
<file path=[Content_Types].xml><?xml version="1.0" encoding="utf-8"?>
<Types xmlns="http://schemas.openxmlformats.org/package/2006/content-types">
  <Override PartName="/ppt/slides/slide47.xml" ContentType="application/vnd.openxmlformats-officedocument.presentationml.slide+xml"/>
  <Override PartName="/ppt/slides/slide58.xml" ContentType="application/vnd.openxmlformats-officedocument.presentationml.slide+xml"/>
  <Override PartName="/ppt/slides/slide94.xml" ContentType="application/vnd.openxmlformats-officedocument.presentationml.slide+xml"/>
  <Override PartName="/ppt/slides/slide142.xml" ContentType="application/vnd.openxmlformats-officedocument.presentationml.slide+xml"/>
  <Override PartName="/ppt/notesSlides/notesSlide2.xml" ContentType="application/vnd.openxmlformats-officedocument.presentationml.notesSlide+xml"/>
  <Override PartName="/ppt/notesSlides/notesSlide105.xml" ContentType="application/vnd.openxmlformats-officedocument.presentationml.notesSlide+xml"/>
  <Override PartName="/ppt/slides/slide36.xml" ContentType="application/vnd.openxmlformats-officedocument.presentationml.slide+xml"/>
  <Override PartName="/ppt/slides/slide83.xml" ContentType="application/vnd.openxmlformats-officedocument.presentationml.slide+xml"/>
  <Override PartName="/ppt/slides/slide120.xml" ContentType="application/vnd.openxmlformats-officedocument.presentationml.slide+xml"/>
  <Override PartName="/ppt/slides/slide131.xml" ContentType="application/vnd.openxmlformats-officedocument.presentationml.slide+xml"/>
  <Override PartName="/ppt/notesSlides/notesSlide38.xml" ContentType="application/vnd.openxmlformats-officedocument.presentationml.notesSlide+xml"/>
  <Override PartName="/ppt/notesSlides/notesSlide49.xml" ContentType="application/vnd.openxmlformats-officedocument.presentationml.notesSlide+xml"/>
  <Override PartName="/ppt/notesSlides/notesSlide85.xml" ContentType="application/vnd.openxmlformats-officedocument.presentationml.notesSlide+xml"/>
  <Override PartName="/ppt/notesSlides/notesSlide96.xml" ContentType="application/vnd.openxmlformats-officedocument.presentationml.notesSlide+xml"/>
  <Override PartName="/ppt/notesSlides/notesSlide130.xml" ContentType="application/vnd.openxmlformats-officedocument.presentationml.notesSlide+xml"/>
  <Override PartName="/ppt/slides/slide25.xml" ContentType="application/vnd.openxmlformats-officedocument.presentationml.slide+xml"/>
  <Override PartName="/ppt/slides/slide72.xml" ContentType="application/vnd.openxmlformats-officedocument.presentationml.slide+xml"/>
  <Override PartName="/ppt/slides/slide207.xml" ContentType="application/vnd.openxmlformats-officedocument.presentationml.slide+xml"/>
  <Override PartName="/ppt/slideLayouts/slideLayout2.xml" ContentType="application/vnd.openxmlformats-officedocument.presentationml.slideLayout+xml"/>
  <Override PartName="/ppt/notesSlides/notesSlide27.xml" ContentType="application/vnd.openxmlformats-officedocument.presentationml.notesSlide+xml"/>
  <Override PartName="/ppt/notesSlides/notesSlide74.xml" ContentType="application/vnd.openxmlformats-officedocument.presentationml.notesSlide+xml"/>
  <Default Extension="xml" ContentType="application/xml"/>
  <Override PartName="/ppt/slides/slide14.xml" ContentType="application/vnd.openxmlformats-officedocument.presentationml.slide+xml"/>
  <Override PartName="/ppt/slides/slide5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notesSlides/notesSlide16.xml" ContentType="application/vnd.openxmlformats-officedocument.presentationml.notesSlide+xml"/>
  <Override PartName="/ppt/notesSlides/notesSlide63.xml" ContentType="application/vnd.openxmlformats-officedocument.presentationml.notesSlide+xml"/>
  <Override PartName="/ppt/slides/slide169.xml" ContentType="application/vnd.openxmlformats-officedocument.presentationml.slide+xml"/>
  <Override PartName="/ppt/tableStyles.xml" ContentType="application/vnd.openxmlformats-officedocument.presentationml.tableStyles+xml"/>
  <Override PartName="/ppt/notesSlides/notesSlide41.xml" ContentType="application/vnd.openxmlformats-officedocument.presentationml.notesSlide+xml"/>
  <Override PartName="/ppt/notesSlides/notesSlide52.xml" ContentType="application/vnd.openxmlformats-officedocument.presentationml.notesSlide+xml"/>
  <Override PartName="/ppt/slides/slide147.xml" ContentType="application/vnd.openxmlformats-officedocument.presentationml.slide+xml"/>
  <Override PartName="/ppt/slides/slide158.xml" ContentType="application/vnd.openxmlformats-officedocument.presentationml.slide+xml"/>
  <Override PartName="/ppt/slides/slide194.xml" ContentType="application/vnd.openxmlformats-officedocument.presentationml.slide+xml"/>
  <Override PartName="/ppt/slides/slide210.xml" ContentType="application/vnd.openxmlformats-officedocument.presentationml.slide+xml"/>
  <Override PartName="/ppt/notesSlides/notesSlide30.xml" ContentType="application/vnd.openxmlformats-officedocument.presentationml.notesSlide+xml"/>
  <Override PartName="/ppt/slides/slide99.xml" ContentType="application/vnd.openxmlformats-officedocument.presentationml.slide+xml"/>
  <Override PartName="/ppt/slides/slide136.xml" ContentType="application/vnd.openxmlformats-officedocument.presentationml.slide+xml"/>
  <Override PartName="/ppt/slides/slide183.xml" ContentType="application/vnd.openxmlformats-officedocument.presentationml.slide+xml"/>
  <Override PartName="/ppt/notesSlides/notesSlide7.xml" ContentType="application/vnd.openxmlformats-officedocument.presentationml.notesSlide+xml"/>
  <Override PartName="/ppt/diagrams/layout1.xml" ContentType="application/vnd.openxmlformats-officedocument.drawingml.diagramLayout+xml"/>
  <Override PartName="/ppt/slides/slide77.xml" ContentType="application/vnd.openxmlformats-officedocument.presentationml.slide+xml"/>
  <Override PartName="/ppt/slides/slide88.xml" ContentType="application/vnd.openxmlformats-officedocument.presentationml.slide+xml"/>
  <Override PartName="/ppt/slides/slide125.xml" ContentType="application/vnd.openxmlformats-officedocument.presentationml.slide+xml"/>
  <Override PartName="/ppt/slides/slide172.xml" ContentType="application/vnd.openxmlformats-officedocument.presentationml.slide+xml"/>
  <Override PartName="/ppt/slides/slide5.xml" ContentType="application/vnd.openxmlformats-officedocument.presentationml.slide+xml"/>
  <Override PartName="/ppt/slides/slide19.xml" ContentType="application/vnd.openxmlformats-officedocument.presentationml.slide+xml"/>
  <Override PartName="/ppt/slides/slide66.xml" ContentType="application/vnd.openxmlformats-officedocument.presentationml.slide+xml"/>
  <Override PartName="/ppt/slides/slide103.xml" ContentType="application/vnd.openxmlformats-officedocument.presentationml.slide+xml"/>
  <Override PartName="/ppt/slides/slide114.xml" ContentType="application/vnd.openxmlformats-officedocument.presentationml.slide+xml"/>
  <Override PartName="/ppt/slides/slide150.xml" ContentType="application/vnd.openxmlformats-officedocument.presentationml.slide+xml"/>
  <Override PartName="/ppt/slides/slide161.xml" ContentType="application/vnd.openxmlformats-officedocument.presentationml.slide+xml"/>
  <Override PartName="/ppt/slideLayouts/slideLayout7.xml" ContentType="application/vnd.openxmlformats-officedocument.presentationml.slideLayout+xml"/>
  <Default Extension="png" ContentType="image/png"/>
  <Override PartName="/ppt/notesSlides/notesSlide68.xml" ContentType="application/vnd.openxmlformats-officedocument.presentationml.notesSlide+xml"/>
  <Override PartName="/ppt/notesSlides/notesSlide79.xml" ContentType="application/vnd.openxmlformats-officedocument.presentationml.notesSlide+xml"/>
  <Override PartName="/ppt/notesSlides/notesSlide124.xml" ContentType="application/vnd.openxmlformats-officedocument.presentationml.notesSlide+xml"/>
  <Override PartName="/ppt/slides/slide55.xml" ContentType="application/vnd.openxmlformats-officedocument.presentationml.slide+xml"/>
  <Override PartName="/ppt/theme/theme2.xml" ContentType="application/vnd.openxmlformats-officedocument.theme+xml"/>
  <Override PartName="/ppt/notesSlides/notesSlide57.xml" ContentType="application/vnd.openxmlformats-officedocument.presentationml.notesSlide+xml"/>
  <Override PartName="/ppt/notesSlides/notesSlide102.xml" ContentType="application/vnd.openxmlformats-officedocument.presentationml.notesSlide+xml"/>
  <Override PartName="/ppt/notesSlides/notesSlide113.xml" ContentType="application/vnd.openxmlformats-officedocument.presentationml.notesSlide+xml"/>
  <Override PartName="/ppt/slides/slide33.xml" ContentType="application/vnd.openxmlformats-officedocument.presentationml.slide+xml"/>
  <Override PartName="/ppt/slides/slide44.xml" ContentType="application/vnd.openxmlformats-officedocument.presentationml.slide+xml"/>
  <Override PartName="/ppt/slides/slide80.xml" ContentType="application/vnd.openxmlformats-officedocument.presentationml.slide+xml"/>
  <Override PartName="/ppt/slides/slide91.xml" ContentType="application/vnd.openxmlformats-officedocument.presentationml.slide+xml"/>
  <Override PartName="/ppt/notesSlides/notesSlide46.xml" ContentType="application/vnd.openxmlformats-officedocument.presentationml.notesSlide+xml"/>
  <Override PartName="/ppt/notesSlides/notesSlide93.xml" ContentType="application/vnd.openxmlformats-officedocument.presentationml.notesSlide+xml"/>
  <Override PartName="/ppt/presentation.xml" ContentType="application/vnd.openxmlformats-officedocument.presentationml.presentation.main+xml"/>
  <Override PartName="/ppt/slides/slide22.xml" ContentType="application/vnd.openxmlformats-officedocument.presentationml.slide+xml"/>
  <Override PartName="/ppt/slides/slide199.xml" ContentType="application/vnd.openxmlformats-officedocument.presentationml.slide+xml"/>
  <Override PartName="/ppt/slides/slide204.xml" ContentType="application/vnd.openxmlformats-officedocument.presentationml.slide+xml"/>
  <Override PartName="/ppt/notesSlides/notesSlide24.xml" ContentType="application/vnd.openxmlformats-officedocument.presentationml.notesSlide+xml"/>
  <Override PartName="/ppt/notesSlides/notesSlide35.xml" ContentType="application/vnd.openxmlformats-officedocument.presentationml.notesSlide+xml"/>
  <Override PartName="/ppt/notesSlides/notesSlide71.xml" ContentType="application/vnd.openxmlformats-officedocument.presentationml.notesSlide+xml"/>
  <Override PartName="/ppt/notesSlides/notesSlide82.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188.xml" ContentType="application/vnd.openxmlformats-officedocument.presentationml.slide+xml"/>
  <Override PartName="/ppt/notesSlides/notesSlide13.xml" ContentType="application/vnd.openxmlformats-officedocument.presentationml.notesSlide+xml"/>
  <Override PartName="/ppt/notesSlides/notesSlide60.xml" ContentType="application/vnd.openxmlformats-officedocument.presentationml.notesSlide+xml"/>
  <Override PartName="/ppt/slides/slide119.xml" ContentType="application/vnd.openxmlformats-officedocument.presentationml.slide+xml"/>
  <Override PartName="/ppt/slides/slide166.xml" ContentType="application/vnd.openxmlformats-officedocument.presentationml.slide+xml"/>
  <Override PartName="/ppt/slides/slide177.xml" ContentType="application/vnd.openxmlformats-officedocument.presentationml.slide+xml"/>
  <Override PartName="/ppt/slideLayouts/slideLayout10.xml" ContentType="application/vnd.openxmlformats-officedocument.presentationml.slideLayout+xml"/>
  <Override PartName="/ppt/notesSlides/notesSlide129.xml" ContentType="application/vnd.openxmlformats-officedocument.presentationml.notesSlide+xml"/>
  <Override PartName="/ppt/slides/slide108.xml" ContentType="application/vnd.openxmlformats-officedocument.presentationml.slide+xml"/>
  <Override PartName="/ppt/slides/slide155.xml" ContentType="application/vnd.openxmlformats-officedocument.presentationml.slide+xml"/>
  <Override PartName="/ppt/notesSlides/notesSlide118.xml" ContentType="application/vnd.openxmlformats-officedocument.presentationml.notesSlide+xml"/>
  <Override PartName="/ppt/slides/slide49.xml" ContentType="application/vnd.openxmlformats-officedocument.presentationml.slide+xml"/>
  <Override PartName="/ppt/slides/slide96.xml" ContentType="application/vnd.openxmlformats-officedocument.presentationml.slide+xml"/>
  <Override PartName="/ppt/slides/slide144.xml" ContentType="application/vnd.openxmlformats-officedocument.presentationml.slide+xml"/>
  <Override PartName="/ppt/slides/slide191.xml" ContentType="application/vnd.openxmlformats-officedocument.presentationml.slide+xml"/>
  <Override PartName="/ppt/notesSlides/notesSlide4.xml" ContentType="application/vnd.openxmlformats-officedocument.presentationml.notesSlide+xml"/>
  <Override PartName="/ppt/notesSlides/notesSlide107.xml" ContentType="application/vnd.openxmlformats-officedocument.presentationml.notesSlide+xml"/>
  <Override PartName="/ppt/slides/slide38.xml" ContentType="application/vnd.openxmlformats-officedocument.presentationml.slide+xml"/>
  <Override PartName="/ppt/slides/slide85.xml" ContentType="application/vnd.openxmlformats-officedocument.presentationml.slide+xml"/>
  <Override PartName="/ppt/slides/slide122.xml" ContentType="application/vnd.openxmlformats-officedocument.presentationml.slide+xml"/>
  <Override PartName="/ppt/slides/slide133.xml" ContentType="application/vnd.openxmlformats-officedocument.presentationml.slide+xml"/>
  <Override PartName="/ppt/slides/slide180.xml" ContentType="application/vnd.openxmlformats-officedocument.presentationml.slide+xml"/>
  <Override PartName="/ppt/diagrams/colors1.xml" ContentType="application/vnd.openxmlformats-officedocument.drawingml.diagramColors+xml"/>
  <Override PartName="/ppt/notesSlides/notesSlide87.xml" ContentType="application/vnd.openxmlformats-officedocument.presentationml.notesSlide+xml"/>
  <Override PartName="/ppt/notesSlides/notesSlide98.xml" ContentType="application/vnd.openxmlformats-officedocument.presentationml.notesSlide+xml"/>
  <Override PartName="/ppt/slides/slide27.xml" ContentType="application/vnd.openxmlformats-officedocument.presentationml.slide+xml"/>
  <Override PartName="/ppt/slides/slide74.xml" ContentType="application/vnd.openxmlformats-officedocument.presentationml.slide+xml"/>
  <Override PartName="/ppt/slides/slide111.xml" ContentType="application/vnd.openxmlformats-officedocument.presentationml.slide+xml"/>
  <Override PartName="/ppt/slides/slide209.xml" ContentType="application/vnd.openxmlformats-officedocument.presentationml.slide+xml"/>
  <Override PartName="/ppt/slideLayouts/slideLayout4.xml" ContentType="application/vnd.openxmlformats-officedocument.presentationml.slideLayout+xml"/>
  <Override PartName="/ppt/notesSlides/notesSlide29.xml" ContentType="application/vnd.openxmlformats-officedocument.presentationml.notesSlide+xml"/>
  <Override PartName="/ppt/notesSlides/notesSlide76.xml" ContentType="application/vnd.openxmlformats-officedocument.presentationml.notesSlide+xml"/>
  <Override PartName="/ppt/notesSlides/notesSlide121.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s/slide52.xml" ContentType="application/vnd.openxmlformats-officedocument.presentationml.slide+xml"/>
  <Override PartName="/ppt/slides/slide63.xml" ContentType="application/vnd.openxmlformats-officedocument.presentationml.slide+xml"/>
  <Override PartName="/ppt/slides/slide100.xml" ContentType="application/vnd.openxmlformats-officedocument.presentationml.slide+xml"/>
  <Override PartName="/ppt/notesSlides/notesSlide18.xml" ContentType="application/vnd.openxmlformats-officedocument.presentationml.notesSlide+xml"/>
  <Override PartName="/ppt/notesSlides/notesSlide65.xml" ContentType="application/vnd.openxmlformats-officedocument.presentationml.notesSlide+xml"/>
  <Default Extension="wmf" ContentType="image/x-wmf"/>
  <Override PartName="/ppt/notesSlides/notesSlide110.xml" ContentType="application/vnd.openxmlformats-officedocument.presentationml.notesSlide+xml"/>
  <Override PartName="/ppt/slides/slide41.xml" ContentType="application/vnd.openxmlformats-officedocument.presentationml.slide+xml"/>
  <Override PartName="/ppt/notesSlides/notesSlide43.xml" ContentType="application/vnd.openxmlformats-officedocument.presentationml.notesSlide+xml"/>
  <Override PartName="/ppt/notesSlides/notesSlide54.xml" ContentType="application/vnd.openxmlformats-officedocument.presentationml.notesSlide+xml"/>
  <Override PartName="/ppt/notesSlides/notesSlide90.xml" ContentType="application/vnd.openxmlformats-officedocument.presentationml.notesSlide+xml"/>
  <Override PartName="/ppt/slides/slide30.xml" ContentType="application/vnd.openxmlformats-officedocument.presentationml.slide+xml"/>
  <Override PartName="/ppt/slides/slide149.xml" ContentType="application/vnd.openxmlformats-officedocument.presentationml.slide+xml"/>
  <Override PartName="/ppt/slides/slide196.xml" ContentType="application/vnd.openxmlformats-officedocument.presentationml.slide+xml"/>
  <Override PartName="/ppt/notesSlides/notesSlide32.xml" ContentType="application/vnd.openxmlformats-officedocument.presentationml.notesSlide+xml"/>
  <Override PartName="/ppt/slides/slide138.xml" ContentType="application/vnd.openxmlformats-officedocument.presentationml.slide+xml"/>
  <Override PartName="/ppt/slides/slide185.xml" ContentType="application/vnd.openxmlformats-officedocument.presentationml.slide+xml"/>
  <Override PartName="/ppt/slides/slide201.xml" ContentType="application/vnd.openxmlformats-officedocument.presentationml.slide+xml"/>
  <Override PartName="/ppt/notesSlides/notesSlide9.xml" ContentType="application/vnd.openxmlformats-officedocument.presentationml.notesSlide+xml"/>
  <Override PartName="/ppt/notesSlides/notesSlide21.xml" ContentType="application/vnd.openxmlformats-officedocument.presentationml.notesSlide+xml"/>
  <Override PartName="/ppt/slides/slide79.xml" ContentType="application/vnd.openxmlformats-officedocument.presentationml.slide+xml"/>
  <Override PartName="/ppt/slides/slide127.xml" ContentType="application/vnd.openxmlformats-officedocument.presentationml.slide+xml"/>
  <Override PartName="/ppt/slides/slide174.xml" ContentType="application/vnd.openxmlformats-officedocument.presentationml.slide+xml"/>
  <Override PartName="/ppt/notesSlides/notesSlide10.xml" ContentType="application/vnd.openxmlformats-officedocument.presentationml.notesSlide+xml"/>
  <Override PartName="/ppt/slides/slide7.xml" ContentType="application/vnd.openxmlformats-officedocument.presentationml.slide+xml"/>
  <Override PartName="/ppt/slides/slide68.xml" ContentType="application/vnd.openxmlformats-officedocument.presentationml.slide+xml"/>
  <Override PartName="/ppt/slides/slide116.xml" ContentType="application/vnd.openxmlformats-officedocument.presentationml.slide+xml"/>
  <Override PartName="/ppt/slides/slide163.xml" ContentType="application/vnd.openxmlformats-officedocument.presentationml.slide+xml"/>
  <Override PartName="/ppt/slideLayouts/slideLayout9.xml" ContentType="application/vnd.openxmlformats-officedocument.presentationml.slideLayout+xml"/>
  <Override PartName="/ppt/notesSlides/notesSlide126.xml" ContentType="application/vnd.openxmlformats-officedocument.presentationml.notesSlide+xml"/>
  <Override PartName="/ppt/slides/slide57.xml" ContentType="application/vnd.openxmlformats-officedocument.presentationml.slide+xml"/>
  <Override PartName="/ppt/slides/slide105.xml" ContentType="application/vnd.openxmlformats-officedocument.presentationml.slide+xml"/>
  <Override PartName="/ppt/slides/slide141.xml" ContentType="application/vnd.openxmlformats-officedocument.presentationml.slide+xml"/>
  <Override PartName="/ppt/slides/slide152.xml" ContentType="application/vnd.openxmlformats-officedocument.presentationml.slide+xml"/>
  <Override PartName="/ppt/notesSlides/notesSlide1.xml" ContentType="application/vnd.openxmlformats-officedocument.presentationml.notesSlide+xml"/>
  <Override PartName="/ppt/notesSlides/notesSlide59.xml" ContentType="application/vnd.openxmlformats-officedocument.presentationml.notesSlide+xml"/>
  <Override PartName="/ppt/notesSlides/notesSlide104.xml" ContentType="application/vnd.openxmlformats-officedocument.presentationml.notesSlide+xml"/>
  <Override PartName="/ppt/notesSlides/notesSlide115.xml" ContentType="application/vnd.openxmlformats-officedocument.presentationml.notesSlide+xml"/>
  <Override PartName="/ppt/slides/slide46.xml" ContentType="application/vnd.openxmlformats-officedocument.presentationml.slide+xml"/>
  <Override PartName="/ppt/slides/slide93.xml" ContentType="application/vnd.openxmlformats-officedocument.presentationml.slide+xml"/>
  <Override PartName="/ppt/slides/slide130.xml" ContentType="application/vnd.openxmlformats-officedocument.presentationml.slide+xml"/>
  <Override PartName="/ppt/notesSlides/notesSlide48.xml" ContentType="application/vnd.openxmlformats-officedocument.presentationml.notesSlide+xml"/>
  <Override PartName="/ppt/notesSlides/notesSlide95.xml" ContentType="application/vnd.openxmlformats-officedocument.presentationml.notesSlide+xml"/>
  <Override PartName="/ppt/slides/slide24.xml" ContentType="application/vnd.openxmlformats-officedocument.presentationml.slide+xml"/>
  <Override PartName="/ppt/slides/slide35.xml" ContentType="application/vnd.openxmlformats-officedocument.presentationml.slide+xml"/>
  <Override PartName="/ppt/slides/slide71.xml" ContentType="application/vnd.openxmlformats-officedocument.presentationml.slide+xml"/>
  <Override PartName="/ppt/slides/slide82.xml" ContentType="application/vnd.openxmlformats-officedocument.presentationml.slide+xml"/>
  <Override PartName="/ppt/slides/slide206.xml" ContentType="application/vnd.openxmlformats-officedocument.presentationml.slide+xml"/>
  <Override PartName="/ppt/notesSlides/notesSlide37.xml" ContentType="application/vnd.openxmlformats-officedocument.presentationml.notesSlide+xml"/>
  <Override PartName="/ppt/notesSlides/notesSlide84.xml" ContentType="application/vnd.openxmlformats-officedocument.presentationml.notesSlide+xml"/>
  <Override PartName="/ppt/slides/slide13.xml" ContentType="application/vnd.openxmlformats-officedocument.presentationml.slide+xml"/>
  <Override PartName="/ppt/slides/slide60.xml" ContentType="application/vnd.openxmlformats-officedocument.presentationml.slide+xml"/>
  <Override PartName="/ppt/slideLayouts/slideLayout1.xml" ContentType="application/vnd.openxmlformats-officedocument.presentationml.slideLayout+xml"/>
  <Override PartName="/ppt/notesSlides/notesSlide15.xml" ContentType="application/vnd.openxmlformats-officedocument.presentationml.notesSlide+xml"/>
  <Override PartName="/ppt/notesSlides/notesSlide26.xml" ContentType="application/vnd.openxmlformats-officedocument.presentationml.notesSlide+xml"/>
  <Override PartName="/ppt/notesSlides/notesSlide62.xml" ContentType="application/vnd.openxmlformats-officedocument.presentationml.notesSlide+xml"/>
  <Override PartName="/ppt/notesSlides/notesSlide73.xml" ContentType="application/vnd.openxmlformats-officedocument.presentationml.notesSlide+xml"/>
  <Override PartName="/ppt/slides/slide168.xml" ContentType="application/vnd.openxmlformats-officedocument.presentationml.slide+xml"/>
  <Override PartName="/ppt/slides/slide179.xml" ContentType="application/vnd.openxmlformats-officedocument.presentationml.slide+xml"/>
  <Override PartName="/ppt/slideLayouts/slideLayout12.xml" ContentType="application/vnd.openxmlformats-officedocument.presentationml.slideLayout+xml"/>
  <Override PartName="/ppt/notesSlides/notesSlide51.xml" ContentType="application/vnd.openxmlformats-officedocument.presentationml.notesSlide+xml"/>
  <Override PartName="/ppt/slides/slide157.xml" ContentType="application/vnd.openxmlformats-officedocument.presentationml.slide+xml"/>
  <Override PartName="/ppt/notesSlides/notesSlide40.xml" ContentType="application/vnd.openxmlformats-officedocument.presentationml.notesSlide+xml"/>
  <Override PartName="/ppt/slides/slide98.xml" ContentType="application/vnd.openxmlformats-officedocument.presentationml.slide+xml"/>
  <Override PartName="/ppt/slides/slide146.xml" ContentType="application/vnd.openxmlformats-officedocument.presentationml.slide+xml"/>
  <Override PartName="/ppt/slides/slide193.xml" ContentType="application/vnd.openxmlformats-officedocument.presentationml.slide+xml"/>
  <Override PartName="/ppt/notesSlides/notesSlide6.xml" ContentType="application/vnd.openxmlformats-officedocument.presentationml.notesSlide+xml"/>
  <Override PartName="/ppt/notesSlides/notesSlide109.xml" ContentType="application/vnd.openxmlformats-officedocument.presentationml.notesSlide+xml"/>
  <Override PartName="/ppt/slides/slide8.xml" ContentType="application/vnd.openxmlformats-officedocument.presentationml.slide+xml"/>
  <Override PartName="/ppt/slides/slide69.xml" ContentType="application/vnd.openxmlformats-officedocument.presentationml.slide+xml"/>
  <Override PartName="/ppt/slides/slide87.xml" ContentType="application/vnd.openxmlformats-officedocument.presentationml.slide+xml"/>
  <Override PartName="/ppt/slides/slide106.xml" ContentType="application/vnd.openxmlformats-officedocument.presentationml.slide+xml"/>
  <Override PartName="/ppt/slides/slide124.xml" ContentType="application/vnd.openxmlformats-officedocument.presentationml.slide+xml"/>
  <Override PartName="/ppt/slides/slide135.xml" ContentType="application/vnd.openxmlformats-officedocument.presentationml.slide+xml"/>
  <Override PartName="/ppt/slides/slide153.xml" ContentType="application/vnd.openxmlformats-officedocument.presentationml.slide+xml"/>
  <Override PartName="/ppt/slides/slide171.xml" ContentType="application/vnd.openxmlformats-officedocument.presentationml.slide+xml"/>
  <Override PartName="/ppt/slides/slide182.xml" ContentType="application/vnd.openxmlformats-officedocument.presentationml.slide+xml"/>
  <Override PartName="/ppt/diagrams/data1.xml" ContentType="application/vnd.openxmlformats-officedocument.drawingml.diagramData+xml"/>
  <Override PartName="/ppt/notesSlides/notesSlide89.xml" ContentType="application/vnd.openxmlformats-officedocument.presentationml.notesSlide+xml"/>
  <Override PartName="/ppt/notesSlides/notesSlide116.xml" ContentType="application/vnd.openxmlformats-officedocument.presentationml.notesSlide+xml"/>
  <Override PartName="/ppt/slides/slide29.xml" ContentType="application/vnd.openxmlformats-officedocument.presentationml.slide+xml"/>
  <Override PartName="/ppt/slides/slide76.xml" ContentType="application/vnd.openxmlformats-officedocument.presentationml.slide+xml"/>
  <Override PartName="/ppt/slides/slide113.xml" ContentType="application/vnd.openxmlformats-officedocument.presentationml.slide+xml"/>
  <Override PartName="/ppt/slides/slide160.xml" ContentType="application/vnd.openxmlformats-officedocument.presentationml.slide+xml"/>
  <Override PartName="/ppt/notesSlides/notesSlide78.xml" ContentType="application/vnd.openxmlformats-officedocument.presentationml.notesSlide+xml"/>
  <Override PartName="/ppt/notesSlides/notesSlide123.xml" ContentType="application/vnd.openxmlformats-officedocument.presentationml.notesSlide+xml"/>
  <Override PartName="/ppt/slides/slide4.xml" ContentType="application/vnd.openxmlformats-officedocument.presentationml.slide+xml"/>
  <Override PartName="/ppt/slides/slide18.xml" ContentType="application/vnd.openxmlformats-officedocument.presentationml.slide+xml"/>
  <Override PartName="/ppt/slides/slide54.xml" ContentType="application/vnd.openxmlformats-officedocument.presentationml.slide+xml"/>
  <Override PartName="/ppt/slides/slide65.xml" ContentType="application/vnd.openxmlformats-officedocument.presentationml.slide+xml"/>
  <Override PartName="/ppt/slides/slide102.xml" ContentType="application/vnd.openxmlformats-officedocument.presentationml.slide+xml"/>
  <Override PartName="/ppt/slideLayouts/slideLayout6.xml" ContentType="application/vnd.openxmlformats-officedocument.presentationml.slideLayout+xml"/>
  <Override PartName="/ppt/notesSlides/notesSlide67.xml" ContentType="application/vnd.openxmlformats-officedocument.presentationml.notesSlide+xml"/>
  <Override PartName="/ppt/notesSlides/notesSlide112.xml" ContentType="application/vnd.openxmlformats-officedocument.presentationml.notesSlide+xml"/>
  <Override PartName="/ppt/slides/slide43.xml" ContentType="application/vnd.openxmlformats-officedocument.presentationml.slide+xml"/>
  <Override PartName="/ppt/slides/slide90.xml" ContentType="application/vnd.openxmlformats-officedocument.presentationml.slide+xml"/>
  <Override PartName="/ppt/theme/theme1.xml" ContentType="application/vnd.openxmlformats-officedocument.theme+xml"/>
  <Override PartName="/ppt/notesSlides/notesSlide45.xml" ContentType="application/vnd.openxmlformats-officedocument.presentationml.notesSlide+xml"/>
  <Override PartName="/ppt/notesSlides/notesSlide56.xml" ContentType="application/vnd.openxmlformats-officedocument.presentationml.notesSlide+xml"/>
  <Override PartName="/ppt/notesSlides/notesSlide92.xml" ContentType="application/vnd.openxmlformats-officedocument.presentationml.notesSlide+xml"/>
  <Override PartName="/ppt/notesSlides/notesSlide101.xml" ContentType="application/vnd.openxmlformats-officedocument.presentationml.notesSlide+xml"/>
  <Override PartName="/ppt/slides/slide32.xml" ContentType="application/vnd.openxmlformats-officedocument.presentationml.slide+xml"/>
  <Override PartName="/ppt/notesSlides/notesSlide34.xml" ContentType="application/vnd.openxmlformats-officedocument.presentationml.notesSlide+xml"/>
  <Override PartName="/ppt/notesSlides/notesSlide81.xml" ContentType="application/vnd.openxmlformats-officedocument.presentationml.notesSlide+xml"/>
  <Override PartName="/ppt/slides/slide10.xml" ContentType="application/vnd.openxmlformats-officedocument.presentationml.slide+xml"/>
  <Override PartName="/ppt/slides/slide21.xml" ContentType="application/vnd.openxmlformats-officedocument.presentationml.slide+xml"/>
  <Override PartName="/ppt/slides/slide187.xml" ContentType="application/vnd.openxmlformats-officedocument.presentationml.slide+xml"/>
  <Override PartName="/ppt/slides/slide198.xml" ContentType="application/vnd.openxmlformats-officedocument.presentationml.slide+xml"/>
  <Override PartName="/ppt/slides/slide203.xml" ContentType="application/vnd.openxmlformats-officedocument.presentationml.slide+xml"/>
  <Override PartName="/ppt/notesSlides/notesSlide23.xml" ContentType="application/vnd.openxmlformats-officedocument.presentationml.notesSlide+xml"/>
  <Override PartName="/ppt/notesSlides/notesSlide70.xml" ContentType="application/vnd.openxmlformats-officedocument.presentationml.notesSlide+xml"/>
  <Override PartName="/ppt/slides/slide129.xml" ContentType="application/vnd.openxmlformats-officedocument.presentationml.slide+xml"/>
  <Override PartName="/ppt/slides/slide176.xml" ContentType="application/vnd.openxmlformats-officedocument.presentationml.slide+xml"/>
  <Override PartName="/ppt/notesSlides/notesSlide12.xml" ContentType="application/vnd.openxmlformats-officedocument.presentationml.notesSlide+xml"/>
  <Override PartName="/ppt/slides/slide118.xml" ContentType="application/vnd.openxmlformats-officedocument.presentationml.slide+xml"/>
  <Override PartName="/ppt/slides/slide165.xml" ContentType="application/vnd.openxmlformats-officedocument.presentationml.slide+xml"/>
  <Override PartName="/ppt/notesSlides/notesSlide128.xml" ContentType="application/vnd.openxmlformats-officedocument.presentationml.notesSlide+xml"/>
  <Override PartName="/ppt/slides/slide9.xml" ContentType="application/vnd.openxmlformats-officedocument.presentationml.slide+xml"/>
  <Override PartName="/ppt/slides/slide59.xml" ContentType="application/vnd.openxmlformats-officedocument.presentationml.slide+xml"/>
  <Override PartName="/ppt/slides/slide107.xml" ContentType="application/vnd.openxmlformats-officedocument.presentationml.slide+xml"/>
  <Override PartName="/ppt/slides/slide143.xml" ContentType="application/vnd.openxmlformats-officedocument.presentationml.slide+xml"/>
  <Override PartName="/ppt/slides/slide154.xml" ContentType="application/vnd.openxmlformats-officedocument.presentationml.slide+xml"/>
  <Override PartName="/ppt/slides/slide190.xml" ContentType="application/vnd.openxmlformats-officedocument.presentationml.slide+xml"/>
  <Override PartName="/ppt/viewProps.xml" ContentType="application/vnd.openxmlformats-officedocument.presentationml.viewProps+xml"/>
  <Override PartName="/ppt/notesSlides/notesSlide106.xml" ContentType="application/vnd.openxmlformats-officedocument.presentationml.notesSlide+xml"/>
  <Override PartName="/ppt/notesSlides/notesSlide117.xml" ContentType="application/vnd.openxmlformats-officedocument.presentationml.notesSlide+xml"/>
  <Override PartName="/ppt/slides/slide48.xml" ContentType="application/vnd.openxmlformats-officedocument.presentationml.slide+xml"/>
  <Override PartName="/ppt/slides/slide95.xml" ContentType="application/vnd.openxmlformats-officedocument.presentationml.slide+xml"/>
  <Override PartName="/ppt/slides/slide132.xml" ContentType="application/vnd.openxmlformats-officedocument.presentationml.slide+xml"/>
  <Override PartName="/ppt/notesSlides/notesSlide3.xml" ContentType="application/vnd.openxmlformats-officedocument.presentationml.notesSlide+xml"/>
  <Override PartName="/ppt/notesSlides/notesSlide97.xml" ContentType="application/vnd.openxmlformats-officedocument.presentationml.notesSlide+xml"/>
  <Override PartName="/ppt/slides/slide26.xml" ContentType="application/vnd.openxmlformats-officedocument.presentationml.slide+xml"/>
  <Override PartName="/ppt/slides/slide37.xml" ContentType="application/vnd.openxmlformats-officedocument.presentationml.slide+xml"/>
  <Override PartName="/ppt/slides/slide73.xml" ContentType="application/vnd.openxmlformats-officedocument.presentationml.slide+xml"/>
  <Override PartName="/ppt/slides/slide84.xml" ContentType="application/vnd.openxmlformats-officedocument.presentationml.slide+xml"/>
  <Override PartName="/ppt/slides/slide121.xml" ContentType="application/vnd.openxmlformats-officedocument.presentationml.slide+xml"/>
  <Override PartName="/ppt/slides/slide208.xml" ContentType="application/vnd.openxmlformats-officedocument.presentationml.slide+xml"/>
  <Override PartName="/ppt/presProps.xml" ContentType="application/vnd.openxmlformats-officedocument.presentationml.presProps+xml"/>
  <Override PartName="/ppt/notesSlides/notesSlide39.xml" ContentType="application/vnd.openxmlformats-officedocument.presentationml.notesSlide+xml"/>
  <Override PartName="/ppt/notesSlides/notesSlide86.xml" ContentType="application/vnd.openxmlformats-officedocument.presentationml.notesSlide+xml"/>
  <Override PartName="/ppt/notesSlides/notesSlide131.xml" ContentType="application/vnd.openxmlformats-officedocument.presentationml.notesSlide+xml"/>
  <Override PartName="/ppt/slides/slide1.xml" ContentType="application/vnd.openxmlformats-officedocument.presentationml.slide+xml"/>
  <Override PartName="/ppt/slides/slide15.xml" ContentType="application/vnd.openxmlformats-officedocument.presentationml.slide+xml"/>
  <Override PartName="/ppt/slides/slide62.xml" ContentType="application/vnd.openxmlformats-officedocument.presentationml.slide+xml"/>
  <Override PartName="/ppt/slides/slide110.xml" ContentType="application/vnd.openxmlformats-officedocument.presentationml.slide+xml"/>
  <Override PartName="/ppt/slideLayouts/slideLayout3.xml" ContentType="application/vnd.openxmlformats-officedocument.presentationml.slideLayout+xml"/>
  <Override PartName="/ppt/notesSlides/notesSlide17.xml" ContentType="application/vnd.openxmlformats-officedocument.presentationml.notesSlide+xml"/>
  <Override PartName="/ppt/notesSlides/notesSlide28.xml" ContentType="application/vnd.openxmlformats-officedocument.presentationml.notesSlide+xml"/>
  <Override PartName="/ppt/notesSlides/notesSlide64.xml" ContentType="application/vnd.openxmlformats-officedocument.presentationml.notesSlide+xml"/>
  <Override PartName="/ppt/notesSlides/notesSlide75.xml" ContentType="application/vnd.openxmlformats-officedocument.presentationml.notesSlide+xml"/>
  <Override PartName="/ppt/notesSlides/notesSlide120.xml" ContentType="application/vnd.openxmlformats-officedocument.presentationml.notesSlide+xml"/>
  <Override PartName="/ppt/slides/slide51.xml" ContentType="application/vnd.openxmlformats-officedocument.presentationml.slide+xml"/>
  <Override PartName="/ppt/notesSlides/notesSlide53.xml" ContentType="application/vnd.openxmlformats-officedocument.presentationml.notesSlide+xml"/>
  <Override PartName="/ppt/slides/slide40.xml" ContentType="application/vnd.openxmlformats-officedocument.presentationml.slide+xml"/>
  <Override PartName="/ppt/slides/slide159.xml" ContentType="application/vnd.openxmlformats-officedocument.presentationml.slide+xml"/>
  <Override PartName="/ppt/slides/slide211.xml" ContentType="application/vnd.openxmlformats-officedocument.presentationml.slide+xml"/>
  <Override PartName="/ppt/notesSlides/notesSlide42.xml" ContentType="application/vnd.openxmlformats-officedocument.presentationml.notesSlide+xml"/>
  <Override PartName="/ppt/slides/slide148.xml" ContentType="application/vnd.openxmlformats-officedocument.presentationml.slide+xml"/>
  <Override PartName="/ppt/slides/slide195.xml" ContentType="application/vnd.openxmlformats-officedocument.presentationml.slide+xml"/>
  <Override PartName="/ppt/slides/slide200.xml" ContentType="application/vnd.openxmlformats-officedocument.presentationml.slide+xml"/>
  <Override PartName="/ppt/notesSlides/notesSlide8.xml" ContentType="application/vnd.openxmlformats-officedocument.presentationml.notesSlide+xml"/>
  <Override PartName="/ppt/notesSlides/notesSlide20.xml" ContentType="application/vnd.openxmlformats-officedocument.presentationml.notesSlide+xml"/>
  <Override PartName="/ppt/notesSlides/notesSlide31.xml" ContentType="application/vnd.openxmlformats-officedocument.presentationml.notesSlide+xml"/>
  <Override PartName="/ppt/slides/slide89.xml" ContentType="application/vnd.openxmlformats-officedocument.presentationml.slide+xml"/>
  <Override PartName="/ppt/slides/slide126.xml" ContentType="application/vnd.openxmlformats-officedocument.presentationml.slide+xml"/>
  <Override PartName="/ppt/slides/slide137.xml" ContentType="application/vnd.openxmlformats-officedocument.presentationml.slide+xml"/>
  <Override PartName="/ppt/slides/slide173.xml" ContentType="application/vnd.openxmlformats-officedocument.presentationml.slide+xml"/>
  <Override PartName="/ppt/slides/slide184.xml" ContentType="application/vnd.openxmlformats-officedocument.presentationml.slide+xml"/>
  <Override PartName="/ppt/slides/slide78.xml" ContentType="application/vnd.openxmlformats-officedocument.presentationml.slide+xml"/>
  <Override PartName="/ppt/slides/slide115.xml" ContentType="application/vnd.openxmlformats-officedocument.presentationml.slide+xml"/>
  <Override PartName="/ppt/slides/slide162.xml" ContentType="application/vnd.openxmlformats-officedocument.presentationml.slide+xml"/>
  <Override PartName="/ppt/notesSlides/notesSlide125.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s/slide56.xml" ContentType="application/vnd.openxmlformats-officedocument.presentationml.slide+xml"/>
  <Override PartName="/ppt/slides/slide67.xml" ContentType="application/vnd.openxmlformats-officedocument.presentationml.slide+xml"/>
  <Override PartName="/ppt/slides/slide104.xml" ContentType="application/vnd.openxmlformats-officedocument.presentationml.slide+xml"/>
  <Override PartName="/ppt/slides/slide151.xml" ContentType="application/vnd.openxmlformats-officedocument.presentationml.slide+xml"/>
  <Override PartName="/ppt/slideLayouts/slideLayout8.xml" ContentType="application/vnd.openxmlformats-officedocument.presentationml.slideLayout+xml"/>
  <Override PartName="/ppt/notesSlides/notesSlide69.xml" ContentType="application/vnd.openxmlformats-officedocument.presentationml.notesSlide+xml"/>
  <Override PartName="/ppt/notesSlides/notesSlide114.xml" ContentType="application/vnd.openxmlformats-officedocument.presentationml.notesSlide+xml"/>
  <Override PartName="/ppt/slideMasters/slideMaster1.xml" ContentType="application/vnd.openxmlformats-officedocument.presentationml.slideMaster+xml"/>
  <Override PartName="/ppt/slides/slide45.xml" ContentType="application/vnd.openxmlformats-officedocument.presentationml.slide+xml"/>
  <Override PartName="/ppt/slides/slide92.xml" ContentType="application/vnd.openxmlformats-officedocument.presentationml.slide+xml"/>
  <Override PartName="/ppt/slides/slide140.xml" ContentType="application/vnd.openxmlformats-officedocument.presentationml.slide+xml"/>
  <Override PartName="/ppt/notesSlides/notesSlide47.xml" ContentType="application/vnd.openxmlformats-officedocument.presentationml.notesSlide+xml"/>
  <Override PartName="/ppt/notesSlides/notesSlide58.xml" ContentType="application/vnd.openxmlformats-officedocument.presentationml.notesSlide+xml"/>
  <Override PartName="/ppt/notesSlides/notesSlide94.xml" ContentType="application/vnd.openxmlformats-officedocument.presentationml.notesSlide+xml"/>
  <Override PartName="/ppt/notesSlides/notesSlide103.xml" ContentType="application/vnd.openxmlformats-officedocument.presentationml.notesSlide+xml"/>
  <Override PartName="/ppt/slides/slide34.xml" ContentType="application/vnd.openxmlformats-officedocument.presentationml.slide+xml"/>
  <Override PartName="/ppt/slides/slide81.xml" ContentType="application/vnd.openxmlformats-officedocument.presentationml.slide+xml"/>
  <Override PartName="/ppt/notesSlides/notesSlide36.xml" ContentType="application/vnd.openxmlformats-officedocument.presentationml.notesSlide+xml"/>
  <Override PartName="/ppt/notesSlides/notesSlide83.xml" ContentType="application/vnd.openxmlformats-officedocument.presentationml.notesSlide+xml"/>
  <Default Extension="rels" ContentType="application/vnd.openxmlformats-package.relationships+xml"/>
  <Override PartName="/ppt/slides/slide23.xml" ContentType="application/vnd.openxmlformats-officedocument.presentationml.slide+xml"/>
  <Override PartName="/ppt/slides/slide70.xml" ContentType="application/vnd.openxmlformats-officedocument.presentationml.slide+xml"/>
  <Override PartName="/ppt/slides/slide189.xml" ContentType="application/vnd.openxmlformats-officedocument.presentationml.slide+xml"/>
  <Override PartName="/ppt/slides/slide205.xml" ContentType="application/vnd.openxmlformats-officedocument.presentationml.slide+xml"/>
  <Override PartName="/ppt/notesSlides/notesSlide25.xml" ContentType="application/vnd.openxmlformats-officedocument.presentationml.notesSlide+xml"/>
  <Override PartName="/ppt/notesSlides/notesSlide72.xml" ContentType="application/vnd.openxmlformats-officedocument.presentationml.notesSlide+xml"/>
  <Override PartName="/ppt/slides/slide12.xml" ContentType="application/vnd.openxmlformats-officedocument.presentationml.slide+xml"/>
  <Override PartName="/ppt/slides/slide178.xml" ContentType="application/vnd.openxmlformats-officedocument.presentationml.slide+xml"/>
  <Override PartName="/ppt/slideLayouts/slideLayout11.xml" ContentType="application/vnd.openxmlformats-officedocument.presentationml.slideLayout+xml"/>
  <Override PartName="/ppt/notesSlides/notesSlide14.xml" ContentType="application/vnd.openxmlformats-officedocument.presentationml.notesSlide+xml"/>
  <Override PartName="/ppt/notesSlides/notesSlide61.xml" ContentType="application/vnd.openxmlformats-officedocument.presentationml.notesSlide+xml"/>
  <Override PartName="/ppt/slides/slide167.xml" ContentType="application/vnd.openxmlformats-officedocument.presentationml.slide+xml"/>
  <Override PartName="/ppt/notesSlides/notesSlide50.xml" ContentType="application/vnd.openxmlformats-officedocument.presentationml.notesSlide+xml"/>
  <Override PartName="/ppt/slides/slide109.xml" ContentType="application/vnd.openxmlformats-officedocument.presentationml.slide+xml"/>
  <Override PartName="/ppt/slides/slide145.xml" ContentType="application/vnd.openxmlformats-officedocument.presentationml.slide+xml"/>
  <Override PartName="/ppt/slides/slide156.xml" ContentType="application/vnd.openxmlformats-officedocument.presentationml.slide+xml"/>
  <Override PartName="/ppt/slides/slide192.xml" ContentType="application/vnd.openxmlformats-officedocument.presentationml.slide+xml"/>
  <Override PartName="/ppt/notesSlides/notesSlide108.xml" ContentType="application/vnd.openxmlformats-officedocument.presentationml.notesSlide+xml"/>
  <Override PartName="/ppt/notesSlides/notesSlide119.xml" ContentType="application/vnd.openxmlformats-officedocument.presentationml.notesSlide+xml"/>
  <Override PartName="/ppt/slides/slide97.xml" ContentType="application/vnd.openxmlformats-officedocument.presentationml.slide+xml"/>
  <Override PartName="/ppt/slides/slide134.xml" ContentType="application/vnd.openxmlformats-officedocument.presentationml.slide+xml"/>
  <Override PartName="/ppt/slides/slide181.xml" ContentType="application/vnd.openxmlformats-officedocument.presentationml.slide+xml"/>
  <Override PartName="/ppt/notesSlides/notesSlide5.xml" ContentType="application/vnd.openxmlformats-officedocument.presentationml.notesSlide+xml"/>
  <Override PartName="/ppt/notesSlides/notesSlide99.xml" ContentType="application/vnd.openxmlformats-officedocument.presentationml.notesSlide+xml"/>
  <Override PartName="/ppt/slides/slide28.xml" ContentType="application/vnd.openxmlformats-officedocument.presentationml.slide+xml"/>
  <Override PartName="/ppt/slides/slide39.xml" ContentType="application/vnd.openxmlformats-officedocument.presentationml.slide+xml"/>
  <Override PartName="/ppt/slides/slide75.xml" ContentType="application/vnd.openxmlformats-officedocument.presentationml.slide+xml"/>
  <Override PartName="/ppt/slides/slide86.xml" ContentType="application/vnd.openxmlformats-officedocument.presentationml.slide+xml"/>
  <Override PartName="/ppt/slides/slide123.xml" ContentType="application/vnd.openxmlformats-officedocument.presentationml.slide+xml"/>
  <Override PartName="/ppt/slides/slide170.xml" ContentType="application/vnd.openxmlformats-officedocument.presentationml.slide+xml"/>
  <Override PartName="/ppt/notesSlides/notesSlide88.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64.xml" ContentType="application/vnd.openxmlformats-officedocument.presentationml.slide+xml"/>
  <Override PartName="/ppt/slides/slide101.xml" ContentType="application/vnd.openxmlformats-officedocument.presentationml.slide+xml"/>
  <Override PartName="/ppt/slides/slide112.xml" ContentType="application/vnd.openxmlformats-officedocument.presentationml.slide+xml"/>
  <Override PartName="/ppt/slideLayouts/slideLayout5.xml" ContentType="application/vnd.openxmlformats-officedocument.presentationml.slideLayout+xml"/>
  <Override PartName="/ppt/notesSlides/notesSlide19.xml" ContentType="application/vnd.openxmlformats-officedocument.presentationml.notesSlide+xml"/>
  <Override PartName="/ppt/notesSlides/notesSlide66.xml" ContentType="application/vnd.openxmlformats-officedocument.presentationml.notesSlide+xml"/>
  <Override PartName="/ppt/notesSlides/notesSlide77.xml" ContentType="application/vnd.openxmlformats-officedocument.presentationml.notesSlide+xml"/>
  <Override PartName="/ppt/notesSlides/notesSlide122.xml" ContentType="application/vnd.openxmlformats-officedocument.presentationml.notesSlide+xml"/>
  <Override PartName="/ppt/slides/slide53.xml" ContentType="application/vnd.openxmlformats-officedocument.presentationml.slide+xml"/>
  <Default Extension="jpeg" ContentType="image/jpeg"/>
  <Override PartName="/ppt/notesSlides/notesSlide55.xml" ContentType="application/vnd.openxmlformats-officedocument.presentationml.notesSlide+xml"/>
  <Override PartName="/ppt/diagrams/quickStyle1.xml" ContentType="application/vnd.openxmlformats-officedocument.drawingml.diagramStyle+xml"/>
  <Override PartName="/ppt/notesSlides/notesSlide100.xml" ContentType="application/vnd.openxmlformats-officedocument.presentationml.notesSlide+xml"/>
  <Override PartName="/ppt/notesSlides/notesSlide111.xml" ContentType="application/vnd.openxmlformats-officedocument.presentationml.notesSlide+xml"/>
  <Override PartName="/ppt/slides/slide31.xml" ContentType="application/vnd.openxmlformats-officedocument.presentationml.slide+xml"/>
  <Override PartName="/ppt/slides/slide42.xml" ContentType="application/vnd.openxmlformats-officedocument.presentationml.slide+xml"/>
  <Override PartName="/ppt/notesSlides/notesSlide44.xml" ContentType="application/vnd.openxmlformats-officedocument.presentationml.notesSlide+xml"/>
  <Override PartName="/ppt/notesSlides/notesSlide91.xml" ContentType="application/vnd.openxmlformats-officedocument.presentationml.notesSlide+xml"/>
  <Override PartName="/ppt/slides/slide20.xml" ContentType="application/vnd.openxmlformats-officedocument.presentationml.slide+xml"/>
  <Override PartName="/ppt/slides/slide197.xml" ContentType="application/vnd.openxmlformats-officedocument.presentationml.slide+xml"/>
  <Override PartName="/ppt/slides/slide202.xml" ContentType="application/vnd.openxmlformats-officedocument.presentationml.slide+xml"/>
  <Override PartName="/ppt/notesSlides/notesSlide22.xml" ContentType="application/vnd.openxmlformats-officedocument.presentationml.notesSlide+xml"/>
  <Override PartName="/ppt/notesSlides/notesSlide33.xml" ContentType="application/vnd.openxmlformats-officedocument.presentationml.notesSlide+xml"/>
  <Override PartName="/ppt/notesSlides/notesSlide80.xml" ContentType="application/vnd.openxmlformats-officedocument.presentationml.notesSlide+xml"/>
  <Override PartName="/ppt/slides/slide139.xml" ContentType="application/vnd.openxmlformats-officedocument.presentationml.slide+xml"/>
  <Override PartName="/ppt/slides/slide186.xml" ContentType="application/vnd.openxmlformats-officedocument.presentationml.slide+xml"/>
  <Override PartName="/ppt/notesSlides/notesSlide11.xml" ContentType="application/vnd.openxmlformats-officedocument.presentationml.notesSlide+xml"/>
  <Override PartName="/ppt/slides/slide117.xml" ContentType="application/vnd.openxmlformats-officedocument.presentationml.slide+xml"/>
  <Override PartName="/ppt/slides/slide128.xml" ContentType="application/vnd.openxmlformats-officedocument.presentationml.slide+xml"/>
  <Override PartName="/ppt/slides/slide164.xml" ContentType="application/vnd.openxmlformats-officedocument.presentationml.slide+xml"/>
  <Override PartName="/ppt/slides/slide175.xml" ContentType="application/vnd.openxmlformats-officedocument.presentationml.slide+xml"/>
  <Override PartName="/ppt/notesSlides/notesSlide127.xml" ContentType="application/vnd.openxmlformats-officedocument.presentationml.notes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13"/>
  </p:notesMasterIdLst>
  <p:sldIdLst>
    <p:sldId id="256" r:id="rId2"/>
    <p:sldId id="257" r:id="rId3"/>
    <p:sldId id="258" r:id="rId4"/>
    <p:sldId id="259" r:id="rId5"/>
    <p:sldId id="260" r:id="rId6"/>
    <p:sldId id="261" r:id="rId7"/>
    <p:sldId id="263" r:id="rId8"/>
    <p:sldId id="262" r:id="rId9"/>
    <p:sldId id="264" r:id="rId10"/>
    <p:sldId id="270" r:id="rId11"/>
    <p:sldId id="265" r:id="rId12"/>
    <p:sldId id="266" r:id="rId13"/>
    <p:sldId id="267" r:id="rId14"/>
    <p:sldId id="268" r:id="rId15"/>
    <p:sldId id="269" r:id="rId16"/>
    <p:sldId id="271" r:id="rId17"/>
    <p:sldId id="273" r:id="rId18"/>
    <p:sldId id="274" r:id="rId19"/>
    <p:sldId id="275" r:id="rId20"/>
    <p:sldId id="276" r:id="rId21"/>
    <p:sldId id="277" r:id="rId22"/>
    <p:sldId id="279" r:id="rId23"/>
    <p:sldId id="278" r:id="rId24"/>
    <p:sldId id="280" r:id="rId25"/>
    <p:sldId id="281" r:id="rId26"/>
    <p:sldId id="282" r:id="rId27"/>
    <p:sldId id="283" r:id="rId28"/>
    <p:sldId id="284" r:id="rId29"/>
    <p:sldId id="287" r:id="rId30"/>
    <p:sldId id="285" r:id="rId31"/>
    <p:sldId id="288" r:id="rId32"/>
    <p:sldId id="289" r:id="rId33"/>
    <p:sldId id="290" r:id="rId34"/>
    <p:sldId id="286" r:id="rId35"/>
    <p:sldId id="294" r:id="rId36"/>
    <p:sldId id="293" r:id="rId37"/>
    <p:sldId id="292" r:id="rId38"/>
    <p:sldId id="291" r:id="rId39"/>
    <p:sldId id="295" r:id="rId40"/>
    <p:sldId id="296" r:id="rId41"/>
    <p:sldId id="297" r:id="rId42"/>
    <p:sldId id="298" r:id="rId43"/>
    <p:sldId id="299" r:id="rId44"/>
    <p:sldId id="300" r:id="rId45"/>
    <p:sldId id="301" r:id="rId46"/>
    <p:sldId id="302" r:id="rId47"/>
    <p:sldId id="303" r:id="rId48"/>
    <p:sldId id="304" r:id="rId49"/>
    <p:sldId id="305" r:id="rId50"/>
    <p:sldId id="306" r:id="rId51"/>
    <p:sldId id="307" r:id="rId52"/>
    <p:sldId id="308" r:id="rId53"/>
    <p:sldId id="309" r:id="rId54"/>
    <p:sldId id="310" r:id="rId55"/>
    <p:sldId id="311" r:id="rId56"/>
    <p:sldId id="312" r:id="rId57"/>
    <p:sldId id="313" r:id="rId58"/>
    <p:sldId id="314" r:id="rId59"/>
    <p:sldId id="315" r:id="rId60"/>
    <p:sldId id="316" r:id="rId61"/>
    <p:sldId id="317" r:id="rId62"/>
    <p:sldId id="318" r:id="rId63"/>
    <p:sldId id="402" r:id="rId64"/>
    <p:sldId id="320" r:id="rId65"/>
    <p:sldId id="321" r:id="rId66"/>
    <p:sldId id="322" r:id="rId67"/>
    <p:sldId id="323" r:id="rId68"/>
    <p:sldId id="324" r:id="rId69"/>
    <p:sldId id="325" r:id="rId70"/>
    <p:sldId id="326" r:id="rId71"/>
    <p:sldId id="327" r:id="rId72"/>
    <p:sldId id="328" r:id="rId73"/>
    <p:sldId id="329" r:id="rId74"/>
    <p:sldId id="330" r:id="rId75"/>
    <p:sldId id="331" r:id="rId76"/>
    <p:sldId id="332" r:id="rId77"/>
    <p:sldId id="333" r:id="rId78"/>
    <p:sldId id="334" r:id="rId79"/>
    <p:sldId id="335" r:id="rId80"/>
    <p:sldId id="336" r:id="rId81"/>
    <p:sldId id="337" r:id="rId82"/>
    <p:sldId id="338" r:id="rId83"/>
    <p:sldId id="339" r:id="rId84"/>
    <p:sldId id="340" r:id="rId85"/>
    <p:sldId id="341" r:id="rId86"/>
    <p:sldId id="342" r:id="rId87"/>
    <p:sldId id="344" r:id="rId88"/>
    <p:sldId id="345" r:id="rId89"/>
    <p:sldId id="346" r:id="rId90"/>
    <p:sldId id="472" r:id="rId91"/>
    <p:sldId id="351" r:id="rId92"/>
    <p:sldId id="349" r:id="rId93"/>
    <p:sldId id="350" r:id="rId94"/>
    <p:sldId id="347" r:id="rId95"/>
    <p:sldId id="348" r:id="rId96"/>
    <p:sldId id="361" r:id="rId97"/>
    <p:sldId id="362" r:id="rId98"/>
    <p:sldId id="360" r:id="rId99"/>
    <p:sldId id="363" r:id="rId100"/>
    <p:sldId id="404" r:id="rId101"/>
    <p:sldId id="405" r:id="rId102"/>
    <p:sldId id="406" r:id="rId103"/>
    <p:sldId id="407" r:id="rId104"/>
    <p:sldId id="408" r:id="rId105"/>
    <p:sldId id="409" r:id="rId106"/>
    <p:sldId id="352" r:id="rId107"/>
    <p:sldId id="353" r:id="rId108"/>
    <p:sldId id="354" r:id="rId109"/>
    <p:sldId id="355" r:id="rId110"/>
    <p:sldId id="356" r:id="rId111"/>
    <p:sldId id="357" r:id="rId112"/>
    <p:sldId id="358" r:id="rId113"/>
    <p:sldId id="359" r:id="rId114"/>
    <p:sldId id="473" r:id="rId115"/>
    <p:sldId id="364" r:id="rId116"/>
    <p:sldId id="365" r:id="rId117"/>
    <p:sldId id="366" r:id="rId118"/>
    <p:sldId id="367" r:id="rId119"/>
    <p:sldId id="368" r:id="rId120"/>
    <p:sldId id="370" r:id="rId121"/>
    <p:sldId id="371" r:id="rId122"/>
    <p:sldId id="372" r:id="rId123"/>
    <p:sldId id="373" r:id="rId124"/>
    <p:sldId id="374" r:id="rId125"/>
    <p:sldId id="375" r:id="rId126"/>
    <p:sldId id="474" r:id="rId127"/>
    <p:sldId id="394" r:id="rId128"/>
    <p:sldId id="395" r:id="rId129"/>
    <p:sldId id="396" r:id="rId130"/>
    <p:sldId id="397" r:id="rId131"/>
    <p:sldId id="376" r:id="rId132"/>
    <p:sldId id="398" r:id="rId133"/>
    <p:sldId id="377" r:id="rId134"/>
    <p:sldId id="399" r:id="rId135"/>
    <p:sldId id="378" r:id="rId136"/>
    <p:sldId id="379" r:id="rId137"/>
    <p:sldId id="380" r:id="rId138"/>
    <p:sldId id="381" r:id="rId139"/>
    <p:sldId id="382" r:id="rId140"/>
    <p:sldId id="383" r:id="rId141"/>
    <p:sldId id="384" r:id="rId142"/>
    <p:sldId id="385" r:id="rId143"/>
    <p:sldId id="386" r:id="rId144"/>
    <p:sldId id="387" r:id="rId145"/>
    <p:sldId id="388" r:id="rId146"/>
    <p:sldId id="389" r:id="rId147"/>
    <p:sldId id="390" r:id="rId148"/>
    <p:sldId id="391" r:id="rId149"/>
    <p:sldId id="392" r:id="rId150"/>
    <p:sldId id="393" r:id="rId151"/>
    <p:sldId id="400" r:id="rId152"/>
    <p:sldId id="475" r:id="rId153"/>
    <p:sldId id="401" r:id="rId154"/>
    <p:sldId id="412" r:id="rId155"/>
    <p:sldId id="413" r:id="rId156"/>
    <p:sldId id="414" r:id="rId157"/>
    <p:sldId id="415" r:id="rId158"/>
    <p:sldId id="444" r:id="rId159"/>
    <p:sldId id="416" r:id="rId160"/>
    <p:sldId id="417" r:id="rId161"/>
    <p:sldId id="418" r:id="rId162"/>
    <p:sldId id="419" r:id="rId163"/>
    <p:sldId id="420" r:id="rId164"/>
    <p:sldId id="422" r:id="rId165"/>
    <p:sldId id="423" r:id="rId166"/>
    <p:sldId id="424" r:id="rId167"/>
    <p:sldId id="425" r:id="rId168"/>
    <p:sldId id="426" r:id="rId169"/>
    <p:sldId id="427" r:id="rId170"/>
    <p:sldId id="428" r:id="rId171"/>
    <p:sldId id="429" r:id="rId172"/>
    <p:sldId id="421" r:id="rId173"/>
    <p:sldId id="430" r:id="rId174"/>
    <p:sldId id="431" r:id="rId175"/>
    <p:sldId id="432" r:id="rId176"/>
    <p:sldId id="433" r:id="rId177"/>
    <p:sldId id="434" r:id="rId178"/>
    <p:sldId id="435" r:id="rId179"/>
    <p:sldId id="436" r:id="rId180"/>
    <p:sldId id="437" r:id="rId181"/>
    <p:sldId id="438" r:id="rId182"/>
    <p:sldId id="439" r:id="rId183"/>
    <p:sldId id="440" r:id="rId184"/>
    <p:sldId id="441" r:id="rId185"/>
    <p:sldId id="442" r:id="rId186"/>
    <p:sldId id="443" r:id="rId187"/>
    <p:sldId id="476" r:id="rId188"/>
    <p:sldId id="445" r:id="rId189"/>
    <p:sldId id="446" r:id="rId190"/>
    <p:sldId id="447" r:id="rId191"/>
    <p:sldId id="448" r:id="rId192"/>
    <p:sldId id="477" r:id="rId193"/>
    <p:sldId id="449" r:id="rId194"/>
    <p:sldId id="450" r:id="rId195"/>
    <p:sldId id="451" r:id="rId196"/>
    <p:sldId id="452" r:id="rId197"/>
    <p:sldId id="453" r:id="rId198"/>
    <p:sldId id="454" r:id="rId199"/>
    <p:sldId id="455" r:id="rId200"/>
    <p:sldId id="456" r:id="rId201"/>
    <p:sldId id="457" r:id="rId202"/>
    <p:sldId id="458" r:id="rId203"/>
    <p:sldId id="459" r:id="rId204"/>
    <p:sldId id="460" r:id="rId205"/>
    <p:sldId id="461" r:id="rId206"/>
    <p:sldId id="463" r:id="rId207"/>
    <p:sldId id="464" r:id="rId208"/>
    <p:sldId id="465" r:id="rId209"/>
    <p:sldId id="466" r:id="rId210"/>
    <p:sldId id="478" r:id="rId211"/>
    <p:sldId id="479" r:id="rId212"/>
  </p:sldIdLst>
  <p:sldSz cx="9144000" cy="6858000" type="screen4x3"/>
  <p:notesSz cx="6858000" cy="9144000"/>
  <p:defaultTextStyle>
    <a:defPPr>
      <a:defRPr lang="el-G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showOutlineIcons="0">
    <p:restoredLeft sz="15620"/>
    <p:restoredTop sz="78392" autoAdjust="0"/>
  </p:normalViewPr>
  <p:slideViewPr>
    <p:cSldViewPr>
      <p:cViewPr varScale="1">
        <p:scale>
          <a:sx n="62" d="100"/>
          <a:sy n="62" d="100"/>
        </p:scale>
        <p:origin x="-648" y="-91"/>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gridSpacing cx="73736200" cy="7373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160" Type="http://schemas.openxmlformats.org/officeDocument/2006/relationships/slide" Target="slides/slide159.xml"/><Relationship Id="rId165" Type="http://schemas.openxmlformats.org/officeDocument/2006/relationships/slide" Target="slides/slide164.xml"/><Relationship Id="rId181" Type="http://schemas.openxmlformats.org/officeDocument/2006/relationships/slide" Target="slides/slide180.xml"/><Relationship Id="rId186" Type="http://schemas.openxmlformats.org/officeDocument/2006/relationships/slide" Target="slides/slide185.xml"/><Relationship Id="rId216" Type="http://schemas.openxmlformats.org/officeDocument/2006/relationships/theme" Target="theme/theme1.xml"/><Relationship Id="rId211" Type="http://schemas.openxmlformats.org/officeDocument/2006/relationships/slide" Target="slides/slide210.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slide" Target="slides/slide154.xml"/><Relationship Id="rId171" Type="http://schemas.openxmlformats.org/officeDocument/2006/relationships/slide" Target="slides/slide170.xml"/><Relationship Id="rId176" Type="http://schemas.openxmlformats.org/officeDocument/2006/relationships/slide" Target="slides/slide175.xml"/><Relationship Id="rId192" Type="http://schemas.openxmlformats.org/officeDocument/2006/relationships/slide" Target="slides/slide191.xml"/><Relationship Id="rId197" Type="http://schemas.openxmlformats.org/officeDocument/2006/relationships/slide" Target="slides/slide196.xml"/><Relationship Id="rId206" Type="http://schemas.openxmlformats.org/officeDocument/2006/relationships/slide" Target="slides/slide205.xml"/><Relationship Id="rId201" Type="http://schemas.openxmlformats.org/officeDocument/2006/relationships/slide" Target="slides/slide200.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slide" Target="slides/slide160.xml"/><Relationship Id="rId166" Type="http://schemas.openxmlformats.org/officeDocument/2006/relationships/slide" Target="slides/slide165.xml"/><Relationship Id="rId182" Type="http://schemas.openxmlformats.org/officeDocument/2006/relationships/slide" Target="slides/slide181.xml"/><Relationship Id="rId187" Type="http://schemas.openxmlformats.org/officeDocument/2006/relationships/slide" Target="slides/slide186.xml"/><Relationship Id="rId217"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212" Type="http://schemas.openxmlformats.org/officeDocument/2006/relationships/slide" Target="slides/slide211.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172" Type="http://schemas.openxmlformats.org/officeDocument/2006/relationships/slide" Target="slides/slide171.xml"/><Relationship Id="rId193" Type="http://schemas.openxmlformats.org/officeDocument/2006/relationships/slide" Target="slides/slide192.xml"/><Relationship Id="rId202" Type="http://schemas.openxmlformats.org/officeDocument/2006/relationships/slide" Target="slides/slide201.xml"/><Relationship Id="rId207" Type="http://schemas.openxmlformats.org/officeDocument/2006/relationships/slide" Target="slides/slide206.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openxmlformats.org/officeDocument/2006/relationships/slide" Target="slides/slide182.xml"/><Relationship Id="rId213" Type="http://schemas.openxmlformats.org/officeDocument/2006/relationships/notesMaster" Target="notesMasters/notesMaster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199" Type="http://schemas.openxmlformats.org/officeDocument/2006/relationships/slide" Target="slides/slide198.xml"/><Relationship Id="rId203" Type="http://schemas.openxmlformats.org/officeDocument/2006/relationships/slide" Target="slides/slide202.xml"/><Relationship Id="rId208" Type="http://schemas.openxmlformats.org/officeDocument/2006/relationships/slide" Target="slides/slide207.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3" Type="http://schemas.openxmlformats.org/officeDocument/2006/relationships/slide" Target="slides/slide2.xml"/><Relationship Id="rId214" Type="http://schemas.openxmlformats.org/officeDocument/2006/relationships/presProps" Target="presProps.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slide" Target="slides/slide208.xml"/><Relationship Id="rId190" Type="http://schemas.openxmlformats.org/officeDocument/2006/relationships/slide" Target="slides/slide189.xml"/><Relationship Id="rId204" Type="http://schemas.openxmlformats.org/officeDocument/2006/relationships/slide" Target="slides/slide203.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viewProps" Target="viewProps.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7776367-6569-484A-BDF5-A53627282F9B}" type="doc">
      <dgm:prSet loTypeId="urn:microsoft.com/office/officeart/2005/8/layout/orgChart1" loCatId="hierarchy" qsTypeId="urn:microsoft.com/office/officeart/2005/8/quickstyle/simple1" qsCatId="simple" csTypeId="urn:microsoft.com/office/officeart/2005/8/colors/accent1_2" csCatId="accent1" phldr="1"/>
      <dgm:spPr/>
    </dgm:pt>
    <dgm:pt modelId="{1DF0B2EE-1B7A-44EA-B18C-5634AF913FDB}">
      <dgm:prSet custT="1"/>
      <dgm:spPr/>
      <dgm: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l-GR" altLang="en-US" sz="2400" b="1" i="0" u="none" strike="noStrike" cap="none" normalizeH="0" baseline="0" dirty="0" smtClean="0">
              <a:ln>
                <a:noFill/>
              </a:ln>
              <a:solidFill>
                <a:schemeClr val="tx1"/>
              </a:solidFill>
              <a:effectLst/>
              <a:latin typeface="Cambria Math" panose="02040503050406030204" pitchFamily="18" charset="0"/>
              <a:ea typeface="Cambria Math" panose="02040503050406030204" pitchFamily="18" charset="0"/>
              <a:cs typeface="Arial" panose="020B0604020202020204" pitchFamily="34" charset="0"/>
            </a:rPr>
            <a:t>Οστίτης ιστός </a:t>
          </a:r>
          <a:r>
            <a:rPr kumimoji="0" lang="el-GR" altLang="en-US" sz="2400" b="1" i="0" u="none" strike="noStrike" cap="none" normalizeH="0" baseline="0" dirty="0" err="1" smtClean="0">
              <a:ln>
                <a:noFill/>
              </a:ln>
              <a:solidFill>
                <a:schemeClr val="tx1"/>
              </a:solidFill>
              <a:effectLst/>
              <a:latin typeface="Cambria Math" panose="02040503050406030204" pitchFamily="18" charset="0"/>
              <a:ea typeface="Cambria Math" panose="02040503050406030204" pitchFamily="18" charset="0"/>
              <a:cs typeface="Arial" panose="020B0604020202020204" pitchFamily="34" charset="0"/>
            </a:rPr>
            <a:t>υμενογενούς</a:t>
          </a:r>
          <a:endParaRPr kumimoji="0" lang="el-GR" altLang="en-US" sz="2400" b="1" i="0" u="none" strike="noStrike" cap="none" normalizeH="0" baseline="0" dirty="0" smtClean="0">
            <a:ln>
              <a:noFill/>
            </a:ln>
            <a:solidFill>
              <a:schemeClr val="tx1"/>
            </a:solidFill>
            <a:effectLst/>
            <a:latin typeface="Cambria Math" panose="02040503050406030204" pitchFamily="18" charset="0"/>
            <a:ea typeface="Cambria Math" panose="02040503050406030204" pitchFamily="18"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l-GR" altLang="en-US" sz="2400" b="1" i="0" u="none" strike="noStrike" cap="none" normalizeH="0" baseline="0" dirty="0" smtClean="0">
              <a:ln>
                <a:noFill/>
              </a:ln>
              <a:solidFill>
                <a:schemeClr val="tx1"/>
              </a:solidFill>
              <a:effectLst/>
              <a:latin typeface="Cambria Math" panose="02040503050406030204" pitchFamily="18" charset="0"/>
              <a:ea typeface="Cambria Math" panose="02040503050406030204" pitchFamily="18" charset="0"/>
              <a:cs typeface="Arial" panose="020B0604020202020204" pitchFamily="34" charset="0"/>
            </a:rPr>
            <a:t> προέλευσης παράγεται από</a:t>
          </a:r>
          <a:r>
            <a:rPr kumimoji="0" lang="en-US" altLang="en-US" sz="2400" b="1" i="0" u="none" strike="noStrike" cap="none" normalizeH="0" baseline="0" dirty="0" smtClean="0">
              <a:ln>
                <a:noFill/>
              </a:ln>
              <a:solidFill>
                <a:schemeClr val="tx1"/>
              </a:solidFill>
              <a:effectLst/>
              <a:latin typeface="Cambria Math" panose="02040503050406030204" pitchFamily="18" charset="0"/>
              <a:ea typeface="Cambria Math" panose="02040503050406030204" pitchFamily="18" charset="0"/>
              <a:cs typeface="Arial" panose="020B0604020202020204" pitchFamily="34" charset="0"/>
            </a:rPr>
            <a:t>:</a:t>
          </a:r>
          <a:endParaRPr kumimoji="0" lang="el-GR" altLang="en-US" sz="2400" b="1" i="0" u="none" strike="noStrike" cap="none" normalizeH="0" baseline="0" dirty="0" smtClean="0">
            <a:ln>
              <a:noFill/>
            </a:ln>
            <a:solidFill>
              <a:schemeClr val="tx1"/>
            </a:solidFill>
            <a:effectLst/>
            <a:latin typeface="Cambria Math" panose="02040503050406030204" pitchFamily="18" charset="0"/>
            <a:ea typeface="Cambria Math" panose="02040503050406030204" pitchFamily="18" charset="0"/>
            <a:cs typeface="Arial" panose="020B0604020202020204" pitchFamily="34" charset="0"/>
          </a:endParaRPr>
        </a:p>
      </dgm:t>
    </dgm:pt>
    <dgm:pt modelId="{AE7EF3F3-22DE-4F26-9044-40E949968080}" type="parTrans" cxnId="{05BCC68C-A6B3-4F64-8B93-E7DB72B15CB2}">
      <dgm:prSet/>
      <dgm:spPr/>
      <dgm:t>
        <a:bodyPr/>
        <a:lstStyle/>
        <a:p>
          <a:endParaRPr lang="en-GB"/>
        </a:p>
      </dgm:t>
    </dgm:pt>
    <dgm:pt modelId="{B1C9322C-6773-4B69-B410-6DCC60348018}" type="sibTrans" cxnId="{05BCC68C-A6B3-4F64-8B93-E7DB72B15CB2}">
      <dgm:prSet/>
      <dgm:spPr/>
      <dgm:t>
        <a:bodyPr/>
        <a:lstStyle/>
        <a:p>
          <a:endParaRPr lang="en-GB"/>
        </a:p>
      </dgm:t>
    </dgm:pt>
    <dgm:pt modelId="{3E1F9776-59AA-4030-A962-8B3FB62805EB}">
      <dgm:prSet custT="1"/>
      <dgm:spPr/>
      <dgm: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l-GR" altLang="en-US" sz="2800" b="1" i="0" u="none" strike="noStrike" cap="none" normalizeH="0" baseline="0" dirty="0" smtClean="0">
              <a:ln>
                <a:noFill/>
              </a:ln>
              <a:solidFill>
                <a:srgbClr val="FFFF00"/>
              </a:solidFill>
              <a:effectLst/>
              <a:latin typeface="Cambria Math" panose="02040503050406030204" pitchFamily="18" charset="0"/>
              <a:ea typeface="Cambria Math" panose="02040503050406030204" pitchFamily="18" charset="0"/>
              <a:cs typeface="Arial" panose="020B0604020202020204" pitchFamily="34" charset="0"/>
            </a:rPr>
            <a:t>Περιόστεο</a:t>
          </a:r>
        </a:p>
      </dgm:t>
    </dgm:pt>
    <dgm:pt modelId="{785CB92B-2BF9-416A-9DC0-1B40A2ECDF2C}" type="parTrans" cxnId="{6182E474-A008-40AE-9368-7650CC32EE62}">
      <dgm:prSet/>
      <dgm:spPr/>
      <dgm:t>
        <a:bodyPr/>
        <a:lstStyle/>
        <a:p>
          <a:endParaRPr lang="en-GB"/>
        </a:p>
      </dgm:t>
    </dgm:pt>
    <dgm:pt modelId="{1E8275C5-BCEB-4AC8-8928-E623A32613BD}" type="sibTrans" cxnId="{6182E474-A008-40AE-9368-7650CC32EE62}">
      <dgm:prSet/>
      <dgm:spPr/>
      <dgm:t>
        <a:bodyPr/>
        <a:lstStyle/>
        <a:p>
          <a:endParaRPr lang="en-GB"/>
        </a:p>
      </dgm:t>
    </dgm:pt>
    <dgm:pt modelId="{22BCA3F5-B051-4D30-937B-FDE326DA6AF1}">
      <dgm:prSet custT="1"/>
      <dgm:spPr/>
      <dgm: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l-GR" altLang="en-US" sz="2800" b="1" i="0" u="none" strike="noStrike" cap="none" normalizeH="0" baseline="0" dirty="0" smtClean="0">
              <a:ln>
                <a:noFill/>
              </a:ln>
              <a:solidFill>
                <a:schemeClr val="tx1"/>
              </a:solidFill>
              <a:effectLst/>
              <a:latin typeface="Cambria Math" panose="02040503050406030204" pitchFamily="18" charset="0"/>
              <a:ea typeface="Cambria Math" panose="02040503050406030204" pitchFamily="18" charset="0"/>
              <a:cs typeface="Arial" panose="020B0604020202020204" pitchFamily="34" charset="0"/>
            </a:rPr>
            <a:t> </a:t>
          </a:r>
          <a:r>
            <a:rPr kumimoji="0" lang="el-GR" altLang="en-US" sz="2800" b="1" i="0" u="none" strike="noStrike" cap="none" normalizeH="0" baseline="0" dirty="0" err="1" smtClean="0">
              <a:ln>
                <a:noFill/>
              </a:ln>
              <a:solidFill>
                <a:schemeClr val="tx1"/>
              </a:solidFill>
              <a:effectLst/>
              <a:latin typeface="Cambria Math" panose="02040503050406030204" pitchFamily="18" charset="0"/>
              <a:ea typeface="Cambria Math" panose="02040503050406030204" pitchFamily="18" charset="0"/>
              <a:cs typeface="Arial" panose="020B0604020202020204" pitchFamily="34" charset="0"/>
            </a:rPr>
            <a:t>Ενδόστεο</a:t>
          </a:r>
          <a:endParaRPr kumimoji="0" lang="el-GR" altLang="en-US" sz="2800" b="1" i="0" u="none" strike="noStrike" cap="none" normalizeH="0" baseline="0" dirty="0" smtClean="0">
            <a:ln>
              <a:noFill/>
            </a:ln>
            <a:solidFill>
              <a:schemeClr val="tx1"/>
            </a:solidFill>
            <a:effectLst/>
            <a:latin typeface="Cambria Math" panose="02040503050406030204" pitchFamily="18" charset="0"/>
            <a:ea typeface="Cambria Math" panose="02040503050406030204" pitchFamily="18" charset="0"/>
            <a:cs typeface="Arial" panose="020B0604020202020204" pitchFamily="34" charset="0"/>
          </a:endParaRPr>
        </a:p>
      </dgm:t>
    </dgm:pt>
    <dgm:pt modelId="{6C099BA6-DA86-46A2-87EF-8EB92FE7E93B}" type="parTrans" cxnId="{E4CF6B93-4667-440E-B03A-836CBED0394F}">
      <dgm:prSet/>
      <dgm:spPr/>
      <dgm:t>
        <a:bodyPr/>
        <a:lstStyle/>
        <a:p>
          <a:endParaRPr lang="en-GB"/>
        </a:p>
      </dgm:t>
    </dgm:pt>
    <dgm:pt modelId="{87933CB9-DF9B-45EC-98D4-C8B3CC66858C}" type="sibTrans" cxnId="{E4CF6B93-4667-440E-B03A-836CBED0394F}">
      <dgm:prSet/>
      <dgm:spPr/>
      <dgm:t>
        <a:bodyPr/>
        <a:lstStyle/>
        <a:p>
          <a:endParaRPr lang="en-GB"/>
        </a:p>
      </dgm:t>
    </dgm:pt>
    <dgm:pt modelId="{83F36F6A-2C77-42D7-A258-D3B720C9E6CB}">
      <dgm:prSet custT="1"/>
      <dgm:spPr/>
      <dgm: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l-GR" altLang="en-US" sz="2800" b="1" i="0" u="none" strike="noStrike" cap="none" normalizeH="0" baseline="0" dirty="0" smtClean="0">
              <a:ln>
                <a:noFill/>
              </a:ln>
              <a:solidFill>
                <a:srgbClr val="FFFF00"/>
              </a:solidFill>
              <a:effectLst/>
              <a:latin typeface="Cambria Math" panose="02040503050406030204" pitchFamily="18" charset="0"/>
              <a:ea typeface="Cambria Math" panose="02040503050406030204" pitchFamily="18" charset="0"/>
              <a:cs typeface="Arial" panose="020B0604020202020204" pitchFamily="34" charset="0"/>
            </a:rPr>
            <a:t>Ραφές</a:t>
          </a:r>
        </a:p>
      </dgm:t>
    </dgm:pt>
    <dgm:pt modelId="{6F2D3815-7C30-4787-902A-D28629B87B70}" type="parTrans" cxnId="{CCEA31D4-2E24-4B36-8E17-A44826CCCF30}">
      <dgm:prSet/>
      <dgm:spPr/>
      <dgm:t>
        <a:bodyPr/>
        <a:lstStyle/>
        <a:p>
          <a:endParaRPr lang="en-GB"/>
        </a:p>
      </dgm:t>
    </dgm:pt>
    <dgm:pt modelId="{58EF04B6-F630-490B-B886-ABD05B8ACC65}" type="sibTrans" cxnId="{CCEA31D4-2E24-4B36-8E17-A44826CCCF30}">
      <dgm:prSet/>
      <dgm:spPr/>
      <dgm:t>
        <a:bodyPr/>
        <a:lstStyle/>
        <a:p>
          <a:endParaRPr lang="en-GB"/>
        </a:p>
      </dgm:t>
    </dgm:pt>
    <dgm:pt modelId="{66B186D4-9649-41C6-ABD1-D8547FFABF9B}">
      <dgm:prSet custT="1"/>
      <dgm:spPr/>
      <dgm: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l-GR" altLang="en-US" sz="4100" b="0" i="0" u="none" strike="noStrike" cap="none" normalizeH="0" baseline="0" dirty="0" smtClean="0">
              <a:ln>
                <a:noFill/>
              </a:ln>
              <a:solidFill>
                <a:schemeClr val="tx1"/>
              </a:solidFill>
              <a:effectLst/>
              <a:latin typeface="Arial" panose="020B0604020202020204" pitchFamily="34" charset="0"/>
              <a:cs typeface="Arial" panose="020B0604020202020204" pitchFamily="34" charset="0"/>
            </a:rPr>
            <a:t>       </a:t>
          </a:r>
          <a:r>
            <a:rPr kumimoji="0" lang="el-GR" altLang="en-US" sz="2800" b="1" i="0" u="none" strike="noStrike" cap="none" normalizeH="0" baseline="0" dirty="0" err="1" smtClean="0">
              <a:ln>
                <a:noFill/>
              </a:ln>
              <a:solidFill>
                <a:schemeClr val="tx1"/>
              </a:solidFill>
              <a:effectLst/>
              <a:latin typeface="Cambria Math" panose="02040503050406030204" pitchFamily="18" charset="0"/>
              <a:ea typeface="Cambria Math" panose="02040503050406030204" pitchFamily="18" charset="0"/>
              <a:cs typeface="Arial" panose="020B0604020202020204" pitchFamily="34" charset="0"/>
            </a:rPr>
            <a:t>Περιρρίζιο</a:t>
          </a:r>
          <a:endParaRPr kumimoji="0" lang="el-GR" altLang="en-US" sz="2800" b="1" i="0" u="none" strike="noStrike" cap="none" normalizeH="0" baseline="0" dirty="0" smtClean="0">
            <a:ln>
              <a:noFill/>
            </a:ln>
            <a:solidFill>
              <a:schemeClr val="tx1"/>
            </a:solidFill>
            <a:effectLst/>
            <a:latin typeface="Cambria Math" panose="02040503050406030204" pitchFamily="18" charset="0"/>
            <a:ea typeface="Cambria Math" panose="02040503050406030204" pitchFamily="18" charset="0"/>
            <a:cs typeface="Arial" panose="020B0604020202020204" pitchFamily="34" charset="0"/>
          </a:endParaRPr>
        </a:p>
      </dgm:t>
    </dgm:pt>
    <dgm:pt modelId="{20E9A2B8-73E1-4322-9D41-8AF22770DC0F}" type="parTrans" cxnId="{A693502C-DAE6-47DA-8F76-DBFFCA24891C}">
      <dgm:prSet/>
      <dgm:spPr/>
      <dgm:t>
        <a:bodyPr/>
        <a:lstStyle/>
        <a:p>
          <a:endParaRPr lang="en-GB"/>
        </a:p>
      </dgm:t>
    </dgm:pt>
    <dgm:pt modelId="{572CBF5F-1DD3-4C9F-BAF5-470677C489A8}" type="sibTrans" cxnId="{A693502C-DAE6-47DA-8F76-DBFFCA24891C}">
      <dgm:prSet/>
      <dgm:spPr/>
      <dgm:t>
        <a:bodyPr/>
        <a:lstStyle/>
        <a:p>
          <a:endParaRPr lang="en-GB"/>
        </a:p>
      </dgm:t>
    </dgm:pt>
    <dgm:pt modelId="{336D009E-9CF9-4AEE-AF7E-599D301461C0}" type="pres">
      <dgm:prSet presAssocID="{C7776367-6569-484A-BDF5-A53627282F9B}" presName="hierChild1" presStyleCnt="0">
        <dgm:presLayoutVars>
          <dgm:orgChart val="1"/>
          <dgm:chPref val="1"/>
          <dgm:dir/>
          <dgm:animOne val="branch"/>
          <dgm:animLvl val="lvl"/>
          <dgm:resizeHandles/>
        </dgm:presLayoutVars>
      </dgm:prSet>
      <dgm:spPr/>
    </dgm:pt>
    <dgm:pt modelId="{C43779F7-6E60-4F64-AA2A-D5AB9362CFF1}" type="pres">
      <dgm:prSet presAssocID="{1DF0B2EE-1B7A-44EA-B18C-5634AF913FDB}" presName="hierRoot1" presStyleCnt="0">
        <dgm:presLayoutVars>
          <dgm:hierBranch val="r"/>
        </dgm:presLayoutVars>
      </dgm:prSet>
      <dgm:spPr/>
    </dgm:pt>
    <dgm:pt modelId="{8DBFAA30-955B-47CC-8E42-FD4E0455C21C}" type="pres">
      <dgm:prSet presAssocID="{1DF0B2EE-1B7A-44EA-B18C-5634AF913FDB}" presName="rootComposite1" presStyleCnt="0"/>
      <dgm:spPr/>
    </dgm:pt>
    <dgm:pt modelId="{85B360C5-C151-4FA9-8E28-271D45C627B1}" type="pres">
      <dgm:prSet presAssocID="{1DF0B2EE-1B7A-44EA-B18C-5634AF913FDB}" presName="rootText1" presStyleLbl="node0" presStyleIdx="0" presStyleCnt="1" custScaleX="506258" custLinFactNeighborX="-25497" custLinFactNeighborY="8594">
        <dgm:presLayoutVars>
          <dgm:chPref val="3"/>
        </dgm:presLayoutVars>
      </dgm:prSet>
      <dgm:spPr/>
      <dgm:t>
        <a:bodyPr/>
        <a:lstStyle/>
        <a:p>
          <a:endParaRPr lang="en-US"/>
        </a:p>
      </dgm:t>
    </dgm:pt>
    <dgm:pt modelId="{2E2FB485-9B35-44C2-9F6A-C470E3B9F7A5}" type="pres">
      <dgm:prSet presAssocID="{1DF0B2EE-1B7A-44EA-B18C-5634AF913FDB}" presName="rootConnector1" presStyleLbl="node1" presStyleIdx="0" presStyleCnt="0"/>
      <dgm:spPr/>
      <dgm:t>
        <a:bodyPr/>
        <a:lstStyle/>
        <a:p>
          <a:endParaRPr lang="en-US"/>
        </a:p>
      </dgm:t>
    </dgm:pt>
    <dgm:pt modelId="{07E42B07-8E24-4C63-9DE1-B8F839FD710E}" type="pres">
      <dgm:prSet presAssocID="{1DF0B2EE-1B7A-44EA-B18C-5634AF913FDB}" presName="hierChild2" presStyleCnt="0"/>
      <dgm:spPr/>
    </dgm:pt>
    <dgm:pt modelId="{D4291A73-9C12-4AFD-A8E4-DE203D708999}" type="pres">
      <dgm:prSet presAssocID="{785CB92B-2BF9-416A-9DC0-1B40A2ECDF2C}" presName="Name50" presStyleLbl="parChTrans1D2" presStyleIdx="0" presStyleCnt="4"/>
      <dgm:spPr/>
      <dgm:t>
        <a:bodyPr/>
        <a:lstStyle/>
        <a:p>
          <a:endParaRPr lang="en-US"/>
        </a:p>
      </dgm:t>
    </dgm:pt>
    <dgm:pt modelId="{4E18F4E3-685B-4BF5-AAEA-71A03AC1CD16}" type="pres">
      <dgm:prSet presAssocID="{3E1F9776-59AA-4030-A962-8B3FB62805EB}" presName="hierRoot2" presStyleCnt="0">
        <dgm:presLayoutVars>
          <dgm:hierBranch/>
        </dgm:presLayoutVars>
      </dgm:prSet>
      <dgm:spPr/>
    </dgm:pt>
    <dgm:pt modelId="{4679BA40-95B5-4C78-A2F4-3DCE34A79C35}" type="pres">
      <dgm:prSet presAssocID="{3E1F9776-59AA-4030-A962-8B3FB62805EB}" presName="rootComposite" presStyleCnt="0"/>
      <dgm:spPr/>
    </dgm:pt>
    <dgm:pt modelId="{73DF5F26-D33D-42E2-ADB0-3782580160AC}" type="pres">
      <dgm:prSet presAssocID="{3E1F9776-59AA-4030-A962-8B3FB62805EB}" presName="rootText" presStyleLbl="node2" presStyleIdx="0" presStyleCnt="4" custScaleX="322589">
        <dgm:presLayoutVars>
          <dgm:chPref val="3"/>
        </dgm:presLayoutVars>
      </dgm:prSet>
      <dgm:spPr/>
      <dgm:t>
        <a:bodyPr/>
        <a:lstStyle/>
        <a:p>
          <a:endParaRPr lang="en-US"/>
        </a:p>
      </dgm:t>
    </dgm:pt>
    <dgm:pt modelId="{945E1AB2-D814-4FD5-89A5-1D2AB78D5DCB}" type="pres">
      <dgm:prSet presAssocID="{3E1F9776-59AA-4030-A962-8B3FB62805EB}" presName="rootConnector" presStyleLbl="node2" presStyleIdx="0" presStyleCnt="4"/>
      <dgm:spPr/>
      <dgm:t>
        <a:bodyPr/>
        <a:lstStyle/>
        <a:p>
          <a:endParaRPr lang="en-US"/>
        </a:p>
      </dgm:t>
    </dgm:pt>
    <dgm:pt modelId="{6FC97DE9-CEF2-42B5-9E15-1AA3B20E11B8}" type="pres">
      <dgm:prSet presAssocID="{3E1F9776-59AA-4030-A962-8B3FB62805EB}" presName="hierChild4" presStyleCnt="0"/>
      <dgm:spPr/>
    </dgm:pt>
    <dgm:pt modelId="{909F5063-C7B5-4871-859A-C56E99904B81}" type="pres">
      <dgm:prSet presAssocID="{3E1F9776-59AA-4030-A962-8B3FB62805EB}" presName="hierChild5" presStyleCnt="0"/>
      <dgm:spPr/>
    </dgm:pt>
    <dgm:pt modelId="{7E26B543-3377-45B1-93B2-B99E2DA88746}" type="pres">
      <dgm:prSet presAssocID="{6C099BA6-DA86-46A2-87EF-8EB92FE7E93B}" presName="Name50" presStyleLbl="parChTrans1D2" presStyleIdx="1" presStyleCnt="4"/>
      <dgm:spPr/>
      <dgm:t>
        <a:bodyPr/>
        <a:lstStyle/>
        <a:p>
          <a:endParaRPr lang="en-US"/>
        </a:p>
      </dgm:t>
    </dgm:pt>
    <dgm:pt modelId="{8F4D310A-B6A4-4B45-B06A-562F09FC21F9}" type="pres">
      <dgm:prSet presAssocID="{22BCA3F5-B051-4D30-937B-FDE326DA6AF1}" presName="hierRoot2" presStyleCnt="0">
        <dgm:presLayoutVars>
          <dgm:hierBranch/>
        </dgm:presLayoutVars>
      </dgm:prSet>
      <dgm:spPr/>
    </dgm:pt>
    <dgm:pt modelId="{EC018547-E065-44D8-9AE5-BDD2C051FC60}" type="pres">
      <dgm:prSet presAssocID="{22BCA3F5-B051-4D30-937B-FDE326DA6AF1}" presName="rootComposite" presStyleCnt="0"/>
      <dgm:spPr/>
    </dgm:pt>
    <dgm:pt modelId="{06970EE9-6D73-4B9E-ADDA-38D05A3F4A12}" type="pres">
      <dgm:prSet presAssocID="{22BCA3F5-B051-4D30-937B-FDE326DA6AF1}" presName="rootText" presStyleLbl="node2" presStyleIdx="1" presStyleCnt="4" custScaleX="339659">
        <dgm:presLayoutVars>
          <dgm:chPref val="3"/>
        </dgm:presLayoutVars>
      </dgm:prSet>
      <dgm:spPr/>
      <dgm:t>
        <a:bodyPr/>
        <a:lstStyle/>
        <a:p>
          <a:endParaRPr lang="en-US"/>
        </a:p>
      </dgm:t>
    </dgm:pt>
    <dgm:pt modelId="{C64DA63E-FF0F-43DA-AD61-C2EF9D464D46}" type="pres">
      <dgm:prSet presAssocID="{22BCA3F5-B051-4D30-937B-FDE326DA6AF1}" presName="rootConnector" presStyleLbl="node2" presStyleIdx="1" presStyleCnt="4"/>
      <dgm:spPr/>
      <dgm:t>
        <a:bodyPr/>
        <a:lstStyle/>
        <a:p>
          <a:endParaRPr lang="en-US"/>
        </a:p>
      </dgm:t>
    </dgm:pt>
    <dgm:pt modelId="{DEEADFFC-80F9-45D1-BE26-F4506403E1BA}" type="pres">
      <dgm:prSet presAssocID="{22BCA3F5-B051-4D30-937B-FDE326DA6AF1}" presName="hierChild4" presStyleCnt="0"/>
      <dgm:spPr/>
    </dgm:pt>
    <dgm:pt modelId="{3DA7D730-0A75-43D9-943A-3FB1727943E1}" type="pres">
      <dgm:prSet presAssocID="{22BCA3F5-B051-4D30-937B-FDE326DA6AF1}" presName="hierChild5" presStyleCnt="0"/>
      <dgm:spPr/>
    </dgm:pt>
    <dgm:pt modelId="{1D883EB3-BF19-4568-85A9-84BA0843C3EA}" type="pres">
      <dgm:prSet presAssocID="{6F2D3815-7C30-4787-902A-D28629B87B70}" presName="Name50" presStyleLbl="parChTrans1D2" presStyleIdx="2" presStyleCnt="4"/>
      <dgm:spPr/>
      <dgm:t>
        <a:bodyPr/>
        <a:lstStyle/>
        <a:p>
          <a:endParaRPr lang="en-US"/>
        </a:p>
      </dgm:t>
    </dgm:pt>
    <dgm:pt modelId="{DE385BFF-1C73-49C6-A85E-F5602A9F7CED}" type="pres">
      <dgm:prSet presAssocID="{83F36F6A-2C77-42D7-A258-D3B720C9E6CB}" presName="hierRoot2" presStyleCnt="0">
        <dgm:presLayoutVars>
          <dgm:hierBranch/>
        </dgm:presLayoutVars>
      </dgm:prSet>
      <dgm:spPr/>
    </dgm:pt>
    <dgm:pt modelId="{0BED38BD-E9C5-4FDD-8260-B025C2DA4643}" type="pres">
      <dgm:prSet presAssocID="{83F36F6A-2C77-42D7-A258-D3B720C9E6CB}" presName="rootComposite" presStyleCnt="0"/>
      <dgm:spPr/>
    </dgm:pt>
    <dgm:pt modelId="{2D797686-5A25-419F-AF79-B6E2DA591A46}" type="pres">
      <dgm:prSet presAssocID="{83F36F6A-2C77-42D7-A258-D3B720C9E6CB}" presName="rootText" presStyleLbl="node2" presStyleIdx="2" presStyleCnt="4" custScaleX="353686" custLinFactNeighborY="1433">
        <dgm:presLayoutVars>
          <dgm:chPref val="3"/>
        </dgm:presLayoutVars>
      </dgm:prSet>
      <dgm:spPr/>
      <dgm:t>
        <a:bodyPr/>
        <a:lstStyle/>
        <a:p>
          <a:endParaRPr lang="en-US"/>
        </a:p>
      </dgm:t>
    </dgm:pt>
    <dgm:pt modelId="{8185F839-2456-4E4B-B9EE-229C3BBE3834}" type="pres">
      <dgm:prSet presAssocID="{83F36F6A-2C77-42D7-A258-D3B720C9E6CB}" presName="rootConnector" presStyleLbl="node2" presStyleIdx="2" presStyleCnt="4"/>
      <dgm:spPr/>
      <dgm:t>
        <a:bodyPr/>
        <a:lstStyle/>
        <a:p>
          <a:endParaRPr lang="en-US"/>
        </a:p>
      </dgm:t>
    </dgm:pt>
    <dgm:pt modelId="{8F23F3EC-194A-4E9C-8A7E-61147F261D94}" type="pres">
      <dgm:prSet presAssocID="{83F36F6A-2C77-42D7-A258-D3B720C9E6CB}" presName="hierChild4" presStyleCnt="0"/>
      <dgm:spPr/>
    </dgm:pt>
    <dgm:pt modelId="{3EE4E03E-5758-4EBD-9D33-1571A8FF4598}" type="pres">
      <dgm:prSet presAssocID="{83F36F6A-2C77-42D7-A258-D3B720C9E6CB}" presName="hierChild5" presStyleCnt="0"/>
      <dgm:spPr/>
    </dgm:pt>
    <dgm:pt modelId="{9C2341E8-1A99-4DA4-8623-E6D52FF32B86}" type="pres">
      <dgm:prSet presAssocID="{20E9A2B8-73E1-4322-9D41-8AF22770DC0F}" presName="Name50" presStyleLbl="parChTrans1D2" presStyleIdx="3" presStyleCnt="4"/>
      <dgm:spPr/>
      <dgm:t>
        <a:bodyPr/>
        <a:lstStyle/>
        <a:p>
          <a:endParaRPr lang="en-US"/>
        </a:p>
      </dgm:t>
    </dgm:pt>
    <dgm:pt modelId="{38890260-2471-48D4-88DB-168B8DC35773}" type="pres">
      <dgm:prSet presAssocID="{66B186D4-9649-41C6-ABD1-D8547FFABF9B}" presName="hierRoot2" presStyleCnt="0">
        <dgm:presLayoutVars>
          <dgm:hierBranch/>
        </dgm:presLayoutVars>
      </dgm:prSet>
      <dgm:spPr/>
    </dgm:pt>
    <dgm:pt modelId="{DD23FCFD-3913-468F-86D4-17B68448964F}" type="pres">
      <dgm:prSet presAssocID="{66B186D4-9649-41C6-ABD1-D8547FFABF9B}" presName="rootComposite" presStyleCnt="0"/>
      <dgm:spPr/>
    </dgm:pt>
    <dgm:pt modelId="{BE0A4F05-4D0A-4F4C-8BF3-BE2353F5C601}" type="pres">
      <dgm:prSet presAssocID="{66B186D4-9649-41C6-ABD1-D8547FFABF9B}" presName="rootText" presStyleLbl="node2" presStyleIdx="3" presStyleCnt="4" custScaleX="376953">
        <dgm:presLayoutVars>
          <dgm:chPref val="3"/>
        </dgm:presLayoutVars>
      </dgm:prSet>
      <dgm:spPr/>
      <dgm:t>
        <a:bodyPr/>
        <a:lstStyle/>
        <a:p>
          <a:endParaRPr lang="en-GB"/>
        </a:p>
      </dgm:t>
    </dgm:pt>
    <dgm:pt modelId="{FF203780-F534-462A-9532-695CF4034632}" type="pres">
      <dgm:prSet presAssocID="{66B186D4-9649-41C6-ABD1-D8547FFABF9B}" presName="rootConnector" presStyleLbl="node2" presStyleIdx="3" presStyleCnt="4"/>
      <dgm:spPr/>
      <dgm:t>
        <a:bodyPr/>
        <a:lstStyle/>
        <a:p>
          <a:endParaRPr lang="en-US"/>
        </a:p>
      </dgm:t>
    </dgm:pt>
    <dgm:pt modelId="{475C5273-C401-4435-BECC-E3246CF0CF5A}" type="pres">
      <dgm:prSet presAssocID="{66B186D4-9649-41C6-ABD1-D8547FFABF9B}" presName="hierChild4" presStyleCnt="0"/>
      <dgm:spPr/>
    </dgm:pt>
    <dgm:pt modelId="{2263CD7A-8540-4E30-869D-0B28167C4D28}" type="pres">
      <dgm:prSet presAssocID="{66B186D4-9649-41C6-ABD1-D8547FFABF9B}" presName="hierChild5" presStyleCnt="0"/>
      <dgm:spPr/>
    </dgm:pt>
    <dgm:pt modelId="{97F1E787-F349-4378-B552-1C19EDB3AD52}" type="pres">
      <dgm:prSet presAssocID="{1DF0B2EE-1B7A-44EA-B18C-5634AF913FDB}" presName="hierChild3" presStyleCnt="0"/>
      <dgm:spPr/>
    </dgm:pt>
  </dgm:ptLst>
  <dgm:cxnLst>
    <dgm:cxn modelId="{B0D793F4-6FB1-4380-9212-C8C8B3576103}" type="presOf" srcId="{83F36F6A-2C77-42D7-A258-D3B720C9E6CB}" destId="{2D797686-5A25-419F-AF79-B6E2DA591A46}" srcOrd="0" destOrd="0" presId="urn:microsoft.com/office/officeart/2005/8/layout/orgChart1"/>
    <dgm:cxn modelId="{05BCC68C-A6B3-4F64-8B93-E7DB72B15CB2}" srcId="{C7776367-6569-484A-BDF5-A53627282F9B}" destId="{1DF0B2EE-1B7A-44EA-B18C-5634AF913FDB}" srcOrd="0" destOrd="0" parTransId="{AE7EF3F3-22DE-4F26-9044-40E949968080}" sibTransId="{B1C9322C-6773-4B69-B410-6DCC60348018}"/>
    <dgm:cxn modelId="{27D48298-C9EA-4E26-A223-4EB2A0003901}" type="presOf" srcId="{22BCA3F5-B051-4D30-937B-FDE326DA6AF1}" destId="{06970EE9-6D73-4B9E-ADDA-38D05A3F4A12}" srcOrd="0" destOrd="0" presId="urn:microsoft.com/office/officeart/2005/8/layout/orgChart1"/>
    <dgm:cxn modelId="{78E9B95C-A1CC-4CF3-8574-3BDE8D5E2A33}" type="presOf" srcId="{6F2D3815-7C30-4787-902A-D28629B87B70}" destId="{1D883EB3-BF19-4568-85A9-84BA0843C3EA}" srcOrd="0" destOrd="0" presId="urn:microsoft.com/office/officeart/2005/8/layout/orgChart1"/>
    <dgm:cxn modelId="{EDD4FFA6-EB95-446B-96A2-432E14ED95E6}" type="presOf" srcId="{20E9A2B8-73E1-4322-9D41-8AF22770DC0F}" destId="{9C2341E8-1A99-4DA4-8623-E6D52FF32B86}" srcOrd="0" destOrd="0" presId="urn:microsoft.com/office/officeart/2005/8/layout/orgChart1"/>
    <dgm:cxn modelId="{553A543C-5FC5-4244-B311-C2A3F610C87C}" type="presOf" srcId="{C7776367-6569-484A-BDF5-A53627282F9B}" destId="{336D009E-9CF9-4AEE-AF7E-599D301461C0}" srcOrd="0" destOrd="0" presId="urn:microsoft.com/office/officeart/2005/8/layout/orgChart1"/>
    <dgm:cxn modelId="{6182E474-A008-40AE-9368-7650CC32EE62}" srcId="{1DF0B2EE-1B7A-44EA-B18C-5634AF913FDB}" destId="{3E1F9776-59AA-4030-A962-8B3FB62805EB}" srcOrd="0" destOrd="0" parTransId="{785CB92B-2BF9-416A-9DC0-1B40A2ECDF2C}" sibTransId="{1E8275C5-BCEB-4AC8-8928-E623A32613BD}"/>
    <dgm:cxn modelId="{2AE50B74-68FB-4EDD-A76B-F4ED046BFB0D}" type="presOf" srcId="{1DF0B2EE-1B7A-44EA-B18C-5634AF913FDB}" destId="{85B360C5-C151-4FA9-8E28-271D45C627B1}" srcOrd="0" destOrd="0" presId="urn:microsoft.com/office/officeart/2005/8/layout/orgChart1"/>
    <dgm:cxn modelId="{E3D92AF3-A285-4D63-9247-5DBF7A49D0E4}" type="presOf" srcId="{22BCA3F5-B051-4D30-937B-FDE326DA6AF1}" destId="{C64DA63E-FF0F-43DA-AD61-C2EF9D464D46}" srcOrd="1" destOrd="0" presId="urn:microsoft.com/office/officeart/2005/8/layout/orgChart1"/>
    <dgm:cxn modelId="{EC7FBE69-D010-41A1-9CAE-5B6A26CCBB05}" type="presOf" srcId="{66B186D4-9649-41C6-ABD1-D8547FFABF9B}" destId="{FF203780-F534-462A-9532-695CF4034632}" srcOrd="1" destOrd="0" presId="urn:microsoft.com/office/officeart/2005/8/layout/orgChart1"/>
    <dgm:cxn modelId="{E34FD4B6-F380-4F1D-A0B7-84F28D1D14AB}" type="presOf" srcId="{3E1F9776-59AA-4030-A962-8B3FB62805EB}" destId="{945E1AB2-D814-4FD5-89A5-1D2AB78D5DCB}" srcOrd="1" destOrd="0" presId="urn:microsoft.com/office/officeart/2005/8/layout/orgChart1"/>
    <dgm:cxn modelId="{171A0312-DE93-4F9D-A8DE-299306B86EEC}" type="presOf" srcId="{3E1F9776-59AA-4030-A962-8B3FB62805EB}" destId="{73DF5F26-D33D-42E2-ADB0-3782580160AC}" srcOrd="0" destOrd="0" presId="urn:microsoft.com/office/officeart/2005/8/layout/orgChart1"/>
    <dgm:cxn modelId="{71F61B51-69C0-48EE-A35A-21065B9B811F}" type="presOf" srcId="{83F36F6A-2C77-42D7-A258-D3B720C9E6CB}" destId="{8185F839-2456-4E4B-B9EE-229C3BBE3834}" srcOrd="1" destOrd="0" presId="urn:microsoft.com/office/officeart/2005/8/layout/orgChart1"/>
    <dgm:cxn modelId="{E4CF6B93-4667-440E-B03A-836CBED0394F}" srcId="{1DF0B2EE-1B7A-44EA-B18C-5634AF913FDB}" destId="{22BCA3F5-B051-4D30-937B-FDE326DA6AF1}" srcOrd="1" destOrd="0" parTransId="{6C099BA6-DA86-46A2-87EF-8EB92FE7E93B}" sibTransId="{87933CB9-DF9B-45EC-98D4-C8B3CC66858C}"/>
    <dgm:cxn modelId="{36AD9C69-AF3C-402D-8E67-DCE98F837C7E}" type="presOf" srcId="{785CB92B-2BF9-416A-9DC0-1B40A2ECDF2C}" destId="{D4291A73-9C12-4AFD-A8E4-DE203D708999}" srcOrd="0" destOrd="0" presId="urn:microsoft.com/office/officeart/2005/8/layout/orgChart1"/>
    <dgm:cxn modelId="{8FDB9ECC-DC77-40C0-A1C4-C8C15DDCED23}" type="presOf" srcId="{6C099BA6-DA86-46A2-87EF-8EB92FE7E93B}" destId="{7E26B543-3377-45B1-93B2-B99E2DA88746}" srcOrd="0" destOrd="0" presId="urn:microsoft.com/office/officeart/2005/8/layout/orgChart1"/>
    <dgm:cxn modelId="{33B590CB-A575-40E3-B9F3-9C92E66390CA}" type="presOf" srcId="{66B186D4-9649-41C6-ABD1-D8547FFABF9B}" destId="{BE0A4F05-4D0A-4F4C-8BF3-BE2353F5C601}" srcOrd="0" destOrd="0" presId="urn:microsoft.com/office/officeart/2005/8/layout/orgChart1"/>
    <dgm:cxn modelId="{CCEA31D4-2E24-4B36-8E17-A44826CCCF30}" srcId="{1DF0B2EE-1B7A-44EA-B18C-5634AF913FDB}" destId="{83F36F6A-2C77-42D7-A258-D3B720C9E6CB}" srcOrd="2" destOrd="0" parTransId="{6F2D3815-7C30-4787-902A-D28629B87B70}" sibTransId="{58EF04B6-F630-490B-B886-ABD05B8ACC65}"/>
    <dgm:cxn modelId="{20B2E55B-4451-481F-9450-B108FC3F2F0A}" type="presOf" srcId="{1DF0B2EE-1B7A-44EA-B18C-5634AF913FDB}" destId="{2E2FB485-9B35-44C2-9F6A-C470E3B9F7A5}" srcOrd="1" destOrd="0" presId="urn:microsoft.com/office/officeart/2005/8/layout/orgChart1"/>
    <dgm:cxn modelId="{A693502C-DAE6-47DA-8F76-DBFFCA24891C}" srcId="{1DF0B2EE-1B7A-44EA-B18C-5634AF913FDB}" destId="{66B186D4-9649-41C6-ABD1-D8547FFABF9B}" srcOrd="3" destOrd="0" parTransId="{20E9A2B8-73E1-4322-9D41-8AF22770DC0F}" sibTransId="{572CBF5F-1DD3-4C9F-BAF5-470677C489A8}"/>
    <dgm:cxn modelId="{3955E6B2-E856-40F2-A704-214547693255}" type="presParOf" srcId="{336D009E-9CF9-4AEE-AF7E-599D301461C0}" destId="{C43779F7-6E60-4F64-AA2A-D5AB9362CFF1}" srcOrd="0" destOrd="0" presId="urn:microsoft.com/office/officeart/2005/8/layout/orgChart1"/>
    <dgm:cxn modelId="{C8A15BD2-B5A8-458D-845D-8DEAE46F79AD}" type="presParOf" srcId="{C43779F7-6E60-4F64-AA2A-D5AB9362CFF1}" destId="{8DBFAA30-955B-47CC-8E42-FD4E0455C21C}" srcOrd="0" destOrd="0" presId="urn:microsoft.com/office/officeart/2005/8/layout/orgChart1"/>
    <dgm:cxn modelId="{71D9EFB2-B573-40C5-BFB5-5214B1276810}" type="presParOf" srcId="{8DBFAA30-955B-47CC-8E42-FD4E0455C21C}" destId="{85B360C5-C151-4FA9-8E28-271D45C627B1}" srcOrd="0" destOrd="0" presId="urn:microsoft.com/office/officeart/2005/8/layout/orgChart1"/>
    <dgm:cxn modelId="{C5E0BA92-3C0B-4F89-A2C9-6E4170C223F0}" type="presParOf" srcId="{8DBFAA30-955B-47CC-8E42-FD4E0455C21C}" destId="{2E2FB485-9B35-44C2-9F6A-C470E3B9F7A5}" srcOrd="1" destOrd="0" presId="urn:microsoft.com/office/officeart/2005/8/layout/orgChart1"/>
    <dgm:cxn modelId="{8972FC6E-2172-4F07-BC58-CD6523351F79}" type="presParOf" srcId="{C43779F7-6E60-4F64-AA2A-D5AB9362CFF1}" destId="{07E42B07-8E24-4C63-9DE1-B8F839FD710E}" srcOrd="1" destOrd="0" presId="urn:microsoft.com/office/officeart/2005/8/layout/orgChart1"/>
    <dgm:cxn modelId="{A3C4AD1F-9C7D-4353-96A9-FBB1D983B07B}" type="presParOf" srcId="{07E42B07-8E24-4C63-9DE1-B8F839FD710E}" destId="{D4291A73-9C12-4AFD-A8E4-DE203D708999}" srcOrd="0" destOrd="0" presId="urn:microsoft.com/office/officeart/2005/8/layout/orgChart1"/>
    <dgm:cxn modelId="{60F69603-2DE3-41C5-A8EC-D76B39EC50AD}" type="presParOf" srcId="{07E42B07-8E24-4C63-9DE1-B8F839FD710E}" destId="{4E18F4E3-685B-4BF5-AAEA-71A03AC1CD16}" srcOrd="1" destOrd="0" presId="urn:microsoft.com/office/officeart/2005/8/layout/orgChart1"/>
    <dgm:cxn modelId="{C23E5709-2C9F-4673-AABA-5B4DDB94B2A6}" type="presParOf" srcId="{4E18F4E3-685B-4BF5-AAEA-71A03AC1CD16}" destId="{4679BA40-95B5-4C78-A2F4-3DCE34A79C35}" srcOrd="0" destOrd="0" presId="urn:microsoft.com/office/officeart/2005/8/layout/orgChart1"/>
    <dgm:cxn modelId="{4DE76F39-E39A-4BFE-81E6-C88DDCD84643}" type="presParOf" srcId="{4679BA40-95B5-4C78-A2F4-3DCE34A79C35}" destId="{73DF5F26-D33D-42E2-ADB0-3782580160AC}" srcOrd="0" destOrd="0" presId="urn:microsoft.com/office/officeart/2005/8/layout/orgChart1"/>
    <dgm:cxn modelId="{68F632B3-5408-42A1-B316-383E51A6D353}" type="presParOf" srcId="{4679BA40-95B5-4C78-A2F4-3DCE34A79C35}" destId="{945E1AB2-D814-4FD5-89A5-1D2AB78D5DCB}" srcOrd="1" destOrd="0" presId="urn:microsoft.com/office/officeart/2005/8/layout/orgChart1"/>
    <dgm:cxn modelId="{7DEBA578-0A4B-48B6-A744-98A393CEC592}" type="presParOf" srcId="{4E18F4E3-685B-4BF5-AAEA-71A03AC1CD16}" destId="{6FC97DE9-CEF2-42B5-9E15-1AA3B20E11B8}" srcOrd="1" destOrd="0" presId="urn:microsoft.com/office/officeart/2005/8/layout/orgChart1"/>
    <dgm:cxn modelId="{1B867F54-8945-4E18-B497-FF1743D3F37D}" type="presParOf" srcId="{4E18F4E3-685B-4BF5-AAEA-71A03AC1CD16}" destId="{909F5063-C7B5-4871-859A-C56E99904B81}" srcOrd="2" destOrd="0" presId="urn:microsoft.com/office/officeart/2005/8/layout/orgChart1"/>
    <dgm:cxn modelId="{94A6E10E-7E5D-4CC8-BDCA-478D18B6FE24}" type="presParOf" srcId="{07E42B07-8E24-4C63-9DE1-B8F839FD710E}" destId="{7E26B543-3377-45B1-93B2-B99E2DA88746}" srcOrd="2" destOrd="0" presId="urn:microsoft.com/office/officeart/2005/8/layout/orgChart1"/>
    <dgm:cxn modelId="{7B8A55F4-26CA-40CF-82DD-4F6724A27899}" type="presParOf" srcId="{07E42B07-8E24-4C63-9DE1-B8F839FD710E}" destId="{8F4D310A-B6A4-4B45-B06A-562F09FC21F9}" srcOrd="3" destOrd="0" presId="urn:microsoft.com/office/officeart/2005/8/layout/orgChart1"/>
    <dgm:cxn modelId="{BEA6745F-554F-42F1-84FE-8E9F73645A97}" type="presParOf" srcId="{8F4D310A-B6A4-4B45-B06A-562F09FC21F9}" destId="{EC018547-E065-44D8-9AE5-BDD2C051FC60}" srcOrd="0" destOrd="0" presId="urn:microsoft.com/office/officeart/2005/8/layout/orgChart1"/>
    <dgm:cxn modelId="{A9FE6F61-AD04-4C40-AC4B-E72D48AEA216}" type="presParOf" srcId="{EC018547-E065-44D8-9AE5-BDD2C051FC60}" destId="{06970EE9-6D73-4B9E-ADDA-38D05A3F4A12}" srcOrd="0" destOrd="0" presId="urn:microsoft.com/office/officeart/2005/8/layout/orgChart1"/>
    <dgm:cxn modelId="{BC28C31A-52BC-4264-BA59-207DFD8233D5}" type="presParOf" srcId="{EC018547-E065-44D8-9AE5-BDD2C051FC60}" destId="{C64DA63E-FF0F-43DA-AD61-C2EF9D464D46}" srcOrd="1" destOrd="0" presId="urn:microsoft.com/office/officeart/2005/8/layout/orgChart1"/>
    <dgm:cxn modelId="{BE797B52-8AE4-4B62-B330-01DCC46A2829}" type="presParOf" srcId="{8F4D310A-B6A4-4B45-B06A-562F09FC21F9}" destId="{DEEADFFC-80F9-45D1-BE26-F4506403E1BA}" srcOrd="1" destOrd="0" presId="urn:microsoft.com/office/officeart/2005/8/layout/orgChart1"/>
    <dgm:cxn modelId="{FDE06A1C-1B46-4C3F-92E7-D4D6D4907AC3}" type="presParOf" srcId="{8F4D310A-B6A4-4B45-B06A-562F09FC21F9}" destId="{3DA7D730-0A75-43D9-943A-3FB1727943E1}" srcOrd="2" destOrd="0" presId="urn:microsoft.com/office/officeart/2005/8/layout/orgChart1"/>
    <dgm:cxn modelId="{DCFF8DEF-F910-4C2E-9187-B999F2A5A41C}" type="presParOf" srcId="{07E42B07-8E24-4C63-9DE1-B8F839FD710E}" destId="{1D883EB3-BF19-4568-85A9-84BA0843C3EA}" srcOrd="4" destOrd="0" presId="urn:microsoft.com/office/officeart/2005/8/layout/orgChart1"/>
    <dgm:cxn modelId="{51683746-5421-4F3B-A94E-891A3483B333}" type="presParOf" srcId="{07E42B07-8E24-4C63-9DE1-B8F839FD710E}" destId="{DE385BFF-1C73-49C6-A85E-F5602A9F7CED}" srcOrd="5" destOrd="0" presId="urn:microsoft.com/office/officeart/2005/8/layout/orgChart1"/>
    <dgm:cxn modelId="{11BBAFA1-6074-47FD-B783-3DFC87AF8A24}" type="presParOf" srcId="{DE385BFF-1C73-49C6-A85E-F5602A9F7CED}" destId="{0BED38BD-E9C5-4FDD-8260-B025C2DA4643}" srcOrd="0" destOrd="0" presId="urn:microsoft.com/office/officeart/2005/8/layout/orgChart1"/>
    <dgm:cxn modelId="{79DD8E0B-CDC9-4C03-835E-091CBD363FE9}" type="presParOf" srcId="{0BED38BD-E9C5-4FDD-8260-B025C2DA4643}" destId="{2D797686-5A25-419F-AF79-B6E2DA591A46}" srcOrd="0" destOrd="0" presId="urn:microsoft.com/office/officeart/2005/8/layout/orgChart1"/>
    <dgm:cxn modelId="{CFFAFDC4-EAAF-4FE3-8AA7-61A1F5CD2A44}" type="presParOf" srcId="{0BED38BD-E9C5-4FDD-8260-B025C2DA4643}" destId="{8185F839-2456-4E4B-B9EE-229C3BBE3834}" srcOrd="1" destOrd="0" presId="urn:microsoft.com/office/officeart/2005/8/layout/orgChart1"/>
    <dgm:cxn modelId="{843ABE81-96F1-49F5-91A8-B88D65EDEB58}" type="presParOf" srcId="{DE385BFF-1C73-49C6-A85E-F5602A9F7CED}" destId="{8F23F3EC-194A-4E9C-8A7E-61147F261D94}" srcOrd="1" destOrd="0" presId="urn:microsoft.com/office/officeart/2005/8/layout/orgChart1"/>
    <dgm:cxn modelId="{367071F3-C332-493C-9864-83F68C14C2FB}" type="presParOf" srcId="{DE385BFF-1C73-49C6-A85E-F5602A9F7CED}" destId="{3EE4E03E-5758-4EBD-9D33-1571A8FF4598}" srcOrd="2" destOrd="0" presId="urn:microsoft.com/office/officeart/2005/8/layout/orgChart1"/>
    <dgm:cxn modelId="{B160FEA4-96C1-4FCF-96C2-117533019BB2}" type="presParOf" srcId="{07E42B07-8E24-4C63-9DE1-B8F839FD710E}" destId="{9C2341E8-1A99-4DA4-8623-E6D52FF32B86}" srcOrd="6" destOrd="0" presId="urn:microsoft.com/office/officeart/2005/8/layout/orgChart1"/>
    <dgm:cxn modelId="{0D85CA70-9796-4252-B22B-137502EAEE75}" type="presParOf" srcId="{07E42B07-8E24-4C63-9DE1-B8F839FD710E}" destId="{38890260-2471-48D4-88DB-168B8DC35773}" srcOrd="7" destOrd="0" presId="urn:microsoft.com/office/officeart/2005/8/layout/orgChart1"/>
    <dgm:cxn modelId="{1E8F4712-B4A0-48B9-A5D6-F778DBCD425D}" type="presParOf" srcId="{38890260-2471-48D4-88DB-168B8DC35773}" destId="{DD23FCFD-3913-468F-86D4-17B68448964F}" srcOrd="0" destOrd="0" presId="urn:microsoft.com/office/officeart/2005/8/layout/orgChart1"/>
    <dgm:cxn modelId="{4A13A760-870C-4D29-AA05-F1344CDCAE47}" type="presParOf" srcId="{DD23FCFD-3913-468F-86D4-17B68448964F}" destId="{BE0A4F05-4D0A-4F4C-8BF3-BE2353F5C601}" srcOrd="0" destOrd="0" presId="urn:microsoft.com/office/officeart/2005/8/layout/orgChart1"/>
    <dgm:cxn modelId="{52099C73-C841-4905-BC80-8090BB365159}" type="presParOf" srcId="{DD23FCFD-3913-468F-86D4-17B68448964F}" destId="{FF203780-F534-462A-9532-695CF4034632}" srcOrd="1" destOrd="0" presId="urn:microsoft.com/office/officeart/2005/8/layout/orgChart1"/>
    <dgm:cxn modelId="{4643087D-9E99-4760-8405-9E9ADC070A20}" type="presParOf" srcId="{38890260-2471-48D4-88DB-168B8DC35773}" destId="{475C5273-C401-4435-BECC-E3246CF0CF5A}" srcOrd="1" destOrd="0" presId="urn:microsoft.com/office/officeart/2005/8/layout/orgChart1"/>
    <dgm:cxn modelId="{0A4D67F4-C060-48B9-A513-1AC185ADDF9F}" type="presParOf" srcId="{38890260-2471-48D4-88DB-168B8DC35773}" destId="{2263CD7A-8540-4E30-869D-0B28167C4D28}" srcOrd="2" destOrd="0" presId="urn:microsoft.com/office/officeart/2005/8/layout/orgChart1"/>
    <dgm:cxn modelId="{9AD940D9-176A-4E10-A220-E33B98F643C4}" type="presParOf" srcId="{C43779F7-6E60-4F64-AA2A-D5AB9362CFF1}" destId="{97F1E787-F349-4378-B552-1C19EDB3AD52}" srcOrd="2" destOrd="0" presId="urn:microsoft.com/office/officeart/2005/8/layout/orgChart1"/>
  </dgm:cxnLst>
  <dgm:bg/>
  <dgm:whole/>
</dgm:dataModel>
</file>

<file path=ppt/diagrams/layout1.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 Θέση κεφαλίδας"/>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l-GR"/>
          </a:p>
        </p:txBody>
      </p:sp>
      <p:sp>
        <p:nvSpPr>
          <p:cNvPr id="3" name="2 - Θέση ημερομηνίας"/>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B98DDABB-8A68-4EAC-AD3D-407CF95CEAE0}" type="datetimeFigureOut">
              <a:rPr lang="el-GR" smtClean="0"/>
              <a:pPr/>
              <a:t>16/1/2021</a:t>
            </a:fld>
            <a:endParaRPr lang="el-GR"/>
          </a:p>
        </p:txBody>
      </p:sp>
      <p:sp>
        <p:nvSpPr>
          <p:cNvPr id="4" name="3 - Θέση εικόνας διαφάνειας"/>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l-GR"/>
          </a:p>
        </p:txBody>
      </p:sp>
      <p:sp>
        <p:nvSpPr>
          <p:cNvPr id="5" name="4 - Θέση σημειώσεων"/>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l-GR" smtClean="0"/>
              <a:t>Kλικ για επεξεργασία των στυλ του υποδείγματος</a:t>
            </a:r>
          </a:p>
          <a:p>
            <a:pPr lvl="1"/>
            <a:r>
              <a:rPr lang="el-GR" smtClean="0"/>
              <a:t>Δεύτερου επιπέδου</a:t>
            </a:r>
          </a:p>
          <a:p>
            <a:pPr lvl="2"/>
            <a:r>
              <a:rPr lang="el-GR" smtClean="0"/>
              <a:t>Τρίτου επιπέδου</a:t>
            </a:r>
          </a:p>
          <a:p>
            <a:pPr lvl="3"/>
            <a:r>
              <a:rPr lang="el-GR" smtClean="0"/>
              <a:t>Τέταρτου επιπέδου</a:t>
            </a:r>
          </a:p>
          <a:p>
            <a:pPr lvl="4"/>
            <a:r>
              <a:rPr lang="el-GR" smtClean="0"/>
              <a:t>Πέμπτου επιπέδου</a:t>
            </a:r>
            <a:endParaRPr lang="el-GR"/>
          </a:p>
        </p:txBody>
      </p:sp>
      <p:sp>
        <p:nvSpPr>
          <p:cNvPr id="6" name="5 - Θέση υποσέλιδου"/>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l-GR"/>
          </a:p>
        </p:txBody>
      </p:sp>
      <p:sp>
        <p:nvSpPr>
          <p:cNvPr id="7" name="6 - Θέση αριθμού διαφάνειας"/>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0D431D6F-EB93-4F01-A328-11B3C386C539}" type="slidenum">
              <a:rPr lang="el-GR" smtClean="0"/>
              <a:pPr/>
              <a:t>‹#›</a:t>
            </a:fld>
            <a:endParaRPr lang="el-GR"/>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r>
              <a:rPr lang="el-GR" dirty="0" smtClean="0"/>
              <a:t>Οι κύριες σχέσεις για τον χαρακτηρισμό της σύγκλεισης: εγγύς παρειακό φύμα του άνω πρώτου μονίμου γομφίου σε σύγκλειση με την εγγύς παρειακή αύλακα του κάτω πρώτου μονίμου γομφίου, και φύμα του άνω κυνόδοντα σε σύγκλειση στο</a:t>
            </a:r>
            <a:r>
              <a:rPr lang="el-GR" baseline="0" dirty="0" smtClean="0"/>
              <a:t> </a:t>
            </a:r>
            <a:r>
              <a:rPr lang="el-GR" baseline="0" dirty="0" err="1" smtClean="0"/>
              <a:t>μεσοδόντιο</a:t>
            </a:r>
            <a:r>
              <a:rPr lang="el-GR" baseline="0" dirty="0" smtClean="0"/>
              <a:t> διάστημα μεταξύ του κάτω κυνόδοντα και κάτω πρώτου προγομφίου.</a:t>
            </a:r>
            <a:endParaRPr lang="el-GR" dirty="0"/>
          </a:p>
        </p:txBody>
      </p:sp>
      <p:sp>
        <p:nvSpPr>
          <p:cNvPr id="4" name="Slide Number Placeholder 3"/>
          <p:cNvSpPr>
            <a:spLocks noGrp="1"/>
          </p:cNvSpPr>
          <p:nvPr>
            <p:ph type="sldNum" sz="quarter" idx="10"/>
          </p:nvPr>
        </p:nvSpPr>
        <p:spPr/>
        <p:txBody>
          <a:bodyPr/>
          <a:lstStyle/>
          <a:p>
            <a:fld id="{7741373E-9446-4B66-9B52-B9744A8676BE}" type="slidenum">
              <a:rPr lang="el-GR" smtClean="0"/>
              <a:pPr/>
              <a:t>3</a:t>
            </a:fld>
            <a:endParaRPr lang="el-G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r>
              <a:rPr lang="en-US" dirty="0" smtClean="0"/>
              <a:t>110005</a:t>
            </a:r>
            <a:endParaRPr lang="el-GR" dirty="0"/>
          </a:p>
        </p:txBody>
      </p:sp>
      <p:sp>
        <p:nvSpPr>
          <p:cNvPr id="4" name="Slide Number Placeholder 3"/>
          <p:cNvSpPr>
            <a:spLocks noGrp="1"/>
          </p:cNvSpPr>
          <p:nvPr>
            <p:ph type="sldNum" sz="quarter" idx="10"/>
          </p:nvPr>
        </p:nvSpPr>
        <p:spPr/>
        <p:txBody>
          <a:bodyPr/>
          <a:lstStyle/>
          <a:p>
            <a:fld id="{7741373E-9446-4B66-9B52-B9744A8676BE}" type="slidenum">
              <a:rPr lang="el-GR" smtClean="0"/>
              <a:pPr/>
              <a:t>15</a:t>
            </a:fld>
            <a:endParaRPr lang="el-G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p:spPr>
        <p:txBody>
          <a:bodyPr/>
          <a:lstStyle/>
          <a:p>
            <a:fld id="{1B95B5CD-2347-47DF-8C05-C7D9A95BC2FE}" type="slidenum">
              <a:rPr lang="el-GR"/>
              <a:pPr/>
              <a:t>144</a:t>
            </a:fld>
            <a:endParaRPr lang="el-GR"/>
          </a:p>
        </p:txBody>
      </p:sp>
      <p:sp>
        <p:nvSpPr>
          <p:cNvPr id="115715" name="Rectangle 2"/>
          <p:cNvSpPr>
            <a:spLocks noGrp="1" noRot="1" noChangeAspect="1" noChangeArrowheads="1" noTextEdit="1"/>
          </p:cNvSpPr>
          <p:nvPr>
            <p:ph type="sldImg"/>
          </p:nvPr>
        </p:nvSpPr>
        <p:spPr>
          <a:xfrm>
            <a:off x="1143000" y="685800"/>
            <a:ext cx="4572000" cy="3429000"/>
          </a:xfrm>
          <a:ln/>
        </p:spPr>
      </p:sp>
      <p:sp>
        <p:nvSpPr>
          <p:cNvPr id="115716" name="Rectangle 3"/>
          <p:cNvSpPr>
            <a:spLocks noGrp="1" noChangeArrowheads="1"/>
          </p:cNvSpPr>
          <p:nvPr>
            <p:ph type="body" idx="1"/>
          </p:nvPr>
        </p:nvSpPr>
        <p:spPr>
          <a:noFill/>
          <a:ln/>
        </p:spPr>
        <p:txBody>
          <a:bodyPr/>
          <a:lstStyle/>
          <a:p>
            <a:pPr eaLnBrk="1" hangingPunct="1"/>
            <a:r>
              <a:rPr lang="el-GR" smtClean="0"/>
              <a:t>Ή, διαταραχή της φυσιολογικής σχέσης κυνοδοντων.</a:t>
            </a: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7"/>
          <p:cNvSpPr>
            <a:spLocks noGrp="1" noChangeArrowheads="1"/>
          </p:cNvSpPr>
          <p:nvPr>
            <p:ph type="sldNum" sz="quarter" idx="5"/>
          </p:nvPr>
        </p:nvSpPr>
        <p:spPr>
          <a:noFill/>
        </p:spPr>
        <p:txBody>
          <a:bodyPr/>
          <a:lstStyle/>
          <a:p>
            <a:fld id="{6A4C3512-1822-4EFD-A236-20CA78A766D6}" type="slidenum">
              <a:rPr lang="el-GR"/>
              <a:pPr/>
              <a:t>147</a:t>
            </a:fld>
            <a:endParaRPr lang="el-GR"/>
          </a:p>
        </p:txBody>
      </p:sp>
      <p:sp>
        <p:nvSpPr>
          <p:cNvPr id="116739" name="Rectangle 2"/>
          <p:cNvSpPr>
            <a:spLocks noGrp="1" noRot="1" noChangeAspect="1" noChangeArrowheads="1" noTextEdit="1"/>
          </p:cNvSpPr>
          <p:nvPr>
            <p:ph type="sldImg"/>
          </p:nvPr>
        </p:nvSpPr>
        <p:spPr>
          <a:xfrm>
            <a:off x="1143000" y="685800"/>
            <a:ext cx="4572000" cy="3429000"/>
          </a:xfrm>
          <a:ln/>
        </p:spPr>
      </p:sp>
      <p:sp>
        <p:nvSpPr>
          <p:cNvPr id="116740" name="Rectangle 3"/>
          <p:cNvSpPr>
            <a:spLocks noGrp="1" noChangeArrowheads="1"/>
          </p:cNvSpPr>
          <p:nvPr>
            <p:ph type="body" idx="1"/>
          </p:nvPr>
        </p:nvSpPr>
        <p:spPr>
          <a:noFill/>
          <a:ln/>
        </p:spPr>
        <p:txBody>
          <a:bodyPr/>
          <a:lstStyle/>
          <a:p>
            <a:pPr eaLnBrk="1" hangingPunct="1"/>
            <a:r>
              <a:rPr lang="el-GR" smtClean="0"/>
              <a:t>Ο λόγος </a:t>
            </a:r>
            <a:r>
              <a:rPr lang="en-US" smtClean="0"/>
              <a:t>Bolton</a:t>
            </a:r>
            <a:r>
              <a:rPr lang="el-GR" smtClean="0"/>
              <a:t> δεν είναι τόσο σημαντικός, όσο τα χιλιοστά δυσαρμονίας. Αυτά μπορούμε να τα υπολογίσουμε χρησιμοποιώντας τα κλάσματα και θέτοντας ως άγνωστο είτε το άθροισμα των άνω δοντιών, είτε των κάτω, ανάλογα με τη γνάθο στην οποία πιστεύουμε (ή μας βολεύει να πιστεύουμε) ότι υπάρχει δυσαρμονία.</a:t>
            </a: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Slide Image Placeholder 1"/>
          <p:cNvSpPr>
            <a:spLocks noGrp="1" noRot="1" noChangeAspect="1" noTextEdit="1"/>
          </p:cNvSpPr>
          <p:nvPr>
            <p:ph type="sldImg"/>
          </p:nvPr>
        </p:nvSpPr>
        <p:spPr>
          <a:xfrm>
            <a:off x="1143000" y="685800"/>
            <a:ext cx="4572000" cy="3429000"/>
          </a:xfrm>
          <a:ln/>
        </p:spPr>
      </p:sp>
      <p:sp>
        <p:nvSpPr>
          <p:cNvPr id="117763" name="Notes Placeholder 2"/>
          <p:cNvSpPr>
            <a:spLocks noGrp="1"/>
          </p:cNvSpPr>
          <p:nvPr>
            <p:ph type="body" idx="1"/>
          </p:nvPr>
        </p:nvSpPr>
        <p:spPr>
          <a:noFill/>
          <a:ln/>
        </p:spPr>
        <p:txBody>
          <a:bodyPr/>
          <a:lstStyle/>
          <a:p>
            <a:pPr eaLnBrk="1" hangingPunct="1"/>
            <a:endParaRPr lang="el-GR" smtClean="0"/>
          </a:p>
        </p:txBody>
      </p:sp>
      <p:sp>
        <p:nvSpPr>
          <p:cNvPr id="117764" name="Slide Number Placeholder 3"/>
          <p:cNvSpPr>
            <a:spLocks noGrp="1"/>
          </p:cNvSpPr>
          <p:nvPr>
            <p:ph type="sldNum" sz="quarter" idx="5"/>
          </p:nvPr>
        </p:nvSpPr>
        <p:spPr>
          <a:noFill/>
        </p:spPr>
        <p:txBody>
          <a:bodyPr/>
          <a:lstStyle/>
          <a:p>
            <a:fld id="{917A5112-EB44-4542-8AE5-53681B562213}" type="slidenum">
              <a:rPr lang="el-GR"/>
              <a:pPr/>
              <a:t>149</a:t>
            </a:fld>
            <a:endParaRPr lang="el-G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7"/>
          <p:cNvSpPr>
            <a:spLocks noGrp="1" noChangeArrowheads="1"/>
          </p:cNvSpPr>
          <p:nvPr>
            <p:ph type="sldNum" sz="quarter" idx="5"/>
          </p:nvPr>
        </p:nvSpPr>
        <p:spPr>
          <a:noFill/>
        </p:spPr>
        <p:txBody>
          <a:bodyPr/>
          <a:lstStyle/>
          <a:p>
            <a:fld id="{F26A21CB-A5CB-4C9E-B823-0ED65AA05C6D}" type="slidenum">
              <a:rPr lang="el-GR" smtClean="0"/>
              <a:pPr/>
              <a:t>152</a:t>
            </a:fld>
            <a:endParaRPr lang="el-GR" smtClean="0"/>
          </a:p>
        </p:txBody>
      </p:sp>
      <p:sp>
        <p:nvSpPr>
          <p:cNvPr id="151555" name="Rectangle 2"/>
          <p:cNvSpPr>
            <a:spLocks noGrp="1" noRot="1" noChangeAspect="1" noChangeArrowheads="1" noTextEdit="1"/>
          </p:cNvSpPr>
          <p:nvPr>
            <p:ph type="sldImg"/>
          </p:nvPr>
        </p:nvSpPr>
        <p:spPr>
          <a:ln/>
        </p:spPr>
      </p:sp>
      <p:sp>
        <p:nvSpPr>
          <p:cNvPr id="151556" name="Rectangle 3"/>
          <p:cNvSpPr>
            <a:spLocks noGrp="1" noChangeArrowheads="1"/>
          </p:cNvSpPr>
          <p:nvPr>
            <p:ph type="body" idx="1"/>
          </p:nvPr>
        </p:nvSpPr>
        <p:spPr>
          <a:noFill/>
          <a:ln/>
        </p:spPr>
        <p:txBody>
          <a:bodyPr/>
          <a:lstStyle/>
          <a:p>
            <a:r>
              <a:rPr lang="en-US" dirty="0" smtClean="0"/>
              <a:t>Copyright 2012, </a:t>
            </a:r>
            <a:r>
              <a:rPr lang="el-GR" dirty="0" smtClean="0"/>
              <a:t>Δ. </a:t>
            </a:r>
            <a:r>
              <a:rPr lang="el-GR" dirty="0" err="1" smtClean="0"/>
              <a:t>Χαλαζωνίτης</a:t>
            </a:r>
            <a:r>
              <a:rPr lang="el-GR" dirty="0" smtClean="0"/>
              <a:t>.</a:t>
            </a:r>
          </a:p>
          <a:p>
            <a:r>
              <a:rPr lang="el-GR" dirty="0" smtClean="0"/>
              <a:t>Απαγορεύεται η μερική ή ολική αναπαραγωγή χωρίς την έγγραφη άδεια του συγγραφέα.</a:t>
            </a:r>
          </a:p>
          <a:p>
            <a:pPr eaLnBrk="1" hangingPunct="1"/>
            <a:r>
              <a:rPr lang="el-GR" dirty="0" smtClean="0"/>
              <a:t>Τελευταία ενημέρωση: </a:t>
            </a:r>
            <a:r>
              <a:rPr lang="en-US" dirty="0" smtClean="0"/>
              <a:t>1/12</a:t>
            </a:r>
            <a:r>
              <a:rPr lang="el-GR" dirty="0" smtClean="0"/>
              <a:t>/2012.</a:t>
            </a:r>
            <a:endParaRPr lang="en-GB" dirty="0" smtClean="0"/>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BD7DFEF-F042-4191-9497-634B4FA5EFE8}" type="slidenum">
              <a:rPr lang="el-GR"/>
              <a:pPr/>
              <a:t>154</a:t>
            </a:fld>
            <a:endParaRPr lang="el-GR"/>
          </a:p>
        </p:txBody>
      </p:sp>
      <p:sp>
        <p:nvSpPr>
          <p:cNvPr id="322562" name="Rectangle 2"/>
          <p:cNvSpPr>
            <a:spLocks noGrp="1" noRot="1" noChangeAspect="1" noChangeArrowheads="1" noTextEdit="1"/>
          </p:cNvSpPr>
          <p:nvPr>
            <p:ph type="sldImg"/>
          </p:nvPr>
        </p:nvSpPr>
        <p:spPr>
          <a:ln/>
        </p:spPr>
      </p:sp>
      <p:sp>
        <p:nvSpPr>
          <p:cNvPr id="322563" name="Rectangle 3"/>
          <p:cNvSpPr>
            <a:spLocks noGrp="1" noChangeArrowheads="1"/>
          </p:cNvSpPr>
          <p:nvPr>
            <p:ph type="body" idx="1"/>
          </p:nvPr>
        </p:nvSpPr>
        <p:spPr/>
        <p:txBody>
          <a:bodyPr/>
          <a:lstStyle/>
          <a:p>
            <a:r>
              <a:rPr lang="en-US" dirty="0"/>
              <a:t>094002</a:t>
            </a:r>
            <a:endParaRPr lang="el-GR" dirty="0"/>
          </a:p>
          <a:p>
            <a:r>
              <a:rPr lang="el-GR" dirty="0"/>
              <a:t>Δεύτεροι γομφίοι: κόκκινο χρώμα. Η εγγύς μετακίνηση του πρώτου γομφίου, μαζί με απόκλιση του δοντιού, είναι ταχεία και δύσκολα επανορθώνεται, καθώς ακολουθείται και από μετακίνηση του δεύτερου μονίμου</a:t>
            </a:r>
            <a:r>
              <a:rPr lang="el-GR" dirty="0" smtClean="0"/>
              <a:t>.</a:t>
            </a:r>
            <a:endParaRPr lang="el-GR" dirty="0"/>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4954CE4-9E88-4969-B5A4-10E4E96CD020}" type="slidenum">
              <a:rPr lang="el-GR"/>
              <a:pPr/>
              <a:t>155</a:t>
            </a:fld>
            <a:endParaRPr lang="el-GR"/>
          </a:p>
        </p:txBody>
      </p:sp>
      <p:sp>
        <p:nvSpPr>
          <p:cNvPr id="195586" name="Rectangle 2"/>
          <p:cNvSpPr>
            <a:spLocks noGrp="1" noRot="1" noChangeAspect="1" noChangeArrowheads="1" noTextEdit="1"/>
          </p:cNvSpPr>
          <p:nvPr>
            <p:ph type="sldImg"/>
          </p:nvPr>
        </p:nvSpPr>
        <p:spPr>
          <a:ln/>
        </p:spPr>
      </p:sp>
      <p:sp>
        <p:nvSpPr>
          <p:cNvPr id="195587" name="Rectangle 3"/>
          <p:cNvSpPr>
            <a:spLocks noGrp="1" noChangeArrowheads="1"/>
          </p:cNvSpPr>
          <p:nvPr>
            <p:ph type="body" idx="1"/>
          </p:nvPr>
        </p:nvSpPr>
        <p:spPr/>
        <p:txBody>
          <a:bodyPr/>
          <a:lstStyle/>
          <a:p>
            <a:r>
              <a:rPr lang="el-GR" dirty="0"/>
              <a:t>0</a:t>
            </a:r>
            <a:r>
              <a:rPr lang="en-US" dirty="0" smtClean="0"/>
              <a:t>89037</a:t>
            </a:r>
            <a:endParaRPr lang="el-GR" dirty="0" smtClean="0"/>
          </a:p>
          <a:p>
            <a:r>
              <a:rPr lang="el-GR" dirty="0" smtClean="0"/>
              <a:t>Γλωσσικό τόξο και αργότερα </a:t>
            </a:r>
            <a:r>
              <a:rPr lang="el-GR" dirty="0" err="1" smtClean="0"/>
              <a:t>απωθητήρας</a:t>
            </a:r>
            <a:r>
              <a:rPr lang="el-GR" dirty="0" smtClean="0"/>
              <a:t> του χείλους για διεύρυνση του κάτω οδοντικού τόξου. </a:t>
            </a:r>
            <a:r>
              <a:rPr lang="el-GR" dirty="0" err="1" smtClean="0"/>
              <a:t>Υπερώϊο</a:t>
            </a:r>
            <a:r>
              <a:rPr lang="el-GR" dirty="0" smtClean="0"/>
              <a:t> τόξο με δοκούς για διεύρυνση του άνω οδοντικού τόξου.</a:t>
            </a:r>
            <a:endParaRPr lang="en-US" dirty="0"/>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E4ACA59-57B1-436E-ADF9-6336C9F538CB}" type="slidenum">
              <a:rPr lang="el-GR"/>
              <a:pPr/>
              <a:t>156</a:t>
            </a:fld>
            <a:endParaRPr lang="el-GR"/>
          </a:p>
        </p:txBody>
      </p:sp>
      <p:sp>
        <p:nvSpPr>
          <p:cNvPr id="361474" name="Rectangle 2"/>
          <p:cNvSpPr>
            <a:spLocks noGrp="1" noRot="1" noChangeAspect="1" noChangeArrowheads="1" noTextEdit="1"/>
          </p:cNvSpPr>
          <p:nvPr>
            <p:ph type="sldImg"/>
          </p:nvPr>
        </p:nvSpPr>
        <p:spPr>
          <a:ln/>
        </p:spPr>
      </p:sp>
      <p:sp>
        <p:nvSpPr>
          <p:cNvPr id="361475" name="Rectangle 3"/>
          <p:cNvSpPr>
            <a:spLocks noGrp="1" noChangeArrowheads="1"/>
          </p:cNvSpPr>
          <p:nvPr>
            <p:ph type="body" idx="1"/>
          </p:nvPr>
        </p:nvSpPr>
        <p:spPr/>
        <p:txBody>
          <a:bodyPr/>
          <a:lstStyle/>
          <a:p>
            <a:r>
              <a:rPr lang="el-GR" dirty="0"/>
              <a:t>097010</a:t>
            </a:r>
            <a:endParaRPr lang="en-US" dirty="0"/>
          </a:p>
          <a:p>
            <a:r>
              <a:rPr lang="el-GR" dirty="0" smtClean="0"/>
              <a:t>Πρόωρη απώλεια νεογιλών </a:t>
            </a:r>
            <a:r>
              <a:rPr lang="el-GR" dirty="0"/>
              <a:t>πλαγίων. </a:t>
            </a:r>
            <a:r>
              <a:rPr lang="el-GR" dirty="0" err="1"/>
              <a:t>Συμπλησίαση</a:t>
            </a:r>
            <a:r>
              <a:rPr lang="el-GR" dirty="0"/>
              <a:t> κεντρικών, διεύρυνση (εικόνες μετά τη διεύρυνση, και 2 χρόνια αργότερα).</a:t>
            </a: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0F8C899-5A9C-42DB-AA6E-A29E4A374189}" type="slidenum">
              <a:rPr lang="el-GR"/>
              <a:pPr/>
              <a:t>157</a:t>
            </a:fld>
            <a:endParaRPr lang="el-GR"/>
          </a:p>
        </p:txBody>
      </p:sp>
      <p:sp>
        <p:nvSpPr>
          <p:cNvPr id="371714" name="Rectangle 2"/>
          <p:cNvSpPr>
            <a:spLocks noGrp="1" noRot="1" noChangeAspect="1" noChangeArrowheads="1" noTextEdit="1"/>
          </p:cNvSpPr>
          <p:nvPr>
            <p:ph type="sldImg"/>
          </p:nvPr>
        </p:nvSpPr>
        <p:spPr>
          <a:ln/>
        </p:spPr>
      </p:sp>
      <p:sp>
        <p:nvSpPr>
          <p:cNvPr id="371715" name="Rectangle 3"/>
          <p:cNvSpPr>
            <a:spLocks noGrp="1" noChangeArrowheads="1"/>
          </p:cNvSpPr>
          <p:nvPr>
            <p:ph type="body" idx="1"/>
          </p:nvPr>
        </p:nvSpPr>
        <p:spPr/>
        <p:txBody>
          <a:bodyPr/>
          <a:lstStyle/>
          <a:p>
            <a:r>
              <a:rPr lang="el-GR" dirty="0" smtClean="0"/>
              <a:t>096023</a:t>
            </a:r>
            <a:endParaRPr lang="el-GR" dirty="0"/>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501A2EE-EC45-44C5-9C30-5C558C7ECE9C}" type="slidenum">
              <a:rPr lang="el-GR"/>
              <a:pPr/>
              <a:t>158</a:t>
            </a:fld>
            <a:endParaRPr lang="el-GR"/>
          </a:p>
        </p:txBody>
      </p:sp>
      <p:sp>
        <p:nvSpPr>
          <p:cNvPr id="377858" name="Rectangle 2"/>
          <p:cNvSpPr>
            <a:spLocks noGrp="1" noRot="1" noChangeAspect="1" noChangeArrowheads="1" noTextEdit="1"/>
          </p:cNvSpPr>
          <p:nvPr>
            <p:ph type="sldImg"/>
          </p:nvPr>
        </p:nvSpPr>
        <p:spPr>
          <a:ln/>
        </p:spPr>
      </p:sp>
      <p:sp>
        <p:nvSpPr>
          <p:cNvPr id="377859" name="Rectangle 3"/>
          <p:cNvSpPr>
            <a:spLocks noGrp="1" noChangeArrowheads="1"/>
          </p:cNvSpPr>
          <p:nvPr>
            <p:ph type="body" idx="1"/>
          </p:nvPr>
        </p:nvSpPr>
        <p:spPr/>
        <p:txBody>
          <a:bodyPr/>
          <a:lstStyle/>
          <a:p>
            <a:r>
              <a:rPr lang="el-GR"/>
              <a:t>099018</a:t>
            </a:r>
          </a:p>
          <a:p>
            <a:r>
              <a:rPr lang="el-GR"/>
              <a:t>Έντονη στένωση άνω και κάτω. Δεν υπάρχει σταυροειδής, άρα πρέπει να γίνει διεύρυνση και στις δύο γνάθους. Υπάρχουν πολλές θεραπευτικές επιλογές.</a:t>
            </a: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CDCBA4A-ACA7-420F-8A74-D35EAA47ACF8}" type="slidenum">
              <a:rPr lang="el-GR"/>
              <a:pPr/>
              <a:t>159</a:t>
            </a:fld>
            <a:endParaRPr lang="el-GR"/>
          </a:p>
        </p:txBody>
      </p:sp>
      <p:sp>
        <p:nvSpPr>
          <p:cNvPr id="261122" name="Rectangle 2"/>
          <p:cNvSpPr>
            <a:spLocks noGrp="1" noRot="1" noChangeAspect="1" noChangeArrowheads="1" noTextEdit="1"/>
          </p:cNvSpPr>
          <p:nvPr>
            <p:ph type="sldImg"/>
          </p:nvPr>
        </p:nvSpPr>
        <p:spPr>
          <a:ln/>
        </p:spPr>
      </p:sp>
      <p:sp>
        <p:nvSpPr>
          <p:cNvPr id="261123" name="Rectangle 3"/>
          <p:cNvSpPr>
            <a:spLocks noGrp="1" noChangeArrowheads="1"/>
          </p:cNvSpPr>
          <p:nvPr>
            <p:ph type="body" idx="1"/>
          </p:nvPr>
        </p:nvSpPr>
        <p:spPr/>
        <p:txBody>
          <a:bodyPr/>
          <a:lstStyle/>
          <a:p>
            <a:endParaRPr lang="el-GR"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r>
              <a:rPr lang="en-US" dirty="0" smtClean="0"/>
              <a:t>107025</a:t>
            </a:r>
            <a:endParaRPr lang="el-GR" dirty="0"/>
          </a:p>
        </p:txBody>
      </p:sp>
      <p:sp>
        <p:nvSpPr>
          <p:cNvPr id="4" name="Slide Number Placeholder 3"/>
          <p:cNvSpPr>
            <a:spLocks noGrp="1"/>
          </p:cNvSpPr>
          <p:nvPr>
            <p:ph type="sldNum" sz="quarter" idx="10"/>
          </p:nvPr>
        </p:nvSpPr>
        <p:spPr/>
        <p:txBody>
          <a:bodyPr/>
          <a:lstStyle/>
          <a:p>
            <a:fld id="{7741373E-9446-4B66-9B52-B9744A8676BE}" type="slidenum">
              <a:rPr lang="el-GR" smtClean="0"/>
              <a:pPr/>
              <a:t>16</a:t>
            </a:fld>
            <a:endParaRPr lang="el-G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FA7FEC8-309E-4C33-9148-6C2A1E72ED69}" type="slidenum">
              <a:rPr lang="el-GR"/>
              <a:pPr/>
              <a:t>160</a:t>
            </a:fld>
            <a:endParaRPr lang="el-GR"/>
          </a:p>
        </p:txBody>
      </p:sp>
      <p:sp>
        <p:nvSpPr>
          <p:cNvPr id="48130" name="Rectangle 2"/>
          <p:cNvSpPr>
            <a:spLocks noGrp="1" noRot="1" noChangeAspect="1" noChangeArrowheads="1" noTextEdit="1"/>
          </p:cNvSpPr>
          <p:nvPr>
            <p:ph type="sldImg"/>
          </p:nvPr>
        </p:nvSpPr>
        <p:spPr>
          <a:ln/>
        </p:spPr>
      </p:sp>
      <p:sp>
        <p:nvSpPr>
          <p:cNvPr id="48131" name="Rectangle 3"/>
          <p:cNvSpPr>
            <a:spLocks noGrp="1" noChangeArrowheads="1"/>
          </p:cNvSpPr>
          <p:nvPr>
            <p:ph type="body" idx="1"/>
          </p:nvPr>
        </p:nvSpPr>
        <p:spPr/>
        <p:txBody>
          <a:bodyPr/>
          <a:lstStyle/>
          <a:p>
            <a:r>
              <a:rPr lang="en-US" dirty="0" smtClean="0"/>
              <a:t>Ericson </a:t>
            </a:r>
            <a:r>
              <a:rPr lang="en-US" dirty="0"/>
              <a:t>S, </a:t>
            </a:r>
            <a:r>
              <a:rPr lang="en-US" dirty="0" err="1"/>
              <a:t>Kurol</a:t>
            </a:r>
            <a:r>
              <a:rPr lang="en-US" dirty="0"/>
              <a:t> J. Early treatment of </a:t>
            </a:r>
            <a:r>
              <a:rPr lang="en-US" dirty="0" err="1"/>
              <a:t>palatally</a:t>
            </a:r>
            <a:r>
              <a:rPr lang="en-US" dirty="0"/>
              <a:t> erupting maxillary canines by extraction of primary canines. </a:t>
            </a:r>
            <a:r>
              <a:rPr lang="en-US" dirty="0" err="1"/>
              <a:t>Eur</a:t>
            </a:r>
            <a:r>
              <a:rPr lang="en-US" dirty="0"/>
              <a:t> J </a:t>
            </a:r>
            <a:r>
              <a:rPr lang="en-US" dirty="0" err="1"/>
              <a:t>Orthod</a:t>
            </a:r>
            <a:r>
              <a:rPr lang="en-US" dirty="0"/>
              <a:t> 1988;10:283–295.</a:t>
            </a:r>
          </a:p>
          <a:p>
            <a:r>
              <a:rPr lang="en-US" dirty="0" err="1"/>
              <a:t>Kurol</a:t>
            </a:r>
            <a:r>
              <a:rPr lang="en-US" dirty="0"/>
              <a:t> J. Impacted and </a:t>
            </a:r>
            <a:r>
              <a:rPr lang="en-US" dirty="0" err="1"/>
              <a:t>ankylosed</a:t>
            </a:r>
            <a:r>
              <a:rPr lang="en-US" dirty="0"/>
              <a:t> teeth: Why, when, and how to intervene. Am J </a:t>
            </a:r>
            <a:r>
              <a:rPr lang="en-US" dirty="0" err="1"/>
              <a:t>Orthod</a:t>
            </a:r>
            <a:r>
              <a:rPr lang="en-US" dirty="0"/>
              <a:t> </a:t>
            </a:r>
            <a:r>
              <a:rPr lang="en-US" dirty="0" err="1"/>
              <a:t>Dentofacial</a:t>
            </a:r>
            <a:r>
              <a:rPr lang="en-US" dirty="0"/>
              <a:t> </a:t>
            </a:r>
            <a:r>
              <a:rPr lang="en-US" dirty="0" err="1"/>
              <a:t>Orthop</a:t>
            </a:r>
            <a:r>
              <a:rPr lang="en-US" dirty="0"/>
              <a:t> 2006;129:S86-S90.</a:t>
            </a:r>
            <a:endParaRPr lang="el-GR" dirty="0"/>
          </a:p>
          <a:p>
            <a:r>
              <a:rPr lang="en-US" dirty="0" err="1"/>
              <a:t>Ngan</a:t>
            </a:r>
            <a:r>
              <a:rPr lang="el-GR" dirty="0"/>
              <a:t> </a:t>
            </a:r>
            <a:r>
              <a:rPr lang="en-US" dirty="0"/>
              <a:t>P, </a:t>
            </a:r>
            <a:r>
              <a:rPr lang="en-US" dirty="0" err="1"/>
              <a:t>Hornbrook</a:t>
            </a:r>
            <a:r>
              <a:rPr lang="en-US" dirty="0"/>
              <a:t> R, Weaver B. Early Timely Management of Ectopically Erupting Maxillary Canines. </a:t>
            </a:r>
            <a:r>
              <a:rPr lang="en-US" dirty="0" err="1"/>
              <a:t>Semin</a:t>
            </a:r>
            <a:r>
              <a:rPr lang="en-US" dirty="0"/>
              <a:t> </a:t>
            </a:r>
            <a:r>
              <a:rPr lang="en-US" dirty="0" err="1"/>
              <a:t>Orthod</a:t>
            </a:r>
            <a:r>
              <a:rPr lang="en-US" dirty="0"/>
              <a:t> 2005;</a:t>
            </a:r>
            <a:r>
              <a:rPr lang="el-GR" dirty="0"/>
              <a:t>11:152–163</a:t>
            </a:r>
            <a:r>
              <a:rPr lang="en-US" dirty="0"/>
              <a:t>.</a:t>
            </a:r>
            <a:endParaRPr lang="el-GR" dirty="0"/>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7597877-D014-4A0B-9F72-99A35FA5C537}" type="slidenum">
              <a:rPr lang="el-GR"/>
              <a:pPr/>
              <a:t>161</a:t>
            </a:fld>
            <a:endParaRPr lang="el-GR"/>
          </a:p>
        </p:txBody>
      </p:sp>
      <p:sp>
        <p:nvSpPr>
          <p:cNvPr id="50178" name="Rectangle 2"/>
          <p:cNvSpPr>
            <a:spLocks noGrp="1" noRot="1" noChangeAspect="1" noChangeArrowheads="1" noTextEdit="1"/>
          </p:cNvSpPr>
          <p:nvPr>
            <p:ph type="sldImg"/>
          </p:nvPr>
        </p:nvSpPr>
        <p:spPr>
          <a:ln/>
        </p:spPr>
      </p:sp>
      <p:sp>
        <p:nvSpPr>
          <p:cNvPr id="50179" name="Rectangle 3"/>
          <p:cNvSpPr>
            <a:spLocks noGrp="1" noChangeArrowheads="1"/>
          </p:cNvSpPr>
          <p:nvPr>
            <p:ph type="body" idx="1"/>
          </p:nvPr>
        </p:nvSpPr>
        <p:spPr/>
        <p:txBody>
          <a:bodyPr/>
          <a:lstStyle/>
          <a:p>
            <a:r>
              <a:rPr lang="el-GR" dirty="0" smtClean="0"/>
              <a:t>Η </a:t>
            </a:r>
            <a:r>
              <a:rPr lang="el-GR" dirty="0"/>
              <a:t>θεραπευτική αντιμετώπιση είναι η εξαγωγή του νεογιλού κυνόδοντα. Η βιβλιογραφία </a:t>
            </a:r>
            <a:r>
              <a:rPr lang="el-GR" dirty="0" smtClean="0"/>
              <a:t>αναφέρει </a:t>
            </a:r>
            <a:r>
              <a:rPr lang="el-GR" dirty="0"/>
              <a:t>ότι αν ο κυνόδοντας δεν έχει περάσει τον επιμήκη άξονα του πλαγίου, δηλαδή βρίσκεται στην περιοχή Α, τότε οι πιθανότητες να ανατείλει φυσιολογικά είναι εξαιρετικές, αλλιώς είναι μικρότερες μεν αλλά καλύτερες από το να μην κάνουμε </a:t>
            </a:r>
            <a:r>
              <a:rPr lang="el-GR" dirty="0" smtClean="0"/>
              <a:t>τίποτα.</a:t>
            </a:r>
            <a:endParaRPr lang="el-GR" dirty="0"/>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smtClean="0"/>
              <a:t>100006</a:t>
            </a:r>
            <a:endParaRPr lang="el-GR" dirty="0" smtClean="0"/>
          </a:p>
          <a:p>
            <a:r>
              <a:rPr lang="el-GR" dirty="0" smtClean="0"/>
              <a:t>Χειλική </a:t>
            </a:r>
            <a:r>
              <a:rPr lang="el-GR" dirty="0" err="1" smtClean="0"/>
              <a:t>έγκλειση</a:t>
            </a:r>
            <a:r>
              <a:rPr lang="el-GR" dirty="0" smtClean="0"/>
              <a:t> κυνόδοντα.</a:t>
            </a:r>
            <a:endParaRPr lang="el-GR" dirty="0"/>
          </a:p>
        </p:txBody>
      </p:sp>
      <p:sp>
        <p:nvSpPr>
          <p:cNvPr id="4" name="Slide Number Placeholder 3"/>
          <p:cNvSpPr>
            <a:spLocks noGrp="1"/>
          </p:cNvSpPr>
          <p:nvPr>
            <p:ph type="sldNum" sz="quarter" idx="10"/>
          </p:nvPr>
        </p:nvSpPr>
        <p:spPr/>
        <p:txBody>
          <a:bodyPr/>
          <a:lstStyle/>
          <a:p>
            <a:pPr>
              <a:defRPr/>
            </a:pPr>
            <a:fld id="{219A9803-A266-4473-BE15-F00B650ECDFB}" type="slidenum">
              <a:rPr lang="el-GR" smtClean="0"/>
              <a:pPr>
                <a:defRPr/>
              </a:pPr>
              <a:t>162</a:t>
            </a:fld>
            <a:endParaRPr lang="el-G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l-GR" dirty="0" smtClean="0"/>
              <a:t>(098001)</a:t>
            </a:r>
          </a:p>
          <a:p>
            <a:r>
              <a:rPr lang="el-GR" dirty="0" smtClean="0"/>
              <a:t>Υπάρχει ειδικό μάθημα για έκτοπη ανατολή γομφίων στην η-Τάξη.</a:t>
            </a:r>
            <a:endParaRPr lang="el-GR" dirty="0"/>
          </a:p>
        </p:txBody>
      </p:sp>
      <p:sp>
        <p:nvSpPr>
          <p:cNvPr id="4" name="Slide Number Placeholder 3"/>
          <p:cNvSpPr>
            <a:spLocks noGrp="1"/>
          </p:cNvSpPr>
          <p:nvPr>
            <p:ph type="sldNum" sz="quarter" idx="10"/>
          </p:nvPr>
        </p:nvSpPr>
        <p:spPr/>
        <p:txBody>
          <a:bodyPr/>
          <a:lstStyle/>
          <a:p>
            <a:pPr>
              <a:defRPr/>
            </a:pPr>
            <a:fld id="{219A9803-A266-4473-BE15-F00B650ECDFB}" type="slidenum">
              <a:rPr lang="el-GR" smtClean="0"/>
              <a:pPr>
                <a:defRPr/>
              </a:pPr>
              <a:t>163</a:t>
            </a:fld>
            <a:endParaRPr lang="el-G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A38939F-4D58-4D31-AD66-103B3404913E}" type="slidenum">
              <a:rPr lang="el-GR"/>
              <a:pPr/>
              <a:t>164</a:t>
            </a:fld>
            <a:endParaRPr lang="el-GR"/>
          </a:p>
        </p:txBody>
      </p:sp>
      <p:sp>
        <p:nvSpPr>
          <p:cNvPr id="138242" name="Rectangle 2"/>
          <p:cNvSpPr>
            <a:spLocks noGrp="1" noRot="1" noChangeAspect="1" noChangeArrowheads="1" noTextEdit="1"/>
          </p:cNvSpPr>
          <p:nvPr>
            <p:ph type="sldImg"/>
          </p:nvPr>
        </p:nvSpPr>
        <p:spPr>
          <a:ln/>
        </p:spPr>
      </p:sp>
      <p:sp>
        <p:nvSpPr>
          <p:cNvPr id="138243" name="Rectangle 3"/>
          <p:cNvSpPr>
            <a:spLocks noGrp="1" noChangeArrowheads="1"/>
          </p:cNvSpPr>
          <p:nvPr>
            <p:ph type="body" idx="1"/>
          </p:nvPr>
        </p:nvSpPr>
        <p:spPr/>
        <p:txBody>
          <a:bodyPr/>
          <a:lstStyle/>
          <a:p>
            <a:r>
              <a:rPr lang="el-GR" dirty="0" smtClean="0"/>
              <a:t>(089012)</a:t>
            </a:r>
            <a:endParaRPr lang="el-GR" dirty="0"/>
          </a:p>
          <a:p>
            <a:r>
              <a:rPr lang="el-GR" dirty="0" err="1" smtClean="0"/>
              <a:t>Αγενεσία</a:t>
            </a:r>
            <a:r>
              <a:rPr lang="el-GR" dirty="0" smtClean="0"/>
              <a:t> 22</a:t>
            </a:r>
            <a:r>
              <a:rPr lang="el-GR" dirty="0"/>
              <a:t>. Θηλασμός </a:t>
            </a:r>
            <a:r>
              <a:rPr lang="el-GR" dirty="0" smtClean="0"/>
              <a:t>δακτύλου με πρόσθια </a:t>
            </a:r>
            <a:r>
              <a:rPr lang="el-GR" dirty="0" err="1" smtClean="0"/>
              <a:t>χασμοδοντία</a:t>
            </a:r>
            <a:r>
              <a:rPr lang="el-GR" dirty="0" smtClean="0"/>
              <a:t>.</a:t>
            </a:r>
            <a:endParaRPr lang="el-GR" dirty="0"/>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7681159-2FF9-4E23-966D-25461D529A78}" type="slidenum">
              <a:rPr lang="el-GR"/>
              <a:pPr/>
              <a:t>165</a:t>
            </a:fld>
            <a:endParaRPr lang="el-GR"/>
          </a:p>
        </p:txBody>
      </p:sp>
      <p:sp>
        <p:nvSpPr>
          <p:cNvPr id="250882" name="Rectangle 2"/>
          <p:cNvSpPr>
            <a:spLocks noGrp="1" noRot="1" noChangeAspect="1" noChangeArrowheads="1" noTextEdit="1"/>
          </p:cNvSpPr>
          <p:nvPr>
            <p:ph type="sldImg"/>
          </p:nvPr>
        </p:nvSpPr>
        <p:spPr>
          <a:ln/>
        </p:spPr>
      </p:sp>
      <p:sp>
        <p:nvSpPr>
          <p:cNvPr id="250883" name="Rectangle 3"/>
          <p:cNvSpPr>
            <a:spLocks noGrp="1" noChangeArrowheads="1"/>
          </p:cNvSpPr>
          <p:nvPr>
            <p:ph type="body" idx="1"/>
          </p:nvPr>
        </p:nvSpPr>
        <p:spPr/>
        <p:txBody>
          <a:bodyPr/>
          <a:lstStyle/>
          <a:p>
            <a:r>
              <a:rPr lang="el-GR" dirty="0" smtClean="0"/>
              <a:t>(089012)</a:t>
            </a:r>
            <a:endParaRPr lang="el-GR" dirty="0"/>
          </a:p>
          <a:p>
            <a:r>
              <a:rPr lang="el-GR" dirty="0" err="1" smtClean="0"/>
              <a:t>Αγενεσία</a:t>
            </a:r>
            <a:r>
              <a:rPr lang="el-GR" dirty="0" smtClean="0"/>
              <a:t> 22. Θηλασμός δακτύλου με πρόσθια </a:t>
            </a:r>
            <a:r>
              <a:rPr lang="el-GR" dirty="0" err="1" smtClean="0"/>
              <a:t>χασμοδοντία</a:t>
            </a:r>
            <a:r>
              <a:rPr lang="el-GR" dirty="0" smtClean="0"/>
              <a:t>. Μηχάνημα παρεμπόδισης προώθησης γλώσσας.</a:t>
            </a:r>
            <a:endParaRPr lang="el-GR" dirty="0"/>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C6414BD-AB67-43A7-9A8C-30F1B9854EF4}" type="slidenum">
              <a:rPr lang="el-GR"/>
              <a:pPr/>
              <a:t>166</a:t>
            </a:fld>
            <a:endParaRPr lang="el-GR"/>
          </a:p>
        </p:txBody>
      </p:sp>
      <p:sp>
        <p:nvSpPr>
          <p:cNvPr id="254978" name="Rectangle 2"/>
          <p:cNvSpPr>
            <a:spLocks noGrp="1" noRot="1" noChangeAspect="1" noChangeArrowheads="1" noTextEdit="1"/>
          </p:cNvSpPr>
          <p:nvPr>
            <p:ph type="sldImg"/>
          </p:nvPr>
        </p:nvSpPr>
        <p:spPr>
          <a:ln/>
        </p:spPr>
      </p:sp>
      <p:sp>
        <p:nvSpPr>
          <p:cNvPr id="254979" name="Rectangle 3"/>
          <p:cNvSpPr>
            <a:spLocks noGrp="1" noChangeArrowheads="1"/>
          </p:cNvSpPr>
          <p:nvPr>
            <p:ph type="body" idx="1"/>
          </p:nvPr>
        </p:nvSpPr>
        <p:spPr/>
        <p:txBody>
          <a:bodyPr/>
          <a:lstStyle/>
          <a:p>
            <a:r>
              <a:rPr lang="el-GR" dirty="0"/>
              <a:t>089012</a:t>
            </a:r>
          </a:p>
          <a:p>
            <a:r>
              <a:rPr lang="el-GR" dirty="0" err="1" smtClean="0"/>
              <a:t>Αγενεσία</a:t>
            </a:r>
            <a:r>
              <a:rPr lang="el-GR" dirty="0" smtClean="0"/>
              <a:t> 22. Θηλασμός δακτύλου με πρόσθια </a:t>
            </a:r>
            <a:r>
              <a:rPr lang="el-GR" dirty="0" err="1" smtClean="0"/>
              <a:t>χασμοδοντία</a:t>
            </a:r>
            <a:r>
              <a:rPr lang="el-GR" dirty="0" smtClean="0"/>
              <a:t>.</a:t>
            </a:r>
            <a:endParaRPr lang="el-GR" dirty="0"/>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35EBD6A-E790-44E9-B7E7-760E5C72508D}" type="slidenum">
              <a:rPr lang="el-GR"/>
              <a:pPr/>
              <a:t>167</a:t>
            </a:fld>
            <a:endParaRPr lang="el-G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p:txBody>
          <a:bodyPr/>
          <a:lstStyle/>
          <a:p>
            <a:r>
              <a:rPr lang="el-GR" dirty="0" smtClean="0"/>
              <a:t>(096014)</a:t>
            </a:r>
            <a:endParaRPr lang="el-GR" dirty="0"/>
          </a:p>
          <a:p>
            <a:r>
              <a:rPr lang="el-GR" dirty="0"/>
              <a:t>Θηλασμός δακτύλου. Τάση σκελετικής </a:t>
            </a:r>
            <a:r>
              <a:rPr lang="el-GR" dirty="0" err="1"/>
              <a:t>χασμοδοντίας</a:t>
            </a:r>
            <a:r>
              <a:rPr lang="el-GR" dirty="0"/>
              <a:t>. Η διόρθωση με το φράγμα γλώσσας ήταν μερική. Το τελικό αποτέλεσμα έγινε με ακίνητα μηχανήματα</a:t>
            </a:r>
            <a:r>
              <a:rPr lang="el-GR" dirty="0" smtClean="0"/>
              <a:t>. Παρατηρήστε αγκύλωση κάτω νεογιλών γομφίων.</a:t>
            </a:r>
            <a:endParaRPr lang="el-GR" dirty="0"/>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242E851-0A7E-4413-86A9-15E5ADC85A44}" type="slidenum">
              <a:rPr lang="el-GR"/>
              <a:pPr/>
              <a:t>168</a:t>
            </a:fld>
            <a:endParaRPr lang="el-GR"/>
          </a:p>
        </p:txBody>
      </p:sp>
      <p:sp>
        <p:nvSpPr>
          <p:cNvPr id="259074" name="Rectangle 2"/>
          <p:cNvSpPr>
            <a:spLocks noGrp="1" noRot="1" noChangeAspect="1" noChangeArrowheads="1" noTextEdit="1"/>
          </p:cNvSpPr>
          <p:nvPr>
            <p:ph type="sldImg"/>
          </p:nvPr>
        </p:nvSpPr>
        <p:spPr>
          <a:ln/>
        </p:spPr>
      </p:sp>
      <p:sp>
        <p:nvSpPr>
          <p:cNvPr id="259075" name="Rectangle 3"/>
          <p:cNvSpPr>
            <a:spLocks noGrp="1" noChangeArrowheads="1"/>
          </p:cNvSpPr>
          <p:nvPr>
            <p:ph type="body" idx="1"/>
          </p:nvPr>
        </p:nvSpPr>
        <p:spPr/>
        <p:txBody>
          <a:bodyPr/>
          <a:lstStyle/>
          <a:p>
            <a:r>
              <a:rPr lang="el-GR" dirty="0" smtClean="0"/>
              <a:t>(096014)</a:t>
            </a:r>
            <a:endParaRPr lang="el-GR" dirty="0"/>
          </a:p>
          <a:p>
            <a:r>
              <a:rPr lang="el-GR" dirty="0"/>
              <a:t>Θηλασμός δακτύλου. Τάση σκελετικής </a:t>
            </a:r>
            <a:r>
              <a:rPr lang="el-GR" dirty="0" err="1"/>
              <a:t>χασμοδοντίας</a:t>
            </a:r>
            <a:r>
              <a:rPr lang="el-GR" dirty="0"/>
              <a:t>. Η διόρθωση με το φράγμα γλώσσας ήταν μερική. Το τελικό αποτέλεσμα έγινε με ακίνητα μηχανήματα</a:t>
            </a:r>
            <a:r>
              <a:rPr lang="el-GR" dirty="0" smtClean="0"/>
              <a:t>. Στάδιο ‘ασχημόπαπου’.</a:t>
            </a:r>
            <a:endParaRPr lang="el-GR" dirty="0"/>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922F5A5-B119-4F10-B237-468347C081FA}" type="slidenum">
              <a:rPr lang="el-GR"/>
              <a:pPr/>
              <a:t>169</a:t>
            </a:fld>
            <a:endParaRPr lang="el-GR"/>
          </a:p>
        </p:txBody>
      </p:sp>
      <p:sp>
        <p:nvSpPr>
          <p:cNvPr id="187394" name="Rectangle 2"/>
          <p:cNvSpPr>
            <a:spLocks noGrp="1" noRot="1" noChangeAspect="1" noChangeArrowheads="1" noTextEdit="1"/>
          </p:cNvSpPr>
          <p:nvPr>
            <p:ph type="sldImg"/>
          </p:nvPr>
        </p:nvSpPr>
        <p:spPr>
          <a:ln/>
        </p:spPr>
      </p:sp>
      <p:sp>
        <p:nvSpPr>
          <p:cNvPr id="187395" name="Rectangle 3"/>
          <p:cNvSpPr>
            <a:spLocks noGrp="1" noChangeArrowheads="1"/>
          </p:cNvSpPr>
          <p:nvPr>
            <p:ph type="body" idx="1"/>
          </p:nvPr>
        </p:nvSpPr>
        <p:spPr/>
        <p:txBody>
          <a:bodyPr/>
          <a:lstStyle/>
          <a:p>
            <a:endParaRPr lang="el-GR"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7"/>
          <p:cNvSpPr>
            <a:spLocks noGrp="1" noChangeArrowheads="1"/>
          </p:cNvSpPr>
          <p:nvPr>
            <p:ph type="sldNum" sz="quarter" idx="5"/>
          </p:nvPr>
        </p:nvSpPr>
        <p:spPr>
          <a:noFill/>
        </p:spPr>
        <p:txBody>
          <a:bodyPr/>
          <a:lstStyle/>
          <a:p>
            <a:fld id="{F26A21CB-A5CB-4C9E-B823-0ED65AA05C6D}" type="slidenum">
              <a:rPr lang="el-GR" smtClean="0"/>
              <a:pPr/>
              <a:t>18</a:t>
            </a:fld>
            <a:endParaRPr lang="el-GR" smtClean="0"/>
          </a:p>
        </p:txBody>
      </p:sp>
      <p:sp>
        <p:nvSpPr>
          <p:cNvPr id="151555" name="Rectangle 2"/>
          <p:cNvSpPr>
            <a:spLocks noGrp="1" noRot="1" noChangeAspect="1" noChangeArrowheads="1" noTextEdit="1"/>
          </p:cNvSpPr>
          <p:nvPr>
            <p:ph type="sldImg"/>
          </p:nvPr>
        </p:nvSpPr>
        <p:spPr>
          <a:xfrm>
            <a:off x="1143000" y="685800"/>
            <a:ext cx="4572000" cy="3429000"/>
          </a:xfrm>
          <a:ln/>
        </p:spPr>
      </p:sp>
      <p:sp>
        <p:nvSpPr>
          <p:cNvPr id="151556" name="Rectangle 3"/>
          <p:cNvSpPr>
            <a:spLocks noGrp="1" noChangeArrowheads="1"/>
          </p:cNvSpPr>
          <p:nvPr>
            <p:ph type="body" idx="1"/>
          </p:nvPr>
        </p:nvSpPr>
        <p:spPr>
          <a:noFill/>
          <a:ln/>
        </p:spPr>
        <p:txBody>
          <a:bodyPr/>
          <a:lstStyle/>
          <a:p>
            <a:r>
              <a:rPr lang="en-US" dirty="0" smtClean="0"/>
              <a:t>Copyright 2020, </a:t>
            </a:r>
            <a:r>
              <a:rPr lang="el-GR" dirty="0" smtClean="0"/>
              <a:t>Δ. </a:t>
            </a:r>
            <a:r>
              <a:rPr lang="el-GR" dirty="0" err="1" smtClean="0"/>
              <a:t>Χαλαζωνίτης</a:t>
            </a:r>
            <a:r>
              <a:rPr lang="el-GR" dirty="0" smtClean="0"/>
              <a:t>.</a:t>
            </a:r>
          </a:p>
          <a:p>
            <a:r>
              <a:rPr lang="el-GR" dirty="0" smtClean="0"/>
              <a:t>Απαγορεύεται η μερική ή ολική αναπαραγωγή χωρίς την έγγραφη άδεια του συγγραφέα.</a:t>
            </a:r>
          </a:p>
          <a:p>
            <a:pPr eaLnBrk="1" hangingPunct="1"/>
            <a:r>
              <a:rPr lang="el-GR" dirty="0" smtClean="0"/>
              <a:t>Τελευταία ενημέρωση: </a:t>
            </a:r>
            <a:r>
              <a:rPr lang="en-US" smtClean="0"/>
              <a:t>27/9</a:t>
            </a:r>
            <a:r>
              <a:rPr lang="el-GR" smtClean="0"/>
              <a:t>/20</a:t>
            </a:r>
            <a:r>
              <a:rPr lang="en-US" dirty="0" smtClean="0"/>
              <a:t>20</a:t>
            </a:r>
            <a:r>
              <a:rPr lang="el-GR" dirty="0" smtClean="0"/>
              <a:t>.</a:t>
            </a:r>
            <a:endParaRPr lang="en-GB" dirty="0" smtClean="0"/>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7BCB8D7-5907-4FFC-81B3-6756704154D4}" type="slidenum">
              <a:rPr lang="el-GR"/>
              <a:pPr/>
              <a:t>170</a:t>
            </a:fld>
            <a:endParaRPr lang="el-GR"/>
          </a:p>
        </p:txBody>
      </p:sp>
      <p:sp>
        <p:nvSpPr>
          <p:cNvPr id="189442" name="Rectangle 2"/>
          <p:cNvSpPr>
            <a:spLocks noGrp="1" noRot="1" noChangeAspect="1" noChangeArrowheads="1" noTextEdit="1"/>
          </p:cNvSpPr>
          <p:nvPr>
            <p:ph type="sldImg"/>
          </p:nvPr>
        </p:nvSpPr>
        <p:spPr>
          <a:xfrm>
            <a:off x="1338263" y="931863"/>
            <a:ext cx="4192587" cy="3144837"/>
          </a:xfrm>
          <a:ln/>
        </p:spPr>
      </p:sp>
      <p:sp>
        <p:nvSpPr>
          <p:cNvPr id="189443" name="Rectangle 3"/>
          <p:cNvSpPr>
            <a:spLocks noGrp="1" noChangeArrowheads="1"/>
          </p:cNvSpPr>
          <p:nvPr>
            <p:ph type="body" idx="1"/>
          </p:nvPr>
        </p:nvSpPr>
        <p:spPr>
          <a:xfrm>
            <a:off x="585788" y="4591050"/>
            <a:ext cx="5697537" cy="3724275"/>
          </a:xfrm>
        </p:spPr>
        <p:txBody>
          <a:bodyPr/>
          <a:lstStyle/>
          <a:p>
            <a:r>
              <a:rPr lang="el-GR"/>
              <a:t>097032, 093017, 098023</a:t>
            </a:r>
          </a:p>
          <a:p>
            <a:r>
              <a:rPr lang="el-GR"/>
              <a:t>Αγκύλωση νεογιλών.</a:t>
            </a: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AF0341C-F633-47E9-A954-84C8235F492F}" type="slidenum">
              <a:rPr lang="el-GR"/>
              <a:pPr/>
              <a:t>171</a:t>
            </a:fld>
            <a:endParaRPr lang="el-GR"/>
          </a:p>
        </p:txBody>
      </p:sp>
      <p:sp>
        <p:nvSpPr>
          <p:cNvPr id="335874" name="Rectangle 2"/>
          <p:cNvSpPr>
            <a:spLocks noGrp="1" noRot="1" noChangeAspect="1" noChangeArrowheads="1" noTextEdit="1"/>
          </p:cNvSpPr>
          <p:nvPr>
            <p:ph type="sldImg"/>
          </p:nvPr>
        </p:nvSpPr>
        <p:spPr>
          <a:ln/>
        </p:spPr>
      </p:sp>
      <p:sp>
        <p:nvSpPr>
          <p:cNvPr id="335875" name="Rectangle 3"/>
          <p:cNvSpPr>
            <a:spLocks noGrp="1" noChangeArrowheads="1"/>
          </p:cNvSpPr>
          <p:nvPr>
            <p:ph type="body" idx="1"/>
          </p:nvPr>
        </p:nvSpPr>
        <p:spPr/>
        <p:txBody>
          <a:bodyPr/>
          <a:lstStyle/>
          <a:p>
            <a:r>
              <a:rPr lang="el-GR"/>
              <a:t>J. Kurol και συν. (1984, 1985, 1991).</a:t>
            </a: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FC14465-C149-4A42-81CE-37077550DC09}" type="slidenum">
              <a:rPr lang="el-GR"/>
              <a:pPr/>
              <a:t>172</a:t>
            </a:fld>
            <a:endParaRPr lang="el-GR"/>
          </a:p>
        </p:txBody>
      </p:sp>
      <p:sp>
        <p:nvSpPr>
          <p:cNvPr id="191490" name="Rectangle 2"/>
          <p:cNvSpPr>
            <a:spLocks noGrp="1" noRot="1" noChangeAspect="1" noChangeArrowheads="1" noTextEdit="1"/>
          </p:cNvSpPr>
          <p:nvPr>
            <p:ph type="sldImg"/>
          </p:nvPr>
        </p:nvSpPr>
        <p:spPr>
          <a:ln/>
        </p:spPr>
      </p:sp>
      <p:sp>
        <p:nvSpPr>
          <p:cNvPr id="191491" name="Rectangle 3"/>
          <p:cNvSpPr>
            <a:spLocks noGrp="1" noChangeArrowheads="1"/>
          </p:cNvSpPr>
          <p:nvPr>
            <p:ph type="body" idx="1"/>
          </p:nvPr>
        </p:nvSpPr>
        <p:spPr/>
        <p:txBody>
          <a:bodyPr/>
          <a:lstStyle/>
          <a:p>
            <a:r>
              <a:rPr lang="el-GR"/>
              <a:t>J. Kurol και συν. (1984, 1985, 1991).</a:t>
            </a: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33969A2-1FAC-4595-87AE-8387AD33D0BE}" type="slidenum">
              <a:rPr lang="el-GR"/>
              <a:pPr/>
              <a:t>174</a:t>
            </a:fld>
            <a:endParaRPr lang="el-GR"/>
          </a:p>
        </p:txBody>
      </p:sp>
      <p:sp>
        <p:nvSpPr>
          <p:cNvPr id="99330" name="Rectangle 2"/>
          <p:cNvSpPr>
            <a:spLocks noGrp="1" noRot="1" noChangeAspect="1" noChangeArrowheads="1" noTextEdit="1"/>
          </p:cNvSpPr>
          <p:nvPr>
            <p:ph type="sldImg"/>
          </p:nvPr>
        </p:nvSpPr>
        <p:spPr>
          <a:ln/>
        </p:spPr>
      </p:sp>
      <p:sp>
        <p:nvSpPr>
          <p:cNvPr id="99331" name="Rectangle 3"/>
          <p:cNvSpPr>
            <a:spLocks noGrp="1" noChangeArrowheads="1"/>
          </p:cNvSpPr>
          <p:nvPr>
            <p:ph type="body" idx="1"/>
          </p:nvPr>
        </p:nvSpPr>
        <p:spPr/>
        <p:txBody>
          <a:bodyPr/>
          <a:lstStyle/>
          <a:p>
            <a:r>
              <a:rPr lang="el-GR"/>
              <a:t>100005</a:t>
            </a:r>
            <a:endParaRPr lang="en-US"/>
          </a:p>
          <a:p>
            <a:r>
              <a:rPr lang="el-GR"/>
              <a:t>Ελάχιστη κατακόρυφη πρόταξη, έτσι χρησιμοποιήθηκε άνω κινητό με ελατήρια αντί του επικλινούς. Μετά από τη διόρθωση, εμφανίζονται και οι πλάγιοι σε σταυροειδή. Περαιτέρω διόρθωση απαιτεί πλήρη θεραπεία, λόγω ελλείψεως χώρου και ανάγκης διόρθωσης και άλλων προβλημάτων.</a:t>
            </a: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20B2D64-470F-4167-BC90-A552655F3202}" type="slidenum">
              <a:rPr lang="el-GR"/>
              <a:pPr/>
              <a:t>175</a:t>
            </a:fld>
            <a:endParaRPr lang="el-GR"/>
          </a:p>
        </p:txBody>
      </p:sp>
      <p:sp>
        <p:nvSpPr>
          <p:cNvPr id="283650" name="Rectangle 2"/>
          <p:cNvSpPr>
            <a:spLocks noGrp="1" noRot="1" noChangeAspect="1" noChangeArrowheads="1" noTextEdit="1"/>
          </p:cNvSpPr>
          <p:nvPr>
            <p:ph type="sldImg"/>
          </p:nvPr>
        </p:nvSpPr>
        <p:spPr>
          <a:ln/>
        </p:spPr>
      </p:sp>
      <p:sp>
        <p:nvSpPr>
          <p:cNvPr id="283651" name="Rectangle 3"/>
          <p:cNvSpPr>
            <a:spLocks noGrp="1" noChangeArrowheads="1"/>
          </p:cNvSpPr>
          <p:nvPr>
            <p:ph type="body" idx="1"/>
          </p:nvPr>
        </p:nvSpPr>
        <p:spPr/>
        <p:txBody>
          <a:bodyPr/>
          <a:lstStyle/>
          <a:p>
            <a:r>
              <a:rPr lang="el-GR"/>
              <a:t>100005</a:t>
            </a:r>
            <a:endParaRPr lang="en-US"/>
          </a:p>
          <a:p>
            <a:r>
              <a:rPr lang="el-GR"/>
              <a:t>Ελάχιστη κατακόρυφη πρόταξη, έτσι χρησιμοποιήθηκε άνω κινητό με ελατήρια αντί του επικλινούς. Μετά από τη διόρθωση, εμφανίζονται και οι πλάγιοι σε σταυροειδή. Περαιτέρω διόρθωση απαιτεί πλήρη θεραπεία, λόγω ελλείψεως χώρου και ανάγκης διόρθωσης και άλλων προβλημάτων.</a:t>
            </a: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B58F96A-FDBF-46F7-9731-5D4D0716E9ED}" type="slidenum">
              <a:rPr lang="el-GR"/>
              <a:pPr/>
              <a:t>176</a:t>
            </a:fld>
            <a:endParaRPr lang="el-GR"/>
          </a:p>
        </p:txBody>
      </p:sp>
      <p:sp>
        <p:nvSpPr>
          <p:cNvPr id="300034" name="Rectangle 2"/>
          <p:cNvSpPr>
            <a:spLocks noGrp="1" noRot="1" noChangeAspect="1" noChangeArrowheads="1" noTextEdit="1"/>
          </p:cNvSpPr>
          <p:nvPr>
            <p:ph type="sldImg"/>
          </p:nvPr>
        </p:nvSpPr>
        <p:spPr>
          <a:ln/>
        </p:spPr>
      </p:sp>
      <p:sp>
        <p:nvSpPr>
          <p:cNvPr id="300035" name="Rectangle 3"/>
          <p:cNvSpPr>
            <a:spLocks noGrp="1" noChangeArrowheads="1"/>
          </p:cNvSpPr>
          <p:nvPr>
            <p:ph type="body" idx="1"/>
          </p:nvPr>
        </p:nvSpPr>
        <p:spPr/>
        <p:txBody>
          <a:bodyPr/>
          <a:lstStyle/>
          <a:p>
            <a:r>
              <a:rPr lang="el-GR"/>
              <a:t>104007</a:t>
            </a:r>
          </a:p>
          <a:p>
            <a:r>
              <a:rPr lang="el-GR"/>
              <a:t>Αρχικές φωτογραφίες δείχνουν το πρόβλημα. Ένα χρόνο αργότερα (χωρίς θεραπεία) φαίνονται οι επιπτώσεις στους κάτω τομείς. Λεπτομέρειες κατασκευής μηχανήματος.</a:t>
            </a: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5AC0AE8-BD2A-4B21-96EA-4300D64285D1}" type="slidenum">
              <a:rPr lang="el-GR"/>
              <a:pPr/>
              <a:t>178</a:t>
            </a:fld>
            <a:endParaRPr lang="el-GR"/>
          </a:p>
        </p:txBody>
      </p:sp>
      <p:sp>
        <p:nvSpPr>
          <p:cNvPr id="365570" name="Rectangle 2"/>
          <p:cNvSpPr>
            <a:spLocks noGrp="1" noRot="1" noChangeAspect="1" noChangeArrowheads="1" noTextEdit="1"/>
          </p:cNvSpPr>
          <p:nvPr>
            <p:ph type="sldImg"/>
          </p:nvPr>
        </p:nvSpPr>
        <p:spPr>
          <a:ln/>
        </p:spPr>
      </p:sp>
      <p:sp>
        <p:nvSpPr>
          <p:cNvPr id="365571" name="Rectangle 3"/>
          <p:cNvSpPr>
            <a:spLocks noGrp="1" noChangeArrowheads="1"/>
          </p:cNvSpPr>
          <p:nvPr>
            <p:ph type="body" idx="1"/>
          </p:nvPr>
        </p:nvSpPr>
        <p:spPr/>
        <p:txBody>
          <a:bodyPr/>
          <a:lstStyle/>
          <a:p>
            <a:r>
              <a:rPr lang="el-GR"/>
              <a:t>092018</a:t>
            </a:r>
          </a:p>
          <a:p>
            <a:r>
              <a:rPr lang="el-GR"/>
              <a:t>Πρόωρη επαφή στον 53, πλαγιολίσθηση. Η διόρθωση δεν μπορεί να γίνει μόνο με εκλεκτικό τροχισμό. Θα μπορούσε να είχε χρησιμοποιηθεί κινητό.</a:t>
            </a: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176B74C-0325-46B4-B4BB-03E1B0BAC78A}" type="slidenum">
              <a:rPr lang="el-GR"/>
              <a:pPr/>
              <a:t>179</a:t>
            </a:fld>
            <a:endParaRPr lang="el-GR"/>
          </a:p>
        </p:txBody>
      </p:sp>
      <p:sp>
        <p:nvSpPr>
          <p:cNvPr id="363522" name="Rectangle 2"/>
          <p:cNvSpPr>
            <a:spLocks noGrp="1" noRot="1" noChangeAspect="1" noChangeArrowheads="1" noTextEdit="1"/>
          </p:cNvSpPr>
          <p:nvPr>
            <p:ph type="sldImg"/>
          </p:nvPr>
        </p:nvSpPr>
        <p:spPr>
          <a:ln/>
        </p:spPr>
      </p:sp>
      <p:sp>
        <p:nvSpPr>
          <p:cNvPr id="363523" name="Rectangle 3"/>
          <p:cNvSpPr>
            <a:spLocks noGrp="1" noChangeArrowheads="1"/>
          </p:cNvSpPr>
          <p:nvPr>
            <p:ph type="body" idx="1"/>
          </p:nvPr>
        </p:nvSpPr>
        <p:spPr/>
        <p:txBody>
          <a:bodyPr/>
          <a:lstStyle/>
          <a:p>
            <a:r>
              <a:rPr lang="el-GR"/>
              <a:t>092018</a:t>
            </a:r>
          </a:p>
          <a:p>
            <a:r>
              <a:rPr lang="el-GR"/>
              <a:t>Πρόωρη επαφή στον 53, πλαγιολίσθηση. Η διόρθωση δεν μπορεί να γίνει μόνο με εκλεκτικό τροχισμό. Θα μπορούσε να είχε χρησιμοποιηθεί κινητό.</a:t>
            </a: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87E9A15-32A2-4EF5-AAFC-E0BF5D1F05F8}" type="slidenum">
              <a:rPr lang="el-GR"/>
              <a:pPr/>
              <a:t>180</a:t>
            </a:fld>
            <a:endParaRPr lang="el-GR"/>
          </a:p>
        </p:txBody>
      </p:sp>
      <p:sp>
        <p:nvSpPr>
          <p:cNvPr id="367618" name="Rectangle 2"/>
          <p:cNvSpPr>
            <a:spLocks noGrp="1" noRot="1" noChangeAspect="1" noChangeArrowheads="1" noTextEdit="1"/>
          </p:cNvSpPr>
          <p:nvPr>
            <p:ph type="sldImg"/>
          </p:nvPr>
        </p:nvSpPr>
        <p:spPr>
          <a:ln/>
        </p:spPr>
      </p:sp>
      <p:sp>
        <p:nvSpPr>
          <p:cNvPr id="367619" name="Rectangle 3"/>
          <p:cNvSpPr>
            <a:spLocks noGrp="1" noChangeArrowheads="1"/>
          </p:cNvSpPr>
          <p:nvPr>
            <p:ph type="body" idx="1"/>
          </p:nvPr>
        </p:nvSpPr>
        <p:spPr/>
        <p:txBody>
          <a:bodyPr/>
          <a:lstStyle/>
          <a:p>
            <a:r>
              <a:rPr lang="el-GR"/>
              <a:t>092018</a:t>
            </a:r>
          </a:p>
          <a:p>
            <a:r>
              <a:rPr lang="el-GR"/>
              <a:t>Τρόπος εκλεκτικού τροχισμού (δεν έγινε).</a:t>
            </a: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dirty="0"/>
              <a:t>Copyright 20</a:t>
            </a:r>
            <a:r>
              <a:rPr lang="el-GR" dirty="0"/>
              <a:t>21</a:t>
            </a:r>
            <a:r>
              <a:rPr lang="en-US" dirty="0"/>
              <a:t>, </a:t>
            </a:r>
            <a:r>
              <a:rPr lang="el-GR" dirty="0"/>
              <a:t>Δημήτρης </a:t>
            </a:r>
            <a:r>
              <a:rPr lang="el-GR" dirty="0" err="1"/>
              <a:t>Κωνσταντώνης</a:t>
            </a:r>
            <a:endParaRPr lang="el-GR" dirty="0"/>
          </a:p>
          <a:p>
            <a:r>
              <a:rPr lang="el-GR" dirty="0"/>
              <a:t>Απαγορεύεται η μερική ή ολική αναπαραγωγή χωρίς την έγγραφη άδεια του συγγραφέα.</a:t>
            </a:r>
          </a:p>
          <a:p>
            <a:pPr eaLnBrk="1" hangingPunct="1"/>
            <a:r>
              <a:rPr lang="el-GR" dirty="0"/>
              <a:t>Τελευταία ενημέρωση: </a:t>
            </a:r>
            <a:r>
              <a:rPr lang="en-US" dirty="0"/>
              <a:t>1/1/</a:t>
            </a:r>
            <a:r>
              <a:rPr lang="el-GR" dirty="0"/>
              <a:t>202</a:t>
            </a:r>
            <a:r>
              <a:rPr lang="en-US" dirty="0"/>
              <a:t>1</a:t>
            </a:r>
            <a:r>
              <a:rPr lang="el-GR" dirty="0"/>
              <a:t>.</a:t>
            </a:r>
            <a:endParaRPr lang="en-GB" dirty="0"/>
          </a:p>
          <a:p>
            <a:endParaRPr lang="en-US" dirty="0"/>
          </a:p>
        </p:txBody>
      </p:sp>
      <p:sp>
        <p:nvSpPr>
          <p:cNvPr id="4" name="Slide Number Placeholder 3"/>
          <p:cNvSpPr>
            <a:spLocks noGrp="1"/>
          </p:cNvSpPr>
          <p:nvPr>
            <p:ph type="sldNum" sz="quarter" idx="10"/>
          </p:nvPr>
        </p:nvSpPr>
        <p:spPr/>
        <p:txBody>
          <a:bodyPr/>
          <a:lstStyle/>
          <a:p>
            <a:fld id="{738B70D4-E139-2F42-B72A-63EBA1979CA4}" type="slidenum">
              <a:rPr lang="en-US" smtClean="0"/>
              <a:pPr/>
              <a:t>187</a:t>
            </a:fld>
            <a:endParaRPr lang="en-US"/>
          </a:p>
        </p:txBody>
      </p:sp>
    </p:spTree>
    <p:extLst>
      <p:ext uri="{BB962C8B-B14F-4D97-AF65-F5344CB8AC3E}">
        <p14:creationId xmlns:p14="http://schemas.microsoft.com/office/powerpoint/2010/main" xmlns="" val="83530715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r>
              <a:rPr lang="el-GR" dirty="0" smtClean="0"/>
              <a:t>Ο ασθενής δαγκώνει το στέλεχος του μηχανήματος ώστε να εξασφαλίζεται η θέση των τομέων μέσα στην </a:t>
            </a:r>
            <a:r>
              <a:rPr lang="el-GR" dirty="0" err="1" smtClean="0"/>
              <a:t>τομογραφική</a:t>
            </a:r>
            <a:r>
              <a:rPr lang="el-GR" dirty="0" smtClean="0"/>
              <a:t> ζώνη. Επομένως, τα δόντια δεν ευρίσκονται σε σύγκλειση και η κάτω γνάθος είναι σε </a:t>
            </a:r>
            <a:r>
              <a:rPr lang="el-GR" dirty="0" err="1" smtClean="0"/>
              <a:t>προσθιέστερη</a:t>
            </a:r>
            <a:r>
              <a:rPr lang="el-GR" dirty="0" smtClean="0"/>
              <a:t> θέση από τη θέση μέγιστης </a:t>
            </a:r>
            <a:r>
              <a:rPr lang="el-GR" dirty="0" err="1" smtClean="0"/>
              <a:t>συγγόμφωσης</a:t>
            </a:r>
            <a:r>
              <a:rPr lang="el-GR" dirty="0" smtClean="0"/>
              <a:t>, άρα δεν μπορούμε να αξιολογήσουμε την σχέση κατά </a:t>
            </a:r>
            <a:r>
              <a:rPr lang="en-US" dirty="0" smtClean="0"/>
              <a:t>Angle</a:t>
            </a:r>
            <a:r>
              <a:rPr lang="el-GR" dirty="0" smtClean="0"/>
              <a:t> από την πανοραμική ακτινογραφία. Η πηγή των </a:t>
            </a:r>
            <a:r>
              <a:rPr lang="el-GR" dirty="0" err="1" smtClean="0"/>
              <a:t>ακτίνων</a:t>
            </a:r>
            <a:r>
              <a:rPr lang="el-GR" dirty="0" smtClean="0"/>
              <a:t> είναι σε χαμηλή θέση για να αποφεύγονται σκιές από το ινιακό οστό.</a:t>
            </a:r>
            <a:endParaRPr lang="el-GR" dirty="0"/>
          </a:p>
        </p:txBody>
      </p:sp>
      <p:sp>
        <p:nvSpPr>
          <p:cNvPr id="4" name="Slide Number Placeholder 3"/>
          <p:cNvSpPr>
            <a:spLocks noGrp="1"/>
          </p:cNvSpPr>
          <p:nvPr>
            <p:ph type="sldNum" sz="quarter" idx="10"/>
          </p:nvPr>
        </p:nvSpPr>
        <p:spPr/>
        <p:txBody>
          <a:bodyPr/>
          <a:lstStyle/>
          <a:p>
            <a:pPr>
              <a:defRPr/>
            </a:pPr>
            <a:fld id="{219A9803-A266-4473-BE15-F00B650ECDFB}" type="slidenum">
              <a:rPr lang="el-GR" smtClean="0"/>
              <a:pPr>
                <a:defRPr/>
              </a:pPr>
              <a:t>19</a:t>
            </a:fld>
            <a:endParaRPr lang="el-G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altLang="en-US" dirty="0">
                <a:latin typeface="Times New Roman" charset="0"/>
                <a:ea typeface="ＭＳ Ｐゴシック" charset="-128"/>
              </a:rPr>
              <a:t>Copyright 2018, </a:t>
            </a:r>
            <a:r>
              <a:rPr lang="el-GR" altLang="en-US" dirty="0">
                <a:latin typeface="Times New Roman" charset="0"/>
                <a:ea typeface="ＭＳ Ｐゴシック" charset="-128"/>
              </a:rPr>
              <a:t>Δ. </a:t>
            </a:r>
            <a:r>
              <a:rPr lang="el-GR" altLang="en-US" dirty="0" err="1">
                <a:latin typeface="Times New Roman" charset="0"/>
                <a:ea typeface="ＭＳ Ｐゴシック" charset="-128"/>
              </a:rPr>
              <a:t>Κωνσταντώνης</a:t>
            </a:r>
            <a:r>
              <a:rPr lang="el-GR" altLang="en-US" dirty="0">
                <a:latin typeface="Times New Roman" charset="0"/>
                <a:ea typeface="ＭＳ Ｐゴシック" charset="-128"/>
              </a:rPr>
              <a:t>.</a:t>
            </a:r>
          </a:p>
          <a:p>
            <a:pPr eaLnBrk="1" hangingPunct="1"/>
            <a:r>
              <a:rPr lang="el-GR" altLang="en-US" dirty="0">
                <a:latin typeface="Times New Roman" charset="0"/>
                <a:ea typeface="ＭＳ Ｐゴシック" charset="-128"/>
              </a:rPr>
              <a:t>Απαγορεύεται η μερική ή ολική αναπαραγωγή χωρίς την έγγραφη άδεια του συγγραφέα.</a:t>
            </a:r>
            <a:endParaRPr lang="en-US" altLang="en-US" dirty="0">
              <a:latin typeface="Times New Roman" charset="0"/>
              <a:ea typeface="ＭＳ Ｐゴシック" charset="-128"/>
            </a:endParaRPr>
          </a:p>
          <a:p>
            <a:pPr eaLnBrk="1" hangingPunct="1"/>
            <a:r>
              <a:rPr lang="el-GR" altLang="en-US" dirty="0">
                <a:latin typeface="Times New Roman" charset="0"/>
                <a:ea typeface="ＭＳ Ｐゴシック" charset="-128"/>
              </a:rPr>
              <a:t>Τελευταία ενημέρωση 5/3/2018</a:t>
            </a:r>
          </a:p>
          <a:p>
            <a:endParaRPr lang="en-US" dirty="0"/>
          </a:p>
        </p:txBody>
      </p:sp>
      <p:sp>
        <p:nvSpPr>
          <p:cNvPr id="4" name="Slide Number Placeholder 3"/>
          <p:cNvSpPr>
            <a:spLocks noGrp="1"/>
          </p:cNvSpPr>
          <p:nvPr>
            <p:ph type="sldNum" sz="quarter" idx="10"/>
          </p:nvPr>
        </p:nvSpPr>
        <p:spPr/>
        <p:txBody>
          <a:bodyPr/>
          <a:lstStyle/>
          <a:p>
            <a:fld id="{10D2EE49-A02E-0641-970E-61D09CCE2694}" type="slidenum">
              <a:rPr lang="en-US" smtClean="0"/>
              <a:pPr/>
              <a:t>210</a:t>
            </a:fld>
            <a:endParaRPr lang="en-US"/>
          </a:p>
        </p:txBody>
      </p:sp>
    </p:spTree>
    <p:extLst>
      <p:ext uri="{BB962C8B-B14F-4D97-AF65-F5344CB8AC3E}">
        <p14:creationId xmlns="" xmlns:p14="http://schemas.microsoft.com/office/powerpoint/2010/main" val="416508543"/>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2"/>
          <p:cNvSpPr>
            <a:spLocks noGrp="1" noRot="1" noChangeAspect="1" noChangeArrowheads="1" noTextEdit="1"/>
          </p:cNvSpPr>
          <p:nvPr>
            <p:ph type="sldImg"/>
          </p:nvPr>
        </p:nvSpPr>
        <p:spPr>
          <a:ln/>
        </p:spPr>
      </p:sp>
      <p:sp>
        <p:nvSpPr>
          <p:cNvPr id="91139" name="Rectangle 3"/>
          <p:cNvSpPr>
            <a:spLocks noGrp="1" noChangeArrowheads="1"/>
          </p:cNvSpPr>
          <p:nvPr>
            <p:ph type="body" idx="1"/>
          </p:nvPr>
        </p:nvSpPr>
        <p:spPr>
          <a:noFill/>
          <a:ln/>
        </p:spPr>
        <p:txBody>
          <a:bodyPr/>
          <a:lstStyle/>
          <a:p>
            <a:r>
              <a:rPr lang="el-GR" smtClean="0"/>
              <a:t>Όλα τα πρόσωπα που παρουσιάζονται δεν είναι πραγματικά αλλά έχουν δημιουργηθεί με λογισμικό επεξεργασίας εικόνας.</a:t>
            </a:r>
            <a:r>
              <a:rPr lang="en-US" smtClean="0"/>
              <a:t> </a:t>
            </a:r>
            <a:r>
              <a:rPr lang="el-GR" smtClean="0"/>
              <a:t>Οποιαδήποτε ομοιότητα με πραγματικά άτομα είναι συμπτωματική.</a:t>
            </a:r>
            <a:endParaRPr lang="en-US" smtClean="0"/>
          </a:p>
          <a:p>
            <a:r>
              <a:rPr lang="el-GR" smtClean="0"/>
              <a:t>Τελευταία ενημέρωση: </a:t>
            </a:r>
            <a:r>
              <a:rPr lang="en-US" smtClean="0"/>
              <a:t>1</a:t>
            </a:r>
            <a:r>
              <a:rPr lang="el-GR" smtClean="0"/>
              <a:t>1</a:t>
            </a:r>
            <a:r>
              <a:rPr lang="en-US" smtClean="0"/>
              <a:t>/</a:t>
            </a:r>
            <a:r>
              <a:rPr lang="el-GR" smtClean="0"/>
              <a:t>11/201</a:t>
            </a:r>
            <a:r>
              <a:rPr lang="en-US" smtClean="0"/>
              <a:t>2</a:t>
            </a:r>
            <a:r>
              <a:rPr lang="el-GR" smtClean="0"/>
              <a:t>.</a:t>
            </a:r>
          </a:p>
          <a:p>
            <a:endParaRPr lang="el-GR"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r>
              <a:rPr lang="el-GR" dirty="0" smtClean="0"/>
              <a:t>Η </a:t>
            </a:r>
            <a:r>
              <a:rPr lang="el-GR" dirty="0" err="1" smtClean="0"/>
              <a:t>τομογραφική</a:t>
            </a:r>
            <a:r>
              <a:rPr lang="el-GR" dirty="0" smtClean="0"/>
              <a:t> ζώνη είναι η περιοχή</a:t>
            </a:r>
            <a:r>
              <a:rPr lang="el-GR" baseline="0" dirty="0" smtClean="0"/>
              <a:t> εντός της οποίας, όποια αντικείμενα βρίσκονται, απεικονίζονται σαφώς στην ακτινογραφική πλάκα. Αντικείμενα που βρίσκονται εκτός της ζώνης απεικονίζονται θολά.</a:t>
            </a:r>
            <a:endParaRPr lang="el-GR" dirty="0" smtClean="0"/>
          </a:p>
          <a:p>
            <a:r>
              <a:rPr lang="el-GR" dirty="0" smtClean="0"/>
              <a:t>Η θέση της </a:t>
            </a:r>
            <a:r>
              <a:rPr lang="el-GR" dirty="0" err="1" smtClean="0"/>
              <a:t>τομογραφικής</a:t>
            </a:r>
            <a:r>
              <a:rPr lang="el-GR" dirty="0" smtClean="0"/>
              <a:t> ζώνης εξαρτάται από τη σχετική ταχύτητα της ακτινογραφικής πλάκας με την πηγή των </a:t>
            </a:r>
            <a:r>
              <a:rPr lang="el-GR" dirty="0" err="1" smtClean="0"/>
              <a:t>ακτίνων</a:t>
            </a:r>
            <a:r>
              <a:rPr lang="el-GR" dirty="0" smtClean="0"/>
              <a:t>. Μικρότερη ταχύτητα μετακινεί την </a:t>
            </a:r>
            <a:r>
              <a:rPr lang="el-GR" dirty="0" err="1" smtClean="0"/>
              <a:t>τομογραφική</a:t>
            </a:r>
            <a:r>
              <a:rPr lang="el-GR" dirty="0" smtClean="0"/>
              <a:t> ζώνη πλησιέστερα στην πλάκα. Έτσι, η θέση της ζώνης μπορεί να μεταβάλλεται συνεχώς.</a:t>
            </a:r>
            <a:endParaRPr lang="el-GR" dirty="0"/>
          </a:p>
        </p:txBody>
      </p:sp>
      <p:sp>
        <p:nvSpPr>
          <p:cNvPr id="4" name="Slide Number Placeholder 3"/>
          <p:cNvSpPr>
            <a:spLocks noGrp="1"/>
          </p:cNvSpPr>
          <p:nvPr>
            <p:ph type="sldNum" sz="quarter" idx="10"/>
          </p:nvPr>
        </p:nvSpPr>
        <p:spPr/>
        <p:txBody>
          <a:bodyPr/>
          <a:lstStyle/>
          <a:p>
            <a:pPr>
              <a:defRPr/>
            </a:pPr>
            <a:fld id="{219A9803-A266-4473-BE15-F00B650ECDFB}" type="slidenum">
              <a:rPr lang="el-GR" smtClean="0"/>
              <a:pPr>
                <a:defRPr/>
              </a:pPr>
              <a:t>20</a:t>
            </a:fld>
            <a:endParaRPr lang="el-G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p:cNvSpPr>
            <a:spLocks noGrp="1" noRot="1" noChangeAspect="1" noChangeArrowheads="1" noTextEdit="1"/>
          </p:cNvSpPr>
          <p:nvPr>
            <p:ph type="sldImg"/>
          </p:nvPr>
        </p:nvSpPr>
        <p:spPr>
          <a:xfrm>
            <a:off x="1143000" y="685800"/>
            <a:ext cx="4572000" cy="3429000"/>
          </a:xfrm>
          <a:ln/>
        </p:spPr>
      </p:sp>
      <p:sp>
        <p:nvSpPr>
          <p:cNvPr id="102403" name="Rectangle 3"/>
          <p:cNvSpPr>
            <a:spLocks noGrp="1" noChangeArrowheads="1"/>
          </p:cNvSpPr>
          <p:nvPr>
            <p:ph type="body" idx="1"/>
          </p:nvPr>
        </p:nvSpPr>
        <p:spPr/>
        <p:txBody>
          <a:bodyPr/>
          <a:lstStyle/>
          <a:p>
            <a:r>
              <a:rPr lang="el-GR" dirty="0" smtClean="0"/>
              <a:t>Μεγέθυνση λόγω διαφορετικής απόστασης από πηγή και πλάκα. Ο </a:t>
            </a:r>
            <a:r>
              <a:rPr lang="el-GR" dirty="0" err="1" smtClean="0"/>
              <a:t>υπερωίως</a:t>
            </a:r>
            <a:r>
              <a:rPr lang="el-GR" dirty="0" smtClean="0"/>
              <a:t> έγκλειστος κυνόδοντας απεικονίζεται μεγαλύτερος από τον κυνόδοντα του άλλου ημιμορίου.</a:t>
            </a:r>
            <a:endParaRPr lang="el-GR" dirty="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p:cNvSpPr>
            <a:spLocks noGrp="1" noRot="1" noChangeAspect="1" noChangeArrowheads="1" noTextEdit="1"/>
          </p:cNvSpPr>
          <p:nvPr>
            <p:ph type="sldImg"/>
          </p:nvPr>
        </p:nvSpPr>
        <p:spPr>
          <a:xfrm>
            <a:off x="1143000" y="685800"/>
            <a:ext cx="4572000" cy="3429000"/>
          </a:xfrm>
          <a:ln/>
        </p:spPr>
      </p:sp>
      <p:sp>
        <p:nvSpPr>
          <p:cNvPr id="102403" name="Rectangle 3"/>
          <p:cNvSpPr>
            <a:spLocks noGrp="1" noChangeArrowheads="1"/>
          </p:cNvSpPr>
          <p:nvPr>
            <p:ph type="body" idx="1"/>
          </p:nvPr>
        </p:nvSpPr>
        <p:spPr/>
        <p:txBody>
          <a:bodyPr/>
          <a:lstStyle/>
          <a:p>
            <a:r>
              <a:rPr lang="el-GR" dirty="0" err="1" smtClean="0"/>
              <a:t>Τομογραφική</a:t>
            </a:r>
            <a:r>
              <a:rPr lang="el-GR" dirty="0" smtClean="0"/>
              <a:t> ζώνη.</a:t>
            </a:r>
          </a:p>
          <a:p>
            <a:r>
              <a:rPr lang="el-GR" dirty="0" smtClean="0"/>
              <a:t>Ιδανικά, οι ακτίνες θα πρέπει να προσπίπτουν κάθετα στο οδοντικό τόξο ώστε να διέρχονται από</a:t>
            </a:r>
            <a:r>
              <a:rPr lang="el-GR" baseline="0" dirty="0" smtClean="0"/>
              <a:t> τα σημεία επαφής. Αυτό δεν συμβαίνει στην πράξη λόγω ποικιλότητας του σχήματος του οδοντικού τόξου μεταξύ ασθενών και λόγω κατασκευής του μηχανήματος</a:t>
            </a:r>
            <a:r>
              <a:rPr lang="en-US" sz="1200" dirty="0" smtClean="0"/>
              <a:t>.</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r>
              <a:rPr lang="el-GR" dirty="0" smtClean="0"/>
              <a:t>Εδώ βλέπουμε την </a:t>
            </a:r>
            <a:r>
              <a:rPr lang="el-GR" dirty="0" err="1" smtClean="0"/>
              <a:t>τομογραφική</a:t>
            </a:r>
            <a:r>
              <a:rPr lang="el-GR" dirty="0" smtClean="0"/>
              <a:t> ζώνη, την περιοχή δηλαδή που θα αποτυπωθεί καθαρά στην πανοραμική ακτινογραφία. Υπό ιδανικές συνθήκες, η περιοχή αυτή συμπίπτει με το σχήμα του τόξου του ασθενούς και η κεντρική ακτίνα του μηχανήματος είναι πάντα κάθετη στο τόξο. Ας θεωρήσουμε ότι ο κυνόδοντας δεν έχει καμία εγγύς ή άπω απόκλιση. Είναι εμφανές ότι, για το παράδειγμα του κυνόδοντα, το φύμα και το </a:t>
            </a:r>
            <a:r>
              <a:rPr lang="el-GR" dirty="0" err="1" smtClean="0"/>
              <a:t>ακρορρίζιο</a:t>
            </a:r>
            <a:r>
              <a:rPr lang="el-GR" dirty="0" smtClean="0"/>
              <a:t> θα αποτυπωθούν στην ακτινογραφία επί της ίδιας </a:t>
            </a:r>
            <a:r>
              <a:rPr lang="el-GR" dirty="0" err="1" smtClean="0"/>
              <a:t>κατακορύφου</a:t>
            </a:r>
            <a:r>
              <a:rPr lang="el-GR" dirty="0" smtClean="0"/>
              <a:t>. Αυτό θα ισχύει ακόμη και αν ο κυνόδοντας έχει παρειακή, όπως φαίνεται εδώ, ή γλωσσική κλίση της ρίζας του.</a:t>
            </a:r>
          </a:p>
          <a:p>
            <a:r>
              <a:rPr lang="el-GR" dirty="0" smtClean="0"/>
              <a:t>Αν, όμως, το οδοντικό τόξο του ασθενούς δεν συμπίπτει απόλυτα με την εστιακή περιοχή, ή</a:t>
            </a:r>
            <a:r>
              <a:rPr lang="el-GR" baseline="0" dirty="0" smtClean="0"/>
              <a:t> η ακτίνα δεν είναι κάθετη στο τόξο (πράγμα που συνήθως συμβαίνει στην περιοχή κυνοδόντων και προγομφίων, λόγω κατασκευής του μηχανήματος) </a:t>
            </a:r>
            <a:r>
              <a:rPr lang="el-GR" dirty="0" smtClean="0"/>
              <a:t>τότε δεν θα ακτινοβολεί κάθετα τον κυνόδοντα, με αποτέλεσμα, παρειακή ή γλωσσική κλίση να εμφανίζεται ακτινογραφικά σαν εγγύς ή άπω κλίση.</a:t>
            </a:r>
            <a:endParaRPr lang="en-US" dirty="0" smtClean="0"/>
          </a:p>
          <a:p>
            <a:r>
              <a:rPr lang="el-GR" dirty="0" smtClean="0"/>
              <a:t>Τέτοια προβλήματα εμφανίζονται κυρίως στην άνω γνάθο, στην περιοχή των κυνοδόντων και προγομφίων</a:t>
            </a:r>
            <a:r>
              <a:rPr lang="el-GR" baseline="0" dirty="0" smtClean="0"/>
              <a:t>, και δίνουν ψευδή εντύπωση της παραλληλότητας των ριζών και της εγγύς-άπω απόκλισης των δοντιών.</a:t>
            </a:r>
            <a:endParaRPr lang="el-GR" dirty="0"/>
          </a:p>
        </p:txBody>
      </p:sp>
      <p:sp>
        <p:nvSpPr>
          <p:cNvPr id="4" name="Slide Number Placeholder 3"/>
          <p:cNvSpPr>
            <a:spLocks noGrp="1"/>
          </p:cNvSpPr>
          <p:nvPr>
            <p:ph type="sldNum" sz="quarter" idx="10"/>
          </p:nvPr>
        </p:nvSpPr>
        <p:spPr/>
        <p:txBody>
          <a:bodyPr/>
          <a:lstStyle/>
          <a:p>
            <a:pPr>
              <a:defRPr/>
            </a:pPr>
            <a:fld id="{219A9803-A266-4473-BE15-F00B650ECDFB}" type="slidenum">
              <a:rPr lang="el-GR" smtClean="0"/>
              <a:pPr>
                <a:defRPr/>
              </a:pPr>
              <a:t>23</a:t>
            </a:fld>
            <a:endParaRPr lang="el-G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r>
              <a:rPr lang="el-GR" dirty="0" smtClean="0"/>
              <a:t>Φαινομενική στροφή και εγγύς απόκλιση των άνω δευτέρων προγομφίων…</a:t>
            </a:r>
            <a:endParaRPr lang="en-US" dirty="0" smtClean="0"/>
          </a:p>
          <a:p>
            <a:r>
              <a:rPr lang="en-US" dirty="0" smtClean="0"/>
              <a:t>(110001)</a:t>
            </a:r>
          </a:p>
          <a:p>
            <a:endParaRPr lang="el-GR" dirty="0"/>
          </a:p>
        </p:txBody>
      </p:sp>
      <p:sp>
        <p:nvSpPr>
          <p:cNvPr id="4" name="Slide Number Placeholder 3"/>
          <p:cNvSpPr>
            <a:spLocks noGrp="1"/>
          </p:cNvSpPr>
          <p:nvPr>
            <p:ph type="sldNum" sz="quarter" idx="10"/>
          </p:nvPr>
        </p:nvSpPr>
        <p:spPr/>
        <p:txBody>
          <a:bodyPr/>
          <a:lstStyle/>
          <a:p>
            <a:pPr>
              <a:defRPr/>
            </a:pPr>
            <a:fld id="{219A9803-A266-4473-BE15-F00B650ECDFB}" type="slidenum">
              <a:rPr lang="el-GR" smtClean="0"/>
              <a:pPr>
                <a:defRPr/>
              </a:pPr>
              <a:t>24</a:t>
            </a:fld>
            <a:endParaRPr lang="el-G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r>
              <a:rPr lang="el-GR" dirty="0" smtClean="0"/>
              <a:t>Η πλάγια </a:t>
            </a:r>
            <a:r>
              <a:rPr lang="el-GR" dirty="0" err="1" smtClean="0"/>
              <a:t>κεφαλομετρική</a:t>
            </a:r>
            <a:r>
              <a:rPr lang="el-GR" dirty="0" smtClean="0"/>
              <a:t> δείχνει τους προγομφίου</a:t>
            </a:r>
            <a:r>
              <a:rPr lang="el-GR" baseline="0" dirty="0" smtClean="0"/>
              <a:t>ς σε φυσιολογική θέση.</a:t>
            </a:r>
            <a:endParaRPr lang="el-GR" dirty="0" smtClean="0"/>
          </a:p>
          <a:p>
            <a:r>
              <a:rPr lang="en-US" dirty="0" smtClean="0"/>
              <a:t>(110001)</a:t>
            </a:r>
          </a:p>
          <a:p>
            <a:endParaRPr lang="el-GR" dirty="0"/>
          </a:p>
        </p:txBody>
      </p:sp>
      <p:sp>
        <p:nvSpPr>
          <p:cNvPr id="4" name="Slide Number Placeholder 3"/>
          <p:cNvSpPr>
            <a:spLocks noGrp="1"/>
          </p:cNvSpPr>
          <p:nvPr>
            <p:ph type="sldNum" sz="quarter" idx="10"/>
          </p:nvPr>
        </p:nvSpPr>
        <p:spPr/>
        <p:txBody>
          <a:bodyPr/>
          <a:lstStyle/>
          <a:p>
            <a:pPr>
              <a:defRPr/>
            </a:pPr>
            <a:fld id="{219A9803-A266-4473-BE15-F00B650ECDFB}" type="slidenum">
              <a:rPr lang="el-GR" smtClean="0"/>
              <a:pPr>
                <a:defRPr/>
              </a:pPr>
              <a:t>25</a:t>
            </a:fld>
            <a:endParaRPr lang="el-G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r>
              <a:rPr lang="en-US" dirty="0" smtClean="0"/>
              <a:t>111019</a:t>
            </a:r>
            <a:endParaRPr lang="el-GR" dirty="0"/>
          </a:p>
        </p:txBody>
      </p:sp>
      <p:sp>
        <p:nvSpPr>
          <p:cNvPr id="4" name="Slide Number Placeholder 3"/>
          <p:cNvSpPr>
            <a:spLocks noGrp="1"/>
          </p:cNvSpPr>
          <p:nvPr>
            <p:ph type="sldNum" sz="quarter" idx="10"/>
          </p:nvPr>
        </p:nvSpPr>
        <p:spPr/>
        <p:txBody>
          <a:bodyPr/>
          <a:lstStyle/>
          <a:p>
            <a:fld id="{7741373E-9446-4B66-9B52-B9744A8676BE}" type="slidenum">
              <a:rPr lang="el-GR" smtClean="0"/>
              <a:pPr/>
              <a:t>7</a:t>
            </a:fld>
            <a:endParaRPr lang="el-G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r>
              <a:rPr lang="el-GR" dirty="0" smtClean="0"/>
              <a:t>Ασύμμετρη μεγέθυνση και παραμόρφωση λόγω κακής τοποθέτησης του ασθενούς…</a:t>
            </a:r>
          </a:p>
          <a:p>
            <a:r>
              <a:rPr lang="el-GR" dirty="0" smtClean="0"/>
              <a:t>(107024)</a:t>
            </a:r>
            <a:endParaRPr lang="el-GR" dirty="0"/>
          </a:p>
        </p:txBody>
      </p:sp>
      <p:sp>
        <p:nvSpPr>
          <p:cNvPr id="4" name="Slide Number Placeholder 3"/>
          <p:cNvSpPr>
            <a:spLocks noGrp="1"/>
          </p:cNvSpPr>
          <p:nvPr>
            <p:ph type="sldNum" sz="quarter" idx="10"/>
          </p:nvPr>
        </p:nvSpPr>
        <p:spPr/>
        <p:txBody>
          <a:bodyPr/>
          <a:lstStyle/>
          <a:p>
            <a:pPr>
              <a:defRPr/>
            </a:pPr>
            <a:fld id="{219A9803-A266-4473-BE15-F00B650ECDFB}" type="slidenum">
              <a:rPr lang="el-GR" smtClean="0"/>
              <a:pPr>
                <a:defRPr/>
              </a:pPr>
              <a:t>26</a:t>
            </a:fld>
            <a:endParaRPr lang="el-G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r>
              <a:rPr lang="el-GR" dirty="0" err="1" smtClean="0"/>
              <a:t>Οπισθοφατνιακή</a:t>
            </a:r>
            <a:r>
              <a:rPr lang="el-GR" dirty="0" smtClean="0"/>
              <a:t> για καλύτερη απεικόνιση του εγκλείστου 15.</a:t>
            </a:r>
          </a:p>
          <a:p>
            <a:r>
              <a:rPr lang="el-GR" dirty="0" smtClean="0"/>
              <a:t>(107024)</a:t>
            </a:r>
            <a:endParaRPr lang="el-GR" dirty="0"/>
          </a:p>
        </p:txBody>
      </p:sp>
      <p:sp>
        <p:nvSpPr>
          <p:cNvPr id="4" name="Slide Number Placeholder 3"/>
          <p:cNvSpPr>
            <a:spLocks noGrp="1"/>
          </p:cNvSpPr>
          <p:nvPr>
            <p:ph type="sldNum" sz="quarter" idx="10"/>
          </p:nvPr>
        </p:nvSpPr>
        <p:spPr/>
        <p:txBody>
          <a:bodyPr/>
          <a:lstStyle/>
          <a:p>
            <a:pPr>
              <a:defRPr/>
            </a:pPr>
            <a:fld id="{219A9803-A266-4473-BE15-F00B650ECDFB}" type="slidenum">
              <a:rPr lang="el-GR" smtClean="0"/>
              <a:pPr>
                <a:defRPr/>
              </a:pPr>
              <a:t>27</a:t>
            </a:fld>
            <a:endParaRPr lang="el-G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p:spPr>
        <p:txBody>
          <a:bodyPr/>
          <a:lstStyle/>
          <a:p>
            <a:fld id="{2F9113E6-E228-48D0-8AB2-D4BA04B2178D}" type="slidenum">
              <a:rPr lang="el-GR" smtClean="0">
                <a:latin typeface="Times New Roman" charset="0"/>
              </a:rPr>
              <a:pPr/>
              <a:t>28</a:t>
            </a:fld>
            <a:endParaRPr lang="el-GR" smtClean="0">
              <a:latin typeface="Times New Roman" charset="0"/>
            </a:endParaRPr>
          </a:p>
        </p:txBody>
      </p:sp>
      <p:sp>
        <p:nvSpPr>
          <p:cNvPr id="165891" name="Rectangle 2"/>
          <p:cNvSpPr>
            <a:spLocks noGrp="1" noRot="1" noChangeAspect="1" noChangeArrowheads="1" noTextEdit="1"/>
          </p:cNvSpPr>
          <p:nvPr>
            <p:ph type="sldImg"/>
          </p:nvPr>
        </p:nvSpPr>
        <p:spPr>
          <a:xfrm>
            <a:off x="1143000" y="685800"/>
            <a:ext cx="4572000" cy="3429000"/>
          </a:xfrm>
          <a:ln/>
        </p:spPr>
      </p:sp>
      <p:sp>
        <p:nvSpPr>
          <p:cNvPr id="165892" name="Rectangle 3"/>
          <p:cNvSpPr>
            <a:spLocks noGrp="1" noChangeArrowheads="1"/>
          </p:cNvSpPr>
          <p:nvPr>
            <p:ph type="body" idx="1"/>
          </p:nvPr>
        </p:nvSpPr>
        <p:spPr>
          <a:noFill/>
          <a:ln/>
        </p:spPr>
        <p:txBody>
          <a:bodyPr/>
          <a:lstStyle/>
          <a:p>
            <a:pPr eaLnBrk="1" hangingPunct="1"/>
            <a:r>
              <a:rPr lang="el-GR" sz="1400" dirty="0" smtClean="0">
                <a:latin typeface="Times New Roman" charset="0"/>
              </a:rPr>
              <a:t>Η </a:t>
            </a:r>
            <a:r>
              <a:rPr lang="el-GR" sz="1400" dirty="0" err="1" smtClean="0">
                <a:latin typeface="Times New Roman" charset="0"/>
              </a:rPr>
              <a:t>κεφαλομετρική</a:t>
            </a:r>
            <a:r>
              <a:rPr lang="el-GR" sz="1400" dirty="0" smtClean="0">
                <a:latin typeface="Times New Roman" charset="0"/>
              </a:rPr>
              <a:t> ακτινογραφία/ανάλυση θεωρείται ΕΠΙΚΟΥΡΙΚΟ διαγνωστικό μέσο! (αυτό σημαίνει ότι δεν λαμβάνουμε τα αποτελέσματα της ανάλυσης κατά γράμμα).</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7"/>
          <p:cNvSpPr>
            <a:spLocks noGrp="1" noChangeArrowheads="1"/>
          </p:cNvSpPr>
          <p:nvPr>
            <p:ph type="sldNum" sz="quarter" idx="5"/>
          </p:nvPr>
        </p:nvSpPr>
        <p:spPr>
          <a:noFill/>
        </p:spPr>
        <p:txBody>
          <a:bodyPr/>
          <a:lstStyle/>
          <a:p>
            <a:fld id="{0323A7D7-28CC-47EA-B440-30B99372B25B}" type="slidenum">
              <a:rPr lang="el-GR" smtClean="0">
                <a:latin typeface="Times New Roman" charset="0"/>
              </a:rPr>
              <a:pPr/>
              <a:t>29</a:t>
            </a:fld>
            <a:endParaRPr lang="el-GR" smtClean="0">
              <a:latin typeface="Times New Roman" charset="0"/>
            </a:endParaRPr>
          </a:p>
        </p:txBody>
      </p:sp>
      <p:sp>
        <p:nvSpPr>
          <p:cNvPr id="168963" name="Rectangle 2"/>
          <p:cNvSpPr>
            <a:spLocks noGrp="1" noRot="1" noChangeAspect="1" noChangeArrowheads="1" noTextEdit="1"/>
          </p:cNvSpPr>
          <p:nvPr>
            <p:ph type="sldImg"/>
          </p:nvPr>
        </p:nvSpPr>
        <p:spPr>
          <a:xfrm>
            <a:off x="1143000" y="685800"/>
            <a:ext cx="4572000" cy="3429000"/>
          </a:xfrm>
          <a:ln/>
        </p:spPr>
      </p:sp>
      <p:sp>
        <p:nvSpPr>
          <p:cNvPr id="168964" name="Rectangle 3"/>
          <p:cNvSpPr>
            <a:spLocks noGrp="1" noChangeArrowheads="1"/>
          </p:cNvSpPr>
          <p:nvPr>
            <p:ph type="body" idx="1"/>
          </p:nvPr>
        </p:nvSpPr>
        <p:spPr>
          <a:noFill/>
          <a:ln/>
        </p:spPr>
        <p:txBody>
          <a:bodyPr/>
          <a:lstStyle/>
          <a:p>
            <a:pPr eaLnBrk="1" hangingPunct="1"/>
            <a:r>
              <a:rPr lang="el-GR" sz="1400" dirty="0" smtClean="0">
                <a:latin typeface="Times New Roman" charset="0"/>
              </a:rPr>
              <a:t>Σύγχρονα μηχανήματα. Τα βύσματα του </a:t>
            </a:r>
            <a:r>
              <a:rPr lang="el-GR" sz="1400" dirty="0" err="1" smtClean="0">
                <a:latin typeface="Times New Roman" charset="0"/>
              </a:rPr>
              <a:t>κεφαλοστάτη</a:t>
            </a:r>
            <a:r>
              <a:rPr lang="el-GR" sz="1400" dirty="0" smtClean="0">
                <a:latin typeface="Times New Roman" charset="0"/>
              </a:rPr>
              <a:t> εισέρχονται στου έξω ακουστικούς πόρους. Το </a:t>
            </a:r>
            <a:r>
              <a:rPr lang="el-GR" sz="1400" dirty="0" err="1" smtClean="0">
                <a:latin typeface="Times New Roman" charset="0"/>
              </a:rPr>
              <a:t>επιρρίνιο</a:t>
            </a:r>
            <a:r>
              <a:rPr lang="el-GR" sz="1400" dirty="0" smtClean="0">
                <a:latin typeface="Times New Roman" charset="0"/>
              </a:rPr>
              <a:t> εξασφαλίζει την παραλληλότητα του επιπέδου της Φραγκφούρτης με το έδαφος. Το </a:t>
            </a:r>
            <a:r>
              <a:rPr lang="el-GR" sz="1400" dirty="0" err="1" smtClean="0">
                <a:latin typeface="Times New Roman" charset="0"/>
              </a:rPr>
              <a:t>επιρρίνιο</a:t>
            </a:r>
            <a:r>
              <a:rPr lang="el-GR" sz="1400" dirty="0" smtClean="0">
                <a:latin typeface="Times New Roman" charset="0"/>
              </a:rPr>
              <a:t> περιέχει </a:t>
            </a:r>
            <a:r>
              <a:rPr lang="el-GR" sz="1400" dirty="0" err="1" smtClean="0">
                <a:latin typeface="Times New Roman" charset="0"/>
              </a:rPr>
              <a:t>ακτινοσκιερό</a:t>
            </a:r>
            <a:r>
              <a:rPr lang="el-GR" sz="1400" dirty="0" smtClean="0">
                <a:latin typeface="Times New Roman" charset="0"/>
              </a:rPr>
              <a:t> χάρακα για μέτρηση της μεγέθυνσης στο μέσο οβελιαίο επίπεδο.</a:t>
            </a: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p:spPr>
        <p:txBody>
          <a:bodyPr/>
          <a:lstStyle/>
          <a:p>
            <a:fld id="{D0F55210-2922-4025-9F19-E9275328792C}" type="slidenum">
              <a:rPr lang="el-GR" smtClean="0">
                <a:latin typeface="Times New Roman" charset="0"/>
              </a:rPr>
              <a:pPr/>
              <a:t>30</a:t>
            </a:fld>
            <a:endParaRPr lang="el-GR" smtClean="0">
              <a:latin typeface="Times New Roman" charset="0"/>
            </a:endParaRPr>
          </a:p>
        </p:txBody>
      </p:sp>
      <p:sp>
        <p:nvSpPr>
          <p:cNvPr id="169987" name="Rectangle 2"/>
          <p:cNvSpPr>
            <a:spLocks noGrp="1" noRot="1" noChangeAspect="1" noChangeArrowheads="1" noTextEdit="1"/>
          </p:cNvSpPr>
          <p:nvPr>
            <p:ph type="sldImg"/>
          </p:nvPr>
        </p:nvSpPr>
        <p:spPr>
          <a:xfrm>
            <a:off x="1143000" y="685800"/>
            <a:ext cx="4572000" cy="3429000"/>
          </a:xfrm>
          <a:ln/>
        </p:spPr>
      </p:sp>
      <p:sp>
        <p:nvSpPr>
          <p:cNvPr id="169988" name="Rectangle 3"/>
          <p:cNvSpPr>
            <a:spLocks noGrp="1" noChangeArrowheads="1"/>
          </p:cNvSpPr>
          <p:nvPr>
            <p:ph type="body" idx="1"/>
          </p:nvPr>
        </p:nvSpPr>
        <p:spPr>
          <a:noFill/>
          <a:ln/>
        </p:spPr>
        <p:txBody>
          <a:bodyPr/>
          <a:lstStyle/>
          <a:p>
            <a:r>
              <a:rPr lang="el-GR" sz="1400" smtClean="0">
                <a:latin typeface="Times New Roman" charset="0"/>
              </a:rPr>
              <a:t>Διαφορική μεγέθυνση αντικειμένων</a:t>
            </a:r>
            <a:r>
              <a:rPr lang="en-US" sz="1400" smtClean="0">
                <a:latin typeface="Times New Roman" charset="0"/>
              </a:rPr>
              <a:t>. </a:t>
            </a:r>
            <a:r>
              <a:rPr lang="el-GR" sz="1400" smtClean="0">
                <a:latin typeface="Times New Roman" charset="0"/>
              </a:rPr>
              <a:t>Όσο πιο κοντά στην πηγή των ακτίνων, τόσο μεγαλύτερη η μεγέθυνση.</a:t>
            </a: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p:spPr>
        <p:txBody>
          <a:bodyPr/>
          <a:lstStyle/>
          <a:p>
            <a:fld id="{2F9113E6-E228-48D0-8AB2-D4BA04B2178D}" type="slidenum">
              <a:rPr lang="el-GR" smtClean="0">
                <a:latin typeface="Times New Roman" charset="0"/>
              </a:rPr>
              <a:pPr/>
              <a:t>31</a:t>
            </a:fld>
            <a:endParaRPr lang="el-GR" smtClean="0">
              <a:latin typeface="Times New Roman" charset="0"/>
            </a:endParaRPr>
          </a:p>
        </p:txBody>
      </p:sp>
      <p:sp>
        <p:nvSpPr>
          <p:cNvPr id="165891" name="Rectangle 2"/>
          <p:cNvSpPr>
            <a:spLocks noGrp="1" noRot="1" noChangeAspect="1" noChangeArrowheads="1" noTextEdit="1"/>
          </p:cNvSpPr>
          <p:nvPr>
            <p:ph type="sldImg"/>
          </p:nvPr>
        </p:nvSpPr>
        <p:spPr>
          <a:xfrm>
            <a:off x="1143000" y="685800"/>
            <a:ext cx="4572000" cy="3429000"/>
          </a:xfrm>
          <a:ln/>
        </p:spPr>
      </p:sp>
      <p:sp>
        <p:nvSpPr>
          <p:cNvPr id="165892" name="Rectangle 3"/>
          <p:cNvSpPr>
            <a:spLocks noGrp="1" noChangeArrowheads="1"/>
          </p:cNvSpPr>
          <p:nvPr>
            <p:ph type="body" idx="1"/>
          </p:nvPr>
        </p:nvSpPr>
        <p:spPr>
          <a:noFill/>
          <a:ln/>
        </p:spPr>
        <p:txBody>
          <a:bodyPr/>
          <a:lstStyle/>
          <a:p>
            <a:pPr eaLnBrk="1" hangingPunct="1"/>
            <a:endParaRPr lang="el-GR" sz="1400" dirty="0" smtClean="0">
              <a:latin typeface="Times New Roman"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p:spPr>
        <p:txBody>
          <a:bodyPr/>
          <a:lstStyle/>
          <a:p>
            <a:fld id="{2F9113E6-E228-48D0-8AB2-D4BA04B2178D}" type="slidenum">
              <a:rPr lang="el-GR" smtClean="0">
                <a:latin typeface="Times New Roman" charset="0"/>
              </a:rPr>
              <a:pPr/>
              <a:t>32</a:t>
            </a:fld>
            <a:endParaRPr lang="el-GR" smtClean="0">
              <a:latin typeface="Times New Roman" charset="0"/>
            </a:endParaRPr>
          </a:p>
        </p:txBody>
      </p:sp>
      <p:sp>
        <p:nvSpPr>
          <p:cNvPr id="165891" name="Rectangle 2"/>
          <p:cNvSpPr>
            <a:spLocks noGrp="1" noRot="1" noChangeAspect="1" noChangeArrowheads="1" noTextEdit="1"/>
          </p:cNvSpPr>
          <p:nvPr>
            <p:ph type="sldImg"/>
          </p:nvPr>
        </p:nvSpPr>
        <p:spPr>
          <a:xfrm>
            <a:off x="1143000" y="685800"/>
            <a:ext cx="4572000" cy="3429000"/>
          </a:xfrm>
          <a:ln/>
        </p:spPr>
      </p:sp>
      <p:sp>
        <p:nvSpPr>
          <p:cNvPr id="165892" name="Rectangle 3"/>
          <p:cNvSpPr>
            <a:spLocks noGrp="1" noChangeArrowheads="1"/>
          </p:cNvSpPr>
          <p:nvPr>
            <p:ph type="body" idx="1"/>
          </p:nvPr>
        </p:nvSpPr>
        <p:spPr>
          <a:noFill/>
          <a:ln/>
        </p:spPr>
        <p:txBody>
          <a:bodyPr/>
          <a:lstStyle/>
          <a:p>
            <a:pPr eaLnBrk="1" hangingPunct="1"/>
            <a:endParaRPr lang="el-GR" sz="1400" dirty="0" smtClean="0">
              <a:latin typeface="Times New Roman"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p:spPr>
        <p:txBody>
          <a:bodyPr/>
          <a:lstStyle/>
          <a:p>
            <a:fld id="{5ACF1593-A0E0-4961-AA06-4B394C2F3965}" type="slidenum">
              <a:rPr lang="el-GR" smtClean="0"/>
              <a:pPr/>
              <a:t>33</a:t>
            </a:fld>
            <a:endParaRPr lang="el-GR" smtClean="0"/>
          </a:p>
        </p:txBody>
      </p:sp>
      <p:sp>
        <p:nvSpPr>
          <p:cNvPr id="194563" name="Rectangle 2"/>
          <p:cNvSpPr>
            <a:spLocks noGrp="1" noRot="1" noChangeAspect="1" noChangeArrowheads="1" noTextEdit="1"/>
          </p:cNvSpPr>
          <p:nvPr>
            <p:ph type="sldImg"/>
          </p:nvPr>
        </p:nvSpPr>
        <p:spPr>
          <a:xfrm>
            <a:off x="1143000" y="685800"/>
            <a:ext cx="4572000" cy="3429000"/>
          </a:xfrm>
          <a:ln/>
        </p:spPr>
      </p:sp>
      <p:sp>
        <p:nvSpPr>
          <p:cNvPr id="194564" name="Rectangle 3"/>
          <p:cNvSpPr>
            <a:spLocks noGrp="1" noChangeArrowheads="1"/>
          </p:cNvSpPr>
          <p:nvPr>
            <p:ph type="body" idx="1"/>
          </p:nvPr>
        </p:nvSpPr>
        <p:spPr>
          <a:noFill/>
          <a:ln/>
        </p:spPr>
        <p:txBody>
          <a:bodyPr/>
          <a:lstStyle/>
          <a:p>
            <a:pPr eaLnBrk="1" hangingPunct="1"/>
            <a:r>
              <a:rPr lang="el-GR" dirty="0" smtClean="0"/>
              <a:t>Δημιουργία του ‘όγκου’ με σύνθεση των τομών.</a:t>
            </a:r>
            <a:endParaRPr lang="en-GB" dirty="0" smtClean="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r>
              <a:rPr lang="el-GR" dirty="0" smtClean="0"/>
              <a:t>Οι δόσεις που</a:t>
            </a:r>
            <a:r>
              <a:rPr lang="el-GR" baseline="0" dirty="0" smtClean="0"/>
              <a:t> αναφέρονται είναι ενδεικτικές. Οι ακριβείς δόσεις εξαρτώνται από πολλούς παράγοντες.</a:t>
            </a:r>
            <a:endParaRPr lang="el-GR" dirty="0"/>
          </a:p>
        </p:txBody>
      </p:sp>
      <p:sp>
        <p:nvSpPr>
          <p:cNvPr id="4" name="Slide Number Placeholder 3"/>
          <p:cNvSpPr>
            <a:spLocks noGrp="1"/>
          </p:cNvSpPr>
          <p:nvPr>
            <p:ph type="sldNum" sz="quarter" idx="10"/>
          </p:nvPr>
        </p:nvSpPr>
        <p:spPr/>
        <p:txBody>
          <a:bodyPr/>
          <a:lstStyle/>
          <a:p>
            <a:pPr>
              <a:defRPr/>
            </a:pPr>
            <a:fld id="{219A9803-A266-4473-BE15-F00B650ECDFB}" type="slidenum">
              <a:rPr lang="el-GR" smtClean="0"/>
              <a:pPr>
                <a:defRPr/>
              </a:pPr>
              <a:t>34</a:t>
            </a:fld>
            <a:endParaRPr lang="el-G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7"/>
          <p:cNvSpPr>
            <a:spLocks noGrp="1" noChangeArrowheads="1"/>
          </p:cNvSpPr>
          <p:nvPr>
            <p:ph type="sldNum" sz="quarter" idx="5"/>
          </p:nvPr>
        </p:nvSpPr>
        <p:spPr>
          <a:noFill/>
        </p:spPr>
        <p:txBody>
          <a:bodyPr/>
          <a:lstStyle/>
          <a:p>
            <a:fld id="{F26A21CB-A5CB-4C9E-B823-0ED65AA05C6D}" type="slidenum">
              <a:rPr lang="el-GR" smtClean="0"/>
              <a:pPr/>
              <a:t>36</a:t>
            </a:fld>
            <a:endParaRPr lang="el-GR" smtClean="0"/>
          </a:p>
        </p:txBody>
      </p:sp>
      <p:sp>
        <p:nvSpPr>
          <p:cNvPr id="151555" name="Rectangle 2"/>
          <p:cNvSpPr>
            <a:spLocks noGrp="1" noRot="1" noChangeAspect="1" noChangeArrowheads="1" noTextEdit="1"/>
          </p:cNvSpPr>
          <p:nvPr>
            <p:ph type="sldImg"/>
          </p:nvPr>
        </p:nvSpPr>
        <p:spPr>
          <a:xfrm>
            <a:off x="1143000" y="685800"/>
            <a:ext cx="4572000" cy="3429000"/>
          </a:xfrm>
          <a:ln/>
        </p:spPr>
      </p:sp>
      <p:sp>
        <p:nvSpPr>
          <p:cNvPr id="151556" name="Rectangle 3"/>
          <p:cNvSpPr>
            <a:spLocks noGrp="1" noChangeArrowheads="1"/>
          </p:cNvSpPr>
          <p:nvPr>
            <p:ph type="body" idx="1"/>
          </p:nvPr>
        </p:nvSpPr>
        <p:spPr>
          <a:noFill/>
          <a:ln/>
        </p:spPr>
        <p:txBody>
          <a:bodyPr/>
          <a:lstStyle/>
          <a:p>
            <a:r>
              <a:rPr lang="en-US" dirty="0" smtClean="0"/>
              <a:t>Copyright 2012, </a:t>
            </a:r>
            <a:r>
              <a:rPr lang="el-GR" dirty="0" smtClean="0"/>
              <a:t>Δ. </a:t>
            </a:r>
            <a:r>
              <a:rPr lang="el-GR" dirty="0" err="1" smtClean="0"/>
              <a:t>Χαλαζωνίτης</a:t>
            </a:r>
            <a:r>
              <a:rPr lang="el-GR" dirty="0" smtClean="0"/>
              <a:t>.</a:t>
            </a:r>
          </a:p>
          <a:p>
            <a:r>
              <a:rPr lang="el-GR" dirty="0" smtClean="0"/>
              <a:t>Απαγορεύεται η μερική ή ολική αναπαραγωγή χωρίς την έγγραφη άδεια του συγγραφέα.</a:t>
            </a:r>
          </a:p>
          <a:p>
            <a:pPr eaLnBrk="1" hangingPunct="1"/>
            <a:r>
              <a:rPr lang="el-GR" dirty="0" smtClean="0"/>
              <a:t>Τελευταία ενημέρωση</a:t>
            </a:r>
            <a:r>
              <a:rPr lang="el-GR" smtClean="0"/>
              <a:t>: 12/9/2012</a:t>
            </a:r>
            <a:r>
              <a:rPr lang="el-GR" dirty="0" smtClean="0"/>
              <a:t>.</a:t>
            </a:r>
            <a:endParaRPr lang="en-GB" dirty="0"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r>
              <a:rPr lang="en-US" dirty="0" smtClean="0"/>
              <a:t>111017</a:t>
            </a:r>
            <a:endParaRPr lang="el-GR" dirty="0"/>
          </a:p>
        </p:txBody>
      </p:sp>
      <p:sp>
        <p:nvSpPr>
          <p:cNvPr id="4" name="Slide Number Placeholder 3"/>
          <p:cNvSpPr>
            <a:spLocks noGrp="1"/>
          </p:cNvSpPr>
          <p:nvPr>
            <p:ph type="sldNum" sz="quarter" idx="10"/>
          </p:nvPr>
        </p:nvSpPr>
        <p:spPr/>
        <p:txBody>
          <a:bodyPr/>
          <a:lstStyle/>
          <a:p>
            <a:fld id="{7741373E-9446-4B66-9B52-B9744A8676BE}" type="slidenum">
              <a:rPr lang="el-GR" smtClean="0"/>
              <a:pPr/>
              <a:t>8</a:t>
            </a:fld>
            <a:endParaRPr lang="el-G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r>
              <a:rPr lang="el-GR" dirty="0" smtClean="0"/>
              <a:t>Στην ακτινογραφία φαίνονται τα βύσματα του </a:t>
            </a:r>
            <a:r>
              <a:rPr lang="el-GR" dirty="0" err="1" smtClean="0"/>
              <a:t>κεφαλοστάση</a:t>
            </a:r>
            <a:r>
              <a:rPr lang="el-GR" dirty="0" smtClean="0"/>
              <a:t>,</a:t>
            </a:r>
            <a:r>
              <a:rPr lang="el-GR" baseline="0" dirty="0" smtClean="0"/>
              <a:t> που πρέπει να είναι ομόκεντρα, και ο χάρακας στο </a:t>
            </a:r>
            <a:r>
              <a:rPr lang="el-GR" baseline="0" dirty="0" err="1" smtClean="0"/>
              <a:t>επιρρίνιο</a:t>
            </a:r>
            <a:r>
              <a:rPr lang="el-GR" baseline="0" dirty="0" smtClean="0"/>
              <a:t>.</a:t>
            </a:r>
            <a:endParaRPr lang="el-GR" dirty="0"/>
          </a:p>
        </p:txBody>
      </p:sp>
      <p:sp>
        <p:nvSpPr>
          <p:cNvPr id="4" name="Slide Number Placeholder 3"/>
          <p:cNvSpPr>
            <a:spLocks noGrp="1"/>
          </p:cNvSpPr>
          <p:nvPr>
            <p:ph type="sldNum" sz="quarter" idx="10"/>
          </p:nvPr>
        </p:nvSpPr>
        <p:spPr/>
        <p:txBody>
          <a:bodyPr/>
          <a:lstStyle/>
          <a:p>
            <a:pPr>
              <a:defRPr/>
            </a:pPr>
            <a:fld id="{219A9803-A266-4473-BE15-F00B650ECDFB}" type="slidenum">
              <a:rPr lang="el-GR" smtClean="0"/>
              <a:pPr>
                <a:defRPr/>
              </a:pPr>
              <a:t>37</a:t>
            </a:fld>
            <a:endParaRPr lang="el-G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r>
              <a:rPr lang="el-GR" dirty="0" smtClean="0"/>
              <a:t>προγναθισμός - </a:t>
            </a:r>
            <a:r>
              <a:rPr lang="el-GR" dirty="0" err="1" smtClean="0"/>
              <a:t>οπισθογναθισμός</a:t>
            </a:r>
            <a:endParaRPr lang="el-GR" dirty="0"/>
          </a:p>
        </p:txBody>
      </p:sp>
      <p:sp>
        <p:nvSpPr>
          <p:cNvPr id="4" name="Slide Number Placeholder 3"/>
          <p:cNvSpPr>
            <a:spLocks noGrp="1"/>
          </p:cNvSpPr>
          <p:nvPr>
            <p:ph type="sldNum" sz="quarter" idx="10"/>
          </p:nvPr>
        </p:nvSpPr>
        <p:spPr/>
        <p:txBody>
          <a:bodyPr/>
          <a:lstStyle/>
          <a:p>
            <a:pPr>
              <a:defRPr/>
            </a:pPr>
            <a:fld id="{219A9803-A266-4473-BE15-F00B650ECDFB}" type="slidenum">
              <a:rPr lang="el-GR" smtClean="0"/>
              <a:pPr>
                <a:defRPr/>
              </a:pPr>
              <a:t>40</a:t>
            </a:fld>
            <a:endParaRPr lang="el-G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l-GR" dirty="0" smtClean="0"/>
              <a:t>προγναθισμός - </a:t>
            </a:r>
            <a:r>
              <a:rPr lang="el-GR" dirty="0" err="1" smtClean="0"/>
              <a:t>οπισθογναθισμός</a:t>
            </a:r>
            <a:endParaRPr lang="el-GR" dirty="0" smtClean="0"/>
          </a:p>
        </p:txBody>
      </p:sp>
      <p:sp>
        <p:nvSpPr>
          <p:cNvPr id="4" name="Slide Number Placeholder 3"/>
          <p:cNvSpPr>
            <a:spLocks noGrp="1"/>
          </p:cNvSpPr>
          <p:nvPr>
            <p:ph type="sldNum" sz="quarter" idx="10"/>
          </p:nvPr>
        </p:nvSpPr>
        <p:spPr/>
        <p:txBody>
          <a:bodyPr/>
          <a:lstStyle/>
          <a:p>
            <a:pPr>
              <a:defRPr/>
            </a:pPr>
            <a:fld id="{219A9803-A266-4473-BE15-F00B650ECDFB}" type="slidenum">
              <a:rPr lang="el-GR" smtClean="0"/>
              <a:pPr>
                <a:defRPr/>
              </a:pPr>
              <a:t>41</a:t>
            </a:fld>
            <a:endParaRPr lang="el-G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r>
              <a:rPr lang="el-GR" dirty="0" smtClean="0"/>
              <a:t>Τάξη</a:t>
            </a:r>
            <a:r>
              <a:rPr lang="el-GR" baseline="0" dirty="0" smtClean="0"/>
              <a:t> ΙΙ</a:t>
            </a:r>
            <a:endParaRPr lang="el-GR" dirty="0"/>
          </a:p>
        </p:txBody>
      </p:sp>
      <p:sp>
        <p:nvSpPr>
          <p:cNvPr id="4" name="Slide Number Placeholder 3"/>
          <p:cNvSpPr>
            <a:spLocks noGrp="1"/>
          </p:cNvSpPr>
          <p:nvPr>
            <p:ph type="sldNum" sz="quarter" idx="10"/>
          </p:nvPr>
        </p:nvSpPr>
        <p:spPr/>
        <p:txBody>
          <a:bodyPr/>
          <a:lstStyle/>
          <a:p>
            <a:pPr>
              <a:defRPr/>
            </a:pPr>
            <a:fld id="{219A9803-A266-4473-BE15-F00B650ECDFB}" type="slidenum">
              <a:rPr lang="el-GR" smtClean="0"/>
              <a:pPr>
                <a:defRPr/>
              </a:pPr>
              <a:t>42</a:t>
            </a:fld>
            <a:endParaRPr lang="el-G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r>
              <a:rPr lang="el-GR" dirty="0" smtClean="0"/>
              <a:t>Τάξη ΙΙΙ</a:t>
            </a:r>
            <a:endParaRPr lang="el-GR" dirty="0"/>
          </a:p>
        </p:txBody>
      </p:sp>
      <p:sp>
        <p:nvSpPr>
          <p:cNvPr id="4" name="Slide Number Placeholder 3"/>
          <p:cNvSpPr>
            <a:spLocks noGrp="1"/>
          </p:cNvSpPr>
          <p:nvPr>
            <p:ph type="sldNum" sz="quarter" idx="10"/>
          </p:nvPr>
        </p:nvSpPr>
        <p:spPr/>
        <p:txBody>
          <a:bodyPr/>
          <a:lstStyle/>
          <a:p>
            <a:pPr>
              <a:defRPr/>
            </a:pPr>
            <a:fld id="{219A9803-A266-4473-BE15-F00B650ECDFB}" type="slidenum">
              <a:rPr lang="el-GR" smtClean="0"/>
              <a:pPr>
                <a:defRPr/>
              </a:pPr>
              <a:t>43</a:t>
            </a:fld>
            <a:endParaRPr lang="el-G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r>
              <a:rPr lang="el-GR" dirty="0" err="1" smtClean="0"/>
              <a:t>υπερ</a:t>
            </a:r>
            <a:r>
              <a:rPr lang="el-GR" dirty="0" smtClean="0"/>
              <a:t>-αποκλίνων τύπος προσώπου</a:t>
            </a:r>
            <a:endParaRPr lang="el-GR" dirty="0"/>
          </a:p>
        </p:txBody>
      </p:sp>
      <p:sp>
        <p:nvSpPr>
          <p:cNvPr id="4" name="Slide Number Placeholder 3"/>
          <p:cNvSpPr>
            <a:spLocks noGrp="1"/>
          </p:cNvSpPr>
          <p:nvPr>
            <p:ph type="sldNum" sz="quarter" idx="10"/>
          </p:nvPr>
        </p:nvSpPr>
        <p:spPr/>
        <p:txBody>
          <a:bodyPr/>
          <a:lstStyle/>
          <a:p>
            <a:pPr>
              <a:defRPr/>
            </a:pPr>
            <a:fld id="{219A9803-A266-4473-BE15-F00B650ECDFB}" type="slidenum">
              <a:rPr lang="el-GR" smtClean="0"/>
              <a:pPr>
                <a:defRPr/>
              </a:pPr>
              <a:t>44</a:t>
            </a:fld>
            <a:endParaRPr lang="el-G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l-GR" dirty="0" err="1" smtClean="0"/>
              <a:t>υπο</a:t>
            </a:r>
            <a:r>
              <a:rPr lang="el-GR" dirty="0" smtClean="0"/>
              <a:t>-αποκλίνων τύπος προσώπου</a:t>
            </a:r>
            <a:endParaRPr lang="el-GR" dirty="0"/>
          </a:p>
        </p:txBody>
      </p:sp>
      <p:sp>
        <p:nvSpPr>
          <p:cNvPr id="4" name="Slide Number Placeholder 3"/>
          <p:cNvSpPr>
            <a:spLocks noGrp="1"/>
          </p:cNvSpPr>
          <p:nvPr>
            <p:ph type="sldNum" sz="quarter" idx="10"/>
          </p:nvPr>
        </p:nvSpPr>
        <p:spPr/>
        <p:txBody>
          <a:bodyPr/>
          <a:lstStyle/>
          <a:p>
            <a:pPr>
              <a:defRPr/>
            </a:pPr>
            <a:fld id="{219A9803-A266-4473-BE15-F00B650ECDFB}" type="slidenum">
              <a:rPr lang="el-GR" smtClean="0"/>
              <a:pPr>
                <a:defRPr/>
              </a:pPr>
              <a:t>45</a:t>
            </a:fld>
            <a:endParaRPr lang="el-G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r>
              <a:rPr lang="el-GR" dirty="0" smtClean="0"/>
              <a:t>χειλική – γλωσσική απόκλιση, θέση</a:t>
            </a:r>
            <a:endParaRPr lang="el-GR" dirty="0"/>
          </a:p>
        </p:txBody>
      </p:sp>
      <p:sp>
        <p:nvSpPr>
          <p:cNvPr id="4" name="Slide Number Placeholder 3"/>
          <p:cNvSpPr>
            <a:spLocks noGrp="1"/>
          </p:cNvSpPr>
          <p:nvPr>
            <p:ph type="sldNum" sz="quarter" idx="10"/>
          </p:nvPr>
        </p:nvSpPr>
        <p:spPr/>
        <p:txBody>
          <a:bodyPr/>
          <a:lstStyle/>
          <a:p>
            <a:pPr>
              <a:defRPr/>
            </a:pPr>
            <a:fld id="{219A9803-A266-4473-BE15-F00B650ECDFB}" type="slidenum">
              <a:rPr lang="el-GR" smtClean="0"/>
              <a:pPr>
                <a:defRPr/>
              </a:pPr>
              <a:t>46</a:t>
            </a:fld>
            <a:endParaRPr lang="el-G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5C58C6D-B603-42F5-81B3-5BD8B9EA2A89}" type="slidenum">
              <a:rPr lang="el-GR"/>
              <a:pPr/>
              <a:t>63</a:t>
            </a:fld>
            <a:endParaRPr lang="el-GR"/>
          </a:p>
        </p:txBody>
      </p:sp>
      <p:sp>
        <p:nvSpPr>
          <p:cNvPr id="193538" name="Rectangle 2"/>
          <p:cNvSpPr>
            <a:spLocks noGrp="1" noRot="1" noChangeAspect="1" noChangeArrowheads="1" noTextEdit="1"/>
          </p:cNvSpPr>
          <p:nvPr>
            <p:ph type="sldImg"/>
          </p:nvPr>
        </p:nvSpPr>
        <p:spPr>
          <a:xfrm>
            <a:off x="1143000" y="685800"/>
            <a:ext cx="4572000" cy="3429000"/>
          </a:xfrm>
          <a:ln/>
        </p:spPr>
      </p:sp>
      <p:sp>
        <p:nvSpPr>
          <p:cNvPr id="193539" name="Rectangle 3"/>
          <p:cNvSpPr>
            <a:spLocks noGrp="1" noChangeArrowheads="1"/>
          </p:cNvSpPr>
          <p:nvPr>
            <p:ph type="body" idx="1"/>
          </p:nvPr>
        </p:nvSpPr>
        <p:spPr/>
        <p:txBody>
          <a:bodyPr/>
          <a:lstStyle/>
          <a:p>
            <a:r>
              <a:rPr lang="en-US" dirty="0"/>
              <a:t>Copyright 2009</a:t>
            </a:r>
            <a:r>
              <a:rPr lang="el-GR" dirty="0" smtClean="0"/>
              <a:t>-201</a:t>
            </a:r>
            <a:r>
              <a:rPr lang="en-US" dirty="0" smtClean="0"/>
              <a:t>2, </a:t>
            </a:r>
            <a:r>
              <a:rPr lang="el-GR" dirty="0"/>
              <a:t>Δ. </a:t>
            </a:r>
            <a:r>
              <a:rPr lang="el-GR" dirty="0" err="1"/>
              <a:t>Χαλαζωνίτης</a:t>
            </a:r>
            <a:r>
              <a:rPr lang="el-GR" dirty="0"/>
              <a:t>.</a:t>
            </a:r>
          </a:p>
          <a:p>
            <a:r>
              <a:rPr lang="el-GR" dirty="0"/>
              <a:t>Απαγορεύεται η μερική ή ολική αναπαραγωγή χωρίς την έγγραφη άδεια του συγγραφέα.</a:t>
            </a: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A9761DC-7F7E-4B5B-BBA1-0FE1DF508605}" type="slidenum">
              <a:rPr lang="el-GR"/>
              <a:pPr/>
              <a:t>64</a:t>
            </a:fld>
            <a:endParaRPr lang="el-GR"/>
          </a:p>
        </p:txBody>
      </p:sp>
      <p:sp>
        <p:nvSpPr>
          <p:cNvPr id="212994" name="Rectangle 2"/>
          <p:cNvSpPr>
            <a:spLocks noGrp="1" noRot="1" noChangeAspect="1" noChangeArrowheads="1" noTextEdit="1"/>
          </p:cNvSpPr>
          <p:nvPr>
            <p:ph type="sldImg"/>
          </p:nvPr>
        </p:nvSpPr>
        <p:spPr>
          <a:xfrm>
            <a:off x="1143000" y="685800"/>
            <a:ext cx="4572000" cy="3429000"/>
          </a:xfrm>
          <a:ln/>
        </p:spPr>
      </p:sp>
      <p:sp>
        <p:nvSpPr>
          <p:cNvPr id="212995" name="Rectangle 3"/>
          <p:cNvSpPr>
            <a:spLocks noGrp="1" noChangeArrowheads="1"/>
          </p:cNvSpPr>
          <p:nvPr>
            <p:ph type="body" idx="1"/>
          </p:nvPr>
        </p:nvSpPr>
        <p:spPr/>
        <p:txBody>
          <a:bodyPr/>
          <a:lstStyle/>
          <a:p>
            <a:endParaRPr lang="el-G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r>
              <a:rPr lang="en-US" dirty="0" smtClean="0"/>
              <a:t>111015</a:t>
            </a:r>
            <a:endParaRPr lang="el-GR" dirty="0"/>
          </a:p>
        </p:txBody>
      </p:sp>
      <p:sp>
        <p:nvSpPr>
          <p:cNvPr id="4" name="Slide Number Placeholder 3"/>
          <p:cNvSpPr>
            <a:spLocks noGrp="1"/>
          </p:cNvSpPr>
          <p:nvPr>
            <p:ph type="sldNum" sz="quarter" idx="10"/>
          </p:nvPr>
        </p:nvSpPr>
        <p:spPr/>
        <p:txBody>
          <a:bodyPr/>
          <a:lstStyle/>
          <a:p>
            <a:fld id="{7741373E-9446-4B66-9B52-B9744A8676BE}" type="slidenum">
              <a:rPr lang="el-GR" smtClean="0"/>
              <a:pPr/>
              <a:t>9</a:t>
            </a:fld>
            <a:endParaRPr lang="el-G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A0FC99E-9294-4AE2-B47D-1B908E9BEF23}" type="slidenum">
              <a:rPr lang="el-GR"/>
              <a:pPr/>
              <a:t>65</a:t>
            </a:fld>
            <a:endParaRPr lang="el-GR"/>
          </a:p>
        </p:txBody>
      </p:sp>
      <p:sp>
        <p:nvSpPr>
          <p:cNvPr id="215042" name="Rectangle 2"/>
          <p:cNvSpPr>
            <a:spLocks noGrp="1" noRot="1" noChangeAspect="1" noChangeArrowheads="1" noTextEdit="1"/>
          </p:cNvSpPr>
          <p:nvPr>
            <p:ph type="sldImg"/>
          </p:nvPr>
        </p:nvSpPr>
        <p:spPr>
          <a:xfrm>
            <a:off x="1143000" y="685800"/>
            <a:ext cx="4572000" cy="3429000"/>
          </a:xfrm>
          <a:ln/>
        </p:spPr>
      </p:sp>
      <p:sp>
        <p:nvSpPr>
          <p:cNvPr id="215043" name="Rectangle 3"/>
          <p:cNvSpPr>
            <a:spLocks noGrp="1" noChangeArrowheads="1"/>
          </p:cNvSpPr>
          <p:nvPr>
            <p:ph type="body" idx="1"/>
          </p:nvPr>
        </p:nvSpPr>
        <p:spPr/>
        <p:txBody>
          <a:bodyPr/>
          <a:lstStyle/>
          <a:p>
            <a:endParaRPr lang="el-G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32A1C57-96AA-4204-8FC3-EB165B81C05E}" type="slidenum">
              <a:rPr lang="el-GR"/>
              <a:pPr/>
              <a:t>66</a:t>
            </a:fld>
            <a:endParaRPr lang="el-GR"/>
          </a:p>
        </p:txBody>
      </p:sp>
      <p:sp>
        <p:nvSpPr>
          <p:cNvPr id="125954" name="Rectangle 2"/>
          <p:cNvSpPr>
            <a:spLocks noGrp="1" noRot="1" noChangeAspect="1" noChangeArrowheads="1" noTextEdit="1"/>
          </p:cNvSpPr>
          <p:nvPr>
            <p:ph type="sldImg"/>
          </p:nvPr>
        </p:nvSpPr>
        <p:spPr>
          <a:xfrm>
            <a:off x="1143000" y="685800"/>
            <a:ext cx="4572000" cy="3429000"/>
          </a:xfrm>
          <a:ln/>
        </p:spPr>
      </p:sp>
      <p:sp>
        <p:nvSpPr>
          <p:cNvPr id="125955" name="Rectangle 3"/>
          <p:cNvSpPr>
            <a:spLocks noGrp="1" noChangeArrowheads="1"/>
          </p:cNvSpPr>
          <p:nvPr>
            <p:ph type="body" idx="1"/>
          </p:nvPr>
        </p:nvSpPr>
        <p:spPr/>
        <p:txBody>
          <a:bodyPr/>
          <a:lstStyle/>
          <a:p>
            <a:r>
              <a:rPr lang="el-GR"/>
              <a:t>Πρώτος σκοπός της κλινικής εξέτασης είναι να αξιολογήσουμε τη μορφολογία και να κατατάξουμε το πρόσωπο μέσα στο εύρος της ποικιλότητας που παρατηρείται στον πληθυσμό. Δεδομένου ότι η ποικιλότητα εντοπίζεται στη σχέση εύρους/ύψους, στην προπέτεια των χειλέων και την προσθιοπίσθια θέση του πώγωνα, η κλινική εξέταση επικεντρώνεται σε αυτά τα χαρακτηριστικά.</a:t>
            </a: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679EFAB-BCC2-436A-965C-0F515D184E5D}" type="slidenum">
              <a:rPr lang="el-GR"/>
              <a:pPr/>
              <a:t>67</a:t>
            </a:fld>
            <a:endParaRPr lang="el-GR"/>
          </a:p>
        </p:txBody>
      </p:sp>
      <p:sp>
        <p:nvSpPr>
          <p:cNvPr id="60418" name="Rectangle 2"/>
          <p:cNvSpPr>
            <a:spLocks noGrp="1" noRot="1" noChangeAspect="1" noChangeArrowheads="1" noTextEdit="1"/>
          </p:cNvSpPr>
          <p:nvPr>
            <p:ph type="sldImg"/>
          </p:nvPr>
        </p:nvSpPr>
        <p:spPr>
          <a:xfrm>
            <a:off x="1143000" y="685800"/>
            <a:ext cx="4572000" cy="3429000"/>
          </a:xfrm>
          <a:ln/>
        </p:spPr>
      </p:sp>
      <p:sp>
        <p:nvSpPr>
          <p:cNvPr id="60419" name="Rectangle 3"/>
          <p:cNvSpPr>
            <a:spLocks noGrp="1" noChangeArrowheads="1"/>
          </p:cNvSpPr>
          <p:nvPr>
            <p:ph type="body" idx="1"/>
          </p:nvPr>
        </p:nvSpPr>
        <p:spPr/>
        <p:txBody>
          <a:bodyPr/>
          <a:lstStyle/>
          <a:p>
            <a:r>
              <a:rPr lang="el-GR" dirty="0"/>
              <a:t>Προσοχή! Το βιβλίο των φοιτητών αναφέρει </a:t>
            </a:r>
            <a:r>
              <a:rPr lang="el-GR" dirty="0" smtClean="0"/>
              <a:t>ότι το </a:t>
            </a:r>
            <a:r>
              <a:rPr lang="el-GR" dirty="0"/>
              <a:t>ύψος </a:t>
            </a:r>
            <a:r>
              <a:rPr lang="el-GR" dirty="0" smtClean="0"/>
              <a:t>είναι</a:t>
            </a:r>
            <a:r>
              <a:rPr lang="el-GR" baseline="0" dirty="0" smtClean="0"/>
              <a:t> </a:t>
            </a:r>
            <a:r>
              <a:rPr lang="el-GR" dirty="0" smtClean="0"/>
              <a:t>μεγαλύτερο </a:t>
            </a:r>
            <a:r>
              <a:rPr lang="el-GR" dirty="0"/>
              <a:t>του πλάτους, γιατί χρησιμοποιεί το </a:t>
            </a:r>
            <a:r>
              <a:rPr lang="el-GR" dirty="0" err="1"/>
              <a:t>μεσόφρυο</a:t>
            </a:r>
            <a:r>
              <a:rPr lang="el-GR" dirty="0"/>
              <a:t> ως σημείο ορισμού του ύψους. Όμως, </a:t>
            </a:r>
            <a:r>
              <a:rPr lang="el-GR" dirty="0" smtClean="0"/>
              <a:t>στα περισσότερα άρθρα στη βιβλιογραφία </a:t>
            </a:r>
            <a:r>
              <a:rPr lang="el-GR" dirty="0"/>
              <a:t>χρησιμοποιείται το </a:t>
            </a:r>
            <a:r>
              <a:rPr lang="en-US" dirty="0" err="1" smtClean="0"/>
              <a:t>Nasion</a:t>
            </a:r>
            <a:r>
              <a:rPr lang="el-GR" dirty="0" smtClean="0"/>
              <a:t>. </a:t>
            </a:r>
            <a:r>
              <a:rPr lang="el-GR" dirty="0"/>
              <a:t>Να τονιστεί στους φοιτητές.</a:t>
            </a:r>
          </a:p>
          <a:p>
            <a:r>
              <a:rPr lang="el-GR" dirty="0"/>
              <a:t>Σε ενήλικες, το πλάτος (μεταξύ </a:t>
            </a:r>
            <a:r>
              <a:rPr lang="en-US" dirty="0" err="1"/>
              <a:t>zy-zy</a:t>
            </a:r>
            <a:r>
              <a:rPr lang="en-US" dirty="0"/>
              <a:t>)</a:t>
            </a:r>
            <a:r>
              <a:rPr lang="el-GR" dirty="0"/>
              <a:t> είναι μεγαλύτερο του ύψους (</a:t>
            </a:r>
            <a:r>
              <a:rPr lang="en-US" dirty="0"/>
              <a:t>n-</a:t>
            </a:r>
            <a:r>
              <a:rPr lang="en-US" dirty="0" err="1"/>
              <a:t>gn</a:t>
            </a:r>
            <a:r>
              <a:rPr lang="en-US" dirty="0"/>
              <a:t>)</a:t>
            </a:r>
            <a:r>
              <a:rPr lang="el-GR" dirty="0"/>
              <a:t>, με λόγο περίπου 1.15. Ο λόγος αυτός είναι μικρότερος στα παιδιά, γιατί το ύψος αυξάνεται αργότερα περισσότερο από το πλάτος. Σε επιμήκη πρόσωπα, ο λόγος πλησιάζει το 1, ενώ σε </a:t>
            </a:r>
            <a:r>
              <a:rPr lang="el-GR" dirty="0" err="1"/>
              <a:t>στρογγύλα</a:t>
            </a:r>
            <a:r>
              <a:rPr lang="el-GR" dirty="0"/>
              <a:t>, μπορεί να είναι 1.20 ή περισσότερο.</a:t>
            </a:r>
          </a:p>
          <a:p>
            <a:r>
              <a:rPr lang="en-US" dirty="0"/>
              <a:t>Anthropometric measurements of the facial framework in adulthood: age-related changes in eight age categories in 600 healthy white North Americans of European ancestry from 16 to 90 years of age. </a:t>
            </a:r>
            <a:r>
              <a:rPr lang="en-US" dirty="0" err="1"/>
              <a:t>Farkas</a:t>
            </a:r>
            <a:r>
              <a:rPr lang="en-US" dirty="0"/>
              <a:t> LG, </a:t>
            </a:r>
            <a:r>
              <a:rPr lang="en-US" dirty="0" err="1"/>
              <a:t>Eiben</a:t>
            </a:r>
            <a:r>
              <a:rPr lang="en-US" dirty="0"/>
              <a:t> OG, </a:t>
            </a:r>
            <a:r>
              <a:rPr lang="en-US" dirty="0" err="1"/>
              <a:t>Sivkov</a:t>
            </a:r>
            <a:r>
              <a:rPr lang="en-US" dirty="0"/>
              <a:t> S, </a:t>
            </a:r>
            <a:r>
              <a:rPr lang="en-US" dirty="0" err="1"/>
              <a:t>Tompson</a:t>
            </a:r>
            <a:r>
              <a:rPr lang="en-US" dirty="0"/>
              <a:t> B, </a:t>
            </a:r>
            <a:r>
              <a:rPr lang="en-US" dirty="0" err="1"/>
              <a:t>Katic</a:t>
            </a:r>
            <a:r>
              <a:rPr lang="en-US" dirty="0"/>
              <a:t> MJ, Forrest CR. J </a:t>
            </a:r>
            <a:r>
              <a:rPr lang="en-US" dirty="0" err="1"/>
              <a:t>Craniofac</a:t>
            </a:r>
            <a:r>
              <a:rPr lang="en-US" dirty="0"/>
              <a:t> </a:t>
            </a:r>
            <a:r>
              <a:rPr lang="en-US" dirty="0" err="1"/>
              <a:t>Surg</a:t>
            </a:r>
            <a:r>
              <a:rPr lang="en-US" dirty="0"/>
              <a:t> 2004;15:288-98.</a:t>
            </a:r>
          </a:p>
          <a:p>
            <a:r>
              <a:rPr lang="en-US" dirty="0"/>
              <a:t>Comparison of facial proportions and anthropometric norms among Turkish young adults with different face types. </a:t>
            </a:r>
            <a:r>
              <a:rPr lang="en-US" dirty="0" err="1"/>
              <a:t>Arslan</a:t>
            </a:r>
            <a:r>
              <a:rPr lang="en-US" dirty="0"/>
              <a:t> SG, </a:t>
            </a:r>
            <a:r>
              <a:rPr lang="en-US" dirty="0" err="1"/>
              <a:t>Genç</a:t>
            </a:r>
            <a:r>
              <a:rPr lang="en-US" dirty="0"/>
              <a:t> C, </a:t>
            </a:r>
            <a:r>
              <a:rPr lang="en-US" dirty="0" err="1"/>
              <a:t>Odabaş</a:t>
            </a:r>
            <a:r>
              <a:rPr lang="en-US" dirty="0"/>
              <a:t> B, Kama JD. Aesthetic </a:t>
            </a:r>
            <a:r>
              <a:rPr lang="en-US" dirty="0" err="1"/>
              <a:t>Plast</a:t>
            </a:r>
            <a:r>
              <a:rPr lang="en-US" dirty="0"/>
              <a:t> </a:t>
            </a:r>
            <a:r>
              <a:rPr lang="en-US" dirty="0" err="1"/>
              <a:t>Surg</a:t>
            </a:r>
            <a:r>
              <a:rPr lang="en-US" dirty="0"/>
              <a:t> 2008;32:234-42.</a:t>
            </a:r>
          </a:p>
          <a:p>
            <a:r>
              <a:rPr lang="en-US" dirty="0"/>
              <a:t>The effect of ethnicity on facial anthropometry in Northern Iran. </a:t>
            </a:r>
            <a:r>
              <a:rPr lang="en-US" dirty="0" err="1"/>
              <a:t>Jahanshahi</a:t>
            </a:r>
            <a:r>
              <a:rPr lang="en-US" dirty="0"/>
              <a:t> M, </a:t>
            </a:r>
            <a:r>
              <a:rPr lang="en-US" dirty="0" err="1"/>
              <a:t>Golalipour</a:t>
            </a:r>
            <a:r>
              <a:rPr lang="en-US" dirty="0"/>
              <a:t> MJ, </a:t>
            </a:r>
            <a:r>
              <a:rPr lang="en-US" dirty="0" err="1"/>
              <a:t>Heidari</a:t>
            </a:r>
            <a:r>
              <a:rPr lang="en-US" dirty="0"/>
              <a:t> K. Singapore Med J 2008;49:940-3.</a:t>
            </a: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046AF03-DBB5-46A1-A2F5-10E893C98F31}" type="slidenum">
              <a:rPr lang="el-GR"/>
              <a:pPr/>
              <a:t>68</a:t>
            </a:fld>
            <a:endParaRPr lang="el-GR"/>
          </a:p>
        </p:txBody>
      </p:sp>
      <p:sp>
        <p:nvSpPr>
          <p:cNvPr id="70658" name="Rectangle 2"/>
          <p:cNvSpPr>
            <a:spLocks noGrp="1" noRot="1" noChangeAspect="1" noChangeArrowheads="1" noTextEdit="1"/>
          </p:cNvSpPr>
          <p:nvPr>
            <p:ph type="sldImg"/>
          </p:nvPr>
        </p:nvSpPr>
        <p:spPr>
          <a:xfrm>
            <a:off x="1143000" y="685800"/>
            <a:ext cx="4572000" cy="3429000"/>
          </a:xfrm>
          <a:ln/>
        </p:spPr>
      </p:sp>
      <p:sp>
        <p:nvSpPr>
          <p:cNvPr id="70659" name="Rectangle 3"/>
          <p:cNvSpPr>
            <a:spLocks noGrp="1" noChangeArrowheads="1"/>
          </p:cNvSpPr>
          <p:nvPr>
            <p:ph type="body" idx="1"/>
          </p:nvPr>
        </p:nvSpPr>
        <p:spPr/>
        <p:txBody>
          <a:bodyPr/>
          <a:lstStyle/>
          <a:p>
            <a:r>
              <a:rPr lang="el-GR"/>
              <a:t>Προσέξτε ότι είναι κοντά στους νεοκλασικούς κανόνες, αλλά όχι ακριβώς.</a:t>
            </a:r>
          </a:p>
          <a:p>
            <a:r>
              <a:rPr lang="en-US"/>
              <a:t>Relation between anthropometric and cephalometric measurements and proportions of the face of healthy young white adult men and women.</a:t>
            </a:r>
            <a:r>
              <a:rPr lang="el-GR"/>
              <a:t> </a:t>
            </a:r>
            <a:r>
              <a:rPr lang="en-US"/>
              <a:t>Budai M, Farkas LG, Tompson B, Katic M, Forrest CR.</a:t>
            </a:r>
            <a:r>
              <a:rPr lang="el-GR"/>
              <a:t> </a:t>
            </a:r>
            <a:r>
              <a:rPr lang="en-US"/>
              <a:t>J Craniofac Surg 2003;14:154-61</a:t>
            </a:r>
            <a:r>
              <a:rPr lang="el-GR"/>
              <a:t>.</a:t>
            </a: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03B219C-4F0A-4DF5-AADF-E0A54C4A7112}" type="slidenum">
              <a:rPr lang="el-GR"/>
              <a:pPr/>
              <a:t>69</a:t>
            </a:fld>
            <a:endParaRPr lang="el-GR"/>
          </a:p>
        </p:txBody>
      </p:sp>
      <p:sp>
        <p:nvSpPr>
          <p:cNvPr id="66562" name="Rectangle 2"/>
          <p:cNvSpPr>
            <a:spLocks noGrp="1" noRot="1" noChangeAspect="1" noChangeArrowheads="1" noTextEdit="1"/>
          </p:cNvSpPr>
          <p:nvPr>
            <p:ph type="sldImg"/>
          </p:nvPr>
        </p:nvSpPr>
        <p:spPr>
          <a:xfrm>
            <a:off x="1143000" y="685800"/>
            <a:ext cx="4572000" cy="3429000"/>
          </a:xfrm>
          <a:ln/>
        </p:spPr>
      </p:sp>
      <p:sp>
        <p:nvSpPr>
          <p:cNvPr id="66563" name="Rectangle 3"/>
          <p:cNvSpPr>
            <a:spLocks noGrp="1" noChangeArrowheads="1"/>
          </p:cNvSpPr>
          <p:nvPr>
            <p:ph type="body" idx="1"/>
          </p:nvPr>
        </p:nvSpPr>
        <p:spPr/>
        <p:txBody>
          <a:bodyPr/>
          <a:lstStyle/>
          <a:p>
            <a:r>
              <a:rPr lang="el-GR"/>
              <a:t>Οι εικόνες έχουν ρυθμιστεί ώστε το ύψος του προσώπου να είναι το ίδιο. Παρατηρήστε τη διαφορά στο πλάτος (η κίτρινη γραμμή στη δεξιά εικόνα είναι ίδιου μήκους με την αντίστοιχη της αριστερής εικόνας). Επίσης παρατηρήστε τη διαφορά στην αναλογία των υψών του προσώπου, στο πλάτος του στόματος και το σχετικό μήκος των χειλέων.</a:t>
            </a:r>
          </a:p>
          <a:p>
            <a:r>
              <a:rPr lang="el-GR"/>
              <a:t>Οι διαφορές μπορεί να φαίνονται μικρές, αν εξεταστούν χωριστά η κάθε μία, όμως η συνολική οπτική εντύπωση είναι έντονη. Με το παράδειγμα αυτό μπορεί να γίνει συζήτηση σχετικά με την ευαισθησία του ανθρώπου να διακρίνει διαφορές μεταξύ προσώπων που βλέπει στην καθημερινή ζωή, τα οποία έχουν όλα τα ίδια στοιχεία (μάτια, μύτη, στόμα) στην ίδια σχεδόν θέση, αλλά με μικρές διαφορές μεταξύ τους.</a:t>
            </a: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947B4D1-EFE7-4799-8B57-69A785EF38E4}" type="slidenum">
              <a:rPr lang="el-GR"/>
              <a:pPr/>
              <a:t>70</a:t>
            </a:fld>
            <a:endParaRPr lang="el-GR"/>
          </a:p>
        </p:txBody>
      </p:sp>
      <p:sp>
        <p:nvSpPr>
          <p:cNvPr id="78850" name="Rectangle 2"/>
          <p:cNvSpPr>
            <a:spLocks noGrp="1" noRot="1" noChangeAspect="1" noChangeArrowheads="1" noTextEdit="1"/>
          </p:cNvSpPr>
          <p:nvPr>
            <p:ph type="sldImg"/>
          </p:nvPr>
        </p:nvSpPr>
        <p:spPr>
          <a:xfrm>
            <a:off x="1143000" y="685800"/>
            <a:ext cx="4572000" cy="3429000"/>
          </a:xfrm>
          <a:ln/>
        </p:spPr>
      </p:sp>
      <p:sp>
        <p:nvSpPr>
          <p:cNvPr id="78851" name="Rectangle 3"/>
          <p:cNvSpPr>
            <a:spLocks noGrp="1" noChangeArrowheads="1"/>
          </p:cNvSpPr>
          <p:nvPr>
            <p:ph type="body" idx="1"/>
          </p:nvPr>
        </p:nvSpPr>
        <p:spPr/>
        <p:txBody>
          <a:bodyPr/>
          <a:lstStyle/>
          <a:p>
            <a:r>
              <a:rPr lang="el-GR"/>
              <a:t>Κοντό πρόσωπο μπορεί να παρουσιάζει αυξημένη κατακόρυφη πρόταξη. Πάντως είναι πολύ δύσκολο να έχει χασμοδοντία.</a:t>
            </a: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C8B85FE-346F-49AD-9C14-4BDBBC383610}" type="slidenum">
              <a:rPr lang="el-GR"/>
              <a:pPr/>
              <a:t>71</a:t>
            </a:fld>
            <a:endParaRPr lang="el-GR"/>
          </a:p>
        </p:txBody>
      </p:sp>
      <p:sp>
        <p:nvSpPr>
          <p:cNvPr id="80898" name="Rectangle 2"/>
          <p:cNvSpPr>
            <a:spLocks noGrp="1" noRot="1" noChangeAspect="1" noChangeArrowheads="1" noTextEdit="1"/>
          </p:cNvSpPr>
          <p:nvPr>
            <p:ph type="sldImg"/>
          </p:nvPr>
        </p:nvSpPr>
        <p:spPr>
          <a:xfrm>
            <a:off x="1143000" y="685800"/>
            <a:ext cx="4572000" cy="3429000"/>
          </a:xfrm>
          <a:ln/>
        </p:spPr>
      </p:sp>
      <p:sp>
        <p:nvSpPr>
          <p:cNvPr id="80899" name="Rectangle 3"/>
          <p:cNvSpPr>
            <a:spLocks noGrp="1" noChangeArrowheads="1"/>
          </p:cNvSpPr>
          <p:nvPr>
            <p:ph type="body" idx="1"/>
          </p:nvPr>
        </p:nvSpPr>
        <p:spPr/>
        <p:txBody>
          <a:bodyPr/>
          <a:lstStyle/>
          <a:p>
            <a:r>
              <a:rPr lang="el-GR"/>
              <a:t>Μακρύ πρόσωπο μπορεί να συνδυάζεται με πρόσθια χασμοδοντία. Συζήτηση σχετικά με το μηχανισμό που θα μπορούσε να προκαλέσει αυτό το φαινόμενο. Σε περίπτωση που δεν υπάρχει χασμοδοντία, πώς θα είναι η μορφολογία των φατνιακών αποφύσεων; (απάντηση: ψηλές και λεπτές, με ρίζες που διαγράφονται έντονα: οδοντική αντιστάθμιση του σκελετικού προβλήματος;) Γιατί υπάρχει σταυροειδής σύγκλειση στον ασθενή αυτόν; Πώς θα διαφοροδιαγνώσουμε μια σκελετική χασμοδοντία από μία οδοντική;</a:t>
            </a:r>
          </a:p>
          <a:p>
            <a:r>
              <a:rPr lang="el-GR"/>
              <a:t>Είναι το πρόσωπο συμμετρικό; Εισαγωγή στη συμμετρία…</a:t>
            </a: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55EF9F9-19EE-4FA1-B415-CB38DE6EC1C1}" type="slidenum">
              <a:rPr lang="el-GR"/>
              <a:pPr/>
              <a:t>72</a:t>
            </a:fld>
            <a:endParaRPr lang="el-GR"/>
          </a:p>
        </p:txBody>
      </p:sp>
      <p:sp>
        <p:nvSpPr>
          <p:cNvPr id="64514" name="Rectangle 2"/>
          <p:cNvSpPr>
            <a:spLocks noGrp="1" noRot="1" noChangeAspect="1" noChangeArrowheads="1" noTextEdit="1"/>
          </p:cNvSpPr>
          <p:nvPr>
            <p:ph type="sldImg"/>
          </p:nvPr>
        </p:nvSpPr>
        <p:spPr>
          <a:xfrm>
            <a:off x="1143000" y="685800"/>
            <a:ext cx="4572000" cy="3429000"/>
          </a:xfrm>
          <a:ln/>
        </p:spPr>
      </p:sp>
      <p:sp>
        <p:nvSpPr>
          <p:cNvPr id="64515" name="Rectangle 3"/>
          <p:cNvSpPr>
            <a:spLocks noGrp="1" noChangeArrowheads="1"/>
          </p:cNvSpPr>
          <p:nvPr>
            <p:ph type="body" idx="1"/>
          </p:nvPr>
        </p:nvSpPr>
        <p:spPr/>
        <p:txBody>
          <a:bodyPr/>
          <a:lstStyle/>
          <a:p>
            <a:r>
              <a:rPr lang="el-GR"/>
              <a:t>Τα θέματα της συμμετρίας αναφέρθηκαν προηγουμένως και μπορεί εδώ να γίνει μια μικρή επανάληψη. Περιγραφή των σημείων της μέσης γραμμής που χρησιμοποιούμε.</a:t>
            </a: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C837CDE-7086-42FC-BA97-70124BA74937}" type="slidenum">
              <a:rPr lang="el-GR"/>
              <a:pPr/>
              <a:t>73</a:t>
            </a:fld>
            <a:endParaRPr lang="el-GR"/>
          </a:p>
        </p:txBody>
      </p:sp>
      <p:sp>
        <p:nvSpPr>
          <p:cNvPr id="72706" name="Rectangle 2"/>
          <p:cNvSpPr>
            <a:spLocks noGrp="1" noRot="1" noChangeAspect="1" noChangeArrowheads="1" noTextEdit="1"/>
          </p:cNvSpPr>
          <p:nvPr>
            <p:ph type="sldImg"/>
          </p:nvPr>
        </p:nvSpPr>
        <p:spPr>
          <a:xfrm>
            <a:off x="1143000" y="685800"/>
            <a:ext cx="4572000" cy="3429000"/>
          </a:xfrm>
          <a:ln/>
        </p:spPr>
      </p:sp>
      <p:sp>
        <p:nvSpPr>
          <p:cNvPr id="72707" name="Rectangle 3"/>
          <p:cNvSpPr>
            <a:spLocks noGrp="1" noChangeArrowheads="1"/>
          </p:cNvSpPr>
          <p:nvPr>
            <p:ph type="body" idx="1"/>
          </p:nvPr>
        </p:nvSpPr>
        <p:spPr/>
        <p:txBody>
          <a:bodyPr/>
          <a:lstStyle/>
          <a:p>
            <a:endParaRPr lang="el-G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CE1C2AC-2D40-42F7-BDF9-9C0121CB097A}" type="slidenum">
              <a:rPr lang="el-GR"/>
              <a:pPr/>
              <a:t>74</a:t>
            </a:fld>
            <a:endParaRPr lang="el-GR"/>
          </a:p>
        </p:txBody>
      </p:sp>
      <p:sp>
        <p:nvSpPr>
          <p:cNvPr id="74754" name="Rectangle 2"/>
          <p:cNvSpPr>
            <a:spLocks noGrp="1" noRot="1" noChangeAspect="1" noChangeArrowheads="1" noTextEdit="1"/>
          </p:cNvSpPr>
          <p:nvPr>
            <p:ph type="sldImg"/>
          </p:nvPr>
        </p:nvSpPr>
        <p:spPr>
          <a:xfrm>
            <a:off x="1143000" y="685800"/>
            <a:ext cx="4572000" cy="3429000"/>
          </a:xfrm>
          <a:ln/>
        </p:spPr>
      </p:sp>
      <p:sp>
        <p:nvSpPr>
          <p:cNvPr id="74755" name="Rectangle 3"/>
          <p:cNvSpPr>
            <a:spLocks noGrp="1" noChangeArrowheads="1"/>
          </p:cNvSpPr>
          <p:nvPr>
            <p:ph type="body" idx="1"/>
          </p:nvPr>
        </p:nvSpPr>
        <p:spPr/>
        <p:txBody>
          <a:bodyPr/>
          <a:lstStyle/>
          <a:p>
            <a:r>
              <a:rPr lang="el-GR"/>
              <a:t>Παρατηρήστε την ασυμμετρία και στο ύψος των ώτων, καθώς και την απόκλιση της στοματικής σχισμής.</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r>
              <a:rPr lang="en-US" dirty="0" smtClean="0"/>
              <a:t>110002</a:t>
            </a:r>
            <a:endParaRPr lang="el-GR" dirty="0"/>
          </a:p>
        </p:txBody>
      </p:sp>
      <p:sp>
        <p:nvSpPr>
          <p:cNvPr id="4" name="Slide Number Placeholder 3"/>
          <p:cNvSpPr>
            <a:spLocks noGrp="1"/>
          </p:cNvSpPr>
          <p:nvPr>
            <p:ph type="sldNum" sz="quarter" idx="10"/>
          </p:nvPr>
        </p:nvSpPr>
        <p:spPr/>
        <p:txBody>
          <a:bodyPr/>
          <a:lstStyle/>
          <a:p>
            <a:fld id="{7741373E-9446-4B66-9B52-B9744A8676BE}" type="slidenum">
              <a:rPr lang="el-GR" smtClean="0"/>
              <a:pPr/>
              <a:t>10</a:t>
            </a:fld>
            <a:endParaRPr lang="el-G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1DDCAA9-1FD5-4237-A452-45DD0E561066}" type="slidenum">
              <a:rPr lang="el-GR"/>
              <a:pPr/>
              <a:t>75</a:t>
            </a:fld>
            <a:endParaRPr lang="el-GR"/>
          </a:p>
        </p:txBody>
      </p:sp>
      <p:sp>
        <p:nvSpPr>
          <p:cNvPr id="128002" name="Rectangle 2"/>
          <p:cNvSpPr>
            <a:spLocks noGrp="1" noRot="1" noChangeAspect="1" noChangeArrowheads="1" noTextEdit="1"/>
          </p:cNvSpPr>
          <p:nvPr>
            <p:ph type="sldImg"/>
          </p:nvPr>
        </p:nvSpPr>
        <p:spPr>
          <a:xfrm>
            <a:off x="1143000" y="685800"/>
            <a:ext cx="4572000" cy="3429000"/>
          </a:xfrm>
          <a:ln/>
        </p:spPr>
      </p:sp>
      <p:sp>
        <p:nvSpPr>
          <p:cNvPr id="128003" name="Rectangle 3"/>
          <p:cNvSpPr>
            <a:spLocks noGrp="1" noChangeArrowheads="1"/>
          </p:cNvSpPr>
          <p:nvPr>
            <p:ph type="body" idx="1"/>
          </p:nvPr>
        </p:nvSpPr>
        <p:spPr/>
        <p:txBody>
          <a:bodyPr/>
          <a:lstStyle/>
          <a:p>
            <a:r>
              <a:rPr lang="el-GR"/>
              <a:t>Παρατηρήστε την ασυμμετρία και στο ύψος των ώτων, καθώς και την απόκλιση της στοματικής σχισμής.</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62E4048-FCB1-49B3-83E3-4D685B3FA5D6}" type="slidenum">
              <a:rPr lang="el-GR"/>
              <a:pPr/>
              <a:t>76</a:t>
            </a:fld>
            <a:endParaRPr lang="el-GR"/>
          </a:p>
        </p:txBody>
      </p:sp>
      <p:sp>
        <p:nvSpPr>
          <p:cNvPr id="119810" name="Rectangle 2"/>
          <p:cNvSpPr>
            <a:spLocks noGrp="1" noRot="1" noChangeAspect="1" noChangeArrowheads="1" noTextEdit="1"/>
          </p:cNvSpPr>
          <p:nvPr>
            <p:ph type="sldImg"/>
          </p:nvPr>
        </p:nvSpPr>
        <p:spPr>
          <a:xfrm>
            <a:off x="1143000" y="685800"/>
            <a:ext cx="4572000" cy="3429000"/>
          </a:xfrm>
          <a:ln/>
        </p:spPr>
      </p:sp>
      <p:sp>
        <p:nvSpPr>
          <p:cNvPr id="119811" name="Rectangle 3"/>
          <p:cNvSpPr>
            <a:spLocks noGrp="1" noChangeArrowheads="1"/>
          </p:cNvSpPr>
          <p:nvPr>
            <p:ph type="body" idx="1"/>
          </p:nvPr>
        </p:nvSpPr>
        <p:spPr/>
        <p:txBody>
          <a:bodyPr/>
          <a:lstStyle/>
          <a:p>
            <a:r>
              <a:rPr lang="el-GR"/>
              <a:t>Κατάταξη ανάλογα με τη θέση των χειλέων και του πώγωνα ως προς τη γραμμή αρμονίας. Δεν με ενθουσιάζει αυτή η κατάταξη γιατί η ορολογία κυρτό-κοίλο παραπέμπει στο σχήμα της κατατομής, ενώ εδώ αξιολογείται η προσθιοπίθια θέση των γνάθων (με βάση το επίπεδο Φραγκφούρτης) σε σχέση με το σημείο </a:t>
            </a:r>
            <a:r>
              <a:rPr lang="en-US"/>
              <a:t>N</a:t>
            </a:r>
            <a:r>
              <a:rPr lang="el-GR"/>
              <a:t>. Η αξιολόγηση, όπως γίνεται εδώ, είναι αντίστοιχη των μετρήσεων </a:t>
            </a:r>
            <a:r>
              <a:rPr lang="en-US"/>
              <a:t>McNamara</a:t>
            </a:r>
            <a:r>
              <a:rPr lang="el-GR"/>
              <a:t> στην κεφαλομετρική του ανάλυση (</a:t>
            </a:r>
            <a:r>
              <a:rPr lang="en-US"/>
              <a:t>Na perpendicular). </a:t>
            </a:r>
            <a:r>
              <a:rPr lang="el-GR"/>
              <a:t>Πάντως, άσχετα με την ορολογία, η αξιολόγηση του προσώπου με αυτή τη μέθοδο δίνει μια εικόνα της σχέσης των γνάθων και άρα και της σχέσης των οδοντικών τόξων.</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4B08AFD-279B-4C1D-9BBE-11AC40DFCBE8}" type="slidenum">
              <a:rPr lang="el-GR"/>
              <a:pPr/>
              <a:t>77</a:t>
            </a:fld>
            <a:endParaRPr lang="el-GR"/>
          </a:p>
        </p:txBody>
      </p:sp>
      <p:sp>
        <p:nvSpPr>
          <p:cNvPr id="161794" name="Rectangle 2"/>
          <p:cNvSpPr>
            <a:spLocks noGrp="1" noRot="1" noChangeAspect="1" noChangeArrowheads="1" noTextEdit="1"/>
          </p:cNvSpPr>
          <p:nvPr>
            <p:ph type="sldImg"/>
          </p:nvPr>
        </p:nvSpPr>
        <p:spPr>
          <a:xfrm>
            <a:off x="1143000" y="685800"/>
            <a:ext cx="4572000" cy="3429000"/>
          </a:xfrm>
          <a:ln/>
        </p:spPr>
      </p:sp>
      <p:sp>
        <p:nvSpPr>
          <p:cNvPr id="161795" name="Rectangle 3"/>
          <p:cNvSpPr>
            <a:spLocks noGrp="1" noChangeArrowheads="1"/>
          </p:cNvSpPr>
          <p:nvPr>
            <p:ph type="body" idx="1"/>
          </p:nvPr>
        </p:nvSpPr>
        <p:spPr/>
        <p:txBody>
          <a:bodyPr/>
          <a:lstStyle/>
          <a:p>
            <a:r>
              <a:rPr lang="el-GR" dirty="0"/>
              <a:t>Η γωνία κυρτότητας αντιπροσωπεύει καλύτερα τους όρους κυρτό-κοίλο. Μπορούμε να χρησιμοποιήσουμε όποιο από τα δύο σημεία της κάτω γνάθου θέλουμε, όμως το σημείο </a:t>
            </a:r>
            <a:r>
              <a:rPr lang="en-US" dirty="0"/>
              <a:t>B</a:t>
            </a:r>
            <a:r>
              <a:rPr lang="el-GR" dirty="0"/>
              <a:t> ίσως να μπορεί να δείξει καλύτερα την υποκείμενη σχέση των οδοντικών τόξων, γιατί αντιπροσωπεύει καλύτερα το πρόσθιο όριο της φατνιακής απόφυσης: σε πρόσωπα τύπου ΙΙ/2 </a:t>
            </a:r>
            <a:r>
              <a:rPr lang="el-GR" dirty="0" smtClean="0"/>
              <a:t>(Τάξη ΙΙ, κατηγορία 2) ο </a:t>
            </a:r>
            <a:r>
              <a:rPr lang="el-GR" dirty="0"/>
              <a:t>πώγωνας μπορεί να είναι έντονος, όμως το βαθύτερο σημείο της </a:t>
            </a:r>
            <a:r>
              <a:rPr lang="el-GR" dirty="0" err="1"/>
              <a:t>γενειοχειλικής</a:t>
            </a:r>
            <a:r>
              <a:rPr lang="el-GR" dirty="0"/>
              <a:t> αύλακας είναι πίσω.</a:t>
            </a:r>
          </a:p>
          <a:p>
            <a:r>
              <a:rPr lang="el-GR" dirty="0"/>
              <a:t>Τιμές για σκελετική Τάξη </a:t>
            </a:r>
            <a:r>
              <a:rPr lang="en-US" dirty="0"/>
              <a:t>I</a:t>
            </a:r>
            <a:r>
              <a:rPr lang="el-GR" dirty="0"/>
              <a:t>:</a:t>
            </a:r>
          </a:p>
          <a:p>
            <a:r>
              <a:rPr lang="en-US" dirty="0" err="1"/>
              <a:t>ANaB</a:t>
            </a:r>
            <a:r>
              <a:rPr lang="en-US" dirty="0"/>
              <a:t>: 5 (SD: 4)</a:t>
            </a:r>
            <a:r>
              <a:rPr lang="el-GR" dirty="0"/>
              <a:t> </a:t>
            </a:r>
            <a:r>
              <a:rPr lang="en-US" dirty="0"/>
              <a:t>(SD: standard deviation, </a:t>
            </a:r>
            <a:r>
              <a:rPr lang="el-GR" dirty="0"/>
              <a:t>τυπική απόκλιση)</a:t>
            </a:r>
            <a:endParaRPr lang="en-US" dirty="0"/>
          </a:p>
          <a:p>
            <a:r>
              <a:rPr lang="en-US" dirty="0" err="1"/>
              <a:t>NaAPg</a:t>
            </a:r>
            <a:r>
              <a:rPr lang="en-US" dirty="0"/>
              <a:t>: 13 (SD: 5)</a:t>
            </a:r>
          </a:p>
          <a:p>
            <a:r>
              <a:rPr lang="el-GR" dirty="0" err="1"/>
              <a:t>Angles</a:t>
            </a:r>
            <a:r>
              <a:rPr lang="el-GR" dirty="0"/>
              <a:t> </a:t>
            </a:r>
            <a:r>
              <a:rPr lang="el-GR" dirty="0" err="1"/>
              <a:t>of</a:t>
            </a:r>
            <a:r>
              <a:rPr lang="el-GR" dirty="0"/>
              <a:t> </a:t>
            </a:r>
            <a:r>
              <a:rPr lang="el-GR" dirty="0" err="1"/>
              <a:t>facial</a:t>
            </a:r>
            <a:r>
              <a:rPr lang="el-GR" dirty="0"/>
              <a:t> </a:t>
            </a:r>
            <a:r>
              <a:rPr lang="el-GR" dirty="0" err="1"/>
              <a:t>convexity</a:t>
            </a:r>
            <a:r>
              <a:rPr lang="el-GR" dirty="0"/>
              <a:t> </a:t>
            </a:r>
            <a:r>
              <a:rPr lang="el-GR" dirty="0" err="1"/>
              <a:t>in</a:t>
            </a:r>
            <a:r>
              <a:rPr lang="el-GR" dirty="0"/>
              <a:t> </a:t>
            </a:r>
            <a:r>
              <a:rPr lang="el-GR" dirty="0" err="1"/>
              <a:t>different</a:t>
            </a:r>
            <a:r>
              <a:rPr lang="el-GR" dirty="0"/>
              <a:t> </a:t>
            </a:r>
            <a:r>
              <a:rPr lang="el-GR" dirty="0" err="1"/>
              <a:t>skeletal</a:t>
            </a:r>
            <a:r>
              <a:rPr lang="el-GR" dirty="0"/>
              <a:t> </a:t>
            </a:r>
            <a:r>
              <a:rPr lang="el-GR" dirty="0" err="1"/>
              <a:t>Classes</a:t>
            </a:r>
            <a:r>
              <a:rPr lang="el-GR" dirty="0"/>
              <a:t>.</a:t>
            </a:r>
            <a:r>
              <a:rPr lang="en-US" dirty="0"/>
              <a:t> </a:t>
            </a:r>
            <a:r>
              <a:rPr lang="el-GR" dirty="0" err="1"/>
              <a:t>Godt</a:t>
            </a:r>
            <a:r>
              <a:rPr lang="el-GR" dirty="0"/>
              <a:t> A, </a:t>
            </a:r>
            <a:r>
              <a:rPr lang="el-GR" dirty="0" err="1"/>
              <a:t>Müller</a:t>
            </a:r>
            <a:r>
              <a:rPr lang="el-GR" dirty="0"/>
              <a:t> A, </a:t>
            </a:r>
            <a:r>
              <a:rPr lang="el-GR" dirty="0" err="1"/>
              <a:t>Kalwitzki</a:t>
            </a:r>
            <a:r>
              <a:rPr lang="el-GR" dirty="0"/>
              <a:t> M, </a:t>
            </a:r>
            <a:r>
              <a:rPr lang="el-GR" dirty="0" err="1"/>
              <a:t>Göz</a:t>
            </a:r>
            <a:r>
              <a:rPr lang="el-GR" dirty="0"/>
              <a:t> G.</a:t>
            </a:r>
            <a:r>
              <a:rPr lang="en-US" dirty="0"/>
              <a:t> </a:t>
            </a:r>
            <a:r>
              <a:rPr lang="el-GR" dirty="0" err="1"/>
              <a:t>Eur</a:t>
            </a:r>
            <a:r>
              <a:rPr lang="el-GR" dirty="0"/>
              <a:t> J </a:t>
            </a:r>
            <a:r>
              <a:rPr lang="el-GR" dirty="0" err="1"/>
              <a:t>Orthod</a:t>
            </a:r>
            <a:r>
              <a:rPr lang="el-GR" dirty="0"/>
              <a:t> 2007;29:648-53.</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424AEB7-8431-4E8D-8F03-3EE0B765306C}" type="slidenum">
              <a:rPr lang="el-GR"/>
              <a:pPr/>
              <a:t>78</a:t>
            </a:fld>
            <a:endParaRPr lang="el-GR"/>
          </a:p>
        </p:txBody>
      </p:sp>
      <p:sp>
        <p:nvSpPr>
          <p:cNvPr id="159746" name="Rectangle 2"/>
          <p:cNvSpPr>
            <a:spLocks noGrp="1" noRot="1" noChangeAspect="1" noChangeArrowheads="1" noTextEdit="1"/>
          </p:cNvSpPr>
          <p:nvPr>
            <p:ph type="sldImg"/>
          </p:nvPr>
        </p:nvSpPr>
        <p:spPr>
          <a:xfrm>
            <a:off x="1143000" y="685800"/>
            <a:ext cx="4572000" cy="3429000"/>
          </a:xfrm>
          <a:ln/>
        </p:spPr>
      </p:sp>
      <p:sp>
        <p:nvSpPr>
          <p:cNvPr id="159747" name="Rectangle 3"/>
          <p:cNvSpPr>
            <a:spLocks noGrp="1" noChangeArrowheads="1"/>
          </p:cNvSpPr>
          <p:nvPr>
            <p:ph type="body" idx="1"/>
          </p:nvPr>
        </p:nvSpPr>
        <p:spPr/>
        <p:txBody>
          <a:bodyPr/>
          <a:lstStyle/>
          <a:p>
            <a:r>
              <a:rPr lang="el-GR" dirty="0"/>
              <a:t>Η γωνία κυρτότητας αντιπροσωπεύει καλύτερα τους όρους κυρτό-κοίλο. Μπορούμε να χρησιμοποιήσουμε όποιο από τα δύο σημεία της κάτω γνάθου θέλουμε, όμως το σημείο </a:t>
            </a:r>
            <a:r>
              <a:rPr lang="en-US" dirty="0"/>
              <a:t>B</a:t>
            </a:r>
            <a:r>
              <a:rPr lang="el-GR" dirty="0"/>
              <a:t> ίσως να μπορεί να δείξει καλύτερα την υποκείμενη σχέση των οδοντικών τόξων, γιατί αντιπροσωπεύει καλύτερα το πρόσθιο όριο της φατνιακής απόφυσης: σε πρόσωπα τύπου </a:t>
            </a:r>
            <a:r>
              <a:rPr lang="el-GR" dirty="0" smtClean="0"/>
              <a:t>ΙΙ/2 (Τάξη ΙΙ, κατηγορία 2) ο </a:t>
            </a:r>
            <a:r>
              <a:rPr lang="el-GR" dirty="0"/>
              <a:t>πώγωνας μπορεί να είναι έντονος, όμως το βαθύτερο σημείο της </a:t>
            </a:r>
            <a:r>
              <a:rPr lang="el-GR" dirty="0" err="1"/>
              <a:t>γενειοχειλικής</a:t>
            </a:r>
            <a:r>
              <a:rPr lang="el-GR" dirty="0"/>
              <a:t> αύλακας είναι πίσω.</a:t>
            </a:r>
          </a:p>
          <a:p>
            <a:r>
              <a:rPr lang="el-GR" dirty="0"/>
              <a:t>Τιμές για σκελετική Τάξη </a:t>
            </a:r>
            <a:r>
              <a:rPr lang="en-US" dirty="0"/>
              <a:t>I</a:t>
            </a:r>
            <a:r>
              <a:rPr lang="el-GR" dirty="0"/>
              <a:t>:</a:t>
            </a:r>
          </a:p>
          <a:p>
            <a:r>
              <a:rPr lang="en-US" dirty="0" err="1"/>
              <a:t>ANaB</a:t>
            </a:r>
            <a:r>
              <a:rPr lang="en-US" dirty="0"/>
              <a:t>: 5 (SD: 4) (SD: standard deviation, </a:t>
            </a:r>
            <a:r>
              <a:rPr lang="el-GR" dirty="0"/>
              <a:t>τυπική απόκλιση)</a:t>
            </a:r>
            <a:endParaRPr lang="en-US" dirty="0"/>
          </a:p>
          <a:p>
            <a:r>
              <a:rPr lang="en-US" dirty="0" err="1"/>
              <a:t>NaAPg</a:t>
            </a:r>
            <a:r>
              <a:rPr lang="en-US" dirty="0"/>
              <a:t>: 13 (SD: 5)</a:t>
            </a:r>
          </a:p>
          <a:p>
            <a:r>
              <a:rPr lang="el-GR" dirty="0" err="1"/>
              <a:t>Angles</a:t>
            </a:r>
            <a:r>
              <a:rPr lang="el-GR" dirty="0"/>
              <a:t> </a:t>
            </a:r>
            <a:r>
              <a:rPr lang="el-GR" dirty="0" err="1"/>
              <a:t>of</a:t>
            </a:r>
            <a:r>
              <a:rPr lang="el-GR" dirty="0"/>
              <a:t> </a:t>
            </a:r>
            <a:r>
              <a:rPr lang="el-GR" dirty="0" err="1"/>
              <a:t>facial</a:t>
            </a:r>
            <a:r>
              <a:rPr lang="el-GR" dirty="0"/>
              <a:t> </a:t>
            </a:r>
            <a:r>
              <a:rPr lang="el-GR" dirty="0" err="1"/>
              <a:t>convexity</a:t>
            </a:r>
            <a:r>
              <a:rPr lang="el-GR" dirty="0"/>
              <a:t> </a:t>
            </a:r>
            <a:r>
              <a:rPr lang="el-GR" dirty="0" err="1"/>
              <a:t>in</a:t>
            </a:r>
            <a:r>
              <a:rPr lang="el-GR" dirty="0"/>
              <a:t> </a:t>
            </a:r>
            <a:r>
              <a:rPr lang="el-GR" dirty="0" err="1"/>
              <a:t>different</a:t>
            </a:r>
            <a:r>
              <a:rPr lang="el-GR" dirty="0"/>
              <a:t> </a:t>
            </a:r>
            <a:r>
              <a:rPr lang="el-GR" dirty="0" err="1"/>
              <a:t>skeletal</a:t>
            </a:r>
            <a:r>
              <a:rPr lang="el-GR" dirty="0"/>
              <a:t> </a:t>
            </a:r>
            <a:r>
              <a:rPr lang="el-GR" dirty="0" err="1"/>
              <a:t>Classes</a:t>
            </a:r>
            <a:r>
              <a:rPr lang="el-GR" dirty="0"/>
              <a:t>.</a:t>
            </a:r>
            <a:r>
              <a:rPr lang="en-US" dirty="0"/>
              <a:t> </a:t>
            </a:r>
            <a:r>
              <a:rPr lang="el-GR" dirty="0" err="1"/>
              <a:t>Godt</a:t>
            </a:r>
            <a:r>
              <a:rPr lang="el-GR" dirty="0"/>
              <a:t> A, </a:t>
            </a:r>
            <a:r>
              <a:rPr lang="el-GR" dirty="0" err="1"/>
              <a:t>Müller</a:t>
            </a:r>
            <a:r>
              <a:rPr lang="el-GR" dirty="0"/>
              <a:t> A, </a:t>
            </a:r>
            <a:r>
              <a:rPr lang="el-GR" dirty="0" err="1"/>
              <a:t>Kalwitzki</a:t>
            </a:r>
            <a:r>
              <a:rPr lang="el-GR" dirty="0"/>
              <a:t> M, </a:t>
            </a:r>
            <a:r>
              <a:rPr lang="el-GR" dirty="0" err="1"/>
              <a:t>Göz</a:t>
            </a:r>
            <a:r>
              <a:rPr lang="el-GR" dirty="0"/>
              <a:t> G.</a:t>
            </a:r>
            <a:r>
              <a:rPr lang="en-US" dirty="0"/>
              <a:t> </a:t>
            </a:r>
            <a:r>
              <a:rPr lang="el-GR" dirty="0" err="1"/>
              <a:t>Eur</a:t>
            </a:r>
            <a:r>
              <a:rPr lang="el-GR" dirty="0"/>
              <a:t> J </a:t>
            </a:r>
            <a:r>
              <a:rPr lang="el-GR" dirty="0" err="1"/>
              <a:t>Orthod</a:t>
            </a:r>
            <a:r>
              <a:rPr lang="el-GR" dirty="0"/>
              <a:t> 2007;29:648-53.</a:t>
            </a: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11ACB9A-53F9-43BF-821A-A3C91FC026B4}" type="slidenum">
              <a:rPr lang="el-GR"/>
              <a:pPr/>
              <a:t>81</a:t>
            </a:fld>
            <a:endParaRPr lang="el-GR"/>
          </a:p>
        </p:txBody>
      </p:sp>
      <p:sp>
        <p:nvSpPr>
          <p:cNvPr id="120834" name="Rectangle 2"/>
          <p:cNvSpPr>
            <a:spLocks noGrp="1" noRot="1" noChangeAspect="1" noChangeArrowheads="1" noTextEdit="1"/>
          </p:cNvSpPr>
          <p:nvPr>
            <p:ph type="sldImg"/>
          </p:nvPr>
        </p:nvSpPr>
        <p:spPr>
          <a:xfrm>
            <a:off x="1143000" y="685800"/>
            <a:ext cx="4572000" cy="3429000"/>
          </a:xfrm>
          <a:ln/>
        </p:spPr>
      </p:sp>
      <p:sp>
        <p:nvSpPr>
          <p:cNvPr id="120835" name="Rectangle 3"/>
          <p:cNvSpPr>
            <a:spLocks noGrp="1" noChangeArrowheads="1"/>
          </p:cNvSpPr>
          <p:nvPr>
            <p:ph type="body" idx="1"/>
          </p:nvPr>
        </p:nvSpPr>
        <p:spPr/>
        <p:txBody>
          <a:bodyPr/>
          <a:lstStyle/>
          <a:p>
            <a:r>
              <a:rPr lang="el-GR" dirty="0"/>
              <a:t>Οι γραμμές πρέπει να ενώνονται λίγο πιο πίσω από το κεφάλι του ασθενούς.</a:t>
            </a:r>
          </a:p>
          <a:p>
            <a:r>
              <a:rPr lang="el-GR" dirty="0" smtClean="0"/>
              <a:t>Η αξιολόγηση θα </a:t>
            </a:r>
            <a:r>
              <a:rPr lang="el-GR" dirty="0"/>
              <a:t>πρέπει να συμβαδίζει με τα ύψη του προσώπου και τον τύπο του προσώπου, όπως έχουν αξιολογηθεί από την κατά μέτωπο όψη.</a:t>
            </a: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8196BA1-255E-4C6A-8A27-9C17B702988B}" type="slidenum">
              <a:rPr lang="el-GR"/>
              <a:pPr/>
              <a:t>82</a:t>
            </a:fld>
            <a:endParaRPr lang="el-GR"/>
          </a:p>
        </p:txBody>
      </p:sp>
      <p:sp>
        <p:nvSpPr>
          <p:cNvPr id="121858" name="Rectangle 2"/>
          <p:cNvSpPr>
            <a:spLocks noGrp="1" noRot="1" noChangeAspect="1" noChangeArrowheads="1" noTextEdit="1"/>
          </p:cNvSpPr>
          <p:nvPr>
            <p:ph type="sldImg"/>
          </p:nvPr>
        </p:nvSpPr>
        <p:spPr>
          <a:xfrm>
            <a:off x="1143000" y="685800"/>
            <a:ext cx="4572000" cy="3429000"/>
          </a:xfrm>
          <a:ln/>
        </p:spPr>
      </p:sp>
      <p:sp>
        <p:nvSpPr>
          <p:cNvPr id="121859" name="Rectangle 3"/>
          <p:cNvSpPr>
            <a:spLocks noGrp="1" noChangeArrowheads="1"/>
          </p:cNvSpPr>
          <p:nvPr>
            <p:ph type="body" idx="1"/>
          </p:nvPr>
        </p:nvSpPr>
        <p:spPr/>
        <p:txBody>
          <a:bodyPr/>
          <a:lstStyle/>
          <a:p>
            <a:r>
              <a:rPr lang="el-GR"/>
              <a:t>Σχετίζεται με τη θέση των τομέων. Αλλάζει με την ηλικία λόγω αύξησης της κάτω γνάθου (που εκφράζεται ως μετατόπιση του πώγωνα) και της μύτης. Να συζητηθεί ως κριτήριο για λήψη απόφασης για εξαγωγές κατά την ορθοδοντική θεραπεία.</a:t>
            </a:r>
          </a:p>
          <a:p>
            <a:r>
              <a:rPr lang="el-GR"/>
              <a:t>Η μύτη αυξάνεται κατά περίπου 1 χιλιοστό το χρόνο (σε σχέση με το </a:t>
            </a:r>
            <a:r>
              <a:rPr lang="en-US"/>
              <a:t>Nasion</a:t>
            </a:r>
            <a:r>
              <a:rPr lang="el-GR"/>
              <a:t>) από την ηλικία των 7 έως 12 (στα κορίτσια περισσότερο από τα αγόρια). Από 12 έως 18 συνεχίζει με τον ίδιο ρυθμό στα αγόρια αλλά με μειωμένο (έως μηδενικό) ρυθμό στα κορίτσια. Πάντως, αλλαγές σημειώνονται και μετά τα 25 και στα δύο φύλα.</a:t>
            </a:r>
          </a:p>
          <a:p>
            <a:r>
              <a:rPr lang="en-US"/>
              <a:t>Development of the nose and soft tissue profile.</a:t>
            </a:r>
            <a:r>
              <a:rPr lang="el-GR"/>
              <a:t> </a:t>
            </a:r>
            <a:r>
              <a:rPr lang="en-US"/>
              <a:t>Genecov JS, Sinclair PM, Dechow PC.</a:t>
            </a:r>
            <a:r>
              <a:rPr lang="el-GR"/>
              <a:t> </a:t>
            </a:r>
            <a:r>
              <a:rPr lang="en-US"/>
              <a:t>Angle Orthod 1990;60:191-8.</a:t>
            </a:r>
            <a:endParaRPr lang="el-GR"/>
          </a:p>
          <a:p>
            <a:r>
              <a:rPr lang="en-US"/>
              <a:t>Longitudinal changes in the adult facial profile.</a:t>
            </a:r>
            <a:r>
              <a:rPr lang="el-GR"/>
              <a:t> </a:t>
            </a:r>
            <a:r>
              <a:rPr lang="en-US"/>
              <a:t>Formby WA, Nanda RS, Currier GF.</a:t>
            </a:r>
            <a:r>
              <a:rPr lang="el-GR"/>
              <a:t> </a:t>
            </a:r>
            <a:r>
              <a:rPr lang="en-US"/>
              <a:t>Am J Orthod Dentofacial Orthop 1994;105:464-76.</a:t>
            </a:r>
            <a:endParaRPr lang="el-G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C621711-CED1-4CEC-B2B1-D2B54E88B3FF}" type="slidenum">
              <a:rPr lang="el-GR"/>
              <a:pPr/>
              <a:t>83</a:t>
            </a:fld>
            <a:endParaRPr lang="el-GR"/>
          </a:p>
        </p:txBody>
      </p:sp>
      <p:sp>
        <p:nvSpPr>
          <p:cNvPr id="130050" name="Rectangle 2"/>
          <p:cNvSpPr>
            <a:spLocks noGrp="1" noRot="1" noChangeAspect="1" noChangeArrowheads="1" noTextEdit="1"/>
          </p:cNvSpPr>
          <p:nvPr>
            <p:ph type="sldImg"/>
          </p:nvPr>
        </p:nvSpPr>
        <p:spPr>
          <a:xfrm>
            <a:off x="1143000" y="685800"/>
            <a:ext cx="4572000" cy="3429000"/>
          </a:xfrm>
          <a:ln/>
        </p:spPr>
      </p:sp>
      <p:sp>
        <p:nvSpPr>
          <p:cNvPr id="130051" name="Rectangle 3"/>
          <p:cNvSpPr>
            <a:spLocks noGrp="1" noChangeArrowheads="1"/>
          </p:cNvSpPr>
          <p:nvPr>
            <p:ph type="body" idx="1"/>
          </p:nvPr>
        </p:nvSpPr>
        <p:spPr/>
        <p:txBody>
          <a:bodyPr/>
          <a:lstStyle/>
          <a:p>
            <a:r>
              <a:rPr lang="el-GR"/>
              <a:t>Αξιολογούμε τη συνολική γωνία, αλλά και τα δύο τμήματα της γωνίας, όπως χωρίζεται από το οριζόντιο επίπεδο, ώστε να αξιολογήσουμε αν το πρόβλημα εντοπίζεται στη μύτη ή στο χείλος. Η μύτη αυξάνεται με την ηλικία, το χείλος επηρεάζεται από τους τομείς.</a:t>
            </a:r>
          </a:p>
          <a:p>
            <a:r>
              <a:rPr lang="el-GR"/>
              <a:t>Τιμές: 110 (τυπική απόκλιση 8)</a:t>
            </a:r>
          </a:p>
          <a:p>
            <a:r>
              <a:rPr lang="el-GR"/>
              <a:t>Analysis of soft tissue facial profile in white males. Zylinski CG, Nanda RS, Kapila S. Am J Orthod Dentofacial Orthop 1992;101:514-8.</a:t>
            </a: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8F967B3-D050-451E-AA30-18CDBDDDC73E}" type="slidenum">
              <a:rPr lang="el-GR"/>
              <a:pPr/>
              <a:t>84</a:t>
            </a:fld>
            <a:endParaRPr lang="el-GR"/>
          </a:p>
        </p:txBody>
      </p:sp>
      <p:sp>
        <p:nvSpPr>
          <p:cNvPr id="132098" name="Rectangle 2"/>
          <p:cNvSpPr>
            <a:spLocks noGrp="1" noRot="1" noChangeAspect="1" noChangeArrowheads="1" noTextEdit="1"/>
          </p:cNvSpPr>
          <p:nvPr>
            <p:ph type="sldImg"/>
          </p:nvPr>
        </p:nvSpPr>
        <p:spPr>
          <a:xfrm>
            <a:off x="1143000" y="685800"/>
            <a:ext cx="4572000" cy="3429000"/>
          </a:xfrm>
          <a:ln/>
        </p:spPr>
      </p:sp>
      <p:sp>
        <p:nvSpPr>
          <p:cNvPr id="132099" name="Rectangle 3"/>
          <p:cNvSpPr>
            <a:spLocks noGrp="1" noChangeArrowheads="1"/>
          </p:cNvSpPr>
          <p:nvPr>
            <p:ph type="body" idx="1"/>
          </p:nvPr>
        </p:nvSpPr>
        <p:spPr/>
        <p:txBody>
          <a:bodyPr/>
          <a:lstStyle/>
          <a:p>
            <a:r>
              <a:rPr lang="el-GR"/>
              <a:t>Επηρεάζεται από το μήκος των χειλέων (σε σχέση με το κάτω πρόσθιο ύψος), την προπέτεια του πώγωνα, την αναδίπλωση του κάτω χείλους λόγω αυξημένης οριζόντιας και κατακόρυφης πρόταξης, τη σύσπαση του γενειακού.</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9E0B4A8-2119-4734-B3BD-B4E4370354A2}" type="slidenum">
              <a:rPr lang="el-GR"/>
              <a:pPr/>
              <a:t>87</a:t>
            </a:fld>
            <a:endParaRPr lang="el-GR"/>
          </a:p>
        </p:txBody>
      </p:sp>
      <p:sp>
        <p:nvSpPr>
          <p:cNvPr id="96258" name="Rectangle 2"/>
          <p:cNvSpPr>
            <a:spLocks noGrp="1" noRot="1" noChangeAspect="1" noChangeArrowheads="1" noTextEdit="1"/>
          </p:cNvSpPr>
          <p:nvPr>
            <p:ph type="sldImg"/>
          </p:nvPr>
        </p:nvSpPr>
        <p:spPr>
          <a:xfrm>
            <a:off x="1143000" y="685800"/>
            <a:ext cx="4572000" cy="3429000"/>
          </a:xfrm>
          <a:ln/>
        </p:spPr>
      </p:sp>
      <p:sp>
        <p:nvSpPr>
          <p:cNvPr id="96259" name="Rectangle 3"/>
          <p:cNvSpPr>
            <a:spLocks noGrp="1" noChangeArrowheads="1"/>
          </p:cNvSpPr>
          <p:nvPr>
            <p:ph type="body" idx="1"/>
          </p:nvPr>
        </p:nvSpPr>
        <p:spPr/>
        <p:txBody>
          <a:bodyPr/>
          <a:lstStyle/>
          <a:p>
            <a:r>
              <a:rPr lang="el-GR"/>
              <a:t>Φαίνεται ότι οι μεγάλες μασητικές δυνάμεις σχετίζονται με ευρύ πρόσωπο, χαμηλό κάτω πρόσθιο ύψος και υπο-αποκλίνοντα επίπεδα. Άτομα με μικρές μασητικές δυνάμεις μπορεί να είναι μεσοπρόσωπα ή λεπτοπρόσωπα. Δεν είναι σαφές (αλλά μάλλον ισχύει) αν πρόκειται για σχέση αιτίου αιτιατού, ή αν οι μύες και το σκελετικό σύστημα επηρεάζονται παραλλήλως από τρίτο παράγοντα. Εργασίες έχουν δείξει ότι η άσκηση μπορεί να επηρεάσει τη μορφολογία και τη σύγκλειση. Μπορεί να συζητηθεί η εικόνα σε παθολογικές καταστάσεις (π.χ. μυϊκή δυστροφία) και η μάσηση μαστίχας Χίου.</a:t>
            </a:r>
          </a:p>
          <a:p>
            <a:r>
              <a:rPr lang="en-US"/>
              <a:t>The mandibular muscles and their importance in orthodontics: a contemporary review.</a:t>
            </a:r>
            <a:r>
              <a:rPr lang="el-GR"/>
              <a:t> </a:t>
            </a:r>
            <a:r>
              <a:rPr lang="en-US"/>
              <a:t>Pepicelli A, Woods M, Briggs C.</a:t>
            </a:r>
            <a:r>
              <a:rPr lang="el-GR"/>
              <a:t> </a:t>
            </a:r>
            <a:r>
              <a:rPr lang="en-US"/>
              <a:t>Am J Orthod Dentofacial Orthop 2005;128:774-80</a:t>
            </a:r>
            <a:r>
              <a:rPr lang="el-GR"/>
              <a:t>.</a:t>
            </a:r>
          </a:p>
          <a:p>
            <a:r>
              <a:rPr lang="el-GR"/>
              <a:t>Masseter muscle thickness and mechanical advantage in relation to vertical craniofacial morphology in children. Charalampidou M, Kjellberg H, Georgiakaki I, Kiliaridis S. Acta Odontol Scand 2008;66:23-30.</a:t>
            </a: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17AEA6B-4F01-4C7E-8FC2-B73A5100B699}" type="slidenum">
              <a:rPr lang="el-GR"/>
              <a:pPr/>
              <a:t>88</a:t>
            </a:fld>
            <a:endParaRPr lang="el-GR"/>
          </a:p>
        </p:txBody>
      </p:sp>
      <p:sp>
        <p:nvSpPr>
          <p:cNvPr id="205826" name="Rectangle 2"/>
          <p:cNvSpPr>
            <a:spLocks noGrp="1" noRot="1" noChangeAspect="1" noChangeArrowheads="1" noTextEdit="1"/>
          </p:cNvSpPr>
          <p:nvPr>
            <p:ph type="sldImg"/>
          </p:nvPr>
        </p:nvSpPr>
        <p:spPr>
          <a:xfrm>
            <a:off x="1143000" y="685800"/>
            <a:ext cx="4572000" cy="3429000"/>
          </a:xfrm>
          <a:ln/>
        </p:spPr>
      </p:sp>
      <p:sp>
        <p:nvSpPr>
          <p:cNvPr id="205827" name="Rectangle 3"/>
          <p:cNvSpPr>
            <a:spLocks noGrp="1" noChangeArrowheads="1"/>
          </p:cNvSpPr>
          <p:nvPr>
            <p:ph type="body" idx="1"/>
          </p:nvPr>
        </p:nvSpPr>
        <p:spPr/>
        <p:txBody>
          <a:bodyPr/>
          <a:lstStyle/>
          <a:p>
            <a:r>
              <a:rPr lang="el-GR"/>
              <a:t>Περιληπτικός Οδηγός για τις ασκήσεις</a:t>
            </a:r>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r>
              <a:rPr lang="en-US" dirty="0" smtClean="0"/>
              <a:t>111002</a:t>
            </a:r>
            <a:endParaRPr lang="el-GR" dirty="0"/>
          </a:p>
        </p:txBody>
      </p:sp>
      <p:sp>
        <p:nvSpPr>
          <p:cNvPr id="4" name="Slide Number Placeholder 3"/>
          <p:cNvSpPr>
            <a:spLocks noGrp="1"/>
          </p:cNvSpPr>
          <p:nvPr>
            <p:ph type="sldNum" sz="quarter" idx="10"/>
          </p:nvPr>
        </p:nvSpPr>
        <p:spPr/>
        <p:txBody>
          <a:bodyPr/>
          <a:lstStyle/>
          <a:p>
            <a:fld id="{7741373E-9446-4B66-9B52-B9744A8676BE}" type="slidenum">
              <a:rPr lang="el-GR" smtClean="0"/>
              <a:pPr/>
              <a:t>11</a:t>
            </a:fld>
            <a:endParaRPr lang="el-G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8D7A3F9-4510-431B-BA28-394231BC8402}" type="slidenum">
              <a:rPr lang="el-GR"/>
              <a:pPr/>
              <a:t>89</a:t>
            </a:fld>
            <a:endParaRPr lang="el-GR"/>
          </a:p>
        </p:txBody>
      </p:sp>
      <p:sp>
        <p:nvSpPr>
          <p:cNvPr id="175106" name="Rectangle 2"/>
          <p:cNvSpPr>
            <a:spLocks noGrp="1" noRot="1" noChangeAspect="1" noChangeArrowheads="1" noTextEdit="1"/>
          </p:cNvSpPr>
          <p:nvPr>
            <p:ph type="sldImg"/>
          </p:nvPr>
        </p:nvSpPr>
        <p:spPr>
          <a:xfrm>
            <a:off x="1143000" y="685800"/>
            <a:ext cx="4572000" cy="3429000"/>
          </a:xfrm>
          <a:ln/>
        </p:spPr>
      </p:sp>
      <p:sp>
        <p:nvSpPr>
          <p:cNvPr id="175107" name="Rectangle 3"/>
          <p:cNvSpPr>
            <a:spLocks noGrp="1" noChangeArrowheads="1"/>
          </p:cNvSpPr>
          <p:nvPr>
            <p:ph type="body" idx="1"/>
          </p:nvPr>
        </p:nvSpPr>
        <p:spPr/>
        <p:txBody>
          <a:bodyPr/>
          <a:lstStyle/>
          <a:p>
            <a:r>
              <a:rPr lang="el-GR"/>
              <a:t>Ελένη</a:t>
            </a:r>
          </a:p>
          <a:p>
            <a:r>
              <a:rPr lang="el-GR"/>
              <a:t>Να σημειωθούν τα απαραίτητα σημεία για τις μετρήσεις και να σχεδιαστούν τα επίπεδα Φραγκφούρτης, αρμονίας, αισθητικό και προσωπικό. Να αξιολογηθεί η συμμετρία του προσώπου. Να συζητηθεί η μορφολογία του προσώπου σε σχέση με την ηλικία (μέγεθος μύτης, ρινοχειλική γωνία, σχέση χειλέων με αισθητικό επίπεδο) και πώς αυτή αναμένεται να αλλάξει. Ποια η αναμενόμενη υποκείμενη σκελετική σχέση των γνάθων;</a:t>
            </a:r>
          </a:p>
          <a:p>
            <a:r>
              <a:rPr lang="el-GR"/>
              <a:t>(ηλικία: 7 ετών, σχέση Ι κατά </a:t>
            </a:r>
            <a:r>
              <a:rPr lang="en-US"/>
              <a:t>Angle)</a:t>
            </a:r>
            <a:endParaRPr lang="el-G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p:cNvSpPr>
            <a:spLocks noGrp="1" noChangeArrowheads="1"/>
          </p:cNvSpPr>
          <p:nvPr>
            <p:ph type="sldNum" sz="quarter" idx="5"/>
          </p:nvPr>
        </p:nvSpPr>
        <p:spPr>
          <a:noFill/>
        </p:spPr>
        <p:txBody>
          <a:bodyPr/>
          <a:lstStyle/>
          <a:p>
            <a:fld id="{5AB2B2AE-576F-4BDD-B27D-4F01AC2490B0}" type="slidenum">
              <a:rPr lang="el-GR" smtClean="0"/>
              <a:pPr/>
              <a:t>90</a:t>
            </a:fld>
            <a:endParaRPr lang="el-GR" smtClean="0"/>
          </a:p>
        </p:txBody>
      </p:sp>
      <p:sp>
        <p:nvSpPr>
          <p:cNvPr id="176131" name="Rectangle 2"/>
          <p:cNvSpPr>
            <a:spLocks noGrp="1" noRot="1" noChangeAspect="1" noChangeArrowheads="1" noTextEdit="1"/>
          </p:cNvSpPr>
          <p:nvPr>
            <p:ph type="sldImg"/>
          </p:nvPr>
        </p:nvSpPr>
        <p:spPr>
          <a:ln/>
        </p:spPr>
      </p:sp>
      <p:sp>
        <p:nvSpPr>
          <p:cNvPr id="176132" name="Rectangle 3"/>
          <p:cNvSpPr>
            <a:spLocks noGrp="1" noChangeArrowheads="1"/>
          </p:cNvSpPr>
          <p:nvPr>
            <p:ph type="body" idx="1"/>
          </p:nvPr>
        </p:nvSpPr>
        <p:spPr>
          <a:noFill/>
          <a:ln/>
        </p:spPr>
        <p:txBody>
          <a:bodyPr/>
          <a:lstStyle/>
          <a:p>
            <a:pPr eaLnBrk="1" hangingPunct="1"/>
            <a:endParaRPr lang="el-GR" smtClean="0"/>
          </a:p>
        </p:txBody>
      </p:sp>
    </p:spTree>
    <p:extLst>
      <p:ext uri="{BB962C8B-B14F-4D97-AF65-F5344CB8AC3E}">
        <p14:creationId xmlns:p14="http://schemas.microsoft.com/office/powerpoint/2010/main" xmlns="" val="389340734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7"/>
          <p:cNvSpPr>
            <a:spLocks noGrp="1" noChangeArrowheads="1"/>
          </p:cNvSpPr>
          <p:nvPr>
            <p:ph type="sldNum" sz="quarter" idx="5"/>
          </p:nvPr>
        </p:nvSpPr>
        <p:spPr>
          <a:noFill/>
        </p:spPr>
        <p:txBody>
          <a:bodyPr/>
          <a:lstStyle/>
          <a:p>
            <a:fld id="{22C06FA9-9287-494F-9914-BA8ED01AE877}" type="slidenum">
              <a:rPr lang="el-GR" smtClean="0"/>
              <a:pPr/>
              <a:t>91</a:t>
            </a:fld>
            <a:endParaRPr lang="el-GR" smtClean="0"/>
          </a:p>
        </p:txBody>
      </p:sp>
      <p:sp>
        <p:nvSpPr>
          <p:cNvPr id="179203" name="Rectangle 2"/>
          <p:cNvSpPr>
            <a:spLocks noGrp="1" noRot="1" noChangeAspect="1" noChangeArrowheads="1" noTextEdit="1"/>
          </p:cNvSpPr>
          <p:nvPr>
            <p:ph type="sldImg"/>
          </p:nvPr>
        </p:nvSpPr>
        <p:spPr>
          <a:xfrm>
            <a:off x="1143000" y="685800"/>
            <a:ext cx="4572000" cy="3429000"/>
          </a:xfrm>
          <a:ln/>
        </p:spPr>
      </p:sp>
      <p:sp>
        <p:nvSpPr>
          <p:cNvPr id="179204" name="Rectangle 3"/>
          <p:cNvSpPr>
            <a:spLocks noGrp="1" noChangeArrowheads="1"/>
          </p:cNvSpPr>
          <p:nvPr>
            <p:ph type="body" idx="1"/>
          </p:nvPr>
        </p:nvSpPr>
        <p:spPr>
          <a:noFill/>
          <a:ln/>
        </p:spPr>
        <p:txBody>
          <a:bodyPr/>
          <a:lstStyle/>
          <a:p>
            <a:pPr eaLnBrk="1" hangingPunct="1"/>
            <a:endParaRPr lang="el-GR" smtClean="0"/>
          </a:p>
        </p:txBody>
      </p:sp>
    </p:spTree>
    <p:extLst>
      <p:ext uri="{BB962C8B-B14F-4D97-AF65-F5344CB8AC3E}">
        <p14:creationId xmlns:p14="http://schemas.microsoft.com/office/powerpoint/2010/main" xmlns="" val="296095026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7"/>
          <p:cNvSpPr>
            <a:spLocks noGrp="1" noChangeArrowheads="1"/>
          </p:cNvSpPr>
          <p:nvPr>
            <p:ph type="sldNum" sz="quarter" idx="5"/>
          </p:nvPr>
        </p:nvSpPr>
        <p:spPr>
          <a:noFill/>
        </p:spPr>
        <p:txBody>
          <a:bodyPr/>
          <a:lstStyle/>
          <a:p>
            <a:fld id="{BD8837E1-524C-4F71-A015-7F9AB63E1987}" type="slidenum">
              <a:rPr lang="el-GR" smtClean="0"/>
              <a:pPr/>
              <a:t>92</a:t>
            </a:fld>
            <a:endParaRPr lang="el-GR" smtClean="0"/>
          </a:p>
        </p:txBody>
      </p:sp>
      <p:sp>
        <p:nvSpPr>
          <p:cNvPr id="180227" name="Rectangle 2"/>
          <p:cNvSpPr>
            <a:spLocks noGrp="1" noRot="1" noChangeAspect="1" noChangeArrowheads="1" noTextEdit="1"/>
          </p:cNvSpPr>
          <p:nvPr>
            <p:ph type="sldImg"/>
          </p:nvPr>
        </p:nvSpPr>
        <p:spPr>
          <a:xfrm>
            <a:off x="1143000" y="685800"/>
            <a:ext cx="4572000" cy="3429000"/>
          </a:xfrm>
          <a:ln/>
        </p:spPr>
      </p:sp>
      <p:sp>
        <p:nvSpPr>
          <p:cNvPr id="180228" name="Rectangle 3"/>
          <p:cNvSpPr>
            <a:spLocks noGrp="1" noChangeArrowheads="1"/>
          </p:cNvSpPr>
          <p:nvPr>
            <p:ph type="body" idx="1"/>
          </p:nvPr>
        </p:nvSpPr>
        <p:spPr>
          <a:noFill/>
          <a:ln/>
        </p:spPr>
        <p:txBody>
          <a:bodyPr/>
          <a:lstStyle/>
          <a:p>
            <a:pPr eaLnBrk="1" hangingPunct="1"/>
            <a:endParaRPr lang="el-GR" smtClean="0"/>
          </a:p>
        </p:txBody>
      </p:sp>
    </p:spTree>
    <p:extLst>
      <p:ext uri="{BB962C8B-B14F-4D97-AF65-F5344CB8AC3E}">
        <p14:creationId xmlns:p14="http://schemas.microsoft.com/office/powerpoint/2010/main" xmlns="" val="105817649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7"/>
          <p:cNvSpPr>
            <a:spLocks noGrp="1" noChangeArrowheads="1"/>
          </p:cNvSpPr>
          <p:nvPr>
            <p:ph type="sldNum" sz="quarter" idx="5"/>
          </p:nvPr>
        </p:nvSpPr>
        <p:spPr>
          <a:noFill/>
        </p:spPr>
        <p:txBody>
          <a:bodyPr/>
          <a:lstStyle/>
          <a:p>
            <a:fld id="{D6109AAF-3854-4BA3-80F1-3A585EFBDA2C}" type="slidenum">
              <a:rPr lang="el-GR" smtClean="0"/>
              <a:pPr/>
              <a:t>93</a:t>
            </a:fld>
            <a:endParaRPr lang="el-GR" smtClean="0"/>
          </a:p>
        </p:txBody>
      </p:sp>
      <p:sp>
        <p:nvSpPr>
          <p:cNvPr id="181251" name="Rectangle 2"/>
          <p:cNvSpPr>
            <a:spLocks noGrp="1" noRot="1" noChangeAspect="1" noChangeArrowheads="1" noTextEdit="1"/>
          </p:cNvSpPr>
          <p:nvPr>
            <p:ph type="sldImg"/>
          </p:nvPr>
        </p:nvSpPr>
        <p:spPr>
          <a:xfrm>
            <a:off x="1143000" y="685800"/>
            <a:ext cx="4572000" cy="3429000"/>
          </a:xfrm>
          <a:ln/>
        </p:spPr>
      </p:sp>
      <p:sp>
        <p:nvSpPr>
          <p:cNvPr id="181252" name="Rectangle 3"/>
          <p:cNvSpPr>
            <a:spLocks noGrp="1" noChangeArrowheads="1"/>
          </p:cNvSpPr>
          <p:nvPr>
            <p:ph type="body" idx="1"/>
          </p:nvPr>
        </p:nvSpPr>
        <p:spPr>
          <a:noFill/>
          <a:ln/>
        </p:spPr>
        <p:txBody>
          <a:bodyPr/>
          <a:lstStyle/>
          <a:p>
            <a:pPr eaLnBrk="1" hangingPunct="1"/>
            <a:endParaRPr lang="el-GR" smtClean="0"/>
          </a:p>
        </p:txBody>
      </p:sp>
    </p:spTree>
    <p:extLst>
      <p:ext uri="{BB962C8B-B14F-4D97-AF65-F5344CB8AC3E}">
        <p14:creationId xmlns:p14="http://schemas.microsoft.com/office/powerpoint/2010/main" xmlns="" val="212757713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Grp="1" noChangeArrowheads="1"/>
          </p:cNvSpPr>
          <p:nvPr>
            <p:ph type="sldNum" sz="quarter" idx="5"/>
          </p:nvPr>
        </p:nvSpPr>
        <p:spPr>
          <a:noFill/>
        </p:spPr>
        <p:txBody>
          <a:bodyPr/>
          <a:lstStyle/>
          <a:p>
            <a:fld id="{F05A95C7-A881-4D15-B9E1-CEDBD5DF613F}" type="slidenum">
              <a:rPr lang="el-GR" smtClean="0"/>
              <a:pPr/>
              <a:t>94</a:t>
            </a:fld>
            <a:endParaRPr lang="el-GR" smtClean="0"/>
          </a:p>
        </p:txBody>
      </p:sp>
      <p:sp>
        <p:nvSpPr>
          <p:cNvPr id="182275" name="Rectangle 2"/>
          <p:cNvSpPr>
            <a:spLocks noGrp="1" noRot="1" noChangeAspect="1" noChangeArrowheads="1" noTextEdit="1"/>
          </p:cNvSpPr>
          <p:nvPr>
            <p:ph type="sldImg"/>
          </p:nvPr>
        </p:nvSpPr>
        <p:spPr>
          <a:xfrm>
            <a:off x="1143000" y="685800"/>
            <a:ext cx="4572000" cy="3429000"/>
          </a:xfrm>
          <a:ln/>
        </p:spPr>
      </p:sp>
      <p:sp>
        <p:nvSpPr>
          <p:cNvPr id="182276" name="Rectangle 3"/>
          <p:cNvSpPr>
            <a:spLocks noGrp="1" noChangeArrowheads="1"/>
          </p:cNvSpPr>
          <p:nvPr>
            <p:ph type="body" idx="1"/>
          </p:nvPr>
        </p:nvSpPr>
        <p:spPr>
          <a:noFill/>
          <a:ln/>
        </p:spPr>
        <p:txBody>
          <a:bodyPr/>
          <a:lstStyle/>
          <a:p>
            <a:pPr eaLnBrk="1" hangingPunct="1"/>
            <a:endParaRPr lang="el-GR" smtClean="0"/>
          </a:p>
        </p:txBody>
      </p:sp>
    </p:spTree>
    <p:extLst>
      <p:ext uri="{BB962C8B-B14F-4D97-AF65-F5344CB8AC3E}">
        <p14:creationId xmlns:p14="http://schemas.microsoft.com/office/powerpoint/2010/main" xmlns="" val="201188558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p:spPr>
        <p:txBody>
          <a:bodyPr/>
          <a:lstStyle/>
          <a:p>
            <a:fld id="{A2AD3E45-42D8-441A-8808-E02A6A79737F}" type="slidenum">
              <a:rPr lang="el-GR" smtClean="0"/>
              <a:pPr/>
              <a:t>95</a:t>
            </a:fld>
            <a:endParaRPr lang="el-GR" smtClean="0"/>
          </a:p>
        </p:txBody>
      </p:sp>
      <p:sp>
        <p:nvSpPr>
          <p:cNvPr id="183299" name="Rectangle 2"/>
          <p:cNvSpPr>
            <a:spLocks noGrp="1" noRot="1" noChangeAspect="1" noChangeArrowheads="1" noTextEdit="1"/>
          </p:cNvSpPr>
          <p:nvPr>
            <p:ph type="sldImg"/>
          </p:nvPr>
        </p:nvSpPr>
        <p:spPr>
          <a:xfrm>
            <a:off x="1143000" y="685800"/>
            <a:ext cx="4572000" cy="3429000"/>
          </a:xfrm>
          <a:ln/>
        </p:spPr>
      </p:sp>
      <p:sp>
        <p:nvSpPr>
          <p:cNvPr id="183300" name="Rectangle 3"/>
          <p:cNvSpPr>
            <a:spLocks noGrp="1" noChangeArrowheads="1"/>
          </p:cNvSpPr>
          <p:nvPr>
            <p:ph type="body" idx="1"/>
          </p:nvPr>
        </p:nvSpPr>
        <p:spPr>
          <a:noFill/>
          <a:ln/>
        </p:spPr>
        <p:txBody>
          <a:bodyPr/>
          <a:lstStyle/>
          <a:p>
            <a:pPr eaLnBrk="1" hangingPunct="1"/>
            <a:endParaRPr lang="el-GR" smtClean="0"/>
          </a:p>
        </p:txBody>
      </p:sp>
    </p:spTree>
    <p:extLst>
      <p:ext uri="{BB962C8B-B14F-4D97-AF65-F5344CB8AC3E}">
        <p14:creationId xmlns:p14="http://schemas.microsoft.com/office/powerpoint/2010/main" xmlns="" val="18795924"/>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7"/>
          <p:cNvSpPr>
            <a:spLocks noGrp="1" noChangeArrowheads="1"/>
          </p:cNvSpPr>
          <p:nvPr>
            <p:ph type="sldNum" sz="quarter" idx="5"/>
          </p:nvPr>
        </p:nvSpPr>
        <p:spPr>
          <a:noFill/>
        </p:spPr>
        <p:txBody>
          <a:bodyPr/>
          <a:lstStyle/>
          <a:p>
            <a:fld id="{CD6D5B14-84CC-4A90-B2DB-DBAEFA140937}" type="slidenum">
              <a:rPr lang="el-GR" smtClean="0"/>
              <a:pPr/>
              <a:t>96</a:t>
            </a:fld>
            <a:endParaRPr lang="el-GR" smtClean="0"/>
          </a:p>
        </p:txBody>
      </p:sp>
      <p:sp>
        <p:nvSpPr>
          <p:cNvPr id="184323" name="Rectangle 2"/>
          <p:cNvSpPr>
            <a:spLocks noGrp="1" noRot="1" noChangeAspect="1" noChangeArrowheads="1" noTextEdit="1"/>
          </p:cNvSpPr>
          <p:nvPr>
            <p:ph type="sldImg"/>
          </p:nvPr>
        </p:nvSpPr>
        <p:spPr>
          <a:xfrm>
            <a:off x="1143000" y="685800"/>
            <a:ext cx="4572000" cy="3429000"/>
          </a:xfrm>
          <a:ln/>
        </p:spPr>
      </p:sp>
      <p:sp>
        <p:nvSpPr>
          <p:cNvPr id="184324" name="Rectangle 3"/>
          <p:cNvSpPr>
            <a:spLocks noGrp="1" noChangeArrowheads="1"/>
          </p:cNvSpPr>
          <p:nvPr>
            <p:ph type="body" idx="1"/>
          </p:nvPr>
        </p:nvSpPr>
        <p:spPr>
          <a:noFill/>
          <a:ln/>
        </p:spPr>
        <p:txBody>
          <a:bodyPr/>
          <a:lstStyle/>
          <a:p>
            <a:pPr eaLnBrk="1" hangingPunct="1"/>
            <a:endParaRPr lang="el-GR" smtClean="0"/>
          </a:p>
        </p:txBody>
      </p:sp>
    </p:spTree>
    <p:extLst>
      <p:ext uri="{BB962C8B-B14F-4D97-AF65-F5344CB8AC3E}">
        <p14:creationId xmlns:p14="http://schemas.microsoft.com/office/powerpoint/2010/main" xmlns="" val="323759818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7"/>
          <p:cNvSpPr>
            <a:spLocks noGrp="1" noChangeArrowheads="1"/>
          </p:cNvSpPr>
          <p:nvPr>
            <p:ph type="sldNum" sz="quarter" idx="5"/>
          </p:nvPr>
        </p:nvSpPr>
        <p:spPr>
          <a:noFill/>
        </p:spPr>
        <p:txBody>
          <a:bodyPr/>
          <a:lstStyle/>
          <a:p>
            <a:fld id="{1CD7C48C-922C-4E93-8845-07C0C3CD96ED}" type="slidenum">
              <a:rPr lang="el-GR" smtClean="0"/>
              <a:pPr/>
              <a:t>97</a:t>
            </a:fld>
            <a:endParaRPr lang="el-GR" smtClean="0"/>
          </a:p>
        </p:txBody>
      </p:sp>
      <p:sp>
        <p:nvSpPr>
          <p:cNvPr id="185347" name="Rectangle 2"/>
          <p:cNvSpPr>
            <a:spLocks noGrp="1" noRot="1" noChangeAspect="1" noChangeArrowheads="1" noTextEdit="1"/>
          </p:cNvSpPr>
          <p:nvPr>
            <p:ph type="sldImg"/>
          </p:nvPr>
        </p:nvSpPr>
        <p:spPr>
          <a:xfrm>
            <a:off x="1143000" y="685800"/>
            <a:ext cx="4572000" cy="3429000"/>
          </a:xfrm>
          <a:ln/>
        </p:spPr>
      </p:sp>
      <p:sp>
        <p:nvSpPr>
          <p:cNvPr id="185348" name="Rectangle 3"/>
          <p:cNvSpPr>
            <a:spLocks noGrp="1" noChangeArrowheads="1"/>
          </p:cNvSpPr>
          <p:nvPr>
            <p:ph type="body" idx="1"/>
          </p:nvPr>
        </p:nvSpPr>
        <p:spPr>
          <a:noFill/>
          <a:ln/>
        </p:spPr>
        <p:txBody>
          <a:bodyPr/>
          <a:lstStyle/>
          <a:p>
            <a:pPr eaLnBrk="1" hangingPunct="1"/>
            <a:endParaRPr lang="el-GR" smtClean="0"/>
          </a:p>
        </p:txBody>
      </p:sp>
    </p:spTree>
    <p:extLst>
      <p:ext uri="{BB962C8B-B14F-4D97-AF65-F5344CB8AC3E}">
        <p14:creationId xmlns:p14="http://schemas.microsoft.com/office/powerpoint/2010/main" xmlns="" val="268513017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p:spPr>
        <p:txBody>
          <a:bodyPr/>
          <a:lstStyle/>
          <a:p>
            <a:fld id="{E7283220-00D4-4326-B893-2E36588CA51C}" type="slidenum">
              <a:rPr lang="el-GR" smtClean="0"/>
              <a:pPr/>
              <a:t>98</a:t>
            </a:fld>
            <a:endParaRPr lang="el-GR" smtClean="0"/>
          </a:p>
        </p:txBody>
      </p:sp>
      <p:sp>
        <p:nvSpPr>
          <p:cNvPr id="186371" name="Rectangle 2"/>
          <p:cNvSpPr>
            <a:spLocks noGrp="1" noRot="1" noChangeAspect="1" noChangeArrowheads="1" noTextEdit="1"/>
          </p:cNvSpPr>
          <p:nvPr>
            <p:ph type="sldImg"/>
          </p:nvPr>
        </p:nvSpPr>
        <p:spPr>
          <a:xfrm>
            <a:off x="1143000" y="685800"/>
            <a:ext cx="4572000" cy="3429000"/>
          </a:xfrm>
          <a:ln/>
        </p:spPr>
      </p:sp>
      <p:sp>
        <p:nvSpPr>
          <p:cNvPr id="186372" name="Rectangle 3"/>
          <p:cNvSpPr>
            <a:spLocks noGrp="1" noChangeArrowheads="1"/>
          </p:cNvSpPr>
          <p:nvPr>
            <p:ph type="body" idx="1"/>
          </p:nvPr>
        </p:nvSpPr>
        <p:spPr>
          <a:noFill/>
          <a:ln/>
        </p:spPr>
        <p:txBody>
          <a:bodyPr/>
          <a:lstStyle/>
          <a:p>
            <a:pPr eaLnBrk="1" hangingPunct="1"/>
            <a:endParaRPr lang="el-GR" smtClean="0"/>
          </a:p>
        </p:txBody>
      </p:sp>
    </p:spTree>
    <p:extLst>
      <p:ext uri="{BB962C8B-B14F-4D97-AF65-F5344CB8AC3E}">
        <p14:creationId xmlns:p14="http://schemas.microsoft.com/office/powerpoint/2010/main" xmlns="" val="397573748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r>
              <a:rPr lang="en-US" dirty="0" smtClean="0"/>
              <a:t>112007</a:t>
            </a:r>
            <a:endParaRPr lang="el-GR" dirty="0"/>
          </a:p>
        </p:txBody>
      </p:sp>
      <p:sp>
        <p:nvSpPr>
          <p:cNvPr id="4" name="Slide Number Placeholder 3"/>
          <p:cNvSpPr>
            <a:spLocks noGrp="1"/>
          </p:cNvSpPr>
          <p:nvPr>
            <p:ph type="sldNum" sz="quarter" idx="10"/>
          </p:nvPr>
        </p:nvSpPr>
        <p:spPr/>
        <p:txBody>
          <a:bodyPr/>
          <a:lstStyle/>
          <a:p>
            <a:fld id="{7741373E-9446-4B66-9B52-B9744A8676BE}" type="slidenum">
              <a:rPr lang="el-GR" smtClean="0"/>
              <a:pPr/>
              <a:t>12</a:t>
            </a:fld>
            <a:endParaRPr lang="el-G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p:spPr>
        <p:txBody>
          <a:bodyPr/>
          <a:lstStyle/>
          <a:p>
            <a:fld id="{1CDB2966-D4A7-4F0C-8BE5-AA6D2FD803AD}" type="slidenum">
              <a:rPr lang="el-GR" smtClean="0"/>
              <a:pPr/>
              <a:t>99</a:t>
            </a:fld>
            <a:endParaRPr lang="el-GR" smtClean="0"/>
          </a:p>
        </p:txBody>
      </p:sp>
      <p:sp>
        <p:nvSpPr>
          <p:cNvPr id="187395" name="Rectangle 2"/>
          <p:cNvSpPr>
            <a:spLocks noGrp="1" noRot="1" noChangeAspect="1" noChangeArrowheads="1" noTextEdit="1"/>
          </p:cNvSpPr>
          <p:nvPr>
            <p:ph type="sldImg"/>
          </p:nvPr>
        </p:nvSpPr>
        <p:spPr>
          <a:xfrm>
            <a:off x="1143000" y="685800"/>
            <a:ext cx="4572000" cy="3429000"/>
          </a:xfrm>
          <a:ln/>
        </p:spPr>
      </p:sp>
      <p:sp>
        <p:nvSpPr>
          <p:cNvPr id="187396" name="Rectangle 3"/>
          <p:cNvSpPr>
            <a:spLocks noGrp="1" noChangeArrowheads="1"/>
          </p:cNvSpPr>
          <p:nvPr>
            <p:ph type="body" idx="1"/>
          </p:nvPr>
        </p:nvSpPr>
        <p:spPr>
          <a:noFill/>
          <a:ln/>
        </p:spPr>
        <p:txBody>
          <a:bodyPr/>
          <a:lstStyle/>
          <a:p>
            <a:pPr eaLnBrk="1" hangingPunct="1"/>
            <a:endParaRPr lang="el-GR" smtClean="0"/>
          </a:p>
        </p:txBody>
      </p:sp>
    </p:spTree>
    <p:extLst>
      <p:ext uri="{BB962C8B-B14F-4D97-AF65-F5344CB8AC3E}">
        <p14:creationId xmlns:p14="http://schemas.microsoft.com/office/powerpoint/2010/main" xmlns="" val="350502327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7"/>
          <p:cNvSpPr>
            <a:spLocks noGrp="1" noChangeArrowheads="1"/>
          </p:cNvSpPr>
          <p:nvPr>
            <p:ph type="sldNum" sz="quarter" idx="5"/>
          </p:nvPr>
        </p:nvSpPr>
        <p:spPr>
          <a:noFill/>
        </p:spPr>
        <p:txBody>
          <a:bodyPr/>
          <a:lstStyle/>
          <a:p>
            <a:fld id="{BC13EED5-91EE-4AF5-8977-3C3B4C715D7F}" type="slidenum">
              <a:rPr lang="el-GR" smtClean="0"/>
              <a:pPr/>
              <a:t>101</a:t>
            </a:fld>
            <a:endParaRPr lang="el-GR" smtClean="0"/>
          </a:p>
        </p:txBody>
      </p:sp>
      <p:sp>
        <p:nvSpPr>
          <p:cNvPr id="188419" name="Rectangle 2"/>
          <p:cNvSpPr>
            <a:spLocks noGrp="1" noRot="1" noChangeAspect="1" noChangeArrowheads="1" noTextEdit="1"/>
          </p:cNvSpPr>
          <p:nvPr>
            <p:ph type="sldImg"/>
          </p:nvPr>
        </p:nvSpPr>
        <p:spPr>
          <a:xfrm>
            <a:off x="1143000" y="685800"/>
            <a:ext cx="4572000" cy="3429000"/>
          </a:xfrm>
          <a:ln/>
        </p:spPr>
      </p:sp>
      <p:sp>
        <p:nvSpPr>
          <p:cNvPr id="188420" name="Rectangle 3"/>
          <p:cNvSpPr>
            <a:spLocks noGrp="1" noChangeArrowheads="1"/>
          </p:cNvSpPr>
          <p:nvPr>
            <p:ph type="body" idx="1"/>
          </p:nvPr>
        </p:nvSpPr>
        <p:spPr>
          <a:noFill/>
          <a:ln/>
        </p:spPr>
        <p:txBody>
          <a:bodyPr/>
          <a:lstStyle/>
          <a:p>
            <a:pPr eaLnBrk="1" hangingPunct="1"/>
            <a:endParaRPr lang="el-GR" smtClean="0"/>
          </a:p>
        </p:txBody>
      </p:sp>
    </p:spTree>
    <p:extLst>
      <p:ext uri="{BB962C8B-B14F-4D97-AF65-F5344CB8AC3E}">
        <p14:creationId xmlns:p14="http://schemas.microsoft.com/office/powerpoint/2010/main" xmlns="" val="207680737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a:noFill/>
        </p:spPr>
        <p:txBody>
          <a:bodyPr/>
          <a:lstStyle/>
          <a:p>
            <a:fld id="{DC893CCF-F4A1-4E5A-B27F-61C55D4DF247}" type="slidenum">
              <a:rPr lang="el-GR" smtClean="0"/>
              <a:pPr/>
              <a:t>102</a:t>
            </a:fld>
            <a:endParaRPr lang="el-GR" smtClean="0"/>
          </a:p>
        </p:txBody>
      </p:sp>
      <p:sp>
        <p:nvSpPr>
          <p:cNvPr id="210947" name="Rectangle 2"/>
          <p:cNvSpPr>
            <a:spLocks noGrp="1" noRot="1" noChangeAspect="1" noChangeArrowheads="1" noTextEdit="1"/>
          </p:cNvSpPr>
          <p:nvPr>
            <p:ph type="sldImg"/>
          </p:nvPr>
        </p:nvSpPr>
        <p:spPr>
          <a:ln/>
        </p:spPr>
      </p:sp>
      <p:sp>
        <p:nvSpPr>
          <p:cNvPr id="210948" name="Rectangle 3"/>
          <p:cNvSpPr>
            <a:spLocks noGrp="1" noChangeArrowheads="1"/>
          </p:cNvSpPr>
          <p:nvPr>
            <p:ph type="body" idx="1"/>
          </p:nvPr>
        </p:nvSpPr>
        <p:spPr>
          <a:noFill/>
          <a:ln/>
        </p:spPr>
        <p:txBody>
          <a:bodyPr/>
          <a:lstStyle/>
          <a:p>
            <a:pPr eaLnBrk="1" hangingPunct="1"/>
            <a:endParaRPr lang="el-GR" smtClean="0"/>
          </a:p>
        </p:txBody>
      </p:sp>
    </p:spTree>
    <p:extLst>
      <p:ext uri="{BB962C8B-B14F-4D97-AF65-F5344CB8AC3E}">
        <p14:creationId xmlns:p14="http://schemas.microsoft.com/office/powerpoint/2010/main" xmlns="" val="161560569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7"/>
          <p:cNvSpPr>
            <a:spLocks noGrp="1" noChangeArrowheads="1"/>
          </p:cNvSpPr>
          <p:nvPr>
            <p:ph type="sldNum" sz="quarter" idx="5"/>
          </p:nvPr>
        </p:nvSpPr>
        <p:spPr>
          <a:noFill/>
        </p:spPr>
        <p:txBody>
          <a:bodyPr/>
          <a:lstStyle/>
          <a:p>
            <a:fld id="{876FB0D2-A73E-47B6-B686-A223AC0E6EEE}" type="slidenum">
              <a:rPr lang="el-GR" smtClean="0"/>
              <a:pPr/>
              <a:t>103</a:t>
            </a:fld>
            <a:endParaRPr lang="el-GR" smtClean="0"/>
          </a:p>
        </p:txBody>
      </p:sp>
      <p:sp>
        <p:nvSpPr>
          <p:cNvPr id="211971" name="Rectangle 2"/>
          <p:cNvSpPr>
            <a:spLocks noGrp="1" noRot="1" noChangeAspect="1" noChangeArrowheads="1" noTextEdit="1"/>
          </p:cNvSpPr>
          <p:nvPr>
            <p:ph type="sldImg"/>
          </p:nvPr>
        </p:nvSpPr>
        <p:spPr>
          <a:ln/>
        </p:spPr>
      </p:sp>
      <p:sp>
        <p:nvSpPr>
          <p:cNvPr id="211972" name="Rectangle 3"/>
          <p:cNvSpPr>
            <a:spLocks noGrp="1" noChangeArrowheads="1"/>
          </p:cNvSpPr>
          <p:nvPr>
            <p:ph type="body" idx="1"/>
          </p:nvPr>
        </p:nvSpPr>
        <p:spPr>
          <a:noFill/>
          <a:ln/>
        </p:spPr>
        <p:txBody>
          <a:bodyPr/>
          <a:lstStyle/>
          <a:p>
            <a:pPr eaLnBrk="1" hangingPunct="1"/>
            <a:endParaRPr lang="el-GR" smtClean="0"/>
          </a:p>
        </p:txBody>
      </p:sp>
    </p:spTree>
    <p:extLst>
      <p:ext uri="{BB962C8B-B14F-4D97-AF65-F5344CB8AC3E}">
        <p14:creationId xmlns:p14="http://schemas.microsoft.com/office/powerpoint/2010/main" xmlns="" val="1091813813"/>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p:cNvSpPr>
            <a:spLocks noGrp="1" noChangeArrowheads="1"/>
          </p:cNvSpPr>
          <p:nvPr>
            <p:ph type="sldNum" sz="quarter" idx="5"/>
          </p:nvPr>
        </p:nvSpPr>
        <p:spPr>
          <a:noFill/>
        </p:spPr>
        <p:txBody>
          <a:bodyPr/>
          <a:lstStyle/>
          <a:p>
            <a:fld id="{45629448-C461-4A62-AAA5-234692931BE0}" type="slidenum">
              <a:rPr lang="el-GR" smtClean="0"/>
              <a:pPr/>
              <a:t>104</a:t>
            </a:fld>
            <a:endParaRPr lang="el-GR" smtClean="0"/>
          </a:p>
        </p:txBody>
      </p:sp>
      <p:sp>
        <p:nvSpPr>
          <p:cNvPr id="212995" name="Rectangle 2"/>
          <p:cNvSpPr>
            <a:spLocks noGrp="1" noRot="1" noChangeAspect="1" noChangeArrowheads="1" noTextEdit="1"/>
          </p:cNvSpPr>
          <p:nvPr>
            <p:ph type="sldImg"/>
          </p:nvPr>
        </p:nvSpPr>
        <p:spPr>
          <a:ln/>
        </p:spPr>
      </p:sp>
      <p:sp>
        <p:nvSpPr>
          <p:cNvPr id="212996" name="Rectangle 3"/>
          <p:cNvSpPr>
            <a:spLocks noGrp="1" noChangeArrowheads="1"/>
          </p:cNvSpPr>
          <p:nvPr>
            <p:ph type="body" idx="1"/>
          </p:nvPr>
        </p:nvSpPr>
        <p:spPr>
          <a:noFill/>
          <a:ln/>
        </p:spPr>
        <p:txBody>
          <a:bodyPr/>
          <a:lstStyle/>
          <a:p>
            <a:pPr eaLnBrk="1" hangingPunct="1"/>
            <a:endParaRPr lang="el-GR" smtClean="0"/>
          </a:p>
        </p:txBody>
      </p:sp>
    </p:spTree>
    <p:extLst>
      <p:ext uri="{BB962C8B-B14F-4D97-AF65-F5344CB8AC3E}">
        <p14:creationId xmlns:p14="http://schemas.microsoft.com/office/powerpoint/2010/main" xmlns="" val="142639879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p:spPr>
        <p:txBody>
          <a:bodyPr/>
          <a:lstStyle/>
          <a:p>
            <a:fld id="{C2B3AEFA-DDF0-4C27-854C-6988BBDC3EC8}" type="slidenum">
              <a:rPr lang="el-GR" smtClean="0"/>
              <a:pPr/>
              <a:t>105</a:t>
            </a:fld>
            <a:endParaRPr lang="el-GR" smtClean="0"/>
          </a:p>
        </p:txBody>
      </p:sp>
      <p:sp>
        <p:nvSpPr>
          <p:cNvPr id="214019" name="Rectangle 2"/>
          <p:cNvSpPr>
            <a:spLocks noGrp="1" noRot="1" noChangeAspect="1" noChangeArrowheads="1" noTextEdit="1"/>
          </p:cNvSpPr>
          <p:nvPr>
            <p:ph type="sldImg"/>
          </p:nvPr>
        </p:nvSpPr>
        <p:spPr>
          <a:ln/>
        </p:spPr>
      </p:sp>
      <p:sp>
        <p:nvSpPr>
          <p:cNvPr id="214020" name="Rectangle 3"/>
          <p:cNvSpPr>
            <a:spLocks noGrp="1" noChangeArrowheads="1"/>
          </p:cNvSpPr>
          <p:nvPr>
            <p:ph type="body" idx="1"/>
          </p:nvPr>
        </p:nvSpPr>
        <p:spPr>
          <a:noFill/>
          <a:ln/>
        </p:spPr>
        <p:txBody>
          <a:bodyPr/>
          <a:lstStyle/>
          <a:p>
            <a:pPr eaLnBrk="1" hangingPunct="1"/>
            <a:endParaRPr lang="el-GR" smtClean="0"/>
          </a:p>
        </p:txBody>
      </p:sp>
    </p:spTree>
    <p:extLst>
      <p:ext uri="{BB962C8B-B14F-4D97-AF65-F5344CB8AC3E}">
        <p14:creationId xmlns:p14="http://schemas.microsoft.com/office/powerpoint/2010/main" xmlns="" val="283702576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p:cNvSpPr>
            <a:spLocks noGrp="1" noChangeArrowheads="1"/>
          </p:cNvSpPr>
          <p:nvPr>
            <p:ph type="sldNum" sz="quarter" idx="5"/>
          </p:nvPr>
        </p:nvSpPr>
        <p:spPr>
          <a:noFill/>
        </p:spPr>
        <p:txBody>
          <a:bodyPr/>
          <a:lstStyle/>
          <a:p>
            <a:fld id="{BB92BF96-5782-4FB7-B09B-05C940235096}" type="slidenum">
              <a:rPr lang="el-GR" smtClean="0"/>
              <a:pPr/>
              <a:t>106</a:t>
            </a:fld>
            <a:endParaRPr lang="el-GR" smtClean="0"/>
          </a:p>
        </p:txBody>
      </p:sp>
      <p:sp>
        <p:nvSpPr>
          <p:cNvPr id="215043" name="Rectangle 2"/>
          <p:cNvSpPr>
            <a:spLocks noGrp="1" noRot="1" noChangeAspect="1" noChangeArrowheads="1" noTextEdit="1"/>
          </p:cNvSpPr>
          <p:nvPr>
            <p:ph type="sldImg"/>
          </p:nvPr>
        </p:nvSpPr>
        <p:spPr>
          <a:xfrm>
            <a:off x="1143000" y="685800"/>
            <a:ext cx="4572000" cy="3429000"/>
          </a:xfrm>
          <a:ln/>
        </p:spPr>
      </p:sp>
      <p:sp>
        <p:nvSpPr>
          <p:cNvPr id="215044" name="Rectangle 3"/>
          <p:cNvSpPr>
            <a:spLocks noGrp="1" noChangeArrowheads="1"/>
          </p:cNvSpPr>
          <p:nvPr>
            <p:ph type="body" idx="1"/>
          </p:nvPr>
        </p:nvSpPr>
        <p:spPr>
          <a:noFill/>
          <a:ln/>
        </p:spPr>
        <p:txBody>
          <a:bodyPr/>
          <a:lstStyle/>
          <a:p>
            <a:pPr eaLnBrk="1" hangingPunct="1"/>
            <a:endParaRPr lang="el-GR" smtClean="0"/>
          </a:p>
        </p:txBody>
      </p:sp>
    </p:spTree>
    <p:extLst>
      <p:ext uri="{BB962C8B-B14F-4D97-AF65-F5344CB8AC3E}">
        <p14:creationId xmlns:p14="http://schemas.microsoft.com/office/powerpoint/2010/main" xmlns="" val="232690697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7"/>
          <p:cNvSpPr>
            <a:spLocks noGrp="1" noChangeArrowheads="1"/>
          </p:cNvSpPr>
          <p:nvPr>
            <p:ph type="sldNum" sz="quarter" idx="5"/>
          </p:nvPr>
        </p:nvSpPr>
        <p:spPr>
          <a:noFill/>
        </p:spPr>
        <p:txBody>
          <a:bodyPr/>
          <a:lstStyle/>
          <a:p>
            <a:fld id="{F26A21CB-A5CB-4C9E-B823-0ED65AA05C6D}" type="slidenum">
              <a:rPr lang="el-GR" smtClean="0"/>
              <a:pPr/>
              <a:t>114</a:t>
            </a:fld>
            <a:endParaRPr lang="el-GR" smtClean="0"/>
          </a:p>
        </p:txBody>
      </p:sp>
      <p:sp>
        <p:nvSpPr>
          <p:cNvPr id="151555" name="Rectangle 2"/>
          <p:cNvSpPr>
            <a:spLocks noGrp="1" noRot="1" noChangeAspect="1" noChangeArrowheads="1" noTextEdit="1"/>
          </p:cNvSpPr>
          <p:nvPr>
            <p:ph type="sldImg"/>
          </p:nvPr>
        </p:nvSpPr>
        <p:spPr>
          <a:ln/>
        </p:spPr>
      </p:sp>
      <p:sp>
        <p:nvSpPr>
          <p:cNvPr id="151556" name="Rectangle 3"/>
          <p:cNvSpPr>
            <a:spLocks noGrp="1" noChangeArrowheads="1"/>
          </p:cNvSpPr>
          <p:nvPr>
            <p:ph type="body" idx="1"/>
          </p:nvPr>
        </p:nvSpPr>
        <p:spPr>
          <a:noFill/>
          <a:ln/>
        </p:spPr>
        <p:txBody>
          <a:bodyPr/>
          <a:lstStyle/>
          <a:p>
            <a:r>
              <a:rPr lang="en-US" dirty="0" smtClean="0"/>
              <a:t>Copyright 2012, </a:t>
            </a:r>
            <a:r>
              <a:rPr lang="el-GR" dirty="0" smtClean="0"/>
              <a:t>Μ. </a:t>
            </a:r>
            <a:r>
              <a:rPr lang="el-GR" dirty="0" err="1" smtClean="0"/>
              <a:t>Μαυραγάνη</a:t>
            </a:r>
            <a:r>
              <a:rPr lang="el-GR" dirty="0" smtClean="0"/>
              <a:t>.</a:t>
            </a:r>
          </a:p>
          <a:p>
            <a:r>
              <a:rPr lang="el-GR" dirty="0" smtClean="0"/>
              <a:t>Απαγορεύεται η μερική ή ολική αναπαραγωγή χωρίς την έγγραφη άδεια του συγγραφέα.</a:t>
            </a:r>
          </a:p>
          <a:p>
            <a:pPr eaLnBrk="1" hangingPunct="1"/>
            <a:r>
              <a:rPr lang="el-GR" dirty="0" smtClean="0"/>
              <a:t>Τελευταία ενημέρωση</a:t>
            </a:r>
            <a:r>
              <a:rPr lang="el-GR" smtClean="0"/>
              <a:t>: 10/11/2012</a:t>
            </a:r>
            <a:r>
              <a:rPr lang="el-GR" dirty="0" smtClean="0"/>
              <a:t>.</a:t>
            </a:r>
            <a:endParaRPr lang="en-GB" dirty="0" smtClean="0"/>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Plassholder for lysbilde 1"/>
          <p:cNvSpPr>
            <a:spLocks noGrp="1" noRot="1" noChangeAspect="1" noTextEdit="1"/>
          </p:cNvSpPr>
          <p:nvPr>
            <p:ph type="sldImg"/>
          </p:nvPr>
        </p:nvSpPr>
        <p:spPr bwMode="auto">
          <a:xfrm>
            <a:off x="1143000" y="685800"/>
            <a:ext cx="4572000" cy="3429000"/>
          </a:xfrm>
          <a:noFill/>
          <a:ln>
            <a:solidFill>
              <a:srgbClr val="000000"/>
            </a:solidFill>
            <a:miter lim="800000"/>
            <a:headEnd/>
            <a:tailEnd/>
          </a:ln>
        </p:spPr>
      </p:sp>
      <p:sp>
        <p:nvSpPr>
          <p:cNvPr id="104451" name="Plassholder for notater 2"/>
          <p:cNvSpPr>
            <a:spLocks noGrp="1"/>
          </p:cNvSpPr>
          <p:nvPr>
            <p:ph type="body" idx="1"/>
          </p:nvPr>
        </p:nvSpPr>
        <p:spPr bwMode="auto">
          <a:noFill/>
        </p:spPr>
        <p:txBody>
          <a:bodyPr wrap="square" numCol="1" anchor="t" anchorCtr="0" compatLnSpc="1">
            <a:prstTxWarp prst="textNoShape">
              <a:avLst/>
            </a:prstTxWarp>
          </a:bodyPr>
          <a:lstStyle/>
          <a:p>
            <a:r>
              <a:rPr lang="el-GR" smtClean="0"/>
              <a:t>Συγγενής έλλειψη δοντιών (ανοδοντία μερική/ολική) μπορεί να συνδέεται με το σύνδρομο της εξωδερμικής δυσπλασίας. </a:t>
            </a:r>
          </a:p>
          <a:p>
            <a:r>
              <a:rPr lang="el-GR" smtClean="0"/>
              <a:t>Γενικευμένη μακρο/μικρο –δοντία έχουμε σε περιπτώσεις δυσλειτουργίας υπόφυσης.</a:t>
            </a:r>
          </a:p>
          <a:p>
            <a:r>
              <a:rPr lang="el-GR" smtClean="0"/>
              <a:t>Οδοντικός εγκολεασμός από εγκόλπωση του οργάνου της αδαμαντίνης στην οδοντική θηλή.</a:t>
            </a:r>
          </a:p>
          <a:p>
            <a:r>
              <a:rPr lang="el-GR" smtClean="0"/>
              <a:t>Διδυμία από ανεπιτυχή απόπειρα διαίρεσης του οδοντικού σπέρματος. Αποτέλεσμα είναι ένα μεγάλου μεγέθους δόντι με μία ρίζα και μία πολφική κοιλότητα. Στη μύλη παρατηρείται εντομή διαφόρου βάθους.</a:t>
            </a:r>
          </a:p>
          <a:p>
            <a:r>
              <a:rPr lang="el-GR" smtClean="0"/>
              <a:t>Σύντηξη προκύπτει από τη συνένωση δύο γειτονικών οδ. σπερμάτων πιθανά από πίεση. Διακρίνονται δύο πολφικές κοιλότητες.</a:t>
            </a:r>
          </a:p>
          <a:p>
            <a:r>
              <a:rPr lang="el-GR" smtClean="0"/>
              <a:t>Συνδιασμός υποπλασίας-υπενασβεστίωσης αδαμαντίνης σε περιπτώσεις φθορίασης. Ατελής αδαμαντινογένεση/οδοντινογένεση, γενικευμένη δυσπλασία αδαμαντίνης/οδοντίνης κληρονομικής αιτιολογίας.</a:t>
            </a:r>
          </a:p>
        </p:txBody>
      </p:sp>
      <p:sp>
        <p:nvSpPr>
          <p:cNvPr id="4" name="Plassholder for lysbildenummer 3"/>
          <p:cNvSpPr>
            <a:spLocks noGrp="1"/>
          </p:cNvSpPr>
          <p:nvPr>
            <p:ph type="sldNum" sz="quarter" idx="5"/>
          </p:nvPr>
        </p:nvSpPr>
        <p:spPr/>
        <p:txBody>
          <a:bodyPr/>
          <a:lstStyle/>
          <a:p>
            <a:pPr>
              <a:defRPr/>
            </a:pPr>
            <a:fld id="{8A67C26B-A947-4B63-A9BC-9E43AB3BA8CD}" type="slidenum">
              <a:rPr lang="nb-NO" smtClean="0"/>
              <a:pPr>
                <a:defRPr/>
              </a:pPr>
              <a:t>115</a:t>
            </a:fld>
            <a:endParaRPr lang="nb-NO" dirty="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Plassholder for lysbilde 1"/>
          <p:cNvSpPr>
            <a:spLocks noGrp="1" noRot="1" noChangeAspect="1" noTextEdit="1"/>
          </p:cNvSpPr>
          <p:nvPr>
            <p:ph type="sldImg"/>
          </p:nvPr>
        </p:nvSpPr>
        <p:spPr bwMode="auto">
          <a:xfrm>
            <a:off x="1143000" y="685800"/>
            <a:ext cx="4572000" cy="3429000"/>
          </a:xfrm>
          <a:noFill/>
          <a:ln>
            <a:solidFill>
              <a:srgbClr val="000000"/>
            </a:solidFill>
            <a:miter lim="800000"/>
            <a:headEnd/>
            <a:tailEnd/>
          </a:ln>
        </p:spPr>
      </p:sp>
      <p:sp>
        <p:nvSpPr>
          <p:cNvPr id="116739" name="Plassholder for notater 2"/>
          <p:cNvSpPr>
            <a:spLocks noGrp="1"/>
          </p:cNvSpPr>
          <p:nvPr>
            <p:ph type="body" idx="1"/>
          </p:nvPr>
        </p:nvSpPr>
        <p:spPr bwMode="auto">
          <a:noFill/>
        </p:spPr>
        <p:txBody>
          <a:bodyPr wrap="square" numCol="1" anchor="t" anchorCtr="0" compatLnSpc="1">
            <a:prstTxWarp prst="textNoShape">
              <a:avLst/>
            </a:prstTxWarp>
          </a:bodyPr>
          <a:lstStyle/>
          <a:p>
            <a:endParaRPr lang="el-GR" smtClean="0"/>
          </a:p>
        </p:txBody>
      </p:sp>
      <p:sp>
        <p:nvSpPr>
          <p:cNvPr id="4" name="Plassholder for lysbildenummer 3"/>
          <p:cNvSpPr>
            <a:spLocks noGrp="1"/>
          </p:cNvSpPr>
          <p:nvPr>
            <p:ph type="sldNum" sz="quarter" idx="5"/>
          </p:nvPr>
        </p:nvSpPr>
        <p:spPr/>
        <p:txBody>
          <a:bodyPr/>
          <a:lstStyle/>
          <a:p>
            <a:pPr>
              <a:defRPr/>
            </a:pPr>
            <a:fld id="{2EC97FD8-4A7E-4ABC-866E-42EDB346E6C9}" type="slidenum">
              <a:rPr lang="nb-NO" smtClean="0"/>
              <a:pPr>
                <a:defRPr/>
              </a:pPr>
              <a:t>116</a:t>
            </a:fld>
            <a:endParaRPr lang="nb-NO"/>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r>
              <a:rPr lang="en-US" dirty="0" smtClean="0"/>
              <a:t>111009</a:t>
            </a:r>
            <a:endParaRPr lang="el-GR" dirty="0"/>
          </a:p>
        </p:txBody>
      </p:sp>
      <p:sp>
        <p:nvSpPr>
          <p:cNvPr id="4" name="Slide Number Placeholder 3"/>
          <p:cNvSpPr>
            <a:spLocks noGrp="1"/>
          </p:cNvSpPr>
          <p:nvPr>
            <p:ph type="sldNum" sz="quarter" idx="10"/>
          </p:nvPr>
        </p:nvSpPr>
        <p:spPr/>
        <p:txBody>
          <a:bodyPr/>
          <a:lstStyle/>
          <a:p>
            <a:fld id="{7741373E-9446-4B66-9B52-B9744A8676BE}" type="slidenum">
              <a:rPr lang="el-GR" smtClean="0"/>
              <a:pPr/>
              <a:t>13</a:t>
            </a:fld>
            <a:endParaRPr lang="el-G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Plassholder for lysbilde 1"/>
          <p:cNvSpPr>
            <a:spLocks noGrp="1" noRot="1" noChangeAspect="1" noTextEdit="1"/>
          </p:cNvSpPr>
          <p:nvPr>
            <p:ph type="sldImg"/>
          </p:nvPr>
        </p:nvSpPr>
        <p:spPr bwMode="auto">
          <a:xfrm>
            <a:off x="1143000" y="685800"/>
            <a:ext cx="4572000" cy="3429000"/>
          </a:xfrm>
          <a:noFill/>
          <a:ln>
            <a:solidFill>
              <a:srgbClr val="000000"/>
            </a:solidFill>
            <a:miter lim="800000"/>
            <a:headEnd/>
            <a:tailEnd/>
          </a:ln>
        </p:spPr>
      </p:sp>
      <p:sp>
        <p:nvSpPr>
          <p:cNvPr id="117763" name="Plassholder for notater 2"/>
          <p:cNvSpPr>
            <a:spLocks noGrp="1"/>
          </p:cNvSpPr>
          <p:nvPr>
            <p:ph type="body" idx="1"/>
          </p:nvPr>
        </p:nvSpPr>
        <p:spPr bwMode="auto">
          <a:noFill/>
        </p:spPr>
        <p:txBody>
          <a:bodyPr wrap="square" numCol="1" anchor="t" anchorCtr="0" compatLnSpc="1">
            <a:prstTxWarp prst="textNoShape">
              <a:avLst/>
            </a:prstTxWarp>
          </a:bodyPr>
          <a:lstStyle/>
          <a:p>
            <a:endParaRPr lang="el-GR" smtClean="0"/>
          </a:p>
        </p:txBody>
      </p:sp>
      <p:sp>
        <p:nvSpPr>
          <p:cNvPr id="4" name="Plassholder for lysbildenummer 3"/>
          <p:cNvSpPr>
            <a:spLocks noGrp="1"/>
          </p:cNvSpPr>
          <p:nvPr>
            <p:ph type="sldNum" sz="quarter" idx="5"/>
          </p:nvPr>
        </p:nvSpPr>
        <p:spPr/>
        <p:txBody>
          <a:bodyPr/>
          <a:lstStyle/>
          <a:p>
            <a:pPr>
              <a:defRPr/>
            </a:pPr>
            <a:fld id="{86EEB1F6-BFE5-48D7-91C5-8CCFDE5B5DEF}" type="slidenum">
              <a:rPr lang="nb-NO" smtClean="0"/>
              <a:pPr>
                <a:defRPr/>
              </a:pPr>
              <a:t>117</a:t>
            </a:fld>
            <a:endParaRPr lang="nb-NO" dirty="0"/>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Plassholder for lysbilde 1"/>
          <p:cNvSpPr>
            <a:spLocks noGrp="1" noRot="1" noChangeAspect="1" noTextEdit="1"/>
          </p:cNvSpPr>
          <p:nvPr>
            <p:ph type="sldImg"/>
          </p:nvPr>
        </p:nvSpPr>
        <p:spPr bwMode="auto">
          <a:xfrm>
            <a:off x="1143000" y="685800"/>
            <a:ext cx="4572000" cy="3429000"/>
          </a:xfrm>
          <a:noFill/>
          <a:ln>
            <a:solidFill>
              <a:srgbClr val="000000"/>
            </a:solidFill>
            <a:miter lim="800000"/>
            <a:headEnd/>
            <a:tailEnd/>
          </a:ln>
        </p:spPr>
      </p:sp>
      <p:sp>
        <p:nvSpPr>
          <p:cNvPr id="118787" name="Plassholder for notater 2"/>
          <p:cNvSpPr>
            <a:spLocks noGrp="1"/>
          </p:cNvSpPr>
          <p:nvPr>
            <p:ph type="body" idx="1"/>
          </p:nvPr>
        </p:nvSpPr>
        <p:spPr bwMode="auto">
          <a:noFill/>
        </p:spPr>
        <p:txBody>
          <a:bodyPr wrap="square" numCol="1" anchor="t" anchorCtr="0" compatLnSpc="1">
            <a:prstTxWarp prst="textNoShape">
              <a:avLst/>
            </a:prstTxWarp>
          </a:bodyPr>
          <a:lstStyle/>
          <a:p>
            <a:endParaRPr lang="el-GR" smtClean="0"/>
          </a:p>
        </p:txBody>
      </p:sp>
      <p:sp>
        <p:nvSpPr>
          <p:cNvPr id="4" name="Plassholder for lysbildenummer 3"/>
          <p:cNvSpPr>
            <a:spLocks noGrp="1"/>
          </p:cNvSpPr>
          <p:nvPr>
            <p:ph type="sldNum" sz="quarter" idx="5"/>
          </p:nvPr>
        </p:nvSpPr>
        <p:spPr/>
        <p:txBody>
          <a:bodyPr/>
          <a:lstStyle/>
          <a:p>
            <a:pPr>
              <a:defRPr/>
            </a:pPr>
            <a:fld id="{1B2C9320-6398-4F77-9CD2-C6E6C8518ECE}" type="slidenum">
              <a:rPr lang="nb-NO" smtClean="0"/>
              <a:pPr>
                <a:defRPr/>
              </a:pPr>
              <a:t>118</a:t>
            </a:fld>
            <a:endParaRPr lang="nb-NO"/>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Plassholder for lysbilde 1"/>
          <p:cNvSpPr>
            <a:spLocks noGrp="1" noRot="1" noChangeAspect="1" noTextEdit="1"/>
          </p:cNvSpPr>
          <p:nvPr>
            <p:ph type="sldImg"/>
          </p:nvPr>
        </p:nvSpPr>
        <p:spPr bwMode="auto">
          <a:xfrm>
            <a:off x="1143000" y="685800"/>
            <a:ext cx="4572000" cy="3429000"/>
          </a:xfrm>
          <a:noFill/>
          <a:ln>
            <a:solidFill>
              <a:srgbClr val="000000"/>
            </a:solidFill>
            <a:miter lim="800000"/>
            <a:headEnd/>
            <a:tailEnd/>
          </a:ln>
        </p:spPr>
      </p:sp>
      <p:sp>
        <p:nvSpPr>
          <p:cNvPr id="119811" name="Plassholder for notater 2"/>
          <p:cNvSpPr>
            <a:spLocks noGrp="1"/>
          </p:cNvSpPr>
          <p:nvPr>
            <p:ph type="body" idx="1"/>
          </p:nvPr>
        </p:nvSpPr>
        <p:spPr bwMode="auto">
          <a:noFill/>
        </p:spPr>
        <p:txBody>
          <a:bodyPr wrap="square" numCol="1" anchor="t" anchorCtr="0" compatLnSpc="1">
            <a:prstTxWarp prst="textNoShape">
              <a:avLst/>
            </a:prstTxWarp>
          </a:bodyPr>
          <a:lstStyle/>
          <a:p>
            <a:endParaRPr lang="el-GR" smtClean="0"/>
          </a:p>
        </p:txBody>
      </p:sp>
      <p:sp>
        <p:nvSpPr>
          <p:cNvPr id="4" name="Plassholder for lysbildenummer 3"/>
          <p:cNvSpPr>
            <a:spLocks noGrp="1"/>
          </p:cNvSpPr>
          <p:nvPr>
            <p:ph type="sldNum" sz="quarter" idx="5"/>
          </p:nvPr>
        </p:nvSpPr>
        <p:spPr/>
        <p:txBody>
          <a:bodyPr/>
          <a:lstStyle/>
          <a:p>
            <a:pPr>
              <a:defRPr/>
            </a:pPr>
            <a:fld id="{E4BF1044-50A6-4212-979F-5156FC130241}" type="slidenum">
              <a:rPr lang="nb-NO" smtClean="0"/>
              <a:pPr>
                <a:defRPr/>
              </a:pPr>
              <a:t>119</a:t>
            </a:fld>
            <a:endParaRPr lang="nb-NO" dirty="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p:spPr>
        <p:txBody>
          <a:bodyPr/>
          <a:lstStyle/>
          <a:p>
            <a:fld id="{A43D48F2-9EE1-4A16-83CD-1FB70F1C3EB0}" type="slidenum">
              <a:rPr lang="el-GR" smtClean="0"/>
              <a:pPr/>
              <a:t>123</a:t>
            </a:fld>
            <a:endParaRPr lang="el-GR" smtClean="0"/>
          </a:p>
        </p:txBody>
      </p:sp>
      <p:sp>
        <p:nvSpPr>
          <p:cNvPr id="115715" name="Rectangle 2"/>
          <p:cNvSpPr>
            <a:spLocks noGrp="1" noRot="1" noChangeAspect="1" noChangeArrowheads="1" noTextEdit="1"/>
          </p:cNvSpPr>
          <p:nvPr>
            <p:ph type="sldImg"/>
          </p:nvPr>
        </p:nvSpPr>
        <p:spPr>
          <a:xfrm>
            <a:off x="1143000" y="685800"/>
            <a:ext cx="4572000" cy="3429000"/>
          </a:xfrm>
          <a:ln/>
        </p:spPr>
      </p:sp>
      <p:sp>
        <p:nvSpPr>
          <p:cNvPr id="115716" name="Rectangle 3"/>
          <p:cNvSpPr>
            <a:spLocks noGrp="1" noChangeArrowheads="1"/>
          </p:cNvSpPr>
          <p:nvPr>
            <p:ph type="body" idx="1"/>
          </p:nvPr>
        </p:nvSpPr>
        <p:spPr>
          <a:noFill/>
          <a:ln/>
        </p:spPr>
        <p:txBody>
          <a:bodyPr/>
          <a:lstStyle/>
          <a:p>
            <a:pPr eaLnBrk="1" hangingPunct="1"/>
            <a:r>
              <a:rPr lang="el-GR" sz="1400" dirty="0" smtClean="0"/>
              <a:t>Η σχέση ‘φύμα προς φύμα’ στην ενδιάμεση περίοδο του μικτού φραγμού θεωρείται φυσιολογική σχέση γομφίων, ΜΕ ΤΗΝ ΠΡΟΫΠΟΘΕΣΗ ότι η σχέση των κυνοδόντων είναι φυσιολογική (Ιη Τάξη). Τότε, με την απόπτωση των δευτέρων νεογιλών γομφίων, λόγω μεγαλυτέρου χώρου προσαρμοστικού ελιγμού στην κάτω γνάθο, ο κάτω γομφίος θα μετακινηθεί περισσότερο προς τα εγγύς από τον άνω, και θα εγκατασταθεί σχέση γομφίων </a:t>
            </a:r>
            <a:r>
              <a:rPr lang="el-GR" sz="1400" dirty="0" err="1" smtClean="0"/>
              <a:t>Ιης</a:t>
            </a:r>
            <a:r>
              <a:rPr lang="el-GR" sz="1400" dirty="0" smtClean="0"/>
              <a:t> Τάξης.</a:t>
            </a: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r>
              <a:rPr lang="el-GR" dirty="0" smtClean="0"/>
              <a:t>Οι άνω κυνόδοντες μπορεί, κατά την πορεία ανατολής τους, να προκαλέσουν άπω απόκλιση των πλαγίων. Η απόκλιση αυτή </a:t>
            </a:r>
            <a:r>
              <a:rPr lang="el-GR" dirty="0" err="1" smtClean="0"/>
              <a:t>αυτοδιορθώνεται</a:t>
            </a:r>
            <a:r>
              <a:rPr lang="el-GR" dirty="0" smtClean="0"/>
              <a:t> αργότερα. Μερικές φορές, όμως, οι κυνόδοντες μπορεί να συνεχίσουν την</a:t>
            </a:r>
            <a:r>
              <a:rPr lang="el-GR" baseline="0" dirty="0" smtClean="0"/>
              <a:t> προς τα εγγύς πορεία τους και να ανατείλουν έκτοποι ή να εγκλειστούν.</a:t>
            </a:r>
            <a:endParaRPr lang="el-GR" dirty="0"/>
          </a:p>
        </p:txBody>
      </p:sp>
      <p:sp>
        <p:nvSpPr>
          <p:cNvPr id="4" name="Slide Number Placeholder 3"/>
          <p:cNvSpPr>
            <a:spLocks noGrp="1"/>
          </p:cNvSpPr>
          <p:nvPr>
            <p:ph type="sldNum" sz="quarter" idx="10"/>
          </p:nvPr>
        </p:nvSpPr>
        <p:spPr/>
        <p:txBody>
          <a:bodyPr/>
          <a:lstStyle/>
          <a:p>
            <a:pPr>
              <a:defRPr/>
            </a:pPr>
            <a:fld id="{219A9803-A266-4473-BE15-F00B650ECDFB}" type="slidenum">
              <a:rPr lang="el-GR" smtClean="0"/>
              <a:pPr>
                <a:defRPr/>
              </a:pPr>
              <a:t>124</a:t>
            </a:fld>
            <a:endParaRPr lang="el-G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p:spPr>
        <p:txBody>
          <a:bodyPr/>
          <a:lstStyle/>
          <a:p>
            <a:fld id="{F50C051E-4066-43F2-8A83-A5611117ACBE}" type="slidenum">
              <a:rPr lang="el-GR"/>
              <a:pPr/>
              <a:t>126</a:t>
            </a:fld>
            <a:endParaRPr lang="el-GR"/>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p:spPr>
        <p:txBody>
          <a:bodyPr/>
          <a:lstStyle/>
          <a:p>
            <a:pPr eaLnBrk="1" hangingPunct="1"/>
            <a:r>
              <a:rPr lang="en-US" smtClean="0"/>
              <a:t>Copyright 2012, </a:t>
            </a:r>
            <a:r>
              <a:rPr lang="el-GR" smtClean="0"/>
              <a:t>Δ. Χαλαζωνίτης.</a:t>
            </a:r>
          </a:p>
          <a:p>
            <a:pPr eaLnBrk="1" hangingPunct="1"/>
            <a:r>
              <a:rPr lang="el-GR" smtClean="0"/>
              <a:t>Απαγορεύεται η μερική ή ολική αναπαραγωγή χωρίς την έγγραφη άδεια του συγγραφέα.</a:t>
            </a:r>
            <a:endParaRPr lang="en-US" smtClean="0"/>
          </a:p>
          <a:p>
            <a:pPr eaLnBrk="1" hangingPunct="1"/>
            <a:r>
              <a:rPr lang="el-GR" smtClean="0"/>
              <a:t>Τελευταία ενημέρωση 16/10/12.</a:t>
            </a: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p:cNvSpPr>
            <a:spLocks noGrp="1" noChangeArrowheads="1"/>
          </p:cNvSpPr>
          <p:nvPr>
            <p:ph type="sldNum" sz="quarter" idx="5"/>
          </p:nvPr>
        </p:nvSpPr>
        <p:spPr>
          <a:noFill/>
        </p:spPr>
        <p:txBody>
          <a:bodyPr/>
          <a:lstStyle/>
          <a:p>
            <a:fld id="{3903F040-945D-400E-83ED-EE8AE7293311}" type="slidenum">
              <a:rPr lang="el-GR"/>
              <a:pPr/>
              <a:t>127</a:t>
            </a:fld>
            <a:endParaRPr lang="el-GR"/>
          </a:p>
        </p:txBody>
      </p:sp>
      <p:sp>
        <p:nvSpPr>
          <p:cNvPr id="89091" name="Rectangle 2"/>
          <p:cNvSpPr>
            <a:spLocks noGrp="1" noRot="1" noChangeAspect="1" noChangeArrowheads="1" noTextEdit="1"/>
          </p:cNvSpPr>
          <p:nvPr>
            <p:ph type="sldImg"/>
          </p:nvPr>
        </p:nvSpPr>
        <p:spPr>
          <a:xfrm>
            <a:off x="1143000" y="685800"/>
            <a:ext cx="4572000" cy="3429000"/>
          </a:xfrm>
          <a:ln/>
        </p:spPr>
      </p:sp>
      <p:sp>
        <p:nvSpPr>
          <p:cNvPr id="89092" name="Rectangle 3"/>
          <p:cNvSpPr>
            <a:spLocks noGrp="1" noChangeArrowheads="1"/>
          </p:cNvSpPr>
          <p:nvPr>
            <p:ph type="body" idx="1"/>
          </p:nvPr>
        </p:nvSpPr>
        <p:spPr>
          <a:noFill/>
          <a:ln/>
        </p:spPr>
        <p:txBody>
          <a:bodyPr/>
          <a:lstStyle/>
          <a:p>
            <a:pPr eaLnBrk="1" hangingPunct="1"/>
            <a:r>
              <a:rPr lang="el-GR" smtClean="0"/>
              <a:t>Ο χώρος προσαρμοστικού ελιγμού βρίσκεται κυρίως στη θέση των δευτέρων νεογιλών γομφίων.</a:t>
            </a: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7"/>
          <p:cNvSpPr>
            <a:spLocks noGrp="1" noChangeArrowheads="1"/>
          </p:cNvSpPr>
          <p:nvPr>
            <p:ph type="sldNum" sz="quarter" idx="5"/>
          </p:nvPr>
        </p:nvSpPr>
        <p:spPr>
          <a:noFill/>
        </p:spPr>
        <p:txBody>
          <a:bodyPr/>
          <a:lstStyle/>
          <a:p>
            <a:fld id="{F7604FFA-D1AE-48C0-BD28-2AE9B37E4737}" type="slidenum">
              <a:rPr lang="el-GR"/>
              <a:pPr/>
              <a:t>128</a:t>
            </a:fld>
            <a:endParaRPr lang="el-GR"/>
          </a:p>
        </p:txBody>
      </p:sp>
      <p:sp>
        <p:nvSpPr>
          <p:cNvPr id="90115" name="Rectangle 2"/>
          <p:cNvSpPr>
            <a:spLocks noGrp="1" noRot="1" noChangeAspect="1" noChangeArrowheads="1" noTextEdit="1"/>
          </p:cNvSpPr>
          <p:nvPr>
            <p:ph type="sldImg"/>
          </p:nvPr>
        </p:nvSpPr>
        <p:spPr>
          <a:xfrm>
            <a:off x="1143000" y="685800"/>
            <a:ext cx="4572000" cy="3429000"/>
          </a:xfrm>
          <a:ln/>
        </p:spPr>
      </p:sp>
      <p:sp>
        <p:nvSpPr>
          <p:cNvPr id="90116" name="Rectangle 3"/>
          <p:cNvSpPr>
            <a:spLocks noGrp="1" noChangeArrowheads="1"/>
          </p:cNvSpPr>
          <p:nvPr>
            <p:ph type="body" idx="1"/>
          </p:nvPr>
        </p:nvSpPr>
        <p:spPr>
          <a:noFill/>
          <a:ln/>
        </p:spPr>
        <p:txBody>
          <a:bodyPr/>
          <a:lstStyle/>
          <a:p>
            <a:pPr eaLnBrk="1" hangingPunct="1"/>
            <a:r>
              <a:rPr lang="el-GR" smtClean="0"/>
              <a:t>…με αναγωγή μεγέθυνσης από οπισθοφατνιακές (κατά προτίμηση, αλλά γίνεται και με πανοραμικές) ακτινογραφίες. Πλεονεκτήματα: διάγνωση και άλλων καταστάσεων, όπως αγενεσίες. Απαιτεί απλή ‘μέθοδο των τριών’ ώστε να υπολογιστεί το πραγματικό μέγεθος των δοντιών βάσει της μεγέθυνσης της ακτινογραφίας.</a:t>
            </a: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7"/>
          <p:cNvSpPr>
            <a:spLocks noGrp="1" noChangeArrowheads="1"/>
          </p:cNvSpPr>
          <p:nvPr>
            <p:ph type="sldNum" sz="quarter" idx="5"/>
          </p:nvPr>
        </p:nvSpPr>
        <p:spPr>
          <a:noFill/>
        </p:spPr>
        <p:txBody>
          <a:bodyPr/>
          <a:lstStyle/>
          <a:p>
            <a:fld id="{E9C3625E-75F7-445C-BD52-12164B34A3F0}" type="slidenum">
              <a:rPr lang="el-GR"/>
              <a:pPr/>
              <a:t>129</a:t>
            </a:fld>
            <a:endParaRPr lang="el-GR"/>
          </a:p>
        </p:txBody>
      </p:sp>
      <p:sp>
        <p:nvSpPr>
          <p:cNvPr id="91139" name="Rectangle 2"/>
          <p:cNvSpPr>
            <a:spLocks noGrp="1" noRot="1" noChangeAspect="1" noChangeArrowheads="1" noTextEdit="1"/>
          </p:cNvSpPr>
          <p:nvPr>
            <p:ph type="sldImg"/>
          </p:nvPr>
        </p:nvSpPr>
        <p:spPr>
          <a:xfrm>
            <a:off x="1143000" y="685800"/>
            <a:ext cx="4572000" cy="3429000"/>
          </a:xfrm>
          <a:ln/>
        </p:spPr>
      </p:sp>
      <p:sp>
        <p:nvSpPr>
          <p:cNvPr id="91140" name="Rectangle 3"/>
          <p:cNvSpPr>
            <a:spLocks noGrp="1" noChangeArrowheads="1"/>
          </p:cNvSpPr>
          <p:nvPr>
            <p:ph type="body" idx="1"/>
          </p:nvPr>
        </p:nvSpPr>
        <p:spPr>
          <a:noFill/>
          <a:ln/>
        </p:spPr>
        <p:txBody>
          <a:bodyPr/>
          <a:lstStyle/>
          <a:p>
            <a:pPr eaLnBrk="1" hangingPunct="1"/>
            <a:r>
              <a:rPr lang="el-GR" smtClean="0"/>
              <a:t>…από άτλαντες οδοντικής μορφολογίας.</a:t>
            </a:r>
          </a:p>
          <a:p>
            <a:pPr eaLnBrk="1" hangingPunct="1"/>
            <a:r>
              <a:rPr lang="en-US" smtClean="0"/>
              <a:t>Moyers RE</a:t>
            </a:r>
            <a:r>
              <a:rPr lang="el-GR" smtClean="0"/>
              <a:t>.</a:t>
            </a:r>
            <a:r>
              <a:rPr lang="en-US" smtClean="0"/>
              <a:t> Handbook of orthodontics. </a:t>
            </a:r>
            <a:r>
              <a:rPr lang="el-GR" smtClean="0"/>
              <a:t>4</a:t>
            </a:r>
            <a:r>
              <a:rPr lang="en-US" baseline="30000" smtClean="0"/>
              <a:t>th</a:t>
            </a:r>
            <a:r>
              <a:rPr lang="en-US" smtClean="0"/>
              <a:t> Edition. Year Book Medical</a:t>
            </a:r>
            <a:r>
              <a:rPr lang="el-GR" smtClean="0"/>
              <a:t> </a:t>
            </a:r>
            <a:r>
              <a:rPr lang="en-US" smtClean="0"/>
              <a:t>Publishers Inc., Chicago, 1988, pp. 120.</a:t>
            </a:r>
          </a:p>
          <a:p>
            <a:pPr eaLnBrk="1" hangingPunct="1"/>
            <a:r>
              <a:rPr lang="en-US" smtClean="0"/>
              <a:t>An examination of dental crowding and its relationship to tooth size and arch dimension. Howe RP, McNamara JA Jr, O'Connor KA. Am J Orthod 1983;83:363-73.</a:t>
            </a:r>
          </a:p>
          <a:p>
            <a:pPr eaLnBrk="1" hangingPunct="1"/>
            <a:r>
              <a:rPr lang="en-US" smtClean="0"/>
              <a:t>Maxillary and mandibular tooth size in different racial groups and in different occlusal categories. Lavelle CL. Am J Orthod 1972;61:29-37.</a:t>
            </a:r>
            <a:endParaRPr lang="el-GR" smtClean="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7"/>
          <p:cNvSpPr>
            <a:spLocks noGrp="1" noChangeArrowheads="1"/>
          </p:cNvSpPr>
          <p:nvPr>
            <p:ph type="sldNum" sz="quarter" idx="5"/>
          </p:nvPr>
        </p:nvSpPr>
        <p:spPr>
          <a:noFill/>
        </p:spPr>
        <p:txBody>
          <a:bodyPr/>
          <a:lstStyle/>
          <a:p>
            <a:fld id="{A4D74C22-9D68-401C-BF9D-7F9C9D4835F6}" type="slidenum">
              <a:rPr lang="el-GR"/>
              <a:pPr/>
              <a:t>130</a:t>
            </a:fld>
            <a:endParaRPr lang="el-GR"/>
          </a:p>
        </p:txBody>
      </p:sp>
      <p:sp>
        <p:nvSpPr>
          <p:cNvPr id="92163" name="Rectangle 2"/>
          <p:cNvSpPr>
            <a:spLocks noGrp="1" noRot="1" noChangeAspect="1" noChangeArrowheads="1" noTextEdit="1"/>
          </p:cNvSpPr>
          <p:nvPr>
            <p:ph type="sldImg"/>
          </p:nvPr>
        </p:nvSpPr>
        <p:spPr>
          <a:xfrm>
            <a:off x="1143000" y="685800"/>
            <a:ext cx="4572000" cy="3429000"/>
          </a:xfrm>
          <a:ln/>
        </p:spPr>
      </p:sp>
      <p:sp>
        <p:nvSpPr>
          <p:cNvPr id="92164" name="Rectangle 3"/>
          <p:cNvSpPr>
            <a:spLocks noGrp="1" noChangeArrowheads="1"/>
          </p:cNvSpPr>
          <p:nvPr>
            <p:ph type="body" idx="1"/>
          </p:nvPr>
        </p:nvSpPr>
        <p:spPr>
          <a:noFill/>
          <a:ln/>
        </p:spPr>
        <p:txBody>
          <a:bodyPr/>
          <a:lstStyle/>
          <a:p>
            <a:pPr eaLnBrk="1" hangingPunct="1"/>
            <a:r>
              <a:rPr lang="el-GR" smtClean="0"/>
              <a:t>Όμως, η διακύμανση του μεγέθους είναι μεγάλη. Αν θεωρήσουμε ότι ένας ασθενής έχει πολύ μικρά δόντια (π.χ. 2 τυπικές αποκλίσεις κάτω από το μέσο όρο), τότε το άθροισμα των τριών δοντιών του θα είναι περίπου 18</a:t>
            </a:r>
            <a:r>
              <a:rPr lang="en-US" smtClean="0"/>
              <a:t> mm</a:t>
            </a:r>
            <a:r>
              <a:rPr lang="el-GR" smtClean="0"/>
              <a:t>, αντί για 21 (στα αγόρια, το άθροισμα των τυπικών αποκλίσεων είναι 1.5, άρα δύο τυπικές αποκλίσεις είναι 3 </a:t>
            </a:r>
            <a:r>
              <a:rPr lang="en-US" smtClean="0"/>
              <a:t>mm</a:t>
            </a:r>
            <a:r>
              <a:rPr lang="el-GR" smtClean="0"/>
              <a:t>, άρα 21.07 – 3 = 18.07). Αντίστοιχα, σε ασθενή με μεγάλα δόντια, το άθροισμα θα είναι 24. Άρα, μπορεί να έχουμε σφάλμα </a:t>
            </a:r>
            <a:r>
              <a:rPr lang="en-US" smtClean="0">
                <a:cs typeface="Times New Roman" pitchFamily="18" charset="0"/>
              </a:rPr>
              <a:t>±</a:t>
            </a:r>
            <a:r>
              <a:rPr lang="el-GR" smtClean="0">
                <a:cs typeface="Times New Roman" pitchFamily="18" charset="0"/>
              </a:rPr>
              <a:t>3</a:t>
            </a:r>
            <a:r>
              <a:rPr lang="en-US" smtClean="0">
                <a:cs typeface="Times New Roman" pitchFamily="18" charset="0"/>
              </a:rPr>
              <a:t> mm</a:t>
            </a:r>
            <a:r>
              <a:rPr lang="el-GR" smtClean="0">
                <a:cs typeface="Times New Roman" pitchFamily="18" charset="0"/>
              </a:rPr>
              <a:t> </a:t>
            </a:r>
            <a:r>
              <a:rPr lang="el-GR" u="sng" smtClean="0">
                <a:cs typeface="Times New Roman" pitchFamily="18" charset="0"/>
              </a:rPr>
              <a:t>σε κάθε πλευρά</a:t>
            </a:r>
            <a:r>
              <a:rPr lang="el-GR" smtClean="0">
                <a:cs typeface="Times New Roman" pitchFamily="18" charset="0"/>
              </a:rPr>
              <a:t> του οδοντικού τόξου, αρκετά μεγάλο για να επηρεάσει το σχέδιο θεραπείας.</a:t>
            </a:r>
            <a:endParaRPr lang="en-US" smtClean="0">
              <a:cs typeface="Times New Roman" pitchFamily="18"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r>
              <a:rPr lang="en-US" dirty="0" smtClean="0"/>
              <a:t>110008</a:t>
            </a:r>
            <a:endParaRPr lang="el-GR" dirty="0"/>
          </a:p>
        </p:txBody>
      </p:sp>
      <p:sp>
        <p:nvSpPr>
          <p:cNvPr id="4" name="Slide Number Placeholder 3"/>
          <p:cNvSpPr>
            <a:spLocks noGrp="1"/>
          </p:cNvSpPr>
          <p:nvPr>
            <p:ph type="sldNum" sz="quarter" idx="10"/>
          </p:nvPr>
        </p:nvSpPr>
        <p:spPr/>
        <p:txBody>
          <a:bodyPr/>
          <a:lstStyle/>
          <a:p>
            <a:fld id="{7741373E-9446-4B66-9B52-B9744A8676BE}" type="slidenum">
              <a:rPr lang="el-GR" smtClean="0"/>
              <a:pPr/>
              <a:t>14</a:t>
            </a:fld>
            <a:endParaRPr lang="el-G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p:spPr>
        <p:txBody>
          <a:bodyPr/>
          <a:lstStyle/>
          <a:p>
            <a:fld id="{E2092195-62E4-47CC-9F4B-23DE7E1E6666}" type="slidenum">
              <a:rPr lang="el-GR"/>
              <a:pPr/>
              <a:t>131</a:t>
            </a:fld>
            <a:endParaRPr lang="el-GR"/>
          </a:p>
        </p:txBody>
      </p:sp>
      <p:sp>
        <p:nvSpPr>
          <p:cNvPr id="101379" name="Rectangle 2"/>
          <p:cNvSpPr>
            <a:spLocks noGrp="1" noRot="1" noChangeAspect="1" noChangeArrowheads="1" noTextEdit="1"/>
          </p:cNvSpPr>
          <p:nvPr>
            <p:ph type="sldImg"/>
          </p:nvPr>
        </p:nvSpPr>
        <p:spPr>
          <a:xfrm>
            <a:off x="1143000" y="685800"/>
            <a:ext cx="4572000" cy="3429000"/>
          </a:xfrm>
          <a:ln/>
        </p:spPr>
      </p:sp>
      <p:sp>
        <p:nvSpPr>
          <p:cNvPr id="101380" name="Rectangle 3"/>
          <p:cNvSpPr>
            <a:spLocks noGrp="1" noChangeArrowheads="1"/>
          </p:cNvSpPr>
          <p:nvPr>
            <p:ph type="body" idx="1"/>
          </p:nvPr>
        </p:nvSpPr>
        <p:spPr>
          <a:noFill/>
          <a:ln/>
        </p:spPr>
        <p:txBody>
          <a:bodyPr/>
          <a:lstStyle/>
          <a:p>
            <a:pPr eaLnBrk="1" hangingPunct="1"/>
            <a:r>
              <a:rPr lang="el-GR" smtClean="0"/>
              <a:t>Εδώ έχω συμπληρώσει τον πίνακα και για τις τιμές 25% και 75%, μεταξύ των οποίων περιλαμβάνεται το 50% του πληθυσμού. Ο </a:t>
            </a:r>
            <a:r>
              <a:rPr lang="en-US" smtClean="0"/>
              <a:t>Moyers</a:t>
            </a:r>
            <a:r>
              <a:rPr lang="el-GR" smtClean="0"/>
              <a:t> προτείνει την τιμή του 75%, ως πιο συντηρητική.</a:t>
            </a:r>
          </a:p>
          <a:p>
            <a:pPr eaLnBrk="1" hangingPunct="1"/>
            <a:r>
              <a:rPr lang="el-GR" smtClean="0"/>
              <a:t>Προσέξτε τη βελτίωση σε σχέση με τη μέθοδο της ‘μέσης τιμής’: Αν δεν χρησιμοποιήσουμε τη στατιστική συσχέτιση, τότε η πρόβλεψη για το μέσο 50% του πληθυσμού θα είχε εύρος σφάλματος 22.7 - 17.9</a:t>
            </a:r>
            <a:r>
              <a:rPr lang="en-US" smtClean="0"/>
              <a:t> </a:t>
            </a:r>
            <a:r>
              <a:rPr lang="el-GR" smtClean="0"/>
              <a:t>=</a:t>
            </a:r>
            <a:r>
              <a:rPr lang="en-US" smtClean="0"/>
              <a:t> </a:t>
            </a:r>
            <a:r>
              <a:rPr lang="el-GR" smtClean="0"/>
              <a:t>4.8</a:t>
            </a:r>
            <a:r>
              <a:rPr lang="en-US" smtClean="0"/>
              <a:t> mm </a:t>
            </a:r>
            <a:r>
              <a:rPr lang="el-GR" smtClean="0"/>
              <a:t>(κίτρινες τιμές στον πίνακα), ενώ τώρα έχει 20.8 - 19.2 = 1.6</a:t>
            </a:r>
            <a:r>
              <a:rPr lang="en-US" smtClean="0"/>
              <a:t> mm</a:t>
            </a:r>
            <a:r>
              <a:rPr lang="el-GR" smtClean="0"/>
              <a:t>.</a:t>
            </a:r>
          </a:p>
          <a:p>
            <a:pPr eaLnBrk="1" hangingPunct="1"/>
            <a:r>
              <a:rPr lang="el-GR" smtClean="0"/>
              <a:t>Υπάρχουν διαφορετικοί πίνακες για άνδρες και γυναίκες, και για άνω και κάτω γνάθο. Προσοχή: πάντα μετράμε τους κάτω τομείς, ακόμη και όταν κάνουμε πρόβλεψη για τα δόντια της άνω γνάθου. Γιατί;</a:t>
            </a: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p>
            <a:fld id="{5FBAF466-0B95-4F15-862B-282AE47EA873}" type="slidenum">
              <a:rPr lang="el-GR"/>
              <a:pPr/>
              <a:t>133</a:t>
            </a:fld>
            <a:endParaRPr lang="el-GR"/>
          </a:p>
        </p:txBody>
      </p:sp>
      <p:sp>
        <p:nvSpPr>
          <p:cNvPr id="102403" name="Rectangle 2"/>
          <p:cNvSpPr>
            <a:spLocks noGrp="1" noRot="1" noChangeAspect="1" noChangeArrowheads="1" noTextEdit="1"/>
          </p:cNvSpPr>
          <p:nvPr>
            <p:ph type="sldImg"/>
          </p:nvPr>
        </p:nvSpPr>
        <p:spPr>
          <a:xfrm>
            <a:off x="1143000" y="685800"/>
            <a:ext cx="4572000" cy="3429000"/>
          </a:xfrm>
          <a:ln/>
        </p:spPr>
      </p:sp>
      <p:sp>
        <p:nvSpPr>
          <p:cNvPr id="102404" name="Rectangle 3"/>
          <p:cNvSpPr>
            <a:spLocks noGrp="1" noChangeArrowheads="1"/>
          </p:cNvSpPr>
          <p:nvPr>
            <p:ph type="body" idx="1"/>
          </p:nvPr>
        </p:nvSpPr>
        <p:spPr>
          <a:noFill/>
          <a:ln/>
        </p:spPr>
        <p:txBody>
          <a:bodyPr/>
          <a:lstStyle/>
          <a:p>
            <a:pPr eaLnBrk="1" hangingPunct="1"/>
            <a:r>
              <a:rPr lang="el-GR" smtClean="0"/>
              <a:t>Μια άλλη μέθοδος είναι των </a:t>
            </a:r>
            <a:r>
              <a:rPr lang="en-US" smtClean="0"/>
              <a:t>Tanaka Johnston</a:t>
            </a:r>
            <a:r>
              <a:rPr lang="el-GR" smtClean="0"/>
              <a:t>, η οποία χρησιμοποιεί μια απλή εξίσωση.</a:t>
            </a:r>
          </a:p>
          <a:p>
            <a:pPr eaLnBrk="1" hangingPunct="1"/>
            <a:r>
              <a:rPr lang="el-GR" smtClean="0"/>
              <a:t>Πώς είναι δυνατόν μια τόσο απλή εξίσωση να αντικαθιστά τους μεγάλους πίνακες;</a:t>
            </a:r>
          </a:p>
          <a:p>
            <a:pPr eaLnBrk="1" hangingPunct="1"/>
            <a:r>
              <a:rPr lang="en-US" smtClean="0"/>
              <a:t>Tanaka MM, Johnston LE. The prediction of the size of unerupted</a:t>
            </a:r>
            <a:r>
              <a:rPr lang="el-GR" smtClean="0"/>
              <a:t> </a:t>
            </a:r>
            <a:r>
              <a:rPr lang="en-US" smtClean="0"/>
              <a:t>canines and premolars in contemporary orthodontic population.</a:t>
            </a:r>
            <a:r>
              <a:rPr lang="el-GR" smtClean="0"/>
              <a:t> </a:t>
            </a:r>
            <a:r>
              <a:rPr lang="en-US" smtClean="0"/>
              <a:t>JADA 1974;88:798–801.</a:t>
            </a:r>
            <a:endParaRPr lang="el-GR" smtClean="0"/>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p:spPr>
        <p:txBody>
          <a:bodyPr/>
          <a:lstStyle/>
          <a:p>
            <a:fld id="{D07F75BE-8A53-4D59-BFCD-1F0486A308B3}" type="slidenum">
              <a:rPr lang="el-GR"/>
              <a:pPr/>
              <a:t>135</a:t>
            </a:fld>
            <a:endParaRPr lang="el-GR"/>
          </a:p>
        </p:txBody>
      </p:sp>
      <p:sp>
        <p:nvSpPr>
          <p:cNvPr id="107523" name="Rectangle 2"/>
          <p:cNvSpPr>
            <a:spLocks noGrp="1" noRot="1" noChangeAspect="1" noChangeArrowheads="1" noTextEdit="1"/>
          </p:cNvSpPr>
          <p:nvPr>
            <p:ph type="sldImg"/>
          </p:nvPr>
        </p:nvSpPr>
        <p:spPr>
          <a:xfrm>
            <a:off x="1143000" y="685800"/>
            <a:ext cx="4572000" cy="3429000"/>
          </a:xfrm>
          <a:ln/>
        </p:spPr>
      </p:sp>
      <p:sp>
        <p:nvSpPr>
          <p:cNvPr id="107524" name="Rectangle 3"/>
          <p:cNvSpPr>
            <a:spLocks noGrp="1" noChangeArrowheads="1"/>
          </p:cNvSpPr>
          <p:nvPr>
            <p:ph type="body" idx="1"/>
          </p:nvPr>
        </p:nvSpPr>
        <p:spPr>
          <a:noFill/>
          <a:ln/>
        </p:spPr>
        <p:txBody>
          <a:bodyPr/>
          <a:lstStyle/>
          <a:p>
            <a:pPr eaLnBrk="1" hangingPunct="1"/>
            <a:r>
              <a:rPr lang="el-GR" smtClean="0"/>
              <a:t>Ιδανική σύγκλειση.</a:t>
            </a: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p:cNvSpPr>
            <a:spLocks noGrp="1" noChangeArrowheads="1"/>
          </p:cNvSpPr>
          <p:nvPr>
            <p:ph type="sldNum" sz="quarter" idx="5"/>
          </p:nvPr>
        </p:nvSpPr>
        <p:spPr>
          <a:noFill/>
        </p:spPr>
        <p:txBody>
          <a:bodyPr/>
          <a:lstStyle/>
          <a:p>
            <a:fld id="{70CCE777-AA3C-4E0E-A9FE-373E323ECB75}" type="slidenum">
              <a:rPr lang="el-GR"/>
              <a:pPr/>
              <a:t>136</a:t>
            </a:fld>
            <a:endParaRPr lang="el-GR"/>
          </a:p>
        </p:txBody>
      </p:sp>
      <p:sp>
        <p:nvSpPr>
          <p:cNvPr id="108547" name="Rectangle 2"/>
          <p:cNvSpPr>
            <a:spLocks noGrp="1" noRot="1" noChangeAspect="1" noChangeArrowheads="1" noTextEdit="1"/>
          </p:cNvSpPr>
          <p:nvPr>
            <p:ph type="sldImg"/>
          </p:nvPr>
        </p:nvSpPr>
        <p:spPr>
          <a:xfrm>
            <a:off x="1143000" y="685800"/>
            <a:ext cx="4572000" cy="3429000"/>
          </a:xfrm>
          <a:ln/>
        </p:spPr>
      </p:sp>
      <p:sp>
        <p:nvSpPr>
          <p:cNvPr id="108548" name="Rectangle 3"/>
          <p:cNvSpPr>
            <a:spLocks noGrp="1" noChangeArrowheads="1"/>
          </p:cNvSpPr>
          <p:nvPr>
            <p:ph type="body" idx="1"/>
          </p:nvPr>
        </p:nvSpPr>
        <p:spPr>
          <a:noFill/>
          <a:ln/>
        </p:spPr>
        <p:txBody>
          <a:bodyPr/>
          <a:lstStyle/>
          <a:p>
            <a:pPr eaLnBrk="1" hangingPunct="1"/>
            <a:r>
              <a:rPr lang="el-GR" smtClean="0"/>
              <a:t>Μικρός πλάγιος άνω. Αραιοδοντία άνω.</a:t>
            </a: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a:spLocks noGrp="1" noChangeArrowheads="1"/>
          </p:cNvSpPr>
          <p:nvPr>
            <p:ph type="sldNum" sz="quarter" idx="5"/>
          </p:nvPr>
        </p:nvSpPr>
        <p:spPr>
          <a:noFill/>
        </p:spPr>
        <p:txBody>
          <a:bodyPr/>
          <a:lstStyle/>
          <a:p>
            <a:fld id="{F70306A7-F398-476F-804A-4A12C7044BB8}" type="slidenum">
              <a:rPr lang="el-GR"/>
              <a:pPr/>
              <a:t>137</a:t>
            </a:fld>
            <a:endParaRPr lang="el-GR"/>
          </a:p>
        </p:txBody>
      </p:sp>
      <p:sp>
        <p:nvSpPr>
          <p:cNvPr id="109571" name="Rectangle 2"/>
          <p:cNvSpPr>
            <a:spLocks noGrp="1" noRot="1" noChangeAspect="1" noChangeArrowheads="1" noTextEdit="1"/>
          </p:cNvSpPr>
          <p:nvPr>
            <p:ph type="sldImg"/>
          </p:nvPr>
        </p:nvSpPr>
        <p:spPr>
          <a:xfrm>
            <a:off x="1143000" y="685800"/>
            <a:ext cx="4572000" cy="3429000"/>
          </a:xfrm>
          <a:ln/>
        </p:spPr>
      </p:sp>
      <p:sp>
        <p:nvSpPr>
          <p:cNvPr id="109572" name="Rectangle 3"/>
          <p:cNvSpPr>
            <a:spLocks noGrp="1" noChangeArrowheads="1"/>
          </p:cNvSpPr>
          <p:nvPr>
            <p:ph type="body" idx="1"/>
          </p:nvPr>
        </p:nvSpPr>
        <p:spPr>
          <a:noFill/>
          <a:ln/>
        </p:spPr>
        <p:txBody>
          <a:bodyPr/>
          <a:lstStyle/>
          <a:p>
            <a:pPr eaLnBrk="1" hangingPunct="1"/>
            <a:r>
              <a:rPr lang="el-GR" smtClean="0"/>
              <a:t>Μεγάλος πλάγιος κάτω. Συνωστισμός κάτω.</a:t>
            </a: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p:cNvSpPr>
            <a:spLocks noGrp="1" noChangeArrowheads="1"/>
          </p:cNvSpPr>
          <p:nvPr>
            <p:ph type="sldNum" sz="quarter" idx="5"/>
          </p:nvPr>
        </p:nvSpPr>
        <p:spPr>
          <a:noFill/>
        </p:spPr>
        <p:txBody>
          <a:bodyPr/>
          <a:lstStyle/>
          <a:p>
            <a:fld id="{C1DC1560-AD18-4755-A147-FF8F7760EE9A}" type="slidenum">
              <a:rPr lang="el-GR"/>
              <a:pPr/>
              <a:t>138</a:t>
            </a:fld>
            <a:endParaRPr lang="el-GR"/>
          </a:p>
        </p:txBody>
      </p:sp>
      <p:sp>
        <p:nvSpPr>
          <p:cNvPr id="110595" name="Rectangle 2"/>
          <p:cNvSpPr>
            <a:spLocks noGrp="1" noRot="1" noChangeAspect="1" noChangeArrowheads="1" noTextEdit="1"/>
          </p:cNvSpPr>
          <p:nvPr>
            <p:ph type="sldImg"/>
          </p:nvPr>
        </p:nvSpPr>
        <p:spPr>
          <a:xfrm>
            <a:off x="1143000" y="685800"/>
            <a:ext cx="4572000" cy="3429000"/>
          </a:xfrm>
          <a:ln/>
        </p:spPr>
      </p:sp>
      <p:sp>
        <p:nvSpPr>
          <p:cNvPr id="110596" name="Rectangle 3"/>
          <p:cNvSpPr>
            <a:spLocks noGrp="1" noChangeArrowheads="1"/>
          </p:cNvSpPr>
          <p:nvPr>
            <p:ph type="body" idx="1"/>
          </p:nvPr>
        </p:nvSpPr>
        <p:spPr>
          <a:noFill/>
          <a:ln/>
        </p:spPr>
        <p:txBody>
          <a:bodyPr/>
          <a:lstStyle/>
          <a:p>
            <a:pPr eaLnBrk="1" hangingPunct="1"/>
            <a:r>
              <a:rPr lang="el-GR" smtClean="0"/>
              <a:t>Τα δόντια πρέπει να έχουν ‘ταιριαστό’ μέγεθος για να είναι εφικτή μια ιδανική σύγκλειση.</a:t>
            </a: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p:spPr>
        <p:txBody>
          <a:bodyPr/>
          <a:lstStyle/>
          <a:p>
            <a:fld id="{149D47E4-5E96-4F6B-AD6F-2CD121827B3C}" type="slidenum">
              <a:rPr lang="el-GR"/>
              <a:pPr/>
              <a:t>139</a:t>
            </a:fld>
            <a:endParaRPr lang="el-GR"/>
          </a:p>
        </p:txBody>
      </p:sp>
      <p:sp>
        <p:nvSpPr>
          <p:cNvPr id="111619" name="Rectangle 2"/>
          <p:cNvSpPr>
            <a:spLocks noGrp="1" noRot="1" noChangeAspect="1" noChangeArrowheads="1" noTextEdit="1"/>
          </p:cNvSpPr>
          <p:nvPr>
            <p:ph type="sldImg"/>
          </p:nvPr>
        </p:nvSpPr>
        <p:spPr>
          <a:xfrm>
            <a:off x="1143000" y="685800"/>
            <a:ext cx="4572000" cy="3429000"/>
          </a:xfrm>
          <a:ln/>
        </p:spPr>
      </p:sp>
      <p:sp>
        <p:nvSpPr>
          <p:cNvPr id="111620" name="Rectangle 3"/>
          <p:cNvSpPr>
            <a:spLocks noGrp="1" noChangeArrowheads="1"/>
          </p:cNvSpPr>
          <p:nvPr>
            <p:ph type="body" idx="1"/>
          </p:nvPr>
        </p:nvSpPr>
        <p:spPr>
          <a:noFill/>
          <a:ln/>
        </p:spPr>
        <p:txBody>
          <a:bodyPr/>
          <a:lstStyle/>
          <a:p>
            <a:pPr eaLnBrk="1" hangingPunct="1"/>
            <a:r>
              <a:rPr lang="el-GR" smtClean="0"/>
              <a:t>Οι ιδανικές σχέσεις μεταξύ των άνω και κάτω προσθίων, και όλων των δοντιών (12).</a:t>
            </a: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7"/>
          <p:cNvSpPr>
            <a:spLocks noGrp="1" noChangeArrowheads="1"/>
          </p:cNvSpPr>
          <p:nvPr>
            <p:ph type="sldNum" sz="quarter" idx="5"/>
          </p:nvPr>
        </p:nvSpPr>
        <p:spPr>
          <a:noFill/>
        </p:spPr>
        <p:txBody>
          <a:bodyPr/>
          <a:lstStyle/>
          <a:p>
            <a:fld id="{C3722A34-40EE-4833-9160-314E3AFB384E}" type="slidenum">
              <a:rPr lang="el-GR"/>
              <a:pPr/>
              <a:t>141</a:t>
            </a:fld>
            <a:endParaRPr lang="el-GR"/>
          </a:p>
        </p:txBody>
      </p:sp>
      <p:sp>
        <p:nvSpPr>
          <p:cNvPr id="112643" name="Rectangle 2"/>
          <p:cNvSpPr>
            <a:spLocks noGrp="1" noRot="1" noChangeAspect="1" noChangeArrowheads="1" noTextEdit="1"/>
          </p:cNvSpPr>
          <p:nvPr>
            <p:ph type="sldImg"/>
          </p:nvPr>
        </p:nvSpPr>
        <p:spPr>
          <a:xfrm>
            <a:off x="1143000" y="685800"/>
            <a:ext cx="4572000" cy="3429000"/>
          </a:xfrm>
          <a:ln/>
        </p:spPr>
      </p:sp>
      <p:sp>
        <p:nvSpPr>
          <p:cNvPr id="112644" name="Rectangle 3"/>
          <p:cNvSpPr>
            <a:spLocks noGrp="1" noChangeArrowheads="1"/>
          </p:cNvSpPr>
          <p:nvPr>
            <p:ph type="body" idx="1"/>
          </p:nvPr>
        </p:nvSpPr>
        <p:spPr>
          <a:noFill/>
          <a:ln/>
        </p:spPr>
        <p:txBody>
          <a:bodyPr/>
          <a:lstStyle/>
          <a:p>
            <a:pPr eaLnBrk="1" hangingPunct="1"/>
            <a:r>
              <a:rPr lang="el-GR" smtClean="0"/>
              <a:t>Αριστερά: ιδανική σχέση τομέων. Δεξιά: μικροί άνω πλάγιοι, άρα διαστήματα. Ποιες είναι οι επιλογές μας;</a:t>
            </a: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p:spPr>
        <p:txBody>
          <a:bodyPr/>
          <a:lstStyle/>
          <a:p>
            <a:fld id="{A852132B-4279-4FBF-AC92-127EC37CFB28}" type="slidenum">
              <a:rPr lang="el-GR"/>
              <a:pPr/>
              <a:t>142</a:t>
            </a:fld>
            <a:endParaRPr lang="el-GR"/>
          </a:p>
        </p:txBody>
      </p:sp>
      <p:sp>
        <p:nvSpPr>
          <p:cNvPr id="113667" name="Rectangle 2"/>
          <p:cNvSpPr>
            <a:spLocks noGrp="1" noRot="1" noChangeAspect="1" noChangeArrowheads="1" noTextEdit="1"/>
          </p:cNvSpPr>
          <p:nvPr>
            <p:ph type="sldImg"/>
          </p:nvPr>
        </p:nvSpPr>
        <p:spPr>
          <a:xfrm>
            <a:off x="1143000" y="685800"/>
            <a:ext cx="4572000" cy="3429000"/>
          </a:xfrm>
          <a:ln/>
        </p:spPr>
      </p:sp>
      <p:sp>
        <p:nvSpPr>
          <p:cNvPr id="113668" name="Rectangle 3"/>
          <p:cNvSpPr>
            <a:spLocks noGrp="1" noChangeArrowheads="1"/>
          </p:cNvSpPr>
          <p:nvPr>
            <p:ph type="body" idx="1"/>
          </p:nvPr>
        </p:nvSpPr>
        <p:spPr>
          <a:noFill/>
          <a:ln/>
        </p:spPr>
        <p:txBody>
          <a:bodyPr/>
          <a:lstStyle/>
          <a:p>
            <a:pPr eaLnBrk="1" hangingPunct="1"/>
            <a:r>
              <a:rPr lang="el-GR" smtClean="0"/>
              <a:t>Κλείσιμο των διαστημάτων θα επιφέρει μείωση της οριζόντιας (και άρα και της κατακόρυφης) πρόταξης.</a:t>
            </a: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7"/>
          <p:cNvSpPr>
            <a:spLocks noGrp="1" noChangeArrowheads="1"/>
          </p:cNvSpPr>
          <p:nvPr>
            <p:ph type="sldNum" sz="quarter" idx="5"/>
          </p:nvPr>
        </p:nvSpPr>
        <p:spPr>
          <a:noFill/>
        </p:spPr>
        <p:txBody>
          <a:bodyPr/>
          <a:lstStyle/>
          <a:p>
            <a:fld id="{A6C67647-4461-438C-8092-F8A06BE1D1A8}" type="slidenum">
              <a:rPr lang="el-GR"/>
              <a:pPr/>
              <a:t>143</a:t>
            </a:fld>
            <a:endParaRPr lang="el-GR"/>
          </a:p>
        </p:txBody>
      </p:sp>
      <p:sp>
        <p:nvSpPr>
          <p:cNvPr id="114691" name="Rectangle 2"/>
          <p:cNvSpPr>
            <a:spLocks noGrp="1" noRot="1" noChangeAspect="1" noChangeArrowheads="1" noTextEdit="1"/>
          </p:cNvSpPr>
          <p:nvPr>
            <p:ph type="sldImg"/>
          </p:nvPr>
        </p:nvSpPr>
        <p:spPr>
          <a:xfrm>
            <a:off x="1143000" y="685800"/>
            <a:ext cx="4572000" cy="3429000"/>
          </a:xfrm>
          <a:ln/>
        </p:spPr>
      </p:sp>
      <p:sp>
        <p:nvSpPr>
          <p:cNvPr id="114692" name="Rectangle 3"/>
          <p:cNvSpPr>
            <a:spLocks noGrp="1" noChangeArrowheads="1"/>
          </p:cNvSpPr>
          <p:nvPr>
            <p:ph type="body" idx="1"/>
          </p:nvPr>
        </p:nvSpPr>
        <p:spPr>
          <a:noFill/>
          <a:ln/>
        </p:spPr>
        <p:txBody>
          <a:bodyPr/>
          <a:lstStyle/>
          <a:p>
            <a:pPr eaLnBrk="1" hangingPunct="1"/>
            <a:r>
              <a:rPr lang="el-GR" smtClean="0"/>
              <a:t>Ή, φυσιολογική πρόταξη αλλά συνωστισμό κάτω.</a:t>
            </a: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Διαφάνεια τίτλου">
    <p:spTree>
      <p:nvGrpSpPr>
        <p:cNvPr id="1" name=""/>
        <p:cNvGrpSpPr/>
        <p:nvPr/>
      </p:nvGrpSpPr>
      <p:grpSpPr>
        <a:xfrm>
          <a:off x="0" y="0"/>
          <a:ext cx="0" cy="0"/>
          <a:chOff x="0" y="0"/>
          <a:chExt cx="0" cy="0"/>
        </a:xfrm>
      </p:grpSpPr>
      <p:sp>
        <p:nvSpPr>
          <p:cNvPr id="2" name="1 - Τίτλος"/>
          <p:cNvSpPr>
            <a:spLocks noGrp="1"/>
          </p:cNvSpPr>
          <p:nvPr>
            <p:ph type="ctrTitle"/>
          </p:nvPr>
        </p:nvSpPr>
        <p:spPr>
          <a:xfrm>
            <a:off x="685800" y="2130428"/>
            <a:ext cx="7772400" cy="1470025"/>
          </a:xfrm>
        </p:spPr>
        <p:txBody>
          <a:bodyPr/>
          <a:lstStyle/>
          <a:p>
            <a:r>
              <a:rPr lang="el-GR" smtClean="0"/>
              <a:t>Kλικ για επεξεργασία του τίτλου</a:t>
            </a:r>
            <a:endParaRPr lang="el-GR"/>
          </a:p>
        </p:txBody>
      </p:sp>
      <p:sp>
        <p:nvSpPr>
          <p:cNvPr id="3" name="2 - Υπότιτλος"/>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l-GR" smtClean="0"/>
              <a:t>Κάντε κλικ για να επεξεργαστείτε τον υπότιτλο του υποδείγματος</a:t>
            </a:r>
            <a:endParaRPr lang="el-GR"/>
          </a:p>
        </p:txBody>
      </p:sp>
      <p:sp>
        <p:nvSpPr>
          <p:cNvPr id="4" name="3 - Θέση ημερομηνίας"/>
          <p:cNvSpPr>
            <a:spLocks noGrp="1"/>
          </p:cNvSpPr>
          <p:nvPr>
            <p:ph type="dt" sz="half" idx="10"/>
          </p:nvPr>
        </p:nvSpPr>
        <p:spPr/>
        <p:txBody>
          <a:bodyPr/>
          <a:lstStyle/>
          <a:p>
            <a:fld id="{8C2F4D7B-F69E-4B41-950C-01CBC60A992F}" type="datetimeFigureOut">
              <a:rPr lang="el-GR" smtClean="0"/>
              <a:pPr/>
              <a:t>16/1/2021</a:t>
            </a:fld>
            <a:endParaRPr lang="el-GR"/>
          </a:p>
        </p:txBody>
      </p:sp>
      <p:sp>
        <p:nvSpPr>
          <p:cNvPr id="5" name="4 - Θέση υποσέλιδου"/>
          <p:cNvSpPr>
            <a:spLocks noGrp="1"/>
          </p:cNvSpPr>
          <p:nvPr>
            <p:ph type="ftr" sz="quarter" idx="11"/>
          </p:nvPr>
        </p:nvSpPr>
        <p:spPr/>
        <p:txBody>
          <a:bodyPr/>
          <a:lstStyle/>
          <a:p>
            <a:endParaRPr lang="el-GR"/>
          </a:p>
        </p:txBody>
      </p:sp>
      <p:sp>
        <p:nvSpPr>
          <p:cNvPr id="6" name="5 - Θέση αριθμού διαφάνειας"/>
          <p:cNvSpPr>
            <a:spLocks noGrp="1"/>
          </p:cNvSpPr>
          <p:nvPr>
            <p:ph type="sldNum" sz="quarter" idx="12"/>
          </p:nvPr>
        </p:nvSpPr>
        <p:spPr/>
        <p:txBody>
          <a:bodyPr/>
          <a:lstStyle/>
          <a:p>
            <a:fld id="{90B3E9E1-BE94-4DD4-A577-B8802F2947E3}" type="slidenum">
              <a:rPr lang="el-GR" smtClean="0"/>
              <a:pPr/>
              <a:t>‹#›</a:t>
            </a:fld>
            <a:endParaRPr lang="el-G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Τίτλος και Κατακόρυφο κείμενο">
    <p:spTree>
      <p:nvGrpSpPr>
        <p:cNvPr id="1" name=""/>
        <p:cNvGrpSpPr/>
        <p:nvPr/>
      </p:nvGrpSpPr>
      <p:grpSpPr>
        <a:xfrm>
          <a:off x="0" y="0"/>
          <a:ext cx="0" cy="0"/>
          <a:chOff x="0" y="0"/>
          <a:chExt cx="0" cy="0"/>
        </a:xfrm>
      </p:grpSpPr>
      <p:sp>
        <p:nvSpPr>
          <p:cNvPr id="2" name="1 - Τίτλος"/>
          <p:cNvSpPr>
            <a:spLocks noGrp="1"/>
          </p:cNvSpPr>
          <p:nvPr>
            <p:ph type="title"/>
          </p:nvPr>
        </p:nvSpPr>
        <p:spPr/>
        <p:txBody>
          <a:bodyPr/>
          <a:lstStyle/>
          <a:p>
            <a:r>
              <a:rPr lang="el-GR" smtClean="0"/>
              <a:t>Kλικ για επεξεργασία του τίτλου</a:t>
            </a:r>
            <a:endParaRPr lang="el-GR"/>
          </a:p>
        </p:txBody>
      </p:sp>
      <p:sp>
        <p:nvSpPr>
          <p:cNvPr id="3" name="2 - Θέση κατακόρυφου κειμένου"/>
          <p:cNvSpPr>
            <a:spLocks noGrp="1"/>
          </p:cNvSpPr>
          <p:nvPr>
            <p:ph type="body" orient="vert" idx="1"/>
          </p:nvPr>
        </p:nvSpPr>
        <p:spPr/>
        <p:txBody>
          <a:bodyPr vert="eaVert"/>
          <a:lstStyle/>
          <a:p>
            <a:pPr lvl="0"/>
            <a:r>
              <a:rPr lang="el-GR" smtClean="0"/>
              <a:t>Kλικ για επεξεργασία των στυλ του υποδείγματος</a:t>
            </a:r>
          </a:p>
          <a:p>
            <a:pPr lvl="1"/>
            <a:r>
              <a:rPr lang="el-GR" smtClean="0"/>
              <a:t>Δεύτερου επιπέδου</a:t>
            </a:r>
          </a:p>
          <a:p>
            <a:pPr lvl="2"/>
            <a:r>
              <a:rPr lang="el-GR" smtClean="0"/>
              <a:t>Τρίτου επιπέδου</a:t>
            </a:r>
          </a:p>
          <a:p>
            <a:pPr lvl="3"/>
            <a:r>
              <a:rPr lang="el-GR" smtClean="0"/>
              <a:t>Τέταρτου επιπέδου</a:t>
            </a:r>
          </a:p>
          <a:p>
            <a:pPr lvl="4"/>
            <a:r>
              <a:rPr lang="el-GR" smtClean="0"/>
              <a:t>Πέμπτου επιπέδου</a:t>
            </a:r>
            <a:endParaRPr lang="el-GR"/>
          </a:p>
        </p:txBody>
      </p:sp>
      <p:sp>
        <p:nvSpPr>
          <p:cNvPr id="4" name="3 - Θέση ημερομηνίας"/>
          <p:cNvSpPr>
            <a:spLocks noGrp="1"/>
          </p:cNvSpPr>
          <p:nvPr>
            <p:ph type="dt" sz="half" idx="10"/>
          </p:nvPr>
        </p:nvSpPr>
        <p:spPr/>
        <p:txBody>
          <a:bodyPr/>
          <a:lstStyle/>
          <a:p>
            <a:fld id="{8C2F4D7B-F69E-4B41-950C-01CBC60A992F}" type="datetimeFigureOut">
              <a:rPr lang="el-GR" smtClean="0"/>
              <a:pPr/>
              <a:t>16/1/2021</a:t>
            </a:fld>
            <a:endParaRPr lang="el-GR"/>
          </a:p>
        </p:txBody>
      </p:sp>
      <p:sp>
        <p:nvSpPr>
          <p:cNvPr id="5" name="4 - Θέση υποσέλιδου"/>
          <p:cNvSpPr>
            <a:spLocks noGrp="1"/>
          </p:cNvSpPr>
          <p:nvPr>
            <p:ph type="ftr" sz="quarter" idx="11"/>
          </p:nvPr>
        </p:nvSpPr>
        <p:spPr/>
        <p:txBody>
          <a:bodyPr/>
          <a:lstStyle/>
          <a:p>
            <a:endParaRPr lang="el-GR"/>
          </a:p>
        </p:txBody>
      </p:sp>
      <p:sp>
        <p:nvSpPr>
          <p:cNvPr id="6" name="5 - Θέση αριθμού διαφάνειας"/>
          <p:cNvSpPr>
            <a:spLocks noGrp="1"/>
          </p:cNvSpPr>
          <p:nvPr>
            <p:ph type="sldNum" sz="quarter" idx="12"/>
          </p:nvPr>
        </p:nvSpPr>
        <p:spPr/>
        <p:txBody>
          <a:bodyPr/>
          <a:lstStyle/>
          <a:p>
            <a:fld id="{90B3E9E1-BE94-4DD4-A577-B8802F2947E3}" type="slidenum">
              <a:rPr lang="el-GR" smtClean="0"/>
              <a:pPr/>
              <a:t>‹#›</a:t>
            </a:fld>
            <a:endParaRPr lang="el-G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Κατακόρυφος τίτλος και Κείμενο">
    <p:spTree>
      <p:nvGrpSpPr>
        <p:cNvPr id="1" name=""/>
        <p:cNvGrpSpPr/>
        <p:nvPr/>
      </p:nvGrpSpPr>
      <p:grpSpPr>
        <a:xfrm>
          <a:off x="0" y="0"/>
          <a:ext cx="0" cy="0"/>
          <a:chOff x="0" y="0"/>
          <a:chExt cx="0" cy="0"/>
        </a:xfrm>
      </p:grpSpPr>
      <p:sp>
        <p:nvSpPr>
          <p:cNvPr id="2" name="1 - Κατακόρυφος τίτλος"/>
          <p:cNvSpPr>
            <a:spLocks noGrp="1"/>
          </p:cNvSpPr>
          <p:nvPr>
            <p:ph type="title" orient="vert"/>
          </p:nvPr>
        </p:nvSpPr>
        <p:spPr>
          <a:xfrm>
            <a:off x="6629400" y="274641"/>
            <a:ext cx="2057400" cy="5851525"/>
          </a:xfrm>
        </p:spPr>
        <p:txBody>
          <a:bodyPr vert="eaVert"/>
          <a:lstStyle/>
          <a:p>
            <a:r>
              <a:rPr lang="el-GR" smtClean="0"/>
              <a:t>Kλικ για επεξεργασία του τίτλου</a:t>
            </a:r>
            <a:endParaRPr lang="el-GR"/>
          </a:p>
        </p:txBody>
      </p:sp>
      <p:sp>
        <p:nvSpPr>
          <p:cNvPr id="3" name="2 - Θέση κατακόρυφου κειμένου"/>
          <p:cNvSpPr>
            <a:spLocks noGrp="1"/>
          </p:cNvSpPr>
          <p:nvPr>
            <p:ph type="body" orient="vert" idx="1"/>
          </p:nvPr>
        </p:nvSpPr>
        <p:spPr>
          <a:xfrm>
            <a:off x="457200" y="274641"/>
            <a:ext cx="6019800" cy="5851525"/>
          </a:xfrm>
        </p:spPr>
        <p:txBody>
          <a:bodyPr vert="eaVert"/>
          <a:lstStyle/>
          <a:p>
            <a:pPr lvl="0"/>
            <a:r>
              <a:rPr lang="el-GR" smtClean="0"/>
              <a:t>Kλικ για επεξεργασία των στυλ του υποδείγματος</a:t>
            </a:r>
          </a:p>
          <a:p>
            <a:pPr lvl="1"/>
            <a:r>
              <a:rPr lang="el-GR" smtClean="0"/>
              <a:t>Δεύτερου επιπέδου</a:t>
            </a:r>
          </a:p>
          <a:p>
            <a:pPr lvl="2"/>
            <a:r>
              <a:rPr lang="el-GR" smtClean="0"/>
              <a:t>Τρίτου επιπέδου</a:t>
            </a:r>
          </a:p>
          <a:p>
            <a:pPr lvl="3"/>
            <a:r>
              <a:rPr lang="el-GR" smtClean="0"/>
              <a:t>Τέταρτου επιπέδου</a:t>
            </a:r>
          </a:p>
          <a:p>
            <a:pPr lvl="4"/>
            <a:r>
              <a:rPr lang="el-GR" smtClean="0"/>
              <a:t>Πέμπτου επιπέδου</a:t>
            </a:r>
            <a:endParaRPr lang="el-GR"/>
          </a:p>
        </p:txBody>
      </p:sp>
      <p:sp>
        <p:nvSpPr>
          <p:cNvPr id="4" name="3 - Θέση ημερομηνίας"/>
          <p:cNvSpPr>
            <a:spLocks noGrp="1"/>
          </p:cNvSpPr>
          <p:nvPr>
            <p:ph type="dt" sz="half" idx="10"/>
          </p:nvPr>
        </p:nvSpPr>
        <p:spPr/>
        <p:txBody>
          <a:bodyPr/>
          <a:lstStyle/>
          <a:p>
            <a:fld id="{8C2F4D7B-F69E-4B41-950C-01CBC60A992F}" type="datetimeFigureOut">
              <a:rPr lang="el-GR" smtClean="0"/>
              <a:pPr/>
              <a:t>16/1/2021</a:t>
            </a:fld>
            <a:endParaRPr lang="el-GR"/>
          </a:p>
        </p:txBody>
      </p:sp>
      <p:sp>
        <p:nvSpPr>
          <p:cNvPr id="5" name="4 - Θέση υποσέλιδου"/>
          <p:cNvSpPr>
            <a:spLocks noGrp="1"/>
          </p:cNvSpPr>
          <p:nvPr>
            <p:ph type="ftr" sz="quarter" idx="11"/>
          </p:nvPr>
        </p:nvSpPr>
        <p:spPr/>
        <p:txBody>
          <a:bodyPr/>
          <a:lstStyle/>
          <a:p>
            <a:endParaRPr lang="el-GR"/>
          </a:p>
        </p:txBody>
      </p:sp>
      <p:sp>
        <p:nvSpPr>
          <p:cNvPr id="6" name="5 - Θέση αριθμού διαφάνειας"/>
          <p:cNvSpPr>
            <a:spLocks noGrp="1"/>
          </p:cNvSpPr>
          <p:nvPr>
            <p:ph type="sldNum" sz="quarter" idx="12"/>
          </p:nvPr>
        </p:nvSpPr>
        <p:spPr/>
        <p:txBody>
          <a:bodyPr/>
          <a:lstStyle/>
          <a:p>
            <a:fld id="{90B3E9E1-BE94-4DD4-A577-B8802F2947E3}" type="slidenum">
              <a:rPr lang="el-GR" smtClean="0"/>
              <a:pPr/>
              <a:t>‹#›</a:t>
            </a:fld>
            <a:endParaRPr lang="el-G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cSld name="Τίτλος, Κείμενο και Αντικείμενο">
    <p:spTree>
      <p:nvGrpSpPr>
        <p:cNvPr id="1" name=""/>
        <p:cNvGrpSpPr/>
        <p:nvPr/>
      </p:nvGrpSpPr>
      <p:grpSpPr>
        <a:xfrm>
          <a:off x="0" y="0"/>
          <a:ext cx="0" cy="0"/>
          <a:chOff x="0" y="0"/>
          <a:chExt cx="0" cy="0"/>
        </a:xfrm>
      </p:grpSpPr>
      <p:sp>
        <p:nvSpPr>
          <p:cNvPr id="2" name="1 - Τίτλος"/>
          <p:cNvSpPr>
            <a:spLocks noGrp="1"/>
          </p:cNvSpPr>
          <p:nvPr>
            <p:ph type="title"/>
          </p:nvPr>
        </p:nvSpPr>
        <p:spPr>
          <a:xfrm>
            <a:off x="457200" y="277818"/>
            <a:ext cx="8229600" cy="1139825"/>
          </a:xfrm>
        </p:spPr>
        <p:txBody>
          <a:bodyPr/>
          <a:lstStyle/>
          <a:p>
            <a:r>
              <a:rPr lang="el-GR" smtClean="0"/>
              <a:t>Kλικ για επεξεργασία του τίτλου</a:t>
            </a:r>
            <a:endParaRPr lang="el-GR"/>
          </a:p>
        </p:txBody>
      </p:sp>
      <p:sp>
        <p:nvSpPr>
          <p:cNvPr id="3" name="2 - Θέση κειμένου"/>
          <p:cNvSpPr>
            <a:spLocks noGrp="1"/>
          </p:cNvSpPr>
          <p:nvPr>
            <p:ph type="body" sz="half" idx="1"/>
          </p:nvPr>
        </p:nvSpPr>
        <p:spPr>
          <a:xfrm>
            <a:off x="457200" y="1600205"/>
            <a:ext cx="4038600" cy="4525963"/>
          </a:xfrm>
        </p:spPr>
        <p:txBody>
          <a:bodyPr/>
          <a:lstStyle/>
          <a:p>
            <a:pPr lvl="0"/>
            <a:r>
              <a:rPr lang="el-GR" smtClean="0"/>
              <a:t>Kλικ για επεξεργασία των στυλ του υποδείγματος</a:t>
            </a:r>
          </a:p>
          <a:p>
            <a:pPr lvl="1"/>
            <a:r>
              <a:rPr lang="el-GR" smtClean="0"/>
              <a:t>Δεύτερου επιπέδου</a:t>
            </a:r>
          </a:p>
          <a:p>
            <a:pPr lvl="2"/>
            <a:r>
              <a:rPr lang="el-GR" smtClean="0"/>
              <a:t>Τρίτου επιπέδου</a:t>
            </a:r>
          </a:p>
          <a:p>
            <a:pPr lvl="3"/>
            <a:r>
              <a:rPr lang="el-GR" smtClean="0"/>
              <a:t>Τέταρτου επιπέδου</a:t>
            </a:r>
          </a:p>
          <a:p>
            <a:pPr lvl="4"/>
            <a:r>
              <a:rPr lang="el-GR" smtClean="0"/>
              <a:t>Πέμπτου επιπέδου</a:t>
            </a:r>
            <a:endParaRPr lang="el-GR"/>
          </a:p>
        </p:txBody>
      </p:sp>
      <p:sp>
        <p:nvSpPr>
          <p:cNvPr id="4" name="3 - Θέση περιεχομένου"/>
          <p:cNvSpPr>
            <a:spLocks noGrp="1"/>
          </p:cNvSpPr>
          <p:nvPr>
            <p:ph sz="half" idx="2"/>
          </p:nvPr>
        </p:nvSpPr>
        <p:spPr>
          <a:xfrm>
            <a:off x="4648200" y="1600205"/>
            <a:ext cx="4038600" cy="4525963"/>
          </a:xfrm>
        </p:spPr>
        <p:txBody>
          <a:bodyPr/>
          <a:lstStyle/>
          <a:p>
            <a:pPr lvl="0"/>
            <a:r>
              <a:rPr lang="el-GR" smtClean="0"/>
              <a:t>Kλικ για επεξεργασία των στυλ του υποδείγματος</a:t>
            </a:r>
          </a:p>
          <a:p>
            <a:pPr lvl="1"/>
            <a:r>
              <a:rPr lang="el-GR" smtClean="0"/>
              <a:t>Δεύτερου επιπέδου</a:t>
            </a:r>
          </a:p>
          <a:p>
            <a:pPr lvl="2"/>
            <a:r>
              <a:rPr lang="el-GR" smtClean="0"/>
              <a:t>Τρίτου επιπέδου</a:t>
            </a:r>
          </a:p>
          <a:p>
            <a:pPr lvl="3"/>
            <a:r>
              <a:rPr lang="el-GR" smtClean="0"/>
              <a:t>Τέταρτου επιπέδου</a:t>
            </a:r>
          </a:p>
          <a:p>
            <a:pPr lvl="4"/>
            <a:r>
              <a:rPr lang="el-GR" smtClean="0"/>
              <a:t>Πέμπτου επιπέδου</a:t>
            </a:r>
            <a:endParaRPr lang="el-GR"/>
          </a:p>
        </p:txBody>
      </p:sp>
      <p:sp>
        <p:nvSpPr>
          <p:cNvPr id="5" name="Rectangle 69"/>
          <p:cNvSpPr>
            <a:spLocks noGrp="1" noChangeArrowheads="1"/>
          </p:cNvSpPr>
          <p:nvPr>
            <p:ph type="dt" sz="half" idx="10"/>
          </p:nvPr>
        </p:nvSpPr>
        <p:spPr>
          <a:ln/>
        </p:spPr>
        <p:txBody>
          <a:bodyPr/>
          <a:lstStyle>
            <a:lvl1pPr>
              <a:defRPr/>
            </a:lvl1pPr>
          </a:lstStyle>
          <a:p>
            <a:pPr>
              <a:defRPr/>
            </a:pPr>
            <a:endParaRPr lang="el-GR"/>
          </a:p>
        </p:txBody>
      </p:sp>
      <p:sp>
        <p:nvSpPr>
          <p:cNvPr id="6" name="Rectangle 70"/>
          <p:cNvSpPr>
            <a:spLocks noGrp="1" noChangeArrowheads="1"/>
          </p:cNvSpPr>
          <p:nvPr>
            <p:ph type="ftr" sz="quarter" idx="11"/>
          </p:nvPr>
        </p:nvSpPr>
        <p:spPr>
          <a:ln/>
        </p:spPr>
        <p:txBody>
          <a:bodyPr/>
          <a:lstStyle>
            <a:lvl1pPr>
              <a:defRPr/>
            </a:lvl1pPr>
          </a:lstStyle>
          <a:p>
            <a:pPr>
              <a:defRPr/>
            </a:pPr>
            <a:endParaRPr lang="el-GR"/>
          </a:p>
        </p:txBody>
      </p:sp>
      <p:sp>
        <p:nvSpPr>
          <p:cNvPr id="7" name="Rectangle 71"/>
          <p:cNvSpPr>
            <a:spLocks noGrp="1" noChangeArrowheads="1"/>
          </p:cNvSpPr>
          <p:nvPr>
            <p:ph type="sldNum" sz="quarter" idx="12"/>
          </p:nvPr>
        </p:nvSpPr>
        <p:spPr>
          <a:ln/>
        </p:spPr>
        <p:txBody>
          <a:bodyPr/>
          <a:lstStyle>
            <a:lvl1pPr>
              <a:defRPr/>
            </a:lvl1pPr>
          </a:lstStyle>
          <a:p>
            <a:pPr>
              <a:defRPr/>
            </a:pPr>
            <a:fld id="{722E69FA-27BF-4A77-9819-6F82E92FFEED}" type="slidenum">
              <a:rPr lang="el-GR"/>
              <a:pPr>
                <a:defRPr/>
              </a:pPr>
              <a:t>‹#›</a:t>
            </a:fld>
            <a:endParaRPr lang="el-GR"/>
          </a:p>
        </p:txBody>
      </p:sp>
    </p:spTree>
    <p:extLst>
      <p:ext uri="{BB962C8B-B14F-4D97-AF65-F5344CB8AC3E}">
        <p14:creationId xmlns:p14="http://schemas.microsoft.com/office/powerpoint/2010/main" xmlns="" val="243759825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531813"/>
            <a:ext cx="8229600" cy="1143000"/>
          </a:xfrm>
        </p:spPr>
        <p:txBody>
          <a:bodyPr/>
          <a:lstStyle/>
          <a:p>
            <a:r>
              <a:rPr lang="en-US" smtClean="0"/>
              <a:t>Click to edit Master title style</a:t>
            </a:r>
            <a:endParaRPr lang="el-GR"/>
          </a:p>
        </p:txBody>
      </p:sp>
      <p:sp>
        <p:nvSpPr>
          <p:cNvPr id="3" name="Text Placeholder 2"/>
          <p:cNvSpPr>
            <a:spLocks noGrp="1"/>
          </p:cNvSpPr>
          <p:nvPr>
            <p:ph type="body"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l-GR"/>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l-GR"/>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l-GR"/>
          </a:p>
        </p:txBody>
      </p:sp>
      <p:sp>
        <p:nvSpPr>
          <p:cNvPr id="6" name="Date Placeholder 5"/>
          <p:cNvSpPr>
            <a:spLocks noGrp="1"/>
          </p:cNvSpPr>
          <p:nvPr>
            <p:ph type="dt" sz="half" idx="10"/>
          </p:nvPr>
        </p:nvSpPr>
        <p:spPr>
          <a:xfrm>
            <a:off x="685800" y="6172200"/>
            <a:ext cx="1905000" cy="457200"/>
          </a:xfrm>
        </p:spPr>
        <p:txBody>
          <a:bodyPr/>
          <a:lstStyle>
            <a:lvl1pPr>
              <a:defRPr/>
            </a:lvl1pPr>
          </a:lstStyle>
          <a:p>
            <a:endParaRPr lang="en-GB"/>
          </a:p>
        </p:txBody>
      </p:sp>
      <p:sp>
        <p:nvSpPr>
          <p:cNvPr id="7" name="Footer Placeholder 6"/>
          <p:cNvSpPr>
            <a:spLocks noGrp="1"/>
          </p:cNvSpPr>
          <p:nvPr>
            <p:ph type="ftr" sz="quarter" idx="11"/>
          </p:nvPr>
        </p:nvSpPr>
        <p:spPr>
          <a:xfrm>
            <a:off x="3124200" y="6172200"/>
            <a:ext cx="2895600" cy="457200"/>
          </a:xfrm>
        </p:spPr>
        <p:txBody>
          <a:bodyPr/>
          <a:lstStyle>
            <a:lvl1pPr>
              <a:defRPr/>
            </a:lvl1pPr>
          </a:lstStyle>
          <a:p>
            <a:endParaRPr lang="en-GB"/>
          </a:p>
        </p:txBody>
      </p:sp>
      <p:sp>
        <p:nvSpPr>
          <p:cNvPr id="8" name="Slide Number Placeholder 7"/>
          <p:cNvSpPr>
            <a:spLocks noGrp="1"/>
          </p:cNvSpPr>
          <p:nvPr>
            <p:ph type="sldNum" sz="quarter" idx="12"/>
          </p:nvPr>
        </p:nvSpPr>
        <p:spPr>
          <a:xfrm>
            <a:off x="6553200" y="6172200"/>
            <a:ext cx="1905000" cy="457200"/>
          </a:xfrm>
        </p:spPr>
        <p:txBody>
          <a:bodyPr/>
          <a:lstStyle>
            <a:lvl1pPr>
              <a:defRPr/>
            </a:lvl1pPr>
          </a:lstStyle>
          <a:p>
            <a:fld id="{06F3515D-B127-442D-A531-D4FAA7177444}" type="slidenum">
              <a:rPr lang="en-GB"/>
              <a:pPr/>
              <a:t>‹#›</a:t>
            </a:fld>
            <a:endParaRPr lang="en-GB"/>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Τίτλος και Αντικείμενο">
    <p:spTree>
      <p:nvGrpSpPr>
        <p:cNvPr id="1" name=""/>
        <p:cNvGrpSpPr/>
        <p:nvPr/>
      </p:nvGrpSpPr>
      <p:grpSpPr>
        <a:xfrm>
          <a:off x="0" y="0"/>
          <a:ext cx="0" cy="0"/>
          <a:chOff x="0" y="0"/>
          <a:chExt cx="0" cy="0"/>
        </a:xfrm>
      </p:grpSpPr>
      <p:sp>
        <p:nvSpPr>
          <p:cNvPr id="2" name="1 - Τίτλος"/>
          <p:cNvSpPr>
            <a:spLocks noGrp="1"/>
          </p:cNvSpPr>
          <p:nvPr>
            <p:ph type="title"/>
          </p:nvPr>
        </p:nvSpPr>
        <p:spPr/>
        <p:txBody>
          <a:bodyPr/>
          <a:lstStyle/>
          <a:p>
            <a:r>
              <a:rPr lang="el-GR" smtClean="0"/>
              <a:t>Kλικ για επεξεργασία του τίτλου</a:t>
            </a:r>
            <a:endParaRPr lang="el-GR"/>
          </a:p>
        </p:txBody>
      </p:sp>
      <p:sp>
        <p:nvSpPr>
          <p:cNvPr id="3" name="2 - Θέση περιεχομένου"/>
          <p:cNvSpPr>
            <a:spLocks noGrp="1"/>
          </p:cNvSpPr>
          <p:nvPr>
            <p:ph idx="1"/>
          </p:nvPr>
        </p:nvSpPr>
        <p:spPr/>
        <p:txBody>
          <a:bodyPr/>
          <a:lstStyle/>
          <a:p>
            <a:pPr lvl="0"/>
            <a:r>
              <a:rPr lang="el-GR" smtClean="0"/>
              <a:t>Kλικ για επεξεργασία των στυλ του υποδείγματος</a:t>
            </a:r>
          </a:p>
          <a:p>
            <a:pPr lvl="1"/>
            <a:r>
              <a:rPr lang="el-GR" smtClean="0"/>
              <a:t>Δεύτερου επιπέδου</a:t>
            </a:r>
          </a:p>
          <a:p>
            <a:pPr lvl="2"/>
            <a:r>
              <a:rPr lang="el-GR" smtClean="0"/>
              <a:t>Τρίτου επιπέδου</a:t>
            </a:r>
          </a:p>
          <a:p>
            <a:pPr lvl="3"/>
            <a:r>
              <a:rPr lang="el-GR" smtClean="0"/>
              <a:t>Τέταρτου επιπέδου</a:t>
            </a:r>
          </a:p>
          <a:p>
            <a:pPr lvl="4"/>
            <a:r>
              <a:rPr lang="el-GR" smtClean="0"/>
              <a:t>Πέμπτου επιπέδου</a:t>
            </a:r>
            <a:endParaRPr lang="el-GR"/>
          </a:p>
        </p:txBody>
      </p:sp>
      <p:sp>
        <p:nvSpPr>
          <p:cNvPr id="4" name="3 - Θέση ημερομηνίας"/>
          <p:cNvSpPr>
            <a:spLocks noGrp="1"/>
          </p:cNvSpPr>
          <p:nvPr>
            <p:ph type="dt" sz="half" idx="10"/>
          </p:nvPr>
        </p:nvSpPr>
        <p:spPr/>
        <p:txBody>
          <a:bodyPr/>
          <a:lstStyle/>
          <a:p>
            <a:fld id="{8C2F4D7B-F69E-4B41-950C-01CBC60A992F}" type="datetimeFigureOut">
              <a:rPr lang="el-GR" smtClean="0"/>
              <a:pPr/>
              <a:t>16/1/2021</a:t>
            </a:fld>
            <a:endParaRPr lang="el-GR"/>
          </a:p>
        </p:txBody>
      </p:sp>
      <p:sp>
        <p:nvSpPr>
          <p:cNvPr id="5" name="4 - Θέση υποσέλιδου"/>
          <p:cNvSpPr>
            <a:spLocks noGrp="1"/>
          </p:cNvSpPr>
          <p:nvPr>
            <p:ph type="ftr" sz="quarter" idx="11"/>
          </p:nvPr>
        </p:nvSpPr>
        <p:spPr/>
        <p:txBody>
          <a:bodyPr/>
          <a:lstStyle/>
          <a:p>
            <a:endParaRPr lang="el-GR"/>
          </a:p>
        </p:txBody>
      </p:sp>
      <p:sp>
        <p:nvSpPr>
          <p:cNvPr id="6" name="5 - Θέση αριθμού διαφάνειας"/>
          <p:cNvSpPr>
            <a:spLocks noGrp="1"/>
          </p:cNvSpPr>
          <p:nvPr>
            <p:ph type="sldNum" sz="quarter" idx="12"/>
          </p:nvPr>
        </p:nvSpPr>
        <p:spPr/>
        <p:txBody>
          <a:bodyPr/>
          <a:lstStyle/>
          <a:p>
            <a:fld id="{90B3E9E1-BE94-4DD4-A577-B8802F2947E3}" type="slidenum">
              <a:rPr lang="el-GR" smtClean="0"/>
              <a:pPr/>
              <a:t>‹#›</a:t>
            </a:fld>
            <a:endParaRPr lang="el-G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Κεφαλίδα ενότητας">
    <p:spTree>
      <p:nvGrpSpPr>
        <p:cNvPr id="1" name=""/>
        <p:cNvGrpSpPr/>
        <p:nvPr/>
      </p:nvGrpSpPr>
      <p:grpSpPr>
        <a:xfrm>
          <a:off x="0" y="0"/>
          <a:ext cx="0" cy="0"/>
          <a:chOff x="0" y="0"/>
          <a:chExt cx="0" cy="0"/>
        </a:xfrm>
      </p:grpSpPr>
      <p:sp>
        <p:nvSpPr>
          <p:cNvPr id="2" name="1 - Τίτλος"/>
          <p:cNvSpPr>
            <a:spLocks noGrp="1"/>
          </p:cNvSpPr>
          <p:nvPr>
            <p:ph type="title"/>
          </p:nvPr>
        </p:nvSpPr>
        <p:spPr>
          <a:xfrm>
            <a:off x="722313" y="4406900"/>
            <a:ext cx="7772400" cy="1362075"/>
          </a:xfrm>
        </p:spPr>
        <p:txBody>
          <a:bodyPr anchor="t"/>
          <a:lstStyle>
            <a:lvl1pPr algn="l">
              <a:defRPr sz="4000" b="1" cap="all"/>
            </a:lvl1pPr>
          </a:lstStyle>
          <a:p>
            <a:r>
              <a:rPr lang="el-GR" smtClean="0"/>
              <a:t>Kλικ για επεξεργασία του τίτλου</a:t>
            </a:r>
            <a:endParaRPr lang="el-GR"/>
          </a:p>
        </p:txBody>
      </p:sp>
      <p:sp>
        <p:nvSpPr>
          <p:cNvPr id="3" name="2 - Θέση κειμένου"/>
          <p:cNvSpPr>
            <a:spLocks noGrp="1"/>
          </p:cNvSpPr>
          <p:nvPr>
            <p:ph type="body" idx="1"/>
          </p:nvPr>
        </p:nvSpPr>
        <p:spPr>
          <a:xfrm>
            <a:off x="722313" y="2906716"/>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l-GR" smtClean="0"/>
              <a:t>Kλικ για επεξεργασία των στυλ του υποδείγματος</a:t>
            </a:r>
          </a:p>
        </p:txBody>
      </p:sp>
      <p:sp>
        <p:nvSpPr>
          <p:cNvPr id="4" name="3 - Θέση ημερομηνίας"/>
          <p:cNvSpPr>
            <a:spLocks noGrp="1"/>
          </p:cNvSpPr>
          <p:nvPr>
            <p:ph type="dt" sz="half" idx="10"/>
          </p:nvPr>
        </p:nvSpPr>
        <p:spPr/>
        <p:txBody>
          <a:bodyPr/>
          <a:lstStyle/>
          <a:p>
            <a:fld id="{8C2F4D7B-F69E-4B41-950C-01CBC60A992F}" type="datetimeFigureOut">
              <a:rPr lang="el-GR" smtClean="0"/>
              <a:pPr/>
              <a:t>16/1/2021</a:t>
            </a:fld>
            <a:endParaRPr lang="el-GR"/>
          </a:p>
        </p:txBody>
      </p:sp>
      <p:sp>
        <p:nvSpPr>
          <p:cNvPr id="5" name="4 - Θέση υποσέλιδου"/>
          <p:cNvSpPr>
            <a:spLocks noGrp="1"/>
          </p:cNvSpPr>
          <p:nvPr>
            <p:ph type="ftr" sz="quarter" idx="11"/>
          </p:nvPr>
        </p:nvSpPr>
        <p:spPr/>
        <p:txBody>
          <a:bodyPr/>
          <a:lstStyle/>
          <a:p>
            <a:endParaRPr lang="el-GR"/>
          </a:p>
        </p:txBody>
      </p:sp>
      <p:sp>
        <p:nvSpPr>
          <p:cNvPr id="6" name="5 - Θέση αριθμού διαφάνειας"/>
          <p:cNvSpPr>
            <a:spLocks noGrp="1"/>
          </p:cNvSpPr>
          <p:nvPr>
            <p:ph type="sldNum" sz="quarter" idx="12"/>
          </p:nvPr>
        </p:nvSpPr>
        <p:spPr/>
        <p:txBody>
          <a:bodyPr/>
          <a:lstStyle/>
          <a:p>
            <a:fld id="{90B3E9E1-BE94-4DD4-A577-B8802F2947E3}" type="slidenum">
              <a:rPr lang="el-GR" smtClean="0"/>
              <a:pPr/>
              <a:t>‹#›</a:t>
            </a:fld>
            <a:endParaRPr lang="el-G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Δύο περιεχόμενα">
    <p:spTree>
      <p:nvGrpSpPr>
        <p:cNvPr id="1" name=""/>
        <p:cNvGrpSpPr/>
        <p:nvPr/>
      </p:nvGrpSpPr>
      <p:grpSpPr>
        <a:xfrm>
          <a:off x="0" y="0"/>
          <a:ext cx="0" cy="0"/>
          <a:chOff x="0" y="0"/>
          <a:chExt cx="0" cy="0"/>
        </a:xfrm>
      </p:grpSpPr>
      <p:sp>
        <p:nvSpPr>
          <p:cNvPr id="2" name="1 - Τίτλος"/>
          <p:cNvSpPr>
            <a:spLocks noGrp="1"/>
          </p:cNvSpPr>
          <p:nvPr>
            <p:ph type="title"/>
          </p:nvPr>
        </p:nvSpPr>
        <p:spPr/>
        <p:txBody>
          <a:bodyPr/>
          <a:lstStyle/>
          <a:p>
            <a:r>
              <a:rPr lang="el-GR" smtClean="0"/>
              <a:t>Kλικ για επεξεργασία του τίτλου</a:t>
            </a:r>
            <a:endParaRPr lang="el-GR"/>
          </a:p>
        </p:txBody>
      </p:sp>
      <p:sp>
        <p:nvSpPr>
          <p:cNvPr id="3" name="2 - Θέση περιεχομένου"/>
          <p:cNvSpPr>
            <a:spLocks noGrp="1"/>
          </p:cNvSpPr>
          <p:nvPr>
            <p:ph sz="half" idx="1"/>
          </p:nvPr>
        </p:nvSpPr>
        <p:spPr>
          <a:xfrm>
            <a:off x="457200" y="1600203"/>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l-GR" smtClean="0"/>
              <a:t>Kλικ για επεξεργασία των στυλ του υποδείγματος</a:t>
            </a:r>
          </a:p>
          <a:p>
            <a:pPr lvl="1"/>
            <a:r>
              <a:rPr lang="el-GR" smtClean="0"/>
              <a:t>Δεύτερου επιπέδου</a:t>
            </a:r>
          </a:p>
          <a:p>
            <a:pPr lvl="2"/>
            <a:r>
              <a:rPr lang="el-GR" smtClean="0"/>
              <a:t>Τρίτου επιπέδου</a:t>
            </a:r>
          </a:p>
          <a:p>
            <a:pPr lvl="3"/>
            <a:r>
              <a:rPr lang="el-GR" smtClean="0"/>
              <a:t>Τέταρτου επιπέδου</a:t>
            </a:r>
          </a:p>
          <a:p>
            <a:pPr lvl="4"/>
            <a:r>
              <a:rPr lang="el-GR" smtClean="0"/>
              <a:t>Πέμπτου επιπέδου</a:t>
            </a:r>
            <a:endParaRPr lang="el-GR"/>
          </a:p>
        </p:txBody>
      </p:sp>
      <p:sp>
        <p:nvSpPr>
          <p:cNvPr id="4" name="3 - Θέση περιεχομένου"/>
          <p:cNvSpPr>
            <a:spLocks noGrp="1"/>
          </p:cNvSpPr>
          <p:nvPr>
            <p:ph sz="half" idx="2"/>
          </p:nvPr>
        </p:nvSpPr>
        <p:spPr>
          <a:xfrm>
            <a:off x="4648200" y="1600203"/>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l-GR" smtClean="0"/>
              <a:t>Kλικ για επεξεργασία των στυλ του υποδείγματος</a:t>
            </a:r>
          </a:p>
          <a:p>
            <a:pPr lvl="1"/>
            <a:r>
              <a:rPr lang="el-GR" smtClean="0"/>
              <a:t>Δεύτερου επιπέδου</a:t>
            </a:r>
          </a:p>
          <a:p>
            <a:pPr lvl="2"/>
            <a:r>
              <a:rPr lang="el-GR" smtClean="0"/>
              <a:t>Τρίτου επιπέδου</a:t>
            </a:r>
          </a:p>
          <a:p>
            <a:pPr lvl="3"/>
            <a:r>
              <a:rPr lang="el-GR" smtClean="0"/>
              <a:t>Τέταρτου επιπέδου</a:t>
            </a:r>
          </a:p>
          <a:p>
            <a:pPr lvl="4"/>
            <a:r>
              <a:rPr lang="el-GR" smtClean="0"/>
              <a:t>Πέμπτου επιπέδου</a:t>
            </a:r>
            <a:endParaRPr lang="el-GR"/>
          </a:p>
        </p:txBody>
      </p:sp>
      <p:sp>
        <p:nvSpPr>
          <p:cNvPr id="5" name="4 - Θέση ημερομηνίας"/>
          <p:cNvSpPr>
            <a:spLocks noGrp="1"/>
          </p:cNvSpPr>
          <p:nvPr>
            <p:ph type="dt" sz="half" idx="10"/>
          </p:nvPr>
        </p:nvSpPr>
        <p:spPr/>
        <p:txBody>
          <a:bodyPr/>
          <a:lstStyle/>
          <a:p>
            <a:fld id="{8C2F4D7B-F69E-4B41-950C-01CBC60A992F}" type="datetimeFigureOut">
              <a:rPr lang="el-GR" smtClean="0"/>
              <a:pPr/>
              <a:t>16/1/2021</a:t>
            </a:fld>
            <a:endParaRPr lang="el-GR"/>
          </a:p>
        </p:txBody>
      </p:sp>
      <p:sp>
        <p:nvSpPr>
          <p:cNvPr id="6" name="5 - Θέση υποσέλιδου"/>
          <p:cNvSpPr>
            <a:spLocks noGrp="1"/>
          </p:cNvSpPr>
          <p:nvPr>
            <p:ph type="ftr" sz="quarter" idx="11"/>
          </p:nvPr>
        </p:nvSpPr>
        <p:spPr/>
        <p:txBody>
          <a:bodyPr/>
          <a:lstStyle/>
          <a:p>
            <a:endParaRPr lang="el-GR"/>
          </a:p>
        </p:txBody>
      </p:sp>
      <p:sp>
        <p:nvSpPr>
          <p:cNvPr id="7" name="6 - Θέση αριθμού διαφάνειας"/>
          <p:cNvSpPr>
            <a:spLocks noGrp="1"/>
          </p:cNvSpPr>
          <p:nvPr>
            <p:ph type="sldNum" sz="quarter" idx="12"/>
          </p:nvPr>
        </p:nvSpPr>
        <p:spPr/>
        <p:txBody>
          <a:bodyPr/>
          <a:lstStyle/>
          <a:p>
            <a:fld id="{90B3E9E1-BE94-4DD4-A577-B8802F2947E3}" type="slidenum">
              <a:rPr lang="el-GR" smtClean="0"/>
              <a:pPr/>
              <a:t>‹#›</a:t>
            </a:fld>
            <a:endParaRPr lang="el-G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Σύγκριση">
    <p:spTree>
      <p:nvGrpSpPr>
        <p:cNvPr id="1" name=""/>
        <p:cNvGrpSpPr/>
        <p:nvPr/>
      </p:nvGrpSpPr>
      <p:grpSpPr>
        <a:xfrm>
          <a:off x="0" y="0"/>
          <a:ext cx="0" cy="0"/>
          <a:chOff x="0" y="0"/>
          <a:chExt cx="0" cy="0"/>
        </a:xfrm>
      </p:grpSpPr>
      <p:sp>
        <p:nvSpPr>
          <p:cNvPr id="2" name="1 - Τίτλος"/>
          <p:cNvSpPr>
            <a:spLocks noGrp="1"/>
          </p:cNvSpPr>
          <p:nvPr>
            <p:ph type="title"/>
          </p:nvPr>
        </p:nvSpPr>
        <p:spPr/>
        <p:txBody>
          <a:bodyPr/>
          <a:lstStyle>
            <a:lvl1pPr>
              <a:defRPr/>
            </a:lvl1pPr>
          </a:lstStyle>
          <a:p>
            <a:r>
              <a:rPr lang="el-GR" smtClean="0"/>
              <a:t>Kλικ για επεξεργασία του τίτλου</a:t>
            </a:r>
            <a:endParaRPr lang="el-GR"/>
          </a:p>
        </p:txBody>
      </p:sp>
      <p:sp>
        <p:nvSpPr>
          <p:cNvPr id="3" name="2 - Θέση κειμένου"/>
          <p:cNvSpPr>
            <a:spLocks noGrp="1"/>
          </p:cNvSpPr>
          <p:nvPr>
            <p:ph type="body" idx="1"/>
          </p:nvPr>
        </p:nvSpPr>
        <p:spPr>
          <a:xfrm>
            <a:off x="457203"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l-GR" smtClean="0"/>
              <a:t>Kλικ για επεξεργασία των στυλ του υποδείγματος</a:t>
            </a:r>
          </a:p>
        </p:txBody>
      </p:sp>
      <p:sp>
        <p:nvSpPr>
          <p:cNvPr id="4" name="3 - Θέση περιεχομένου"/>
          <p:cNvSpPr>
            <a:spLocks noGrp="1"/>
          </p:cNvSpPr>
          <p:nvPr>
            <p:ph sz="half" idx="2"/>
          </p:nvPr>
        </p:nvSpPr>
        <p:spPr>
          <a:xfrm>
            <a:off x="457203"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l-GR" smtClean="0"/>
              <a:t>Kλικ για επεξεργασία των στυλ του υποδείγματος</a:t>
            </a:r>
          </a:p>
          <a:p>
            <a:pPr lvl="1"/>
            <a:r>
              <a:rPr lang="el-GR" smtClean="0"/>
              <a:t>Δεύτερου επιπέδου</a:t>
            </a:r>
          </a:p>
          <a:p>
            <a:pPr lvl="2"/>
            <a:r>
              <a:rPr lang="el-GR" smtClean="0"/>
              <a:t>Τρίτου επιπέδου</a:t>
            </a:r>
          </a:p>
          <a:p>
            <a:pPr lvl="3"/>
            <a:r>
              <a:rPr lang="el-GR" smtClean="0"/>
              <a:t>Τέταρτου επιπέδου</a:t>
            </a:r>
          </a:p>
          <a:p>
            <a:pPr lvl="4"/>
            <a:r>
              <a:rPr lang="el-GR" smtClean="0"/>
              <a:t>Πέμπτου επιπέδου</a:t>
            </a:r>
            <a:endParaRPr lang="el-GR"/>
          </a:p>
        </p:txBody>
      </p:sp>
      <p:sp>
        <p:nvSpPr>
          <p:cNvPr id="5" name="4 - Θέση κειμένου"/>
          <p:cNvSpPr>
            <a:spLocks noGrp="1"/>
          </p:cNvSpPr>
          <p:nvPr>
            <p:ph type="body" sz="quarter" idx="3"/>
          </p:nvPr>
        </p:nvSpPr>
        <p:spPr>
          <a:xfrm>
            <a:off x="4645029"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l-GR" smtClean="0"/>
              <a:t>Kλικ για επεξεργασία των στυλ του υποδείγματος</a:t>
            </a:r>
          </a:p>
        </p:txBody>
      </p:sp>
      <p:sp>
        <p:nvSpPr>
          <p:cNvPr id="6" name="5 - Θέση περιεχομένου"/>
          <p:cNvSpPr>
            <a:spLocks noGrp="1"/>
          </p:cNvSpPr>
          <p:nvPr>
            <p:ph sz="quarter" idx="4"/>
          </p:nvPr>
        </p:nvSpPr>
        <p:spPr>
          <a:xfrm>
            <a:off x="4645029"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l-GR" smtClean="0"/>
              <a:t>Kλικ για επεξεργασία των στυλ του υποδείγματος</a:t>
            </a:r>
          </a:p>
          <a:p>
            <a:pPr lvl="1"/>
            <a:r>
              <a:rPr lang="el-GR" smtClean="0"/>
              <a:t>Δεύτερου επιπέδου</a:t>
            </a:r>
          </a:p>
          <a:p>
            <a:pPr lvl="2"/>
            <a:r>
              <a:rPr lang="el-GR" smtClean="0"/>
              <a:t>Τρίτου επιπέδου</a:t>
            </a:r>
          </a:p>
          <a:p>
            <a:pPr lvl="3"/>
            <a:r>
              <a:rPr lang="el-GR" smtClean="0"/>
              <a:t>Τέταρτου επιπέδου</a:t>
            </a:r>
          </a:p>
          <a:p>
            <a:pPr lvl="4"/>
            <a:r>
              <a:rPr lang="el-GR" smtClean="0"/>
              <a:t>Πέμπτου επιπέδου</a:t>
            </a:r>
            <a:endParaRPr lang="el-GR"/>
          </a:p>
        </p:txBody>
      </p:sp>
      <p:sp>
        <p:nvSpPr>
          <p:cNvPr id="7" name="6 - Θέση ημερομηνίας"/>
          <p:cNvSpPr>
            <a:spLocks noGrp="1"/>
          </p:cNvSpPr>
          <p:nvPr>
            <p:ph type="dt" sz="half" idx="10"/>
          </p:nvPr>
        </p:nvSpPr>
        <p:spPr/>
        <p:txBody>
          <a:bodyPr/>
          <a:lstStyle/>
          <a:p>
            <a:fld id="{8C2F4D7B-F69E-4B41-950C-01CBC60A992F}" type="datetimeFigureOut">
              <a:rPr lang="el-GR" smtClean="0"/>
              <a:pPr/>
              <a:t>16/1/2021</a:t>
            </a:fld>
            <a:endParaRPr lang="el-GR"/>
          </a:p>
        </p:txBody>
      </p:sp>
      <p:sp>
        <p:nvSpPr>
          <p:cNvPr id="8" name="7 - Θέση υποσέλιδου"/>
          <p:cNvSpPr>
            <a:spLocks noGrp="1"/>
          </p:cNvSpPr>
          <p:nvPr>
            <p:ph type="ftr" sz="quarter" idx="11"/>
          </p:nvPr>
        </p:nvSpPr>
        <p:spPr/>
        <p:txBody>
          <a:bodyPr/>
          <a:lstStyle/>
          <a:p>
            <a:endParaRPr lang="el-GR"/>
          </a:p>
        </p:txBody>
      </p:sp>
      <p:sp>
        <p:nvSpPr>
          <p:cNvPr id="9" name="8 - Θέση αριθμού διαφάνειας"/>
          <p:cNvSpPr>
            <a:spLocks noGrp="1"/>
          </p:cNvSpPr>
          <p:nvPr>
            <p:ph type="sldNum" sz="quarter" idx="12"/>
          </p:nvPr>
        </p:nvSpPr>
        <p:spPr/>
        <p:txBody>
          <a:bodyPr/>
          <a:lstStyle/>
          <a:p>
            <a:fld id="{90B3E9E1-BE94-4DD4-A577-B8802F2947E3}" type="slidenum">
              <a:rPr lang="el-GR" smtClean="0"/>
              <a:pPr/>
              <a:t>‹#›</a:t>
            </a:fld>
            <a:endParaRPr lang="el-G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Μόνο τίτλος">
    <p:spTree>
      <p:nvGrpSpPr>
        <p:cNvPr id="1" name=""/>
        <p:cNvGrpSpPr/>
        <p:nvPr/>
      </p:nvGrpSpPr>
      <p:grpSpPr>
        <a:xfrm>
          <a:off x="0" y="0"/>
          <a:ext cx="0" cy="0"/>
          <a:chOff x="0" y="0"/>
          <a:chExt cx="0" cy="0"/>
        </a:xfrm>
      </p:grpSpPr>
      <p:sp>
        <p:nvSpPr>
          <p:cNvPr id="2" name="1 - Τίτλος"/>
          <p:cNvSpPr>
            <a:spLocks noGrp="1"/>
          </p:cNvSpPr>
          <p:nvPr>
            <p:ph type="title"/>
          </p:nvPr>
        </p:nvSpPr>
        <p:spPr/>
        <p:txBody>
          <a:bodyPr/>
          <a:lstStyle/>
          <a:p>
            <a:r>
              <a:rPr lang="el-GR" smtClean="0"/>
              <a:t>Kλικ για επεξεργασία του τίτλου</a:t>
            </a:r>
            <a:endParaRPr lang="el-GR"/>
          </a:p>
        </p:txBody>
      </p:sp>
      <p:sp>
        <p:nvSpPr>
          <p:cNvPr id="3" name="2 - Θέση ημερομηνίας"/>
          <p:cNvSpPr>
            <a:spLocks noGrp="1"/>
          </p:cNvSpPr>
          <p:nvPr>
            <p:ph type="dt" sz="half" idx="10"/>
          </p:nvPr>
        </p:nvSpPr>
        <p:spPr/>
        <p:txBody>
          <a:bodyPr/>
          <a:lstStyle/>
          <a:p>
            <a:fld id="{8C2F4D7B-F69E-4B41-950C-01CBC60A992F}" type="datetimeFigureOut">
              <a:rPr lang="el-GR" smtClean="0"/>
              <a:pPr/>
              <a:t>16/1/2021</a:t>
            </a:fld>
            <a:endParaRPr lang="el-GR"/>
          </a:p>
        </p:txBody>
      </p:sp>
      <p:sp>
        <p:nvSpPr>
          <p:cNvPr id="4" name="3 - Θέση υποσέλιδου"/>
          <p:cNvSpPr>
            <a:spLocks noGrp="1"/>
          </p:cNvSpPr>
          <p:nvPr>
            <p:ph type="ftr" sz="quarter" idx="11"/>
          </p:nvPr>
        </p:nvSpPr>
        <p:spPr/>
        <p:txBody>
          <a:bodyPr/>
          <a:lstStyle/>
          <a:p>
            <a:endParaRPr lang="el-GR"/>
          </a:p>
        </p:txBody>
      </p:sp>
      <p:sp>
        <p:nvSpPr>
          <p:cNvPr id="5" name="4 - Θέση αριθμού διαφάνειας"/>
          <p:cNvSpPr>
            <a:spLocks noGrp="1"/>
          </p:cNvSpPr>
          <p:nvPr>
            <p:ph type="sldNum" sz="quarter" idx="12"/>
          </p:nvPr>
        </p:nvSpPr>
        <p:spPr/>
        <p:txBody>
          <a:bodyPr/>
          <a:lstStyle/>
          <a:p>
            <a:fld id="{90B3E9E1-BE94-4DD4-A577-B8802F2947E3}" type="slidenum">
              <a:rPr lang="el-GR" smtClean="0"/>
              <a:pPr/>
              <a:t>‹#›</a:t>
            </a:fld>
            <a:endParaRPr lang="el-G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Κενή">
    <p:spTree>
      <p:nvGrpSpPr>
        <p:cNvPr id="1" name=""/>
        <p:cNvGrpSpPr/>
        <p:nvPr/>
      </p:nvGrpSpPr>
      <p:grpSpPr>
        <a:xfrm>
          <a:off x="0" y="0"/>
          <a:ext cx="0" cy="0"/>
          <a:chOff x="0" y="0"/>
          <a:chExt cx="0" cy="0"/>
        </a:xfrm>
      </p:grpSpPr>
      <p:sp>
        <p:nvSpPr>
          <p:cNvPr id="2" name="1 - Θέση ημερομηνίας"/>
          <p:cNvSpPr>
            <a:spLocks noGrp="1"/>
          </p:cNvSpPr>
          <p:nvPr>
            <p:ph type="dt" sz="half" idx="10"/>
          </p:nvPr>
        </p:nvSpPr>
        <p:spPr/>
        <p:txBody>
          <a:bodyPr/>
          <a:lstStyle/>
          <a:p>
            <a:fld id="{8C2F4D7B-F69E-4B41-950C-01CBC60A992F}" type="datetimeFigureOut">
              <a:rPr lang="el-GR" smtClean="0"/>
              <a:pPr/>
              <a:t>16/1/2021</a:t>
            </a:fld>
            <a:endParaRPr lang="el-GR"/>
          </a:p>
        </p:txBody>
      </p:sp>
      <p:sp>
        <p:nvSpPr>
          <p:cNvPr id="3" name="2 - Θέση υποσέλιδου"/>
          <p:cNvSpPr>
            <a:spLocks noGrp="1"/>
          </p:cNvSpPr>
          <p:nvPr>
            <p:ph type="ftr" sz="quarter" idx="11"/>
          </p:nvPr>
        </p:nvSpPr>
        <p:spPr/>
        <p:txBody>
          <a:bodyPr/>
          <a:lstStyle/>
          <a:p>
            <a:endParaRPr lang="el-GR"/>
          </a:p>
        </p:txBody>
      </p:sp>
      <p:sp>
        <p:nvSpPr>
          <p:cNvPr id="4" name="3 - Θέση αριθμού διαφάνειας"/>
          <p:cNvSpPr>
            <a:spLocks noGrp="1"/>
          </p:cNvSpPr>
          <p:nvPr>
            <p:ph type="sldNum" sz="quarter" idx="12"/>
          </p:nvPr>
        </p:nvSpPr>
        <p:spPr/>
        <p:txBody>
          <a:bodyPr/>
          <a:lstStyle/>
          <a:p>
            <a:fld id="{90B3E9E1-BE94-4DD4-A577-B8802F2947E3}" type="slidenum">
              <a:rPr lang="el-GR" smtClean="0"/>
              <a:pPr/>
              <a:t>‹#›</a:t>
            </a:fld>
            <a:endParaRPr lang="el-G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Περιεχόμενο με λεζάντα">
    <p:spTree>
      <p:nvGrpSpPr>
        <p:cNvPr id="1" name=""/>
        <p:cNvGrpSpPr/>
        <p:nvPr/>
      </p:nvGrpSpPr>
      <p:grpSpPr>
        <a:xfrm>
          <a:off x="0" y="0"/>
          <a:ext cx="0" cy="0"/>
          <a:chOff x="0" y="0"/>
          <a:chExt cx="0" cy="0"/>
        </a:xfrm>
      </p:grpSpPr>
      <p:sp>
        <p:nvSpPr>
          <p:cNvPr id="2" name="1 - Τίτλος"/>
          <p:cNvSpPr>
            <a:spLocks noGrp="1"/>
          </p:cNvSpPr>
          <p:nvPr>
            <p:ph type="title"/>
          </p:nvPr>
        </p:nvSpPr>
        <p:spPr>
          <a:xfrm>
            <a:off x="457204" y="273050"/>
            <a:ext cx="3008313" cy="1162050"/>
          </a:xfrm>
        </p:spPr>
        <p:txBody>
          <a:bodyPr anchor="b"/>
          <a:lstStyle>
            <a:lvl1pPr algn="l">
              <a:defRPr sz="2000" b="1"/>
            </a:lvl1pPr>
          </a:lstStyle>
          <a:p>
            <a:r>
              <a:rPr lang="el-GR" smtClean="0"/>
              <a:t>Kλικ για επεξεργασία του τίτλου</a:t>
            </a:r>
            <a:endParaRPr lang="el-GR"/>
          </a:p>
        </p:txBody>
      </p:sp>
      <p:sp>
        <p:nvSpPr>
          <p:cNvPr id="3" name="2 - Θέση περιεχομένου"/>
          <p:cNvSpPr>
            <a:spLocks noGrp="1"/>
          </p:cNvSpPr>
          <p:nvPr>
            <p:ph idx="1"/>
          </p:nvPr>
        </p:nvSpPr>
        <p:spPr>
          <a:xfrm>
            <a:off x="3575053" y="273053"/>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l-GR" smtClean="0"/>
              <a:t>Kλικ για επεξεργασία των στυλ του υποδείγματος</a:t>
            </a:r>
          </a:p>
          <a:p>
            <a:pPr lvl="1"/>
            <a:r>
              <a:rPr lang="el-GR" smtClean="0"/>
              <a:t>Δεύτερου επιπέδου</a:t>
            </a:r>
          </a:p>
          <a:p>
            <a:pPr lvl="2"/>
            <a:r>
              <a:rPr lang="el-GR" smtClean="0"/>
              <a:t>Τρίτου επιπέδου</a:t>
            </a:r>
          </a:p>
          <a:p>
            <a:pPr lvl="3"/>
            <a:r>
              <a:rPr lang="el-GR" smtClean="0"/>
              <a:t>Τέταρτου επιπέδου</a:t>
            </a:r>
          </a:p>
          <a:p>
            <a:pPr lvl="4"/>
            <a:r>
              <a:rPr lang="el-GR" smtClean="0"/>
              <a:t>Πέμπτου επιπέδου</a:t>
            </a:r>
            <a:endParaRPr lang="el-GR"/>
          </a:p>
        </p:txBody>
      </p:sp>
      <p:sp>
        <p:nvSpPr>
          <p:cNvPr id="4" name="3 - Θέση κειμένου"/>
          <p:cNvSpPr>
            <a:spLocks noGrp="1"/>
          </p:cNvSpPr>
          <p:nvPr>
            <p:ph type="body" sz="half" idx="2"/>
          </p:nvPr>
        </p:nvSpPr>
        <p:spPr>
          <a:xfrm>
            <a:off x="457204"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l-GR" smtClean="0"/>
              <a:t>Kλικ για επεξεργασία των στυλ του υποδείγματος</a:t>
            </a:r>
          </a:p>
        </p:txBody>
      </p:sp>
      <p:sp>
        <p:nvSpPr>
          <p:cNvPr id="5" name="4 - Θέση ημερομηνίας"/>
          <p:cNvSpPr>
            <a:spLocks noGrp="1"/>
          </p:cNvSpPr>
          <p:nvPr>
            <p:ph type="dt" sz="half" idx="10"/>
          </p:nvPr>
        </p:nvSpPr>
        <p:spPr/>
        <p:txBody>
          <a:bodyPr/>
          <a:lstStyle/>
          <a:p>
            <a:fld id="{8C2F4D7B-F69E-4B41-950C-01CBC60A992F}" type="datetimeFigureOut">
              <a:rPr lang="el-GR" smtClean="0"/>
              <a:pPr/>
              <a:t>16/1/2021</a:t>
            </a:fld>
            <a:endParaRPr lang="el-GR"/>
          </a:p>
        </p:txBody>
      </p:sp>
      <p:sp>
        <p:nvSpPr>
          <p:cNvPr id="6" name="5 - Θέση υποσέλιδου"/>
          <p:cNvSpPr>
            <a:spLocks noGrp="1"/>
          </p:cNvSpPr>
          <p:nvPr>
            <p:ph type="ftr" sz="quarter" idx="11"/>
          </p:nvPr>
        </p:nvSpPr>
        <p:spPr/>
        <p:txBody>
          <a:bodyPr/>
          <a:lstStyle/>
          <a:p>
            <a:endParaRPr lang="el-GR"/>
          </a:p>
        </p:txBody>
      </p:sp>
      <p:sp>
        <p:nvSpPr>
          <p:cNvPr id="7" name="6 - Θέση αριθμού διαφάνειας"/>
          <p:cNvSpPr>
            <a:spLocks noGrp="1"/>
          </p:cNvSpPr>
          <p:nvPr>
            <p:ph type="sldNum" sz="quarter" idx="12"/>
          </p:nvPr>
        </p:nvSpPr>
        <p:spPr/>
        <p:txBody>
          <a:bodyPr/>
          <a:lstStyle/>
          <a:p>
            <a:fld id="{90B3E9E1-BE94-4DD4-A577-B8802F2947E3}" type="slidenum">
              <a:rPr lang="el-GR" smtClean="0"/>
              <a:pPr/>
              <a:t>‹#›</a:t>
            </a:fld>
            <a:endParaRPr lang="el-G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Εικόνα με λεζάντα">
    <p:spTree>
      <p:nvGrpSpPr>
        <p:cNvPr id="1" name=""/>
        <p:cNvGrpSpPr/>
        <p:nvPr/>
      </p:nvGrpSpPr>
      <p:grpSpPr>
        <a:xfrm>
          <a:off x="0" y="0"/>
          <a:ext cx="0" cy="0"/>
          <a:chOff x="0" y="0"/>
          <a:chExt cx="0" cy="0"/>
        </a:xfrm>
      </p:grpSpPr>
      <p:sp>
        <p:nvSpPr>
          <p:cNvPr id="2" name="1 - Τίτλος"/>
          <p:cNvSpPr>
            <a:spLocks noGrp="1"/>
          </p:cNvSpPr>
          <p:nvPr>
            <p:ph type="title"/>
          </p:nvPr>
        </p:nvSpPr>
        <p:spPr>
          <a:xfrm>
            <a:off x="1792288" y="4800601"/>
            <a:ext cx="5486400" cy="566738"/>
          </a:xfrm>
        </p:spPr>
        <p:txBody>
          <a:bodyPr anchor="b"/>
          <a:lstStyle>
            <a:lvl1pPr algn="l">
              <a:defRPr sz="2000" b="1"/>
            </a:lvl1pPr>
          </a:lstStyle>
          <a:p>
            <a:r>
              <a:rPr lang="el-GR" smtClean="0"/>
              <a:t>Kλικ για επεξεργασία του τίτλου</a:t>
            </a:r>
            <a:endParaRPr lang="el-GR"/>
          </a:p>
        </p:txBody>
      </p:sp>
      <p:sp>
        <p:nvSpPr>
          <p:cNvPr id="3" name="2 - Θέση εικόνας"/>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l-GR"/>
          </a:p>
        </p:txBody>
      </p:sp>
      <p:sp>
        <p:nvSpPr>
          <p:cNvPr id="4" name="3 - Θέση κειμένου"/>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l-GR" smtClean="0"/>
              <a:t>Kλικ για επεξεργασία των στυλ του υποδείγματος</a:t>
            </a:r>
          </a:p>
        </p:txBody>
      </p:sp>
      <p:sp>
        <p:nvSpPr>
          <p:cNvPr id="5" name="4 - Θέση ημερομηνίας"/>
          <p:cNvSpPr>
            <a:spLocks noGrp="1"/>
          </p:cNvSpPr>
          <p:nvPr>
            <p:ph type="dt" sz="half" idx="10"/>
          </p:nvPr>
        </p:nvSpPr>
        <p:spPr/>
        <p:txBody>
          <a:bodyPr/>
          <a:lstStyle/>
          <a:p>
            <a:fld id="{8C2F4D7B-F69E-4B41-950C-01CBC60A992F}" type="datetimeFigureOut">
              <a:rPr lang="el-GR" smtClean="0"/>
              <a:pPr/>
              <a:t>16/1/2021</a:t>
            </a:fld>
            <a:endParaRPr lang="el-GR"/>
          </a:p>
        </p:txBody>
      </p:sp>
      <p:sp>
        <p:nvSpPr>
          <p:cNvPr id="6" name="5 - Θέση υποσέλιδου"/>
          <p:cNvSpPr>
            <a:spLocks noGrp="1"/>
          </p:cNvSpPr>
          <p:nvPr>
            <p:ph type="ftr" sz="quarter" idx="11"/>
          </p:nvPr>
        </p:nvSpPr>
        <p:spPr/>
        <p:txBody>
          <a:bodyPr/>
          <a:lstStyle/>
          <a:p>
            <a:endParaRPr lang="el-GR"/>
          </a:p>
        </p:txBody>
      </p:sp>
      <p:sp>
        <p:nvSpPr>
          <p:cNvPr id="7" name="6 - Θέση αριθμού διαφάνειας"/>
          <p:cNvSpPr>
            <a:spLocks noGrp="1"/>
          </p:cNvSpPr>
          <p:nvPr>
            <p:ph type="sldNum" sz="quarter" idx="12"/>
          </p:nvPr>
        </p:nvSpPr>
        <p:spPr/>
        <p:txBody>
          <a:bodyPr/>
          <a:lstStyle/>
          <a:p>
            <a:fld id="{90B3E9E1-BE94-4DD4-A577-B8802F2947E3}" type="slidenum">
              <a:rPr lang="el-GR" smtClean="0"/>
              <a:pPr/>
              <a:t>‹#›</a:t>
            </a:fld>
            <a:endParaRPr lang="el-G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 Θέση τίτλου"/>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l-GR" smtClean="0"/>
              <a:t>Kλικ για επεξεργασία του τίτλου</a:t>
            </a:r>
            <a:endParaRPr lang="el-GR"/>
          </a:p>
        </p:txBody>
      </p:sp>
      <p:sp>
        <p:nvSpPr>
          <p:cNvPr id="3" name="2 - Θέση κειμένου"/>
          <p:cNvSpPr>
            <a:spLocks noGrp="1"/>
          </p:cNvSpPr>
          <p:nvPr>
            <p:ph type="body" idx="1"/>
          </p:nvPr>
        </p:nvSpPr>
        <p:spPr>
          <a:xfrm>
            <a:off x="457200" y="1600203"/>
            <a:ext cx="8229600" cy="4525963"/>
          </a:xfrm>
          <a:prstGeom prst="rect">
            <a:avLst/>
          </a:prstGeom>
        </p:spPr>
        <p:txBody>
          <a:bodyPr vert="horz" lIns="91440" tIns="45720" rIns="91440" bIns="45720" rtlCol="0">
            <a:normAutofit/>
          </a:bodyPr>
          <a:lstStyle/>
          <a:p>
            <a:pPr lvl="0"/>
            <a:r>
              <a:rPr lang="el-GR" smtClean="0"/>
              <a:t>Kλικ για επεξεργασία των στυλ του υποδείγματος</a:t>
            </a:r>
          </a:p>
          <a:p>
            <a:pPr lvl="1"/>
            <a:r>
              <a:rPr lang="el-GR" smtClean="0"/>
              <a:t>Δεύτερου επιπέδου</a:t>
            </a:r>
          </a:p>
          <a:p>
            <a:pPr lvl="2"/>
            <a:r>
              <a:rPr lang="el-GR" smtClean="0"/>
              <a:t>Τρίτου επιπέδου</a:t>
            </a:r>
          </a:p>
          <a:p>
            <a:pPr lvl="3"/>
            <a:r>
              <a:rPr lang="el-GR" smtClean="0"/>
              <a:t>Τέταρτου επιπέδου</a:t>
            </a:r>
          </a:p>
          <a:p>
            <a:pPr lvl="4"/>
            <a:r>
              <a:rPr lang="el-GR" smtClean="0"/>
              <a:t>Πέμπτου επιπέδου</a:t>
            </a:r>
            <a:endParaRPr lang="el-GR"/>
          </a:p>
        </p:txBody>
      </p:sp>
      <p:sp>
        <p:nvSpPr>
          <p:cNvPr id="4" name="3 - Θέση ημερομηνίας"/>
          <p:cNvSpPr>
            <a:spLocks noGrp="1"/>
          </p:cNvSpPr>
          <p:nvPr>
            <p:ph type="dt" sz="half" idx="2"/>
          </p:nvPr>
        </p:nvSpPr>
        <p:spPr>
          <a:xfrm>
            <a:off x="457200" y="6356353"/>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C2F4D7B-F69E-4B41-950C-01CBC60A992F}" type="datetimeFigureOut">
              <a:rPr lang="el-GR" smtClean="0"/>
              <a:pPr/>
              <a:t>16/1/2021</a:t>
            </a:fld>
            <a:endParaRPr lang="el-GR"/>
          </a:p>
        </p:txBody>
      </p:sp>
      <p:sp>
        <p:nvSpPr>
          <p:cNvPr id="5" name="4 - Θέση υποσέλιδου"/>
          <p:cNvSpPr>
            <a:spLocks noGrp="1"/>
          </p:cNvSpPr>
          <p:nvPr>
            <p:ph type="ftr" sz="quarter" idx="3"/>
          </p:nvPr>
        </p:nvSpPr>
        <p:spPr>
          <a:xfrm>
            <a:off x="3124200" y="6356353"/>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l-GR"/>
          </a:p>
        </p:txBody>
      </p:sp>
      <p:sp>
        <p:nvSpPr>
          <p:cNvPr id="6" name="5 - Θέση αριθμού διαφάνειας"/>
          <p:cNvSpPr>
            <a:spLocks noGrp="1"/>
          </p:cNvSpPr>
          <p:nvPr>
            <p:ph type="sldNum" sz="quarter" idx="4"/>
          </p:nvPr>
        </p:nvSpPr>
        <p:spPr>
          <a:xfrm>
            <a:off x="6553200" y="6356353"/>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0B3E9E1-BE94-4DD4-A577-B8802F2947E3}" type="slidenum">
              <a:rPr lang="el-GR" smtClean="0"/>
              <a:pPr/>
              <a:t>‹#›</a:t>
            </a:fld>
            <a:endParaRPr lang="el-G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l-G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6.jpeg"/><Relationship Id="rId7" Type="http://schemas.openxmlformats.org/officeDocument/2006/relationships/image" Target="../media/image20.jpeg"/><Relationship Id="rId2" Type="http://schemas.openxmlformats.org/officeDocument/2006/relationships/notesSlide" Target="../notesSlides/notesSlide5.xml"/><Relationship Id="rId1" Type="http://schemas.openxmlformats.org/officeDocument/2006/relationships/slideLayout" Target="../slideLayouts/slideLayout7.xml"/><Relationship Id="rId6" Type="http://schemas.openxmlformats.org/officeDocument/2006/relationships/image" Target="../media/image19.jpeg"/><Relationship Id="rId5" Type="http://schemas.openxmlformats.org/officeDocument/2006/relationships/image" Target="../media/image18.jpeg"/><Relationship Id="rId4" Type="http://schemas.openxmlformats.org/officeDocument/2006/relationships/image" Target="../media/image17.jpe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71.xml"/><Relationship Id="rId1" Type="http://schemas.openxmlformats.org/officeDocument/2006/relationships/slideLayout" Target="../slideLayouts/slideLayout2.xml"/><Relationship Id="rId5" Type="http://schemas.openxmlformats.org/officeDocument/2006/relationships/image" Target="../media/image112.jpeg"/><Relationship Id="rId4" Type="http://schemas.openxmlformats.org/officeDocument/2006/relationships/image" Target="../media/image111.jpeg"/></Relationships>
</file>

<file path=ppt/slides/_rels/slide102.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18.png"/><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image" Target="../media/image120.jpeg"/><Relationship Id="rId1" Type="http://schemas.openxmlformats.org/officeDocument/2006/relationships/slideLayout" Target="../slideLayouts/slideLayout7.xml"/><Relationship Id="rId4" Type="http://schemas.openxmlformats.org/officeDocument/2006/relationships/image" Target="../media/image122.jpeg"/></Relationships>
</file>

<file path=ppt/slides/_rels/slide109.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image" Target="../media/image118.pn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21.jpeg"/><Relationship Id="rId7" Type="http://schemas.openxmlformats.org/officeDocument/2006/relationships/image" Target="../media/image25.jpeg"/><Relationship Id="rId2" Type="http://schemas.openxmlformats.org/officeDocument/2006/relationships/notesSlide" Target="../notesSlides/notesSlide6.xml"/><Relationship Id="rId1" Type="http://schemas.openxmlformats.org/officeDocument/2006/relationships/slideLayout" Target="../slideLayouts/slideLayout7.xml"/><Relationship Id="rId6" Type="http://schemas.openxmlformats.org/officeDocument/2006/relationships/image" Target="../media/image24.jpeg"/><Relationship Id="rId5" Type="http://schemas.openxmlformats.org/officeDocument/2006/relationships/image" Target="../media/image23.jpeg"/><Relationship Id="rId4" Type="http://schemas.openxmlformats.org/officeDocument/2006/relationships/image" Target="../media/image22.jpeg"/></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image" Target="../media/image124.png"/><Relationship Id="rId1" Type="http://schemas.openxmlformats.org/officeDocument/2006/relationships/slideLayout" Target="../slideLayouts/slideLayout7.xml"/><Relationship Id="rId4" Type="http://schemas.openxmlformats.org/officeDocument/2006/relationships/image" Target="../media/image126.png"/></Relationships>
</file>

<file path=ppt/slides/_rels/slide112.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image" Target="../media/image127.jpeg"/><Relationship Id="rId1" Type="http://schemas.openxmlformats.org/officeDocument/2006/relationships/slideLayout" Target="../slideLayouts/slideLayout7.xml"/><Relationship Id="rId5" Type="http://schemas.openxmlformats.org/officeDocument/2006/relationships/image" Target="../media/image130.jpeg"/><Relationship Id="rId4" Type="http://schemas.openxmlformats.org/officeDocument/2006/relationships/image" Target="../media/image129.jpeg"/></Relationships>
</file>

<file path=ppt/slides/_rels/slide113.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image" Target="../media/image126.png"/><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79.xml"/><Relationship Id="rId1" Type="http://schemas.openxmlformats.org/officeDocument/2006/relationships/slideLayout" Target="../slideLayouts/slideLayout7.xml"/><Relationship Id="rId6" Type="http://schemas.openxmlformats.org/officeDocument/2006/relationships/image" Target="../media/image135.jpeg"/><Relationship Id="rId5" Type="http://schemas.openxmlformats.org/officeDocument/2006/relationships/image" Target="../media/image134.jpeg"/><Relationship Id="rId4" Type="http://schemas.openxmlformats.org/officeDocument/2006/relationships/image" Target="../media/image133.png"/></Relationships>
</file>

<file path=ppt/slides/_rels/slide117.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80.xml"/><Relationship Id="rId1" Type="http://schemas.openxmlformats.org/officeDocument/2006/relationships/slideLayout" Target="../slideLayouts/slideLayout7.xml"/><Relationship Id="rId6" Type="http://schemas.openxmlformats.org/officeDocument/2006/relationships/image" Target="../media/image139.png"/><Relationship Id="rId5" Type="http://schemas.openxmlformats.org/officeDocument/2006/relationships/image" Target="../media/image138.png"/><Relationship Id="rId4" Type="http://schemas.openxmlformats.org/officeDocument/2006/relationships/image" Target="../media/image137.png"/></Relationships>
</file>

<file path=ppt/slides/_rels/slide118.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81.xml"/><Relationship Id="rId1" Type="http://schemas.openxmlformats.org/officeDocument/2006/relationships/slideLayout" Target="../slideLayouts/slideLayout7.xml"/><Relationship Id="rId5" Type="http://schemas.openxmlformats.org/officeDocument/2006/relationships/image" Target="../media/image142.png"/><Relationship Id="rId4" Type="http://schemas.openxmlformats.org/officeDocument/2006/relationships/image" Target="../media/image141.png"/></Relationships>
</file>

<file path=ppt/slides/_rels/slide119.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82.xml"/><Relationship Id="rId1" Type="http://schemas.openxmlformats.org/officeDocument/2006/relationships/slideLayout" Target="../slideLayouts/slideLayout7.xml"/><Relationship Id="rId6" Type="http://schemas.openxmlformats.org/officeDocument/2006/relationships/image" Target="../media/image146.png"/><Relationship Id="rId5" Type="http://schemas.openxmlformats.org/officeDocument/2006/relationships/image" Target="../media/image145.png"/><Relationship Id="rId4" Type="http://schemas.openxmlformats.org/officeDocument/2006/relationships/image" Target="../media/image144.png"/></Relationships>
</file>

<file path=ppt/slides/_rels/slide12.xml.rels><?xml version="1.0" encoding="UTF-8" standalone="yes"?>
<Relationships xmlns="http://schemas.openxmlformats.org/package/2006/relationships"><Relationship Id="rId3" Type="http://schemas.openxmlformats.org/officeDocument/2006/relationships/image" Target="../media/image26.jpeg"/><Relationship Id="rId7" Type="http://schemas.openxmlformats.org/officeDocument/2006/relationships/image" Target="../media/image30.jpeg"/><Relationship Id="rId2" Type="http://schemas.openxmlformats.org/officeDocument/2006/relationships/notesSlide" Target="../notesSlides/notesSlide7.xml"/><Relationship Id="rId1" Type="http://schemas.openxmlformats.org/officeDocument/2006/relationships/slideLayout" Target="../slideLayouts/slideLayout7.xml"/><Relationship Id="rId6" Type="http://schemas.openxmlformats.org/officeDocument/2006/relationships/image" Target="../media/image29.jpeg"/><Relationship Id="rId5" Type="http://schemas.openxmlformats.org/officeDocument/2006/relationships/image" Target="../media/image28.jpeg"/><Relationship Id="rId4" Type="http://schemas.openxmlformats.org/officeDocument/2006/relationships/image" Target="../media/image27.jpeg"/></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2" Type="http://schemas.openxmlformats.org/officeDocument/2006/relationships/image" Target="../media/image147.jpeg"/><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85.xml"/><Relationship Id="rId1" Type="http://schemas.openxmlformats.org/officeDocument/2006/relationships/slideLayout" Target="../slideLayouts/slideLayout1.xml"/><Relationship Id="rId4" Type="http://schemas.openxmlformats.org/officeDocument/2006/relationships/image" Target="../media/image149.png"/></Relationships>
</file>

<file path=ppt/slides/_rels/slide127.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31.jpeg"/><Relationship Id="rId7" Type="http://schemas.openxmlformats.org/officeDocument/2006/relationships/image" Target="../media/image35.jpeg"/><Relationship Id="rId2" Type="http://schemas.openxmlformats.org/officeDocument/2006/relationships/notesSlide" Target="../notesSlides/notesSlide8.xml"/><Relationship Id="rId1" Type="http://schemas.openxmlformats.org/officeDocument/2006/relationships/slideLayout" Target="../slideLayouts/slideLayout7.xml"/><Relationship Id="rId6" Type="http://schemas.openxmlformats.org/officeDocument/2006/relationships/image" Target="../media/image34.jpeg"/><Relationship Id="rId5" Type="http://schemas.openxmlformats.org/officeDocument/2006/relationships/image" Target="../media/image33.jpeg"/><Relationship Id="rId4" Type="http://schemas.openxmlformats.org/officeDocument/2006/relationships/image" Target="../media/image32.jpeg"/></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2" Type="http://schemas.openxmlformats.org/officeDocument/2006/relationships/image" Target="../media/image151.jpeg"/><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2" Type="http://schemas.openxmlformats.org/officeDocument/2006/relationships/image" Target="../media/image152.jpeg"/><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36.jpeg"/><Relationship Id="rId7" Type="http://schemas.openxmlformats.org/officeDocument/2006/relationships/image" Target="../media/image40.jpeg"/><Relationship Id="rId2" Type="http://schemas.openxmlformats.org/officeDocument/2006/relationships/notesSlide" Target="../notesSlides/notesSlide9.xml"/><Relationship Id="rId1" Type="http://schemas.openxmlformats.org/officeDocument/2006/relationships/slideLayout" Target="../slideLayouts/slideLayout7.xml"/><Relationship Id="rId6" Type="http://schemas.openxmlformats.org/officeDocument/2006/relationships/image" Target="../media/image39.jpeg"/><Relationship Id="rId5" Type="http://schemas.openxmlformats.org/officeDocument/2006/relationships/image" Target="../media/image38.jpeg"/><Relationship Id="rId4" Type="http://schemas.openxmlformats.org/officeDocument/2006/relationships/image" Target="../media/image37.jpe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41.jpeg"/><Relationship Id="rId7" Type="http://schemas.openxmlformats.org/officeDocument/2006/relationships/image" Target="../media/image45.jpeg"/><Relationship Id="rId2" Type="http://schemas.openxmlformats.org/officeDocument/2006/relationships/notesSlide" Target="../notesSlides/notesSlide10.xml"/><Relationship Id="rId1" Type="http://schemas.openxmlformats.org/officeDocument/2006/relationships/slideLayout" Target="../slideLayouts/slideLayout7.xml"/><Relationship Id="rId6" Type="http://schemas.openxmlformats.org/officeDocument/2006/relationships/image" Target="../media/image44.jpeg"/><Relationship Id="rId5" Type="http://schemas.openxmlformats.org/officeDocument/2006/relationships/image" Target="../media/image43.jpeg"/><Relationship Id="rId4" Type="http://schemas.openxmlformats.org/officeDocument/2006/relationships/image" Target="../media/image42.jpeg"/></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104.xml"/><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05.xml"/><Relationship Id="rId1" Type="http://schemas.openxmlformats.org/officeDocument/2006/relationships/slideLayout" Target="../slideLayouts/slideLayout7.xml"/><Relationship Id="rId6" Type="http://schemas.openxmlformats.org/officeDocument/2006/relationships/image" Target="../media/image157.jpeg"/><Relationship Id="rId5" Type="http://schemas.openxmlformats.org/officeDocument/2006/relationships/image" Target="../media/image156.jpeg"/><Relationship Id="rId4" Type="http://schemas.openxmlformats.org/officeDocument/2006/relationships/image" Target="../media/image155.jpeg"/></Relationships>
</file>

<file path=ppt/slides/_rels/slide156.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06.xml"/><Relationship Id="rId1" Type="http://schemas.openxmlformats.org/officeDocument/2006/relationships/slideLayout" Target="../slideLayouts/slideLayout7.xml"/><Relationship Id="rId6" Type="http://schemas.openxmlformats.org/officeDocument/2006/relationships/image" Target="../media/image161.jpeg"/><Relationship Id="rId5" Type="http://schemas.openxmlformats.org/officeDocument/2006/relationships/image" Target="../media/image160.jpeg"/><Relationship Id="rId4" Type="http://schemas.openxmlformats.org/officeDocument/2006/relationships/image" Target="../media/image159.jpeg"/></Relationships>
</file>

<file path=ppt/slides/_rels/slide157.xml.rels><?xml version="1.0" encoding="UTF-8" standalone="yes"?>
<Relationships xmlns="http://schemas.openxmlformats.org/package/2006/relationships"><Relationship Id="rId3" Type="http://schemas.openxmlformats.org/officeDocument/2006/relationships/image" Target="../media/image162.jpeg"/><Relationship Id="rId7" Type="http://schemas.openxmlformats.org/officeDocument/2006/relationships/image" Target="../media/image166.jpeg"/><Relationship Id="rId2" Type="http://schemas.openxmlformats.org/officeDocument/2006/relationships/notesSlide" Target="../notesSlides/notesSlide107.xml"/><Relationship Id="rId1" Type="http://schemas.openxmlformats.org/officeDocument/2006/relationships/slideLayout" Target="../slideLayouts/slideLayout7.xml"/><Relationship Id="rId6" Type="http://schemas.openxmlformats.org/officeDocument/2006/relationships/image" Target="../media/image165.jpeg"/><Relationship Id="rId5" Type="http://schemas.openxmlformats.org/officeDocument/2006/relationships/image" Target="../media/image164.jpeg"/><Relationship Id="rId4" Type="http://schemas.openxmlformats.org/officeDocument/2006/relationships/image" Target="../media/image163.jpeg"/></Relationships>
</file>

<file path=ppt/slides/_rels/slide158.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08.xml"/><Relationship Id="rId1" Type="http://schemas.openxmlformats.org/officeDocument/2006/relationships/slideLayout" Target="../slideLayouts/slideLayout7.xml"/><Relationship Id="rId6" Type="http://schemas.openxmlformats.org/officeDocument/2006/relationships/image" Target="../media/image170.jpeg"/><Relationship Id="rId5" Type="http://schemas.openxmlformats.org/officeDocument/2006/relationships/image" Target="../media/image169.jpeg"/><Relationship Id="rId4" Type="http://schemas.openxmlformats.org/officeDocument/2006/relationships/image" Target="../media/image168.jpeg"/></Relationships>
</file>

<file path=ppt/slides/_rels/slide159.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09.xml"/><Relationship Id="rId1" Type="http://schemas.openxmlformats.org/officeDocument/2006/relationships/slideLayout" Target="../slideLayouts/slideLayout13.xml"/><Relationship Id="rId4" Type="http://schemas.openxmlformats.org/officeDocument/2006/relationships/image" Target="../media/image172.wmf"/></Relationships>
</file>

<file path=ppt/slides/_rels/slide16.xml.rels><?xml version="1.0" encoding="UTF-8" standalone="yes"?>
<Relationships xmlns="http://schemas.openxmlformats.org/package/2006/relationships"><Relationship Id="rId8" Type="http://schemas.openxmlformats.org/officeDocument/2006/relationships/image" Target="../media/image51.jpeg"/><Relationship Id="rId3" Type="http://schemas.openxmlformats.org/officeDocument/2006/relationships/image" Target="../media/image46.jpeg"/><Relationship Id="rId7" Type="http://schemas.openxmlformats.org/officeDocument/2006/relationships/image" Target="../media/image50.jpeg"/><Relationship Id="rId2" Type="http://schemas.openxmlformats.org/officeDocument/2006/relationships/notesSlide" Target="../notesSlides/notesSlide11.xml"/><Relationship Id="rId1" Type="http://schemas.openxmlformats.org/officeDocument/2006/relationships/slideLayout" Target="../slideLayouts/slideLayout7.xml"/><Relationship Id="rId6" Type="http://schemas.openxmlformats.org/officeDocument/2006/relationships/image" Target="../media/image49.jpeg"/><Relationship Id="rId5" Type="http://schemas.openxmlformats.org/officeDocument/2006/relationships/image" Target="../media/image48.jpeg"/><Relationship Id="rId4" Type="http://schemas.openxmlformats.org/officeDocument/2006/relationships/image" Target="../media/image47.jpeg"/></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111.xml"/><Relationship Id="rId1" Type="http://schemas.openxmlformats.org/officeDocument/2006/relationships/slideLayout" Target="../slideLayouts/slideLayout6.xml"/></Relationships>
</file>

<file path=ppt/slides/_rels/slide162.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12.xml"/><Relationship Id="rId1" Type="http://schemas.openxmlformats.org/officeDocument/2006/relationships/slideLayout" Target="../slideLayouts/slideLayout7.xml"/><Relationship Id="rId6" Type="http://schemas.openxmlformats.org/officeDocument/2006/relationships/image" Target="../media/image176.png"/><Relationship Id="rId5" Type="http://schemas.openxmlformats.org/officeDocument/2006/relationships/image" Target="../media/image175.png"/><Relationship Id="rId4" Type="http://schemas.openxmlformats.org/officeDocument/2006/relationships/image" Target="../media/image174.png"/></Relationships>
</file>

<file path=ppt/slides/_rels/slide163.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13.xml"/><Relationship Id="rId1" Type="http://schemas.openxmlformats.org/officeDocument/2006/relationships/slideLayout" Target="../slideLayouts/slideLayout7.xml"/><Relationship Id="rId4" Type="http://schemas.openxmlformats.org/officeDocument/2006/relationships/image" Target="../media/image178.jpeg"/></Relationships>
</file>

<file path=ppt/slides/_rels/slide164.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14.xml"/><Relationship Id="rId1" Type="http://schemas.openxmlformats.org/officeDocument/2006/relationships/slideLayout" Target="../slideLayouts/slideLayout7.xml"/><Relationship Id="rId5" Type="http://schemas.openxmlformats.org/officeDocument/2006/relationships/image" Target="../media/image181.jpeg"/><Relationship Id="rId4" Type="http://schemas.openxmlformats.org/officeDocument/2006/relationships/image" Target="../media/image180.jpeg"/></Relationships>
</file>

<file path=ppt/slides/_rels/slide165.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15.xml"/><Relationship Id="rId1" Type="http://schemas.openxmlformats.org/officeDocument/2006/relationships/slideLayout" Target="../slideLayouts/slideLayout7.xml"/><Relationship Id="rId5" Type="http://schemas.openxmlformats.org/officeDocument/2006/relationships/image" Target="../media/image184.jpeg"/><Relationship Id="rId4" Type="http://schemas.openxmlformats.org/officeDocument/2006/relationships/image" Target="../media/image183.jpeg"/></Relationships>
</file>

<file path=ppt/slides/_rels/slide166.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16.xml"/><Relationship Id="rId1" Type="http://schemas.openxmlformats.org/officeDocument/2006/relationships/slideLayout" Target="../slideLayouts/slideLayout7.xml"/><Relationship Id="rId5" Type="http://schemas.openxmlformats.org/officeDocument/2006/relationships/image" Target="../media/image187.jpeg"/><Relationship Id="rId4" Type="http://schemas.openxmlformats.org/officeDocument/2006/relationships/image" Target="../media/image186.jpeg"/></Relationships>
</file>

<file path=ppt/slides/_rels/slide167.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17.xml"/><Relationship Id="rId1" Type="http://schemas.openxmlformats.org/officeDocument/2006/relationships/slideLayout" Target="../slideLayouts/slideLayout7.xml"/><Relationship Id="rId5" Type="http://schemas.openxmlformats.org/officeDocument/2006/relationships/image" Target="../media/image190.jpeg"/><Relationship Id="rId4" Type="http://schemas.openxmlformats.org/officeDocument/2006/relationships/image" Target="../media/image189.jpeg"/></Relationships>
</file>

<file path=ppt/slides/_rels/slide168.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18.xml"/><Relationship Id="rId1" Type="http://schemas.openxmlformats.org/officeDocument/2006/relationships/slideLayout" Target="../slideLayouts/slideLayout7.xml"/><Relationship Id="rId6" Type="http://schemas.openxmlformats.org/officeDocument/2006/relationships/image" Target="../media/image194.jpeg"/><Relationship Id="rId5" Type="http://schemas.openxmlformats.org/officeDocument/2006/relationships/image" Target="../media/image193.jpeg"/><Relationship Id="rId4" Type="http://schemas.openxmlformats.org/officeDocument/2006/relationships/image" Target="../media/image192.jpeg"/></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8" Type="http://schemas.openxmlformats.org/officeDocument/2006/relationships/image" Target="../media/image58.jpeg"/><Relationship Id="rId3" Type="http://schemas.openxmlformats.org/officeDocument/2006/relationships/image" Target="../media/image53.jpeg"/><Relationship Id="rId7" Type="http://schemas.openxmlformats.org/officeDocument/2006/relationships/image" Target="../media/image57.jpeg"/><Relationship Id="rId2" Type="http://schemas.openxmlformats.org/officeDocument/2006/relationships/image" Target="../media/image52.jpeg"/><Relationship Id="rId1" Type="http://schemas.openxmlformats.org/officeDocument/2006/relationships/slideLayout" Target="../slideLayouts/slideLayout7.xml"/><Relationship Id="rId6" Type="http://schemas.openxmlformats.org/officeDocument/2006/relationships/image" Target="../media/image56.jpeg"/><Relationship Id="rId5" Type="http://schemas.openxmlformats.org/officeDocument/2006/relationships/image" Target="../media/image55.jpeg"/><Relationship Id="rId4" Type="http://schemas.openxmlformats.org/officeDocument/2006/relationships/image" Target="../media/image54.jpeg"/></Relationships>
</file>

<file path=ppt/slides/_rels/slide170.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120.xml"/><Relationship Id="rId1" Type="http://schemas.openxmlformats.org/officeDocument/2006/relationships/slideLayout" Target="../slideLayouts/slideLayout7.xml"/><Relationship Id="rId5" Type="http://schemas.openxmlformats.org/officeDocument/2006/relationships/image" Target="../media/image197.jpeg"/><Relationship Id="rId4" Type="http://schemas.openxmlformats.org/officeDocument/2006/relationships/image" Target="../media/image196.jpeg"/></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4.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123.xml"/><Relationship Id="rId1" Type="http://schemas.openxmlformats.org/officeDocument/2006/relationships/slideLayout" Target="../slideLayouts/slideLayout7.xml"/><Relationship Id="rId4" Type="http://schemas.openxmlformats.org/officeDocument/2006/relationships/image" Target="../media/image199.jpeg"/></Relationships>
</file>

<file path=ppt/slides/_rels/slide175.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124.xml"/><Relationship Id="rId1" Type="http://schemas.openxmlformats.org/officeDocument/2006/relationships/slideLayout" Target="../slideLayouts/slideLayout7.xml"/><Relationship Id="rId5" Type="http://schemas.openxmlformats.org/officeDocument/2006/relationships/image" Target="../media/image202.jpeg"/><Relationship Id="rId4" Type="http://schemas.openxmlformats.org/officeDocument/2006/relationships/image" Target="../media/image201.jpeg"/></Relationships>
</file>

<file path=ppt/slides/_rels/slide176.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125.xml"/><Relationship Id="rId1" Type="http://schemas.openxmlformats.org/officeDocument/2006/relationships/slideLayout" Target="../slideLayouts/slideLayout7.xml"/><Relationship Id="rId6" Type="http://schemas.openxmlformats.org/officeDocument/2006/relationships/image" Target="../media/image206.jpeg"/><Relationship Id="rId5" Type="http://schemas.openxmlformats.org/officeDocument/2006/relationships/image" Target="../media/image205.jpeg"/><Relationship Id="rId4" Type="http://schemas.openxmlformats.org/officeDocument/2006/relationships/image" Target="../media/image204.jpeg"/></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8.xml.rels><?xml version="1.0" encoding="UTF-8" standalone="yes"?>
<Relationships xmlns="http://schemas.openxmlformats.org/package/2006/relationships"><Relationship Id="rId8" Type="http://schemas.openxmlformats.org/officeDocument/2006/relationships/image" Target="../media/image212.jpeg"/><Relationship Id="rId3" Type="http://schemas.openxmlformats.org/officeDocument/2006/relationships/image" Target="../media/image207.jpeg"/><Relationship Id="rId7" Type="http://schemas.openxmlformats.org/officeDocument/2006/relationships/image" Target="../media/image211.jpeg"/><Relationship Id="rId2" Type="http://schemas.openxmlformats.org/officeDocument/2006/relationships/notesSlide" Target="../notesSlides/notesSlide126.xml"/><Relationship Id="rId1" Type="http://schemas.openxmlformats.org/officeDocument/2006/relationships/slideLayout" Target="../slideLayouts/slideLayout7.xml"/><Relationship Id="rId6" Type="http://schemas.openxmlformats.org/officeDocument/2006/relationships/image" Target="../media/image210.jpeg"/><Relationship Id="rId5" Type="http://schemas.openxmlformats.org/officeDocument/2006/relationships/image" Target="../media/image209.jpeg"/><Relationship Id="rId4" Type="http://schemas.openxmlformats.org/officeDocument/2006/relationships/image" Target="../media/image208.jpeg"/><Relationship Id="rId9" Type="http://schemas.openxmlformats.org/officeDocument/2006/relationships/image" Target="../media/image213.jpeg"/></Relationships>
</file>

<file path=ppt/slides/_rels/slide179.xml.rels><?xml version="1.0" encoding="UTF-8" standalone="yes"?>
<Relationships xmlns="http://schemas.openxmlformats.org/package/2006/relationships"><Relationship Id="rId3" Type="http://schemas.openxmlformats.org/officeDocument/2006/relationships/image" Target="../media/image214.jpeg"/><Relationship Id="rId7" Type="http://schemas.openxmlformats.org/officeDocument/2006/relationships/image" Target="../media/image218.jpeg"/><Relationship Id="rId2" Type="http://schemas.openxmlformats.org/officeDocument/2006/relationships/notesSlide" Target="../notesSlides/notesSlide127.xml"/><Relationship Id="rId1" Type="http://schemas.openxmlformats.org/officeDocument/2006/relationships/slideLayout" Target="../slideLayouts/slideLayout7.xml"/><Relationship Id="rId6" Type="http://schemas.openxmlformats.org/officeDocument/2006/relationships/image" Target="../media/image217.jpeg"/><Relationship Id="rId5" Type="http://schemas.openxmlformats.org/officeDocument/2006/relationships/image" Target="../media/image216.jpeg"/><Relationship Id="rId4" Type="http://schemas.openxmlformats.org/officeDocument/2006/relationships/image" Target="../media/image215.jpe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3" Type="http://schemas.openxmlformats.org/officeDocument/2006/relationships/image" Target="../media/image219.jpeg"/><Relationship Id="rId2" Type="http://schemas.openxmlformats.org/officeDocument/2006/relationships/notesSlide" Target="../notesSlides/notesSlide128.xml"/><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129.xml"/><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image" Target="../media/image221.jpeg"/><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3" Type="http://schemas.openxmlformats.org/officeDocument/2006/relationships/image" Target="../media/image224.wmf"/><Relationship Id="rId2" Type="http://schemas.openxmlformats.org/officeDocument/2006/relationships/image" Target="../media/image223.jpe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90.xml.rels><?xml version="1.0" encoding="UTF-8" standalone="yes"?>
<Relationships xmlns="http://schemas.openxmlformats.org/package/2006/relationships"><Relationship Id="rId3" Type="http://schemas.openxmlformats.org/officeDocument/2006/relationships/image" Target="../media/image226.wmf"/><Relationship Id="rId2" Type="http://schemas.openxmlformats.org/officeDocument/2006/relationships/image" Target="../media/image225.jpeg"/><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image" Target="../media/image227.jpeg"/><Relationship Id="rId1" Type="http://schemas.openxmlformats.org/officeDocument/2006/relationships/slideLayout" Target="../slideLayouts/slideLayout2.xml"/><Relationship Id="rId6" Type="http://schemas.openxmlformats.org/officeDocument/2006/relationships/image" Target="../media/image231.jpeg"/><Relationship Id="rId5" Type="http://schemas.openxmlformats.org/officeDocument/2006/relationships/image" Target="../media/image230.jpeg"/><Relationship Id="rId4" Type="http://schemas.openxmlformats.org/officeDocument/2006/relationships/image" Target="../media/image229.jpeg"/></Relationships>
</file>

<file path=ppt/slides/_rels/slide192.xml.rels><?xml version="1.0" encoding="UTF-8" standalone="yes"?>
<Relationships xmlns="http://schemas.openxmlformats.org/package/2006/relationships"><Relationship Id="rId2" Type="http://schemas.openxmlformats.org/officeDocument/2006/relationships/image" Target="../media/image232.png"/><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image" Target="../media/image233.jpeg"/><Relationship Id="rId1" Type="http://schemas.openxmlformats.org/officeDocument/2006/relationships/slideLayout" Target="../slideLayouts/slideLayout7.xml"/><Relationship Id="rId4" Type="http://schemas.openxmlformats.org/officeDocument/2006/relationships/image" Target="../media/image235.jpeg"/></Relationships>
</file>

<file path=ppt/slides/_rels/slide194.xml.rels><?xml version="1.0" encoding="UTF-8" standalone="yes"?>
<Relationships xmlns="http://schemas.openxmlformats.org/package/2006/relationships"><Relationship Id="rId8" Type="http://schemas.openxmlformats.org/officeDocument/2006/relationships/image" Target="../media/image242.jpeg"/><Relationship Id="rId3" Type="http://schemas.openxmlformats.org/officeDocument/2006/relationships/image" Target="../media/image237.jpeg"/><Relationship Id="rId7" Type="http://schemas.openxmlformats.org/officeDocument/2006/relationships/image" Target="../media/image241.jpeg"/><Relationship Id="rId2" Type="http://schemas.openxmlformats.org/officeDocument/2006/relationships/image" Target="../media/image236.jpeg"/><Relationship Id="rId1" Type="http://schemas.openxmlformats.org/officeDocument/2006/relationships/slideLayout" Target="../slideLayouts/slideLayout7.xml"/><Relationship Id="rId6" Type="http://schemas.openxmlformats.org/officeDocument/2006/relationships/image" Target="../media/image240.jpeg"/><Relationship Id="rId5" Type="http://schemas.openxmlformats.org/officeDocument/2006/relationships/image" Target="../media/image239.jpeg"/><Relationship Id="rId4" Type="http://schemas.openxmlformats.org/officeDocument/2006/relationships/image" Target="../media/image238.jpeg"/><Relationship Id="rId9" Type="http://schemas.openxmlformats.org/officeDocument/2006/relationships/image" Target="../media/image243.jpeg"/></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8.xml.rels><?xml version="1.0" encoding="UTF-8" standalone="yes"?>
<Relationships xmlns="http://schemas.openxmlformats.org/package/2006/relationships"><Relationship Id="rId3" Type="http://schemas.openxmlformats.org/officeDocument/2006/relationships/image" Target="../media/image245.png"/><Relationship Id="rId2" Type="http://schemas.openxmlformats.org/officeDocument/2006/relationships/image" Target="../media/image244.png"/><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2" Type="http://schemas.openxmlformats.org/officeDocument/2006/relationships/image" Target="../media/image246.jpe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2" Type="http://schemas.openxmlformats.org/officeDocument/2006/relationships/image" Target="../media/image247.png"/><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image" Target="../media/image244.png"/><Relationship Id="rId1" Type="http://schemas.openxmlformats.org/officeDocument/2006/relationships/slideLayout" Target="../slideLayouts/slideLayout7.xml"/></Relationships>
</file>

<file path=ppt/slides/_rels/slide203.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image" Target="../media/image249.jpeg"/><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image" Target="../media/image251.jpeg"/><Relationship Id="rId1" Type="http://schemas.openxmlformats.org/officeDocument/2006/relationships/slideLayout" Target="../slideLayouts/slideLayout7.xml"/><Relationship Id="rId5" Type="http://schemas.openxmlformats.org/officeDocument/2006/relationships/image" Target="../media/image254.jpeg"/><Relationship Id="rId4" Type="http://schemas.openxmlformats.org/officeDocument/2006/relationships/image" Target="../media/image253.jpeg"/></Relationships>
</file>

<file path=ppt/slides/_rels/slide205.xml.rels><?xml version="1.0" encoding="UTF-8" standalone="yes"?>
<Relationships xmlns="http://schemas.openxmlformats.org/package/2006/relationships"><Relationship Id="rId2" Type="http://schemas.openxmlformats.org/officeDocument/2006/relationships/image" Target="../media/image255.jpeg"/><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2" Type="http://schemas.openxmlformats.org/officeDocument/2006/relationships/image" Target="../media/image256.jpeg"/><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2" Type="http://schemas.openxmlformats.org/officeDocument/2006/relationships/image" Target="../media/image257.jpeg"/><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image" Target="../media/image258.jpeg"/><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2" Type="http://schemas.openxmlformats.org/officeDocument/2006/relationships/image" Target="../media/image256.jpe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9.xml"/><Relationship Id="rId1" Type="http://schemas.openxmlformats.org/officeDocument/2006/relationships/slideLayout" Target="../slideLayouts/slideLayout7.xml"/><Relationship Id="rId4" Type="http://schemas.openxmlformats.org/officeDocument/2006/relationships/image" Target="../media/image60.png"/></Relationships>
</file>

<file path=ppt/slides/_rels/slide26.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21.xml"/><Relationship Id="rId1" Type="http://schemas.openxmlformats.org/officeDocument/2006/relationships/slideLayout" Target="../slideLayouts/slideLayout7.xml"/><Relationship Id="rId4" Type="http://schemas.openxmlformats.org/officeDocument/2006/relationships/image" Target="../media/image62.jpe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3.xml"/><Relationship Id="rId1" Type="http://schemas.openxmlformats.org/officeDocument/2006/relationships/slideLayout" Target="../slideLayouts/slideLayout7.xml"/><Relationship Id="rId4" Type="http://schemas.openxmlformats.org/officeDocument/2006/relationships/image" Target="../media/image64.jpe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3" Type="http://schemas.openxmlformats.org/officeDocument/2006/relationships/image" Target="../media/image65.jpeg"/><Relationship Id="rId7" Type="http://schemas.openxmlformats.org/officeDocument/2006/relationships/image" Target="../media/image69.jpeg"/><Relationship Id="rId2" Type="http://schemas.openxmlformats.org/officeDocument/2006/relationships/notesSlide" Target="../notesSlides/notesSlide27.xml"/><Relationship Id="rId1" Type="http://schemas.openxmlformats.org/officeDocument/2006/relationships/slideLayout" Target="../slideLayouts/slideLayout7.xml"/><Relationship Id="rId6" Type="http://schemas.openxmlformats.org/officeDocument/2006/relationships/image" Target="../media/image68.jpeg"/><Relationship Id="rId5" Type="http://schemas.openxmlformats.org/officeDocument/2006/relationships/image" Target="../media/image67.jpeg"/><Relationship Id="rId4" Type="http://schemas.openxmlformats.org/officeDocument/2006/relationships/image" Target="../media/image66.jpe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30.xml"/><Relationship Id="rId1" Type="http://schemas.openxmlformats.org/officeDocument/2006/relationships/slideLayout" Target="../slideLayouts/slideLayout7.xml"/><Relationship Id="rId4" Type="http://schemas.openxmlformats.org/officeDocument/2006/relationships/image" Target="../media/image72.jpe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39.xml"/><Relationship Id="rId1" Type="http://schemas.openxmlformats.org/officeDocument/2006/relationships/slideLayout" Target="../slideLayouts/slideLayout7.xml"/><Relationship Id="rId6" Type="http://schemas.openxmlformats.org/officeDocument/2006/relationships/image" Target="../media/image77.jpeg"/><Relationship Id="rId5" Type="http://schemas.openxmlformats.org/officeDocument/2006/relationships/image" Target="../media/image76.jpeg"/><Relationship Id="rId4" Type="http://schemas.openxmlformats.org/officeDocument/2006/relationships/image" Target="../media/image75.jpeg"/></Relationships>
</file>

<file path=ppt/slides/_rels/slide65.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40.xml"/><Relationship Id="rId1" Type="http://schemas.openxmlformats.org/officeDocument/2006/relationships/slideLayout" Target="../slideLayouts/slideLayout7.xml"/><Relationship Id="rId6" Type="http://schemas.openxmlformats.org/officeDocument/2006/relationships/image" Target="../media/image77.jpeg"/><Relationship Id="rId5" Type="http://schemas.openxmlformats.org/officeDocument/2006/relationships/image" Target="../media/image76.jpeg"/><Relationship Id="rId4" Type="http://schemas.openxmlformats.org/officeDocument/2006/relationships/image" Target="../media/image75.jpeg"/></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42.xml"/><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44.xml"/><Relationship Id="rId1" Type="http://schemas.openxmlformats.org/officeDocument/2006/relationships/slideLayout" Target="../slideLayouts/slideLayout6.xml"/><Relationship Id="rId4" Type="http://schemas.openxmlformats.org/officeDocument/2006/relationships/image" Target="../media/image80.jpeg"/></Relationships>
</file>

<file path=ppt/slides/_rels/slide7.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5.jpeg"/><Relationship Id="rId2" Type="http://schemas.openxmlformats.org/officeDocument/2006/relationships/notesSlide" Target="../notesSlides/notesSlide2.xml"/><Relationship Id="rId1" Type="http://schemas.openxmlformats.org/officeDocument/2006/relationships/slideLayout" Target="../slideLayouts/slideLayout7.xml"/><Relationship Id="rId6" Type="http://schemas.openxmlformats.org/officeDocument/2006/relationships/image" Target="../media/image4.jpeg"/><Relationship Id="rId5" Type="http://schemas.openxmlformats.org/officeDocument/2006/relationships/image" Target="../media/image3.jpeg"/><Relationship Id="rId4" Type="http://schemas.openxmlformats.org/officeDocument/2006/relationships/image" Target="../media/image2.jpeg"/></Relationships>
</file>

<file path=ppt/slides/_rels/slide70.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45.xml"/><Relationship Id="rId1" Type="http://schemas.openxmlformats.org/officeDocument/2006/relationships/slideLayout" Target="../slideLayouts/slideLayout6.xml"/><Relationship Id="rId4" Type="http://schemas.openxmlformats.org/officeDocument/2006/relationships/image" Target="../media/image82.jpeg"/></Relationships>
</file>

<file path=ppt/slides/_rels/slide71.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46.xml"/><Relationship Id="rId1" Type="http://schemas.openxmlformats.org/officeDocument/2006/relationships/slideLayout" Target="../slideLayouts/slideLayout6.xml"/><Relationship Id="rId4" Type="http://schemas.openxmlformats.org/officeDocument/2006/relationships/image" Target="../media/image84.jpeg"/></Relationships>
</file>

<file path=ppt/slides/_rels/slide72.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47.xml"/><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48.xml"/><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49.xml"/><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50.xml"/><Relationship Id="rId1" Type="http://schemas.openxmlformats.org/officeDocument/2006/relationships/slideLayout" Target="../slideLayouts/slideLayout6.xml"/></Relationships>
</file>

<file path=ppt/slides/_rels/slide76.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51.xml"/><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78.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53.xml"/><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image" Target="../media/image87.jpeg"/><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3" Type="http://schemas.openxmlformats.org/officeDocument/2006/relationships/image" Target="../media/image6.jpeg"/><Relationship Id="rId7" Type="http://schemas.openxmlformats.org/officeDocument/2006/relationships/image" Target="../media/image10.jpeg"/><Relationship Id="rId2" Type="http://schemas.openxmlformats.org/officeDocument/2006/relationships/notesSlide" Target="../notesSlides/notesSlide3.xml"/><Relationship Id="rId1" Type="http://schemas.openxmlformats.org/officeDocument/2006/relationships/slideLayout" Target="../slideLayouts/slideLayout7.xml"/><Relationship Id="rId6" Type="http://schemas.openxmlformats.org/officeDocument/2006/relationships/image" Target="../media/image9.jpeg"/><Relationship Id="rId5" Type="http://schemas.openxmlformats.org/officeDocument/2006/relationships/image" Target="../media/image8.jpeg"/><Relationship Id="rId4" Type="http://schemas.openxmlformats.org/officeDocument/2006/relationships/image" Target="../media/image7.jpeg"/></Relationships>
</file>

<file path=ppt/slides/_rels/slide80.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image" Target="../media/image89.jpeg"/><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54.xml"/><Relationship Id="rId1" Type="http://schemas.openxmlformats.org/officeDocument/2006/relationships/slideLayout" Target="../slideLayouts/slideLayout6.xml"/></Relationships>
</file>

<file path=ppt/slides/_rels/slide82.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55.xml"/><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57.xml"/><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image" Target="../media/image92.jpeg"/><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58.xml"/><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59.xml"/><Relationship Id="rId1" Type="http://schemas.openxmlformats.org/officeDocument/2006/relationships/slideLayout" Target="../slideLayouts/slideLayout7.xml"/><Relationship Id="rId6" Type="http://schemas.openxmlformats.org/officeDocument/2006/relationships/image" Target="../media/image97.jpeg"/><Relationship Id="rId5" Type="http://schemas.openxmlformats.org/officeDocument/2006/relationships/image" Target="../media/image96.jpeg"/><Relationship Id="rId4" Type="http://schemas.openxmlformats.org/officeDocument/2006/relationships/image" Target="../media/image95.jpeg"/></Relationships>
</file>

<file path=ppt/slides/_rels/slide89.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60.xml"/><Relationship Id="rId1" Type="http://schemas.openxmlformats.org/officeDocument/2006/relationships/slideLayout" Target="../slideLayouts/slideLayout7.xml"/><Relationship Id="rId5" Type="http://schemas.openxmlformats.org/officeDocument/2006/relationships/image" Target="../media/image100.jpeg"/><Relationship Id="rId4" Type="http://schemas.openxmlformats.org/officeDocument/2006/relationships/image" Target="../media/image99.jpeg"/></Relationships>
</file>

<file path=ppt/slides/_rels/slide9.xml.rels><?xml version="1.0" encoding="UTF-8" standalone="yes"?>
<Relationships xmlns="http://schemas.openxmlformats.org/package/2006/relationships"><Relationship Id="rId3" Type="http://schemas.openxmlformats.org/officeDocument/2006/relationships/image" Target="../media/image11.jpeg"/><Relationship Id="rId7" Type="http://schemas.openxmlformats.org/officeDocument/2006/relationships/image" Target="../media/image15.jpeg"/><Relationship Id="rId2" Type="http://schemas.openxmlformats.org/officeDocument/2006/relationships/notesSlide" Target="../notesSlides/notesSlide4.xml"/><Relationship Id="rId1" Type="http://schemas.openxmlformats.org/officeDocument/2006/relationships/slideLayout" Target="../slideLayouts/slideLayout7.xml"/><Relationship Id="rId6" Type="http://schemas.openxmlformats.org/officeDocument/2006/relationships/image" Target="../media/image14.jpeg"/><Relationship Id="rId5" Type="http://schemas.openxmlformats.org/officeDocument/2006/relationships/image" Target="../media/image13.jpeg"/><Relationship Id="rId4" Type="http://schemas.openxmlformats.org/officeDocument/2006/relationships/image" Target="../media/image12.jpeg"/></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62.xml"/><Relationship Id="rId1" Type="http://schemas.openxmlformats.org/officeDocument/2006/relationships/slideLayout" Target="../slideLayouts/slideLayout2.xml"/><Relationship Id="rId4" Type="http://schemas.openxmlformats.org/officeDocument/2006/relationships/image" Target="../media/image102.jpeg"/></Relationships>
</file>

<file path=ppt/slides/_rels/slide92.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68.xml"/><Relationship Id="rId1" Type="http://schemas.openxmlformats.org/officeDocument/2006/relationships/slideLayout" Target="../slideLayouts/slideLayout2.xml"/><Relationship Id="rId4" Type="http://schemas.openxmlformats.org/officeDocument/2006/relationships/image" Target="../media/image107.jpeg"/></Relationships>
</file>

<file path=ppt/slides/_rels/slide98.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69.xml"/><Relationship Id="rId1" Type="http://schemas.openxmlformats.org/officeDocument/2006/relationships/slideLayout" Target="../slideLayouts/slideLayout2.xml"/><Relationship Id="rId4" Type="http://schemas.openxmlformats.org/officeDocument/2006/relationships/image" Target="../media/image109.jpeg"/></Relationships>
</file>

<file path=ppt/slides/_rels/slide99.xml.rels><?xml version="1.0" encoding="UTF-8" standalone="yes"?>
<Relationships xmlns="http://schemas.openxmlformats.org/package/2006/relationships"><Relationship Id="rId3" Type="http://schemas.openxmlformats.org/officeDocument/2006/relationships/diagramData" Target="../diagrams/data1.xml"/><Relationship Id="rId2" Type="http://schemas.openxmlformats.org/officeDocument/2006/relationships/notesSlide" Target="../notesSlides/notesSlide70.xml"/><Relationship Id="rId1" Type="http://schemas.openxmlformats.org/officeDocument/2006/relationships/slideLayout" Target="../slideLayouts/slideLayout1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Τίτλος"/>
          <p:cNvSpPr>
            <a:spLocks noGrp="1"/>
          </p:cNvSpPr>
          <p:nvPr>
            <p:ph type="ctrTitle"/>
          </p:nvPr>
        </p:nvSpPr>
        <p:spPr/>
        <p:txBody>
          <a:bodyPr/>
          <a:lstStyle/>
          <a:p>
            <a:r>
              <a:rPr lang="el-GR" dirty="0" smtClean="0"/>
              <a:t>ΕΠΑΝΑΛΗΠΤΙΚΟ ΜΑΘΗΜΑ</a:t>
            </a:r>
            <a:br>
              <a:rPr lang="el-GR" dirty="0" smtClean="0"/>
            </a:br>
            <a:r>
              <a:rPr lang="el-GR" dirty="0" smtClean="0"/>
              <a:t>ΟΡΘΟΔΟΝΤΙΚΗ Ι</a:t>
            </a:r>
            <a:endParaRPr lang="el-GR" dirty="0"/>
          </a:p>
        </p:txBody>
      </p:sp>
      <p:sp>
        <p:nvSpPr>
          <p:cNvPr id="3" name="2 - Υπότιτλος"/>
          <p:cNvSpPr>
            <a:spLocks noGrp="1"/>
          </p:cNvSpPr>
          <p:nvPr>
            <p:ph type="subTitle" idx="1"/>
          </p:nvPr>
        </p:nvSpPr>
        <p:spPr/>
        <p:txBody>
          <a:bodyPr/>
          <a:lstStyle/>
          <a:p>
            <a:r>
              <a:rPr lang="el-GR" dirty="0" err="1" smtClean="0"/>
              <a:t>Βασταρδή</a:t>
            </a:r>
            <a:r>
              <a:rPr lang="el-GR" dirty="0" smtClean="0"/>
              <a:t> Ελένη</a:t>
            </a:r>
            <a:endParaRPr lang="el-GR" dirty="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110002_L0_sm.jpg"/>
          <p:cNvPicPr>
            <a:picLocks noChangeAspect="1"/>
          </p:cNvPicPr>
          <p:nvPr/>
        </p:nvPicPr>
        <p:blipFill>
          <a:blip r:embed="rId3" cstate="screen"/>
          <a:stretch>
            <a:fillRect/>
          </a:stretch>
        </p:blipFill>
        <p:spPr>
          <a:xfrm>
            <a:off x="4607469" y="4769429"/>
            <a:ext cx="3540539" cy="2088573"/>
          </a:xfrm>
          <a:prstGeom prst="rect">
            <a:avLst/>
          </a:prstGeom>
        </p:spPr>
      </p:pic>
      <p:pic>
        <p:nvPicPr>
          <p:cNvPr id="3" name="Picture 2" descr="110002_R0_sm.jpg"/>
          <p:cNvPicPr>
            <a:picLocks noChangeAspect="1"/>
          </p:cNvPicPr>
          <p:nvPr/>
        </p:nvPicPr>
        <p:blipFill>
          <a:blip r:embed="rId4" cstate="screen"/>
          <a:stretch>
            <a:fillRect/>
          </a:stretch>
        </p:blipFill>
        <p:spPr>
          <a:xfrm>
            <a:off x="949269" y="4794504"/>
            <a:ext cx="3493008" cy="2063496"/>
          </a:xfrm>
          <a:prstGeom prst="rect">
            <a:avLst/>
          </a:prstGeom>
        </p:spPr>
      </p:pic>
      <p:pic>
        <p:nvPicPr>
          <p:cNvPr id="4" name="Picture 3" descr="110002_mand0_sm.jpg"/>
          <p:cNvPicPr>
            <a:picLocks noChangeAspect="1"/>
          </p:cNvPicPr>
          <p:nvPr/>
        </p:nvPicPr>
        <p:blipFill>
          <a:blip r:embed="rId5" cstate="screen"/>
          <a:stretch>
            <a:fillRect/>
          </a:stretch>
        </p:blipFill>
        <p:spPr>
          <a:xfrm>
            <a:off x="5153896" y="2228177"/>
            <a:ext cx="3886201" cy="2557371"/>
          </a:xfrm>
          <a:prstGeom prst="rect">
            <a:avLst/>
          </a:prstGeom>
        </p:spPr>
      </p:pic>
      <p:pic>
        <p:nvPicPr>
          <p:cNvPr id="5" name="Picture 4" descr="110002_max0_sm.jpg"/>
          <p:cNvPicPr>
            <a:picLocks noChangeAspect="1"/>
          </p:cNvPicPr>
          <p:nvPr/>
        </p:nvPicPr>
        <p:blipFill>
          <a:blip r:embed="rId6" cstate="screen"/>
          <a:stretch>
            <a:fillRect/>
          </a:stretch>
        </p:blipFill>
        <p:spPr>
          <a:xfrm>
            <a:off x="93517" y="2109357"/>
            <a:ext cx="3780075" cy="2696236"/>
          </a:xfrm>
          <a:prstGeom prst="rect">
            <a:avLst/>
          </a:prstGeom>
        </p:spPr>
      </p:pic>
      <p:pic>
        <p:nvPicPr>
          <p:cNvPr id="6" name="Picture 5" descr="110002_frontal0_sm.jpg"/>
          <p:cNvPicPr>
            <a:picLocks noChangeAspect="1"/>
          </p:cNvPicPr>
          <p:nvPr/>
        </p:nvPicPr>
        <p:blipFill>
          <a:blip r:embed="rId7" cstate="screen"/>
          <a:stretch>
            <a:fillRect/>
          </a:stretch>
        </p:blipFill>
        <p:spPr>
          <a:xfrm>
            <a:off x="2655944" y="2"/>
            <a:ext cx="3832121" cy="2234045"/>
          </a:xfrm>
          <a:prstGeom prst="rect">
            <a:avLst/>
          </a:prstGeom>
        </p:spPr>
      </p:pic>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ChangeArrowheads="1"/>
          </p:cNvSpPr>
          <p:nvPr/>
        </p:nvSpPr>
        <p:spPr bwMode="auto">
          <a:xfrm>
            <a:off x="142847" y="152402"/>
            <a:ext cx="8643999" cy="2600712"/>
          </a:xfrm>
          <a:prstGeom prst="rect">
            <a:avLst/>
          </a:prstGeom>
          <a:noFill/>
          <a:ln w="9525">
            <a:noFill/>
            <a:miter lim="800000"/>
            <a:headEnd/>
            <a:tailEnd/>
          </a:ln>
          <a:effectLst/>
        </p:spPr>
        <p:txBody>
          <a:bodyPr wrap="square" bIns="0">
            <a:spAutoFit/>
          </a:bodyPr>
          <a:lstStyle/>
          <a:p>
            <a:pPr>
              <a:defRPr/>
            </a:pPr>
            <a:r>
              <a:rPr lang="el-GR" sz="2800" b="1" dirty="0" smtClean="0">
                <a:latin typeface="Cambria Math" panose="02040503050406030204" pitchFamily="18" charset="0"/>
                <a:ea typeface="Cambria Math" panose="02040503050406030204" pitchFamily="18" charset="0"/>
                <a:cs typeface="Times New Roman" pitchFamily="18" charset="0"/>
              </a:rPr>
              <a:t>Μηχανισμοί παραγωγής και </a:t>
            </a:r>
            <a:r>
              <a:rPr lang="el-GR" sz="2800" b="1" dirty="0" err="1" smtClean="0">
                <a:latin typeface="Cambria Math" panose="02040503050406030204" pitchFamily="18" charset="0"/>
                <a:ea typeface="Cambria Math" panose="02040503050406030204" pitchFamily="18" charset="0"/>
                <a:cs typeface="Times New Roman" pitchFamily="18" charset="0"/>
              </a:rPr>
              <a:t>αυτο</a:t>
            </a:r>
            <a:r>
              <a:rPr lang="el-GR" sz="2800" b="1" dirty="0" smtClean="0">
                <a:latin typeface="Cambria Math" panose="02040503050406030204" pitchFamily="18" charset="0"/>
                <a:ea typeface="Cambria Math" panose="02040503050406030204" pitchFamily="18" charset="0"/>
                <a:cs typeface="Times New Roman" pitchFamily="18" charset="0"/>
              </a:rPr>
              <a:t> - αναγέννησης οστού </a:t>
            </a:r>
          </a:p>
          <a:p>
            <a:pPr>
              <a:defRPr/>
            </a:pPr>
            <a:endParaRPr lang="el-GR" sz="2400" b="1" dirty="0" smtClean="0">
              <a:latin typeface="Cambria Math" panose="02040503050406030204" pitchFamily="18" charset="0"/>
              <a:ea typeface="Cambria Math" panose="02040503050406030204" pitchFamily="18" charset="0"/>
              <a:cs typeface="Times New Roman" pitchFamily="18" charset="0"/>
            </a:endParaRPr>
          </a:p>
          <a:p>
            <a:pPr>
              <a:defRPr/>
            </a:pPr>
            <a:r>
              <a:rPr lang="el-GR" sz="2400" b="1" dirty="0" smtClean="0">
                <a:latin typeface="Cambria Math" panose="02040503050406030204" pitchFamily="18" charset="0"/>
                <a:ea typeface="Cambria Math" panose="02040503050406030204" pitchFamily="18" charset="0"/>
                <a:cs typeface="Times New Roman" pitchFamily="18" charset="0"/>
              </a:rPr>
              <a:t>Οστική παραγωγή – διάπλαση</a:t>
            </a:r>
            <a:r>
              <a:rPr lang="el-GR" b="1" dirty="0" smtClean="0">
                <a:latin typeface="Cambria Math" panose="02040503050406030204" pitchFamily="18" charset="0"/>
                <a:ea typeface="Cambria Math" panose="02040503050406030204" pitchFamily="18" charset="0"/>
                <a:cs typeface="Times New Roman" pitchFamily="18" charset="0"/>
              </a:rPr>
              <a:t> </a:t>
            </a:r>
            <a:r>
              <a:rPr lang="el-GR" dirty="0" smtClean="0">
                <a:latin typeface="Cambria Math" panose="02040503050406030204" pitchFamily="18" charset="0"/>
                <a:ea typeface="Cambria Math" panose="02040503050406030204" pitchFamily="18" charset="0"/>
                <a:cs typeface="Times New Roman" pitchFamily="18" charset="0"/>
              </a:rPr>
              <a:t>(</a:t>
            </a:r>
            <a:r>
              <a:rPr lang="en-US" dirty="0" smtClean="0">
                <a:latin typeface="Cambria Math" panose="02040503050406030204" pitchFamily="18" charset="0"/>
                <a:ea typeface="Cambria Math" panose="02040503050406030204" pitchFamily="18" charset="0"/>
                <a:cs typeface="Times New Roman" pitchFamily="18" charset="0"/>
              </a:rPr>
              <a:t>modeling</a:t>
            </a:r>
            <a:r>
              <a:rPr lang="el-GR" dirty="0" smtClean="0">
                <a:latin typeface="Cambria Math" panose="02040503050406030204" pitchFamily="18" charset="0"/>
                <a:ea typeface="Cambria Math" panose="02040503050406030204" pitchFamily="18" charset="0"/>
                <a:cs typeface="Times New Roman" pitchFamily="18" charset="0"/>
              </a:rPr>
              <a:t>)</a:t>
            </a:r>
            <a:r>
              <a:rPr lang="el-GR" sz="2400" dirty="0" smtClean="0">
                <a:latin typeface="Cambria Math" panose="02040503050406030204" pitchFamily="18" charset="0"/>
                <a:ea typeface="Cambria Math" panose="02040503050406030204" pitchFamily="18" charset="0"/>
                <a:cs typeface="Times New Roman" pitchFamily="18" charset="0"/>
              </a:rPr>
              <a:t>:</a:t>
            </a:r>
            <a:endParaRPr lang="en-US" sz="2400" dirty="0" smtClean="0">
              <a:latin typeface="Cambria Math" panose="02040503050406030204" pitchFamily="18" charset="0"/>
              <a:ea typeface="Cambria Math" panose="02040503050406030204" pitchFamily="18" charset="0"/>
              <a:cs typeface="Times New Roman" pitchFamily="18" charset="0"/>
            </a:endParaRPr>
          </a:p>
          <a:p>
            <a:pPr>
              <a:defRPr/>
            </a:pPr>
            <a:r>
              <a:rPr lang="el-GR" dirty="0" smtClean="0">
                <a:effectLst>
                  <a:outerShdw blurRad="38100" dist="38100" dir="2700000" algn="tl">
                    <a:srgbClr val="C0C0C0"/>
                  </a:outerShdw>
                </a:effectLst>
                <a:latin typeface="Cambria Math" panose="02040503050406030204" pitchFamily="18" charset="0"/>
                <a:ea typeface="Cambria Math" panose="02040503050406030204" pitchFamily="18" charset="0"/>
                <a:cs typeface="Times New Roman" pitchFamily="18" charset="0"/>
              </a:rPr>
              <a:t>Μεταβολές </a:t>
            </a:r>
            <a:r>
              <a:rPr lang="el-GR" dirty="0">
                <a:effectLst>
                  <a:outerShdw blurRad="38100" dist="38100" dir="2700000" algn="tl">
                    <a:srgbClr val="C0C0C0"/>
                  </a:outerShdw>
                </a:effectLst>
                <a:latin typeface="Cambria Math" panose="02040503050406030204" pitchFamily="18" charset="0"/>
                <a:ea typeface="Cambria Math" panose="02040503050406030204" pitchFamily="18" charset="0"/>
                <a:cs typeface="Times New Roman" pitchFamily="18" charset="0"/>
              </a:rPr>
              <a:t>του οστού</a:t>
            </a:r>
            <a:r>
              <a:rPr lang="el-GR" dirty="0">
                <a:latin typeface="Cambria Math" panose="02040503050406030204" pitchFamily="18" charset="0"/>
                <a:ea typeface="Cambria Math" panose="02040503050406030204" pitchFamily="18" charset="0"/>
                <a:cs typeface="Times New Roman" pitchFamily="18" charset="0"/>
              </a:rPr>
              <a:t> που επισυμβαίνουν </a:t>
            </a:r>
            <a:r>
              <a:rPr lang="el-GR" dirty="0">
                <a:effectLst>
                  <a:outerShdw blurRad="38100" dist="38100" dir="2700000" algn="tl">
                    <a:srgbClr val="C0C0C0"/>
                  </a:outerShdw>
                </a:effectLst>
                <a:latin typeface="Cambria Math" panose="02040503050406030204" pitchFamily="18" charset="0"/>
                <a:ea typeface="Cambria Math" panose="02040503050406030204" pitchFamily="18" charset="0"/>
                <a:cs typeface="Times New Roman" pitchFamily="18" charset="0"/>
              </a:rPr>
              <a:t>κατά μήκος των </a:t>
            </a:r>
            <a:r>
              <a:rPr lang="el-GR" b="1" dirty="0" err="1">
                <a:effectLst>
                  <a:outerShdw blurRad="38100" dist="38100" dir="2700000" algn="tl">
                    <a:srgbClr val="C0C0C0"/>
                  </a:outerShdw>
                </a:effectLst>
                <a:latin typeface="Cambria Math" panose="02040503050406030204" pitchFamily="18" charset="0"/>
                <a:ea typeface="Cambria Math" panose="02040503050406030204" pitchFamily="18" charset="0"/>
                <a:cs typeface="Times New Roman" pitchFamily="18" charset="0"/>
              </a:rPr>
              <a:t>αγγειούμενων</a:t>
            </a:r>
            <a:r>
              <a:rPr lang="el-GR" dirty="0">
                <a:effectLst>
                  <a:outerShdw blurRad="38100" dist="38100" dir="2700000" algn="tl">
                    <a:srgbClr val="C0C0C0"/>
                  </a:outerShdw>
                </a:effectLst>
                <a:latin typeface="Cambria Math" panose="02040503050406030204" pitchFamily="18" charset="0"/>
                <a:ea typeface="Cambria Math" panose="02040503050406030204" pitchFamily="18" charset="0"/>
                <a:cs typeface="Times New Roman" pitchFamily="18" charset="0"/>
              </a:rPr>
              <a:t> εξωτερικών επιφανειών του</a:t>
            </a:r>
            <a:r>
              <a:rPr lang="el-GR" dirty="0">
                <a:latin typeface="Cambria Math" panose="02040503050406030204" pitchFamily="18" charset="0"/>
                <a:ea typeface="Cambria Math" panose="02040503050406030204" pitchFamily="18" charset="0"/>
                <a:cs typeface="Times New Roman" pitchFamily="18" charset="0"/>
              </a:rPr>
              <a:t> και οι οποίες συντελούν στην τελική μορφολογία του.</a:t>
            </a:r>
            <a:endParaRPr lang="en-US" dirty="0">
              <a:latin typeface="Cambria Math" panose="02040503050406030204" pitchFamily="18" charset="0"/>
              <a:ea typeface="Cambria Math" panose="02040503050406030204" pitchFamily="18" charset="0"/>
              <a:cs typeface="Times New Roman" pitchFamily="18" charset="0"/>
            </a:endParaRPr>
          </a:p>
          <a:p>
            <a:pPr>
              <a:defRPr/>
            </a:pPr>
            <a:r>
              <a:rPr lang="el-GR" i="1" dirty="0">
                <a:latin typeface="Cambria Math" panose="02040503050406030204" pitchFamily="18" charset="0"/>
                <a:ea typeface="Cambria Math" panose="02040503050406030204" pitchFamily="18" charset="0"/>
                <a:cs typeface="Times New Roman" pitchFamily="18" charset="0"/>
              </a:rPr>
              <a:t>Δεν παρατηρείται συνέργεια οστεοβλαστών και </a:t>
            </a:r>
            <a:r>
              <a:rPr lang="el-GR" i="1" dirty="0" err="1">
                <a:latin typeface="Cambria Math" panose="02040503050406030204" pitchFamily="18" charset="0"/>
                <a:ea typeface="Cambria Math" panose="02040503050406030204" pitchFamily="18" charset="0"/>
                <a:cs typeface="Times New Roman" pitchFamily="18" charset="0"/>
              </a:rPr>
              <a:t>οστεοκλαστών</a:t>
            </a:r>
            <a:r>
              <a:rPr lang="el-GR" i="1" dirty="0">
                <a:latin typeface="Cambria Math" panose="02040503050406030204" pitchFamily="18" charset="0"/>
                <a:ea typeface="Cambria Math" panose="02040503050406030204" pitchFamily="18" charset="0"/>
                <a:cs typeface="Times New Roman" pitchFamily="18" charset="0"/>
              </a:rPr>
              <a:t>.</a:t>
            </a:r>
            <a:endParaRPr lang="en-US" i="1" dirty="0">
              <a:latin typeface="Cambria Math" panose="02040503050406030204" pitchFamily="18" charset="0"/>
              <a:ea typeface="Cambria Math" panose="02040503050406030204" pitchFamily="18" charset="0"/>
              <a:cs typeface="Times New Roman" pitchFamily="18" charset="0"/>
            </a:endParaRPr>
          </a:p>
          <a:p>
            <a:pPr>
              <a:defRPr/>
            </a:pPr>
            <a:r>
              <a:rPr lang="el-GR" dirty="0">
                <a:latin typeface="Cambria Math" panose="02040503050406030204" pitchFamily="18" charset="0"/>
                <a:ea typeface="Cambria Math" panose="02040503050406030204" pitchFamily="18" charset="0"/>
                <a:cs typeface="Times New Roman" pitchFamily="18" charset="0"/>
              </a:rPr>
              <a:t>Η οστική εναπόθεση (</a:t>
            </a:r>
            <a:r>
              <a:rPr lang="el-GR" dirty="0" err="1" smtClean="0">
                <a:latin typeface="Cambria Math" panose="02040503050406030204" pitchFamily="18" charset="0"/>
                <a:ea typeface="Cambria Math" panose="02040503050406030204" pitchFamily="18" charset="0"/>
                <a:cs typeface="Times New Roman" pitchFamily="18" charset="0"/>
              </a:rPr>
              <a:t>anaboli</a:t>
            </a:r>
            <a:r>
              <a:rPr lang="en-US" dirty="0" smtClean="0">
                <a:latin typeface="Cambria Math" panose="02040503050406030204" pitchFamily="18" charset="0"/>
                <a:ea typeface="Cambria Math" panose="02040503050406030204" pitchFamily="18" charset="0"/>
                <a:cs typeface="Times New Roman" pitchFamily="18" charset="0"/>
              </a:rPr>
              <a:t>c </a:t>
            </a:r>
            <a:r>
              <a:rPr lang="el-GR" dirty="0" err="1" smtClean="0">
                <a:latin typeface="Cambria Math" panose="02040503050406030204" pitchFamily="18" charset="0"/>
                <a:ea typeface="Cambria Math" panose="02040503050406030204" pitchFamily="18" charset="0"/>
                <a:cs typeface="Times New Roman" pitchFamily="18" charset="0"/>
              </a:rPr>
              <a:t>modeling</a:t>
            </a:r>
            <a:r>
              <a:rPr lang="el-GR" dirty="0">
                <a:latin typeface="Cambria Math" panose="02040503050406030204" pitchFamily="18" charset="0"/>
                <a:ea typeface="Cambria Math" panose="02040503050406030204" pitchFamily="18" charset="0"/>
                <a:cs typeface="Times New Roman" pitchFamily="18" charset="0"/>
              </a:rPr>
              <a:t>) είναι τελείως </a:t>
            </a:r>
            <a:r>
              <a:rPr lang="el-GR" b="1" dirty="0">
                <a:latin typeface="Cambria Math" panose="02040503050406030204" pitchFamily="18" charset="0"/>
                <a:ea typeface="Cambria Math" panose="02040503050406030204" pitchFamily="18" charset="0"/>
                <a:cs typeface="Times New Roman" pitchFamily="18" charset="0"/>
              </a:rPr>
              <a:t>ανεξάρτητη</a:t>
            </a:r>
            <a:r>
              <a:rPr lang="el-GR" dirty="0">
                <a:latin typeface="Cambria Math" panose="02040503050406030204" pitchFamily="18" charset="0"/>
                <a:ea typeface="Cambria Math" panose="02040503050406030204" pitchFamily="18" charset="0"/>
                <a:cs typeface="Times New Roman" pitchFamily="18" charset="0"/>
              </a:rPr>
              <a:t> από την οστική απορρόφηση (</a:t>
            </a:r>
            <a:r>
              <a:rPr lang="el-GR" dirty="0" err="1">
                <a:latin typeface="Cambria Math" panose="02040503050406030204" pitchFamily="18" charset="0"/>
                <a:ea typeface="Cambria Math" panose="02040503050406030204" pitchFamily="18" charset="0"/>
                <a:cs typeface="Times New Roman" pitchFamily="18" charset="0"/>
              </a:rPr>
              <a:t>catabolic</a:t>
            </a:r>
            <a:r>
              <a:rPr lang="el-GR" dirty="0">
                <a:latin typeface="Cambria Math" panose="02040503050406030204" pitchFamily="18" charset="0"/>
                <a:ea typeface="Cambria Math" panose="02040503050406030204" pitchFamily="18" charset="0"/>
                <a:cs typeface="Times New Roman" pitchFamily="18" charset="0"/>
              </a:rPr>
              <a:t> </a:t>
            </a:r>
            <a:r>
              <a:rPr lang="el-GR" dirty="0" err="1">
                <a:latin typeface="Cambria Math" panose="02040503050406030204" pitchFamily="18" charset="0"/>
                <a:ea typeface="Cambria Math" panose="02040503050406030204" pitchFamily="18" charset="0"/>
                <a:cs typeface="Times New Roman" pitchFamily="18" charset="0"/>
              </a:rPr>
              <a:t>modeling</a:t>
            </a:r>
            <a:r>
              <a:rPr lang="el-GR" dirty="0">
                <a:latin typeface="Cambria Math" panose="02040503050406030204" pitchFamily="18" charset="0"/>
                <a:ea typeface="Cambria Math" panose="02040503050406030204" pitchFamily="18" charset="0"/>
                <a:cs typeface="Times New Roman" pitchFamily="18" charset="0"/>
              </a:rPr>
              <a:t>).</a:t>
            </a:r>
          </a:p>
        </p:txBody>
      </p:sp>
      <p:sp>
        <p:nvSpPr>
          <p:cNvPr id="22531" name="Rectangle 3"/>
          <p:cNvSpPr>
            <a:spLocks noChangeArrowheads="1"/>
          </p:cNvSpPr>
          <p:nvPr/>
        </p:nvSpPr>
        <p:spPr bwMode="auto">
          <a:xfrm>
            <a:off x="142845" y="2762762"/>
            <a:ext cx="8943979" cy="1523494"/>
          </a:xfrm>
          <a:prstGeom prst="rect">
            <a:avLst/>
          </a:prstGeom>
          <a:noFill/>
          <a:ln w="9525">
            <a:noFill/>
            <a:miter lim="800000"/>
            <a:headEnd/>
            <a:tailEnd/>
          </a:ln>
          <a:effectLst/>
        </p:spPr>
        <p:txBody>
          <a:bodyPr wrap="square" bIns="0">
            <a:spAutoFit/>
          </a:bodyPr>
          <a:lstStyle/>
          <a:p>
            <a:pPr>
              <a:defRPr/>
            </a:pPr>
            <a:r>
              <a:rPr lang="el-GR" sz="2400" b="1" dirty="0">
                <a:latin typeface="Cambria Math" panose="02040503050406030204" pitchFamily="18" charset="0"/>
                <a:ea typeface="Cambria Math" panose="02040503050406030204" pitchFamily="18" charset="0"/>
                <a:cs typeface="Times New Roman" pitchFamily="18" charset="0"/>
              </a:rPr>
              <a:t>Οστική αναδιαμόρφωση</a:t>
            </a:r>
            <a:r>
              <a:rPr lang="el-GR" b="1" dirty="0">
                <a:latin typeface="Cambria Math" panose="02040503050406030204" pitchFamily="18" charset="0"/>
                <a:ea typeface="Cambria Math" panose="02040503050406030204" pitchFamily="18" charset="0"/>
                <a:cs typeface="Times New Roman" pitchFamily="18" charset="0"/>
              </a:rPr>
              <a:t> </a:t>
            </a:r>
            <a:r>
              <a:rPr lang="el-GR" dirty="0">
                <a:latin typeface="Cambria Math" panose="02040503050406030204" pitchFamily="18" charset="0"/>
                <a:ea typeface="Cambria Math" panose="02040503050406030204" pitchFamily="18" charset="0"/>
                <a:cs typeface="Times New Roman" pitchFamily="18" charset="0"/>
              </a:rPr>
              <a:t>(ανακατασκευή ή ανασχηματισμός) (</a:t>
            </a:r>
            <a:r>
              <a:rPr lang="el-GR" dirty="0" err="1">
                <a:latin typeface="Cambria Math" panose="02040503050406030204" pitchFamily="18" charset="0"/>
                <a:ea typeface="Cambria Math" panose="02040503050406030204" pitchFamily="18" charset="0"/>
                <a:cs typeface="Times New Roman" pitchFamily="18" charset="0"/>
              </a:rPr>
              <a:t>bone</a:t>
            </a:r>
            <a:r>
              <a:rPr lang="el-GR" dirty="0">
                <a:latin typeface="Cambria Math" panose="02040503050406030204" pitchFamily="18" charset="0"/>
                <a:ea typeface="Cambria Math" panose="02040503050406030204" pitchFamily="18" charset="0"/>
                <a:cs typeface="Times New Roman" pitchFamily="18" charset="0"/>
              </a:rPr>
              <a:t> </a:t>
            </a:r>
            <a:r>
              <a:rPr lang="el-GR" dirty="0" err="1">
                <a:latin typeface="Cambria Math" panose="02040503050406030204" pitchFamily="18" charset="0"/>
                <a:ea typeface="Cambria Math" panose="02040503050406030204" pitchFamily="18" charset="0"/>
                <a:cs typeface="Times New Roman" pitchFamily="18" charset="0"/>
              </a:rPr>
              <a:t>remodeling</a:t>
            </a:r>
            <a:r>
              <a:rPr lang="el-GR" dirty="0">
                <a:latin typeface="Cambria Math" panose="02040503050406030204" pitchFamily="18" charset="0"/>
                <a:ea typeface="Cambria Math" panose="02040503050406030204" pitchFamily="18" charset="0"/>
                <a:cs typeface="Times New Roman" pitchFamily="18" charset="0"/>
              </a:rPr>
              <a:t>)</a:t>
            </a:r>
            <a:r>
              <a:rPr lang="el-GR" sz="2400" dirty="0">
                <a:latin typeface="Cambria Math" panose="02040503050406030204" pitchFamily="18" charset="0"/>
                <a:ea typeface="Cambria Math" panose="02040503050406030204" pitchFamily="18" charset="0"/>
                <a:cs typeface="Times New Roman" pitchFamily="18" charset="0"/>
              </a:rPr>
              <a:t>:</a:t>
            </a:r>
            <a:endParaRPr lang="en-US" sz="2400" dirty="0">
              <a:latin typeface="Cambria Math" panose="02040503050406030204" pitchFamily="18" charset="0"/>
              <a:ea typeface="Cambria Math" panose="02040503050406030204" pitchFamily="18" charset="0"/>
              <a:cs typeface="Times New Roman" pitchFamily="18" charset="0"/>
            </a:endParaRPr>
          </a:p>
          <a:p>
            <a:pPr>
              <a:defRPr/>
            </a:pPr>
            <a:r>
              <a:rPr lang="el-GR" dirty="0">
                <a:effectLst>
                  <a:outerShdw blurRad="38100" dist="38100" dir="2700000" algn="tl">
                    <a:srgbClr val="C0C0C0"/>
                  </a:outerShdw>
                </a:effectLst>
                <a:latin typeface="Cambria Math" panose="02040503050406030204" pitchFamily="18" charset="0"/>
                <a:ea typeface="Cambria Math" panose="02040503050406030204" pitchFamily="18" charset="0"/>
                <a:cs typeface="Times New Roman" pitchFamily="18" charset="0"/>
              </a:rPr>
              <a:t>Διαδικασία </a:t>
            </a:r>
            <a:r>
              <a:rPr lang="el-GR" b="1" dirty="0">
                <a:effectLst>
                  <a:outerShdw blurRad="38100" dist="38100" dir="2700000" algn="tl">
                    <a:srgbClr val="C0C0C0"/>
                  </a:outerShdw>
                </a:effectLst>
                <a:latin typeface="Cambria Math" panose="02040503050406030204" pitchFamily="18" charset="0"/>
                <a:ea typeface="Cambria Math" panose="02040503050406030204" pitchFamily="18" charset="0"/>
                <a:cs typeface="Times New Roman" pitchFamily="18" charset="0"/>
              </a:rPr>
              <a:t>ανανέωσης</a:t>
            </a:r>
            <a:r>
              <a:rPr lang="el-GR" dirty="0">
                <a:effectLst>
                  <a:outerShdw blurRad="38100" dist="38100" dir="2700000" algn="tl">
                    <a:srgbClr val="C0C0C0"/>
                  </a:outerShdw>
                </a:effectLst>
                <a:latin typeface="Cambria Math" panose="02040503050406030204" pitchFamily="18" charset="0"/>
                <a:ea typeface="Cambria Math" panose="02040503050406030204" pitchFamily="18" charset="0"/>
                <a:cs typeface="Times New Roman" pitchFamily="18" charset="0"/>
              </a:rPr>
              <a:t> των </a:t>
            </a:r>
            <a:r>
              <a:rPr lang="el-GR" dirty="0" err="1">
                <a:effectLst>
                  <a:outerShdw blurRad="38100" dist="38100" dir="2700000" algn="tl">
                    <a:srgbClr val="C0C0C0"/>
                  </a:outerShdw>
                </a:effectLst>
                <a:latin typeface="Cambria Math" panose="02040503050406030204" pitchFamily="18" charset="0"/>
                <a:ea typeface="Cambria Math" panose="02040503050406030204" pitchFamily="18" charset="0"/>
                <a:cs typeface="Times New Roman" pitchFamily="18" charset="0"/>
              </a:rPr>
              <a:t>μικρομονάδων</a:t>
            </a:r>
            <a:r>
              <a:rPr lang="el-GR" dirty="0">
                <a:effectLst>
                  <a:outerShdw blurRad="38100" dist="38100" dir="2700000" algn="tl">
                    <a:srgbClr val="C0C0C0"/>
                  </a:outerShdw>
                </a:effectLst>
                <a:latin typeface="Cambria Math" panose="02040503050406030204" pitchFamily="18" charset="0"/>
                <a:ea typeface="Cambria Math" panose="02040503050406030204" pitchFamily="18" charset="0"/>
                <a:cs typeface="Times New Roman" pitchFamily="18" charset="0"/>
              </a:rPr>
              <a:t> των οστών</a:t>
            </a:r>
            <a:r>
              <a:rPr lang="el-GR" dirty="0">
                <a:latin typeface="Cambria Math" panose="02040503050406030204" pitchFamily="18" charset="0"/>
                <a:ea typeface="Cambria Math" panose="02040503050406030204" pitchFamily="18" charset="0"/>
                <a:cs typeface="Times New Roman" pitchFamily="18" charset="0"/>
              </a:rPr>
              <a:t> με διαδοχική ενεργοποίηση και λειτουργία των </a:t>
            </a:r>
            <a:r>
              <a:rPr lang="el-GR" dirty="0" err="1">
                <a:latin typeface="Cambria Math" panose="02040503050406030204" pitchFamily="18" charset="0"/>
                <a:ea typeface="Cambria Math" panose="02040503050406030204" pitchFamily="18" charset="0"/>
                <a:cs typeface="Times New Roman" pitchFamily="18" charset="0"/>
              </a:rPr>
              <a:t>οστεοκλαστών</a:t>
            </a:r>
            <a:r>
              <a:rPr lang="el-GR" dirty="0">
                <a:latin typeface="Cambria Math" panose="02040503050406030204" pitchFamily="18" charset="0"/>
                <a:ea typeface="Cambria Math" panose="02040503050406030204" pitchFamily="18" charset="0"/>
                <a:cs typeface="Times New Roman" pitchFamily="18" charset="0"/>
              </a:rPr>
              <a:t> και των οστεοβλαστών.</a:t>
            </a:r>
          </a:p>
          <a:p>
            <a:pPr>
              <a:defRPr/>
            </a:pPr>
            <a:r>
              <a:rPr lang="el-GR" i="1" dirty="0">
                <a:latin typeface="Cambria Math" panose="02040503050406030204" pitchFamily="18" charset="0"/>
                <a:ea typeface="Cambria Math" panose="02040503050406030204" pitchFamily="18" charset="0"/>
                <a:cs typeface="Times New Roman" pitchFamily="18" charset="0"/>
              </a:rPr>
              <a:t>Παρατηρείται συνέργεια </a:t>
            </a:r>
            <a:r>
              <a:rPr lang="el-GR" i="1" dirty="0" err="1">
                <a:latin typeface="Cambria Math" panose="02040503050406030204" pitchFamily="18" charset="0"/>
                <a:ea typeface="Cambria Math" panose="02040503050406030204" pitchFamily="18" charset="0"/>
                <a:cs typeface="Times New Roman" pitchFamily="18" charset="0"/>
              </a:rPr>
              <a:t>οστεοβλαστικής</a:t>
            </a:r>
            <a:r>
              <a:rPr lang="el-GR" i="1" dirty="0">
                <a:latin typeface="Cambria Math" panose="02040503050406030204" pitchFamily="18" charset="0"/>
                <a:ea typeface="Cambria Math" panose="02040503050406030204" pitchFamily="18" charset="0"/>
                <a:cs typeface="Times New Roman" pitchFamily="18" charset="0"/>
              </a:rPr>
              <a:t> και </a:t>
            </a:r>
            <a:r>
              <a:rPr lang="el-GR" i="1" dirty="0" err="1">
                <a:latin typeface="Cambria Math" panose="02040503050406030204" pitchFamily="18" charset="0"/>
                <a:ea typeface="Cambria Math" panose="02040503050406030204" pitchFamily="18" charset="0"/>
                <a:cs typeface="Times New Roman" pitchFamily="18" charset="0"/>
              </a:rPr>
              <a:t>οστεοκλαστικής</a:t>
            </a:r>
            <a:r>
              <a:rPr lang="el-GR" i="1" dirty="0">
                <a:latin typeface="Cambria Math" panose="02040503050406030204" pitchFamily="18" charset="0"/>
                <a:ea typeface="Cambria Math" panose="02040503050406030204" pitchFamily="18" charset="0"/>
                <a:cs typeface="Times New Roman" pitchFamily="18" charset="0"/>
              </a:rPr>
              <a:t> δραστηριότητας (</a:t>
            </a:r>
            <a:r>
              <a:rPr lang="el-GR" i="1" dirty="0" err="1">
                <a:latin typeface="Cambria Math" panose="02040503050406030204" pitchFamily="18" charset="0"/>
                <a:ea typeface="Cambria Math" panose="02040503050406030204" pitchFamily="18" charset="0"/>
                <a:cs typeface="Times New Roman" pitchFamily="18" charset="0"/>
              </a:rPr>
              <a:t>coupled</a:t>
            </a:r>
            <a:r>
              <a:rPr lang="el-GR" i="1" dirty="0">
                <a:latin typeface="Cambria Math" panose="02040503050406030204" pitchFamily="18" charset="0"/>
                <a:ea typeface="Cambria Math" panose="02040503050406030204" pitchFamily="18" charset="0"/>
                <a:cs typeface="Times New Roman" pitchFamily="18" charset="0"/>
              </a:rPr>
              <a:t> </a:t>
            </a:r>
            <a:r>
              <a:rPr lang="el-GR" i="1" dirty="0" err="1">
                <a:latin typeface="Cambria Math" panose="02040503050406030204" pitchFamily="18" charset="0"/>
                <a:ea typeface="Cambria Math" panose="02040503050406030204" pitchFamily="18" charset="0"/>
                <a:cs typeface="Times New Roman" pitchFamily="18" charset="0"/>
              </a:rPr>
              <a:t>phenomen</a:t>
            </a:r>
            <a:r>
              <a:rPr lang="en-US" i="1" dirty="0">
                <a:latin typeface="Cambria Math" panose="02040503050406030204" pitchFamily="18" charset="0"/>
                <a:ea typeface="Cambria Math" panose="02040503050406030204" pitchFamily="18" charset="0"/>
                <a:cs typeface="Times New Roman" pitchFamily="18" charset="0"/>
              </a:rPr>
              <a:t>on</a:t>
            </a:r>
            <a:r>
              <a:rPr lang="el-GR" i="1" dirty="0">
                <a:latin typeface="Cambria Math" panose="02040503050406030204" pitchFamily="18" charset="0"/>
                <a:ea typeface="Cambria Math" panose="02040503050406030204" pitchFamily="18" charset="0"/>
                <a:cs typeface="Times New Roman" pitchFamily="18" charset="0"/>
              </a:rPr>
              <a:t>).</a:t>
            </a:r>
          </a:p>
        </p:txBody>
      </p:sp>
      <p:sp>
        <p:nvSpPr>
          <p:cNvPr id="22532" name="Rectangle 4"/>
          <p:cNvSpPr>
            <a:spLocks noChangeArrowheads="1"/>
          </p:cNvSpPr>
          <p:nvPr/>
        </p:nvSpPr>
        <p:spPr bwMode="auto">
          <a:xfrm>
            <a:off x="142845" y="4429133"/>
            <a:ext cx="8786875" cy="969496"/>
          </a:xfrm>
          <a:prstGeom prst="rect">
            <a:avLst/>
          </a:prstGeom>
          <a:noFill/>
          <a:ln w="9525">
            <a:noFill/>
            <a:miter lim="800000"/>
            <a:headEnd/>
            <a:tailEnd/>
          </a:ln>
        </p:spPr>
        <p:txBody>
          <a:bodyPr wrap="square" bIns="0">
            <a:spAutoFit/>
          </a:bodyPr>
          <a:lstStyle/>
          <a:p>
            <a:r>
              <a:rPr lang="el-GR" sz="2400" dirty="0">
                <a:latin typeface="Cambria Math" panose="02040503050406030204" pitchFamily="18" charset="0"/>
                <a:ea typeface="Cambria Math" panose="02040503050406030204" pitchFamily="18" charset="0"/>
                <a:cs typeface="Times New Roman" pitchFamily="18" charset="0"/>
              </a:rPr>
              <a:t>Οστική παραγωγή – διάπλαση:</a:t>
            </a:r>
            <a:r>
              <a:rPr lang="en-US" dirty="0">
                <a:latin typeface="Cambria Math" panose="02040503050406030204" pitchFamily="18" charset="0"/>
                <a:ea typeface="Cambria Math" panose="02040503050406030204" pitchFamily="18" charset="0"/>
                <a:cs typeface="Times New Roman" pitchFamily="18" charset="0"/>
              </a:rPr>
              <a:t> </a:t>
            </a:r>
            <a:endParaRPr lang="el-GR" dirty="0" smtClean="0">
              <a:latin typeface="Cambria Math" panose="02040503050406030204" pitchFamily="18" charset="0"/>
              <a:ea typeface="Cambria Math" panose="02040503050406030204" pitchFamily="18" charset="0"/>
              <a:cs typeface="Times New Roman" pitchFamily="18" charset="0"/>
            </a:endParaRPr>
          </a:p>
          <a:p>
            <a:r>
              <a:rPr lang="el-GR" dirty="0" smtClean="0">
                <a:latin typeface="Cambria Math" panose="02040503050406030204" pitchFamily="18" charset="0"/>
                <a:ea typeface="Cambria Math" panose="02040503050406030204" pitchFamily="18" charset="0"/>
                <a:cs typeface="Times New Roman" pitchFamily="18" charset="0"/>
              </a:rPr>
              <a:t>έχει </a:t>
            </a:r>
            <a:r>
              <a:rPr lang="el-GR" dirty="0">
                <a:latin typeface="Cambria Math" panose="02040503050406030204" pitchFamily="18" charset="0"/>
                <a:ea typeface="Cambria Math" panose="02040503050406030204" pitchFamily="18" charset="0"/>
                <a:cs typeface="Times New Roman" pitchFamily="18" charset="0"/>
              </a:rPr>
              <a:t>σχέση με το σχήμα, το μέγεθος και τη θέση μετά από </a:t>
            </a:r>
            <a:r>
              <a:rPr lang="el-GR" b="1" dirty="0">
                <a:latin typeface="Cambria Math" panose="02040503050406030204" pitchFamily="18" charset="0"/>
                <a:ea typeface="Cambria Math" panose="02040503050406030204" pitchFamily="18" charset="0"/>
                <a:cs typeface="Times New Roman" pitchFamily="18" charset="0"/>
              </a:rPr>
              <a:t>μηχανική φόρτιση </a:t>
            </a:r>
            <a:r>
              <a:rPr lang="el-GR" dirty="0">
                <a:latin typeface="Cambria Math" panose="02040503050406030204" pitchFamily="18" charset="0"/>
                <a:ea typeface="Cambria Math" panose="02040503050406030204" pitchFamily="18" charset="0"/>
                <a:cs typeface="Times New Roman" pitchFamily="18" charset="0"/>
              </a:rPr>
              <a:t>ή και </a:t>
            </a:r>
            <a:r>
              <a:rPr lang="el-GR" b="1" dirty="0">
                <a:latin typeface="Cambria Math" panose="02040503050406030204" pitchFamily="18" charset="0"/>
                <a:ea typeface="Cambria Math" panose="02040503050406030204" pitchFamily="18" charset="0"/>
                <a:cs typeface="Times New Roman" pitchFamily="18" charset="0"/>
              </a:rPr>
              <a:t>τραυματισμό.</a:t>
            </a:r>
          </a:p>
        </p:txBody>
      </p:sp>
      <p:sp>
        <p:nvSpPr>
          <p:cNvPr id="22533" name="Rectangle 5"/>
          <p:cNvSpPr>
            <a:spLocks noChangeArrowheads="1"/>
          </p:cNvSpPr>
          <p:nvPr/>
        </p:nvSpPr>
        <p:spPr bwMode="auto">
          <a:xfrm>
            <a:off x="214283" y="5440368"/>
            <a:ext cx="8715436" cy="960437"/>
          </a:xfrm>
          <a:prstGeom prst="rect">
            <a:avLst/>
          </a:prstGeom>
          <a:noFill/>
          <a:ln w="9525">
            <a:noFill/>
            <a:miter lim="800000"/>
            <a:headEnd/>
            <a:tailEnd/>
          </a:ln>
        </p:spPr>
        <p:txBody>
          <a:bodyPr wrap="square" bIns="0">
            <a:spAutoFit/>
          </a:bodyPr>
          <a:lstStyle/>
          <a:p>
            <a:r>
              <a:rPr lang="el-GR" sz="2400" dirty="0">
                <a:latin typeface="Cambria Math" panose="02040503050406030204" pitchFamily="18" charset="0"/>
                <a:ea typeface="Cambria Math" panose="02040503050406030204" pitchFamily="18" charset="0"/>
                <a:cs typeface="Times New Roman" pitchFamily="18" charset="0"/>
              </a:rPr>
              <a:t>Οστική αναδιαμόρφωση:</a:t>
            </a:r>
            <a:endParaRPr lang="en-US" sz="2400" dirty="0">
              <a:latin typeface="Cambria Math" panose="02040503050406030204" pitchFamily="18" charset="0"/>
              <a:ea typeface="Cambria Math" panose="02040503050406030204" pitchFamily="18" charset="0"/>
              <a:cs typeface="Times New Roman" pitchFamily="18" charset="0"/>
            </a:endParaRPr>
          </a:p>
          <a:p>
            <a:r>
              <a:rPr lang="el-GR" dirty="0">
                <a:latin typeface="Cambria Math" panose="02040503050406030204" pitchFamily="18" charset="0"/>
                <a:ea typeface="Cambria Math" panose="02040503050406030204" pitchFamily="18" charset="0"/>
                <a:cs typeface="Times New Roman" pitchFamily="18" charset="0"/>
              </a:rPr>
              <a:t>έχει σχέση με την ωρίμανση του οστού, με τη διατήρηση της ακεραιότητας του σκελετού και την μεταβολική ισορροπία των ιόντων.</a:t>
            </a:r>
          </a:p>
        </p:txBody>
      </p:sp>
    </p:spTree>
    <p:extLst>
      <p:ext uri="{BB962C8B-B14F-4D97-AF65-F5344CB8AC3E}">
        <p14:creationId xmlns:p14="http://schemas.microsoft.com/office/powerpoint/2010/main" xmlns="" val="17430830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2530"/>
                                        </p:tgtEl>
                                        <p:attrNameLst>
                                          <p:attrName>style.visibility</p:attrName>
                                        </p:attrNameLst>
                                      </p:cBhvr>
                                      <p:to>
                                        <p:strVal val="visible"/>
                                      </p:to>
                                    </p:set>
                                    <p:anim calcmode="lin" valueType="num">
                                      <p:cBhvr additive="base">
                                        <p:cTn id="7" dur="500" fill="hold"/>
                                        <p:tgtEl>
                                          <p:spTgt spid="22530"/>
                                        </p:tgtEl>
                                        <p:attrNameLst>
                                          <p:attrName>ppt_x</p:attrName>
                                        </p:attrNameLst>
                                      </p:cBhvr>
                                      <p:tavLst>
                                        <p:tav tm="0">
                                          <p:val>
                                            <p:strVal val="0-#ppt_w/2"/>
                                          </p:val>
                                        </p:tav>
                                        <p:tav tm="100000">
                                          <p:val>
                                            <p:strVal val="#ppt_x"/>
                                          </p:val>
                                        </p:tav>
                                      </p:tavLst>
                                    </p:anim>
                                    <p:anim calcmode="lin" valueType="num">
                                      <p:cBhvr additive="base">
                                        <p:cTn id="8" dur="500" fill="hold"/>
                                        <p:tgtEl>
                                          <p:spTgt spid="2253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2531"/>
                                        </p:tgtEl>
                                        <p:attrNameLst>
                                          <p:attrName>style.visibility</p:attrName>
                                        </p:attrNameLst>
                                      </p:cBhvr>
                                      <p:to>
                                        <p:strVal val="visible"/>
                                      </p:to>
                                    </p:set>
                                    <p:anim calcmode="lin" valueType="num">
                                      <p:cBhvr additive="base">
                                        <p:cTn id="13" dur="500" fill="hold"/>
                                        <p:tgtEl>
                                          <p:spTgt spid="22531"/>
                                        </p:tgtEl>
                                        <p:attrNameLst>
                                          <p:attrName>ppt_x</p:attrName>
                                        </p:attrNameLst>
                                      </p:cBhvr>
                                      <p:tavLst>
                                        <p:tav tm="0">
                                          <p:val>
                                            <p:strVal val="0-#ppt_w/2"/>
                                          </p:val>
                                        </p:tav>
                                        <p:tav tm="100000">
                                          <p:val>
                                            <p:strVal val="#ppt_x"/>
                                          </p:val>
                                        </p:tav>
                                      </p:tavLst>
                                    </p:anim>
                                    <p:anim calcmode="lin" valueType="num">
                                      <p:cBhvr additive="base">
                                        <p:cTn id="14" dur="500" fill="hold"/>
                                        <p:tgtEl>
                                          <p:spTgt spid="22531"/>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2532"/>
                                        </p:tgtEl>
                                        <p:attrNameLst>
                                          <p:attrName>style.visibility</p:attrName>
                                        </p:attrNameLst>
                                      </p:cBhvr>
                                      <p:to>
                                        <p:strVal val="visible"/>
                                      </p:to>
                                    </p:set>
                                    <p:anim calcmode="lin" valueType="num">
                                      <p:cBhvr additive="base">
                                        <p:cTn id="19" dur="500" fill="hold"/>
                                        <p:tgtEl>
                                          <p:spTgt spid="22532"/>
                                        </p:tgtEl>
                                        <p:attrNameLst>
                                          <p:attrName>ppt_x</p:attrName>
                                        </p:attrNameLst>
                                      </p:cBhvr>
                                      <p:tavLst>
                                        <p:tav tm="0">
                                          <p:val>
                                            <p:strVal val="0-#ppt_w/2"/>
                                          </p:val>
                                        </p:tav>
                                        <p:tav tm="100000">
                                          <p:val>
                                            <p:strVal val="#ppt_x"/>
                                          </p:val>
                                        </p:tav>
                                      </p:tavLst>
                                    </p:anim>
                                    <p:anim calcmode="lin" valueType="num">
                                      <p:cBhvr additive="base">
                                        <p:cTn id="20" dur="500" fill="hold"/>
                                        <p:tgtEl>
                                          <p:spTgt spid="2253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2533"/>
                                        </p:tgtEl>
                                        <p:attrNameLst>
                                          <p:attrName>style.visibility</p:attrName>
                                        </p:attrNameLst>
                                      </p:cBhvr>
                                      <p:to>
                                        <p:strVal val="visible"/>
                                      </p:to>
                                    </p:set>
                                    <p:anim calcmode="lin" valueType="num">
                                      <p:cBhvr additive="base">
                                        <p:cTn id="25" dur="500" fill="hold"/>
                                        <p:tgtEl>
                                          <p:spTgt spid="22533"/>
                                        </p:tgtEl>
                                        <p:attrNameLst>
                                          <p:attrName>ppt_x</p:attrName>
                                        </p:attrNameLst>
                                      </p:cBhvr>
                                      <p:tavLst>
                                        <p:tav tm="0">
                                          <p:val>
                                            <p:strVal val="0-#ppt_w/2"/>
                                          </p:val>
                                        </p:tav>
                                        <p:tav tm="100000">
                                          <p:val>
                                            <p:strVal val="#ppt_x"/>
                                          </p:val>
                                        </p:tav>
                                      </p:tavLst>
                                    </p:anim>
                                    <p:anim calcmode="lin" valueType="num">
                                      <p:cBhvr additive="base">
                                        <p:cTn id="26" dur="500" fill="hold"/>
                                        <p:tgtEl>
                                          <p:spTgt spid="225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autoUpdateAnimBg="0"/>
      <p:bldP spid="22531" grpId="0" autoUpdateAnimBg="0"/>
      <p:bldP spid="22532" grpId="0" autoUpdateAnimBg="0"/>
      <p:bldP spid="22533" grpId="0" autoUpdateAnimBg="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2"/>
          <p:cNvSpPr>
            <a:spLocks noGrp="1" noChangeArrowheads="1"/>
          </p:cNvSpPr>
          <p:nvPr>
            <p:ph type="title"/>
          </p:nvPr>
        </p:nvSpPr>
        <p:spPr>
          <a:xfrm>
            <a:off x="477439" y="173040"/>
            <a:ext cx="7809340" cy="576262"/>
          </a:xfrm>
        </p:spPr>
        <p:txBody>
          <a:bodyPr>
            <a:normAutofit fontScale="90000"/>
          </a:bodyPr>
          <a:lstStyle/>
          <a:p>
            <a:pPr eaLnBrk="1" hangingPunct="1"/>
            <a:r>
              <a:rPr lang="el-GR" sz="4000" b="1" cap="none" dirty="0">
                <a:latin typeface="Cambria Math" panose="02040503050406030204" pitchFamily="18" charset="0"/>
                <a:ea typeface="Cambria Math" panose="02040503050406030204" pitchFamily="18" charset="0"/>
              </a:rPr>
              <a:t>2. Μηχανισμοί Οστικής αύξησης</a:t>
            </a:r>
          </a:p>
        </p:txBody>
      </p:sp>
      <p:sp>
        <p:nvSpPr>
          <p:cNvPr id="128003" name="Rectangle 3"/>
          <p:cNvSpPr>
            <a:spLocks noGrp="1" noChangeArrowheads="1"/>
          </p:cNvSpPr>
          <p:nvPr>
            <p:ph type="body" idx="1"/>
          </p:nvPr>
        </p:nvSpPr>
        <p:spPr>
          <a:xfrm>
            <a:off x="1407320" y="749300"/>
            <a:ext cx="7022333" cy="4133850"/>
          </a:xfrm>
        </p:spPr>
        <p:txBody>
          <a:bodyPr>
            <a:normAutofit/>
          </a:bodyPr>
          <a:lstStyle/>
          <a:p>
            <a:pPr eaLnBrk="1" hangingPunct="1">
              <a:spcBef>
                <a:spcPts val="0"/>
              </a:spcBef>
              <a:spcAft>
                <a:spcPts val="0"/>
              </a:spcAft>
              <a:buFont typeface="Wingdings" pitchFamily="2" charset="2"/>
              <a:buNone/>
            </a:pPr>
            <a:r>
              <a:rPr lang="en-US" sz="2800" dirty="0"/>
              <a:t>	</a:t>
            </a:r>
            <a:r>
              <a:rPr lang="el-GR" sz="2400" dirty="0">
                <a:latin typeface="Cambria Math" panose="02040503050406030204" pitchFamily="18" charset="0"/>
                <a:ea typeface="Cambria Math" panose="02040503050406030204" pitchFamily="18" charset="0"/>
              </a:rPr>
              <a:t>2α. Εναπόθεση και απορρόφηση οστού </a:t>
            </a:r>
            <a:r>
              <a:rPr lang="en-US" sz="2400" dirty="0">
                <a:latin typeface="Cambria Math" panose="02040503050406030204" pitchFamily="18" charset="0"/>
                <a:ea typeface="Cambria Math" panose="02040503050406030204" pitchFamily="18" charset="0"/>
              </a:rPr>
              <a:t>	</a:t>
            </a:r>
            <a:r>
              <a:rPr lang="el-GR" sz="2400" dirty="0">
                <a:latin typeface="Cambria Math" panose="02040503050406030204" pitchFamily="18" charset="0"/>
                <a:ea typeface="Cambria Math" panose="02040503050406030204" pitchFamily="18" charset="0"/>
              </a:rPr>
              <a:t>(</a:t>
            </a:r>
            <a:r>
              <a:rPr lang="en-US" sz="2400" dirty="0">
                <a:latin typeface="Cambria Math" panose="02040503050406030204" pitchFamily="18" charset="0"/>
                <a:ea typeface="Cambria Math" panose="02040503050406030204" pitchFamily="18" charset="0"/>
              </a:rPr>
              <a:t>Deposition and </a:t>
            </a:r>
            <a:r>
              <a:rPr lang="en-US" sz="2400" dirty="0" err="1" smtClean="0">
                <a:latin typeface="Cambria Math" panose="02040503050406030204" pitchFamily="18" charset="0"/>
                <a:ea typeface="Cambria Math" panose="02040503050406030204" pitchFamily="18" charset="0"/>
              </a:rPr>
              <a:t>Resorption</a:t>
            </a:r>
            <a:r>
              <a:rPr lang="el-GR" sz="2400" dirty="0">
                <a:latin typeface="Cambria Math" panose="02040503050406030204" pitchFamily="18" charset="0"/>
                <a:ea typeface="Cambria Math" panose="02040503050406030204" pitchFamily="18" charset="0"/>
              </a:rPr>
              <a:t>)</a:t>
            </a:r>
            <a:endParaRPr lang="en-US" sz="2400" dirty="0">
              <a:latin typeface="Cambria Math" panose="02040503050406030204" pitchFamily="18" charset="0"/>
              <a:ea typeface="Cambria Math" panose="02040503050406030204" pitchFamily="18" charset="0"/>
            </a:endParaRPr>
          </a:p>
          <a:p>
            <a:pPr eaLnBrk="1" hangingPunct="1">
              <a:buFont typeface="Wingdings" pitchFamily="2" charset="2"/>
              <a:buNone/>
            </a:pPr>
            <a:r>
              <a:rPr lang="en-US" sz="2400" dirty="0">
                <a:latin typeface="Cambria Math" panose="02040503050406030204" pitchFamily="18" charset="0"/>
                <a:ea typeface="Cambria Math" panose="02040503050406030204" pitchFamily="18" charset="0"/>
              </a:rPr>
              <a:t>	2</a:t>
            </a:r>
            <a:r>
              <a:rPr lang="el-GR" sz="2400" dirty="0">
                <a:latin typeface="Cambria Math" panose="02040503050406030204" pitchFamily="18" charset="0"/>
                <a:ea typeface="Cambria Math" panose="02040503050406030204" pitchFamily="18" charset="0"/>
              </a:rPr>
              <a:t>β. Αυξητικά Πεδία (</a:t>
            </a:r>
            <a:r>
              <a:rPr lang="en-US" sz="2400" dirty="0">
                <a:latin typeface="Cambria Math" panose="02040503050406030204" pitchFamily="18" charset="0"/>
                <a:ea typeface="Cambria Math" panose="02040503050406030204" pitchFamily="18" charset="0"/>
              </a:rPr>
              <a:t>Growth Fields</a:t>
            </a:r>
            <a:r>
              <a:rPr lang="el-GR" sz="2400" dirty="0">
                <a:latin typeface="Cambria Math" panose="02040503050406030204" pitchFamily="18" charset="0"/>
                <a:ea typeface="Cambria Math" panose="02040503050406030204" pitchFamily="18" charset="0"/>
              </a:rPr>
              <a:t>)</a:t>
            </a:r>
            <a:endParaRPr lang="en-US" sz="2400" dirty="0">
              <a:latin typeface="Cambria Math" panose="02040503050406030204" pitchFamily="18" charset="0"/>
              <a:ea typeface="Cambria Math" panose="02040503050406030204" pitchFamily="18" charset="0"/>
            </a:endParaRPr>
          </a:p>
          <a:p>
            <a:pPr eaLnBrk="1" hangingPunct="1">
              <a:spcBef>
                <a:spcPts val="0"/>
              </a:spcBef>
              <a:spcAft>
                <a:spcPts val="0"/>
              </a:spcAft>
              <a:buFont typeface="Wingdings" pitchFamily="2" charset="2"/>
              <a:buNone/>
            </a:pPr>
            <a:r>
              <a:rPr lang="en-US" sz="2400" dirty="0">
                <a:latin typeface="Cambria Math" panose="02040503050406030204" pitchFamily="18" charset="0"/>
                <a:ea typeface="Cambria Math" panose="02040503050406030204" pitchFamily="18" charset="0"/>
              </a:rPr>
              <a:t>	2</a:t>
            </a:r>
            <a:r>
              <a:rPr lang="el-GR" sz="2400" dirty="0">
                <a:latin typeface="Cambria Math" panose="02040503050406030204" pitchFamily="18" charset="0"/>
                <a:ea typeface="Cambria Math" panose="02040503050406030204" pitchFamily="18" charset="0"/>
              </a:rPr>
              <a:t>γ. Οστική Ανακατασκευή ή Αναδιαμόρφωση </a:t>
            </a:r>
            <a:r>
              <a:rPr lang="el-GR" sz="2400" dirty="0" smtClean="0">
                <a:latin typeface="Cambria Math" panose="02040503050406030204" pitchFamily="18" charset="0"/>
                <a:ea typeface="Cambria Math" panose="02040503050406030204" pitchFamily="18" charset="0"/>
              </a:rPr>
              <a:t>  </a:t>
            </a:r>
          </a:p>
          <a:p>
            <a:pPr eaLnBrk="1" hangingPunct="1">
              <a:spcBef>
                <a:spcPts val="0"/>
              </a:spcBef>
              <a:spcAft>
                <a:spcPts val="0"/>
              </a:spcAft>
              <a:buFont typeface="Wingdings" pitchFamily="2" charset="2"/>
              <a:buNone/>
            </a:pPr>
            <a:r>
              <a:rPr lang="el-GR" sz="2400" dirty="0">
                <a:latin typeface="Cambria Math" panose="02040503050406030204" pitchFamily="18" charset="0"/>
                <a:ea typeface="Cambria Math" panose="02040503050406030204" pitchFamily="18" charset="0"/>
              </a:rPr>
              <a:t> </a:t>
            </a:r>
            <a:r>
              <a:rPr lang="el-GR" sz="2400" dirty="0" smtClean="0">
                <a:latin typeface="Cambria Math" panose="02040503050406030204" pitchFamily="18" charset="0"/>
                <a:ea typeface="Cambria Math" panose="02040503050406030204" pitchFamily="18" charset="0"/>
              </a:rPr>
              <a:t>     </a:t>
            </a:r>
            <a:r>
              <a:rPr lang="en-US" sz="2400" dirty="0">
                <a:latin typeface="Cambria Math" panose="02040503050406030204" pitchFamily="18" charset="0"/>
                <a:ea typeface="Cambria Math" panose="02040503050406030204" pitchFamily="18" charset="0"/>
              </a:rPr>
              <a:t>	</a:t>
            </a:r>
            <a:r>
              <a:rPr lang="el-GR" sz="2400" dirty="0" smtClean="0">
                <a:latin typeface="Cambria Math" panose="02040503050406030204" pitchFamily="18" charset="0"/>
                <a:ea typeface="Cambria Math" panose="02040503050406030204" pitchFamily="18" charset="0"/>
              </a:rPr>
              <a:t>   (</a:t>
            </a:r>
            <a:r>
              <a:rPr lang="en-US" sz="2400" dirty="0" smtClean="0">
                <a:latin typeface="Cambria Math" panose="02040503050406030204" pitchFamily="18" charset="0"/>
                <a:ea typeface="Cambria Math" panose="02040503050406030204" pitchFamily="18" charset="0"/>
              </a:rPr>
              <a:t>Remodeling</a:t>
            </a:r>
            <a:r>
              <a:rPr lang="el-GR" sz="2400" dirty="0" smtClean="0">
                <a:latin typeface="Cambria Math" panose="02040503050406030204" pitchFamily="18" charset="0"/>
                <a:ea typeface="Cambria Math" panose="02040503050406030204" pitchFamily="18" charset="0"/>
              </a:rPr>
              <a:t>)</a:t>
            </a:r>
          </a:p>
          <a:p>
            <a:pPr eaLnBrk="1" hangingPunct="1">
              <a:buFont typeface="Wingdings" pitchFamily="2" charset="2"/>
              <a:buNone/>
            </a:pPr>
            <a:r>
              <a:rPr lang="en-US" sz="2400" dirty="0" smtClean="0">
                <a:latin typeface="Cambria Math" panose="02040503050406030204" pitchFamily="18" charset="0"/>
                <a:ea typeface="Cambria Math" panose="02040503050406030204" pitchFamily="18" charset="0"/>
              </a:rPr>
              <a:t>	</a:t>
            </a:r>
            <a:r>
              <a:rPr lang="el-GR" sz="2400" dirty="0" smtClean="0">
                <a:latin typeface="Cambria Math" panose="02040503050406030204" pitchFamily="18" charset="0"/>
                <a:ea typeface="Cambria Math" panose="02040503050406030204" pitchFamily="18" charset="0"/>
              </a:rPr>
              <a:t>2δ. Αυξητικές Μετακινήσεις (</a:t>
            </a:r>
            <a:r>
              <a:rPr lang="en-US" sz="2400" dirty="0" smtClean="0">
                <a:latin typeface="Cambria Math" panose="02040503050406030204" pitchFamily="18" charset="0"/>
                <a:ea typeface="Cambria Math" panose="02040503050406030204" pitchFamily="18" charset="0"/>
              </a:rPr>
              <a:t>Growth Movements</a:t>
            </a:r>
            <a:r>
              <a:rPr lang="el-GR" sz="2400" dirty="0" smtClean="0">
                <a:latin typeface="Cambria Math" panose="02040503050406030204" pitchFamily="18" charset="0"/>
                <a:ea typeface="Cambria Math" panose="02040503050406030204" pitchFamily="18" charset="0"/>
              </a:rPr>
              <a:t>)</a:t>
            </a:r>
            <a:endParaRPr lang="en-US" sz="2400" dirty="0" smtClean="0">
              <a:latin typeface="Cambria Math" panose="02040503050406030204" pitchFamily="18" charset="0"/>
              <a:ea typeface="Cambria Math" panose="02040503050406030204" pitchFamily="18" charset="0"/>
            </a:endParaRPr>
          </a:p>
          <a:p>
            <a:pPr eaLnBrk="1" hangingPunct="1">
              <a:buFont typeface="Wingdings" pitchFamily="2" charset="2"/>
              <a:buNone/>
            </a:pPr>
            <a:r>
              <a:rPr lang="en-US" sz="2400" dirty="0">
                <a:latin typeface="Cambria Math" panose="02040503050406030204" pitchFamily="18" charset="0"/>
                <a:ea typeface="Cambria Math" panose="02040503050406030204" pitchFamily="18" charset="0"/>
              </a:rPr>
              <a:t>	</a:t>
            </a:r>
            <a:r>
              <a:rPr lang="en-US" sz="2400" dirty="0" smtClean="0">
                <a:latin typeface="Cambria Math" panose="02040503050406030204" pitchFamily="18" charset="0"/>
                <a:ea typeface="Cambria Math" panose="02040503050406030204" pitchFamily="18" charset="0"/>
              </a:rPr>
              <a:t>2</a:t>
            </a:r>
            <a:r>
              <a:rPr lang="el-GR" sz="2400" dirty="0">
                <a:latin typeface="Cambria Math" panose="02040503050406030204" pitchFamily="18" charset="0"/>
                <a:ea typeface="Cambria Math" panose="02040503050406030204" pitchFamily="18" charset="0"/>
              </a:rPr>
              <a:t>δ.1 Μετατόπιση (</a:t>
            </a:r>
            <a:r>
              <a:rPr lang="en-US" sz="2400" dirty="0">
                <a:latin typeface="Cambria Math" panose="02040503050406030204" pitchFamily="18" charset="0"/>
                <a:ea typeface="Cambria Math" panose="02040503050406030204" pitchFamily="18" charset="0"/>
              </a:rPr>
              <a:t>Drift</a:t>
            </a:r>
            <a:r>
              <a:rPr lang="el-GR" sz="2400" dirty="0">
                <a:latin typeface="Cambria Math" panose="02040503050406030204" pitchFamily="18" charset="0"/>
                <a:ea typeface="Cambria Math" panose="02040503050406030204" pitchFamily="18" charset="0"/>
              </a:rPr>
              <a:t>)</a:t>
            </a:r>
          </a:p>
          <a:p>
            <a:pPr eaLnBrk="1" hangingPunct="1">
              <a:buFont typeface="Wingdings" pitchFamily="2" charset="2"/>
              <a:buNone/>
            </a:pPr>
            <a:r>
              <a:rPr lang="el-GR" sz="2400" dirty="0">
                <a:latin typeface="Cambria Math" panose="02040503050406030204" pitchFamily="18" charset="0"/>
                <a:ea typeface="Cambria Math" panose="02040503050406030204" pitchFamily="18" charset="0"/>
              </a:rPr>
              <a:t>	</a:t>
            </a:r>
            <a:r>
              <a:rPr lang="el-GR" sz="2400" dirty="0" smtClean="0">
                <a:latin typeface="Cambria Math" panose="02040503050406030204" pitchFamily="18" charset="0"/>
                <a:ea typeface="Cambria Math" panose="02040503050406030204" pitchFamily="18" charset="0"/>
              </a:rPr>
              <a:t>2δ.2 </a:t>
            </a:r>
            <a:r>
              <a:rPr lang="el-GR" sz="2400" dirty="0">
                <a:latin typeface="Cambria Math" panose="02040503050406030204" pitchFamily="18" charset="0"/>
                <a:ea typeface="Cambria Math" panose="02040503050406030204" pitchFamily="18" charset="0"/>
              </a:rPr>
              <a:t>Μεταφορά</a:t>
            </a:r>
            <a:r>
              <a:rPr lang="en-US" sz="2400" dirty="0">
                <a:latin typeface="Cambria Math" panose="02040503050406030204" pitchFamily="18" charset="0"/>
                <a:ea typeface="Cambria Math" panose="02040503050406030204" pitchFamily="18" charset="0"/>
              </a:rPr>
              <a:t> (Displacement)</a:t>
            </a:r>
            <a:endParaRPr lang="el-GR" sz="2400" dirty="0">
              <a:latin typeface="Cambria Math" panose="02040503050406030204" pitchFamily="18" charset="0"/>
              <a:ea typeface="Cambria Math" panose="02040503050406030204" pitchFamily="18" charset="0"/>
            </a:endParaRPr>
          </a:p>
        </p:txBody>
      </p:sp>
      <p:pic>
        <p:nvPicPr>
          <p:cNvPr id="128004" name="Picture 4" descr="Moyers-4"/>
          <p:cNvPicPr>
            <a:picLocks noChangeAspect="1" noChangeArrowheads="1"/>
          </p:cNvPicPr>
          <p:nvPr/>
        </p:nvPicPr>
        <p:blipFill>
          <a:blip r:embed="rId3" cstate="screen"/>
          <a:srcRect/>
          <a:stretch>
            <a:fillRect/>
          </a:stretch>
        </p:blipFill>
        <p:spPr bwMode="auto">
          <a:xfrm>
            <a:off x="857224" y="4325066"/>
            <a:ext cx="2157320" cy="241545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28005" name="Picture 5" descr="Moyers-4"/>
          <p:cNvPicPr>
            <a:picLocks noChangeAspect="1" noChangeArrowheads="1"/>
          </p:cNvPicPr>
          <p:nvPr/>
        </p:nvPicPr>
        <p:blipFill>
          <a:blip r:embed="rId4" cstate="screen"/>
          <a:srcRect/>
          <a:stretch>
            <a:fillRect/>
          </a:stretch>
        </p:blipFill>
        <p:spPr bwMode="auto">
          <a:xfrm>
            <a:off x="3143243" y="4324607"/>
            <a:ext cx="2440047" cy="241750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28006" name="Picture 6" descr="Moyers-4"/>
          <p:cNvPicPr>
            <a:picLocks noChangeAspect="1" noChangeArrowheads="1"/>
          </p:cNvPicPr>
          <p:nvPr/>
        </p:nvPicPr>
        <p:blipFill>
          <a:blip r:embed="rId5" cstate="screen"/>
          <a:srcRect/>
          <a:stretch>
            <a:fillRect/>
          </a:stretch>
        </p:blipFill>
        <p:spPr bwMode="auto">
          <a:xfrm>
            <a:off x="5703099" y="4324607"/>
            <a:ext cx="2369364" cy="241750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xmlns="" val="2456672052"/>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3"/>
          <p:cNvSpPr>
            <a:spLocks noGrp="1" noChangeArrowheads="1"/>
          </p:cNvSpPr>
          <p:nvPr>
            <p:ph type="body" idx="1"/>
          </p:nvPr>
        </p:nvSpPr>
        <p:spPr>
          <a:xfrm>
            <a:off x="1285852" y="333375"/>
            <a:ext cx="6667526" cy="3024188"/>
          </a:xfrm>
        </p:spPr>
        <p:txBody>
          <a:bodyPr>
            <a:normAutofit/>
          </a:bodyPr>
          <a:lstStyle/>
          <a:p>
            <a:pPr eaLnBrk="1" hangingPunct="1">
              <a:buFontTx/>
              <a:buNone/>
            </a:pPr>
            <a:r>
              <a:rPr lang="el-GR" sz="3600" dirty="0"/>
              <a:t> </a:t>
            </a:r>
            <a:r>
              <a:rPr lang="el-GR" sz="3000" b="1" dirty="0">
                <a:latin typeface="Cambria Math" panose="02040503050406030204" pitchFamily="18" charset="0"/>
                <a:ea typeface="Cambria Math" panose="02040503050406030204" pitchFamily="18" charset="0"/>
              </a:rPr>
              <a:t>Διεύθυνση αυξήσεως της κάτω γνάθου</a:t>
            </a:r>
          </a:p>
          <a:p>
            <a:pPr eaLnBrk="1" hangingPunct="1">
              <a:buFontTx/>
              <a:buNone/>
            </a:pPr>
            <a:endParaRPr lang="el-GR" sz="2800" dirty="0"/>
          </a:p>
          <a:p>
            <a:pPr marL="0" indent="0" eaLnBrk="1" hangingPunct="1">
              <a:buFontTx/>
              <a:buNone/>
            </a:pPr>
            <a:r>
              <a:rPr lang="el-GR" sz="2600" dirty="0"/>
              <a:t>Από </a:t>
            </a:r>
            <a:r>
              <a:rPr lang="el-GR" sz="2600" b="1" dirty="0"/>
              <a:t>πάνω και πίσω </a:t>
            </a:r>
            <a:r>
              <a:rPr lang="el-GR" sz="2600" dirty="0"/>
              <a:t>προς τα </a:t>
            </a:r>
            <a:r>
              <a:rPr lang="el-GR" sz="2600" b="1" dirty="0"/>
              <a:t>κάτω και εμπρός </a:t>
            </a:r>
            <a:r>
              <a:rPr lang="el-GR" sz="2600" dirty="0"/>
              <a:t>παρά το γεγονός ότι στη πραγματικότητα το οστό της κάτω γνάθου αυξάνεται προς τα πίσω.</a:t>
            </a:r>
          </a:p>
        </p:txBody>
      </p:sp>
      <p:pic>
        <p:nvPicPr>
          <p:cNvPr id="152579" name="Picture 4" descr="Enlow3rd-3"/>
          <p:cNvPicPr>
            <a:picLocks noChangeAspect="1" noChangeArrowheads="1"/>
          </p:cNvPicPr>
          <p:nvPr/>
        </p:nvPicPr>
        <p:blipFill>
          <a:blip r:embed="rId3" cstate="screen"/>
          <a:srcRect/>
          <a:stretch>
            <a:fillRect/>
          </a:stretch>
        </p:blipFill>
        <p:spPr bwMode="auto">
          <a:xfrm>
            <a:off x="2357421" y="3243774"/>
            <a:ext cx="3117073" cy="3482465"/>
          </a:xfrm>
          <a:prstGeom prst="rect">
            <a:avLst/>
          </a:prstGeom>
          <a:noFill/>
          <a:ln w="9525">
            <a:noFill/>
            <a:miter lim="800000"/>
            <a:headEnd/>
            <a:tailEnd/>
          </a:ln>
          <a:scene3d>
            <a:camera prst="orthographicFront"/>
            <a:lightRig rig="threePt" dir="t"/>
          </a:scene3d>
          <a:sp3d>
            <a:bevelT prst="convex"/>
          </a:sp3d>
        </p:spPr>
      </p:pic>
    </p:spTree>
    <p:extLst>
      <p:ext uri="{BB962C8B-B14F-4D97-AF65-F5344CB8AC3E}">
        <p14:creationId xmlns:p14="http://schemas.microsoft.com/office/powerpoint/2010/main" xmlns="" val="4013600208"/>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3"/>
          <p:cNvSpPr>
            <a:spLocks noGrp="1" noChangeArrowheads="1"/>
          </p:cNvSpPr>
          <p:nvPr>
            <p:ph type="body" idx="1"/>
          </p:nvPr>
        </p:nvSpPr>
        <p:spPr>
          <a:xfrm>
            <a:off x="700088" y="330201"/>
            <a:ext cx="8193881" cy="3313113"/>
          </a:xfrm>
        </p:spPr>
        <p:txBody>
          <a:bodyPr/>
          <a:lstStyle/>
          <a:p>
            <a:pPr eaLnBrk="1" hangingPunct="1">
              <a:buClr>
                <a:srgbClr val="00CC00"/>
              </a:buClr>
            </a:pPr>
            <a:r>
              <a:rPr lang="el-GR" sz="2400" dirty="0">
                <a:latin typeface="Cambria Math" panose="02040503050406030204" pitchFamily="18" charset="0"/>
                <a:ea typeface="Cambria Math" panose="02040503050406030204" pitchFamily="18" charset="0"/>
              </a:rPr>
              <a:t> </a:t>
            </a:r>
            <a:r>
              <a:rPr lang="el-GR" sz="2400" dirty="0" smtClean="0">
                <a:effectLst/>
                <a:latin typeface="Cambria Math" panose="02040503050406030204" pitchFamily="18" charset="0"/>
                <a:ea typeface="Cambria Math" panose="02040503050406030204" pitchFamily="18" charset="0"/>
              </a:rPr>
              <a:t>Όταν η αύξηση του κονδύλου κατά το ύψος είναι ίση με τη κατακόρυφη αύξηση στο άνω πρόσωπο και στις φατνιακές αποφύσεις των δοντιών, τότε ο </a:t>
            </a:r>
            <a:r>
              <a:rPr lang="el-GR" sz="2400" dirty="0" err="1" smtClean="0">
                <a:effectLst/>
                <a:latin typeface="Cambria Math" panose="02040503050406030204" pitchFamily="18" charset="0"/>
                <a:ea typeface="Cambria Math" panose="02040503050406030204" pitchFamily="18" charset="0"/>
              </a:rPr>
              <a:t>πώγωνας</a:t>
            </a:r>
            <a:r>
              <a:rPr lang="el-GR" sz="2400" dirty="0" smtClean="0">
                <a:effectLst/>
                <a:latin typeface="Cambria Math" panose="02040503050406030204" pitchFamily="18" charset="0"/>
                <a:ea typeface="Cambria Math" panose="02040503050406030204" pitchFamily="18" charset="0"/>
              </a:rPr>
              <a:t> μετακινείται ομαλά προς τα κάτω και εμπρός.</a:t>
            </a:r>
          </a:p>
          <a:p>
            <a:pPr eaLnBrk="1" hangingPunct="1">
              <a:buClr>
                <a:srgbClr val="00CC00"/>
              </a:buClr>
              <a:buFont typeface="Wingdings" pitchFamily="2" charset="2"/>
              <a:buNone/>
            </a:pPr>
            <a:endParaRPr lang="el-GR" dirty="0" smtClean="0">
              <a:effectLst/>
            </a:endParaRPr>
          </a:p>
        </p:txBody>
      </p:sp>
      <p:pic>
        <p:nvPicPr>
          <p:cNvPr id="153603" name="Picture 4" descr="Enlow3rd-6"/>
          <p:cNvPicPr>
            <a:picLocks noChangeAspect="1" noChangeArrowheads="1"/>
          </p:cNvPicPr>
          <p:nvPr/>
        </p:nvPicPr>
        <p:blipFill>
          <a:blip r:embed="rId3" cstate="screen"/>
          <a:srcRect/>
          <a:stretch>
            <a:fillRect/>
          </a:stretch>
        </p:blipFill>
        <p:spPr bwMode="auto">
          <a:xfrm>
            <a:off x="2571737" y="2276475"/>
            <a:ext cx="3201538" cy="4224359"/>
          </a:xfrm>
          <a:prstGeom prst="rect">
            <a:avLst/>
          </a:prstGeom>
          <a:ln w="88900" cap="sq" cmpd="thickThin">
            <a:solidFill>
              <a:srgbClr val="000000"/>
            </a:solidFill>
            <a:prstDash val="solid"/>
            <a:miter lim="800000"/>
          </a:ln>
          <a:effectLst>
            <a:innerShdw blurRad="76200">
              <a:srgbClr val="000000"/>
            </a:innerShdw>
          </a:effectLst>
        </p:spPr>
      </p:pic>
    </p:spTree>
    <p:extLst>
      <p:ext uri="{BB962C8B-B14F-4D97-AF65-F5344CB8AC3E}">
        <p14:creationId xmlns:p14="http://schemas.microsoft.com/office/powerpoint/2010/main" xmlns="" val="2117450335"/>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2"/>
          <p:cNvSpPr>
            <a:spLocks noGrp="1" noChangeArrowheads="1"/>
          </p:cNvSpPr>
          <p:nvPr>
            <p:ph type="body" idx="1"/>
          </p:nvPr>
        </p:nvSpPr>
        <p:spPr>
          <a:xfrm>
            <a:off x="621506" y="546102"/>
            <a:ext cx="8029575" cy="3168650"/>
          </a:xfrm>
        </p:spPr>
        <p:txBody>
          <a:bodyPr/>
          <a:lstStyle/>
          <a:p>
            <a:pPr eaLnBrk="1" hangingPunct="1">
              <a:buClr>
                <a:srgbClr val="00CC00"/>
              </a:buClr>
            </a:pPr>
            <a:r>
              <a:rPr lang="el-GR" sz="2400" dirty="0" smtClean="0">
                <a:effectLst/>
                <a:latin typeface="Cambria Math" panose="02040503050406030204" pitchFamily="18" charset="0"/>
                <a:ea typeface="Cambria Math" panose="02040503050406030204" pitchFamily="18" charset="0"/>
              </a:rPr>
              <a:t>Όταν η αύξηση του κονδύλου κατά το ύψος είναι μικρότερη από τη κατακόρυφη αύξηση στο άνω πρόσωπο και στις φατνιακές αποφύσεις των δοντιών, τότε ο </a:t>
            </a:r>
            <a:r>
              <a:rPr lang="el-GR" sz="2400" dirty="0" err="1" smtClean="0">
                <a:effectLst/>
                <a:latin typeface="Cambria Math" panose="02040503050406030204" pitchFamily="18" charset="0"/>
                <a:ea typeface="Cambria Math" panose="02040503050406030204" pitchFamily="18" charset="0"/>
              </a:rPr>
              <a:t>πώγωνας</a:t>
            </a:r>
            <a:r>
              <a:rPr lang="el-GR" sz="2400" dirty="0" smtClean="0">
                <a:effectLst/>
                <a:latin typeface="Cambria Math" panose="02040503050406030204" pitchFamily="18" charset="0"/>
                <a:ea typeface="Cambria Math" panose="02040503050406030204" pitchFamily="18" charset="0"/>
              </a:rPr>
              <a:t> μετακινείται προς τα κάτω και πίσω και έχουμε κατακόρυφη αύξηση.</a:t>
            </a:r>
          </a:p>
          <a:p>
            <a:pPr eaLnBrk="1" hangingPunct="1">
              <a:buClr>
                <a:srgbClr val="00CC00"/>
              </a:buClr>
            </a:pPr>
            <a:endParaRPr lang="el-GR" dirty="0" smtClean="0">
              <a:effectLst/>
            </a:endParaRPr>
          </a:p>
        </p:txBody>
      </p:sp>
      <p:pic>
        <p:nvPicPr>
          <p:cNvPr id="154627" name="Picture 3" descr="Enlow3rd-6"/>
          <p:cNvPicPr>
            <a:picLocks noChangeAspect="1" noChangeArrowheads="1"/>
          </p:cNvPicPr>
          <p:nvPr/>
        </p:nvPicPr>
        <p:blipFill>
          <a:blip r:embed="rId3" cstate="screen"/>
          <a:srcRect/>
          <a:stretch>
            <a:fillRect/>
          </a:stretch>
        </p:blipFill>
        <p:spPr bwMode="auto">
          <a:xfrm>
            <a:off x="3387329" y="2852740"/>
            <a:ext cx="2613431" cy="3241675"/>
          </a:xfrm>
          <a:prstGeom prst="rect">
            <a:avLst/>
          </a:prstGeom>
          <a:noFill/>
          <a:ln w="9525">
            <a:noFill/>
            <a:miter lim="800000"/>
            <a:headEnd/>
            <a:tailEnd/>
          </a:ln>
        </p:spPr>
      </p:pic>
    </p:spTree>
    <p:extLst>
      <p:ext uri="{BB962C8B-B14F-4D97-AF65-F5344CB8AC3E}">
        <p14:creationId xmlns:p14="http://schemas.microsoft.com/office/powerpoint/2010/main" xmlns="" val="1881425791"/>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2"/>
          <p:cNvSpPr>
            <a:spLocks noGrp="1" noChangeArrowheads="1"/>
          </p:cNvSpPr>
          <p:nvPr>
            <p:ph type="body" idx="1"/>
          </p:nvPr>
        </p:nvSpPr>
        <p:spPr>
          <a:xfrm>
            <a:off x="528637" y="-24"/>
            <a:ext cx="8165306" cy="4392612"/>
          </a:xfrm>
        </p:spPr>
        <p:txBody>
          <a:bodyPr>
            <a:normAutofit/>
          </a:bodyPr>
          <a:lstStyle/>
          <a:p>
            <a:pPr eaLnBrk="1" hangingPunct="1">
              <a:buClr>
                <a:srgbClr val="00CC00"/>
              </a:buClr>
              <a:buFont typeface="Wingdings" pitchFamily="2" charset="2"/>
              <a:buNone/>
            </a:pPr>
            <a:endParaRPr lang="el-GR" sz="2400" dirty="0" smtClean="0">
              <a:effectLst/>
              <a:latin typeface="Cambria Math" panose="02040503050406030204" pitchFamily="18" charset="0"/>
              <a:ea typeface="Cambria Math" panose="02040503050406030204" pitchFamily="18" charset="0"/>
            </a:endParaRPr>
          </a:p>
          <a:p>
            <a:pPr eaLnBrk="1" hangingPunct="1">
              <a:buClr>
                <a:srgbClr val="00CC00"/>
              </a:buClr>
            </a:pPr>
            <a:r>
              <a:rPr lang="el-GR" sz="2400" dirty="0" smtClean="0">
                <a:effectLst/>
                <a:latin typeface="Cambria Math" panose="02040503050406030204" pitchFamily="18" charset="0"/>
                <a:ea typeface="Cambria Math" panose="02040503050406030204" pitchFamily="18" charset="0"/>
              </a:rPr>
              <a:t> Όταν η αύξηση του κονδύλου κατά το ύψος είναι μεγαλύτερη από τη κατακόρυφη αύξηση στο άνω πρόσωπο και στις φατνιακές αποφύσεις των δοντιών, τότε ο </a:t>
            </a:r>
            <a:r>
              <a:rPr lang="el-GR" sz="2400" dirty="0" err="1" smtClean="0">
                <a:effectLst/>
                <a:latin typeface="Cambria Math" panose="02040503050406030204" pitchFamily="18" charset="0"/>
                <a:ea typeface="Cambria Math" panose="02040503050406030204" pitchFamily="18" charset="0"/>
              </a:rPr>
              <a:t>πώγωνας</a:t>
            </a:r>
            <a:r>
              <a:rPr lang="el-GR" sz="2400" dirty="0" smtClean="0">
                <a:effectLst/>
                <a:latin typeface="Cambria Math" panose="02040503050406030204" pitchFamily="18" charset="0"/>
                <a:ea typeface="Cambria Math" panose="02040503050406030204" pitchFamily="18" charset="0"/>
              </a:rPr>
              <a:t> μετακινείται προς τα εμπρός και άνω και έχουμε οριζόντια αύξηση.</a:t>
            </a:r>
          </a:p>
        </p:txBody>
      </p:sp>
      <p:pic>
        <p:nvPicPr>
          <p:cNvPr id="155651" name="Picture 3" descr="Enlow3rd-6"/>
          <p:cNvPicPr>
            <a:picLocks noChangeAspect="1" noChangeArrowheads="1"/>
          </p:cNvPicPr>
          <p:nvPr/>
        </p:nvPicPr>
        <p:blipFill>
          <a:blip r:embed="rId3" cstate="screen"/>
          <a:srcRect/>
          <a:stretch>
            <a:fillRect/>
          </a:stretch>
        </p:blipFill>
        <p:spPr bwMode="auto">
          <a:xfrm>
            <a:off x="3043238" y="2598627"/>
            <a:ext cx="2957522" cy="4040299"/>
          </a:xfrm>
          <a:prstGeom prst="rect">
            <a:avLst/>
          </a:prstGeom>
          <a:ln w="88900" cap="sq" cmpd="thickThin">
            <a:solidFill>
              <a:srgbClr val="000000"/>
            </a:solidFill>
            <a:prstDash val="solid"/>
            <a:miter lim="800000"/>
          </a:ln>
          <a:effectLst>
            <a:innerShdw blurRad="76200">
              <a:srgbClr val="000000"/>
            </a:innerShdw>
          </a:effectLst>
        </p:spPr>
      </p:pic>
    </p:spTree>
    <p:extLst>
      <p:ext uri="{BB962C8B-B14F-4D97-AF65-F5344CB8AC3E}">
        <p14:creationId xmlns:p14="http://schemas.microsoft.com/office/powerpoint/2010/main" xmlns="" val="3351279438"/>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3" name="Rectangle 3"/>
          <p:cNvSpPr>
            <a:spLocks noGrp="1" noChangeArrowheads="1"/>
          </p:cNvSpPr>
          <p:nvPr>
            <p:ph type="body" idx="1"/>
          </p:nvPr>
        </p:nvSpPr>
        <p:spPr>
          <a:xfrm>
            <a:off x="371478" y="115892"/>
            <a:ext cx="8486804" cy="3457575"/>
          </a:xfrm>
        </p:spPr>
        <p:txBody>
          <a:bodyPr>
            <a:normAutofit/>
          </a:bodyPr>
          <a:lstStyle/>
          <a:p>
            <a:pPr algn="ctr" eaLnBrk="1" hangingPunct="1">
              <a:spcBef>
                <a:spcPts val="0"/>
              </a:spcBef>
              <a:spcAft>
                <a:spcPts val="0"/>
              </a:spcAft>
              <a:buFontTx/>
              <a:buNone/>
              <a:defRPr/>
            </a:pPr>
            <a:r>
              <a:rPr lang="el-GR" sz="2800" dirty="0" smtClean="0">
                <a:latin typeface="Cambria Math" panose="02040503050406030204" pitchFamily="18" charset="0"/>
                <a:ea typeface="Cambria Math" panose="02040503050406030204" pitchFamily="18" charset="0"/>
              </a:rPr>
              <a:t>Επίδραση </a:t>
            </a:r>
            <a:r>
              <a:rPr lang="el-GR" sz="2800" dirty="0">
                <a:latin typeface="Cambria Math" panose="02040503050406030204" pitchFamily="18" charset="0"/>
                <a:ea typeface="Cambria Math" panose="02040503050406030204" pitchFamily="18" charset="0"/>
              </a:rPr>
              <a:t>του </a:t>
            </a:r>
            <a:r>
              <a:rPr lang="el-GR" sz="2800" dirty="0" smtClean="0">
                <a:latin typeface="Cambria Math" panose="02040503050406030204" pitchFamily="18" charset="0"/>
                <a:ea typeface="Cambria Math" panose="02040503050406030204" pitchFamily="18" charset="0"/>
              </a:rPr>
              <a:t>μυϊκού </a:t>
            </a:r>
            <a:r>
              <a:rPr lang="el-GR" sz="2800" dirty="0">
                <a:latin typeface="Cambria Math" panose="02040503050406030204" pitchFamily="18" charset="0"/>
                <a:ea typeface="Cambria Math" panose="02040503050406030204" pitchFamily="18" charset="0"/>
              </a:rPr>
              <a:t>συστήματος </a:t>
            </a:r>
            <a:r>
              <a:rPr lang="el-GR" sz="2800" dirty="0" smtClean="0">
                <a:latin typeface="Cambria Math" panose="02040503050406030204" pitchFamily="18" charset="0"/>
                <a:ea typeface="Cambria Math" panose="02040503050406030204" pitchFamily="18" charset="0"/>
              </a:rPr>
              <a:t>στην αύξηση</a:t>
            </a:r>
            <a:r>
              <a:rPr lang="en-US" sz="2800" dirty="0" smtClean="0">
                <a:latin typeface="Cambria Math" panose="02040503050406030204" pitchFamily="18" charset="0"/>
                <a:ea typeface="Cambria Math" panose="02040503050406030204" pitchFamily="18" charset="0"/>
              </a:rPr>
              <a:t> </a:t>
            </a:r>
            <a:r>
              <a:rPr lang="el-GR" sz="2800" dirty="0" smtClean="0">
                <a:latin typeface="Cambria Math" panose="02040503050406030204" pitchFamily="18" charset="0"/>
                <a:ea typeface="Cambria Math" panose="02040503050406030204" pitchFamily="18" charset="0"/>
              </a:rPr>
              <a:t>της </a:t>
            </a:r>
            <a:r>
              <a:rPr lang="el-GR" sz="2800" dirty="0">
                <a:latin typeface="Cambria Math" panose="02040503050406030204" pitchFamily="18" charset="0"/>
                <a:ea typeface="Cambria Math" panose="02040503050406030204" pitchFamily="18" charset="0"/>
              </a:rPr>
              <a:t>κάτω γνάθου</a:t>
            </a:r>
          </a:p>
          <a:p>
            <a:pPr eaLnBrk="1" hangingPunct="1">
              <a:buFontTx/>
              <a:buNone/>
              <a:defRPr/>
            </a:pPr>
            <a:endParaRPr lang="el-GR" dirty="0" smtClean="0">
              <a:latin typeface="Cambria Math" panose="02040503050406030204" pitchFamily="18" charset="0"/>
              <a:ea typeface="Cambria Math" panose="02040503050406030204" pitchFamily="18" charset="0"/>
            </a:endParaRPr>
          </a:p>
          <a:p>
            <a:pPr eaLnBrk="1" hangingPunct="1">
              <a:buFontTx/>
              <a:buNone/>
              <a:defRPr/>
            </a:pPr>
            <a:endParaRPr lang="el-GR" dirty="0" smtClean="0">
              <a:latin typeface="Cambria Math" panose="02040503050406030204" pitchFamily="18" charset="0"/>
              <a:ea typeface="Cambria Math" panose="02040503050406030204" pitchFamily="18" charset="0"/>
            </a:endParaRPr>
          </a:p>
          <a:p>
            <a:pPr algn="ctr" eaLnBrk="1" hangingPunct="1">
              <a:buFontTx/>
              <a:buNone/>
              <a:defRPr/>
            </a:pPr>
            <a:r>
              <a:rPr lang="el-GR" sz="2400" dirty="0" smtClean="0">
                <a:latin typeface="Cambria Math" panose="02040503050406030204" pitchFamily="18" charset="0"/>
                <a:ea typeface="Cambria Math" panose="02040503050406030204" pitchFamily="18" charset="0"/>
              </a:rPr>
              <a:t>Οι </a:t>
            </a:r>
            <a:r>
              <a:rPr lang="el-GR" sz="2400" b="1" dirty="0" smtClean="0">
                <a:latin typeface="Cambria Math" panose="02040503050406030204" pitchFamily="18" charset="0"/>
                <a:ea typeface="Cambria Math" panose="02040503050406030204" pitchFamily="18" charset="0"/>
              </a:rPr>
              <a:t>μυϊκές</a:t>
            </a:r>
            <a:r>
              <a:rPr lang="el-GR" sz="2400" dirty="0" smtClean="0">
                <a:latin typeface="Cambria Math" panose="02040503050406030204" pitchFamily="18" charset="0"/>
                <a:ea typeface="Cambria Math" panose="02040503050406030204" pitchFamily="18" charset="0"/>
              </a:rPr>
              <a:t> </a:t>
            </a:r>
            <a:r>
              <a:rPr lang="el-GR" sz="2400" dirty="0">
                <a:latin typeface="Cambria Math" panose="02040503050406030204" pitchFamily="18" charset="0"/>
                <a:ea typeface="Cambria Math" panose="02040503050406030204" pitchFamily="18" charset="0"/>
              </a:rPr>
              <a:t>δυνάμεις επηρεάζουν τη </a:t>
            </a:r>
            <a:r>
              <a:rPr lang="el-GR" sz="2400" b="1" dirty="0">
                <a:latin typeface="Cambria Math" panose="02040503050406030204" pitchFamily="18" charset="0"/>
                <a:ea typeface="Cambria Math" panose="02040503050406030204" pitchFamily="18" charset="0"/>
              </a:rPr>
              <a:t>μορφή και τη δομή </a:t>
            </a:r>
            <a:r>
              <a:rPr lang="el-GR" sz="2400" b="1" dirty="0" smtClean="0">
                <a:latin typeface="Cambria Math" panose="02040503050406030204" pitchFamily="18" charset="0"/>
                <a:ea typeface="Cambria Math" panose="02040503050406030204" pitchFamily="18" charset="0"/>
              </a:rPr>
              <a:t>των αντίστοιχων </a:t>
            </a:r>
            <a:r>
              <a:rPr lang="el-GR" sz="2400" b="1" dirty="0">
                <a:latin typeface="Cambria Math" panose="02040503050406030204" pitchFamily="18" charset="0"/>
                <a:ea typeface="Cambria Math" panose="02040503050406030204" pitchFamily="18" charset="0"/>
              </a:rPr>
              <a:t>οστικών στοιχείων.</a:t>
            </a:r>
          </a:p>
        </p:txBody>
      </p:sp>
      <p:pic>
        <p:nvPicPr>
          <p:cNvPr id="156675" name="Picture 4" descr="Spyr-45"/>
          <p:cNvPicPr>
            <a:picLocks noChangeAspect="1" noChangeArrowheads="1"/>
          </p:cNvPicPr>
          <p:nvPr/>
        </p:nvPicPr>
        <p:blipFill>
          <a:blip r:embed="rId3" cstate="screen"/>
          <a:srcRect/>
          <a:stretch>
            <a:fillRect/>
          </a:stretch>
        </p:blipFill>
        <p:spPr bwMode="auto">
          <a:xfrm>
            <a:off x="3006329" y="3678238"/>
            <a:ext cx="2700339" cy="3009900"/>
          </a:xfrm>
          <a:prstGeom prst="rect">
            <a:avLst/>
          </a:prstGeom>
          <a:ln w="88900" cap="sq" cmpd="thickThin">
            <a:solidFill>
              <a:srgbClr val="000000"/>
            </a:solidFill>
            <a:prstDash val="solid"/>
            <a:miter lim="800000"/>
          </a:ln>
          <a:effectLst>
            <a:innerShdw blurRad="76200">
              <a:srgbClr val="000000"/>
            </a:innerShdw>
          </a:effectLst>
        </p:spPr>
      </p:pic>
    </p:spTree>
    <p:extLst>
      <p:ext uri="{BB962C8B-B14F-4D97-AF65-F5344CB8AC3E}">
        <p14:creationId xmlns:p14="http://schemas.microsoft.com/office/powerpoint/2010/main" xmlns="" val="3262473575"/>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7" name="Picture 3"/>
          <p:cNvPicPr>
            <a:picLocks noChangeAspect="1" noChangeArrowheads="1"/>
          </p:cNvPicPr>
          <p:nvPr/>
        </p:nvPicPr>
        <p:blipFill>
          <a:blip r:embed="rId2" cstate="screen"/>
          <a:srcRect/>
          <a:stretch>
            <a:fillRect/>
          </a:stretch>
        </p:blipFill>
        <p:spPr bwMode="auto">
          <a:xfrm>
            <a:off x="4542479" y="1090863"/>
            <a:ext cx="3529984" cy="5638800"/>
          </a:xfrm>
          <a:prstGeom prst="rect">
            <a:avLst/>
          </a:prstGeom>
          <a:noFill/>
          <a:ln w="9525">
            <a:noFill/>
            <a:miter lim="800000"/>
            <a:headEnd/>
            <a:tailEnd/>
          </a:ln>
          <a:effectLst>
            <a:outerShdw blurRad="50800" dist="38100" dir="2700000" algn="tl" rotWithShape="0">
              <a:prstClr val="black">
                <a:alpha val="40000"/>
              </a:prstClr>
            </a:outerShdw>
          </a:effectLst>
        </p:spPr>
      </p:pic>
      <p:sp>
        <p:nvSpPr>
          <p:cNvPr id="14340" name="Rectangle 4"/>
          <p:cNvSpPr>
            <a:spLocks noChangeArrowheads="1"/>
          </p:cNvSpPr>
          <p:nvPr/>
        </p:nvSpPr>
        <p:spPr bwMode="auto">
          <a:xfrm>
            <a:off x="6731795" y="161925"/>
            <a:ext cx="1389804" cy="523220"/>
          </a:xfrm>
          <a:prstGeom prst="rect">
            <a:avLst/>
          </a:prstGeom>
          <a:noFill/>
          <a:ln w="9525">
            <a:noFill/>
            <a:miter lim="800000"/>
            <a:headEnd/>
            <a:tailEnd/>
          </a:ln>
          <a:effectLst/>
        </p:spPr>
        <p:txBody>
          <a:bodyPr wrap="none">
            <a:spAutoFit/>
          </a:bodyPr>
          <a:lstStyle/>
          <a:p>
            <a:r>
              <a:rPr lang="el-GR" sz="2800"/>
              <a:t>Γεωργία</a:t>
            </a:r>
          </a:p>
        </p:txBody>
      </p:sp>
      <p:grpSp>
        <p:nvGrpSpPr>
          <p:cNvPr id="2" name="Group 5"/>
          <p:cNvGrpSpPr>
            <a:grpSpLocks/>
          </p:cNvGrpSpPr>
          <p:nvPr/>
        </p:nvGrpSpPr>
        <p:grpSpPr bwMode="auto">
          <a:xfrm>
            <a:off x="5274469" y="4221168"/>
            <a:ext cx="2430067" cy="2016125"/>
            <a:chOff x="3470" y="2659"/>
            <a:chExt cx="2041" cy="1270"/>
          </a:xfrm>
        </p:grpSpPr>
        <p:sp>
          <p:nvSpPr>
            <p:cNvPr id="14342" name="Line 6"/>
            <p:cNvSpPr>
              <a:spLocks noChangeShapeType="1"/>
            </p:cNvSpPr>
            <p:nvPr/>
          </p:nvSpPr>
          <p:spPr bwMode="auto">
            <a:xfrm flipV="1">
              <a:off x="3606" y="2659"/>
              <a:ext cx="1905" cy="136"/>
            </a:xfrm>
            <a:prstGeom prst="line">
              <a:avLst/>
            </a:prstGeom>
            <a:noFill/>
            <a:ln w="28575">
              <a:solidFill>
                <a:schemeClr val="bg1"/>
              </a:solidFill>
              <a:round/>
              <a:headEnd/>
              <a:tailEnd/>
            </a:ln>
            <a:effectLst/>
          </p:spPr>
          <p:txBody>
            <a:bodyPr/>
            <a:lstStyle/>
            <a:p>
              <a:endParaRPr lang="el-GR"/>
            </a:p>
          </p:txBody>
        </p:sp>
        <p:sp>
          <p:nvSpPr>
            <p:cNvPr id="14343" name="Line 7"/>
            <p:cNvSpPr>
              <a:spLocks noChangeShapeType="1"/>
            </p:cNvSpPr>
            <p:nvPr/>
          </p:nvSpPr>
          <p:spPr bwMode="auto">
            <a:xfrm>
              <a:off x="3470" y="3702"/>
              <a:ext cx="1950" cy="227"/>
            </a:xfrm>
            <a:prstGeom prst="line">
              <a:avLst/>
            </a:prstGeom>
            <a:noFill/>
            <a:ln w="28575">
              <a:solidFill>
                <a:schemeClr val="bg1"/>
              </a:solidFill>
              <a:round/>
              <a:headEnd/>
              <a:tailEnd/>
            </a:ln>
            <a:effectLst/>
          </p:spPr>
          <p:txBody>
            <a:bodyPr/>
            <a:lstStyle/>
            <a:p>
              <a:endParaRPr lang="el-GR"/>
            </a:p>
          </p:txBody>
        </p:sp>
      </p:grpSp>
      <p:pic>
        <p:nvPicPr>
          <p:cNvPr id="1026" name="Picture 2"/>
          <p:cNvPicPr>
            <a:picLocks noChangeAspect="1" noChangeArrowheads="1"/>
          </p:cNvPicPr>
          <p:nvPr/>
        </p:nvPicPr>
        <p:blipFill>
          <a:blip r:embed="rId3" cstate="screen"/>
          <a:srcRect/>
          <a:stretch>
            <a:fillRect/>
          </a:stretch>
        </p:blipFill>
        <p:spPr bwMode="auto">
          <a:xfrm>
            <a:off x="357159" y="576281"/>
            <a:ext cx="4000528" cy="5495925"/>
          </a:xfrm>
          <a:prstGeom prst="rect">
            <a:avLst/>
          </a:prstGeom>
          <a:noFill/>
          <a:ln w="9525">
            <a:noFill/>
            <a:miter lim="800000"/>
            <a:headEnd/>
            <a:tailEnd/>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xmlns="" val="9309872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descr="DSCF0007"/>
          <p:cNvPicPr>
            <a:picLocks noChangeAspect="1" noChangeArrowheads="1"/>
          </p:cNvPicPr>
          <p:nvPr/>
        </p:nvPicPr>
        <p:blipFill>
          <a:blip r:embed="rId2" cstate="screen"/>
          <a:srcRect/>
          <a:stretch>
            <a:fillRect/>
          </a:stretch>
        </p:blipFill>
        <p:spPr bwMode="auto">
          <a:xfrm>
            <a:off x="4680349" y="4089400"/>
            <a:ext cx="3320675" cy="2579688"/>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pic>
        <p:nvPicPr>
          <p:cNvPr id="15363" name="Picture 3" descr="DSCF0005"/>
          <p:cNvPicPr>
            <a:picLocks noChangeAspect="1" noChangeArrowheads="1"/>
          </p:cNvPicPr>
          <p:nvPr/>
        </p:nvPicPr>
        <p:blipFill>
          <a:blip r:embed="rId3" cstate="screen"/>
          <a:srcRect/>
          <a:stretch>
            <a:fillRect/>
          </a:stretch>
        </p:blipFill>
        <p:spPr bwMode="auto">
          <a:xfrm>
            <a:off x="1925246" y="404818"/>
            <a:ext cx="5507831" cy="3298825"/>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pic>
        <p:nvPicPr>
          <p:cNvPr id="15364" name="Picture 4" descr="DSCF0006"/>
          <p:cNvPicPr>
            <a:picLocks noChangeAspect="1" noChangeArrowheads="1"/>
          </p:cNvPicPr>
          <p:nvPr/>
        </p:nvPicPr>
        <p:blipFill>
          <a:blip r:embed="rId4" cstate="screen"/>
          <a:srcRect/>
          <a:stretch>
            <a:fillRect/>
          </a:stretch>
        </p:blipFill>
        <p:spPr bwMode="auto">
          <a:xfrm>
            <a:off x="1285852" y="4071942"/>
            <a:ext cx="3176749" cy="2573338"/>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
        <p:nvSpPr>
          <p:cNvPr id="15365" name="Rectangle 5"/>
          <p:cNvSpPr>
            <a:spLocks noChangeArrowheads="1"/>
          </p:cNvSpPr>
          <p:nvPr/>
        </p:nvSpPr>
        <p:spPr bwMode="auto">
          <a:xfrm>
            <a:off x="7539915" y="317500"/>
            <a:ext cx="1389804" cy="523220"/>
          </a:xfrm>
          <a:prstGeom prst="rect">
            <a:avLst/>
          </a:prstGeom>
          <a:noFill/>
          <a:ln w="9525">
            <a:noFill/>
            <a:miter lim="800000"/>
            <a:headEnd/>
            <a:tailEnd/>
          </a:ln>
          <a:effectLst/>
        </p:spPr>
        <p:txBody>
          <a:bodyPr wrap="none">
            <a:spAutoFit/>
          </a:bodyPr>
          <a:lstStyle/>
          <a:p>
            <a:r>
              <a:rPr lang="el-GR" sz="2800" dirty="0"/>
              <a:t>Γεωργία</a:t>
            </a:r>
          </a:p>
        </p:txBody>
      </p:sp>
    </p:spTree>
    <p:extLst>
      <p:ext uri="{BB962C8B-B14F-4D97-AF65-F5344CB8AC3E}">
        <p14:creationId xmlns:p14="http://schemas.microsoft.com/office/powerpoint/2010/main" xmlns="" val="2145088785"/>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2" cstate="screen"/>
          <a:srcRect/>
          <a:stretch>
            <a:fillRect/>
          </a:stretch>
        </p:blipFill>
        <p:spPr bwMode="auto">
          <a:xfrm>
            <a:off x="500037" y="186091"/>
            <a:ext cx="3203287" cy="4340588"/>
          </a:xfrm>
          <a:prstGeom prst="rect">
            <a:avLst/>
          </a:prstGeom>
          <a:noFill/>
          <a:ln w="9525">
            <a:noFill/>
            <a:miter lim="800000"/>
            <a:headEnd/>
            <a:tailEnd/>
          </a:ln>
        </p:spPr>
      </p:pic>
      <p:pic>
        <p:nvPicPr>
          <p:cNvPr id="16387" name="Picture 3" descr="Megariti Maria Ceph 16"/>
          <p:cNvPicPr>
            <a:picLocks noChangeAspect="1" noChangeArrowheads="1"/>
          </p:cNvPicPr>
          <p:nvPr/>
        </p:nvPicPr>
        <p:blipFill>
          <a:blip r:embed="rId3" cstate="screen">
            <a:lum bright="18000"/>
          </a:blip>
          <a:srcRect/>
          <a:stretch>
            <a:fillRect/>
          </a:stretch>
        </p:blipFill>
        <p:spPr bwMode="auto">
          <a:xfrm>
            <a:off x="3977882" y="115888"/>
            <a:ext cx="4380335" cy="6545262"/>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
        <p:nvSpPr>
          <p:cNvPr id="16388" name="Rectangle 4"/>
          <p:cNvSpPr>
            <a:spLocks noChangeArrowheads="1"/>
          </p:cNvSpPr>
          <p:nvPr/>
        </p:nvSpPr>
        <p:spPr bwMode="auto">
          <a:xfrm>
            <a:off x="1500167" y="4857760"/>
            <a:ext cx="1389804" cy="523220"/>
          </a:xfrm>
          <a:prstGeom prst="rect">
            <a:avLst/>
          </a:prstGeom>
          <a:noFill/>
          <a:ln w="9525">
            <a:noFill/>
            <a:miter lim="800000"/>
            <a:headEnd/>
            <a:tailEnd/>
          </a:ln>
          <a:effectLst/>
        </p:spPr>
        <p:txBody>
          <a:bodyPr wrap="none">
            <a:spAutoFit/>
          </a:bodyPr>
          <a:lstStyle/>
          <a:p>
            <a:r>
              <a:rPr lang="el-GR" sz="2800" dirty="0"/>
              <a:t>Γεωργία</a:t>
            </a:r>
          </a:p>
        </p:txBody>
      </p:sp>
      <p:grpSp>
        <p:nvGrpSpPr>
          <p:cNvPr id="2" name="Group 5"/>
          <p:cNvGrpSpPr>
            <a:grpSpLocks/>
          </p:cNvGrpSpPr>
          <p:nvPr/>
        </p:nvGrpSpPr>
        <p:grpSpPr bwMode="auto">
          <a:xfrm>
            <a:off x="5032797" y="4483126"/>
            <a:ext cx="2753915" cy="2160587"/>
            <a:chOff x="2971" y="2795"/>
            <a:chExt cx="2313" cy="1361"/>
          </a:xfrm>
        </p:grpSpPr>
        <p:sp>
          <p:nvSpPr>
            <p:cNvPr id="16390" name="Line 6"/>
            <p:cNvSpPr>
              <a:spLocks noChangeShapeType="1"/>
            </p:cNvSpPr>
            <p:nvPr/>
          </p:nvSpPr>
          <p:spPr bwMode="auto">
            <a:xfrm flipV="1">
              <a:off x="3107" y="2795"/>
              <a:ext cx="2177" cy="136"/>
            </a:xfrm>
            <a:prstGeom prst="line">
              <a:avLst/>
            </a:prstGeom>
            <a:noFill/>
            <a:ln w="28575">
              <a:solidFill>
                <a:schemeClr val="bg1"/>
              </a:solidFill>
              <a:round/>
              <a:headEnd/>
              <a:tailEnd/>
            </a:ln>
            <a:effectLst/>
          </p:spPr>
          <p:txBody>
            <a:bodyPr/>
            <a:lstStyle/>
            <a:p>
              <a:endParaRPr lang="el-GR"/>
            </a:p>
          </p:txBody>
        </p:sp>
        <p:sp>
          <p:nvSpPr>
            <p:cNvPr id="16391" name="Line 7"/>
            <p:cNvSpPr>
              <a:spLocks noChangeShapeType="1"/>
            </p:cNvSpPr>
            <p:nvPr/>
          </p:nvSpPr>
          <p:spPr bwMode="auto">
            <a:xfrm>
              <a:off x="2971" y="3838"/>
              <a:ext cx="2086" cy="318"/>
            </a:xfrm>
            <a:prstGeom prst="line">
              <a:avLst/>
            </a:prstGeom>
            <a:noFill/>
            <a:ln w="28575">
              <a:solidFill>
                <a:schemeClr val="bg1"/>
              </a:solidFill>
              <a:round/>
              <a:headEnd/>
              <a:tailEnd/>
            </a:ln>
            <a:effectLst/>
          </p:spPr>
          <p:txBody>
            <a:bodyPr/>
            <a:lstStyle/>
            <a:p>
              <a:endParaRPr lang="el-GR"/>
            </a:p>
          </p:txBody>
        </p:sp>
      </p:grpSp>
    </p:spTree>
    <p:extLst>
      <p:ext uri="{BB962C8B-B14F-4D97-AF65-F5344CB8AC3E}">
        <p14:creationId xmlns:p14="http://schemas.microsoft.com/office/powerpoint/2010/main" xmlns="" val="35747107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111002_L0_sm.jpg"/>
          <p:cNvPicPr>
            <a:picLocks noChangeAspect="1"/>
          </p:cNvPicPr>
          <p:nvPr/>
        </p:nvPicPr>
        <p:blipFill>
          <a:blip r:embed="rId3" cstate="screen"/>
          <a:stretch>
            <a:fillRect/>
          </a:stretch>
        </p:blipFill>
        <p:spPr>
          <a:xfrm>
            <a:off x="4609133" y="4737478"/>
            <a:ext cx="3350307" cy="2120525"/>
          </a:xfrm>
          <a:prstGeom prst="rect">
            <a:avLst/>
          </a:prstGeom>
        </p:spPr>
      </p:pic>
      <p:pic>
        <p:nvPicPr>
          <p:cNvPr id="3" name="Picture 2" descr="111002_R0_sm.jpg"/>
          <p:cNvPicPr>
            <a:picLocks noChangeAspect="1"/>
          </p:cNvPicPr>
          <p:nvPr/>
        </p:nvPicPr>
        <p:blipFill>
          <a:blip r:embed="rId4" cstate="screen"/>
          <a:stretch>
            <a:fillRect/>
          </a:stretch>
        </p:blipFill>
        <p:spPr>
          <a:xfrm>
            <a:off x="976748" y="4738268"/>
            <a:ext cx="3497397" cy="2119735"/>
          </a:xfrm>
          <a:prstGeom prst="rect">
            <a:avLst/>
          </a:prstGeom>
        </p:spPr>
      </p:pic>
      <p:pic>
        <p:nvPicPr>
          <p:cNvPr id="5" name="Picture 4" descr="111002_max0_sm.jpg"/>
          <p:cNvPicPr>
            <a:picLocks noChangeAspect="1"/>
          </p:cNvPicPr>
          <p:nvPr/>
        </p:nvPicPr>
        <p:blipFill>
          <a:blip r:embed="rId5" cstate="screen"/>
          <a:stretch>
            <a:fillRect/>
          </a:stretch>
        </p:blipFill>
        <p:spPr>
          <a:xfrm>
            <a:off x="103914" y="2047517"/>
            <a:ext cx="3823855" cy="2713047"/>
          </a:xfrm>
          <a:prstGeom prst="rect">
            <a:avLst/>
          </a:prstGeom>
        </p:spPr>
      </p:pic>
      <p:pic>
        <p:nvPicPr>
          <p:cNvPr id="6" name="Picture 5" descr="111002_F0_sm.jpg"/>
          <p:cNvPicPr>
            <a:picLocks noChangeAspect="1"/>
          </p:cNvPicPr>
          <p:nvPr/>
        </p:nvPicPr>
        <p:blipFill>
          <a:blip r:embed="rId6" cstate="screen"/>
          <a:stretch>
            <a:fillRect/>
          </a:stretch>
        </p:blipFill>
        <p:spPr>
          <a:xfrm>
            <a:off x="2808732" y="0"/>
            <a:ext cx="3526536" cy="2282952"/>
          </a:xfrm>
          <a:prstGeom prst="rect">
            <a:avLst/>
          </a:prstGeom>
        </p:spPr>
      </p:pic>
      <p:pic>
        <p:nvPicPr>
          <p:cNvPr id="4" name="Picture 3" descr="111002_mand0_sm.jpg"/>
          <p:cNvPicPr>
            <a:picLocks noChangeAspect="1"/>
          </p:cNvPicPr>
          <p:nvPr/>
        </p:nvPicPr>
        <p:blipFill>
          <a:blip r:embed="rId7" cstate="screen"/>
          <a:stretch>
            <a:fillRect/>
          </a:stretch>
        </p:blipFill>
        <p:spPr>
          <a:xfrm>
            <a:off x="5247408" y="2174453"/>
            <a:ext cx="3761509" cy="2599179"/>
          </a:xfrm>
          <a:prstGeom prst="rect">
            <a:avLst/>
          </a:prstGeom>
        </p:spPr>
      </p:pic>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Rot="1" noChangeArrowheads="1"/>
          </p:cNvSpPr>
          <p:nvPr/>
        </p:nvSpPr>
        <p:spPr bwMode="auto">
          <a:xfrm>
            <a:off x="357158" y="338138"/>
            <a:ext cx="8429683" cy="647700"/>
          </a:xfrm>
          <a:prstGeom prst="rect">
            <a:avLst/>
          </a:prstGeom>
          <a:noFill/>
          <a:ln w="9525">
            <a:noFill/>
            <a:miter lim="800000"/>
            <a:headEnd/>
            <a:tailEnd/>
          </a:ln>
        </p:spPr>
        <p:txBody>
          <a:bodyPr anchor="ctr"/>
          <a:lstStyle/>
          <a:p>
            <a:pPr algn="ctr">
              <a:lnSpc>
                <a:spcPct val="150000"/>
              </a:lnSpc>
              <a:buClr>
                <a:schemeClr val="hlink"/>
              </a:buClr>
            </a:pPr>
            <a:r>
              <a:rPr lang="el-GR" sz="2800" b="1" dirty="0">
                <a:latin typeface="Cambria Math" panose="02040503050406030204" pitchFamily="18" charset="0"/>
                <a:ea typeface="Cambria Math" panose="02040503050406030204" pitchFamily="18" charset="0"/>
              </a:rPr>
              <a:t>Επίδραση του μυϊκού συστήματος στην αύξηση</a:t>
            </a:r>
          </a:p>
        </p:txBody>
      </p:sp>
      <p:sp>
        <p:nvSpPr>
          <p:cNvPr id="17411" name="Rectangle 3"/>
          <p:cNvSpPr>
            <a:spLocks noChangeArrowheads="1"/>
          </p:cNvSpPr>
          <p:nvPr/>
        </p:nvSpPr>
        <p:spPr bwMode="auto">
          <a:xfrm>
            <a:off x="1314473" y="2144717"/>
            <a:ext cx="6329363" cy="1552575"/>
          </a:xfrm>
          <a:prstGeom prst="rect">
            <a:avLst/>
          </a:prstGeom>
          <a:noFill/>
          <a:ln w="9525">
            <a:noFill/>
            <a:miter lim="800000"/>
            <a:headEnd/>
            <a:tailEnd/>
          </a:ln>
          <a:effectLst/>
        </p:spPr>
        <p:txBody>
          <a:bodyPr wrap="none"/>
          <a:lstStyle/>
          <a:p>
            <a:pPr>
              <a:buClr>
                <a:schemeClr val="hlink"/>
              </a:buClr>
            </a:pPr>
            <a:r>
              <a:rPr lang="el-GR" sz="2400" b="1" dirty="0">
                <a:latin typeface="Cambria Math" panose="02040503050406030204" pitchFamily="18" charset="0"/>
                <a:ea typeface="Cambria Math" panose="02040503050406030204" pitchFamily="18" charset="0"/>
              </a:rPr>
              <a:t>Άτομα με ασθενικό μασητήριο σύστημα:</a:t>
            </a:r>
          </a:p>
          <a:p>
            <a:pPr>
              <a:buClr>
                <a:schemeClr val="hlink"/>
              </a:buClr>
            </a:pPr>
            <a:endParaRPr lang="el-GR" sz="2400" b="1" dirty="0">
              <a:latin typeface="Cambria Math" panose="02040503050406030204" pitchFamily="18" charset="0"/>
              <a:ea typeface="Cambria Math" panose="02040503050406030204" pitchFamily="18" charset="0"/>
            </a:endParaRPr>
          </a:p>
          <a:p>
            <a:pPr>
              <a:buClr>
                <a:schemeClr val="hlink"/>
              </a:buClr>
            </a:pPr>
            <a:r>
              <a:rPr lang="el-GR" sz="2400" b="1" dirty="0">
                <a:latin typeface="Cambria Math" panose="02040503050406030204" pitchFamily="18" charset="0"/>
                <a:ea typeface="Cambria Math" panose="02040503050406030204" pitchFamily="18" charset="0"/>
              </a:rPr>
              <a:t>Κατακόρυφη αύξηση</a:t>
            </a:r>
          </a:p>
          <a:p>
            <a:pPr>
              <a:buClr>
                <a:schemeClr val="hlink"/>
              </a:buClr>
            </a:pPr>
            <a:endParaRPr lang="el-GR" sz="2400" b="1" dirty="0">
              <a:latin typeface="Cambria Math" panose="02040503050406030204" pitchFamily="18" charset="0"/>
              <a:ea typeface="Cambria Math" panose="02040503050406030204" pitchFamily="18" charset="0"/>
            </a:endParaRPr>
          </a:p>
          <a:p>
            <a:pPr>
              <a:buClr>
                <a:schemeClr val="hlink"/>
              </a:buClr>
            </a:pPr>
            <a:r>
              <a:rPr lang="el-GR" sz="2400" b="1" dirty="0">
                <a:latin typeface="Cambria Math" panose="02040503050406030204" pitchFamily="18" charset="0"/>
                <a:ea typeface="Cambria Math" panose="02040503050406030204" pitchFamily="18" charset="0"/>
              </a:rPr>
              <a:t>Στενοπρόσωπα, κυρτή κατατομή, ατελώς ανεπτυγμένους </a:t>
            </a:r>
          </a:p>
          <a:p>
            <a:pPr>
              <a:buClr>
                <a:schemeClr val="hlink"/>
              </a:buClr>
            </a:pPr>
            <a:r>
              <a:rPr lang="el-GR" sz="2400" b="1" dirty="0" err="1">
                <a:latin typeface="Cambria Math" panose="02040503050406030204" pitchFamily="18" charset="0"/>
                <a:ea typeface="Cambria Math" panose="02040503050406030204" pitchFamily="18" charset="0"/>
              </a:rPr>
              <a:t>πώγωνες</a:t>
            </a:r>
            <a:r>
              <a:rPr lang="el-GR" sz="2400" b="1" dirty="0">
                <a:latin typeface="Cambria Math" panose="02040503050406030204" pitchFamily="18" charset="0"/>
                <a:ea typeface="Cambria Math" panose="02040503050406030204" pitchFamily="18" charset="0"/>
              </a:rPr>
              <a:t>, βραχείς κλάδους κάτω γνάθου, αμβλεία γωνία </a:t>
            </a:r>
          </a:p>
          <a:p>
            <a:pPr>
              <a:buClr>
                <a:schemeClr val="hlink"/>
              </a:buClr>
            </a:pPr>
            <a:r>
              <a:rPr lang="el-GR" sz="2400" b="1" dirty="0">
                <a:latin typeface="Cambria Math" panose="02040503050406030204" pitchFamily="18" charset="0"/>
                <a:ea typeface="Cambria Math" panose="02040503050406030204" pitchFamily="18" charset="0"/>
              </a:rPr>
              <a:t>κλάδου-σώματος κάτω γνάθου, αυξημένο κάτω πρόσθιο </a:t>
            </a:r>
          </a:p>
          <a:p>
            <a:pPr>
              <a:buClr>
                <a:schemeClr val="hlink"/>
              </a:buClr>
            </a:pPr>
            <a:r>
              <a:rPr lang="el-GR" sz="2400" b="1" dirty="0">
                <a:latin typeface="Cambria Math" panose="02040503050406030204" pitchFamily="18" charset="0"/>
                <a:ea typeface="Cambria Math" panose="02040503050406030204" pitchFamily="18" charset="0"/>
              </a:rPr>
              <a:t>ύψος, τάση για πρόσθια </a:t>
            </a:r>
            <a:r>
              <a:rPr lang="el-GR" sz="2400" b="1" dirty="0" err="1">
                <a:latin typeface="Cambria Math" panose="02040503050406030204" pitchFamily="18" charset="0"/>
                <a:ea typeface="Cambria Math" panose="02040503050406030204" pitchFamily="18" charset="0"/>
              </a:rPr>
              <a:t>χασμοδοντία</a:t>
            </a:r>
            <a:endParaRPr lang="el-GR" sz="2400" b="1" dirty="0">
              <a:latin typeface="Cambria Math" panose="02040503050406030204" pitchFamily="18" charset="0"/>
              <a:ea typeface="Cambria Math" panose="02040503050406030204" pitchFamily="18" charset="0"/>
            </a:endParaRPr>
          </a:p>
        </p:txBody>
      </p:sp>
    </p:spTree>
    <p:extLst>
      <p:ext uri="{BB962C8B-B14F-4D97-AF65-F5344CB8AC3E}">
        <p14:creationId xmlns:p14="http://schemas.microsoft.com/office/powerpoint/2010/main" xmlns="" val="3547943302"/>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p:cNvPicPr>
            <a:picLocks noChangeAspect="1" noChangeArrowheads="1"/>
          </p:cNvPicPr>
          <p:nvPr/>
        </p:nvPicPr>
        <p:blipFill>
          <a:blip r:embed="rId2" cstate="screen"/>
          <a:srcRect/>
          <a:stretch>
            <a:fillRect/>
          </a:stretch>
        </p:blipFill>
        <p:spPr bwMode="auto">
          <a:xfrm>
            <a:off x="428601" y="121854"/>
            <a:ext cx="2850919" cy="3776378"/>
          </a:xfrm>
          <a:prstGeom prst="rect">
            <a:avLst/>
          </a:prstGeom>
          <a:noFill/>
          <a:ln w="9525">
            <a:noFill/>
            <a:miter lim="800000"/>
            <a:headEnd/>
            <a:tailEnd/>
          </a:ln>
        </p:spPr>
      </p:pic>
      <p:pic>
        <p:nvPicPr>
          <p:cNvPr id="3075" name="Picture 3"/>
          <p:cNvPicPr>
            <a:picLocks noChangeAspect="1" noChangeArrowheads="1"/>
          </p:cNvPicPr>
          <p:nvPr/>
        </p:nvPicPr>
        <p:blipFill>
          <a:blip r:embed="rId3" cstate="screen"/>
          <a:srcRect/>
          <a:stretch>
            <a:fillRect/>
          </a:stretch>
        </p:blipFill>
        <p:spPr bwMode="auto">
          <a:xfrm>
            <a:off x="3000369" y="1491250"/>
            <a:ext cx="2789439" cy="3995150"/>
          </a:xfrm>
          <a:prstGeom prst="rect">
            <a:avLst/>
          </a:prstGeom>
          <a:noFill/>
          <a:ln w="9525">
            <a:noFill/>
            <a:miter lim="800000"/>
            <a:headEnd/>
            <a:tailEnd/>
          </a:ln>
        </p:spPr>
      </p:pic>
      <p:pic>
        <p:nvPicPr>
          <p:cNvPr id="3076" name="Picture 4"/>
          <p:cNvPicPr>
            <a:picLocks noChangeAspect="1" noChangeArrowheads="1"/>
          </p:cNvPicPr>
          <p:nvPr/>
        </p:nvPicPr>
        <p:blipFill>
          <a:blip r:embed="rId4" cstate="screen"/>
          <a:srcRect/>
          <a:stretch>
            <a:fillRect/>
          </a:stretch>
        </p:blipFill>
        <p:spPr bwMode="auto">
          <a:xfrm>
            <a:off x="5890665" y="3098674"/>
            <a:ext cx="2538991" cy="3632329"/>
          </a:xfrm>
          <a:prstGeom prst="rect">
            <a:avLst/>
          </a:prstGeom>
          <a:noFill/>
          <a:ln w="9525">
            <a:noFill/>
            <a:miter lim="800000"/>
            <a:headEnd/>
            <a:tailEnd/>
          </a:ln>
        </p:spPr>
      </p:pic>
      <p:sp>
        <p:nvSpPr>
          <p:cNvPr id="18437" name="Rectangle 5"/>
          <p:cNvSpPr>
            <a:spLocks noChangeArrowheads="1"/>
          </p:cNvSpPr>
          <p:nvPr/>
        </p:nvSpPr>
        <p:spPr bwMode="auto">
          <a:xfrm>
            <a:off x="6731795" y="161925"/>
            <a:ext cx="1675459" cy="523220"/>
          </a:xfrm>
          <a:prstGeom prst="rect">
            <a:avLst/>
          </a:prstGeom>
          <a:noFill/>
          <a:ln w="9525">
            <a:noFill/>
            <a:miter lim="800000"/>
            <a:headEnd/>
            <a:tailEnd/>
          </a:ln>
          <a:effectLst/>
        </p:spPr>
        <p:txBody>
          <a:bodyPr wrap="none">
            <a:spAutoFit/>
          </a:bodyPr>
          <a:lstStyle/>
          <a:p>
            <a:r>
              <a:rPr lang="el-GR" sz="2800" dirty="0" err="1" smtClean="0"/>
              <a:t>Ελεονώρα</a:t>
            </a:r>
            <a:endParaRPr lang="el-GR" sz="2800" dirty="0" smtClean="0"/>
          </a:p>
        </p:txBody>
      </p:sp>
      <p:sp>
        <p:nvSpPr>
          <p:cNvPr id="6" name="Rectangle 5"/>
          <p:cNvSpPr/>
          <p:nvPr/>
        </p:nvSpPr>
        <p:spPr>
          <a:xfrm>
            <a:off x="1000105" y="1515293"/>
            <a:ext cx="499655" cy="58782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p:cNvSpPr/>
          <p:nvPr/>
        </p:nvSpPr>
        <p:spPr>
          <a:xfrm>
            <a:off x="2000232" y="1502232"/>
            <a:ext cx="519248" cy="61395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p:cNvSpPr/>
          <p:nvPr/>
        </p:nvSpPr>
        <p:spPr>
          <a:xfrm>
            <a:off x="3582081" y="3135090"/>
            <a:ext cx="489857" cy="48332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Rectangle 8"/>
          <p:cNvSpPr/>
          <p:nvPr/>
        </p:nvSpPr>
        <p:spPr>
          <a:xfrm>
            <a:off x="4429125" y="3135086"/>
            <a:ext cx="538843" cy="49638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Rectangle 9"/>
          <p:cNvSpPr/>
          <p:nvPr/>
        </p:nvSpPr>
        <p:spPr>
          <a:xfrm>
            <a:off x="7590565" y="4532811"/>
            <a:ext cx="410459" cy="54864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xmlns="" val="703384759"/>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Picture 6" descr="DSCF0003"/>
          <p:cNvPicPr>
            <a:picLocks noChangeAspect="1" noChangeArrowheads="1"/>
          </p:cNvPicPr>
          <p:nvPr/>
        </p:nvPicPr>
        <p:blipFill>
          <a:blip r:embed="rId2" cstate="screen"/>
          <a:srcRect/>
          <a:stretch>
            <a:fillRect/>
          </a:stretch>
        </p:blipFill>
        <p:spPr bwMode="auto">
          <a:xfrm>
            <a:off x="1357289" y="544876"/>
            <a:ext cx="4391027" cy="3041650"/>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pic>
        <p:nvPicPr>
          <p:cNvPr id="19459" name="Picture 7" descr="DSCF0004"/>
          <p:cNvPicPr>
            <a:picLocks noChangeAspect="1" noChangeArrowheads="1"/>
          </p:cNvPicPr>
          <p:nvPr/>
        </p:nvPicPr>
        <p:blipFill>
          <a:blip r:embed="rId3" cstate="screen"/>
          <a:srcRect/>
          <a:stretch>
            <a:fillRect/>
          </a:stretch>
        </p:blipFill>
        <p:spPr bwMode="auto">
          <a:xfrm>
            <a:off x="1348981" y="4014790"/>
            <a:ext cx="3284961" cy="2654300"/>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pic>
        <p:nvPicPr>
          <p:cNvPr id="19460" name="Picture 8" descr="DSCF0005"/>
          <p:cNvPicPr>
            <a:picLocks noChangeAspect="1" noChangeArrowheads="1"/>
          </p:cNvPicPr>
          <p:nvPr/>
        </p:nvPicPr>
        <p:blipFill>
          <a:blip r:embed="rId4" cstate="screen"/>
          <a:srcRect/>
          <a:stretch>
            <a:fillRect/>
          </a:stretch>
        </p:blipFill>
        <p:spPr bwMode="auto">
          <a:xfrm>
            <a:off x="4801008" y="4005267"/>
            <a:ext cx="3342893" cy="2699695"/>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pic>
        <p:nvPicPr>
          <p:cNvPr id="19461" name="Picture 6" descr="DSCF0009"/>
          <p:cNvPicPr>
            <a:picLocks noChangeAspect="1" noChangeArrowheads="1"/>
          </p:cNvPicPr>
          <p:nvPr/>
        </p:nvPicPr>
        <p:blipFill>
          <a:blip r:embed="rId5" cstate="screen"/>
          <a:srcRect/>
          <a:stretch>
            <a:fillRect/>
          </a:stretch>
        </p:blipFill>
        <p:spPr bwMode="auto">
          <a:xfrm>
            <a:off x="6143639" y="1063624"/>
            <a:ext cx="1600764" cy="2079624"/>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
        <p:nvSpPr>
          <p:cNvPr id="19462" name="Rectangle 6"/>
          <p:cNvSpPr>
            <a:spLocks noChangeArrowheads="1"/>
          </p:cNvSpPr>
          <p:nvPr/>
        </p:nvSpPr>
        <p:spPr bwMode="auto">
          <a:xfrm>
            <a:off x="6154409" y="418012"/>
            <a:ext cx="1775177" cy="523220"/>
          </a:xfrm>
          <a:prstGeom prst="rect">
            <a:avLst/>
          </a:prstGeom>
          <a:noFill/>
          <a:ln w="9525">
            <a:noFill/>
            <a:miter lim="800000"/>
            <a:headEnd/>
            <a:tailEnd/>
          </a:ln>
          <a:effectLst/>
        </p:spPr>
        <p:txBody>
          <a:bodyPr wrap="square">
            <a:spAutoFit/>
          </a:bodyPr>
          <a:lstStyle/>
          <a:p>
            <a:r>
              <a:rPr lang="el-GR" sz="2800" dirty="0" err="1" smtClean="0"/>
              <a:t>Ελεονώρα</a:t>
            </a:r>
            <a:endParaRPr lang="el-GR" sz="2800" dirty="0"/>
          </a:p>
        </p:txBody>
      </p:sp>
    </p:spTree>
    <p:extLst>
      <p:ext uri="{BB962C8B-B14F-4D97-AF65-F5344CB8AC3E}">
        <p14:creationId xmlns:p14="http://schemas.microsoft.com/office/powerpoint/2010/main" xmlns="" val="2567669710"/>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p:cNvPicPr>
            <a:picLocks noChangeAspect="1" noChangeArrowheads="1"/>
          </p:cNvPicPr>
          <p:nvPr/>
        </p:nvPicPr>
        <p:blipFill>
          <a:blip r:embed="rId2" cstate="screen"/>
          <a:srcRect/>
          <a:stretch>
            <a:fillRect/>
          </a:stretch>
        </p:blipFill>
        <p:spPr bwMode="auto">
          <a:xfrm>
            <a:off x="714349" y="175128"/>
            <a:ext cx="2615307" cy="3626852"/>
          </a:xfrm>
          <a:prstGeom prst="rect">
            <a:avLst/>
          </a:prstGeom>
          <a:noFill/>
          <a:ln w="9525">
            <a:noFill/>
            <a:miter lim="800000"/>
            <a:headEnd/>
            <a:tailEnd/>
          </a:ln>
        </p:spPr>
      </p:pic>
      <p:pic>
        <p:nvPicPr>
          <p:cNvPr id="20483" name="Picture 4" descr="Kitmiridou Despoina Ceph 17"/>
          <p:cNvPicPr>
            <a:picLocks noChangeAspect="1" noChangeArrowheads="1"/>
          </p:cNvPicPr>
          <p:nvPr/>
        </p:nvPicPr>
        <p:blipFill>
          <a:blip r:embed="rId3" cstate="screen">
            <a:lum bright="12000"/>
          </a:blip>
          <a:srcRect/>
          <a:stretch>
            <a:fillRect/>
          </a:stretch>
        </p:blipFill>
        <p:spPr bwMode="auto">
          <a:xfrm>
            <a:off x="3977881" y="188915"/>
            <a:ext cx="4523211" cy="6192837"/>
          </a:xfrm>
          <a:prstGeom prst="rect">
            <a:avLst/>
          </a:prstGeom>
          <a:noFill/>
          <a:ln w="9525">
            <a:noFill/>
            <a:miter lim="800000"/>
            <a:headEnd/>
            <a:tailEnd/>
          </a:ln>
        </p:spPr>
      </p:pic>
      <p:sp>
        <p:nvSpPr>
          <p:cNvPr id="20484" name="Rectangle 4"/>
          <p:cNvSpPr>
            <a:spLocks noChangeArrowheads="1"/>
          </p:cNvSpPr>
          <p:nvPr/>
        </p:nvSpPr>
        <p:spPr bwMode="auto">
          <a:xfrm>
            <a:off x="928663" y="4405978"/>
            <a:ext cx="1675459" cy="523220"/>
          </a:xfrm>
          <a:prstGeom prst="rect">
            <a:avLst/>
          </a:prstGeom>
          <a:noFill/>
          <a:ln w="9525">
            <a:noFill/>
            <a:miter lim="800000"/>
            <a:headEnd/>
            <a:tailEnd/>
          </a:ln>
          <a:effectLst/>
        </p:spPr>
        <p:txBody>
          <a:bodyPr wrap="none">
            <a:spAutoFit/>
          </a:bodyPr>
          <a:lstStyle/>
          <a:p>
            <a:r>
              <a:rPr lang="el-GR" sz="2800" dirty="0" err="1" smtClean="0"/>
              <a:t>Ελεονώρα</a:t>
            </a:r>
            <a:endParaRPr lang="el-GR" sz="2800" dirty="0"/>
          </a:p>
        </p:txBody>
      </p:sp>
      <p:grpSp>
        <p:nvGrpSpPr>
          <p:cNvPr id="2" name="Group 5"/>
          <p:cNvGrpSpPr>
            <a:grpSpLocks/>
          </p:cNvGrpSpPr>
          <p:nvPr/>
        </p:nvGrpSpPr>
        <p:grpSpPr bwMode="auto">
          <a:xfrm>
            <a:off x="1439468" y="2252686"/>
            <a:ext cx="6275807" cy="4176713"/>
            <a:chOff x="249" y="1479"/>
            <a:chExt cx="5171" cy="2631"/>
          </a:xfrm>
        </p:grpSpPr>
        <p:sp>
          <p:nvSpPr>
            <p:cNvPr id="20486" name="Line 6"/>
            <p:cNvSpPr>
              <a:spLocks noChangeShapeType="1"/>
            </p:cNvSpPr>
            <p:nvPr/>
          </p:nvSpPr>
          <p:spPr bwMode="auto">
            <a:xfrm flipV="1">
              <a:off x="3243" y="2659"/>
              <a:ext cx="2177" cy="45"/>
            </a:xfrm>
            <a:prstGeom prst="line">
              <a:avLst/>
            </a:prstGeom>
            <a:noFill/>
            <a:ln w="9525">
              <a:solidFill>
                <a:schemeClr val="bg1"/>
              </a:solidFill>
              <a:round/>
              <a:headEnd/>
              <a:tailEnd/>
            </a:ln>
            <a:effectLst/>
          </p:spPr>
          <p:txBody>
            <a:bodyPr/>
            <a:lstStyle/>
            <a:p>
              <a:endParaRPr lang="el-GR"/>
            </a:p>
          </p:txBody>
        </p:sp>
        <p:sp>
          <p:nvSpPr>
            <p:cNvPr id="20487" name="Line 7"/>
            <p:cNvSpPr>
              <a:spLocks noChangeShapeType="1"/>
            </p:cNvSpPr>
            <p:nvPr/>
          </p:nvSpPr>
          <p:spPr bwMode="auto">
            <a:xfrm>
              <a:off x="3243" y="2840"/>
              <a:ext cx="1814" cy="1270"/>
            </a:xfrm>
            <a:prstGeom prst="line">
              <a:avLst/>
            </a:prstGeom>
            <a:noFill/>
            <a:ln w="9525">
              <a:solidFill>
                <a:schemeClr val="bg1"/>
              </a:solidFill>
              <a:round/>
              <a:headEnd/>
              <a:tailEnd/>
            </a:ln>
            <a:effectLst/>
          </p:spPr>
          <p:txBody>
            <a:bodyPr/>
            <a:lstStyle/>
            <a:p>
              <a:endParaRPr lang="el-GR"/>
            </a:p>
          </p:txBody>
        </p:sp>
        <p:sp>
          <p:nvSpPr>
            <p:cNvPr id="20488" name="Line 8"/>
            <p:cNvSpPr>
              <a:spLocks noChangeShapeType="1"/>
            </p:cNvSpPr>
            <p:nvPr/>
          </p:nvSpPr>
          <p:spPr bwMode="auto">
            <a:xfrm>
              <a:off x="249" y="1833"/>
              <a:ext cx="1180" cy="726"/>
            </a:xfrm>
            <a:prstGeom prst="line">
              <a:avLst/>
            </a:prstGeom>
            <a:noFill/>
            <a:ln w="9525">
              <a:solidFill>
                <a:schemeClr val="bg1"/>
              </a:solidFill>
              <a:round/>
              <a:headEnd/>
              <a:tailEnd/>
            </a:ln>
            <a:effectLst/>
          </p:spPr>
          <p:txBody>
            <a:bodyPr/>
            <a:lstStyle/>
            <a:p>
              <a:endParaRPr lang="el-GR"/>
            </a:p>
          </p:txBody>
        </p:sp>
        <p:sp>
          <p:nvSpPr>
            <p:cNvPr id="20489" name="Line 9"/>
            <p:cNvSpPr>
              <a:spLocks noChangeShapeType="1"/>
            </p:cNvSpPr>
            <p:nvPr/>
          </p:nvSpPr>
          <p:spPr bwMode="auto">
            <a:xfrm>
              <a:off x="385" y="1479"/>
              <a:ext cx="1179" cy="0"/>
            </a:xfrm>
            <a:prstGeom prst="line">
              <a:avLst/>
            </a:prstGeom>
            <a:noFill/>
            <a:ln w="9525">
              <a:solidFill>
                <a:schemeClr val="bg1"/>
              </a:solidFill>
              <a:round/>
              <a:headEnd/>
              <a:tailEnd/>
            </a:ln>
            <a:effectLst/>
          </p:spPr>
          <p:txBody>
            <a:bodyPr/>
            <a:lstStyle/>
            <a:p>
              <a:endParaRPr lang="el-GR"/>
            </a:p>
          </p:txBody>
        </p:sp>
      </p:grpSp>
    </p:spTree>
    <p:extLst>
      <p:ext uri="{BB962C8B-B14F-4D97-AF65-F5344CB8AC3E}">
        <p14:creationId xmlns:p14="http://schemas.microsoft.com/office/powerpoint/2010/main" xmlns="" val="4092349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lstStyle/>
          <a:p>
            <a:r>
              <a:rPr lang="el-GR" sz="3600" dirty="0" smtClean="0"/>
              <a:t>διάπλαση της οδοντοφυΐας</a:t>
            </a:r>
            <a:endParaRPr lang="el-GR" sz="3600" dirty="0"/>
          </a:p>
        </p:txBody>
      </p:sp>
      <p:sp>
        <p:nvSpPr>
          <p:cNvPr id="2053" name="Rectangle 3"/>
          <p:cNvSpPr>
            <a:spLocks noGrp="1" noChangeArrowheads="1"/>
          </p:cNvSpPr>
          <p:nvPr>
            <p:ph type="subTitle" idx="1"/>
          </p:nvPr>
        </p:nvSpPr>
        <p:spPr>
          <a:xfrm>
            <a:off x="1371600" y="4335694"/>
            <a:ext cx="6400800" cy="1303106"/>
          </a:xfrm>
        </p:spPr>
        <p:txBody>
          <a:bodyPr/>
          <a:lstStyle/>
          <a:p>
            <a:pPr marL="0" indent="0" eaLnBrk="1" hangingPunct="1">
              <a:lnSpc>
                <a:spcPct val="80000"/>
              </a:lnSpc>
              <a:buFontTx/>
              <a:buNone/>
            </a:pPr>
            <a:r>
              <a:rPr lang="el-GR" sz="1600" dirty="0" smtClean="0"/>
              <a:t>Μαρία </a:t>
            </a:r>
            <a:r>
              <a:rPr lang="el-GR" sz="1600" dirty="0" err="1" smtClean="0"/>
              <a:t>Μαυραγάνη</a:t>
            </a:r>
            <a:endParaRPr lang="en-GB" sz="1600" dirty="0" smtClean="0"/>
          </a:p>
        </p:txBody>
      </p:sp>
    </p:spTree>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9" name="TekstSylinder 2"/>
          <p:cNvSpPr txBox="1">
            <a:spLocks noChangeArrowheads="1"/>
          </p:cNvSpPr>
          <p:nvPr/>
        </p:nvSpPr>
        <p:spPr bwMode="auto">
          <a:xfrm>
            <a:off x="1773291" y="3771691"/>
            <a:ext cx="1158201" cy="430887"/>
          </a:xfrm>
          <a:prstGeom prst="rect">
            <a:avLst/>
          </a:prstGeom>
          <a:noFill/>
          <a:ln w="9525">
            <a:noFill/>
            <a:miter lim="800000"/>
            <a:headEnd/>
            <a:tailEnd/>
          </a:ln>
        </p:spPr>
        <p:txBody>
          <a:bodyPr wrap="none">
            <a:spAutoFit/>
          </a:bodyPr>
          <a:lstStyle/>
          <a:p>
            <a:pPr algn="r"/>
            <a:r>
              <a:rPr lang="el-GR" sz="2200" dirty="0">
                <a:latin typeface="+mj-lt"/>
              </a:rPr>
              <a:t>Κώδωνα</a:t>
            </a:r>
          </a:p>
        </p:txBody>
      </p:sp>
      <p:sp>
        <p:nvSpPr>
          <p:cNvPr id="24580" name="TekstSylinder 3"/>
          <p:cNvSpPr txBox="1">
            <a:spLocks noChangeArrowheads="1"/>
          </p:cNvSpPr>
          <p:nvPr/>
        </p:nvSpPr>
        <p:spPr bwMode="auto">
          <a:xfrm>
            <a:off x="1604986" y="2691296"/>
            <a:ext cx="1326517" cy="430887"/>
          </a:xfrm>
          <a:prstGeom prst="rect">
            <a:avLst/>
          </a:prstGeom>
          <a:noFill/>
          <a:ln w="9525">
            <a:noFill/>
            <a:miter lim="800000"/>
            <a:headEnd/>
            <a:tailEnd/>
          </a:ln>
        </p:spPr>
        <p:txBody>
          <a:bodyPr wrap="none">
            <a:spAutoFit/>
          </a:bodyPr>
          <a:lstStyle/>
          <a:p>
            <a:pPr algn="r"/>
            <a:r>
              <a:rPr lang="el-GR" sz="2200" dirty="0">
                <a:latin typeface="+mj-lt"/>
              </a:rPr>
              <a:t>Κυπέλλου</a:t>
            </a:r>
            <a:endParaRPr lang="en-US" sz="2200" dirty="0">
              <a:latin typeface="+mj-lt"/>
            </a:endParaRPr>
          </a:p>
        </p:txBody>
      </p:sp>
      <p:sp>
        <p:nvSpPr>
          <p:cNvPr id="24581" name="TekstSylinder 4"/>
          <p:cNvSpPr txBox="1">
            <a:spLocks noChangeArrowheads="1"/>
          </p:cNvSpPr>
          <p:nvPr/>
        </p:nvSpPr>
        <p:spPr bwMode="auto">
          <a:xfrm>
            <a:off x="771489" y="571503"/>
            <a:ext cx="2160014" cy="430887"/>
          </a:xfrm>
          <a:prstGeom prst="rect">
            <a:avLst/>
          </a:prstGeom>
          <a:noFill/>
          <a:ln w="9525">
            <a:noFill/>
            <a:miter lim="800000"/>
            <a:headEnd/>
            <a:tailEnd/>
          </a:ln>
        </p:spPr>
        <p:txBody>
          <a:bodyPr wrap="none">
            <a:spAutoFit/>
          </a:bodyPr>
          <a:lstStyle/>
          <a:p>
            <a:pPr algn="r"/>
            <a:r>
              <a:rPr lang="el-GR" sz="2200" dirty="0">
                <a:latin typeface="+mj-lt"/>
              </a:rPr>
              <a:t>Αρχική καταβολή</a:t>
            </a:r>
            <a:endParaRPr lang="nb-NO" sz="2200" dirty="0">
              <a:latin typeface="+mj-lt"/>
            </a:endParaRPr>
          </a:p>
        </p:txBody>
      </p:sp>
      <p:sp>
        <p:nvSpPr>
          <p:cNvPr id="24582" name="TekstSylinder 5"/>
          <p:cNvSpPr txBox="1">
            <a:spLocks noChangeArrowheads="1"/>
          </p:cNvSpPr>
          <p:nvPr/>
        </p:nvSpPr>
        <p:spPr bwMode="auto">
          <a:xfrm>
            <a:off x="715961" y="1613205"/>
            <a:ext cx="2215542" cy="430887"/>
          </a:xfrm>
          <a:prstGeom prst="rect">
            <a:avLst/>
          </a:prstGeom>
          <a:noFill/>
          <a:ln w="9525">
            <a:noFill/>
            <a:miter lim="800000"/>
            <a:headEnd/>
            <a:tailEnd/>
          </a:ln>
        </p:spPr>
        <p:txBody>
          <a:bodyPr wrap="none">
            <a:spAutoFit/>
          </a:bodyPr>
          <a:lstStyle/>
          <a:p>
            <a:pPr algn="r"/>
            <a:r>
              <a:rPr lang="el-GR" sz="2200" dirty="0" err="1">
                <a:latin typeface="+mj-lt"/>
              </a:rPr>
              <a:t>Οδοντοβλάστημα</a:t>
            </a:r>
            <a:endParaRPr lang="nb-NO" sz="2200" dirty="0">
              <a:latin typeface="+mj-lt"/>
            </a:endParaRPr>
          </a:p>
        </p:txBody>
      </p:sp>
      <p:sp>
        <p:nvSpPr>
          <p:cNvPr id="24583" name="TekstSylinder 10"/>
          <p:cNvSpPr txBox="1">
            <a:spLocks noChangeArrowheads="1"/>
          </p:cNvSpPr>
          <p:nvPr/>
        </p:nvSpPr>
        <p:spPr bwMode="auto">
          <a:xfrm>
            <a:off x="568032" y="4724672"/>
            <a:ext cx="2363468" cy="769441"/>
          </a:xfrm>
          <a:prstGeom prst="rect">
            <a:avLst/>
          </a:prstGeom>
          <a:noFill/>
          <a:ln w="9525">
            <a:noFill/>
            <a:miter lim="800000"/>
            <a:headEnd/>
            <a:tailEnd/>
          </a:ln>
        </p:spPr>
        <p:txBody>
          <a:bodyPr wrap="none">
            <a:spAutoFit/>
          </a:bodyPr>
          <a:lstStyle/>
          <a:p>
            <a:pPr algn="r"/>
            <a:r>
              <a:rPr lang="el-GR" sz="2200" dirty="0" err="1">
                <a:latin typeface="+mj-lt"/>
              </a:rPr>
              <a:t>Οδοντινογένεση</a:t>
            </a:r>
            <a:endParaRPr lang="el-GR" sz="2200" dirty="0">
              <a:latin typeface="+mj-lt"/>
            </a:endParaRPr>
          </a:p>
          <a:p>
            <a:pPr algn="r"/>
            <a:r>
              <a:rPr lang="el-GR" sz="2200" dirty="0" err="1">
                <a:latin typeface="+mj-lt"/>
              </a:rPr>
              <a:t>Αδαμαντινογένεση</a:t>
            </a:r>
            <a:endParaRPr lang="nb-NO" sz="2200" dirty="0">
              <a:latin typeface="+mj-lt"/>
            </a:endParaRPr>
          </a:p>
        </p:txBody>
      </p:sp>
      <p:sp>
        <p:nvSpPr>
          <p:cNvPr id="24584" name="TekstSylinder 11"/>
          <p:cNvSpPr txBox="1">
            <a:spLocks noChangeArrowheads="1"/>
          </p:cNvSpPr>
          <p:nvPr/>
        </p:nvSpPr>
        <p:spPr bwMode="auto">
          <a:xfrm>
            <a:off x="1595360" y="6019860"/>
            <a:ext cx="1336135" cy="430887"/>
          </a:xfrm>
          <a:prstGeom prst="rect">
            <a:avLst/>
          </a:prstGeom>
          <a:noFill/>
          <a:ln w="9525">
            <a:noFill/>
            <a:miter lim="800000"/>
            <a:headEnd/>
            <a:tailEnd/>
          </a:ln>
        </p:spPr>
        <p:txBody>
          <a:bodyPr wrap="none">
            <a:spAutoFit/>
          </a:bodyPr>
          <a:lstStyle/>
          <a:p>
            <a:pPr algn="r"/>
            <a:r>
              <a:rPr lang="el-GR" sz="2200" dirty="0">
                <a:latin typeface="+mj-lt"/>
              </a:rPr>
              <a:t>Ωρίμανση</a:t>
            </a:r>
            <a:endParaRPr lang="nb-NO" sz="2200" dirty="0">
              <a:latin typeface="+mj-lt"/>
            </a:endParaRPr>
          </a:p>
        </p:txBody>
      </p:sp>
      <p:sp>
        <p:nvSpPr>
          <p:cNvPr id="16" name="TekstSylinder 15"/>
          <p:cNvSpPr txBox="1"/>
          <p:nvPr/>
        </p:nvSpPr>
        <p:spPr>
          <a:xfrm>
            <a:off x="2101326" y="21267"/>
            <a:ext cx="848116" cy="369332"/>
          </a:xfrm>
          <a:prstGeom prst="rect">
            <a:avLst/>
          </a:prstGeom>
          <a:noFill/>
        </p:spPr>
        <p:txBody>
          <a:bodyPr wrap="none">
            <a:spAutoFit/>
          </a:bodyPr>
          <a:lstStyle/>
          <a:p>
            <a:pPr algn="r">
              <a:defRPr/>
            </a:pPr>
            <a:r>
              <a:rPr lang="el-GR" b="1" dirty="0" smtClean="0">
                <a:latin typeface="+mn-lt"/>
              </a:rPr>
              <a:t>στάδιο</a:t>
            </a:r>
            <a:endParaRPr lang="nb-NO" b="1" dirty="0">
              <a:latin typeface="+mn-lt"/>
            </a:endParaRPr>
          </a:p>
        </p:txBody>
      </p:sp>
      <p:sp>
        <p:nvSpPr>
          <p:cNvPr id="24586" name="TekstSylinder 16"/>
          <p:cNvSpPr txBox="1">
            <a:spLocks noChangeArrowheads="1"/>
          </p:cNvSpPr>
          <p:nvPr/>
        </p:nvSpPr>
        <p:spPr bwMode="auto">
          <a:xfrm>
            <a:off x="4798514" y="21267"/>
            <a:ext cx="2396938" cy="369332"/>
          </a:xfrm>
          <a:prstGeom prst="rect">
            <a:avLst/>
          </a:prstGeom>
          <a:noFill/>
          <a:ln w="9525">
            <a:noFill/>
            <a:miter lim="800000"/>
            <a:headEnd/>
            <a:tailEnd/>
          </a:ln>
        </p:spPr>
        <p:txBody>
          <a:bodyPr wrap="none">
            <a:spAutoFit/>
          </a:bodyPr>
          <a:lstStyle/>
          <a:p>
            <a:pPr>
              <a:tabLst>
                <a:tab pos="1260475" algn="l"/>
              </a:tabLst>
            </a:pPr>
            <a:r>
              <a:rPr lang="el-GR" b="1" dirty="0" smtClean="0">
                <a:latin typeface="+mn-lt"/>
              </a:rPr>
              <a:t>διαταραχές διάπλασης</a:t>
            </a:r>
            <a:endParaRPr lang="nb-NO" b="1" dirty="0">
              <a:latin typeface="+mn-lt"/>
            </a:endParaRPr>
          </a:p>
        </p:txBody>
      </p:sp>
      <p:sp>
        <p:nvSpPr>
          <p:cNvPr id="24587" name="TekstSylinder 21"/>
          <p:cNvSpPr txBox="1">
            <a:spLocks noChangeArrowheads="1"/>
          </p:cNvSpPr>
          <p:nvPr/>
        </p:nvSpPr>
        <p:spPr bwMode="auto">
          <a:xfrm>
            <a:off x="4726591" y="582258"/>
            <a:ext cx="3016916" cy="430887"/>
          </a:xfrm>
          <a:prstGeom prst="rect">
            <a:avLst/>
          </a:prstGeom>
          <a:noFill/>
          <a:ln w="9525">
            <a:noFill/>
            <a:miter lim="800000"/>
            <a:headEnd/>
            <a:tailEnd/>
          </a:ln>
        </p:spPr>
        <p:txBody>
          <a:bodyPr wrap="none">
            <a:spAutoFit/>
          </a:bodyPr>
          <a:lstStyle/>
          <a:p>
            <a:r>
              <a:rPr lang="el-GR" sz="2200" dirty="0">
                <a:latin typeface="+mj-lt"/>
              </a:rPr>
              <a:t>Ελλείψεις, </a:t>
            </a:r>
            <a:r>
              <a:rPr lang="el-GR" sz="2200" dirty="0" err="1">
                <a:latin typeface="+mj-lt"/>
              </a:rPr>
              <a:t>Υπεραριθμίες</a:t>
            </a:r>
            <a:endParaRPr lang="nb-NO" sz="2200" dirty="0">
              <a:latin typeface="+mj-lt"/>
            </a:endParaRPr>
          </a:p>
        </p:txBody>
      </p:sp>
      <p:sp>
        <p:nvSpPr>
          <p:cNvPr id="24588" name="TekstSylinder 22"/>
          <p:cNvSpPr txBox="1">
            <a:spLocks noChangeArrowheads="1"/>
          </p:cNvSpPr>
          <p:nvPr/>
        </p:nvSpPr>
        <p:spPr bwMode="auto">
          <a:xfrm>
            <a:off x="4726591" y="1613205"/>
            <a:ext cx="3418756" cy="430887"/>
          </a:xfrm>
          <a:prstGeom prst="rect">
            <a:avLst/>
          </a:prstGeom>
          <a:noFill/>
          <a:ln w="9525">
            <a:noFill/>
            <a:miter lim="800000"/>
            <a:headEnd/>
            <a:tailEnd/>
          </a:ln>
        </p:spPr>
        <p:txBody>
          <a:bodyPr wrap="none">
            <a:spAutoFit/>
          </a:bodyPr>
          <a:lstStyle/>
          <a:p>
            <a:r>
              <a:rPr lang="el-GR" sz="2200" dirty="0" err="1" smtClean="0">
                <a:latin typeface="+mj-lt"/>
              </a:rPr>
              <a:t>Μακροδοντία</a:t>
            </a:r>
            <a:r>
              <a:rPr lang="el-GR" sz="2200" dirty="0" smtClean="0">
                <a:latin typeface="+mj-lt"/>
              </a:rPr>
              <a:t>, </a:t>
            </a:r>
            <a:r>
              <a:rPr lang="el-GR" sz="2200" dirty="0" err="1">
                <a:latin typeface="+mj-lt"/>
              </a:rPr>
              <a:t>Μικροδοντία</a:t>
            </a:r>
            <a:endParaRPr lang="nb-NO" sz="2200" dirty="0">
              <a:latin typeface="+mj-lt"/>
            </a:endParaRPr>
          </a:p>
        </p:txBody>
      </p:sp>
      <p:sp>
        <p:nvSpPr>
          <p:cNvPr id="24589" name="TekstSylinder 24"/>
          <p:cNvSpPr txBox="1">
            <a:spLocks noChangeArrowheads="1"/>
          </p:cNvSpPr>
          <p:nvPr/>
        </p:nvSpPr>
        <p:spPr bwMode="auto">
          <a:xfrm>
            <a:off x="4726592" y="2824073"/>
            <a:ext cx="2578398" cy="1446550"/>
          </a:xfrm>
          <a:prstGeom prst="rect">
            <a:avLst/>
          </a:prstGeom>
          <a:noFill/>
          <a:ln w="9525">
            <a:noFill/>
            <a:miter lim="800000"/>
            <a:headEnd/>
            <a:tailEnd/>
          </a:ln>
        </p:spPr>
        <p:txBody>
          <a:bodyPr wrap="none">
            <a:spAutoFit/>
          </a:bodyPr>
          <a:lstStyle/>
          <a:p>
            <a:r>
              <a:rPr lang="el-GR" sz="2200" dirty="0">
                <a:latin typeface="+mj-lt"/>
              </a:rPr>
              <a:t>Οδ. </a:t>
            </a:r>
            <a:r>
              <a:rPr lang="el-GR" sz="2200" dirty="0" err="1">
                <a:latin typeface="+mj-lt"/>
              </a:rPr>
              <a:t>εγκολεασμός</a:t>
            </a:r>
            <a:r>
              <a:rPr lang="el-GR" sz="2200" dirty="0" smtClean="0">
                <a:latin typeface="+mj-lt"/>
              </a:rPr>
              <a:t>,</a:t>
            </a:r>
            <a:br>
              <a:rPr lang="el-GR" sz="2200" dirty="0" smtClean="0">
                <a:latin typeface="+mj-lt"/>
              </a:rPr>
            </a:br>
            <a:r>
              <a:rPr lang="el-GR" sz="2200" dirty="0" smtClean="0">
                <a:latin typeface="+mj-lt"/>
              </a:rPr>
              <a:t>Διδυμία,</a:t>
            </a:r>
            <a:br>
              <a:rPr lang="el-GR" sz="2200" dirty="0" smtClean="0">
                <a:latin typeface="+mj-lt"/>
              </a:rPr>
            </a:br>
            <a:r>
              <a:rPr lang="el-GR" sz="2200" dirty="0" smtClean="0">
                <a:latin typeface="+mj-lt"/>
              </a:rPr>
              <a:t>Σύντηξη,</a:t>
            </a:r>
            <a:br>
              <a:rPr lang="el-GR" sz="2200" dirty="0" smtClean="0">
                <a:latin typeface="+mj-lt"/>
              </a:rPr>
            </a:br>
            <a:r>
              <a:rPr lang="el-GR" sz="2200" dirty="0" smtClean="0">
                <a:latin typeface="+mj-lt"/>
              </a:rPr>
              <a:t>Υπεράριθμα </a:t>
            </a:r>
            <a:r>
              <a:rPr lang="el-GR" sz="2200" dirty="0">
                <a:latin typeface="+mj-lt"/>
              </a:rPr>
              <a:t>φύματα</a:t>
            </a:r>
            <a:endParaRPr lang="nb-NO" sz="2200" dirty="0">
              <a:latin typeface="+mj-lt"/>
            </a:endParaRPr>
          </a:p>
        </p:txBody>
      </p:sp>
      <p:sp>
        <p:nvSpPr>
          <p:cNvPr id="24590" name="TekstSylinder 25"/>
          <p:cNvSpPr txBox="1">
            <a:spLocks noChangeArrowheads="1"/>
          </p:cNvSpPr>
          <p:nvPr/>
        </p:nvSpPr>
        <p:spPr bwMode="auto">
          <a:xfrm>
            <a:off x="4726596" y="5179602"/>
            <a:ext cx="3733651" cy="1107996"/>
          </a:xfrm>
          <a:prstGeom prst="rect">
            <a:avLst/>
          </a:prstGeom>
          <a:noFill/>
          <a:ln w="9525">
            <a:noFill/>
            <a:miter lim="800000"/>
            <a:headEnd/>
            <a:tailEnd/>
          </a:ln>
        </p:spPr>
        <p:txBody>
          <a:bodyPr wrap="none">
            <a:spAutoFit/>
          </a:bodyPr>
          <a:lstStyle/>
          <a:p>
            <a:r>
              <a:rPr lang="el-GR" sz="2200" dirty="0">
                <a:latin typeface="+mj-lt"/>
              </a:rPr>
              <a:t>Δυσπλασία </a:t>
            </a:r>
          </a:p>
          <a:p>
            <a:r>
              <a:rPr lang="el-GR" sz="2200" dirty="0">
                <a:latin typeface="+mj-lt"/>
              </a:rPr>
              <a:t>(</a:t>
            </a:r>
            <a:r>
              <a:rPr lang="el-GR" sz="2200" dirty="0" smtClean="0">
                <a:latin typeface="+mj-lt"/>
              </a:rPr>
              <a:t>υποπλασία/</a:t>
            </a:r>
            <a:r>
              <a:rPr lang="el-GR" sz="2200" dirty="0" err="1" smtClean="0">
                <a:latin typeface="+mj-lt"/>
              </a:rPr>
              <a:t>υπενασβεστίωσ</a:t>
            </a:r>
            <a:r>
              <a:rPr lang="el-GR" sz="2200" dirty="0" smtClean="0">
                <a:latin typeface="+mj-lt"/>
              </a:rPr>
              <a:t>η)</a:t>
            </a:r>
            <a:endParaRPr lang="el-GR" sz="2200" dirty="0">
              <a:latin typeface="+mj-lt"/>
            </a:endParaRPr>
          </a:p>
          <a:p>
            <a:r>
              <a:rPr lang="el-GR" sz="2200" dirty="0">
                <a:latin typeface="+mj-lt"/>
              </a:rPr>
              <a:t>αδαμαντίνης - οδοντίνης</a:t>
            </a:r>
            <a:endParaRPr lang="nb-NO" sz="2200" dirty="0">
              <a:latin typeface="+mj-lt"/>
            </a:endParaRPr>
          </a:p>
        </p:txBody>
      </p:sp>
      <p:sp>
        <p:nvSpPr>
          <p:cNvPr id="27" name="Høyre klammeparentes 26"/>
          <p:cNvSpPr/>
          <p:nvPr/>
        </p:nvSpPr>
        <p:spPr>
          <a:xfrm>
            <a:off x="4378236" y="2565312"/>
            <a:ext cx="214312" cy="1928813"/>
          </a:xfrm>
          <a:prstGeom prst="rightBrace">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nb-NO"/>
          </a:p>
        </p:txBody>
      </p:sp>
      <p:sp>
        <p:nvSpPr>
          <p:cNvPr id="28" name="Høyre klammeparentes 27"/>
          <p:cNvSpPr/>
          <p:nvPr/>
        </p:nvSpPr>
        <p:spPr>
          <a:xfrm>
            <a:off x="4378236" y="4757646"/>
            <a:ext cx="214312" cy="1928812"/>
          </a:xfrm>
          <a:prstGeom prst="rightBrace">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nb-NO"/>
          </a:p>
        </p:txBody>
      </p:sp>
      <p:grpSp>
        <p:nvGrpSpPr>
          <p:cNvPr id="2" name="Group 16"/>
          <p:cNvGrpSpPr/>
          <p:nvPr/>
        </p:nvGrpSpPr>
        <p:grpSpPr>
          <a:xfrm>
            <a:off x="3124217" y="312772"/>
            <a:ext cx="1146111" cy="6377339"/>
            <a:chOff x="4463915" y="302135"/>
            <a:chExt cx="1146111" cy="6377339"/>
          </a:xfrm>
        </p:grpSpPr>
        <p:sp>
          <p:nvSpPr>
            <p:cNvPr id="18" name="Freeform 17"/>
            <p:cNvSpPr/>
            <p:nvPr/>
          </p:nvSpPr>
          <p:spPr>
            <a:xfrm>
              <a:off x="4465674" y="302135"/>
              <a:ext cx="1137684" cy="878078"/>
            </a:xfrm>
            <a:custGeom>
              <a:avLst/>
              <a:gdLst>
                <a:gd name="connsiteX0" fmla="*/ 0 w 1137684"/>
                <a:gd name="connsiteY0" fmla="*/ 0 h 850605"/>
                <a:gd name="connsiteX1" fmla="*/ 1137684 w 1137684"/>
                <a:gd name="connsiteY1" fmla="*/ 0 h 850605"/>
                <a:gd name="connsiteX2" fmla="*/ 1137684 w 1137684"/>
                <a:gd name="connsiteY2" fmla="*/ 850605 h 850605"/>
                <a:gd name="connsiteX3" fmla="*/ 0 w 1137684"/>
                <a:gd name="connsiteY3" fmla="*/ 850605 h 850605"/>
                <a:gd name="connsiteX4" fmla="*/ 0 w 1137684"/>
                <a:gd name="connsiteY4" fmla="*/ 0 h 850605"/>
                <a:gd name="connsiteX0" fmla="*/ 0 w 1137684"/>
                <a:gd name="connsiteY0" fmla="*/ 297 h 850902"/>
                <a:gd name="connsiteX1" fmla="*/ 541146 w 1137684"/>
                <a:gd name="connsiteY1" fmla="*/ 0 h 850902"/>
                <a:gd name="connsiteX2" fmla="*/ 1137684 w 1137684"/>
                <a:gd name="connsiteY2" fmla="*/ 297 h 850902"/>
                <a:gd name="connsiteX3" fmla="*/ 1137684 w 1137684"/>
                <a:gd name="connsiteY3" fmla="*/ 850902 h 850902"/>
                <a:gd name="connsiteX4" fmla="*/ 0 w 1137684"/>
                <a:gd name="connsiteY4" fmla="*/ 850902 h 850902"/>
                <a:gd name="connsiteX5" fmla="*/ 0 w 1137684"/>
                <a:gd name="connsiteY5" fmla="*/ 297 h 850902"/>
                <a:gd name="connsiteX0" fmla="*/ 0 w 1137684"/>
                <a:gd name="connsiteY0" fmla="*/ 35466 h 886071"/>
                <a:gd name="connsiteX1" fmla="*/ 608287 w 1137684"/>
                <a:gd name="connsiteY1" fmla="*/ 0 h 886071"/>
                <a:gd name="connsiteX2" fmla="*/ 1137684 w 1137684"/>
                <a:gd name="connsiteY2" fmla="*/ 35466 h 886071"/>
                <a:gd name="connsiteX3" fmla="*/ 1137684 w 1137684"/>
                <a:gd name="connsiteY3" fmla="*/ 886071 h 886071"/>
                <a:gd name="connsiteX4" fmla="*/ 0 w 1137684"/>
                <a:gd name="connsiteY4" fmla="*/ 886071 h 886071"/>
                <a:gd name="connsiteX5" fmla="*/ 0 w 1137684"/>
                <a:gd name="connsiteY5" fmla="*/ 35466 h 886071"/>
                <a:gd name="connsiteX0" fmla="*/ 0 w 1137684"/>
                <a:gd name="connsiteY0" fmla="*/ 35466 h 886071"/>
                <a:gd name="connsiteX1" fmla="*/ 231017 w 1137684"/>
                <a:gd name="connsiteY1" fmla="*/ 15987 h 886071"/>
                <a:gd name="connsiteX2" fmla="*/ 608287 w 1137684"/>
                <a:gd name="connsiteY2" fmla="*/ 0 h 886071"/>
                <a:gd name="connsiteX3" fmla="*/ 1137684 w 1137684"/>
                <a:gd name="connsiteY3" fmla="*/ 35466 h 886071"/>
                <a:gd name="connsiteX4" fmla="*/ 1137684 w 1137684"/>
                <a:gd name="connsiteY4" fmla="*/ 886071 h 886071"/>
                <a:gd name="connsiteX5" fmla="*/ 0 w 1137684"/>
                <a:gd name="connsiteY5" fmla="*/ 886071 h 886071"/>
                <a:gd name="connsiteX6" fmla="*/ 0 w 1137684"/>
                <a:gd name="connsiteY6" fmla="*/ 35466 h 886071"/>
                <a:gd name="connsiteX0" fmla="*/ 0 w 1137684"/>
                <a:gd name="connsiteY0" fmla="*/ 35466 h 886071"/>
                <a:gd name="connsiteX1" fmla="*/ 231017 w 1137684"/>
                <a:gd name="connsiteY1" fmla="*/ 73537 h 886071"/>
                <a:gd name="connsiteX2" fmla="*/ 608287 w 1137684"/>
                <a:gd name="connsiteY2" fmla="*/ 0 h 886071"/>
                <a:gd name="connsiteX3" fmla="*/ 1137684 w 1137684"/>
                <a:gd name="connsiteY3" fmla="*/ 35466 h 886071"/>
                <a:gd name="connsiteX4" fmla="*/ 1137684 w 1137684"/>
                <a:gd name="connsiteY4" fmla="*/ 886071 h 886071"/>
                <a:gd name="connsiteX5" fmla="*/ 0 w 1137684"/>
                <a:gd name="connsiteY5" fmla="*/ 886071 h 886071"/>
                <a:gd name="connsiteX6" fmla="*/ 0 w 1137684"/>
                <a:gd name="connsiteY6" fmla="*/ 35466 h 886071"/>
                <a:gd name="connsiteX0" fmla="*/ 0 w 1137684"/>
                <a:gd name="connsiteY0" fmla="*/ 135422 h 986027"/>
                <a:gd name="connsiteX1" fmla="*/ 231017 w 1137684"/>
                <a:gd name="connsiteY1" fmla="*/ 173493 h 986027"/>
                <a:gd name="connsiteX2" fmla="*/ 608287 w 1137684"/>
                <a:gd name="connsiteY2" fmla="*/ 99956 h 986027"/>
                <a:gd name="connsiteX3" fmla="*/ 1137684 w 1137684"/>
                <a:gd name="connsiteY3" fmla="*/ 135422 h 986027"/>
                <a:gd name="connsiteX4" fmla="*/ 1137684 w 1137684"/>
                <a:gd name="connsiteY4" fmla="*/ 986027 h 986027"/>
                <a:gd name="connsiteX5" fmla="*/ 0 w 1137684"/>
                <a:gd name="connsiteY5" fmla="*/ 986027 h 986027"/>
                <a:gd name="connsiteX6" fmla="*/ 0 w 1137684"/>
                <a:gd name="connsiteY6" fmla="*/ 135422 h 986027"/>
                <a:gd name="connsiteX0" fmla="*/ 0 w 1137684"/>
                <a:gd name="connsiteY0" fmla="*/ 35466 h 886071"/>
                <a:gd name="connsiteX1" fmla="*/ 231017 w 1137684"/>
                <a:gd name="connsiteY1" fmla="*/ 73537 h 886071"/>
                <a:gd name="connsiteX2" fmla="*/ 608287 w 1137684"/>
                <a:gd name="connsiteY2" fmla="*/ 0 h 886071"/>
                <a:gd name="connsiteX3" fmla="*/ 1137684 w 1137684"/>
                <a:gd name="connsiteY3" fmla="*/ 35466 h 886071"/>
                <a:gd name="connsiteX4" fmla="*/ 1137684 w 1137684"/>
                <a:gd name="connsiteY4" fmla="*/ 886071 h 886071"/>
                <a:gd name="connsiteX5" fmla="*/ 0 w 1137684"/>
                <a:gd name="connsiteY5" fmla="*/ 886071 h 886071"/>
                <a:gd name="connsiteX6" fmla="*/ 0 w 1137684"/>
                <a:gd name="connsiteY6" fmla="*/ 35466 h 886071"/>
                <a:gd name="connsiteX0" fmla="*/ 0 w 1137684"/>
                <a:gd name="connsiteY0" fmla="*/ 25874 h 876479"/>
                <a:gd name="connsiteX1" fmla="*/ 231017 w 1137684"/>
                <a:gd name="connsiteY1" fmla="*/ 63945 h 876479"/>
                <a:gd name="connsiteX2" fmla="*/ 608287 w 1137684"/>
                <a:gd name="connsiteY2" fmla="*/ 0 h 876479"/>
                <a:gd name="connsiteX3" fmla="*/ 1137684 w 1137684"/>
                <a:gd name="connsiteY3" fmla="*/ 25874 h 876479"/>
                <a:gd name="connsiteX4" fmla="*/ 1137684 w 1137684"/>
                <a:gd name="connsiteY4" fmla="*/ 876479 h 876479"/>
                <a:gd name="connsiteX5" fmla="*/ 0 w 1137684"/>
                <a:gd name="connsiteY5" fmla="*/ 876479 h 876479"/>
                <a:gd name="connsiteX6" fmla="*/ 0 w 1137684"/>
                <a:gd name="connsiteY6" fmla="*/ 25874 h 876479"/>
                <a:gd name="connsiteX0" fmla="*/ 0 w 1137684"/>
                <a:gd name="connsiteY0" fmla="*/ 25874 h 876479"/>
                <a:gd name="connsiteX1" fmla="*/ 231017 w 1137684"/>
                <a:gd name="connsiteY1" fmla="*/ 63945 h 876479"/>
                <a:gd name="connsiteX2" fmla="*/ 608287 w 1137684"/>
                <a:gd name="connsiteY2" fmla="*/ 0 h 876479"/>
                <a:gd name="connsiteX3" fmla="*/ 943993 w 1137684"/>
                <a:gd name="connsiteY3" fmla="*/ 9592 h 876479"/>
                <a:gd name="connsiteX4" fmla="*/ 1137684 w 1137684"/>
                <a:gd name="connsiteY4" fmla="*/ 25874 h 876479"/>
                <a:gd name="connsiteX5" fmla="*/ 1137684 w 1137684"/>
                <a:gd name="connsiteY5" fmla="*/ 876479 h 876479"/>
                <a:gd name="connsiteX6" fmla="*/ 0 w 1137684"/>
                <a:gd name="connsiteY6" fmla="*/ 876479 h 876479"/>
                <a:gd name="connsiteX7" fmla="*/ 0 w 1137684"/>
                <a:gd name="connsiteY7" fmla="*/ 25874 h 876479"/>
                <a:gd name="connsiteX0" fmla="*/ 0 w 1137684"/>
                <a:gd name="connsiteY0" fmla="*/ 25874 h 876479"/>
                <a:gd name="connsiteX1" fmla="*/ 231017 w 1137684"/>
                <a:gd name="connsiteY1" fmla="*/ 63945 h 876479"/>
                <a:gd name="connsiteX2" fmla="*/ 608287 w 1137684"/>
                <a:gd name="connsiteY2" fmla="*/ 0 h 876479"/>
                <a:gd name="connsiteX3" fmla="*/ 959979 w 1137684"/>
                <a:gd name="connsiteY3" fmla="*/ 54353 h 876479"/>
                <a:gd name="connsiteX4" fmla="*/ 1137684 w 1137684"/>
                <a:gd name="connsiteY4" fmla="*/ 25874 h 876479"/>
                <a:gd name="connsiteX5" fmla="*/ 1137684 w 1137684"/>
                <a:gd name="connsiteY5" fmla="*/ 876479 h 876479"/>
                <a:gd name="connsiteX6" fmla="*/ 0 w 1137684"/>
                <a:gd name="connsiteY6" fmla="*/ 876479 h 876479"/>
                <a:gd name="connsiteX7" fmla="*/ 0 w 1137684"/>
                <a:gd name="connsiteY7" fmla="*/ 25874 h 876479"/>
                <a:gd name="connsiteX0" fmla="*/ 0 w 1137684"/>
                <a:gd name="connsiteY0" fmla="*/ 137021 h 987626"/>
                <a:gd name="connsiteX1" fmla="*/ 231017 w 1137684"/>
                <a:gd name="connsiteY1" fmla="*/ 175092 h 987626"/>
                <a:gd name="connsiteX2" fmla="*/ 608287 w 1137684"/>
                <a:gd name="connsiteY2" fmla="*/ 111147 h 987626"/>
                <a:gd name="connsiteX3" fmla="*/ 959979 w 1137684"/>
                <a:gd name="connsiteY3" fmla="*/ 165500 h 987626"/>
                <a:gd name="connsiteX4" fmla="*/ 1137684 w 1137684"/>
                <a:gd name="connsiteY4" fmla="*/ 137021 h 987626"/>
                <a:gd name="connsiteX5" fmla="*/ 1137684 w 1137684"/>
                <a:gd name="connsiteY5" fmla="*/ 987626 h 987626"/>
                <a:gd name="connsiteX6" fmla="*/ 0 w 1137684"/>
                <a:gd name="connsiteY6" fmla="*/ 987626 h 987626"/>
                <a:gd name="connsiteX7" fmla="*/ 0 w 1137684"/>
                <a:gd name="connsiteY7" fmla="*/ 137021 h 987626"/>
                <a:gd name="connsiteX0" fmla="*/ 0 w 1137684"/>
                <a:gd name="connsiteY0" fmla="*/ 27473 h 878078"/>
                <a:gd name="connsiteX1" fmla="*/ 231017 w 1137684"/>
                <a:gd name="connsiteY1" fmla="*/ 65544 h 878078"/>
                <a:gd name="connsiteX2" fmla="*/ 608287 w 1137684"/>
                <a:gd name="connsiteY2" fmla="*/ 1599 h 878078"/>
                <a:gd name="connsiteX3" fmla="*/ 959979 w 1137684"/>
                <a:gd name="connsiteY3" fmla="*/ 55952 h 878078"/>
                <a:gd name="connsiteX4" fmla="*/ 1137684 w 1137684"/>
                <a:gd name="connsiteY4" fmla="*/ 27473 h 878078"/>
                <a:gd name="connsiteX5" fmla="*/ 1137684 w 1137684"/>
                <a:gd name="connsiteY5" fmla="*/ 878078 h 878078"/>
                <a:gd name="connsiteX6" fmla="*/ 0 w 1137684"/>
                <a:gd name="connsiteY6" fmla="*/ 878078 h 878078"/>
                <a:gd name="connsiteX7" fmla="*/ 0 w 1137684"/>
                <a:gd name="connsiteY7" fmla="*/ 27473 h 87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7684" h="878078">
                  <a:moveTo>
                    <a:pt x="0" y="27473"/>
                  </a:moveTo>
                  <a:cubicBezTo>
                    <a:pt x="92855" y="45517"/>
                    <a:pt x="129636" y="69856"/>
                    <a:pt x="231017" y="65544"/>
                  </a:cubicBezTo>
                  <a:cubicBezTo>
                    <a:pt x="332398" y="61232"/>
                    <a:pt x="489458" y="10658"/>
                    <a:pt x="608287" y="1599"/>
                  </a:cubicBezTo>
                  <a:cubicBezTo>
                    <a:pt x="729781" y="0"/>
                    <a:pt x="871746" y="51640"/>
                    <a:pt x="959979" y="55952"/>
                  </a:cubicBezTo>
                  <a:cubicBezTo>
                    <a:pt x="1048212" y="60264"/>
                    <a:pt x="1050518" y="40720"/>
                    <a:pt x="1137684" y="27473"/>
                  </a:cubicBezTo>
                  <a:lnTo>
                    <a:pt x="1137684" y="878078"/>
                  </a:lnTo>
                  <a:lnTo>
                    <a:pt x="0" y="878078"/>
                  </a:lnTo>
                  <a:lnTo>
                    <a:pt x="0" y="27473"/>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9" name="Freeform 18"/>
            <p:cNvSpPr/>
            <p:nvPr/>
          </p:nvSpPr>
          <p:spPr>
            <a:xfrm>
              <a:off x="4466492" y="303204"/>
              <a:ext cx="1138205" cy="53820"/>
            </a:xfrm>
            <a:custGeom>
              <a:avLst/>
              <a:gdLst>
                <a:gd name="connsiteX0" fmla="*/ 0 w 1141402"/>
                <a:gd name="connsiteY0" fmla="*/ 31972 h 70338"/>
                <a:gd name="connsiteX1" fmla="*/ 201424 w 1141402"/>
                <a:gd name="connsiteY1" fmla="*/ 70338 h 70338"/>
                <a:gd name="connsiteX2" fmla="*/ 633046 w 1141402"/>
                <a:gd name="connsiteY2" fmla="*/ 0 h 70338"/>
                <a:gd name="connsiteX3" fmla="*/ 1010316 w 1141402"/>
                <a:gd name="connsiteY3" fmla="*/ 67141 h 70338"/>
                <a:gd name="connsiteX4" fmla="*/ 1141402 w 1141402"/>
                <a:gd name="connsiteY4" fmla="*/ 9591 h 70338"/>
                <a:gd name="connsiteX0" fmla="*/ 0 w 1141402"/>
                <a:gd name="connsiteY0" fmla="*/ 32505 h 70871"/>
                <a:gd name="connsiteX1" fmla="*/ 201424 w 1141402"/>
                <a:gd name="connsiteY1" fmla="*/ 70871 h 70871"/>
                <a:gd name="connsiteX2" fmla="*/ 633046 w 1141402"/>
                <a:gd name="connsiteY2" fmla="*/ 533 h 70871"/>
                <a:gd name="connsiteX3" fmla="*/ 1010316 w 1141402"/>
                <a:gd name="connsiteY3" fmla="*/ 67674 h 70871"/>
                <a:gd name="connsiteX4" fmla="*/ 1141402 w 1141402"/>
                <a:gd name="connsiteY4" fmla="*/ 10124 h 70871"/>
                <a:gd name="connsiteX0" fmla="*/ 0 w 1141402"/>
                <a:gd name="connsiteY0" fmla="*/ 32505 h 76200"/>
                <a:gd name="connsiteX1" fmla="*/ 201424 w 1141402"/>
                <a:gd name="connsiteY1" fmla="*/ 70871 h 76200"/>
                <a:gd name="connsiteX2" fmla="*/ 633046 w 1141402"/>
                <a:gd name="connsiteY2" fmla="*/ 533 h 76200"/>
                <a:gd name="connsiteX3" fmla="*/ 1010316 w 1141402"/>
                <a:gd name="connsiteY3" fmla="*/ 67674 h 76200"/>
                <a:gd name="connsiteX4" fmla="*/ 1141402 w 1141402"/>
                <a:gd name="connsiteY4" fmla="*/ 10124 h 76200"/>
                <a:gd name="connsiteX0" fmla="*/ 0 w 1141402"/>
                <a:gd name="connsiteY0" fmla="*/ 32505 h 76200"/>
                <a:gd name="connsiteX1" fmla="*/ 201424 w 1141402"/>
                <a:gd name="connsiteY1" fmla="*/ 70871 h 76200"/>
                <a:gd name="connsiteX2" fmla="*/ 633046 w 1141402"/>
                <a:gd name="connsiteY2" fmla="*/ 533 h 76200"/>
                <a:gd name="connsiteX3" fmla="*/ 1010316 w 1141402"/>
                <a:gd name="connsiteY3" fmla="*/ 67674 h 76200"/>
                <a:gd name="connsiteX4" fmla="*/ 1141402 w 1141402"/>
                <a:gd name="connsiteY4" fmla="*/ 10124 h 76200"/>
                <a:gd name="connsiteX0" fmla="*/ 0 w 1141402"/>
                <a:gd name="connsiteY0" fmla="*/ 35702 h 79397"/>
                <a:gd name="connsiteX1" fmla="*/ 201424 w 1141402"/>
                <a:gd name="connsiteY1" fmla="*/ 74068 h 79397"/>
                <a:gd name="connsiteX2" fmla="*/ 633046 w 1141402"/>
                <a:gd name="connsiteY2" fmla="*/ 3730 h 79397"/>
                <a:gd name="connsiteX3" fmla="*/ 949569 w 1141402"/>
                <a:gd name="connsiteY3" fmla="*/ 51688 h 79397"/>
                <a:gd name="connsiteX4" fmla="*/ 1141402 w 1141402"/>
                <a:gd name="connsiteY4" fmla="*/ 13321 h 79397"/>
                <a:gd name="connsiteX0" fmla="*/ 0 w 1141402"/>
                <a:gd name="connsiteY0" fmla="*/ 32505 h 57017"/>
                <a:gd name="connsiteX1" fmla="*/ 217410 w 1141402"/>
                <a:gd name="connsiteY1" fmla="*/ 51688 h 57017"/>
                <a:gd name="connsiteX2" fmla="*/ 633046 w 1141402"/>
                <a:gd name="connsiteY2" fmla="*/ 533 h 57017"/>
                <a:gd name="connsiteX3" fmla="*/ 949569 w 1141402"/>
                <a:gd name="connsiteY3" fmla="*/ 48491 h 57017"/>
                <a:gd name="connsiteX4" fmla="*/ 1141402 w 1141402"/>
                <a:gd name="connsiteY4" fmla="*/ 10124 h 57017"/>
                <a:gd name="connsiteX0" fmla="*/ 33037 w 1174439"/>
                <a:gd name="connsiteY0" fmla="*/ 32505 h 54352"/>
                <a:gd name="connsiteX1" fmla="*/ 36235 w 1174439"/>
                <a:gd name="connsiteY1" fmla="*/ 16520 h 54352"/>
                <a:gd name="connsiteX2" fmla="*/ 250447 w 1174439"/>
                <a:gd name="connsiteY2" fmla="*/ 51688 h 54352"/>
                <a:gd name="connsiteX3" fmla="*/ 666083 w 1174439"/>
                <a:gd name="connsiteY3" fmla="*/ 533 h 54352"/>
                <a:gd name="connsiteX4" fmla="*/ 982606 w 1174439"/>
                <a:gd name="connsiteY4" fmla="*/ 48491 h 54352"/>
                <a:gd name="connsiteX5" fmla="*/ 1174439 w 1174439"/>
                <a:gd name="connsiteY5" fmla="*/ 10124 h 54352"/>
                <a:gd name="connsiteX0" fmla="*/ 0 w 1141402"/>
                <a:gd name="connsiteY0" fmla="*/ 32505 h 57017"/>
                <a:gd name="connsiteX1" fmla="*/ 217410 w 1141402"/>
                <a:gd name="connsiteY1" fmla="*/ 51688 h 57017"/>
                <a:gd name="connsiteX2" fmla="*/ 633046 w 1141402"/>
                <a:gd name="connsiteY2" fmla="*/ 533 h 57017"/>
                <a:gd name="connsiteX3" fmla="*/ 949569 w 1141402"/>
                <a:gd name="connsiteY3" fmla="*/ 48491 h 57017"/>
                <a:gd name="connsiteX4" fmla="*/ 1141402 w 1141402"/>
                <a:gd name="connsiteY4" fmla="*/ 10124 h 57017"/>
                <a:gd name="connsiteX0" fmla="*/ 0 w 1138205"/>
                <a:gd name="connsiteY0" fmla="*/ 13322 h 53820"/>
                <a:gd name="connsiteX1" fmla="*/ 214213 w 1138205"/>
                <a:gd name="connsiteY1" fmla="*/ 51688 h 53820"/>
                <a:gd name="connsiteX2" fmla="*/ 629849 w 1138205"/>
                <a:gd name="connsiteY2" fmla="*/ 533 h 53820"/>
                <a:gd name="connsiteX3" fmla="*/ 946372 w 1138205"/>
                <a:gd name="connsiteY3" fmla="*/ 48491 h 53820"/>
                <a:gd name="connsiteX4" fmla="*/ 1138205 w 1138205"/>
                <a:gd name="connsiteY4" fmla="*/ 10124 h 53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8205" h="53820">
                  <a:moveTo>
                    <a:pt x="0" y="13322"/>
                  </a:moveTo>
                  <a:cubicBezTo>
                    <a:pt x="45294" y="17319"/>
                    <a:pt x="109238" y="53820"/>
                    <a:pt x="214213" y="51688"/>
                  </a:cubicBezTo>
                  <a:cubicBezTo>
                    <a:pt x="319188" y="49557"/>
                    <a:pt x="507823" y="1066"/>
                    <a:pt x="629849" y="533"/>
                  </a:cubicBezTo>
                  <a:cubicBezTo>
                    <a:pt x="751875" y="0"/>
                    <a:pt x="861646" y="46893"/>
                    <a:pt x="946372" y="48491"/>
                  </a:cubicBezTo>
                  <a:cubicBezTo>
                    <a:pt x="1031098" y="50089"/>
                    <a:pt x="1094510" y="29307"/>
                    <a:pt x="1138205" y="10124"/>
                  </a:cubicBezTo>
                </a:path>
              </a:pathLst>
            </a:custGeom>
            <a:ln w="381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l-GR"/>
            </a:p>
          </p:txBody>
        </p:sp>
        <p:sp>
          <p:nvSpPr>
            <p:cNvPr id="20" name="Freeform 19"/>
            <p:cNvSpPr/>
            <p:nvPr/>
          </p:nvSpPr>
          <p:spPr>
            <a:xfrm>
              <a:off x="4471003" y="1413695"/>
              <a:ext cx="1137684" cy="878078"/>
            </a:xfrm>
            <a:custGeom>
              <a:avLst/>
              <a:gdLst>
                <a:gd name="connsiteX0" fmla="*/ 0 w 1137684"/>
                <a:gd name="connsiteY0" fmla="*/ 0 h 850605"/>
                <a:gd name="connsiteX1" fmla="*/ 1137684 w 1137684"/>
                <a:gd name="connsiteY1" fmla="*/ 0 h 850605"/>
                <a:gd name="connsiteX2" fmla="*/ 1137684 w 1137684"/>
                <a:gd name="connsiteY2" fmla="*/ 850605 h 850605"/>
                <a:gd name="connsiteX3" fmla="*/ 0 w 1137684"/>
                <a:gd name="connsiteY3" fmla="*/ 850605 h 850605"/>
                <a:gd name="connsiteX4" fmla="*/ 0 w 1137684"/>
                <a:gd name="connsiteY4" fmla="*/ 0 h 850605"/>
                <a:gd name="connsiteX0" fmla="*/ 0 w 1137684"/>
                <a:gd name="connsiteY0" fmla="*/ 297 h 850902"/>
                <a:gd name="connsiteX1" fmla="*/ 541146 w 1137684"/>
                <a:gd name="connsiteY1" fmla="*/ 0 h 850902"/>
                <a:gd name="connsiteX2" fmla="*/ 1137684 w 1137684"/>
                <a:gd name="connsiteY2" fmla="*/ 297 h 850902"/>
                <a:gd name="connsiteX3" fmla="*/ 1137684 w 1137684"/>
                <a:gd name="connsiteY3" fmla="*/ 850902 h 850902"/>
                <a:gd name="connsiteX4" fmla="*/ 0 w 1137684"/>
                <a:gd name="connsiteY4" fmla="*/ 850902 h 850902"/>
                <a:gd name="connsiteX5" fmla="*/ 0 w 1137684"/>
                <a:gd name="connsiteY5" fmla="*/ 297 h 850902"/>
                <a:gd name="connsiteX0" fmla="*/ 0 w 1137684"/>
                <a:gd name="connsiteY0" fmla="*/ 35466 h 886071"/>
                <a:gd name="connsiteX1" fmla="*/ 608287 w 1137684"/>
                <a:gd name="connsiteY1" fmla="*/ 0 h 886071"/>
                <a:gd name="connsiteX2" fmla="*/ 1137684 w 1137684"/>
                <a:gd name="connsiteY2" fmla="*/ 35466 h 886071"/>
                <a:gd name="connsiteX3" fmla="*/ 1137684 w 1137684"/>
                <a:gd name="connsiteY3" fmla="*/ 886071 h 886071"/>
                <a:gd name="connsiteX4" fmla="*/ 0 w 1137684"/>
                <a:gd name="connsiteY4" fmla="*/ 886071 h 886071"/>
                <a:gd name="connsiteX5" fmla="*/ 0 w 1137684"/>
                <a:gd name="connsiteY5" fmla="*/ 35466 h 886071"/>
                <a:gd name="connsiteX0" fmla="*/ 0 w 1137684"/>
                <a:gd name="connsiteY0" fmla="*/ 35466 h 886071"/>
                <a:gd name="connsiteX1" fmla="*/ 231017 w 1137684"/>
                <a:gd name="connsiteY1" fmla="*/ 15987 h 886071"/>
                <a:gd name="connsiteX2" fmla="*/ 608287 w 1137684"/>
                <a:gd name="connsiteY2" fmla="*/ 0 h 886071"/>
                <a:gd name="connsiteX3" fmla="*/ 1137684 w 1137684"/>
                <a:gd name="connsiteY3" fmla="*/ 35466 h 886071"/>
                <a:gd name="connsiteX4" fmla="*/ 1137684 w 1137684"/>
                <a:gd name="connsiteY4" fmla="*/ 886071 h 886071"/>
                <a:gd name="connsiteX5" fmla="*/ 0 w 1137684"/>
                <a:gd name="connsiteY5" fmla="*/ 886071 h 886071"/>
                <a:gd name="connsiteX6" fmla="*/ 0 w 1137684"/>
                <a:gd name="connsiteY6" fmla="*/ 35466 h 886071"/>
                <a:gd name="connsiteX0" fmla="*/ 0 w 1137684"/>
                <a:gd name="connsiteY0" fmla="*/ 35466 h 886071"/>
                <a:gd name="connsiteX1" fmla="*/ 231017 w 1137684"/>
                <a:gd name="connsiteY1" fmla="*/ 73537 h 886071"/>
                <a:gd name="connsiteX2" fmla="*/ 608287 w 1137684"/>
                <a:gd name="connsiteY2" fmla="*/ 0 h 886071"/>
                <a:gd name="connsiteX3" fmla="*/ 1137684 w 1137684"/>
                <a:gd name="connsiteY3" fmla="*/ 35466 h 886071"/>
                <a:gd name="connsiteX4" fmla="*/ 1137684 w 1137684"/>
                <a:gd name="connsiteY4" fmla="*/ 886071 h 886071"/>
                <a:gd name="connsiteX5" fmla="*/ 0 w 1137684"/>
                <a:gd name="connsiteY5" fmla="*/ 886071 h 886071"/>
                <a:gd name="connsiteX6" fmla="*/ 0 w 1137684"/>
                <a:gd name="connsiteY6" fmla="*/ 35466 h 886071"/>
                <a:gd name="connsiteX0" fmla="*/ 0 w 1137684"/>
                <a:gd name="connsiteY0" fmla="*/ 135422 h 986027"/>
                <a:gd name="connsiteX1" fmla="*/ 231017 w 1137684"/>
                <a:gd name="connsiteY1" fmla="*/ 173493 h 986027"/>
                <a:gd name="connsiteX2" fmla="*/ 608287 w 1137684"/>
                <a:gd name="connsiteY2" fmla="*/ 99956 h 986027"/>
                <a:gd name="connsiteX3" fmla="*/ 1137684 w 1137684"/>
                <a:gd name="connsiteY3" fmla="*/ 135422 h 986027"/>
                <a:gd name="connsiteX4" fmla="*/ 1137684 w 1137684"/>
                <a:gd name="connsiteY4" fmla="*/ 986027 h 986027"/>
                <a:gd name="connsiteX5" fmla="*/ 0 w 1137684"/>
                <a:gd name="connsiteY5" fmla="*/ 986027 h 986027"/>
                <a:gd name="connsiteX6" fmla="*/ 0 w 1137684"/>
                <a:gd name="connsiteY6" fmla="*/ 135422 h 986027"/>
                <a:gd name="connsiteX0" fmla="*/ 0 w 1137684"/>
                <a:gd name="connsiteY0" fmla="*/ 35466 h 886071"/>
                <a:gd name="connsiteX1" fmla="*/ 231017 w 1137684"/>
                <a:gd name="connsiteY1" fmla="*/ 73537 h 886071"/>
                <a:gd name="connsiteX2" fmla="*/ 608287 w 1137684"/>
                <a:gd name="connsiteY2" fmla="*/ 0 h 886071"/>
                <a:gd name="connsiteX3" fmla="*/ 1137684 w 1137684"/>
                <a:gd name="connsiteY3" fmla="*/ 35466 h 886071"/>
                <a:gd name="connsiteX4" fmla="*/ 1137684 w 1137684"/>
                <a:gd name="connsiteY4" fmla="*/ 886071 h 886071"/>
                <a:gd name="connsiteX5" fmla="*/ 0 w 1137684"/>
                <a:gd name="connsiteY5" fmla="*/ 886071 h 886071"/>
                <a:gd name="connsiteX6" fmla="*/ 0 w 1137684"/>
                <a:gd name="connsiteY6" fmla="*/ 35466 h 886071"/>
                <a:gd name="connsiteX0" fmla="*/ 0 w 1137684"/>
                <a:gd name="connsiteY0" fmla="*/ 25874 h 876479"/>
                <a:gd name="connsiteX1" fmla="*/ 231017 w 1137684"/>
                <a:gd name="connsiteY1" fmla="*/ 63945 h 876479"/>
                <a:gd name="connsiteX2" fmla="*/ 608287 w 1137684"/>
                <a:gd name="connsiteY2" fmla="*/ 0 h 876479"/>
                <a:gd name="connsiteX3" fmla="*/ 1137684 w 1137684"/>
                <a:gd name="connsiteY3" fmla="*/ 25874 h 876479"/>
                <a:gd name="connsiteX4" fmla="*/ 1137684 w 1137684"/>
                <a:gd name="connsiteY4" fmla="*/ 876479 h 876479"/>
                <a:gd name="connsiteX5" fmla="*/ 0 w 1137684"/>
                <a:gd name="connsiteY5" fmla="*/ 876479 h 876479"/>
                <a:gd name="connsiteX6" fmla="*/ 0 w 1137684"/>
                <a:gd name="connsiteY6" fmla="*/ 25874 h 876479"/>
                <a:gd name="connsiteX0" fmla="*/ 0 w 1137684"/>
                <a:gd name="connsiteY0" fmla="*/ 25874 h 876479"/>
                <a:gd name="connsiteX1" fmla="*/ 231017 w 1137684"/>
                <a:gd name="connsiteY1" fmla="*/ 63945 h 876479"/>
                <a:gd name="connsiteX2" fmla="*/ 608287 w 1137684"/>
                <a:gd name="connsiteY2" fmla="*/ 0 h 876479"/>
                <a:gd name="connsiteX3" fmla="*/ 943993 w 1137684"/>
                <a:gd name="connsiteY3" fmla="*/ 9592 h 876479"/>
                <a:gd name="connsiteX4" fmla="*/ 1137684 w 1137684"/>
                <a:gd name="connsiteY4" fmla="*/ 25874 h 876479"/>
                <a:gd name="connsiteX5" fmla="*/ 1137684 w 1137684"/>
                <a:gd name="connsiteY5" fmla="*/ 876479 h 876479"/>
                <a:gd name="connsiteX6" fmla="*/ 0 w 1137684"/>
                <a:gd name="connsiteY6" fmla="*/ 876479 h 876479"/>
                <a:gd name="connsiteX7" fmla="*/ 0 w 1137684"/>
                <a:gd name="connsiteY7" fmla="*/ 25874 h 876479"/>
                <a:gd name="connsiteX0" fmla="*/ 0 w 1137684"/>
                <a:gd name="connsiteY0" fmla="*/ 25874 h 876479"/>
                <a:gd name="connsiteX1" fmla="*/ 231017 w 1137684"/>
                <a:gd name="connsiteY1" fmla="*/ 63945 h 876479"/>
                <a:gd name="connsiteX2" fmla="*/ 608287 w 1137684"/>
                <a:gd name="connsiteY2" fmla="*/ 0 h 876479"/>
                <a:gd name="connsiteX3" fmla="*/ 959979 w 1137684"/>
                <a:gd name="connsiteY3" fmla="*/ 54353 h 876479"/>
                <a:gd name="connsiteX4" fmla="*/ 1137684 w 1137684"/>
                <a:gd name="connsiteY4" fmla="*/ 25874 h 876479"/>
                <a:gd name="connsiteX5" fmla="*/ 1137684 w 1137684"/>
                <a:gd name="connsiteY5" fmla="*/ 876479 h 876479"/>
                <a:gd name="connsiteX6" fmla="*/ 0 w 1137684"/>
                <a:gd name="connsiteY6" fmla="*/ 876479 h 876479"/>
                <a:gd name="connsiteX7" fmla="*/ 0 w 1137684"/>
                <a:gd name="connsiteY7" fmla="*/ 25874 h 876479"/>
                <a:gd name="connsiteX0" fmla="*/ 0 w 1137684"/>
                <a:gd name="connsiteY0" fmla="*/ 137021 h 987626"/>
                <a:gd name="connsiteX1" fmla="*/ 231017 w 1137684"/>
                <a:gd name="connsiteY1" fmla="*/ 175092 h 987626"/>
                <a:gd name="connsiteX2" fmla="*/ 608287 w 1137684"/>
                <a:gd name="connsiteY2" fmla="*/ 111147 h 987626"/>
                <a:gd name="connsiteX3" fmla="*/ 959979 w 1137684"/>
                <a:gd name="connsiteY3" fmla="*/ 165500 h 987626"/>
                <a:gd name="connsiteX4" fmla="*/ 1137684 w 1137684"/>
                <a:gd name="connsiteY4" fmla="*/ 137021 h 987626"/>
                <a:gd name="connsiteX5" fmla="*/ 1137684 w 1137684"/>
                <a:gd name="connsiteY5" fmla="*/ 987626 h 987626"/>
                <a:gd name="connsiteX6" fmla="*/ 0 w 1137684"/>
                <a:gd name="connsiteY6" fmla="*/ 987626 h 987626"/>
                <a:gd name="connsiteX7" fmla="*/ 0 w 1137684"/>
                <a:gd name="connsiteY7" fmla="*/ 137021 h 987626"/>
                <a:gd name="connsiteX0" fmla="*/ 0 w 1137684"/>
                <a:gd name="connsiteY0" fmla="*/ 27473 h 878078"/>
                <a:gd name="connsiteX1" fmla="*/ 231017 w 1137684"/>
                <a:gd name="connsiteY1" fmla="*/ 65544 h 878078"/>
                <a:gd name="connsiteX2" fmla="*/ 608287 w 1137684"/>
                <a:gd name="connsiteY2" fmla="*/ 1599 h 878078"/>
                <a:gd name="connsiteX3" fmla="*/ 959979 w 1137684"/>
                <a:gd name="connsiteY3" fmla="*/ 55952 h 878078"/>
                <a:gd name="connsiteX4" fmla="*/ 1137684 w 1137684"/>
                <a:gd name="connsiteY4" fmla="*/ 27473 h 878078"/>
                <a:gd name="connsiteX5" fmla="*/ 1137684 w 1137684"/>
                <a:gd name="connsiteY5" fmla="*/ 878078 h 878078"/>
                <a:gd name="connsiteX6" fmla="*/ 0 w 1137684"/>
                <a:gd name="connsiteY6" fmla="*/ 878078 h 878078"/>
                <a:gd name="connsiteX7" fmla="*/ 0 w 1137684"/>
                <a:gd name="connsiteY7" fmla="*/ 27473 h 87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7684" h="878078">
                  <a:moveTo>
                    <a:pt x="0" y="27473"/>
                  </a:moveTo>
                  <a:cubicBezTo>
                    <a:pt x="92855" y="45517"/>
                    <a:pt x="129636" y="69856"/>
                    <a:pt x="231017" y="65544"/>
                  </a:cubicBezTo>
                  <a:cubicBezTo>
                    <a:pt x="332398" y="61232"/>
                    <a:pt x="489458" y="10658"/>
                    <a:pt x="608287" y="1599"/>
                  </a:cubicBezTo>
                  <a:cubicBezTo>
                    <a:pt x="729781" y="0"/>
                    <a:pt x="871746" y="51640"/>
                    <a:pt x="959979" y="55952"/>
                  </a:cubicBezTo>
                  <a:cubicBezTo>
                    <a:pt x="1048212" y="60264"/>
                    <a:pt x="1050518" y="40720"/>
                    <a:pt x="1137684" y="27473"/>
                  </a:cubicBezTo>
                  <a:lnTo>
                    <a:pt x="1137684" y="878078"/>
                  </a:lnTo>
                  <a:lnTo>
                    <a:pt x="0" y="878078"/>
                  </a:lnTo>
                  <a:lnTo>
                    <a:pt x="0" y="27473"/>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21" name="Freeform 20"/>
            <p:cNvSpPr/>
            <p:nvPr/>
          </p:nvSpPr>
          <p:spPr>
            <a:xfrm>
              <a:off x="4471821" y="1414764"/>
              <a:ext cx="1138205" cy="53820"/>
            </a:xfrm>
            <a:custGeom>
              <a:avLst/>
              <a:gdLst>
                <a:gd name="connsiteX0" fmla="*/ 0 w 1141402"/>
                <a:gd name="connsiteY0" fmla="*/ 31972 h 70338"/>
                <a:gd name="connsiteX1" fmla="*/ 201424 w 1141402"/>
                <a:gd name="connsiteY1" fmla="*/ 70338 h 70338"/>
                <a:gd name="connsiteX2" fmla="*/ 633046 w 1141402"/>
                <a:gd name="connsiteY2" fmla="*/ 0 h 70338"/>
                <a:gd name="connsiteX3" fmla="*/ 1010316 w 1141402"/>
                <a:gd name="connsiteY3" fmla="*/ 67141 h 70338"/>
                <a:gd name="connsiteX4" fmla="*/ 1141402 w 1141402"/>
                <a:gd name="connsiteY4" fmla="*/ 9591 h 70338"/>
                <a:gd name="connsiteX0" fmla="*/ 0 w 1141402"/>
                <a:gd name="connsiteY0" fmla="*/ 32505 h 70871"/>
                <a:gd name="connsiteX1" fmla="*/ 201424 w 1141402"/>
                <a:gd name="connsiteY1" fmla="*/ 70871 h 70871"/>
                <a:gd name="connsiteX2" fmla="*/ 633046 w 1141402"/>
                <a:gd name="connsiteY2" fmla="*/ 533 h 70871"/>
                <a:gd name="connsiteX3" fmla="*/ 1010316 w 1141402"/>
                <a:gd name="connsiteY3" fmla="*/ 67674 h 70871"/>
                <a:gd name="connsiteX4" fmla="*/ 1141402 w 1141402"/>
                <a:gd name="connsiteY4" fmla="*/ 10124 h 70871"/>
                <a:gd name="connsiteX0" fmla="*/ 0 w 1141402"/>
                <a:gd name="connsiteY0" fmla="*/ 32505 h 76200"/>
                <a:gd name="connsiteX1" fmla="*/ 201424 w 1141402"/>
                <a:gd name="connsiteY1" fmla="*/ 70871 h 76200"/>
                <a:gd name="connsiteX2" fmla="*/ 633046 w 1141402"/>
                <a:gd name="connsiteY2" fmla="*/ 533 h 76200"/>
                <a:gd name="connsiteX3" fmla="*/ 1010316 w 1141402"/>
                <a:gd name="connsiteY3" fmla="*/ 67674 h 76200"/>
                <a:gd name="connsiteX4" fmla="*/ 1141402 w 1141402"/>
                <a:gd name="connsiteY4" fmla="*/ 10124 h 76200"/>
                <a:gd name="connsiteX0" fmla="*/ 0 w 1141402"/>
                <a:gd name="connsiteY0" fmla="*/ 32505 h 76200"/>
                <a:gd name="connsiteX1" fmla="*/ 201424 w 1141402"/>
                <a:gd name="connsiteY1" fmla="*/ 70871 h 76200"/>
                <a:gd name="connsiteX2" fmla="*/ 633046 w 1141402"/>
                <a:gd name="connsiteY2" fmla="*/ 533 h 76200"/>
                <a:gd name="connsiteX3" fmla="*/ 1010316 w 1141402"/>
                <a:gd name="connsiteY3" fmla="*/ 67674 h 76200"/>
                <a:gd name="connsiteX4" fmla="*/ 1141402 w 1141402"/>
                <a:gd name="connsiteY4" fmla="*/ 10124 h 76200"/>
                <a:gd name="connsiteX0" fmla="*/ 0 w 1141402"/>
                <a:gd name="connsiteY0" fmla="*/ 35702 h 79397"/>
                <a:gd name="connsiteX1" fmla="*/ 201424 w 1141402"/>
                <a:gd name="connsiteY1" fmla="*/ 74068 h 79397"/>
                <a:gd name="connsiteX2" fmla="*/ 633046 w 1141402"/>
                <a:gd name="connsiteY2" fmla="*/ 3730 h 79397"/>
                <a:gd name="connsiteX3" fmla="*/ 949569 w 1141402"/>
                <a:gd name="connsiteY3" fmla="*/ 51688 h 79397"/>
                <a:gd name="connsiteX4" fmla="*/ 1141402 w 1141402"/>
                <a:gd name="connsiteY4" fmla="*/ 13321 h 79397"/>
                <a:gd name="connsiteX0" fmla="*/ 0 w 1141402"/>
                <a:gd name="connsiteY0" fmla="*/ 32505 h 57017"/>
                <a:gd name="connsiteX1" fmla="*/ 217410 w 1141402"/>
                <a:gd name="connsiteY1" fmla="*/ 51688 h 57017"/>
                <a:gd name="connsiteX2" fmla="*/ 633046 w 1141402"/>
                <a:gd name="connsiteY2" fmla="*/ 533 h 57017"/>
                <a:gd name="connsiteX3" fmla="*/ 949569 w 1141402"/>
                <a:gd name="connsiteY3" fmla="*/ 48491 h 57017"/>
                <a:gd name="connsiteX4" fmla="*/ 1141402 w 1141402"/>
                <a:gd name="connsiteY4" fmla="*/ 10124 h 57017"/>
                <a:gd name="connsiteX0" fmla="*/ 33037 w 1174439"/>
                <a:gd name="connsiteY0" fmla="*/ 32505 h 54352"/>
                <a:gd name="connsiteX1" fmla="*/ 36235 w 1174439"/>
                <a:gd name="connsiteY1" fmla="*/ 16520 h 54352"/>
                <a:gd name="connsiteX2" fmla="*/ 250447 w 1174439"/>
                <a:gd name="connsiteY2" fmla="*/ 51688 h 54352"/>
                <a:gd name="connsiteX3" fmla="*/ 666083 w 1174439"/>
                <a:gd name="connsiteY3" fmla="*/ 533 h 54352"/>
                <a:gd name="connsiteX4" fmla="*/ 982606 w 1174439"/>
                <a:gd name="connsiteY4" fmla="*/ 48491 h 54352"/>
                <a:gd name="connsiteX5" fmla="*/ 1174439 w 1174439"/>
                <a:gd name="connsiteY5" fmla="*/ 10124 h 54352"/>
                <a:gd name="connsiteX0" fmla="*/ 0 w 1141402"/>
                <a:gd name="connsiteY0" fmla="*/ 32505 h 57017"/>
                <a:gd name="connsiteX1" fmla="*/ 217410 w 1141402"/>
                <a:gd name="connsiteY1" fmla="*/ 51688 h 57017"/>
                <a:gd name="connsiteX2" fmla="*/ 633046 w 1141402"/>
                <a:gd name="connsiteY2" fmla="*/ 533 h 57017"/>
                <a:gd name="connsiteX3" fmla="*/ 949569 w 1141402"/>
                <a:gd name="connsiteY3" fmla="*/ 48491 h 57017"/>
                <a:gd name="connsiteX4" fmla="*/ 1141402 w 1141402"/>
                <a:gd name="connsiteY4" fmla="*/ 10124 h 57017"/>
                <a:gd name="connsiteX0" fmla="*/ 0 w 1138205"/>
                <a:gd name="connsiteY0" fmla="*/ 13322 h 53820"/>
                <a:gd name="connsiteX1" fmla="*/ 214213 w 1138205"/>
                <a:gd name="connsiteY1" fmla="*/ 51688 h 53820"/>
                <a:gd name="connsiteX2" fmla="*/ 629849 w 1138205"/>
                <a:gd name="connsiteY2" fmla="*/ 533 h 53820"/>
                <a:gd name="connsiteX3" fmla="*/ 946372 w 1138205"/>
                <a:gd name="connsiteY3" fmla="*/ 48491 h 53820"/>
                <a:gd name="connsiteX4" fmla="*/ 1138205 w 1138205"/>
                <a:gd name="connsiteY4" fmla="*/ 10124 h 53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8205" h="53820">
                  <a:moveTo>
                    <a:pt x="0" y="13322"/>
                  </a:moveTo>
                  <a:cubicBezTo>
                    <a:pt x="45294" y="17319"/>
                    <a:pt x="109238" y="53820"/>
                    <a:pt x="214213" y="51688"/>
                  </a:cubicBezTo>
                  <a:cubicBezTo>
                    <a:pt x="319188" y="49557"/>
                    <a:pt x="507823" y="1066"/>
                    <a:pt x="629849" y="533"/>
                  </a:cubicBezTo>
                  <a:cubicBezTo>
                    <a:pt x="751875" y="0"/>
                    <a:pt x="861646" y="46893"/>
                    <a:pt x="946372" y="48491"/>
                  </a:cubicBezTo>
                  <a:cubicBezTo>
                    <a:pt x="1031098" y="50089"/>
                    <a:pt x="1094510" y="29307"/>
                    <a:pt x="1138205" y="10124"/>
                  </a:cubicBezTo>
                </a:path>
              </a:pathLst>
            </a:custGeom>
            <a:ln w="381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l-GR"/>
            </a:p>
          </p:txBody>
        </p:sp>
        <p:sp>
          <p:nvSpPr>
            <p:cNvPr id="22" name="Freeform 21"/>
            <p:cNvSpPr/>
            <p:nvPr/>
          </p:nvSpPr>
          <p:spPr>
            <a:xfrm>
              <a:off x="4891722" y="1418491"/>
              <a:ext cx="289880" cy="604271"/>
            </a:xfrm>
            <a:custGeom>
              <a:avLst/>
              <a:gdLst>
                <a:gd name="connsiteX0" fmla="*/ 38366 w 297340"/>
                <a:gd name="connsiteY0" fmla="*/ 31972 h 597877"/>
                <a:gd name="connsiteX1" fmla="*/ 51155 w 297340"/>
                <a:gd name="connsiteY1" fmla="*/ 297340 h 597877"/>
                <a:gd name="connsiteX2" fmla="*/ 0 w 297340"/>
                <a:gd name="connsiteY2" fmla="*/ 447609 h 597877"/>
                <a:gd name="connsiteX3" fmla="*/ 147071 w 297340"/>
                <a:gd name="connsiteY3" fmla="*/ 597877 h 597877"/>
                <a:gd name="connsiteX4" fmla="*/ 297340 w 297340"/>
                <a:gd name="connsiteY4" fmla="*/ 463595 h 597877"/>
                <a:gd name="connsiteX5" fmla="*/ 198226 w 297340"/>
                <a:gd name="connsiteY5" fmla="*/ 303735 h 597877"/>
                <a:gd name="connsiteX6" fmla="*/ 179043 w 297340"/>
                <a:gd name="connsiteY6" fmla="*/ 0 h 597877"/>
                <a:gd name="connsiteX7" fmla="*/ 38366 w 297340"/>
                <a:gd name="connsiteY7" fmla="*/ 31972 h 597877"/>
                <a:gd name="connsiteX0" fmla="*/ 47957 w 297340"/>
                <a:gd name="connsiteY0" fmla="*/ 12789 h 597877"/>
                <a:gd name="connsiteX1" fmla="*/ 51155 w 297340"/>
                <a:gd name="connsiteY1" fmla="*/ 297340 h 597877"/>
                <a:gd name="connsiteX2" fmla="*/ 0 w 297340"/>
                <a:gd name="connsiteY2" fmla="*/ 447609 h 597877"/>
                <a:gd name="connsiteX3" fmla="*/ 147071 w 297340"/>
                <a:gd name="connsiteY3" fmla="*/ 597877 h 597877"/>
                <a:gd name="connsiteX4" fmla="*/ 297340 w 297340"/>
                <a:gd name="connsiteY4" fmla="*/ 463595 h 597877"/>
                <a:gd name="connsiteX5" fmla="*/ 198226 w 297340"/>
                <a:gd name="connsiteY5" fmla="*/ 303735 h 597877"/>
                <a:gd name="connsiteX6" fmla="*/ 179043 w 297340"/>
                <a:gd name="connsiteY6" fmla="*/ 0 h 597877"/>
                <a:gd name="connsiteX7" fmla="*/ 47957 w 297340"/>
                <a:gd name="connsiteY7" fmla="*/ 12789 h 597877"/>
                <a:gd name="connsiteX0" fmla="*/ 63943 w 313326"/>
                <a:gd name="connsiteY0" fmla="*/ 12789 h 597877"/>
                <a:gd name="connsiteX1" fmla="*/ 67141 w 313326"/>
                <a:gd name="connsiteY1" fmla="*/ 297340 h 597877"/>
                <a:gd name="connsiteX2" fmla="*/ 15986 w 313326"/>
                <a:gd name="connsiteY2" fmla="*/ 447609 h 597877"/>
                <a:gd name="connsiteX3" fmla="*/ 163057 w 313326"/>
                <a:gd name="connsiteY3" fmla="*/ 597877 h 597877"/>
                <a:gd name="connsiteX4" fmla="*/ 313326 w 313326"/>
                <a:gd name="connsiteY4" fmla="*/ 463595 h 597877"/>
                <a:gd name="connsiteX5" fmla="*/ 214212 w 313326"/>
                <a:gd name="connsiteY5" fmla="*/ 303735 h 597877"/>
                <a:gd name="connsiteX6" fmla="*/ 195029 w 313326"/>
                <a:gd name="connsiteY6" fmla="*/ 0 h 597877"/>
                <a:gd name="connsiteX7" fmla="*/ 63943 w 313326"/>
                <a:gd name="connsiteY7" fmla="*/ 12789 h 597877"/>
                <a:gd name="connsiteX0" fmla="*/ 63943 w 313326"/>
                <a:gd name="connsiteY0" fmla="*/ 12789 h 597877"/>
                <a:gd name="connsiteX1" fmla="*/ 67141 w 313326"/>
                <a:gd name="connsiteY1" fmla="*/ 297340 h 597877"/>
                <a:gd name="connsiteX2" fmla="*/ 15986 w 313326"/>
                <a:gd name="connsiteY2" fmla="*/ 447609 h 597877"/>
                <a:gd name="connsiteX3" fmla="*/ 163057 w 313326"/>
                <a:gd name="connsiteY3" fmla="*/ 597877 h 597877"/>
                <a:gd name="connsiteX4" fmla="*/ 313326 w 313326"/>
                <a:gd name="connsiteY4" fmla="*/ 463595 h 597877"/>
                <a:gd name="connsiteX5" fmla="*/ 214212 w 313326"/>
                <a:gd name="connsiteY5" fmla="*/ 303735 h 597877"/>
                <a:gd name="connsiteX6" fmla="*/ 195029 w 313326"/>
                <a:gd name="connsiteY6" fmla="*/ 0 h 597877"/>
                <a:gd name="connsiteX7" fmla="*/ 63943 w 313326"/>
                <a:gd name="connsiteY7" fmla="*/ 12789 h 597877"/>
                <a:gd name="connsiteX0" fmla="*/ 63943 w 313326"/>
                <a:gd name="connsiteY0" fmla="*/ 12789 h 600541"/>
                <a:gd name="connsiteX1" fmla="*/ 67141 w 313326"/>
                <a:gd name="connsiteY1" fmla="*/ 297340 h 600541"/>
                <a:gd name="connsiteX2" fmla="*/ 15986 w 313326"/>
                <a:gd name="connsiteY2" fmla="*/ 447609 h 600541"/>
                <a:gd name="connsiteX3" fmla="*/ 163057 w 313326"/>
                <a:gd name="connsiteY3" fmla="*/ 597877 h 600541"/>
                <a:gd name="connsiteX4" fmla="*/ 313326 w 313326"/>
                <a:gd name="connsiteY4" fmla="*/ 463595 h 600541"/>
                <a:gd name="connsiteX5" fmla="*/ 214212 w 313326"/>
                <a:gd name="connsiteY5" fmla="*/ 303735 h 600541"/>
                <a:gd name="connsiteX6" fmla="*/ 195029 w 313326"/>
                <a:gd name="connsiteY6" fmla="*/ 0 h 600541"/>
                <a:gd name="connsiteX7" fmla="*/ 63943 w 313326"/>
                <a:gd name="connsiteY7" fmla="*/ 12789 h 600541"/>
                <a:gd name="connsiteX0" fmla="*/ 63943 w 321852"/>
                <a:gd name="connsiteY0" fmla="*/ 12789 h 600541"/>
                <a:gd name="connsiteX1" fmla="*/ 67141 w 321852"/>
                <a:gd name="connsiteY1" fmla="*/ 297340 h 600541"/>
                <a:gd name="connsiteX2" fmla="*/ 15986 w 321852"/>
                <a:gd name="connsiteY2" fmla="*/ 447609 h 600541"/>
                <a:gd name="connsiteX3" fmla="*/ 163057 w 321852"/>
                <a:gd name="connsiteY3" fmla="*/ 597877 h 600541"/>
                <a:gd name="connsiteX4" fmla="*/ 313326 w 321852"/>
                <a:gd name="connsiteY4" fmla="*/ 463595 h 600541"/>
                <a:gd name="connsiteX5" fmla="*/ 214212 w 321852"/>
                <a:gd name="connsiteY5" fmla="*/ 303735 h 600541"/>
                <a:gd name="connsiteX6" fmla="*/ 195029 w 321852"/>
                <a:gd name="connsiteY6" fmla="*/ 0 h 600541"/>
                <a:gd name="connsiteX7" fmla="*/ 63943 w 321852"/>
                <a:gd name="connsiteY7" fmla="*/ 12789 h 600541"/>
                <a:gd name="connsiteX0" fmla="*/ 63943 w 321852"/>
                <a:gd name="connsiteY0" fmla="*/ 12789 h 600541"/>
                <a:gd name="connsiteX1" fmla="*/ 67141 w 321852"/>
                <a:gd name="connsiteY1" fmla="*/ 297340 h 600541"/>
                <a:gd name="connsiteX2" fmla="*/ 15986 w 321852"/>
                <a:gd name="connsiteY2" fmla="*/ 447609 h 600541"/>
                <a:gd name="connsiteX3" fmla="*/ 163057 w 321852"/>
                <a:gd name="connsiteY3" fmla="*/ 597877 h 600541"/>
                <a:gd name="connsiteX4" fmla="*/ 313326 w 321852"/>
                <a:gd name="connsiteY4" fmla="*/ 463595 h 600541"/>
                <a:gd name="connsiteX5" fmla="*/ 214212 w 321852"/>
                <a:gd name="connsiteY5" fmla="*/ 303735 h 600541"/>
                <a:gd name="connsiteX6" fmla="*/ 195029 w 321852"/>
                <a:gd name="connsiteY6" fmla="*/ 0 h 600541"/>
                <a:gd name="connsiteX7" fmla="*/ 63943 w 321852"/>
                <a:gd name="connsiteY7" fmla="*/ 12789 h 600541"/>
                <a:gd name="connsiteX0" fmla="*/ 63943 w 321852"/>
                <a:gd name="connsiteY0" fmla="*/ 12789 h 600541"/>
                <a:gd name="connsiteX1" fmla="*/ 67141 w 321852"/>
                <a:gd name="connsiteY1" fmla="*/ 297340 h 600541"/>
                <a:gd name="connsiteX2" fmla="*/ 15986 w 321852"/>
                <a:gd name="connsiteY2" fmla="*/ 447609 h 600541"/>
                <a:gd name="connsiteX3" fmla="*/ 163057 w 321852"/>
                <a:gd name="connsiteY3" fmla="*/ 597877 h 600541"/>
                <a:gd name="connsiteX4" fmla="*/ 313326 w 321852"/>
                <a:gd name="connsiteY4" fmla="*/ 463595 h 600541"/>
                <a:gd name="connsiteX5" fmla="*/ 214212 w 321852"/>
                <a:gd name="connsiteY5" fmla="*/ 303735 h 600541"/>
                <a:gd name="connsiteX6" fmla="*/ 195029 w 321852"/>
                <a:gd name="connsiteY6" fmla="*/ 0 h 600541"/>
                <a:gd name="connsiteX7" fmla="*/ 63943 w 321852"/>
                <a:gd name="connsiteY7" fmla="*/ 12789 h 600541"/>
                <a:gd name="connsiteX0" fmla="*/ 63943 w 289880"/>
                <a:gd name="connsiteY0" fmla="*/ 12789 h 604271"/>
                <a:gd name="connsiteX1" fmla="*/ 67141 w 289880"/>
                <a:gd name="connsiteY1" fmla="*/ 297340 h 604271"/>
                <a:gd name="connsiteX2" fmla="*/ 15986 w 289880"/>
                <a:gd name="connsiteY2" fmla="*/ 447609 h 604271"/>
                <a:gd name="connsiteX3" fmla="*/ 163057 w 289880"/>
                <a:gd name="connsiteY3" fmla="*/ 597877 h 604271"/>
                <a:gd name="connsiteX4" fmla="*/ 281354 w 289880"/>
                <a:gd name="connsiteY4" fmla="*/ 485975 h 604271"/>
                <a:gd name="connsiteX5" fmla="*/ 214212 w 289880"/>
                <a:gd name="connsiteY5" fmla="*/ 303735 h 604271"/>
                <a:gd name="connsiteX6" fmla="*/ 195029 w 289880"/>
                <a:gd name="connsiteY6" fmla="*/ 0 h 604271"/>
                <a:gd name="connsiteX7" fmla="*/ 63943 w 289880"/>
                <a:gd name="connsiteY7" fmla="*/ 12789 h 604271"/>
                <a:gd name="connsiteX0" fmla="*/ 59680 w 289880"/>
                <a:gd name="connsiteY0" fmla="*/ 12789 h 601073"/>
                <a:gd name="connsiteX1" fmla="*/ 62878 w 289880"/>
                <a:gd name="connsiteY1" fmla="*/ 297340 h 601073"/>
                <a:gd name="connsiteX2" fmla="*/ 11723 w 289880"/>
                <a:gd name="connsiteY2" fmla="*/ 447609 h 601073"/>
                <a:gd name="connsiteX3" fmla="*/ 133216 w 289880"/>
                <a:gd name="connsiteY3" fmla="*/ 594679 h 601073"/>
                <a:gd name="connsiteX4" fmla="*/ 277091 w 289880"/>
                <a:gd name="connsiteY4" fmla="*/ 485975 h 601073"/>
                <a:gd name="connsiteX5" fmla="*/ 209949 w 289880"/>
                <a:gd name="connsiteY5" fmla="*/ 303735 h 601073"/>
                <a:gd name="connsiteX6" fmla="*/ 190766 w 289880"/>
                <a:gd name="connsiteY6" fmla="*/ 0 h 601073"/>
                <a:gd name="connsiteX7" fmla="*/ 59680 w 289880"/>
                <a:gd name="connsiteY7" fmla="*/ 12789 h 601073"/>
                <a:gd name="connsiteX0" fmla="*/ 59680 w 289880"/>
                <a:gd name="connsiteY0" fmla="*/ 12789 h 604271"/>
                <a:gd name="connsiteX1" fmla="*/ 62878 w 289880"/>
                <a:gd name="connsiteY1" fmla="*/ 297340 h 604271"/>
                <a:gd name="connsiteX2" fmla="*/ 11723 w 289880"/>
                <a:gd name="connsiteY2" fmla="*/ 447609 h 604271"/>
                <a:gd name="connsiteX3" fmla="*/ 133216 w 289880"/>
                <a:gd name="connsiteY3" fmla="*/ 594679 h 604271"/>
                <a:gd name="connsiteX4" fmla="*/ 277091 w 289880"/>
                <a:gd name="connsiteY4" fmla="*/ 485975 h 604271"/>
                <a:gd name="connsiteX5" fmla="*/ 209949 w 289880"/>
                <a:gd name="connsiteY5" fmla="*/ 303735 h 604271"/>
                <a:gd name="connsiteX6" fmla="*/ 190766 w 289880"/>
                <a:gd name="connsiteY6" fmla="*/ 0 h 604271"/>
                <a:gd name="connsiteX7" fmla="*/ 59680 w 289880"/>
                <a:gd name="connsiteY7" fmla="*/ 12789 h 60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80" h="604271">
                  <a:moveTo>
                    <a:pt x="59680" y="12789"/>
                  </a:moveTo>
                  <a:cubicBezTo>
                    <a:pt x="38365" y="62346"/>
                    <a:pt x="70871" y="224870"/>
                    <a:pt x="62878" y="297340"/>
                  </a:cubicBezTo>
                  <a:cubicBezTo>
                    <a:pt x="54885" y="369810"/>
                    <a:pt x="0" y="398053"/>
                    <a:pt x="11723" y="447609"/>
                  </a:cubicBezTo>
                  <a:cubicBezTo>
                    <a:pt x="23446" y="497165"/>
                    <a:pt x="25044" y="585087"/>
                    <a:pt x="133216" y="594679"/>
                  </a:cubicBezTo>
                  <a:cubicBezTo>
                    <a:pt x="241388" y="604271"/>
                    <a:pt x="264302" y="534466"/>
                    <a:pt x="277091" y="485975"/>
                  </a:cubicBezTo>
                  <a:cubicBezTo>
                    <a:pt x="289880" y="437484"/>
                    <a:pt x="207747" y="383446"/>
                    <a:pt x="209949" y="303735"/>
                  </a:cubicBezTo>
                  <a:cubicBezTo>
                    <a:pt x="212613" y="207286"/>
                    <a:pt x="215811" y="48491"/>
                    <a:pt x="190766" y="0"/>
                  </a:cubicBezTo>
                  <a:lnTo>
                    <a:pt x="59680" y="12789"/>
                  </a:lnTo>
                  <a:close/>
                </a:path>
              </a:pathLst>
            </a:custGeom>
            <a:solidFill>
              <a:schemeClr val="accent3">
                <a:lumMod val="75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23" name="Freeform 22"/>
            <p:cNvSpPr/>
            <p:nvPr/>
          </p:nvSpPr>
          <p:spPr>
            <a:xfrm>
              <a:off x="4910904" y="310130"/>
              <a:ext cx="261104" cy="43694"/>
            </a:xfrm>
            <a:custGeom>
              <a:avLst/>
              <a:gdLst>
                <a:gd name="connsiteX0" fmla="*/ 0 w 223804"/>
                <a:gd name="connsiteY0" fmla="*/ 12788 h 41563"/>
                <a:gd name="connsiteX1" fmla="*/ 108705 w 223804"/>
                <a:gd name="connsiteY1" fmla="*/ 41563 h 41563"/>
                <a:gd name="connsiteX2" fmla="*/ 223804 w 223804"/>
                <a:gd name="connsiteY2" fmla="*/ 0 h 41563"/>
                <a:gd name="connsiteX3" fmla="*/ 0 w 223804"/>
                <a:gd name="connsiteY3" fmla="*/ 12788 h 41563"/>
                <a:gd name="connsiteX0" fmla="*/ 19183 w 261104"/>
                <a:gd name="connsiteY0" fmla="*/ 12788 h 43694"/>
                <a:gd name="connsiteX1" fmla="*/ 127888 w 261104"/>
                <a:gd name="connsiteY1" fmla="*/ 41563 h 43694"/>
                <a:gd name="connsiteX2" fmla="*/ 242987 w 261104"/>
                <a:gd name="connsiteY2" fmla="*/ 0 h 43694"/>
                <a:gd name="connsiteX3" fmla="*/ 19183 w 261104"/>
                <a:gd name="connsiteY3" fmla="*/ 12788 h 43694"/>
              </a:gdLst>
              <a:ahLst/>
              <a:cxnLst>
                <a:cxn ang="0">
                  <a:pos x="connsiteX0" y="connsiteY0"/>
                </a:cxn>
                <a:cxn ang="0">
                  <a:pos x="connsiteX1" y="connsiteY1"/>
                </a:cxn>
                <a:cxn ang="0">
                  <a:pos x="connsiteX2" y="connsiteY2"/>
                </a:cxn>
                <a:cxn ang="0">
                  <a:pos x="connsiteX3" y="connsiteY3"/>
                </a:cxn>
              </a:cxnLst>
              <a:rect l="l" t="t" r="r" b="b"/>
              <a:pathLst>
                <a:path w="261104" h="43694">
                  <a:moveTo>
                    <a:pt x="19183" y="12788"/>
                  </a:moveTo>
                  <a:cubicBezTo>
                    <a:pt x="0" y="19715"/>
                    <a:pt x="90587" y="43694"/>
                    <a:pt x="127888" y="41563"/>
                  </a:cubicBezTo>
                  <a:cubicBezTo>
                    <a:pt x="165189" y="39432"/>
                    <a:pt x="261104" y="4796"/>
                    <a:pt x="242987" y="0"/>
                  </a:cubicBezTo>
                  <a:lnTo>
                    <a:pt x="19183" y="12788"/>
                  </a:lnTo>
                  <a:close/>
                </a:path>
              </a:pathLst>
            </a:custGeom>
            <a:solidFill>
              <a:schemeClr val="accent5">
                <a:lumMod val="5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24" name="Freeform 23"/>
            <p:cNvSpPr/>
            <p:nvPr/>
          </p:nvSpPr>
          <p:spPr>
            <a:xfrm>
              <a:off x="4469937" y="2525256"/>
              <a:ext cx="1137684" cy="878078"/>
            </a:xfrm>
            <a:custGeom>
              <a:avLst/>
              <a:gdLst>
                <a:gd name="connsiteX0" fmla="*/ 0 w 1137684"/>
                <a:gd name="connsiteY0" fmla="*/ 0 h 850605"/>
                <a:gd name="connsiteX1" fmla="*/ 1137684 w 1137684"/>
                <a:gd name="connsiteY1" fmla="*/ 0 h 850605"/>
                <a:gd name="connsiteX2" fmla="*/ 1137684 w 1137684"/>
                <a:gd name="connsiteY2" fmla="*/ 850605 h 850605"/>
                <a:gd name="connsiteX3" fmla="*/ 0 w 1137684"/>
                <a:gd name="connsiteY3" fmla="*/ 850605 h 850605"/>
                <a:gd name="connsiteX4" fmla="*/ 0 w 1137684"/>
                <a:gd name="connsiteY4" fmla="*/ 0 h 850605"/>
                <a:gd name="connsiteX0" fmla="*/ 0 w 1137684"/>
                <a:gd name="connsiteY0" fmla="*/ 297 h 850902"/>
                <a:gd name="connsiteX1" fmla="*/ 541146 w 1137684"/>
                <a:gd name="connsiteY1" fmla="*/ 0 h 850902"/>
                <a:gd name="connsiteX2" fmla="*/ 1137684 w 1137684"/>
                <a:gd name="connsiteY2" fmla="*/ 297 h 850902"/>
                <a:gd name="connsiteX3" fmla="*/ 1137684 w 1137684"/>
                <a:gd name="connsiteY3" fmla="*/ 850902 h 850902"/>
                <a:gd name="connsiteX4" fmla="*/ 0 w 1137684"/>
                <a:gd name="connsiteY4" fmla="*/ 850902 h 850902"/>
                <a:gd name="connsiteX5" fmla="*/ 0 w 1137684"/>
                <a:gd name="connsiteY5" fmla="*/ 297 h 850902"/>
                <a:gd name="connsiteX0" fmla="*/ 0 w 1137684"/>
                <a:gd name="connsiteY0" fmla="*/ 35466 h 886071"/>
                <a:gd name="connsiteX1" fmla="*/ 608287 w 1137684"/>
                <a:gd name="connsiteY1" fmla="*/ 0 h 886071"/>
                <a:gd name="connsiteX2" fmla="*/ 1137684 w 1137684"/>
                <a:gd name="connsiteY2" fmla="*/ 35466 h 886071"/>
                <a:gd name="connsiteX3" fmla="*/ 1137684 w 1137684"/>
                <a:gd name="connsiteY3" fmla="*/ 886071 h 886071"/>
                <a:gd name="connsiteX4" fmla="*/ 0 w 1137684"/>
                <a:gd name="connsiteY4" fmla="*/ 886071 h 886071"/>
                <a:gd name="connsiteX5" fmla="*/ 0 w 1137684"/>
                <a:gd name="connsiteY5" fmla="*/ 35466 h 886071"/>
                <a:gd name="connsiteX0" fmla="*/ 0 w 1137684"/>
                <a:gd name="connsiteY0" fmla="*/ 35466 h 886071"/>
                <a:gd name="connsiteX1" fmla="*/ 231017 w 1137684"/>
                <a:gd name="connsiteY1" fmla="*/ 15987 h 886071"/>
                <a:gd name="connsiteX2" fmla="*/ 608287 w 1137684"/>
                <a:gd name="connsiteY2" fmla="*/ 0 h 886071"/>
                <a:gd name="connsiteX3" fmla="*/ 1137684 w 1137684"/>
                <a:gd name="connsiteY3" fmla="*/ 35466 h 886071"/>
                <a:gd name="connsiteX4" fmla="*/ 1137684 w 1137684"/>
                <a:gd name="connsiteY4" fmla="*/ 886071 h 886071"/>
                <a:gd name="connsiteX5" fmla="*/ 0 w 1137684"/>
                <a:gd name="connsiteY5" fmla="*/ 886071 h 886071"/>
                <a:gd name="connsiteX6" fmla="*/ 0 w 1137684"/>
                <a:gd name="connsiteY6" fmla="*/ 35466 h 886071"/>
                <a:gd name="connsiteX0" fmla="*/ 0 w 1137684"/>
                <a:gd name="connsiteY0" fmla="*/ 35466 h 886071"/>
                <a:gd name="connsiteX1" fmla="*/ 231017 w 1137684"/>
                <a:gd name="connsiteY1" fmla="*/ 73537 h 886071"/>
                <a:gd name="connsiteX2" fmla="*/ 608287 w 1137684"/>
                <a:gd name="connsiteY2" fmla="*/ 0 h 886071"/>
                <a:gd name="connsiteX3" fmla="*/ 1137684 w 1137684"/>
                <a:gd name="connsiteY3" fmla="*/ 35466 h 886071"/>
                <a:gd name="connsiteX4" fmla="*/ 1137684 w 1137684"/>
                <a:gd name="connsiteY4" fmla="*/ 886071 h 886071"/>
                <a:gd name="connsiteX5" fmla="*/ 0 w 1137684"/>
                <a:gd name="connsiteY5" fmla="*/ 886071 h 886071"/>
                <a:gd name="connsiteX6" fmla="*/ 0 w 1137684"/>
                <a:gd name="connsiteY6" fmla="*/ 35466 h 886071"/>
                <a:gd name="connsiteX0" fmla="*/ 0 w 1137684"/>
                <a:gd name="connsiteY0" fmla="*/ 135422 h 986027"/>
                <a:gd name="connsiteX1" fmla="*/ 231017 w 1137684"/>
                <a:gd name="connsiteY1" fmla="*/ 173493 h 986027"/>
                <a:gd name="connsiteX2" fmla="*/ 608287 w 1137684"/>
                <a:gd name="connsiteY2" fmla="*/ 99956 h 986027"/>
                <a:gd name="connsiteX3" fmla="*/ 1137684 w 1137684"/>
                <a:gd name="connsiteY3" fmla="*/ 135422 h 986027"/>
                <a:gd name="connsiteX4" fmla="*/ 1137684 w 1137684"/>
                <a:gd name="connsiteY4" fmla="*/ 986027 h 986027"/>
                <a:gd name="connsiteX5" fmla="*/ 0 w 1137684"/>
                <a:gd name="connsiteY5" fmla="*/ 986027 h 986027"/>
                <a:gd name="connsiteX6" fmla="*/ 0 w 1137684"/>
                <a:gd name="connsiteY6" fmla="*/ 135422 h 986027"/>
                <a:gd name="connsiteX0" fmla="*/ 0 w 1137684"/>
                <a:gd name="connsiteY0" fmla="*/ 35466 h 886071"/>
                <a:gd name="connsiteX1" fmla="*/ 231017 w 1137684"/>
                <a:gd name="connsiteY1" fmla="*/ 73537 h 886071"/>
                <a:gd name="connsiteX2" fmla="*/ 608287 w 1137684"/>
                <a:gd name="connsiteY2" fmla="*/ 0 h 886071"/>
                <a:gd name="connsiteX3" fmla="*/ 1137684 w 1137684"/>
                <a:gd name="connsiteY3" fmla="*/ 35466 h 886071"/>
                <a:gd name="connsiteX4" fmla="*/ 1137684 w 1137684"/>
                <a:gd name="connsiteY4" fmla="*/ 886071 h 886071"/>
                <a:gd name="connsiteX5" fmla="*/ 0 w 1137684"/>
                <a:gd name="connsiteY5" fmla="*/ 886071 h 886071"/>
                <a:gd name="connsiteX6" fmla="*/ 0 w 1137684"/>
                <a:gd name="connsiteY6" fmla="*/ 35466 h 886071"/>
                <a:gd name="connsiteX0" fmla="*/ 0 w 1137684"/>
                <a:gd name="connsiteY0" fmla="*/ 25874 h 876479"/>
                <a:gd name="connsiteX1" fmla="*/ 231017 w 1137684"/>
                <a:gd name="connsiteY1" fmla="*/ 63945 h 876479"/>
                <a:gd name="connsiteX2" fmla="*/ 608287 w 1137684"/>
                <a:gd name="connsiteY2" fmla="*/ 0 h 876479"/>
                <a:gd name="connsiteX3" fmla="*/ 1137684 w 1137684"/>
                <a:gd name="connsiteY3" fmla="*/ 25874 h 876479"/>
                <a:gd name="connsiteX4" fmla="*/ 1137684 w 1137684"/>
                <a:gd name="connsiteY4" fmla="*/ 876479 h 876479"/>
                <a:gd name="connsiteX5" fmla="*/ 0 w 1137684"/>
                <a:gd name="connsiteY5" fmla="*/ 876479 h 876479"/>
                <a:gd name="connsiteX6" fmla="*/ 0 w 1137684"/>
                <a:gd name="connsiteY6" fmla="*/ 25874 h 876479"/>
                <a:gd name="connsiteX0" fmla="*/ 0 w 1137684"/>
                <a:gd name="connsiteY0" fmla="*/ 25874 h 876479"/>
                <a:gd name="connsiteX1" fmla="*/ 231017 w 1137684"/>
                <a:gd name="connsiteY1" fmla="*/ 63945 h 876479"/>
                <a:gd name="connsiteX2" fmla="*/ 608287 w 1137684"/>
                <a:gd name="connsiteY2" fmla="*/ 0 h 876479"/>
                <a:gd name="connsiteX3" fmla="*/ 943993 w 1137684"/>
                <a:gd name="connsiteY3" fmla="*/ 9592 h 876479"/>
                <a:gd name="connsiteX4" fmla="*/ 1137684 w 1137684"/>
                <a:gd name="connsiteY4" fmla="*/ 25874 h 876479"/>
                <a:gd name="connsiteX5" fmla="*/ 1137684 w 1137684"/>
                <a:gd name="connsiteY5" fmla="*/ 876479 h 876479"/>
                <a:gd name="connsiteX6" fmla="*/ 0 w 1137684"/>
                <a:gd name="connsiteY6" fmla="*/ 876479 h 876479"/>
                <a:gd name="connsiteX7" fmla="*/ 0 w 1137684"/>
                <a:gd name="connsiteY7" fmla="*/ 25874 h 876479"/>
                <a:gd name="connsiteX0" fmla="*/ 0 w 1137684"/>
                <a:gd name="connsiteY0" fmla="*/ 25874 h 876479"/>
                <a:gd name="connsiteX1" fmla="*/ 231017 w 1137684"/>
                <a:gd name="connsiteY1" fmla="*/ 63945 h 876479"/>
                <a:gd name="connsiteX2" fmla="*/ 608287 w 1137684"/>
                <a:gd name="connsiteY2" fmla="*/ 0 h 876479"/>
                <a:gd name="connsiteX3" fmla="*/ 959979 w 1137684"/>
                <a:gd name="connsiteY3" fmla="*/ 54353 h 876479"/>
                <a:gd name="connsiteX4" fmla="*/ 1137684 w 1137684"/>
                <a:gd name="connsiteY4" fmla="*/ 25874 h 876479"/>
                <a:gd name="connsiteX5" fmla="*/ 1137684 w 1137684"/>
                <a:gd name="connsiteY5" fmla="*/ 876479 h 876479"/>
                <a:gd name="connsiteX6" fmla="*/ 0 w 1137684"/>
                <a:gd name="connsiteY6" fmla="*/ 876479 h 876479"/>
                <a:gd name="connsiteX7" fmla="*/ 0 w 1137684"/>
                <a:gd name="connsiteY7" fmla="*/ 25874 h 876479"/>
                <a:gd name="connsiteX0" fmla="*/ 0 w 1137684"/>
                <a:gd name="connsiteY0" fmla="*/ 137021 h 987626"/>
                <a:gd name="connsiteX1" fmla="*/ 231017 w 1137684"/>
                <a:gd name="connsiteY1" fmla="*/ 175092 h 987626"/>
                <a:gd name="connsiteX2" fmla="*/ 608287 w 1137684"/>
                <a:gd name="connsiteY2" fmla="*/ 111147 h 987626"/>
                <a:gd name="connsiteX3" fmla="*/ 959979 w 1137684"/>
                <a:gd name="connsiteY3" fmla="*/ 165500 h 987626"/>
                <a:gd name="connsiteX4" fmla="*/ 1137684 w 1137684"/>
                <a:gd name="connsiteY4" fmla="*/ 137021 h 987626"/>
                <a:gd name="connsiteX5" fmla="*/ 1137684 w 1137684"/>
                <a:gd name="connsiteY5" fmla="*/ 987626 h 987626"/>
                <a:gd name="connsiteX6" fmla="*/ 0 w 1137684"/>
                <a:gd name="connsiteY6" fmla="*/ 987626 h 987626"/>
                <a:gd name="connsiteX7" fmla="*/ 0 w 1137684"/>
                <a:gd name="connsiteY7" fmla="*/ 137021 h 987626"/>
                <a:gd name="connsiteX0" fmla="*/ 0 w 1137684"/>
                <a:gd name="connsiteY0" fmla="*/ 27473 h 878078"/>
                <a:gd name="connsiteX1" fmla="*/ 231017 w 1137684"/>
                <a:gd name="connsiteY1" fmla="*/ 65544 h 878078"/>
                <a:gd name="connsiteX2" fmla="*/ 608287 w 1137684"/>
                <a:gd name="connsiteY2" fmla="*/ 1599 h 878078"/>
                <a:gd name="connsiteX3" fmla="*/ 959979 w 1137684"/>
                <a:gd name="connsiteY3" fmla="*/ 55952 h 878078"/>
                <a:gd name="connsiteX4" fmla="*/ 1137684 w 1137684"/>
                <a:gd name="connsiteY4" fmla="*/ 27473 h 878078"/>
                <a:gd name="connsiteX5" fmla="*/ 1137684 w 1137684"/>
                <a:gd name="connsiteY5" fmla="*/ 878078 h 878078"/>
                <a:gd name="connsiteX6" fmla="*/ 0 w 1137684"/>
                <a:gd name="connsiteY6" fmla="*/ 878078 h 878078"/>
                <a:gd name="connsiteX7" fmla="*/ 0 w 1137684"/>
                <a:gd name="connsiteY7" fmla="*/ 27473 h 87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7684" h="878078">
                  <a:moveTo>
                    <a:pt x="0" y="27473"/>
                  </a:moveTo>
                  <a:cubicBezTo>
                    <a:pt x="92855" y="45517"/>
                    <a:pt x="129636" y="69856"/>
                    <a:pt x="231017" y="65544"/>
                  </a:cubicBezTo>
                  <a:cubicBezTo>
                    <a:pt x="332398" y="61232"/>
                    <a:pt x="489458" y="10658"/>
                    <a:pt x="608287" y="1599"/>
                  </a:cubicBezTo>
                  <a:cubicBezTo>
                    <a:pt x="729781" y="0"/>
                    <a:pt x="871746" y="51640"/>
                    <a:pt x="959979" y="55952"/>
                  </a:cubicBezTo>
                  <a:cubicBezTo>
                    <a:pt x="1048212" y="60264"/>
                    <a:pt x="1050518" y="40720"/>
                    <a:pt x="1137684" y="27473"/>
                  </a:cubicBezTo>
                  <a:lnTo>
                    <a:pt x="1137684" y="878078"/>
                  </a:lnTo>
                  <a:lnTo>
                    <a:pt x="0" y="878078"/>
                  </a:lnTo>
                  <a:lnTo>
                    <a:pt x="0" y="27473"/>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25" name="Freeform 24"/>
            <p:cNvSpPr/>
            <p:nvPr/>
          </p:nvSpPr>
          <p:spPr>
            <a:xfrm>
              <a:off x="4470755" y="2526325"/>
              <a:ext cx="1138205" cy="53820"/>
            </a:xfrm>
            <a:custGeom>
              <a:avLst/>
              <a:gdLst>
                <a:gd name="connsiteX0" fmla="*/ 0 w 1141402"/>
                <a:gd name="connsiteY0" fmla="*/ 31972 h 70338"/>
                <a:gd name="connsiteX1" fmla="*/ 201424 w 1141402"/>
                <a:gd name="connsiteY1" fmla="*/ 70338 h 70338"/>
                <a:gd name="connsiteX2" fmla="*/ 633046 w 1141402"/>
                <a:gd name="connsiteY2" fmla="*/ 0 h 70338"/>
                <a:gd name="connsiteX3" fmla="*/ 1010316 w 1141402"/>
                <a:gd name="connsiteY3" fmla="*/ 67141 h 70338"/>
                <a:gd name="connsiteX4" fmla="*/ 1141402 w 1141402"/>
                <a:gd name="connsiteY4" fmla="*/ 9591 h 70338"/>
                <a:gd name="connsiteX0" fmla="*/ 0 w 1141402"/>
                <a:gd name="connsiteY0" fmla="*/ 32505 h 70871"/>
                <a:gd name="connsiteX1" fmla="*/ 201424 w 1141402"/>
                <a:gd name="connsiteY1" fmla="*/ 70871 h 70871"/>
                <a:gd name="connsiteX2" fmla="*/ 633046 w 1141402"/>
                <a:gd name="connsiteY2" fmla="*/ 533 h 70871"/>
                <a:gd name="connsiteX3" fmla="*/ 1010316 w 1141402"/>
                <a:gd name="connsiteY3" fmla="*/ 67674 h 70871"/>
                <a:gd name="connsiteX4" fmla="*/ 1141402 w 1141402"/>
                <a:gd name="connsiteY4" fmla="*/ 10124 h 70871"/>
                <a:gd name="connsiteX0" fmla="*/ 0 w 1141402"/>
                <a:gd name="connsiteY0" fmla="*/ 32505 h 76200"/>
                <a:gd name="connsiteX1" fmla="*/ 201424 w 1141402"/>
                <a:gd name="connsiteY1" fmla="*/ 70871 h 76200"/>
                <a:gd name="connsiteX2" fmla="*/ 633046 w 1141402"/>
                <a:gd name="connsiteY2" fmla="*/ 533 h 76200"/>
                <a:gd name="connsiteX3" fmla="*/ 1010316 w 1141402"/>
                <a:gd name="connsiteY3" fmla="*/ 67674 h 76200"/>
                <a:gd name="connsiteX4" fmla="*/ 1141402 w 1141402"/>
                <a:gd name="connsiteY4" fmla="*/ 10124 h 76200"/>
                <a:gd name="connsiteX0" fmla="*/ 0 w 1141402"/>
                <a:gd name="connsiteY0" fmla="*/ 32505 h 76200"/>
                <a:gd name="connsiteX1" fmla="*/ 201424 w 1141402"/>
                <a:gd name="connsiteY1" fmla="*/ 70871 h 76200"/>
                <a:gd name="connsiteX2" fmla="*/ 633046 w 1141402"/>
                <a:gd name="connsiteY2" fmla="*/ 533 h 76200"/>
                <a:gd name="connsiteX3" fmla="*/ 1010316 w 1141402"/>
                <a:gd name="connsiteY3" fmla="*/ 67674 h 76200"/>
                <a:gd name="connsiteX4" fmla="*/ 1141402 w 1141402"/>
                <a:gd name="connsiteY4" fmla="*/ 10124 h 76200"/>
                <a:gd name="connsiteX0" fmla="*/ 0 w 1141402"/>
                <a:gd name="connsiteY0" fmla="*/ 35702 h 79397"/>
                <a:gd name="connsiteX1" fmla="*/ 201424 w 1141402"/>
                <a:gd name="connsiteY1" fmla="*/ 74068 h 79397"/>
                <a:gd name="connsiteX2" fmla="*/ 633046 w 1141402"/>
                <a:gd name="connsiteY2" fmla="*/ 3730 h 79397"/>
                <a:gd name="connsiteX3" fmla="*/ 949569 w 1141402"/>
                <a:gd name="connsiteY3" fmla="*/ 51688 h 79397"/>
                <a:gd name="connsiteX4" fmla="*/ 1141402 w 1141402"/>
                <a:gd name="connsiteY4" fmla="*/ 13321 h 79397"/>
                <a:gd name="connsiteX0" fmla="*/ 0 w 1141402"/>
                <a:gd name="connsiteY0" fmla="*/ 32505 h 57017"/>
                <a:gd name="connsiteX1" fmla="*/ 217410 w 1141402"/>
                <a:gd name="connsiteY1" fmla="*/ 51688 h 57017"/>
                <a:gd name="connsiteX2" fmla="*/ 633046 w 1141402"/>
                <a:gd name="connsiteY2" fmla="*/ 533 h 57017"/>
                <a:gd name="connsiteX3" fmla="*/ 949569 w 1141402"/>
                <a:gd name="connsiteY3" fmla="*/ 48491 h 57017"/>
                <a:gd name="connsiteX4" fmla="*/ 1141402 w 1141402"/>
                <a:gd name="connsiteY4" fmla="*/ 10124 h 57017"/>
                <a:gd name="connsiteX0" fmla="*/ 33037 w 1174439"/>
                <a:gd name="connsiteY0" fmla="*/ 32505 h 54352"/>
                <a:gd name="connsiteX1" fmla="*/ 36235 w 1174439"/>
                <a:gd name="connsiteY1" fmla="*/ 16520 h 54352"/>
                <a:gd name="connsiteX2" fmla="*/ 250447 w 1174439"/>
                <a:gd name="connsiteY2" fmla="*/ 51688 h 54352"/>
                <a:gd name="connsiteX3" fmla="*/ 666083 w 1174439"/>
                <a:gd name="connsiteY3" fmla="*/ 533 h 54352"/>
                <a:gd name="connsiteX4" fmla="*/ 982606 w 1174439"/>
                <a:gd name="connsiteY4" fmla="*/ 48491 h 54352"/>
                <a:gd name="connsiteX5" fmla="*/ 1174439 w 1174439"/>
                <a:gd name="connsiteY5" fmla="*/ 10124 h 54352"/>
                <a:gd name="connsiteX0" fmla="*/ 0 w 1141402"/>
                <a:gd name="connsiteY0" fmla="*/ 32505 h 57017"/>
                <a:gd name="connsiteX1" fmla="*/ 217410 w 1141402"/>
                <a:gd name="connsiteY1" fmla="*/ 51688 h 57017"/>
                <a:gd name="connsiteX2" fmla="*/ 633046 w 1141402"/>
                <a:gd name="connsiteY2" fmla="*/ 533 h 57017"/>
                <a:gd name="connsiteX3" fmla="*/ 949569 w 1141402"/>
                <a:gd name="connsiteY3" fmla="*/ 48491 h 57017"/>
                <a:gd name="connsiteX4" fmla="*/ 1141402 w 1141402"/>
                <a:gd name="connsiteY4" fmla="*/ 10124 h 57017"/>
                <a:gd name="connsiteX0" fmla="*/ 0 w 1138205"/>
                <a:gd name="connsiteY0" fmla="*/ 13322 h 53820"/>
                <a:gd name="connsiteX1" fmla="*/ 214213 w 1138205"/>
                <a:gd name="connsiteY1" fmla="*/ 51688 h 53820"/>
                <a:gd name="connsiteX2" fmla="*/ 629849 w 1138205"/>
                <a:gd name="connsiteY2" fmla="*/ 533 h 53820"/>
                <a:gd name="connsiteX3" fmla="*/ 946372 w 1138205"/>
                <a:gd name="connsiteY3" fmla="*/ 48491 h 53820"/>
                <a:gd name="connsiteX4" fmla="*/ 1138205 w 1138205"/>
                <a:gd name="connsiteY4" fmla="*/ 10124 h 53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8205" h="53820">
                  <a:moveTo>
                    <a:pt x="0" y="13322"/>
                  </a:moveTo>
                  <a:cubicBezTo>
                    <a:pt x="45294" y="17319"/>
                    <a:pt x="109238" y="53820"/>
                    <a:pt x="214213" y="51688"/>
                  </a:cubicBezTo>
                  <a:cubicBezTo>
                    <a:pt x="319188" y="49557"/>
                    <a:pt x="507823" y="1066"/>
                    <a:pt x="629849" y="533"/>
                  </a:cubicBezTo>
                  <a:cubicBezTo>
                    <a:pt x="751875" y="0"/>
                    <a:pt x="861646" y="46893"/>
                    <a:pt x="946372" y="48491"/>
                  </a:cubicBezTo>
                  <a:cubicBezTo>
                    <a:pt x="1031098" y="50089"/>
                    <a:pt x="1094510" y="29307"/>
                    <a:pt x="1138205" y="10124"/>
                  </a:cubicBezTo>
                </a:path>
              </a:pathLst>
            </a:custGeom>
            <a:ln w="381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l-GR"/>
            </a:p>
          </p:txBody>
        </p:sp>
        <p:sp>
          <p:nvSpPr>
            <p:cNvPr id="26" name="Freeform 25"/>
            <p:cNvSpPr/>
            <p:nvPr/>
          </p:nvSpPr>
          <p:spPr>
            <a:xfrm>
              <a:off x="4785148" y="2883343"/>
              <a:ext cx="475317" cy="432688"/>
            </a:xfrm>
            <a:custGeom>
              <a:avLst/>
              <a:gdLst>
                <a:gd name="connsiteX0" fmla="*/ 0 w 610665"/>
                <a:gd name="connsiteY0" fmla="*/ 131085 h 521144"/>
                <a:gd name="connsiteX1" fmla="*/ 290945 w 610665"/>
                <a:gd name="connsiteY1" fmla="*/ 0 h 521144"/>
                <a:gd name="connsiteX2" fmla="*/ 610665 w 610665"/>
                <a:gd name="connsiteY2" fmla="*/ 262170 h 521144"/>
                <a:gd name="connsiteX3" fmla="*/ 236593 w 610665"/>
                <a:gd name="connsiteY3" fmla="*/ 521144 h 521144"/>
                <a:gd name="connsiteX4" fmla="*/ 0 w 610665"/>
                <a:gd name="connsiteY4" fmla="*/ 131085 h 521144"/>
                <a:gd name="connsiteX0" fmla="*/ 0 w 619724"/>
                <a:gd name="connsiteY0" fmla="*/ 152932 h 542991"/>
                <a:gd name="connsiteX1" fmla="*/ 290945 w 619724"/>
                <a:gd name="connsiteY1" fmla="*/ 21847 h 542991"/>
                <a:gd name="connsiteX2" fmla="*/ 610665 w 619724"/>
                <a:gd name="connsiteY2" fmla="*/ 284017 h 542991"/>
                <a:gd name="connsiteX3" fmla="*/ 236593 w 619724"/>
                <a:gd name="connsiteY3" fmla="*/ 542991 h 542991"/>
                <a:gd name="connsiteX4" fmla="*/ 0 w 619724"/>
                <a:gd name="connsiteY4" fmla="*/ 152932 h 542991"/>
                <a:gd name="connsiteX0" fmla="*/ 0 w 619724"/>
                <a:gd name="connsiteY0" fmla="*/ 152932 h 564838"/>
                <a:gd name="connsiteX1" fmla="*/ 290945 w 619724"/>
                <a:gd name="connsiteY1" fmla="*/ 21847 h 564838"/>
                <a:gd name="connsiteX2" fmla="*/ 610665 w 619724"/>
                <a:gd name="connsiteY2" fmla="*/ 284017 h 564838"/>
                <a:gd name="connsiteX3" fmla="*/ 236593 w 619724"/>
                <a:gd name="connsiteY3" fmla="*/ 542991 h 564838"/>
                <a:gd name="connsiteX4" fmla="*/ 0 w 619724"/>
                <a:gd name="connsiteY4" fmla="*/ 152932 h 564838"/>
                <a:gd name="connsiteX0" fmla="*/ 0 w 619724"/>
                <a:gd name="connsiteY0" fmla="*/ 152932 h 552050"/>
                <a:gd name="connsiteX1" fmla="*/ 290945 w 619724"/>
                <a:gd name="connsiteY1" fmla="*/ 21847 h 552050"/>
                <a:gd name="connsiteX2" fmla="*/ 610665 w 619724"/>
                <a:gd name="connsiteY2" fmla="*/ 284017 h 552050"/>
                <a:gd name="connsiteX3" fmla="*/ 236593 w 619724"/>
                <a:gd name="connsiteY3" fmla="*/ 542991 h 552050"/>
                <a:gd name="connsiteX4" fmla="*/ 0 w 619724"/>
                <a:gd name="connsiteY4" fmla="*/ 152932 h 552050"/>
                <a:gd name="connsiteX0" fmla="*/ 36236 w 655960"/>
                <a:gd name="connsiteY0" fmla="*/ 152932 h 552050"/>
                <a:gd name="connsiteX1" fmla="*/ 327181 w 655960"/>
                <a:gd name="connsiteY1" fmla="*/ 21847 h 552050"/>
                <a:gd name="connsiteX2" fmla="*/ 646901 w 655960"/>
                <a:gd name="connsiteY2" fmla="*/ 284017 h 552050"/>
                <a:gd name="connsiteX3" fmla="*/ 272829 w 655960"/>
                <a:gd name="connsiteY3" fmla="*/ 542991 h 552050"/>
                <a:gd name="connsiteX4" fmla="*/ 36236 w 655960"/>
                <a:gd name="connsiteY4" fmla="*/ 152932 h 552050"/>
                <a:gd name="connsiteX0" fmla="*/ 36236 w 560044"/>
                <a:gd name="connsiteY0" fmla="*/ 143874 h 546722"/>
                <a:gd name="connsiteX1" fmla="*/ 327181 w 560044"/>
                <a:gd name="connsiteY1" fmla="*/ 12789 h 546722"/>
                <a:gd name="connsiteX2" fmla="*/ 550985 w 560044"/>
                <a:gd name="connsiteY2" fmla="*/ 220607 h 546722"/>
                <a:gd name="connsiteX3" fmla="*/ 272829 w 560044"/>
                <a:gd name="connsiteY3" fmla="*/ 533933 h 546722"/>
                <a:gd name="connsiteX4" fmla="*/ 36236 w 560044"/>
                <a:gd name="connsiteY4" fmla="*/ 143874 h 546722"/>
                <a:gd name="connsiteX0" fmla="*/ 10657 w 536063"/>
                <a:gd name="connsiteY0" fmla="*/ 143874 h 454003"/>
                <a:gd name="connsiteX1" fmla="*/ 301602 w 536063"/>
                <a:gd name="connsiteY1" fmla="*/ 12789 h 454003"/>
                <a:gd name="connsiteX2" fmla="*/ 525406 w 536063"/>
                <a:gd name="connsiteY2" fmla="*/ 220607 h 454003"/>
                <a:gd name="connsiteX3" fmla="*/ 237658 w 536063"/>
                <a:gd name="connsiteY3" fmla="*/ 441214 h 454003"/>
                <a:gd name="connsiteX4" fmla="*/ 10657 w 536063"/>
                <a:gd name="connsiteY4" fmla="*/ 143874 h 454003"/>
                <a:gd name="connsiteX0" fmla="*/ 1066 w 516881"/>
                <a:gd name="connsiteY0" fmla="*/ 147071 h 457200"/>
                <a:gd name="connsiteX1" fmla="*/ 234462 w 516881"/>
                <a:gd name="connsiteY1" fmla="*/ 12789 h 457200"/>
                <a:gd name="connsiteX2" fmla="*/ 515815 w 516881"/>
                <a:gd name="connsiteY2" fmla="*/ 223804 h 457200"/>
                <a:gd name="connsiteX3" fmla="*/ 228067 w 516881"/>
                <a:gd name="connsiteY3" fmla="*/ 444411 h 457200"/>
                <a:gd name="connsiteX4" fmla="*/ 1066 w 516881"/>
                <a:gd name="connsiteY4" fmla="*/ 147071 h 457200"/>
                <a:gd name="connsiteX0" fmla="*/ 1066 w 516881"/>
                <a:gd name="connsiteY0" fmla="*/ 134282 h 444411"/>
                <a:gd name="connsiteX1" fmla="*/ 234462 w 516881"/>
                <a:gd name="connsiteY1" fmla="*/ 0 h 444411"/>
                <a:gd name="connsiteX2" fmla="*/ 515815 w 516881"/>
                <a:gd name="connsiteY2" fmla="*/ 211015 h 444411"/>
                <a:gd name="connsiteX3" fmla="*/ 228067 w 516881"/>
                <a:gd name="connsiteY3" fmla="*/ 431622 h 444411"/>
                <a:gd name="connsiteX4" fmla="*/ 1066 w 516881"/>
                <a:gd name="connsiteY4" fmla="*/ 134282 h 444411"/>
                <a:gd name="connsiteX0" fmla="*/ 1066 w 516881"/>
                <a:gd name="connsiteY0" fmla="*/ 134282 h 431622"/>
                <a:gd name="connsiteX1" fmla="*/ 234462 w 516881"/>
                <a:gd name="connsiteY1" fmla="*/ 0 h 431622"/>
                <a:gd name="connsiteX2" fmla="*/ 515815 w 516881"/>
                <a:gd name="connsiteY2" fmla="*/ 211015 h 431622"/>
                <a:gd name="connsiteX3" fmla="*/ 228067 w 516881"/>
                <a:gd name="connsiteY3" fmla="*/ 431622 h 431622"/>
                <a:gd name="connsiteX4" fmla="*/ 1066 w 516881"/>
                <a:gd name="connsiteY4" fmla="*/ 134282 h 431622"/>
                <a:gd name="connsiteX0" fmla="*/ 1066 w 520078"/>
                <a:gd name="connsiteY0" fmla="*/ 205686 h 433754"/>
                <a:gd name="connsiteX1" fmla="*/ 237659 w 520078"/>
                <a:gd name="connsiteY1" fmla="*/ 1066 h 433754"/>
                <a:gd name="connsiteX2" fmla="*/ 519012 w 520078"/>
                <a:gd name="connsiteY2" fmla="*/ 212081 h 433754"/>
                <a:gd name="connsiteX3" fmla="*/ 231264 w 520078"/>
                <a:gd name="connsiteY3" fmla="*/ 432688 h 433754"/>
                <a:gd name="connsiteX4" fmla="*/ 1066 w 520078"/>
                <a:gd name="connsiteY4" fmla="*/ 205686 h 433754"/>
                <a:gd name="connsiteX0" fmla="*/ 4263 w 523275"/>
                <a:gd name="connsiteY0" fmla="*/ 205686 h 433754"/>
                <a:gd name="connsiteX1" fmla="*/ 240856 w 523275"/>
                <a:gd name="connsiteY1" fmla="*/ 1066 h 433754"/>
                <a:gd name="connsiteX2" fmla="*/ 522209 w 523275"/>
                <a:gd name="connsiteY2" fmla="*/ 212081 h 433754"/>
                <a:gd name="connsiteX3" fmla="*/ 234461 w 523275"/>
                <a:gd name="connsiteY3" fmla="*/ 432688 h 433754"/>
                <a:gd name="connsiteX4" fmla="*/ 4263 w 523275"/>
                <a:gd name="connsiteY4" fmla="*/ 205686 h 433754"/>
                <a:gd name="connsiteX0" fmla="*/ 4263 w 526472"/>
                <a:gd name="connsiteY0" fmla="*/ 205686 h 433754"/>
                <a:gd name="connsiteX1" fmla="*/ 240856 w 526472"/>
                <a:gd name="connsiteY1" fmla="*/ 1066 h 433754"/>
                <a:gd name="connsiteX2" fmla="*/ 522209 w 526472"/>
                <a:gd name="connsiteY2" fmla="*/ 212081 h 433754"/>
                <a:gd name="connsiteX3" fmla="*/ 234461 w 526472"/>
                <a:gd name="connsiteY3" fmla="*/ 432688 h 433754"/>
                <a:gd name="connsiteX4" fmla="*/ 4263 w 526472"/>
                <a:gd name="connsiteY4" fmla="*/ 205686 h 433754"/>
                <a:gd name="connsiteX0" fmla="*/ 4263 w 475317"/>
                <a:gd name="connsiteY0" fmla="*/ 205153 h 432688"/>
                <a:gd name="connsiteX1" fmla="*/ 240856 w 475317"/>
                <a:gd name="connsiteY1" fmla="*/ 533 h 432688"/>
                <a:gd name="connsiteX2" fmla="*/ 471054 w 475317"/>
                <a:gd name="connsiteY2" fmla="*/ 208351 h 432688"/>
                <a:gd name="connsiteX3" fmla="*/ 234461 w 475317"/>
                <a:gd name="connsiteY3" fmla="*/ 432155 h 432688"/>
                <a:gd name="connsiteX4" fmla="*/ 4263 w 475317"/>
                <a:gd name="connsiteY4" fmla="*/ 205153 h 43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317" h="432688">
                  <a:moveTo>
                    <a:pt x="4263" y="205153"/>
                  </a:moveTo>
                  <a:cubicBezTo>
                    <a:pt x="8526" y="107638"/>
                    <a:pt x="163058" y="0"/>
                    <a:pt x="240856" y="533"/>
                  </a:cubicBezTo>
                  <a:cubicBezTo>
                    <a:pt x="318654" y="1066"/>
                    <a:pt x="475317" y="75667"/>
                    <a:pt x="471054" y="208351"/>
                  </a:cubicBezTo>
                  <a:cubicBezTo>
                    <a:pt x="466791" y="341035"/>
                    <a:pt x="312259" y="432688"/>
                    <a:pt x="234461" y="432155"/>
                  </a:cubicBezTo>
                  <a:cubicBezTo>
                    <a:pt x="156663" y="431622"/>
                    <a:pt x="0" y="302668"/>
                    <a:pt x="4263" y="205153"/>
                  </a:cubicBezTo>
                  <a:close/>
                </a:path>
              </a:pathLst>
            </a:custGeom>
            <a:solidFill>
              <a:schemeClr val="accent5">
                <a:lumMod val="5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29" name="Freeform 28"/>
            <p:cNvSpPr/>
            <p:nvPr/>
          </p:nvSpPr>
          <p:spPr>
            <a:xfrm>
              <a:off x="4788877" y="2533251"/>
              <a:ext cx="474253" cy="666616"/>
            </a:xfrm>
            <a:custGeom>
              <a:avLst/>
              <a:gdLst>
                <a:gd name="connsiteX0" fmla="*/ 38366 w 297340"/>
                <a:gd name="connsiteY0" fmla="*/ 31972 h 597877"/>
                <a:gd name="connsiteX1" fmla="*/ 51155 w 297340"/>
                <a:gd name="connsiteY1" fmla="*/ 297340 h 597877"/>
                <a:gd name="connsiteX2" fmla="*/ 0 w 297340"/>
                <a:gd name="connsiteY2" fmla="*/ 447609 h 597877"/>
                <a:gd name="connsiteX3" fmla="*/ 147071 w 297340"/>
                <a:gd name="connsiteY3" fmla="*/ 597877 h 597877"/>
                <a:gd name="connsiteX4" fmla="*/ 297340 w 297340"/>
                <a:gd name="connsiteY4" fmla="*/ 463595 h 597877"/>
                <a:gd name="connsiteX5" fmla="*/ 198226 w 297340"/>
                <a:gd name="connsiteY5" fmla="*/ 303735 h 597877"/>
                <a:gd name="connsiteX6" fmla="*/ 179043 w 297340"/>
                <a:gd name="connsiteY6" fmla="*/ 0 h 597877"/>
                <a:gd name="connsiteX7" fmla="*/ 38366 w 297340"/>
                <a:gd name="connsiteY7" fmla="*/ 31972 h 597877"/>
                <a:gd name="connsiteX0" fmla="*/ 47957 w 297340"/>
                <a:gd name="connsiteY0" fmla="*/ 12789 h 597877"/>
                <a:gd name="connsiteX1" fmla="*/ 51155 w 297340"/>
                <a:gd name="connsiteY1" fmla="*/ 297340 h 597877"/>
                <a:gd name="connsiteX2" fmla="*/ 0 w 297340"/>
                <a:gd name="connsiteY2" fmla="*/ 447609 h 597877"/>
                <a:gd name="connsiteX3" fmla="*/ 147071 w 297340"/>
                <a:gd name="connsiteY3" fmla="*/ 597877 h 597877"/>
                <a:gd name="connsiteX4" fmla="*/ 297340 w 297340"/>
                <a:gd name="connsiteY4" fmla="*/ 463595 h 597877"/>
                <a:gd name="connsiteX5" fmla="*/ 198226 w 297340"/>
                <a:gd name="connsiteY5" fmla="*/ 303735 h 597877"/>
                <a:gd name="connsiteX6" fmla="*/ 179043 w 297340"/>
                <a:gd name="connsiteY6" fmla="*/ 0 h 597877"/>
                <a:gd name="connsiteX7" fmla="*/ 47957 w 297340"/>
                <a:gd name="connsiteY7" fmla="*/ 12789 h 597877"/>
                <a:gd name="connsiteX0" fmla="*/ 63943 w 313326"/>
                <a:gd name="connsiteY0" fmla="*/ 12789 h 597877"/>
                <a:gd name="connsiteX1" fmla="*/ 67141 w 313326"/>
                <a:gd name="connsiteY1" fmla="*/ 297340 h 597877"/>
                <a:gd name="connsiteX2" fmla="*/ 15986 w 313326"/>
                <a:gd name="connsiteY2" fmla="*/ 447609 h 597877"/>
                <a:gd name="connsiteX3" fmla="*/ 163057 w 313326"/>
                <a:gd name="connsiteY3" fmla="*/ 597877 h 597877"/>
                <a:gd name="connsiteX4" fmla="*/ 313326 w 313326"/>
                <a:gd name="connsiteY4" fmla="*/ 463595 h 597877"/>
                <a:gd name="connsiteX5" fmla="*/ 214212 w 313326"/>
                <a:gd name="connsiteY5" fmla="*/ 303735 h 597877"/>
                <a:gd name="connsiteX6" fmla="*/ 195029 w 313326"/>
                <a:gd name="connsiteY6" fmla="*/ 0 h 597877"/>
                <a:gd name="connsiteX7" fmla="*/ 63943 w 313326"/>
                <a:gd name="connsiteY7" fmla="*/ 12789 h 597877"/>
                <a:gd name="connsiteX0" fmla="*/ 63943 w 313326"/>
                <a:gd name="connsiteY0" fmla="*/ 12789 h 597877"/>
                <a:gd name="connsiteX1" fmla="*/ 67141 w 313326"/>
                <a:gd name="connsiteY1" fmla="*/ 297340 h 597877"/>
                <a:gd name="connsiteX2" fmla="*/ 15986 w 313326"/>
                <a:gd name="connsiteY2" fmla="*/ 447609 h 597877"/>
                <a:gd name="connsiteX3" fmla="*/ 163057 w 313326"/>
                <a:gd name="connsiteY3" fmla="*/ 597877 h 597877"/>
                <a:gd name="connsiteX4" fmla="*/ 313326 w 313326"/>
                <a:gd name="connsiteY4" fmla="*/ 463595 h 597877"/>
                <a:gd name="connsiteX5" fmla="*/ 214212 w 313326"/>
                <a:gd name="connsiteY5" fmla="*/ 303735 h 597877"/>
                <a:gd name="connsiteX6" fmla="*/ 195029 w 313326"/>
                <a:gd name="connsiteY6" fmla="*/ 0 h 597877"/>
                <a:gd name="connsiteX7" fmla="*/ 63943 w 313326"/>
                <a:gd name="connsiteY7" fmla="*/ 12789 h 597877"/>
                <a:gd name="connsiteX0" fmla="*/ 63943 w 313326"/>
                <a:gd name="connsiteY0" fmla="*/ 12789 h 600541"/>
                <a:gd name="connsiteX1" fmla="*/ 67141 w 313326"/>
                <a:gd name="connsiteY1" fmla="*/ 297340 h 600541"/>
                <a:gd name="connsiteX2" fmla="*/ 15986 w 313326"/>
                <a:gd name="connsiteY2" fmla="*/ 447609 h 600541"/>
                <a:gd name="connsiteX3" fmla="*/ 163057 w 313326"/>
                <a:gd name="connsiteY3" fmla="*/ 597877 h 600541"/>
                <a:gd name="connsiteX4" fmla="*/ 313326 w 313326"/>
                <a:gd name="connsiteY4" fmla="*/ 463595 h 600541"/>
                <a:gd name="connsiteX5" fmla="*/ 214212 w 313326"/>
                <a:gd name="connsiteY5" fmla="*/ 303735 h 600541"/>
                <a:gd name="connsiteX6" fmla="*/ 195029 w 313326"/>
                <a:gd name="connsiteY6" fmla="*/ 0 h 600541"/>
                <a:gd name="connsiteX7" fmla="*/ 63943 w 313326"/>
                <a:gd name="connsiteY7" fmla="*/ 12789 h 600541"/>
                <a:gd name="connsiteX0" fmla="*/ 63943 w 321852"/>
                <a:gd name="connsiteY0" fmla="*/ 12789 h 600541"/>
                <a:gd name="connsiteX1" fmla="*/ 67141 w 321852"/>
                <a:gd name="connsiteY1" fmla="*/ 297340 h 600541"/>
                <a:gd name="connsiteX2" fmla="*/ 15986 w 321852"/>
                <a:gd name="connsiteY2" fmla="*/ 447609 h 600541"/>
                <a:gd name="connsiteX3" fmla="*/ 163057 w 321852"/>
                <a:gd name="connsiteY3" fmla="*/ 597877 h 600541"/>
                <a:gd name="connsiteX4" fmla="*/ 313326 w 321852"/>
                <a:gd name="connsiteY4" fmla="*/ 463595 h 600541"/>
                <a:gd name="connsiteX5" fmla="*/ 214212 w 321852"/>
                <a:gd name="connsiteY5" fmla="*/ 303735 h 600541"/>
                <a:gd name="connsiteX6" fmla="*/ 195029 w 321852"/>
                <a:gd name="connsiteY6" fmla="*/ 0 h 600541"/>
                <a:gd name="connsiteX7" fmla="*/ 63943 w 321852"/>
                <a:gd name="connsiteY7" fmla="*/ 12789 h 600541"/>
                <a:gd name="connsiteX0" fmla="*/ 63943 w 321852"/>
                <a:gd name="connsiteY0" fmla="*/ 12789 h 600541"/>
                <a:gd name="connsiteX1" fmla="*/ 67141 w 321852"/>
                <a:gd name="connsiteY1" fmla="*/ 297340 h 600541"/>
                <a:gd name="connsiteX2" fmla="*/ 15986 w 321852"/>
                <a:gd name="connsiteY2" fmla="*/ 447609 h 600541"/>
                <a:gd name="connsiteX3" fmla="*/ 163057 w 321852"/>
                <a:gd name="connsiteY3" fmla="*/ 597877 h 600541"/>
                <a:gd name="connsiteX4" fmla="*/ 313326 w 321852"/>
                <a:gd name="connsiteY4" fmla="*/ 463595 h 600541"/>
                <a:gd name="connsiteX5" fmla="*/ 214212 w 321852"/>
                <a:gd name="connsiteY5" fmla="*/ 303735 h 600541"/>
                <a:gd name="connsiteX6" fmla="*/ 195029 w 321852"/>
                <a:gd name="connsiteY6" fmla="*/ 0 h 600541"/>
                <a:gd name="connsiteX7" fmla="*/ 63943 w 321852"/>
                <a:gd name="connsiteY7" fmla="*/ 12789 h 600541"/>
                <a:gd name="connsiteX0" fmla="*/ 63943 w 321852"/>
                <a:gd name="connsiteY0" fmla="*/ 12789 h 600541"/>
                <a:gd name="connsiteX1" fmla="*/ 67141 w 321852"/>
                <a:gd name="connsiteY1" fmla="*/ 297340 h 600541"/>
                <a:gd name="connsiteX2" fmla="*/ 15986 w 321852"/>
                <a:gd name="connsiteY2" fmla="*/ 447609 h 600541"/>
                <a:gd name="connsiteX3" fmla="*/ 163057 w 321852"/>
                <a:gd name="connsiteY3" fmla="*/ 597877 h 600541"/>
                <a:gd name="connsiteX4" fmla="*/ 313326 w 321852"/>
                <a:gd name="connsiteY4" fmla="*/ 463595 h 600541"/>
                <a:gd name="connsiteX5" fmla="*/ 214212 w 321852"/>
                <a:gd name="connsiteY5" fmla="*/ 303735 h 600541"/>
                <a:gd name="connsiteX6" fmla="*/ 195029 w 321852"/>
                <a:gd name="connsiteY6" fmla="*/ 0 h 600541"/>
                <a:gd name="connsiteX7" fmla="*/ 63943 w 321852"/>
                <a:gd name="connsiteY7" fmla="*/ 12789 h 600541"/>
                <a:gd name="connsiteX0" fmla="*/ 63943 w 289880"/>
                <a:gd name="connsiteY0" fmla="*/ 12789 h 604271"/>
                <a:gd name="connsiteX1" fmla="*/ 67141 w 289880"/>
                <a:gd name="connsiteY1" fmla="*/ 297340 h 604271"/>
                <a:gd name="connsiteX2" fmla="*/ 15986 w 289880"/>
                <a:gd name="connsiteY2" fmla="*/ 447609 h 604271"/>
                <a:gd name="connsiteX3" fmla="*/ 163057 w 289880"/>
                <a:gd name="connsiteY3" fmla="*/ 597877 h 604271"/>
                <a:gd name="connsiteX4" fmla="*/ 281354 w 289880"/>
                <a:gd name="connsiteY4" fmla="*/ 485975 h 604271"/>
                <a:gd name="connsiteX5" fmla="*/ 214212 w 289880"/>
                <a:gd name="connsiteY5" fmla="*/ 303735 h 604271"/>
                <a:gd name="connsiteX6" fmla="*/ 195029 w 289880"/>
                <a:gd name="connsiteY6" fmla="*/ 0 h 604271"/>
                <a:gd name="connsiteX7" fmla="*/ 63943 w 289880"/>
                <a:gd name="connsiteY7" fmla="*/ 12789 h 604271"/>
                <a:gd name="connsiteX0" fmla="*/ 59680 w 289880"/>
                <a:gd name="connsiteY0" fmla="*/ 12789 h 601073"/>
                <a:gd name="connsiteX1" fmla="*/ 62878 w 289880"/>
                <a:gd name="connsiteY1" fmla="*/ 297340 h 601073"/>
                <a:gd name="connsiteX2" fmla="*/ 11723 w 289880"/>
                <a:gd name="connsiteY2" fmla="*/ 447609 h 601073"/>
                <a:gd name="connsiteX3" fmla="*/ 133216 w 289880"/>
                <a:gd name="connsiteY3" fmla="*/ 594679 h 601073"/>
                <a:gd name="connsiteX4" fmla="*/ 277091 w 289880"/>
                <a:gd name="connsiteY4" fmla="*/ 485975 h 601073"/>
                <a:gd name="connsiteX5" fmla="*/ 209949 w 289880"/>
                <a:gd name="connsiteY5" fmla="*/ 303735 h 601073"/>
                <a:gd name="connsiteX6" fmla="*/ 190766 w 289880"/>
                <a:gd name="connsiteY6" fmla="*/ 0 h 601073"/>
                <a:gd name="connsiteX7" fmla="*/ 59680 w 289880"/>
                <a:gd name="connsiteY7" fmla="*/ 12789 h 601073"/>
                <a:gd name="connsiteX0" fmla="*/ 59680 w 289880"/>
                <a:gd name="connsiteY0" fmla="*/ 12789 h 604271"/>
                <a:gd name="connsiteX1" fmla="*/ 62878 w 289880"/>
                <a:gd name="connsiteY1" fmla="*/ 297340 h 604271"/>
                <a:gd name="connsiteX2" fmla="*/ 11723 w 289880"/>
                <a:gd name="connsiteY2" fmla="*/ 447609 h 604271"/>
                <a:gd name="connsiteX3" fmla="*/ 133216 w 289880"/>
                <a:gd name="connsiteY3" fmla="*/ 594679 h 604271"/>
                <a:gd name="connsiteX4" fmla="*/ 277091 w 289880"/>
                <a:gd name="connsiteY4" fmla="*/ 485975 h 604271"/>
                <a:gd name="connsiteX5" fmla="*/ 209949 w 289880"/>
                <a:gd name="connsiteY5" fmla="*/ 303735 h 604271"/>
                <a:gd name="connsiteX6" fmla="*/ 190766 w 289880"/>
                <a:gd name="connsiteY6" fmla="*/ 0 h 604271"/>
                <a:gd name="connsiteX7" fmla="*/ 59680 w 289880"/>
                <a:gd name="connsiteY7" fmla="*/ 12789 h 604271"/>
                <a:gd name="connsiteX0" fmla="*/ 60213 w 289880"/>
                <a:gd name="connsiteY0" fmla="*/ 12789 h 511019"/>
                <a:gd name="connsiteX1" fmla="*/ 63411 w 289880"/>
                <a:gd name="connsiteY1" fmla="*/ 297340 h 511019"/>
                <a:gd name="connsiteX2" fmla="*/ 12256 w 289880"/>
                <a:gd name="connsiteY2" fmla="*/ 447609 h 511019"/>
                <a:gd name="connsiteX3" fmla="*/ 136946 w 289880"/>
                <a:gd name="connsiteY3" fmla="*/ 454002 h 511019"/>
                <a:gd name="connsiteX4" fmla="*/ 277624 w 289880"/>
                <a:gd name="connsiteY4" fmla="*/ 485975 h 511019"/>
                <a:gd name="connsiteX5" fmla="*/ 210482 w 289880"/>
                <a:gd name="connsiteY5" fmla="*/ 303735 h 511019"/>
                <a:gd name="connsiteX6" fmla="*/ 191299 w 289880"/>
                <a:gd name="connsiteY6" fmla="*/ 0 h 511019"/>
                <a:gd name="connsiteX7" fmla="*/ 60213 w 289880"/>
                <a:gd name="connsiteY7" fmla="*/ 12789 h 511019"/>
                <a:gd name="connsiteX0" fmla="*/ 108171 w 337838"/>
                <a:gd name="connsiteY0" fmla="*/ 12789 h 588818"/>
                <a:gd name="connsiteX1" fmla="*/ 111369 w 337838"/>
                <a:gd name="connsiteY1" fmla="*/ 297340 h 588818"/>
                <a:gd name="connsiteX2" fmla="*/ 12256 w 337838"/>
                <a:gd name="connsiteY2" fmla="*/ 562708 h 588818"/>
                <a:gd name="connsiteX3" fmla="*/ 184904 w 337838"/>
                <a:gd name="connsiteY3" fmla="*/ 454002 h 588818"/>
                <a:gd name="connsiteX4" fmla="*/ 325582 w 337838"/>
                <a:gd name="connsiteY4" fmla="*/ 485975 h 588818"/>
                <a:gd name="connsiteX5" fmla="*/ 258440 w 337838"/>
                <a:gd name="connsiteY5" fmla="*/ 303735 h 588818"/>
                <a:gd name="connsiteX6" fmla="*/ 239257 w 337838"/>
                <a:gd name="connsiteY6" fmla="*/ 0 h 588818"/>
                <a:gd name="connsiteX7" fmla="*/ 108171 w 337838"/>
                <a:gd name="connsiteY7" fmla="*/ 12789 h 588818"/>
                <a:gd name="connsiteX0" fmla="*/ 108171 w 385796"/>
                <a:gd name="connsiteY0" fmla="*/ 12789 h 651696"/>
                <a:gd name="connsiteX1" fmla="*/ 111369 w 385796"/>
                <a:gd name="connsiteY1" fmla="*/ 297340 h 651696"/>
                <a:gd name="connsiteX2" fmla="*/ 12256 w 385796"/>
                <a:gd name="connsiteY2" fmla="*/ 562708 h 651696"/>
                <a:gd name="connsiteX3" fmla="*/ 184904 w 385796"/>
                <a:gd name="connsiteY3" fmla="*/ 454002 h 651696"/>
                <a:gd name="connsiteX4" fmla="*/ 373540 w 385796"/>
                <a:gd name="connsiteY4" fmla="*/ 626652 h 651696"/>
                <a:gd name="connsiteX5" fmla="*/ 258440 w 385796"/>
                <a:gd name="connsiteY5" fmla="*/ 303735 h 651696"/>
                <a:gd name="connsiteX6" fmla="*/ 239257 w 385796"/>
                <a:gd name="connsiteY6" fmla="*/ 0 h 651696"/>
                <a:gd name="connsiteX7" fmla="*/ 108171 w 385796"/>
                <a:gd name="connsiteY7" fmla="*/ 12789 h 651696"/>
                <a:gd name="connsiteX0" fmla="*/ 108171 w 398585"/>
                <a:gd name="connsiteY0" fmla="*/ 12789 h 686866"/>
                <a:gd name="connsiteX1" fmla="*/ 111369 w 398585"/>
                <a:gd name="connsiteY1" fmla="*/ 297340 h 686866"/>
                <a:gd name="connsiteX2" fmla="*/ 12256 w 398585"/>
                <a:gd name="connsiteY2" fmla="*/ 562708 h 686866"/>
                <a:gd name="connsiteX3" fmla="*/ 184904 w 398585"/>
                <a:gd name="connsiteY3" fmla="*/ 454002 h 686866"/>
                <a:gd name="connsiteX4" fmla="*/ 373540 w 398585"/>
                <a:gd name="connsiteY4" fmla="*/ 626652 h 686866"/>
                <a:gd name="connsiteX5" fmla="*/ 258440 w 398585"/>
                <a:gd name="connsiteY5" fmla="*/ 303735 h 686866"/>
                <a:gd name="connsiteX6" fmla="*/ 239257 w 398585"/>
                <a:gd name="connsiteY6" fmla="*/ 0 h 686866"/>
                <a:gd name="connsiteX7" fmla="*/ 108171 w 398585"/>
                <a:gd name="connsiteY7" fmla="*/ 12789 h 686866"/>
                <a:gd name="connsiteX0" fmla="*/ 108171 w 398585"/>
                <a:gd name="connsiteY0" fmla="*/ 12789 h 686866"/>
                <a:gd name="connsiteX1" fmla="*/ 111369 w 398585"/>
                <a:gd name="connsiteY1" fmla="*/ 297340 h 686866"/>
                <a:gd name="connsiteX2" fmla="*/ 12256 w 398585"/>
                <a:gd name="connsiteY2" fmla="*/ 562708 h 686866"/>
                <a:gd name="connsiteX3" fmla="*/ 184904 w 398585"/>
                <a:gd name="connsiteY3" fmla="*/ 454002 h 686866"/>
                <a:gd name="connsiteX4" fmla="*/ 373540 w 398585"/>
                <a:gd name="connsiteY4" fmla="*/ 626652 h 686866"/>
                <a:gd name="connsiteX5" fmla="*/ 258440 w 398585"/>
                <a:gd name="connsiteY5" fmla="*/ 303735 h 686866"/>
                <a:gd name="connsiteX6" fmla="*/ 239257 w 398585"/>
                <a:gd name="connsiteY6" fmla="*/ 0 h 686866"/>
                <a:gd name="connsiteX7" fmla="*/ 108171 w 398585"/>
                <a:gd name="connsiteY7" fmla="*/ 12789 h 686866"/>
                <a:gd name="connsiteX0" fmla="*/ 114566 w 404980"/>
                <a:gd name="connsiteY0" fmla="*/ 12789 h 686866"/>
                <a:gd name="connsiteX1" fmla="*/ 117764 w 404980"/>
                <a:gd name="connsiteY1" fmla="*/ 297340 h 686866"/>
                <a:gd name="connsiteX2" fmla="*/ 12256 w 404980"/>
                <a:gd name="connsiteY2" fmla="*/ 601075 h 686866"/>
                <a:gd name="connsiteX3" fmla="*/ 191299 w 404980"/>
                <a:gd name="connsiteY3" fmla="*/ 454002 h 686866"/>
                <a:gd name="connsiteX4" fmla="*/ 379935 w 404980"/>
                <a:gd name="connsiteY4" fmla="*/ 626652 h 686866"/>
                <a:gd name="connsiteX5" fmla="*/ 264835 w 404980"/>
                <a:gd name="connsiteY5" fmla="*/ 303735 h 686866"/>
                <a:gd name="connsiteX6" fmla="*/ 245652 w 404980"/>
                <a:gd name="connsiteY6" fmla="*/ 0 h 686866"/>
                <a:gd name="connsiteX7" fmla="*/ 114566 w 404980"/>
                <a:gd name="connsiteY7" fmla="*/ 12789 h 686866"/>
                <a:gd name="connsiteX0" fmla="*/ 156130 w 446544"/>
                <a:gd name="connsiteY0" fmla="*/ 12789 h 686866"/>
                <a:gd name="connsiteX1" fmla="*/ 159328 w 446544"/>
                <a:gd name="connsiteY1" fmla="*/ 297340 h 686866"/>
                <a:gd name="connsiteX2" fmla="*/ 53820 w 446544"/>
                <a:gd name="connsiteY2" fmla="*/ 601075 h 686866"/>
                <a:gd name="connsiteX3" fmla="*/ 232863 w 446544"/>
                <a:gd name="connsiteY3" fmla="*/ 454002 h 686866"/>
                <a:gd name="connsiteX4" fmla="*/ 421499 w 446544"/>
                <a:gd name="connsiteY4" fmla="*/ 626652 h 686866"/>
                <a:gd name="connsiteX5" fmla="*/ 306399 w 446544"/>
                <a:gd name="connsiteY5" fmla="*/ 303735 h 686866"/>
                <a:gd name="connsiteX6" fmla="*/ 287216 w 446544"/>
                <a:gd name="connsiteY6" fmla="*/ 0 h 686866"/>
                <a:gd name="connsiteX7" fmla="*/ 156130 w 446544"/>
                <a:gd name="connsiteY7" fmla="*/ 12789 h 686866"/>
                <a:gd name="connsiteX0" fmla="*/ 113500 w 403914"/>
                <a:gd name="connsiteY0" fmla="*/ 12789 h 686866"/>
                <a:gd name="connsiteX1" fmla="*/ 123093 w 403914"/>
                <a:gd name="connsiteY1" fmla="*/ 306932 h 686866"/>
                <a:gd name="connsiteX2" fmla="*/ 11190 w 403914"/>
                <a:gd name="connsiteY2" fmla="*/ 601075 h 686866"/>
                <a:gd name="connsiteX3" fmla="*/ 190233 w 403914"/>
                <a:gd name="connsiteY3" fmla="*/ 454002 h 686866"/>
                <a:gd name="connsiteX4" fmla="*/ 378869 w 403914"/>
                <a:gd name="connsiteY4" fmla="*/ 626652 h 686866"/>
                <a:gd name="connsiteX5" fmla="*/ 263769 w 403914"/>
                <a:gd name="connsiteY5" fmla="*/ 303735 h 686866"/>
                <a:gd name="connsiteX6" fmla="*/ 244586 w 403914"/>
                <a:gd name="connsiteY6" fmla="*/ 0 h 686866"/>
                <a:gd name="connsiteX7" fmla="*/ 113500 w 403914"/>
                <a:gd name="connsiteY7" fmla="*/ 12789 h 686866"/>
                <a:gd name="connsiteX0" fmla="*/ 113500 w 403914"/>
                <a:gd name="connsiteY0" fmla="*/ 12789 h 686866"/>
                <a:gd name="connsiteX1" fmla="*/ 123093 w 403914"/>
                <a:gd name="connsiteY1" fmla="*/ 306932 h 686866"/>
                <a:gd name="connsiteX2" fmla="*/ 11190 w 403914"/>
                <a:gd name="connsiteY2" fmla="*/ 601075 h 686866"/>
                <a:gd name="connsiteX3" fmla="*/ 190233 w 403914"/>
                <a:gd name="connsiteY3" fmla="*/ 454002 h 686866"/>
                <a:gd name="connsiteX4" fmla="*/ 378869 w 403914"/>
                <a:gd name="connsiteY4" fmla="*/ 626652 h 686866"/>
                <a:gd name="connsiteX5" fmla="*/ 263769 w 403914"/>
                <a:gd name="connsiteY5" fmla="*/ 303735 h 686866"/>
                <a:gd name="connsiteX6" fmla="*/ 244586 w 403914"/>
                <a:gd name="connsiteY6" fmla="*/ 0 h 686866"/>
                <a:gd name="connsiteX7" fmla="*/ 113500 w 403914"/>
                <a:gd name="connsiteY7" fmla="*/ 12789 h 686866"/>
                <a:gd name="connsiteX0" fmla="*/ 113500 w 387928"/>
                <a:gd name="connsiteY0" fmla="*/ 12789 h 650631"/>
                <a:gd name="connsiteX1" fmla="*/ 123093 w 387928"/>
                <a:gd name="connsiteY1" fmla="*/ 306932 h 650631"/>
                <a:gd name="connsiteX2" fmla="*/ 11190 w 387928"/>
                <a:gd name="connsiteY2" fmla="*/ 601075 h 650631"/>
                <a:gd name="connsiteX3" fmla="*/ 190233 w 387928"/>
                <a:gd name="connsiteY3" fmla="*/ 454002 h 650631"/>
                <a:gd name="connsiteX4" fmla="*/ 378869 w 387928"/>
                <a:gd name="connsiteY4" fmla="*/ 626652 h 650631"/>
                <a:gd name="connsiteX5" fmla="*/ 244586 w 387928"/>
                <a:gd name="connsiteY5" fmla="*/ 310130 h 650631"/>
                <a:gd name="connsiteX6" fmla="*/ 244586 w 387928"/>
                <a:gd name="connsiteY6" fmla="*/ 0 h 650631"/>
                <a:gd name="connsiteX7" fmla="*/ 113500 w 387928"/>
                <a:gd name="connsiteY7" fmla="*/ 12789 h 650631"/>
                <a:gd name="connsiteX0" fmla="*/ 113500 w 387928"/>
                <a:gd name="connsiteY0" fmla="*/ 9591 h 647433"/>
                <a:gd name="connsiteX1" fmla="*/ 123093 w 387928"/>
                <a:gd name="connsiteY1" fmla="*/ 303734 h 647433"/>
                <a:gd name="connsiteX2" fmla="*/ 11190 w 387928"/>
                <a:gd name="connsiteY2" fmla="*/ 597877 h 647433"/>
                <a:gd name="connsiteX3" fmla="*/ 190233 w 387928"/>
                <a:gd name="connsiteY3" fmla="*/ 450804 h 647433"/>
                <a:gd name="connsiteX4" fmla="*/ 378869 w 387928"/>
                <a:gd name="connsiteY4" fmla="*/ 623454 h 647433"/>
                <a:gd name="connsiteX5" fmla="*/ 244586 w 387928"/>
                <a:gd name="connsiteY5" fmla="*/ 306932 h 647433"/>
                <a:gd name="connsiteX6" fmla="*/ 215812 w 387928"/>
                <a:gd name="connsiteY6" fmla="*/ 0 h 647433"/>
                <a:gd name="connsiteX7" fmla="*/ 113500 w 387928"/>
                <a:gd name="connsiteY7" fmla="*/ 9591 h 647433"/>
                <a:gd name="connsiteX0" fmla="*/ 151866 w 387928"/>
                <a:gd name="connsiteY0" fmla="*/ 6394 h 647433"/>
                <a:gd name="connsiteX1" fmla="*/ 123093 w 387928"/>
                <a:gd name="connsiteY1" fmla="*/ 303734 h 647433"/>
                <a:gd name="connsiteX2" fmla="*/ 11190 w 387928"/>
                <a:gd name="connsiteY2" fmla="*/ 597877 h 647433"/>
                <a:gd name="connsiteX3" fmla="*/ 190233 w 387928"/>
                <a:gd name="connsiteY3" fmla="*/ 450804 h 647433"/>
                <a:gd name="connsiteX4" fmla="*/ 378869 w 387928"/>
                <a:gd name="connsiteY4" fmla="*/ 623454 h 647433"/>
                <a:gd name="connsiteX5" fmla="*/ 244586 w 387928"/>
                <a:gd name="connsiteY5" fmla="*/ 306932 h 647433"/>
                <a:gd name="connsiteX6" fmla="*/ 215812 w 387928"/>
                <a:gd name="connsiteY6" fmla="*/ 0 h 647433"/>
                <a:gd name="connsiteX7" fmla="*/ 151866 w 387928"/>
                <a:gd name="connsiteY7" fmla="*/ 6394 h 647433"/>
                <a:gd name="connsiteX0" fmla="*/ 151866 w 387928"/>
                <a:gd name="connsiteY0" fmla="*/ 6394 h 647433"/>
                <a:gd name="connsiteX1" fmla="*/ 123093 w 387928"/>
                <a:gd name="connsiteY1" fmla="*/ 303734 h 647433"/>
                <a:gd name="connsiteX2" fmla="*/ 11190 w 387928"/>
                <a:gd name="connsiteY2" fmla="*/ 597877 h 647433"/>
                <a:gd name="connsiteX3" fmla="*/ 190233 w 387928"/>
                <a:gd name="connsiteY3" fmla="*/ 450804 h 647433"/>
                <a:gd name="connsiteX4" fmla="*/ 378869 w 387928"/>
                <a:gd name="connsiteY4" fmla="*/ 623454 h 647433"/>
                <a:gd name="connsiteX5" fmla="*/ 244586 w 387928"/>
                <a:gd name="connsiteY5" fmla="*/ 306932 h 647433"/>
                <a:gd name="connsiteX6" fmla="*/ 215812 w 387928"/>
                <a:gd name="connsiteY6" fmla="*/ 0 h 647433"/>
                <a:gd name="connsiteX7" fmla="*/ 151866 w 387928"/>
                <a:gd name="connsiteY7" fmla="*/ 6394 h 647433"/>
                <a:gd name="connsiteX0" fmla="*/ 151866 w 387928"/>
                <a:gd name="connsiteY0" fmla="*/ 6394 h 647433"/>
                <a:gd name="connsiteX1" fmla="*/ 123093 w 387928"/>
                <a:gd name="connsiteY1" fmla="*/ 303734 h 647433"/>
                <a:gd name="connsiteX2" fmla="*/ 11190 w 387928"/>
                <a:gd name="connsiteY2" fmla="*/ 597877 h 647433"/>
                <a:gd name="connsiteX3" fmla="*/ 190233 w 387928"/>
                <a:gd name="connsiteY3" fmla="*/ 450804 h 647433"/>
                <a:gd name="connsiteX4" fmla="*/ 378869 w 387928"/>
                <a:gd name="connsiteY4" fmla="*/ 623454 h 647433"/>
                <a:gd name="connsiteX5" fmla="*/ 244586 w 387928"/>
                <a:gd name="connsiteY5" fmla="*/ 306932 h 647433"/>
                <a:gd name="connsiteX6" fmla="*/ 215812 w 387928"/>
                <a:gd name="connsiteY6" fmla="*/ 0 h 647433"/>
                <a:gd name="connsiteX7" fmla="*/ 151866 w 387928"/>
                <a:gd name="connsiteY7" fmla="*/ 6394 h 647433"/>
                <a:gd name="connsiteX0" fmla="*/ 151866 w 387928"/>
                <a:gd name="connsiteY0" fmla="*/ 6394 h 647433"/>
                <a:gd name="connsiteX1" fmla="*/ 123093 w 387928"/>
                <a:gd name="connsiteY1" fmla="*/ 303734 h 647433"/>
                <a:gd name="connsiteX2" fmla="*/ 11190 w 387928"/>
                <a:gd name="connsiteY2" fmla="*/ 597877 h 647433"/>
                <a:gd name="connsiteX3" fmla="*/ 190233 w 387928"/>
                <a:gd name="connsiteY3" fmla="*/ 450804 h 647433"/>
                <a:gd name="connsiteX4" fmla="*/ 378869 w 387928"/>
                <a:gd name="connsiteY4" fmla="*/ 623454 h 647433"/>
                <a:gd name="connsiteX5" fmla="*/ 244586 w 387928"/>
                <a:gd name="connsiteY5" fmla="*/ 306932 h 647433"/>
                <a:gd name="connsiteX6" fmla="*/ 215812 w 387928"/>
                <a:gd name="connsiteY6" fmla="*/ 0 h 647433"/>
                <a:gd name="connsiteX7" fmla="*/ 151866 w 387928"/>
                <a:gd name="connsiteY7" fmla="*/ 6394 h 647433"/>
                <a:gd name="connsiteX0" fmla="*/ 151866 w 426295"/>
                <a:gd name="connsiteY0" fmla="*/ 6394 h 666616"/>
                <a:gd name="connsiteX1" fmla="*/ 123093 w 426295"/>
                <a:gd name="connsiteY1" fmla="*/ 303734 h 666616"/>
                <a:gd name="connsiteX2" fmla="*/ 11190 w 426295"/>
                <a:gd name="connsiteY2" fmla="*/ 597877 h 666616"/>
                <a:gd name="connsiteX3" fmla="*/ 190233 w 426295"/>
                <a:gd name="connsiteY3" fmla="*/ 450804 h 666616"/>
                <a:gd name="connsiteX4" fmla="*/ 378869 w 426295"/>
                <a:gd name="connsiteY4" fmla="*/ 623454 h 666616"/>
                <a:gd name="connsiteX5" fmla="*/ 244586 w 426295"/>
                <a:gd name="connsiteY5" fmla="*/ 306932 h 666616"/>
                <a:gd name="connsiteX6" fmla="*/ 215812 w 426295"/>
                <a:gd name="connsiteY6" fmla="*/ 0 h 666616"/>
                <a:gd name="connsiteX7" fmla="*/ 151866 w 426295"/>
                <a:gd name="connsiteY7" fmla="*/ 6394 h 666616"/>
                <a:gd name="connsiteX0" fmla="*/ 199824 w 474253"/>
                <a:gd name="connsiteY0" fmla="*/ 6394 h 666616"/>
                <a:gd name="connsiteX1" fmla="*/ 171051 w 474253"/>
                <a:gd name="connsiteY1" fmla="*/ 303734 h 666616"/>
                <a:gd name="connsiteX2" fmla="*/ 59148 w 474253"/>
                <a:gd name="connsiteY2" fmla="*/ 597877 h 666616"/>
                <a:gd name="connsiteX3" fmla="*/ 238191 w 474253"/>
                <a:gd name="connsiteY3" fmla="*/ 450804 h 666616"/>
                <a:gd name="connsiteX4" fmla="*/ 426827 w 474253"/>
                <a:gd name="connsiteY4" fmla="*/ 623454 h 666616"/>
                <a:gd name="connsiteX5" fmla="*/ 292544 w 474253"/>
                <a:gd name="connsiteY5" fmla="*/ 306932 h 666616"/>
                <a:gd name="connsiteX6" fmla="*/ 263770 w 474253"/>
                <a:gd name="connsiteY6" fmla="*/ 0 h 666616"/>
                <a:gd name="connsiteX7" fmla="*/ 199824 w 474253"/>
                <a:gd name="connsiteY7" fmla="*/ 6394 h 666616"/>
                <a:gd name="connsiteX0" fmla="*/ 199824 w 474253"/>
                <a:gd name="connsiteY0" fmla="*/ 6394 h 666616"/>
                <a:gd name="connsiteX1" fmla="*/ 171051 w 474253"/>
                <a:gd name="connsiteY1" fmla="*/ 303734 h 666616"/>
                <a:gd name="connsiteX2" fmla="*/ 59148 w 474253"/>
                <a:gd name="connsiteY2" fmla="*/ 597877 h 666616"/>
                <a:gd name="connsiteX3" fmla="*/ 238191 w 474253"/>
                <a:gd name="connsiteY3" fmla="*/ 450804 h 666616"/>
                <a:gd name="connsiteX4" fmla="*/ 426827 w 474253"/>
                <a:gd name="connsiteY4" fmla="*/ 623454 h 666616"/>
                <a:gd name="connsiteX5" fmla="*/ 292544 w 474253"/>
                <a:gd name="connsiteY5" fmla="*/ 306932 h 666616"/>
                <a:gd name="connsiteX6" fmla="*/ 263770 w 474253"/>
                <a:gd name="connsiteY6" fmla="*/ 0 h 666616"/>
                <a:gd name="connsiteX7" fmla="*/ 199824 w 474253"/>
                <a:gd name="connsiteY7" fmla="*/ 6394 h 66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4253" h="666616">
                  <a:moveTo>
                    <a:pt x="199824" y="6394"/>
                  </a:moveTo>
                  <a:cubicBezTo>
                    <a:pt x="204086" y="107107"/>
                    <a:pt x="194497" y="205154"/>
                    <a:pt x="171051" y="303734"/>
                  </a:cubicBezTo>
                  <a:cubicBezTo>
                    <a:pt x="147605" y="402314"/>
                    <a:pt x="0" y="557379"/>
                    <a:pt x="59148" y="597877"/>
                  </a:cubicBezTo>
                  <a:cubicBezTo>
                    <a:pt x="118296" y="638375"/>
                    <a:pt x="109770" y="452935"/>
                    <a:pt x="238191" y="450804"/>
                  </a:cubicBezTo>
                  <a:cubicBezTo>
                    <a:pt x="366612" y="448673"/>
                    <a:pt x="379401" y="666616"/>
                    <a:pt x="426827" y="623454"/>
                  </a:cubicBezTo>
                  <a:cubicBezTo>
                    <a:pt x="474253" y="580292"/>
                    <a:pt x="302669" y="387395"/>
                    <a:pt x="292544" y="306932"/>
                  </a:cubicBezTo>
                  <a:cubicBezTo>
                    <a:pt x="282419" y="226469"/>
                    <a:pt x="272829" y="106041"/>
                    <a:pt x="263770" y="0"/>
                  </a:cubicBezTo>
                  <a:lnTo>
                    <a:pt x="199824" y="6394"/>
                  </a:lnTo>
                  <a:close/>
                </a:path>
              </a:pathLst>
            </a:custGeom>
            <a:solidFill>
              <a:schemeClr val="accent3">
                <a:lumMod val="75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30" name="Freeform 29"/>
            <p:cNvSpPr/>
            <p:nvPr/>
          </p:nvSpPr>
          <p:spPr>
            <a:xfrm>
              <a:off x="4468871" y="3633620"/>
              <a:ext cx="1137684" cy="878078"/>
            </a:xfrm>
            <a:custGeom>
              <a:avLst/>
              <a:gdLst>
                <a:gd name="connsiteX0" fmla="*/ 0 w 1137684"/>
                <a:gd name="connsiteY0" fmla="*/ 0 h 850605"/>
                <a:gd name="connsiteX1" fmla="*/ 1137684 w 1137684"/>
                <a:gd name="connsiteY1" fmla="*/ 0 h 850605"/>
                <a:gd name="connsiteX2" fmla="*/ 1137684 w 1137684"/>
                <a:gd name="connsiteY2" fmla="*/ 850605 h 850605"/>
                <a:gd name="connsiteX3" fmla="*/ 0 w 1137684"/>
                <a:gd name="connsiteY3" fmla="*/ 850605 h 850605"/>
                <a:gd name="connsiteX4" fmla="*/ 0 w 1137684"/>
                <a:gd name="connsiteY4" fmla="*/ 0 h 850605"/>
                <a:gd name="connsiteX0" fmla="*/ 0 w 1137684"/>
                <a:gd name="connsiteY0" fmla="*/ 297 h 850902"/>
                <a:gd name="connsiteX1" fmla="*/ 541146 w 1137684"/>
                <a:gd name="connsiteY1" fmla="*/ 0 h 850902"/>
                <a:gd name="connsiteX2" fmla="*/ 1137684 w 1137684"/>
                <a:gd name="connsiteY2" fmla="*/ 297 h 850902"/>
                <a:gd name="connsiteX3" fmla="*/ 1137684 w 1137684"/>
                <a:gd name="connsiteY3" fmla="*/ 850902 h 850902"/>
                <a:gd name="connsiteX4" fmla="*/ 0 w 1137684"/>
                <a:gd name="connsiteY4" fmla="*/ 850902 h 850902"/>
                <a:gd name="connsiteX5" fmla="*/ 0 w 1137684"/>
                <a:gd name="connsiteY5" fmla="*/ 297 h 850902"/>
                <a:gd name="connsiteX0" fmla="*/ 0 w 1137684"/>
                <a:gd name="connsiteY0" fmla="*/ 35466 h 886071"/>
                <a:gd name="connsiteX1" fmla="*/ 608287 w 1137684"/>
                <a:gd name="connsiteY1" fmla="*/ 0 h 886071"/>
                <a:gd name="connsiteX2" fmla="*/ 1137684 w 1137684"/>
                <a:gd name="connsiteY2" fmla="*/ 35466 h 886071"/>
                <a:gd name="connsiteX3" fmla="*/ 1137684 w 1137684"/>
                <a:gd name="connsiteY3" fmla="*/ 886071 h 886071"/>
                <a:gd name="connsiteX4" fmla="*/ 0 w 1137684"/>
                <a:gd name="connsiteY4" fmla="*/ 886071 h 886071"/>
                <a:gd name="connsiteX5" fmla="*/ 0 w 1137684"/>
                <a:gd name="connsiteY5" fmla="*/ 35466 h 886071"/>
                <a:gd name="connsiteX0" fmla="*/ 0 w 1137684"/>
                <a:gd name="connsiteY0" fmla="*/ 35466 h 886071"/>
                <a:gd name="connsiteX1" fmla="*/ 231017 w 1137684"/>
                <a:gd name="connsiteY1" fmla="*/ 15987 h 886071"/>
                <a:gd name="connsiteX2" fmla="*/ 608287 w 1137684"/>
                <a:gd name="connsiteY2" fmla="*/ 0 h 886071"/>
                <a:gd name="connsiteX3" fmla="*/ 1137684 w 1137684"/>
                <a:gd name="connsiteY3" fmla="*/ 35466 h 886071"/>
                <a:gd name="connsiteX4" fmla="*/ 1137684 w 1137684"/>
                <a:gd name="connsiteY4" fmla="*/ 886071 h 886071"/>
                <a:gd name="connsiteX5" fmla="*/ 0 w 1137684"/>
                <a:gd name="connsiteY5" fmla="*/ 886071 h 886071"/>
                <a:gd name="connsiteX6" fmla="*/ 0 w 1137684"/>
                <a:gd name="connsiteY6" fmla="*/ 35466 h 886071"/>
                <a:gd name="connsiteX0" fmla="*/ 0 w 1137684"/>
                <a:gd name="connsiteY0" fmla="*/ 35466 h 886071"/>
                <a:gd name="connsiteX1" fmla="*/ 231017 w 1137684"/>
                <a:gd name="connsiteY1" fmla="*/ 73537 h 886071"/>
                <a:gd name="connsiteX2" fmla="*/ 608287 w 1137684"/>
                <a:gd name="connsiteY2" fmla="*/ 0 h 886071"/>
                <a:gd name="connsiteX3" fmla="*/ 1137684 w 1137684"/>
                <a:gd name="connsiteY3" fmla="*/ 35466 h 886071"/>
                <a:gd name="connsiteX4" fmla="*/ 1137684 w 1137684"/>
                <a:gd name="connsiteY4" fmla="*/ 886071 h 886071"/>
                <a:gd name="connsiteX5" fmla="*/ 0 w 1137684"/>
                <a:gd name="connsiteY5" fmla="*/ 886071 h 886071"/>
                <a:gd name="connsiteX6" fmla="*/ 0 w 1137684"/>
                <a:gd name="connsiteY6" fmla="*/ 35466 h 886071"/>
                <a:gd name="connsiteX0" fmla="*/ 0 w 1137684"/>
                <a:gd name="connsiteY0" fmla="*/ 135422 h 986027"/>
                <a:gd name="connsiteX1" fmla="*/ 231017 w 1137684"/>
                <a:gd name="connsiteY1" fmla="*/ 173493 h 986027"/>
                <a:gd name="connsiteX2" fmla="*/ 608287 w 1137684"/>
                <a:gd name="connsiteY2" fmla="*/ 99956 h 986027"/>
                <a:gd name="connsiteX3" fmla="*/ 1137684 w 1137684"/>
                <a:gd name="connsiteY3" fmla="*/ 135422 h 986027"/>
                <a:gd name="connsiteX4" fmla="*/ 1137684 w 1137684"/>
                <a:gd name="connsiteY4" fmla="*/ 986027 h 986027"/>
                <a:gd name="connsiteX5" fmla="*/ 0 w 1137684"/>
                <a:gd name="connsiteY5" fmla="*/ 986027 h 986027"/>
                <a:gd name="connsiteX6" fmla="*/ 0 w 1137684"/>
                <a:gd name="connsiteY6" fmla="*/ 135422 h 986027"/>
                <a:gd name="connsiteX0" fmla="*/ 0 w 1137684"/>
                <a:gd name="connsiteY0" fmla="*/ 35466 h 886071"/>
                <a:gd name="connsiteX1" fmla="*/ 231017 w 1137684"/>
                <a:gd name="connsiteY1" fmla="*/ 73537 h 886071"/>
                <a:gd name="connsiteX2" fmla="*/ 608287 w 1137684"/>
                <a:gd name="connsiteY2" fmla="*/ 0 h 886071"/>
                <a:gd name="connsiteX3" fmla="*/ 1137684 w 1137684"/>
                <a:gd name="connsiteY3" fmla="*/ 35466 h 886071"/>
                <a:gd name="connsiteX4" fmla="*/ 1137684 w 1137684"/>
                <a:gd name="connsiteY4" fmla="*/ 886071 h 886071"/>
                <a:gd name="connsiteX5" fmla="*/ 0 w 1137684"/>
                <a:gd name="connsiteY5" fmla="*/ 886071 h 886071"/>
                <a:gd name="connsiteX6" fmla="*/ 0 w 1137684"/>
                <a:gd name="connsiteY6" fmla="*/ 35466 h 886071"/>
                <a:gd name="connsiteX0" fmla="*/ 0 w 1137684"/>
                <a:gd name="connsiteY0" fmla="*/ 25874 h 876479"/>
                <a:gd name="connsiteX1" fmla="*/ 231017 w 1137684"/>
                <a:gd name="connsiteY1" fmla="*/ 63945 h 876479"/>
                <a:gd name="connsiteX2" fmla="*/ 608287 w 1137684"/>
                <a:gd name="connsiteY2" fmla="*/ 0 h 876479"/>
                <a:gd name="connsiteX3" fmla="*/ 1137684 w 1137684"/>
                <a:gd name="connsiteY3" fmla="*/ 25874 h 876479"/>
                <a:gd name="connsiteX4" fmla="*/ 1137684 w 1137684"/>
                <a:gd name="connsiteY4" fmla="*/ 876479 h 876479"/>
                <a:gd name="connsiteX5" fmla="*/ 0 w 1137684"/>
                <a:gd name="connsiteY5" fmla="*/ 876479 h 876479"/>
                <a:gd name="connsiteX6" fmla="*/ 0 w 1137684"/>
                <a:gd name="connsiteY6" fmla="*/ 25874 h 876479"/>
                <a:gd name="connsiteX0" fmla="*/ 0 w 1137684"/>
                <a:gd name="connsiteY0" fmla="*/ 25874 h 876479"/>
                <a:gd name="connsiteX1" fmla="*/ 231017 w 1137684"/>
                <a:gd name="connsiteY1" fmla="*/ 63945 h 876479"/>
                <a:gd name="connsiteX2" fmla="*/ 608287 w 1137684"/>
                <a:gd name="connsiteY2" fmla="*/ 0 h 876479"/>
                <a:gd name="connsiteX3" fmla="*/ 943993 w 1137684"/>
                <a:gd name="connsiteY3" fmla="*/ 9592 h 876479"/>
                <a:gd name="connsiteX4" fmla="*/ 1137684 w 1137684"/>
                <a:gd name="connsiteY4" fmla="*/ 25874 h 876479"/>
                <a:gd name="connsiteX5" fmla="*/ 1137684 w 1137684"/>
                <a:gd name="connsiteY5" fmla="*/ 876479 h 876479"/>
                <a:gd name="connsiteX6" fmla="*/ 0 w 1137684"/>
                <a:gd name="connsiteY6" fmla="*/ 876479 h 876479"/>
                <a:gd name="connsiteX7" fmla="*/ 0 w 1137684"/>
                <a:gd name="connsiteY7" fmla="*/ 25874 h 876479"/>
                <a:gd name="connsiteX0" fmla="*/ 0 w 1137684"/>
                <a:gd name="connsiteY0" fmla="*/ 25874 h 876479"/>
                <a:gd name="connsiteX1" fmla="*/ 231017 w 1137684"/>
                <a:gd name="connsiteY1" fmla="*/ 63945 h 876479"/>
                <a:gd name="connsiteX2" fmla="*/ 608287 w 1137684"/>
                <a:gd name="connsiteY2" fmla="*/ 0 h 876479"/>
                <a:gd name="connsiteX3" fmla="*/ 959979 w 1137684"/>
                <a:gd name="connsiteY3" fmla="*/ 54353 h 876479"/>
                <a:gd name="connsiteX4" fmla="*/ 1137684 w 1137684"/>
                <a:gd name="connsiteY4" fmla="*/ 25874 h 876479"/>
                <a:gd name="connsiteX5" fmla="*/ 1137684 w 1137684"/>
                <a:gd name="connsiteY5" fmla="*/ 876479 h 876479"/>
                <a:gd name="connsiteX6" fmla="*/ 0 w 1137684"/>
                <a:gd name="connsiteY6" fmla="*/ 876479 h 876479"/>
                <a:gd name="connsiteX7" fmla="*/ 0 w 1137684"/>
                <a:gd name="connsiteY7" fmla="*/ 25874 h 876479"/>
                <a:gd name="connsiteX0" fmla="*/ 0 w 1137684"/>
                <a:gd name="connsiteY0" fmla="*/ 137021 h 987626"/>
                <a:gd name="connsiteX1" fmla="*/ 231017 w 1137684"/>
                <a:gd name="connsiteY1" fmla="*/ 175092 h 987626"/>
                <a:gd name="connsiteX2" fmla="*/ 608287 w 1137684"/>
                <a:gd name="connsiteY2" fmla="*/ 111147 h 987626"/>
                <a:gd name="connsiteX3" fmla="*/ 959979 w 1137684"/>
                <a:gd name="connsiteY3" fmla="*/ 165500 h 987626"/>
                <a:gd name="connsiteX4" fmla="*/ 1137684 w 1137684"/>
                <a:gd name="connsiteY4" fmla="*/ 137021 h 987626"/>
                <a:gd name="connsiteX5" fmla="*/ 1137684 w 1137684"/>
                <a:gd name="connsiteY5" fmla="*/ 987626 h 987626"/>
                <a:gd name="connsiteX6" fmla="*/ 0 w 1137684"/>
                <a:gd name="connsiteY6" fmla="*/ 987626 h 987626"/>
                <a:gd name="connsiteX7" fmla="*/ 0 w 1137684"/>
                <a:gd name="connsiteY7" fmla="*/ 137021 h 987626"/>
                <a:gd name="connsiteX0" fmla="*/ 0 w 1137684"/>
                <a:gd name="connsiteY0" fmla="*/ 27473 h 878078"/>
                <a:gd name="connsiteX1" fmla="*/ 231017 w 1137684"/>
                <a:gd name="connsiteY1" fmla="*/ 65544 h 878078"/>
                <a:gd name="connsiteX2" fmla="*/ 608287 w 1137684"/>
                <a:gd name="connsiteY2" fmla="*/ 1599 h 878078"/>
                <a:gd name="connsiteX3" fmla="*/ 959979 w 1137684"/>
                <a:gd name="connsiteY3" fmla="*/ 55952 h 878078"/>
                <a:gd name="connsiteX4" fmla="*/ 1137684 w 1137684"/>
                <a:gd name="connsiteY4" fmla="*/ 27473 h 878078"/>
                <a:gd name="connsiteX5" fmla="*/ 1137684 w 1137684"/>
                <a:gd name="connsiteY5" fmla="*/ 878078 h 878078"/>
                <a:gd name="connsiteX6" fmla="*/ 0 w 1137684"/>
                <a:gd name="connsiteY6" fmla="*/ 878078 h 878078"/>
                <a:gd name="connsiteX7" fmla="*/ 0 w 1137684"/>
                <a:gd name="connsiteY7" fmla="*/ 27473 h 87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7684" h="878078">
                  <a:moveTo>
                    <a:pt x="0" y="27473"/>
                  </a:moveTo>
                  <a:cubicBezTo>
                    <a:pt x="92855" y="45517"/>
                    <a:pt x="129636" y="69856"/>
                    <a:pt x="231017" y="65544"/>
                  </a:cubicBezTo>
                  <a:cubicBezTo>
                    <a:pt x="332398" y="61232"/>
                    <a:pt x="489458" y="10658"/>
                    <a:pt x="608287" y="1599"/>
                  </a:cubicBezTo>
                  <a:cubicBezTo>
                    <a:pt x="729781" y="0"/>
                    <a:pt x="871746" y="51640"/>
                    <a:pt x="959979" y="55952"/>
                  </a:cubicBezTo>
                  <a:cubicBezTo>
                    <a:pt x="1048212" y="60264"/>
                    <a:pt x="1050518" y="40720"/>
                    <a:pt x="1137684" y="27473"/>
                  </a:cubicBezTo>
                  <a:lnTo>
                    <a:pt x="1137684" y="878078"/>
                  </a:lnTo>
                  <a:lnTo>
                    <a:pt x="0" y="878078"/>
                  </a:lnTo>
                  <a:lnTo>
                    <a:pt x="0" y="27473"/>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31" name="Freeform 30"/>
            <p:cNvSpPr/>
            <p:nvPr/>
          </p:nvSpPr>
          <p:spPr>
            <a:xfrm>
              <a:off x="4469689" y="3634689"/>
              <a:ext cx="1138205" cy="53820"/>
            </a:xfrm>
            <a:custGeom>
              <a:avLst/>
              <a:gdLst>
                <a:gd name="connsiteX0" fmla="*/ 0 w 1141402"/>
                <a:gd name="connsiteY0" fmla="*/ 31972 h 70338"/>
                <a:gd name="connsiteX1" fmla="*/ 201424 w 1141402"/>
                <a:gd name="connsiteY1" fmla="*/ 70338 h 70338"/>
                <a:gd name="connsiteX2" fmla="*/ 633046 w 1141402"/>
                <a:gd name="connsiteY2" fmla="*/ 0 h 70338"/>
                <a:gd name="connsiteX3" fmla="*/ 1010316 w 1141402"/>
                <a:gd name="connsiteY3" fmla="*/ 67141 h 70338"/>
                <a:gd name="connsiteX4" fmla="*/ 1141402 w 1141402"/>
                <a:gd name="connsiteY4" fmla="*/ 9591 h 70338"/>
                <a:gd name="connsiteX0" fmla="*/ 0 w 1141402"/>
                <a:gd name="connsiteY0" fmla="*/ 32505 h 70871"/>
                <a:gd name="connsiteX1" fmla="*/ 201424 w 1141402"/>
                <a:gd name="connsiteY1" fmla="*/ 70871 h 70871"/>
                <a:gd name="connsiteX2" fmla="*/ 633046 w 1141402"/>
                <a:gd name="connsiteY2" fmla="*/ 533 h 70871"/>
                <a:gd name="connsiteX3" fmla="*/ 1010316 w 1141402"/>
                <a:gd name="connsiteY3" fmla="*/ 67674 h 70871"/>
                <a:gd name="connsiteX4" fmla="*/ 1141402 w 1141402"/>
                <a:gd name="connsiteY4" fmla="*/ 10124 h 70871"/>
                <a:gd name="connsiteX0" fmla="*/ 0 w 1141402"/>
                <a:gd name="connsiteY0" fmla="*/ 32505 h 76200"/>
                <a:gd name="connsiteX1" fmla="*/ 201424 w 1141402"/>
                <a:gd name="connsiteY1" fmla="*/ 70871 h 76200"/>
                <a:gd name="connsiteX2" fmla="*/ 633046 w 1141402"/>
                <a:gd name="connsiteY2" fmla="*/ 533 h 76200"/>
                <a:gd name="connsiteX3" fmla="*/ 1010316 w 1141402"/>
                <a:gd name="connsiteY3" fmla="*/ 67674 h 76200"/>
                <a:gd name="connsiteX4" fmla="*/ 1141402 w 1141402"/>
                <a:gd name="connsiteY4" fmla="*/ 10124 h 76200"/>
                <a:gd name="connsiteX0" fmla="*/ 0 w 1141402"/>
                <a:gd name="connsiteY0" fmla="*/ 32505 h 76200"/>
                <a:gd name="connsiteX1" fmla="*/ 201424 w 1141402"/>
                <a:gd name="connsiteY1" fmla="*/ 70871 h 76200"/>
                <a:gd name="connsiteX2" fmla="*/ 633046 w 1141402"/>
                <a:gd name="connsiteY2" fmla="*/ 533 h 76200"/>
                <a:gd name="connsiteX3" fmla="*/ 1010316 w 1141402"/>
                <a:gd name="connsiteY3" fmla="*/ 67674 h 76200"/>
                <a:gd name="connsiteX4" fmla="*/ 1141402 w 1141402"/>
                <a:gd name="connsiteY4" fmla="*/ 10124 h 76200"/>
                <a:gd name="connsiteX0" fmla="*/ 0 w 1141402"/>
                <a:gd name="connsiteY0" fmla="*/ 35702 h 79397"/>
                <a:gd name="connsiteX1" fmla="*/ 201424 w 1141402"/>
                <a:gd name="connsiteY1" fmla="*/ 74068 h 79397"/>
                <a:gd name="connsiteX2" fmla="*/ 633046 w 1141402"/>
                <a:gd name="connsiteY2" fmla="*/ 3730 h 79397"/>
                <a:gd name="connsiteX3" fmla="*/ 949569 w 1141402"/>
                <a:gd name="connsiteY3" fmla="*/ 51688 h 79397"/>
                <a:gd name="connsiteX4" fmla="*/ 1141402 w 1141402"/>
                <a:gd name="connsiteY4" fmla="*/ 13321 h 79397"/>
                <a:gd name="connsiteX0" fmla="*/ 0 w 1141402"/>
                <a:gd name="connsiteY0" fmla="*/ 32505 h 57017"/>
                <a:gd name="connsiteX1" fmla="*/ 217410 w 1141402"/>
                <a:gd name="connsiteY1" fmla="*/ 51688 h 57017"/>
                <a:gd name="connsiteX2" fmla="*/ 633046 w 1141402"/>
                <a:gd name="connsiteY2" fmla="*/ 533 h 57017"/>
                <a:gd name="connsiteX3" fmla="*/ 949569 w 1141402"/>
                <a:gd name="connsiteY3" fmla="*/ 48491 h 57017"/>
                <a:gd name="connsiteX4" fmla="*/ 1141402 w 1141402"/>
                <a:gd name="connsiteY4" fmla="*/ 10124 h 57017"/>
                <a:gd name="connsiteX0" fmla="*/ 33037 w 1174439"/>
                <a:gd name="connsiteY0" fmla="*/ 32505 h 54352"/>
                <a:gd name="connsiteX1" fmla="*/ 36235 w 1174439"/>
                <a:gd name="connsiteY1" fmla="*/ 16520 h 54352"/>
                <a:gd name="connsiteX2" fmla="*/ 250447 w 1174439"/>
                <a:gd name="connsiteY2" fmla="*/ 51688 h 54352"/>
                <a:gd name="connsiteX3" fmla="*/ 666083 w 1174439"/>
                <a:gd name="connsiteY3" fmla="*/ 533 h 54352"/>
                <a:gd name="connsiteX4" fmla="*/ 982606 w 1174439"/>
                <a:gd name="connsiteY4" fmla="*/ 48491 h 54352"/>
                <a:gd name="connsiteX5" fmla="*/ 1174439 w 1174439"/>
                <a:gd name="connsiteY5" fmla="*/ 10124 h 54352"/>
                <a:gd name="connsiteX0" fmla="*/ 0 w 1141402"/>
                <a:gd name="connsiteY0" fmla="*/ 32505 h 57017"/>
                <a:gd name="connsiteX1" fmla="*/ 217410 w 1141402"/>
                <a:gd name="connsiteY1" fmla="*/ 51688 h 57017"/>
                <a:gd name="connsiteX2" fmla="*/ 633046 w 1141402"/>
                <a:gd name="connsiteY2" fmla="*/ 533 h 57017"/>
                <a:gd name="connsiteX3" fmla="*/ 949569 w 1141402"/>
                <a:gd name="connsiteY3" fmla="*/ 48491 h 57017"/>
                <a:gd name="connsiteX4" fmla="*/ 1141402 w 1141402"/>
                <a:gd name="connsiteY4" fmla="*/ 10124 h 57017"/>
                <a:gd name="connsiteX0" fmla="*/ 0 w 1138205"/>
                <a:gd name="connsiteY0" fmla="*/ 13322 h 53820"/>
                <a:gd name="connsiteX1" fmla="*/ 214213 w 1138205"/>
                <a:gd name="connsiteY1" fmla="*/ 51688 h 53820"/>
                <a:gd name="connsiteX2" fmla="*/ 629849 w 1138205"/>
                <a:gd name="connsiteY2" fmla="*/ 533 h 53820"/>
                <a:gd name="connsiteX3" fmla="*/ 946372 w 1138205"/>
                <a:gd name="connsiteY3" fmla="*/ 48491 h 53820"/>
                <a:gd name="connsiteX4" fmla="*/ 1138205 w 1138205"/>
                <a:gd name="connsiteY4" fmla="*/ 10124 h 53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8205" h="53820">
                  <a:moveTo>
                    <a:pt x="0" y="13322"/>
                  </a:moveTo>
                  <a:cubicBezTo>
                    <a:pt x="45294" y="17319"/>
                    <a:pt x="109238" y="53820"/>
                    <a:pt x="214213" y="51688"/>
                  </a:cubicBezTo>
                  <a:cubicBezTo>
                    <a:pt x="319188" y="49557"/>
                    <a:pt x="507823" y="1066"/>
                    <a:pt x="629849" y="533"/>
                  </a:cubicBezTo>
                  <a:cubicBezTo>
                    <a:pt x="751875" y="0"/>
                    <a:pt x="861646" y="46893"/>
                    <a:pt x="946372" y="48491"/>
                  </a:cubicBezTo>
                  <a:cubicBezTo>
                    <a:pt x="1031098" y="50089"/>
                    <a:pt x="1094510" y="29307"/>
                    <a:pt x="1138205" y="10124"/>
                  </a:cubicBezTo>
                </a:path>
              </a:pathLst>
            </a:custGeom>
            <a:ln w="381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l-GR"/>
            </a:p>
          </p:txBody>
        </p:sp>
        <p:sp>
          <p:nvSpPr>
            <p:cNvPr id="32" name="Freeform 31"/>
            <p:cNvSpPr/>
            <p:nvPr/>
          </p:nvSpPr>
          <p:spPr>
            <a:xfrm>
              <a:off x="4817416" y="4025041"/>
              <a:ext cx="440383" cy="432688"/>
            </a:xfrm>
            <a:custGeom>
              <a:avLst/>
              <a:gdLst>
                <a:gd name="connsiteX0" fmla="*/ 0 w 610665"/>
                <a:gd name="connsiteY0" fmla="*/ 131085 h 521144"/>
                <a:gd name="connsiteX1" fmla="*/ 290945 w 610665"/>
                <a:gd name="connsiteY1" fmla="*/ 0 h 521144"/>
                <a:gd name="connsiteX2" fmla="*/ 610665 w 610665"/>
                <a:gd name="connsiteY2" fmla="*/ 262170 h 521144"/>
                <a:gd name="connsiteX3" fmla="*/ 236593 w 610665"/>
                <a:gd name="connsiteY3" fmla="*/ 521144 h 521144"/>
                <a:gd name="connsiteX4" fmla="*/ 0 w 610665"/>
                <a:gd name="connsiteY4" fmla="*/ 131085 h 521144"/>
                <a:gd name="connsiteX0" fmla="*/ 0 w 619724"/>
                <a:gd name="connsiteY0" fmla="*/ 152932 h 542991"/>
                <a:gd name="connsiteX1" fmla="*/ 290945 w 619724"/>
                <a:gd name="connsiteY1" fmla="*/ 21847 h 542991"/>
                <a:gd name="connsiteX2" fmla="*/ 610665 w 619724"/>
                <a:gd name="connsiteY2" fmla="*/ 284017 h 542991"/>
                <a:gd name="connsiteX3" fmla="*/ 236593 w 619724"/>
                <a:gd name="connsiteY3" fmla="*/ 542991 h 542991"/>
                <a:gd name="connsiteX4" fmla="*/ 0 w 619724"/>
                <a:gd name="connsiteY4" fmla="*/ 152932 h 542991"/>
                <a:gd name="connsiteX0" fmla="*/ 0 w 619724"/>
                <a:gd name="connsiteY0" fmla="*/ 152932 h 564838"/>
                <a:gd name="connsiteX1" fmla="*/ 290945 w 619724"/>
                <a:gd name="connsiteY1" fmla="*/ 21847 h 564838"/>
                <a:gd name="connsiteX2" fmla="*/ 610665 w 619724"/>
                <a:gd name="connsiteY2" fmla="*/ 284017 h 564838"/>
                <a:gd name="connsiteX3" fmla="*/ 236593 w 619724"/>
                <a:gd name="connsiteY3" fmla="*/ 542991 h 564838"/>
                <a:gd name="connsiteX4" fmla="*/ 0 w 619724"/>
                <a:gd name="connsiteY4" fmla="*/ 152932 h 564838"/>
                <a:gd name="connsiteX0" fmla="*/ 0 w 619724"/>
                <a:gd name="connsiteY0" fmla="*/ 152932 h 552050"/>
                <a:gd name="connsiteX1" fmla="*/ 290945 w 619724"/>
                <a:gd name="connsiteY1" fmla="*/ 21847 h 552050"/>
                <a:gd name="connsiteX2" fmla="*/ 610665 w 619724"/>
                <a:gd name="connsiteY2" fmla="*/ 284017 h 552050"/>
                <a:gd name="connsiteX3" fmla="*/ 236593 w 619724"/>
                <a:gd name="connsiteY3" fmla="*/ 542991 h 552050"/>
                <a:gd name="connsiteX4" fmla="*/ 0 w 619724"/>
                <a:gd name="connsiteY4" fmla="*/ 152932 h 552050"/>
                <a:gd name="connsiteX0" fmla="*/ 36236 w 655960"/>
                <a:gd name="connsiteY0" fmla="*/ 152932 h 552050"/>
                <a:gd name="connsiteX1" fmla="*/ 327181 w 655960"/>
                <a:gd name="connsiteY1" fmla="*/ 21847 h 552050"/>
                <a:gd name="connsiteX2" fmla="*/ 646901 w 655960"/>
                <a:gd name="connsiteY2" fmla="*/ 284017 h 552050"/>
                <a:gd name="connsiteX3" fmla="*/ 272829 w 655960"/>
                <a:gd name="connsiteY3" fmla="*/ 542991 h 552050"/>
                <a:gd name="connsiteX4" fmla="*/ 36236 w 655960"/>
                <a:gd name="connsiteY4" fmla="*/ 152932 h 552050"/>
                <a:gd name="connsiteX0" fmla="*/ 36236 w 560044"/>
                <a:gd name="connsiteY0" fmla="*/ 143874 h 546722"/>
                <a:gd name="connsiteX1" fmla="*/ 327181 w 560044"/>
                <a:gd name="connsiteY1" fmla="*/ 12789 h 546722"/>
                <a:gd name="connsiteX2" fmla="*/ 550985 w 560044"/>
                <a:gd name="connsiteY2" fmla="*/ 220607 h 546722"/>
                <a:gd name="connsiteX3" fmla="*/ 272829 w 560044"/>
                <a:gd name="connsiteY3" fmla="*/ 533933 h 546722"/>
                <a:gd name="connsiteX4" fmla="*/ 36236 w 560044"/>
                <a:gd name="connsiteY4" fmla="*/ 143874 h 546722"/>
                <a:gd name="connsiteX0" fmla="*/ 10657 w 536063"/>
                <a:gd name="connsiteY0" fmla="*/ 143874 h 454003"/>
                <a:gd name="connsiteX1" fmla="*/ 301602 w 536063"/>
                <a:gd name="connsiteY1" fmla="*/ 12789 h 454003"/>
                <a:gd name="connsiteX2" fmla="*/ 525406 w 536063"/>
                <a:gd name="connsiteY2" fmla="*/ 220607 h 454003"/>
                <a:gd name="connsiteX3" fmla="*/ 237658 w 536063"/>
                <a:gd name="connsiteY3" fmla="*/ 441214 h 454003"/>
                <a:gd name="connsiteX4" fmla="*/ 10657 w 536063"/>
                <a:gd name="connsiteY4" fmla="*/ 143874 h 454003"/>
                <a:gd name="connsiteX0" fmla="*/ 1066 w 516881"/>
                <a:gd name="connsiteY0" fmla="*/ 147071 h 457200"/>
                <a:gd name="connsiteX1" fmla="*/ 234462 w 516881"/>
                <a:gd name="connsiteY1" fmla="*/ 12789 h 457200"/>
                <a:gd name="connsiteX2" fmla="*/ 515815 w 516881"/>
                <a:gd name="connsiteY2" fmla="*/ 223804 h 457200"/>
                <a:gd name="connsiteX3" fmla="*/ 228067 w 516881"/>
                <a:gd name="connsiteY3" fmla="*/ 444411 h 457200"/>
                <a:gd name="connsiteX4" fmla="*/ 1066 w 516881"/>
                <a:gd name="connsiteY4" fmla="*/ 147071 h 457200"/>
                <a:gd name="connsiteX0" fmla="*/ 1066 w 516881"/>
                <a:gd name="connsiteY0" fmla="*/ 134282 h 444411"/>
                <a:gd name="connsiteX1" fmla="*/ 234462 w 516881"/>
                <a:gd name="connsiteY1" fmla="*/ 0 h 444411"/>
                <a:gd name="connsiteX2" fmla="*/ 515815 w 516881"/>
                <a:gd name="connsiteY2" fmla="*/ 211015 h 444411"/>
                <a:gd name="connsiteX3" fmla="*/ 228067 w 516881"/>
                <a:gd name="connsiteY3" fmla="*/ 431622 h 444411"/>
                <a:gd name="connsiteX4" fmla="*/ 1066 w 516881"/>
                <a:gd name="connsiteY4" fmla="*/ 134282 h 444411"/>
                <a:gd name="connsiteX0" fmla="*/ 1066 w 516881"/>
                <a:gd name="connsiteY0" fmla="*/ 134282 h 431622"/>
                <a:gd name="connsiteX1" fmla="*/ 234462 w 516881"/>
                <a:gd name="connsiteY1" fmla="*/ 0 h 431622"/>
                <a:gd name="connsiteX2" fmla="*/ 515815 w 516881"/>
                <a:gd name="connsiteY2" fmla="*/ 211015 h 431622"/>
                <a:gd name="connsiteX3" fmla="*/ 228067 w 516881"/>
                <a:gd name="connsiteY3" fmla="*/ 431622 h 431622"/>
                <a:gd name="connsiteX4" fmla="*/ 1066 w 516881"/>
                <a:gd name="connsiteY4" fmla="*/ 134282 h 431622"/>
                <a:gd name="connsiteX0" fmla="*/ 1066 w 520078"/>
                <a:gd name="connsiteY0" fmla="*/ 205686 h 433754"/>
                <a:gd name="connsiteX1" fmla="*/ 237659 w 520078"/>
                <a:gd name="connsiteY1" fmla="*/ 1066 h 433754"/>
                <a:gd name="connsiteX2" fmla="*/ 519012 w 520078"/>
                <a:gd name="connsiteY2" fmla="*/ 212081 h 433754"/>
                <a:gd name="connsiteX3" fmla="*/ 231264 w 520078"/>
                <a:gd name="connsiteY3" fmla="*/ 432688 h 433754"/>
                <a:gd name="connsiteX4" fmla="*/ 1066 w 520078"/>
                <a:gd name="connsiteY4" fmla="*/ 205686 h 433754"/>
                <a:gd name="connsiteX0" fmla="*/ 4263 w 523275"/>
                <a:gd name="connsiteY0" fmla="*/ 205686 h 433754"/>
                <a:gd name="connsiteX1" fmla="*/ 240856 w 523275"/>
                <a:gd name="connsiteY1" fmla="*/ 1066 h 433754"/>
                <a:gd name="connsiteX2" fmla="*/ 522209 w 523275"/>
                <a:gd name="connsiteY2" fmla="*/ 212081 h 433754"/>
                <a:gd name="connsiteX3" fmla="*/ 234461 w 523275"/>
                <a:gd name="connsiteY3" fmla="*/ 432688 h 433754"/>
                <a:gd name="connsiteX4" fmla="*/ 4263 w 523275"/>
                <a:gd name="connsiteY4" fmla="*/ 205686 h 433754"/>
                <a:gd name="connsiteX0" fmla="*/ 4263 w 526472"/>
                <a:gd name="connsiteY0" fmla="*/ 205686 h 433754"/>
                <a:gd name="connsiteX1" fmla="*/ 240856 w 526472"/>
                <a:gd name="connsiteY1" fmla="*/ 1066 h 433754"/>
                <a:gd name="connsiteX2" fmla="*/ 522209 w 526472"/>
                <a:gd name="connsiteY2" fmla="*/ 212081 h 433754"/>
                <a:gd name="connsiteX3" fmla="*/ 234461 w 526472"/>
                <a:gd name="connsiteY3" fmla="*/ 432688 h 433754"/>
                <a:gd name="connsiteX4" fmla="*/ 4263 w 526472"/>
                <a:gd name="connsiteY4" fmla="*/ 205686 h 433754"/>
                <a:gd name="connsiteX0" fmla="*/ 4263 w 475317"/>
                <a:gd name="connsiteY0" fmla="*/ 205153 h 432688"/>
                <a:gd name="connsiteX1" fmla="*/ 240856 w 475317"/>
                <a:gd name="connsiteY1" fmla="*/ 533 h 432688"/>
                <a:gd name="connsiteX2" fmla="*/ 471054 w 475317"/>
                <a:gd name="connsiteY2" fmla="*/ 208351 h 432688"/>
                <a:gd name="connsiteX3" fmla="*/ 234461 w 475317"/>
                <a:gd name="connsiteY3" fmla="*/ 432155 h 432688"/>
                <a:gd name="connsiteX4" fmla="*/ 4263 w 475317"/>
                <a:gd name="connsiteY4" fmla="*/ 205153 h 43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317" h="432688">
                  <a:moveTo>
                    <a:pt x="4263" y="205153"/>
                  </a:moveTo>
                  <a:cubicBezTo>
                    <a:pt x="8526" y="107638"/>
                    <a:pt x="163058" y="0"/>
                    <a:pt x="240856" y="533"/>
                  </a:cubicBezTo>
                  <a:cubicBezTo>
                    <a:pt x="318654" y="1066"/>
                    <a:pt x="475317" y="75667"/>
                    <a:pt x="471054" y="208351"/>
                  </a:cubicBezTo>
                  <a:cubicBezTo>
                    <a:pt x="466791" y="341035"/>
                    <a:pt x="312259" y="432688"/>
                    <a:pt x="234461" y="432155"/>
                  </a:cubicBezTo>
                  <a:cubicBezTo>
                    <a:pt x="156663" y="431622"/>
                    <a:pt x="0" y="302668"/>
                    <a:pt x="4263" y="205153"/>
                  </a:cubicBezTo>
                  <a:close/>
                </a:path>
              </a:pathLst>
            </a:custGeom>
            <a:solidFill>
              <a:schemeClr val="accent5">
                <a:lumMod val="5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33" name="Freeform 32"/>
            <p:cNvSpPr/>
            <p:nvPr/>
          </p:nvSpPr>
          <p:spPr>
            <a:xfrm>
              <a:off x="4841079" y="3641614"/>
              <a:ext cx="389627" cy="801077"/>
            </a:xfrm>
            <a:custGeom>
              <a:avLst/>
              <a:gdLst>
                <a:gd name="connsiteX0" fmla="*/ 38366 w 297340"/>
                <a:gd name="connsiteY0" fmla="*/ 31972 h 597877"/>
                <a:gd name="connsiteX1" fmla="*/ 51155 w 297340"/>
                <a:gd name="connsiteY1" fmla="*/ 297340 h 597877"/>
                <a:gd name="connsiteX2" fmla="*/ 0 w 297340"/>
                <a:gd name="connsiteY2" fmla="*/ 447609 h 597877"/>
                <a:gd name="connsiteX3" fmla="*/ 147071 w 297340"/>
                <a:gd name="connsiteY3" fmla="*/ 597877 h 597877"/>
                <a:gd name="connsiteX4" fmla="*/ 297340 w 297340"/>
                <a:gd name="connsiteY4" fmla="*/ 463595 h 597877"/>
                <a:gd name="connsiteX5" fmla="*/ 198226 w 297340"/>
                <a:gd name="connsiteY5" fmla="*/ 303735 h 597877"/>
                <a:gd name="connsiteX6" fmla="*/ 179043 w 297340"/>
                <a:gd name="connsiteY6" fmla="*/ 0 h 597877"/>
                <a:gd name="connsiteX7" fmla="*/ 38366 w 297340"/>
                <a:gd name="connsiteY7" fmla="*/ 31972 h 597877"/>
                <a:gd name="connsiteX0" fmla="*/ 47957 w 297340"/>
                <a:gd name="connsiteY0" fmla="*/ 12789 h 597877"/>
                <a:gd name="connsiteX1" fmla="*/ 51155 w 297340"/>
                <a:gd name="connsiteY1" fmla="*/ 297340 h 597877"/>
                <a:gd name="connsiteX2" fmla="*/ 0 w 297340"/>
                <a:gd name="connsiteY2" fmla="*/ 447609 h 597877"/>
                <a:gd name="connsiteX3" fmla="*/ 147071 w 297340"/>
                <a:gd name="connsiteY3" fmla="*/ 597877 h 597877"/>
                <a:gd name="connsiteX4" fmla="*/ 297340 w 297340"/>
                <a:gd name="connsiteY4" fmla="*/ 463595 h 597877"/>
                <a:gd name="connsiteX5" fmla="*/ 198226 w 297340"/>
                <a:gd name="connsiteY5" fmla="*/ 303735 h 597877"/>
                <a:gd name="connsiteX6" fmla="*/ 179043 w 297340"/>
                <a:gd name="connsiteY6" fmla="*/ 0 h 597877"/>
                <a:gd name="connsiteX7" fmla="*/ 47957 w 297340"/>
                <a:gd name="connsiteY7" fmla="*/ 12789 h 597877"/>
                <a:gd name="connsiteX0" fmla="*/ 63943 w 313326"/>
                <a:gd name="connsiteY0" fmla="*/ 12789 h 597877"/>
                <a:gd name="connsiteX1" fmla="*/ 67141 w 313326"/>
                <a:gd name="connsiteY1" fmla="*/ 297340 h 597877"/>
                <a:gd name="connsiteX2" fmla="*/ 15986 w 313326"/>
                <a:gd name="connsiteY2" fmla="*/ 447609 h 597877"/>
                <a:gd name="connsiteX3" fmla="*/ 163057 w 313326"/>
                <a:gd name="connsiteY3" fmla="*/ 597877 h 597877"/>
                <a:gd name="connsiteX4" fmla="*/ 313326 w 313326"/>
                <a:gd name="connsiteY4" fmla="*/ 463595 h 597877"/>
                <a:gd name="connsiteX5" fmla="*/ 214212 w 313326"/>
                <a:gd name="connsiteY5" fmla="*/ 303735 h 597877"/>
                <a:gd name="connsiteX6" fmla="*/ 195029 w 313326"/>
                <a:gd name="connsiteY6" fmla="*/ 0 h 597877"/>
                <a:gd name="connsiteX7" fmla="*/ 63943 w 313326"/>
                <a:gd name="connsiteY7" fmla="*/ 12789 h 597877"/>
                <a:gd name="connsiteX0" fmla="*/ 63943 w 313326"/>
                <a:gd name="connsiteY0" fmla="*/ 12789 h 597877"/>
                <a:gd name="connsiteX1" fmla="*/ 67141 w 313326"/>
                <a:gd name="connsiteY1" fmla="*/ 297340 h 597877"/>
                <a:gd name="connsiteX2" fmla="*/ 15986 w 313326"/>
                <a:gd name="connsiteY2" fmla="*/ 447609 h 597877"/>
                <a:gd name="connsiteX3" fmla="*/ 163057 w 313326"/>
                <a:gd name="connsiteY3" fmla="*/ 597877 h 597877"/>
                <a:gd name="connsiteX4" fmla="*/ 313326 w 313326"/>
                <a:gd name="connsiteY4" fmla="*/ 463595 h 597877"/>
                <a:gd name="connsiteX5" fmla="*/ 214212 w 313326"/>
                <a:gd name="connsiteY5" fmla="*/ 303735 h 597877"/>
                <a:gd name="connsiteX6" fmla="*/ 195029 w 313326"/>
                <a:gd name="connsiteY6" fmla="*/ 0 h 597877"/>
                <a:gd name="connsiteX7" fmla="*/ 63943 w 313326"/>
                <a:gd name="connsiteY7" fmla="*/ 12789 h 597877"/>
                <a:gd name="connsiteX0" fmla="*/ 63943 w 313326"/>
                <a:gd name="connsiteY0" fmla="*/ 12789 h 600541"/>
                <a:gd name="connsiteX1" fmla="*/ 67141 w 313326"/>
                <a:gd name="connsiteY1" fmla="*/ 297340 h 600541"/>
                <a:gd name="connsiteX2" fmla="*/ 15986 w 313326"/>
                <a:gd name="connsiteY2" fmla="*/ 447609 h 600541"/>
                <a:gd name="connsiteX3" fmla="*/ 163057 w 313326"/>
                <a:gd name="connsiteY3" fmla="*/ 597877 h 600541"/>
                <a:gd name="connsiteX4" fmla="*/ 313326 w 313326"/>
                <a:gd name="connsiteY4" fmla="*/ 463595 h 600541"/>
                <a:gd name="connsiteX5" fmla="*/ 214212 w 313326"/>
                <a:gd name="connsiteY5" fmla="*/ 303735 h 600541"/>
                <a:gd name="connsiteX6" fmla="*/ 195029 w 313326"/>
                <a:gd name="connsiteY6" fmla="*/ 0 h 600541"/>
                <a:gd name="connsiteX7" fmla="*/ 63943 w 313326"/>
                <a:gd name="connsiteY7" fmla="*/ 12789 h 600541"/>
                <a:gd name="connsiteX0" fmla="*/ 63943 w 321852"/>
                <a:gd name="connsiteY0" fmla="*/ 12789 h 600541"/>
                <a:gd name="connsiteX1" fmla="*/ 67141 w 321852"/>
                <a:gd name="connsiteY1" fmla="*/ 297340 h 600541"/>
                <a:gd name="connsiteX2" fmla="*/ 15986 w 321852"/>
                <a:gd name="connsiteY2" fmla="*/ 447609 h 600541"/>
                <a:gd name="connsiteX3" fmla="*/ 163057 w 321852"/>
                <a:gd name="connsiteY3" fmla="*/ 597877 h 600541"/>
                <a:gd name="connsiteX4" fmla="*/ 313326 w 321852"/>
                <a:gd name="connsiteY4" fmla="*/ 463595 h 600541"/>
                <a:gd name="connsiteX5" fmla="*/ 214212 w 321852"/>
                <a:gd name="connsiteY5" fmla="*/ 303735 h 600541"/>
                <a:gd name="connsiteX6" fmla="*/ 195029 w 321852"/>
                <a:gd name="connsiteY6" fmla="*/ 0 h 600541"/>
                <a:gd name="connsiteX7" fmla="*/ 63943 w 321852"/>
                <a:gd name="connsiteY7" fmla="*/ 12789 h 600541"/>
                <a:gd name="connsiteX0" fmla="*/ 63943 w 321852"/>
                <a:gd name="connsiteY0" fmla="*/ 12789 h 600541"/>
                <a:gd name="connsiteX1" fmla="*/ 67141 w 321852"/>
                <a:gd name="connsiteY1" fmla="*/ 297340 h 600541"/>
                <a:gd name="connsiteX2" fmla="*/ 15986 w 321852"/>
                <a:gd name="connsiteY2" fmla="*/ 447609 h 600541"/>
                <a:gd name="connsiteX3" fmla="*/ 163057 w 321852"/>
                <a:gd name="connsiteY3" fmla="*/ 597877 h 600541"/>
                <a:gd name="connsiteX4" fmla="*/ 313326 w 321852"/>
                <a:gd name="connsiteY4" fmla="*/ 463595 h 600541"/>
                <a:gd name="connsiteX5" fmla="*/ 214212 w 321852"/>
                <a:gd name="connsiteY5" fmla="*/ 303735 h 600541"/>
                <a:gd name="connsiteX6" fmla="*/ 195029 w 321852"/>
                <a:gd name="connsiteY6" fmla="*/ 0 h 600541"/>
                <a:gd name="connsiteX7" fmla="*/ 63943 w 321852"/>
                <a:gd name="connsiteY7" fmla="*/ 12789 h 600541"/>
                <a:gd name="connsiteX0" fmla="*/ 63943 w 321852"/>
                <a:gd name="connsiteY0" fmla="*/ 12789 h 600541"/>
                <a:gd name="connsiteX1" fmla="*/ 67141 w 321852"/>
                <a:gd name="connsiteY1" fmla="*/ 297340 h 600541"/>
                <a:gd name="connsiteX2" fmla="*/ 15986 w 321852"/>
                <a:gd name="connsiteY2" fmla="*/ 447609 h 600541"/>
                <a:gd name="connsiteX3" fmla="*/ 163057 w 321852"/>
                <a:gd name="connsiteY3" fmla="*/ 597877 h 600541"/>
                <a:gd name="connsiteX4" fmla="*/ 313326 w 321852"/>
                <a:gd name="connsiteY4" fmla="*/ 463595 h 600541"/>
                <a:gd name="connsiteX5" fmla="*/ 214212 w 321852"/>
                <a:gd name="connsiteY5" fmla="*/ 303735 h 600541"/>
                <a:gd name="connsiteX6" fmla="*/ 195029 w 321852"/>
                <a:gd name="connsiteY6" fmla="*/ 0 h 600541"/>
                <a:gd name="connsiteX7" fmla="*/ 63943 w 321852"/>
                <a:gd name="connsiteY7" fmla="*/ 12789 h 600541"/>
                <a:gd name="connsiteX0" fmla="*/ 63943 w 289880"/>
                <a:gd name="connsiteY0" fmla="*/ 12789 h 604271"/>
                <a:gd name="connsiteX1" fmla="*/ 67141 w 289880"/>
                <a:gd name="connsiteY1" fmla="*/ 297340 h 604271"/>
                <a:gd name="connsiteX2" fmla="*/ 15986 w 289880"/>
                <a:gd name="connsiteY2" fmla="*/ 447609 h 604271"/>
                <a:gd name="connsiteX3" fmla="*/ 163057 w 289880"/>
                <a:gd name="connsiteY3" fmla="*/ 597877 h 604271"/>
                <a:gd name="connsiteX4" fmla="*/ 281354 w 289880"/>
                <a:gd name="connsiteY4" fmla="*/ 485975 h 604271"/>
                <a:gd name="connsiteX5" fmla="*/ 214212 w 289880"/>
                <a:gd name="connsiteY5" fmla="*/ 303735 h 604271"/>
                <a:gd name="connsiteX6" fmla="*/ 195029 w 289880"/>
                <a:gd name="connsiteY6" fmla="*/ 0 h 604271"/>
                <a:gd name="connsiteX7" fmla="*/ 63943 w 289880"/>
                <a:gd name="connsiteY7" fmla="*/ 12789 h 604271"/>
                <a:gd name="connsiteX0" fmla="*/ 59680 w 289880"/>
                <a:gd name="connsiteY0" fmla="*/ 12789 h 601073"/>
                <a:gd name="connsiteX1" fmla="*/ 62878 w 289880"/>
                <a:gd name="connsiteY1" fmla="*/ 297340 h 601073"/>
                <a:gd name="connsiteX2" fmla="*/ 11723 w 289880"/>
                <a:gd name="connsiteY2" fmla="*/ 447609 h 601073"/>
                <a:gd name="connsiteX3" fmla="*/ 133216 w 289880"/>
                <a:gd name="connsiteY3" fmla="*/ 594679 h 601073"/>
                <a:gd name="connsiteX4" fmla="*/ 277091 w 289880"/>
                <a:gd name="connsiteY4" fmla="*/ 485975 h 601073"/>
                <a:gd name="connsiteX5" fmla="*/ 209949 w 289880"/>
                <a:gd name="connsiteY5" fmla="*/ 303735 h 601073"/>
                <a:gd name="connsiteX6" fmla="*/ 190766 w 289880"/>
                <a:gd name="connsiteY6" fmla="*/ 0 h 601073"/>
                <a:gd name="connsiteX7" fmla="*/ 59680 w 289880"/>
                <a:gd name="connsiteY7" fmla="*/ 12789 h 601073"/>
                <a:gd name="connsiteX0" fmla="*/ 59680 w 289880"/>
                <a:gd name="connsiteY0" fmla="*/ 12789 h 604271"/>
                <a:gd name="connsiteX1" fmla="*/ 62878 w 289880"/>
                <a:gd name="connsiteY1" fmla="*/ 297340 h 604271"/>
                <a:gd name="connsiteX2" fmla="*/ 11723 w 289880"/>
                <a:gd name="connsiteY2" fmla="*/ 447609 h 604271"/>
                <a:gd name="connsiteX3" fmla="*/ 133216 w 289880"/>
                <a:gd name="connsiteY3" fmla="*/ 594679 h 604271"/>
                <a:gd name="connsiteX4" fmla="*/ 277091 w 289880"/>
                <a:gd name="connsiteY4" fmla="*/ 485975 h 604271"/>
                <a:gd name="connsiteX5" fmla="*/ 209949 w 289880"/>
                <a:gd name="connsiteY5" fmla="*/ 303735 h 604271"/>
                <a:gd name="connsiteX6" fmla="*/ 190766 w 289880"/>
                <a:gd name="connsiteY6" fmla="*/ 0 h 604271"/>
                <a:gd name="connsiteX7" fmla="*/ 59680 w 289880"/>
                <a:gd name="connsiteY7" fmla="*/ 12789 h 604271"/>
                <a:gd name="connsiteX0" fmla="*/ 60213 w 289880"/>
                <a:gd name="connsiteY0" fmla="*/ 12789 h 511019"/>
                <a:gd name="connsiteX1" fmla="*/ 63411 w 289880"/>
                <a:gd name="connsiteY1" fmla="*/ 297340 h 511019"/>
                <a:gd name="connsiteX2" fmla="*/ 12256 w 289880"/>
                <a:gd name="connsiteY2" fmla="*/ 447609 h 511019"/>
                <a:gd name="connsiteX3" fmla="*/ 136946 w 289880"/>
                <a:gd name="connsiteY3" fmla="*/ 454002 h 511019"/>
                <a:gd name="connsiteX4" fmla="*/ 277624 w 289880"/>
                <a:gd name="connsiteY4" fmla="*/ 485975 h 511019"/>
                <a:gd name="connsiteX5" fmla="*/ 210482 w 289880"/>
                <a:gd name="connsiteY5" fmla="*/ 303735 h 511019"/>
                <a:gd name="connsiteX6" fmla="*/ 191299 w 289880"/>
                <a:gd name="connsiteY6" fmla="*/ 0 h 511019"/>
                <a:gd name="connsiteX7" fmla="*/ 60213 w 289880"/>
                <a:gd name="connsiteY7" fmla="*/ 12789 h 511019"/>
                <a:gd name="connsiteX0" fmla="*/ 108171 w 337838"/>
                <a:gd name="connsiteY0" fmla="*/ 12789 h 588818"/>
                <a:gd name="connsiteX1" fmla="*/ 111369 w 337838"/>
                <a:gd name="connsiteY1" fmla="*/ 297340 h 588818"/>
                <a:gd name="connsiteX2" fmla="*/ 12256 w 337838"/>
                <a:gd name="connsiteY2" fmla="*/ 562708 h 588818"/>
                <a:gd name="connsiteX3" fmla="*/ 184904 w 337838"/>
                <a:gd name="connsiteY3" fmla="*/ 454002 h 588818"/>
                <a:gd name="connsiteX4" fmla="*/ 325582 w 337838"/>
                <a:gd name="connsiteY4" fmla="*/ 485975 h 588818"/>
                <a:gd name="connsiteX5" fmla="*/ 258440 w 337838"/>
                <a:gd name="connsiteY5" fmla="*/ 303735 h 588818"/>
                <a:gd name="connsiteX6" fmla="*/ 239257 w 337838"/>
                <a:gd name="connsiteY6" fmla="*/ 0 h 588818"/>
                <a:gd name="connsiteX7" fmla="*/ 108171 w 337838"/>
                <a:gd name="connsiteY7" fmla="*/ 12789 h 588818"/>
                <a:gd name="connsiteX0" fmla="*/ 108171 w 385796"/>
                <a:gd name="connsiteY0" fmla="*/ 12789 h 651696"/>
                <a:gd name="connsiteX1" fmla="*/ 111369 w 385796"/>
                <a:gd name="connsiteY1" fmla="*/ 297340 h 651696"/>
                <a:gd name="connsiteX2" fmla="*/ 12256 w 385796"/>
                <a:gd name="connsiteY2" fmla="*/ 562708 h 651696"/>
                <a:gd name="connsiteX3" fmla="*/ 184904 w 385796"/>
                <a:gd name="connsiteY3" fmla="*/ 454002 h 651696"/>
                <a:gd name="connsiteX4" fmla="*/ 373540 w 385796"/>
                <a:gd name="connsiteY4" fmla="*/ 626652 h 651696"/>
                <a:gd name="connsiteX5" fmla="*/ 258440 w 385796"/>
                <a:gd name="connsiteY5" fmla="*/ 303735 h 651696"/>
                <a:gd name="connsiteX6" fmla="*/ 239257 w 385796"/>
                <a:gd name="connsiteY6" fmla="*/ 0 h 651696"/>
                <a:gd name="connsiteX7" fmla="*/ 108171 w 385796"/>
                <a:gd name="connsiteY7" fmla="*/ 12789 h 651696"/>
                <a:gd name="connsiteX0" fmla="*/ 108171 w 398585"/>
                <a:gd name="connsiteY0" fmla="*/ 12789 h 686866"/>
                <a:gd name="connsiteX1" fmla="*/ 111369 w 398585"/>
                <a:gd name="connsiteY1" fmla="*/ 297340 h 686866"/>
                <a:gd name="connsiteX2" fmla="*/ 12256 w 398585"/>
                <a:gd name="connsiteY2" fmla="*/ 562708 h 686866"/>
                <a:gd name="connsiteX3" fmla="*/ 184904 w 398585"/>
                <a:gd name="connsiteY3" fmla="*/ 454002 h 686866"/>
                <a:gd name="connsiteX4" fmla="*/ 373540 w 398585"/>
                <a:gd name="connsiteY4" fmla="*/ 626652 h 686866"/>
                <a:gd name="connsiteX5" fmla="*/ 258440 w 398585"/>
                <a:gd name="connsiteY5" fmla="*/ 303735 h 686866"/>
                <a:gd name="connsiteX6" fmla="*/ 239257 w 398585"/>
                <a:gd name="connsiteY6" fmla="*/ 0 h 686866"/>
                <a:gd name="connsiteX7" fmla="*/ 108171 w 398585"/>
                <a:gd name="connsiteY7" fmla="*/ 12789 h 686866"/>
                <a:gd name="connsiteX0" fmla="*/ 108171 w 398585"/>
                <a:gd name="connsiteY0" fmla="*/ 12789 h 686866"/>
                <a:gd name="connsiteX1" fmla="*/ 111369 w 398585"/>
                <a:gd name="connsiteY1" fmla="*/ 297340 h 686866"/>
                <a:gd name="connsiteX2" fmla="*/ 12256 w 398585"/>
                <a:gd name="connsiteY2" fmla="*/ 562708 h 686866"/>
                <a:gd name="connsiteX3" fmla="*/ 184904 w 398585"/>
                <a:gd name="connsiteY3" fmla="*/ 454002 h 686866"/>
                <a:gd name="connsiteX4" fmla="*/ 373540 w 398585"/>
                <a:gd name="connsiteY4" fmla="*/ 626652 h 686866"/>
                <a:gd name="connsiteX5" fmla="*/ 258440 w 398585"/>
                <a:gd name="connsiteY5" fmla="*/ 303735 h 686866"/>
                <a:gd name="connsiteX6" fmla="*/ 239257 w 398585"/>
                <a:gd name="connsiteY6" fmla="*/ 0 h 686866"/>
                <a:gd name="connsiteX7" fmla="*/ 108171 w 398585"/>
                <a:gd name="connsiteY7" fmla="*/ 12789 h 686866"/>
                <a:gd name="connsiteX0" fmla="*/ 114566 w 404980"/>
                <a:gd name="connsiteY0" fmla="*/ 12789 h 686866"/>
                <a:gd name="connsiteX1" fmla="*/ 117764 w 404980"/>
                <a:gd name="connsiteY1" fmla="*/ 297340 h 686866"/>
                <a:gd name="connsiteX2" fmla="*/ 12256 w 404980"/>
                <a:gd name="connsiteY2" fmla="*/ 601075 h 686866"/>
                <a:gd name="connsiteX3" fmla="*/ 191299 w 404980"/>
                <a:gd name="connsiteY3" fmla="*/ 454002 h 686866"/>
                <a:gd name="connsiteX4" fmla="*/ 379935 w 404980"/>
                <a:gd name="connsiteY4" fmla="*/ 626652 h 686866"/>
                <a:gd name="connsiteX5" fmla="*/ 264835 w 404980"/>
                <a:gd name="connsiteY5" fmla="*/ 303735 h 686866"/>
                <a:gd name="connsiteX6" fmla="*/ 245652 w 404980"/>
                <a:gd name="connsiteY6" fmla="*/ 0 h 686866"/>
                <a:gd name="connsiteX7" fmla="*/ 114566 w 404980"/>
                <a:gd name="connsiteY7" fmla="*/ 12789 h 686866"/>
                <a:gd name="connsiteX0" fmla="*/ 156130 w 446544"/>
                <a:gd name="connsiteY0" fmla="*/ 12789 h 686866"/>
                <a:gd name="connsiteX1" fmla="*/ 159328 w 446544"/>
                <a:gd name="connsiteY1" fmla="*/ 297340 h 686866"/>
                <a:gd name="connsiteX2" fmla="*/ 53820 w 446544"/>
                <a:gd name="connsiteY2" fmla="*/ 601075 h 686866"/>
                <a:gd name="connsiteX3" fmla="*/ 232863 w 446544"/>
                <a:gd name="connsiteY3" fmla="*/ 454002 h 686866"/>
                <a:gd name="connsiteX4" fmla="*/ 421499 w 446544"/>
                <a:gd name="connsiteY4" fmla="*/ 626652 h 686866"/>
                <a:gd name="connsiteX5" fmla="*/ 306399 w 446544"/>
                <a:gd name="connsiteY5" fmla="*/ 303735 h 686866"/>
                <a:gd name="connsiteX6" fmla="*/ 287216 w 446544"/>
                <a:gd name="connsiteY6" fmla="*/ 0 h 686866"/>
                <a:gd name="connsiteX7" fmla="*/ 156130 w 446544"/>
                <a:gd name="connsiteY7" fmla="*/ 12789 h 686866"/>
                <a:gd name="connsiteX0" fmla="*/ 113500 w 403914"/>
                <a:gd name="connsiteY0" fmla="*/ 12789 h 686866"/>
                <a:gd name="connsiteX1" fmla="*/ 123093 w 403914"/>
                <a:gd name="connsiteY1" fmla="*/ 306932 h 686866"/>
                <a:gd name="connsiteX2" fmla="*/ 11190 w 403914"/>
                <a:gd name="connsiteY2" fmla="*/ 601075 h 686866"/>
                <a:gd name="connsiteX3" fmla="*/ 190233 w 403914"/>
                <a:gd name="connsiteY3" fmla="*/ 454002 h 686866"/>
                <a:gd name="connsiteX4" fmla="*/ 378869 w 403914"/>
                <a:gd name="connsiteY4" fmla="*/ 626652 h 686866"/>
                <a:gd name="connsiteX5" fmla="*/ 263769 w 403914"/>
                <a:gd name="connsiteY5" fmla="*/ 303735 h 686866"/>
                <a:gd name="connsiteX6" fmla="*/ 244586 w 403914"/>
                <a:gd name="connsiteY6" fmla="*/ 0 h 686866"/>
                <a:gd name="connsiteX7" fmla="*/ 113500 w 403914"/>
                <a:gd name="connsiteY7" fmla="*/ 12789 h 686866"/>
                <a:gd name="connsiteX0" fmla="*/ 113500 w 403914"/>
                <a:gd name="connsiteY0" fmla="*/ 12789 h 686866"/>
                <a:gd name="connsiteX1" fmla="*/ 123093 w 403914"/>
                <a:gd name="connsiteY1" fmla="*/ 306932 h 686866"/>
                <a:gd name="connsiteX2" fmla="*/ 11190 w 403914"/>
                <a:gd name="connsiteY2" fmla="*/ 601075 h 686866"/>
                <a:gd name="connsiteX3" fmla="*/ 190233 w 403914"/>
                <a:gd name="connsiteY3" fmla="*/ 454002 h 686866"/>
                <a:gd name="connsiteX4" fmla="*/ 378869 w 403914"/>
                <a:gd name="connsiteY4" fmla="*/ 626652 h 686866"/>
                <a:gd name="connsiteX5" fmla="*/ 263769 w 403914"/>
                <a:gd name="connsiteY5" fmla="*/ 303735 h 686866"/>
                <a:gd name="connsiteX6" fmla="*/ 244586 w 403914"/>
                <a:gd name="connsiteY6" fmla="*/ 0 h 686866"/>
                <a:gd name="connsiteX7" fmla="*/ 113500 w 403914"/>
                <a:gd name="connsiteY7" fmla="*/ 12789 h 686866"/>
                <a:gd name="connsiteX0" fmla="*/ 113500 w 387928"/>
                <a:gd name="connsiteY0" fmla="*/ 12789 h 650631"/>
                <a:gd name="connsiteX1" fmla="*/ 123093 w 387928"/>
                <a:gd name="connsiteY1" fmla="*/ 306932 h 650631"/>
                <a:gd name="connsiteX2" fmla="*/ 11190 w 387928"/>
                <a:gd name="connsiteY2" fmla="*/ 601075 h 650631"/>
                <a:gd name="connsiteX3" fmla="*/ 190233 w 387928"/>
                <a:gd name="connsiteY3" fmla="*/ 454002 h 650631"/>
                <a:gd name="connsiteX4" fmla="*/ 378869 w 387928"/>
                <a:gd name="connsiteY4" fmla="*/ 626652 h 650631"/>
                <a:gd name="connsiteX5" fmla="*/ 244586 w 387928"/>
                <a:gd name="connsiteY5" fmla="*/ 310130 h 650631"/>
                <a:gd name="connsiteX6" fmla="*/ 244586 w 387928"/>
                <a:gd name="connsiteY6" fmla="*/ 0 h 650631"/>
                <a:gd name="connsiteX7" fmla="*/ 113500 w 387928"/>
                <a:gd name="connsiteY7" fmla="*/ 12789 h 650631"/>
                <a:gd name="connsiteX0" fmla="*/ 113500 w 387928"/>
                <a:gd name="connsiteY0" fmla="*/ 9591 h 647433"/>
                <a:gd name="connsiteX1" fmla="*/ 123093 w 387928"/>
                <a:gd name="connsiteY1" fmla="*/ 303734 h 647433"/>
                <a:gd name="connsiteX2" fmla="*/ 11190 w 387928"/>
                <a:gd name="connsiteY2" fmla="*/ 597877 h 647433"/>
                <a:gd name="connsiteX3" fmla="*/ 190233 w 387928"/>
                <a:gd name="connsiteY3" fmla="*/ 450804 h 647433"/>
                <a:gd name="connsiteX4" fmla="*/ 378869 w 387928"/>
                <a:gd name="connsiteY4" fmla="*/ 623454 h 647433"/>
                <a:gd name="connsiteX5" fmla="*/ 244586 w 387928"/>
                <a:gd name="connsiteY5" fmla="*/ 306932 h 647433"/>
                <a:gd name="connsiteX6" fmla="*/ 215812 w 387928"/>
                <a:gd name="connsiteY6" fmla="*/ 0 h 647433"/>
                <a:gd name="connsiteX7" fmla="*/ 113500 w 387928"/>
                <a:gd name="connsiteY7" fmla="*/ 9591 h 647433"/>
                <a:gd name="connsiteX0" fmla="*/ 151866 w 387928"/>
                <a:gd name="connsiteY0" fmla="*/ 6394 h 647433"/>
                <a:gd name="connsiteX1" fmla="*/ 123093 w 387928"/>
                <a:gd name="connsiteY1" fmla="*/ 303734 h 647433"/>
                <a:gd name="connsiteX2" fmla="*/ 11190 w 387928"/>
                <a:gd name="connsiteY2" fmla="*/ 597877 h 647433"/>
                <a:gd name="connsiteX3" fmla="*/ 190233 w 387928"/>
                <a:gd name="connsiteY3" fmla="*/ 450804 h 647433"/>
                <a:gd name="connsiteX4" fmla="*/ 378869 w 387928"/>
                <a:gd name="connsiteY4" fmla="*/ 623454 h 647433"/>
                <a:gd name="connsiteX5" fmla="*/ 244586 w 387928"/>
                <a:gd name="connsiteY5" fmla="*/ 306932 h 647433"/>
                <a:gd name="connsiteX6" fmla="*/ 215812 w 387928"/>
                <a:gd name="connsiteY6" fmla="*/ 0 h 647433"/>
                <a:gd name="connsiteX7" fmla="*/ 151866 w 387928"/>
                <a:gd name="connsiteY7" fmla="*/ 6394 h 647433"/>
                <a:gd name="connsiteX0" fmla="*/ 151866 w 387928"/>
                <a:gd name="connsiteY0" fmla="*/ 6394 h 647433"/>
                <a:gd name="connsiteX1" fmla="*/ 123093 w 387928"/>
                <a:gd name="connsiteY1" fmla="*/ 303734 h 647433"/>
                <a:gd name="connsiteX2" fmla="*/ 11190 w 387928"/>
                <a:gd name="connsiteY2" fmla="*/ 597877 h 647433"/>
                <a:gd name="connsiteX3" fmla="*/ 190233 w 387928"/>
                <a:gd name="connsiteY3" fmla="*/ 450804 h 647433"/>
                <a:gd name="connsiteX4" fmla="*/ 378869 w 387928"/>
                <a:gd name="connsiteY4" fmla="*/ 623454 h 647433"/>
                <a:gd name="connsiteX5" fmla="*/ 244586 w 387928"/>
                <a:gd name="connsiteY5" fmla="*/ 306932 h 647433"/>
                <a:gd name="connsiteX6" fmla="*/ 215812 w 387928"/>
                <a:gd name="connsiteY6" fmla="*/ 0 h 647433"/>
                <a:gd name="connsiteX7" fmla="*/ 151866 w 387928"/>
                <a:gd name="connsiteY7" fmla="*/ 6394 h 647433"/>
                <a:gd name="connsiteX0" fmla="*/ 151866 w 387928"/>
                <a:gd name="connsiteY0" fmla="*/ 6394 h 647433"/>
                <a:gd name="connsiteX1" fmla="*/ 123093 w 387928"/>
                <a:gd name="connsiteY1" fmla="*/ 303734 h 647433"/>
                <a:gd name="connsiteX2" fmla="*/ 11190 w 387928"/>
                <a:gd name="connsiteY2" fmla="*/ 597877 h 647433"/>
                <a:gd name="connsiteX3" fmla="*/ 190233 w 387928"/>
                <a:gd name="connsiteY3" fmla="*/ 450804 h 647433"/>
                <a:gd name="connsiteX4" fmla="*/ 378869 w 387928"/>
                <a:gd name="connsiteY4" fmla="*/ 623454 h 647433"/>
                <a:gd name="connsiteX5" fmla="*/ 244586 w 387928"/>
                <a:gd name="connsiteY5" fmla="*/ 306932 h 647433"/>
                <a:gd name="connsiteX6" fmla="*/ 215812 w 387928"/>
                <a:gd name="connsiteY6" fmla="*/ 0 h 647433"/>
                <a:gd name="connsiteX7" fmla="*/ 151866 w 387928"/>
                <a:gd name="connsiteY7" fmla="*/ 6394 h 647433"/>
                <a:gd name="connsiteX0" fmla="*/ 151866 w 387928"/>
                <a:gd name="connsiteY0" fmla="*/ 6394 h 647433"/>
                <a:gd name="connsiteX1" fmla="*/ 123093 w 387928"/>
                <a:gd name="connsiteY1" fmla="*/ 303734 h 647433"/>
                <a:gd name="connsiteX2" fmla="*/ 11190 w 387928"/>
                <a:gd name="connsiteY2" fmla="*/ 597877 h 647433"/>
                <a:gd name="connsiteX3" fmla="*/ 190233 w 387928"/>
                <a:gd name="connsiteY3" fmla="*/ 450804 h 647433"/>
                <a:gd name="connsiteX4" fmla="*/ 378869 w 387928"/>
                <a:gd name="connsiteY4" fmla="*/ 623454 h 647433"/>
                <a:gd name="connsiteX5" fmla="*/ 244586 w 387928"/>
                <a:gd name="connsiteY5" fmla="*/ 306932 h 647433"/>
                <a:gd name="connsiteX6" fmla="*/ 215812 w 387928"/>
                <a:gd name="connsiteY6" fmla="*/ 0 h 647433"/>
                <a:gd name="connsiteX7" fmla="*/ 151866 w 387928"/>
                <a:gd name="connsiteY7" fmla="*/ 6394 h 647433"/>
                <a:gd name="connsiteX0" fmla="*/ 151866 w 426295"/>
                <a:gd name="connsiteY0" fmla="*/ 6394 h 666616"/>
                <a:gd name="connsiteX1" fmla="*/ 123093 w 426295"/>
                <a:gd name="connsiteY1" fmla="*/ 303734 h 666616"/>
                <a:gd name="connsiteX2" fmla="*/ 11190 w 426295"/>
                <a:gd name="connsiteY2" fmla="*/ 597877 h 666616"/>
                <a:gd name="connsiteX3" fmla="*/ 190233 w 426295"/>
                <a:gd name="connsiteY3" fmla="*/ 450804 h 666616"/>
                <a:gd name="connsiteX4" fmla="*/ 378869 w 426295"/>
                <a:gd name="connsiteY4" fmla="*/ 623454 h 666616"/>
                <a:gd name="connsiteX5" fmla="*/ 244586 w 426295"/>
                <a:gd name="connsiteY5" fmla="*/ 306932 h 666616"/>
                <a:gd name="connsiteX6" fmla="*/ 215812 w 426295"/>
                <a:gd name="connsiteY6" fmla="*/ 0 h 666616"/>
                <a:gd name="connsiteX7" fmla="*/ 151866 w 426295"/>
                <a:gd name="connsiteY7" fmla="*/ 6394 h 666616"/>
                <a:gd name="connsiteX0" fmla="*/ 199824 w 474253"/>
                <a:gd name="connsiteY0" fmla="*/ 6394 h 666616"/>
                <a:gd name="connsiteX1" fmla="*/ 171051 w 474253"/>
                <a:gd name="connsiteY1" fmla="*/ 303734 h 666616"/>
                <a:gd name="connsiteX2" fmla="*/ 59148 w 474253"/>
                <a:gd name="connsiteY2" fmla="*/ 597877 h 666616"/>
                <a:gd name="connsiteX3" fmla="*/ 238191 w 474253"/>
                <a:gd name="connsiteY3" fmla="*/ 450804 h 666616"/>
                <a:gd name="connsiteX4" fmla="*/ 426827 w 474253"/>
                <a:gd name="connsiteY4" fmla="*/ 623454 h 666616"/>
                <a:gd name="connsiteX5" fmla="*/ 292544 w 474253"/>
                <a:gd name="connsiteY5" fmla="*/ 306932 h 666616"/>
                <a:gd name="connsiteX6" fmla="*/ 263770 w 474253"/>
                <a:gd name="connsiteY6" fmla="*/ 0 h 666616"/>
                <a:gd name="connsiteX7" fmla="*/ 199824 w 474253"/>
                <a:gd name="connsiteY7" fmla="*/ 6394 h 666616"/>
                <a:gd name="connsiteX0" fmla="*/ 199824 w 474253"/>
                <a:gd name="connsiteY0" fmla="*/ 6394 h 666616"/>
                <a:gd name="connsiteX1" fmla="*/ 171051 w 474253"/>
                <a:gd name="connsiteY1" fmla="*/ 303734 h 666616"/>
                <a:gd name="connsiteX2" fmla="*/ 59148 w 474253"/>
                <a:gd name="connsiteY2" fmla="*/ 597877 h 666616"/>
                <a:gd name="connsiteX3" fmla="*/ 238191 w 474253"/>
                <a:gd name="connsiteY3" fmla="*/ 450804 h 666616"/>
                <a:gd name="connsiteX4" fmla="*/ 426827 w 474253"/>
                <a:gd name="connsiteY4" fmla="*/ 623454 h 666616"/>
                <a:gd name="connsiteX5" fmla="*/ 292544 w 474253"/>
                <a:gd name="connsiteY5" fmla="*/ 306932 h 666616"/>
                <a:gd name="connsiteX6" fmla="*/ 263770 w 474253"/>
                <a:gd name="connsiteY6" fmla="*/ 0 h 666616"/>
                <a:gd name="connsiteX7" fmla="*/ 199824 w 474253"/>
                <a:gd name="connsiteY7" fmla="*/ 6394 h 666616"/>
                <a:gd name="connsiteX0" fmla="*/ 199824 w 439616"/>
                <a:gd name="connsiteY0" fmla="*/ 6394 h 664485"/>
                <a:gd name="connsiteX1" fmla="*/ 171051 w 439616"/>
                <a:gd name="connsiteY1" fmla="*/ 303734 h 664485"/>
                <a:gd name="connsiteX2" fmla="*/ 59148 w 439616"/>
                <a:gd name="connsiteY2" fmla="*/ 597877 h 664485"/>
                <a:gd name="connsiteX3" fmla="*/ 238191 w 439616"/>
                <a:gd name="connsiteY3" fmla="*/ 450804 h 664485"/>
                <a:gd name="connsiteX4" fmla="*/ 369277 w 439616"/>
                <a:gd name="connsiteY4" fmla="*/ 553115 h 664485"/>
                <a:gd name="connsiteX5" fmla="*/ 426827 w 439616"/>
                <a:gd name="connsiteY5" fmla="*/ 623454 h 664485"/>
                <a:gd name="connsiteX6" fmla="*/ 292544 w 439616"/>
                <a:gd name="connsiteY6" fmla="*/ 306932 h 664485"/>
                <a:gd name="connsiteX7" fmla="*/ 263770 w 439616"/>
                <a:gd name="connsiteY7" fmla="*/ 0 h 664485"/>
                <a:gd name="connsiteX8" fmla="*/ 199824 w 439616"/>
                <a:gd name="connsiteY8" fmla="*/ 6394 h 664485"/>
                <a:gd name="connsiteX0" fmla="*/ 199824 w 431623"/>
                <a:gd name="connsiteY0" fmla="*/ 6394 h 640506"/>
                <a:gd name="connsiteX1" fmla="*/ 171051 w 431623"/>
                <a:gd name="connsiteY1" fmla="*/ 303734 h 640506"/>
                <a:gd name="connsiteX2" fmla="*/ 59148 w 431623"/>
                <a:gd name="connsiteY2" fmla="*/ 597877 h 640506"/>
                <a:gd name="connsiteX3" fmla="*/ 238191 w 431623"/>
                <a:gd name="connsiteY3" fmla="*/ 450804 h 640506"/>
                <a:gd name="connsiteX4" fmla="*/ 369277 w 431623"/>
                <a:gd name="connsiteY4" fmla="*/ 553115 h 640506"/>
                <a:gd name="connsiteX5" fmla="*/ 426827 w 431623"/>
                <a:gd name="connsiteY5" fmla="*/ 623454 h 640506"/>
                <a:gd name="connsiteX6" fmla="*/ 340502 w 431623"/>
                <a:gd name="connsiteY6" fmla="*/ 450806 h 640506"/>
                <a:gd name="connsiteX7" fmla="*/ 292544 w 431623"/>
                <a:gd name="connsiteY7" fmla="*/ 306932 h 640506"/>
                <a:gd name="connsiteX8" fmla="*/ 263770 w 431623"/>
                <a:gd name="connsiteY8" fmla="*/ 0 h 640506"/>
                <a:gd name="connsiteX9" fmla="*/ 199824 w 431623"/>
                <a:gd name="connsiteY9" fmla="*/ 6394 h 640506"/>
                <a:gd name="connsiteX0" fmla="*/ 199824 w 431623"/>
                <a:gd name="connsiteY0" fmla="*/ 6394 h 640506"/>
                <a:gd name="connsiteX1" fmla="*/ 171051 w 431623"/>
                <a:gd name="connsiteY1" fmla="*/ 303734 h 640506"/>
                <a:gd name="connsiteX2" fmla="*/ 59148 w 431623"/>
                <a:gd name="connsiteY2" fmla="*/ 597877 h 640506"/>
                <a:gd name="connsiteX3" fmla="*/ 238191 w 431623"/>
                <a:gd name="connsiteY3" fmla="*/ 450804 h 640506"/>
                <a:gd name="connsiteX4" fmla="*/ 369277 w 431623"/>
                <a:gd name="connsiteY4" fmla="*/ 553115 h 640506"/>
                <a:gd name="connsiteX5" fmla="*/ 426827 w 431623"/>
                <a:gd name="connsiteY5" fmla="*/ 623454 h 640506"/>
                <a:gd name="connsiteX6" fmla="*/ 340502 w 431623"/>
                <a:gd name="connsiteY6" fmla="*/ 450806 h 640506"/>
                <a:gd name="connsiteX7" fmla="*/ 292544 w 431623"/>
                <a:gd name="connsiteY7" fmla="*/ 306932 h 640506"/>
                <a:gd name="connsiteX8" fmla="*/ 263770 w 431623"/>
                <a:gd name="connsiteY8" fmla="*/ 0 h 640506"/>
                <a:gd name="connsiteX9" fmla="*/ 199824 w 431623"/>
                <a:gd name="connsiteY9" fmla="*/ 6394 h 640506"/>
                <a:gd name="connsiteX0" fmla="*/ 199824 w 386329"/>
                <a:gd name="connsiteY0" fmla="*/ 6394 h 714041"/>
                <a:gd name="connsiteX1" fmla="*/ 171051 w 386329"/>
                <a:gd name="connsiteY1" fmla="*/ 303734 h 714041"/>
                <a:gd name="connsiteX2" fmla="*/ 59148 w 386329"/>
                <a:gd name="connsiteY2" fmla="*/ 597877 h 714041"/>
                <a:gd name="connsiteX3" fmla="*/ 238191 w 386329"/>
                <a:gd name="connsiteY3" fmla="*/ 450804 h 714041"/>
                <a:gd name="connsiteX4" fmla="*/ 369277 w 386329"/>
                <a:gd name="connsiteY4" fmla="*/ 553115 h 714041"/>
                <a:gd name="connsiteX5" fmla="*/ 340502 w 386329"/>
                <a:gd name="connsiteY5" fmla="*/ 696989 h 714041"/>
                <a:gd name="connsiteX6" fmla="*/ 340502 w 386329"/>
                <a:gd name="connsiteY6" fmla="*/ 450806 h 714041"/>
                <a:gd name="connsiteX7" fmla="*/ 292544 w 386329"/>
                <a:gd name="connsiteY7" fmla="*/ 306932 h 714041"/>
                <a:gd name="connsiteX8" fmla="*/ 263770 w 386329"/>
                <a:gd name="connsiteY8" fmla="*/ 0 h 714041"/>
                <a:gd name="connsiteX9" fmla="*/ 199824 w 386329"/>
                <a:gd name="connsiteY9" fmla="*/ 6394 h 714041"/>
                <a:gd name="connsiteX0" fmla="*/ 199824 w 392723"/>
                <a:gd name="connsiteY0" fmla="*/ 6394 h 723633"/>
                <a:gd name="connsiteX1" fmla="*/ 171051 w 392723"/>
                <a:gd name="connsiteY1" fmla="*/ 303734 h 723633"/>
                <a:gd name="connsiteX2" fmla="*/ 59148 w 392723"/>
                <a:gd name="connsiteY2" fmla="*/ 597877 h 723633"/>
                <a:gd name="connsiteX3" fmla="*/ 238191 w 392723"/>
                <a:gd name="connsiteY3" fmla="*/ 450804 h 723633"/>
                <a:gd name="connsiteX4" fmla="*/ 369277 w 392723"/>
                <a:gd name="connsiteY4" fmla="*/ 553115 h 723633"/>
                <a:gd name="connsiteX5" fmla="*/ 378869 w 392723"/>
                <a:gd name="connsiteY5" fmla="*/ 706581 h 723633"/>
                <a:gd name="connsiteX6" fmla="*/ 340502 w 392723"/>
                <a:gd name="connsiteY6" fmla="*/ 450806 h 723633"/>
                <a:gd name="connsiteX7" fmla="*/ 292544 w 392723"/>
                <a:gd name="connsiteY7" fmla="*/ 306932 h 723633"/>
                <a:gd name="connsiteX8" fmla="*/ 263770 w 392723"/>
                <a:gd name="connsiteY8" fmla="*/ 0 h 723633"/>
                <a:gd name="connsiteX9" fmla="*/ 199824 w 392723"/>
                <a:gd name="connsiteY9" fmla="*/ 6394 h 723633"/>
                <a:gd name="connsiteX0" fmla="*/ 199824 w 418834"/>
                <a:gd name="connsiteY0" fmla="*/ 6394 h 726830"/>
                <a:gd name="connsiteX1" fmla="*/ 171051 w 418834"/>
                <a:gd name="connsiteY1" fmla="*/ 303734 h 726830"/>
                <a:gd name="connsiteX2" fmla="*/ 59148 w 418834"/>
                <a:gd name="connsiteY2" fmla="*/ 597877 h 726830"/>
                <a:gd name="connsiteX3" fmla="*/ 238191 w 418834"/>
                <a:gd name="connsiteY3" fmla="*/ 450804 h 726830"/>
                <a:gd name="connsiteX4" fmla="*/ 369277 w 418834"/>
                <a:gd name="connsiteY4" fmla="*/ 553115 h 726830"/>
                <a:gd name="connsiteX5" fmla="*/ 378869 w 418834"/>
                <a:gd name="connsiteY5" fmla="*/ 706581 h 726830"/>
                <a:gd name="connsiteX6" fmla="*/ 340502 w 418834"/>
                <a:gd name="connsiteY6" fmla="*/ 450806 h 726830"/>
                <a:gd name="connsiteX7" fmla="*/ 292544 w 418834"/>
                <a:gd name="connsiteY7" fmla="*/ 306932 h 726830"/>
                <a:gd name="connsiteX8" fmla="*/ 263770 w 418834"/>
                <a:gd name="connsiteY8" fmla="*/ 0 h 726830"/>
                <a:gd name="connsiteX9" fmla="*/ 199824 w 418834"/>
                <a:gd name="connsiteY9" fmla="*/ 6394 h 726830"/>
                <a:gd name="connsiteX0" fmla="*/ 199824 w 425228"/>
                <a:gd name="connsiteY0" fmla="*/ 6394 h 714574"/>
                <a:gd name="connsiteX1" fmla="*/ 171051 w 425228"/>
                <a:gd name="connsiteY1" fmla="*/ 303734 h 714574"/>
                <a:gd name="connsiteX2" fmla="*/ 59148 w 425228"/>
                <a:gd name="connsiteY2" fmla="*/ 597877 h 714574"/>
                <a:gd name="connsiteX3" fmla="*/ 238191 w 425228"/>
                <a:gd name="connsiteY3" fmla="*/ 450804 h 714574"/>
                <a:gd name="connsiteX4" fmla="*/ 369277 w 425228"/>
                <a:gd name="connsiteY4" fmla="*/ 553115 h 714574"/>
                <a:gd name="connsiteX5" fmla="*/ 378869 w 425228"/>
                <a:gd name="connsiteY5" fmla="*/ 706581 h 714574"/>
                <a:gd name="connsiteX6" fmla="*/ 410841 w 425228"/>
                <a:gd name="connsiteY6" fmla="*/ 505159 h 714574"/>
                <a:gd name="connsiteX7" fmla="*/ 292544 w 425228"/>
                <a:gd name="connsiteY7" fmla="*/ 306932 h 714574"/>
                <a:gd name="connsiteX8" fmla="*/ 263770 w 425228"/>
                <a:gd name="connsiteY8" fmla="*/ 0 h 714574"/>
                <a:gd name="connsiteX9" fmla="*/ 199824 w 425228"/>
                <a:gd name="connsiteY9" fmla="*/ 6394 h 714574"/>
                <a:gd name="connsiteX0" fmla="*/ 199824 w 447608"/>
                <a:gd name="connsiteY0" fmla="*/ 6394 h 714574"/>
                <a:gd name="connsiteX1" fmla="*/ 171051 w 447608"/>
                <a:gd name="connsiteY1" fmla="*/ 303734 h 714574"/>
                <a:gd name="connsiteX2" fmla="*/ 59148 w 447608"/>
                <a:gd name="connsiteY2" fmla="*/ 597877 h 714574"/>
                <a:gd name="connsiteX3" fmla="*/ 238191 w 447608"/>
                <a:gd name="connsiteY3" fmla="*/ 450804 h 714574"/>
                <a:gd name="connsiteX4" fmla="*/ 369277 w 447608"/>
                <a:gd name="connsiteY4" fmla="*/ 553115 h 714574"/>
                <a:gd name="connsiteX5" fmla="*/ 378869 w 447608"/>
                <a:gd name="connsiteY5" fmla="*/ 706581 h 714574"/>
                <a:gd name="connsiteX6" fmla="*/ 410841 w 447608"/>
                <a:gd name="connsiteY6" fmla="*/ 505159 h 714574"/>
                <a:gd name="connsiteX7" fmla="*/ 292544 w 447608"/>
                <a:gd name="connsiteY7" fmla="*/ 306932 h 714574"/>
                <a:gd name="connsiteX8" fmla="*/ 263770 w 447608"/>
                <a:gd name="connsiteY8" fmla="*/ 0 h 714574"/>
                <a:gd name="connsiteX9" fmla="*/ 199824 w 447608"/>
                <a:gd name="connsiteY9" fmla="*/ 6394 h 714574"/>
                <a:gd name="connsiteX0" fmla="*/ 199824 w 424163"/>
                <a:gd name="connsiteY0" fmla="*/ 6394 h 724166"/>
                <a:gd name="connsiteX1" fmla="*/ 171051 w 424163"/>
                <a:gd name="connsiteY1" fmla="*/ 303734 h 724166"/>
                <a:gd name="connsiteX2" fmla="*/ 59148 w 424163"/>
                <a:gd name="connsiteY2" fmla="*/ 597877 h 724166"/>
                <a:gd name="connsiteX3" fmla="*/ 238191 w 424163"/>
                <a:gd name="connsiteY3" fmla="*/ 450804 h 724166"/>
                <a:gd name="connsiteX4" fmla="*/ 369277 w 424163"/>
                <a:gd name="connsiteY4" fmla="*/ 553115 h 724166"/>
                <a:gd name="connsiteX5" fmla="*/ 372474 w 424163"/>
                <a:gd name="connsiteY5" fmla="*/ 716173 h 724166"/>
                <a:gd name="connsiteX6" fmla="*/ 410841 w 424163"/>
                <a:gd name="connsiteY6" fmla="*/ 505159 h 724166"/>
                <a:gd name="connsiteX7" fmla="*/ 292544 w 424163"/>
                <a:gd name="connsiteY7" fmla="*/ 306932 h 724166"/>
                <a:gd name="connsiteX8" fmla="*/ 263770 w 424163"/>
                <a:gd name="connsiteY8" fmla="*/ 0 h 724166"/>
                <a:gd name="connsiteX9" fmla="*/ 199824 w 424163"/>
                <a:gd name="connsiteY9" fmla="*/ 6394 h 724166"/>
                <a:gd name="connsiteX0" fmla="*/ 199824 w 424163"/>
                <a:gd name="connsiteY0" fmla="*/ 6394 h 756138"/>
                <a:gd name="connsiteX1" fmla="*/ 171051 w 424163"/>
                <a:gd name="connsiteY1" fmla="*/ 303734 h 756138"/>
                <a:gd name="connsiteX2" fmla="*/ 59148 w 424163"/>
                <a:gd name="connsiteY2" fmla="*/ 597877 h 756138"/>
                <a:gd name="connsiteX3" fmla="*/ 238191 w 424163"/>
                <a:gd name="connsiteY3" fmla="*/ 450804 h 756138"/>
                <a:gd name="connsiteX4" fmla="*/ 369277 w 424163"/>
                <a:gd name="connsiteY4" fmla="*/ 553115 h 756138"/>
                <a:gd name="connsiteX5" fmla="*/ 372474 w 424163"/>
                <a:gd name="connsiteY5" fmla="*/ 716173 h 756138"/>
                <a:gd name="connsiteX6" fmla="*/ 410841 w 424163"/>
                <a:gd name="connsiteY6" fmla="*/ 505159 h 756138"/>
                <a:gd name="connsiteX7" fmla="*/ 292544 w 424163"/>
                <a:gd name="connsiteY7" fmla="*/ 306932 h 756138"/>
                <a:gd name="connsiteX8" fmla="*/ 263770 w 424163"/>
                <a:gd name="connsiteY8" fmla="*/ 0 h 756138"/>
                <a:gd name="connsiteX9" fmla="*/ 199824 w 424163"/>
                <a:gd name="connsiteY9" fmla="*/ 6394 h 756138"/>
                <a:gd name="connsiteX0" fmla="*/ 199824 w 416703"/>
                <a:gd name="connsiteY0" fmla="*/ 6394 h 743349"/>
                <a:gd name="connsiteX1" fmla="*/ 171051 w 416703"/>
                <a:gd name="connsiteY1" fmla="*/ 303734 h 743349"/>
                <a:gd name="connsiteX2" fmla="*/ 59148 w 416703"/>
                <a:gd name="connsiteY2" fmla="*/ 597877 h 743349"/>
                <a:gd name="connsiteX3" fmla="*/ 238191 w 416703"/>
                <a:gd name="connsiteY3" fmla="*/ 450804 h 743349"/>
                <a:gd name="connsiteX4" fmla="*/ 369277 w 416703"/>
                <a:gd name="connsiteY4" fmla="*/ 553115 h 743349"/>
                <a:gd name="connsiteX5" fmla="*/ 327713 w 416703"/>
                <a:gd name="connsiteY5" fmla="*/ 703384 h 743349"/>
                <a:gd name="connsiteX6" fmla="*/ 410841 w 416703"/>
                <a:gd name="connsiteY6" fmla="*/ 505159 h 743349"/>
                <a:gd name="connsiteX7" fmla="*/ 292544 w 416703"/>
                <a:gd name="connsiteY7" fmla="*/ 306932 h 743349"/>
                <a:gd name="connsiteX8" fmla="*/ 263770 w 416703"/>
                <a:gd name="connsiteY8" fmla="*/ 0 h 743349"/>
                <a:gd name="connsiteX9" fmla="*/ 199824 w 416703"/>
                <a:gd name="connsiteY9" fmla="*/ 6394 h 743349"/>
                <a:gd name="connsiteX0" fmla="*/ 199824 w 416703"/>
                <a:gd name="connsiteY0" fmla="*/ 6394 h 703917"/>
                <a:gd name="connsiteX1" fmla="*/ 171051 w 416703"/>
                <a:gd name="connsiteY1" fmla="*/ 303734 h 703917"/>
                <a:gd name="connsiteX2" fmla="*/ 59148 w 416703"/>
                <a:gd name="connsiteY2" fmla="*/ 597877 h 703917"/>
                <a:gd name="connsiteX3" fmla="*/ 238191 w 416703"/>
                <a:gd name="connsiteY3" fmla="*/ 450804 h 703917"/>
                <a:gd name="connsiteX4" fmla="*/ 369277 w 416703"/>
                <a:gd name="connsiteY4" fmla="*/ 553115 h 703917"/>
                <a:gd name="connsiteX5" fmla="*/ 327713 w 416703"/>
                <a:gd name="connsiteY5" fmla="*/ 703384 h 703917"/>
                <a:gd name="connsiteX6" fmla="*/ 410841 w 416703"/>
                <a:gd name="connsiteY6" fmla="*/ 556314 h 703917"/>
                <a:gd name="connsiteX7" fmla="*/ 292544 w 416703"/>
                <a:gd name="connsiteY7" fmla="*/ 306932 h 703917"/>
                <a:gd name="connsiteX8" fmla="*/ 263770 w 416703"/>
                <a:gd name="connsiteY8" fmla="*/ 0 h 703917"/>
                <a:gd name="connsiteX9" fmla="*/ 199824 w 416703"/>
                <a:gd name="connsiteY9" fmla="*/ 6394 h 703917"/>
                <a:gd name="connsiteX0" fmla="*/ 199824 w 416703"/>
                <a:gd name="connsiteY0" fmla="*/ 6394 h 727730"/>
                <a:gd name="connsiteX1" fmla="*/ 171051 w 416703"/>
                <a:gd name="connsiteY1" fmla="*/ 303734 h 727730"/>
                <a:gd name="connsiteX2" fmla="*/ 59148 w 416703"/>
                <a:gd name="connsiteY2" fmla="*/ 597877 h 727730"/>
                <a:gd name="connsiteX3" fmla="*/ 238191 w 416703"/>
                <a:gd name="connsiteY3" fmla="*/ 450804 h 727730"/>
                <a:gd name="connsiteX4" fmla="*/ 369277 w 416703"/>
                <a:gd name="connsiteY4" fmla="*/ 553115 h 727730"/>
                <a:gd name="connsiteX5" fmla="*/ 327713 w 416703"/>
                <a:gd name="connsiteY5" fmla="*/ 703384 h 727730"/>
                <a:gd name="connsiteX6" fmla="*/ 410841 w 416703"/>
                <a:gd name="connsiteY6" fmla="*/ 556314 h 727730"/>
                <a:gd name="connsiteX7" fmla="*/ 292544 w 416703"/>
                <a:gd name="connsiteY7" fmla="*/ 306932 h 727730"/>
                <a:gd name="connsiteX8" fmla="*/ 263770 w 416703"/>
                <a:gd name="connsiteY8" fmla="*/ 0 h 727730"/>
                <a:gd name="connsiteX9" fmla="*/ 199824 w 416703"/>
                <a:gd name="connsiteY9" fmla="*/ 6394 h 727730"/>
                <a:gd name="connsiteX0" fmla="*/ 199824 w 416703"/>
                <a:gd name="connsiteY0" fmla="*/ 6394 h 749161"/>
                <a:gd name="connsiteX1" fmla="*/ 171051 w 416703"/>
                <a:gd name="connsiteY1" fmla="*/ 303734 h 749161"/>
                <a:gd name="connsiteX2" fmla="*/ 59148 w 416703"/>
                <a:gd name="connsiteY2" fmla="*/ 597877 h 749161"/>
                <a:gd name="connsiteX3" fmla="*/ 238191 w 416703"/>
                <a:gd name="connsiteY3" fmla="*/ 450804 h 749161"/>
                <a:gd name="connsiteX4" fmla="*/ 369277 w 416703"/>
                <a:gd name="connsiteY4" fmla="*/ 553115 h 749161"/>
                <a:gd name="connsiteX5" fmla="*/ 327713 w 416703"/>
                <a:gd name="connsiteY5" fmla="*/ 703384 h 749161"/>
                <a:gd name="connsiteX6" fmla="*/ 410841 w 416703"/>
                <a:gd name="connsiteY6" fmla="*/ 556314 h 749161"/>
                <a:gd name="connsiteX7" fmla="*/ 292544 w 416703"/>
                <a:gd name="connsiteY7" fmla="*/ 306932 h 749161"/>
                <a:gd name="connsiteX8" fmla="*/ 263770 w 416703"/>
                <a:gd name="connsiteY8" fmla="*/ 0 h 749161"/>
                <a:gd name="connsiteX9" fmla="*/ 199824 w 416703"/>
                <a:gd name="connsiteY9" fmla="*/ 6394 h 749161"/>
                <a:gd name="connsiteX0" fmla="*/ 199824 w 416703"/>
                <a:gd name="connsiteY0" fmla="*/ 6394 h 703917"/>
                <a:gd name="connsiteX1" fmla="*/ 171051 w 416703"/>
                <a:gd name="connsiteY1" fmla="*/ 303734 h 703917"/>
                <a:gd name="connsiteX2" fmla="*/ 59148 w 416703"/>
                <a:gd name="connsiteY2" fmla="*/ 597877 h 703917"/>
                <a:gd name="connsiteX3" fmla="*/ 238191 w 416703"/>
                <a:gd name="connsiteY3" fmla="*/ 450804 h 703917"/>
                <a:gd name="connsiteX4" fmla="*/ 352608 w 416703"/>
                <a:gd name="connsiteY4" fmla="*/ 553115 h 703917"/>
                <a:gd name="connsiteX5" fmla="*/ 327713 w 416703"/>
                <a:gd name="connsiteY5" fmla="*/ 703384 h 703917"/>
                <a:gd name="connsiteX6" fmla="*/ 410841 w 416703"/>
                <a:gd name="connsiteY6" fmla="*/ 556314 h 703917"/>
                <a:gd name="connsiteX7" fmla="*/ 292544 w 416703"/>
                <a:gd name="connsiteY7" fmla="*/ 306932 h 703917"/>
                <a:gd name="connsiteX8" fmla="*/ 263770 w 416703"/>
                <a:gd name="connsiteY8" fmla="*/ 0 h 703917"/>
                <a:gd name="connsiteX9" fmla="*/ 199824 w 416703"/>
                <a:gd name="connsiteY9" fmla="*/ 6394 h 703917"/>
                <a:gd name="connsiteX0" fmla="*/ 199824 w 416703"/>
                <a:gd name="connsiteY0" fmla="*/ 6394 h 703917"/>
                <a:gd name="connsiteX1" fmla="*/ 171051 w 416703"/>
                <a:gd name="connsiteY1" fmla="*/ 303734 h 703917"/>
                <a:gd name="connsiteX2" fmla="*/ 59148 w 416703"/>
                <a:gd name="connsiteY2" fmla="*/ 597877 h 703917"/>
                <a:gd name="connsiteX3" fmla="*/ 238191 w 416703"/>
                <a:gd name="connsiteY3" fmla="*/ 450804 h 703917"/>
                <a:gd name="connsiteX4" fmla="*/ 352608 w 416703"/>
                <a:gd name="connsiteY4" fmla="*/ 553115 h 703917"/>
                <a:gd name="connsiteX5" fmla="*/ 327713 w 416703"/>
                <a:gd name="connsiteY5" fmla="*/ 703384 h 703917"/>
                <a:gd name="connsiteX6" fmla="*/ 410841 w 416703"/>
                <a:gd name="connsiteY6" fmla="*/ 556314 h 703917"/>
                <a:gd name="connsiteX7" fmla="*/ 292544 w 416703"/>
                <a:gd name="connsiteY7" fmla="*/ 306932 h 703917"/>
                <a:gd name="connsiteX8" fmla="*/ 263770 w 416703"/>
                <a:gd name="connsiteY8" fmla="*/ 0 h 703917"/>
                <a:gd name="connsiteX9" fmla="*/ 199824 w 416703"/>
                <a:gd name="connsiteY9" fmla="*/ 6394 h 703917"/>
                <a:gd name="connsiteX0" fmla="*/ 199824 w 416703"/>
                <a:gd name="connsiteY0" fmla="*/ 6394 h 734873"/>
                <a:gd name="connsiteX1" fmla="*/ 171051 w 416703"/>
                <a:gd name="connsiteY1" fmla="*/ 303734 h 734873"/>
                <a:gd name="connsiteX2" fmla="*/ 59148 w 416703"/>
                <a:gd name="connsiteY2" fmla="*/ 597877 h 734873"/>
                <a:gd name="connsiteX3" fmla="*/ 238191 w 416703"/>
                <a:gd name="connsiteY3" fmla="*/ 450804 h 734873"/>
                <a:gd name="connsiteX4" fmla="*/ 352608 w 416703"/>
                <a:gd name="connsiteY4" fmla="*/ 553115 h 734873"/>
                <a:gd name="connsiteX5" fmla="*/ 327713 w 416703"/>
                <a:gd name="connsiteY5" fmla="*/ 703384 h 734873"/>
                <a:gd name="connsiteX6" fmla="*/ 410841 w 416703"/>
                <a:gd name="connsiteY6" fmla="*/ 556314 h 734873"/>
                <a:gd name="connsiteX7" fmla="*/ 292544 w 416703"/>
                <a:gd name="connsiteY7" fmla="*/ 306932 h 734873"/>
                <a:gd name="connsiteX8" fmla="*/ 263770 w 416703"/>
                <a:gd name="connsiteY8" fmla="*/ 0 h 734873"/>
                <a:gd name="connsiteX9" fmla="*/ 199824 w 416703"/>
                <a:gd name="connsiteY9" fmla="*/ 6394 h 734873"/>
                <a:gd name="connsiteX0" fmla="*/ 199824 w 416703"/>
                <a:gd name="connsiteY0" fmla="*/ 6394 h 734873"/>
                <a:gd name="connsiteX1" fmla="*/ 171051 w 416703"/>
                <a:gd name="connsiteY1" fmla="*/ 303734 h 734873"/>
                <a:gd name="connsiteX2" fmla="*/ 59148 w 416703"/>
                <a:gd name="connsiteY2" fmla="*/ 597877 h 734873"/>
                <a:gd name="connsiteX3" fmla="*/ 238191 w 416703"/>
                <a:gd name="connsiteY3" fmla="*/ 450804 h 734873"/>
                <a:gd name="connsiteX4" fmla="*/ 352608 w 416703"/>
                <a:gd name="connsiteY4" fmla="*/ 553115 h 734873"/>
                <a:gd name="connsiteX5" fmla="*/ 327713 w 416703"/>
                <a:gd name="connsiteY5" fmla="*/ 703384 h 734873"/>
                <a:gd name="connsiteX6" fmla="*/ 410841 w 416703"/>
                <a:gd name="connsiteY6" fmla="*/ 556314 h 734873"/>
                <a:gd name="connsiteX7" fmla="*/ 292544 w 416703"/>
                <a:gd name="connsiteY7" fmla="*/ 306932 h 734873"/>
                <a:gd name="connsiteX8" fmla="*/ 263770 w 416703"/>
                <a:gd name="connsiteY8" fmla="*/ 0 h 734873"/>
                <a:gd name="connsiteX9" fmla="*/ 199824 w 416703"/>
                <a:gd name="connsiteY9" fmla="*/ 6394 h 734873"/>
                <a:gd name="connsiteX0" fmla="*/ 153850 w 370729"/>
                <a:gd name="connsiteY0" fmla="*/ 6394 h 734873"/>
                <a:gd name="connsiteX1" fmla="*/ 125077 w 370729"/>
                <a:gd name="connsiteY1" fmla="*/ 303734 h 734873"/>
                <a:gd name="connsiteX2" fmla="*/ 13174 w 370729"/>
                <a:gd name="connsiteY2" fmla="*/ 597877 h 734873"/>
                <a:gd name="connsiteX3" fmla="*/ 204123 w 370729"/>
                <a:gd name="connsiteY3" fmla="*/ 417466 h 734873"/>
                <a:gd name="connsiteX4" fmla="*/ 306634 w 370729"/>
                <a:gd name="connsiteY4" fmla="*/ 553115 h 734873"/>
                <a:gd name="connsiteX5" fmla="*/ 281739 w 370729"/>
                <a:gd name="connsiteY5" fmla="*/ 703384 h 734873"/>
                <a:gd name="connsiteX6" fmla="*/ 364867 w 370729"/>
                <a:gd name="connsiteY6" fmla="*/ 556314 h 734873"/>
                <a:gd name="connsiteX7" fmla="*/ 246570 w 370729"/>
                <a:gd name="connsiteY7" fmla="*/ 306932 h 734873"/>
                <a:gd name="connsiteX8" fmla="*/ 217796 w 370729"/>
                <a:gd name="connsiteY8" fmla="*/ 0 h 734873"/>
                <a:gd name="connsiteX9" fmla="*/ 153850 w 370729"/>
                <a:gd name="connsiteY9" fmla="*/ 6394 h 734873"/>
                <a:gd name="connsiteX0" fmla="*/ 153850 w 370729"/>
                <a:gd name="connsiteY0" fmla="*/ 6394 h 734873"/>
                <a:gd name="connsiteX1" fmla="*/ 125077 w 370729"/>
                <a:gd name="connsiteY1" fmla="*/ 303734 h 734873"/>
                <a:gd name="connsiteX2" fmla="*/ 13174 w 370729"/>
                <a:gd name="connsiteY2" fmla="*/ 597877 h 734873"/>
                <a:gd name="connsiteX3" fmla="*/ 204123 w 370729"/>
                <a:gd name="connsiteY3" fmla="*/ 417466 h 734873"/>
                <a:gd name="connsiteX4" fmla="*/ 306634 w 370729"/>
                <a:gd name="connsiteY4" fmla="*/ 553115 h 734873"/>
                <a:gd name="connsiteX5" fmla="*/ 281739 w 370729"/>
                <a:gd name="connsiteY5" fmla="*/ 703384 h 734873"/>
                <a:gd name="connsiteX6" fmla="*/ 364867 w 370729"/>
                <a:gd name="connsiteY6" fmla="*/ 556314 h 734873"/>
                <a:gd name="connsiteX7" fmla="*/ 246570 w 370729"/>
                <a:gd name="connsiteY7" fmla="*/ 306932 h 734873"/>
                <a:gd name="connsiteX8" fmla="*/ 217796 w 370729"/>
                <a:gd name="connsiteY8" fmla="*/ 0 h 734873"/>
                <a:gd name="connsiteX9" fmla="*/ 153850 w 370729"/>
                <a:gd name="connsiteY9" fmla="*/ 6394 h 734873"/>
                <a:gd name="connsiteX0" fmla="*/ 41931 w 258810"/>
                <a:gd name="connsiteY0" fmla="*/ 6394 h 734873"/>
                <a:gd name="connsiteX1" fmla="*/ 13158 w 258810"/>
                <a:gd name="connsiteY1" fmla="*/ 303734 h 734873"/>
                <a:gd name="connsiteX2" fmla="*/ 13174 w 258810"/>
                <a:gd name="connsiteY2" fmla="*/ 712177 h 734873"/>
                <a:gd name="connsiteX3" fmla="*/ 92204 w 258810"/>
                <a:gd name="connsiteY3" fmla="*/ 417466 h 734873"/>
                <a:gd name="connsiteX4" fmla="*/ 194715 w 258810"/>
                <a:gd name="connsiteY4" fmla="*/ 553115 h 734873"/>
                <a:gd name="connsiteX5" fmla="*/ 169820 w 258810"/>
                <a:gd name="connsiteY5" fmla="*/ 703384 h 734873"/>
                <a:gd name="connsiteX6" fmla="*/ 252948 w 258810"/>
                <a:gd name="connsiteY6" fmla="*/ 556314 h 734873"/>
                <a:gd name="connsiteX7" fmla="*/ 134651 w 258810"/>
                <a:gd name="connsiteY7" fmla="*/ 306932 h 734873"/>
                <a:gd name="connsiteX8" fmla="*/ 105877 w 258810"/>
                <a:gd name="connsiteY8" fmla="*/ 0 h 734873"/>
                <a:gd name="connsiteX9" fmla="*/ 41931 w 258810"/>
                <a:gd name="connsiteY9" fmla="*/ 6394 h 734873"/>
                <a:gd name="connsiteX0" fmla="*/ 70506 w 287385"/>
                <a:gd name="connsiteY0" fmla="*/ 6394 h 747991"/>
                <a:gd name="connsiteX1" fmla="*/ 41733 w 287385"/>
                <a:gd name="connsiteY1" fmla="*/ 303734 h 747991"/>
                <a:gd name="connsiteX2" fmla="*/ 41749 w 287385"/>
                <a:gd name="connsiteY2" fmla="*/ 712177 h 747991"/>
                <a:gd name="connsiteX3" fmla="*/ 120779 w 287385"/>
                <a:gd name="connsiteY3" fmla="*/ 417466 h 747991"/>
                <a:gd name="connsiteX4" fmla="*/ 223290 w 287385"/>
                <a:gd name="connsiteY4" fmla="*/ 553115 h 747991"/>
                <a:gd name="connsiteX5" fmla="*/ 198395 w 287385"/>
                <a:gd name="connsiteY5" fmla="*/ 703384 h 747991"/>
                <a:gd name="connsiteX6" fmla="*/ 281523 w 287385"/>
                <a:gd name="connsiteY6" fmla="*/ 556314 h 747991"/>
                <a:gd name="connsiteX7" fmla="*/ 163226 w 287385"/>
                <a:gd name="connsiteY7" fmla="*/ 306932 h 747991"/>
                <a:gd name="connsiteX8" fmla="*/ 134452 w 287385"/>
                <a:gd name="connsiteY8" fmla="*/ 0 h 747991"/>
                <a:gd name="connsiteX9" fmla="*/ 70506 w 287385"/>
                <a:gd name="connsiteY9" fmla="*/ 6394 h 747991"/>
                <a:gd name="connsiteX0" fmla="*/ 44099 w 260978"/>
                <a:gd name="connsiteY0" fmla="*/ 6394 h 734873"/>
                <a:gd name="connsiteX1" fmla="*/ 15326 w 260978"/>
                <a:gd name="connsiteY1" fmla="*/ 303734 h 734873"/>
                <a:gd name="connsiteX2" fmla="*/ 2321 w 260978"/>
                <a:gd name="connsiteY2" fmla="*/ 487473 h 734873"/>
                <a:gd name="connsiteX3" fmla="*/ 15342 w 260978"/>
                <a:gd name="connsiteY3" fmla="*/ 712177 h 734873"/>
                <a:gd name="connsiteX4" fmla="*/ 94372 w 260978"/>
                <a:gd name="connsiteY4" fmla="*/ 417466 h 734873"/>
                <a:gd name="connsiteX5" fmla="*/ 196883 w 260978"/>
                <a:gd name="connsiteY5" fmla="*/ 553115 h 734873"/>
                <a:gd name="connsiteX6" fmla="*/ 171988 w 260978"/>
                <a:gd name="connsiteY6" fmla="*/ 703384 h 734873"/>
                <a:gd name="connsiteX7" fmla="*/ 255116 w 260978"/>
                <a:gd name="connsiteY7" fmla="*/ 556314 h 734873"/>
                <a:gd name="connsiteX8" fmla="*/ 136819 w 260978"/>
                <a:gd name="connsiteY8" fmla="*/ 306932 h 734873"/>
                <a:gd name="connsiteX9" fmla="*/ 108045 w 260978"/>
                <a:gd name="connsiteY9" fmla="*/ 0 h 734873"/>
                <a:gd name="connsiteX10" fmla="*/ 44099 w 260978"/>
                <a:gd name="connsiteY10" fmla="*/ 6394 h 734873"/>
                <a:gd name="connsiteX0" fmla="*/ 146556 w 363435"/>
                <a:gd name="connsiteY0" fmla="*/ 6394 h 734873"/>
                <a:gd name="connsiteX1" fmla="*/ 117783 w 363435"/>
                <a:gd name="connsiteY1" fmla="*/ 303734 h 734873"/>
                <a:gd name="connsiteX2" fmla="*/ 3 w 363435"/>
                <a:gd name="connsiteY2" fmla="*/ 535098 h 734873"/>
                <a:gd name="connsiteX3" fmla="*/ 117799 w 363435"/>
                <a:gd name="connsiteY3" fmla="*/ 712177 h 734873"/>
                <a:gd name="connsiteX4" fmla="*/ 196829 w 363435"/>
                <a:gd name="connsiteY4" fmla="*/ 417466 h 734873"/>
                <a:gd name="connsiteX5" fmla="*/ 299340 w 363435"/>
                <a:gd name="connsiteY5" fmla="*/ 553115 h 734873"/>
                <a:gd name="connsiteX6" fmla="*/ 274445 w 363435"/>
                <a:gd name="connsiteY6" fmla="*/ 703384 h 734873"/>
                <a:gd name="connsiteX7" fmla="*/ 357573 w 363435"/>
                <a:gd name="connsiteY7" fmla="*/ 556314 h 734873"/>
                <a:gd name="connsiteX8" fmla="*/ 239276 w 363435"/>
                <a:gd name="connsiteY8" fmla="*/ 306932 h 734873"/>
                <a:gd name="connsiteX9" fmla="*/ 210502 w 363435"/>
                <a:gd name="connsiteY9" fmla="*/ 0 h 734873"/>
                <a:gd name="connsiteX10" fmla="*/ 146556 w 363435"/>
                <a:gd name="connsiteY10" fmla="*/ 6394 h 734873"/>
                <a:gd name="connsiteX0" fmla="*/ 146556 w 363435"/>
                <a:gd name="connsiteY0" fmla="*/ 6394 h 734873"/>
                <a:gd name="connsiteX1" fmla="*/ 117783 w 363435"/>
                <a:gd name="connsiteY1" fmla="*/ 303734 h 734873"/>
                <a:gd name="connsiteX2" fmla="*/ 3 w 363435"/>
                <a:gd name="connsiteY2" fmla="*/ 535098 h 734873"/>
                <a:gd name="connsiteX3" fmla="*/ 117799 w 363435"/>
                <a:gd name="connsiteY3" fmla="*/ 712177 h 734873"/>
                <a:gd name="connsiteX4" fmla="*/ 166691 w 363435"/>
                <a:gd name="connsiteY4" fmla="*/ 518429 h 734873"/>
                <a:gd name="connsiteX5" fmla="*/ 196829 w 363435"/>
                <a:gd name="connsiteY5" fmla="*/ 417466 h 734873"/>
                <a:gd name="connsiteX6" fmla="*/ 299340 w 363435"/>
                <a:gd name="connsiteY6" fmla="*/ 553115 h 734873"/>
                <a:gd name="connsiteX7" fmla="*/ 274445 w 363435"/>
                <a:gd name="connsiteY7" fmla="*/ 703384 h 734873"/>
                <a:gd name="connsiteX8" fmla="*/ 357573 w 363435"/>
                <a:gd name="connsiteY8" fmla="*/ 556314 h 734873"/>
                <a:gd name="connsiteX9" fmla="*/ 239276 w 363435"/>
                <a:gd name="connsiteY9" fmla="*/ 306932 h 734873"/>
                <a:gd name="connsiteX10" fmla="*/ 210502 w 363435"/>
                <a:gd name="connsiteY10" fmla="*/ 0 h 734873"/>
                <a:gd name="connsiteX11" fmla="*/ 146556 w 363435"/>
                <a:gd name="connsiteY11" fmla="*/ 6394 h 734873"/>
                <a:gd name="connsiteX0" fmla="*/ 146556 w 363435"/>
                <a:gd name="connsiteY0" fmla="*/ 6394 h 734873"/>
                <a:gd name="connsiteX1" fmla="*/ 117783 w 363435"/>
                <a:gd name="connsiteY1" fmla="*/ 303734 h 734873"/>
                <a:gd name="connsiteX2" fmla="*/ 3 w 363435"/>
                <a:gd name="connsiteY2" fmla="*/ 535098 h 734873"/>
                <a:gd name="connsiteX3" fmla="*/ 117799 w 363435"/>
                <a:gd name="connsiteY3" fmla="*/ 712177 h 734873"/>
                <a:gd name="connsiteX4" fmla="*/ 100016 w 363435"/>
                <a:gd name="connsiteY4" fmla="*/ 535097 h 734873"/>
                <a:gd name="connsiteX5" fmla="*/ 196829 w 363435"/>
                <a:gd name="connsiteY5" fmla="*/ 417466 h 734873"/>
                <a:gd name="connsiteX6" fmla="*/ 299340 w 363435"/>
                <a:gd name="connsiteY6" fmla="*/ 553115 h 734873"/>
                <a:gd name="connsiteX7" fmla="*/ 274445 w 363435"/>
                <a:gd name="connsiteY7" fmla="*/ 703384 h 734873"/>
                <a:gd name="connsiteX8" fmla="*/ 357573 w 363435"/>
                <a:gd name="connsiteY8" fmla="*/ 556314 h 734873"/>
                <a:gd name="connsiteX9" fmla="*/ 239276 w 363435"/>
                <a:gd name="connsiteY9" fmla="*/ 306932 h 734873"/>
                <a:gd name="connsiteX10" fmla="*/ 210502 w 363435"/>
                <a:gd name="connsiteY10" fmla="*/ 0 h 734873"/>
                <a:gd name="connsiteX11" fmla="*/ 146556 w 363435"/>
                <a:gd name="connsiteY11" fmla="*/ 6394 h 734873"/>
                <a:gd name="connsiteX0" fmla="*/ 146556 w 363435"/>
                <a:gd name="connsiteY0" fmla="*/ 6394 h 734873"/>
                <a:gd name="connsiteX1" fmla="*/ 117783 w 363435"/>
                <a:gd name="connsiteY1" fmla="*/ 303734 h 734873"/>
                <a:gd name="connsiteX2" fmla="*/ 3 w 363435"/>
                <a:gd name="connsiteY2" fmla="*/ 535098 h 734873"/>
                <a:gd name="connsiteX3" fmla="*/ 117799 w 363435"/>
                <a:gd name="connsiteY3" fmla="*/ 712177 h 734873"/>
                <a:gd name="connsiteX4" fmla="*/ 100016 w 363435"/>
                <a:gd name="connsiteY4" fmla="*/ 535097 h 734873"/>
                <a:gd name="connsiteX5" fmla="*/ 196829 w 363435"/>
                <a:gd name="connsiteY5" fmla="*/ 417466 h 734873"/>
                <a:gd name="connsiteX6" fmla="*/ 299340 w 363435"/>
                <a:gd name="connsiteY6" fmla="*/ 553115 h 734873"/>
                <a:gd name="connsiteX7" fmla="*/ 274445 w 363435"/>
                <a:gd name="connsiteY7" fmla="*/ 703384 h 734873"/>
                <a:gd name="connsiteX8" fmla="*/ 357573 w 363435"/>
                <a:gd name="connsiteY8" fmla="*/ 556314 h 734873"/>
                <a:gd name="connsiteX9" fmla="*/ 239276 w 363435"/>
                <a:gd name="connsiteY9" fmla="*/ 306932 h 734873"/>
                <a:gd name="connsiteX10" fmla="*/ 210502 w 363435"/>
                <a:gd name="connsiteY10" fmla="*/ 0 h 734873"/>
                <a:gd name="connsiteX11" fmla="*/ 146556 w 363435"/>
                <a:gd name="connsiteY11" fmla="*/ 6394 h 734873"/>
                <a:gd name="connsiteX0" fmla="*/ 117981 w 334860"/>
                <a:gd name="connsiteY0" fmla="*/ 6394 h 734873"/>
                <a:gd name="connsiteX1" fmla="*/ 89208 w 334860"/>
                <a:gd name="connsiteY1" fmla="*/ 303734 h 734873"/>
                <a:gd name="connsiteX2" fmla="*/ 3 w 334860"/>
                <a:gd name="connsiteY2" fmla="*/ 539861 h 734873"/>
                <a:gd name="connsiteX3" fmla="*/ 89224 w 334860"/>
                <a:gd name="connsiteY3" fmla="*/ 712177 h 734873"/>
                <a:gd name="connsiteX4" fmla="*/ 71441 w 334860"/>
                <a:gd name="connsiteY4" fmla="*/ 535097 h 734873"/>
                <a:gd name="connsiteX5" fmla="*/ 168254 w 334860"/>
                <a:gd name="connsiteY5" fmla="*/ 417466 h 734873"/>
                <a:gd name="connsiteX6" fmla="*/ 270765 w 334860"/>
                <a:gd name="connsiteY6" fmla="*/ 553115 h 734873"/>
                <a:gd name="connsiteX7" fmla="*/ 245870 w 334860"/>
                <a:gd name="connsiteY7" fmla="*/ 703384 h 734873"/>
                <a:gd name="connsiteX8" fmla="*/ 328998 w 334860"/>
                <a:gd name="connsiteY8" fmla="*/ 556314 h 734873"/>
                <a:gd name="connsiteX9" fmla="*/ 210701 w 334860"/>
                <a:gd name="connsiteY9" fmla="*/ 306932 h 734873"/>
                <a:gd name="connsiteX10" fmla="*/ 181927 w 334860"/>
                <a:gd name="connsiteY10" fmla="*/ 0 h 734873"/>
                <a:gd name="connsiteX11" fmla="*/ 117981 w 334860"/>
                <a:gd name="connsiteY11" fmla="*/ 6394 h 734873"/>
                <a:gd name="connsiteX0" fmla="*/ 117981 w 334860"/>
                <a:gd name="connsiteY0" fmla="*/ 6394 h 755834"/>
                <a:gd name="connsiteX1" fmla="*/ 89208 w 334860"/>
                <a:gd name="connsiteY1" fmla="*/ 303734 h 755834"/>
                <a:gd name="connsiteX2" fmla="*/ 3 w 334860"/>
                <a:gd name="connsiteY2" fmla="*/ 539861 h 755834"/>
                <a:gd name="connsiteX3" fmla="*/ 89224 w 334860"/>
                <a:gd name="connsiteY3" fmla="*/ 712177 h 755834"/>
                <a:gd name="connsiteX4" fmla="*/ 71441 w 334860"/>
                <a:gd name="connsiteY4" fmla="*/ 535097 h 755834"/>
                <a:gd name="connsiteX5" fmla="*/ 168254 w 334860"/>
                <a:gd name="connsiteY5" fmla="*/ 417466 h 755834"/>
                <a:gd name="connsiteX6" fmla="*/ 270765 w 334860"/>
                <a:gd name="connsiteY6" fmla="*/ 553115 h 755834"/>
                <a:gd name="connsiteX7" fmla="*/ 245870 w 334860"/>
                <a:gd name="connsiteY7" fmla="*/ 703384 h 755834"/>
                <a:gd name="connsiteX8" fmla="*/ 328998 w 334860"/>
                <a:gd name="connsiteY8" fmla="*/ 556314 h 755834"/>
                <a:gd name="connsiteX9" fmla="*/ 210701 w 334860"/>
                <a:gd name="connsiteY9" fmla="*/ 306932 h 755834"/>
                <a:gd name="connsiteX10" fmla="*/ 181927 w 334860"/>
                <a:gd name="connsiteY10" fmla="*/ 0 h 755834"/>
                <a:gd name="connsiteX11" fmla="*/ 117981 w 334860"/>
                <a:gd name="connsiteY11" fmla="*/ 6394 h 755834"/>
                <a:gd name="connsiteX0" fmla="*/ 123934 w 340813"/>
                <a:gd name="connsiteY0" fmla="*/ 6394 h 734873"/>
                <a:gd name="connsiteX1" fmla="*/ 95161 w 340813"/>
                <a:gd name="connsiteY1" fmla="*/ 303734 h 734873"/>
                <a:gd name="connsiteX2" fmla="*/ 5956 w 340813"/>
                <a:gd name="connsiteY2" fmla="*/ 539861 h 734873"/>
                <a:gd name="connsiteX3" fmla="*/ 130896 w 340813"/>
                <a:gd name="connsiteY3" fmla="*/ 671696 h 734873"/>
                <a:gd name="connsiteX4" fmla="*/ 77394 w 340813"/>
                <a:gd name="connsiteY4" fmla="*/ 535097 h 734873"/>
                <a:gd name="connsiteX5" fmla="*/ 174207 w 340813"/>
                <a:gd name="connsiteY5" fmla="*/ 417466 h 734873"/>
                <a:gd name="connsiteX6" fmla="*/ 276718 w 340813"/>
                <a:gd name="connsiteY6" fmla="*/ 553115 h 734873"/>
                <a:gd name="connsiteX7" fmla="*/ 251823 w 340813"/>
                <a:gd name="connsiteY7" fmla="*/ 703384 h 734873"/>
                <a:gd name="connsiteX8" fmla="*/ 334951 w 340813"/>
                <a:gd name="connsiteY8" fmla="*/ 556314 h 734873"/>
                <a:gd name="connsiteX9" fmla="*/ 216654 w 340813"/>
                <a:gd name="connsiteY9" fmla="*/ 306932 h 734873"/>
                <a:gd name="connsiteX10" fmla="*/ 187880 w 340813"/>
                <a:gd name="connsiteY10" fmla="*/ 0 h 734873"/>
                <a:gd name="connsiteX11" fmla="*/ 123934 w 340813"/>
                <a:gd name="connsiteY11" fmla="*/ 6394 h 734873"/>
                <a:gd name="connsiteX0" fmla="*/ 122743 w 339622"/>
                <a:gd name="connsiteY0" fmla="*/ 6394 h 791553"/>
                <a:gd name="connsiteX1" fmla="*/ 93970 w 339622"/>
                <a:gd name="connsiteY1" fmla="*/ 303734 h 791553"/>
                <a:gd name="connsiteX2" fmla="*/ 4765 w 339622"/>
                <a:gd name="connsiteY2" fmla="*/ 539861 h 791553"/>
                <a:gd name="connsiteX3" fmla="*/ 122562 w 339622"/>
                <a:gd name="connsiteY3" fmla="*/ 747896 h 791553"/>
                <a:gd name="connsiteX4" fmla="*/ 76203 w 339622"/>
                <a:gd name="connsiteY4" fmla="*/ 535097 h 791553"/>
                <a:gd name="connsiteX5" fmla="*/ 173016 w 339622"/>
                <a:gd name="connsiteY5" fmla="*/ 417466 h 791553"/>
                <a:gd name="connsiteX6" fmla="*/ 275527 w 339622"/>
                <a:gd name="connsiteY6" fmla="*/ 553115 h 791553"/>
                <a:gd name="connsiteX7" fmla="*/ 250632 w 339622"/>
                <a:gd name="connsiteY7" fmla="*/ 703384 h 791553"/>
                <a:gd name="connsiteX8" fmla="*/ 333760 w 339622"/>
                <a:gd name="connsiteY8" fmla="*/ 556314 h 791553"/>
                <a:gd name="connsiteX9" fmla="*/ 215463 w 339622"/>
                <a:gd name="connsiteY9" fmla="*/ 306932 h 791553"/>
                <a:gd name="connsiteX10" fmla="*/ 186689 w 339622"/>
                <a:gd name="connsiteY10" fmla="*/ 0 h 791553"/>
                <a:gd name="connsiteX11" fmla="*/ 122743 w 339622"/>
                <a:gd name="connsiteY11" fmla="*/ 6394 h 791553"/>
                <a:gd name="connsiteX0" fmla="*/ 146555 w 363434"/>
                <a:gd name="connsiteY0" fmla="*/ 6394 h 757024"/>
                <a:gd name="connsiteX1" fmla="*/ 117782 w 363434"/>
                <a:gd name="connsiteY1" fmla="*/ 303734 h 757024"/>
                <a:gd name="connsiteX2" fmla="*/ 4765 w 363434"/>
                <a:gd name="connsiteY2" fmla="*/ 589867 h 757024"/>
                <a:gd name="connsiteX3" fmla="*/ 146374 w 363434"/>
                <a:gd name="connsiteY3" fmla="*/ 747896 h 757024"/>
                <a:gd name="connsiteX4" fmla="*/ 100015 w 363434"/>
                <a:gd name="connsiteY4" fmla="*/ 535097 h 757024"/>
                <a:gd name="connsiteX5" fmla="*/ 196828 w 363434"/>
                <a:gd name="connsiteY5" fmla="*/ 417466 h 757024"/>
                <a:gd name="connsiteX6" fmla="*/ 299339 w 363434"/>
                <a:gd name="connsiteY6" fmla="*/ 553115 h 757024"/>
                <a:gd name="connsiteX7" fmla="*/ 274444 w 363434"/>
                <a:gd name="connsiteY7" fmla="*/ 703384 h 757024"/>
                <a:gd name="connsiteX8" fmla="*/ 357572 w 363434"/>
                <a:gd name="connsiteY8" fmla="*/ 556314 h 757024"/>
                <a:gd name="connsiteX9" fmla="*/ 239275 w 363434"/>
                <a:gd name="connsiteY9" fmla="*/ 306932 h 757024"/>
                <a:gd name="connsiteX10" fmla="*/ 210501 w 363434"/>
                <a:gd name="connsiteY10" fmla="*/ 0 h 757024"/>
                <a:gd name="connsiteX11" fmla="*/ 146555 w 363434"/>
                <a:gd name="connsiteY11" fmla="*/ 6394 h 757024"/>
                <a:gd name="connsiteX0" fmla="*/ 146555 w 363434"/>
                <a:gd name="connsiteY0" fmla="*/ 6394 h 751071"/>
                <a:gd name="connsiteX1" fmla="*/ 117782 w 363434"/>
                <a:gd name="connsiteY1" fmla="*/ 303734 h 751071"/>
                <a:gd name="connsiteX2" fmla="*/ 4765 w 363434"/>
                <a:gd name="connsiteY2" fmla="*/ 589867 h 751071"/>
                <a:gd name="connsiteX3" fmla="*/ 146374 w 363434"/>
                <a:gd name="connsiteY3" fmla="*/ 747896 h 751071"/>
                <a:gd name="connsiteX4" fmla="*/ 71440 w 363434"/>
                <a:gd name="connsiteY4" fmla="*/ 570816 h 751071"/>
                <a:gd name="connsiteX5" fmla="*/ 196828 w 363434"/>
                <a:gd name="connsiteY5" fmla="*/ 417466 h 751071"/>
                <a:gd name="connsiteX6" fmla="*/ 299339 w 363434"/>
                <a:gd name="connsiteY6" fmla="*/ 553115 h 751071"/>
                <a:gd name="connsiteX7" fmla="*/ 274444 w 363434"/>
                <a:gd name="connsiteY7" fmla="*/ 703384 h 751071"/>
                <a:gd name="connsiteX8" fmla="*/ 357572 w 363434"/>
                <a:gd name="connsiteY8" fmla="*/ 556314 h 751071"/>
                <a:gd name="connsiteX9" fmla="*/ 239275 w 363434"/>
                <a:gd name="connsiteY9" fmla="*/ 306932 h 751071"/>
                <a:gd name="connsiteX10" fmla="*/ 210501 w 363434"/>
                <a:gd name="connsiteY10" fmla="*/ 0 h 751071"/>
                <a:gd name="connsiteX11" fmla="*/ 146555 w 363434"/>
                <a:gd name="connsiteY11" fmla="*/ 6394 h 751071"/>
                <a:gd name="connsiteX0" fmla="*/ 146555 w 363434"/>
                <a:gd name="connsiteY0" fmla="*/ 6394 h 801077"/>
                <a:gd name="connsiteX1" fmla="*/ 117782 w 363434"/>
                <a:gd name="connsiteY1" fmla="*/ 303734 h 801077"/>
                <a:gd name="connsiteX2" fmla="*/ 4765 w 363434"/>
                <a:gd name="connsiteY2" fmla="*/ 589867 h 801077"/>
                <a:gd name="connsiteX3" fmla="*/ 146374 w 363434"/>
                <a:gd name="connsiteY3" fmla="*/ 747896 h 801077"/>
                <a:gd name="connsiteX4" fmla="*/ 71440 w 363434"/>
                <a:gd name="connsiteY4" fmla="*/ 570816 h 801077"/>
                <a:gd name="connsiteX5" fmla="*/ 196828 w 363434"/>
                <a:gd name="connsiteY5" fmla="*/ 417466 h 801077"/>
                <a:gd name="connsiteX6" fmla="*/ 299339 w 363434"/>
                <a:gd name="connsiteY6" fmla="*/ 553115 h 801077"/>
                <a:gd name="connsiteX7" fmla="*/ 274444 w 363434"/>
                <a:gd name="connsiteY7" fmla="*/ 703384 h 801077"/>
                <a:gd name="connsiteX8" fmla="*/ 357572 w 363434"/>
                <a:gd name="connsiteY8" fmla="*/ 556314 h 801077"/>
                <a:gd name="connsiteX9" fmla="*/ 239275 w 363434"/>
                <a:gd name="connsiteY9" fmla="*/ 306932 h 801077"/>
                <a:gd name="connsiteX10" fmla="*/ 210501 w 363434"/>
                <a:gd name="connsiteY10" fmla="*/ 0 h 801077"/>
                <a:gd name="connsiteX11" fmla="*/ 146555 w 363434"/>
                <a:gd name="connsiteY11" fmla="*/ 6394 h 801077"/>
                <a:gd name="connsiteX0" fmla="*/ 146555 w 389628"/>
                <a:gd name="connsiteY0" fmla="*/ 6394 h 801077"/>
                <a:gd name="connsiteX1" fmla="*/ 117782 w 389628"/>
                <a:gd name="connsiteY1" fmla="*/ 303734 h 801077"/>
                <a:gd name="connsiteX2" fmla="*/ 4765 w 389628"/>
                <a:gd name="connsiteY2" fmla="*/ 589867 h 801077"/>
                <a:gd name="connsiteX3" fmla="*/ 146374 w 389628"/>
                <a:gd name="connsiteY3" fmla="*/ 747896 h 801077"/>
                <a:gd name="connsiteX4" fmla="*/ 71440 w 389628"/>
                <a:gd name="connsiteY4" fmla="*/ 570816 h 801077"/>
                <a:gd name="connsiteX5" fmla="*/ 196828 w 389628"/>
                <a:gd name="connsiteY5" fmla="*/ 417466 h 801077"/>
                <a:gd name="connsiteX6" fmla="*/ 299339 w 389628"/>
                <a:gd name="connsiteY6" fmla="*/ 553115 h 801077"/>
                <a:gd name="connsiteX7" fmla="*/ 274444 w 389628"/>
                <a:gd name="connsiteY7" fmla="*/ 703384 h 801077"/>
                <a:gd name="connsiteX8" fmla="*/ 383766 w 389628"/>
                <a:gd name="connsiteY8" fmla="*/ 589652 h 801077"/>
                <a:gd name="connsiteX9" fmla="*/ 239275 w 389628"/>
                <a:gd name="connsiteY9" fmla="*/ 306932 h 801077"/>
                <a:gd name="connsiteX10" fmla="*/ 210501 w 389628"/>
                <a:gd name="connsiteY10" fmla="*/ 0 h 801077"/>
                <a:gd name="connsiteX11" fmla="*/ 146555 w 389628"/>
                <a:gd name="connsiteY11" fmla="*/ 6394 h 801077"/>
                <a:gd name="connsiteX0" fmla="*/ 146555 w 389628"/>
                <a:gd name="connsiteY0" fmla="*/ 6394 h 801077"/>
                <a:gd name="connsiteX1" fmla="*/ 117782 w 389628"/>
                <a:gd name="connsiteY1" fmla="*/ 303734 h 801077"/>
                <a:gd name="connsiteX2" fmla="*/ 4765 w 389628"/>
                <a:gd name="connsiteY2" fmla="*/ 589867 h 801077"/>
                <a:gd name="connsiteX3" fmla="*/ 146374 w 389628"/>
                <a:gd name="connsiteY3" fmla="*/ 747896 h 801077"/>
                <a:gd name="connsiteX4" fmla="*/ 71440 w 389628"/>
                <a:gd name="connsiteY4" fmla="*/ 570816 h 801077"/>
                <a:gd name="connsiteX5" fmla="*/ 196828 w 389628"/>
                <a:gd name="connsiteY5" fmla="*/ 417466 h 801077"/>
                <a:gd name="connsiteX6" fmla="*/ 335057 w 389628"/>
                <a:gd name="connsiteY6" fmla="*/ 588834 h 801077"/>
                <a:gd name="connsiteX7" fmla="*/ 274444 w 389628"/>
                <a:gd name="connsiteY7" fmla="*/ 703384 h 801077"/>
                <a:gd name="connsiteX8" fmla="*/ 383766 w 389628"/>
                <a:gd name="connsiteY8" fmla="*/ 589652 h 801077"/>
                <a:gd name="connsiteX9" fmla="*/ 239275 w 389628"/>
                <a:gd name="connsiteY9" fmla="*/ 306932 h 801077"/>
                <a:gd name="connsiteX10" fmla="*/ 210501 w 389628"/>
                <a:gd name="connsiteY10" fmla="*/ 0 h 801077"/>
                <a:gd name="connsiteX11" fmla="*/ 146555 w 389628"/>
                <a:gd name="connsiteY11" fmla="*/ 6394 h 801077"/>
                <a:gd name="connsiteX0" fmla="*/ 146555 w 389628"/>
                <a:gd name="connsiteY0" fmla="*/ 6394 h 801077"/>
                <a:gd name="connsiteX1" fmla="*/ 117782 w 389628"/>
                <a:gd name="connsiteY1" fmla="*/ 303734 h 801077"/>
                <a:gd name="connsiteX2" fmla="*/ 4765 w 389628"/>
                <a:gd name="connsiteY2" fmla="*/ 589867 h 801077"/>
                <a:gd name="connsiteX3" fmla="*/ 146374 w 389628"/>
                <a:gd name="connsiteY3" fmla="*/ 747896 h 801077"/>
                <a:gd name="connsiteX4" fmla="*/ 71440 w 389628"/>
                <a:gd name="connsiteY4" fmla="*/ 570816 h 801077"/>
                <a:gd name="connsiteX5" fmla="*/ 196828 w 389628"/>
                <a:gd name="connsiteY5" fmla="*/ 417466 h 801077"/>
                <a:gd name="connsiteX6" fmla="*/ 335057 w 389628"/>
                <a:gd name="connsiteY6" fmla="*/ 588834 h 801077"/>
                <a:gd name="connsiteX7" fmla="*/ 274444 w 389628"/>
                <a:gd name="connsiteY7" fmla="*/ 703384 h 801077"/>
                <a:gd name="connsiteX8" fmla="*/ 383766 w 389628"/>
                <a:gd name="connsiteY8" fmla="*/ 589652 h 801077"/>
                <a:gd name="connsiteX9" fmla="*/ 239275 w 389628"/>
                <a:gd name="connsiteY9" fmla="*/ 306932 h 801077"/>
                <a:gd name="connsiteX10" fmla="*/ 210501 w 389628"/>
                <a:gd name="connsiteY10" fmla="*/ 0 h 801077"/>
                <a:gd name="connsiteX11" fmla="*/ 146555 w 389628"/>
                <a:gd name="connsiteY11" fmla="*/ 6394 h 801077"/>
                <a:gd name="connsiteX0" fmla="*/ 146555 w 389628"/>
                <a:gd name="connsiteY0" fmla="*/ 6394 h 801077"/>
                <a:gd name="connsiteX1" fmla="*/ 117782 w 389628"/>
                <a:gd name="connsiteY1" fmla="*/ 303734 h 801077"/>
                <a:gd name="connsiteX2" fmla="*/ 4765 w 389628"/>
                <a:gd name="connsiteY2" fmla="*/ 589867 h 801077"/>
                <a:gd name="connsiteX3" fmla="*/ 146374 w 389628"/>
                <a:gd name="connsiteY3" fmla="*/ 747896 h 801077"/>
                <a:gd name="connsiteX4" fmla="*/ 71440 w 389628"/>
                <a:gd name="connsiteY4" fmla="*/ 570816 h 801077"/>
                <a:gd name="connsiteX5" fmla="*/ 196828 w 389628"/>
                <a:gd name="connsiteY5" fmla="*/ 417466 h 801077"/>
                <a:gd name="connsiteX6" fmla="*/ 335057 w 389628"/>
                <a:gd name="connsiteY6" fmla="*/ 588834 h 801077"/>
                <a:gd name="connsiteX7" fmla="*/ 274444 w 389628"/>
                <a:gd name="connsiteY7" fmla="*/ 703384 h 801077"/>
                <a:gd name="connsiteX8" fmla="*/ 383766 w 389628"/>
                <a:gd name="connsiteY8" fmla="*/ 589652 h 801077"/>
                <a:gd name="connsiteX9" fmla="*/ 239275 w 389628"/>
                <a:gd name="connsiteY9" fmla="*/ 306932 h 801077"/>
                <a:gd name="connsiteX10" fmla="*/ 210501 w 389628"/>
                <a:gd name="connsiteY10" fmla="*/ 0 h 801077"/>
                <a:gd name="connsiteX11" fmla="*/ 146555 w 389628"/>
                <a:gd name="connsiteY11" fmla="*/ 6394 h 801077"/>
                <a:gd name="connsiteX0" fmla="*/ 146555 w 389627"/>
                <a:gd name="connsiteY0" fmla="*/ 6394 h 801077"/>
                <a:gd name="connsiteX1" fmla="*/ 117782 w 389627"/>
                <a:gd name="connsiteY1" fmla="*/ 303734 h 801077"/>
                <a:gd name="connsiteX2" fmla="*/ 4765 w 389627"/>
                <a:gd name="connsiteY2" fmla="*/ 589867 h 801077"/>
                <a:gd name="connsiteX3" fmla="*/ 146374 w 389627"/>
                <a:gd name="connsiteY3" fmla="*/ 747896 h 801077"/>
                <a:gd name="connsiteX4" fmla="*/ 71440 w 389627"/>
                <a:gd name="connsiteY4" fmla="*/ 570816 h 801077"/>
                <a:gd name="connsiteX5" fmla="*/ 196828 w 389627"/>
                <a:gd name="connsiteY5" fmla="*/ 417466 h 801077"/>
                <a:gd name="connsiteX6" fmla="*/ 335057 w 389627"/>
                <a:gd name="connsiteY6" fmla="*/ 588834 h 801077"/>
                <a:gd name="connsiteX7" fmla="*/ 274444 w 389627"/>
                <a:gd name="connsiteY7" fmla="*/ 727197 h 801077"/>
                <a:gd name="connsiteX8" fmla="*/ 383766 w 389627"/>
                <a:gd name="connsiteY8" fmla="*/ 589652 h 801077"/>
                <a:gd name="connsiteX9" fmla="*/ 239275 w 389627"/>
                <a:gd name="connsiteY9" fmla="*/ 306932 h 801077"/>
                <a:gd name="connsiteX10" fmla="*/ 210501 w 389627"/>
                <a:gd name="connsiteY10" fmla="*/ 0 h 801077"/>
                <a:gd name="connsiteX11" fmla="*/ 146555 w 389627"/>
                <a:gd name="connsiteY11" fmla="*/ 6394 h 80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9627" h="801077">
                  <a:moveTo>
                    <a:pt x="146555" y="6394"/>
                  </a:moveTo>
                  <a:cubicBezTo>
                    <a:pt x="150817" y="107107"/>
                    <a:pt x="122575" y="186104"/>
                    <a:pt x="117782" y="303734"/>
                  </a:cubicBezTo>
                  <a:cubicBezTo>
                    <a:pt x="110819" y="383914"/>
                    <a:pt x="0" y="515840"/>
                    <a:pt x="4765" y="589867"/>
                  </a:cubicBezTo>
                  <a:cubicBezTo>
                    <a:pt x="9530" y="663894"/>
                    <a:pt x="128117" y="801077"/>
                    <a:pt x="146374" y="747896"/>
                  </a:cubicBezTo>
                  <a:cubicBezTo>
                    <a:pt x="164631" y="694715"/>
                    <a:pt x="63031" y="625888"/>
                    <a:pt x="71440" y="570816"/>
                  </a:cubicBezTo>
                  <a:cubicBezTo>
                    <a:pt x="79849" y="515744"/>
                    <a:pt x="152892" y="414463"/>
                    <a:pt x="196828" y="417466"/>
                  </a:cubicBezTo>
                  <a:cubicBezTo>
                    <a:pt x="240764" y="420469"/>
                    <a:pt x="322121" y="537212"/>
                    <a:pt x="335057" y="588834"/>
                  </a:cubicBezTo>
                  <a:cubicBezTo>
                    <a:pt x="347993" y="640456"/>
                    <a:pt x="249657" y="696105"/>
                    <a:pt x="274444" y="727197"/>
                  </a:cubicBezTo>
                  <a:cubicBezTo>
                    <a:pt x="299231" y="758289"/>
                    <a:pt x="389627" y="659696"/>
                    <a:pt x="383766" y="589652"/>
                  </a:cubicBezTo>
                  <a:cubicBezTo>
                    <a:pt x="377905" y="519608"/>
                    <a:pt x="268153" y="405207"/>
                    <a:pt x="239275" y="306932"/>
                  </a:cubicBezTo>
                  <a:cubicBezTo>
                    <a:pt x="210398" y="208657"/>
                    <a:pt x="219560" y="106041"/>
                    <a:pt x="210501" y="0"/>
                  </a:cubicBezTo>
                  <a:lnTo>
                    <a:pt x="146555" y="6394"/>
                  </a:lnTo>
                  <a:close/>
                </a:path>
              </a:pathLst>
            </a:custGeom>
            <a:solidFill>
              <a:schemeClr val="accent3">
                <a:lumMod val="75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34" name="Freeform 33"/>
            <p:cNvSpPr/>
            <p:nvPr/>
          </p:nvSpPr>
          <p:spPr>
            <a:xfrm>
              <a:off x="4463915" y="4734596"/>
              <a:ext cx="1137684" cy="878078"/>
            </a:xfrm>
            <a:custGeom>
              <a:avLst/>
              <a:gdLst>
                <a:gd name="connsiteX0" fmla="*/ 0 w 1137684"/>
                <a:gd name="connsiteY0" fmla="*/ 0 h 850605"/>
                <a:gd name="connsiteX1" fmla="*/ 1137684 w 1137684"/>
                <a:gd name="connsiteY1" fmla="*/ 0 h 850605"/>
                <a:gd name="connsiteX2" fmla="*/ 1137684 w 1137684"/>
                <a:gd name="connsiteY2" fmla="*/ 850605 h 850605"/>
                <a:gd name="connsiteX3" fmla="*/ 0 w 1137684"/>
                <a:gd name="connsiteY3" fmla="*/ 850605 h 850605"/>
                <a:gd name="connsiteX4" fmla="*/ 0 w 1137684"/>
                <a:gd name="connsiteY4" fmla="*/ 0 h 850605"/>
                <a:gd name="connsiteX0" fmla="*/ 0 w 1137684"/>
                <a:gd name="connsiteY0" fmla="*/ 297 h 850902"/>
                <a:gd name="connsiteX1" fmla="*/ 541146 w 1137684"/>
                <a:gd name="connsiteY1" fmla="*/ 0 h 850902"/>
                <a:gd name="connsiteX2" fmla="*/ 1137684 w 1137684"/>
                <a:gd name="connsiteY2" fmla="*/ 297 h 850902"/>
                <a:gd name="connsiteX3" fmla="*/ 1137684 w 1137684"/>
                <a:gd name="connsiteY3" fmla="*/ 850902 h 850902"/>
                <a:gd name="connsiteX4" fmla="*/ 0 w 1137684"/>
                <a:gd name="connsiteY4" fmla="*/ 850902 h 850902"/>
                <a:gd name="connsiteX5" fmla="*/ 0 w 1137684"/>
                <a:gd name="connsiteY5" fmla="*/ 297 h 850902"/>
                <a:gd name="connsiteX0" fmla="*/ 0 w 1137684"/>
                <a:gd name="connsiteY0" fmla="*/ 35466 h 886071"/>
                <a:gd name="connsiteX1" fmla="*/ 608287 w 1137684"/>
                <a:gd name="connsiteY1" fmla="*/ 0 h 886071"/>
                <a:gd name="connsiteX2" fmla="*/ 1137684 w 1137684"/>
                <a:gd name="connsiteY2" fmla="*/ 35466 h 886071"/>
                <a:gd name="connsiteX3" fmla="*/ 1137684 w 1137684"/>
                <a:gd name="connsiteY3" fmla="*/ 886071 h 886071"/>
                <a:gd name="connsiteX4" fmla="*/ 0 w 1137684"/>
                <a:gd name="connsiteY4" fmla="*/ 886071 h 886071"/>
                <a:gd name="connsiteX5" fmla="*/ 0 w 1137684"/>
                <a:gd name="connsiteY5" fmla="*/ 35466 h 886071"/>
                <a:gd name="connsiteX0" fmla="*/ 0 w 1137684"/>
                <a:gd name="connsiteY0" fmla="*/ 35466 h 886071"/>
                <a:gd name="connsiteX1" fmla="*/ 231017 w 1137684"/>
                <a:gd name="connsiteY1" fmla="*/ 15987 h 886071"/>
                <a:gd name="connsiteX2" fmla="*/ 608287 w 1137684"/>
                <a:gd name="connsiteY2" fmla="*/ 0 h 886071"/>
                <a:gd name="connsiteX3" fmla="*/ 1137684 w 1137684"/>
                <a:gd name="connsiteY3" fmla="*/ 35466 h 886071"/>
                <a:gd name="connsiteX4" fmla="*/ 1137684 w 1137684"/>
                <a:gd name="connsiteY4" fmla="*/ 886071 h 886071"/>
                <a:gd name="connsiteX5" fmla="*/ 0 w 1137684"/>
                <a:gd name="connsiteY5" fmla="*/ 886071 h 886071"/>
                <a:gd name="connsiteX6" fmla="*/ 0 w 1137684"/>
                <a:gd name="connsiteY6" fmla="*/ 35466 h 886071"/>
                <a:gd name="connsiteX0" fmla="*/ 0 w 1137684"/>
                <a:gd name="connsiteY0" fmla="*/ 35466 h 886071"/>
                <a:gd name="connsiteX1" fmla="*/ 231017 w 1137684"/>
                <a:gd name="connsiteY1" fmla="*/ 73537 h 886071"/>
                <a:gd name="connsiteX2" fmla="*/ 608287 w 1137684"/>
                <a:gd name="connsiteY2" fmla="*/ 0 h 886071"/>
                <a:gd name="connsiteX3" fmla="*/ 1137684 w 1137684"/>
                <a:gd name="connsiteY3" fmla="*/ 35466 h 886071"/>
                <a:gd name="connsiteX4" fmla="*/ 1137684 w 1137684"/>
                <a:gd name="connsiteY4" fmla="*/ 886071 h 886071"/>
                <a:gd name="connsiteX5" fmla="*/ 0 w 1137684"/>
                <a:gd name="connsiteY5" fmla="*/ 886071 h 886071"/>
                <a:gd name="connsiteX6" fmla="*/ 0 w 1137684"/>
                <a:gd name="connsiteY6" fmla="*/ 35466 h 886071"/>
                <a:gd name="connsiteX0" fmla="*/ 0 w 1137684"/>
                <a:gd name="connsiteY0" fmla="*/ 135422 h 986027"/>
                <a:gd name="connsiteX1" fmla="*/ 231017 w 1137684"/>
                <a:gd name="connsiteY1" fmla="*/ 173493 h 986027"/>
                <a:gd name="connsiteX2" fmla="*/ 608287 w 1137684"/>
                <a:gd name="connsiteY2" fmla="*/ 99956 h 986027"/>
                <a:gd name="connsiteX3" fmla="*/ 1137684 w 1137684"/>
                <a:gd name="connsiteY3" fmla="*/ 135422 h 986027"/>
                <a:gd name="connsiteX4" fmla="*/ 1137684 w 1137684"/>
                <a:gd name="connsiteY4" fmla="*/ 986027 h 986027"/>
                <a:gd name="connsiteX5" fmla="*/ 0 w 1137684"/>
                <a:gd name="connsiteY5" fmla="*/ 986027 h 986027"/>
                <a:gd name="connsiteX6" fmla="*/ 0 w 1137684"/>
                <a:gd name="connsiteY6" fmla="*/ 135422 h 986027"/>
                <a:gd name="connsiteX0" fmla="*/ 0 w 1137684"/>
                <a:gd name="connsiteY0" fmla="*/ 35466 h 886071"/>
                <a:gd name="connsiteX1" fmla="*/ 231017 w 1137684"/>
                <a:gd name="connsiteY1" fmla="*/ 73537 h 886071"/>
                <a:gd name="connsiteX2" fmla="*/ 608287 w 1137684"/>
                <a:gd name="connsiteY2" fmla="*/ 0 h 886071"/>
                <a:gd name="connsiteX3" fmla="*/ 1137684 w 1137684"/>
                <a:gd name="connsiteY3" fmla="*/ 35466 h 886071"/>
                <a:gd name="connsiteX4" fmla="*/ 1137684 w 1137684"/>
                <a:gd name="connsiteY4" fmla="*/ 886071 h 886071"/>
                <a:gd name="connsiteX5" fmla="*/ 0 w 1137684"/>
                <a:gd name="connsiteY5" fmla="*/ 886071 h 886071"/>
                <a:gd name="connsiteX6" fmla="*/ 0 w 1137684"/>
                <a:gd name="connsiteY6" fmla="*/ 35466 h 886071"/>
                <a:gd name="connsiteX0" fmla="*/ 0 w 1137684"/>
                <a:gd name="connsiteY0" fmla="*/ 25874 h 876479"/>
                <a:gd name="connsiteX1" fmla="*/ 231017 w 1137684"/>
                <a:gd name="connsiteY1" fmla="*/ 63945 h 876479"/>
                <a:gd name="connsiteX2" fmla="*/ 608287 w 1137684"/>
                <a:gd name="connsiteY2" fmla="*/ 0 h 876479"/>
                <a:gd name="connsiteX3" fmla="*/ 1137684 w 1137684"/>
                <a:gd name="connsiteY3" fmla="*/ 25874 h 876479"/>
                <a:gd name="connsiteX4" fmla="*/ 1137684 w 1137684"/>
                <a:gd name="connsiteY4" fmla="*/ 876479 h 876479"/>
                <a:gd name="connsiteX5" fmla="*/ 0 w 1137684"/>
                <a:gd name="connsiteY5" fmla="*/ 876479 h 876479"/>
                <a:gd name="connsiteX6" fmla="*/ 0 w 1137684"/>
                <a:gd name="connsiteY6" fmla="*/ 25874 h 876479"/>
                <a:gd name="connsiteX0" fmla="*/ 0 w 1137684"/>
                <a:gd name="connsiteY0" fmla="*/ 25874 h 876479"/>
                <a:gd name="connsiteX1" fmla="*/ 231017 w 1137684"/>
                <a:gd name="connsiteY1" fmla="*/ 63945 h 876479"/>
                <a:gd name="connsiteX2" fmla="*/ 608287 w 1137684"/>
                <a:gd name="connsiteY2" fmla="*/ 0 h 876479"/>
                <a:gd name="connsiteX3" fmla="*/ 943993 w 1137684"/>
                <a:gd name="connsiteY3" fmla="*/ 9592 h 876479"/>
                <a:gd name="connsiteX4" fmla="*/ 1137684 w 1137684"/>
                <a:gd name="connsiteY4" fmla="*/ 25874 h 876479"/>
                <a:gd name="connsiteX5" fmla="*/ 1137684 w 1137684"/>
                <a:gd name="connsiteY5" fmla="*/ 876479 h 876479"/>
                <a:gd name="connsiteX6" fmla="*/ 0 w 1137684"/>
                <a:gd name="connsiteY6" fmla="*/ 876479 h 876479"/>
                <a:gd name="connsiteX7" fmla="*/ 0 w 1137684"/>
                <a:gd name="connsiteY7" fmla="*/ 25874 h 876479"/>
                <a:gd name="connsiteX0" fmla="*/ 0 w 1137684"/>
                <a:gd name="connsiteY0" fmla="*/ 25874 h 876479"/>
                <a:gd name="connsiteX1" fmla="*/ 231017 w 1137684"/>
                <a:gd name="connsiteY1" fmla="*/ 63945 h 876479"/>
                <a:gd name="connsiteX2" fmla="*/ 608287 w 1137684"/>
                <a:gd name="connsiteY2" fmla="*/ 0 h 876479"/>
                <a:gd name="connsiteX3" fmla="*/ 959979 w 1137684"/>
                <a:gd name="connsiteY3" fmla="*/ 54353 h 876479"/>
                <a:gd name="connsiteX4" fmla="*/ 1137684 w 1137684"/>
                <a:gd name="connsiteY4" fmla="*/ 25874 h 876479"/>
                <a:gd name="connsiteX5" fmla="*/ 1137684 w 1137684"/>
                <a:gd name="connsiteY5" fmla="*/ 876479 h 876479"/>
                <a:gd name="connsiteX6" fmla="*/ 0 w 1137684"/>
                <a:gd name="connsiteY6" fmla="*/ 876479 h 876479"/>
                <a:gd name="connsiteX7" fmla="*/ 0 w 1137684"/>
                <a:gd name="connsiteY7" fmla="*/ 25874 h 876479"/>
                <a:gd name="connsiteX0" fmla="*/ 0 w 1137684"/>
                <a:gd name="connsiteY0" fmla="*/ 137021 h 987626"/>
                <a:gd name="connsiteX1" fmla="*/ 231017 w 1137684"/>
                <a:gd name="connsiteY1" fmla="*/ 175092 h 987626"/>
                <a:gd name="connsiteX2" fmla="*/ 608287 w 1137684"/>
                <a:gd name="connsiteY2" fmla="*/ 111147 h 987626"/>
                <a:gd name="connsiteX3" fmla="*/ 959979 w 1137684"/>
                <a:gd name="connsiteY3" fmla="*/ 165500 h 987626"/>
                <a:gd name="connsiteX4" fmla="*/ 1137684 w 1137684"/>
                <a:gd name="connsiteY4" fmla="*/ 137021 h 987626"/>
                <a:gd name="connsiteX5" fmla="*/ 1137684 w 1137684"/>
                <a:gd name="connsiteY5" fmla="*/ 987626 h 987626"/>
                <a:gd name="connsiteX6" fmla="*/ 0 w 1137684"/>
                <a:gd name="connsiteY6" fmla="*/ 987626 h 987626"/>
                <a:gd name="connsiteX7" fmla="*/ 0 w 1137684"/>
                <a:gd name="connsiteY7" fmla="*/ 137021 h 987626"/>
                <a:gd name="connsiteX0" fmla="*/ 0 w 1137684"/>
                <a:gd name="connsiteY0" fmla="*/ 27473 h 878078"/>
                <a:gd name="connsiteX1" fmla="*/ 231017 w 1137684"/>
                <a:gd name="connsiteY1" fmla="*/ 65544 h 878078"/>
                <a:gd name="connsiteX2" fmla="*/ 608287 w 1137684"/>
                <a:gd name="connsiteY2" fmla="*/ 1599 h 878078"/>
                <a:gd name="connsiteX3" fmla="*/ 959979 w 1137684"/>
                <a:gd name="connsiteY3" fmla="*/ 55952 h 878078"/>
                <a:gd name="connsiteX4" fmla="*/ 1137684 w 1137684"/>
                <a:gd name="connsiteY4" fmla="*/ 27473 h 878078"/>
                <a:gd name="connsiteX5" fmla="*/ 1137684 w 1137684"/>
                <a:gd name="connsiteY5" fmla="*/ 878078 h 878078"/>
                <a:gd name="connsiteX6" fmla="*/ 0 w 1137684"/>
                <a:gd name="connsiteY6" fmla="*/ 878078 h 878078"/>
                <a:gd name="connsiteX7" fmla="*/ 0 w 1137684"/>
                <a:gd name="connsiteY7" fmla="*/ 27473 h 87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7684" h="878078">
                  <a:moveTo>
                    <a:pt x="0" y="27473"/>
                  </a:moveTo>
                  <a:cubicBezTo>
                    <a:pt x="92855" y="45517"/>
                    <a:pt x="129636" y="69856"/>
                    <a:pt x="231017" y="65544"/>
                  </a:cubicBezTo>
                  <a:cubicBezTo>
                    <a:pt x="332398" y="61232"/>
                    <a:pt x="489458" y="10658"/>
                    <a:pt x="608287" y="1599"/>
                  </a:cubicBezTo>
                  <a:cubicBezTo>
                    <a:pt x="729781" y="0"/>
                    <a:pt x="871746" y="51640"/>
                    <a:pt x="959979" y="55952"/>
                  </a:cubicBezTo>
                  <a:cubicBezTo>
                    <a:pt x="1048212" y="60264"/>
                    <a:pt x="1050518" y="40720"/>
                    <a:pt x="1137684" y="27473"/>
                  </a:cubicBezTo>
                  <a:lnTo>
                    <a:pt x="1137684" y="878078"/>
                  </a:lnTo>
                  <a:lnTo>
                    <a:pt x="0" y="878078"/>
                  </a:lnTo>
                  <a:lnTo>
                    <a:pt x="0" y="27473"/>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35" name="Freeform 34"/>
            <p:cNvSpPr/>
            <p:nvPr/>
          </p:nvSpPr>
          <p:spPr>
            <a:xfrm>
              <a:off x="4464733" y="4735665"/>
              <a:ext cx="1138205" cy="53820"/>
            </a:xfrm>
            <a:custGeom>
              <a:avLst/>
              <a:gdLst>
                <a:gd name="connsiteX0" fmla="*/ 0 w 1141402"/>
                <a:gd name="connsiteY0" fmla="*/ 31972 h 70338"/>
                <a:gd name="connsiteX1" fmla="*/ 201424 w 1141402"/>
                <a:gd name="connsiteY1" fmla="*/ 70338 h 70338"/>
                <a:gd name="connsiteX2" fmla="*/ 633046 w 1141402"/>
                <a:gd name="connsiteY2" fmla="*/ 0 h 70338"/>
                <a:gd name="connsiteX3" fmla="*/ 1010316 w 1141402"/>
                <a:gd name="connsiteY3" fmla="*/ 67141 h 70338"/>
                <a:gd name="connsiteX4" fmla="*/ 1141402 w 1141402"/>
                <a:gd name="connsiteY4" fmla="*/ 9591 h 70338"/>
                <a:gd name="connsiteX0" fmla="*/ 0 w 1141402"/>
                <a:gd name="connsiteY0" fmla="*/ 32505 h 70871"/>
                <a:gd name="connsiteX1" fmla="*/ 201424 w 1141402"/>
                <a:gd name="connsiteY1" fmla="*/ 70871 h 70871"/>
                <a:gd name="connsiteX2" fmla="*/ 633046 w 1141402"/>
                <a:gd name="connsiteY2" fmla="*/ 533 h 70871"/>
                <a:gd name="connsiteX3" fmla="*/ 1010316 w 1141402"/>
                <a:gd name="connsiteY3" fmla="*/ 67674 h 70871"/>
                <a:gd name="connsiteX4" fmla="*/ 1141402 w 1141402"/>
                <a:gd name="connsiteY4" fmla="*/ 10124 h 70871"/>
                <a:gd name="connsiteX0" fmla="*/ 0 w 1141402"/>
                <a:gd name="connsiteY0" fmla="*/ 32505 h 76200"/>
                <a:gd name="connsiteX1" fmla="*/ 201424 w 1141402"/>
                <a:gd name="connsiteY1" fmla="*/ 70871 h 76200"/>
                <a:gd name="connsiteX2" fmla="*/ 633046 w 1141402"/>
                <a:gd name="connsiteY2" fmla="*/ 533 h 76200"/>
                <a:gd name="connsiteX3" fmla="*/ 1010316 w 1141402"/>
                <a:gd name="connsiteY3" fmla="*/ 67674 h 76200"/>
                <a:gd name="connsiteX4" fmla="*/ 1141402 w 1141402"/>
                <a:gd name="connsiteY4" fmla="*/ 10124 h 76200"/>
                <a:gd name="connsiteX0" fmla="*/ 0 w 1141402"/>
                <a:gd name="connsiteY0" fmla="*/ 32505 h 76200"/>
                <a:gd name="connsiteX1" fmla="*/ 201424 w 1141402"/>
                <a:gd name="connsiteY1" fmla="*/ 70871 h 76200"/>
                <a:gd name="connsiteX2" fmla="*/ 633046 w 1141402"/>
                <a:gd name="connsiteY2" fmla="*/ 533 h 76200"/>
                <a:gd name="connsiteX3" fmla="*/ 1010316 w 1141402"/>
                <a:gd name="connsiteY3" fmla="*/ 67674 h 76200"/>
                <a:gd name="connsiteX4" fmla="*/ 1141402 w 1141402"/>
                <a:gd name="connsiteY4" fmla="*/ 10124 h 76200"/>
                <a:gd name="connsiteX0" fmla="*/ 0 w 1141402"/>
                <a:gd name="connsiteY0" fmla="*/ 35702 h 79397"/>
                <a:gd name="connsiteX1" fmla="*/ 201424 w 1141402"/>
                <a:gd name="connsiteY1" fmla="*/ 74068 h 79397"/>
                <a:gd name="connsiteX2" fmla="*/ 633046 w 1141402"/>
                <a:gd name="connsiteY2" fmla="*/ 3730 h 79397"/>
                <a:gd name="connsiteX3" fmla="*/ 949569 w 1141402"/>
                <a:gd name="connsiteY3" fmla="*/ 51688 h 79397"/>
                <a:gd name="connsiteX4" fmla="*/ 1141402 w 1141402"/>
                <a:gd name="connsiteY4" fmla="*/ 13321 h 79397"/>
                <a:gd name="connsiteX0" fmla="*/ 0 w 1141402"/>
                <a:gd name="connsiteY0" fmla="*/ 32505 h 57017"/>
                <a:gd name="connsiteX1" fmla="*/ 217410 w 1141402"/>
                <a:gd name="connsiteY1" fmla="*/ 51688 h 57017"/>
                <a:gd name="connsiteX2" fmla="*/ 633046 w 1141402"/>
                <a:gd name="connsiteY2" fmla="*/ 533 h 57017"/>
                <a:gd name="connsiteX3" fmla="*/ 949569 w 1141402"/>
                <a:gd name="connsiteY3" fmla="*/ 48491 h 57017"/>
                <a:gd name="connsiteX4" fmla="*/ 1141402 w 1141402"/>
                <a:gd name="connsiteY4" fmla="*/ 10124 h 57017"/>
                <a:gd name="connsiteX0" fmla="*/ 33037 w 1174439"/>
                <a:gd name="connsiteY0" fmla="*/ 32505 h 54352"/>
                <a:gd name="connsiteX1" fmla="*/ 36235 w 1174439"/>
                <a:gd name="connsiteY1" fmla="*/ 16520 h 54352"/>
                <a:gd name="connsiteX2" fmla="*/ 250447 w 1174439"/>
                <a:gd name="connsiteY2" fmla="*/ 51688 h 54352"/>
                <a:gd name="connsiteX3" fmla="*/ 666083 w 1174439"/>
                <a:gd name="connsiteY3" fmla="*/ 533 h 54352"/>
                <a:gd name="connsiteX4" fmla="*/ 982606 w 1174439"/>
                <a:gd name="connsiteY4" fmla="*/ 48491 h 54352"/>
                <a:gd name="connsiteX5" fmla="*/ 1174439 w 1174439"/>
                <a:gd name="connsiteY5" fmla="*/ 10124 h 54352"/>
                <a:gd name="connsiteX0" fmla="*/ 0 w 1141402"/>
                <a:gd name="connsiteY0" fmla="*/ 32505 h 57017"/>
                <a:gd name="connsiteX1" fmla="*/ 217410 w 1141402"/>
                <a:gd name="connsiteY1" fmla="*/ 51688 h 57017"/>
                <a:gd name="connsiteX2" fmla="*/ 633046 w 1141402"/>
                <a:gd name="connsiteY2" fmla="*/ 533 h 57017"/>
                <a:gd name="connsiteX3" fmla="*/ 949569 w 1141402"/>
                <a:gd name="connsiteY3" fmla="*/ 48491 h 57017"/>
                <a:gd name="connsiteX4" fmla="*/ 1141402 w 1141402"/>
                <a:gd name="connsiteY4" fmla="*/ 10124 h 57017"/>
                <a:gd name="connsiteX0" fmla="*/ 0 w 1138205"/>
                <a:gd name="connsiteY0" fmla="*/ 13322 h 53820"/>
                <a:gd name="connsiteX1" fmla="*/ 214213 w 1138205"/>
                <a:gd name="connsiteY1" fmla="*/ 51688 h 53820"/>
                <a:gd name="connsiteX2" fmla="*/ 629849 w 1138205"/>
                <a:gd name="connsiteY2" fmla="*/ 533 h 53820"/>
                <a:gd name="connsiteX3" fmla="*/ 946372 w 1138205"/>
                <a:gd name="connsiteY3" fmla="*/ 48491 h 53820"/>
                <a:gd name="connsiteX4" fmla="*/ 1138205 w 1138205"/>
                <a:gd name="connsiteY4" fmla="*/ 10124 h 53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8205" h="53820">
                  <a:moveTo>
                    <a:pt x="0" y="13322"/>
                  </a:moveTo>
                  <a:cubicBezTo>
                    <a:pt x="45294" y="17319"/>
                    <a:pt x="109238" y="53820"/>
                    <a:pt x="214213" y="51688"/>
                  </a:cubicBezTo>
                  <a:cubicBezTo>
                    <a:pt x="319188" y="49557"/>
                    <a:pt x="507823" y="1066"/>
                    <a:pt x="629849" y="533"/>
                  </a:cubicBezTo>
                  <a:cubicBezTo>
                    <a:pt x="751875" y="0"/>
                    <a:pt x="861646" y="46893"/>
                    <a:pt x="946372" y="48491"/>
                  </a:cubicBezTo>
                  <a:cubicBezTo>
                    <a:pt x="1031098" y="50089"/>
                    <a:pt x="1094510" y="29307"/>
                    <a:pt x="1138205" y="10124"/>
                  </a:cubicBezTo>
                </a:path>
              </a:pathLst>
            </a:custGeom>
            <a:ln w="381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l-GR"/>
            </a:p>
          </p:txBody>
        </p:sp>
        <p:sp>
          <p:nvSpPr>
            <p:cNvPr id="36" name="Freeform 35"/>
            <p:cNvSpPr/>
            <p:nvPr/>
          </p:nvSpPr>
          <p:spPr>
            <a:xfrm>
              <a:off x="4764854" y="4880680"/>
              <a:ext cx="577459" cy="646731"/>
            </a:xfrm>
            <a:custGeom>
              <a:avLst/>
              <a:gdLst>
                <a:gd name="connsiteX0" fmla="*/ 56527 w 548640"/>
                <a:gd name="connsiteY0" fmla="*/ 585216 h 601842"/>
                <a:gd name="connsiteX1" fmla="*/ 36576 w 548640"/>
                <a:gd name="connsiteY1" fmla="*/ 382386 h 601842"/>
                <a:gd name="connsiteX2" fmla="*/ 256032 w 548640"/>
                <a:gd name="connsiteY2" fmla="*/ 49877 h 601842"/>
                <a:gd name="connsiteX3" fmla="*/ 518714 w 548640"/>
                <a:gd name="connsiteY3" fmla="*/ 385711 h 601842"/>
                <a:gd name="connsiteX4" fmla="*/ 462188 w 548640"/>
                <a:gd name="connsiteY4" fmla="*/ 601842 h 601842"/>
                <a:gd name="connsiteX5" fmla="*/ 548640 w 548640"/>
                <a:gd name="connsiteY5" fmla="*/ 408986 h 601842"/>
                <a:gd name="connsiteX6" fmla="*/ 522039 w 548640"/>
                <a:gd name="connsiteY6" fmla="*/ 305909 h 601842"/>
                <a:gd name="connsiteX7" fmla="*/ 266007 w 548640"/>
                <a:gd name="connsiteY7" fmla="*/ 0 h 601842"/>
                <a:gd name="connsiteX8" fmla="*/ 16626 w 548640"/>
                <a:gd name="connsiteY8" fmla="*/ 319209 h 601842"/>
                <a:gd name="connsiteX9" fmla="*/ 0 w 548640"/>
                <a:gd name="connsiteY9" fmla="*/ 425612 h 601842"/>
                <a:gd name="connsiteX10" fmla="*/ 56527 w 548640"/>
                <a:gd name="connsiteY10" fmla="*/ 585216 h 601842"/>
                <a:gd name="connsiteX0" fmla="*/ 56527 w 548640"/>
                <a:gd name="connsiteY0" fmla="*/ 585216 h 601842"/>
                <a:gd name="connsiteX1" fmla="*/ 36576 w 548640"/>
                <a:gd name="connsiteY1" fmla="*/ 382386 h 601842"/>
                <a:gd name="connsiteX2" fmla="*/ 256032 w 548640"/>
                <a:gd name="connsiteY2" fmla="*/ 49877 h 601842"/>
                <a:gd name="connsiteX3" fmla="*/ 518714 w 548640"/>
                <a:gd name="connsiteY3" fmla="*/ 385711 h 601842"/>
                <a:gd name="connsiteX4" fmla="*/ 462188 w 548640"/>
                <a:gd name="connsiteY4" fmla="*/ 601842 h 601842"/>
                <a:gd name="connsiteX5" fmla="*/ 548640 w 548640"/>
                <a:gd name="connsiteY5" fmla="*/ 408986 h 601842"/>
                <a:gd name="connsiteX6" fmla="*/ 522039 w 548640"/>
                <a:gd name="connsiteY6" fmla="*/ 305909 h 601842"/>
                <a:gd name="connsiteX7" fmla="*/ 266007 w 548640"/>
                <a:gd name="connsiteY7" fmla="*/ 0 h 601842"/>
                <a:gd name="connsiteX8" fmla="*/ 16626 w 548640"/>
                <a:gd name="connsiteY8" fmla="*/ 319209 h 601842"/>
                <a:gd name="connsiteX9" fmla="*/ 0 w 548640"/>
                <a:gd name="connsiteY9" fmla="*/ 425612 h 601842"/>
                <a:gd name="connsiteX10" fmla="*/ 56527 w 548640"/>
                <a:gd name="connsiteY10" fmla="*/ 585216 h 601842"/>
                <a:gd name="connsiteX0" fmla="*/ 56527 w 548640"/>
                <a:gd name="connsiteY0" fmla="*/ 585216 h 601842"/>
                <a:gd name="connsiteX1" fmla="*/ 36576 w 548640"/>
                <a:gd name="connsiteY1" fmla="*/ 382386 h 601842"/>
                <a:gd name="connsiteX2" fmla="*/ 256032 w 548640"/>
                <a:gd name="connsiteY2" fmla="*/ 49877 h 601842"/>
                <a:gd name="connsiteX3" fmla="*/ 518714 w 548640"/>
                <a:gd name="connsiteY3" fmla="*/ 385711 h 601842"/>
                <a:gd name="connsiteX4" fmla="*/ 462188 w 548640"/>
                <a:gd name="connsiteY4" fmla="*/ 601842 h 601842"/>
                <a:gd name="connsiteX5" fmla="*/ 548640 w 548640"/>
                <a:gd name="connsiteY5" fmla="*/ 408986 h 601842"/>
                <a:gd name="connsiteX6" fmla="*/ 522039 w 548640"/>
                <a:gd name="connsiteY6" fmla="*/ 305909 h 601842"/>
                <a:gd name="connsiteX7" fmla="*/ 266007 w 548640"/>
                <a:gd name="connsiteY7" fmla="*/ 0 h 601842"/>
                <a:gd name="connsiteX8" fmla="*/ 16626 w 548640"/>
                <a:gd name="connsiteY8" fmla="*/ 319209 h 601842"/>
                <a:gd name="connsiteX9" fmla="*/ 0 w 548640"/>
                <a:gd name="connsiteY9" fmla="*/ 425612 h 601842"/>
                <a:gd name="connsiteX10" fmla="*/ 56527 w 548640"/>
                <a:gd name="connsiteY10" fmla="*/ 585216 h 601842"/>
                <a:gd name="connsiteX0" fmla="*/ 56527 w 548640"/>
                <a:gd name="connsiteY0" fmla="*/ 587433 h 604059"/>
                <a:gd name="connsiteX1" fmla="*/ 36576 w 548640"/>
                <a:gd name="connsiteY1" fmla="*/ 384603 h 604059"/>
                <a:gd name="connsiteX2" fmla="*/ 256032 w 548640"/>
                <a:gd name="connsiteY2" fmla="*/ 52094 h 604059"/>
                <a:gd name="connsiteX3" fmla="*/ 518714 w 548640"/>
                <a:gd name="connsiteY3" fmla="*/ 387928 h 604059"/>
                <a:gd name="connsiteX4" fmla="*/ 462188 w 548640"/>
                <a:gd name="connsiteY4" fmla="*/ 604059 h 604059"/>
                <a:gd name="connsiteX5" fmla="*/ 548640 w 548640"/>
                <a:gd name="connsiteY5" fmla="*/ 411203 h 604059"/>
                <a:gd name="connsiteX6" fmla="*/ 522039 w 548640"/>
                <a:gd name="connsiteY6" fmla="*/ 308126 h 604059"/>
                <a:gd name="connsiteX7" fmla="*/ 266007 w 548640"/>
                <a:gd name="connsiteY7" fmla="*/ 2217 h 604059"/>
                <a:gd name="connsiteX8" fmla="*/ 16626 w 548640"/>
                <a:gd name="connsiteY8" fmla="*/ 321426 h 604059"/>
                <a:gd name="connsiteX9" fmla="*/ 0 w 548640"/>
                <a:gd name="connsiteY9" fmla="*/ 427829 h 604059"/>
                <a:gd name="connsiteX10" fmla="*/ 56527 w 548640"/>
                <a:gd name="connsiteY10" fmla="*/ 587433 h 604059"/>
                <a:gd name="connsiteX0" fmla="*/ 56527 w 569145"/>
                <a:gd name="connsiteY0" fmla="*/ 587433 h 604059"/>
                <a:gd name="connsiteX1" fmla="*/ 36576 w 569145"/>
                <a:gd name="connsiteY1" fmla="*/ 384603 h 604059"/>
                <a:gd name="connsiteX2" fmla="*/ 256032 w 569145"/>
                <a:gd name="connsiteY2" fmla="*/ 52094 h 604059"/>
                <a:gd name="connsiteX3" fmla="*/ 518714 w 569145"/>
                <a:gd name="connsiteY3" fmla="*/ 387928 h 604059"/>
                <a:gd name="connsiteX4" fmla="*/ 462188 w 569145"/>
                <a:gd name="connsiteY4" fmla="*/ 604059 h 604059"/>
                <a:gd name="connsiteX5" fmla="*/ 548640 w 569145"/>
                <a:gd name="connsiteY5" fmla="*/ 411203 h 604059"/>
                <a:gd name="connsiteX6" fmla="*/ 522039 w 569145"/>
                <a:gd name="connsiteY6" fmla="*/ 308126 h 604059"/>
                <a:gd name="connsiteX7" fmla="*/ 266007 w 569145"/>
                <a:gd name="connsiteY7" fmla="*/ 2217 h 604059"/>
                <a:gd name="connsiteX8" fmla="*/ 16626 w 569145"/>
                <a:gd name="connsiteY8" fmla="*/ 321426 h 604059"/>
                <a:gd name="connsiteX9" fmla="*/ 0 w 569145"/>
                <a:gd name="connsiteY9" fmla="*/ 427829 h 604059"/>
                <a:gd name="connsiteX10" fmla="*/ 56527 w 569145"/>
                <a:gd name="connsiteY10" fmla="*/ 587433 h 604059"/>
                <a:gd name="connsiteX0" fmla="*/ 56527 w 569145"/>
                <a:gd name="connsiteY0" fmla="*/ 587433 h 607938"/>
                <a:gd name="connsiteX1" fmla="*/ 36576 w 569145"/>
                <a:gd name="connsiteY1" fmla="*/ 384603 h 607938"/>
                <a:gd name="connsiteX2" fmla="*/ 256032 w 569145"/>
                <a:gd name="connsiteY2" fmla="*/ 52094 h 607938"/>
                <a:gd name="connsiteX3" fmla="*/ 518714 w 569145"/>
                <a:gd name="connsiteY3" fmla="*/ 387928 h 607938"/>
                <a:gd name="connsiteX4" fmla="*/ 462188 w 569145"/>
                <a:gd name="connsiteY4" fmla="*/ 604059 h 607938"/>
                <a:gd name="connsiteX5" fmla="*/ 548640 w 569145"/>
                <a:gd name="connsiteY5" fmla="*/ 411203 h 607938"/>
                <a:gd name="connsiteX6" fmla="*/ 522039 w 569145"/>
                <a:gd name="connsiteY6" fmla="*/ 308126 h 607938"/>
                <a:gd name="connsiteX7" fmla="*/ 266007 w 569145"/>
                <a:gd name="connsiteY7" fmla="*/ 2217 h 607938"/>
                <a:gd name="connsiteX8" fmla="*/ 16626 w 569145"/>
                <a:gd name="connsiteY8" fmla="*/ 321426 h 607938"/>
                <a:gd name="connsiteX9" fmla="*/ 0 w 569145"/>
                <a:gd name="connsiteY9" fmla="*/ 427829 h 607938"/>
                <a:gd name="connsiteX10" fmla="*/ 56527 w 569145"/>
                <a:gd name="connsiteY10" fmla="*/ 587433 h 607938"/>
                <a:gd name="connsiteX0" fmla="*/ 56527 w 569145"/>
                <a:gd name="connsiteY0" fmla="*/ 587433 h 607938"/>
                <a:gd name="connsiteX1" fmla="*/ 36576 w 569145"/>
                <a:gd name="connsiteY1" fmla="*/ 384603 h 607938"/>
                <a:gd name="connsiteX2" fmla="*/ 256032 w 569145"/>
                <a:gd name="connsiteY2" fmla="*/ 52094 h 607938"/>
                <a:gd name="connsiteX3" fmla="*/ 518714 w 569145"/>
                <a:gd name="connsiteY3" fmla="*/ 387928 h 607938"/>
                <a:gd name="connsiteX4" fmla="*/ 462188 w 569145"/>
                <a:gd name="connsiteY4" fmla="*/ 604059 h 607938"/>
                <a:gd name="connsiteX5" fmla="*/ 548640 w 569145"/>
                <a:gd name="connsiteY5" fmla="*/ 411203 h 607938"/>
                <a:gd name="connsiteX6" fmla="*/ 522039 w 569145"/>
                <a:gd name="connsiteY6" fmla="*/ 308126 h 607938"/>
                <a:gd name="connsiteX7" fmla="*/ 266007 w 569145"/>
                <a:gd name="connsiteY7" fmla="*/ 2217 h 607938"/>
                <a:gd name="connsiteX8" fmla="*/ 16626 w 569145"/>
                <a:gd name="connsiteY8" fmla="*/ 321426 h 607938"/>
                <a:gd name="connsiteX9" fmla="*/ 0 w 569145"/>
                <a:gd name="connsiteY9" fmla="*/ 427829 h 607938"/>
                <a:gd name="connsiteX10" fmla="*/ 56527 w 569145"/>
                <a:gd name="connsiteY10" fmla="*/ 587433 h 607938"/>
                <a:gd name="connsiteX0" fmla="*/ 56527 w 569145"/>
                <a:gd name="connsiteY0" fmla="*/ 587433 h 607938"/>
                <a:gd name="connsiteX1" fmla="*/ 36576 w 569145"/>
                <a:gd name="connsiteY1" fmla="*/ 384603 h 607938"/>
                <a:gd name="connsiteX2" fmla="*/ 256032 w 569145"/>
                <a:gd name="connsiteY2" fmla="*/ 52094 h 607938"/>
                <a:gd name="connsiteX3" fmla="*/ 518714 w 569145"/>
                <a:gd name="connsiteY3" fmla="*/ 387928 h 607938"/>
                <a:gd name="connsiteX4" fmla="*/ 462188 w 569145"/>
                <a:gd name="connsiteY4" fmla="*/ 604059 h 607938"/>
                <a:gd name="connsiteX5" fmla="*/ 548640 w 569145"/>
                <a:gd name="connsiteY5" fmla="*/ 411203 h 607938"/>
                <a:gd name="connsiteX6" fmla="*/ 522039 w 569145"/>
                <a:gd name="connsiteY6" fmla="*/ 308126 h 607938"/>
                <a:gd name="connsiteX7" fmla="*/ 266007 w 569145"/>
                <a:gd name="connsiteY7" fmla="*/ 2217 h 607938"/>
                <a:gd name="connsiteX8" fmla="*/ 16626 w 569145"/>
                <a:gd name="connsiteY8" fmla="*/ 321426 h 607938"/>
                <a:gd name="connsiteX9" fmla="*/ 0 w 569145"/>
                <a:gd name="connsiteY9" fmla="*/ 427829 h 607938"/>
                <a:gd name="connsiteX10" fmla="*/ 56527 w 569145"/>
                <a:gd name="connsiteY10" fmla="*/ 587433 h 607938"/>
                <a:gd name="connsiteX0" fmla="*/ 56527 w 569145"/>
                <a:gd name="connsiteY0" fmla="*/ 587433 h 609601"/>
                <a:gd name="connsiteX1" fmla="*/ 36576 w 569145"/>
                <a:gd name="connsiteY1" fmla="*/ 384603 h 609601"/>
                <a:gd name="connsiteX2" fmla="*/ 256032 w 569145"/>
                <a:gd name="connsiteY2" fmla="*/ 52094 h 609601"/>
                <a:gd name="connsiteX3" fmla="*/ 498764 w 569145"/>
                <a:gd name="connsiteY3" fmla="*/ 377952 h 609601"/>
                <a:gd name="connsiteX4" fmla="*/ 462188 w 569145"/>
                <a:gd name="connsiteY4" fmla="*/ 604059 h 609601"/>
                <a:gd name="connsiteX5" fmla="*/ 548640 w 569145"/>
                <a:gd name="connsiteY5" fmla="*/ 411203 h 609601"/>
                <a:gd name="connsiteX6" fmla="*/ 522039 w 569145"/>
                <a:gd name="connsiteY6" fmla="*/ 308126 h 609601"/>
                <a:gd name="connsiteX7" fmla="*/ 266007 w 569145"/>
                <a:gd name="connsiteY7" fmla="*/ 2217 h 609601"/>
                <a:gd name="connsiteX8" fmla="*/ 16626 w 569145"/>
                <a:gd name="connsiteY8" fmla="*/ 321426 h 609601"/>
                <a:gd name="connsiteX9" fmla="*/ 0 w 569145"/>
                <a:gd name="connsiteY9" fmla="*/ 427829 h 609601"/>
                <a:gd name="connsiteX10" fmla="*/ 56527 w 569145"/>
                <a:gd name="connsiteY10" fmla="*/ 587433 h 609601"/>
                <a:gd name="connsiteX0" fmla="*/ 56527 w 581337"/>
                <a:gd name="connsiteY0" fmla="*/ 585216 h 607384"/>
                <a:gd name="connsiteX1" fmla="*/ 36576 w 581337"/>
                <a:gd name="connsiteY1" fmla="*/ 382386 h 607384"/>
                <a:gd name="connsiteX2" fmla="*/ 256032 w 581337"/>
                <a:gd name="connsiteY2" fmla="*/ 49877 h 607384"/>
                <a:gd name="connsiteX3" fmla="*/ 498764 w 581337"/>
                <a:gd name="connsiteY3" fmla="*/ 375735 h 607384"/>
                <a:gd name="connsiteX4" fmla="*/ 462188 w 581337"/>
                <a:gd name="connsiteY4" fmla="*/ 601842 h 607384"/>
                <a:gd name="connsiteX5" fmla="*/ 548640 w 581337"/>
                <a:gd name="connsiteY5" fmla="*/ 408986 h 607384"/>
                <a:gd name="connsiteX6" fmla="*/ 266007 w 581337"/>
                <a:gd name="connsiteY6" fmla="*/ 0 h 607384"/>
                <a:gd name="connsiteX7" fmla="*/ 16626 w 581337"/>
                <a:gd name="connsiteY7" fmla="*/ 319209 h 607384"/>
                <a:gd name="connsiteX8" fmla="*/ 0 w 581337"/>
                <a:gd name="connsiteY8" fmla="*/ 425612 h 607384"/>
                <a:gd name="connsiteX9" fmla="*/ 56527 w 581337"/>
                <a:gd name="connsiteY9" fmla="*/ 585216 h 607384"/>
                <a:gd name="connsiteX0" fmla="*/ 56527 w 581337"/>
                <a:gd name="connsiteY0" fmla="*/ 585216 h 603505"/>
                <a:gd name="connsiteX1" fmla="*/ 36576 w 581337"/>
                <a:gd name="connsiteY1" fmla="*/ 382386 h 603505"/>
                <a:gd name="connsiteX2" fmla="*/ 256032 w 581337"/>
                <a:gd name="connsiteY2" fmla="*/ 49877 h 603505"/>
                <a:gd name="connsiteX3" fmla="*/ 498764 w 581337"/>
                <a:gd name="connsiteY3" fmla="*/ 375735 h 603505"/>
                <a:gd name="connsiteX4" fmla="*/ 462188 w 581337"/>
                <a:gd name="connsiteY4" fmla="*/ 601842 h 603505"/>
                <a:gd name="connsiteX5" fmla="*/ 548640 w 581337"/>
                <a:gd name="connsiteY5" fmla="*/ 365759 h 603505"/>
                <a:gd name="connsiteX6" fmla="*/ 266007 w 581337"/>
                <a:gd name="connsiteY6" fmla="*/ 0 h 603505"/>
                <a:gd name="connsiteX7" fmla="*/ 16626 w 581337"/>
                <a:gd name="connsiteY7" fmla="*/ 319209 h 603505"/>
                <a:gd name="connsiteX8" fmla="*/ 0 w 581337"/>
                <a:gd name="connsiteY8" fmla="*/ 425612 h 603505"/>
                <a:gd name="connsiteX9" fmla="*/ 56527 w 581337"/>
                <a:gd name="connsiteY9" fmla="*/ 585216 h 603505"/>
                <a:gd name="connsiteX0" fmla="*/ 56527 w 558062"/>
                <a:gd name="connsiteY0" fmla="*/ 585216 h 603505"/>
                <a:gd name="connsiteX1" fmla="*/ 36576 w 558062"/>
                <a:gd name="connsiteY1" fmla="*/ 382386 h 603505"/>
                <a:gd name="connsiteX2" fmla="*/ 256032 w 558062"/>
                <a:gd name="connsiteY2" fmla="*/ 49877 h 603505"/>
                <a:gd name="connsiteX3" fmla="*/ 498764 w 558062"/>
                <a:gd name="connsiteY3" fmla="*/ 375735 h 603505"/>
                <a:gd name="connsiteX4" fmla="*/ 462188 w 558062"/>
                <a:gd name="connsiteY4" fmla="*/ 601842 h 603505"/>
                <a:gd name="connsiteX5" fmla="*/ 548640 w 558062"/>
                <a:gd name="connsiteY5" fmla="*/ 365759 h 603505"/>
                <a:gd name="connsiteX6" fmla="*/ 266007 w 558062"/>
                <a:gd name="connsiteY6" fmla="*/ 0 h 603505"/>
                <a:gd name="connsiteX7" fmla="*/ 16626 w 558062"/>
                <a:gd name="connsiteY7" fmla="*/ 319209 h 603505"/>
                <a:gd name="connsiteX8" fmla="*/ 0 w 558062"/>
                <a:gd name="connsiteY8" fmla="*/ 425612 h 603505"/>
                <a:gd name="connsiteX9" fmla="*/ 56527 w 558062"/>
                <a:gd name="connsiteY9" fmla="*/ 585216 h 603505"/>
                <a:gd name="connsiteX0" fmla="*/ 56527 w 558062"/>
                <a:gd name="connsiteY0" fmla="*/ 585216 h 603505"/>
                <a:gd name="connsiteX1" fmla="*/ 36576 w 558062"/>
                <a:gd name="connsiteY1" fmla="*/ 382386 h 603505"/>
                <a:gd name="connsiteX2" fmla="*/ 256032 w 558062"/>
                <a:gd name="connsiteY2" fmla="*/ 49877 h 603505"/>
                <a:gd name="connsiteX3" fmla="*/ 498764 w 558062"/>
                <a:gd name="connsiteY3" fmla="*/ 375735 h 603505"/>
                <a:gd name="connsiteX4" fmla="*/ 462188 w 558062"/>
                <a:gd name="connsiteY4" fmla="*/ 601842 h 603505"/>
                <a:gd name="connsiteX5" fmla="*/ 548640 w 558062"/>
                <a:gd name="connsiteY5" fmla="*/ 365759 h 603505"/>
                <a:gd name="connsiteX6" fmla="*/ 266007 w 558062"/>
                <a:gd name="connsiteY6" fmla="*/ 0 h 603505"/>
                <a:gd name="connsiteX7" fmla="*/ 0 w 558062"/>
                <a:gd name="connsiteY7" fmla="*/ 425612 h 603505"/>
                <a:gd name="connsiteX8" fmla="*/ 56527 w 558062"/>
                <a:gd name="connsiteY8" fmla="*/ 585216 h 603505"/>
                <a:gd name="connsiteX0" fmla="*/ 49877 w 551412"/>
                <a:gd name="connsiteY0" fmla="*/ 585216 h 603505"/>
                <a:gd name="connsiteX1" fmla="*/ 29926 w 551412"/>
                <a:gd name="connsiteY1" fmla="*/ 382386 h 603505"/>
                <a:gd name="connsiteX2" fmla="*/ 249382 w 551412"/>
                <a:gd name="connsiteY2" fmla="*/ 49877 h 603505"/>
                <a:gd name="connsiteX3" fmla="*/ 492114 w 551412"/>
                <a:gd name="connsiteY3" fmla="*/ 375735 h 603505"/>
                <a:gd name="connsiteX4" fmla="*/ 455538 w 551412"/>
                <a:gd name="connsiteY4" fmla="*/ 601842 h 603505"/>
                <a:gd name="connsiteX5" fmla="*/ 541990 w 551412"/>
                <a:gd name="connsiteY5" fmla="*/ 365759 h 603505"/>
                <a:gd name="connsiteX6" fmla="*/ 259357 w 551412"/>
                <a:gd name="connsiteY6" fmla="*/ 0 h 603505"/>
                <a:gd name="connsiteX7" fmla="*/ 0 w 551412"/>
                <a:gd name="connsiteY7" fmla="*/ 372410 h 603505"/>
                <a:gd name="connsiteX8" fmla="*/ 49877 w 551412"/>
                <a:gd name="connsiteY8" fmla="*/ 585216 h 603505"/>
                <a:gd name="connsiteX0" fmla="*/ 84790 w 586325"/>
                <a:gd name="connsiteY0" fmla="*/ 585216 h 603505"/>
                <a:gd name="connsiteX1" fmla="*/ 64839 w 586325"/>
                <a:gd name="connsiteY1" fmla="*/ 382386 h 603505"/>
                <a:gd name="connsiteX2" fmla="*/ 284295 w 586325"/>
                <a:gd name="connsiteY2" fmla="*/ 49877 h 603505"/>
                <a:gd name="connsiteX3" fmla="*/ 527027 w 586325"/>
                <a:gd name="connsiteY3" fmla="*/ 375735 h 603505"/>
                <a:gd name="connsiteX4" fmla="*/ 490451 w 586325"/>
                <a:gd name="connsiteY4" fmla="*/ 601842 h 603505"/>
                <a:gd name="connsiteX5" fmla="*/ 576903 w 586325"/>
                <a:gd name="connsiteY5" fmla="*/ 365759 h 603505"/>
                <a:gd name="connsiteX6" fmla="*/ 294270 w 586325"/>
                <a:gd name="connsiteY6" fmla="*/ 0 h 603505"/>
                <a:gd name="connsiteX7" fmla="*/ 34913 w 586325"/>
                <a:gd name="connsiteY7" fmla="*/ 372410 h 603505"/>
                <a:gd name="connsiteX8" fmla="*/ 84790 w 586325"/>
                <a:gd name="connsiteY8" fmla="*/ 585216 h 603505"/>
                <a:gd name="connsiteX0" fmla="*/ 84790 w 586325"/>
                <a:gd name="connsiteY0" fmla="*/ 585216 h 603505"/>
                <a:gd name="connsiteX1" fmla="*/ 64839 w 586325"/>
                <a:gd name="connsiteY1" fmla="*/ 382386 h 603505"/>
                <a:gd name="connsiteX2" fmla="*/ 284295 w 586325"/>
                <a:gd name="connsiteY2" fmla="*/ 49877 h 603505"/>
                <a:gd name="connsiteX3" fmla="*/ 527027 w 586325"/>
                <a:gd name="connsiteY3" fmla="*/ 375735 h 603505"/>
                <a:gd name="connsiteX4" fmla="*/ 490451 w 586325"/>
                <a:gd name="connsiteY4" fmla="*/ 601842 h 603505"/>
                <a:gd name="connsiteX5" fmla="*/ 576903 w 586325"/>
                <a:gd name="connsiteY5" fmla="*/ 365759 h 603505"/>
                <a:gd name="connsiteX6" fmla="*/ 294270 w 586325"/>
                <a:gd name="connsiteY6" fmla="*/ 0 h 603505"/>
                <a:gd name="connsiteX7" fmla="*/ 34913 w 586325"/>
                <a:gd name="connsiteY7" fmla="*/ 372410 h 603505"/>
                <a:gd name="connsiteX8" fmla="*/ 84790 w 586325"/>
                <a:gd name="connsiteY8" fmla="*/ 585216 h 603505"/>
                <a:gd name="connsiteX0" fmla="*/ 84790 w 586325"/>
                <a:gd name="connsiteY0" fmla="*/ 585216 h 603505"/>
                <a:gd name="connsiteX1" fmla="*/ 64839 w 586325"/>
                <a:gd name="connsiteY1" fmla="*/ 382386 h 603505"/>
                <a:gd name="connsiteX2" fmla="*/ 284295 w 586325"/>
                <a:gd name="connsiteY2" fmla="*/ 49877 h 603505"/>
                <a:gd name="connsiteX3" fmla="*/ 527027 w 586325"/>
                <a:gd name="connsiteY3" fmla="*/ 375735 h 603505"/>
                <a:gd name="connsiteX4" fmla="*/ 490451 w 586325"/>
                <a:gd name="connsiteY4" fmla="*/ 601842 h 603505"/>
                <a:gd name="connsiteX5" fmla="*/ 576903 w 586325"/>
                <a:gd name="connsiteY5" fmla="*/ 365759 h 603505"/>
                <a:gd name="connsiteX6" fmla="*/ 294270 w 586325"/>
                <a:gd name="connsiteY6" fmla="*/ 0 h 603505"/>
                <a:gd name="connsiteX7" fmla="*/ 34913 w 586325"/>
                <a:gd name="connsiteY7" fmla="*/ 372410 h 603505"/>
                <a:gd name="connsiteX8" fmla="*/ 84790 w 586325"/>
                <a:gd name="connsiteY8" fmla="*/ 585216 h 603505"/>
                <a:gd name="connsiteX0" fmla="*/ 54864 w 556399"/>
                <a:gd name="connsiteY0" fmla="*/ 585216 h 603505"/>
                <a:gd name="connsiteX1" fmla="*/ 34913 w 556399"/>
                <a:gd name="connsiteY1" fmla="*/ 382386 h 603505"/>
                <a:gd name="connsiteX2" fmla="*/ 254369 w 556399"/>
                <a:gd name="connsiteY2" fmla="*/ 49877 h 603505"/>
                <a:gd name="connsiteX3" fmla="*/ 497101 w 556399"/>
                <a:gd name="connsiteY3" fmla="*/ 375735 h 603505"/>
                <a:gd name="connsiteX4" fmla="*/ 460525 w 556399"/>
                <a:gd name="connsiteY4" fmla="*/ 601842 h 603505"/>
                <a:gd name="connsiteX5" fmla="*/ 546977 w 556399"/>
                <a:gd name="connsiteY5" fmla="*/ 365759 h 603505"/>
                <a:gd name="connsiteX6" fmla="*/ 264344 w 556399"/>
                <a:gd name="connsiteY6" fmla="*/ 0 h 603505"/>
                <a:gd name="connsiteX7" fmla="*/ 4987 w 556399"/>
                <a:gd name="connsiteY7" fmla="*/ 372410 h 603505"/>
                <a:gd name="connsiteX8" fmla="*/ 54864 w 556399"/>
                <a:gd name="connsiteY8" fmla="*/ 585216 h 603505"/>
                <a:gd name="connsiteX0" fmla="*/ 54864 w 556399"/>
                <a:gd name="connsiteY0" fmla="*/ 585216 h 603505"/>
                <a:gd name="connsiteX1" fmla="*/ 51539 w 556399"/>
                <a:gd name="connsiteY1" fmla="*/ 382386 h 603505"/>
                <a:gd name="connsiteX2" fmla="*/ 254369 w 556399"/>
                <a:gd name="connsiteY2" fmla="*/ 49877 h 603505"/>
                <a:gd name="connsiteX3" fmla="*/ 497101 w 556399"/>
                <a:gd name="connsiteY3" fmla="*/ 375735 h 603505"/>
                <a:gd name="connsiteX4" fmla="*/ 460525 w 556399"/>
                <a:gd name="connsiteY4" fmla="*/ 601842 h 603505"/>
                <a:gd name="connsiteX5" fmla="*/ 546977 w 556399"/>
                <a:gd name="connsiteY5" fmla="*/ 365759 h 603505"/>
                <a:gd name="connsiteX6" fmla="*/ 264344 w 556399"/>
                <a:gd name="connsiteY6" fmla="*/ 0 h 603505"/>
                <a:gd name="connsiteX7" fmla="*/ 4987 w 556399"/>
                <a:gd name="connsiteY7" fmla="*/ 372410 h 603505"/>
                <a:gd name="connsiteX8" fmla="*/ 54864 w 556399"/>
                <a:gd name="connsiteY8" fmla="*/ 585216 h 603505"/>
                <a:gd name="connsiteX0" fmla="*/ 129125 w 577459"/>
                <a:gd name="connsiteY0" fmla="*/ 608492 h 610155"/>
                <a:gd name="connsiteX1" fmla="*/ 72599 w 577459"/>
                <a:gd name="connsiteY1" fmla="*/ 382386 h 610155"/>
                <a:gd name="connsiteX2" fmla="*/ 275429 w 577459"/>
                <a:gd name="connsiteY2" fmla="*/ 49877 h 610155"/>
                <a:gd name="connsiteX3" fmla="*/ 518161 w 577459"/>
                <a:gd name="connsiteY3" fmla="*/ 375735 h 610155"/>
                <a:gd name="connsiteX4" fmla="*/ 481585 w 577459"/>
                <a:gd name="connsiteY4" fmla="*/ 601842 h 610155"/>
                <a:gd name="connsiteX5" fmla="*/ 568037 w 577459"/>
                <a:gd name="connsiteY5" fmla="*/ 365759 h 610155"/>
                <a:gd name="connsiteX6" fmla="*/ 285404 w 577459"/>
                <a:gd name="connsiteY6" fmla="*/ 0 h 610155"/>
                <a:gd name="connsiteX7" fmla="*/ 26047 w 577459"/>
                <a:gd name="connsiteY7" fmla="*/ 372410 h 610155"/>
                <a:gd name="connsiteX8" fmla="*/ 129125 w 577459"/>
                <a:gd name="connsiteY8" fmla="*/ 608492 h 610155"/>
                <a:gd name="connsiteX0" fmla="*/ 129125 w 577459"/>
                <a:gd name="connsiteY0" fmla="*/ 608492 h 610155"/>
                <a:gd name="connsiteX1" fmla="*/ 72599 w 577459"/>
                <a:gd name="connsiteY1" fmla="*/ 382386 h 610155"/>
                <a:gd name="connsiteX2" fmla="*/ 288730 w 577459"/>
                <a:gd name="connsiteY2" fmla="*/ 66502 h 610155"/>
                <a:gd name="connsiteX3" fmla="*/ 518161 w 577459"/>
                <a:gd name="connsiteY3" fmla="*/ 375735 h 610155"/>
                <a:gd name="connsiteX4" fmla="*/ 481585 w 577459"/>
                <a:gd name="connsiteY4" fmla="*/ 601842 h 610155"/>
                <a:gd name="connsiteX5" fmla="*/ 568037 w 577459"/>
                <a:gd name="connsiteY5" fmla="*/ 365759 h 610155"/>
                <a:gd name="connsiteX6" fmla="*/ 285404 w 577459"/>
                <a:gd name="connsiteY6" fmla="*/ 0 h 610155"/>
                <a:gd name="connsiteX7" fmla="*/ 26047 w 577459"/>
                <a:gd name="connsiteY7" fmla="*/ 372410 h 610155"/>
                <a:gd name="connsiteX8" fmla="*/ 129125 w 577459"/>
                <a:gd name="connsiteY8" fmla="*/ 608492 h 610155"/>
                <a:gd name="connsiteX0" fmla="*/ 129125 w 577459"/>
                <a:gd name="connsiteY0" fmla="*/ 608492 h 610155"/>
                <a:gd name="connsiteX1" fmla="*/ 72599 w 577459"/>
                <a:gd name="connsiteY1" fmla="*/ 382386 h 610155"/>
                <a:gd name="connsiteX2" fmla="*/ 288730 w 577459"/>
                <a:gd name="connsiteY2" fmla="*/ 66502 h 610155"/>
                <a:gd name="connsiteX3" fmla="*/ 518161 w 577459"/>
                <a:gd name="connsiteY3" fmla="*/ 375735 h 610155"/>
                <a:gd name="connsiteX4" fmla="*/ 481585 w 577459"/>
                <a:gd name="connsiteY4" fmla="*/ 601842 h 610155"/>
                <a:gd name="connsiteX5" fmla="*/ 568037 w 577459"/>
                <a:gd name="connsiteY5" fmla="*/ 365759 h 610155"/>
                <a:gd name="connsiteX6" fmla="*/ 285404 w 577459"/>
                <a:gd name="connsiteY6" fmla="*/ 0 h 610155"/>
                <a:gd name="connsiteX7" fmla="*/ 26047 w 577459"/>
                <a:gd name="connsiteY7" fmla="*/ 372410 h 610155"/>
                <a:gd name="connsiteX8" fmla="*/ 129125 w 577459"/>
                <a:gd name="connsiteY8" fmla="*/ 608492 h 610155"/>
                <a:gd name="connsiteX0" fmla="*/ 129125 w 586325"/>
                <a:gd name="connsiteY0" fmla="*/ 608492 h 610155"/>
                <a:gd name="connsiteX1" fmla="*/ 72599 w 586325"/>
                <a:gd name="connsiteY1" fmla="*/ 382386 h 610155"/>
                <a:gd name="connsiteX2" fmla="*/ 518161 w 586325"/>
                <a:gd name="connsiteY2" fmla="*/ 375735 h 610155"/>
                <a:gd name="connsiteX3" fmla="*/ 481585 w 586325"/>
                <a:gd name="connsiteY3" fmla="*/ 601842 h 610155"/>
                <a:gd name="connsiteX4" fmla="*/ 568037 w 586325"/>
                <a:gd name="connsiteY4" fmla="*/ 365759 h 610155"/>
                <a:gd name="connsiteX5" fmla="*/ 285404 w 586325"/>
                <a:gd name="connsiteY5" fmla="*/ 0 h 610155"/>
                <a:gd name="connsiteX6" fmla="*/ 26047 w 586325"/>
                <a:gd name="connsiteY6" fmla="*/ 372410 h 610155"/>
                <a:gd name="connsiteX7" fmla="*/ 129125 w 586325"/>
                <a:gd name="connsiteY7" fmla="*/ 608492 h 610155"/>
                <a:gd name="connsiteX0" fmla="*/ 129125 w 577459"/>
                <a:gd name="connsiteY0" fmla="*/ 608492 h 609046"/>
                <a:gd name="connsiteX1" fmla="*/ 518161 w 577459"/>
                <a:gd name="connsiteY1" fmla="*/ 375735 h 609046"/>
                <a:gd name="connsiteX2" fmla="*/ 481585 w 577459"/>
                <a:gd name="connsiteY2" fmla="*/ 601842 h 609046"/>
                <a:gd name="connsiteX3" fmla="*/ 568037 w 577459"/>
                <a:gd name="connsiteY3" fmla="*/ 365759 h 609046"/>
                <a:gd name="connsiteX4" fmla="*/ 285404 w 577459"/>
                <a:gd name="connsiteY4" fmla="*/ 0 h 609046"/>
                <a:gd name="connsiteX5" fmla="*/ 26047 w 577459"/>
                <a:gd name="connsiteY5" fmla="*/ 372410 h 609046"/>
                <a:gd name="connsiteX6" fmla="*/ 129125 w 577459"/>
                <a:gd name="connsiteY6" fmla="*/ 608492 h 609046"/>
                <a:gd name="connsiteX0" fmla="*/ 129125 w 577459"/>
                <a:gd name="connsiteY0" fmla="*/ 608492 h 646731"/>
                <a:gd name="connsiteX1" fmla="*/ 481585 w 577459"/>
                <a:gd name="connsiteY1" fmla="*/ 601842 h 646731"/>
                <a:gd name="connsiteX2" fmla="*/ 568037 w 577459"/>
                <a:gd name="connsiteY2" fmla="*/ 365759 h 646731"/>
                <a:gd name="connsiteX3" fmla="*/ 285404 w 577459"/>
                <a:gd name="connsiteY3" fmla="*/ 0 h 646731"/>
                <a:gd name="connsiteX4" fmla="*/ 26047 w 577459"/>
                <a:gd name="connsiteY4" fmla="*/ 372410 h 646731"/>
                <a:gd name="connsiteX5" fmla="*/ 129125 w 577459"/>
                <a:gd name="connsiteY5" fmla="*/ 608492 h 64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7459" h="646731">
                  <a:moveTo>
                    <a:pt x="129125" y="608492"/>
                  </a:moveTo>
                  <a:cubicBezTo>
                    <a:pt x="205048" y="646731"/>
                    <a:pt x="408433" y="642298"/>
                    <a:pt x="481585" y="601842"/>
                  </a:cubicBezTo>
                  <a:cubicBezTo>
                    <a:pt x="554737" y="561387"/>
                    <a:pt x="577459" y="442790"/>
                    <a:pt x="568037" y="365759"/>
                  </a:cubicBezTo>
                  <a:cubicBezTo>
                    <a:pt x="558615" y="288728"/>
                    <a:pt x="374073" y="14963"/>
                    <a:pt x="285404" y="0"/>
                  </a:cubicBezTo>
                  <a:cubicBezTo>
                    <a:pt x="193964" y="9975"/>
                    <a:pt x="52094" y="270995"/>
                    <a:pt x="26047" y="372410"/>
                  </a:cubicBezTo>
                  <a:cubicBezTo>
                    <a:pt x="0" y="473825"/>
                    <a:pt x="53202" y="570253"/>
                    <a:pt x="129125" y="608492"/>
                  </a:cubicBezTo>
                  <a:close/>
                </a:path>
              </a:pathLst>
            </a:custGeom>
            <a:solidFill>
              <a:schemeClr val="accent5">
                <a:lumMod val="75000"/>
              </a:schemeClr>
            </a:solidFill>
            <a:ln w="12700">
              <a:solidFill>
                <a:schemeClr val="tx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37" name="Freeform 36"/>
            <p:cNvSpPr/>
            <p:nvPr/>
          </p:nvSpPr>
          <p:spPr>
            <a:xfrm>
              <a:off x="4765408" y="4871258"/>
              <a:ext cx="577459" cy="610155"/>
            </a:xfrm>
            <a:custGeom>
              <a:avLst/>
              <a:gdLst>
                <a:gd name="connsiteX0" fmla="*/ 56527 w 548640"/>
                <a:gd name="connsiteY0" fmla="*/ 585216 h 601842"/>
                <a:gd name="connsiteX1" fmla="*/ 36576 w 548640"/>
                <a:gd name="connsiteY1" fmla="*/ 382386 h 601842"/>
                <a:gd name="connsiteX2" fmla="*/ 256032 w 548640"/>
                <a:gd name="connsiteY2" fmla="*/ 49877 h 601842"/>
                <a:gd name="connsiteX3" fmla="*/ 518714 w 548640"/>
                <a:gd name="connsiteY3" fmla="*/ 385711 h 601842"/>
                <a:gd name="connsiteX4" fmla="*/ 462188 w 548640"/>
                <a:gd name="connsiteY4" fmla="*/ 601842 h 601842"/>
                <a:gd name="connsiteX5" fmla="*/ 548640 w 548640"/>
                <a:gd name="connsiteY5" fmla="*/ 408986 h 601842"/>
                <a:gd name="connsiteX6" fmla="*/ 522039 w 548640"/>
                <a:gd name="connsiteY6" fmla="*/ 305909 h 601842"/>
                <a:gd name="connsiteX7" fmla="*/ 266007 w 548640"/>
                <a:gd name="connsiteY7" fmla="*/ 0 h 601842"/>
                <a:gd name="connsiteX8" fmla="*/ 16626 w 548640"/>
                <a:gd name="connsiteY8" fmla="*/ 319209 h 601842"/>
                <a:gd name="connsiteX9" fmla="*/ 0 w 548640"/>
                <a:gd name="connsiteY9" fmla="*/ 425612 h 601842"/>
                <a:gd name="connsiteX10" fmla="*/ 56527 w 548640"/>
                <a:gd name="connsiteY10" fmla="*/ 585216 h 601842"/>
                <a:gd name="connsiteX0" fmla="*/ 56527 w 548640"/>
                <a:gd name="connsiteY0" fmla="*/ 585216 h 601842"/>
                <a:gd name="connsiteX1" fmla="*/ 36576 w 548640"/>
                <a:gd name="connsiteY1" fmla="*/ 382386 h 601842"/>
                <a:gd name="connsiteX2" fmla="*/ 256032 w 548640"/>
                <a:gd name="connsiteY2" fmla="*/ 49877 h 601842"/>
                <a:gd name="connsiteX3" fmla="*/ 518714 w 548640"/>
                <a:gd name="connsiteY3" fmla="*/ 385711 h 601842"/>
                <a:gd name="connsiteX4" fmla="*/ 462188 w 548640"/>
                <a:gd name="connsiteY4" fmla="*/ 601842 h 601842"/>
                <a:gd name="connsiteX5" fmla="*/ 548640 w 548640"/>
                <a:gd name="connsiteY5" fmla="*/ 408986 h 601842"/>
                <a:gd name="connsiteX6" fmla="*/ 522039 w 548640"/>
                <a:gd name="connsiteY6" fmla="*/ 305909 h 601842"/>
                <a:gd name="connsiteX7" fmla="*/ 266007 w 548640"/>
                <a:gd name="connsiteY7" fmla="*/ 0 h 601842"/>
                <a:gd name="connsiteX8" fmla="*/ 16626 w 548640"/>
                <a:gd name="connsiteY8" fmla="*/ 319209 h 601842"/>
                <a:gd name="connsiteX9" fmla="*/ 0 w 548640"/>
                <a:gd name="connsiteY9" fmla="*/ 425612 h 601842"/>
                <a:gd name="connsiteX10" fmla="*/ 56527 w 548640"/>
                <a:gd name="connsiteY10" fmla="*/ 585216 h 601842"/>
                <a:gd name="connsiteX0" fmla="*/ 56527 w 548640"/>
                <a:gd name="connsiteY0" fmla="*/ 585216 h 601842"/>
                <a:gd name="connsiteX1" fmla="*/ 36576 w 548640"/>
                <a:gd name="connsiteY1" fmla="*/ 382386 h 601842"/>
                <a:gd name="connsiteX2" fmla="*/ 256032 w 548640"/>
                <a:gd name="connsiteY2" fmla="*/ 49877 h 601842"/>
                <a:gd name="connsiteX3" fmla="*/ 518714 w 548640"/>
                <a:gd name="connsiteY3" fmla="*/ 385711 h 601842"/>
                <a:gd name="connsiteX4" fmla="*/ 462188 w 548640"/>
                <a:gd name="connsiteY4" fmla="*/ 601842 h 601842"/>
                <a:gd name="connsiteX5" fmla="*/ 548640 w 548640"/>
                <a:gd name="connsiteY5" fmla="*/ 408986 h 601842"/>
                <a:gd name="connsiteX6" fmla="*/ 522039 w 548640"/>
                <a:gd name="connsiteY6" fmla="*/ 305909 h 601842"/>
                <a:gd name="connsiteX7" fmla="*/ 266007 w 548640"/>
                <a:gd name="connsiteY7" fmla="*/ 0 h 601842"/>
                <a:gd name="connsiteX8" fmla="*/ 16626 w 548640"/>
                <a:gd name="connsiteY8" fmla="*/ 319209 h 601842"/>
                <a:gd name="connsiteX9" fmla="*/ 0 w 548640"/>
                <a:gd name="connsiteY9" fmla="*/ 425612 h 601842"/>
                <a:gd name="connsiteX10" fmla="*/ 56527 w 548640"/>
                <a:gd name="connsiteY10" fmla="*/ 585216 h 601842"/>
                <a:gd name="connsiteX0" fmla="*/ 56527 w 548640"/>
                <a:gd name="connsiteY0" fmla="*/ 587433 h 604059"/>
                <a:gd name="connsiteX1" fmla="*/ 36576 w 548640"/>
                <a:gd name="connsiteY1" fmla="*/ 384603 h 604059"/>
                <a:gd name="connsiteX2" fmla="*/ 256032 w 548640"/>
                <a:gd name="connsiteY2" fmla="*/ 52094 h 604059"/>
                <a:gd name="connsiteX3" fmla="*/ 518714 w 548640"/>
                <a:gd name="connsiteY3" fmla="*/ 387928 h 604059"/>
                <a:gd name="connsiteX4" fmla="*/ 462188 w 548640"/>
                <a:gd name="connsiteY4" fmla="*/ 604059 h 604059"/>
                <a:gd name="connsiteX5" fmla="*/ 548640 w 548640"/>
                <a:gd name="connsiteY5" fmla="*/ 411203 h 604059"/>
                <a:gd name="connsiteX6" fmla="*/ 522039 w 548640"/>
                <a:gd name="connsiteY6" fmla="*/ 308126 h 604059"/>
                <a:gd name="connsiteX7" fmla="*/ 266007 w 548640"/>
                <a:gd name="connsiteY7" fmla="*/ 2217 h 604059"/>
                <a:gd name="connsiteX8" fmla="*/ 16626 w 548640"/>
                <a:gd name="connsiteY8" fmla="*/ 321426 h 604059"/>
                <a:gd name="connsiteX9" fmla="*/ 0 w 548640"/>
                <a:gd name="connsiteY9" fmla="*/ 427829 h 604059"/>
                <a:gd name="connsiteX10" fmla="*/ 56527 w 548640"/>
                <a:gd name="connsiteY10" fmla="*/ 587433 h 604059"/>
                <a:gd name="connsiteX0" fmla="*/ 56527 w 569145"/>
                <a:gd name="connsiteY0" fmla="*/ 587433 h 604059"/>
                <a:gd name="connsiteX1" fmla="*/ 36576 w 569145"/>
                <a:gd name="connsiteY1" fmla="*/ 384603 h 604059"/>
                <a:gd name="connsiteX2" fmla="*/ 256032 w 569145"/>
                <a:gd name="connsiteY2" fmla="*/ 52094 h 604059"/>
                <a:gd name="connsiteX3" fmla="*/ 518714 w 569145"/>
                <a:gd name="connsiteY3" fmla="*/ 387928 h 604059"/>
                <a:gd name="connsiteX4" fmla="*/ 462188 w 569145"/>
                <a:gd name="connsiteY4" fmla="*/ 604059 h 604059"/>
                <a:gd name="connsiteX5" fmla="*/ 548640 w 569145"/>
                <a:gd name="connsiteY5" fmla="*/ 411203 h 604059"/>
                <a:gd name="connsiteX6" fmla="*/ 522039 w 569145"/>
                <a:gd name="connsiteY6" fmla="*/ 308126 h 604059"/>
                <a:gd name="connsiteX7" fmla="*/ 266007 w 569145"/>
                <a:gd name="connsiteY7" fmla="*/ 2217 h 604059"/>
                <a:gd name="connsiteX8" fmla="*/ 16626 w 569145"/>
                <a:gd name="connsiteY8" fmla="*/ 321426 h 604059"/>
                <a:gd name="connsiteX9" fmla="*/ 0 w 569145"/>
                <a:gd name="connsiteY9" fmla="*/ 427829 h 604059"/>
                <a:gd name="connsiteX10" fmla="*/ 56527 w 569145"/>
                <a:gd name="connsiteY10" fmla="*/ 587433 h 604059"/>
                <a:gd name="connsiteX0" fmla="*/ 56527 w 569145"/>
                <a:gd name="connsiteY0" fmla="*/ 587433 h 607938"/>
                <a:gd name="connsiteX1" fmla="*/ 36576 w 569145"/>
                <a:gd name="connsiteY1" fmla="*/ 384603 h 607938"/>
                <a:gd name="connsiteX2" fmla="*/ 256032 w 569145"/>
                <a:gd name="connsiteY2" fmla="*/ 52094 h 607938"/>
                <a:gd name="connsiteX3" fmla="*/ 518714 w 569145"/>
                <a:gd name="connsiteY3" fmla="*/ 387928 h 607938"/>
                <a:gd name="connsiteX4" fmla="*/ 462188 w 569145"/>
                <a:gd name="connsiteY4" fmla="*/ 604059 h 607938"/>
                <a:gd name="connsiteX5" fmla="*/ 548640 w 569145"/>
                <a:gd name="connsiteY5" fmla="*/ 411203 h 607938"/>
                <a:gd name="connsiteX6" fmla="*/ 522039 w 569145"/>
                <a:gd name="connsiteY6" fmla="*/ 308126 h 607938"/>
                <a:gd name="connsiteX7" fmla="*/ 266007 w 569145"/>
                <a:gd name="connsiteY7" fmla="*/ 2217 h 607938"/>
                <a:gd name="connsiteX8" fmla="*/ 16626 w 569145"/>
                <a:gd name="connsiteY8" fmla="*/ 321426 h 607938"/>
                <a:gd name="connsiteX9" fmla="*/ 0 w 569145"/>
                <a:gd name="connsiteY9" fmla="*/ 427829 h 607938"/>
                <a:gd name="connsiteX10" fmla="*/ 56527 w 569145"/>
                <a:gd name="connsiteY10" fmla="*/ 587433 h 607938"/>
                <a:gd name="connsiteX0" fmla="*/ 56527 w 569145"/>
                <a:gd name="connsiteY0" fmla="*/ 587433 h 607938"/>
                <a:gd name="connsiteX1" fmla="*/ 36576 w 569145"/>
                <a:gd name="connsiteY1" fmla="*/ 384603 h 607938"/>
                <a:gd name="connsiteX2" fmla="*/ 256032 w 569145"/>
                <a:gd name="connsiteY2" fmla="*/ 52094 h 607938"/>
                <a:gd name="connsiteX3" fmla="*/ 518714 w 569145"/>
                <a:gd name="connsiteY3" fmla="*/ 387928 h 607938"/>
                <a:gd name="connsiteX4" fmla="*/ 462188 w 569145"/>
                <a:gd name="connsiteY4" fmla="*/ 604059 h 607938"/>
                <a:gd name="connsiteX5" fmla="*/ 548640 w 569145"/>
                <a:gd name="connsiteY5" fmla="*/ 411203 h 607938"/>
                <a:gd name="connsiteX6" fmla="*/ 522039 w 569145"/>
                <a:gd name="connsiteY6" fmla="*/ 308126 h 607938"/>
                <a:gd name="connsiteX7" fmla="*/ 266007 w 569145"/>
                <a:gd name="connsiteY7" fmla="*/ 2217 h 607938"/>
                <a:gd name="connsiteX8" fmla="*/ 16626 w 569145"/>
                <a:gd name="connsiteY8" fmla="*/ 321426 h 607938"/>
                <a:gd name="connsiteX9" fmla="*/ 0 w 569145"/>
                <a:gd name="connsiteY9" fmla="*/ 427829 h 607938"/>
                <a:gd name="connsiteX10" fmla="*/ 56527 w 569145"/>
                <a:gd name="connsiteY10" fmla="*/ 587433 h 607938"/>
                <a:gd name="connsiteX0" fmla="*/ 56527 w 569145"/>
                <a:gd name="connsiteY0" fmla="*/ 587433 h 607938"/>
                <a:gd name="connsiteX1" fmla="*/ 36576 w 569145"/>
                <a:gd name="connsiteY1" fmla="*/ 384603 h 607938"/>
                <a:gd name="connsiteX2" fmla="*/ 256032 w 569145"/>
                <a:gd name="connsiteY2" fmla="*/ 52094 h 607938"/>
                <a:gd name="connsiteX3" fmla="*/ 518714 w 569145"/>
                <a:gd name="connsiteY3" fmla="*/ 387928 h 607938"/>
                <a:gd name="connsiteX4" fmla="*/ 462188 w 569145"/>
                <a:gd name="connsiteY4" fmla="*/ 604059 h 607938"/>
                <a:gd name="connsiteX5" fmla="*/ 548640 w 569145"/>
                <a:gd name="connsiteY5" fmla="*/ 411203 h 607938"/>
                <a:gd name="connsiteX6" fmla="*/ 522039 w 569145"/>
                <a:gd name="connsiteY6" fmla="*/ 308126 h 607938"/>
                <a:gd name="connsiteX7" fmla="*/ 266007 w 569145"/>
                <a:gd name="connsiteY7" fmla="*/ 2217 h 607938"/>
                <a:gd name="connsiteX8" fmla="*/ 16626 w 569145"/>
                <a:gd name="connsiteY8" fmla="*/ 321426 h 607938"/>
                <a:gd name="connsiteX9" fmla="*/ 0 w 569145"/>
                <a:gd name="connsiteY9" fmla="*/ 427829 h 607938"/>
                <a:gd name="connsiteX10" fmla="*/ 56527 w 569145"/>
                <a:gd name="connsiteY10" fmla="*/ 587433 h 607938"/>
                <a:gd name="connsiteX0" fmla="*/ 56527 w 569145"/>
                <a:gd name="connsiteY0" fmla="*/ 587433 h 609601"/>
                <a:gd name="connsiteX1" fmla="*/ 36576 w 569145"/>
                <a:gd name="connsiteY1" fmla="*/ 384603 h 609601"/>
                <a:gd name="connsiteX2" fmla="*/ 256032 w 569145"/>
                <a:gd name="connsiteY2" fmla="*/ 52094 h 609601"/>
                <a:gd name="connsiteX3" fmla="*/ 498764 w 569145"/>
                <a:gd name="connsiteY3" fmla="*/ 377952 h 609601"/>
                <a:gd name="connsiteX4" fmla="*/ 462188 w 569145"/>
                <a:gd name="connsiteY4" fmla="*/ 604059 h 609601"/>
                <a:gd name="connsiteX5" fmla="*/ 548640 w 569145"/>
                <a:gd name="connsiteY5" fmla="*/ 411203 h 609601"/>
                <a:gd name="connsiteX6" fmla="*/ 522039 w 569145"/>
                <a:gd name="connsiteY6" fmla="*/ 308126 h 609601"/>
                <a:gd name="connsiteX7" fmla="*/ 266007 w 569145"/>
                <a:gd name="connsiteY7" fmla="*/ 2217 h 609601"/>
                <a:gd name="connsiteX8" fmla="*/ 16626 w 569145"/>
                <a:gd name="connsiteY8" fmla="*/ 321426 h 609601"/>
                <a:gd name="connsiteX9" fmla="*/ 0 w 569145"/>
                <a:gd name="connsiteY9" fmla="*/ 427829 h 609601"/>
                <a:gd name="connsiteX10" fmla="*/ 56527 w 569145"/>
                <a:gd name="connsiteY10" fmla="*/ 587433 h 609601"/>
                <a:gd name="connsiteX0" fmla="*/ 56527 w 581337"/>
                <a:gd name="connsiteY0" fmla="*/ 585216 h 607384"/>
                <a:gd name="connsiteX1" fmla="*/ 36576 w 581337"/>
                <a:gd name="connsiteY1" fmla="*/ 382386 h 607384"/>
                <a:gd name="connsiteX2" fmla="*/ 256032 w 581337"/>
                <a:gd name="connsiteY2" fmla="*/ 49877 h 607384"/>
                <a:gd name="connsiteX3" fmla="*/ 498764 w 581337"/>
                <a:gd name="connsiteY3" fmla="*/ 375735 h 607384"/>
                <a:gd name="connsiteX4" fmla="*/ 462188 w 581337"/>
                <a:gd name="connsiteY4" fmla="*/ 601842 h 607384"/>
                <a:gd name="connsiteX5" fmla="*/ 548640 w 581337"/>
                <a:gd name="connsiteY5" fmla="*/ 408986 h 607384"/>
                <a:gd name="connsiteX6" fmla="*/ 266007 w 581337"/>
                <a:gd name="connsiteY6" fmla="*/ 0 h 607384"/>
                <a:gd name="connsiteX7" fmla="*/ 16626 w 581337"/>
                <a:gd name="connsiteY7" fmla="*/ 319209 h 607384"/>
                <a:gd name="connsiteX8" fmla="*/ 0 w 581337"/>
                <a:gd name="connsiteY8" fmla="*/ 425612 h 607384"/>
                <a:gd name="connsiteX9" fmla="*/ 56527 w 581337"/>
                <a:gd name="connsiteY9" fmla="*/ 585216 h 607384"/>
                <a:gd name="connsiteX0" fmla="*/ 56527 w 581337"/>
                <a:gd name="connsiteY0" fmla="*/ 585216 h 603505"/>
                <a:gd name="connsiteX1" fmla="*/ 36576 w 581337"/>
                <a:gd name="connsiteY1" fmla="*/ 382386 h 603505"/>
                <a:gd name="connsiteX2" fmla="*/ 256032 w 581337"/>
                <a:gd name="connsiteY2" fmla="*/ 49877 h 603505"/>
                <a:gd name="connsiteX3" fmla="*/ 498764 w 581337"/>
                <a:gd name="connsiteY3" fmla="*/ 375735 h 603505"/>
                <a:gd name="connsiteX4" fmla="*/ 462188 w 581337"/>
                <a:gd name="connsiteY4" fmla="*/ 601842 h 603505"/>
                <a:gd name="connsiteX5" fmla="*/ 548640 w 581337"/>
                <a:gd name="connsiteY5" fmla="*/ 365759 h 603505"/>
                <a:gd name="connsiteX6" fmla="*/ 266007 w 581337"/>
                <a:gd name="connsiteY6" fmla="*/ 0 h 603505"/>
                <a:gd name="connsiteX7" fmla="*/ 16626 w 581337"/>
                <a:gd name="connsiteY7" fmla="*/ 319209 h 603505"/>
                <a:gd name="connsiteX8" fmla="*/ 0 w 581337"/>
                <a:gd name="connsiteY8" fmla="*/ 425612 h 603505"/>
                <a:gd name="connsiteX9" fmla="*/ 56527 w 581337"/>
                <a:gd name="connsiteY9" fmla="*/ 585216 h 603505"/>
                <a:gd name="connsiteX0" fmla="*/ 56527 w 558062"/>
                <a:gd name="connsiteY0" fmla="*/ 585216 h 603505"/>
                <a:gd name="connsiteX1" fmla="*/ 36576 w 558062"/>
                <a:gd name="connsiteY1" fmla="*/ 382386 h 603505"/>
                <a:gd name="connsiteX2" fmla="*/ 256032 w 558062"/>
                <a:gd name="connsiteY2" fmla="*/ 49877 h 603505"/>
                <a:gd name="connsiteX3" fmla="*/ 498764 w 558062"/>
                <a:gd name="connsiteY3" fmla="*/ 375735 h 603505"/>
                <a:gd name="connsiteX4" fmla="*/ 462188 w 558062"/>
                <a:gd name="connsiteY4" fmla="*/ 601842 h 603505"/>
                <a:gd name="connsiteX5" fmla="*/ 548640 w 558062"/>
                <a:gd name="connsiteY5" fmla="*/ 365759 h 603505"/>
                <a:gd name="connsiteX6" fmla="*/ 266007 w 558062"/>
                <a:gd name="connsiteY6" fmla="*/ 0 h 603505"/>
                <a:gd name="connsiteX7" fmla="*/ 16626 w 558062"/>
                <a:gd name="connsiteY7" fmla="*/ 319209 h 603505"/>
                <a:gd name="connsiteX8" fmla="*/ 0 w 558062"/>
                <a:gd name="connsiteY8" fmla="*/ 425612 h 603505"/>
                <a:gd name="connsiteX9" fmla="*/ 56527 w 558062"/>
                <a:gd name="connsiteY9" fmla="*/ 585216 h 603505"/>
                <a:gd name="connsiteX0" fmla="*/ 56527 w 558062"/>
                <a:gd name="connsiteY0" fmla="*/ 585216 h 603505"/>
                <a:gd name="connsiteX1" fmla="*/ 36576 w 558062"/>
                <a:gd name="connsiteY1" fmla="*/ 382386 h 603505"/>
                <a:gd name="connsiteX2" fmla="*/ 256032 w 558062"/>
                <a:gd name="connsiteY2" fmla="*/ 49877 h 603505"/>
                <a:gd name="connsiteX3" fmla="*/ 498764 w 558062"/>
                <a:gd name="connsiteY3" fmla="*/ 375735 h 603505"/>
                <a:gd name="connsiteX4" fmla="*/ 462188 w 558062"/>
                <a:gd name="connsiteY4" fmla="*/ 601842 h 603505"/>
                <a:gd name="connsiteX5" fmla="*/ 548640 w 558062"/>
                <a:gd name="connsiteY5" fmla="*/ 365759 h 603505"/>
                <a:gd name="connsiteX6" fmla="*/ 266007 w 558062"/>
                <a:gd name="connsiteY6" fmla="*/ 0 h 603505"/>
                <a:gd name="connsiteX7" fmla="*/ 0 w 558062"/>
                <a:gd name="connsiteY7" fmla="*/ 425612 h 603505"/>
                <a:gd name="connsiteX8" fmla="*/ 56527 w 558062"/>
                <a:gd name="connsiteY8" fmla="*/ 585216 h 603505"/>
                <a:gd name="connsiteX0" fmla="*/ 49877 w 551412"/>
                <a:gd name="connsiteY0" fmla="*/ 585216 h 603505"/>
                <a:gd name="connsiteX1" fmla="*/ 29926 w 551412"/>
                <a:gd name="connsiteY1" fmla="*/ 382386 h 603505"/>
                <a:gd name="connsiteX2" fmla="*/ 249382 w 551412"/>
                <a:gd name="connsiteY2" fmla="*/ 49877 h 603505"/>
                <a:gd name="connsiteX3" fmla="*/ 492114 w 551412"/>
                <a:gd name="connsiteY3" fmla="*/ 375735 h 603505"/>
                <a:gd name="connsiteX4" fmla="*/ 455538 w 551412"/>
                <a:gd name="connsiteY4" fmla="*/ 601842 h 603505"/>
                <a:gd name="connsiteX5" fmla="*/ 541990 w 551412"/>
                <a:gd name="connsiteY5" fmla="*/ 365759 h 603505"/>
                <a:gd name="connsiteX6" fmla="*/ 259357 w 551412"/>
                <a:gd name="connsiteY6" fmla="*/ 0 h 603505"/>
                <a:gd name="connsiteX7" fmla="*/ 0 w 551412"/>
                <a:gd name="connsiteY7" fmla="*/ 372410 h 603505"/>
                <a:gd name="connsiteX8" fmla="*/ 49877 w 551412"/>
                <a:gd name="connsiteY8" fmla="*/ 585216 h 603505"/>
                <a:gd name="connsiteX0" fmla="*/ 84790 w 586325"/>
                <a:gd name="connsiteY0" fmla="*/ 585216 h 603505"/>
                <a:gd name="connsiteX1" fmla="*/ 64839 w 586325"/>
                <a:gd name="connsiteY1" fmla="*/ 382386 h 603505"/>
                <a:gd name="connsiteX2" fmla="*/ 284295 w 586325"/>
                <a:gd name="connsiteY2" fmla="*/ 49877 h 603505"/>
                <a:gd name="connsiteX3" fmla="*/ 527027 w 586325"/>
                <a:gd name="connsiteY3" fmla="*/ 375735 h 603505"/>
                <a:gd name="connsiteX4" fmla="*/ 490451 w 586325"/>
                <a:gd name="connsiteY4" fmla="*/ 601842 h 603505"/>
                <a:gd name="connsiteX5" fmla="*/ 576903 w 586325"/>
                <a:gd name="connsiteY5" fmla="*/ 365759 h 603505"/>
                <a:gd name="connsiteX6" fmla="*/ 294270 w 586325"/>
                <a:gd name="connsiteY6" fmla="*/ 0 h 603505"/>
                <a:gd name="connsiteX7" fmla="*/ 34913 w 586325"/>
                <a:gd name="connsiteY7" fmla="*/ 372410 h 603505"/>
                <a:gd name="connsiteX8" fmla="*/ 84790 w 586325"/>
                <a:gd name="connsiteY8" fmla="*/ 585216 h 603505"/>
                <a:gd name="connsiteX0" fmla="*/ 84790 w 586325"/>
                <a:gd name="connsiteY0" fmla="*/ 585216 h 603505"/>
                <a:gd name="connsiteX1" fmla="*/ 64839 w 586325"/>
                <a:gd name="connsiteY1" fmla="*/ 382386 h 603505"/>
                <a:gd name="connsiteX2" fmla="*/ 284295 w 586325"/>
                <a:gd name="connsiteY2" fmla="*/ 49877 h 603505"/>
                <a:gd name="connsiteX3" fmla="*/ 527027 w 586325"/>
                <a:gd name="connsiteY3" fmla="*/ 375735 h 603505"/>
                <a:gd name="connsiteX4" fmla="*/ 490451 w 586325"/>
                <a:gd name="connsiteY4" fmla="*/ 601842 h 603505"/>
                <a:gd name="connsiteX5" fmla="*/ 576903 w 586325"/>
                <a:gd name="connsiteY5" fmla="*/ 365759 h 603505"/>
                <a:gd name="connsiteX6" fmla="*/ 294270 w 586325"/>
                <a:gd name="connsiteY6" fmla="*/ 0 h 603505"/>
                <a:gd name="connsiteX7" fmla="*/ 34913 w 586325"/>
                <a:gd name="connsiteY7" fmla="*/ 372410 h 603505"/>
                <a:gd name="connsiteX8" fmla="*/ 84790 w 586325"/>
                <a:gd name="connsiteY8" fmla="*/ 585216 h 603505"/>
                <a:gd name="connsiteX0" fmla="*/ 84790 w 586325"/>
                <a:gd name="connsiteY0" fmla="*/ 585216 h 603505"/>
                <a:gd name="connsiteX1" fmla="*/ 64839 w 586325"/>
                <a:gd name="connsiteY1" fmla="*/ 382386 h 603505"/>
                <a:gd name="connsiteX2" fmla="*/ 284295 w 586325"/>
                <a:gd name="connsiteY2" fmla="*/ 49877 h 603505"/>
                <a:gd name="connsiteX3" fmla="*/ 527027 w 586325"/>
                <a:gd name="connsiteY3" fmla="*/ 375735 h 603505"/>
                <a:gd name="connsiteX4" fmla="*/ 490451 w 586325"/>
                <a:gd name="connsiteY4" fmla="*/ 601842 h 603505"/>
                <a:gd name="connsiteX5" fmla="*/ 576903 w 586325"/>
                <a:gd name="connsiteY5" fmla="*/ 365759 h 603505"/>
                <a:gd name="connsiteX6" fmla="*/ 294270 w 586325"/>
                <a:gd name="connsiteY6" fmla="*/ 0 h 603505"/>
                <a:gd name="connsiteX7" fmla="*/ 34913 w 586325"/>
                <a:gd name="connsiteY7" fmla="*/ 372410 h 603505"/>
                <a:gd name="connsiteX8" fmla="*/ 84790 w 586325"/>
                <a:gd name="connsiteY8" fmla="*/ 585216 h 603505"/>
                <a:gd name="connsiteX0" fmla="*/ 54864 w 556399"/>
                <a:gd name="connsiteY0" fmla="*/ 585216 h 603505"/>
                <a:gd name="connsiteX1" fmla="*/ 34913 w 556399"/>
                <a:gd name="connsiteY1" fmla="*/ 382386 h 603505"/>
                <a:gd name="connsiteX2" fmla="*/ 254369 w 556399"/>
                <a:gd name="connsiteY2" fmla="*/ 49877 h 603505"/>
                <a:gd name="connsiteX3" fmla="*/ 497101 w 556399"/>
                <a:gd name="connsiteY3" fmla="*/ 375735 h 603505"/>
                <a:gd name="connsiteX4" fmla="*/ 460525 w 556399"/>
                <a:gd name="connsiteY4" fmla="*/ 601842 h 603505"/>
                <a:gd name="connsiteX5" fmla="*/ 546977 w 556399"/>
                <a:gd name="connsiteY5" fmla="*/ 365759 h 603505"/>
                <a:gd name="connsiteX6" fmla="*/ 264344 w 556399"/>
                <a:gd name="connsiteY6" fmla="*/ 0 h 603505"/>
                <a:gd name="connsiteX7" fmla="*/ 4987 w 556399"/>
                <a:gd name="connsiteY7" fmla="*/ 372410 h 603505"/>
                <a:gd name="connsiteX8" fmla="*/ 54864 w 556399"/>
                <a:gd name="connsiteY8" fmla="*/ 585216 h 603505"/>
                <a:gd name="connsiteX0" fmla="*/ 54864 w 556399"/>
                <a:gd name="connsiteY0" fmla="*/ 585216 h 603505"/>
                <a:gd name="connsiteX1" fmla="*/ 51539 w 556399"/>
                <a:gd name="connsiteY1" fmla="*/ 382386 h 603505"/>
                <a:gd name="connsiteX2" fmla="*/ 254369 w 556399"/>
                <a:gd name="connsiteY2" fmla="*/ 49877 h 603505"/>
                <a:gd name="connsiteX3" fmla="*/ 497101 w 556399"/>
                <a:gd name="connsiteY3" fmla="*/ 375735 h 603505"/>
                <a:gd name="connsiteX4" fmla="*/ 460525 w 556399"/>
                <a:gd name="connsiteY4" fmla="*/ 601842 h 603505"/>
                <a:gd name="connsiteX5" fmla="*/ 546977 w 556399"/>
                <a:gd name="connsiteY5" fmla="*/ 365759 h 603505"/>
                <a:gd name="connsiteX6" fmla="*/ 264344 w 556399"/>
                <a:gd name="connsiteY6" fmla="*/ 0 h 603505"/>
                <a:gd name="connsiteX7" fmla="*/ 4987 w 556399"/>
                <a:gd name="connsiteY7" fmla="*/ 372410 h 603505"/>
                <a:gd name="connsiteX8" fmla="*/ 54864 w 556399"/>
                <a:gd name="connsiteY8" fmla="*/ 585216 h 603505"/>
                <a:gd name="connsiteX0" fmla="*/ 129125 w 577459"/>
                <a:gd name="connsiteY0" fmla="*/ 608492 h 610155"/>
                <a:gd name="connsiteX1" fmla="*/ 72599 w 577459"/>
                <a:gd name="connsiteY1" fmla="*/ 382386 h 610155"/>
                <a:gd name="connsiteX2" fmla="*/ 275429 w 577459"/>
                <a:gd name="connsiteY2" fmla="*/ 49877 h 610155"/>
                <a:gd name="connsiteX3" fmla="*/ 518161 w 577459"/>
                <a:gd name="connsiteY3" fmla="*/ 375735 h 610155"/>
                <a:gd name="connsiteX4" fmla="*/ 481585 w 577459"/>
                <a:gd name="connsiteY4" fmla="*/ 601842 h 610155"/>
                <a:gd name="connsiteX5" fmla="*/ 568037 w 577459"/>
                <a:gd name="connsiteY5" fmla="*/ 365759 h 610155"/>
                <a:gd name="connsiteX6" fmla="*/ 285404 w 577459"/>
                <a:gd name="connsiteY6" fmla="*/ 0 h 610155"/>
                <a:gd name="connsiteX7" fmla="*/ 26047 w 577459"/>
                <a:gd name="connsiteY7" fmla="*/ 372410 h 610155"/>
                <a:gd name="connsiteX8" fmla="*/ 129125 w 577459"/>
                <a:gd name="connsiteY8" fmla="*/ 608492 h 610155"/>
                <a:gd name="connsiteX0" fmla="*/ 129125 w 577459"/>
                <a:gd name="connsiteY0" fmla="*/ 608492 h 610155"/>
                <a:gd name="connsiteX1" fmla="*/ 72599 w 577459"/>
                <a:gd name="connsiteY1" fmla="*/ 382386 h 610155"/>
                <a:gd name="connsiteX2" fmla="*/ 288730 w 577459"/>
                <a:gd name="connsiteY2" fmla="*/ 66502 h 610155"/>
                <a:gd name="connsiteX3" fmla="*/ 518161 w 577459"/>
                <a:gd name="connsiteY3" fmla="*/ 375735 h 610155"/>
                <a:gd name="connsiteX4" fmla="*/ 481585 w 577459"/>
                <a:gd name="connsiteY4" fmla="*/ 601842 h 610155"/>
                <a:gd name="connsiteX5" fmla="*/ 568037 w 577459"/>
                <a:gd name="connsiteY5" fmla="*/ 365759 h 610155"/>
                <a:gd name="connsiteX6" fmla="*/ 285404 w 577459"/>
                <a:gd name="connsiteY6" fmla="*/ 0 h 610155"/>
                <a:gd name="connsiteX7" fmla="*/ 26047 w 577459"/>
                <a:gd name="connsiteY7" fmla="*/ 372410 h 610155"/>
                <a:gd name="connsiteX8" fmla="*/ 129125 w 577459"/>
                <a:gd name="connsiteY8" fmla="*/ 608492 h 610155"/>
                <a:gd name="connsiteX0" fmla="*/ 129125 w 577459"/>
                <a:gd name="connsiteY0" fmla="*/ 608492 h 610155"/>
                <a:gd name="connsiteX1" fmla="*/ 72599 w 577459"/>
                <a:gd name="connsiteY1" fmla="*/ 382386 h 610155"/>
                <a:gd name="connsiteX2" fmla="*/ 288730 w 577459"/>
                <a:gd name="connsiteY2" fmla="*/ 66502 h 610155"/>
                <a:gd name="connsiteX3" fmla="*/ 518161 w 577459"/>
                <a:gd name="connsiteY3" fmla="*/ 375735 h 610155"/>
                <a:gd name="connsiteX4" fmla="*/ 481585 w 577459"/>
                <a:gd name="connsiteY4" fmla="*/ 601842 h 610155"/>
                <a:gd name="connsiteX5" fmla="*/ 568037 w 577459"/>
                <a:gd name="connsiteY5" fmla="*/ 365759 h 610155"/>
                <a:gd name="connsiteX6" fmla="*/ 285404 w 577459"/>
                <a:gd name="connsiteY6" fmla="*/ 0 h 610155"/>
                <a:gd name="connsiteX7" fmla="*/ 26047 w 577459"/>
                <a:gd name="connsiteY7" fmla="*/ 372410 h 610155"/>
                <a:gd name="connsiteX8" fmla="*/ 129125 w 577459"/>
                <a:gd name="connsiteY8" fmla="*/ 608492 h 61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459" h="610155">
                  <a:moveTo>
                    <a:pt x="129125" y="608492"/>
                  </a:moveTo>
                  <a:cubicBezTo>
                    <a:pt x="136884" y="610155"/>
                    <a:pt x="45998" y="472718"/>
                    <a:pt x="72599" y="382386"/>
                  </a:cubicBezTo>
                  <a:cubicBezTo>
                    <a:pt x="99200" y="292054"/>
                    <a:pt x="244396" y="70935"/>
                    <a:pt x="288730" y="66502"/>
                  </a:cubicBezTo>
                  <a:cubicBezTo>
                    <a:pt x="333064" y="62069"/>
                    <a:pt x="486019" y="286512"/>
                    <a:pt x="518161" y="375735"/>
                  </a:cubicBezTo>
                  <a:cubicBezTo>
                    <a:pt x="550304" y="464958"/>
                    <a:pt x="473272" y="603505"/>
                    <a:pt x="481585" y="601842"/>
                  </a:cubicBezTo>
                  <a:cubicBezTo>
                    <a:pt x="489898" y="600179"/>
                    <a:pt x="577459" y="442790"/>
                    <a:pt x="568037" y="365759"/>
                  </a:cubicBezTo>
                  <a:cubicBezTo>
                    <a:pt x="558615" y="288728"/>
                    <a:pt x="374073" y="14963"/>
                    <a:pt x="285404" y="0"/>
                  </a:cubicBezTo>
                  <a:cubicBezTo>
                    <a:pt x="193964" y="9975"/>
                    <a:pt x="52094" y="270995"/>
                    <a:pt x="26047" y="372410"/>
                  </a:cubicBezTo>
                  <a:cubicBezTo>
                    <a:pt x="0" y="473825"/>
                    <a:pt x="121366" y="606829"/>
                    <a:pt x="129125" y="608492"/>
                  </a:cubicBezTo>
                  <a:close/>
                </a:path>
              </a:pathLst>
            </a:custGeom>
            <a:solidFill>
              <a:srgbClr val="FFFF00"/>
            </a:solidFill>
            <a:ln w="12700">
              <a:solidFill>
                <a:schemeClr val="tx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38" name="Freeform 37"/>
            <p:cNvSpPr/>
            <p:nvPr/>
          </p:nvSpPr>
          <p:spPr>
            <a:xfrm>
              <a:off x="4731602" y="4804758"/>
              <a:ext cx="639872" cy="676102"/>
            </a:xfrm>
            <a:custGeom>
              <a:avLst/>
              <a:gdLst>
                <a:gd name="connsiteX0" fmla="*/ 56527 w 548640"/>
                <a:gd name="connsiteY0" fmla="*/ 585216 h 601842"/>
                <a:gd name="connsiteX1" fmla="*/ 36576 w 548640"/>
                <a:gd name="connsiteY1" fmla="*/ 382386 h 601842"/>
                <a:gd name="connsiteX2" fmla="*/ 256032 w 548640"/>
                <a:gd name="connsiteY2" fmla="*/ 49877 h 601842"/>
                <a:gd name="connsiteX3" fmla="*/ 518714 w 548640"/>
                <a:gd name="connsiteY3" fmla="*/ 385711 h 601842"/>
                <a:gd name="connsiteX4" fmla="*/ 462188 w 548640"/>
                <a:gd name="connsiteY4" fmla="*/ 601842 h 601842"/>
                <a:gd name="connsiteX5" fmla="*/ 548640 w 548640"/>
                <a:gd name="connsiteY5" fmla="*/ 408986 h 601842"/>
                <a:gd name="connsiteX6" fmla="*/ 522039 w 548640"/>
                <a:gd name="connsiteY6" fmla="*/ 305909 h 601842"/>
                <a:gd name="connsiteX7" fmla="*/ 266007 w 548640"/>
                <a:gd name="connsiteY7" fmla="*/ 0 h 601842"/>
                <a:gd name="connsiteX8" fmla="*/ 16626 w 548640"/>
                <a:gd name="connsiteY8" fmla="*/ 319209 h 601842"/>
                <a:gd name="connsiteX9" fmla="*/ 0 w 548640"/>
                <a:gd name="connsiteY9" fmla="*/ 425612 h 601842"/>
                <a:gd name="connsiteX10" fmla="*/ 56527 w 548640"/>
                <a:gd name="connsiteY10" fmla="*/ 585216 h 601842"/>
                <a:gd name="connsiteX0" fmla="*/ 56527 w 548640"/>
                <a:gd name="connsiteY0" fmla="*/ 585216 h 601842"/>
                <a:gd name="connsiteX1" fmla="*/ 36576 w 548640"/>
                <a:gd name="connsiteY1" fmla="*/ 382386 h 601842"/>
                <a:gd name="connsiteX2" fmla="*/ 256032 w 548640"/>
                <a:gd name="connsiteY2" fmla="*/ 49877 h 601842"/>
                <a:gd name="connsiteX3" fmla="*/ 518714 w 548640"/>
                <a:gd name="connsiteY3" fmla="*/ 385711 h 601842"/>
                <a:gd name="connsiteX4" fmla="*/ 462188 w 548640"/>
                <a:gd name="connsiteY4" fmla="*/ 601842 h 601842"/>
                <a:gd name="connsiteX5" fmla="*/ 548640 w 548640"/>
                <a:gd name="connsiteY5" fmla="*/ 408986 h 601842"/>
                <a:gd name="connsiteX6" fmla="*/ 522039 w 548640"/>
                <a:gd name="connsiteY6" fmla="*/ 305909 h 601842"/>
                <a:gd name="connsiteX7" fmla="*/ 266007 w 548640"/>
                <a:gd name="connsiteY7" fmla="*/ 0 h 601842"/>
                <a:gd name="connsiteX8" fmla="*/ 16626 w 548640"/>
                <a:gd name="connsiteY8" fmla="*/ 319209 h 601842"/>
                <a:gd name="connsiteX9" fmla="*/ 0 w 548640"/>
                <a:gd name="connsiteY9" fmla="*/ 425612 h 601842"/>
                <a:gd name="connsiteX10" fmla="*/ 56527 w 548640"/>
                <a:gd name="connsiteY10" fmla="*/ 585216 h 601842"/>
                <a:gd name="connsiteX0" fmla="*/ 56527 w 548640"/>
                <a:gd name="connsiteY0" fmla="*/ 585216 h 601842"/>
                <a:gd name="connsiteX1" fmla="*/ 36576 w 548640"/>
                <a:gd name="connsiteY1" fmla="*/ 382386 h 601842"/>
                <a:gd name="connsiteX2" fmla="*/ 256032 w 548640"/>
                <a:gd name="connsiteY2" fmla="*/ 49877 h 601842"/>
                <a:gd name="connsiteX3" fmla="*/ 518714 w 548640"/>
                <a:gd name="connsiteY3" fmla="*/ 385711 h 601842"/>
                <a:gd name="connsiteX4" fmla="*/ 462188 w 548640"/>
                <a:gd name="connsiteY4" fmla="*/ 601842 h 601842"/>
                <a:gd name="connsiteX5" fmla="*/ 548640 w 548640"/>
                <a:gd name="connsiteY5" fmla="*/ 408986 h 601842"/>
                <a:gd name="connsiteX6" fmla="*/ 522039 w 548640"/>
                <a:gd name="connsiteY6" fmla="*/ 305909 h 601842"/>
                <a:gd name="connsiteX7" fmla="*/ 266007 w 548640"/>
                <a:gd name="connsiteY7" fmla="*/ 0 h 601842"/>
                <a:gd name="connsiteX8" fmla="*/ 16626 w 548640"/>
                <a:gd name="connsiteY8" fmla="*/ 319209 h 601842"/>
                <a:gd name="connsiteX9" fmla="*/ 0 w 548640"/>
                <a:gd name="connsiteY9" fmla="*/ 425612 h 601842"/>
                <a:gd name="connsiteX10" fmla="*/ 56527 w 548640"/>
                <a:gd name="connsiteY10" fmla="*/ 585216 h 601842"/>
                <a:gd name="connsiteX0" fmla="*/ 56527 w 548640"/>
                <a:gd name="connsiteY0" fmla="*/ 587433 h 604059"/>
                <a:gd name="connsiteX1" fmla="*/ 36576 w 548640"/>
                <a:gd name="connsiteY1" fmla="*/ 384603 h 604059"/>
                <a:gd name="connsiteX2" fmla="*/ 256032 w 548640"/>
                <a:gd name="connsiteY2" fmla="*/ 52094 h 604059"/>
                <a:gd name="connsiteX3" fmla="*/ 518714 w 548640"/>
                <a:gd name="connsiteY3" fmla="*/ 387928 h 604059"/>
                <a:gd name="connsiteX4" fmla="*/ 462188 w 548640"/>
                <a:gd name="connsiteY4" fmla="*/ 604059 h 604059"/>
                <a:gd name="connsiteX5" fmla="*/ 548640 w 548640"/>
                <a:gd name="connsiteY5" fmla="*/ 411203 h 604059"/>
                <a:gd name="connsiteX6" fmla="*/ 522039 w 548640"/>
                <a:gd name="connsiteY6" fmla="*/ 308126 h 604059"/>
                <a:gd name="connsiteX7" fmla="*/ 266007 w 548640"/>
                <a:gd name="connsiteY7" fmla="*/ 2217 h 604059"/>
                <a:gd name="connsiteX8" fmla="*/ 16626 w 548640"/>
                <a:gd name="connsiteY8" fmla="*/ 321426 h 604059"/>
                <a:gd name="connsiteX9" fmla="*/ 0 w 548640"/>
                <a:gd name="connsiteY9" fmla="*/ 427829 h 604059"/>
                <a:gd name="connsiteX10" fmla="*/ 56527 w 548640"/>
                <a:gd name="connsiteY10" fmla="*/ 587433 h 604059"/>
                <a:gd name="connsiteX0" fmla="*/ 56527 w 569145"/>
                <a:gd name="connsiteY0" fmla="*/ 587433 h 604059"/>
                <a:gd name="connsiteX1" fmla="*/ 36576 w 569145"/>
                <a:gd name="connsiteY1" fmla="*/ 384603 h 604059"/>
                <a:gd name="connsiteX2" fmla="*/ 256032 w 569145"/>
                <a:gd name="connsiteY2" fmla="*/ 52094 h 604059"/>
                <a:gd name="connsiteX3" fmla="*/ 518714 w 569145"/>
                <a:gd name="connsiteY3" fmla="*/ 387928 h 604059"/>
                <a:gd name="connsiteX4" fmla="*/ 462188 w 569145"/>
                <a:gd name="connsiteY4" fmla="*/ 604059 h 604059"/>
                <a:gd name="connsiteX5" fmla="*/ 548640 w 569145"/>
                <a:gd name="connsiteY5" fmla="*/ 411203 h 604059"/>
                <a:gd name="connsiteX6" fmla="*/ 522039 w 569145"/>
                <a:gd name="connsiteY6" fmla="*/ 308126 h 604059"/>
                <a:gd name="connsiteX7" fmla="*/ 266007 w 569145"/>
                <a:gd name="connsiteY7" fmla="*/ 2217 h 604059"/>
                <a:gd name="connsiteX8" fmla="*/ 16626 w 569145"/>
                <a:gd name="connsiteY8" fmla="*/ 321426 h 604059"/>
                <a:gd name="connsiteX9" fmla="*/ 0 w 569145"/>
                <a:gd name="connsiteY9" fmla="*/ 427829 h 604059"/>
                <a:gd name="connsiteX10" fmla="*/ 56527 w 569145"/>
                <a:gd name="connsiteY10" fmla="*/ 587433 h 604059"/>
                <a:gd name="connsiteX0" fmla="*/ 56527 w 569145"/>
                <a:gd name="connsiteY0" fmla="*/ 587433 h 607938"/>
                <a:gd name="connsiteX1" fmla="*/ 36576 w 569145"/>
                <a:gd name="connsiteY1" fmla="*/ 384603 h 607938"/>
                <a:gd name="connsiteX2" fmla="*/ 256032 w 569145"/>
                <a:gd name="connsiteY2" fmla="*/ 52094 h 607938"/>
                <a:gd name="connsiteX3" fmla="*/ 518714 w 569145"/>
                <a:gd name="connsiteY3" fmla="*/ 387928 h 607938"/>
                <a:gd name="connsiteX4" fmla="*/ 462188 w 569145"/>
                <a:gd name="connsiteY4" fmla="*/ 604059 h 607938"/>
                <a:gd name="connsiteX5" fmla="*/ 548640 w 569145"/>
                <a:gd name="connsiteY5" fmla="*/ 411203 h 607938"/>
                <a:gd name="connsiteX6" fmla="*/ 522039 w 569145"/>
                <a:gd name="connsiteY6" fmla="*/ 308126 h 607938"/>
                <a:gd name="connsiteX7" fmla="*/ 266007 w 569145"/>
                <a:gd name="connsiteY7" fmla="*/ 2217 h 607938"/>
                <a:gd name="connsiteX8" fmla="*/ 16626 w 569145"/>
                <a:gd name="connsiteY8" fmla="*/ 321426 h 607938"/>
                <a:gd name="connsiteX9" fmla="*/ 0 w 569145"/>
                <a:gd name="connsiteY9" fmla="*/ 427829 h 607938"/>
                <a:gd name="connsiteX10" fmla="*/ 56527 w 569145"/>
                <a:gd name="connsiteY10" fmla="*/ 587433 h 607938"/>
                <a:gd name="connsiteX0" fmla="*/ 56527 w 569145"/>
                <a:gd name="connsiteY0" fmla="*/ 587433 h 607938"/>
                <a:gd name="connsiteX1" fmla="*/ 36576 w 569145"/>
                <a:gd name="connsiteY1" fmla="*/ 384603 h 607938"/>
                <a:gd name="connsiteX2" fmla="*/ 256032 w 569145"/>
                <a:gd name="connsiteY2" fmla="*/ 52094 h 607938"/>
                <a:gd name="connsiteX3" fmla="*/ 518714 w 569145"/>
                <a:gd name="connsiteY3" fmla="*/ 387928 h 607938"/>
                <a:gd name="connsiteX4" fmla="*/ 462188 w 569145"/>
                <a:gd name="connsiteY4" fmla="*/ 604059 h 607938"/>
                <a:gd name="connsiteX5" fmla="*/ 548640 w 569145"/>
                <a:gd name="connsiteY5" fmla="*/ 411203 h 607938"/>
                <a:gd name="connsiteX6" fmla="*/ 522039 w 569145"/>
                <a:gd name="connsiteY6" fmla="*/ 308126 h 607938"/>
                <a:gd name="connsiteX7" fmla="*/ 266007 w 569145"/>
                <a:gd name="connsiteY7" fmla="*/ 2217 h 607938"/>
                <a:gd name="connsiteX8" fmla="*/ 16626 w 569145"/>
                <a:gd name="connsiteY8" fmla="*/ 321426 h 607938"/>
                <a:gd name="connsiteX9" fmla="*/ 0 w 569145"/>
                <a:gd name="connsiteY9" fmla="*/ 427829 h 607938"/>
                <a:gd name="connsiteX10" fmla="*/ 56527 w 569145"/>
                <a:gd name="connsiteY10" fmla="*/ 587433 h 607938"/>
                <a:gd name="connsiteX0" fmla="*/ 56527 w 569145"/>
                <a:gd name="connsiteY0" fmla="*/ 587433 h 607938"/>
                <a:gd name="connsiteX1" fmla="*/ 36576 w 569145"/>
                <a:gd name="connsiteY1" fmla="*/ 384603 h 607938"/>
                <a:gd name="connsiteX2" fmla="*/ 256032 w 569145"/>
                <a:gd name="connsiteY2" fmla="*/ 52094 h 607938"/>
                <a:gd name="connsiteX3" fmla="*/ 518714 w 569145"/>
                <a:gd name="connsiteY3" fmla="*/ 387928 h 607938"/>
                <a:gd name="connsiteX4" fmla="*/ 462188 w 569145"/>
                <a:gd name="connsiteY4" fmla="*/ 604059 h 607938"/>
                <a:gd name="connsiteX5" fmla="*/ 548640 w 569145"/>
                <a:gd name="connsiteY5" fmla="*/ 411203 h 607938"/>
                <a:gd name="connsiteX6" fmla="*/ 522039 w 569145"/>
                <a:gd name="connsiteY6" fmla="*/ 308126 h 607938"/>
                <a:gd name="connsiteX7" fmla="*/ 266007 w 569145"/>
                <a:gd name="connsiteY7" fmla="*/ 2217 h 607938"/>
                <a:gd name="connsiteX8" fmla="*/ 16626 w 569145"/>
                <a:gd name="connsiteY8" fmla="*/ 321426 h 607938"/>
                <a:gd name="connsiteX9" fmla="*/ 0 w 569145"/>
                <a:gd name="connsiteY9" fmla="*/ 427829 h 607938"/>
                <a:gd name="connsiteX10" fmla="*/ 56527 w 569145"/>
                <a:gd name="connsiteY10" fmla="*/ 587433 h 607938"/>
                <a:gd name="connsiteX0" fmla="*/ 56527 w 569145"/>
                <a:gd name="connsiteY0" fmla="*/ 587433 h 609601"/>
                <a:gd name="connsiteX1" fmla="*/ 36576 w 569145"/>
                <a:gd name="connsiteY1" fmla="*/ 384603 h 609601"/>
                <a:gd name="connsiteX2" fmla="*/ 256032 w 569145"/>
                <a:gd name="connsiteY2" fmla="*/ 52094 h 609601"/>
                <a:gd name="connsiteX3" fmla="*/ 498764 w 569145"/>
                <a:gd name="connsiteY3" fmla="*/ 377952 h 609601"/>
                <a:gd name="connsiteX4" fmla="*/ 462188 w 569145"/>
                <a:gd name="connsiteY4" fmla="*/ 604059 h 609601"/>
                <a:gd name="connsiteX5" fmla="*/ 548640 w 569145"/>
                <a:gd name="connsiteY5" fmla="*/ 411203 h 609601"/>
                <a:gd name="connsiteX6" fmla="*/ 522039 w 569145"/>
                <a:gd name="connsiteY6" fmla="*/ 308126 h 609601"/>
                <a:gd name="connsiteX7" fmla="*/ 266007 w 569145"/>
                <a:gd name="connsiteY7" fmla="*/ 2217 h 609601"/>
                <a:gd name="connsiteX8" fmla="*/ 16626 w 569145"/>
                <a:gd name="connsiteY8" fmla="*/ 321426 h 609601"/>
                <a:gd name="connsiteX9" fmla="*/ 0 w 569145"/>
                <a:gd name="connsiteY9" fmla="*/ 427829 h 609601"/>
                <a:gd name="connsiteX10" fmla="*/ 56527 w 569145"/>
                <a:gd name="connsiteY10" fmla="*/ 587433 h 609601"/>
                <a:gd name="connsiteX0" fmla="*/ 56527 w 581337"/>
                <a:gd name="connsiteY0" fmla="*/ 585216 h 607384"/>
                <a:gd name="connsiteX1" fmla="*/ 36576 w 581337"/>
                <a:gd name="connsiteY1" fmla="*/ 382386 h 607384"/>
                <a:gd name="connsiteX2" fmla="*/ 256032 w 581337"/>
                <a:gd name="connsiteY2" fmla="*/ 49877 h 607384"/>
                <a:gd name="connsiteX3" fmla="*/ 498764 w 581337"/>
                <a:gd name="connsiteY3" fmla="*/ 375735 h 607384"/>
                <a:gd name="connsiteX4" fmla="*/ 462188 w 581337"/>
                <a:gd name="connsiteY4" fmla="*/ 601842 h 607384"/>
                <a:gd name="connsiteX5" fmla="*/ 548640 w 581337"/>
                <a:gd name="connsiteY5" fmla="*/ 408986 h 607384"/>
                <a:gd name="connsiteX6" fmla="*/ 266007 w 581337"/>
                <a:gd name="connsiteY6" fmla="*/ 0 h 607384"/>
                <a:gd name="connsiteX7" fmla="*/ 16626 w 581337"/>
                <a:gd name="connsiteY7" fmla="*/ 319209 h 607384"/>
                <a:gd name="connsiteX8" fmla="*/ 0 w 581337"/>
                <a:gd name="connsiteY8" fmla="*/ 425612 h 607384"/>
                <a:gd name="connsiteX9" fmla="*/ 56527 w 581337"/>
                <a:gd name="connsiteY9" fmla="*/ 585216 h 607384"/>
                <a:gd name="connsiteX0" fmla="*/ 56527 w 581337"/>
                <a:gd name="connsiteY0" fmla="*/ 585216 h 603505"/>
                <a:gd name="connsiteX1" fmla="*/ 36576 w 581337"/>
                <a:gd name="connsiteY1" fmla="*/ 382386 h 603505"/>
                <a:gd name="connsiteX2" fmla="*/ 256032 w 581337"/>
                <a:gd name="connsiteY2" fmla="*/ 49877 h 603505"/>
                <a:gd name="connsiteX3" fmla="*/ 498764 w 581337"/>
                <a:gd name="connsiteY3" fmla="*/ 375735 h 603505"/>
                <a:gd name="connsiteX4" fmla="*/ 462188 w 581337"/>
                <a:gd name="connsiteY4" fmla="*/ 601842 h 603505"/>
                <a:gd name="connsiteX5" fmla="*/ 548640 w 581337"/>
                <a:gd name="connsiteY5" fmla="*/ 365759 h 603505"/>
                <a:gd name="connsiteX6" fmla="*/ 266007 w 581337"/>
                <a:gd name="connsiteY6" fmla="*/ 0 h 603505"/>
                <a:gd name="connsiteX7" fmla="*/ 16626 w 581337"/>
                <a:gd name="connsiteY7" fmla="*/ 319209 h 603505"/>
                <a:gd name="connsiteX8" fmla="*/ 0 w 581337"/>
                <a:gd name="connsiteY8" fmla="*/ 425612 h 603505"/>
                <a:gd name="connsiteX9" fmla="*/ 56527 w 581337"/>
                <a:gd name="connsiteY9" fmla="*/ 585216 h 603505"/>
                <a:gd name="connsiteX0" fmla="*/ 56527 w 558062"/>
                <a:gd name="connsiteY0" fmla="*/ 585216 h 603505"/>
                <a:gd name="connsiteX1" fmla="*/ 36576 w 558062"/>
                <a:gd name="connsiteY1" fmla="*/ 382386 h 603505"/>
                <a:gd name="connsiteX2" fmla="*/ 256032 w 558062"/>
                <a:gd name="connsiteY2" fmla="*/ 49877 h 603505"/>
                <a:gd name="connsiteX3" fmla="*/ 498764 w 558062"/>
                <a:gd name="connsiteY3" fmla="*/ 375735 h 603505"/>
                <a:gd name="connsiteX4" fmla="*/ 462188 w 558062"/>
                <a:gd name="connsiteY4" fmla="*/ 601842 h 603505"/>
                <a:gd name="connsiteX5" fmla="*/ 548640 w 558062"/>
                <a:gd name="connsiteY5" fmla="*/ 365759 h 603505"/>
                <a:gd name="connsiteX6" fmla="*/ 266007 w 558062"/>
                <a:gd name="connsiteY6" fmla="*/ 0 h 603505"/>
                <a:gd name="connsiteX7" fmla="*/ 16626 w 558062"/>
                <a:gd name="connsiteY7" fmla="*/ 319209 h 603505"/>
                <a:gd name="connsiteX8" fmla="*/ 0 w 558062"/>
                <a:gd name="connsiteY8" fmla="*/ 425612 h 603505"/>
                <a:gd name="connsiteX9" fmla="*/ 56527 w 558062"/>
                <a:gd name="connsiteY9" fmla="*/ 585216 h 603505"/>
                <a:gd name="connsiteX0" fmla="*/ 56527 w 558062"/>
                <a:gd name="connsiteY0" fmla="*/ 585216 h 603505"/>
                <a:gd name="connsiteX1" fmla="*/ 36576 w 558062"/>
                <a:gd name="connsiteY1" fmla="*/ 382386 h 603505"/>
                <a:gd name="connsiteX2" fmla="*/ 256032 w 558062"/>
                <a:gd name="connsiteY2" fmla="*/ 49877 h 603505"/>
                <a:gd name="connsiteX3" fmla="*/ 498764 w 558062"/>
                <a:gd name="connsiteY3" fmla="*/ 375735 h 603505"/>
                <a:gd name="connsiteX4" fmla="*/ 462188 w 558062"/>
                <a:gd name="connsiteY4" fmla="*/ 601842 h 603505"/>
                <a:gd name="connsiteX5" fmla="*/ 548640 w 558062"/>
                <a:gd name="connsiteY5" fmla="*/ 365759 h 603505"/>
                <a:gd name="connsiteX6" fmla="*/ 266007 w 558062"/>
                <a:gd name="connsiteY6" fmla="*/ 0 h 603505"/>
                <a:gd name="connsiteX7" fmla="*/ 0 w 558062"/>
                <a:gd name="connsiteY7" fmla="*/ 425612 h 603505"/>
                <a:gd name="connsiteX8" fmla="*/ 56527 w 558062"/>
                <a:gd name="connsiteY8" fmla="*/ 585216 h 603505"/>
                <a:gd name="connsiteX0" fmla="*/ 49877 w 551412"/>
                <a:gd name="connsiteY0" fmla="*/ 585216 h 603505"/>
                <a:gd name="connsiteX1" fmla="*/ 29926 w 551412"/>
                <a:gd name="connsiteY1" fmla="*/ 382386 h 603505"/>
                <a:gd name="connsiteX2" fmla="*/ 249382 w 551412"/>
                <a:gd name="connsiteY2" fmla="*/ 49877 h 603505"/>
                <a:gd name="connsiteX3" fmla="*/ 492114 w 551412"/>
                <a:gd name="connsiteY3" fmla="*/ 375735 h 603505"/>
                <a:gd name="connsiteX4" fmla="*/ 455538 w 551412"/>
                <a:gd name="connsiteY4" fmla="*/ 601842 h 603505"/>
                <a:gd name="connsiteX5" fmla="*/ 541990 w 551412"/>
                <a:gd name="connsiteY5" fmla="*/ 365759 h 603505"/>
                <a:gd name="connsiteX6" fmla="*/ 259357 w 551412"/>
                <a:gd name="connsiteY6" fmla="*/ 0 h 603505"/>
                <a:gd name="connsiteX7" fmla="*/ 0 w 551412"/>
                <a:gd name="connsiteY7" fmla="*/ 372410 h 603505"/>
                <a:gd name="connsiteX8" fmla="*/ 49877 w 551412"/>
                <a:gd name="connsiteY8" fmla="*/ 585216 h 603505"/>
                <a:gd name="connsiteX0" fmla="*/ 84790 w 586325"/>
                <a:gd name="connsiteY0" fmla="*/ 585216 h 603505"/>
                <a:gd name="connsiteX1" fmla="*/ 64839 w 586325"/>
                <a:gd name="connsiteY1" fmla="*/ 382386 h 603505"/>
                <a:gd name="connsiteX2" fmla="*/ 284295 w 586325"/>
                <a:gd name="connsiteY2" fmla="*/ 49877 h 603505"/>
                <a:gd name="connsiteX3" fmla="*/ 527027 w 586325"/>
                <a:gd name="connsiteY3" fmla="*/ 375735 h 603505"/>
                <a:gd name="connsiteX4" fmla="*/ 490451 w 586325"/>
                <a:gd name="connsiteY4" fmla="*/ 601842 h 603505"/>
                <a:gd name="connsiteX5" fmla="*/ 576903 w 586325"/>
                <a:gd name="connsiteY5" fmla="*/ 365759 h 603505"/>
                <a:gd name="connsiteX6" fmla="*/ 294270 w 586325"/>
                <a:gd name="connsiteY6" fmla="*/ 0 h 603505"/>
                <a:gd name="connsiteX7" fmla="*/ 34913 w 586325"/>
                <a:gd name="connsiteY7" fmla="*/ 372410 h 603505"/>
                <a:gd name="connsiteX8" fmla="*/ 84790 w 586325"/>
                <a:gd name="connsiteY8" fmla="*/ 585216 h 603505"/>
                <a:gd name="connsiteX0" fmla="*/ 84790 w 586325"/>
                <a:gd name="connsiteY0" fmla="*/ 585216 h 603505"/>
                <a:gd name="connsiteX1" fmla="*/ 64839 w 586325"/>
                <a:gd name="connsiteY1" fmla="*/ 382386 h 603505"/>
                <a:gd name="connsiteX2" fmla="*/ 284295 w 586325"/>
                <a:gd name="connsiteY2" fmla="*/ 49877 h 603505"/>
                <a:gd name="connsiteX3" fmla="*/ 527027 w 586325"/>
                <a:gd name="connsiteY3" fmla="*/ 375735 h 603505"/>
                <a:gd name="connsiteX4" fmla="*/ 490451 w 586325"/>
                <a:gd name="connsiteY4" fmla="*/ 601842 h 603505"/>
                <a:gd name="connsiteX5" fmla="*/ 576903 w 586325"/>
                <a:gd name="connsiteY5" fmla="*/ 365759 h 603505"/>
                <a:gd name="connsiteX6" fmla="*/ 294270 w 586325"/>
                <a:gd name="connsiteY6" fmla="*/ 0 h 603505"/>
                <a:gd name="connsiteX7" fmla="*/ 34913 w 586325"/>
                <a:gd name="connsiteY7" fmla="*/ 372410 h 603505"/>
                <a:gd name="connsiteX8" fmla="*/ 84790 w 586325"/>
                <a:gd name="connsiteY8" fmla="*/ 585216 h 603505"/>
                <a:gd name="connsiteX0" fmla="*/ 84790 w 586325"/>
                <a:gd name="connsiteY0" fmla="*/ 585216 h 603505"/>
                <a:gd name="connsiteX1" fmla="*/ 64839 w 586325"/>
                <a:gd name="connsiteY1" fmla="*/ 382386 h 603505"/>
                <a:gd name="connsiteX2" fmla="*/ 284295 w 586325"/>
                <a:gd name="connsiteY2" fmla="*/ 49877 h 603505"/>
                <a:gd name="connsiteX3" fmla="*/ 527027 w 586325"/>
                <a:gd name="connsiteY3" fmla="*/ 375735 h 603505"/>
                <a:gd name="connsiteX4" fmla="*/ 490451 w 586325"/>
                <a:gd name="connsiteY4" fmla="*/ 601842 h 603505"/>
                <a:gd name="connsiteX5" fmla="*/ 576903 w 586325"/>
                <a:gd name="connsiteY5" fmla="*/ 365759 h 603505"/>
                <a:gd name="connsiteX6" fmla="*/ 294270 w 586325"/>
                <a:gd name="connsiteY6" fmla="*/ 0 h 603505"/>
                <a:gd name="connsiteX7" fmla="*/ 34913 w 586325"/>
                <a:gd name="connsiteY7" fmla="*/ 372410 h 603505"/>
                <a:gd name="connsiteX8" fmla="*/ 84790 w 586325"/>
                <a:gd name="connsiteY8" fmla="*/ 585216 h 603505"/>
                <a:gd name="connsiteX0" fmla="*/ 54864 w 556399"/>
                <a:gd name="connsiteY0" fmla="*/ 585216 h 603505"/>
                <a:gd name="connsiteX1" fmla="*/ 34913 w 556399"/>
                <a:gd name="connsiteY1" fmla="*/ 382386 h 603505"/>
                <a:gd name="connsiteX2" fmla="*/ 254369 w 556399"/>
                <a:gd name="connsiteY2" fmla="*/ 49877 h 603505"/>
                <a:gd name="connsiteX3" fmla="*/ 497101 w 556399"/>
                <a:gd name="connsiteY3" fmla="*/ 375735 h 603505"/>
                <a:gd name="connsiteX4" fmla="*/ 460525 w 556399"/>
                <a:gd name="connsiteY4" fmla="*/ 601842 h 603505"/>
                <a:gd name="connsiteX5" fmla="*/ 546977 w 556399"/>
                <a:gd name="connsiteY5" fmla="*/ 365759 h 603505"/>
                <a:gd name="connsiteX6" fmla="*/ 264344 w 556399"/>
                <a:gd name="connsiteY6" fmla="*/ 0 h 603505"/>
                <a:gd name="connsiteX7" fmla="*/ 4987 w 556399"/>
                <a:gd name="connsiteY7" fmla="*/ 372410 h 603505"/>
                <a:gd name="connsiteX8" fmla="*/ 54864 w 556399"/>
                <a:gd name="connsiteY8" fmla="*/ 585216 h 603505"/>
                <a:gd name="connsiteX0" fmla="*/ 54864 w 556399"/>
                <a:gd name="connsiteY0" fmla="*/ 585216 h 603505"/>
                <a:gd name="connsiteX1" fmla="*/ 51539 w 556399"/>
                <a:gd name="connsiteY1" fmla="*/ 382386 h 603505"/>
                <a:gd name="connsiteX2" fmla="*/ 254369 w 556399"/>
                <a:gd name="connsiteY2" fmla="*/ 49877 h 603505"/>
                <a:gd name="connsiteX3" fmla="*/ 497101 w 556399"/>
                <a:gd name="connsiteY3" fmla="*/ 375735 h 603505"/>
                <a:gd name="connsiteX4" fmla="*/ 460525 w 556399"/>
                <a:gd name="connsiteY4" fmla="*/ 601842 h 603505"/>
                <a:gd name="connsiteX5" fmla="*/ 546977 w 556399"/>
                <a:gd name="connsiteY5" fmla="*/ 365759 h 603505"/>
                <a:gd name="connsiteX6" fmla="*/ 264344 w 556399"/>
                <a:gd name="connsiteY6" fmla="*/ 0 h 603505"/>
                <a:gd name="connsiteX7" fmla="*/ 4987 w 556399"/>
                <a:gd name="connsiteY7" fmla="*/ 372410 h 603505"/>
                <a:gd name="connsiteX8" fmla="*/ 54864 w 556399"/>
                <a:gd name="connsiteY8" fmla="*/ 585216 h 603505"/>
                <a:gd name="connsiteX0" fmla="*/ 129125 w 577459"/>
                <a:gd name="connsiteY0" fmla="*/ 608492 h 610155"/>
                <a:gd name="connsiteX1" fmla="*/ 72599 w 577459"/>
                <a:gd name="connsiteY1" fmla="*/ 382386 h 610155"/>
                <a:gd name="connsiteX2" fmla="*/ 275429 w 577459"/>
                <a:gd name="connsiteY2" fmla="*/ 49877 h 610155"/>
                <a:gd name="connsiteX3" fmla="*/ 518161 w 577459"/>
                <a:gd name="connsiteY3" fmla="*/ 375735 h 610155"/>
                <a:gd name="connsiteX4" fmla="*/ 481585 w 577459"/>
                <a:gd name="connsiteY4" fmla="*/ 601842 h 610155"/>
                <a:gd name="connsiteX5" fmla="*/ 568037 w 577459"/>
                <a:gd name="connsiteY5" fmla="*/ 365759 h 610155"/>
                <a:gd name="connsiteX6" fmla="*/ 285404 w 577459"/>
                <a:gd name="connsiteY6" fmla="*/ 0 h 610155"/>
                <a:gd name="connsiteX7" fmla="*/ 26047 w 577459"/>
                <a:gd name="connsiteY7" fmla="*/ 372410 h 610155"/>
                <a:gd name="connsiteX8" fmla="*/ 129125 w 577459"/>
                <a:gd name="connsiteY8" fmla="*/ 608492 h 610155"/>
                <a:gd name="connsiteX0" fmla="*/ 129125 w 577459"/>
                <a:gd name="connsiteY0" fmla="*/ 608492 h 610155"/>
                <a:gd name="connsiteX1" fmla="*/ 72599 w 577459"/>
                <a:gd name="connsiteY1" fmla="*/ 382386 h 610155"/>
                <a:gd name="connsiteX2" fmla="*/ 288730 w 577459"/>
                <a:gd name="connsiteY2" fmla="*/ 66502 h 610155"/>
                <a:gd name="connsiteX3" fmla="*/ 518161 w 577459"/>
                <a:gd name="connsiteY3" fmla="*/ 375735 h 610155"/>
                <a:gd name="connsiteX4" fmla="*/ 481585 w 577459"/>
                <a:gd name="connsiteY4" fmla="*/ 601842 h 610155"/>
                <a:gd name="connsiteX5" fmla="*/ 568037 w 577459"/>
                <a:gd name="connsiteY5" fmla="*/ 365759 h 610155"/>
                <a:gd name="connsiteX6" fmla="*/ 285404 w 577459"/>
                <a:gd name="connsiteY6" fmla="*/ 0 h 610155"/>
                <a:gd name="connsiteX7" fmla="*/ 26047 w 577459"/>
                <a:gd name="connsiteY7" fmla="*/ 372410 h 610155"/>
                <a:gd name="connsiteX8" fmla="*/ 129125 w 577459"/>
                <a:gd name="connsiteY8" fmla="*/ 608492 h 610155"/>
                <a:gd name="connsiteX0" fmla="*/ 129125 w 577459"/>
                <a:gd name="connsiteY0" fmla="*/ 608492 h 610155"/>
                <a:gd name="connsiteX1" fmla="*/ 72599 w 577459"/>
                <a:gd name="connsiteY1" fmla="*/ 382386 h 610155"/>
                <a:gd name="connsiteX2" fmla="*/ 288730 w 577459"/>
                <a:gd name="connsiteY2" fmla="*/ 66502 h 610155"/>
                <a:gd name="connsiteX3" fmla="*/ 518161 w 577459"/>
                <a:gd name="connsiteY3" fmla="*/ 375735 h 610155"/>
                <a:gd name="connsiteX4" fmla="*/ 481585 w 577459"/>
                <a:gd name="connsiteY4" fmla="*/ 601842 h 610155"/>
                <a:gd name="connsiteX5" fmla="*/ 568037 w 577459"/>
                <a:gd name="connsiteY5" fmla="*/ 365759 h 610155"/>
                <a:gd name="connsiteX6" fmla="*/ 285404 w 577459"/>
                <a:gd name="connsiteY6" fmla="*/ 0 h 610155"/>
                <a:gd name="connsiteX7" fmla="*/ 26047 w 577459"/>
                <a:gd name="connsiteY7" fmla="*/ 372410 h 610155"/>
                <a:gd name="connsiteX8" fmla="*/ 129125 w 577459"/>
                <a:gd name="connsiteY8" fmla="*/ 608492 h 61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459" h="610155">
                  <a:moveTo>
                    <a:pt x="129125" y="608492"/>
                  </a:moveTo>
                  <a:cubicBezTo>
                    <a:pt x="136884" y="610155"/>
                    <a:pt x="45998" y="472718"/>
                    <a:pt x="72599" y="382386"/>
                  </a:cubicBezTo>
                  <a:cubicBezTo>
                    <a:pt x="99200" y="292054"/>
                    <a:pt x="244396" y="70935"/>
                    <a:pt x="288730" y="66502"/>
                  </a:cubicBezTo>
                  <a:cubicBezTo>
                    <a:pt x="333064" y="62069"/>
                    <a:pt x="486019" y="286512"/>
                    <a:pt x="518161" y="375735"/>
                  </a:cubicBezTo>
                  <a:cubicBezTo>
                    <a:pt x="550304" y="464958"/>
                    <a:pt x="473272" y="603505"/>
                    <a:pt x="481585" y="601842"/>
                  </a:cubicBezTo>
                  <a:cubicBezTo>
                    <a:pt x="489898" y="600179"/>
                    <a:pt x="577459" y="442790"/>
                    <a:pt x="568037" y="365759"/>
                  </a:cubicBezTo>
                  <a:cubicBezTo>
                    <a:pt x="558615" y="288728"/>
                    <a:pt x="374073" y="14963"/>
                    <a:pt x="285404" y="0"/>
                  </a:cubicBezTo>
                  <a:cubicBezTo>
                    <a:pt x="193964" y="9975"/>
                    <a:pt x="52094" y="270995"/>
                    <a:pt x="26047" y="372410"/>
                  </a:cubicBezTo>
                  <a:cubicBezTo>
                    <a:pt x="0" y="473825"/>
                    <a:pt x="121366" y="606829"/>
                    <a:pt x="129125" y="608492"/>
                  </a:cubicBezTo>
                  <a:close/>
                </a:path>
              </a:pathLst>
            </a:custGeom>
            <a:solidFill>
              <a:schemeClr val="tx2">
                <a:lumMod val="40000"/>
                <a:lumOff val="60000"/>
              </a:schemeClr>
            </a:solidFill>
            <a:ln w="12700">
              <a:solidFill>
                <a:schemeClr val="tx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39" name="Freeform 38"/>
            <p:cNvSpPr/>
            <p:nvPr/>
          </p:nvSpPr>
          <p:spPr>
            <a:xfrm>
              <a:off x="4466686" y="5801396"/>
              <a:ext cx="1137684" cy="878078"/>
            </a:xfrm>
            <a:custGeom>
              <a:avLst/>
              <a:gdLst>
                <a:gd name="connsiteX0" fmla="*/ 0 w 1137684"/>
                <a:gd name="connsiteY0" fmla="*/ 0 h 850605"/>
                <a:gd name="connsiteX1" fmla="*/ 1137684 w 1137684"/>
                <a:gd name="connsiteY1" fmla="*/ 0 h 850605"/>
                <a:gd name="connsiteX2" fmla="*/ 1137684 w 1137684"/>
                <a:gd name="connsiteY2" fmla="*/ 850605 h 850605"/>
                <a:gd name="connsiteX3" fmla="*/ 0 w 1137684"/>
                <a:gd name="connsiteY3" fmla="*/ 850605 h 850605"/>
                <a:gd name="connsiteX4" fmla="*/ 0 w 1137684"/>
                <a:gd name="connsiteY4" fmla="*/ 0 h 850605"/>
                <a:gd name="connsiteX0" fmla="*/ 0 w 1137684"/>
                <a:gd name="connsiteY0" fmla="*/ 297 h 850902"/>
                <a:gd name="connsiteX1" fmla="*/ 541146 w 1137684"/>
                <a:gd name="connsiteY1" fmla="*/ 0 h 850902"/>
                <a:gd name="connsiteX2" fmla="*/ 1137684 w 1137684"/>
                <a:gd name="connsiteY2" fmla="*/ 297 h 850902"/>
                <a:gd name="connsiteX3" fmla="*/ 1137684 w 1137684"/>
                <a:gd name="connsiteY3" fmla="*/ 850902 h 850902"/>
                <a:gd name="connsiteX4" fmla="*/ 0 w 1137684"/>
                <a:gd name="connsiteY4" fmla="*/ 850902 h 850902"/>
                <a:gd name="connsiteX5" fmla="*/ 0 w 1137684"/>
                <a:gd name="connsiteY5" fmla="*/ 297 h 850902"/>
                <a:gd name="connsiteX0" fmla="*/ 0 w 1137684"/>
                <a:gd name="connsiteY0" fmla="*/ 35466 h 886071"/>
                <a:gd name="connsiteX1" fmla="*/ 608287 w 1137684"/>
                <a:gd name="connsiteY1" fmla="*/ 0 h 886071"/>
                <a:gd name="connsiteX2" fmla="*/ 1137684 w 1137684"/>
                <a:gd name="connsiteY2" fmla="*/ 35466 h 886071"/>
                <a:gd name="connsiteX3" fmla="*/ 1137684 w 1137684"/>
                <a:gd name="connsiteY3" fmla="*/ 886071 h 886071"/>
                <a:gd name="connsiteX4" fmla="*/ 0 w 1137684"/>
                <a:gd name="connsiteY4" fmla="*/ 886071 h 886071"/>
                <a:gd name="connsiteX5" fmla="*/ 0 w 1137684"/>
                <a:gd name="connsiteY5" fmla="*/ 35466 h 886071"/>
                <a:gd name="connsiteX0" fmla="*/ 0 w 1137684"/>
                <a:gd name="connsiteY0" fmla="*/ 35466 h 886071"/>
                <a:gd name="connsiteX1" fmla="*/ 231017 w 1137684"/>
                <a:gd name="connsiteY1" fmla="*/ 15987 h 886071"/>
                <a:gd name="connsiteX2" fmla="*/ 608287 w 1137684"/>
                <a:gd name="connsiteY2" fmla="*/ 0 h 886071"/>
                <a:gd name="connsiteX3" fmla="*/ 1137684 w 1137684"/>
                <a:gd name="connsiteY3" fmla="*/ 35466 h 886071"/>
                <a:gd name="connsiteX4" fmla="*/ 1137684 w 1137684"/>
                <a:gd name="connsiteY4" fmla="*/ 886071 h 886071"/>
                <a:gd name="connsiteX5" fmla="*/ 0 w 1137684"/>
                <a:gd name="connsiteY5" fmla="*/ 886071 h 886071"/>
                <a:gd name="connsiteX6" fmla="*/ 0 w 1137684"/>
                <a:gd name="connsiteY6" fmla="*/ 35466 h 886071"/>
                <a:gd name="connsiteX0" fmla="*/ 0 w 1137684"/>
                <a:gd name="connsiteY0" fmla="*/ 35466 h 886071"/>
                <a:gd name="connsiteX1" fmla="*/ 231017 w 1137684"/>
                <a:gd name="connsiteY1" fmla="*/ 73537 h 886071"/>
                <a:gd name="connsiteX2" fmla="*/ 608287 w 1137684"/>
                <a:gd name="connsiteY2" fmla="*/ 0 h 886071"/>
                <a:gd name="connsiteX3" fmla="*/ 1137684 w 1137684"/>
                <a:gd name="connsiteY3" fmla="*/ 35466 h 886071"/>
                <a:gd name="connsiteX4" fmla="*/ 1137684 w 1137684"/>
                <a:gd name="connsiteY4" fmla="*/ 886071 h 886071"/>
                <a:gd name="connsiteX5" fmla="*/ 0 w 1137684"/>
                <a:gd name="connsiteY5" fmla="*/ 886071 h 886071"/>
                <a:gd name="connsiteX6" fmla="*/ 0 w 1137684"/>
                <a:gd name="connsiteY6" fmla="*/ 35466 h 886071"/>
                <a:gd name="connsiteX0" fmla="*/ 0 w 1137684"/>
                <a:gd name="connsiteY0" fmla="*/ 135422 h 986027"/>
                <a:gd name="connsiteX1" fmla="*/ 231017 w 1137684"/>
                <a:gd name="connsiteY1" fmla="*/ 173493 h 986027"/>
                <a:gd name="connsiteX2" fmla="*/ 608287 w 1137684"/>
                <a:gd name="connsiteY2" fmla="*/ 99956 h 986027"/>
                <a:gd name="connsiteX3" fmla="*/ 1137684 w 1137684"/>
                <a:gd name="connsiteY3" fmla="*/ 135422 h 986027"/>
                <a:gd name="connsiteX4" fmla="*/ 1137684 w 1137684"/>
                <a:gd name="connsiteY4" fmla="*/ 986027 h 986027"/>
                <a:gd name="connsiteX5" fmla="*/ 0 w 1137684"/>
                <a:gd name="connsiteY5" fmla="*/ 986027 h 986027"/>
                <a:gd name="connsiteX6" fmla="*/ 0 w 1137684"/>
                <a:gd name="connsiteY6" fmla="*/ 135422 h 986027"/>
                <a:gd name="connsiteX0" fmla="*/ 0 w 1137684"/>
                <a:gd name="connsiteY0" fmla="*/ 35466 h 886071"/>
                <a:gd name="connsiteX1" fmla="*/ 231017 w 1137684"/>
                <a:gd name="connsiteY1" fmla="*/ 73537 h 886071"/>
                <a:gd name="connsiteX2" fmla="*/ 608287 w 1137684"/>
                <a:gd name="connsiteY2" fmla="*/ 0 h 886071"/>
                <a:gd name="connsiteX3" fmla="*/ 1137684 w 1137684"/>
                <a:gd name="connsiteY3" fmla="*/ 35466 h 886071"/>
                <a:gd name="connsiteX4" fmla="*/ 1137684 w 1137684"/>
                <a:gd name="connsiteY4" fmla="*/ 886071 h 886071"/>
                <a:gd name="connsiteX5" fmla="*/ 0 w 1137684"/>
                <a:gd name="connsiteY5" fmla="*/ 886071 h 886071"/>
                <a:gd name="connsiteX6" fmla="*/ 0 w 1137684"/>
                <a:gd name="connsiteY6" fmla="*/ 35466 h 886071"/>
                <a:gd name="connsiteX0" fmla="*/ 0 w 1137684"/>
                <a:gd name="connsiteY0" fmla="*/ 25874 h 876479"/>
                <a:gd name="connsiteX1" fmla="*/ 231017 w 1137684"/>
                <a:gd name="connsiteY1" fmla="*/ 63945 h 876479"/>
                <a:gd name="connsiteX2" fmla="*/ 608287 w 1137684"/>
                <a:gd name="connsiteY2" fmla="*/ 0 h 876479"/>
                <a:gd name="connsiteX3" fmla="*/ 1137684 w 1137684"/>
                <a:gd name="connsiteY3" fmla="*/ 25874 h 876479"/>
                <a:gd name="connsiteX4" fmla="*/ 1137684 w 1137684"/>
                <a:gd name="connsiteY4" fmla="*/ 876479 h 876479"/>
                <a:gd name="connsiteX5" fmla="*/ 0 w 1137684"/>
                <a:gd name="connsiteY5" fmla="*/ 876479 h 876479"/>
                <a:gd name="connsiteX6" fmla="*/ 0 w 1137684"/>
                <a:gd name="connsiteY6" fmla="*/ 25874 h 876479"/>
                <a:gd name="connsiteX0" fmla="*/ 0 w 1137684"/>
                <a:gd name="connsiteY0" fmla="*/ 25874 h 876479"/>
                <a:gd name="connsiteX1" fmla="*/ 231017 w 1137684"/>
                <a:gd name="connsiteY1" fmla="*/ 63945 h 876479"/>
                <a:gd name="connsiteX2" fmla="*/ 608287 w 1137684"/>
                <a:gd name="connsiteY2" fmla="*/ 0 h 876479"/>
                <a:gd name="connsiteX3" fmla="*/ 943993 w 1137684"/>
                <a:gd name="connsiteY3" fmla="*/ 9592 h 876479"/>
                <a:gd name="connsiteX4" fmla="*/ 1137684 w 1137684"/>
                <a:gd name="connsiteY4" fmla="*/ 25874 h 876479"/>
                <a:gd name="connsiteX5" fmla="*/ 1137684 w 1137684"/>
                <a:gd name="connsiteY5" fmla="*/ 876479 h 876479"/>
                <a:gd name="connsiteX6" fmla="*/ 0 w 1137684"/>
                <a:gd name="connsiteY6" fmla="*/ 876479 h 876479"/>
                <a:gd name="connsiteX7" fmla="*/ 0 w 1137684"/>
                <a:gd name="connsiteY7" fmla="*/ 25874 h 876479"/>
                <a:gd name="connsiteX0" fmla="*/ 0 w 1137684"/>
                <a:gd name="connsiteY0" fmla="*/ 25874 h 876479"/>
                <a:gd name="connsiteX1" fmla="*/ 231017 w 1137684"/>
                <a:gd name="connsiteY1" fmla="*/ 63945 h 876479"/>
                <a:gd name="connsiteX2" fmla="*/ 608287 w 1137684"/>
                <a:gd name="connsiteY2" fmla="*/ 0 h 876479"/>
                <a:gd name="connsiteX3" fmla="*/ 959979 w 1137684"/>
                <a:gd name="connsiteY3" fmla="*/ 54353 h 876479"/>
                <a:gd name="connsiteX4" fmla="*/ 1137684 w 1137684"/>
                <a:gd name="connsiteY4" fmla="*/ 25874 h 876479"/>
                <a:gd name="connsiteX5" fmla="*/ 1137684 w 1137684"/>
                <a:gd name="connsiteY5" fmla="*/ 876479 h 876479"/>
                <a:gd name="connsiteX6" fmla="*/ 0 w 1137684"/>
                <a:gd name="connsiteY6" fmla="*/ 876479 h 876479"/>
                <a:gd name="connsiteX7" fmla="*/ 0 w 1137684"/>
                <a:gd name="connsiteY7" fmla="*/ 25874 h 876479"/>
                <a:gd name="connsiteX0" fmla="*/ 0 w 1137684"/>
                <a:gd name="connsiteY0" fmla="*/ 137021 h 987626"/>
                <a:gd name="connsiteX1" fmla="*/ 231017 w 1137684"/>
                <a:gd name="connsiteY1" fmla="*/ 175092 h 987626"/>
                <a:gd name="connsiteX2" fmla="*/ 608287 w 1137684"/>
                <a:gd name="connsiteY2" fmla="*/ 111147 h 987626"/>
                <a:gd name="connsiteX3" fmla="*/ 959979 w 1137684"/>
                <a:gd name="connsiteY3" fmla="*/ 165500 h 987626"/>
                <a:gd name="connsiteX4" fmla="*/ 1137684 w 1137684"/>
                <a:gd name="connsiteY4" fmla="*/ 137021 h 987626"/>
                <a:gd name="connsiteX5" fmla="*/ 1137684 w 1137684"/>
                <a:gd name="connsiteY5" fmla="*/ 987626 h 987626"/>
                <a:gd name="connsiteX6" fmla="*/ 0 w 1137684"/>
                <a:gd name="connsiteY6" fmla="*/ 987626 h 987626"/>
                <a:gd name="connsiteX7" fmla="*/ 0 w 1137684"/>
                <a:gd name="connsiteY7" fmla="*/ 137021 h 987626"/>
                <a:gd name="connsiteX0" fmla="*/ 0 w 1137684"/>
                <a:gd name="connsiteY0" fmla="*/ 27473 h 878078"/>
                <a:gd name="connsiteX1" fmla="*/ 231017 w 1137684"/>
                <a:gd name="connsiteY1" fmla="*/ 65544 h 878078"/>
                <a:gd name="connsiteX2" fmla="*/ 608287 w 1137684"/>
                <a:gd name="connsiteY2" fmla="*/ 1599 h 878078"/>
                <a:gd name="connsiteX3" fmla="*/ 959979 w 1137684"/>
                <a:gd name="connsiteY3" fmla="*/ 55952 h 878078"/>
                <a:gd name="connsiteX4" fmla="*/ 1137684 w 1137684"/>
                <a:gd name="connsiteY4" fmla="*/ 27473 h 878078"/>
                <a:gd name="connsiteX5" fmla="*/ 1137684 w 1137684"/>
                <a:gd name="connsiteY5" fmla="*/ 878078 h 878078"/>
                <a:gd name="connsiteX6" fmla="*/ 0 w 1137684"/>
                <a:gd name="connsiteY6" fmla="*/ 878078 h 878078"/>
                <a:gd name="connsiteX7" fmla="*/ 0 w 1137684"/>
                <a:gd name="connsiteY7" fmla="*/ 27473 h 87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7684" h="878078">
                  <a:moveTo>
                    <a:pt x="0" y="27473"/>
                  </a:moveTo>
                  <a:cubicBezTo>
                    <a:pt x="92855" y="45517"/>
                    <a:pt x="129636" y="69856"/>
                    <a:pt x="231017" y="65544"/>
                  </a:cubicBezTo>
                  <a:cubicBezTo>
                    <a:pt x="332398" y="61232"/>
                    <a:pt x="489458" y="10658"/>
                    <a:pt x="608287" y="1599"/>
                  </a:cubicBezTo>
                  <a:cubicBezTo>
                    <a:pt x="729781" y="0"/>
                    <a:pt x="871746" y="51640"/>
                    <a:pt x="959979" y="55952"/>
                  </a:cubicBezTo>
                  <a:cubicBezTo>
                    <a:pt x="1048212" y="60264"/>
                    <a:pt x="1050518" y="40720"/>
                    <a:pt x="1137684" y="27473"/>
                  </a:cubicBezTo>
                  <a:lnTo>
                    <a:pt x="1137684" y="878078"/>
                  </a:lnTo>
                  <a:lnTo>
                    <a:pt x="0" y="878078"/>
                  </a:lnTo>
                  <a:lnTo>
                    <a:pt x="0" y="27473"/>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40" name="Freeform 39"/>
            <p:cNvSpPr/>
            <p:nvPr/>
          </p:nvSpPr>
          <p:spPr>
            <a:xfrm>
              <a:off x="4467504" y="5802465"/>
              <a:ext cx="1138205" cy="53820"/>
            </a:xfrm>
            <a:custGeom>
              <a:avLst/>
              <a:gdLst>
                <a:gd name="connsiteX0" fmla="*/ 0 w 1141402"/>
                <a:gd name="connsiteY0" fmla="*/ 31972 h 70338"/>
                <a:gd name="connsiteX1" fmla="*/ 201424 w 1141402"/>
                <a:gd name="connsiteY1" fmla="*/ 70338 h 70338"/>
                <a:gd name="connsiteX2" fmla="*/ 633046 w 1141402"/>
                <a:gd name="connsiteY2" fmla="*/ 0 h 70338"/>
                <a:gd name="connsiteX3" fmla="*/ 1010316 w 1141402"/>
                <a:gd name="connsiteY3" fmla="*/ 67141 h 70338"/>
                <a:gd name="connsiteX4" fmla="*/ 1141402 w 1141402"/>
                <a:gd name="connsiteY4" fmla="*/ 9591 h 70338"/>
                <a:gd name="connsiteX0" fmla="*/ 0 w 1141402"/>
                <a:gd name="connsiteY0" fmla="*/ 32505 h 70871"/>
                <a:gd name="connsiteX1" fmla="*/ 201424 w 1141402"/>
                <a:gd name="connsiteY1" fmla="*/ 70871 h 70871"/>
                <a:gd name="connsiteX2" fmla="*/ 633046 w 1141402"/>
                <a:gd name="connsiteY2" fmla="*/ 533 h 70871"/>
                <a:gd name="connsiteX3" fmla="*/ 1010316 w 1141402"/>
                <a:gd name="connsiteY3" fmla="*/ 67674 h 70871"/>
                <a:gd name="connsiteX4" fmla="*/ 1141402 w 1141402"/>
                <a:gd name="connsiteY4" fmla="*/ 10124 h 70871"/>
                <a:gd name="connsiteX0" fmla="*/ 0 w 1141402"/>
                <a:gd name="connsiteY0" fmla="*/ 32505 h 76200"/>
                <a:gd name="connsiteX1" fmla="*/ 201424 w 1141402"/>
                <a:gd name="connsiteY1" fmla="*/ 70871 h 76200"/>
                <a:gd name="connsiteX2" fmla="*/ 633046 w 1141402"/>
                <a:gd name="connsiteY2" fmla="*/ 533 h 76200"/>
                <a:gd name="connsiteX3" fmla="*/ 1010316 w 1141402"/>
                <a:gd name="connsiteY3" fmla="*/ 67674 h 76200"/>
                <a:gd name="connsiteX4" fmla="*/ 1141402 w 1141402"/>
                <a:gd name="connsiteY4" fmla="*/ 10124 h 76200"/>
                <a:gd name="connsiteX0" fmla="*/ 0 w 1141402"/>
                <a:gd name="connsiteY0" fmla="*/ 32505 h 76200"/>
                <a:gd name="connsiteX1" fmla="*/ 201424 w 1141402"/>
                <a:gd name="connsiteY1" fmla="*/ 70871 h 76200"/>
                <a:gd name="connsiteX2" fmla="*/ 633046 w 1141402"/>
                <a:gd name="connsiteY2" fmla="*/ 533 h 76200"/>
                <a:gd name="connsiteX3" fmla="*/ 1010316 w 1141402"/>
                <a:gd name="connsiteY3" fmla="*/ 67674 h 76200"/>
                <a:gd name="connsiteX4" fmla="*/ 1141402 w 1141402"/>
                <a:gd name="connsiteY4" fmla="*/ 10124 h 76200"/>
                <a:gd name="connsiteX0" fmla="*/ 0 w 1141402"/>
                <a:gd name="connsiteY0" fmla="*/ 35702 h 79397"/>
                <a:gd name="connsiteX1" fmla="*/ 201424 w 1141402"/>
                <a:gd name="connsiteY1" fmla="*/ 74068 h 79397"/>
                <a:gd name="connsiteX2" fmla="*/ 633046 w 1141402"/>
                <a:gd name="connsiteY2" fmla="*/ 3730 h 79397"/>
                <a:gd name="connsiteX3" fmla="*/ 949569 w 1141402"/>
                <a:gd name="connsiteY3" fmla="*/ 51688 h 79397"/>
                <a:gd name="connsiteX4" fmla="*/ 1141402 w 1141402"/>
                <a:gd name="connsiteY4" fmla="*/ 13321 h 79397"/>
                <a:gd name="connsiteX0" fmla="*/ 0 w 1141402"/>
                <a:gd name="connsiteY0" fmla="*/ 32505 h 57017"/>
                <a:gd name="connsiteX1" fmla="*/ 217410 w 1141402"/>
                <a:gd name="connsiteY1" fmla="*/ 51688 h 57017"/>
                <a:gd name="connsiteX2" fmla="*/ 633046 w 1141402"/>
                <a:gd name="connsiteY2" fmla="*/ 533 h 57017"/>
                <a:gd name="connsiteX3" fmla="*/ 949569 w 1141402"/>
                <a:gd name="connsiteY3" fmla="*/ 48491 h 57017"/>
                <a:gd name="connsiteX4" fmla="*/ 1141402 w 1141402"/>
                <a:gd name="connsiteY4" fmla="*/ 10124 h 57017"/>
                <a:gd name="connsiteX0" fmla="*/ 33037 w 1174439"/>
                <a:gd name="connsiteY0" fmla="*/ 32505 h 54352"/>
                <a:gd name="connsiteX1" fmla="*/ 36235 w 1174439"/>
                <a:gd name="connsiteY1" fmla="*/ 16520 h 54352"/>
                <a:gd name="connsiteX2" fmla="*/ 250447 w 1174439"/>
                <a:gd name="connsiteY2" fmla="*/ 51688 h 54352"/>
                <a:gd name="connsiteX3" fmla="*/ 666083 w 1174439"/>
                <a:gd name="connsiteY3" fmla="*/ 533 h 54352"/>
                <a:gd name="connsiteX4" fmla="*/ 982606 w 1174439"/>
                <a:gd name="connsiteY4" fmla="*/ 48491 h 54352"/>
                <a:gd name="connsiteX5" fmla="*/ 1174439 w 1174439"/>
                <a:gd name="connsiteY5" fmla="*/ 10124 h 54352"/>
                <a:gd name="connsiteX0" fmla="*/ 0 w 1141402"/>
                <a:gd name="connsiteY0" fmla="*/ 32505 h 57017"/>
                <a:gd name="connsiteX1" fmla="*/ 217410 w 1141402"/>
                <a:gd name="connsiteY1" fmla="*/ 51688 h 57017"/>
                <a:gd name="connsiteX2" fmla="*/ 633046 w 1141402"/>
                <a:gd name="connsiteY2" fmla="*/ 533 h 57017"/>
                <a:gd name="connsiteX3" fmla="*/ 949569 w 1141402"/>
                <a:gd name="connsiteY3" fmla="*/ 48491 h 57017"/>
                <a:gd name="connsiteX4" fmla="*/ 1141402 w 1141402"/>
                <a:gd name="connsiteY4" fmla="*/ 10124 h 57017"/>
                <a:gd name="connsiteX0" fmla="*/ 0 w 1138205"/>
                <a:gd name="connsiteY0" fmla="*/ 13322 h 53820"/>
                <a:gd name="connsiteX1" fmla="*/ 214213 w 1138205"/>
                <a:gd name="connsiteY1" fmla="*/ 51688 h 53820"/>
                <a:gd name="connsiteX2" fmla="*/ 629849 w 1138205"/>
                <a:gd name="connsiteY2" fmla="*/ 533 h 53820"/>
                <a:gd name="connsiteX3" fmla="*/ 946372 w 1138205"/>
                <a:gd name="connsiteY3" fmla="*/ 48491 h 53820"/>
                <a:gd name="connsiteX4" fmla="*/ 1138205 w 1138205"/>
                <a:gd name="connsiteY4" fmla="*/ 10124 h 53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8205" h="53820">
                  <a:moveTo>
                    <a:pt x="0" y="13322"/>
                  </a:moveTo>
                  <a:cubicBezTo>
                    <a:pt x="45294" y="17319"/>
                    <a:pt x="109238" y="53820"/>
                    <a:pt x="214213" y="51688"/>
                  </a:cubicBezTo>
                  <a:cubicBezTo>
                    <a:pt x="319188" y="49557"/>
                    <a:pt x="507823" y="1066"/>
                    <a:pt x="629849" y="533"/>
                  </a:cubicBezTo>
                  <a:cubicBezTo>
                    <a:pt x="751875" y="0"/>
                    <a:pt x="861646" y="46893"/>
                    <a:pt x="946372" y="48491"/>
                  </a:cubicBezTo>
                  <a:cubicBezTo>
                    <a:pt x="1031098" y="50089"/>
                    <a:pt x="1094510" y="29307"/>
                    <a:pt x="1138205" y="10124"/>
                  </a:cubicBezTo>
                </a:path>
              </a:pathLst>
            </a:custGeom>
            <a:ln w="381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l-GR"/>
            </a:p>
          </p:txBody>
        </p:sp>
        <p:sp>
          <p:nvSpPr>
            <p:cNvPr id="41" name="Freeform 40"/>
            <p:cNvSpPr/>
            <p:nvPr/>
          </p:nvSpPr>
          <p:spPr>
            <a:xfrm>
              <a:off x="4767625" y="5841081"/>
              <a:ext cx="567484" cy="823510"/>
            </a:xfrm>
            <a:custGeom>
              <a:avLst/>
              <a:gdLst>
                <a:gd name="connsiteX0" fmla="*/ 56527 w 548640"/>
                <a:gd name="connsiteY0" fmla="*/ 585216 h 601842"/>
                <a:gd name="connsiteX1" fmla="*/ 36576 w 548640"/>
                <a:gd name="connsiteY1" fmla="*/ 382386 h 601842"/>
                <a:gd name="connsiteX2" fmla="*/ 256032 w 548640"/>
                <a:gd name="connsiteY2" fmla="*/ 49877 h 601842"/>
                <a:gd name="connsiteX3" fmla="*/ 518714 w 548640"/>
                <a:gd name="connsiteY3" fmla="*/ 385711 h 601842"/>
                <a:gd name="connsiteX4" fmla="*/ 462188 w 548640"/>
                <a:gd name="connsiteY4" fmla="*/ 601842 h 601842"/>
                <a:gd name="connsiteX5" fmla="*/ 548640 w 548640"/>
                <a:gd name="connsiteY5" fmla="*/ 408986 h 601842"/>
                <a:gd name="connsiteX6" fmla="*/ 522039 w 548640"/>
                <a:gd name="connsiteY6" fmla="*/ 305909 h 601842"/>
                <a:gd name="connsiteX7" fmla="*/ 266007 w 548640"/>
                <a:gd name="connsiteY7" fmla="*/ 0 h 601842"/>
                <a:gd name="connsiteX8" fmla="*/ 16626 w 548640"/>
                <a:gd name="connsiteY8" fmla="*/ 319209 h 601842"/>
                <a:gd name="connsiteX9" fmla="*/ 0 w 548640"/>
                <a:gd name="connsiteY9" fmla="*/ 425612 h 601842"/>
                <a:gd name="connsiteX10" fmla="*/ 56527 w 548640"/>
                <a:gd name="connsiteY10" fmla="*/ 585216 h 601842"/>
                <a:gd name="connsiteX0" fmla="*/ 56527 w 548640"/>
                <a:gd name="connsiteY0" fmla="*/ 585216 h 601842"/>
                <a:gd name="connsiteX1" fmla="*/ 36576 w 548640"/>
                <a:gd name="connsiteY1" fmla="*/ 382386 h 601842"/>
                <a:gd name="connsiteX2" fmla="*/ 256032 w 548640"/>
                <a:gd name="connsiteY2" fmla="*/ 49877 h 601842"/>
                <a:gd name="connsiteX3" fmla="*/ 518714 w 548640"/>
                <a:gd name="connsiteY3" fmla="*/ 385711 h 601842"/>
                <a:gd name="connsiteX4" fmla="*/ 462188 w 548640"/>
                <a:gd name="connsiteY4" fmla="*/ 601842 h 601842"/>
                <a:gd name="connsiteX5" fmla="*/ 548640 w 548640"/>
                <a:gd name="connsiteY5" fmla="*/ 408986 h 601842"/>
                <a:gd name="connsiteX6" fmla="*/ 522039 w 548640"/>
                <a:gd name="connsiteY6" fmla="*/ 305909 h 601842"/>
                <a:gd name="connsiteX7" fmla="*/ 266007 w 548640"/>
                <a:gd name="connsiteY7" fmla="*/ 0 h 601842"/>
                <a:gd name="connsiteX8" fmla="*/ 16626 w 548640"/>
                <a:gd name="connsiteY8" fmla="*/ 319209 h 601842"/>
                <a:gd name="connsiteX9" fmla="*/ 0 w 548640"/>
                <a:gd name="connsiteY9" fmla="*/ 425612 h 601842"/>
                <a:gd name="connsiteX10" fmla="*/ 56527 w 548640"/>
                <a:gd name="connsiteY10" fmla="*/ 585216 h 601842"/>
                <a:gd name="connsiteX0" fmla="*/ 56527 w 548640"/>
                <a:gd name="connsiteY0" fmla="*/ 585216 h 601842"/>
                <a:gd name="connsiteX1" fmla="*/ 36576 w 548640"/>
                <a:gd name="connsiteY1" fmla="*/ 382386 h 601842"/>
                <a:gd name="connsiteX2" fmla="*/ 256032 w 548640"/>
                <a:gd name="connsiteY2" fmla="*/ 49877 h 601842"/>
                <a:gd name="connsiteX3" fmla="*/ 518714 w 548640"/>
                <a:gd name="connsiteY3" fmla="*/ 385711 h 601842"/>
                <a:gd name="connsiteX4" fmla="*/ 462188 w 548640"/>
                <a:gd name="connsiteY4" fmla="*/ 601842 h 601842"/>
                <a:gd name="connsiteX5" fmla="*/ 548640 w 548640"/>
                <a:gd name="connsiteY5" fmla="*/ 408986 h 601842"/>
                <a:gd name="connsiteX6" fmla="*/ 522039 w 548640"/>
                <a:gd name="connsiteY6" fmla="*/ 305909 h 601842"/>
                <a:gd name="connsiteX7" fmla="*/ 266007 w 548640"/>
                <a:gd name="connsiteY7" fmla="*/ 0 h 601842"/>
                <a:gd name="connsiteX8" fmla="*/ 16626 w 548640"/>
                <a:gd name="connsiteY8" fmla="*/ 319209 h 601842"/>
                <a:gd name="connsiteX9" fmla="*/ 0 w 548640"/>
                <a:gd name="connsiteY9" fmla="*/ 425612 h 601842"/>
                <a:gd name="connsiteX10" fmla="*/ 56527 w 548640"/>
                <a:gd name="connsiteY10" fmla="*/ 585216 h 601842"/>
                <a:gd name="connsiteX0" fmla="*/ 56527 w 548640"/>
                <a:gd name="connsiteY0" fmla="*/ 587433 h 604059"/>
                <a:gd name="connsiteX1" fmla="*/ 36576 w 548640"/>
                <a:gd name="connsiteY1" fmla="*/ 384603 h 604059"/>
                <a:gd name="connsiteX2" fmla="*/ 256032 w 548640"/>
                <a:gd name="connsiteY2" fmla="*/ 52094 h 604059"/>
                <a:gd name="connsiteX3" fmla="*/ 518714 w 548640"/>
                <a:gd name="connsiteY3" fmla="*/ 387928 h 604059"/>
                <a:gd name="connsiteX4" fmla="*/ 462188 w 548640"/>
                <a:gd name="connsiteY4" fmla="*/ 604059 h 604059"/>
                <a:gd name="connsiteX5" fmla="*/ 548640 w 548640"/>
                <a:gd name="connsiteY5" fmla="*/ 411203 h 604059"/>
                <a:gd name="connsiteX6" fmla="*/ 522039 w 548640"/>
                <a:gd name="connsiteY6" fmla="*/ 308126 h 604059"/>
                <a:gd name="connsiteX7" fmla="*/ 266007 w 548640"/>
                <a:gd name="connsiteY7" fmla="*/ 2217 h 604059"/>
                <a:gd name="connsiteX8" fmla="*/ 16626 w 548640"/>
                <a:gd name="connsiteY8" fmla="*/ 321426 h 604059"/>
                <a:gd name="connsiteX9" fmla="*/ 0 w 548640"/>
                <a:gd name="connsiteY9" fmla="*/ 427829 h 604059"/>
                <a:gd name="connsiteX10" fmla="*/ 56527 w 548640"/>
                <a:gd name="connsiteY10" fmla="*/ 587433 h 604059"/>
                <a:gd name="connsiteX0" fmla="*/ 56527 w 569145"/>
                <a:gd name="connsiteY0" fmla="*/ 587433 h 604059"/>
                <a:gd name="connsiteX1" fmla="*/ 36576 w 569145"/>
                <a:gd name="connsiteY1" fmla="*/ 384603 h 604059"/>
                <a:gd name="connsiteX2" fmla="*/ 256032 w 569145"/>
                <a:gd name="connsiteY2" fmla="*/ 52094 h 604059"/>
                <a:gd name="connsiteX3" fmla="*/ 518714 w 569145"/>
                <a:gd name="connsiteY3" fmla="*/ 387928 h 604059"/>
                <a:gd name="connsiteX4" fmla="*/ 462188 w 569145"/>
                <a:gd name="connsiteY4" fmla="*/ 604059 h 604059"/>
                <a:gd name="connsiteX5" fmla="*/ 548640 w 569145"/>
                <a:gd name="connsiteY5" fmla="*/ 411203 h 604059"/>
                <a:gd name="connsiteX6" fmla="*/ 522039 w 569145"/>
                <a:gd name="connsiteY6" fmla="*/ 308126 h 604059"/>
                <a:gd name="connsiteX7" fmla="*/ 266007 w 569145"/>
                <a:gd name="connsiteY7" fmla="*/ 2217 h 604059"/>
                <a:gd name="connsiteX8" fmla="*/ 16626 w 569145"/>
                <a:gd name="connsiteY8" fmla="*/ 321426 h 604059"/>
                <a:gd name="connsiteX9" fmla="*/ 0 w 569145"/>
                <a:gd name="connsiteY9" fmla="*/ 427829 h 604059"/>
                <a:gd name="connsiteX10" fmla="*/ 56527 w 569145"/>
                <a:gd name="connsiteY10" fmla="*/ 587433 h 604059"/>
                <a:gd name="connsiteX0" fmla="*/ 56527 w 569145"/>
                <a:gd name="connsiteY0" fmla="*/ 587433 h 607938"/>
                <a:gd name="connsiteX1" fmla="*/ 36576 w 569145"/>
                <a:gd name="connsiteY1" fmla="*/ 384603 h 607938"/>
                <a:gd name="connsiteX2" fmla="*/ 256032 w 569145"/>
                <a:gd name="connsiteY2" fmla="*/ 52094 h 607938"/>
                <a:gd name="connsiteX3" fmla="*/ 518714 w 569145"/>
                <a:gd name="connsiteY3" fmla="*/ 387928 h 607938"/>
                <a:gd name="connsiteX4" fmla="*/ 462188 w 569145"/>
                <a:gd name="connsiteY4" fmla="*/ 604059 h 607938"/>
                <a:gd name="connsiteX5" fmla="*/ 548640 w 569145"/>
                <a:gd name="connsiteY5" fmla="*/ 411203 h 607938"/>
                <a:gd name="connsiteX6" fmla="*/ 522039 w 569145"/>
                <a:gd name="connsiteY6" fmla="*/ 308126 h 607938"/>
                <a:gd name="connsiteX7" fmla="*/ 266007 w 569145"/>
                <a:gd name="connsiteY7" fmla="*/ 2217 h 607938"/>
                <a:gd name="connsiteX8" fmla="*/ 16626 w 569145"/>
                <a:gd name="connsiteY8" fmla="*/ 321426 h 607938"/>
                <a:gd name="connsiteX9" fmla="*/ 0 w 569145"/>
                <a:gd name="connsiteY9" fmla="*/ 427829 h 607938"/>
                <a:gd name="connsiteX10" fmla="*/ 56527 w 569145"/>
                <a:gd name="connsiteY10" fmla="*/ 587433 h 607938"/>
                <a:gd name="connsiteX0" fmla="*/ 56527 w 569145"/>
                <a:gd name="connsiteY0" fmla="*/ 587433 h 607938"/>
                <a:gd name="connsiteX1" fmla="*/ 36576 w 569145"/>
                <a:gd name="connsiteY1" fmla="*/ 384603 h 607938"/>
                <a:gd name="connsiteX2" fmla="*/ 256032 w 569145"/>
                <a:gd name="connsiteY2" fmla="*/ 52094 h 607938"/>
                <a:gd name="connsiteX3" fmla="*/ 518714 w 569145"/>
                <a:gd name="connsiteY3" fmla="*/ 387928 h 607938"/>
                <a:gd name="connsiteX4" fmla="*/ 462188 w 569145"/>
                <a:gd name="connsiteY4" fmla="*/ 604059 h 607938"/>
                <a:gd name="connsiteX5" fmla="*/ 548640 w 569145"/>
                <a:gd name="connsiteY5" fmla="*/ 411203 h 607938"/>
                <a:gd name="connsiteX6" fmla="*/ 522039 w 569145"/>
                <a:gd name="connsiteY6" fmla="*/ 308126 h 607938"/>
                <a:gd name="connsiteX7" fmla="*/ 266007 w 569145"/>
                <a:gd name="connsiteY7" fmla="*/ 2217 h 607938"/>
                <a:gd name="connsiteX8" fmla="*/ 16626 w 569145"/>
                <a:gd name="connsiteY8" fmla="*/ 321426 h 607938"/>
                <a:gd name="connsiteX9" fmla="*/ 0 w 569145"/>
                <a:gd name="connsiteY9" fmla="*/ 427829 h 607938"/>
                <a:gd name="connsiteX10" fmla="*/ 56527 w 569145"/>
                <a:gd name="connsiteY10" fmla="*/ 587433 h 607938"/>
                <a:gd name="connsiteX0" fmla="*/ 56527 w 569145"/>
                <a:gd name="connsiteY0" fmla="*/ 587433 h 607938"/>
                <a:gd name="connsiteX1" fmla="*/ 36576 w 569145"/>
                <a:gd name="connsiteY1" fmla="*/ 384603 h 607938"/>
                <a:gd name="connsiteX2" fmla="*/ 256032 w 569145"/>
                <a:gd name="connsiteY2" fmla="*/ 52094 h 607938"/>
                <a:gd name="connsiteX3" fmla="*/ 518714 w 569145"/>
                <a:gd name="connsiteY3" fmla="*/ 387928 h 607938"/>
                <a:gd name="connsiteX4" fmla="*/ 462188 w 569145"/>
                <a:gd name="connsiteY4" fmla="*/ 604059 h 607938"/>
                <a:gd name="connsiteX5" fmla="*/ 548640 w 569145"/>
                <a:gd name="connsiteY5" fmla="*/ 411203 h 607938"/>
                <a:gd name="connsiteX6" fmla="*/ 522039 w 569145"/>
                <a:gd name="connsiteY6" fmla="*/ 308126 h 607938"/>
                <a:gd name="connsiteX7" fmla="*/ 266007 w 569145"/>
                <a:gd name="connsiteY7" fmla="*/ 2217 h 607938"/>
                <a:gd name="connsiteX8" fmla="*/ 16626 w 569145"/>
                <a:gd name="connsiteY8" fmla="*/ 321426 h 607938"/>
                <a:gd name="connsiteX9" fmla="*/ 0 w 569145"/>
                <a:gd name="connsiteY9" fmla="*/ 427829 h 607938"/>
                <a:gd name="connsiteX10" fmla="*/ 56527 w 569145"/>
                <a:gd name="connsiteY10" fmla="*/ 587433 h 607938"/>
                <a:gd name="connsiteX0" fmla="*/ 56527 w 569145"/>
                <a:gd name="connsiteY0" fmla="*/ 587433 h 609601"/>
                <a:gd name="connsiteX1" fmla="*/ 36576 w 569145"/>
                <a:gd name="connsiteY1" fmla="*/ 384603 h 609601"/>
                <a:gd name="connsiteX2" fmla="*/ 256032 w 569145"/>
                <a:gd name="connsiteY2" fmla="*/ 52094 h 609601"/>
                <a:gd name="connsiteX3" fmla="*/ 498764 w 569145"/>
                <a:gd name="connsiteY3" fmla="*/ 377952 h 609601"/>
                <a:gd name="connsiteX4" fmla="*/ 462188 w 569145"/>
                <a:gd name="connsiteY4" fmla="*/ 604059 h 609601"/>
                <a:gd name="connsiteX5" fmla="*/ 548640 w 569145"/>
                <a:gd name="connsiteY5" fmla="*/ 411203 h 609601"/>
                <a:gd name="connsiteX6" fmla="*/ 522039 w 569145"/>
                <a:gd name="connsiteY6" fmla="*/ 308126 h 609601"/>
                <a:gd name="connsiteX7" fmla="*/ 266007 w 569145"/>
                <a:gd name="connsiteY7" fmla="*/ 2217 h 609601"/>
                <a:gd name="connsiteX8" fmla="*/ 16626 w 569145"/>
                <a:gd name="connsiteY8" fmla="*/ 321426 h 609601"/>
                <a:gd name="connsiteX9" fmla="*/ 0 w 569145"/>
                <a:gd name="connsiteY9" fmla="*/ 427829 h 609601"/>
                <a:gd name="connsiteX10" fmla="*/ 56527 w 569145"/>
                <a:gd name="connsiteY10" fmla="*/ 587433 h 609601"/>
                <a:gd name="connsiteX0" fmla="*/ 56527 w 581337"/>
                <a:gd name="connsiteY0" fmla="*/ 585216 h 607384"/>
                <a:gd name="connsiteX1" fmla="*/ 36576 w 581337"/>
                <a:gd name="connsiteY1" fmla="*/ 382386 h 607384"/>
                <a:gd name="connsiteX2" fmla="*/ 256032 w 581337"/>
                <a:gd name="connsiteY2" fmla="*/ 49877 h 607384"/>
                <a:gd name="connsiteX3" fmla="*/ 498764 w 581337"/>
                <a:gd name="connsiteY3" fmla="*/ 375735 h 607384"/>
                <a:gd name="connsiteX4" fmla="*/ 462188 w 581337"/>
                <a:gd name="connsiteY4" fmla="*/ 601842 h 607384"/>
                <a:gd name="connsiteX5" fmla="*/ 548640 w 581337"/>
                <a:gd name="connsiteY5" fmla="*/ 408986 h 607384"/>
                <a:gd name="connsiteX6" fmla="*/ 266007 w 581337"/>
                <a:gd name="connsiteY6" fmla="*/ 0 h 607384"/>
                <a:gd name="connsiteX7" fmla="*/ 16626 w 581337"/>
                <a:gd name="connsiteY7" fmla="*/ 319209 h 607384"/>
                <a:gd name="connsiteX8" fmla="*/ 0 w 581337"/>
                <a:gd name="connsiteY8" fmla="*/ 425612 h 607384"/>
                <a:gd name="connsiteX9" fmla="*/ 56527 w 581337"/>
                <a:gd name="connsiteY9" fmla="*/ 585216 h 607384"/>
                <a:gd name="connsiteX0" fmla="*/ 56527 w 581337"/>
                <a:gd name="connsiteY0" fmla="*/ 585216 h 603505"/>
                <a:gd name="connsiteX1" fmla="*/ 36576 w 581337"/>
                <a:gd name="connsiteY1" fmla="*/ 382386 h 603505"/>
                <a:gd name="connsiteX2" fmla="*/ 256032 w 581337"/>
                <a:gd name="connsiteY2" fmla="*/ 49877 h 603505"/>
                <a:gd name="connsiteX3" fmla="*/ 498764 w 581337"/>
                <a:gd name="connsiteY3" fmla="*/ 375735 h 603505"/>
                <a:gd name="connsiteX4" fmla="*/ 462188 w 581337"/>
                <a:gd name="connsiteY4" fmla="*/ 601842 h 603505"/>
                <a:gd name="connsiteX5" fmla="*/ 548640 w 581337"/>
                <a:gd name="connsiteY5" fmla="*/ 365759 h 603505"/>
                <a:gd name="connsiteX6" fmla="*/ 266007 w 581337"/>
                <a:gd name="connsiteY6" fmla="*/ 0 h 603505"/>
                <a:gd name="connsiteX7" fmla="*/ 16626 w 581337"/>
                <a:gd name="connsiteY7" fmla="*/ 319209 h 603505"/>
                <a:gd name="connsiteX8" fmla="*/ 0 w 581337"/>
                <a:gd name="connsiteY8" fmla="*/ 425612 h 603505"/>
                <a:gd name="connsiteX9" fmla="*/ 56527 w 581337"/>
                <a:gd name="connsiteY9" fmla="*/ 585216 h 603505"/>
                <a:gd name="connsiteX0" fmla="*/ 56527 w 558062"/>
                <a:gd name="connsiteY0" fmla="*/ 585216 h 603505"/>
                <a:gd name="connsiteX1" fmla="*/ 36576 w 558062"/>
                <a:gd name="connsiteY1" fmla="*/ 382386 h 603505"/>
                <a:gd name="connsiteX2" fmla="*/ 256032 w 558062"/>
                <a:gd name="connsiteY2" fmla="*/ 49877 h 603505"/>
                <a:gd name="connsiteX3" fmla="*/ 498764 w 558062"/>
                <a:gd name="connsiteY3" fmla="*/ 375735 h 603505"/>
                <a:gd name="connsiteX4" fmla="*/ 462188 w 558062"/>
                <a:gd name="connsiteY4" fmla="*/ 601842 h 603505"/>
                <a:gd name="connsiteX5" fmla="*/ 548640 w 558062"/>
                <a:gd name="connsiteY5" fmla="*/ 365759 h 603505"/>
                <a:gd name="connsiteX6" fmla="*/ 266007 w 558062"/>
                <a:gd name="connsiteY6" fmla="*/ 0 h 603505"/>
                <a:gd name="connsiteX7" fmla="*/ 16626 w 558062"/>
                <a:gd name="connsiteY7" fmla="*/ 319209 h 603505"/>
                <a:gd name="connsiteX8" fmla="*/ 0 w 558062"/>
                <a:gd name="connsiteY8" fmla="*/ 425612 h 603505"/>
                <a:gd name="connsiteX9" fmla="*/ 56527 w 558062"/>
                <a:gd name="connsiteY9" fmla="*/ 585216 h 603505"/>
                <a:gd name="connsiteX0" fmla="*/ 56527 w 558062"/>
                <a:gd name="connsiteY0" fmla="*/ 585216 h 603505"/>
                <a:gd name="connsiteX1" fmla="*/ 36576 w 558062"/>
                <a:gd name="connsiteY1" fmla="*/ 382386 h 603505"/>
                <a:gd name="connsiteX2" fmla="*/ 256032 w 558062"/>
                <a:gd name="connsiteY2" fmla="*/ 49877 h 603505"/>
                <a:gd name="connsiteX3" fmla="*/ 498764 w 558062"/>
                <a:gd name="connsiteY3" fmla="*/ 375735 h 603505"/>
                <a:gd name="connsiteX4" fmla="*/ 462188 w 558062"/>
                <a:gd name="connsiteY4" fmla="*/ 601842 h 603505"/>
                <a:gd name="connsiteX5" fmla="*/ 548640 w 558062"/>
                <a:gd name="connsiteY5" fmla="*/ 365759 h 603505"/>
                <a:gd name="connsiteX6" fmla="*/ 266007 w 558062"/>
                <a:gd name="connsiteY6" fmla="*/ 0 h 603505"/>
                <a:gd name="connsiteX7" fmla="*/ 0 w 558062"/>
                <a:gd name="connsiteY7" fmla="*/ 425612 h 603505"/>
                <a:gd name="connsiteX8" fmla="*/ 56527 w 558062"/>
                <a:gd name="connsiteY8" fmla="*/ 585216 h 603505"/>
                <a:gd name="connsiteX0" fmla="*/ 49877 w 551412"/>
                <a:gd name="connsiteY0" fmla="*/ 585216 h 603505"/>
                <a:gd name="connsiteX1" fmla="*/ 29926 w 551412"/>
                <a:gd name="connsiteY1" fmla="*/ 382386 h 603505"/>
                <a:gd name="connsiteX2" fmla="*/ 249382 w 551412"/>
                <a:gd name="connsiteY2" fmla="*/ 49877 h 603505"/>
                <a:gd name="connsiteX3" fmla="*/ 492114 w 551412"/>
                <a:gd name="connsiteY3" fmla="*/ 375735 h 603505"/>
                <a:gd name="connsiteX4" fmla="*/ 455538 w 551412"/>
                <a:gd name="connsiteY4" fmla="*/ 601842 h 603505"/>
                <a:gd name="connsiteX5" fmla="*/ 541990 w 551412"/>
                <a:gd name="connsiteY5" fmla="*/ 365759 h 603505"/>
                <a:gd name="connsiteX6" fmla="*/ 259357 w 551412"/>
                <a:gd name="connsiteY6" fmla="*/ 0 h 603505"/>
                <a:gd name="connsiteX7" fmla="*/ 0 w 551412"/>
                <a:gd name="connsiteY7" fmla="*/ 372410 h 603505"/>
                <a:gd name="connsiteX8" fmla="*/ 49877 w 551412"/>
                <a:gd name="connsiteY8" fmla="*/ 585216 h 603505"/>
                <a:gd name="connsiteX0" fmla="*/ 84790 w 586325"/>
                <a:gd name="connsiteY0" fmla="*/ 585216 h 603505"/>
                <a:gd name="connsiteX1" fmla="*/ 64839 w 586325"/>
                <a:gd name="connsiteY1" fmla="*/ 382386 h 603505"/>
                <a:gd name="connsiteX2" fmla="*/ 284295 w 586325"/>
                <a:gd name="connsiteY2" fmla="*/ 49877 h 603505"/>
                <a:gd name="connsiteX3" fmla="*/ 527027 w 586325"/>
                <a:gd name="connsiteY3" fmla="*/ 375735 h 603505"/>
                <a:gd name="connsiteX4" fmla="*/ 490451 w 586325"/>
                <a:gd name="connsiteY4" fmla="*/ 601842 h 603505"/>
                <a:gd name="connsiteX5" fmla="*/ 576903 w 586325"/>
                <a:gd name="connsiteY5" fmla="*/ 365759 h 603505"/>
                <a:gd name="connsiteX6" fmla="*/ 294270 w 586325"/>
                <a:gd name="connsiteY6" fmla="*/ 0 h 603505"/>
                <a:gd name="connsiteX7" fmla="*/ 34913 w 586325"/>
                <a:gd name="connsiteY7" fmla="*/ 372410 h 603505"/>
                <a:gd name="connsiteX8" fmla="*/ 84790 w 586325"/>
                <a:gd name="connsiteY8" fmla="*/ 585216 h 603505"/>
                <a:gd name="connsiteX0" fmla="*/ 84790 w 586325"/>
                <a:gd name="connsiteY0" fmla="*/ 585216 h 603505"/>
                <a:gd name="connsiteX1" fmla="*/ 64839 w 586325"/>
                <a:gd name="connsiteY1" fmla="*/ 382386 h 603505"/>
                <a:gd name="connsiteX2" fmla="*/ 284295 w 586325"/>
                <a:gd name="connsiteY2" fmla="*/ 49877 h 603505"/>
                <a:gd name="connsiteX3" fmla="*/ 527027 w 586325"/>
                <a:gd name="connsiteY3" fmla="*/ 375735 h 603505"/>
                <a:gd name="connsiteX4" fmla="*/ 490451 w 586325"/>
                <a:gd name="connsiteY4" fmla="*/ 601842 h 603505"/>
                <a:gd name="connsiteX5" fmla="*/ 576903 w 586325"/>
                <a:gd name="connsiteY5" fmla="*/ 365759 h 603505"/>
                <a:gd name="connsiteX6" fmla="*/ 294270 w 586325"/>
                <a:gd name="connsiteY6" fmla="*/ 0 h 603505"/>
                <a:gd name="connsiteX7" fmla="*/ 34913 w 586325"/>
                <a:gd name="connsiteY7" fmla="*/ 372410 h 603505"/>
                <a:gd name="connsiteX8" fmla="*/ 84790 w 586325"/>
                <a:gd name="connsiteY8" fmla="*/ 585216 h 603505"/>
                <a:gd name="connsiteX0" fmla="*/ 84790 w 586325"/>
                <a:gd name="connsiteY0" fmla="*/ 585216 h 603505"/>
                <a:gd name="connsiteX1" fmla="*/ 64839 w 586325"/>
                <a:gd name="connsiteY1" fmla="*/ 382386 h 603505"/>
                <a:gd name="connsiteX2" fmla="*/ 284295 w 586325"/>
                <a:gd name="connsiteY2" fmla="*/ 49877 h 603505"/>
                <a:gd name="connsiteX3" fmla="*/ 527027 w 586325"/>
                <a:gd name="connsiteY3" fmla="*/ 375735 h 603505"/>
                <a:gd name="connsiteX4" fmla="*/ 490451 w 586325"/>
                <a:gd name="connsiteY4" fmla="*/ 601842 h 603505"/>
                <a:gd name="connsiteX5" fmla="*/ 576903 w 586325"/>
                <a:gd name="connsiteY5" fmla="*/ 365759 h 603505"/>
                <a:gd name="connsiteX6" fmla="*/ 294270 w 586325"/>
                <a:gd name="connsiteY6" fmla="*/ 0 h 603505"/>
                <a:gd name="connsiteX7" fmla="*/ 34913 w 586325"/>
                <a:gd name="connsiteY7" fmla="*/ 372410 h 603505"/>
                <a:gd name="connsiteX8" fmla="*/ 84790 w 586325"/>
                <a:gd name="connsiteY8" fmla="*/ 585216 h 603505"/>
                <a:gd name="connsiteX0" fmla="*/ 54864 w 556399"/>
                <a:gd name="connsiteY0" fmla="*/ 585216 h 603505"/>
                <a:gd name="connsiteX1" fmla="*/ 34913 w 556399"/>
                <a:gd name="connsiteY1" fmla="*/ 382386 h 603505"/>
                <a:gd name="connsiteX2" fmla="*/ 254369 w 556399"/>
                <a:gd name="connsiteY2" fmla="*/ 49877 h 603505"/>
                <a:gd name="connsiteX3" fmla="*/ 497101 w 556399"/>
                <a:gd name="connsiteY3" fmla="*/ 375735 h 603505"/>
                <a:gd name="connsiteX4" fmla="*/ 460525 w 556399"/>
                <a:gd name="connsiteY4" fmla="*/ 601842 h 603505"/>
                <a:gd name="connsiteX5" fmla="*/ 546977 w 556399"/>
                <a:gd name="connsiteY5" fmla="*/ 365759 h 603505"/>
                <a:gd name="connsiteX6" fmla="*/ 264344 w 556399"/>
                <a:gd name="connsiteY6" fmla="*/ 0 h 603505"/>
                <a:gd name="connsiteX7" fmla="*/ 4987 w 556399"/>
                <a:gd name="connsiteY7" fmla="*/ 372410 h 603505"/>
                <a:gd name="connsiteX8" fmla="*/ 54864 w 556399"/>
                <a:gd name="connsiteY8" fmla="*/ 585216 h 603505"/>
                <a:gd name="connsiteX0" fmla="*/ 54864 w 556399"/>
                <a:gd name="connsiteY0" fmla="*/ 585216 h 603505"/>
                <a:gd name="connsiteX1" fmla="*/ 51539 w 556399"/>
                <a:gd name="connsiteY1" fmla="*/ 382386 h 603505"/>
                <a:gd name="connsiteX2" fmla="*/ 254369 w 556399"/>
                <a:gd name="connsiteY2" fmla="*/ 49877 h 603505"/>
                <a:gd name="connsiteX3" fmla="*/ 497101 w 556399"/>
                <a:gd name="connsiteY3" fmla="*/ 375735 h 603505"/>
                <a:gd name="connsiteX4" fmla="*/ 460525 w 556399"/>
                <a:gd name="connsiteY4" fmla="*/ 601842 h 603505"/>
                <a:gd name="connsiteX5" fmla="*/ 546977 w 556399"/>
                <a:gd name="connsiteY5" fmla="*/ 365759 h 603505"/>
                <a:gd name="connsiteX6" fmla="*/ 264344 w 556399"/>
                <a:gd name="connsiteY6" fmla="*/ 0 h 603505"/>
                <a:gd name="connsiteX7" fmla="*/ 4987 w 556399"/>
                <a:gd name="connsiteY7" fmla="*/ 372410 h 603505"/>
                <a:gd name="connsiteX8" fmla="*/ 54864 w 556399"/>
                <a:gd name="connsiteY8" fmla="*/ 585216 h 603505"/>
                <a:gd name="connsiteX0" fmla="*/ 129125 w 577459"/>
                <a:gd name="connsiteY0" fmla="*/ 608492 h 610155"/>
                <a:gd name="connsiteX1" fmla="*/ 72599 w 577459"/>
                <a:gd name="connsiteY1" fmla="*/ 382386 h 610155"/>
                <a:gd name="connsiteX2" fmla="*/ 275429 w 577459"/>
                <a:gd name="connsiteY2" fmla="*/ 49877 h 610155"/>
                <a:gd name="connsiteX3" fmla="*/ 518161 w 577459"/>
                <a:gd name="connsiteY3" fmla="*/ 375735 h 610155"/>
                <a:gd name="connsiteX4" fmla="*/ 481585 w 577459"/>
                <a:gd name="connsiteY4" fmla="*/ 601842 h 610155"/>
                <a:gd name="connsiteX5" fmla="*/ 568037 w 577459"/>
                <a:gd name="connsiteY5" fmla="*/ 365759 h 610155"/>
                <a:gd name="connsiteX6" fmla="*/ 285404 w 577459"/>
                <a:gd name="connsiteY6" fmla="*/ 0 h 610155"/>
                <a:gd name="connsiteX7" fmla="*/ 26047 w 577459"/>
                <a:gd name="connsiteY7" fmla="*/ 372410 h 610155"/>
                <a:gd name="connsiteX8" fmla="*/ 129125 w 577459"/>
                <a:gd name="connsiteY8" fmla="*/ 608492 h 610155"/>
                <a:gd name="connsiteX0" fmla="*/ 129125 w 577459"/>
                <a:gd name="connsiteY0" fmla="*/ 608492 h 610155"/>
                <a:gd name="connsiteX1" fmla="*/ 72599 w 577459"/>
                <a:gd name="connsiteY1" fmla="*/ 382386 h 610155"/>
                <a:gd name="connsiteX2" fmla="*/ 288730 w 577459"/>
                <a:gd name="connsiteY2" fmla="*/ 66502 h 610155"/>
                <a:gd name="connsiteX3" fmla="*/ 518161 w 577459"/>
                <a:gd name="connsiteY3" fmla="*/ 375735 h 610155"/>
                <a:gd name="connsiteX4" fmla="*/ 481585 w 577459"/>
                <a:gd name="connsiteY4" fmla="*/ 601842 h 610155"/>
                <a:gd name="connsiteX5" fmla="*/ 568037 w 577459"/>
                <a:gd name="connsiteY5" fmla="*/ 365759 h 610155"/>
                <a:gd name="connsiteX6" fmla="*/ 285404 w 577459"/>
                <a:gd name="connsiteY6" fmla="*/ 0 h 610155"/>
                <a:gd name="connsiteX7" fmla="*/ 26047 w 577459"/>
                <a:gd name="connsiteY7" fmla="*/ 372410 h 610155"/>
                <a:gd name="connsiteX8" fmla="*/ 129125 w 577459"/>
                <a:gd name="connsiteY8" fmla="*/ 608492 h 610155"/>
                <a:gd name="connsiteX0" fmla="*/ 129125 w 577459"/>
                <a:gd name="connsiteY0" fmla="*/ 608492 h 610155"/>
                <a:gd name="connsiteX1" fmla="*/ 72599 w 577459"/>
                <a:gd name="connsiteY1" fmla="*/ 382386 h 610155"/>
                <a:gd name="connsiteX2" fmla="*/ 288730 w 577459"/>
                <a:gd name="connsiteY2" fmla="*/ 66502 h 610155"/>
                <a:gd name="connsiteX3" fmla="*/ 518161 w 577459"/>
                <a:gd name="connsiteY3" fmla="*/ 375735 h 610155"/>
                <a:gd name="connsiteX4" fmla="*/ 481585 w 577459"/>
                <a:gd name="connsiteY4" fmla="*/ 601842 h 610155"/>
                <a:gd name="connsiteX5" fmla="*/ 568037 w 577459"/>
                <a:gd name="connsiteY5" fmla="*/ 365759 h 610155"/>
                <a:gd name="connsiteX6" fmla="*/ 285404 w 577459"/>
                <a:gd name="connsiteY6" fmla="*/ 0 h 610155"/>
                <a:gd name="connsiteX7" fmla="*/ 26047 w 577459"/>
                <a:gd name="connsiteY7" fmla="*/ 372410 h 610155"/>
                <a:gd name="connsiteX8" fmla="*/ 129125 w 577459"/>
                <a:gd name="connsiteY8" fmla="*/ 608492 h 610155"/>
                <a:gd name="connsiteX0" fmla="*/ 129125 w 586325"/>
                <a:gd name="connsiteY0" fmla="*/ 608492 h 610155"/>
                <a:gd name="connsiteX1" fmla="*/ 72599 w 586325"/>
                <a:gd name="connsiteY1" fmla="*/ 382386 h 610155"/>
                <a:gd name="connsiteX2" fmla="*/ 518161 w 586325"/>
                <a:gd name="connsiteY2" fmla="*/ 375735 h 610155"/>
                <a:gd name="connsiteX3" fmla="*/ 481585 w 586325"/>
                <a:gd name="connsiteY3" fmla="*/ 601842 h 610155"/>
                <a:gd name="connsiteX4" fmla="*/ 568037 w 586325"/>
                <a:gd name="connsiteY4" fmla="*/ 365759 h 610155"/>
                <a:gd name="connsiteX5" fmla="*/ 285404 w 586325"/>
                <a:gd name="connsiteY5" fmla="*/ 0 h 610155"/>
                <a:gd name="connsiteX6" fmla="*/ 26047 w 586325"/>
                <a:gd name="connsiteY6" fmla="*/ 372410 h 610155"/>
                <a:gd name="connsiteX7" fmla="*/ 129125 w 586325"/>
                <a:gd name="connsiteY7" fmla="*/ 608492 h 610155"/>
                <a:gd name="connsiteX0" fmla="*/ 129125 w 577459"/>
                <a:gd name="connsiteY0" fmla="*/ 608492 h 609046"/>
                <a:gd name="connsiteX1" fmla="*/ 518161 w 577459"/>
                <a:gd name="connsiteY1" fmla="*/ 375735 h 609046"/>
                <a:gd name="connsiteX2" fmla="*/ 481585 w 577459"/>
                <a:gd name="connsiteY2" fmla="*/ 601842 h 609046"/>
                <a:gd name="connsiteX3" fmla="*/ 568037 w 577459"/>
                <a:gd name="connsiteY3" fmla="*/ 365759 h 609046"/>
                <a:gd name="connsiteX4" fmla="*/ 285404 w 577459"/>
                <a:gd name="connsiteY4" fmla="*/ 0 h 609046"/>
                <a:gd name="connsiteX5" fmla="*/ 26047 w 577459"/>
                <a:gd name="connsiteY5" fmla="*/ 372410 h 609046"/>
                <a:gd name="connsiteX6" fmla="*/ 129125 w 577459"/>
                <a:gd name="connsiteY6" fmla="*/ 608492 h 609046"/>
                <a:gd name="connsiteX0" fmla="*/ 129125 w 577459"/>
                <a:gd name="connsiteY0" fmla="*/ 608492 h 646731"/>
                <a:gd name="connsiteX1" fmla="*/ 481585 w 577459"/>
                <a:gd name="connsiteY1" fmla="*/ 601842 h 646731"/>
                <a:gd name="connsiteX2" fmla="*/ 568037 w 577459"/>
                <a:gd name="connsiteY2" fmla="*/ 365759 h 646731"/>
                <a:gd name="connsiteX3" fmla="*/ 285404 w 577459"/>
                <a:gd name="connsiteY3" fmla="*/ 0 h 646731"/>
                <a:gd name="connsiteX4" fmla="*/ 26047 w 577459"/>
                <a:gd name="connsiteY4" fmla="*/ 372410 h 646731"/>
                <a:gd name="connsiteX5" fmla="*/ 129125 w 577459"/>
                <a:gd name="connsiteY5" fmla="*/ 608492 h 646731"/>
                <a:gd name="connsiteX0" fmla="*/ 129125 w 577459"/>
                <a:gd name="connsiteY0" fmla="*/ 608492 h 651902"/>
                <a:gd name="connsiteX1" fmla="*/ 289838 w 577459"/>
                <a:gd name="connsiteY1" fmla="*/ 632872 h 651902"/>
                <a:gd name="connsiteX2" fmla="*/ 481585 w 577459"/>
                <a:gd name="connsiteY2" fmla="*/ 601842 h 651902"/>
                <a:gd name="connsiteX3" fmla="*/ 568037 w 577459"/>
                <a:gd name="connsiteY3" fmla="*/ 365759 h 651902"/>
                <a:gd name="connsiteX4" fmla="*/ 285404 w 577459"/>
                <a:gd name="connsiteY4" fmla="*/ 0 h 651902"/>
                <a:gd name="connsiteX5" fmla="*/ 26047 w 577459"/>
                <a:gd name="connsiteY5" fmla="*/ 372410 h 651902"/>
                <a:gd name="connsiteX6" fmla="*/ 129125 w 577459"/>
                <a:gd name="connsiteY6" fmla="*/ 608492 h 651902"/>
                <a:gd name="connsiteX0" fmla="*/ 129125 w 577459"/>
                <a:gd name="connsiteY0" fmla="*/ 608492 h 823510"/>
                <a:gd name="connsiteX1" fmla="*/ 303139 w 577459"/>
                <a:gd name="connsiteY1" fmla="*/ 822402 h 823510"/>
                <a:gd name="connsiteX2" fmla="*/ 481585 w 577459"/>
                <a:gd name="connsiteY2" fmla="*/ 601842 h 823510"/>
                <a:gd name="connsiteX3" fmla="*/ 568037 w 577459"/>
                <a:gd name="connsiteY3" fmla="*/ 365759 h 823510"/>
                <a:gd name="connsiteX4" fmla="*/ 285404 w 577459"/>
                <a:gd name="connsiteY4" fmla="*/ 0 h 823510"/>
                <a:gd name="connsiteX5" fmla="*/ 26047 w 577459"/>
                <a:gd name="connsiteY5" fmla="*/ 372410 h 823510"/>
                <a:gd name="connsiteX6" fmla="*/ 129125 w 577459"/>
                <a:gd name="connsiteY6" fmla="*/ 608492 h 823510"/>
                <a:gd name="connsiteX0" fmla="*/ 129125 w 577459"/>
                <a:gd name="connsiteY0" fmla="*/ 608492 h 823510"/>
                <a:gd name="connsiteX1" fmla="*/ 303139 w 577459"/>
                <a:gd name="connsiteY1" fmla="*/ 822402 h 823510"/>
                <a:gd name="connsiteX2" fmla="*/ 481585 w 577459"/>
                <a:gd name="connsiteY2" fmla="*/ 601842 h 823510"/>
                <a:gd name="connsiteX3" fmla="*/ 568037 w 577459"/>
                <a:gd name="connsiteY3" fmla="*/ 365759 h 823510"/>
                <a:gd name="connsiteX4" fmla="*/ 285404 w 577459"/>
                <a:gd name="connsiteY4" fmla="*/ 0 h 823510"/>
                <a:gd name="connsiteX5" fmla="*/ 26047 w 577459"/>
                <a:gd name="connsiteY5" fmla="*/ 372410 h 823510"/>
                <a:gd name="connsiteX6" fmla="*/ 129125 w 577459"/>
                <a:gd name="connsiteY6" fmla="*/ 608492 h 823510"/>
                <a:gd name="connsiteX0" fmla="*/ 129125 w 567484"/>
                <a:gd name="connsiteY0" fmla="*/ 608492 h 823510"/>
                <a:gd name="connsiteX1" fmla="*/ 303139 w 567484"/>
                <a:gd name="connsiteY1" fmla="*/ 822402 h 823510"/>
                <a:gd name="connsiteX2" fmla="*/ 481585 w 567484"/>
                <a:gd name="connsiteY2" fmla="*/ 601842 h 823510"/>
                <a:gd name="connsiteX3" fmla="*/ 558062 w 567484"/>
                <a:gd name="connsiteY3" fmla="*/ 362434 h 823510"/>
                <a:gd name="connsiteX4" fmla="*/ 285404 w 567484"/>
                <a:gd name="connsiteY4" fmla="*/ 0 h 823510"/>
                <a:gd name="connsiteX5" fmla="*/ 26047 w 567484"/>
                <a:gd name="connsiteY5" fmla="*/ 372410 h 823510"/>
                <a:gd name="connsiteX6" fmla="*/ 129125 w 567484"/>
                <a:gd name="connsiteY6" fmla="*/ 608492 h 823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7484" h="823510">
                  <a:moveTo>
                    <a:pt x="129125" y="608492"/>
                  </a:moveTo>
                  <a:cubicBezTo>
                    <a:pt x="175307" y="683491"/>
                    <a:pt x="171244" y="823510"/>
                    <a:pt x="303139" y="822402"/>
                  </a:cubicBezTo>
                  <a:cubicBezTo>
                    <a:pt x="435034" y="821294"/>
                    <a:pt x="439098" y="678503"/>
                    <a:pt x="481585" y="601842"/>
                  </a:cubicBezTo>
                  <a:cubicBezTo>
                    <a:pt x="524072" y="525181"/>
                    <a:pt x="567484" y="439465"/>
                    <a:pt x="558062" y="362434"/>
                  </a:cubicBezTo>
                  <a:cubicBezTo>
                    <a:pt x="548640" y="285403"/>
                    <a:pt x="374073" y="14963"/>
                    <a:pt x="285404" y="0"/>
                  </a:cubicBezTo>
                  <a:cubicBezTo>
                    <a:pt x="193964" y="9975"/>
                    <a:pt x="52094" y="270995"/>
                    <a:pt x="26047" y="372410"/>
                  </a:cubicBezTo>
                  <a:cubicBezTo>
                    <a:pt x="0" y="473825"/>
                    <a:pt x="82943" y="533493"/>
                    <a:pt x="129125" y="608492"/>
                  </a:cubicBezTo>
                  <a:close/>
                </a:path>
              </a:pathLst>
            </a:custGeom>
            <a:solidFill>
              <a:schemeClr val="accent5">
                <a:lumMod val="75000"/>
              </a:schemeClr>
            </a:solidFill>
            <a:ln w="12700">
              <a:solidFill>
                <a:schemeClr val="tx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42" name="Freeform 41"/>
            <p:cNvSpPr/>
            <p:nvPr/>
          </p:nvSpPr>
          <p:spPr>
            <a:xfrm>
              <a:off x="4778710" y="5831660"/>
              <a:ext cx="578566" cy="779735"/>
            </a:xfrm>
            <a:custGeom>
              <a:avLst/>
              <a:gdLst>
                <a:gd name="connsiteX0" fmla="*/ 56527 w 548640"/>
                <a:gd name="connsiteY0" fmla="*/ 585216 h 601842"/>
                <a:gd name="connsiteX1" fmla="*/ 36576 w 548640"/>
                <a:gd name="connsiteY1" fmla="*/ 382386 h 601842"/>
                <a:gd name="connsiteX2" fmla="*/ 256032 w 548640"/>
                <a:gd name="connsiteY2" fmla="*/ 49877 h 601842"/>
                <a:gd name="connsiteX3" fmla="*/ 518714 w 548640"/>
                <a:gd name="connsiteY3" fmla="*/ 385711 h 601842"/>
                <a:gd name="connsiteX4" fmla="*/ 462188 w 548640"/>
                <a:gd name="connsiteY4" fmla="*/ 601842 h 601842"/>
                <a:gd name="connsiteX5" fmla="*/ 548640 w 548640"/>
                <a:gd name="connsiteY5" fmla="*/ 408986 h 601842"/>
                <a:gd name="connsiteX6" fmla="*/ 522039 w 548640"/>
                <a:gd name="connsiteY6" fmla="*/ 305909 h 601842"/>
                <a:gd name="connsiteX7" fmla="*/ 266007 w 548640"/>
                <a:gd name="connsiteY7" fmla="*/ 0 h 601842"/>
                <a:gd name="connsiteX8" fmla="*/ 16626 w 548640"/>
                <a:gd name="connsiteY8" fmla="*/ 319209 h 601842"/>
                <a:gd name="connsiteX9" fmla="*/ 0 w 548640"/>
                <a:gd name="connsiteY9" fmla="*/ 425612 h 601842"/>
                <a:gd name="connsiteX10" fmla="*/ 56527 w 548640"/>
                <a:gd name="connsiteY10" fmla="*/ 585216 h 601842"/>
                <a:gd name="connsiteX0" fmla="*/ 56527 w 548640"/>
                <a:gd name="connsiteY0" fmla="*/ 585216 h 601842"/>
                <a:gd name="connsiteX1" fmla="*/ 36576 w 548640"/>
                <a:gd name="connsiteY1" fmla="*/ 382386 h 601842"/>
                <a:gd name="connsiteX2" fmla="*/ 256032 w 548640"/>
                <a:gd name="connsiteY2" fmla="*/ 49877 h 601842"/>
                <a:gd name="connsiteX3" fmla="*/ 518714 w 548640"/>
                <a:gd name="connsiteY3" fmla="*/ 385711 h 601842"/>
                <a:gd name="connsiteX4" fmla="*/ 462188 w 548640"/>
                <a:gd name="connsiteY4" fmla="*/ 601842 h 601842"/>
                <a:gd name="connsiteX5" fmla="*/ 548640 w 548640"/>
                <a:gd name="connsiteY5" fmla="*/ 408986 h 601842"/>
                <a:gd name="connsiteX6" fmla="*/ 522039 w 548640"/>
                <a:gd name="connsiteY6" fmla="*/ 305909 h 601842"/>
                <a:gd name="connsiteX7" fmla="*/ 266007 w 548640"/>
                <a:gd name="connsiteY7" fmla="*/ 0 h 601842"/>
                <a:gd name="connsiteX8" fmla="*/ 16626 w 548640"/>
                <a:gd name="connsiteY8" fmla="*/ 319209 h 601842"/>
                <a:gd name="connsiteX9" fmla="*/ 0 w 548640"/>
                <a:gd name="connsiteY9" fmla="*/ 425612 h 601842"/>
                <a:gd name="connsiteX10" fmla="*/ 56527 w 548640"/>
                <a:gd name="connsiteY10" fmla="*/ 585216 h 601842"/>
                <a:gd name="connsiteX0" fmla="*/ 56527 w 548640"/>
                <a:gd name="connsiteY0" fmla="*/ 585216 h 601842"/>
                <a:gd name="connsiteX1" fmla="*/ 36576 w 548640"/>
                <a:gd name="connsiteY1" fmla="*/ 382386 h 601842"/>
                <a:gd name="connsiteX2" fmla="*/ 256032 w 548640"/>
                <a:gd name="connsiteY2" fmla="*/ 49877 h 601842"/>
                <a:gd name="connsiteX3" fmla="*/ 518714 w 548640"/>
                <a:gd name="connsiteY3" fmla="*/ 385711 h 601842"/>
                <a:gd name="connsiteX4" fmla="*/ 462188 w 548640"/>
                <a:gd name="connsiteY4" fmla="*/ 601842 h 601842"/>
                <a:gd name="connsiteX5" fmla="*/ 548640 w 548640"/>
                <a:gd name="connsiteY5" fmla="*/ 408986 h 601842"/>
                <a:gd name="connsiteX6" fmla="*/ 522039 w 548640"/>
                <a:gd name="connsiteY6" fmla="*/ 305909 h 601842"/>
                <a:gd name="connsiteX7" fmla="*/ 266007 w 548640"/>
                <a:gd name="connsiteY7" fmla="*/ 0 h 601842"/>
                <a:gd name="connsiteX8" fmla="*/ 16626 w 548640"/>
                <a:gd name="connsiteY8" fmla="*/ 319209 h 601842"/>
                <a:gd name="connsiteX9" fmla="*/ 0 w 548640"/>
                <a:gd name="connsiteY9" fmla="*/ 425612 h 601842"/>
                <a:gd name="connsiteX10" fmla="*/ 56527 w 548640"/>
                <a:gd name="connsiteY10" fmla="*/ 585216 h 601842"/>
                <a:gd name="connsiteX0" fmla="*/ 56527 w 548640"/>
                <a:gd name="connsiteY0" fmla="*/ 587433 h 604059"/>
                <a:gd name="connsiteX1" fmla="*/ 36576 w 548640"/>
                <a:gd name="connsiteY1" fmla="*/ 384603 h 604059"/>
                <a:gd name="connsiteX2" fmla="*/ 256032 w 548640"/>
                <a:gd name="connsiteY2" fmla="*/ 52094 h 604059"/>
                <a:gd name="connsiteX3" fmla="*/ 518714 w 548640"/>
                <a:gd name="connsiteY3" fmla="*/ 387928 h 604059"/>
                <a:gd name="connsiteX4" fmla="*/ 462188 w 548640"/>
                <a:gd name="connsiteY4" fmla="*/ 604059 h 604059"/>
                <a:gd name="connsiteX5" fmla="*/ 548640 w 548640"/>
                <a:gd name="connsiteY5" fmla="*/ 411203 h 604059"/>
                <a:gd name="connsiteX6" fmla="*/ 522039 w 548640"/>
                <a:gd name="connsiteY6" fmla="*/ 308126 h 604059"/>
                <a:gd name="connsiteX7" fmla="*/ 266007 w 548640"/>
                <a:gd name="connsiteY7" fmla="*/ 2217 h 604059"/>
                <a:gd name="connsiteX8" fmla="*/ 16626 w 548640"/>
                <a:gd name="connsiteY8" fmla="*/ 321426 h 604059"/>
                <a:gd name="connsiteX9" fmla="*/ 0 w 548640"/>
                <a:gd name="connsiteY9" fmla="*/ 427829 h 604059"/>
                <a:gd name="connsiteX10" fmla="*/ 56527 w 548640"/>
                <a:gd name="connsiteY10" fmla="*/ 587433 h 604059"/>
                <a:gd name="connsiteX0" fmla="*/ 56527 w 569145"/>
                <a:gd name="connsiteY0" fmla="*/ 587433 h 604059"/>
                <a:gd name="connsiteX1" fmla="*/ 36576 w 569145"/>
                <a:gd name="connsiteY1" fmla="*/ 384603 h 604059"/>
                <a:gd name="connsiteX2" fmla="*/ 256032 w 569145"/>
                <a:gd name="connsiteY2" fmla="*/ 52094 h 604059"/>
                <a:gd name="connsiteX3" fmla="*/ 518714 w 569145"/>
                <a:gd name="connsiteY3" fmla="*/ 387928 h 604059"/>
                <a:gd name="connsiteX4" fmla="*/ 462188 w 569145"/>
                <a:gd name="connsiteY4" fmla="*/ 604059 h 604059"/>
                <a:gd name="connsiteX5" fmla="*/ 548640 w 569145"/>
                <a:gd name="connsiteY5" fmla="*/ 411203 h 604059"/>
                <a:gd name="connsiteX6" fmla="*/ 522039 w 569145"/>
                <a:gd name="connsiteY6" fmla="*/ 308126 h 604059"/>
                <a:gd name="connsiteX7" fmla="*/ 266007 w 569145"/>
                <a:gd name="connsiteY7" fmla="*/ 2217 h 604059"/>
                <a:gd name="connsiteX8" fmla="*/ 16626 w 569145"/>
                <a:gd name="connsiteY8" fmla="*/ 321426 h 604059"/>
                <a:gd name="connsiteX9" fmla="*/ 0 w 569145"/>
                <a:gd name="connsiteY9" fmla="*/ 427829 h 604059"/>
                <a:gd name="connsiteX10" fmla="*/ 56527 w 569145"/>
                <a:gd name="connsiteY10" fmla="*/ 587433 h 604059"/>
                <a:gd name="connsiteX0" fmla="*/ 56527 w 569145"/>
                <a:gd name="connsiteY0" fmla="*/ 587433 h 607938"/>
                <a:gd name="connsiteX1" fmla="*/ 36576 w 569145"/>
                <a:gd name="connsiteY1" fmla="*/ 384603 h 607938"/>
                <a:gd name="connsiteX2" fmla="*/ 256032 w 569145"/>
                <a:gd name="connsiteY2" fmla="*/ 52094 h 607938"/>
                <a:gd name="connsiteX3" fmla="*/ 518714 w 569145"/>
                <a:gd name="connsiteY3" fmla="*/ 387928 h 607938"/>
                <a:gd name="connsiteX4" fmla="*/ 462188 w 569145"/>
                <a:gd name="connsiteY4" fmla="*/ 604059 h 607938"/>
                <a:gd name="connsiteX5" fmla="*/ 548640 w 569145"/>
                <a:gd name="connsiteY5" fmla="*/ 411203 h 607938"/>
                <a:gd name="connsiteX6" fmla="*/ 522039 w 569145"/>
                <a:gd name="connsiteY6" fmla="*/ 308126 h 607938"/>
                <a:gd name="connsiteX7" fmla="*/ 266007 w 569145"/>
                <a:gd name="connsiteY7" fmla="*/ 2217 h 607938"/>
                <a:gd name="connsiteX8" fmla="*/ 16626 w 569145"/>
                <a:gd name="connsiteY8" fmla="*/ 321426 h 607938"/>
                <a:gd name="connsiteX9" fmla="*/ 0 w 569145"/>
                <a:gd name="connsiteY9" fmla="*/ 427829 h 607938"/>
                <a:gd name="connsiteX10" fmla="*/ 56527 w 569145"/>
                <a:gd name="connsiteY10" fmla="*/ 587433 h 607938"/>
                <a:gd name="connsiteX0" fmla="*/ 56527 w 569145"/>
                <a:gd name="connsiteY0" fmla="*/ 587433 h 607938"/>
                <a:gd name="connsiteX1" fmla="*/ 36576 w 569145"/>
                <a:gd name="connsiteY1" fmla="*/ 384603 h 607938"/>
                <a:gd name="connsiteX2" fmla="*/ 256032 w 569145"/>
                <a:gd name="connsiteY2" fmla="*/ 52094 h 607938"/>
                <a:gd name="connsiteX3" fmla="*/ 518714 w 569145"/>
                <a:gd name="connsiteY3" fmla="*/ 387928 h 607938"/>
                <a:gd name="connsiteX4" fmla="*/ 462188 w 569145"/>
                <a:gd name="connsiteY4" fmla="*/ 604059 h 607938"/>
                <a:gd name="connsiteX5" fmla="*/ 548640 w 569145"/>
                <a:gd name="connsiteY5" fmla="*/ 411203 h 607938"/>
                <a:gd name="connsiteX6" fmla="*/ 522039 w 569145"/>
                <a:gd name="connsiteY6" fmla="*/ 308126 h 607938"/>
                <a:gd name="connsiteX7" fmla="*/ 266007 w 569145"/>
                <a:gd name="connsiteY7" fmla="*/ 2217 h 607938"/>
                <a:gd name="connsiteX8" fmla="*/ 16626 w 569145"/>
                <a:gd name="connsiteY8" fmla="*/ 321426 h 607938"/>
                <a:gd name="connsiteX9" fmla="*/ 0 w 569145"/>
                <a:gd name="connsiteY9" fmla="*/ 427829 h 607938"/>
                <a:gd name="connsiteX10" fmla="*/ 56527 w 569145"/>
                <a:gd name="connsiteY10" fmla="*/ 587433 h 607938"/>
                <a:gd name="connsiteX0" fmla="*/ 56527 w 569145"/>
                <a:gd name="connsiteY0" fmla="*/ 587433 h 607938"/>
                <a:gd name="connsiteX1" fmla="*/ 36576 w 569145"/>
                <a:gd name="connsiteY1" fmla="*/ 384603 h 607938"/>
                <a:gd name="connsiteX2" fmla="*/ 256032 w 569145"/>
                <a:gd name="connsiteY2" fmla="*/ 52094 h 607938"/>
                <a:gd name="connsiteX3" fmla="*/ 518714 w 569145"/>
                <a:gd name="connsiteY3" fmla="*/ 387928 h 607938"/>
                <a:gd name="connsiteX4" fmla="*/ 462188 w 569145"/>
                <a:gd name="connsiteY4" fmla="*/ 604059 h 607938"/>
                <a:gd name="connsiteX5" fmla="*/ 548640 w 569145"/>
                <a:gd name="connsiteY5" fmla="*/ 411203 h 607938"/>
                <a:gd name="connsiteX6" fmla="*/ 522039 w 569145"/>
                <a:gd name="connsiteY6" fmla="*/ 308126 h 607938"/>
                <a:gd name="connsiteX7" fmla="*/ 266007 w 569145"/>
                <a:gd name="connsiteY7" fmla="*/ 2217 h 607938"/>
                <a:gd name="connsiteX8" fmla="*/ 16626 w 569145"/>
                <a:gd name="connsiteY8" fmla="*/ 321426 h 607938"/>
                <a:gd name="connsiteX9" fmla="*/ 0 w 569145"/>
                <a:gd name="connsiteY9" fmla="*/ 427829 h 607938"/>
                <a:gd name="connsiteX10" fmla="*/ 56527 w 569145"/>
                <a:gd name="connsiteY10" fmla="*/ 587433 h 607938"/>
                <a:gd name="connsiteX0" fmla="*/ 56527 w 569145"/>
                <a:gd name="connsiteY0" fmla="*/ 587433 h 609601"/>
                <a:gd name="connsiteX1" fmla="*/ 36576 w 569145"/>
                <a:gd name="connsiteY1" fmla="*/ 384603 h 609601"/>
                <a:gd name="connsiteX2" fmla="*/ 256032 w 569145"/>
                <a:gd name="connsiteY2" fmla="*/ 52094 h 609601"/>
                <a:gd name="connsiteX3" fmla="*/ 498764 w 569145"/>
                <a:gd name="connsiteY3" fmla="*/ 377952 h 609601"/>
                <a:gd name="connsiteX4" fmla="*/ 462188 w 569145"/>
                <a:gd name="connsiteY4" fmla="*/ 604059 h 609601"/>
                <a:gd name="connsiteX5" fmla="*/ 548640 w 569145"/>
                <a:gd name="connsiteY5" fmla="*/ 411203 h 609601"/>
                <a:gd name="connsiteX6" fmla="*/ 522039 w 569145"/>
                <a:gd name="connsiteY6" fmla="*/ 308126 h 609601"/>
                <a:gd name="connsiteX7" fmla="*/ 266007 w 569145"/>
                <a:gd name="connsiteY7" fmla="*/ 2217 h 609601"/>
                <a:gd name="connsiteX8" fmla="*/ 16626 w 569145"/>
                <a:gd name="connsiteY8" fmla="*/ 321426 h 609601"/>
                <a:gd name="connsiteX9" fmla="*/ 0 w 569145"/>
                <a:gd name="connsiteY9" fmla="*/ 427829 h 609601"/>
                <a:gd name="connsiteX10" fmla="*/ 56527 w 569145"/>
                <a:gd name="connsiteY10" fmla="*/ 587433 h 609601"/>
                <a:gd name="connsiteX0" fmla="*/ 56527 w 581337"/>
                <a:gd name="connsiteY0" fmla="*/ 585216 h 607384"/>
                <a:gd name="connsiteX1" fmla="*/ 36576 w 581337"/>
                <a:gd name="connsiteY1" fmla="*/ 382386 h 607384"/>
                <a:gd name="connsiteX2" fmla="*/ 256032 w 581337"/>
                <a:gd name="connsiteY2" fmla="*/ 49877 h 607384"/>
                <a:gd name="connsiteX3" fmla="*/ 498764 w 581337"/>
                <a:gd name="connsiteY3" fmla="*/ 375735 h 607384"/>
                <a:gd name="connsiteX4" fmla="*/ 462188 w 581337"/>
                <a:gd name="connsiteY4" fmla="*/ 601842 h 607384"/>
                <a:gd name="connsiteX5" fmla="*/ 548640 w 581337"/>
                <a:gd name="connsiteY5" fmla="*/ 408986 h 607384"/>
                <a:gd name="connsiteX6" fmla="*/ 266007 w 581337"/>
                <a:gd name="connsiteY6" fmla="*/ 0 h 607384"/>
                <a:gd name="connsiteX7" fmla="*/ 16626 w 581337"/>
                <a:gd name="connsiteY7" fmla="*/ 319209 h 607384"/>
                <a:gd name="connsiteX8" fmla="*/ 0 w 581337"/>
                <a:gd name="connsiteY8" fmla="*/ 425612 h 607384"/>
                <a:gd name="connsiteX9" fmla="*/ 56527 w 581337"/>
                <a:gd name="connsiteY9" fmla="*/ 585216 h 607384"/>
                <a:gd name="connsiteX0" fmla="*/ 56527 w 581337"/>
                <a:gd name="connsiteY0" fmla="*/ 585216 h 603505"/>
                <a:gd name="connsiteX1" fmla="*/ 36576 w 581337"/>
                <a:gd name="connsiteY1" fmla="*/ 382386 h 603505"/>
                <a:gd name="connsiteX2" fmla="*/ 256032 w 581337"/>
                <a:gd name="connsiteY2" fmla="*/ 49877 h 603505"/>
                <a:gd name="connsiteX3" fmla="*/ 498764 w 581337"/>
                <a:gd name="connsiteY3" fmla="*/ 375735 h 603505"/>
                <a:gd name="connsiteX4" fmla="*/ 462188 w 581337"/>
                <a:gd name="connsiteY4" fmla="*/ 601842 h 603505"/>
                <a:gd name="connsiteX5" fmla="*/ 548640 w 581337"/>
                <a:gd name="connsiteY5" fmla="*/ 365759 h 603505"/>
                <a:gd name="connsiteX6" fmla="*/ 266007 w 581337"/>
                <a:gd name="connsiteY6" fmla="*/ 0 h 603505"/>
                <a:gd name="connsiteX7" fmla="*/ 16626 w 581337"/>
                <a:gd name="connsiteY7" fmla="*/ 319209 h 603505"/>
                <a:gd name="connsiteX8" fmla="*/ 0 w 581337"/>
                <a:gd name="connsiteY8" fmla="*/ 425612 h 603505"/>
                <a:gd name="connsiteX9" fmla="*/ 56527 w 581337"/>
                <a:gd name="connsiteY9" fmla="*/ 585216 h 603505"/>
                <a:gd name="connsiteX0" fmla="*/ 56527 w 558062"/>
                <a:gd name="connsiteY0" fmla="*/ 585216 h 603505"/>
                <a:gd name="connsiteX1" fmla="*/ 36576 w 558062"/>
                <a:gd name="connsiteY1" fmla="*/ 382386 h 603505"/>
                <a:gd name="connsiteX2" fmla="*/ 256032 w 558062"/>
                <a:gd name="connsiteY2" fmla="*/ 49877 h 603505"/>
                <a:gd name="connsiteX3" fmla="*/ 498764 w 558062"/>
                <a:gd name="connsiteY3" fmla="*/ 375735 h 603505"/>
                <a:gd name="connsiteX4" fmla="*/ 462188 w 558062"/>
                <a:gd name="connsiteY4" fmla="*/ 601842 h 603505"/>
                <a:gd name="connsiteX5" fmla="*/ 548640 w 558062"/>
                <a:gd name="connsiteY5" fmla="*/ 365759 h 603505"/>
                <a:gd name="connsiteX6" fmla="*/ 266007 w 558062"/>
                <a:gd name="connsiteY6" fmla="*/ 0 h 603505"/>
                <a:gd name="connsiteX7" fmla="*/ 16626 w 558062"/>
                <a:gd name="connsiteY7" fmla="*/ 319209 h 603505"/>
                <a:gd name="connsiteX8" fmla="*/ 0 w 558062"/>
                <a:gd name="connsiteY8" fmla="*/ 425612 h 603505"/>
                <a:gd name="connsiteX9" fmla="*/ 56527 w 558062"/>
                <a:gd name="connsiteY9" fmla="*/ 585216 h 603505"/>
                <a:gd name="connsiteX0" fmla="*/ 56527 w 558062"/>
                <a:gd name="connsiteY0" fmla="*/ 585216 h 603505"/>
                <a:gd name="connsiteX1" fmla="*/ 36576 w 558062"/>
                <a:gd name="connsiteY1" fmla="*/ 382386 h 603505"/>
                <a:gd name="connsiteX2" fmla="*/ 256032 w 558062"/>
                <a:gd name="connsiteY2" fmla="*/ 49877 h 603505"/>
                <a:gd name="connsiteX3" fmla="*/ 498764 w 558062"/>
                <a:gd name="connsiteY3" fmla="*/ 375735 h 603505"/>
                <a:gd name="connsiteX4" fmla="*/ 462188 w 558062"/>
                <a:gd name="connsiteY4" fmla="*/ 601842 h 603505"/>
                <a:gd name="connsiteX5" fmla="*/ 548640 w 558062"/>
                <a:gd name="connsiteY5" fmla="*/ 365759 h 603505"/>
                <a:gd name="connsiteX6" fmla="*/ 266007 w 558062"/>
                <a:gd name="connsiteY6" fmla="*/ 0 h 603505"/>
                <a:gd name="connsiteX7" fmla="*/ 0 w 558062"/>
                <a:gd name="connsiteY7" fmla="*/ 425612 h 603505"/>
                <a:gd name="connsiteX8" fmla="*/ 56527 w 558062"/>
                <a:gd name="connsiteY8" fmla="*/ 585216 h 603505"/>
                <a:gd name="connsiteX0" fmla="*/ 49877 w 551412"/>
                <a:gd name="connsiteY0" fmla="*/ 585216 h 603505"/>
                <a:gd name="connsiteX1" fmla="*/ 29926 w 551412"/>
                <a:gd name="connsiteY1" fmla="*/ 382386 h 603505"/>
                <a:gd name="connsiteX2" fmla="*/ 249382 w 551412"/>
                <a:gd name="connsiteY2" fmla="*/ 49877 h 603505"/>
                <a:gd name="connsiteX3" fmla="*/ 492114 w 551412"/>
                <a:gd name="connsiteY3" fmla="*/ 375735 h 603505"/>
                <a:gd name="connsiteX4" fmla="*/ 455538 w 551412"/>
                <a:gd name="connsiteY4" fmla="*/ 601842 h 603505"/>
                <a:gd name="connsiteX5" fmla="*/ 541990 w 551412"/>
                <a:gd name="connsiteY5" fmla="*/ 365759 h 603505"/>
                <a:gd name="connsiteX6" fmla="*/ 259357 w 551412"/>
                <a:gd name="connsiteY6" fmla="*/ 0 h 603505"/>
                <a:gd name="connsiteX7" fmla="*/ 0 w 551412"/>
                <a:gd name="connsiteY7" fmla="*/ 372410 h 603505"/>
                <a:gd name="connsiteX8" fmla="*/ 49877 w 551412"/>
                <a:gd name="connsiteY8" fmla="*/ 585216 h 603505"/>
                <a:gd name="connsiteX0" fmla="*/ 84790 w 586325"/>
                <a:gd name="connsiteY0" fmla="*/ 585216 h 603505"/>
                <a:gd name="connsiteX1" fmla="*/ 64839 w 586325"/>
                <a:gd name="connsiteY1" fmla="*/ 382386 h 603505"/>
                <a:gd name="connsiteX2" fmla="*/ 284295 w 586325"/>
                <a:gd name="connsiteY2" fmla="*/ 49877 h 603505"/>
                <a:gd name="connsiteX3" fmla="*/ 527027 w 586325"/>
                <a:gd name="connsiteY3" fmla="*/ 375735 h 603505"/>
                <a:gd name="connsiteX4" fmla="*/ 490451 w 586325"/>
                <a:gd name="connsiteY4" fmla="*/ 601842 h 603505"/>
                <a:gd name="connsiteX5" fmla="*/ 576903 w 586325"/>
                <a:gd name="connsiteY5" fmla="*/ 365759 h 603505"/>
                <a:gd name="connsiteX6" fmla="*/ 294270 w 586325"/>
                <a:gd name="connsiteY6" fmla="*/ 0 h 603505"/>
                <a:gd name="connsiteX7" fmla="*/ 34913 w 586325"/>
                <a:gd name="connsiteY7" fmla="*/ 372410 h 603505"/>
                <a:gd name="connsiteX8" fmla="*/ 84790 w 586325"/>
                <a:gd name="connsiteY8" fmla="*/ 585216 h 603505"/>
                <a:gd name="connsiteX0" fmla="*/ 84790 w 586325"/>
                <a:gd name="connsiteY0" fmla="*/ 585216 h 603505"/>
                <a:gd name="connsiteX1" fmla="*/ 64839 w 586325"/>
                <a:gd name="connsiteY1" fmla="*/ 382386 h 603505"/>
                <a:gd name="connsiteX2" fmla="*/ 284295 w 586325"/>
                <a:gd name="connsiteY2" fmla="*/ 49877 h 603505"/>
                <a:gd name="connsiteX3" fmla="*/ 527027 w 586325"/>
                <a:gd name="connsiteY3" fmla="*/ 375735 h 603505"/>
                <a:gd name="connsiteX4" fmla="*/ 490451 w 586325"/>
                <a:gd name="connsiteY4" fmla="*/ 601842 h 603505"/>
                <a:gd name="connsiteX5" fmla="*/ 576903 w 586325"/>
                <a:gd name="connsiteY5" fmla="*/ 365759 h 603505"/>
                <a:gd name="connsiteX6" fmla="*/ 294270 w 586325"/>
                <a:gd name="connsiteY6" fmla="*/ 0 h 603505"/>
                <a:gd name="connsiteX7" fmla="*/ 34913 w 586325"/>
                <a:gd name="connsiteY7" fmla="*/ 372410 h 603505"/>
                <a:gd name="connsiteX8" fmla="*/ 84790 w 586325"/>
                <a:gd name="connsiteY8" fmla="*/ 585216 h 603505"/>
                <a:gd name="connsiteX0" fmla="*/ 84790 w 586325"/>
                <a:gd name="connsiteY0" fmla="*/ 585216 h 603505"/>
                <a:gd name="connsiteX1" fmla="*/ 64839 w 586325"/>
                <a:gd name="connsiteY1" fmla="*/ 382386 h 603505"/>
                <a:gd name="connsiteX2" fmla="*/ 284295 w 586325"/>
                <a:gd name="connsiteY2" fmla="*/ 49877 h 603505"/>
                <a:gd name="connsiteX3" fmla="*/ 527027 w 586325"/>
                <a:gd name="connsiteY3" fmla="*/ 375735 h 603505"/>
                <a:gd name="connsiteX4" fmla="*/ 490451 w 586325"/>
                <a:gd name="connsiteY4" fmla="*/ 601842 h 603505"/>
                <a:gd name="connsiteX5" fmla="*/ 576903 w 586325"/>
                <a:gd name="connsiteY5" fmla="*/ 365759 h 603505"/>
                <a:gd name="connsiteX6" fmla="*/ 294270 w 586325"/>
                <a:gd name="connsiteY6" fmla="*/ 0 h 603505"/>
                <a:gd name="connsiteX7" fmla="*/ 34913 w 586325"/>
                <a:gd name="connsiteY7" fmla="*/ 372410 h 603505"/>
                <a:gd name="connsiteX8" fmla="*/ 84790 w 586325"/>
                <a:gd name="connsiteY8" fmla="*/ 585216 h 603505"/>
                <a:gd name="connsiteX0" fmla="*/ 54864 w 556399"/>
                <a:gd name="connsiteY0" fmla="*/ 585216 h 603505"/>
                <a:gd name="connsiteX1" fmla="*/ 34913 w 556399"/>
                <a:gd name="connsiteY1" fmla="*/ 382386 h 603505"/>
                <a:gd name="connsiteX2" fmla="*/ 254369 w 556399"/>
                <a:gd name="connsiteY2" fmla="*/ 49877 h 603505"/>
                <a:gd name="connsiteX3" fmla="*/ 497101 w 556399"/>
                <a:gd name="connsiteY3" fmla="*/ 375735 h 603505"/>
                <a:gd name="connsiteX4" fmla="*/ 460525 w 556399"/>
                <a:gd name="connsiteY4" fmla="*/ 601842 h 603505"/>
                <a:gd name="connsiteX5" fmla="*/ 546977 w 556399"/>
                <a:gd name="connsiteY5" fmla="*/ 365759 h 603505"/>
                <a:gd name="connsiteX6" fmla="*/ 264344 w 556399"/>
                <a:gd name="connsiteY6" fmla="*/ 0 h 603505"/>
                <a:gd name="connsiteX7" fmla="*/ 4987 w 556399"/>
                <a:gd name="connsiteY7" fmla="*/ 372410 h 603505"/>
                <a:gd name="connsiteX8" fmla="*/ 54864 w 556399"/>
                <a:gd name="connsiteY8" fmla="*/ 585216 h 603505"/>
                <a:gd name="connsiteX0" fmla="*/ 54864 w 556399"/>
                <a:gd name="connsiteY0" fmla="*/ 585216 h 603505"/>
                <a:gd name="connsiteX1" fmla="*/ 51539 w 556399"/>
                <a:gd name="connsiteY1" fmla="*/ 382386 h 603505"/>
                <a:gd name="connsiteX2" fmla="*/ 254369 w 556399"/>
                <a:gd name="connsiteY2" fmla="*/ 49877 h 603505"/>
                <a:gd name="connsiteX3" fmla="*/ 497101 w 556399"/>
                <a:gd name="connsiteY3" fmla="*/ 375735 h 603505"/>
                <a:gd name="connsiteX4" fmla="*/ 460525 w 556399"/>
                <a:gd name="connsiteY4" fmla="*/ 601842 h 603505"/>
                <a:gd name="connsiteX5" fmla="*/ 546977 w 556399"/>
                <a:gd name="connsiteY5" fmla="*/ 365759 h 603505"/>
                <a:gd name="connsiteX6" fmla="*/ 264344 w 556399"/>
                <a:gd name="connsiteY6" fmla="*/ 0 h 603505"/>
                <a:gd name="connsiteX7" fmla="*/ 4987 w 556399"/>
                <a:gd name="connsiteY7" fmla="*/ 372410 h 603505"/>
                <a:gd name="connsiteX8" fmla="*/ 54864 w 556399"/>
                <a:gd name="connsiteY8" fmla="*/ 585216 h 603505"/>
                <a:gd name="connsiteX0" fmla="*/ 129125 w 577459"/>
                <a:gd name="connsiteY0" fmla="*/ 608492 h 610155"/>
                <a:gd name="connsiteX1" fmla="*/ 72599 w 577459"/>
                <a:gd name="connsiteY1" fmla="*/ 382386 h 610155"/>
                <a:gd name="connsiteX2" fmla="*/ 275429 w 577459"/>
                <a:gd name="connsiteY2" fmla="*/ 49877 h 610155"/>
                <a:gd name="connsiteX3" fmla="*/ 518161 w 577459"/>
                <a:gd name="connsiteY3" fmla="*/ 375735 h 610155"/>
                <a:gd name="connsiteX4" fmla="*/ 481585 w 577459"/>
                <a:gd name="connsiteY4" fmla="*/ 601842 h 610155"/>
                <a:gd name="connsiteX5" fmla="*/ 568037 w 577459"/>
                <a:gd name="connsiteY5" fmla="*/ 365759 h 610155"/>
                <a:gd name="connsiteX6" fmla="*/ 285404 w 577459"/>
                <a:gd name="connsiteY6" fmla="*/ 0 h 610155"/>
                <a:gd name="connsiteX7" fmla="*/ 26047 w 577459"/>
                <a:gd name="connsiteY7" fmla="*/ 372410 h 610155"/>
                <a:gd name="connsiteX8" fmla="*/ 129125 w 577459"/>
                <a:gd name="connsiteY8" fmla="*/ 608492 h 610155"/>
                <a:gd name="connsiteX0" fmla="*/ 129125 w 577459"/>
                <a:gd name="connsiteY0" fmla="*/ 608492 h 610155"/>
                <a:gd name="connsiteX1" fmla="*/ 72599 w 577459"/>
                <a:gd name="connsiteY1" fmla="*/ 382386 h 610155"/>
                <a:gd name="connsiteX2" fmla="*/ 288730 w 577459"/>
                <a:gd name="connsiteY2" fmla="*/ 66502 h 610155"/>
                <a:gd name="connsiteX3" fmla="*/ 518161 w 577459"/>
                <a:gd name="connsiteY3" fmla="*/ 375735 h 610155"/>
                <a:gd name="connsiteX4" fmla="*/ 481585 w 577459"/>
                <a:gd name="connsiteY4" fmla="*/ 601842 h 610155"/>
                <a:gd name="connsiteX5" fmla="*/ 568037 w 577459"/>
                <a:gd name="connsiteY5" fmla="*/ 365759 h 610155"/>
                <a:gd name="connsiteX6" fmla="*/ 285404 w 577459"/>
                <a:gd name="connsiteY6" fmla="*/ 0 h 610155"/>
                <a:gd name="connsiteX7" fmla="*/ 26047 w 577459"/>
                <a:gd name="connsiteY7" fmla="*/ 372410 h 610155"/>
                <a:gd name="connsiteX8" fmla="*/ 129125 w 577459"/>
                <a:gd name="connsiteY8" fmla="*/ 608492 h 610155"/>
                <a:gd name="connsiteX0" fmla="*/ 129125 w 577459"/>
                <a:gd name="connsiteY0" fmla="*/ 608492 h 610155"/>
                <a:gd name="connsiteX1" fmla="*/ 72599 w 577459"/>
                <a:gd name="connsiteY1" fmla="*/ 382386 h 610155"/>
                <a:gd name="connsiteX2" fmla="*/ 288730 w 577459"/>
                <a:gd name="connsiteY2" fmla="*/ 66502 h 610155"/>
                <a:gd name="connsiteX3" fmla="*/ 518161 w 577459"/>
                <a:gd name="connsiteY3" fmla="*/ 375735 h 610155"/>
                <a:gd name="connsiteX4" fmla="*/ 481585 w 577459"/>
                <a:gd name="connsiteY4" fmla="*/ 601842 h 610155"/>
                <a:gd name="connsiteX5" fmla="*/ 568037 w 577459"/>
                <a:gd name="connsiteY5" fmla="*/ 365759 h 610155"/>
                <a:gd name="connsiteX6" fmla="*/ 285404 w 577459"/>
                <a:gd name="connsiteY6" fmla="*/ 0 h 610155"/>
                <a:gd name="connsiteX7" fmla="*/ 26047 w 577459"/>
                <a:gd name="connsiteY7" fmla="*/ 372410 h 610155"/>
                <a:gd name="connsiteX8" fmla="*/ 129125 w 577459"/>
                <a:gd name="connsiteY8" fmla="*/ 608492 h 610155"/>
                <a:gd name="connsiteX0" fmla="*/ 129125 w 577459"/>
                <a:gd name="connsiteY0" fmla="*/ 608492 h 610155"/>
                <a:gd name="connsiteX1" fmla="*/ 72599 w 577459"/>
                <a:gd name="connsiteY1" fmla="*/ 382386 h 610155"/>
                <a:gd name="connsiteX2" fmla="*/ 292055 w 577459"/>
                <a:gd name="connsiteY2" fmla="*/ 162930 h 610155"/>
                <a:gd name="connsiteX3" fmla="*/ 518161 w 577459"/>
                <a:gd name="connsiteY3" fmla="*/ 375735 h 610155"/>
                <a:gd name="connsiteX4" fmla="*/ 481585 w 577459"/>
                <a:gd name="connsiteY4" fmla="*/ 601842 h 610155"/>
                <a:gd name="connsiteX5" fmla="*/ 568037 w 577459"/>
                <a:gd name="connsiteY5" fmla="*/ 365759 h 610155"/>
                <a:gd name="connsiteX6" fmla="*/ 285404 w 577459"/>
                <a:gd name="connsiteY6" fmla="*/ 0 h 610155"/>
                <a:gd name="connsiteX7" fmla="*/ 26047 w 577459"/>
                <a:gd name="connsiteY7" fmla="*/ 372410 h 610155"/>
                <a:gd name="connsiteX8" fmla="*/ 129125 w 577459"/>
                <a:gd name="connsiteY8" fmla="*/ 608492 h 610155"/>
                <a:gd name="connsiteX0" fmla="*/ 129125 w 577459"/>
                <a:gd name="connsiteY0" fmla="*/ 608492 h 610155"/>
                <a:gd name="connsiteX1" fmla="*/ 72599 w 577459"/>
                <a:gd name="connsiteY1" fmla="*/ 382386 h 610155"/>
                <a:gd name="connsiteX2" fmla="*/ 292055 w 577459"/>
                <a:gd name="connsiteY2" fmla="*/ 162930 h 610155"/>
                <a:gd name="connsiteX3" fmla="*/ 474934 w 577459"/>
                <a:gd name="connsiteY3" fmla="*/ 375735 h 610155"/>
                <a:gd name="connsiteX4" fmla="*/ 481585 w 577459"/>
                <a:gd name="connsiteY4" fmla="*/ 601842 h 610155"/>
                <a:gd name="connsiteX5" fmla="*/ 568037 w 577459"/>
                <a:gd name="connsiteY5" fmla="*/ 365759 h 610155"/>
                <a:gd name="connsiteX6" fmla="*/ 285404 w 577459"/>
                <a:gd name="connsiteY6" fmla="*/ 0 h 610155"/>
                <a:gd name="connsiteX7" fmla="*/ 26047 w 577459"/>
                <a:gd name="connsiteY7" fmla="*/ 372410 h 610155"/>
                <a:gd name="connsiteX8" fmla="*/ 129125 w 577459"/>
                <a:gd name="connsiteY8" fmla="*/ 608492 h 610155"/>
                <a:gd name="connsiteX0" fmla="*/ 129125 w 577459"/>
                <a:gd name="connsiteY0" fmla="*/ 608492 h 610155"/>
                <a:gd name="connsiteX1" fmla="*/ 129126 w 577459"/>
                <a:gd name="connsiteY1" fmla="*/ 382386 h 610155"/>
                <a:gd name="connsiteX2" fmla="*/ 292055 w 577459"/>
                <a:gd name="connsiteY2" fmla="*/ 162930 h 610155"/>
                <a:gd name="connsiteX3" fmla="*/ 474934 w 577459"/>
                <a:gd name="connsiteY3" fmla="*/ 375735 h 610155"/>
                <a:gd name="connsiteX4" fmla="*/ 481585 w 577459"/>
                <a:gd name="connsiteY4" fmla="*/ 601842 h 610155"/>
                <a:gd name="connsiteX5" fmla="*/ 568037 w 577459"/>
                <a:gd name="connsiteY5" fmla="*/ 365759 h 610155"/>
                <a:gd name="connsiteX6" fmla="*/ 285404 w 577459"/>
                <a:gd name="connsiteY6" fmla="*/ 0 h 610155"/>
                <a:gd name="connsiteX7" fmla="*/ 26047 w 577459"/>
                <a:gd name="connsiteY7" fmla="*/ 372410 h 610155"/>
                <a:gd name="connsiteX8" fmla="*/ 129125 w 577459"/>
                <a:gd name="connsiteY8" fmla="*/ 608492 h 610155"/>
                <a:gd name="connsiteX0" fmla="*/ 162375 w 570808"/>
                <a:gd name="connsiteY0" fmla="*/ 708245 h 709908"/>
                <a:gd name="connsiteX1" fmla="*/ 122475 w 570808"/>
                <a:gd name="connsiteY1" fmla="*/ 382386 h 709908"/>
                <a:gd name="connsiteX2" fmla="*/ 285404 w 570808"/>
                <a:gd name="connsiteY2" fmla="*/ 162930 h 709908"/>
                <a:gd name="connsiteX3" fmla="*/ 468283 w 570808"/>
                <a:gd name="connsiteY3" fmla="*/ 375735 h 709908"/>
                <a:gd name="connsiteX4" fmla="*/ 474934 w 570808"/>
                <a:gd name="connsiteY4" fmla="*/ 601842 h 709908"/>
                <a:gd name="connsiteX5" fmla="*/ 561386 w 570808"/>
                <a:gd name="connsiteY5" fmla="*/ 365759 h 709908"/>
                <a:gd name="connsiteX6" fmla="*/ 278753 w 570808"/>
                <a:gd name="connsiteY6" fmla="*/ 0 h 709908"/>
                <a:gd name="connsiteX7" fmla="*/ 19396 w 570808"/>
                <a:gd name="connsiteY7" fmla="*/ 372410 h 709908"/>
                <a:gd name="connsiteX8" fmla="*/ 162375 w 570808"/>
                <a:gd name="connsiteY8" fmla="*/ 708245 h 709908"/>
                <a:gd name="connsiteX0" fmla="*/ 162375 w 586878"/>
                <a:gd name="connsiteY0" fmla="*/ 708245 h 713233"/>
                <a:gd name="connsiteX1" fmla="*/ 122475 w 586878"/>
                <a:gd name="connsiteY1" fmla="*/ 382386 h 713233"/>
                <a:gd name="connsiteX2" fmla="*/ 285404 w 586878"/>
                <a:gd name="connsiteY2" fmla="*/ 162930 h 713233"/>
                <a:gd name="connsiteX3" fmla="*/ 468283 w 586878"/>
                <a:gd name="connsiteY3" fmla="*/ 375735 h 713233"/>
                <a:gd name="connsiteX4" fmla="*/ 431707 w 586878"/>
                <a:gd name="connsiteY4" fmla="*/ 711570 h 713233"/>
                <a:gd name="connsiteX5" fmla="*/ 561386 w 586878"/>
                <a:gd name="connsiteY5" fmla="*/ 365759 h 713233"/>
                <a:gd name="connsiteX6" fmla="*/ 278753 w 586878"/>
                <a:gd name="connsiteY6" fmla="*/ 0 h 713233"/>
                <a:gd name="connsiteX7" fmla="*/ 19396 w 586878"/>
                <a:gd name="connsiteY7" fmla="*/ 372410 h 713233"/>
                <a:gd name="connsiteX8" fmla="*/ 162375 w 586878"/>
                <a:gd name="connsiteY8" fmla="*/ 708245 h 713233"/>
                <a:gd name="connsiteX0" fmla="*/ 181771 w 582999"/>
                <a:gd name="connsiteY0" fmla="*/ 768097 h 769760"/>
                <a:gd name="connsiteX1" fmla="*/ 118596 w 582999"/>
                <a:gd name="connsiteY1" fmla="*/ 382386 h 769760"/>
                <a:gd name="connsiteX2" fmla="*/ 281525 w 582999"/>
                <a:gd name="connsiteY2" fmla="*/ 162930 h 769760"/>
                <a:gd name="connsiteX3" fmla="*/ 464404 w 582999"/>
                <a:gd name="connsiteY3" fmla="*/ 375735 h 769760"/>
                <a:gd name="connsiteX4" fmla="*/ 427828 w 582999"/>
                <a:gd name="connsiteY4" fmla="*/ 711570 h 769760"/>
                <a:gd name="connsiteX5" fmla="*/ 557507 w 582999"/>
                <a:gd name="connsiteY5" fmla="*/ 365759 h 769760"/>
                <a:gd name="connsiteX6" fmla="*/ 274874 w 582999"/>
                <a:gd name="connsiteY6" fmla="*/ 0 h 769760"/>
                <a:gd name="connsiteX7" fmla="*/ 15517 w 582999"/>
                <a:gd name="connsiteY7" fmla="*/ 372410 h 769760"/>
                <a:gd name="connsiteX8" fmla="*/ 181771 w 582999"/>
                <a:gd name="connsiteY8" fmla="*/ 768097 h 769760"/>
                <a:gd name="connsiteX0" fmla="*/ 181771 w 578566"/>
                <a:gd name="connsiteY0" fmla="*/ 768097 h 779735"/>
                <a:gd name="connsiteX1" fmla="*/ 118596 w 578566"/>
                <a:gd name="connsiteY1" fmla="*/ 382386 h 779735"/>
                <a:gd name="connsiteX2" fmla="*/ 281525 w 578566"/>
                <a:gd name="connsiteY2" fmla="*/ 162930 h 779735"/>
                <a:gd name="connsiteX3" fmla="*/ 464404 w 578566"/>
                <a:gd name="connsiteY3" fmla="*/ 375735 h 779735"/>
                <a:gd name="connsiteX4" fmla="*/ 401228 w 578566"/>
                <a:gd name="connsiteY4" fmla="*/ 778072 h 779735"/>
                <a:gd name="connsiteX5" fmla="*/ 557507 w 578566"/>
                <a:gd name="connsiteY5" fmla="*/ 365759 h 779735"/>
                <a:gd name="connsiteX6" fmla="*/ 274874 w 578566"/>
                <a:gd name="connsiteY6" fmla="*/ 0 h 779735"/>
                <a:gd name="connsiteX7" fmla="*/ 15517 w 578566"/>
                <a:gd name="connsiteY7" fmla="*/ 372410 h 779735"/>
                <a:gd name="connsiteX8" fmla="*/ 181771 w 578566"/>
                <a:gd name="connsiteY8" fmla="*/ 768097 h 779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8566" h="779735">
                  <a:moveTo>
                    <a:pt x="181771" y="768097"/>
                  </a:moveTo>
                  <a:cubicBezTo>
                    <a:pt x="198951" y="769760"/>
                    <a:pt x="101970" y="483247"/>
                    <a:pt x="118596" y="382386"/>
                  </a:cubicBezTo>
                  <a:cubicBezTo>
                    <a:pt x="135222" y="281525"/>
                    <a:pt x="223890" y="164039"/>
                    <a:pt x="281525" y="162930"/>
                  </a:cubicBezTo>
                  <a:cubicBezTo>
                    <a:pt x="339160" y="161822"/>
                    <a:pt x="444454" y="273211"/>
                    <a:pt x="464404" y="375735"/>
                  </a:cubicBezTo>
                  <a:cubicBezTo>
                    <a:pt x="484355" y="478259"/>
                    <a:pt x="385711" y="779735"/>
                    <a:pt x="401228" y="778072"/>
                  </a:cubicBezTo>
                  <a:cubicBezTo>
                    <a:pt x="416745" y="776409"/>
                    <a:pt x="578566" y="495438"/>
                    <a:pt x="557507" y="365759"/>
                  </a:cubicBezTo>
                  <a:cubicBezTo>
                    <a:pt x="536448" y="236080"/>
                    <a:pt x="363543" y="14963"/>
                    <a:pt x="274874" y="0"/>
                  </a:cubicBezTo>
                  <a:cubicBezTo>
                    <a:pt x="183434" y="9975"/>
                    <a:pt x="31034" y="244394"/>
                    <a:pt x="15517" y="372410"/>
                  </a:cubicBezTo>
                  <a:cubicBezTo>
                    <a:pt x="0" y="500426"/>
                    <a:pt x="164591" y="766434"/>
                    <a:pt x="181771" y="768097"/>
                  </a:cubicBezTo>
                  <a:close/>
                </a:path>
              </a:pathLst>
            </a:custGeom>
            <a:solidFill>
              <a:srgbClr val="FFFF00"/>
            </a:solidFill>
            <a:ln w="12700">
              <a:solidFill>
                <a:schemeClr val="tx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43" name="Freeform 42"/>
            <p:cNvSpPr/>
            <p:nvPr/>
          </p:nvSpPr>
          <p:spPr>
            <a:xfrm>
              <a:off x="4727723" y="5738555"/>
              <a:ext cx="678409" cy="642297"/>
            </a:xfrm>
            <a:custGeom>
              <a:avLst/>
              <a:gdLst>
                <a:gd name="connsiteX0" fmla="*/ 56527 w 548640"/>
                <a:gd name="connsiteY0" fmla="*/ 585216 h 601842"/>
                <a:gd name="connsiteX1" fmla="*/ 36576 w 548640"/>
                <a:gd name="connsiteY1" fmla="*/ 382386 h 601842"/>
                <a:gd name="connsiteX2" fmla="*/ 256032 w 548640"/>
                <a:gd name="connsiteY2" fmla="*/ 49877 h 601842"/>
                <a:gd name="connsiteX3" fmla="*/ 518714 w 548640"/>
                <a:gd name="connsiteY3" fmla="*/ 385711 h 601842"/>
                <a:gd name="connsiteX4" fmla="*/ 462188 w 548640"/>
                <a:gd name="connsiteY4" fmla="*/ 601842 h 601842"/>
                <a:gd name="connsiteX5" fmla="*/ 548640 w 548640"/>
                <a:gd name="connsiteY5" fmla="*/ 408986 h 601842"/>
                <a:gd name="connsiteX6" fmla="*/ 522039 w 548640"/>
                <a:gd name="connsiteY6" fmla="*/ 305909 h 601842"/>
                <a:gd name="connsiteX7" fmla="*/ 266007 w 548640"/>
                <a:gd name="connsiteY7" fmla="*/ 0 h 601842"/>
                <a:gd name="connsiteX8" fmla="*/ 16626 w 548640"/>
                <a:gd name="connsiteY8" fmla="*/ 319209 h 601842"/>
                <a:gd name="connsiteX9" fmla="*/ 0 w 548640"/>
                <a:gd name="connsiteY9" fmla="*/ 425612 h 601842"/>
                <a:gd name="connsiteX10" fmla="*/ 56527 w 548640"/>
                <a:gd name="connsiteY10" fmla="*/ 585216 h 601842"/>
                <a:gd name="connsiteX0" fmla="*/ 56527 w 548640"/>
                <a:gd name="connsiteY0" fmla="*/ 585216 h 601842"/>
                <a:gd name="connsiteX1" fmla="*/ 36576 w 548640"/>
                <a:gd name="connsiteY1" fmla="*/ 382386 h 601842"/>
                <a:gd name="connsiteX2" fmla="*/ 256032 w 548640"/>
                <a:gd name="connsiteY2" fmla="*/ 49877 h 601842"/>
                <a:gd name="connsiteX3" fmla="*/ 518714 w 548640"/>
                <a:gd name="connsiteY3" fmla="*/ 385711 h 601842"/>
                <a:gd name="connsiteX4" fmla="*/ 462188 w 548640"/>
                <a:gd name="connsiteY4" fmla="*/ 601842 h 601842"/>
                <a:gd name="connsiteX5" fmla="*/ 548640 w 548640"/>
                <a:gd name="connsiteY5" fmla="*/ 408986 h 601842"/>
                <a:gd name="connsiteX6" fmla="*/ 522039 w 548640"/>
                <a:gd name="connsiteY6" fmla="*/ 305909 h 601842"/>
                <a:gd name="connsiteX7" fmla="*/ 266007 w 548640"/>
                <a:gd name="connsiteY7" fmla="*/ 0 h 601842"/>
                <a:gd name="connsiteX8" fmla="*/ 16626 w 548640"/>
                <a:gd name="connsiteY8" fmla="*/ 319209 h 601842"/>
                <a:gd name="connsiteX9" fmla="*/ 0 w 548640"/>
                <a:gd name="connsiteY9" fmla="*/ 425612 h 601842"/>
                <a:gd name="connsiteX10" fmla="*/ 56527 w 548640"/>
                <a:gd name="connsiteY10" fmla="*/ 585216 h 601842"/>
                <a:gd name="connsiteX0" fmla="*/ 56527 w 548640"/>
                <a:gd name="connsiteY0" fmla="*/ 585216 h 601842"/>
                <a:gd name="connsiteX1" fmla="*/ 36576 w 548640"/>
                <a:gd name="connsiteY1" fmla="*/ 382386 h 601842"/>
                <a:gd name="connsiteX2" fmla="*/ 256032 w 548640"/>
                <a:gd name="connsiteY2" fmla="*/ 49877 h 601842"/>
                <a:gd name="connsiteX3" fmla="*/ 518714 w 548640"/>
                <a:gd name="connsiteY3" fmla="*/ 385711 h 601842"/>
                <a:gd name="connsiteX4" fmla="*/ 462188 w 548640"/>
                <a:gd name="connsiteY4" fmla="*/ 601842 h 601842"/>
                <a:gd name="connsiteX5" fmla="*/ 548640 w 548640"/>
                <a:gd name="connsiteY5" fmla="*/ 408986 h 601842"/>
                <a:gd name="connsiteX6" fmla="*/ 522039 w 548640"/>
                <a:gd name="connsiteY6" fmla="*/ 305909 h 601842"/>
                <a:gd name="connsiteX7" fmla="*/ 266007 w 548640"/>
                <a:gd name="connsiteY7" fmla="*/ 0 h 601842"/>
                <a:gd name="connsiteX8" fmla="*/ 16626 w 548640"/>
                <a:gd name="connsiteY8" fmla="*/ 319209 h 601842"/>
                <a:gd name="connsiteX9" fmla="*/ 0 w 548640"/>
                <a:gd name="connsiteY9" fmla="*/ 425612 h 601842"/>
                <a:gd name="connsiteX10" fmla="*/ 56527 w 548640"/>
                <a:gd name="connsiteY10" fmla="*/ 585216 h 601842"/>
                <a:gd name="connsiteX0" fmla="*/ 56527 w 548640"/>
                <a:gd name="connsiteY0" fmla="*/ 587433 h 604059"/>
                <a:gd name="connsiteX1" fmla="*/ 36576 w 548640"/>
                <a:gd name="connsiteY1" fmla="*/ 384603 h 604059"/>
                <a:gd name="connsiteX2" fmla="*/ 256032 w 548640"/>
                <a:gd name="connsiteY2" fmla="*/ 52094 h 604059"/>
                <a:gd name="connsiteX3" fmla="*/ 518714 w 548640"/>
                <a:gd name="connsiteY3" fmla="*/ 387928 h 604059"/>
                <a:gd name="connsiteX4" fmla="*/ 462188 w 548640"/>
                <a:gd name="connsiteY4" fmla="*/ 604059 h 604059"/>
                <a:gd name="connsiteX5" fmla="*/ 548640 w 548640"/>
                <a:gd name="connsiteY5" fmla="*/ 411203 h 604059"/>
                <a:gd name="connsiteX6" fmla="*/ 522039 w 548640"/>
                <a:gd name="connsiteY6" fmla="*/ 308126 h 604059"/>
                <a:gd name="connsiteX7" fmla="*/ 266007 w 548640"/>
                <a:gd name="connsiteY7" fmla="*/ 2217 h 604059"/>
                <a:gd name="connsiteX8" fmla="*/ 16626 w 548640"/>
                <a:gd name="connsiteY8" fmla="*/ 321426 h 604059"/>
                <a:gd name="connsiteX9" fmla="*/ 0 w 548640"/>
                <a:gd name="connsiteY9" fmla="*/ 427829 h 604059"/>
                <a:gd name="connsiteX10" fmla="*/ 56527 w 548640"/>
                <a:gd name="connsiteY10" fmla="*/ 587433 h 604059"/>
                <a:gd name="connsiteX0" fmla="*/ 56527 w 569145"/>
                <a:gd name="connsiteY0" fmla="*/ 587433 h 604059"/>
                <a:gd name="connsiteX1" fmla="*/ 36576 w 569145"/>
                <a:gd name="connsiteY1" fmla="*/ 384603 h 604059"/>
                <a:gd name="connsiteX2" fmla="*/ 256032 w 569145"/>
                <a:gd name="connsiteY2" fmla="*/ 52094 h 604059"/>
                <a:gd name="connsiteX3" fmla="*/ 518714 w 569145"/>
                <a:gd name="connsiteY3" fmla="*/ 387928 h 604059"/>
                <a:gd name="connsiteX4" fmla="*/ 462188 w 569145"/>
                <a:gd name="connsiteY4" fmla="*/ 604059 h 604059"/>
                <a:gd name="connsiteX5" fmla="*/ 548640 w 569145"/>
                <a:gd name="connsiteY5" fmla="*/ 411203 h 604059"/>
                <a:gd name="connsiteX6" fmla="*/ 522039 w 569145"/>
                <a:gd name="connsiteY6" fmla="*/ 308126 h 604059"/>
                <a:gd name="connsiteX7" fmla="*/ 266007 w 569145"/>
                <a:gd name="connsiteY7" fmla="*/ 2217 h 604059"/>
                <a:gd name="connsiteX8" fmla="*/ 16626 w 569145"/>
                <a:gd name="connsiteY8" fmla="*/ 321426 h 604059"/>
                <a:gd name="connsiteX9" fmla="*/ 0 w 569145"/>
                <a:gd name="connsiteY9" fmla="*/ 427829 h 604059"/>
                <a:gd name="connsiteX10" fmla="*/ 56527 w 569145"/>
                <a:gd name="connsiteY10" fmla="*/ 587433 h 604059"/>
                <a:gd name="connsiteX0" fmla="*/ 56527 w 569145"/>
                <a:gd name="connsiteY0" fmla="*/ 587433 h 607938"/>
                <a:gd name="connsiteX1" fmla="*/ 36576 w 569145"/>
                <a:gd name="connsiteY1" fmla="*/ 384603 h 607938"/>
                <a:gd name="connsiteX2" fmla="*/ 256032 w 569145"/>
                <a:gd name="connsiteY2" fmla="*/ 52094 h 607938"/>
                <a:gd name="connsiteX3" fmla="*/ 518714 w 569145"/>
                <a:gd name="connsiteY3" fmla="*/ 387928 h 607938"/>
                <a:gd name="connsiteX4" fmla="*/ 462188 w 569145"/>
                <a:gd name="connsiteY4" fmla="*/ 604059 h 607938"/>
                <a:gd name="connsiteX5" fmla="*/ 548640 w 569145"/>
                <a:gd name="connsiteY5" fmla="*/ 411203 h 607938"/>
                <a:gd name="connsiteX6" fmla="*/ 522039 w 569145"/>
                <a:gd name="connsiteY6" fmla="*/ 308126 h 607938"/>
                <a:gd name="connsiteX7" fmla="*/ 266007 w 569145"/>
                <a:gd name="connsiteY7" fmla="*/ 2217 h 607938"/>
                <a:gd name="connsiteX8" fmla="*/ 16626 w 569145"/>
                <a:gd name="connsiteY8" fmla="*/ 321426 h 607938"/>
                <a:gd name="connsiteX9" fmla="*/ 0 w 569145"/>
                <a:gd name="connsiteY9" fmla="*/ 427829 h 607938"/>
                <a:gd name="connsiteX10" fmla="*/ 56527 w 569145"/>
                <a:gd name="connsiteY10" fmla="*/ 587433 h 607938"/>
                <a:gd name="connsiteX0" fmla="*/ 56527 w 569145"/>
                <a:gd name="connsiteY0" fmla="*/ 587433 h 607938"/>
                <a:gd name="connsiteX1" fmla="*/ 36576 w 569145"/>
                <a:gd name="connsiteY1" fmla="*/ 384603 h 607938"/>
                <a:gd name="connsiteX2" fmla="*/ 256032 w 569145"/>
                <a:gd name="connsiteY2" fmla="*/ 52094 h 607938"/>
                <a:gd name="connsiteX3" fmla="*/ 518714 w 569145"/>
                <a:gd name="connsiteY3" fmla="*/ 387928 h 607938"/>
                <a:gd name="connsiteX4" fmla="*/ 462188 w 569145"/>
                <a:gd name="connsiteY4" fmla="*/ 604059 h 607938"/>
                <a:gd name="connsiteX5" fmla="*/ 548640 w 569145"/>
                <a:gd name="connsiteY5" fmla="*/ 411203 h 607938"/>
                <a:gd name="connsiteX6" fmla="*/ 522039 w 569145"/>
                <a:gd name="connsiteY6" fmla="*/ 308126 h 607938"/>
                <a:gd name="connsiteX7" fmla="*/ 266007 w 569145"/>
                <a:gd name="connsiteY7" fmla="*/ 2217 h 607938"/>
                <a:gd name="connsiteX8" fmla="*/ 16626 w 569145"/>
                <a:gd name="connsiteY8" fmla="*/ 321426 h 607938"/>
                <a:gd name="connsiteX9" fmla="*/ 0 w 569145"/>
                <a:gd name="connsiteY9" fmla="*/ 427829 h 607938"/>
                <a:gd name="connsiteX10" fmla="*/ 56527 w 569145"/>
                <a:gd name="connsiteY10" fmla="*/ 587433 h 607938"/>
                <a:gd name="connsiteX0" fmla="*/ 56527 w 569145"/>
                <a:gd name="connsiteY0" fmla="*/ 587433 h 607938"/>
                <a:gd name="connsiteX1" fmla="*/ 36576 w 569145"/>
                <a:gd name="connsiteY1" fmla="*/ 384603 h 607938"/>
                <a:gd name="connsiteX2" fmla="*/ 256032 w 569145"/>
                <a:gd name="connsiteY2" fmla="*/ 52094 h 607938"/>
                <a:gd name="connsiteX3" fmla="*/ 518714 w 569145"/>
                <a:gd name="connsiteY3" fmla="*/ 387928 h 607938"/>
                <a:gd name="connsiteX4" fmla="*/ 462188 w 569145"/>
                <a:gd name="connsiteY4" fmla="*/ 604059 h 607938"/>
                <a:gd name="connsiteX5" fmla="*/ 548640 w 569145"/>
                <a:gd name="connsiteY5" fmla="*/ 411203 h 607938"/>
                <a:gd name="connsiteX6" fmla="*/ 522039 w 569145"/>
                <a:gd name="connsiteY6" fmla="*/ 308126 h 607938"/>
                <a:gd name="connsiteX7" fmla="*/ 266007 w 569145"/>
                <a:gd name="connsiteY7" fmla="*/ 2217 h 607938"/>
                <a:gd name="connsiteX8" fmla="*/ 16626 w 569145"/>
                <a:gd name="connsiteY8" fmla="*/ 321426 h 607938"/>
                <a:gd name="connsiteX9" fmla="*/ 0 w 569145"/>
                <a:gd name="connsiteY9" fmla="*/ 427829 h 607938"/>
                <a:gd name="connsiteX10" fmla="*/ 56527 w 569145"/>
                <a:gd name="connsiteY10" fmla="*/ 587433 h 607938"/>
                <a:gd name="connsiteX0" fmla="*/ 56527 w 569145"/>
                <a:gd name="connsiteY0" fmla="*/ 587433 h 609601"/>
                <a:gd name="connsiteX1" fmla="*/ 36576 w 569145"/>
                <a:gd name="connsiteY1" fmla="*/ 384603 h 609601"/>
                <a:gd name="connsiteX2" fmla="*/ 256032 w 569145"/>
                <a:gd name="connsiteY2" fmla="*/ 52094 h 609601"/>
                <a:gd name="connsiteX3" fmla="*/ 498764 w 569145"/>
                <a:gd name="connsiteY3" fmla="*/ 377952 h 609601"/>
                <a:gd name="connsiteX4" fmla="*/ 462188 w 569145"/>
                <a:gd name="connsiteY4" fmla="*/ 604059 h 609601"/>
                <a:gd name="connsiteX5" fmla="*/ 548640 w 569145"/>
                <a:gd name="connsiteY5" fmla="*/ 411203 h 609601"/>
                <a:gd name="connsiteX6" fmla="*/ 522039 w 569145"/>
                <a:gd name="connsiteY6" fmla="*/ 308126 h 609601"/>
                <a:gd name="connsiteX7" fmla="*/ 266007 w 569145"/>
                <a:gd name="connsiteY7" fmla="*/ 2217 h 609601"/>
                <a:gd name="connsiteX8" fmla="*/ 16626 w 569145"/>
                <a:gd name="connsiteY8" fmla="*/ 321426 h 609601"/>
                <a:gd name="connsiteX9" fmla="*/ 0 w 569145"/>
                <a:gd name="connsiteY9" fmla="*/ 427829 h 609601"/>
                <a:gd name="connsiteX10" fmla="*/ 56527 w 569145"/>
                <a:gd name="connsiteY10" fmla="*/ 587433 h 609601"/>
                <a:gd name="connsiteX0" fmla="*/ 56527 w 581337"/>
                <a:gd name="connsiteY0" fmla="*/ 585216 h 607384"/>
                <a:gd name="connsiteX1" fmla="*/ 36576 w 581337"/>
                <a:gd name="connsiteY1" fmla="*/ 382386 h 607384"/>
                <a:gd name="connsiteX2" fmla="*/ 256032 w 581337"/>
                <a:gd name="connsiteY2" fmla="*/ 49877 h 607384"/>
                <a:gd name="connsiteX3" fmla="*/ 498764 w 581337"/>
                <a:gd name="connsiteY3" fmla="*/ 375735 h 607384"/>
                <a:gd name="connsiteX4" fmla="*/ 462188 w 581337"/>
                <a:gd name="connsiteY4" fmla="*/ 601842 h 607384"/>
                <a:gd name="connsiteX5" fmla="*/ 548640 w 581337"/>
                <a:gd name="connsiteY5" fmla="*/ 408986 h 607384"/>
                <a:gd name="connsiteX6" fmla="*/ 266007 w 581337"/>
                <a:gd name="connsiteY6" fmla="*/ 0 h 607384"/>
                <a:gd name="connsiteX7" fmla="*/ 16626 w 581337"/>
                <a:gd name="connsiteY7" fmla="*/ 319209 h 607384"/>
                <a:gd name="connsiteX8" fmla="*/ 0 w 581337"/>
                <a:gd name="connsiteY8" fmla="*/ 425612 h 607384"/>
                <a:gd name="connsiteX9" fmla="*/ 56527 w 581337"/>
                <a:gd name="connsiteY9" fmla="*/ 585216 h 607384"/>
                <a:gd name="connsiteX0" fmla="*/ 56527 w 581337"/>
                <a:gd name="connsiteY0" fmla="*/ 585216 h 603505"/>
                <a:gd name="connsiteX1" fmla="*/ 36576 w 581337"/>
                <a:gd name="connsiteY1" fmla="*/ 382386 h 603505"/>
                <a:gd name="connsiteX2" fmla="*/ 256032 w 581337"/>
                <a:gd name="connsiteY2" fmla="*/ 49877 h 603505"/>
                <a:gd name="connsiteX3" fmla="*/ 498764 w 581337"/>
                <a:gd name="connsiteY3" fmla="*/ 375735 h 603505"/>
                <a:gd name="connsiteX4" fmla="*/ 462188 w 581337"/>
                <a:gd name="connsiteY4" fmla="*/ 601842 h 603505"/>
                <a:gd name="connsiteX5" fmla="*/ 548640 w 581337"/>
                <a:gd name="connsiteY5" fmla="*/ 365759 h 603505"/>
                <a:gd name="connsiteX6" fmla="*/ 266007 w 581337"/>
                <a:gd name="connsiteY6" fmla="*/ 0 h 603505"/>
                <a:gd name="connsiteX7" fmla="*/ 16626 w 581337"/>
                <a:gd name="connsiteY7" fmla="*/ 319209 h 603505"/>
                <a:gd name="connsiteX8" fmla="*/ 0 w 581337"/>
                <a:gd name="connsiteY8" fmla="*/ 425612 h 603505"/>
                <a:gd name="connsiteX9" fmla="*/ 56527 w 581337"/>
                <a:gd name="connsiteY9" fmla="*/ 585216 h 603505"/>
                <a:gd name="connsiteX0" fmla="*/ 56527 w 558062"/>
                <a:gd name="connsiteY0" fmla="*/ 585216 h 603505"/>
                <a:gd name="connsiteX1" fmla="*/ 36576 w 558062"/>
                <a:gd name="connsiteY1" fmla="*/ 382386 h 603505"/>
                <a:gd name="connsiteX2" fmla="*/ 256032 w 558062"/>
                <a:gd name="connsiteY2" fmla="*/ 49877 h 603505"/>
                <a:gd name="connsiteX3" fmla="*/ 498764 w 558062"/>
                <a:gd name="connsiteY3" fmla="*/ 375735 h 603505"/>
                <a:gd name="connsiteX4" fmla="*/ 462188 w 558062"/>
                <a:gd name="connsiteY4" fmla="*/ 601842 h 603505"/>
                <a:gd name="connsiteX5" fmla="*/ 548640 w 558062"/>
                <a:gd name="connsiteY5" fmla="*/ 365759 h 603505"/>
                <a:gd name="connsiteX6" fmla="*/ 266007 w 558062"/>
                <a:gd name="connsiteY6" fmla="*/ 0 h 603505"/>
                <a:gd name="connsiteX7" fmla="*/ 16626 w 558062"/>
                <a:gd name="connsiteY7" fmla="*/ 319209 h 603505"/>
                <a:gd name="connsiteX8" fmla="*/ 0 w 558062"/>
                <a:gd name="connsiteY8" fmla="*/ 425612 h 603505"/>
                <a:gd name="connsiteX9" fmla="*/ 56527 w 558062"/>
                <a:gd name="connsiteY9" fmla="*/ 585216 h 603505"/>
                <a:gd name="connsiteX0" fmla="*/ 56527 w 558062"/>
                <a:gd name="connsiteY0" fmla="*/ 585216 h 603505"/>
                <a:gd name="connsiteX1" fmla="*/ 36576 w 558062"/>
                <a:gd name="connsiteY1" fmla="*/ 382386 h 603505"/>
                <a:gd name="connsiteX2" fmla="*/ 256032 w 558062"/>
                <a:gd name="connsiteY2" fmla="*/ 49877 h 603505"/>
                <a:gd name="connsiteX3" fmla="*/ 498764 w 558062"/>
                <a:gd name="connsiteY3" fmla="*/ 375735 h 603505"/>
                <a:gd name="connsiteX4" fmla="*/ 462188 w 558062"/>
                <a:gd name="connsiteY4" fmla="*/ 601842 h 603505"/>
                <a:gd name="connsiteX5" fmla="*/ 548640 w 558062"/>
                <a:gd name="connsiteY5" fmla="*/ 365759 h 603505"/>
                <a:gd name="connsiteX6" fmla="*/ 266007 w 558062"/>
                <a:gd name="connsiteY6" fmla="*/ 0 h 603505"/>
                <a:gd name="connsiteX7" fmla="*/ 0 w 558062"/>
                <a:gd name="connsiteY7" fmla="*/ 425612 h 603505"/>
                <a:gd name="connsiteX8" fmla="*/ 56527 w 558062"/>
                <a:gd name="connsiteY8" fmla="*/ 585216 h 603505"/>
                <a:gd name="connsiteX0" fmla="*/ 49877 w 551412"/>
                <a:gd name="connsiteY0" fmla="*/ 585216 h 603505"/>
                <a:gd name="connsiteX1" fmla="*/ 29926 w 551412"/>
                <a:gd name="connsiteY1" fmla="*/ 382386 h 603505"/>
                <a:gd name="connsiteX2" fmla="*/ 249382 w 551412"/>
                <a:gd name="connsiteY2" fmla="*/ 49877 h 603505"/>
                <a:gd name="connsiteX3" fmla="*/ 492114 w 551412"/>
                <a:gd name="connsiteY3" fmla="*/ 375735 h 603505"/>
                <a:gd name="connsiteX4" fmla="*/ 455538 w 551412"/>
                <a:gd name="connsiteY4" fmla="*/ 601842 h 603505"/>
                <a:gd name="connsiteX5" fmla="*/ 541990 w 551412"/>
                <a:gd name="connsiteY5" fmla="*/ 365759 h 603505"/>
                <a:gd name="connsiteX6" fmla="*/ 259357 w 551412"/>
                <a:gd name="connsiteY6" fmla="*/ 0 h 603505"/>
                <a:gd name="connsiteX7" fmla="*/ 0 w 551412"/>
                <a:gd name="connsiteY7" fmla="*/ 372410 h 603505"/>
                <a:gd name="connsiteX8" fmla="*/ 49877 w 551412"/>
                <a:gd name="connsiteY8" fmla="*/ 585216 h 603505"/>
                <a:gd name="connsiteX0" fmla="*/ 84790 w 586325"/>
                <a:gd name="connsiteY0" fmla="*/ 585216 h 603505"/>
                <a:gd name="connsiteX1" fmla="*/ 64839 w 586325"/>
                <a:gd name="connsiteY1" fmla="*/ 382386 h 603505"/>
                <a:gd name="connsiteX2" fmla="*/ 284295 w 586325"/>
                <a:gd name="connsiteY2" fmla="*/ 49877 h 603505"/>
                <a:gd name="connsiteX3" fmla="*/ 527027 w 586325"/>
                <a:gd name="connsiteY3" fmla="*/ 375735 h 603505"/>
                <a:gd name="connsiteX4" fmla="*/ 490451 w 586325"/>
                <a:gd name="connsiteY4" fmla="*/ 601842 h 603505"/>
                <a:gd name="connsiteX5" fmla="*/ 576903 w 586325"/>
                <a:gd name="connsiteY5" fmla="*/ 365759 h 603505"/>
                <a:gd name="connsiteX6" fmla="*/ 294270 w 586325"/>
                <a:gd name="connsiteY6" fmla="*/ 0 h 603505"/>
                <a:gd name="connsiteX7" fmla="*/ 34913 w 586325"/>
                <a:gd name="connsiteY7" fmla="*/ 372410 h 603505"/>
                <a:gd name="connsiteX8" fmla="*/ 84790 w 586325"/>
                <a:gd name="connsiteY8" fmla="*/ 585216 h 603505"/>
                <a:gd name="connsiteX0" fmla="*/ 84790 w 586325"/>
                <a:gd name="connsiteY0" fmla="*/ 585216 h 603505"/>
                <a:gd name="connsiteX1" fmla="*/ 64839 w 586325"/>
                <a:gd name="connsiteY1" fmla="*/ 382386 h 603505"/>
                <a:gd name="connsiteX2" fmla="*/ 284295 w 586325"/>
                <a:gd name="connsiteY2" fmla="*/ 49877 h 603505"/>
                <a:gd name="connsiteX3" fmla="*/ 527027 w 586325"/>
                <a:gd name="connsiteY3" fmla="*/ 375735 h 603505"/>
                <a:gd name="connsiteX4" fmla="*/ 490451 w 586325"/>
                <a:gd name="connsiteY4" fmla="*/ 601842 h 603505"/>
                <a:gd name="connsiteX5" fmla="*/ 576903 w 586325"/>
                <a:gd name="connsiteY5" fmla="*/ 365759 h 603505"/>
                <a:gd name="connsiteX6" fmla="*/ 294270 w 586325"/>
                <a:gd name="connsiteY6" fmla="*/ 0 h 603505"/>
                <a:gd name="connsiteX7" fmla="*/ 34913 w 586325"/>
                <a:gd name="connsiteY7" fmla="*/ 372410 h 603505"/>
                <a:gd name="connsiteX8" fmla="*/ 84790 w 586325"/>
                <a:gd name="connsiteY8" fmla="*/ 585216 h 603505"/>
                <a:gd name="connsiteX0" fmla="*/ 84790 w 586325"/>
                <a:gd name="connsiteY0" fmla="*/ 585216 h 603505"/>
                <a:gd name="connsiteX1" fmla="*/ 64839 w 586325"/>
                <a:gd name="connsiteY1" fmla="*/ 382386 h 603505"/>
                <a:gd name="connsiteX2" fmla="*/ 284295 w 586325"/>
                <a:gd name="connsiteY2" fmla="*/ 49877 h 603505"/>
                <a:gd name="connsiteX3" fmla="*/ 527027 w 586325"/>
                <a:gd name="connsiteY3" fmla="*/ 375735 h 603505"/>
                <a:gd name="connsiteX4" fmla="*/ 490451 w 586325"/>
                <a:gd name="connsiteY4" fmla="*/ 601842 h 603505"/>
                <a:gd name="connsiteX5" fmla="*/ 576903 w 586325"/>
                <a:gd name="connsiteY5" fmla="*/ 365759 h 603505"/>
                <a:gd name="connsiteX6" fmla="*/ 294270 w 586325"/>
                <a:gd name="connsiteY6" fmla="*/ 0 h 603505"/>
                <a:gd name="connsiteX7" fmla="*/ 34913 w 586325"/>
                <a:gd name="connsiteY7" fmla="*/ 372410 h 603505"/>
                <a:gd name="connsiteX8" fmla="*/ 84790 w 586325"/>
                <a:gd name="connsiteY8" fmla="*/ 585216 h 603505"/>
                <a:gd name="connsiteX0" fmla="*/ 54864 w 556399"/>
                <a:gd name="connsiteY0" fmla="*/ 585216 h 603505"/>
                <a:gd name="connsiteX1" fmla="*/ 34913 w 556399"/>
                <a:gd name="connsiteY1" fmla="*/ 382386 h 603505"/>
                <a:gd name="connsiteX2" fmla="*/ 254369 w 556399"/>
                <a:gd name="connsiteY2" fmla="*/ 49877 h 603505"/>
                <a:gd name="connsiteX3" fmla="*/ 497101 w 556399"/>
                <a:gd name="connsiteY3" fmla="*/ 375735 h 603505"/>
                <a:gd name="connsiteX4" fmla="*/ 460525 w 556399"/>
                <a:gd name="connsiteY4" fmla="*/ 601842 h 603505"/>
                <a:gd name="connsiteX5" fmla="*/ 546977 w 556399"/>
                <a:gd name="connsiteY5" fmla="*/ 365759 h 603505"/>
                <a:gd name="connsiteX6" fmla="*/ 264344 w 556399"/>
                <a:gd name="connsiteY6" fmla="*/ 0 h 603505"/>
                <a:gd name="connsiteX7" fmla="*/ 4987 w 556399"/>
                <a:gd name="connsiteY7" fmla="*/ 372410 h 603505"/>
                <a:gd name="connsiteX8" fmla="*/ 54864 w 556399"/>
                <a:gd name="connsiteY8" fmla="*/ 585216 h 603505"/>
                <a:gd name="connsiteX0" fmla="*/ 54864 w 556399"/>
                <a:gd name="connsiteY0" fmla="*/ 585216 h 603505"/>
                <a:gd name="connsiteX1" fmla="*/ 51539 w 556399"/>
                <a:gd name="connsiteY1" fmla="*/ 382386 h 603505"/>
                <a:gd name="connsiteX2" fmla="*/ 254369 w 556399"/>
                <a:gd name="connsiteY2" fmla="*/ 49877 h 603505"/>
                <a:gd name="connsiteX3" fmla="*/ 497101 w 556399"/>
                <a:gd name="connsiteY3" fmla="*/ 375735 h 603505"/>
                <a:gd name="connsiteX4" fmla="*/ 460525 w 556399"/>
                <a:gd name="connsiteY4" fmla="*/ 601842 h 603505"/>
                <a:gd name="connsiteX5" fmla="*/ 546977 w 556399"/>
                <a:gd name="connsiteY5" fmla="*/ 365759 h 603505"/>
                <a:gd name="connsiteX6" fmla="*/ 264344 w 556399"/>
                <a:gd name="connsiteY6" fmla="*/ 0 h 603505"/>
                <a:gd name="connsiteX7" fmla="*/ 4987 w 556399"/>
                <a:gd name="connsiteY7" fmla="*/ 372410 h 603505"/>
                <a:gd name="connsiteX8" fmla="*/ 54864 w 556399"/>
                <a:gd name="connsiteY8" fmla="*/ 585216 h 603505"/>
                <a:gd name="connsiteX0" fmla="*/ 129125 w 577459"/>
                <a:gd name="connsiteY0" fmla="*/ 608492 h 610155"/>
                <a:gd name="connsiteX1" fmla="*/ 72599 w 577459"/>
                <a:gd name="connsiteY1" fmla="*/ 382386 h 610155"/>
                <a:gd name="connsiteX2" fmla="*/ 275429 w 577459"/>
                <a:gd name="connsiteY2" fmla="*/ 49877 h 610155"/>
                <a:gd name="connsiteX3" fmla="*/ 518161 w 577459"/>
                <a:gd name="connsiteY3" fmla="*/ 375735 h 610155"/>
                <a:gd name="connsiteX4" fmla="*/ 481585 w 577459"/>
                <a:gd name="connsiteY4" fmla="*/ 601842 h 610155"/>
                <a:gd name="connsiteX5" fmla="*/ 568037 w 577459"/>
                <a:gd name="connsiteY5" fmla="*/ 365759 h 610155"/>
                <a:gd name="connsiteX6" fmla="*/ 285404 w 577459"/>
                <a:gd name="connsiteY6" fmla="*/ 0 h 610155"/>
                <a:gd name="connsiteX7" fmla="*/ 26047 w 577459"/>
                <a:gd name="connsiteY7" fmla="*/ 372410 h 610155"/>
                <a:gd name="connsiteX8" fmla="*/ 129125 w 577459"/>
                <a:gd name="connsiteY8" fmla="*/ 608492 h 610155"/>
                <a:gd name="connsiteX0" fmla="*/ 129125 w 577459"/>
                <a:gd name="connsiteY0" fmla="*/ 608492 h 610155"/>
                <a:gd name="connsiteX1" fmla="*/ 72599 w 577459"/>
                <a:gd name="connsiteY1" fmla="*/ 382386 h 610155"/>
                <a:gd name="connsiteX2" fmla="*/ 288730 w 577459"/>
                <a:gd name="connsiteY2" fmla="*/ 66502 h 610155"/>
                <a:gd name="connsiteX3" fmla="*/ 518161 w 577459"/>
                <a:gd name="connsiteY3" fmla="*/ 375735 h 610155"/>
                <a:gd name="connsiteX4" fmla="*/ 481585 w 577459"/>
                <a:gd name="connsiteY4" fmla="*/ 601842 h 610155"/>
                <a:gd name="connsiteX5" fmla="*/ 568037 w 577459"/>
                <a:gd name="connsiteY5" fmla="*/ 365759 h 610155"/>
                <a:gd name="connsiteX6" fmla="*/ 285404 w 577459"/>
                <a:gd name="connsiteY6" fmla="*/ 0 h 610155"/>
                <a:gd name="connsiteX7" fmla="*/ 26047 w 577459"/>
                <a:gd name="connsiteY7" fmla="*/ 372410 h 610155"/>
                <a:gd name="connsiteX8" fmla="*/ 129125 w 577459"/>
                <a:gd name="connsiteY8" fmla="*/ 608492 h 610155"/>
                <a:gd name="connsiteX0" fmla="*/ 129125 w 577459"/>
                <a:gd name="connsiteY0" fmla="*/ 608492 h 610155"/>
                <a:gd name="connsiteX1" fmla="*/ 72599 w 577459"/>
                <a:gd name="connsiteY1" fmla="*/ 382386 h 610155"/>
                <a:gd name="connsiteX2" fmla="*/ 288730 w 577459"/>
                <a:gd name="connsiteY2" fmla="*/ 66502 h 610155"/>
                <a:gd name="connsiteX3" fmla="*/ 518161 w 577459"/>
                <a:gd name="connsiteY3" fmla="*/ 375735 h 610155"/>
                <a:gd name="connsiteX4" fmla="*/ 481585 w 577459"/>
                <a:gd name="connsiteY4" fmla="*/ 601842 h 610155"/>
                <a:gd name="connsiteX5" fmla="*/ 568037 w 577459"/>
                <a:gd name="connsiteY5" fmla="*/ 365759 h 610155"/>
                <a:gd name="connsiteX6" fmla="*/ 285404 w 577459"/>
                <a:gd name="connsiteY6" fmla="*/ 0 h 610155"/>
                <a:gd name="connsiteX7" fmla="*/ 26047 w 577459"/>
                <a:gd name="connsiteY7" fmla="*/ 372410 h 610155"/>
                <a:gd name="connsiteX8" fmla="*/ 129125 w 577459"/>
                <a:gd name="connsiteY8" fmla="*/ 608492 h 610155"/>
                <a:gd name="connsiteX0" fmla="*/ 129124 w 600733"/>
                <a:gd name="connsiteY0" fmla="*/ 632498 h 634161"/>
                <a:gd name="connsiteX1" fmla="*/ 72598 w 600733"/>
                <a:gd name="connsiteY1" fmla="*/ 406392 h 634161"/>
                <a:gd name="connsiteX2" fmla="*/ 288729 w 600733"/>
                <a:gd name="connsiteY2" fmla="*/ 90508 h 634161"/>
                <a:gd name="connsiteX3" fmla="*/ 518160 w 600733"/>
                <a:gd name="connsiteY3" fmla="*/ 399741 h 634161"/>
                <a:gd name="connsiteX4" fmla="*/ 481584 w 600733"/>
                <a:gd name="connsiteY4" fmla="*/ 625848 h 634161"/>
                <a:gd name="connsiteX5" fmla="*/ 568036 w 600733"/>
                <a:gd name="connsiteY5" fmla="*/ 389765 h 634161"/>
                <a:gd name="connsiteX6" fmla="*/ 285403 w 600733"/>
                <a:gd name="connsiteY6" fmla="*/ 0 h 634161"/>
                <a:gd name="connsiteX7" fmla="*/ 26046 w 600733"/>
                <a:gd name="connsiteY7" fmla="*/ 396416 h 634161"/>
                <a:gd name="connsiteX8" fmla="*/ 129124 w 600733"/>
                <a:gd name="connsiteY8" fmla="*/ 632498 h 634161"/>
                <a:gd name="connsiteX0" fmla="*/ 129124 w 600733"/>
                <a:gd name="connsiteY0" fmla="*/ 632498 h 634161"/>
                <a:gd name="connsiteX1" fmla="*/ 72598 w 600733"/>
                <a:gd name="connsiteY1" fmla="*/ 406392 h 634161"/>
                <a:gd name="connsiteX2" fmla="*/ 288729 w 600733"/>
                <a:gd name="connsiteY2" fmla="*/ 108513 h 634161"/>
                <a:gd name="connsiteX3" fmla="*/ 518160 w 600733"/>
                <a:gd name="connsiteY3" fmla="*/ 399741 h 634161"/>
                <a:gd name="connsiteX4" fmla="*/ 481584 w 600733"/>
                <a:gd name="connsiteY4" fmla="*/ 625848 h 634161"/>
                <a:gd name="connsiteX5" fmla="*/ 568036 w 600733"/>
                <a:gd name="connsiteY5" fmla="*/ 389765 h 634161"/>
                <a:gd name="connsiteX6" fmla="*/ 285403 w 600733"/>
                <a:gd name="connsiteY6" fmla="*/ 0 h 634161"/>
                <a:gd name="connsiteX7" fmla="*/ 26046 w 600733"/>
                <a:gd name="connsiteY7" fmla="*/ 396416 h 634161"/>
                <a:gd name="connsiteX8" fmla="*/ 129124 w 600733"/>
                <a:gd name="connsiteY8" fmla="*/ 632498 h 634161"/>
                <a:gd name="connsiteX0" fmla="*/ 99117 w 606735"/>
                <a:gd name="connsiteY0" fmla="*/ 578485 h 627511"/>
                <a:gd name="connsiteX1" fmla="*/ 78600 w 606735"/>
                <a:gd name="connsiteY1" fmla="*/ 406392 h 627511"/>
                <a:gd name="connsiteX2" fmla="*/ 294731 w 606735"/>
                <a:gd name="connsiteY2" fmla="*/ 108513 h 627511"/>
                <a:gd name="connsiteX3" fmla="*/ 524162 w 606735"/>
                <a:gd name="connsiteY3" fmla="*/ 399741 h 627511"/>
                <a:gd name="connsiteX4" fmla="*/ 487586 w 606735"/>
                <a:gd name="connsiteY4" fmla="*/ 625848 h 627511"/>
                <a:gd name="connsiteX5" fmla="*/ 574038 w 606735"/>
                <a:gd name="connsiteY5" fmla="*/ 389765 h 627511"/>
                <a:gd name="connsiteX6" fmla="*/ 291405 w 606735"/>
                <a:gd name="connsiteY6" fmla="*/ 0 h 627511"/>
                <a:gd name="connsiteX7" fmla="*/ 32048 w 606735"/>
                <a:gd name="connsiteY7" fmla="*/ 396416 h 627511"/>
                <a:gd name="connsiteX8" fmla="*/ 99117 w 606735"/>
                <a:gd name="connsiteY8" fmla="*/ 578485 h 627511"/>
                <a:gd name="connsiteX0" fmla="*/ 99117 w 606735"/>
                <a:gd name="connsiteY0" fmla="*/ 578485 h 627511"/>
                <a:gd name="connsiteX1" fmla="*/ 96605 w 606735"/>
                <a:gd name="connsiteY1" fmla="*/ 403391 h 627511"/>
                <a:gd name="connsiteX2" fmla="*/ 294731 w 606735"/>
                <a:gd name="connsiteY2" fmla="*/ 108513 h 627511"/>
                <a:gd name="connsiteX3" fmla="*/ 524162 w 606735"/>
                <a:gd name="connsiteY3" fmla="*/ 399741 h 627511"/>
                <a:gd name="connsiteX4" fmla="*/ 487586 w 606735"/>
                <a:gd name="connsiteY4" fmla="*/ 625848 h 627511"/>
                <a:gd name="connsiteX5" fmla="*/ 574038 w 606735"/>
                <a:gd name="connsiteY5" fmla="*/ 389765 h 627511"/>
                <a:gd name="connsiteX6" fmla="*/ 291405 w 606735"/>
                <a:gd name="connsiteY6" fmla="*/ 0 h 627511"/>
                <a:gd name="connsiteX7" fmla="*/ 32048 w 606735"/>
                <a:gd name="connsiteY7" fmla="*/ 396416 h 627511"/>
                <a:gd name="connsiteX8" fmla="*/ 99117 w 606735"/>
                <a:gd name="connsiteY8" fmla="*/ 578485 h 627511"/>
                <a:gd name="connsiteX0" fmla="*/ 99117 w 612236"/>
                <a:gd name="connsiteY0" fmla="*/ 578485 h 579647"/>
                <a:gd name="connsiteX1" fmla="*/ 96605 w 612236"/>
                <a:gd name="connsiteY1" fmla="*/ 403391 h 579647"/>
                <a:gd name="connsiteX2" fmla="*/ 294731 w 612236"/>
                <a:gd name="connsiteY2" fmla="*/ 108513 h 579647"/>
                <a:gd name="connsiteX3" fmla="*/ 524162 w 612236"/>
                <a:gd name="connsiteY3" fmla="*/ 399741 h 579647"/>
                <a:gd name="connsiteX4" fmla="*/ 520594 w 612236"/>
                <a:gd name="connsiteY4" fmla="*/ 553830 h 579647"/>
                <a:gd name="connsiteX5" fmla="*/ 574038 w 612236"/>
                <a:gd name="connsiteY5" fmla="*/ 389765 h 579647"/>
                <a:gd name="connsiteX6" fmla="*/ 291405 w 612236"/>
                <a:gd name="connsiteY6" fmla="*/ 0 h 579647"/>
                <a:gd name="connsiteX7" fmla="*/ 32048 w 612236"/>
                <a:gd name="connsiteY7" fmla="*/ 396416 h 579647"/>
                <a:gd name="connsiteX8" fmla="*/ 99117 w 612236"/>
                <a:gd name="connsiteY8" fmla="*/ 578485 h 579647"/>
                <a:gd name="connsiteX0" fmla="*/ 99117 w 612236"/>
                <a:gd name="connsiteY0" fmla="*/ 578485 h 579647"/>
                <a:gd name="connsiteX1" fmla="*/ 96605 w 612236"/>
                <a:gd name="connsiteY1" fmla="*/ 403391 h 579647"/>
                <a:gd name="connsiteX2" fmla="*/ 294731 w 612236"/>
                <a:gd name="connsiteY2" fmla="*/ 108513 h 579647"/>
                <a:gd name="connsiteX3" fmla="*/ 509159 w 612236"/>
                <a:gd name="connsiteY3" fmla="*/ 378735 h 579647"/>
                <a:gd name="connsiteX4" fmla="*/ 520594 w 612236"/>
                <a:gd name="connsiteY4" fmla="*/ 553830 h 579647"/>
                <a:gd name="connsiteX5" fmla="*/ 574038 w 612236"/>
                <a:gd name="connsiteY5" fmla="*/ 389765 h 579647"/>
                <a:gd name="connsiteX6" fmla="*/ 291405 w 612236"/>
                <a:gd name="connsiteY6" fmla="*/ 0 h 579647"/>
                <a:gd name="connsiteX7" fmla="*/ 32048 w 612236"/>
                <a:gd name="connsiteY7" fmla="*/ 396416 h 579647"/>
                <a:gd name="connsiteX8" fmla="*/ 99117 w 612236"/>
                <a:gd name="connsiteY8" fmla="*/ 578485 h 57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236" h="579647">
                  <a:moveTo>
                    <a:pt x="99117" y="578485"/>
                  </a:moveTo>
                  <a:cubicBezTo>
                    <a:pt x="109876" y="579647"/>
                    <a:pt x="64003" y="481720"/>
                    <a:pt x="96605" y="403391"/>
                  </a:cubicBezTo>
                  <a:cubicBezTo>
                    <a:pt x="129207" y="325062"/>
                    <a:pt x="225972" y="112622"/>
                    <a:pt x="294731" y="108513"/>
                  </a:cubicBezTo>
                  <a:cubicBezTo>
                    <a:pt x="363490" y="104404"/>
                    <a:pt x="471515" y="304516"/>
                    <a:pt x="509159" y="378735"/>
                  </a:cubicBezTo>
                  <a:cubicBezTo>
                    <a:pt x="546803" y="452955"/>
                    <a:pt x="509781" y="551992"/>
                    <a:pt x="520594" y="553830"/>
                  </a:cubicBezTo>
                  <a:cubicBezTo>
                    <a:pt x="531407" y="555668"/>
                    <a:pt x="612236" y="482070"/>
                    <a:pt x="574038" y="389765"/>
                  </a:cubicBezTo>
                  <a:cubicBezTo>
                    <a:pt x="535840" y="297460"/>
                    <a:pt x="380074" y="14963"/>
                    <a:pt x="291405" y="0"/>
                  </a:cubicBezTo>
                  <a:cubicBezTo>
                    <a:pt x="199965" y="9975"/>
                    <a:pt x="64096" y="300002"/>
                    <a:pt x="32048" y="396416"/>
                  </a:cubicBezTo>
                  <a:cubicBezTo>
                    <a:pt x="0" y="492830"/>
                    <a:pt x="88358" y="577323"/>
                    <a:pt x="99117" y="578485"/>
                  </a:cubicBezTo>
                  <a:close/>
                </a:path>
              </a:pathLst>
            </a:custGeom>
            <a:solidFill>
              <a:schemeClr val="tx2">
                <a:lumMod val="40000"/>
                <a:lumOff val="60000"/>
              </a:schemeClr>
            </a:solidFill>
            <a:ln w="12700">
              <a:solidFill>
                <a:schemeClr val="tx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spTree>
  </p:cSld>
  <p:clrMapOvr>
    <a:masterClrMapping/>
  </p:clrMapOvr>
  <p:transition/>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p:cNvPicPr>
            <a:picLocks noChangeAspect="1"/>
          </p:cNvPicPr>
          <p:nvPr/>
        </p:nvPicPr>
        <p:blipFill>
          <a:blip r:embed="rId3" cstate="screen"/>
          <a:stretch>
            <a:fillRect/>
          </a:stretch>
        </p:blipFill>
        <p:spPr>
          <a:xfrm>
            <a:off x="366647" y="3923485"/>
            <a:ext cx="2641271" cy="2326349"/>
          </a:xfrm>
          <a:prstGeom prst="rect">
            <a:avLst/>
          </a:prstGeom>
        </p:spPr>
      </p:pic>
      <p:pic>
        <p:nvPicPr>
          <p:cNvPr id="12" name="Picture 11"/>
          <p:cNvPicPr>
            <a:picLocks noChangeAspect="1"/>
          </p:cNvPicPr>
          <p:nvPr/>
        </p:nvPicPr>
        <p:blipFill>
          <a:blip r:embed="rId4" cstate="screen"/>
          <a:stretch>
            <a:fillRect/>
          </a:stretch>
        </p:blipFill>
        <p:spPr>
          <a:xfrm>
            <a:off x="302200" y="489918"/>
            <a:ext cx="2651429" cy="2397460"/>
          </a:xfrm>
          <a:prstGeom prst="rect">
            <a:avLst/>
          </a:prstGeom>
        </p:spPr>
      </p:pic>
      <p:sp>
        <p:nvSpPr>
          <p:cNvPr id="36868" name="TekstSylinder 7"/>
          <p:cNvSpPr txBox="1">
            <a:spLocks noChangeArrowheads="1"/>
          </p:cNvSpPr>
          <p:nvPr/>
        </p:nvSpPr>
        <p:spPr bwMode="auto">
          <a:xfrm>
            <a:off x="335923" y="323954"/>
            <a:ext cx="987578" cy="369332"/>
          </a:xfrm>
          <a:prstGeom prst="rect">
            <a:avLst/>
          </a:prstGeom>
          <a:noFill/>
          <a:ln w="9525">
            <a:noFill/>
            <a:miter lim="800000"/>
            <a:headEnd/>
            <a:tailEnd/>
          </a:ln>
        </p:spPr>
        <p:txBody>
          <a:bodyPr wrap="none">
            <a:spAutoFit/>
          </a:bodyPr>
          <a:lstStyle/>
          <a:p>
            <a:r>
              <a:rPr lang="el-GR" dirty="0" smtClean="0"/>
              <a:t>7.5</a:t>
            </a:r>
            <a:r>
              <a:rPr lang="nb-NO" dirty="0" smtClean="0"/>
              <a:t> </a:t>
            </a:r>
            <a:r>
              <a:rPr lang="el-GR" dirty="0"/>
              <a:t>ετών</a:t>
            </a:r>
            <a:endParaRPr lang="nb-NO" dirty="0"/>
          </a:p>
        </p:txBody>
      </p:sp>
      <p:sp>
        <p:nvSpPr>
          <p:cNvPr id="36869" name="TekstSylinder 8"/>
          <p:cNvSpPr txBox="1">
            <a:spLocks noChangeArrowheads="1"/>
          </p:cNvSpPr>
          <p:nvPr/>
        </p:nvSpPr>
        <p:spPr bwMode="auto">
          <a:xfrm>
            <a:off x="3714751" y="1344614"/>
            <a:ext cx="405880" cy="369332"/>
          </a:xfrm>
          <a:prstGeom prst="rect">
            <a:avLst/>
          </a:prstGeom>
          <a:noFill/>
          <a:ln w="9525">
            <a:noFill/>
            <a:miter lim="800000"/>
            <a:headEnd/>
            <a:tailEnd/>
          </a:ln>
        </p:spPr>
        <p:txBody>
          <a:bodyPr wrap="none">
            <a:spAutoFit/>
          </a:bodyPr>
          <a:lstStyle/>
          <a:p>
            <a:r>
              <a:rPr lang="nb-NO">
                <a:solidFill>
                  <a:schemeClr val="bg1"/>
                </a:solidFill>
              </a:rPr>
              <a:t>8y</a:t>
            </a:r>
          </a:p>
        </p:txBody>
      </p:sp>
      <p:sp>
        <p:nvSpPr>
          <p:cNvPr id="36870" name="TekstSylinder 9"/>
          <p:cNvSpPr txBox="1">
            <a:spLocks noChangeArrowheads="1"/>
          </p:cNvSpPr>
          <p:nvPr/>
        </p:nvSpPr>
        <p:spPr bwMode="auto">
          <a:xfrm>
            <a:off x="6715125" y="1416050"/>
            <a:ext cx="458780" cy="369332"/>
          </a:xfrm>
          <a:prstGeom prst="rect">
            <a:avLst/>
          </a:prstGeom>
          <a:noFill/>
          <a:ln w="9525">
            <a:noFill/>
            <a:miter lim="800000"/>
            <a:headEnd/>
            <a:tailEnd/>
          </a:ln>
        </p:spPr>
        <p:txBody>
          <a:bodyPr wrap="none">
            <a:spAutoFit/>
          </a:bodyPr>
          <a:lstStyle/>
          <a:p>
            <a:r>
              <a:rPr lang="nb-NO">
                <a:solidFill>
                  <a:schemeClr val="bg1"/>
                </a:solidFill>
              </a:rPr>
              <a:t>9 y</a:t>
            </a:r>
          </a:p>
        </p:txBody>
      </p:sp>
      <p:pic>
        <p:nvPicPr>
          <p:cNvPr id="36871" name="Bilde 9"/>
          <p:cNvPicPr>
            <a:picLocks noChangeAspect="1"/>
          </p:cNvPicPr>
          <p:nvPr/>
        </p:nvPicPr>
        <p:blipFill>
          <a:blip r:embed="rId5" cstate="screen"/>
          <a:srcRect/>
          <a:stretch>
            <a:fillRect/>
          </a:stretch>
        </p:blipFill>
        <p:spPr bwMode="auto">
          <a:xfrm>
            <a:off x="3071813" y="214314"/>
            <a:ext cx="5883275" cy="3109912"/>
          </a:xfrm>
          <a:prstGeom prst="rect">
            <a:avLst/>
          </a:prstGeom>
          <a:noFill/>
          <a:ln w="9525">
            <a:noFill/>
            <a:miter lim="800000"/>
            <a:headEnd/>
            <a:tailEnd/>
          </a:ln>
        </p:spPr>
      </p:pic>
      <p:pic>
        <p:nvPicPr>
          <p:cNvPr id="36872" name="Bilde 10"/>
          <p:cNvPicPr>
            <a:picLocks noChangeAspect="1"/>
          </p:cNvPicPr>
          <p:nvPr/>
        </p:nvPicPr>
        <p:blipFill>
          <a:blip r:embed="rId6" cstate="screen"/>
          <a:srcRect/>
          <a:stretch>
            <a:fillRect/>
          </a:stretch>
        </p:blipFill>
        <p:spPr bwMode="auto">
          <a:xfrm>
            <a:off x="3214688" y="3683003"/>
            <a:ext cx="5786437" cy="3032125"/>
          </a:xfrm>
          <a:prstGeom prst="rect">
            <a:avLst/>
          </a:prstGeom>
          <a:noFill/>
          <a:ln w="9525">
            <a:noFill/>
            <a:miter lim="800000"/>
            <a:headEnd/>
            <a:tailEnd/>
          </a:ln>
        </p:spPr>
      </p:pic>
      <p:sp>
        <p:nvSpPr>
          <p:cNvPr id="36873" name="Rektangel 11"/>
          <p:cNvSpPr>
            <a:spLocks noChangeArrowheads="1"/>
          </p:cNvSpPr>
          <p:nvPr/>
        </p:nvSpPr>
        <p:spPr bwMode="auto">
          <a:xfrm>
            <a:off x="354197" y="3692156"/>
            <a:ext cx="987578" cy="369332"/>
          </a:xfrm>
          <a:prstGeom prst="rect">
            <a:avLst/>
          </a:prstGeom>
          <a:noFill/>
          <a:ln w="9525">
            <a:noFill/>
            <a:miter lim="800000"/>
            <a:headEnd/>
            <a:tailEnd/>
          </a:ln>
        </p:spPr>
        <p:txBody>
          <a:bodyPr wrap="none">
            <a:spAutoFit/>
          </a:bodyPr>
          <a:lstStyle/>
          <a:p>
            <a:r>
              <a:rPr lang="el-GR" dirty="0" smtClean="0"/>
              <a:t>8.5</a:t>
            </a:r>
            <a:r>
              <a:rPr lang="nb-NO" dirty="0" smtClean="0"/>
              <a:t> </a:t>
            </a:r>
            <a:r>
              <a:rPr lang="el-GR" dirty="0"/>
              <a:t>ετών</a:t>
            </a:r>
            <a:endParaRPr lang="nb-NO" dirty="0"/>
          </a:p>
        </p:txBody>
      </p:sp>
      <p:sp>
        <p:nvSpPr>
          <p:cNvPr id="36874" name="Rektangel 12"/>
          <p:cNvSpPr>
            <a:spLocks noChangeArrowheads="1"/>
          </p:cNvSpPr>
          <p:nvPr/>
        </p:nvSpPr>
        <p:spPr bwMode="auto">
          <a:xfrm>
            <a:off x="3132622" y="266147"/>
            <a:ext cx="812851" cy="369332"/>
          </a:xfrm>
          <a:prstGeom prst="rect">
            <a:avLst/>
          </a:prstGeom>
          <a:noFill/>
          <a:ln w="9525">
            <a:noFill/>
            <a:miter lim="800000"/>
            <a:headEnd/>
            <a:tailEnd/>
          </a:ln>
        </p:spPr>
        <p:txBody>
          <a:bodyPr wrap="none">
            <a:spAutoFit/>
          </a:bodyPr>
          <a:lstStyle/>
          <a:p>
            <a:r>
              <a:rPr lang="el-GR" dirty="0" smtClean="0">
                <a:solidFill>
                  <a:schemeClr val="bg1"/>
                </a:solidFill>
                <a:effectLst>
                  <a:outerShdw blurRad="38100" dist="38100" dir="2700000" algn="tl">
                    <a:srgbClr val="000000">
                      <a:alpha val="43137"/>
                    </a:srgbClr>
                  </a:outerShdw>
                </a:effectLst>
              </a:rPr>
              <a:t>7 </a:t>
            </a:r>
            <a:r>
              <a:rPr lang="el-GR" dirty="0">
                <a:solidFill>
                  <a:schemeClr val="bg1"/>
                </a:solidFill>
                <a:effectLst>
                  <a:outerShdw blurRad="38100" dist="38100" dir="2700000" algn="tl">
                    <a:srgbClr val="000000">
                      <a:alpha val="43137"/>
                    </a:srgbClr>
                  </a:outerShdw>
                </a:effectLst>
              </a:rPr>
              <a:t>ετών</a:t>
            </a:r>
            <a:endParaRPr lang="nb-NO" dirty="0">
              <a:solidFill>
                <a:schemeClr val="bg1"/>
              </a:solidFill>
              <a:effectLst>
                <a:outerShdw blurRad="38100" dist="38100" dir="2700000" algn="tl">
                  <a:srgbClr val="000000">
                    <a:alpha val="43137"/>
                  </a:srgbClr>
                </a:outerShdw>
              </a:effectLst>
            </a:endParaRPr>
          </a:p>
        </p:txBody>
      </p:sp>
      <p:sp>
        <p:nvSpPr>
          <p:cNvPr id="36875" name="Rektangel 13"/>
          <p:cNvSpPr>
            <a:spLocks noChangeArrowheads="1"/>
          </p:cNvSpPr>
          <p:nvPr/>
        </p:nvSpPr>
        <p:spPr bwMode="auto">
          <a:xfrm>
            <a:off x="3272508" y="3730035"/>
            <a:ext cx="812851" cy="369332"/>
          </a:xfrm>
          <a:prstGeom prst="rect">
            <a:avLst/>
          </a:prstGeom>
          <a:noFill/>
          <a:ln w="9525">
            <a:noFill/>
            <a:miter lim="800000"/>
            <a:headEnd/>
            <a:tailEnd/>
          </a:ln>
        </p:spPr>
        <p:txBody>
          <a:bodyPr wrap="none">
            <a:spAutoFit/>
          </a:bodyPr>
          <a:lstStyle/>
          <a:p>
            <a:r>
              <a:rPr lang="el-GR" dirty="0">
                <a:solidFill>
                  <a:schemeClr val="bg1"/>
                </a:solidFill>
                <a:effectLst>
                  <a:outerShdw blurRad="38100" dist="38100" dir="2700000" algn="tl">
                    <a:srgbClr val="000000">
                      <a:alpha val="43137"/>
                    </a:srgbClr>
                  </a:outerShdw>
                </a:effectLst>
              </a:rPr>
              <a:t>8 ετών</a:t>
            </a:r>
            <a:endParaRPr lang="nb-NO" dirty="0">
              <a:solidFill>
                <a:schemeClr val="bg1"/>
              </a:solidFill>
              <a:effectLst>
                <a:outerShdw blurRad="38100" dist="38100" dir="2700000" algn="tl">
                  <a:srgbClr val="000000">
                    <a:alpha val="43137"/>
                  </a:srgbClr>
                </a:outerShdw>
              </a:effectLst>
            </a:endParaRPr>
          </a:p>
        </p:txBody>
      </p:sp>
    </p:spTree>
  </p:cSld>
  <p:clrMapOvr>
    <a:masterClrMapping/>
  </p:clrMapOvr>
  <p:transition/>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cstate="screen"/>
          <a:stretch>
            <a:fillRect/>
          </a:stretch>
        </p:blipFill>
        <p:spPr>
          <a:xfrm>
            <a:off x="3" y="414672"/>
            <a:ext cx="2783492" cy="2519365"/>
          </a:xfrm>
          <a:prstGeom prst="rect">
            <a:avLst/>
          </a:prstGeom>
        </p:spPr>
      </p:pic>
      <p:pic>
        <p:nvPicPr>
          <p:cNvPr id="2052" name="Picture 4"/>
          <p:cNvPicPr>
            <a:picLocks noChangeAspect="1" noChangeArrowheads="1"/>
          </p:cNvPicPr>
          <p:nvPr/>
        </p:nvPicPr>
        <p:blipFill>
          <a:blip r:embed="rId4" cstate="screen"/>
          <a:srcRect/>
          <a:stretch>
            <a:fillRect/>
          </a:stretch>
        </p:blipFill>
        <p:spPr bwMode="auto">
          <a:xfrm>
            <a:off x="2814369" y="3593808"/>
            <a:ext cx="6202039" cy="3179131"/>
          </a:xfrm>
          <a:prstGeom prst="rect">
            <a:avLst/>
          </a:prstGeom>
          <a:noFill/>
          <a:ln w="9525">
            <a:noFill/>
            <a:miter lim="800000"/>
            <a:headEnd/>
            <a:tailEnd/>
          </a:ln>
        </p:spPr>
      </p:pic>
      <p:pic>
        <p:nvPicPr>
          <p:cNvPr id="2050" name="Picture 2"/>
          <p:cNvPicPr>
            <a:picLocks noChangeAspect="1" noChangeArrowheads="1"/>
          </p:cNvPicPr>
          <p:nvPr/>
        </p:nvPicPr>
        <p:blipFill>
          <a:blip r:embed="rId5" cstate="screen"/>
          <a:srcRect/>
          <a:stretch>
            <a:fillRect/>
          </a:stretch>
        </p:blipFill>
        <p:spPr bwMode="auto">
          <a:xfrm>
            <a:off x="2785729" y="78414"/>
            <a:ext cx="6262573" cy="3472850"/>
          </a:xfrm>
          <a:prstGeom prst="rect">
            <a:avLst/>
          </a:prstGeom>
          <a:noFill/>
          <a:ln w="9525">
            <a:noFill/>
            <a:miter lim="800000"/>
            <a:headEnd/>
            <a:tailEnd/>
          </a:ln>
        </p:spPr>
      </p:pic>
      <p:sp>
        <p:nvSpPr>
          <p:cNvPr id="37891" name="Rektangel 2"/>
          <p:cNvSpPr>
            <a:spLocks noChangeArrowheads="1"/>
          </p:cNvSpPr>
          <p:nvPr/>
        </p:nvSpPr>
        <p:spPr bwMode="auto">
          <a:xfrm>
            <a:off x="357192" y="428625"/>
            <a:ext cx="812851" cy="369332"/>
          </a:xfrm>
          <a:prstGeom prst="rect">
            <a:avLst/>
          </a:prstGeom>
          <a:noFill/>
          <a:ln w="9525">
            <a:noFill/>
            <a:miter lim="800000"/>
            <a:headEnd/>
            <a:tailEnd/>
          </a:ln>
        </p:spPr>
        <p:txBody>
          <a:bodyPr wrap="none">
            <a:spAutoFit/>
          </a:bodyPr>
          <a:lstStyle/>
          <a:p>
            <a:r>
              <a:rPr lang="el-GR">
                <a:solidFill>
                  <a:schemeClr val="bg1"/>
                </a:solidFill>
              </a:rPr>
              <a:t>9 ετών</a:t>
            </a:r>
            <a:endParaRPr lang="nb-NO">
              <a:solidFill>
                <a:schemeClr val="bg1"/>
              </a:solidFill>
            </a:endParaRPr>
          </a:p>
        </p:txBody>
      </p:sp>
      <p:sp>
        <p:nvSpPr>
          <p:cNvPr id="37894" name="Rektangel 5"/>
          <p:cNvSpPr>
            <a:spLocks noChangeArrowheads="1"/>
          </p:cNvSpPr>
          <p:nvPr/>
        </p:nvSpPr>
        <p:spPr bwMode="auto">
          <a:xfrm>
            <a:off x="208332" y="236576"/>
            <a:ext cx="987578" cy="369332"/>
          </a:xfrm>
          <a:prstGeom prst="rect">
            <a:avLst/>
          </a:prstGeom>
          <a:noFill/>
          <a:ln w="9525">
            <a:noFill/>
            <a:miter lim="800000"/>
            <a:headEnd/>
            <a:tailEnd/>
          </a:ln>
        </p:spPr>
        <p:txBody>
          <a:bodyPr wrap="none">
            <a:spAutoFit/>
          </a:bodyPr>
          <a:lstStyle/>
          <a:p>
            <a:r>
              <a:rPr lang="el-GR" dirty="0" smtClean="0"/>
              <a:t>9.5</a:t>
            </a:r>
            <a:r>
              <a:rPr lang="nb-NO" dirty="0" smtClean="0"/>
              <a:t> </a:t>
            </a:r>
            <a:r>
              <a:rPr lang="el-GR" dirty="0"/>
              <a:t>ετών</a:t>
            </a:r>
            <a:endParaRPr lang="nb-NO" dirty="0"/>
          </a:p>
        </p:txBody>
      </p:sp>
      <p:sp>
        <p:nvSpPr>
          <p:cNvPr id="37895" name="Rektangel 6"/>
          <p:cNvSpPr>
            <a:spLocks noChangeArrowheads="1"/>
          </p:cNvSpPr>
          <p:nvPr/>
        </p:nvSpPr>
        <p:spPr bwMode="auto">
          <a:xfrm>
            <a:off x="2804340" y="107569"/>
            <a:ext cx="812851" cy="369332"/>
          </a:xfrm>
          <a:prstGeom prst="rect">
            <a:avLst/>
          </a:prstGeom>
          <a:noFill/>
          <a:ln w="9525">
            <a:noFill/>
            <a:miter lim="800000"/>
            <a:headEnd/>
            <a:tailEnd/>
          </a:ln>
        </p:spPr>
        <p:txBody>
          <a:bodyPr wrap="none">
            <a:spAutoFit/>
          </a:bodyPr>
          <a:lstStyle/>
          <a:p>
            <a:r>
              <a:rPr lang="el-GR" dirty="0">
                <a:solidFill>
                  <a:schemeClr val="bg1"/>
                </a:solidFill>
                <a:effectLst>
                  <a:outerShdw blurRad="38100" dist="38100" dir="2700000" algn="tl">
                    <a:srgbClr val="000000">
                      <a:alpha val="43137"/>
                    </a:srgbClr>
                  </a:outerShdw>
                </a:effectLst>
              </a:rPr>
              <a:t>9 ετών</a:t>
            </a:r>
            <a:endParaRPr lang="nb-NO" dirty="0">
              <a:solidFill>
                <a:schemeClr val="bg1"/>
              </a:solidFill>
              <a:effectLst>
                <a:outerShdw blurRad="38100" dist="38100" dir="2700000" algn="tl">
                  <a:srgbClr val="000000">
                    <a:alpha val="43137"/>
                  </a:srgbClr>
                </a:outerShdw>
              </a:effectLst>
            </a:endParaRPr>
          </a:p>
        </p:txBody>
      </p:sp>
      <p:sp>
        <p:nvSpPr>
          <p:cNvPr id="37896" name="Rektangel 7"/>
          <p:cNvSpPr>
            <a:spLocks noChangeArrowheads="1"/>
          </p:cNvSpPr>
          <p:nvPr/>
        </p:nvSpPr>
        <p:spPr bwMode="auto">
          <a:xfrm>
            <a:off x="2804335" y="3526351"/>
            <a:ext cx="1117422" cy="369332"/>
          </a:xfrm>
          <a:prstGeom prst="rect">
            <a:avLst/>
          </a:prstGeom>
          <a:noFill/>
          <a:ln w="9525">
            <a:noFill/>
            <a:miter lim="800000"/>
            <a:headEnd/>
            <a:tailEnd/>
          </a:ln>
        </p:spPr>
        <p:txBody>
          <a:bodyPr wrap="none">
            <a:spAutoFit/>
          </a:bodyPr>
          <a:lstStyle/>
          <a:p>
            <a:r>
              <a:rPr lang="el-GR">
                <a:solidFill>
                  <a:schemeClr val="bg1"/>
                </a:solidFill>
                <a:effectLst>
                  <a:outerShdw blurRad="38100" dist="38100" dir="2700000" algn="tl">
                    <a:srgbClr val="000000">
                      <a:alpha val="43137"/>
                    </a:srgbClr>
                  </a:outerShdw>
                </a:effectLst>
              </a:rPr>
              <a:t>9-10 ετών</a:t>
            </a:r>
            <a:endParaRPr lang="nb-NO">
              <a:solidFill>
                <a:schemeClr val="bg1"/>
              </a:solidFill>
              <a:effectLst>
                <a:outerShdw blurRad="38100" dist="38100" dir="2700000" algn="tl">
                  <a:srgbClr val="000000">
                    <a:alpha val="43137"/>
                  </a:srgbClr>
                </a:outerShdw>
              </a:effectLst>
            </a:endParaRPr>
          </a:p>
        </p:txBody>
      </p:sp>
      <p:sp>
        <p:nvSpPr>
          <p:cNvPr id="10" name="TextBox 9"/>
          <p:cNvSpPr txBox="1"/>
          <p:nvPr/>
        </p:nvSpPr>
        <p:spPr>
          <a:xfrm>
            <a:off x="191394" y="3597351"/>
            <a:ext cx="1104598" cy="369332"/>
          </a:xfrm>
          <a:prstGeom prst="rect">
            <a:avLst/>
          </a:prstGeom>
          <a:noFill/>
        </p:spPr>
        <p:txBody>
          <a:bodyPr wrap="none" rtlCol="0">
            <a:spAutoFit/>
          </a:bodyPr>
          <a:lstStyle/>
          <a:p>
            <a:r>
              <a:rPr lang="el-GR" dirty="0" smtClean="0"/>
              <a:t>10.5 ετών</a:t>
            </a:r>
            <a:endParaRPr lang="el-GR" dirty="0"/>
          </a:p>
        </p:txBody>
      </p:sp>
      <p:pic>
        <p:nvPicPr>
          <p:cNvPr id="11" name="Picture 10"/>
          <p:cNvPicPr>
            <a:picLocks noChangeAspect="1"/>
          </p:cNvPicPr>
          <p:nvPr/>
        </p:nvPicPr>
        <p:blipFill>
          <a:blip r:embed="rId6" cstate="screen"/>
          <a:stretch>
            <a:fillRect/>
          </a:stretch>
        </p:blipFill>
        <p:spPr>
          <a:xfrm>
            <a:off x="3" y="3994709"/>
            <a:ext cx="2834287" cy="2199365"/>
          </a:xfrm>
          <a:prstGeom prst="rect">
            <a:avLst/>
          </a:prstGeom>
        </p:spPr>
      </p:pic>
    </p:spTree>
  </p:cSld>
  <p:clrMapOvr>
    <a:masterClrMapping/>
  </p:clrMapOvr>
  <p:transition/>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7" name="Picture 3"/>
          <p:cNvPicPr>
            <a:picLocks noChangeAspect="1" noChangeArrowheads="1"/>
          </p:cNvPicPr>
          <p:nvPr/>
        </p:nvPicPr>
        <p:blipFill>
          <a:blip r:embed="rId3" cstate="screen"/>
          <a:srcRect t="4518"/>
          <a:stretch>
            <a:fillRect/>
          </a:stretch>
        </p:blipFill>
        <p:spPr bwMode="auto">
          <a:xfrm>
            <a:off x="3221668" y="97907"/>
            <a:ext cx="5791981" cy="3327594"/>
          </a:xfrm>
          <a:prstGeom prst="rect">
            <a:avLst/>
          </a:prstGeom>
          <a:noFill/>
          <a:ln w="9525">
            <a:noFill/>
            <a:miter lim="800000"/>
            <a:headEnd/>
            <a:tailEnd/>
          </a:ln>
        </p:spPr>
      </p:pic>
      <p:pic>
        <p:nvPicPr>
          <p:cNvPr id="1026" name="Picture 2"/>
          <p:cNvPicPr>
            <a:picLocks noChangeAspect="1" noChangeArrowheads="1"/>
          </p:cNvPicPr>
          <p:nvPr/>
        </p:nvPicPr>
        <p:blipFill>
          <a:blip r:embed="rId4" cstate="screen"/>
          <a:srcRect t="5370"/>
          <a:stretch>
            <a:fillRect/>
          </a:stretch>
        </p:blipFill>
        <p:spPr bwMode="auto">
          <a:xfrm>
            <a:off x="3232299" y="3480996"/>
            <a:ext cx="5823908" cy="3291946"/>
          </a:xfrm>
          <a:prstGeom prst="rect">
            <a:avLst/>
          </a:prstGeom>
          <a:noFill/>
          <a:ln w="9525">
            <a:noFill/>
            <a:miter lim="800000"/>
            <a:headEnd/>
            <a:tailEnd/>
          </a:ln>
        </p:spPr>
      </p:pic>
      <p:sp>
        <p:nvSpPr>
          <p:cNvPr id="38915" name="Rektangel 4"/>
          <p:cNvSpPr>
            <a:spLocks noChangeArrowheads="1"/>
          </p:cNvSpPr>
          <p:nvPr/>
        </p:nvSpPr>
        <p:spPr bwMode="auto">
          <a:xfrm>
            <a:off x="384175" y="1785939"/>
            <a:ext cx="929870" cy="369332"/>
          </a:xfrm>
          <a:prstGeom prst="rect">
            <a:avLst/>
          </a:prstGeom>
          <a:noFill/>
          <a:ln w="9525">
            <a:noFill/>
            <a:miter lim="800000"/>
            <a:headEnd/>
            <a:tailEnd/>
          </a:ln>
        </p:spPr>
        <p:txBody>
          <a:bodyPr wrap="none">
            <a:spAutoFit/>
          </a:bodyPr>
          <a:lstStyle/>
          <a:p>
            <a:r>
              <a:rPr lang="nb-NO"/>
              <a:t>11 </a:t>
            </a:r>
            <a:r>
              <a:rPr lang="el-GR"/>
              <a:t>ετών</a:t>
            </a:r>
            <a:endParaRPr lang="nb-NO"/>
          </a:p>
        </p:txBody>
      </p:sp>
      <p:sp>
        <p:nvSpPr>
          <p:cNvPr id="38918" name="Rektangel 11"/>
          <p:cNvSpPr>
            <a:spLocks noChangeArrowheads="1"/>
          </p:cNvSpPr>
          <p:nvPr/>
        </p:nvSpPr>
        <p:spPr bwMode="auto">
          <a:xfrm>
            <a:off x="3239887" y="62458"/>
            <a:ext cx="929870" cy="369332"/>
          </a:xfrm>
          <a:prstGeom prst="rect">
            <a:avLst/>
          </a:prstGeom>
          <a:noFill/>
          <a:ln w="9525">
            <a:noFill/>
            <a:miter lim="800000"/>
            <a:headEnd/>
            <a:tailEnd/>
          </a:ln>
        </p:spPr>
        <p:txBody>
          <a:bodyPr wrap="none">
            <a:spAutoFit/>
          </a:bodyPr>
          <a:lstStyle/>
          <a:p>
            <a:r>
              <a:rPr lang="nb-NO" dirty="0">
                <a:solidFill>
                  <a:schemeClr val="bg1"/>
                </a:solidFill>
                <a:effectLst>
                  <a:outerShdw blurRad="38100" dist="38100" dir="2700000" algn="tl">
                    <a:srgbClr val="000000">
                      <a:alpha val="43137"/>
                    </a:srgbClr>
                  </a:outerShdw>
                </a:effectLst>
              </a:rPr>
              <a:t>11 </a:t>
            </a:r>
            <a:r>
              <a:rPr lang="el-GR" dirty="0">
                <a:solidFill>
                  <a:schemeClr val="bg1"/>
                </a:solidFill>
                <a:effectLst>
                  <a:outerShdw blurRad="38100" dist="38100" dir="2700000" algn="tl">
                    <a:srgbClr val="000000">
                      <a:alpha val="43137"/>
                    </a:srgbClr>
                  </a:outerShdw>
                </a:effectLst>
              </a:rPr>
              <a:t>ετών</a:t>
            </a:r>
            <a:endParaRPr lang="nb-NO" dirty="0">
              <a:solidFill>
                <a:schemeClr val="bg1"/>
              </a:solidFill>
              <a:effectLst>
                <a:outerShdw blurRad="38100" dist="38100" dir="2700000" algn="tl">
                  <a:srgbClr val="000000">
                    <a:alpha val="43137"/>
                  </a:srgbClr>
                </a:outerShdw>
              </a:effectLst>
            </a:endParaRPr>
          </a:p>
        </p:txBody>
      </p:sp>
      <p:sp>
        <p:nvSpPr>
          <p:cNvPr id="38919" name="Rektangel 12"/>
          <p:cNvSpPr>
            <a:spLocks noChangeArrowheads="1"/>
          </p:cNvSpPr>
          <p:nvPr/>
        </p:nvSpPr>
        <p:spPr bwMode="auto">
          <a:xfrm>
            <a:off x="3239888" y="3420021"/>
            <a:ext cx="1234440" cy="369332"/>
          </a:xfrm>
          <a:prstGeom prst="rect">
            <a:avLst/>
          </a:prstGeom>
          <a:noFill/>
          <a:ln w="9525">
            <a:noFill/>
            <a:miter lim="800000"/>
            <a:headEnd/>
            <a:tailEnd/>
          </a:ln>
        </p:spPr>
        <p:txBody>
          <a:bodyPr wrap="none">
            <a:spAutoFit/>
          </a:bodyPr>
          <a:lstStyle/>
          <a:p>
            <a:r>
              <a:rPr lang="nb-NO">
                <a:solidFill>
                  <a:schemeClr val="bg1"/>
                </a:solidFill>
                <a:effectLst>
                  <a:outerShdw blurRad="38100" dist="38100" dir="2700000" algn="tl">
                    <a:srgbClr val="000000">
                      <a:alpha val="43137"/>
                    </a:srgbClr>
                  </a:outerShdw>
                </a:effectLst>
              </a:rPr>
              <a:t>11</a:t>
            </a:r>
            <a:r>
              <a:rPr lang="el-GR">
                <a:solidFill>
                  <a:schemeClr val="bg1"/>
                </a:solidFill>
                <a:effectLst>
                  <a:outerShdw blurRad="38100" dist="38100" dir="2700000" algn="tl">
                    <a:srgbClr val="000000">
                      <a:alpha val="43137"/>
                    </a:srgbClr>
                  </a:outerShdw>
                </a:effectLst>
              </a:rPr>
              <a:t>-12</a:t>
            </a:r>
            <a:r>
              <a:rPr lang="nb-NO">
                <a:solidFill>
                  <a:schemeClr val="bg1"/>
                </a:solidFill>
                <a:effectLst>
                  <a:outerShdw blurRad="38100" dist="38100" dir="2700000" algn="tl">
                    <a:srgbClr val="000000">
                      <a:alpha val="43137"/>
                    </a:srgbClr>
                  </a:outerShdw>
                </a:effectLst>
              </a:rPr>
              <a:t> </a:t>
            </a:r>
            <a:r>
              <a:rPr lang="el-GR">
                <a:solidFill>
                  <a:schemeClr val="bg1"/>
                </a:solidFill>
                <a:effectLst>
                  <a:outerShdw blurRad="38100" dist="38100" dir="2700000" algn="tl">
                    <a:srgbClr val="000000">
                      <a:alpha val="43137"/>
                    </a:srgbClr>
                  </a:outerShdw>
                </a:effectLst>
              </a:rPr>
              <a:t>ετών</a:t>
            </a:r>
            <a:endParaRPr lang="nb-NO">
              <a:solidFill>
                <a:schemeClr val="bg1"/>
              </a:solidFill>
              <a:effectLst>
                <a:outerShdw blurRad="38100" dist="38100" dir="2700000" algn="tl">
                  <a:srgbClr val="000000">
                    <a:alpha val="43137"/>
                  </a:srgbClr>
                </a:outerShdw>
              </a:effectLst>
            </a:endParaRPr>
          </a:p>
        </p:txBody>
      </p:sp>
      <p:pic>
        <p:nvPicPr>
          <p:cNvPr id="8" name="Picture 7"/>
          <p:cNvPicPr>
            <a:picLocks noChangeAspect="1"/>
          </p:cNvPicPr>
          <p:nvPr/>
        </p:nvPicPr>
        <p:blipFill>
          <a:blip r:embed="rId5" cstate="screen"/>
          <a:stretch>
            <a:fillRect/>
          </a:stretch>
        </p:blipFill>
        <p:spPr>
          <a:xfrm>
            <a:off x="278280" y="2151116"/>
            <a:ext cx="2758096" cy="2123175"/>
          </a:xfrm>
          <a:prstGeom prst="rect">
            <a:avLst/>
          </a:prstGeom>
        </p:spPr>
      </p:pic>
    </p:spTree>
  </p:cSld>
  <p:clrMapOvr>
    <a:masterClrMapping/>
  </p:clrMapOvr>
  <p:transition/>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40" name="Rektangel 5"/>
          <p:cNvSpPr>
            <a:spLocks noChangeArrowheads="1"/>
          </p:cNvSpPr>
          <p:nvPr/>
        </p:nvSpPr>
        <p:spPr bwMode="auto">
          <a:xfrm>
            <a:off x="428626" y="428626"/>
            <a:ext cx="1104598" cy="369332"/>
          </a:xfrm>
          <a:prstGeom prst="rect">
            <a:avLst/>
          </a:prstGeom>
          <a:noFill/>
          <a:ln w="9525">
            <a:noFill/>
            <a:miter lim="800000"/>
            <a:headEnd/>
            <a:tailEnd/>
          </a:ln>
        </p:spPr>
        <p:txBody>
          <a:bodyPr wrap="none">
            <a:spAutoFit/>
          </a:bodyPr>
          <a:lstStyle/>
          <a:p>
            <a:r>
              <a:rPr lang="nb-NO" dirty="0"/>
              <a:t>1</a:t>
            </a:r>
            <a:r>
              <a:rPr lang="el-GR" dirty="0" smtClean="0"/>
              <a:t>2.5</a:t>
            </a:r>
            <a:r>
              <a:rPr lang="nb-NO" dirty="0" smtClean="0"/>
              <a:t> </a:t>
            </a:r>
            <a:r>
              <a:rPr lang="el-GR" dirty="0" smtClean="0"/>
              <a:t>ετών</a:t>
            </a:r>
            <a:endParaRPr lang="nb-NO" dirty="0"/>
          </a:p>
        </p:txBody>
      </p:sp>
      <p:sp>
        <p:nvSpPr>
          <p:cNvPr id="39941" name="Rektangel 6"/>
          <p:cNvSpPr>
            <a:spLocks noChangeArrowheads="1"/>
          </p:cNvSpPr>
          <p:nvPr/>
        </p:nvSpPr>
        <p:spPr bwMode="auto">
          <a:xfrm>
            <a:off x="420983" y="3281401"/>
            <a:ext cx="1104598" cy="369332"/>
          </a:xfrm>
          <a:prstGeom prst="rect">
            <a:avLst/>
          </a:prstGeom>
          <a:noFill/>
          <a:ln w="9525">
            <a:noFill/>
            <a:miter lim="800000"/>
            <a:headEnd/>
            <a:tailEnd/>
          </a:ln>
        </p:spPr>
        <p:txBody>
          <a:bodyPr wrap="none">
            <a:spAutoFit/>
          </a:bodyPr>
          <a:lstStyle/>
          <a:p>
            <a:r>
              <a:rPr lang="nb-NO" dirty="0"/>
              <a:t>1</a:t>
            </a:r>
            <a:r>
              <a:rPr lang="el-GR" dirty="0" smtClean="0"/>
              <a:t>5.5</a:t>
            </a:r>
            <a:r>
              <a:rPr lang="nb-NO" dirty="0" smtClean="0"/>
              <a:t> </a:t>
            </a:r>
            <a:r>
              <a:rPr lang="el-GR" dirty="0" smtClean="0"/>
              <a:t>ετών</a:t>
            </a:r>
            <a:endParaRPr lang="nb-NO" dirty="0"/>
          </a:p>
        </p:txBody>
      </p:sp>
      <p:pic>
        <p:nvPicPr>
          <p:cNvPr id="3074" name="Picture 2"/>
          <p:cNvPicPr>
            <a:picLocks noChangeAspect="1" noChangeArrowheads="1"/>
          </p:cNvPicPr>
          <p:nvPr/>
        </p:nvPicPr>
        <p:blipFill>
          <a:blip r:embed="rId3" cstate="screen"/>
          <a:srcRect/>
          <a:stretch>
            <a:fillRect/>
          </a:stretch>
        </p:blipFill>
        <p:spPr bwMode="auto">
          <a:xfrm>
            <a:off x="2997315" y="350891"/>
            <a:ext cx="6068167" cy="2860155"/>
          </a:xfrm>
          <a:prstGeom prst="rect">
            <a:avLst/>
          </a:prstGeom>
          <a:noFill/>
          <a:ln w="9525">
            <a:noFill/>
            <a:miter lim="800000"/>
            <a:headEnd/>
            <a:tailEnd/>
          </a:ln>
        </p:spPr>
      </p:pic>
      <p:pic>
        <p:nvPicPr>
          <p:cNvPr id="3075" name="Picture 3"/>
          <p:cNvPicPr>
            <a:picLocks noChangeAspect="1" noChangeArrowheads="1"/>
          </p:cNvPicPr>
          <p:nvPr/>
        </p:nvPicPr>
        <p:blipFill>
          <a:blip r:embed="rId4" cstate="screen"/>
          <a:srcRect/>
          <a:stretch>
            <a:fillRect/>
          </a:stretch>
        </p:blipFill>
        <p:spPr bwMode="auto">
          <a:xfrm>
            <a:off x="2990029" y="3317352"/>
            <a:ext cx="6054187" cy="3285456"/>
          </a:xfrm>
          <a:prstGeom prst="rect">
            <a:avLst/>
          </a:prstGeom>
          <a:noFill/>
          <a:ln w="9525">
            <a:noFill/>
            <a:miter lim="800000"/>
            <a:headEnd/>
            <a:tailEnd/>
          </a:ln>
        </p:spPr>
      </p:pic>
      <p:pic>
        <p:nvPicPr>
          <p:cNvPr id="8" name="Picture 7"/>
          <p:cNvPicPr>
            <a:picLocks noChangeAspect="1"/>
          </p:cNvPicPr>
          <p:nvPr/>
        </p:nvPicPr>
        <p:blipFill>
          <a:blip r:embed="rId5" cstate="screen"/>
          <a:stretch>
            <a:fillRect/>
          </a:stretch>
        </p:blipFill>
        <p:spPr>
          <a:xfrm>
            <a:off x="159493" y="946403"/>
            <a:ext cx="2697143" cy="1620318"/>
          </a:xfrm>
          <a:prstGeom prst="rect">
            <a:avLst/>
          </a:prstGeom>
        </p:spPr>
      </p:pic>
      <p:pic>
        <p:nvPicPr>
          <p:cNvPr id="9" name="Picture 8"/>
          <p:cNvPicPr>
            <a:picLocks noChangeAspect="1"/>
          </p:cNvPicPr>
          <p:nvPr/>
        </p:nvPicPr>
        <p:blipFill>
          <a:blip r:embed="rId6" cstate="screen"/>
          <a:stretch>
            <a:fillRect/>
          </a:stretch>
        </p:blipFill>
        <p:spPr>
          <a:xfrm>
            <a:off x="131424" y="3979051"/>
            <a:ext cx="2778413" cy="1660952"/>
          </a:xfrm>
          <a:prstGeom prst="rect">
            <a:avLst/>
          </a:prstGeom>
        </p:spPr>
      </p:pic>
    </p:spTree>
  </p:cSld>
  <p:clrMapOvr>
    <a:masterClrMapping/>
  </p:clrMapOvr>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112007_mand0_sm.jpg"/>
          <p:cNvPicPr>
            <a:picLocks noChangeAspect="1"/>
          </p:cNvPicPr>
          <p:nvPr/>
        </p:nvPicPr>
        <p:blipFill>
          <a:blip r:embed="rId3" cstate="screen"/>
          <a:stretch>
            <a:fillRect/>
          </a:stretch>
        </p:blipFill>
        <p:spPr>
          <a:xfrm>
            <a:off x="5278585" y="2249565"/>
            <a:ext cx="3437647" cy="2492293"/>
          </a:xfrm>
          <a:prstGeom prst="rect">
            <a:avLst/>
          </a:prstGeom>
        </p:spPr>
      </p:pic>
      <p:pic>
        <p:nvPicPr>
          <p:cNvPr id="3" name="Picture 2" descr="112007_max0_sm.jpg"/>
          <p:cNvPicPr>
            <a:picLocks noChangeAspect="1"/>
          </p:cNvPicPr>
          <p:nvPr/>
        </p:nvPicPr>
        <p:blipFill>
          <a:blip r:embed="rId4" cstate="screen"/>
          <a:stretch>
            <a:fillRect/>
          </a:stretch>
        </p:blipFill>
        <p:spPr>
          <a:xfrm>
            <a:off x="550721" y="2275609"/>
            <a:ext cx="3220779" cy="2444174"/>
          </a:xfrm>
          <a:prstGeom prst="rect">
            <a:avLst/>
          </a:prstGeom>
        </p:spPr>
      </p:pic>
      <p:pic>
        <p:nvPicPr>
          <p:cNvPr id="4" name="Picture 3" descr="112007_R0_sm.jpg"/>
          <p:cNvPicPr>
            <a:picLocks noChangeAspect="1"/>
          </p:cNvPicPr>
          <p:nvPr/>
        </p:nvPicPr>
        <p:blipFill>
          <a:blip r:embed="rId5" cstate="screen"/>
          <a:stretch>
            <a:fillRect/>
          </a:stretch>
        </p:blipFill>
        <p:spPr>
          <a:xfrm>
            <a:off x="1028700" y="4721352"/>
            <a:ext cx="3371088" cy="2136648"/>
          </a:xfrm>
          <a:prstGeom prst="rect">
            <a:avLst/>
          </a:prstGeom>
        </p:spPr>
      </p:pic>
      <p:pic>
        <p:nvPicPr>
          <p:cNvPr id="5" name="Picture 4" descr="112007_L0_sm.jpg"/>
          <p:cNvPicPr>
            <a:picLocks noChangeAspect="1"/>
          </p:cNvPicPr>
          <p:nvPr/>
        </p:nvPicPr>
        <p:blipFill>
          <a:blip r:embed="rId6" cstate="screen"/>
          <a:stretch>
            <a:fillRect/>
          </a:stretch>
        </p:blipFill>
        <p:spPr>
          <a:xfrm>
            <a:off x="4620768" y="4733544"/>
            <a:ext cx="3608832" cy="2124456"/>
          </a:xfrm>
          <a:prstGeom prst="rect">
            <a:avLst/>
          </a:prstGeom>
        </p:spPr>
      </p:pic>
      <p:pic>
        <p:nvPicPr>
          <p:cNvPr id="6" name="Picture 5" descr="112007_F0_sm.jpg"/>
          <p:cNvPicPr>
            <a:picLocks noChangeAspect="1"/>
          </p:cNvPicPr>
          <p:nvPr/>
        </p:nvPicPr>
        <p:blipFill>
          <a:blip r:embed="rId7" cstate="screen"/>
          <a:stretch>
            <a:fillRect/>
          </a:stretch>
        </p:blipFill>
        <p:spPr>
          <a:xfrm>
            <a:off x="2711417" y="0"/>
            <a:ext cx="3721171" cy="2286000"/>
          </a:xfrm>
          <a:prstGeom prst="rect">
            <a:avLst/>
          </a:prstGeom>
        </p:spPr>
      </p:pic>
    </p:spTree>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2271534" y="3136616"/>
            <a:ext cx="4213013" cy="584775"/>
          </a:xfrm>
          <a:prstGeom prst="rect">
            <a:avLst/>
          </a:prstGeom>
          <a:noFill/>
        </p:spPr>
        <p:txBody>
          <a:bodyPr wrap="none" rtlCol="0">
            <a:spAutoFit/>
          </a:bodyPr>
          <a:lstStyle/>
          <a:p>
            <a:r>
              <a:rPr lang="el-GR" sz="3200" dirty="0" smtClean="0"/>
              <a:t>χαρακτηριστικές φάσεις</a:t>
            </a:r>
            <a:endParaRPr lang="el-GR" sz="3200" dirty="0"/>
          </a:p>
        </p:txBody>
      </p:sp>
    </p:spTree>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4025905" y="1666875"/>
            <a:ext cx="906463" cy="1327150"/>
            <a:chOff x="2580" y="2205"/>
            <a:chExt cx="446" cy="653"/>
          </a:xfrm>
        </p:grpSpPr>
        <p:sp>
          <p:nvSpPr>
            <p:cNvPr id="55336" name="Freeform 3"/>
            <p:cNvSpPr>
              <a:spLocks/>
            </p:cNvSpPr>
            <p:nvPr/>
          </p:nvSpPr>
          <p:spPr bwMode="auto">
            <a:xfrm>
              <a:off x="2624" y="2205"/>
              <a:ext cx="378" cy="227"/>
            </a:xfrm>
            <a:custGeom>
              <a:avLst/>
              <a:gdLst>
                <a:gd name="T0" fmla="*/ 38 w 378"/>
                <a:gd name="T1" fmla="*/ 212 h 227"/>
                <a:gd name="T2" fmla="*/ 16 w 378"/>
                <a:gd name="T3" fmla="*/ 147 h 227"/>
                <a:gd name="T4" fmla="*/ 0 w 378"/>
                <a:gd name="T5" fmla="*/ 98 h 227"/>
                <a:gd name="T6" fmla="*/ 0 w 378"/>
                <a:gd name="T7" fmla="*/ 68 h 227"/>
                <a:gd name="T8" fmla="*/ 20 w 378"/>
                <a:gd name="T9" fmla="*/ 21 h 227"/>
                <a:gd name="T10" fmla="*/ 62 w 378"/>
                <a:gd name="T11" fmla="*/ 9 h 227"/>
                <a:gd name="T12" fmla="*/ 77 w 378"/>
                <a:gd name="T13" fmla="*/ 22 h 227"/>
                <a:gd name="T14" fmla="*/ 63 w 378"/>
                <a:gd name="T15" fmla="*/ 69 h 227"/>
                <a:gd name="T16" fmla="*/ 77 w 378"/>
                <a:gd name="T17" fmla="*/ 22 h 227"/>
                <a:gd name="T18" fmla="*/ 88 w 378"/>
                <a:gd name="T19" fmla="*/ 5 h 227"/>
                <a:gd name="T20" fmla="*/ 118 w 378"/>
                <a:gd name="T21" fmla="*/ 4 h 227"/>
                <a:gd name="T22" fmla="*/ 151 w 378"/>
                <a:gd name="T23" fmla="*/ 3 h 227"/>
                <a:gd name="T24" fmla="*/ 195 w 378"/>
                <a:gd name="T25" fmla="*/ 4 h 227"/>
                <a:gd name="T26" fmla="*/ 221 w 378"/>
                <a:gd name="T27" fmla="*/ 32 h 227"/>
                <a:gd name="T28" fmla="*/ 224 w 378"/>
                <a:gd name="T29" fmla="*/ 52 h 227"/>
                <a:gd name="T30" fmla="*/ 231 w 378"/>
                <a:gd name="T31" fmla="*/ 79 h 227"/>
                <a:gd name="T32" fmla="*/ 224 w 378"/>
                <a:gd name="T33" fmla="*/ 61 h 227"/>
                <a:gd name="T34" fmla="*/ 221 w 378"/>
                <a:gd name="T35" fmla="*/ 32 h 227"/>
                <a:gd name="T36" fmla="*/ 232 w 378"/>
                <a:gd name="T37" fmla="*/ 14 h 227"/>
                <a:gd name="T38" fmla="*/ 275 w 378"/>
                <a:gd name="T39" fmla="*/ 1 h 227"/>
                <a:gd name="T40" fmla="*/ 304 w 378"/>
                <a:gd name="T41" fmla="*/ 0 h 227"/>
                <a:gd name="T42" fmla="*/ 335 w 378"/>
                <a:gd name="T43" fmla="*/ 1 h 227"/>
                <a:gd name="T44" fmla="*/ 360 w 378"/>
                <a:gd name="T45" fmla="*/ 11 h 227"/>
                <a:gd name="T46" fmla="*/ 375 w 378"/>
                <a:gd name="T47" fmla="*/ 61 h 227"/>
                <a:gd name="T48" fmla="*/ 377 w 378"/>
                <a:gd name="T49" fmla="*/ 93 h 227"/>
                <a:gd name="T50" fmla="*/ 352 w 378"/>
                <a:gd name="T51" fmla="*/ 154 h 227"/>
                <a:gd name="T52" fmla="*/ 340 w 378"/>
                <a:gd name="T53" fmla="*/ 204 h 227"/>
                <a:gd name="T54" fmla="*/ 275 w 378"/>
                <a:gd name="T55" fmla="*/ 222 h 227"/>
                <a:gd name="T56" fmla="*/ 208 w 378"/>
                <a:gd name="T57" fmla="*/ 226 h 227"/>
                <a:gd name="T58" fmla="*/ 123 w 378"/>
                <a:gd name="T59" fmla="*/ 226 h 227"/>
                <a:gd name="T60" fmla="*/ 38 w 378"/>
                <a:gd name="T61" fmla="*/ 212 h 22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78"/>
                <a:gd name="T94" fmla="*/ 0 h 227"/>
                <a:gd name="T95" fmla="*/ 378 w 378"/>
                <a:gd name="T96" fmla="*/ 227 h 22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78" h="227">
                  <a:moveTo>
                    <a:pt x="38" y="212"/>
                  </a:moveTo>
                  <a:lnTo>
                    <a:pt x="16" y="147"/>
                  </a:lnTo>
                  <a:lnTo>
                    <a:pt x="0" y="98"/>
                  </a:lnTo>
                  <a:lnTo>
                    <a:pt x="0" y="68"/>
                  </a:lnTo>
                  <a:lnTo>
                    <a:pt x="20" y="21"/>
                  </a:lnTo>
                  <a:lnTo>
                    <a:pt x="62" y="9"/>
                  </a:lnTo>
                  <a:lnTo>
                    <a:pt x="77" y="22"/>
                  </a:lnTo>
                  <a:lnTo>
                    <a:pt x="63" y="69"/>
                  </a:lnTo>
                  <a:lnTo>
                    <a:pt x="77" y="22"/>
                  </a:lnTo>
                  <a:lnTo>
                    <a:pt x="88" y="5"/>
                  </a:lnTo>
                  <a:lnTo>
                    <a:pt x="118" y="4"/>
                  </a:lnTo>
                  <a:lnTo>
                    <a:pt x="151" y="3"/>
                  </a:lnTo>
                  <a:lnTo>
                    <a:pt x="195" y="4"/>
                  </a:lnTo>
                  <a:lnTo>
                    <a:pt x="221" y="32"/>
                  </a:lnTo>
                  <a:lnTo>
                    <a:pt x="224" y="52"/>
                  </a:lnTo>
                  <a:lnTo>
                    <a:pt x="231" y="79"/>
                  </a:lnTo>
                  <a:lnTo>
                    <a:pt x="224" y="61"/>
                  </a:lnTo>
                  <a:lnTo>
                    <a:pt x="221" y="32"/>
                  </a:lnTo>
                  <a:lnTo>
                    <a:pt x="232" y="14"/>
                  </a:lnTo>
                  <a:lnTo>
                    <a:pt x="275" y="1"/>
                  </a:lnTo>
                  <a:lnTo>
                    <a:pt x="304" y="0"/>
                  </a:lnTo>
                  <a:lnTo>
                    <a:pt x="335" y="1"/>
                  </a:lnTo>
                  <a:lnTo>
                    <a:pt x="360" y="11"/>
                  </a:lnTo>
                  <a:lnTo>
                    <a:pt x="375" y="61"/>
                  </a:lnTo>
                  <a:lnTo>
                    <a:pt x="377" y="93"/>
                  </a:lnTo>
                  <a:lnTo>
                    <a:pt x="352" y="154"/>
                  </a:lnTo>
                  <a:lnTo>
                    <a:pt x="340" y="204"/>
                  </a:lnTo>
                  <a:lnTo>
                    <a:pt x="275" y="222"/>
                  </a:lnTo>
                  <a:lnTo>
                    <a:pt x="208" y="226"/>
                  </a:lnTo>
                  <a:lnTo>
                    <a:pt x="123" y="226"/>
                  </a:lnTo>
                  <a:lnTo>
                    <a:pt x="38" y="212"/>
                  </a:lnTo>
                </a:path>
              </a:pathLst>
            </a:custGeom>
            <a:gradFill rotWithShape="0">
              <a:gsLst>
                <a:gs pos="0">
                  <a:schemeClr val="bg1"/>
                </a:gs>
                <a:gs pos="100000">
                  <a:srgbClr val="DDDDDD"/>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55337" name="Freeform 4"/>
            <p:cNvSpPr>
              <a:spLocks/>
            </p:cNvSpPr>
            <p:nvPr/>
          </p:nvSpPr>
          <p:spPr bwMode="auto">
            <a:xfrm>
              <a:off x="2580" y="2410"/>
              <a:ext cx="446" cy="448"/>
            </a:xfrm>
            <a:custGeom>
              <a:avLst/>
              <a:gdLst>
                <a:gd name="T0" fmla="*/ 379 w 446"/>
                <a:gd name="T1" fmla="*/ 0 h 448"/>
                <a:gd name="T2" fmla="*/ 304 w 446"/>
                <a:gd name="T3" fmla="*/ 14 h 448"/>
                <a:gd name="T4" fmla="*/ 240 w 446"/>
                <a:gd name="T5" fmla="*/ 17 h 448"/>
                <a:gd name="T6" fmla="*/ 162 w 446"/>
                <a:gd name="T7" fmla="*/ 21 h 448"/>
                <a:gd name="T8" fmla="*/ 82 w 446"/>
                <a:gd name="T9" fmla="*/ 9 h 448"/>
                <a:gd name="T10" fmla="*/ 71 w 446"/>
                <a:gd name="T11" fmla="*/ 82 h 448"/>
                <a:gd name="T12" fmla="*/ 25 w 446"/>
                <a:gd name="T13" fmla="*/ 174 h 448"/>
                <a:gd name="T14" fmla="*/ 8 w 446"/>
                <a:gd name="T15" fmla="*/ 253 h 448"/>
                <a:gd name="T16" fmla="*/ 0 w 446"/>
                <a:gd name="T17" fmla="*/ 328 h 448"/>
                <a:gd name="T18" fmla="*/ 12 w 446"/>
                <a:gd name="T19" fmla="*/ 404 h 448"/>
                <a:gd name="T20" fmla="*/ 34 w 446"/>
                <a:gd name="T21" fmla="*/ 441 h 448"/>
                <a:gd name="T22" fmla="*/ 67 w 446"/>
                <a:gd name="T23" fmla="*/ 436 h 448"/>
                <a:gd name="T24" fmla="*/ 77 w 446"/>
                <a:gd name="T25" fmla="*/ 400 h 448"/>
                <a:gd name="T26" fmla="*/ 79 w 446"/>
                <a:gd name="T27" fmla="*/ 337 h 448"/>
                <a:gd name="T28" fmla="*/ 89 w 446"/>
                <a:gd name="T29" fmla="*/ 255 h 448"/>
                <a:gd name="T30" fmla="*/ 125 w 446"/>
                <a:gd name="T31" fmla="*/ 183 h 448"/>
                <a:gd name="T32" fmla="*/ 178 w 446"/>
                <a:gd name="T33" fmla="*/ 142 h 448"/>
                <a:gd name="T34" fmla="*/ 230 w 446"/>
                <a:gd name="T35" fmla="*/ 126 h 448"/>
                <a:gd name="T36" fmla="*/ 287 w 446"/>
                <a:gd name="T37" fmla="*/ 145 h 448"/>
                <a:gd name="T38" fmla="*/ 327 w 446"/>
                <a:gd name="T39" fmla="*/ 206 h 448"/>
                <a:gd name="T40" fmla="*/ 349 w 446"/>
                <a:gd name="T41" fmla="*/ 255 h 448"/>
                <a:gd name="T42" fmla="*/ 365 w 446"/>
                <a:gd name="T43" fmla="*/ 301 h 448"/>
                <a:gd name="T44" fmla="*/ 371 w 446"/>
                <a:gd name="T45" fmla="*/ 352 h 448"/>
                <a:gd name="T46" fmla="*/ 369 w 446"/>
                <a:gd name="T47" fmla="*/ 400 h 448"/>
                <a:gd name="T48" fmla="*/ 369 w 446"/>
                <a:gd name="T49" fmla="*/ 435 h 448"/>
                <a:gd name="T50" fmla="*/ 398 w 446"/>
                <a:gd name="T51" fmla="*/ 447 h 448"/>
                <a:gd name="T52" fmla="*/ 426 w 446"/>
                <a:gd name="T53" fmla="*/ 411 h 448"/>
                <a:gd name="T54" fmla="*/ 441 w 446"/>
                <a:gd name="T55" fmla="*/ 348 h 448"/>
                <a:gd name="T56" fmla="*/ 445 w 446"/>
                <a:gd name="T57" fmla="*/ 295 h 448"/>
                <a:gd name="T58" fmla="*/ 434 w 446"/>
                <a:gd name="T59" fmla="*/ 240 h 448"/>
                <a:gd name="T60" fmla="*/ 404 w 446"/>
                <a:gd name="T61" fmla="*/ 174 h 448"/>
                <a:gd name="T62" fmla="*/ 382 w 446"/>
                <a:gd name="T63" fmla="*/ 118 h 448"/>
                <a:gd name="T64" fmla="*/ 371 w 446"/>
                <a:gd name="T65" fmla="*/ 63 h 448"/>
                <a:gd name="T66" fmla="*/ 379 w 446"/>
                <a:gd name="T67" fmla="*/ 0 h 44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46"/>
                <a:gd name="T103" fmla="*/ 0 h 448"/>
                <a:gd name="T104" fmla="*/ 446 w 446"/>
                <a:gd name="T105" fmla="*/ 448 h 44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46" h="448">
                  <a:moveTo>
                    <a:pt x="379" y="0"/>
                  </a:moveTo>
                  <a:lnTo>
                    <a:pt x="304" y="14"/>
                  </a:lnTo>
                  <a:lnTo>
                    <a:pt x="240" y="17"/>
                  </a:lnTo>
                  <a:lnTo>
                    <a:pt x="162" y="21"/>
                  </a:lnTo>
                  <a:lnTo>
                    <a:pt x="82" y="9"/>
                  </a:lnTo>
                  <a:lnTo>
                    <a:pt x="71" y="82"/>
                  </a:lnTo>
                  <a:lnTo>
                    <a:pt x="25" y="174"/>
                  </a:lnTo>
                  <a:lnTo>
                    <a:pt x="8" y="253"/>
                  </a:lnTo>
                  <a:lnTo>
                    <a:pt x="0" y="328"/>
                  </a:lnTo>
                  <a:lnTo>
                    <a:pt x="12" y="404"/>
                  </a:lnTo>
                  <a:lnTo>
                    <a:pt x="34" y="441"/>
                  </a:lnTo>
                  <a:lnTo>
                    <a:pt x="67" y="436"/>
                  </a:lnTo>
                  <a:lnTo>
                    <a:pt x="77" y="400"/>
                  </a:lnTo>
                  <a:lnTo>
                    <a:pt x="79" y="337"/>
                  </a:lnTo>
                  <a:lnTo>
                    <a:pt x="89" y="255"/>
                  </a:lnTo>
                  <a:lnTo>
                    <a:pt x="125" y="183"/>
                  </a:lnTo>
                  <a:lnTo>
                    <a:pt x="178" y="142"/>
                  </a:lnTo>
                  <a:lnTo>
                    <a:pt x="230" y="126"/>
                  </a:lnTo>
                  <a:lnTo>
                    <a:pt x="287" y="145"/>
                  </a:lnTo>
                  <a:lnTo>
                    <a:pt x="327" y="206"/>
                  </a:lnTo>
                  <a:lnTo>
                    <a:pt x="349" y="255"/>
                  </a:lnTo>
                  <a:lnTo>
                    <a:pt x="365" y="301"/>
                  </a:lnTo>
                  <a:lnTo>
                    <a:pt x="371" y="352"/>
                  </a:lnTo>
                  <a:lnTo>
                    <a:pt x="369" y="400"/>
                  </a:lnTo>
                  <a:lnTo>
                    <a:pt x="369" y="435"/>
                  </a:lnTo>
                  <a:lnTo>
                    <a:pt x="398" y="447"/>
                  </a:lnTo>
                  <a:lnTo>
                    <a:pt x="426" y="411"/>
                  </a:lnTo>
                  <a:lnTo>
                    <a:pt x="441" y="348"/>
                  </a:lnTo>
                  <a:lnTo>
                    <a:pt x="445" y="295"/>
                  </a:lnTo>
                  <a:lnTo>
                    <a:pt x="434" y="240"/>
                  </a:lnTo>
                  <a:lnTo>
                    <a:pt x="404" y="174"/>
                  </a:lnTo>
                  <a:lnTo>
                    <a:pt x="382" y="118"/>
                  </a:lnTo>
                  <a:lnTo>
                    <a:pt x="371" y="63"/>
                  </a:lnTo>
                  <a:lnTo>
                    <a:pt x="379" y="0"/>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grpSp>
      <p:grpSp>
        <p:nvGrpSpPr>
          <p:cNvPr id="3" name="Group 5"/>
          <p:cNvGrpSpPr>
            <a:grpSpLocks/>
          </p:cNvGrpSpPr>
          <p:nvPr/>
        </p:nvGrpSpPr>
        <p:grpSpPr bwMode="auto">
          <a:xfrm rot="-755186">
            <a:off x="2884488" y="1614491"/>
            <a:ext cx="1331912" cy="1749425"/>
            <a:chOff x="4070" y="1040"/>
            <a:chExt cx="656" cy="861"/>
          </a:xfrm>
        </p:grpSpPr>
        <p:sp>
          <p:nvSpPr>
            <p:cNvPr id="390150" name="Freeform 6"/>
            <p:cNvSpPr>
              <a:spLocks/>
            </p:cNvSpPr>
            <p:nvPr/>
          </p:nvSpPr>
          <p:spPr bwMode="auto">
            <a:xfrm>
              <a:off x="4269" y="1040"/>
              <a:ext cx="457" cy="342"/>
            </a:xfrm>
            <a:custGeom>
              <a:avLst/>
              <a:gdLst/>
              <a:ahLst/>
              <a:cxnLst>
                <a:cxn ang="0">
                  <a:pos x="4" y="238"/>
                </a:cxn>
                <a:cxn ang="0">
                  <a:pos x="3" y="153"/>
                </a:cxn>
                <a:cxn ang="0">
                  <a:pos x="0" y="87"/>
                </a:cxn>
                <a:cxn ang="0">
                  <a:pos x="9" y="51"/>
                </a:cxn>
                <a:cxn ang="0">
                  <a:pos x="43" y="0"/>
                </a:cxn>
                <a:cxn ang="0">
                  <a:pos x="97" y="4"/>
                </a:cxn>
                <a:cxn ang="0">
                  <a:pos x="110" y="24"/>
                </a:cxn>
                <a:cxn ang="0">
                  <a:pos x="72" y="107"/>
                </a:cxn>
                <a:cxn ang="0">
                  <a:pos x="110" y="24"/>
                </a:cxn>
                <a:cxn ang="0">
                  <a:pos x="132" y="9"/>
                </a:cxn>
                <a:cxn ang="0">
                  <a:pos x="151" y="7"/>
                </a:cxn>
                <a:cxn ang="0">
                  <a:pos x="189" y="13"/>
                </a:cxn>
                <a:cxn ang="0">
                  <a:pos x="260" y="48"/>
                </a:cxn>
                <a:cxn ang="0">
                  <a:pos x="280" y="88"/>
                </a:cxn>
                <a:cxn ang="0">
                  <a:pos x="276" y="125"/>
                </a:cxn>
                <a:cxn ang="0">
                  <a:pos x="256" y="174"/>
                </a:cxn>
                <a:cxn ang="0">
                  <a:pos x="276" y="125"/>
                </a:cxn>
                <a:cxn ang="0">
                  <a:pos x="280" y="88"/>
                </a:cxn>
                <a:cxn ang="0">
                  <a:pos x="301" y="72"/>
                </a:cxn>
                <a:cxn ang="0">
                  <a:pos x="356" y="72"/>
                </a:cxn>
                <a:cxn ang="0">
                  <a:pos x="393" y="77"/>
                </a:cxn>
                <a:cxn ang="0">
                  <a:pos x="437" y="90"/>
                </a:cxn>
                <a:cxn ang="0">
                  <a:pos x="454" y="115"/>
                </a:cxn>
                <a:cxn ang="0">
                  <a:pos x="456" y="180"/>
                </a:cxn>
                <a:cxn ang="0">
                  <a:pos x="447" y="222"/>
                </a:cxn>
                <a:cxn ang="0">
                  <a:pos x="396" y="284"/>
                </a:cxn>
                <a:cxn ang="0">
                  <a:pos x="365" y="341"/>
                </a:cxn>
                <a:cxn ang="0">
                  <a:pos x="283" y="336"/>
                </a:cxn>
                <a:cxn ang="0">
                  <a:pos x="201" y="316"/>
                </a:cxn>
                <a:cxn ang="0">
                  <a:pos x="100" y="286"/>
                </a:cxn>
                <a:cxn ang="0">
                  <a:pos x="4" y="238"/>
                </a:cxn>
              </a:cxnLst>
              <a:rect l="0" t="0" r="r" b="b"/>
              <a:pathLst>
                <a:path w="457" h="342">
                  <a:moveTo>
                    <a:pt x="4" y="238"/>
                  </a:moveTo>
                  <a:lnTo>
                    <a:pt x="3" y="153"/>
                  </a:lnTo>
                  <a:lnTo>
                    <a:pt x="0" y="87"/>
                  </a:lnTo>
                  <a:lnTo>
                    <a:pt x="9" y="51"/>
                  </a:lnTo>
                  <a:lnTo>
                    <a:pt x="43" y="0"/>
                  </a:lnTo>
                  <a:lnTo>
                    <a:pt x="97" y="4"/>
                  </a:lnTo>
                  <a:lnTo>
                    <a:pt x="110" y="24"/>
                  </a:lnTo>
                  <a:lnTo>
                    <a:pt x="72" y="107"/>
                  </a:lnTo>
                  <a:lnTo>
                    <a:pt x="110" y="24"/>
                  </a:lnTo>
                  <a:lnTo>
                    <a:pt x="132" y="9"/>
                  </a:lnTo>
                  <a:lnTo>
                    <a:pt x="151" y="7"/>
                  </a:lnTo>
                  <a:lnTo>
                    <a:pt x="189" y="13"/>
                  </a:lnTo>
                  <a:lnTo>
                    <a:pt x="260" y="48"/>
                  </a:lnTo>
                  <a:lnTo>
                    <a:pt x="280" y="88"/>
                  </a:lnTo>
                  <a:lnTo>
                    <a:pt x="276" y="125"/>
                  </a:lnTo>
                  <a:lnTo>
                    <a:pt x="256" y="174"/>
                  </a:lnTo>
                  <a:lnTo>
                    <a:pt x="276" y="125"/>
                  </a:lnTo>
                  <a:lnTo>
                    <a:pt x="280" y="88"/>
                  </a:lnTo>
                  <a:lnTo>
                    <a:pt x="301" y="72"/>
                  </a:lnTo>
                  <a:lnTo>
                    <a:pt x="356" y="72"/>
                  </a:lnTo>
                  <a:lnTo>
                    <a:pt x="393" y="77"/>
                  </a:lnTo>
                  <a:lnTo>
                    <a:pt x="437" y="90"/>
                  </a:lnTo>
                  <a:lnTo>
                    <a:pt x="454" y="115"/>
                  </a:lnTo>
                  <a:lnTo>
                    <a:pt x="456" y="180"/>
                  </a:lnTo>
                  <a:lnTo>
                    <a:pt x="447" y="222"/>
                  </a:lnTo>
                  <a:lnTo>
                    <a:pt x="396" y="284"/>
                  </a:lnTo>
                  <a:lnTo>
                    <a:pt x="365" y="341"/>
                  </a:lnTo>
                  <a:lnTo>
                    <a:pt x="283" y="336"/>
                  </a:lnTo>
                  <a:lnTo>
                    <a:pt x="201" y="316"/>
                  </a:lnTo>
                  <a:lnTo>
                    <a:pt x="100" y="286"/>
                  </a:lnTo>
                  <a:lnTo>
                    <a:pt x="4" y="238"/>
                  </a:lnTo>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sp>
          <p:nvSpPr>
            <p:cNvPr id="55335" name="Freeform 7"/>
            <p:cNvSpPr>
              <a:spLocks/>
            </p:cNvSpPr>
            <p:nvPr/>
          </p:nvSpPr>
          <p:spPr bwMode="auto">
            <a:xfrm>
              <a:off x="4070" y="1280"/>
              <a:ext cx="564" cy="621"/>
            </a:xfrm>
            <a:custGeom>
              <a:avLst/>
              <a:gdLst>
                <a:gd name="T0" fmla="*/ 563 w 564"/>
                <a:gd name="T1" fmla="*/ 101 h 621"/>
                <a:gd name="T2" fmla="*/ 481 w 564"/>
                <a:gd name="T3" fmla="*/ 97 h 621"/>
                <a:gd name="T4" fmla="*/ 399 w 564"/>
                <a:gd name="T5" fmla="*/ 77 h 621"/>
                <a:gd name="T6" fmla="*/ 298 w 564"/>
                <a:gd name="T7" fmla="*/ 47 h 621"/>
                <a:gd name="T8" fmla="*/ 202 w 564"/>
                <a:gd name="T9" fmla="*/ 0 h 621"/>
                <a:gd name="T10" fmla="*/ 176 w 564"/>
                <a:gd name="T11" fmla="*/ 94 h 621"/>
                <a:gd name="T12" fmla="*/ 92 w 564"/>
                <a:gd name="T13" fmla="*/ 240 h 621"/>
                <a:gd name="T14" fmla="*/ 44 w 564"/>
                <a:gd name="T15" fmla="*/ 392 h 621"/>
                <a:gd name="T16" fmla="*/ 0 w 564"/>
                <a:gd name="T17" fmla="*/ 461 h 621"/>
                <a:gd name="T18" fmla="*/ 3 w 564"/>
                <a:gd name="T19" fmla="*/ 517 h 621"/>
                <a:gd name="T20" fmla="*/ 20 w 564"/>
                <a:gd name="T21" fmla="*/ 534 h 621"/>
                <a:gd name="T22" fmla="*/ 65 w 564"/>
                <a:gd name="T23" fmla="*/ 522 h 621"/>
                <a:gd name="T24" fmla="*/ 104 w 564"/>
                <a:gd name="T25" fmla="*/ 490 h 621"/>
                <a:gd name="T26" fmla="*/ 157 w 564"/>
                <a:gd name="T27" fmla="*/ 399 h 621"/>
                <a:gd name="T28" fmla="*/ 330 w 564"/>
                <a:gd name="T29" fmla="*/ 221 h 621"/>
                <a:gd name="T30" fmla="*/ 338 w 564"/>
                <a:gd name="T31" fmla="*/ 231 h 621"/>
                <a:gd name="T32" fmla="*/ 353 w 564"/>
                <a:gd name="T33" fmla="*/ 271 h 621"/>
                <a:gd name="T34" fmla="*/ 353 w 564"/>
                <a:gd name="T35" fmla="*/ 312 h 621"/>
                <a:gd name="T36" fmla="*/ 342 w 564"/>
                <a:gd name="T37" fmla="*/ 372 h 621"/>
                <a:gd name="T38" fmla="*/ 302 w 564"/>
                <a:gd name="T39" fmla="*/ 463 h 621"/>
                <a:gd name="T40" fmla="*/ 266 w 564"/>
                <a:gd name="T41" fmla="*/ 519 h 621"/>
                <a:gd name="T42" fmla="*/ 247 w 564"/>
                <a:gd name="T43" fmla="*/ 573 h 621"/>
                <a:gd name="T44" fmla="*/ 262 w 564"/>
                <a:gd name="T45" fmla="*/ 613 h 621"/>
                <a:gd name="T46" fmla="*/ 281 w 564"/>
                <a:gd name="T47" fmla="*/ 620 h 621"/>
                <a:gd name="T48" fmla="*/ 326 w 564"/>
                <a:gd name="T49" fmla="*/ 609 h 621"/>
                <a:gd name="T50" fmla="*/ 407 w 564"/>
                <a:gd name="T51" fmla="*/ 536 h 621"/>
                <a:gd name="T52" fmla="*/ 469 w 564"/>
                <a:gd name="T53" fmla="*/ 470 h 621"/>
                <a:gd name="T54" fmla="*/ 487 w 564"/>
                <a:gd name="T55" fmla="*/ 436 h 621"/>
                <a:gd name="T56" fmla="*/ 505 w 564"/>
                <a:gd name="T57" fmla="*/ 354 h 621"/>
                <a:gd name="T58" fmla="*/ 507 w 564"/>
                <a:gd name="T59" fmla="*/ 251 h 621"/>
                <a:gd name="T60" fmla="*/ 524 w 564"/>
                <a:gd name="T61" fmla="*/ 189 h 621"/>
                <a:gd name="T62" fmla="*/ 563 w 564"/>
                <a:gd name="T63" fmla="*/ 101 h 6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64"/>
                <a:gd name="T97" fmla="*/ 0 h 621"/>
                <a:gd name="T98" fmla="*/ 564 w 564"/>
                <a:gd name="T99" fmla="*/ 621 h 62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64" h="621">
                  <a:moveTo>
                    <a:pt x="563" y="101"/>
                  </a:moveTo>
                  <a:lnTo>
                    <a:pt x="481" y="97"/>
                  </a:lnTo>
                  <a:lnTo>
                    <a:pt x="399" y="77"/>
                  </a:lnTo>
                  <a:lnTo>
                    <a:pt x="298" y="47"/>
                  </a:lnTo>
                  <a:lnTo>
                    <a:pt x="202" y="0"/>
                  </a:lnTo>
                  <a:lnTo>
                    <a:pt x="176" y="94"/>
                  </a:lnTo>
                  <a:lnTo>
                    <a:pt x="92" y="240"/>
                  </a:lnTo>
                  <a:lnTo>
                    <a:pt x="44" y="392"/>
                  </a:lnTo>
                  <a:lnTo>
                    <a:pt x="0" y="461"/>
                  </a:lnTo>
                  <a:lnTo>
                    <a:pt x="3" y="517"/>
                  </a:lnTo>
                  <a:lnTo>
                    <a:pt x="20" y="534"/>
                  </a:lnTo>
                  <a:lnTo>
                    <a:pt x="65" y="522"/>
                  </a:lnTo>
                  <a:lnTo>
                    <a:pt x="104" y="490"/>
                  </a:lnTo>
                  <a:lnTo>
                    <a:pt x="157" y="399"/>
                  </a:lnTo>
                  <a:lnTo>
                    <a:pt x="330" y="221"/>
                  </a:lnTo>
                  <a:lnTo>
                    <a:pt x="338" y="231"/>
                  </a:lnTo>
                  <a:lnTo>
                    <a:pt x="353" y="271"/>
                  </a:lnTo>
                  <a:lnTo>
                    <a:pt x="353" y="312"/>
                  </a:lnTo>
                  <a:lnTo>
                    <a:pt x="342" y="372"/>
                  </a:lnTo>
                  <a:lnTo>
                    <a:pt x="302" y="463"/>
                  </a:lnTo>
                  <a:lnTo>
                    <a:pt x="266" y="519"/>
                  </a:lnTo>
                  <a:lnTo>
                    <a:pt x="247" y="573"/>
                  </a:lnTo>
                  <a:lnTo>
                    <a:pt x="262" y="613"/>
                  </a:lnTo>
                  <a:lnTo>
                    <a:pt x="281" y="620"/>
                  </a:lnTo>
                  <a:lnTo>
                    <a:pt x="326" y="609"/>
                  </a:lnTo>
                  <a:lnTo>
                    <a:pt x="407" y="536"/>
                  </a:lnTo>
                  <a:lnTo>
                    <a:pt x="469" y="470"/>
                  </a:lnTo>
                  <a:lnTo>
                    <a:pt x="487" y="436"/>
                  </a:lnTo>
                  <a:lnTo>
                    <a:pt x="505" y="354"/>
                  </a:lnTo>
                  <a:lnTo>
                    <a:pt x="507" y="251"/>
                  </a:lnTo>
                  <a:lnTo>
                    <a:pt x="524" y="189"/>
                  </a:lnTo>
                  <a:lnTo>
                    <a:pt x="563" y="101"/>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grpSp>
      <p:sp>
        <p:nvSpPr>
          <p:cNvPr id="55300" name="Freeform 8"/>
          <p:cNvSpPr>
            <a:spLocks/>
          </p:cNvSpPr>
          <p:nvPr/>
        </p:nvSpPr>
        <p:spPr bwMode="auto">
          <a:xfrm>
            <a:off x="4306888" y="3032125"/>
            <a:ext cx="366712" cy="590550"/>
          </a:xfrm>
          <a:custGeom>
            <a:avLst/>
            <a:gdLst>
              <a:gd name="T0" fmla="*/ 182562 w 231"/>
              <a:gd name="T1" fmla="*/ 63500 h 372"/>
              <a:gd name="T2" fmla="*/ 73025 w 231"/>
              <a:gd name="T3" fmla="*/ 65088 h 372"/>
              <a:gd name="T4" fmla="*/ 0 w 231"/>
              <a:gd name="T5" fmla="*/ 3175 h 372"/>
              <a:gd name="T6" fmla="*/ 20637 w 231"/>
              <a:gd name="T7" fmla="*/ 184150 h 372"/>
              <a:gd name="T8" fmla="*/ 52387 w 231"/>
              <a:gd name="T9" fmla="*/ 539750 h 372"/>
              <a:gd name="T10" fmla="*/ 141287 w 231"/>
              <a:gd name="T11" fmla="*/ 512763 h 372"/>
              <a:gd name="T12" fmla="*/ 265112 w 231"/>
              <a:gd name="T13" fmla="*/ 522288 h 372"/>
              <a:gd name="T14" fmla="*/ 325437 w 231"/>
              <a:gd name="T15" fmla="*/ 523875 h 372"/>
              <a:gd name="T16" fmla="*/ 342900 w 231"/>
              <a:gd name="T17" fmla="*/ 165100 h 372"/>
              <a:gd name="T18" fmla="*/ 366712 w 231"/>
              <a:gd name="T19" fmla="*/ 0 h 372"/>
              <a:gd name="T20" fmla="*/ 325437 w 231"/>
              <a:gd name="T21" fmla="*/ 34925 h 372"/>
              <a:gd name="T22" fmla="*/ 182562 w 231"/>
              <a:gd name="T23" fmla="*/ 63500 h 3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1"/>
              <a:gd name="T37" fmla="*/ 0 h 372"/>
              <a:gd name="T38" fmla="*/ 231 w 231"/>
              <a:gd name="T39" fmla="*/ 372 h 37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1" h="372">
                <a:moveTo>
                  <a:pt x="115" y="40"/>
                </a:moveTo>
                <a:lnTo>
                  <a:pt x="46" y="41"/>
                </a:lnTo>
                <a:lnTo>
                  <a:pt x="0" y="2"/>
                </a:lnTo>
                <a:lnTo>
                  <a:pt x="13" y="116"/>
                </a:lnTo>
                <a:lnTo>
                  <a:pt x="33" y="340"/>
                </a:lnTo>
                <a:cubicBezTo>
                  <a:pt x="46" y="372"/>
                  <a:pt x="67" y="328"/>
                  <a:pt x="89" y="323"/>
                </a:cubicBezTo>
                <a:cubicBezTo>
                  <a:pt x="111" y="318"/>
                  <a:pt x="148" y="325"/>
                  <a:pt x="167" y="329"/>
                </a:cubicBezTo>
                <a:cubicBezTo>
                  <a:pt x="186" y="333"/>
                  <a:pt x="196" y="364"/>
                  <a:pt x="205" y="330"/>
                </a:cubicBezTo>
                <a:lnTo>
                  <a:pt x="216" y="104"/>
                </a:lnTo>
                <a:lnTo>
                  <a:pt x="231" y="0"/>
                </a:lnTo>
                <a:lnTo>
                  <a:pt x="205" y="22"/>
                </a:lnTo>
                <a:lnTo>
                  <a:pt x="115" y="40"/>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390153" name="Freeform 9"/>
          <p:cNvSpPr>
            <a:spLocks/>
          </p:cNvSpPr>
          <p:nvPr/>
        </p:nvSpPr>
        <p:spPr bwMode="auto">
          <a:xfrm rot="730838">
            <a:off x="4221166" y="2493965"/>
            <a:ext cx="514351" cy="619125"/>
          </a:xfrm>
          <a:custGeom>
            <a:avLst/>
            <a:gdLst/>
            <a:ahLst/>
            <a:cxnLst>
              <a:cxn ang="0">
                <a:pos x="162" y="292"/>
              </a:cxn>
              <a:cxn ang="0">
                <a:pos x="109" y="304"/>
              </a:cxn>
              <a:cxn ang="0">
                <a:pos x="67" y="282"/>
              </a:cxn>
              <a:cxn ang="0">
                <a:pos x="7" y="189"/>
              </a:cxn>
              <a:cxn ang="0">
                <a:pos x="0" y="136"/>
              </a:cxn>
              <a:cxn ang="0">
                <a:pos x="7" y="90"/>
              </a:cxn>
              <a:cxn ang="0">
                <a:pos x="63" y="27"/>
              </a:cxn>
              <a:cxn ang="0">
                <a:pos x="94" y="0"/>
              </a:cxn>
              <a:cxn ang="0">
                <a:pos x="112" y="2"/>
              </a:cxn>
              <a:cxn ang="0">
                <a:pos x="155" y="27"/>
              </a:cxn>
              <a:cxn ang="0">
                <a:pos x="224" y="55"/>
              </a:cxn>
              <a:cxn ang="0">
                <a:pos x="244" y="86"/>
              </a:cxn>
              <a:cxn ang="0">
                <a:pos x="252" y="140"/>
              </a:cxn>
              <a:cxn ang="0">
                <a:pos x="239" y="215"/>
              </a:cxn>
              <a:cxn ang="0">
                <a:pos x="243" y="241"/>
              </a:cxn>
              <a:cxn ang="0">
                <a:pos x="227" y="263"/>
              </a:cxn>
              <a:cxn ang="0">
                <a:pos x="162" y="292"/>
              </a:cxn>
            </a:cxnLst>
            <a:rect l="0" t="0" r="r" b="b"/>
            <a:pathLst>
              <a:path w="253" h="305">
                <a:moveTo>
                  <a:pt x="162" y="292"/>
                </a:moveTo>
                <a:lnTo>
                  <a:pt x="109" y="304"/>
                </a:lnTo>
                <a:lnTo>
                  <a:pt x="67" y="282"/>
                </a:lnTo>
                <a:lnTo>
                  <a:pt x="7" y="189"/>
                </a:lnTo>
                <a:lnTo>
                  <a:pt x="0" y="136"/>
                </a:lnTo>
                <a:lnTo>
                  <a:pt x="7" y="90"/>
                </a:lnTo>
                <a:lnTo>
                  <a:pt x="63" y="27"/>
                </a:lnTo>
                <a:lnTo>
                  <a:pt x="94" y="0"/>
                </a:lnTo>
                <a:lnTo>
                  <a:pt x="112" y="2"/>
                </a:lnTo>
                <a:lnTo>
                  <a:pt x="155" y="27"/>
                </a:lnTo>
                <a:lnTo>
                  <a:pt x="224" y="55"/>
                </a:lnTo>
                <a:lnTo>
                  <a:pt x="244" y="86"/>
                </a:lnTo>
                <a:lnTo>
                  <a:pt x="252" y="140"/>
                </a:lnTo>
                <a:lnTo>
                  <a:pt x="239" y="215"/>
                </a:lnTo>
                <a:lnTo>
                  <a:pt x="243" y="241"/>
                </a:lnTo>
                <a:lnTo>
                  <a:pt x="227" y="263"/>
                </a:lnTo>
                <a:lnTo>
                  <a:pt x="162" y="292"/>
                </a:lnTo>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sp>
        <p:nvSpPr>
          <p:cNvPr id="55302" name="Freeform 10"/>
          <p:cNvSpPr>
            <a:spLocks/>
          </p:cNvSpPr>
          <p:nvPr/>
        </p:nvSpPr>
        <p:spPr bwMode="auto">
          <a:xfrm>
            <a:off x="4902201" y="1665289"/>
            <a:ext cx="617539" cy="349250"/>
          </a:xfrm>
          <a:custGeom>
            <a:avLst/>
            <a:gdLst>
              <a:gd name="T0" fmla="*/ 62973 w 304"/>
              <a:gd name="T1" fmla="*/ 328945 h 172"/>
              <a:gd name="T2" fmla="*/ 26408 w 304"/>
              <a:gd name="T3" fmla="*/ 227419 h 172"/>
              <a:gd name="T4" fmla="*/ 0 w 304"/>
              <a:gd name="T5" fmla="*/ 152289 h 172"/>
              <a:gd name="T6" fmla="*/ 0 w 304"/>
              <a:gd name="T7" fmla="*/ 105587 h 172"/>
              <a:gd name="T8" fmla="*/ 32502 w 304"/>
              <a:gd name="T9" fmla="*/ 32488 h 172"/>
              <a:gd name="T10" fmla="*/ 101569 w 304"/>
              <a:gd name="T11" fmla="*/ 14214 h 172"/>
              <a:gd name="T12" fmla="*/ 192981 w 304"/>
              <a:gd name="T13" fmla="*/ 6092 h 172"/>
              <a:gd name="T14" fmla="*/ 247828 w 304"/>
              <a:gd name="T15" fmla="*/ 4061 h 172"/>
              <a:gd name="T16" fmla="*/ 318926 w 304"/>
              <a:gd name="T17" fmla="*/ 6092 h 172"/>
              <a:gd name="T18" fmla="*/ 361585 w 304"/>
              <a:gd name="T19" fmla="*/ 48733 h 172"/>
              <a:gd name="T20" fmla="*/ 367679 w 304"/>
              <a:gd name="T21" fmla="*/ 81221 h 172"/>
              <a:gd name="T22" fmla="*/ 361585 w 304"/>
              <a:gd name="T23" fmla="*/ 48733 h 172"/>
              <a:gd name="T24" fmla="*/ 379867 w 304"/>
              <a:gd name="T25" fmla="*/ 22336 h 172"/>
              <a:gd name="T26" fmla="*/ 450965 w 304"/>
              <a:gd name="T27" fmla="*/ 2031 h 172"/>
              <a:gd name="T28" fmla="*/ 497687 w 304"/>
              <a:gd name="T29" fmla="*/ 0 h 172"/>
              <a:gd name="T30" fmla="*/ 548471 w 304"/>
              <a:gd name="T31" fmla="*/ 2031 h 172"/>
              <a:gd name="T32" fmla="*/ 589099 w 304"/>
              <a:gd name="T33" fmla="*/ 16244 h 172"/>
              <a:gd name="T34" fmla="*/ 615507 w 304"/>
              <a:gd name="T35" fmla="*/ 93404 h 172"/>
              <a:gd name="T36" fmla="*/ 617538 w 304"/>
              <a:gd name="T37" fmla="*/ 144167 h 172"/>
              <a:gd name="T38" fmla="*/ 576911 w 304"/>
              <a:gd name="T39" fmla="*/ 237571 h 172"/>
              <a:gd name="T40" fmla="*/ 556597 w 304"/>
              <a:gd name="T41" fmla="*/ 314731 h 172"/>
              <a:gd name="T42" fmla="*/ 450965 w 304"/>
              <a:gd name="T43" fmla="*/ 343158 h 172"/>
              <a:gd name="T44" fmla="*/ 341271 w 304"/>
              <a:gd name="T45" fmla="*/ 349250 h 172"/>
              <a:gd name="T46" fmla="*/ 201106 w 304"/>
              <a:gd name="T47" fmla="*/ 349250 h 172"/>
              <a:gd name="T48" fmla="*/ 62973 w 304"/>
              <a:gd name="T49" fmla="*/ 328945 h 17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4"/>
              <a:gd name="T76" fmla="*/ 0 h 172"/>
              <a:gd name="T77" fmla="*/ 304 w 304"/>
              <a:gd name="T78" fmla="*/ 172 h 17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4" h="172">
                <a:moveTo>
                  <a:pt x="31" y="162"/>
                </a:moveTo>
                <a:lnTo>
                  <a:pt x="13" y="112"/>
                </a:lnTo>
                <a:lnTo>
                  <a:pt x="0" y="75"/>
                </a:lnTo>
                <a:lnTo>
                  <a:pt x="0" y="52"/>
                </a:lnTo>
                <a:lnTo>
                  <a:pt x="16" y="16"/>
                </a:lnTo>
                <a:lnTo>
                  <a:pt x="50" y="7"/>
                </a:lnTo>
                <a:lnTo>
                  <a:pt x="95" y="3"/>
                </a:lnTo>
                <a:lnTo>
                  <a:pt x="122" y="2"/>
                </a:lnTo>
                <a:lnTo>
                  <a:pt x="157" y="3"/>
                </a:lnTo>
                <a:lnTo>
                  <a:pt x="178" y="24"/>
                </a:lnTo>
                <a:lnTo>
                  <a:pt x="181" y="40"/>
                </a:lnTo>
                <a:lnTo>
                  <a:pt x="178" y="24"/>
                </a:lnTo>
                <a:lnTo>
                  <a:pt x="187" y="11"/>
                </a:lnTo>
                <a:lnTo>
                  <a:pt x="222" y="1"/>
                </a:lnTo>
                <a:lnTo>
                  <a:pt x="245" y="0"/>
                </a:lnTo>
                <a:lnTo>
                  <a:pt x="270" y="1"/>
                </a:lnTo>
                <a:lnTo>
                  <a:pt x="290" y="8"/>
                </a:lnTo>
                <a:lnTo>
                  <a:pt x="303" y="46"/>
                </a:lnTo>
                <a:lnTo>
                  <a:pt x="304" y="71"/>
                </a:lnTo>
                <a:lnTo>
                  <a:pt x="284" y="117"/>
                </a:lnTo>
                <a:lnTo>
                  <a:pt x="274" y="155"/>
                </a:lnTo>
                <a:lnTo>
                  <a:pt x="222" y="169"/>
                </a:lnTo>
                <a:lnTo>
                  <a:pt x="168" y="172"/>
                </a:lnTo>
                <a:lnTo>
                  <a:pt x="99" y="172"/>
                </a:lnTo>
                <a:lnTo>
                  <a:pt x="31" y="162"/>
                </a:lnTo>
              </a:path>
            </a:pathLst>
          </a:custGeom>
          <a:gradFill rotWithShape="0">
            <a:gsLst>
              <a:gs pos="0">
                <a:schemeClr val="bg1"/>
              </a:gs>
              <a:gs pos="100000">
                <a:srgbClr val="DDDDDD"/>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55303" name="Freeform 11"/>
          <p:cNvSpPr>
            <a:spLocks/>
          </p:cNvSpPr>
          <p:nvPr/>
        </p:nvSpPr>
        <p:spPr bwMode="auto">
          <a:xfrm>
            <a:off x="4872037" y="1984378"/>
            <a:ext cx="639763" cy="530225"/>
          </a:xfrm>
          <a:custGeom>
            <a:avLst/>
            <a:gdLst>
              <a:gd name="T0" fmla="*/ 584925 w 315"/>
              <a:gd name="T1" fmla="*/ 0 h 261"/>
              <a:gd name="T2" fmla="*/ 461035 w 315"/>
              <a:gd name="T3" fmla="*/ 22347 h 261"/>
              <a:gd name="T4" fmla="*/ 357454 w 315"/>
              <a:gd name="T5" fmla="*/ 26410 h 261"/>
              <a:gd name="T6" fmla="*/ 229502 w 315"/>
              <a:gd name="T7" fmla="*/ 32504 h 261"/>
              <a:gd name="T8" fmla="*/ 97488 w 315"/>
              <a:gd name="T9" fmla="*/ 14221 h 261"/>
              <a:gd name="T10" fmla="*/ 79209 w 315"/>
              <a:gd name="T11" fmla="*/ 125954 h 261"/>
              <a:gd name="T12" fmla="*/ 0 w 315"/>
              <a:gd name="T13" fmla="*/ 327074 h 261"/>
              <a:gd name="T14" fmla="*/ 18279 w 315"/>
              <a:gd name="T15" fmla="*/ 455059 h 261"/>
              <a:gd name="T16" fmla="*/ 93426 w 315"/>
              <a:gd name="T17" fmla="*/ 520067 h 261"/>
              <a:gd name="T18" fmla="*/ 109673 w 315"/>
              <a:gd name="T19" fmla="*/ 394114 h 261"/>
              <a:gd name="T20" fmla="*/ 168572 w 315"/>
              <a:gd name="T21" fmla="*/ 282380 h 261"/>
              <a:gd name="T22" fmla="*/ 255905 w 315"/>
              <a:gd name="T23" fmla="*/ 219403 h 261"/>
              <a:gd name="T24" fmla="*/ 341206 w 315"/>
              <a:gd name="T25" fmla="*/ 195025 h 261"/>
              <a:gd name="T26" fmla="*/ 434632 w 315"/>
              <a:gd name="T27" fmla="*/ 223466 h 261"/>
              <a:gd name="T28" fmla="*/ 505717 w 315"/>
              <a:gd name="T29" fmla="*/ 314885 h 261"/>
              <a:gd name="T30" fmla="*/ 554460 w 315"/>
              <a:gd name="T31" fmla="*/ 455059 h 261"/>
              <a:gd name="T32" fmla="*/ 627576 w 315"/>
              <a:gd name="T33" fmla="*/ 406303 h 261"/>
              <a:gd name="T34" fmla="*/ 625545 w 315"/>
              <a:gd name="T35" fmla="*/ 268160 h 261"/>
              <a:gd name="T36" fmla="*/ 570708 w 315"/>
              <a:gd name="T37" fmla="*/ 97513 h 261"/>
              <a:gd name="T38" fmla="*/ 584925 w 315"/>
              <a:gd name="T39" fmla="*/ 0 h 2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15"/>
              <a:gd name="T61" fmla="*/ 0 h 261"/>
              <a:gd name="T62" fmla="*/ 315 w 315"/>
              <a:gd name="T63" fmla="*/ 261 h 26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15" h="261">
                <a:moveTo>
                  <a:pt x="288" y="0"/>
                </a:moveTo>
                <a:lnTo>
                  <a:pt x="227" y="11"/>
                </a:lnTo>
                <a:lnTo>
                  <a:pt x="176" y="13"/>
                </a:lnTo>
                <a:lnTo>
                  <a:pt x="113" y="16"/>
                </a:lnTo>
                <a:lnTo>
                  <a:pt x="48" y="7"/>
                </a:lnTo>
                <a:lnTo>
                  <a:pt x="39" y="62"/>
                </a:lnTo>
                <a:lnTo>
                  <a:pt x="0" y="161"/>
                </a:lnTo>
                <a:lnTo>
                  <a:pt x="9" y="224"/>
                </a:lnTo>
                <a:cubicBezTo>
                  <a:pt x="17" y="240"/>
                  <a:pt x="38" y="261"/>
                  <a:pt x="46" y="256"/>
                </a:cubicBezTo>
                <a:cubicBezTo>
                  <a:pt x="54" y="251"/>
                  <a:pt x="48" y="213"/>
                  <a:pt x="54" y="194"/>
                </a:cubicBezTo>
                <a:lnTo>
                  <a:pt x="83" y="139"/>
                </a:lnTo>
                <a:lnTo>
                  <a:pt x="126" y="108"/>
                </a:lnTo>
                <a:lnTo>
                  <a:pt x="168" y="96"/>
                </a:lnTo>
                <a:lnTo>
                  <a:pt x="214" y="110"/>
                </a:lnTo>
                <a:lnTo>
                  <a:pt x="249" y="155"/>
                </a:lnTo>
                <a:lnTo>
                  <a:pt x="273" y="224"/>
                </a:lnTo>
                <a:cubicBezTo>
                  <a:pt x="283" y="231"/>
                  <a:pt x="303" y="215"/>
                  <a:pt x="309" y="200"/>
                </a:cubicBezTo>
                <a:cubicBezTo>
                  <a:pt x="315" y="185"/>
                  <a:pt x="313" y="157"/>
                  <a:pt x="308" y="132"/>
                </a:cubicBezTo>
                <a:lnTo>
                  <a:pt x="281" y="48"/>
                </a:lnTo>
                <a:lnTo>
                  <a:pt x="288" y="0"/>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55304" name="Freeform 12"/>
          <p:cNvSpPr>
            <a:spLocks/>
          </p:cNvSpPr>
          <p:nvPr/>
        </p:nvSpPr>
        <p:spPr bwMode="auto">
          <a:xfrm>
            <a:off x="5033963" y="2797178"/>
            <a:ext cx="366712" cy="785813"/>
          </a:xfrm>
          <a:custGeom>
            <a:avLst/>
            <a:gdLst>
              <a:gd name="T0" fmla="*/ 182562 w 231"/>
              <a:gd name="T1" fmla="*/ 63500 h 495"/>
              <a:gd name="T2" fmla="*/ 73025 w 231"/>
              <a:gd name="T3" fmla="*/ 65088 h 495"/>
              <a:gd name="T4" fmla="*/ 0 w 231"/>
              <a:gd name="T5" fmla="*/ 3175 h 495"/>
              <a:gd name="T6" fmla="*/ 20637 w 231"/>
              <a:gd name="T7" fmla="*/ 184150 h 495"/>
              <a:gd name="T8" fmla="*/ 52387 w 231"/>
              <a:gd name="T9" fmla="*/ 539750 h 495"/>
              <a:gd name="T10" fmla="*/ 100012 w 231"/>
              <a:gd name="T11" fmla="*/ 785813 h 495"/>
              <a:gd name="T12" fmla="*/ 292100 w 231"/>
              <a:gd name="T13" fmla="*/ 773113 h 495"/>
              <a:gd name="T14" fmla="*/ 325437 w 231"/>
              <a:gd name="T15" fmla="*/ 523875 h 495"/>
              <a:gd name="T16" fmla="*/ 342900 w 231"/>
              <a:gd name="T17" fmla="*/ 165100 h 495"/>
              <a:gd name="T18" fmla="*/ 366712 w 231"/>
              <a:gd name="T19" fmla="*/ 0 h 495"/>
              <a:gd name="T20" fmla="*/ 325437 w 231"/>
              <a:gd name="T21" fmla="*/ 34925 h 495"/>
              <a:gd name="T22" fmla="*/ 182562 w 231"/>
              <a:gd name="T23" fmla="*/ 63500 h 4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1"/>
              <a:gd name="T37" fmla="*/ 0 h 495"/>
              <a:gd name="T38" fmla="*/ 231 w 231"/>
              <a:gd name="T39" fmla="*/ 495 h 4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1" h="495">
                <a:moveTo>
                  <a:pt x="115" y="40"/>
                </a:moveTo>
                <a:lnTo>
                  <a:pt x="46" y="41"/>
                </a:lnTo>
                <a:lnTo>
                  <a:pt x="0" y="2"/>
                </a:lnTo>
                <a:lnTo>
                  <a:pt x="13" y="116"/>
                </a:lnTo>
                <a:lnTo>
                  <a:pt x="33" y="340"/>
                </a:lnTo>
                <a:lnTo>
                  <a:pt x="63" y="495"/>
                </a:lnTo>
                <a:lnTo>
                  <a:pt x="184" y="487"/>
                </a:lnTo>
                <a:lnTo>
                  <a:pt x="205" y="330"/>
                </a:lnTo>
                <a:lnTo>
                  <a:pt x="216" y="104"/>
                </a:lnTo>
                <a:lnTo>
                  <a:pt x="231" y="0"/>
                </a:lnTo>
                <a:lnTo>
                  <a:pt x="205" y="22"/>
                </a:lnTo>
                <a:lnTo>
                  <a:pt x="115" y="40"/>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390157" name="Freeform 13"/>
          <p:cNvSpPr>
            <a:spLocks/>
          </p:cNvSpPr>
          <p:nvPr/>
        </p:nvSpPr>
        <p:spPr bwMode="auto">
          <a:xfrm rot="730838">
            <a:off x="4948240" y="2259014"/>
            <a:ext cx="514351" cy="619125"/>
          </a:xfrm>
          <a:custGeom>
            <a:avLst/>
            <a:gdLst/>
            <a:ahLst/>
            <a:cxnLst>
              <a:cxn ang="0">
                <a:pos x="162" y="292"/>
              </a:cxn>
              <a:cxn ang="0">
                <a:pos x="109" y="304"/>
              </a:cxn>
              <a:cxn ang="0">
                <a:pos x="67" y="282"/>
              </a:cxn>
              <a:cxn ang="0">
                <a:pos x="7" y="189"/>
              </a:cxn>
              <a:cxn ang="0">
                <a:pos x="0" y="136"/>
              </a:cxn>
              <a:cxn ang="0">
                <a:pos x="7" y="90"/>
              </a:cxn>
              <a:cxn ang="0">
                <a:pos x="63" y="27"/>
              </a:cxn>
              <a:cxn ang="0">
                <a:pos x="94" y="0"/>
              </a:cxn>
              <a:cxn ang="0">
                <a:pos x="112" y="2"/>
              </a:cxn>
              <a:cxn ang="0">
                <a:pos x="155" y="27"/>
              </a:cxn>
              <a:cxn ang="0">
                <a:pos x="224" y="55"/>
              </a:cxn>
              <a:cxn ang="0">
                <a:pos x="244" y="86"/>
              </a:cxn>
              <a:cxn ang="0">
                <a:pos x="252" y="140"/>
              </a:cxn>
              <a:cxn ang="0">
                <a:pos x="239" y="215"/>
              </a:cxn>
              <a:cxn ang="0">
                <a:pos x="243" y="241"/>
              </a:cxn>
              <a:cxn ang="0">
                <a:pos x="227" y="263"/>
              </a:cxn>
              <a:cxn ang="0">
                <a:pos x="162" y="292"/>
              </a:cxn>
            </a:cxnLst>
            <a:rect l="0" t="0" r="r" b="b"/>
            <a:pathLst>
              <a:path w="253" h="305">
                <a:moveTo>
                  <a:pt x="162" y="292"/>
                </a:moveTo>
                <a:lnTo>
                  <a:pt x="109" y="304"/>
                </a:lnTo>
                <a:lnTo>
                  <a:pt x="67" y="282"/>
                </a:lnTo>
                <a:lnTo>
                  <a:pt x="7" y="189"/>
                </a:lnTo>
                <a:lnTo>
                  <a:pt x="0" y="136"/>
                </a:lnTo>
                <a:lnTo>
                  <a:pt x="7" y="90"/>
                </a:lnTo>
                <a:lnTo>
                  <a:pt x="63" y="27"/>
                </a:lnTo>
                <a:lnTo>
                  <a:pt x="94" y="0"/>
                </a:lnTo>
                <a:lnTo>
                  <a:pt x="112" y="2"/>
                </a:lnTo>
                <a:lnTo>
                  <a:pt x="155" y="27"/>
                </a:lnTo>
                <a:lnTo>
                  <a:pt x="224" y="55"/>
                </a:lnTo>
                <a:lnTo>
                  <a:pt x="244" y="86"/>
                </a:lnTo>
                <a:lnTo>
                  <a:pt x="252" y="140"/>
                </a:lnTo>
                <a:lnTo>
                  <a:pt x="239" y="215"/>
                </a:lnTo>
                <a:lnTo>
                  <a:pt x="243" y="241"/>
                </a:lnTo>
                <a:lnTo>
                  <a:pt x="227" y="263"/>
                </a:lnTo>
                <a:lnTo>
                  <a:pt x="162" y="292"/>
                </a:lnTo>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grpSp>
        <p:nvGrpSpPr>
          <p:cNvPr id="4" name="Group 14"/>
          <p:cNvGrpSpPr>
            <a:grpSpLocks/>
          </p:cNvGrpSpPr>
          <p:nvPr/>
        </p:nvGrpSpPr>
        <p:grpSpPr bwMode="auto">
          <a:xfrm>
            <a:off x="5543551" y="1811341"/>
            <a:ext cx="534988" cy="1684337"/>
            <a:chOff x="2938" y="2139"/>
            <a:chExt cx="263" cy="829"/>
          </a:xfrm>
        </p:grpSpPr>
        <p:sp>
          <p:nvSpPr>
            <p:cNvPr id="55332" name="Freeform 15"/>
            <p:cNvSpPr>
              <a:spLocks/>
            </p:cNvSpPr>
            <p:nvPr/>
          </p:nvSpPr>
          <p:spPr bwMode="auto">
            <a:xfrm rot="730838">
              <a:off x="2938" y="2435"/>
              <a:ext cx="228" cy="533"/>
            </a:xfrm>
            <a:custGeom>
              <a:avLst/>
              <a:gdLst>
                <a:gd name="T0" fmla="*/ 94 w 228"/>
                <a:gd name="T1" fmla="*/ 50 h 533"/>
                <a:gd name="T2" fmla="*/ 41 w 228"/>
                <a:gd name="T3" fmla="*/ 62 h 533"/>
                <a:gd name="T4" fmla="*/ 0 w 228"/>
                <a:gd name="T5" fmla="*/ 40 h 533"/>
                <a:gd name="T6" fmla="*/ 29 w 228"/>
                <a:gd name="T7" fmla="*/ 124 h 533"/>
                <a:gd name="T8" fmla="*/ 81 w 228"/>
                <a:gd name="T9" fmla="*/ 292 h 533"/>
                <a:gd name="T10" fmla="*/ 129 w 228"/>
                <a:gd name="T11" fmla="*/ 406 h 533"/>
                <a:gd name="T12" fmla="*/ 171 w 228"/>
                <a:gd name="T13" fmla="*/ 505 h 533"/>
                <a:gd name="T14" fmla="*/ 194 w 228"/>
                <a:gd name="T15" fmla="*/ 527 h 533"/>
                <a:gd name="T16" fmla="*/ 207 w 228"/>
                <a:gd name="T17" fmla="*/ 532 h 533"/>
                <a:gd name="T18" fmla="*/ 216 w 228"/>
                <a:gd name="T19" fmla="*/ 521 h 533"/>
                <a:gd name="T20" fmla="*/ 227 w 228"/>
                <a:gd name="T21" fmla="*/ 489 h 533"/>
                <a:gd name="T22" fmla="*/ 220 w 228"/>
                <a:gd name="T23" fmla="*/ 380 h 533"/>
                <a:gd name="T24" fmla="*/ 211 w 228"/>
                <a:gd name="T25" fmla="*/ 256 h 533"/>
                <a:gd name="T26" fmla="*/ 182 w 228"/>
                <a:gd name="T27" fmla="*/ 82 h 533"/>
                <a:gd name="T28" fmla="*/ 176 w 228"/>
                <a:gd name="T29" fmla="*/ 0 h 533"/>
                <a:gd name="T30" fmla="*/ 160 w 228"/>
                <a:gd name="T31" fmla="*/ 21 h 533"/>
                <a:gd name="T32" fmla="*/ 94 w 228"/>
                <a:gd name="T33" fmla="*/ 50 h 5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8"/>
                <a:gd name="T52" fmla="*/ 0 h 533"/>
                <a:gd name="T53" fmla="*/ 228 w 228"/>
                <a:gd name="T54" fmla="*/ 533 h 5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8" h="533">
                  <a:moveTo>
                    <a:pt x="94" y="50"/>
                  </a:moveTo>
                  <a:lnTo>
                    <a:pt x="41" y="62"/>
                  </a:lnTo>
                  <a:lnTo>
                    <a:pt x="0" y="40"/>
                  </a:lnTo>
                  <a:lnTo>
                    <a:pt x="29" y="124"/>
                  </a:lnTo>
                  <a:lnTo>
                    <a:pt x="81" y="292"/>
                  </a:lnTo>
                  <a:lnTo>
                    <a:pt x="129" y="406"/>
                  </a:lnTo>
                  <a:lnTo>
                    <a:pt x="171" y="505"/>
                  </a:lnTo>
                  <a:lnTo>
                    <a:pt x="194" y="527"/>
                  </a:lnTo>
                  <a:lnTo>
                    <a:pt x="207" y="532"/>
                  </a:lnTo>
                  <a:lnTo>
                    <a:pt x="216" y="521"/>
                  </a:lnTo>
                  <a:lnTo>
                    <a:pt x="227" y="489"/>
                  </a:lnTo>
                  <a:lnTo>
                    <a:pt x="220" y="380"/>
                  </a:lnTo>
                  <a:lnTo>
                    <a:pt x="211" y="256"/>
                  </a:lnTo>
                  <a:lnTo>
                    <a:pt x="182" y="82"/>
                  </a:lnTo>
                  <a:lnTo>
                    <a:pt x="176" y="0"/>
                  </a:lnTo>
                  <a:lnTo>
                    <a:pt x="160" y="21"/>
                  </a:lnTo>
                  <a:lnTo>
                    <a:pt x="94" y="50"/>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390160" name="Freeform 16"/>
            <p:cNvSpPr>
              <a:spLocks/>
            </p:cNvSpPr>
            <p:nvPr/>
          </p:nvSpPr>
          <p:spPr bwMode="auto">
            <a:xfrm>
              <a:off x="2948" y="2139"/>
              <a:ext cx="253" cy="346"/>
            </a:xfrm>
            <a:custGeom>
              <a:avLst/>
              <a:gdLst/>
              <a:ahLst/>
              <a:cxnLst>
                <a:cxn ang="0">
                  <a:pos x="129" y="346"/>
                </a:cxn>
                <a:cxn ang="0">
                  <a:pos x="75" y="346"/>
                </a:cxn>
                <a:cxn ang="0">
                  <a:pos x="39" y="316"/>
                </a:cxn>
                <a:cxn ang="0">
                  <a:pos x="0" y="212"/>
                </a:cxn>
                <a:cxn ang="0">
                  <a:pos x="4" y="159"/>
                </a:cxn>
                <a:cxn ang="0">
                  <a:pos x="22" y="93"/>
                </a:cxn>
                <a:cxn ang="0">
                  <a:pos x="73" y="48"/>
                </a:cxn>
                <a:cxn ang="0">
                  <a:pos x="124" y="0"/>
                </a:cxn>
                <a:cxn ang="0">
                  <a:pos x="172" y="45"/>
                </a:cxn>
                <a:cxn ang="0">
                  <a:pos x="220" y="81"/>
                </a:cxn>
                <a:cxn ang="0">
                  <a:pos x="247" y="123"/>
                </a:cxn>
                <a:cxn ang="0">
                  <a:pos x="253" y="162"/>
                </a:cxn>
                <a:cxn ang="0">
                  <a:pos x="249" y="216"/>
                </a:cxn>
                <a:cxn ang="0">
                  <a:pos x="229" y="264"/>
                </a:cxn>
                <a:cxn ang="0">
                  <a:pos x="219" y="313"/>
                </a:cxn>
                <a:cxn ang="0">
                  <a:pos x="199" y="331"/>
                </a:cxn>
                <a:cxn ang="0">
                  <a:pos x="129" y="346"/>
                </a:cxn>
              </a:cxnLst>
              <a:rect l="0" t="0" r="r" b="b"/>
              <a:pathLst>
                <a:path w="253" h="346">
                  <a:moveTo>
                    <a:pt x="129" y="346"/>
                  </a:moveTo>
                  <a:lnTo>
                    <a:pt x="75" y="346"/>
                  </a:lnTo>
                  <a:lnTo>
                    <a:pt x="39" y="316"/>
                  </a:lnTo>
                  <a:lnTo>
                    <a:pt x="0" y="212"/>
                  </a:lnTo>
                  <a:lnTo>
                    <a:pt x="4" y="159"/>
                  </a:lnTo>
                  <a:cubicBezTo>
                    <a:pt x="8" y="139"/>
                    <a:pt x="12" y="108"/>
                    <a:pt x="22" y="93"/>
                  </a:cubicBezTo>
                  <a:cubicBezTo>
                    <a:pt x="32" y="78"/>
                    <a:pt x="56" y="63"/>
                    <a:pt x="73" y="48"/>
                  </a:cubicBezTo>
                  <a:cubicBezTo>
                    <a:pt x="90" y="29"/>
                    <a:pt x="94" y="0"/>
                    <a:pt x="124" y="0"/>
                  </a:cubicBezTo>
                  <a:cubicBezTo>
                    <a:pt x="154" y="0"/>
                    <a:pt x="159" y="31"/>
                    <a:pt x="172" y="45"/>
                  </a:cubicBezTo>
                  <a:lnTo>
                    <a:pt x="220" y="81"/>
                  </a:lnTo>
                  <a:lnTo>
                    <a:pt x="247" y="123"/>
                  </a:lnTo>
                  <a:lnTo>
                    <a:pt x="253" y="162"/>
                  </a:lnTo>
                  <a:lnTo>
                    <a:pt x="249" y="216"/>
                  </a:lnTo>
                  <a:lnTo>
                    <a:pt x="229" y="264"/>
                  </a:lnTo>
                  <a:lnTo>
                    <a:pt x="219" y="313"/>
                  </a:lnTo>
                  <a:lnTo>
                    <a:pt x="199" y="331"/>
                  </a:lnTo>
                  <a:lnTo>
                    <a:pt x="129" y="346"/>
                  </a:lnTo>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grpSp>
      <p:grpSp>
        <p:nvGrpSpPr>
          <p:cNvPr id="5" name="Group 17"/>
          <p:cNvGrpSpPr>
            <a:grpSpLocks/>
          </p:cNvGrpSpPr>
          <p:nvPr/>
        </p:nvGrpSpPr>
        <p:grpSpPr bwMode="auto">
          <a:xfrm>
            <a:off x="6078537" y="1652591"/>
            <a:ext cx="284163" cy="1309687"/>
            <a:chOff x="3604" y="1175"/>
            <a:chExt cx="118" cy="544"/>
          </a:xfrm>
        </p:grpSpPr>
        <p:sp>
          <p:nvSpPr>
            <p:cNvPr id="55330" name="Freeform 18"/>
            <p:cNvSpPr>
              <a:spLocks/>
            </p:cNvSpPr>
            <p:nvPr/>
          </p:nvSpPr>
          <p:spPr bwMode="auto">
            <a:xfrm rot="-135630">
              <a:off x="3604" y="1175"/>
              <a:ext cx="118" cy="220"/>
            </a:xfrm>
            <a:custGeom>
              <a:avLst/>
              <a:gdLst>
                <a:gd name="T0" fmla="*/ 12 w 118"/>
                <a:gd name="T1" fmla="*/ 199 h 220"/>
                <a:gd name="T2" fmla="*/ 9 w 118"/>
                <a:gd name="T3" fmla="*/ 154 h 220"/>
                <a:gd name="T4" fmla="*/ 3 w 118"/>
                <a:gd name="T5" fmla="*/ 118 h 220"/>
                <a:gd name="T6" fmla="*/ 0 w 118"/>
                <a:gd name="T7" fmla="*/ 27 h 220"/>
                <a:gd name="T8" fmla="*/ 0 w 118"/>
                <a:gd name="T9" fmla="*/ 13 h 220"/>
                <a:gd name="T10" fmla="*/ 7 w 118"/>
                <a:gd name="T11" fmla="*/ 9 h 220"/>
                <a:gd name="T12" fmla="*/ 23 w 118"/>
                <a:gd name="T13" fmla="*/ 2 h 220"/>
                <a:gd name="T14" fmla="*/ 41 w 118"/>
                <a:gd name="T15" fmla="*/ 2 h 220"/>
                <a:gd name="T16" fmla="*/ 64 w 118"/>
                <a:gd name="T17" fmla="*/ 0 h 220"/>
                <a:gd name="T18" fmla="*/ 105 w 118"/>
                <a:gd name="T19" fmla="*/ 2 h 220"/>
                <a:gd name="T20" fmla="*/ 114 w 118"/>
                <a:gd name="T21" fmla="*/ 4 h 220"/>
                <a:gd name="T22" fmla="*/ 118 w 118"/>
                <a:gd name="T23" fmla="*/ 13 h 220"/>
                <a:gd name="T24" fmla="*/ 114 w 118"/>
                <a:gd name="T25" fmla="*/ 63 h 220"/>
                <a:gd name="T26" fmla="*/ 98 w 118"/>
                <a:gd name="T27" fmla="*/ 190 h 220"/>
                <a:gd name="T28" fmla="*/ 84 w 118"/>
                <a:gd name="T29" fmla="*/ 206 h 220"/>
                <a:gd name="T30" fmla="*/ 71 w 118"/>
                <a:gd name="T31" fmla="*/ 213 h 220"/>
                <a:gd name="T32" fmla="*/ 52 w 118"/>
                <a:gd name="T33" fmla="*/ 220 h 220"/>
                <a:gd name="T34" fmla="*/ 34 w 118"/>
                <a:gd name="T35" fmla="*/ 220 h 220"/>
                <a:gd name="T36" fmla="*/ 23 w 118"/>
                <a:gd name="T37" fmla="*/ 213 h 220"/>
                <a:gd name="T38" fmla="*/ 12 w 118"/>
                <a:gd name="T39" fmla="*/ 199 h 2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8"/>
                <a:gd name="T61" fmla="*/ 0 h 220"/>
                <a:gd name="T62" fmla="*/ 118 w 118"/>
                <a:gd name="T63" fmla="*/ 220 h 2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8" h="220">
                  <a:moveTo>
                    <a:pt x="12" y="199"/>
                  </a:moveTo>
                  <a:lnTo>
                    <a:pt x="9" y="154"/>
                  </a:lnTo>
                  <a:lnTo>
                    <a:pt x="3" y="118"/>
                  </a:lnTo>
                  <a:lnTo>
                    <a:pt x="0" y="27"/>
                  </a:lnTo>
                  <a:lnTo>
                    <a:pt x="0" y="13"/>
                  </a:lnTo>
                  <a:lnTo>
                    <a:pt x="7" y="9"/>
                  </a:lnTo>
                  <a:lnTo>
                    <a:pt x="23" y="2"/>
                  </a:lnTo>
                  <a:lnTo>
                    <a:pt x="41" y="2"/>
                  </a:lnTo>
                  <a:lnTo>
                    <a:pt x="64" y="0"/>
                  </a:lnTo>
                  <a:lnTo>
                    <a:pt x="105" y="2"/>
                  </a:lnTo>
                  <a:lnTo>
                    <a:pt x="114" y="4"/>
                  </a:lnTo>
                  <a:lnTo>
                    <a:pt x="118" y="13"/>
                  </a:lnTo>
                  <a:lnTo>
                    <a:pt x="114" y="63"/>
                  </a:lnTo>
                  <a:lnTo>
                    <a:pt x="98" y="190"/>
                  </a:lnTo>
                  <a:lnTo>
                    <a:pt x="84" y="206"/>
                  </a:lnTo>
                  <a:lnTo>
                    <a:pt x="71" y="213"/>
                  </a:lnTo>
                  <a:lnTo>
                    <a:pt x="52" y="220"/>
                  </a:lnTo>
                  <a:lnTo>
                    <a:pt x="34" y="220"/>
                  </a:lnTo>
                  <a:lnTo>
                    <a:pt x="23" y="213"/>
                  </a:lnTo>
                  <a:lnTo>
                    <a:pt x="12" y="199"/>
                  </a:lnTo>
                  <a:close/>
                </a:path>
              </a:pathLst>
            </a:custGeom>
            <a:gradFill rotWithShape="0">
              <a:gsLst>
                <a:gs pos="0">
                  <a:schemeClr val="bg1"/>
                </a:gs>
                <a:gs pos="100000">
                  <a:srgbClr val="DDDDDD"/>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55331" name="Freeform 19"/>
            <p:cNvSpPr>
              <a:spLocks/>
            </p:cNvSpPr>
            <p:nvPr/>
          </p:nvSpPr>
          <p:spPr bwMode="auto">
            <a:xfrm rot="-135630">
              <a:off x="3626" y="1365"/>
              <a:ext cx="86" cy="354"/>
            </a:xfrm>
            <a:custGeom>
              <a:avLst/>
              <a:gdLst>
                <a:gd name="T0" fmla="*/ 86 w 86"/>
                <a:gd name="T1" fmla="*/ 0 h 354"/>
                <a:gd name="T2" fmla="*/ 70 w 86"/>
                <a:gd name="T3" fmla="*/ 114 h 354"/>
                <a:gd name="T4" fmla="*/ 63 w 86"/>
                <a:gd name="T5" fmla="*/ 195 h 354"/>
                <a:gd name="T6" fmla="*/ 52 w 86"/>
                <a:gd name="T7" fmla="*/ 275 h 354"/>
                <a:gd name="T8" fmla="*/ 43 w 86"/>
                <a:gd name="T9" fmla="*/ 327 h 354"/>
                <a:gd name="T10" fmla="*/ 31 w 86"/>
                <a:gd name="T11" fmla="*/ 345 h 354"/>
                <a:gd name="T12" fmla="*/ 20 w 86"/>
                <a:gd name="T13" fmla="*/ 354 h 354"/>
                <a:gd name="T14" fmla="*/ 9 w 86"/>
                <a:gd name="T15" fmla="*/ 354 h 354"/>
                <a:gd name="T16" fmla="*/ 2 w 86"/>
                <a:gd name="T17" fmla="*/ 347 h 354"/>
                <a:gd name="T18" fmla="*/ 4 w 86"/>
                <a:gd name="T19" fmla="*/ 336 h 354"/>
                <a:gd name="T20" fmla="*/ 6 w 86"/>
                <a:gd name="T21" fmla="*/ 318 h 354"/>
                <a:gd name="T22" fmla="*/ 9 w 86"/>
                <a:gd name="T23" fmla="*/ 300 h 354"/>
                <a:gd name="T24" fmla="*/ 9 w 86"/>
                <a:gd name="T25" fmla="*/ 261 h 354"/>
                <a:gd name="T26" fmla="*/ 2 w 86"/>
                <a:gd name="T27" fmla="*/ 198 h 354"/>
                <a:gd name="T28" fmla="*/ 2 w 86"/>
                <a:gd name="T29" fmla="*/ 105 h 354"/>
                <a:gd name="T30" fmla="*/ 0 w 86"/>
                <a:gd name="T31" fmla="*/ 9 h 354"/>
                <a:gd name="T32" fmla="*/ 11 w 86"/>
                <a:gd name="T33" fmla="*/ 23 h 354"/>
                <a:gd name="T34" fmla="*/ 22 w 86"/>
                <a:gd name="T35" fmla="*/ 30 h 354"/>
                <a:gd name="T36" fmla="*/ 40 w 86"/>
                <a:gd name="T37" fmla="*/ 30 h 354"/>
                <a:gd name="T38" fmla="*/ 59 w 86"/>
                <a:gd name="T39" fmla="*/ 23 h 354"/>
                <a:gd name="T40" fmla="*/ 72 w 86"/>
                <a:gd name="T41" fmla="*/ 16 h 354"/>
                <a:gd name="T42" fmla="*/ 86 w 86"/>
                <a:gd name="T43" fmla="*/ 0 h 3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354"/>
                <a:gd name="T68" fmla="*/ 86 w 86"/>
                <a:gd name="T69" fmla="*/ 354 h 3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354">
                  <a:moveTo>
                    <a:pt x="86" y="0"/>
                  </a:moveTo>
                  <a:lnTo>
                    <a:pt x="70" y="114"/>
                  </a:lnTo>
                  <a:lnTo>
                    <a:pt x="63" y="195"/>
                  </a:lnTo>
                  <a:lnTo>
                    <a:pt x="52" y="275"/>
                  </a:lnTo>
                  <a:lnTo>
                    <a:pt x="43" y="327"/>
                  </a:lnTo>
                  <a:lnTo>
                    <a:pt x="31" y="345"/>
                  </a:lnTo>
                  <a:lnTo>
                    <a:pt x="20" y="354"/>
                  </a:lnTo>
                  <a:lnTo>
                    <a:pt x="9" y="354"/>
                  </a:lnTo>
                  <a:lnTo>
                    <a:pt x="2" y="347"/>
                  </a:lnTo>
                  <a:lnTo>
                    <a:pt x="4" y="336"/>
                  </a:lnTo>
                  <a:lnTo>
                    <a:pt x="6" y="318"/>
                  </a:lnTo>
                  <a:lnTo>
                    <a:pt x="9" y="300"/>
                  </a:lnTo>
                  <a:lnTo>
                    <a:pt x="9" y="261"/>
                  </a:lnTo>
                  <a:lnTo>
                    <a:pt x="2" y="198"/>
                  </a:lnTo>
                  <a:lnTo>
                    <a:pt x="2" y="105"/>
                  </a:lnTo>
                  <a:lnTo>
                    <a:pt x="0" y="9"/>
                  </a:lnTo>
                  <a:lnTo>
                    <a:pt x="11" y="23"/>
                  </a:lnTo>
                  <a:lnTo>
                    <a:pt x="22" y="30"/>
                  </a:lnTo>
                  <a:lnTo>
                    <a:pt x="40" y="30"/>
                  </a:lnTo>
                  <a:lnTo>
                    <a:pt x="59" y="23"/>
                  </a:lnTo>
                  <a:lnTo>
                    <a:pt x="72" y="16"/>
                  </a:lnTo>
                  <a:lnTo>
                    <a:pt x="86" y="0"/>
                  </a:lnTo>
                  <a:close/>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grpSp>
      <p:grpSp>
        <p:nvGrpSpPr>
          <p:cNvPr id="6" name="Group 20"/>
          <p:cNvGrpSpPr>
            <a:grpSpLocks/>
          </p:cNvGrpSpPr>
          <p:nvPr/>
        </p:nvGrpSpPr>
        <p:grpSpPr bwMode="auto">
          <a:xfrm>
            <a:off x="6384925" y="1636713"/>
            <a:ext cx="284163" cy="1308100"/>
            <a:chOff x="3604" y="1175"/>
            <a:chExt cx="118" cy="544"/>
          </a:xfrm>
        </p:grpSpPr>
        <p:sp>
          <p:nvSpPr>
            <p:cNvPr id="55328" name="Freeform 21"/>
            <p:cNvSpPr>
              <a:spLocks/>
            </p:cNvSpPr>
            <p:nvPr/>
          </p:nvSpPr>
          <p:spPr bwMode="auto">
            <a:xfrm rot="-135630">
              <a:off x="3604" y="1175"/>
              <a:ext cx="118" cy="220"/>
            </a:xfrm>
            <a:custGeom>
              <a:avLst/>
              <a:gdLst>
                <a:gd name="T0" fmla="*/ 12 w 118"/>
                <a:gd name="T1" fmla="*/ 199 h 220"/>
                <a:gd name="T2" fmla="*/ 9 w 118"/>
                <a:gd name="T3" fmla="*/ 154 h 220"/>
                <a:gd name="T4" fmla="*/ 3 w 118"/>
                <a:gd name="T5" fmla="*/ 118 h 220"/>
                <a:gd name="T6" fmla="*/ 0 w 118"/>
                <a:gd name="T7" fmla="*/ 27 h 220"/>
                <a:gd name="T8" fmla="*/ 0 w 118"/>
                <a:gd name="T9" fmla="*/ 13 h 220"/>
                <a:gd name="T10" fmla="*/ 7 w 118"/>
                <a:gd name="T11" fmla="*/ 9 h 220"/>
                <a:gd name="T12" fmla="*/ 23 w 118"/>
                <a:gd name="T13" fmla="*/ 2 h 220"/>
                <a:gd name="T14" fmla="*/ 41 w 118"/>
                <a:gd name="T15" fmla="*/ 2 h 220"/>
                <a:gd name="T16" fmla="*/ 64 w 118"/>
                <a:gd name="T17" fmla="*/ 0 h 220"/>
                <a:gd name="T18" fmla="*/ 105 w 118"/>
                <a:gd name="T19" fmla="*/ 2 h 220"/>
                <a:gd name="T20" fmla="*/ 114 w 118"/>
                <a:gd name="T21" fmla="*/ 4 h 220"/>
                <a:gd name="T22" fmla="*/ 118 w 118"/>
                <a:gd name="T23" fmla="*/ 13 h 220"/>
                <a:gd name="T24" fmla="*/ 114 w 118"/>
                <a:gd name="T25" fmla="*/ 63 h 220"/>
                <a:gd name="T26" fmla="*/ 98 w 118"/>
                <a:gd name="T27" fmla="*/ 190 h 220"/>
                <a:gd name="T28" fmla="*/ 84 w 118"/>
                <a:gd name="T29" fmla="*/ 206 h 220"/>
                <a:gd name="T30" fmla="*/ 71 w 118"/>
                <a:gd name="T31" fmla="*/ 213 h 220"/>
                <a:gd name="T32" fmla="*/ 52 w 118"/>
                <a:gd name="T33" fmla="*/ 220 h 220"/>
                <a:gd name="T34" fmla="*/ 34 w 118"/>
                <a:gd name="T35" fmla="*/ 220 h 220"/>
                <a:gd name="T36" fmla="*/ 23 w 118"/>
                <a:gd name="T37" fmla="*/ 213 h 220"/>
                <a:gd name="T38" fmla="*/ 12 w 118"/>
                <a:gd name="T39" fmla="*/ 199 h 2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8"/>
                <a:gd name="T61" fmla="*/ 0 h 220"/>
                <a:gd name="T62" fmla="*/ 118 w 118"/>
                <a:gd name="T63" fmla="*/ 220 h 2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8" h="220">
                  <a:moveTo>
                    <a:pt x="12" y="199"/>
                  </a:moveTo>
                  <a:lnTo>
                    <a:pt x="9" y="154"/>
                  </a:lnTo>
                  <a:lnTo>
                    <a:pt x="3" y="118"/>
                  </a:lnTo>
                  <a:lnTo>
                    <a:pt x="0" y="27"/>
                  </a:lnTo>
                  <a:lnTo>
                    <a:pt x="0" y="13"/>
                  </a:lnTo>
                  <a:lnTo>
                    <a:pt x="7" y="9"/>
                  </a:lnTo>
                  <a:lnTo>
                    <a:pt x="23" y="2"/>
                  </a:lnTo>
                  <a:lnTo>
                    <a:pt x="41" y="2"/>
                  </a:lnTo>
                  <a:lnTo>
                    <a:pt x="64" y="0"/>
                  </a:lnTo>
                  <a:lnTo>
                    <a:pt x="105" y="2"/>
                  </a:lnTo>
                  <a:lnTo>
                    <a:pt x="114" y="4"/>
                  </a:lnTo>
                  <a:lnTo>
                    <a:pt x="118" y="13"/>
                  </a:lnTo>
                  <a:lnTo>
                    <a:pt x="114" y="63"/>
                  </a:lnTo>
                  <a:lnTo>
                    <a:pt x="98" y="190"/>
                  </a:lnTo>
                  <a:lnTo>
                    <a:pt x="84" y="206"/>
                  </a:lnTo>
                  <a:lnTo>
                    <a:pt x="71" y="213"/>
                  </a:lnTo>
                  <a:lnTo>
                    <a:pt x="52" y="220"/>
                  </a:lnTo>
                  <a:lnTo>
                    <a:pt x="34" y="220"/>
                  </a:lnTo>
                  <a:lnTo>
                    <a:pt x="23" y="213"/>
                  </a:lnTo>
                  <a:lnTo>
                    <a:pt x="12" y="199"/>
                  </a:lnTo>
                  <a:close/>
                </a:path>
              </a:pathLst>
            </a:custGeom>
            <a:gradFill rotWithShape="0">
              <a:gsLst>
                <a:gs pos="0">
                  <a:schemeClr val="bg1"/>
                </a:gs>
                <a:gs pos="100000">
                  <a:srgbClr val="DDDDDD"/>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55329" name="Freeform 22"/>
            <p:cNvSpPr>
              <a:spLocks/>
            </p:cNvSpPr>
            <p:nvPr/>
          </p:nvSpPr>
          <p:spPr bwMode="auto">
            <a:xfrm rot="-135630">
              <a:off x="3626" y="1365"/>
              <a:ext cx="86" cy="354"/>
            </a:xfrm>
            <a:custGeom>
              <a:avLst/>
              <a:gdLst>
                <a:gd name="T0" fmla="*/ 86 w 86"/>
                <a:gd name="T1" fmla="*/ 0 h 354"/>
                <a:gd name="T2" fmla="*/ 70 w 86"/>
                <a:gd name="T3" fmla="*/ 114 h 354"/>
                <a:gd name="T4" fmla="*/ 63 w 86"/>
                <a:gd name="T5" fmla="*/ 195 h 354"/>
                <a:gd name="T6" fmla="*/ 52 w 86"/>
                <a:gd name="T7" fmla="*/ 275 h 354"/>
                <a:gd name="T8" fmla="*/ 43 w 86"/>
                <a:gd name="T9" fmla="*/ 327 h 354"/>
                <a:gd name="T10" fmla="*/ 31 w 86"/>
                <a:gd name="T11" fmla="*/ 345 h 354"/>
                <a:gd name="T12" fmla="*/ 20 w 86"/>
                <a:gd name="T13" fmla="*/ 354 h 354"/>
                <a:gd name="T14" fmla="*/ 9 w 86"/>
                <a:gd name="T15" fmla="*/ 354 h 354"/>
                <a:gd name="T16" fmla="*/ 2 w 86"/>
                <a:gd name="T17" fmla="*/ 347 h 354"/>
                <a:gd name="T18" fmla="*/ 4 w 86"/>
                <a:gd name="T19" fmla="*/ 336 h 354"/>
                <a:gd name="T20" fmla="*/ 6 w 86"/>
                <a:gd name="T21" fmla="*/ 318 h 354"/>
                <a:gd name="T22" fmla="*/ 9 w 86"/>
                <a:gd name="T23" fmla="*/ 300 h 354"/>
                <a:gd name="T24" fmla="*/ 9 w 86"/>
                <a:gd name="T25" fmla="*/ 261 h 354"/>
                <a:gd name="T26" fmla="*/ 2 w 86"/>
                <a:gd name="T27" fmla="*/ 198 h 354"/>
                <a:gd name="T28" fmla="*/ 2 w 86"/>
                <a:gd name="T29" fmla="*/ 105 h 354"/>
                <a:gd name="T30" fmla="*/ 0 w 86"/>
                <a:gd name="T31" fmla="*/ 9 h 354"/>
                <a:gd name="T32" fmla="*/ 11 w 86"/>
                <a:gd name="T33" fmla="*/ 23 h 354"/>
                <a:gd name="T34" fmla="*/ 22 w 86"/>
                <a:gd name="T35" fmla="*/ 30 h 354"/>
                <a:gd name="T36" fmla="*/ 40 w 86"/>
                <a:gd name="T37" fmla="*/ 30 h 354"/>
                <a:gd name="T38" fmla="*/ 59 w 86"/>
                <a:gd name="T39" fmla="*/ 23 h 354"/>
                <a:gd name="T40" fmla="*/ 72 w 86"/>
                <a:gd name="T41" fmla="*/ 16 h 354"/>
                <a:gd name="T42" fmla="*/ 86 w 86"/>
                <a:gd name="T43" fmla="*/ 0 h 3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354"/>
                <a:gd name="T68" fmla="*/ 86 w 86"/>
                <a:gd name="T69" fmla="*/ 354 h 3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354">
                  <a:moveTo>
                    <a:pt x="86" y="0"/>
                  </a:moveTo>
                  <a:lnTo>
                    <a:pt x="70" y="114"/>
                  </a:lnTo>
                  <a:lnTo>
                    <a:pt x="63" y="195"/>
                  </a:lnTo>
                  <a:lnTo>
                    <a:pt x="52" y="275"/>
                  </a:lnTo>
                  <a:lnTo>
                    <a:pt x="43" y="327"/>
                  </a:lnTo>
                  <a:lnTo>
                    <a:pt x="31" y="345"/>
                  </a:lnTo>
                  <a:lnTo>
                    <a:pt x="20" y="354"/>
                  </a:lnTo>
                  <a:lnTo>
                    <a:pt x="9" y="354"/>
                  </a:lnTo>
                  <a:lnTo>
                    <a:pt x="2" y="347"/>
                  </a:lnTo>
                  <a:lnTo>
                    <a:pt x="4" y="336"/>
                  </a:lnTo>
                  <a:lnTo>
                    <a:pt x="6" y="318"/>
                  </a:lnTo>
                  <a:lnTo>
                    <a:pt x="9" y="300"/>
                  </a:lnTo>
                  <a:lnTo>
                    <a:pt x="9" y="261"/>
                  </a:lnTo>
                  <a:lnTo>
                    <a:pt x="2" y="198"/>
                  </a:lnTo>
                  <a:lnTo>
                    <a:pt x="2" y="105"/>
                  </a:lnTo>
                  <a:lnTo>
                    <a:pt x="0" y="9"/>
                  </a:lnTo>
                  <a:lnTo>
                    <a:pt x="11" y="23"/>
                  </a:lnTo>
                  <a:lnTo>
                    <a:pt x="22" y="30"/>
                  </a:lnTo>
                  <a:lnTo>
                    <a:pt x="40" y="30"/>
                  </a:lnTo>
                  <a:lnTo>
                    <a:pt x="59" y="23"/>
                  </a:lnTo>
                  <a:lnTo>
                    <a:pt x="72" y="16"/>
                  </a:lnTo>
                  <a:lnTo>
                    <a:pt x="86" y="0"/>
                  </a:lnTo>
                  <a:close/>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grpSp>
      <p:grpSp>
        <p:nvGrpSpPr>
          <p:cNvPr id="7" name="Group 23"/>
          <p:cNvGrpSpPr>
            <a:grpSpLocks/>
          </p:cNvGrpSpPr>
          <p:nvPr/>
        </p:nvGrpSpPr>
        <p:grpSpPr bwMode="auto">
          <a:xfrm rot="-755186">
            <a:off x="2849563" y="4379916"/>
            <a:ext cx="1331912" cy="1749425"/>
            <a:chOff x="4070" y="1040"/>
            <a:chExt cx="656" cy="861"/>
          </a:xfrm>
        </p:grpSpPr>
        <p:sp>
          <p:nvSpPr>
            <p:cNvPr id="390168" name="Freeform 24"/>
            <p:cNvSpPr>
              <a:spLocks/>
            </p:cNvSpPr>
            <p:nvPr/>
          </p:nvSpPr>
          <p:spPr bwMode="auto">
            <a:xfrm>
              <a:off x="4269" y="1040"/>
              <a:ext cx="457" cy="342"/>
            </a:xfrm>
            <a:custGeom>
              <a:avLst/>
              <a:gdLst/>
              <a:ahLst/>
              <a:cxnLst>
                <a:cxn ang="0">
                  <a:pos x="4" y="238"/>
                </a:cxn>
                <a:cxn ang="0">
                  <a:pos x="3" y="153"/>
                </a:cxn>
                <a:cxn ang="0">
                  <a:pos x="0" y="87"/>
                </a:cxn>
                <a:cxn ang="0">
                  <a:pos x="9" y="51"/>
                </a:cxn>
                <a:cxn ang="0">
                  <a:pos x="43" y="0"/>
                </a:cxn>
                <a:cxn ang="0">
                  <a:pos x="97" y="4"/>
                </a:cxn>
                <a:cxn ang="0">
                  <a:pos x="110" y="24"/>
                </a:cxn>
                <a:cxn ang="0">
                  <a:pos x="72" y="107"/>
                </a:cxn>
                <a:cxn ang="0">
                  <a:pos x="110" y="24"/>
                </a:cxn>
                <a:cxn ang="0">
                  <a:pos x="132" y="9"/>
                </a:cxn>
                <a:cxn ang="0">
                  <a:pos x="151" y="7"/>
                </a:cxn>
                <a:cxn ang="0">
                  <a:pos x="189" y="13"/>
                </a:cxn>
                <a:cxn ang="0">
                  <a:pos x="260" y="48"/>
                </a:cxn>
                <a:cxn ang="0">
                  <a:pos x="280" y="88"/>
                </a:cxn>
                <a:cxn ang="0">
                  <a:pos x="276" y="125"/>
                </a:cxn>
                <a:cxn ang="0">
                  <a:pos x="256" y="174"/>
                </a:cxn>
                <a:cxn ang="0">
                  <a:pos x="276" y="125"/>
                </a:cxn>
                <a:cxn ang="0">
                  <a:pos x="280" y="88"/>
                </a:cxn>
                <a:cxn ang="0">
                  <a:pos x="301" y="72"/>
                </a:cxn>
                <a:cxn ang="0">
                  <a:pos x="356" y="72"/>
                </a:cxn>
                <a:cxn ang="0">
                  <a:pos x="393" y="77"/>
                </a:cxn>
                <a:cxn ang="0">
                  <a:pos x="437" y="90"/>
                </a:cxn>
                <a:cxn ang="0">
                  <a:pos x="454" y="115"/>
                </a:cxn>
                <a:cxn ang="0">
                  <a:pos x="456" y="180"/>
                </a:cxn>
                <a:cxn ang="0">
                  <a:pos x="447" y="222"/>
                </a:cxn>
                <a:cxn ang="0">
                  <a:pos x="396" y="284"/>
                </a:cxn>
                <a:cxn ang="0">
                  <a:pos x="365" y="341"/>
                </a:cxn>
                <a:cxn ang="0">
                  <a:pos x="283" y="336"/>
                </a:cxn>
                <a:cxn ang="0">
                  <a:pos x="201" y="316"/>
                </a:cxn>
                <a:cxn ang="0">
                  <a:pos x="100" y="286"/>
                </a:cxn>
                <a:cxn ang="0">
                  <a:pos x="4" y="238"/>
                </a:cxn>
              </a:cxnLst>
              <a:rect l="0" t="0" r="r" b="b"/>
              <a:pathLst>
                <a:path w="457" h="342">
                  <a:moveTo>
                    <a:pt x="4" y="238"/>
                  </a:moveTo>
                  <a:lnTo>
                    <a:pt x="3" y="153"/>
                  </a:lnTo>
                  <a:lnTo>
                    <a:pt x="0" y="87"/>
                  </a:lnTo>
                  <a:lnTo>
                    <a:pt x="9" y="51"/>
                  </a:lnTo>
                  <a:lnTo>
                    <a:pt x="43" y="0"/>
                  </a:lnTo>
                  <a:lnTo>
                    <a:pt x="97" y="4"/>
                  </a:lnTo>
                  <a:lnTo>
                    <a:pt x="110" y="24"/>
                  </a:lnTo>
                  <a:lnTo>
                    <a:pt x="72" y="107"/>
                  </a:lnTo>
                  <a:lnTo>
                    <a:pt x="110" y="24"/>
                  </a:lnTo>
                  <a:lnTo>
                    <a:pt x="132" y="9"/>
                  </a:lnTo>
                  <a:lnTo>
                    <a:pt x="151" y="7"/>
                  </a:lnTo>
                  <a:lnTo>
                    <a:pt x="189" y="13"/>
                  </a:lnTo>
                  <a:lnTo>
                    <a:pt x="260" y="48"/>
                  </a:lnTo>
                  <a:lnTo>
                    <a:pt x="280" y="88"/>
                  </a:lnTo>
                  <a:lnTo>
                    <a:pt x="276" y="125"/>
                  </a:lnTo>
                  <a:lnTo>
                    <a:pt x="256" y="174"/>
                  </a:lnTo>
                  <a:lnTo>
                    <a:pt x="276" y="125"/>
                  </a:lnTo>
                  <a:lnTo>
                    <a:pt x="280" y="88"/>
                  </a:lnTo>
                  <a:lnTo>
                    <a:pt x="301" y="72"/>
                  </a:lnTo>
                  <a:lnTo>
                    <a:pt x="356" y="72"/>
                  </a:lnTo>
                  <a:lnTo>
                    <a:pt x="393" y="77"/>
                  </a:lnTo>
                  <a:lnTo>
                    <a:pt x="437" y="90"/>
                  </a:lnTo>
                  <a:lnTo>
                    <a:pt x="454" y="115"/>
                  </a:lnTo>
                  <a:lnTo>
                    <a:pt x="456" y="180"/>
                  </a:lnTo>
                  <a:lnTo>
                    <a:pt x="447" y="222"/>
                  </a:lnTo>
                  <a:lnTo>
                    <a:pt x="396" y="284"/>
                  </a:lnTo>
                  <a:lnTo>
                    <a:pt x="365" y="341"/>
                  </a:lnTo>
                  <a:lnTo>
                    <a:pt x="283" y="336"/>
                  </a:lnTo>
                  <a:lnTo>
                    <a:pt x="201" y="316"/>
                  </a:lnTo>
                  <a:lnTo>
                    <a:pt x="100" y="286"/>
                  </a:lnTo>
                  <a:lnTo>
                    <a:pt x="4" y="238"/>
                  </a:lnTo>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sp>
          <p:nvSpPr>
            <p:cNvPr id="55327" name="Freeform 25"/>
            <p:cNvSpPr>
              <a:spLocks/>
            </p:cNvSpPr>
            <p:nvPr/>
          </p:nvSpPr>
          <p:spPr bwMode="auto">
            <a:xfrm>
              <a:off x="4070" y="1280"/>
              <a:ext cx="564" cy="621"/>
            </a:xfrm>
            <a:custGeom>
              <a:avLst/>
              <a:gdLst>
                <a:gd name="T0" fmla="*/ 563 w 564"/>
                <a:gd name="T1" fmla="*/ 101 h 621"/>
                <a:gd name="T2" fmla="*/ 481 w 564"/>
                <a:gd name="T3" fmla="*/ 97 h 621"/>
                <a:gd name="T4" fmla="*/ 399 w 564"/>
                <a:gd name="T5" fmla="*/ 77 h 621"/>
                <a:gd name="T6" fmla="*/ 298 w 564"/>
                <a:gd name="T7" fmla="*/ 47 h 621"/>
                <a:gd name="T8" fmla="*/ 202 w 564"/>
                <a:gd name="T9" fmla="*/ 0 h 621"/>
                <a:gd name="T10" fmla="*/ 176 w 564"/>
                <a:gd name="T11" fmla="*/ 94 h 621"/>
                <a:gd name="T12" fmla="*/ 92 w 564"/>
                <a:gd name="T13" fmla="*/ 240 h 621"/>
                <a:gd name="T14" fmla="*/ 44 w 564"/>
                <a:gd name="T15" fmla="*/ 392 h 621"/>
                <a:gd name="T16" fmla="*/ 0 w 564"/>
                <a:gd name="T17" fmla="*/ 461 h 621"/>
                <a:gd name="T18" fmla="*/ 3 w 564"/>
                <a:gd name="T19" fmla="*/ 517 h 621"/>
                <a:gd name="T20" fmla="*/ 20 w 564"/>
                <a:gd name="T21" fmla="*/ 534 h 621"/>
                <a:gd name="T22" fmla="*/ 65 w 564"/>
                <a:gd name="T23" fmla="*/ 522 h 621"/>
                <a:gd name="T24" fmla="*/ 104 w 564"/>
                <a:gd name="T25" fmla="*/ 490 h 621"/>
                <a:gd name="T26" fmla="*/ 157 w 564"/>
                <a:gd name="T27" fmla="*/ 399 h 621"/>
                <a:gd name="T28" fmla="*/ 330 w 564"/>
                <a:gd name="T29" fmla="*/ 221 h 621"/>
                <a:gd name="T30" fmla="*/ 338 w 564"/>
                <a:gd name="T31" fmla="*/ 231 h 621"/>
                <a:gd name="T32" fmla="*/ 353 w 564"/>
                <a:gd name="T33" fmla="*/ 271 h 621"/>
                <a:gd name="T34" fmla="*/ 353 w 564"/>
                <a:gd name="T35" fmla="*/ 312 h 621"/>
                <a:gd name="T36" fmla="*/ 342 w 564"/>
                <a:gd name="T37" fmla="*/ 372 h 621"/>
                <a:gd name="T38" fmla="*/ 302 w 564"/>
                <a:gd name="T39" fmla="*/ 463 h 621"/>
                <a:gd name="T40" fmla="*/ 266 w 564"/>
                <a:gd name="T41" fmla="*/ 519 h 621"/>
                <a:gd name="T42" fmla="*/ 247 w 564"/>
                <a:gd name="T43" fmla="*/ 573 h 621"/>
                <a:gd name="T44" fmla="*/ 262 w 564"/>
                <a:gd name="T45" fmla="*/ 613 h 621"/>
                <a:gd name="T46" fmla="*/ 281 w 564"/>
                <a:gd name="T47" fmla="*/ 620 h 621"/>
                <a:gd name="T48" fmla="*/ 326 w 564"/>
                <a:gd name="T49" fmla="*/ 609 h 621"/>
                <a:gd name="T50" fmla="*/ 407 w 564"/>
                <a:gd name="T51" fmla="*/ 536 h 621"/>
                <a:gd name="T52" fmla="*/ 469 w 564"/>
                <a:gd name="T53" fmla="*/ 470 h 621"/>
                <a:gd name="T54" fmla="*/ 487 w 564"/>
                <a:gd name="T55" fmla="*/ 436 h 621"/>
                <a:gd name="T56" fmla="*/ 505 w 564"/>
                <a:gd name="T57" fmla="*/ 354 h 621"/>
                <a:gd name="T58" fmla="*/ 507 w 564"/>
                <a:gd name="T59" fmla="*/ 251 h 621"/>
                <a:gd name="T60" fmla="*/ 524 w 564"/>
                <a:gd name="T61" fmla="*/ 189 h 621"/>
                <a:gd name="T62" fmla="*/ 563 w 564"/>
                <a:gd name="T63" fmla="*/ 101 h 6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64"/>
                <a:gd name="T97" fmla="*/ 0 h 621"/>
                <a:gd name="T98" fmla="*/ 564 w 564"/>
                <a:gd name="T99" fmla="*/ 621 h 62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64" h="621">
                  <a:moveTo>
                    <a:pt x="563" y="101"/>
                  </a:moveTo>
                  <a:lnTo>
                    <a:pt x="481" y="97"/>
                  </a:lnTo>
                  <a:lnTo>
                    <a:pt x="399" y="77"/>
                  </a:lnTo>
                  <a:lnTo>
                    <a:pt x="298" y="47"/>
                  </a:lnTo>
                  <a:lnTo>
                    <a:pt x="202" y="0"/>
                  </a:lnTo>
                  <a:lnTo>
                    <a:pt x="176" y="94"/>
                  </a:lnTo>
                  <a:lnTo>
                    <a:pt x="92" y="240"/>
                  </a:lnTo>
                  <a:lnTo>
                    <a:pt x="44" y="392"/>
                  </a:lnTo>
                  <a:lnTo>
                    <a:pt x="0" y="461"/>
                  </a:lnTo>
                  <a:lnTo>
                    <a:pt x="3" y="517"/>
                  </a:lnTo>
                  <a:lnTo>
                    <a:pt x="20" y="534"/>
                  </a:lnTo>
                  <a:lnTo>
                    <a:pt x="65" y="522"/>
                  </a:lnTo>
                  <a:lnTo>
                    <a:pt x="104" y="490"/>
                  </a:lnTo>
                  <a:lnTo>
                    <a:pt x="157" y="399"/>
                  </a:lnTo>
                  <a:lnTo>
                    <a:pt x="330" y="221"/>
                  </a:lnTo>
                  <a:lnTo>
                    <a:pt x="338" y="231"/>
                  </a:lnTo>
                  <a:lnTo>
                    <a:pt x="353" y="271"/>
                  </a:lnTo>
                  <a:lnTo>
                    <a:pt x="353" y="312"/>
                  </a:lnTo>
                  <a:lnTo>
                    <a:pt x="342" y="372"/>
                  </a:lnTo>
                  <a:lnTo>
                    <a:pt x="302" y="463"/>
                  </a:lnTo>
                  <a:lnTo>
                    <a:pt x="266" y="519"/>
                  </a:lnTo>
                  <a:lnTo>
                    <a:pt x="247" y="573"/>
                  </a:lnTo>
                  <a:lnTo>
                    <a:pt x="262" y="613"/>
                  </a:lnTo>
                  <a:lnTo>
                    <a:pt x="281" y="620"/>
                  </a:lnTo>
                  <a:lnTo>
                    <a:pt x="326" y="609"/>
                  </a:lnTo>
                  <a:lnTo>
                    <a:pt x="407" y="536"/>
                  </a:lnTo>
                  <a:lnTo>
                    <a:pt x="469" y="470"/>
                  </a:lnTo>
                  <a:lnTo>
                    <a:pt x="487" y="436"/>
                  </a:lnTo>
                  <a:lnTo>
                    <a:pt x="505" y="354"/>
                  </a:lnTo>
                  <a:lnTo>
                    <a:pt x="507" y="251"/>
                  </a:lnTo>
                  <a:lnTo>
                    <a:pt x="524" y="189"/>
                  </a:lnTo>
                  <a:lnTo>
                    <a:pt x="563" y="101"/>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grpSp>
      <p:grpSp>
        <p:nvGrpSpPr>
          <p:cNvPr id="8" name="Group 26"/>
          <p:cNvGrpSpPr>
            <a:grpSpLocks/>
          </p:cNvGrpSpPr>
          <p:nvPr/>
        </p:nvGrpSpPr>
        <p:grpSpPr bwMode="auto">
          <a:xfrm rot="730838">
            <a:off x="4084637" y="4437063"/>
            <a:ext cx="603251" cy="1574800"/>
            <a:chOff x="5017" y="1099"/>
            <a:chExt cx="297" cy="775"/>
          </a:xfrm>
        </p:grpSpPr>
        <p:sp>
          <p:nvSpPr>
            <p:cNvPr id="55324" name="Freeform 27"/>
            <p:cNvSpPr>
              <a:spLocks/>
            </p:cNvSpPr>
            <p:nvPr/>
          </p:nvSpPr>
          <p:spPr bwMode="auto">
            <a:xfrm>
              <a:off x="5086" y="1341"/>
              <a:ext cx="228" cy="533"/>
            </a:xfrm>
            <a:custGeom>
              <a:avLst/>
              <a:gdLst>
                <a:gd name="T0" fmla="*/ 94 w 228"/>
                <a:gd name="T1" fmla="*/ 50 h 533"/>
                <a:gd name="T2" fmla="*/ 41 w 228"/>
                <a:gd name="T3" fmla="*/ 62 h 533"/>
                <a:gd name="T4" fmla="*/ 0 w 228"/>
                <a:gd name="T5" fmla="*/ 40 h 533"/>
                <a:gd name="T6" fmla="*/ 29 w 228"/>
                <a:gd name="T7" fmla="*/ 124 h 533"/>
                <a:gd name="T8" fmla="*/ 81 w 228"/>
                <a:gd name="T9" fmla="*/ 292 h 533"/>
                <a:gd name="T10" fmla="*/ 129 w 228"/>
                <a:gd name="T11" fmla="*/ 406 h 533"/>
                <a:gd name="T12" fmla="*/ 171 w 228"/>
                <a:gd name="T13" fmla="*/ 505 h 533"/>
                <a:gd name="T14" fmla="*/ 194 w 228"/>
                <a:gd name="T15" fmla="*/ 527 h 533"/>
                <a:gd name="T16" fmla="*/ 207 w 228"/>
                <a:gd name="T17" fmla="*/ 532 h 533"/>
                <a:gd name="T18" fmla="*/ 216 w 228"/>
                <a:gd name="T19" fmla="*/ 521 h 533"/>
                <a:gd name="T20" fmla="*/ 227 w 228"/>
                <a:gd name="T21" fmla="*/ 489 h 533"/>
                <a:gd name="T22" fmla="*/ 220 w 228"/>
                <a:gd name="T23" fmla="*/ 380 h 533"/>
                <a:gd name="T24" fmla="*/ 211 w 228"/>
                <a:gd name="T25" fmla="*/ 256 h 533"/>
                <a:gd name="T26" fmla="*/ 182 w 228"/>
                <a:gd name="T27" fmla="*/ 82 h 533"/>
                <a:gd name="T28" fmla="*/ 176 w 228"/>
                <a:gd name="T29" fmla="*/ 0 h 533"/>
                <a:gd name="T30" fmla="*/ 160 w 228"/>
                <a:gd name="T31" fmla="*/ 21 h 533"/>
                <a:gd name="T32" fmla="*/ 94 w 228"/>
                <a:gd name="T33" fmla="*/ 50 h 5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8"/>
                <a:gd name="T52" fmla="*/ 0 h 533"/>
                <a:gd name="T53" fmla="*/ 228 w 228"/>
                <a:gd name="T54" fmla="*/ 533 h 5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8" h="533">
                  <a:moveTo>
                    <a:pt x="94" y="50"/>
                  </a:moveTo>
                  <a:lnTo>
                    <a:pt x="41" y="62"/>
                  </a:lnTo>
                  <a:lnTo>
                    <a:pt x="0" y="40"/>
                  </a:lnTo>
                  <a:lnTo>
                    <a:pt x="29" y="124"/>
                  </a:lnTo>
                  <a:lnTo>
                    <a:pt x="81" y="292"/>
                  </a:lnTo>
                  <a:lnTo>
                    <a:pt x="129" y="406"/>
                  </a:lnTo>
                  <a:lnTo>
                    <a:pt x="171" y="505"/>
                  </a:lnTo>
                  <a:lnTo>
                    <a:pt x="194" y="527"/>
                  </a:lnTo>
                  <a:lnTo>
                    <a:pt x="207" y="532"/>
                  </a:lnTo>
                  <a:lnTo>
                    <a:pt x="216" y="521"/>
                  </a:lnTo>
                  <a:lnTo>
                    <a:pt x="227" y="489"/>
                  </a:lnTo>
                  <a:lnTo>
                    <a:pt x="220" y="380"/>
                  </a:lnTo>
                  <a:lnTo>
                    <a:pt x="211" y="256"/>
                  </a:lnTo>
                  <a:lnTo>
                    <a:pt x="182" y="82"/>
                  </a:lnTo>
                  <a:lnTo>
                    <a:pt x="176" y="0"/>
                  </a:lnTo>
                  <a:lnTo>
                    <a:pt x="160" y="21"/>
                  </a:lnTo>
                  <a:lnTo>
                    <a:pt x="94" y="50"/>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390172" name="Freeform 28"/>
            <p:cNvSpPr>
              <a:spLocks/>
            </p:cNvSpPr>
            <p:nvPr/>
          </p:nvSpPr>
          <p:spPr bwMode="auto">
            <a:xfrm>
              <a:off x="5017" y="1098"/>
              <a:ext cx="253" cy="305"/>
            </a:xfrm>
            <a:custGeom>
              <a:avLst/>
              <a:gdLst/>
              <a:ahLst/>
              <a:cxnLst>
                <a:cxn ang="0">
                  <a:pos x="162" y="292"/>
                </a:cxn>
                <a:cxn ang="0">
                  <a:pos x="109" y="304"/>
                </a:cxn>
                <a:cxn ang="0">
                  <a:pos x="67" y="282"/>
                </a:cxn>
                <a:cxn ang="0">
                  <a:pos x="7" y="189"/>
                </a:cxn>
                <a:cxn ang="0">
                  <a:pos x="0" y="136"/>
                </a:cxn>
                <a:cxn ang="0">
                  <a:pos x="7" y="90"/>
                </a:cxn>
                <a:cxn ang="0">
                  <a:pos x="63" y="27"/>
                </a:cxn>
                <a:cxn ang="0">
                  <a:pos x="94" y="0"/>
                </a:cxn>
                <a:cxn ang="0">
                  <a:pos x="112" y="2"/>
                </a:cxn>
                <a:cxn ang="0">
                  <a:pos x="155" y="27"/>
                </a:cxn>
                <a:cxn ang="0">
                  <a:pos x="224" y="55"/>
                </a:cxn>
                <a:cxn ang="0">
                  <a:pos x="244" y="86"/>
                </a:cxn>
                <a:cxn ang="0">
                  <a:pos x="252" y="140"/>
                </a:cxn>
                <a:cxn ang="0">
                  <a:pos x="239" y="215"/>
                </a:cxn>
                <a:cxn ang="0">
                  <a:pos x="243" y="241"/>
                </a:cxn>
                <a:cxn ang="0">
                  <a:pos x="227" y="263"/>
                </a:cxn>
                <a:cxn ang="0">
                  <a:pos x="162" y="292"/>
                </a:cxn>
              </a:cxnLst>
              <a:rect l="0" t="0" r="r" b="b"/>
              <a:pathLst>
                <a:path w="253" h="305">
                  <a:moveTo>
                    <a:pt x="162" y="292"/>
                  </a:moveTo>
                  <a:lnTo>
                    <a:pt x="109" y="304"/>
                  </a:lnTo>
                  <a:lnTo>
                    <a:pt x="67" y="282"/>
                  </a:lnTo>
                  <a:lnTo>
                    <a:pt x="7" y="189"/>
                  </a:lnTo>
                  <a:lnTo>
                    <a:pt x="0" y="136"/>
                  </a:lnTo>
                  <a:lnTo>
                    <a:pt x="7" y="90"/>
                  </a:lnTo>
                  <a:lnTo>
                    <a:pt x="63" y="27"/>
                  </a:lnTo>
                  <a:lnTo>
                    <a:pt x="94" y="0"/>
                  </a:lnTo>
                  <a:lnTo>
                    <a:pt x="112" y="2"/>
                  </a:lnTo>
                  <a:lnTo>
                    <a:pt x="155" y="27"/>
                  </a:lnTo>
                  <a:lnTo>
                    <a:pt x="224" y="55"/>
                  </a:lnTo>
                  <a:lnTo>
                    <a:pt x="244" y="86"/>
                  </a:lnTo>
                  <a:lnTo>
                    <a:pt x="252" y="140"/>
                  </a:lnTo>
                  <a:lnTo>
                    <a:pt x="239" y="215"/>
                  </a:lnTo>
                  <a:lnTo>
                    <a:pt x="243" y="241"/>
                  </a:lnTo>
                  <a:lnTo>
                    <a:pt x="227" y="263"/>
                  </a:lnTo>
                  <a:lnTo>
                    <a:pt x="162" y="292"/>
                  </a:lnTo>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grpSp>
      <p:grpSp>
        <p:nvGrpSpPr>
          <p:cNvPr id="9" name="Group 29"/>
          <p:cNvGrpSpPr>
            <a:grpSpLocks/>
          </p:cNvGrpSpPr>
          <p:nvPr/>
        </p:nvGrpSpPr>
        <p:grpSpPr bwMode="auto">
          <a:xfrm rot="730838">
            <a:off x="4811713" y="4413252"/>
            <a:ext cx="603251" cy="1574800"/>
            <a:chOff x="5017" y="1099"/>
            <a:chExt cx="297" cy="775"/>
          </a:xfrm>
        </p:grpSpPr>
        <p:sp>
          <p:nvSpPr>
            <p:cNvPr id="55322" name="Freeform 30"/>
            <p:cNvSpPr>
              <a:spLocks/>
            </p:cNvSpPr>
            <p:nvPr/>
          </p:nvSpPr>
          <p:spPr bwMode="auto">
            <a:xfrm>
              <a:off x="5086" y="1341"/>
              <a:ext cx="228" cy="533"/>
            </a:xfrm>
            <a:custGeom>
              <a:avLst/>
              <a:gdLst>
                <a:gd name="T0" fmla="*/ 94 w 228"/>
                <a:gd name="T1" fmla="*/ 50 h 533"/>
                <a:gd name="T2" fmla="*/ 41 w 228"/>
                <a:gd name="T3" fmla="*/ 62 h 533"/>
                <a:gd name="T4" fmla="*/ 0 w 228"/>
                <a:gd name="T5" fmla="*/ 40 h 533"/>
                <a:gd name="T6" fmla="*/ 29 w 228"/>
                <a:gd name="T7" fmla="*/ 124 h 533"/>
                <a:gd name="T8" fmla="*/ 81 w 228"/>
                <a:gd name="T9" fmla="*/ 292 h 533"/>
                <a:gd name="T10" fmla="*/ 129 w 228"/>
                <a:gd name="T11" fmla="*/ 406 h 533"/>
                <a:gd name="T12" fmla="*/ 171 w 228"/>
                <a:gd name="T13" fmla="*/ 505 h 533"/>
                <a:gd name="T14" fmla="*/ 194 w 228"/>
                <a:gd name="T15" fmla="*/ 527 h 533"/>
                <a:gd name="T16" fmla="*/ 207 w 228"/>
                <a:gd name="T17" fmla="*/ 532 h 533"/>
                <a:gd name="T18" fmla="*/ 216 w 228"/>
                <a:gd name="T19" fmla="*/ 521 h 533"/>
                <a:gd name="T20" fmla="*/ 227 w 228"/>
                <a:gd name="T21" fmla="*/ 489 h 533"/>
                <a:gd name="T22" fmla="*/ 220 w 228"/>
                <a:gd name="T23" fmla="*/ 380 h 533"/>
                <a:gd name="T24" fmla="*/ 211 w 228"/>
                <a:gd name="T25" fmla="*/ 256 h 533"/>
                <a:gd name="T26" fmla="*/ 182 w 228"/>
                <a:gd name="T27" fmla="*/ 82 h 533"/>
                <a:gd name="T28" fmla="*/ 176 w 228"/>
                <a:gd name="T29" fmla="*/ 0 h 533"/>
                <a:gd name="T30" fmla="*/ 160 w 228"/>
                <a:gd name="T31" fmla="*/ 21 h 533"/>
                <a:gd name="T32" fmla="*/ 94 w 228"/>
                <a:gd name="T33" fmla="*/ 50 h 5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8"/>
                <a:gd name="T52" fmla="*/ 0 h 533"/>
                <a:gd name="T53" fmla="*/ 228 w 228"/>
                <a:gd name="T54" fmla="*/ 533 h 5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8" h="533">
                  <a:moveTo>
                    <a:pt x="94" y="50"/>
                  </a:moveTo>
                  <a:lnTo>
                    <a:pt x="41" y="62"/>
                  </a:lnTo>
                  <a:lnTo>
                    <a:pt x="0" y="40"/>
                  </a:lnTo>
                  <a:lnTo>
                    <a:pt x="29" y="124"/>
                  </a:lnTo>
                  <a:lnTo>
                    <a:pt x="81" y="292"/>
                  </a:lnTo>
                  <a:lnTo>
                    <a:pt x="129" y="406"/>
                  </a:lnTo>
                  <a:lnTo>
                    <a:pt x="171" y="505"/>
                  </a:lnTo>
                  <a:lnTo>
                    <a:pt x="194" y="527"/>
                  </a:lnTo>
                  <a:lnTo>
                    <a:pt x="207" y="532"/>
                  </a:lnTo>
                  <a:lnTo>
                    <a:pt x="216" y="521"/>
                  </a:lnTo>
                  <a:lnTo>
                    <a:pt x="227" y="489"/>
                  </a:lnTo>
                  <a:lnTo>
                    <a:pt x="220" y="380"/>
                  </a:lnTo>
                  <a:lnTo>
                    <a:pt x="211" y="256"/>
                  </a:lnTo>
                  <a:lnTo>
                    <a:pt x="182" y="82"/>
                  </a:lnTo>
                  <a:lnTo>
                    <a:pt x="176" y="0"/>
                  </a:lnTo>
                  <a:lnTo>
                    <a:pt x="160" y="21"/>
                  </a:lnTo>
                  <a:lnTo>
                    <a:pt x="94" y="50"/>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390175" name="Freeform 31"/>
            <p:cNvSpPr>
              <a:spLocks/>
            </p:cNvSpPr>
            <p:nvPr/>
          </p:nvSpPr>
          <p:spPr bwMode="auto">
            <a:xfrm>
              <a:off x="5017" y="1098"/>
              <a:ext cx="253" cy="305"/>
            </a:xfrm>
            <a:custGeom>
              <a:avLst/>
              <a:gdLst/>
              <a:ahLst/>
              <a:cxnLst>
                <a:cxn ang="0">
                  <a:pos x="162" y="292"/>
                </a:cxn>
                <a:cxn ang="0">
                  <a:pos x="109" y="304"/>
                </a:cxn>
                <a:cxn ang="0">
                  <a:pos x="67" y="282"/>
                </a:cxn>
                <a:cxn ang="0">
                  <a:pos x="7" y="189"/>
                </a:cxn>
                <a:cxn ang="0">
                  <a:pos x="0" y="136"/>
                </a:cxn>
                <a:cxn ang="0">
                  <a:pos x="7" y="90"/>
                </a:cxn>
                <a:cxn ang="0">
                  <a:pos x="63" y="27"/>
                </a:cxn>
                <a:cxn ang="0">
                  <a:pos x="94" y="0"/>
                </a:cxn>
                <a:cxn ang="0">
                  <a:pos x="112" y="2"/>
                </a:cxn>
                <a:cxn ang="0">
                  <a:pos x="155" y="27"/>
                </a:cxn>
                <a:cxn ang="0">
                  <a:pos x="224" y="55"/>
                </a:cxn>
                <a:cxn ang="0">
                  <a:pos x="244" y="86"/>
                </a:cxn>
                <a:cxn ang="0">
                  <a:pos x="252" y="140"/>
                </a:cxn>
                <a:cxn ang="0">
                  <a:pos x="239" y="215"/>
                </a:cxn>
                <a:cxn ang="0">
                  <a:pos x="243" y="241"/>
                </a:cxn>
                <a:cxn ang="0">
                  <a:pos x="227" y="263"/>
                </a:cxn>
                <a:cxn ang="0">
                  <a:pos x="162" y="292"/>
                </a:cxn>
              </a:cxnLst>
              <a:rect l="0" t="0" r="r" b="b"/>
              <a:pathLst>
                <a:path w="253" h="305">
                  <a:moveTo>
                    <a:pt x="162" y="292"/>
                  </a:moveTo>
                  <a:lnTo>
                    <a:pt x="109" y="304"/>
                  </a:lnTo>
                  <a:lnTo>
                    <a:pt x="67" y="282"/>
                  </a:lnTo>
                  <a:lnTo>
                    <a:pt x="7" y="189"/>
                  </a:lnTo>
                  <a:lnTo>
                    <a:pt x="0" y="136"/>
                  </a:lnTo>
                  <a:lnTo>
                    <a:pt x="7" y="90"/>
                  </a:lnTo>
                  <a:lnTo>
                    <a:pt x="63" y="27"/>
                  </a:lnTo>
                  <a:lnTo>
                    <a:pt x="94" y="0"/>
                  </a:lnTo>
                  <a:lnTo>
                    <a:pt x="112" y="2"/>
                  </a:lnTo>
                  <a:lnTo>
                    <a:pt x="155" y="27"/>
                  </a:lnTo>
                  <a:lnTo>
                    <a:pt x="224" y="55"/>
                  </a:lnTo>
                  <a:lnTo>
                    <a:pt x="244" y="86"/>
                  </a:lnTo>
                  <a:lnTo>
                    <a:pt x="252" y="140"/>
                  </a:lnTo>
                  <a:lnTo>
                    <a:pt x="239" y="215"/>
                  </a:lnTo>
                  <a:lnTo>
                    <a:pt x="243" y="241"/>
                  </a:lnTo>
                  <a:lnTo>
                    <a:pt x="227" y="263"/>
                  </a:lnTo>
                  <a:lnTo>
                    <a:pt x="162" y="292"/>
                  </a:lnTo>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grpSp>
      <p:grpSp>
        <p:nvGrpSpPr>
          <p:cNvPr id="10" name="Group 32"/>
          <p:cNvGrpSpPr>
            <a:grpSpLocks/>
          </p:cNvGrpSpPr>
          <p:nvPr/>
        </p:nvGrpSpPr>
        <p:grpSpPr bwMode="auto">
          <a:xfrm>
            <a:off x="5508627" y="4398966"/>
            <a:ext cx="534988" cy="1684337"/>
            <a:chOff x="2938" y="2139"/>
            <a:chExt cx="263" cy="829"/>
          </a:xfrm>
        </p:grpSpPr>
        <p:sp>
          <p:nvSpPr>
            <p:cNvPr id="55320" name="Freeform 33"/>
            <p:cNvSpPr>
              <a:spLocks/>
            </p:cNvSpPr>
            <p:nvPr/>
          </p:nvSpPr>
          <p:spPr bwMode="auto">
            <a:xfrm rot="730838">
              <a:off x="2938" y="2435"/>
              <a:ext cx="228" cy="533"/>
            </a:xfrm>
            <a:custGeom>
              <a:avLst/>
              <a:gdLst>
                <a:gd name="T0" fmla="*/ 94 w 228"/>
                <a:gd name="T1" fmla="*/ 50 h 533"/>
                <a:gd name="T2" fmla="*/ 41 w 228"/>
                <a:gd name="T3" fmla="*/ 62 h 533"/>
                <a:gd name="T4" fmla="*/ 0 w 228"/>
                <a:gd name="T5" fmla="*/ 40 h 533"/>
                <a:gd name="T6" fmla="*/ 29 w 228"/>
                <a:gd name="T7" fmla="*/ 124 h 533"/>
                <a:gd name="T8" fmla="*/ 81 w 228"/>
                <a:gd name="T9" fmla="*/ 292 h 533"/>
                <a:gd name="T10" fmla="*/ 129 w 228"/>
                <a:gd name="T11" fmla="*/ 406 h 533"/>
                <a:gd name="T12" fmla="*/ 171 w 228"/>
                <a:gd name="T13" fmla="*/ 505 h 533"/>
                <a:gd name="T14" fmla="*/ 194 w 228"/>
                <a:gd name="T15" fmla="*/ 527 h 533"/>
                <a:gd name="T16" fmla="*/ 207 w 228"/>
                <a:gd name="T17" fmla="*/ 532 h 533"/>
                <a:gd name="T18" fmla="*/ 216 w 228"/>
                <a:gd name="T19" fmla="*/ 521 h 533"/>
                <a:gd name="T20" fmla="*/ 227 w 228"/>
                <a:gd name="T21" fmla="*/ 489 h 533"/>
                <a:gd name="T22" fmla="*/ 220 w 228"/>
                <a:gd name="T23" fmla="*/ 380 h 533"/>
                <a:gd name="T24" fmla="*/ 211 w 228"/>
                <a:gd name="T25" fmla="*/ 256 h 533"/>
                <a:gd name="T26" fmla="*/ 182 w 228"/>
                <a:gd name="T27" fmla="*/ 82 h 533"/>
                <a:gd name="T28" fmla="*/ 176 w 228"/>
                <a:gd name="T29" fmla="*/ 0 h 533"/>
                <a:gd name="T30" fmla="*/ 160 w 228"/>
                <a:gd name="T31" fmla="*/ 21 h 533"/>
                <a:gd name="T32" fmla="*/ 94 w 228"/>
                <a:gd name="T33" fmla="*/ 50 h 5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8"/>
                <a:gd name="T52" fmla="*/ 0 h 533"/>
                <a:gd name="T53" fmla="*/ 228 w 228"/>
                <a:gd name="T54" fmla="*/ 533 h 5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8" h="533">
                  <a:moveTo>
                    <a:pt x="94" y="50"/>
                  </a:moveTo>
                  <a:lnTo>
                    <a:pt x="41" y="62"/>
                  </a:lnTo>
                  <a:lnTo>
                    <a:pt x="0" y="40"/>
                  </a:lnTo>
                  <a:lnTo>
                    <a:pt x="29" y="124"/>
                  </a:lnTo>
                  <a:lnTo>
                    <a:pt x="81" y="292"/>
                  </a:lnTo>
                  <a:lnTo>
                    <a:pt x="129" y="406"/>
                  </a:lnTo>
                  <a:lnTo>
                    <a:pt x="171" y="505"/>
                  </a:lnTo>
                  <a:lnTo>
                    <a:pt x="194" y="527"/>
                  </a:lnTo>
                  <a:lnTo>
                    <a:pt x="207" y="532"/>
                  </a:lnTo>
                  <a:lnTo>
                    <a:pt x="216" y="521"/>
                  </a:lnTo>
                  <a:lnTo>
                    <a:pt x="227" y="489"/>
                  </a:lnTo>
                  <a:lnTo>
                    <a:pt x="220" y="380"/>
                  </a:lnTo>
                  <a:lnTo>
                    <a:pt x="211" y="256"/>
                  </a:lnTo>
                  <a:lnTo>
                    <a:pt x="182" y="82"/>
                  </a:lnTo>
                  <a:lnTo>
                    <a:pt x="176" y="0"/>
                  </a:lnTo>
                  <a:lnTo>
                    <a:pt x="160" y="21"/>
                  </a:lnTo>
                  <a:lnTo>
                    <a:pt x="94" y="50"/>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390178" name="Freeform 34"/>
            <p:cNvSpPr>
              <a:spLocks/>
            </p:cNvSpPr>
            <p:nvPr/>
          </p:nvSpPr>
          <p:spPr bwMode="auto">
            <a:xfrm>
              <a:off x="2948" y="2139"/>
              <a:ext cx="253" cy="346"/>
            </a:xfrm>
            <a:custGeom>
              <a:avLst/>
              <a:gdLst/>
              <a:ahLst/>
              <a:cxnLst>
                <a:cxn ang="0">
                  <a:pos x="129" y="346"/>
                </a:cxn>
                <a:cxn ang="0">
                  <a:pos x="75" y="346"/>
                </a:cxn>
                <a:cxn ang="0">
                  <a:pos x="39" y="316"/>
                </a:cxn>
                <a:cxn ang="0">
                  <a:pos x="0" y="212"/>
                </a:cxn>
                <a:cxn ang="0">
                  <a:pos x="4" y="159"/>
                </a:cxn>
                <a:cxn ang="0">
                  <a:pos x="22" y="93"/>
                </a:cxn>
                <a:cxn ang="0">
                  <a:pos x="73" y="48"/>
                </a:cxn>
                <a:cxn ang="0">
                  <a:pos x="124" y="0"/>
                </a:cxn>
                <a:cxn ang="0">
                  <a:pos x="172" y="45"/>
                </a:cxn>
                <a:cxn ang="0">
                  <a:pos x="220" y="81"/>
                </a:cxn>
                <a:cxn ang="0">
                  <a:pos x="247" y="123"/>
                </a:cxn>
                <a:cxn ang="0">
                  <a:pos x="253" y="162"/>
                </a:cxn>
                <a:cxn ang="0">
                  <a:pos x="249" y="216"/>
                </a:cxn>
                <a:cxn ang="0">
                  <a:pos x="229" y="264"/>
                </a:cxn>
                <a:cxn ang="0">
                  <a:pos x="219" y="313"/>
                </a:cxn>
                <a:cxn ang="0">
                  <a:pos x="199" y="331"/>
                </a:cxn>
                <a:cxn ang="0">
                  <a:pos x="129" y="346"/>
                </a:cxn>
              </a:cxnLst>
              <a:rect l="0" t="0" r="r" b="b"/>
              <a:pathLst>
                <a:path w="253" h="346">
                  <a:moveTo>
                    <a:pt x="129" y="346"/>
                  </a:moveTo>
                  <a:lnTo>
                    <a:pt x="75" y="346"/>
                  </a:lnTo>
                  <a:lnTo>
                    <a:pt x="39" y="316"/>
                  </a:lnTo>
                  <a:lnTo>
                    <a:pt x="0" y="212"/>
                  </a:lnTo>
                  <a:lnTo>
                    <a:pt x="4" y="159"/>
                  </a:lnTo>
                  <a:cubicBezTo>
                    <a:pt x="8" y="139"/>
                    <a:pt x="12" y="108"/>
                    <a:pt x="22" y="93"/>
                  </a:cubicBezTo>
                  <a:cubicBezTo>
                    <a:pt x="32" y="78"/>
                    <a:pt x="56" y="63"/>
                    <a:pt x="73" y="48"/>
                  </a:cubicBezTo>
                  <a:cubicBezTo>
                    <a:pt x="90" y="29"/>
                    <a:pt x="94" y="0"/>
                    <a:pt x="124" y="0"/>
                  </a:cubicBezTo>
                  <a:cubicBezTo>
                    <a:pt x="154" y="0"/>
                    <a:pt x="159" y="31"/>
                    <a:pt x="172" y="45"/>
                  </a:cubicBezTo>
                  <a:lnTo>
                    <a:pt x="220" y="81"/>
                  </a:lnTo>
                  <a:lnTo>
                    <a:pt x="247" y="123"/>
                  </a:lnTo>
                  <a:lnTo>
                    <a:pt x="253" y="162"/>
                  </a:lnTo>
                  <a:lnTo>
                    <a:pt x="249" y="216"/>
                  </a:lnTo>
                  <a:lnTo>
                    <a:pt x="229" y="264"/>
                  </a:lnTo>
                  <a:lnTo>
                    <a:pt x="219" y="313"/>
                  </a:lnTo>
                  <a:lnTo>
                    <a:pt x="199" y="331"/>
                  </a:lnTo>
                  <a:lnTo>
                    <a:pt x="129" y="346"/>
                  </a:lnTo>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grpSp>
      <p:grpSp>
        <p:nvGrpSpPr>
          <p:cNvPr id="11" name="Group 35"/>
          <p:cNvGrpSpPr>
            <a:grpSpLocks/>
          </p:cNvGrpSpPr>
          <p:nvPr/>
        </p:nvGrpSpPr>
        <p:grpSpPr bwMode="auto">
          <a:xfrm>
            <a:off x="6043613" y="4418016"/>
            <a:ext cx="284163" cy="1309687"/>
            <a:chOff x="3604" y="1175"/>
            <a:chExt cx="118" cy="544"/>
          </a:xfrm>
        </p:grpSpPr>
        <p:sp>
          <p:nvSpPr>
            <p:cNvPr id="55318" name="Freeform 36"/>
            <p:cNvSpPr>
              <a:spLocks/>
            </p:cNvSpPr>
            <p:nvPr/>
          </p:nvSpPr>
          <p:spPr bwMode="auto">
            <a:xfrm rot="-135630">
              <a:off x="3604" y="1175"/>
              <a:ext cx="118" cy="220"/>
            </a:xfrm>
            <a:custGeom>
              <a:avLst/>
              <a:gdLst>
                <a:gd name="T0" fmla="*/ 12 w 118"/>
                <a:gd name="T1" fmla="*/ 199 h 220"/>
                <a:gd name="T2" fmla="*/ 9 w 118"/>
                <a:gd name="T3" fmla="*/ 154 h 220"/>
                <a:gd name="T4" fmla="*/ 3 w 118"/>
                <a:gd name="T5" fmla="*/ 118 h 220"/>
                <a:gd name="T6" fmla="*/ 0 w 118"/>
                <a:gd name="T7" fmla="*/ 27 h 220"/>
                <a:gd name="T8" fmla="*/ 0 w 118"/>
                <a:gd name="T9" fmla="*/ 13 h 220"/>
                <a:gd name="T10" fmla="*/ 7 w 118"/>
                <a:gd name="T11" fmla="*/ 9 h 220"/>
                <a:gd name="T12" fmla="*/ 23 w 118"/>
                <a:gd name="T13" fmla="*/ 2 h 220"/>
                <a:gd name="T14" fmla="*/ 41 w 118"/>
                <a:gd name="T15" fmla="*/ 2 h 220"/>
                <a:gd name="T16" fmla="*/ 64 w 118"/>
                <a:gd name="T17" fmla="*/ 0 h 220"/>
                <a:gd name="T18" fmla="*/ 105 w 118"/>
                <a:gd name="T19" fmla="*/ 2 h 220"/>
                <a:gd name="T20" fmla="*/ 114 w 118"/>
                <a:gd name="T21" fmla="*/ 4 h 220"/>
                <a:gd name="T22" fmla="*/ 118 w 118"/>
                <a:gd name="T23" fmla="*/ 13 h 220"/>
                <a:gd name="T24" fmla="*/ 114 w 118"/>
                <a:gd name="T25" fmla="*/ 63 h 220"/>
                <a:gd name="T26" fmla="*/ 98 w 118"/>
                <a:gd name="T27" fmla="*/ 190 h 220"/>
                <a:gd name="T28" fmla="*/ 84 w 118"/>
                <a:gd name="T29" fmla="*/ 206 h 220"/>
                <a:gd name="T30" fmla="*/ 71 w 118"/>
                <a:gd name="T31" fmla="*/ 213 h 220"/>
                <a:gd name="T32" fmla="*/ 52 w 118"/>
                <a:gd name="T33" fmla="*/ 220 h 220"/>
                <a:gd name="T34" fmla="*/ 34 w 118"/>
                <a:gd name="T35" fmla="*/ 220 h 220"/>
                <a:gd name="T36" fmla="*/ 23 w 118"/>
                <a:gd name="T37" fmla="*/ 213 h 220"/>
                <a:gd name="T38" fmla="*/ 12 w 118"/>
                <a:gd name="T39" fmla="*/ 199 h 2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8"/>
                <a:gd name="T61" fmla="*/ 0 h 220"/>
                <a:gd name="T62" fmla="*/ 118 w 118"/>
                <a:gd name="T63" fmla="*/ 220 h 2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8" h="220">
                  <a:moveTo>
                    <a:pt x="12" y="199"/>
                  </a:moveTo>
                  <a:lnTo>
                    <a:pt x="9" y="154"/>
                  </a:lnTo>
                  <a:lnTo>
                    <a:pt x="3" y="118"/>
                  </a:lnTo>
                  <a:lnTo>
                    <a:pt x="0" y="27"/>
                  </a:lnTo>
                  <a:lnTo>
                    <a:pt x="0" y="13"/>
                  </a:lnTo>
                  <a:lnTo>
                    <a:pt x="7" y="9"/>
                  </a:lnTo>
                  <a:lnTo>
                    <a:pt x="23" y="2"/>
                  </a:lnTo>
                  <a:lnTo>
                    <a:pt x="41" y="2"/>
                  </a:lnTo>
                  <a:lnTo>
                    <a:pt x="64" y="0"/>
                  </a:lnTo>
                  <a:lnTo>
                    <a:pt x="105" y="2"/>
                  </a:lnTo>
                  <a:lnTo>
                    <a:pt x="114" y="4"/>
                  </a:lnTo>
                  <a:lnTo>
                    <a:pt x="118" y="13"/>
                  </a:lnTo>
                  <a:lnTo>
                    <a:pt x="114" y="63"/>
                  </a:lnTo>
                  <a:lnTo>
                    <a:pt x="98" y="190"/>
                  </a:lnTo>
                  <a:lnTo>
                    <a:pt x="84" y="206"/>
                  </a:lnTo>
                  <a:lnTo>
                    <a:pt x="71" y="213"/>
                  </a:lnTo>
                  <a:lnTo>
                    <a:pt x="52" y="220"/>
                  </a:lnTo>
                  <a:lnTo>
                    <a:pt x="34" y="220"/>
                  </a:lnTo>
                  <a:lnTo>
                    <a:pt x="23" y="213"/>
                  </a:lnTo>
                  <a:lnTo>
                    <a:pt x="12" y="199"/>
                  </a:lnTo>
                  <a:close/>
                </a:path>
              </a:pathLst>
            </a:custGeom>
            <a:gradFill rotWithShape="0">
              <a:gsLst>
                <a:gs pos="0">
                  <a:schemeClr val="bg1"/>
                </a:gs>
                <a:gs pos="100000">
                  <a:srgbClr val="DDDDDD"/>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55319" name="Freeform 37"/>
            <p:cNvSpPr>
              <a:spLocks/>
            </p:cNvSpPr>
            <p:nvPr/>
          </p:nvSpPr>
          <p:spPr bwMode="auto">
            <a:xfrm rot="-135630">
              <a:off x="3626" y="1365"/>
              <a:ext cx="86" cy="354"/>
            </a:xfrm>
            <a:custGeom>
              <a:avLst/>
              <a:gdLst>
                <a:gd name="T0" fmla="*/ 86 w 86"/>
                <a:gd name="T1" fmla="*/ 0 h 354"/>
                <a:gd name="T2" fmla="*/ 70 w 86"/>
                <a:gd name="T3" fmla="*/ 114 h 354"/>
                <a:gd name="T4" fmla="*/ 63 w 86"/>
                <a:gd name="T5" fmla="*/ 195 h 354"/>
                <a:gd name="T6" fmla="*/ 52 w 86"/>
                <a:gd name="T7" fmla="*/ 275 h 354"/>
                <a:gd name="T8" fmla="*/ 43 w 86"/>
                <a:gd name="T9" fmla="*/ 327 h 354"/>
                <a:gd name="T10" fmla="*/ 31 w 86"/>
                <a:gd name="T11" fmla="*/ 345 h 354"/>
                <a:gd name="T12" fmla="*/ 20 w 86"/>
                <a:gd name="T13" fmla="*/ 354 h 354"/>
                <a:gd name="T14" fmla="*/ 9 w 86"/>
                <a:gd name="T15" fmla="*/ 354 h 354"/>
                <a:gd name="T16" fmla="*/ 2 w 86"/>
                <a:gd name="T17" fmla="*/ 347 h 354"/>
                <a:gd name="T18" fmla="*/ 4 w 86"/>
                <a:gd name="T19" fmla="*/ 336 h 354"/>
                <a:gd name="T20" fmla="*/ 6 w 86"/>
                <a:gd name="T21" fmla="*/ 318 h 354"/>
                <a:gd name="T22" fmla="*/ 9 w 86"/>
                <a:gd name="T23" fmla="*/ 300 h 354"/>
                <a:gd name="T24" fmla="*/ 9 w 86"/>
                <a:gd name="T25" fmla="*/ 261 h 354"/>
                <a:gd name="T26" fmla="*/ 2 w 86"/>
                <a:gd name="T27" fmla="*/ 198 h 354"/>
                <a:gd name="T28" fmla="*/ 2 w 86"/>
                <a:gd name="T29" fmla="*/ 105 h 354"/>
                <a:gd name="T30" fmla="*/ 0 w 86"/>
                <a:gd name="T31" fmla="*/ 9 h 354"/>
                <a:gd name="T32" fmla="*/ 11 w 86"/>
                <a:gd name="T33" fmla="*/ 23 h 354"/>
                <a:gd name="T34" fmla="*/ 22 w 86"/>
                <a:gd name="T35" fmla="*/ 30 h 354"/>
                <a:gd name="T36" fmla="*/ 40 w 86"/>
                <a:gd name="T37" fmla="*/ 30 h 354"/>
                <a:gd name="T38" fmla="*/ 59 w 86"/>
                <a:gd name="T39" fmla="*/ 23 h 354"/>
                <a:gd name="T40" fmla="*/ 72 w 86"/>
                <a:gd name="T41" fmla="*/ 16 h 354"/>
                <a:gd name="T42" fmla="*/ 86 w 86"/>
                <a:gd name="T43" fmla="*/ 0 h 3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354"/>
                <a:gd name="T68" fmla="*/ 86 w 86"/>
                <a:gd name="T69" fmla="*/ 354 h 3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354">
                  <a:moveTo>
                    <a:pt x="86" y="0"/>
                  </a:moveTo>
                  <a:lnTo>
                    <a:pt x="70" y="114"/>
                  </a:lnTo>
                  <a:lnTo>
                    <a:pt x="63" y="195"/>
                  </a:lnTo>
                  <a:lnTo>
                    <a:pt x="52" y="275"/>
                  </a:lnTo>
                  <a:lnTo>
                    <a:pt x="43" y="327"/>
                  </a:lnTo>
                  <a:lnTo>
                    <a:pt x="31" y="345"/>
                  </a:lnTo>
                  <a:lnTo>
                    <a:pt x="20" y="354"/>
                  </a:lnTo>
                  <a:lnTo>
                    <a:pt x="9" y="354"/>
                  </a:lnTo>
                  <a:lnTo>
                    <a:pt x="2" y="347"/>
                  </a:lnTo>
                  <a:lnTo>
                    <a:pt x="4" y="336"/>
                  </a:lnTo>
                  <a:lnTo>
                    <a:pt x="6" y="318"/>
                  </a:lnTo>
                  <a:lnTo>
                    <a:pt x="9" y="300"/>
                  </a:lnTo>
                  <a:lnTo>
                    <a:pt x="9" y="261"/>
                  </a:lnTo>
                  <a:lnTo>
                    <a:pt x="2" y="198"/>
                  </a:lnTo>
                  <a:lnTo>
                    <a:pt x="2" y="105"/>
                  </a:lnTo>
                  <a:lnTo>
                    <a:pt x="0" y="9"/>
                  </a:lnTo>
                  <a:lnTo>
                    <a:pt x="11" y="23"/>
                  </a:lnTo>
                  <a:lnTo>
                    <a:pt x="22" y="30"/>
                  </a:lnTo>
                  <a:lnTo>
                    <a:pt x="40" y="30"/>
                  </a:lnTo>
                  <a:lnTo>
                    <a:pt x="59" y="23"/>
                  </a:lnTo>
                  <a:lnTo>
                    <a:pt x="72" y="16"/>
                  </a:lnTo>
                  <a:lnTo>
                    <a:pt x="86" y="0"/>
                  </a:lnTo>
                  <a:close/>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grpSp>
      <p:grpSp>
        <p:nvGrpSpPr>
          <p:cNvPr id="12" name="Group 38"/>
          <p:cNvGrpSpPr>
            <a:grpSpLocks/>
          </p:cNvGrpSpPr>
          <p:nvPr/>
        </p:nvGrpSpPr>
        <p:grpSpPr bwMode="auto">
          <a:xfrm>
            <a:off x="6350001" y="4402140"/>
            <a:ext cx="284163" cy="1308100"/>
            <a:chOff x="3604" y="1175"/>
            <a:chExt cx="118" cy="544"/>
          </a:xfrm>
        </p:grpSpPr>
        <p:sp>
          <p:nvSpPr>
            <p:cNvPr id="55316" name="Freeform 39"/>
            <p:cNvSpPr>
              <a:spLocks/>
            </p:cNvSpPr>
            <p:nvPr/>
          </p:nvSpPr>
          <p:spPr bwMode="auto">
            <a:xfrm rot="-135630">
              <a:off x="3604" y="1175"/>
              <a:ext cx="118" cy="220"/>
            </a:xfrm>
            <a:custGeom>
              <a:avLst/>
              <a:gdLst>
                <a:gd name="T0" fmla="*/ 12 w 118"/>
                <a:gd name="T1" fmla="*/ 199 h 220"/>
                <a:gd name="T2" fmla="*/ 9 w 118"/>
                <a:gd name="T3" fmla="*/ 154 h 220"/>
                <a:gd name="T4" fmla="*/ 3 w 118"/>
                <a:gd name="T5" fmla="*/ 118 h 220"/>
                <a:gd name="T6" fmla="*/ 0 w 118"/>
                <a:gd name="T7" fmla="*/ 27 h 220"/>
                <a:gd name="T8" fmla="*/ 0 w 118"/>
                <a:gd name="T9" fmla="*/ 13 h 220"/>
                <a:gd name="T10" fmla="*/ 7 w 118"/>
                <a:gd name="T11" fmla="*/ 9 h 220"/>
                <a:gd name="T12" fmla="*/ 23 w 118"/>
                <a:gd name="T13" fmla="*/ 2 h 220"/>
                <a:gd name="T14" fmla="*/ 41 w 118"/>
                <a:gd name="T15" fmla="*/ 2 h 220"/>
                <a:gd name="T16" fmla="*/ 64 w 118"/>
                <a:gd name="T17" fmla="*/ 0 h 220"/>
                <a:gd name="T18" fmla="*/ 105 w 118"/>
                <a:gd name="T19" fmla="*/ 2 h 220"/>
                <a:gd name="T20" fmla="*/ 114 w 118"/>
                <a:gd name="T21" fmla="*/ 4 h 220"/>
                <a:gd name="T22" fmla="*/ 118 w 118"/>
                <a:gd name="T23" fmla="*/ 13 h 220"/>
                <a:gd name="T24" fmla="*/ 114 w 118"/>
                <a:gd name="T25" fmla="*/ 63 h 220"/>
                <a:gd name="T26" fmla="*/ 98 w 118"/>
                <a:gd name="T27" fmla="*/ 190 h 220"/>
                <a:gd name="T28" fmla="*/ 84 w 118"/>
                <a:gd name="T29" fmla="*/ 206 h 220"/>
                <a:gd name="T30" fmla="*/ 71 w 118"/>
                <a:gd name="T31" fmla="*/ 213 h 220"/>
                <a:gd name="T32" fmla="*/ 52 w 118"/>
                <a:gd name="T33" fmla="*/ 220 h 220"/>
                <a:gd name="T34" fmla="*/ 34 w 118"/>
                <a:gd name="T35" fmla="*/ 220 h 220"/>
                <a:gd name="T36" fmla="*/ 23 w 118"/>
                <a:gd name="T37" fmla="*/ 213 h 220"/>
                <a:gd name="T38" fmla="*/ 12 w 118"/>
                <a:gd name="T39" fmla="*/ 199 h 2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8"/>
                <a:gd name="T61" fmla="*/ 0 h 220"/>
                <a:gd name="T62" fmla="*/ 118 w 118"/>
                <a:gd name="T63" fmla="*/ 220 h 2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8" h="220">
                  <a:moveTo>
                    <a:pt x="12" y="199"/>
                  </a:moveTo>
                  <a:lnTo>
                    <a:pt x="9" y="154"/>
                  </a:lnTo>
                  <a:lnTo>
                    <a:pt x="3" y="118"/>
                  </a:lnTo>
                  <a:lnTo>
                    <a:pt x="0" y="27"/>
                  </a:lnTo>
                  <a:lnTo>
                    <a:pt x="0" y="13"/>
                  </a:lnTo>
                  <a:lnTo>
                    <a:pt x="7" y="9"/>
                  </a:lnTo>
                  <a:lnTo>
                    <a:pt x="23" y="2"/>
                  </a:lnTo>
                  <a:lnTo>
                    <a:pt x="41" y="2"/>
                  </a:lnTo>
                  <a:lnTo>
                    <a:pt x="64" y="0"/>
                  </a:lnTo>
                  <a:lnTo>
                    <a:pt x="105" y="2"/>
                  </a:lnTo>
                  <a:lnTo>
                    <a:pt x="114" y="4"/>
                  </a:lnTo>
                  <a:lnTo>
                    <a:pt x="118" y="13"/>
                  </a:lnTo>
                  <a:lnTo>
                    <a:pt x="114" y="63"/>
                  </a:lnTo>
                  <a:lnTo>
                    <a:pt x="98" y="190"/>
                  </a:lnTo>
                  <a:lnTo>
                    <a:pt x="84" y="206"/>
                  </a:lnTo>
                  <a:lnTo>
                    <a:pt x="71" y="213"/>
                  </a:lnTo>
                  <a:lnTo>
                    <a:pt x="52" y="220"/>
                  </a:lnTo>
                  <a:lnTo>
                    <a:pt x="34" y="220"/>
                  </a:lnTo>
                  <a:lnTo>
                    <a:pt x="23" y="213"/>
                  </a:lnTo>
                  <a:lnTo>
                    <a:pt x="12" y="199"/>
                  </a:lnTo>
                  <a:close/>
                </a:path>
              </a:pathLst>
            </a:custGeom>
            <a:gradFill rotWithShape="0">
              <a:gsLst>
                <a:gs pos="0">
                  <a:schemeClr val="bg1"/>
                </a:gs>
                <a:gs pos="100000">
                  <a:srgbClr val="DDDDDD"/>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55317" name="Freeform 40"/>
            <p:cNvSpPr>
              <a:spLocks/>
            </p:cNvSpPr>
            <p:nvPr/>
          </p:nvSpPr>
          <p:spPr bwMode="auto">
            <a:xfrm rot="-135630">
              <a:off x="3626" y="1365"/>
              <a:ext cx="86" cy="354"/>
            </a:xfrm>
            <a:custGeom>
              <a:avLst/>
              <a:gdLst>
                <a:gd name="T0" fmla="*/ 86 w 86"/>
                <a:gd name="T1" fmla="*/ 0 h 354"/>
                <a:gd name="T2" fmla="*/ 70 w 86"/>
                <a:gd name="T3" fmla="*/ 114 h 354"/>
                <a:gd name="T4" fmla="*/ 63 w 86"/>
                <a:gd name="T5" fmla="*/ 195 h 354"/>
                <a:gd name="T6" fmla="*/ 52 w 86"/>
                <a:gd name="T7" fmla="*/ 275 h 354"/>
                <a:gd name="T8" fmla="*/ 43 w 86"/>
                <a:gd name="T9" fmla="*/ 327 h 354"/>
                <a:gd name="T10" fmla="*/ 31 w 86"/>
                <a:gd name="T11" fmla="*/ 345 h 354"/>
                <a:gd name="T12" fmla="*/ 20 w 86"/>
                <a:gd name="T13" fmla="*/ 354 h 354"/>
                <a:gd name="T14" fmla="*/ 9 w 86"/>
                <a:gd name="T15" fmla="*/ 354 h 354"/>
                <a:gd name="T16" fmla="*/ 2 w 86"/>
                <a:gd name="T17" fmla="*/ 347 h 354"/>
                <a:gd name="T18" fmla="*/ 4 w 86"/>
                <a:gd name="T19" fmla="*/ 336 h 354"/>
                <a:gd name="T20" fmla="*/ 6 w 86"/>
                <a:gd name="T21" fmla="*/ 318 h 354"/>
                <a:gd name="T22" fmla="*/ 9 w 86"/>
                <a:gd name="T23" fmla="*/ 300 h 354"/>
                <a:gd name="T24" fmla="*/ 9 w 86"/>
                <a:gd name="T25" fmla="*/ 261 h 354"/>
                <a:gd name="T26" fmla="*/ 2 w 86"/>
                <a:gd name="T27" fmla="*/ 198 h 354"/>
                <a:gd name="T28" fmla="*/ 2 w 86"/>
                <a:gd name="T29" fmla="*/ 105 h 354"/>
                <a:gd name="T30" fmla="*/ 0 w 86"/>
                <a:gd name="T31" fmla="*/ 9 h 354"/>
                <a:gd name="T32" fmla="*/ 11 w 86"/>
                <a:gd name="T33" fmla="*/ 23 h 354"/>
                <a:gd name="T34" fmla="*/ 22 w 86"/>
                <a:gd name="T35" fmla="*/ 30 h 354"/>
                <a:gd name="T36" fmla="*/ 40 w 86"/>
                <a:gd name="T37" fmla="*/ 30 h 354"/>
                <a:gd name="T38" fmla="*/ 59 w 86"/>
                <a:gd name="T39" fmla="*/ 23 h 354"/>
                <a:gd name="T40" fmla="*/ 72 w 86"/>
                <a:gd name="T41" fmla="*/ 16 h 354"/>
                <a:gd name="T42" fmla="*/ 86 w 86"/>
                <a:gd name="T43" fmla="*/ 0 h 3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354"/>
                <a:gd name="T68" fmla="*/ 86 w 86"/>
                <a:gd name="T69" fmla="*/ 354 h 3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354">
                  <a:moveTo>
                    <a:pt x="86" y="0"/>
                  </a:moveTo>
                  <a:lnTo>
                    <a:pt x="70" y="114"/>
                  </a:lnTo>
                  <a:lnTo>
                    <a:pt x="63" y="195"/>
                  </a:lnTo>
                  <a:lnTo>
                    <a:pt x="52" y="275"/>
                  </a:lnTo>
                  <a:lnTo>
                    <a:pt x="43" y="327"/>
                  </a:lnTo>
                  <a:lnTo>
                    <a:pt x="31" y="345"/>
                  </a:lnTo>
                  <a:lnTo>
                    <a:pt x="20" y="354"/>
                  </a:lnTo>
                  <a:lnTo>
                    <a:pt x="9" y="354"/>
                  </a:lnTo>
                  <a:lnTo>
                    <a:pt x="2" y="347"/>
                  </a:lnTo>
                  <a:lnTo>
                    <a:pt x="4" y="336"/>
                  </a:lnTo>
                  <a:lnTo>
                    <a:pt x="6" y="318"/>
                  </a:lnTo>
                  <a:lnTo>
                    <a:pt x="9" y="300"/>
                  </a:lnTo>
                  <a:lnTo>
                    <a:pt x="9" y="261"/>
                  </a:lnTo>
                  <a:lnTo>
                    <a:pt x="2" y="198"/>
                  </a:lnTo>
                  <a:lnTo>
                    <a:pt x="2" y="105"/>
                  </a:lnTo>
                  <a:lnTo>
                    <a:pt x="0" y="9"/>
                  </a:lnTo>
                  <a:lnTo>
                    <a:pt x="11" y="23"/>
                  </a:lnTo>
                  <a:lnTo>
                    <a:pt x="22" y="30"/>
                  </a:lnTo>
                  <a:lnTo>
                    <a:pt x="40" y="30"/>
                  </a:lnTo>
                  <a:lnTo>
                    <a:pt x="59" y="23"/>
                  </a:lnTo>
                  <a:lnTo>
                    <a:pt x="72" y="16"/>
                  </a:lnTo>
                  <a:lnTo>
                    <a:pt x="86" y="0"/>
                  </a:lnTo>
                  <a:close/>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grpSp>
      <p:sp>
        <p:nvSpPr>
          <p:cNvPr id="55315" name="Text Box 41"/>
          <p:cNvSpPr txBox="1">
            <a:spLocks noChangeArrowheads="1"/>
          </p:cNvSpPr>
          <p:nvPr/>
        </p:nvSpPr>
        <p:spPr bwMode="auto">
          <a:xfrm>
            <a:off x="1463679" y="433391"/>
            <a:ext cx="4921475" cy="830997"/>
          </a:xfrm>
          <a:prstGeom prst="rect">
            <a:avLst/>
          </a:prstGeom>
          <a:noFill/>
          <a:ln w="9525">
            <a:noFill/>
            <a:miter lim="800000"/>
            <a:headEnd/>
            <a:tailEnd/>
          </a:ln>
        </p:spPr>
        <p:txBody>
          <a:bodyPr wrap="none">
            <a:spAutoFit/>
          </a:bodyPr>
          <a:lstStyle/>
          <a:p>
            <a:r>
              <a:rPr lang="el-GR" sz="2800" dirty="0" smtClean="0"/>
              <a:t>χώρος προσαρμοστικού ελιγμού</a:t>
            </a:r>
            <a:r>
              <a:rPr lang="en-US" sz="2800" dirty="0"/>
              <a:t/>
            </a:r>
            <a:br>
              <a:rPr lang="en-US" sz="2800" dirty="0"/>
            </a:br>
            <a:r>
              <a:rPr lang="el-GR" sz="2000" dirty="0" smtClean="0"/>
              <a:t>(</a:t>
            </a:r>
            <a:r>
              <a:rPr lang="en-US" sz="2000" dirty="0" smtClean="0"/>
              <a:t>leeway </a:t>
            </a:r>
            <a:r>
              <a:rPr lang="en-US" sz="2000" dirty="0"/>
              <a:t>space, E space)</a:t>
            </a:r>
            <a:endParaRPr lang="el-GR" sz="2000" dirty="0"/>
          </a:p>
        </p:txBody>
      </p:sp>
    </p:spTree>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4025905" y="1666875"/>
            <a:ext cx="906463" cy="1327150"/>
            <a:chOff x="2580" y="2205"/>
            <a:chExt cx="446" cy="653"/>
          </a:xfrm>
        </p:grpSpPr>
        <p:sp>
          <p:nvSpPr>
            <p:cNvPr id="56362" name="Freeform 3"/>
            <p:cNvSpPr>
              <a:spLocks/>
            </p:cNvSpPr>
            <p:nvPr/>
          </p:nvSpPr>
          <p:spPr bwMode="auto">
            <a:xfrm>
              <a:off x="2624" y="2205"/>
              <a:ext cx="378" cy="227"/>
            </a:xfrm>
            <a:custGeom>
              <a:avLst/>
              <a:gdLst>
                <a:gd name="T0" fmla="*/ 38 w 378"/>
                <a:gd name="T1" fmla="*/ 212 h 227"/>
                <a:gd name="T2" fmla="*/ 16 w 378"/>
                <a:gd name="T3" fmla="*/ 147 h 227"/>
                <a:gd name="T4" fmla="*/ 0 w 378"/>
                <a:gd name="T5" fmla="*/ 98 h 227"/>
                <a:gd name="T6" fmla="*/ 0 w 378"/>
                <a:gd name="T7" fmla="*/ 68 h 227"/>
                <a:gd name="T8" fmla="*/ 20 w 378"/>
                <a:gd name="T9" fmla="*/ 21 h 227"/>
                <a:gd name="T10" fmla="*/ 62 w 378"/>
                <a:gd name="T11" fmla="*/ 9 h 227"/>
                <a:gd name="T12" fmla="*/ 77 w 378"/>
                <a:gd name="T13" fmla="*/ 22 h 227"/>
                <a:gd name="T14" fmla="*/ 63 w 378"/>
                <a:gd name="T15" fmla="*/ 69 h 227"/>
                <a:gd name="T16" fmla="*/ 77 w 378"/>
                <a:gd name="T17" fmla="*/ 22 h 227"/>
                <a:gd name="T18" fmla="*/ 88 w 378"/>
                <a:gd name="T19" fmla="*/ 5 h 227"/>
                <a:gd name="T20" fmla="*/ 118 w 378"/>
                <a:gd name="T21" fmla="*/ 4 h 227"/>
                <a:gd name="T22" fmla="*/ 151 w 378"/>
                <a:gd name="T23" fmla="*/ 3 h 227"/>
                <a:gd name="T24" fmla="*/ 195 w 378"/>
                <a:gd name="T25" fmla="*/ 4 h 227"/>
                <a:gd name="T26" fmla="*/ 221 w 378"/>
                <a:gd name="T27" fmla="*/ 32 h 227"/>
                <a:gd name="T28" fmla="*/ 224 w 378"/>
                <a:gd name="T29" fmla="*/ 52 h 227"/>
                <a:gd name="T30" fmla="*/ 231 w 378"/>
                <a:gd name="T31" fmla="*/ 79 h 227"/>
                <a:gd name="T32" fmla="*/ 224 w 378"/>
                <a:gd name="T33" fmla="*/ 61 h 227"/>
                <a:gd name="T34" fmla="*/ 221 w 378"/>
                <a:gd name="T35" fmla="*/ 32 h 227"/>
                <a:gd name="T36" fmla="*/ 232 w 378"/>
                <a:gd name="T37" fmla="*/ 14 h 227"/>
                <a:gd name="T38" fmla="*/ 275 w 378"/>
                <a:gd name="T39" fmla="*/ 1 h 227"/>
                <a:gd name="T40" fmla="*/ 304 w 378"/>
                <a:gd name="T41" fmla="*/ 0 h 227"/>
                <a:gd name="T42" fmla="*/ 335 w 378"/>
                <a:gd name="T43" fmla="*/ 1 h 227"/>
                <a:gd name="T44" fmla="*/ 360 w 378"/>
                <a:gd name="T45" fmla="*/ 11 h 227"/>
                <a:gd name="T46" fmla="*/ 375 w 378"/>
                <a:gd name="T47" fmla="*/ 61 h 227"/>
                <a:gd name="T48" fmla="*/ 377 w 378"/>
                <a:gd name="T49" fmla="*/ 93 h 227"/>
                <a:gd name="T50" fmla="*/ 352 w 378"/>
                <a:gd name="T51" fmla="*/ 154 h 227"/>
                <a:gd name="T52" fmla="*/ 340 w 378"/>
                <a:gd name="T53" fmla="*/ 204 h 227"/>
                <a:gd name="T54" fmla="*/ 275 w 378"/>
                <a:gd name="T55" fmla="*/ 222 h 227"/>
                <a:gd name="T56" fmla="*/ 208 w 378"/>
                <a:gd name="T57" fmla="*/ 226 h 227"/>
                <a:gd name="T58" fmla="*/ 123 w 378"/>
                <a:gd name="T59" fmla="*/ 226 h 227"/>
                <a:gd name="T60" fmla="*/ 38 w 378"/>
                <a:gd name="T61" fmla="*/ 212 h 22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78"/>
                <a:gd name="T94" fmla="*/ 0 h 227"/>
                <a:gd name="T95" fmla="*/ 378 w 378"/>
                <a:gd name="T96" fmla="*/ 227 h 22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78" h="227">
                  <a:moveTo>
                    <a:pt x="38" y="212"/>
                  </a:moveTo>
                  <a:lnTo>
                    <a:pt x="16" y="147"/>
                  </a:lnTo>
                  <a:lnTo>
                    <a:pt x="0" y="98"/>
                  </a:lnTo>
                  <a:lnTo>
                    <a:pt x="0" y="68"/>
                  </a:lnTo>
                  <a:lnTo>
                    <a:pt x="20" y="21"/>
                  </a:lnTo>
                  <a:lnTo>
                    <a:pt x="62" y="9"/>
                  </a:lnTo>
                  <a:lnTo>
                    <a:pt x="77" y="22"/>
                  </a:lnTo>
                  <a:lnTo>
                    <a:pt x="63" y="69"/>
                  </a:lnTo>
                  <a:lnTo>
                    <a:pt x="77" y="22"/>
                  </a:lnTo>
                  <a:lnTo>
                    <a:pt x="88" y="5"/>
                  </a:lnTo>
                  <a:lnTo>
                    <a:pt x="118" y="4"/>
                  </a:lnTo>
                  <a:lnTo>
                    <a:pt x="151" y="3"/>
                  </a:lnTo>
                  <a:lnTo>
                    <a:pt x="195" y="4"/>
                  </a:lnTo>
                  <a:lnTo>
                    <a:pt x="221" y="32"/>
                  </a:lnTo>
                  <a:lnTo>
                    <a:pt x="224" y="52"/>
                  </a:lnTo>
                  <a:lnTo>
                    <a:pt x="231" y="79"/>
                  </a:lnTo>
                  <a:lnTo>
                    <a:pt x="224" y="61"/>
                  </a:lnTo>
                  <a:lnTo>
                    <a:pt x="221" y="32"/>
                  </a:lnTo>
                  <a:lnTo>
                    <a:pt x="232" y="14"/>
                  </a:lnTo>
                  <a:lnTo>
                    <a:pt x="275" y="1"/>
                  </a:lnTo>
                  <a:lnTo>
                    <a:pt x="304" y="0"/>
                  </a:lnTo>
                  <a:lnTo>
                    <a:pt x="335" y="1"/>
                  </a:lnTo>
                  <a:lnTo>
                    <a:pt x="360" y="11"/>
                  </a:lnTo>
                  <a:lnTo>
                    <a:pt x="375" y="61"/>
                  </a:lnTo>
                  <a:lnTo>
                    <a:pt x="377" y="93"/>
                  </a:lnTo>
                  <a:lnTo>
                    <a:pt x="352" y="154"/>
                  </a:lnTo>
                  <a:lnTo>
                    <a:pt x="340" y="204"/>
                  </a:lnTo>
                  <a:lnTo>
                    <a:pt x="275" y="222"/>
                  </a:lnTo>
                  <a:lnTo>
                    <a:pt x="208" y="226"/>
                  </a:lnTo>
                  <a:lnTo>
                    <a:pt x="123" y="226"/>
                  </a:lnTo>
                  <a:lnTo>
                    <a:pt x="38" y="212"/>
                  </a:lnTo>
                </a:path>
              </a:pathLst>
            </a:custGeom>
            <a:gradFill rotWithShape="0">
              <a:gsLst>
                <a:gs pos="0">
                  <a:schemeClr val="bg1"/>
                </a:gs>
                <a:gs pos="100000">
                  <a:srgbClr val="DDDDDD"/>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56363" name="Freeform 4"/>
            <p:cNvSpPr>
              <a:spLocks/>
            </p:cNvSpPr>
            <p:nvPr/>
          </p:nvSpPr>
          <p:spPr bwMode="auto">
            <a:xfrm>
              <a:off x="2580" y="2410"/>
              <a:ext cx="446" cy="448"/>
            </a:xfrm>
            <a:custGeom>
              <a:avLst/>
              <a:gdLst>
                <a:gd name="T0" fmla="*/ 379 w 446"/>
                <a:gd name="T1" fmla="*/ 0 h 448"/>
                <a:gd name="T2" fmla="*/ 304 w 446"/>
                <a:gd name="T3" fmla="*/ 14 h 448"/>
                <a:gd name="T4" fmla="*/ 240 w 446"/>
                <a:gd name="T5" fmla="*/ 17 h 448"/>
                <a:gd name="T6" fmla="*/ 162 w 446"/>
                <a:gd name="T7" fmla="*/ 21 h 448"/>
                <a:gd name="T8" fmla="*/ 82 w 446"/>
                <a:gd name="T9" fmla="*/ 9 h 448"/>
                <a:gd name="T10" fmla="*/ 71 w 446"/>
                <a:gd name="T11" fmla="*/ 82 h 448"/>
                <a:gd name="T12" fmla="*/ 25 w 446"/>
                <a:gd name="T13" fmla="*/ 174 h 448"/>
                <a:gd name="T14" fmla="*/ 8 w 446"/>
                <a:gd name="T15" fmla="*/ 253 h 448"/>
                <a:gd name="T16" fmla="*/ 0 w 446"/>
                <a:gd name="T17" fmla="*/ 328 h 448"/>
                <a:gd name="T18" fmla="*/ 12 w 446"/>
                <a:gd name="T19" fmla="*/ 404 h 448"/>
                <a:gd name="T20" fmla="*/ 34 w 446"/>
                <a:gd name="T21" fmla="*/ 441 h 448"/>
                <a:gd name="T22" fmla="*/ 67 w 446"/>
                <a:gd name="T23" fmla="*/ 436 h 448"/>
                <a:gd name="T24" fmla="*/ 77 w 446"/>
                <a:gd name="T25" fmla="*/ 400 h 448"/>
                <a:gd name="T26" fmla="*/ 79 w 446"/>
                <a:gd name="T27" fmla="*/ 337 h 448"/>
                <a:gd name="T28" fmla="*/ 89 w 446"/>
                <a:gd name="T29" fmla="*/ 255 h 448"/>
                <a:gd name="T30" fmla="*/ 125 w 446"/>
                <a:gd name="T31" fmla="*/ 183 h 448"/>
                <a:gd name="T32" fmla="*/ 178 w 446"/>
                <a:gd name="T33" fmla="*/ 142 h 448"/>
                <a:gd name="T34" fmla="*/ 230 w 446"/>
                <a:gd name="T35" fmla="*/ 126 h 448"/>
                <a:gd name="T36" fmla="*/ 287 w 446"/>
                <a:gd name="T37" fmla="*/ 145 h 448"/>
                <a:gd name="T38" fmla="*/ 327 w 446"/>
                <a:gd name="T39" fmla="*/ 206 h 448"/>
                <a:gd name="T40" fmla="*/ 349 w 446"/>
                <a:gd name="T41" fmla="*/ 255 h 448"/>
                <a:gd name="T42" fmla="*/ 365 w 446"/>
                <a:gd name="T43" fmla="*/ 301 h 448"/>
                <a:gd name="T44" fmla="*/ 371 w 446"/>
                <a:gd name="T45" fmla="*/ 352 h 448"/>
                <a:gd name="T46" fmla="*/ 369 w 446"/>
                <a:gd name="T47" fmla="*/ 400 h 448"/>
                <a:gd name="T48" fmla="*/ 369 w 446"/>
                <a:gd name="T49" fmla="*/ 435 h 448"/>
                <a:gd name="T50" fmla="*/ 398 w 446"/>
                <a:gd name="T51" fmla="*/ 447 h 448"/>
                <a:gd name="T52" fmla="*/ 426 w 446"/>
                <a:gd name="T53" fmla="*/ 411 h 448"/>
                <a:gd name="T54" fmla="*/ 441 w 446"/>
                <a:gd name="T55" fmla="*/ 348 h 448"/>
                <a:gd name="T56" fmla="*/ 445 w 446"/>
                <a:gd name="T57" fmla="*/ 295 h 448"/>
                <a:gd name="T58" fmla="*/ 434 w 446"/>
                <a:gd name="T59" fmla="*/ 240 h 448"/>
                <a:gd name="T60" fmla="*/ 404 w 446"/>
                <a:gd name="T61" fmla="*/ 174 h 448"/>
                <a:gd name="T62" fmla="*/ 382 w 446"/>
                <a:gd name="T63" fmla="*/ 118 h 448"/>
                <a:gd name="T64" fmla="*/ 371 w 446"/>
                <a:gd name="T65" fmla="*/ 63 h 448"/>
                <a:gd name="T66" fmla="*/ 379 w 446"/>
                <a:gd name="T67" fmla="*/ 0 h 44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46"/>
                <a:gd name="T103" fmla="*/ 0 h 448"/>
                <a:gd name="T104" fmla="*/ 446 w 446"/>
                <a:gd name="T105" fmla="*/ 448 h 44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46" h="448">
                  <a:moveTo>
                    <a:pt x="379" y="0"/>
                  </a:moveTo>
                  <a:lnTo>
                    <a:pt x="304" y="14"/>
                  </a:lnTo>
                  <a:lnTo>
                    <a:pt x="240" y="17"/>
                  </a:lnTo>
                  <a:lnTo>
                    <a:pt x="162" y="21"/>
                  </a:lnTo>
                  <a:lnTo>
                    <a:pt x="82" y="9"/>
                  </a:lnTo>
                  <a:lnTo>
                    <a:pt x="71" y="82"/>
                  </a:lnTo>
                  <a:lnTo>
                    <a:pt x="25" y="174"/>
                  </a:lnTo>
                  <a:lnTo>
                    <a:pt x="8" y="253"/>
                  </a:lnTo>
                  <a:lnTo>
                    <a:pt x="0" y="328"/>
                  </a:lnTo>
                  <a:lnTo>
                    <a:pt x="12" y="404"/>
                  </a:lnTo>
                  <a:lnTo>
                    <a:pt x="34" y="441"/>
                  </a:lnTo>
                  <a:lnTo>
                    <a:pt x="67" y="436"/>
                  </a:lnTo>
                  <a:lnTo>
                    <a:pt x="77" y="400"/>
                  </a:lnTo>
                  <a:lnTo>
                    <a:pt x="79" y="337"/>
                  </a:lnTo>
                  <a:lnTo>
                    <a:pt x="89" y="255"/>
                  </a:lnTo>
                  <a:lnTo>
                    <a:pt x="125" y="183"/>
                  </a:lnTo>
                  <a:lnTo>
                    <a:pt x="178" y="142"/>
                  </a:lnTo>
                  <a:lnTo>
                    <a:pt x="230" y="126"/>
                  </a:lnTo>
                  <a:lnTo>
                    <a:pt x="287" y="145"/>
                  </a:lnTo>
                  <a:lnTo>
                    <a:pt x="327" y="206"/>
                  </a:lnTo>
                  <a:lnTo>
                    <a:pt x="349" y="255"/>
                  </a:lnTo>
                  <a:lnTo>
                    <a:pt x="365" y="301"/>
                  </a:lnTo>
                  <a:lnTo>
                    <a:pt x="371" y="352"/>
                  </a:lnTo>
                  <a:lnTo>
                    <a:pt x="369" y="400"/>
                  </a:lnTo>
                  <a:lnTo>
                    <a:pt x="369" y="435"/>
                  </a:lnTo>
                  <a:lnTo>
                    <a:pt x="398" y="447"/>
                  </a:lnTo>
                  <a:lnTo>
                    <a:pt x="426" y="411"/>
                  </a:lnTo>
                  <a:lnTo>
                    <a:pt x="441" y="348"/>
                  </a:lnTo>
                  <a:lnTo>
                    <a:pt x="445" y="295"/>
                  </a:lnTo>
                  <a:lnTo>
                    <a:pt x="434" y="240"/>
                  </a:lnTo>
                  <a:lnTo>
                    <a:pt x="404" y="174"/>
                  </a:lnTo>
                  <a:lnTo>
                    <a:pt x="382" y="118"/>
                  </a:lnTo>
                  <a:lnTo>
                    <a:pt x="371" y="63"/>
                  </a:lnTo>
                  <a:lnTo>
                    <a:pt x="379" y="0"/>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grpSp>
      <p:grpSp>
        <p:nvGrpSpPr>
          <p:cNvPr id="3" name="Group 5"/>
          <p:cNvGrpSpPr>
            <a:grpSpLocks/>
          </p:cNvGrpSpPr>
          <p:nvPr/>
        </p:nvGrpSpPr>
        <p:grpSpPr bwMode="auto">
          <a:xfrm rot="-755186">
            <a:off x="2884488" y="1614491"/>
            <a:ext cx="1331912" cy="1749425"/>
            <a:chOff x="4070" y="1040"/>
            <a:chExt cx="656" cy="861"/>
          </a:xfrm>
        </p:grpSpPr>
        <p:sp>
          <p:nvSpPr>
            <p:cNvPr id="399366" name="Freeform 6"/>
            <p:cNvSpPr>
              <a:spLocks/>
            </p:cNvSpPr>
            <p:nvPr/>
          </p:nvSpPr>
          <p:spPr bwMode="auto">
            <a:xfrm>
              <a:off x="4269" y="1040"/>
              <a:ext cx="457" cy="342"/>
            </a:xfrm>
            <a:custGeom>
              <a:avLst/>
              <a:gdLst/>
              <a:ahLst/>
              <a:cxnLst>
                <a:cxn ang="0">
                  <a:pos x="4" y="238"/>
                </a:cxn>
                <a:cxn ang="0">
                  <a:pos x="3" y="153"/>
                </a:cxn>
                <a:cxn ang="0">
                  <a:pos x="0" y="87"/>
                </a:cxn>
                <a:cxn ang="0">
                  <a:pos x="9" y="51"/>
                </a:cxn>
                <a:cxn ang="0">
                  <a:pos x="43" y="0"/>
                </a:cxn>
                <a:cxn ang="0">
                  <a:pos x="97" y="4"/>
                </a:cxn>
                <a:cxn ang="0">
                  <a:pos x="110" y="24"/>
                </a:cxn>
                <a:cxn ang="0">
                  <a:pos x="72" y="107"/>
                </a:cxn>
                <a:cxn ang="0">
                  <a:pos x="110" y="24"/>
                </a:cxn>
                <a:cxn ang="0">
                  <a:pos x="132" y="9"/>
                </a:cxn>
                <a:cxn ang="0">
                  <a:pos x="151" y="7"/>
                </a:cxn>
                <a:cxn ang="0">
                  <a:pos x="189" y="13"/>
                </a:cxn>
                <a:cxn ang="0">
                  <a:pos x="260" y="48"/>
                </a:cxn>
                <a:cxn ang="0">
                  <a:pos x="280" y="88"/>
                </a:cxn>
                <a:cxn ang="0">
                  <a:pos x="276" y="125"/>
                </a:cxn>
                <a:cxn ang="0">
                  <a:pos x="256" y="174"/>
                </a:cxn>
                <a:cxn ang="0">
                  <a:pos x="276" y="125"/>
                </a:cxn>
                <a:cxn ang="0">
                  <a:pos x="280" y="88"/>
                </a:cxn>
                <a:cxn ang="0">
                  <a:pos x="301" y="72"/>
                </a:cxn>
                <a:cxn ang="0">
                  <a:pos x="356" y="72"/>
                </a:cxn>
                <a:cxn ang="0">
                  <a:pos x="393" y="77"/>
                </a:cxn>
                <a:cxn ang="0">
                  <a:pos x="437" y="90"/>
                </a:cxn>
                <a:cxn ang="0">
                  <a:pos x="454" y="115"/>
                </a:cxn>
                <a:cxn ang="0">
                  <a:pos x="456" y="180"/>
                </a:cxn>
                <a:cxn ang="0">
                  <a:pos x="447" y="222"/>
                </a:cxn>
                <a:cxn ang="0">
                  <a:pos x="396" y="284"/>
                </a:cxn>
                <a:cxn ang="0">
                  <a:pos x="365" y="341"/>
                </a:cxn>
                <a:cxn ang="0">
                  <a:pos x="283" y="336"/>
                </a:cxn>
                <a:cxn ang="0">
                  <a:pos x="201" y="316"/>
                </a:cxn>
                <a:cxn ang="0">
                  <a:pos x="100" y="286"/>
                </a:cxn>
                <a:cxn ang="0">
                  <a:pos x="4" y="238"/>
                </a:cxn>
              </a:cxnLst>
              <a:rect l="0" t="0" r="r" b="b"/>
              <a:pathLst>
                <a:path w="457" h="342">
                  <a:moveTo>
                    <a:pt x="4" y="238"/>
                  </a:moveTo>
                  <a:lnTo>
                    <a:pt x="3" y="153"/>
                  </a:lnTo>
                  <a:lnTo>
                    <a:pt x="0" y="87"/>
                  </a:lnTo>
                  <a:lnTo>
                    <a:pt x="9" y="51"/>
                  </a:lnTo>
                  <a:lnTo>
                    <a:pt x="43" y="0"/>
                  </a:lnTo>
                  <a:lnTo>
                    <a:pt x="97" y="4"/>
                  </a:lnTo>
                  <a:lnTo>
                    <a:pt x="110" y="24"/>
                  </a:lnTo>
                  <a:lnTo>
                    <a:pt x="72" y="107"/>
                  </a:lnTo>
                  <a:lnTo>
                    <a:pt x="110" y="24"/>
                  </a:lnTo>
                  <a:lnTo>
                    <a:pt x="132" y="9"/>
                  </a:lnTo>
                  <a:lnTo>
                    <a:pt x="151" y="7"/>
                  </a:lnTo>
                  <a:lnTo>
                    <a:pt x="189" y="13"/>
                  </a:lnTo>
                  <a:lnTo>
                    <a:pt x="260" y="48"/>
                  </a:lnTo>
                  <a:lnTo>
                    <a:pt x="280" y="88"/>
                  </a:lnTo>
                  <a:lnTo>
                    <a:pt x="276" y="125"/>
                  </a:lnTo>
                  <a:lnTo>
                    <a:pt x="256" y="174"/>
                  </a:lnTo>
                  <a:lnTo>
                    <a:pt x="276" y="125"/>
                  </a:lnTo>
                  <a:lnTo>
                    <a:pt x="280" y="88"/>
                  </a:lnTo>
                  <a:lnTo>
                    <a:pt x="301" y="72"/>
                  </a:lnTo>
                  <a:lnTo>
                    <a:pt x="356" y="72"/>
                  </a:lnTo>
                  <a:lnTo>
                    <a:pt x="393" y="77"/>
                  </a:lnTo>
                  <a:lnTo>
                    <a:pt x="437" y="90"/>
                  </a:lnTo>
                  <a:lnTo>
                    <a:pt x="454" y="115"/>
                  </a:lnTo>
                  <a:lnTo>
                    <a:pt x="456" y="180"/>
                  </a:lnTo>
                  <a:lnTo>
                    <a:pt x="447" y="222"/>
                  </a:lnTo>
                  <a:lnTo>
                    <a:pt x="396" y="284"/>
                  </a:lnTo>
                  <a:lnTo>
                    <a:pt x="365" y="341"/>
                  </a:lnTo>
                  <a:lnTo>
                    <a:pt x="283" y="336"/>
                  </a:lnTo>
                  <a:lnTo>
                    <a:pt x="201" y="316"/>
                  </a:lnTo>
                  <a:lnTo>
                    <a:pt x="100" y="286"/>
                  </a:lnTo>
                  <a:lnTo>
                    <a:pt x="4" y="238"/>
                  </a:lnTo>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sp>
          <p:nvSpPr>
            <p:cNvPr id="56361" name="Freeform 7"/>
            <p:cNvSpPr>
              <a:spLocks/>
            </p:cNvSpPr>
            <p:nvPr/>
          </p:nvSpPr>
          <p:spPr bwMode="auto">
            <a:xfrm>
              <a:off x="4070" y="1280"/>
              <a:ext cx="564" cy="621"/>
            </a:xfrm>
            <a:custGeom>
              <a:avLst/>
              <a:gdLst>
                <a:gd name="T0" fmla="*/ 563 w 564"/>
                <a:gd name="T1" fmla="*/ 101 h 621"/>
                <a:gd name="T2" fmla="*/ 481 w 564"/>
                <a:gd name="T3" fmla="*/ 97 h 621"/>
                <a:gd name="T4" fmla="*/ 399 w 564"/>
                <a:gd name="T5" fmla="*/ 77 h 621"/>
                <a:gd name="T6" fmla="*/ 298 w 564"/>
                <a:gd name="T7" fmla="*/ 47 h 621"/>
                <a:gd name="T8" fmla="*/ 202 w 564"/>
                <a:gd name="T9" fmla="*/ 0 h 621"/>
                <a:gd name="T10" fmla="*/ 176 w 564"/>
                <a:gd name="T11" fmla="*/ 94 h 621"/>
                <a:gd name="T12" fmla="*/ 92 w 564"/>
                <a:gd name="T13" fmla="*/ 240 h 621"/>
                <a:gd name="T14" fmla="*/ 44 w 564"/>
                <a:gd name="T15" fmla="*/ 392 h 621"/>
                <a:gd name="T16" fmla="*/ 0 w 564"/>
                <a:gd name="T17" fmla="*/ 461 h 621"/>
                <a:gd name="T18" fmla="*/ 3 w 564"/>
                <a:gd name="T19" fmla="*/ 517 h 621"/>
                <a:gd name="T20" fmla="*/ 20 w 564"/>
                <a:gd name="T21" fmla="*/ 534 h 621"/>
                <a:gd name="T22" fmla="*/ 65 w 564"/>
                <a:gd name="T23" fmla="*/ 522 h 621"/>
                <a:gd name="T24" fmla="*/ 104 w 564"/>
                <a:gd name="T25" fmla="*/ 490 h 621"/>
                <a:gd name="T26" fmla="*/ 157 w 564"/>
                <a:gd name="T27" fmla="*/ 399 h 621"/>
                <a:gd name="T28" fmla="*/ 330 w 564"/>
                <a:gd name="T29" fmla="*/ 221 h 621"/>
                <a:gd name="T30" fmla="*/ 338 w 564"/>
                <a:gd name="T31" fmla="*/ 231 h 621"/>
                <a:gd name="T32" fmla="*/ 353 w 564"/>
                <a:gd name="T33" fmla="*/ 271 h 621"/>
                <a:gd name="T34" fmla="*/ 353 w 564"/>
                <a:gd name="T35" fmla="*/ 312 h 621"/>
                <a:gd name="T36" fmla="*/ 342 w 564"/>
                <a:gd name="T37" fmla="*/ 372 h 621"/>
                <a:gd name="T38" fmla="*/ 302 w 564"/>
                <a:gd name="T39" fmla="*/ 463 h 621"/>
                <a:gd name="T40" fmla="*/ 266 w 564"/>
                <a:gd name="T41" fmla="*/ 519 h 621"/>
                <a:gd name="T42" fmla="*/ 247 w 564"/>
                <a:gd name="T43" fmla="*/ 573 h 621"/>
                <a:gd name="T44" fmla="*/ 262 w 564"/>
                <a:gd name="T45" fmla="*/ 613 h 621"/>
                <a:gd name="T46" fmla="*/ 281 w 564"/>
                <a:gd name="T47" fmla="*/ 620 h 621"/>
                <a:gd name="T48" fmla="*/ 326 w 564"/>
                <a:gd name="T49" fmla="*/ 609 h 621"/>
                <a:gd name="T50" fmla="*/ 407 w 564"/>
                <a:gd name="T51" fmla="*/ 536 h 621"/>
                <a:gd name="T52" fmla="*/ 469 w 564"/>
                <a:gd name="T53" fmla="*/ 470 h 621"/>
                <a:gd name="T54" fmla="*/ 487 w 564"/>
                <a:gd name="T55" fmla="*/ 436 h 621"/>
                <a:gd name="T56" fmla="*/ 505 w 564"/>
                <a:gd name="T57" fmla="*/ 354 h 621"/>
                <a:gd name="T58" fmla="*/ 507 w 564"/>
                <a:gd name="T59" fmla="*/ 251 h 621"/>
                <a:gd name="T60" fmla="*/ 524 w 564"/>
                <a:gd name="T61" fmla="*/ 189 h 621"/>
                <a:gd name="T62" fmla="*/ 563 w 564"/>
                <a:gd name="T63" fmla="*/ 101 h 6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64"/>
                <a:gd name="T97" fmla="*/ 0 h 621"/>
                <a:gd name="T98" fmla="*/ 564 w 564"/>
                <a:gd name="T99" fmla="*/ 621 h 62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64" h="621">
                  <a:moveTo>
                    <a:pt x="563" y="101"/>
                  </a:moveTo>
                  <a:lnTo>
                    <a:pt x="481" y="97"/>
                  </a:lnTo>
                  <a:lnTo>
                    <a:pt x="399" y="77"/>
                  </a:lnTo>
                  <a:lnTo>
                    <a:pt x="298" y="47"/>
                  </a:lnTo>
                  <a:lnTo>
                    <a:pt x="202" y="0"/>
                  </a:lnTo>
                  <a:lnTo>
                    <a:pt x="176" y="94"/>
                  </a:lnTo>
                  <a:lnTo>
                    <a:pt x="92" y="240"/>
                  </a:lnTo>
                  <a:lnTo>
                    <a:pt x="44" y="392"/>
                  </a:lnTo>
                  <a:lnTo>
                    <a:pt x="0" y="461"/>
                  </a:lnTo>
                  <a:lnTo>
                    <a:pt x="3" y="517"/>
                  </a:lnTo>
                  <a:lnTo>
                    <a:pt x="20" y="534"/>
                  </a:lnTo>
                  <a:lnTo>
                    <a:pt x="65" y="522"/>
                  </a:lnTo>
                  <a:lnTo>
                    <a:pt x="104" y="490"/>
                  </a:lnTo>
                  <a:lnTo>
                    <a:pt x="157" y="399"/>
                  </a:lnTo>
                  <a:lnTo>
                    <a:pt x="330" y="221"/>
                  </a:lnTo>
                  <a:lnTo>
                    <a:pt x="338" y="231"/>
                  </a:lnTo>
                  <a:lnTo>
                    <a:pt x="353" y="271"/>
                  </a:lnTo>
                  <a:lnTo>
                    <a:pt x="353" y="312"/>
                  </a:lnTo>
                  <a:lnTo>
                    <a:pt x="342" y="372"/>
                  </a:lnTo>
                  <a:lnTo>
                    <a:pt x="302" y="463"/>
                  </a:lnTo>
                  <a:lnTo>
                    <a:pt x="266" y="519"/>
                  </a:lnTo>
                  <a:lnTo>
                    <a:pt x="247" y="573"/>
                  </a:lnTo>
                  <a:lnTo>
                    <a:pt x="262" y="613"/>
                  </a:lnTo>
                  <a:lnTo>
                    <a:pt x="281" y="620"/>
                  </a:lnTo>
                  <a:lnTo>
                    <a:pt x="326" y="609"/>
                  </a:lnTo>
                  <a:lnTo>
                    <a:pt x="407" y="536"/>
                  </a:lnTo>
                  <a:lnTo>
                    <a:pt x="469" y="470"/>
                  </a:lnTo>
                  <a:lnTo>
                    <a:pt x="487" y="436"/>
                  </a:lnTo>
                  <a:lnTo>
                    <a:pt x="505" y="354"/>
                  </a:lnTo>
                  <a:lnTo>
                    <a:pt x="507" y="251"/>
                  </a:lnTo>
                  <a:lnTo>
                    <a:pt x="524" y="189"/>
                  </a:lnTo>
                  <a:lnTo>
                    <a:pt x="563" y="101"/>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grpSp>
      <p:sp>
        <p:nvSpPr>
          <p:cNvPr id="56324" name="Freeform 8"/>
          <p:cNvSpPr>
            <a:spLocks/>
          </p:cNvSpPr>
          <p:nvPr/>
        </p:nvSpPr>
        <p:spPr bwMode="auto">
          <a:xfrm>
            <a:off x="4306888" y="3032125"/>
            <a:ext cx="366712" cy="590550"/>
          </a:xfrm>
          <a:custGeom>
            <a:avLst/>
            <a:gdLst>
              <a:gd name="T0" fmla="*/ 182562 w 231"/>
              <a:gd name="T1" fmla="*/ 63500 h 372"/>
              <a:gd name="T2" fmla="*/ 73025 w 231"/>
              <a:gd name="T3" fmla="*/ 65088 h 372"/>
              <a:gd name="T4" fmla="*/ 0 w 231"/>
              <a:gd name="T5" fmla="*/ 3175 h 372"/>
              <a:gd name="T6" fmla="*/ 20637 w 231"/>
              <a:gd name="T7" fmla="*/ 184150 h 372"/>
              <a:gd name="T8" fmla="*/ 52387 w 231"/>
              <a:gd name="T9" fmla="*/ 539750 h 372"/>
              <a:gd name="T10" fmla="*/ 141287 w 231"/>
              <a:gd name="T11" fmla="*/ 512763 h 372"/>
              <a:gd name="T12" fmla="*/ 265112 w 231"/>
              <a:gd name="T13" fmla="*/ 522288 h 372"/>
              <a:gd name="T14" fmla="*/ 325437 w 231"/>
              <a:gd name="T15" fmla="*/ 523875 h 372"/>
              <a:gd name="T16" fmla="*/ 342900 w 231"/>
              <a:gd name="T17" fmla="*/ 165100 h 372"/>
              <a:gd name="T18" fmla="*/ 366712 w 231"/>
              <a:gd name="T19" fmla="*/ 0 h 372"/>
              <a:gd name="T20" fmla="*/ 325437 w 231"/>
              <a:gd name="T21" fmla="*/ 34925 h 372"/>
              <a:gd name="T22" fmla="*/ 182562 w 231"/>
              <a:gd name="T23" fmla="*/ 63500 h 3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1"/>
              <a:gd name="T37" fmla="*/ 0 h 372"/>
              <a:gd name="T38" fmla="*/ 231 w 231"/>
              <a:gd name="T39" fmla="*/ 372 h 37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1" h="372">
                <a:moveTo>
                  <a:pt x="115" y="40"/>
                </a:moveTo>
                <a:lnTo>
                  <a:pt x="46" y="41"/>
                </a:lnTo>
                <a:lnTo>
                  <a:pt x="0" y="2"/>
                </a:lnTo>
                <a:lnTo>
                  <a:pt x="13" y="116"/>
                </a:lnTo>
                <a:lnTo>
                  <a:pt x="33" y="340"/>
                </a:lnTo>
                <a:cubicBezTo>
                  <a:pt x="46" y="372"/>
                  <a:pt x="67" y="328"/>
                  <a:pt x="89" y="323"/>
                </a:cubicBezTo>
                <a:cubicBezTo>
                  <a:pt x="111" y="318"/>
                  <a:pt x="148" y="325"/>
                  <a:pt x="167" y="329"/>
                </a:cubicBezTo>
                <a:cubicBezTo>
                  <a:pt x="186" y="333"/>
                  <a:pt x="196" y="364"/>
                  <a:pt x="205" y="330"/>
                </a:cubicBezTo>
                <a:lnTo>
                  <a:pt x="216" y="104"/>
                </a:lnTo>
                <a:lnTo>
                  <a:pt x="231" y="0"/>
                </a:lnTo>
                <a:lnTo>
                  <a:pt x="205" y="22"/>
                </a:lnTo>
                <a:lnTo>
                  <a:pt x="115" y="40"/>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399369" name="Freeform 9"/>
          <p:cNvSpPr>
            <a:spLocks/>
          </p:cNvSpPr>
          <p:nvPr/>
        </p:nvSpPr>
        <p:spPr bwMode="auto">
          <a:xfrm rot="730838">
            <a:off x="4221166" y="2493965"/>
            <a:ext cx="514351" cy="619125"/>
          </a:xfrm>
          <a:custGeom>
            <a:avLst/>
            <a:gdLst/>
            <a:ahLst/>
            <a:cxnLst>
              <a:cxn ang="0">
                <a:pos x="162" y="292"/>
              </a:cxn>
              <a:cxn ang="0">
                <a:pos x="109" y="304"/>
              </a:cxn>
              <a:cxn ang="0">
                <a:pos x="67" y="282"/>
              </a:cxn>
              <a:cxn ang="0">
                <a:pos x="7" y="189"/>
              </a:cxn>
              <a:cxn ang="0">
                <a:pos x="0" y="136"/>
              </a:cxn>
              <a:cxn ang="0">
                <a:pos x="7" y="90"/>
              </a:cxn>
              <a:cxn ang="0">
                <a:pos x="63" y="27"/>
              </a:cxn>
              <a:cxn ang="0">
                <a:pos x="94" y="0"/>
              </a:cxn>
              <a:cxn ang="0">
                <a:pos x="112" y="2"/>
              </a:cxn>
              <a:cxn ang="0">
                <a:pos x="155" y="27"/>
              </a:cxn>
              <a:cxn ang="0">
                <a:pos x="224" y="55"/>
              </a:cxn>
              <a:cxn ang="0">
                <a:pos x="244" y="86"/>
              </a:cxn>
              <a:cxn ang="0">
                <a:pos x="252" y="140"/>
              </a:cxn>
              <a:cxn ang="0">
                <a:pos x="239" y="215"/>
              </a:cxn>
              <a:cxn ang="0">
                <a:pos x="243" y="241"/>
              </a:cxn>
              <a:cxn ang="0">
                <a:pos x="227" y="263"/>
              </a:cxn>
              <a:cxn ang="0">
                <a:pos x="162" y="292"/>
              </a:cxn>
            </a:cxnLst>
            <a:rect l="0" t="0" r="r" b="b"/>
            <a:pathLst>
              <a:path w="253" h="305">
                <a:moveTo>
                  <a:pt x="162" y="292"/>
                </a:moveTo>
                <a:lnTo>
                  <a:pt x="109" y="304"/>
                </a:lnTo>
                <a:lnTo>
                  <a:pt x="67" y="282"/>
                </a:lnTo>
                <a:lnTo>
                  <a:pt x="7" y="189"/>
                </a:lnTo>
                <a:lnTo>
                  <a:pt x="0" y="136"/>
                </a:lnTo>
                <a:lnTo>
                  <a:pt x="7" y="90"/>
                </a:lnTo>
                <a:lnTo>
                  <a:pt x="63" y="27"/>
                </a:lnTo>
                <a:lnTo>
                  <a:pt x="94" y="0"/>
                </a:lnTo>
                <a:lnTo>
                  <a:pt x="112" y="2"/>
                </a:lnTo>
                <a:lnTo>
                  <a:pt x="155" y="27"/>
                </a:lnTo>
                <a:lnTo>
                  <a:pt x="224" y="55"/>
                </a:lnTo>
                <a:lnTo>
                  <a:pt x="244" y="86"/>
                </a:lnTo>
                <a:lnTo>
                  <a:pt x="252" y="140"/>
                </a:lnTo>
                <a:lnTo>
                  <a:pt x="239" y="215"/>
                </a:lnTo>
                <a:lnTo>
                  <a:pt x="243" y="241"/>
                </a:lnTo>
                <a:lnTo>
                  <a:pt x="227" y="263"/>
                </a:lnTo>
                <a:lnTo>
                  <a:pt x="162" y="292"/>
                </a:lnTo>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sp>
        <p:nvSpPr>
          <p:cNvPr id="56326" name="Freeform 10"/>
          <p:cNvSpPr>
            <a:spLocks/>
          </p:cNvSpPr>
          <p:nvPr/>
        </p:nvSpPr>
        <p:spPr bwMode="auto">
          <a:xfrm>
            <a:off x="4902201" y="1665289"/>
            <a:ext cx="617539" cy="349250"/>
          </a:xfrm>
          <a:custGeom>
            <a:avLst/>
            <a:gdLst>
              <a:gd name="T0" fmla="*/ 62973 w 304"/>
              <a:gd name="T1" fmla="*/ 328945 h 172"/>
              <a:gd name="T2" fmla="*/ 26408 w 304"/>
              <a:gd name="T3" fmla="*/ 227419 h 172"/>
              <a:gd name="T4" fmla="*/ 0 w 304"/>
              <a:gd name="T5" fmla="*/ 152289 h 172"/>
              <a:gd name="T6" fmla="*/ 0 w 304"/>
              <a:gd name="T7" fmla="*/ 105587 h 172"/>
              <a:gd name="T8" fmla="*/ 32502 w 304"/>
              <a:gd name="T9" fmla="*/ 32488 h 172"/>
              <a:gd name="T10" fmla="*/ 101569 w 304"/>
              <a:gd name="T11" fmla="*/ 14214 h 172"/>
              <a:gd name="T12" fmla="*/ 192981 w 304"/>
              <a:gd name="T13" fmla="*/ 6092 h 172"/>
              <a:gd name="T14" fmla="*/ 247828 w 304"/>
              <a:gd name="T15" fmla="*/ 4061 h 172"/>
              <a:gd name="T16" fmla="*/ 318926 w 304"/>
              <a:gd name="T17" fmla="*/ 6092 h 172"/>
              <a:gd name="T18" fmla="*/ 361585 w 304"/>
              <a:gd name="T19" fmla="*/ 48733 h 172"/>
              <a:gd name="T20" fmla="*/ 367679 w 304"/>
              <a:gd name="T21" fmla="*/ 81221 h 172"/>
              <a:gd name="T22" fmla="*/ 361585 w 304"/>
              <a:gd name="T23" fmla="*/ 48733 h 172"/>
              <a:gd name="T24" fmla="*/ 379867 w 304"/>
              <a:gd name="T25" fmla="*/ 22336 h 172"/>
              <a:gd name="T26" fmla="*/ 450965 w 304"/>
              <a:gd name="T27" fmla="*/ 2031 h 172"/>
              <a:gd name="T28" fmla="*/ 497687 w 304"/>
              <a:gd name="T29" fmla="*/ 0 h 172"/>
              <a:gd name="T30" fmla="*/ 548471 w 304"/>
              <a:gd name="T31" fmla="*/ 2031 h 172"/>
              <a:gd name="T32" fmla="*/ 589099 w 304"/>
              <a:gd name="T33" fmla="*/ 16244 h 172"/>
              <a:gd name="T34" fmla="*/ 615507 w 304"/>
              <a:gd name="T35" fmla="*/ 93404 h 172"/>
              <a:gd name="T36" fmla="*/ 617538 w 304"/>
              <a:gd name="T37" fmla="*/ 144167 h 172"/>
              <a:gd name="T38" fmla="*/ 576911 w 304"/>
              <a:gd name="T39" fmla="*/ 237571 h 172"/>
              <a:gd name="T40" fmla="*/ 556597 w 304"/>
              <a:gd name="T41" fmla="*/ 314731 h 172"/>
              <a:gd name="T42" fmla="*/ 450965 w 304"/>
              <a:gd name="T43" fmla="*/ 343158 h 172"/>
              <a:gd name="T44" fmla="*/ 341271 w 304"/>
              <a:gd name="T45" fmla="*/ 349250 h 172"/>
              <a:gd name="T46" fmla="*/ 201106 w 304"/>
              <a:gd name="T47" fmla="*/ 349250 h 172"/>
              <a:gd name="T48" fmla="*/ 62973 w 304"/>
              <a:gd name="T49" fmla="*/ 328945 h 17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4"/>
              <a:gd name="T76" fmla="*/ 0 h 172"/>
              <a:gd name="T77" fmla="*/ 304 w 304"/>
              <a:gd name="T78" fmla="*/ 172 h 17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4" h="172">
                <a:moveTo>
                  <a:pt x="31" y="162"/>
                </a:moveTo>
                <a:lnTo>
                  <a:pt x="13" y="112"/>
                </a:lnTo>
                <a:lnTo>
                  <a:pt x="0" y="75"/>
                </a:lnTo>
                <a:lnTo>
                  <a:pt x="0" y="52"/>
                </a:lnTo>
                <a:lnTo>
                  <a:pt x="16" y="16"/>
                </a:lnTo>
                <a:lnTo>
                  <a:pt x="50" y="7"/>
                </a:lnTo>
                <a:lnTo>
                  <a:pt x="95" y="3"/>
                </a:lnTo>
                <a:lnTo>
                  <a:pt x="122" y="2"/>
                </a:lnTo>
                <a:lnTo>
                  <a:pt x="157" y="3"/>
                </a:lnTo>
                <a:lnTo>
                  <a:pt x="178" y="24"/>
                </a:lnTo>
                <a:lnTo>
                  <a:pt x="181" y="40"/>
                </a:lnTo>
                <a:lnTo>
                  <a:pt x="178" y="24"/>
                </a:lnTo>
                <a:lnTo>
                  <a:pt x="187" y="11"/>
                </a:lnTo>
                <a:lnTo>
                  <a:pt x="222" y="1"/>
                </a:lnTo>
                <a:lnTo>
                  <a:pt x="245" y="0"/>
                </a:lnTo>
                <a:lnTo>
                  <a:pt x="270" y="1"/>
                </a:lnTo>
                <a:lnTo>
                  <a:pt x="290" y="8"/>
                </a:lnTo>
                <a:lnTo>
                  <a:pt x="303" y="46"/>
                </a:lnTo>
                <a:lnTo>
                  <a:pt x="304" y="71"/>
                </a:lnTo>
                <a:lnTo>
                  <a:pt x="284" y="117"/>
                </a:lnTo>
                <a:lnTo>
                  <a:pt x="274" y="155"/>
                </a:lnTo>
                <a:lnTo>
                  <a:pt x="222" y="169"/>
                </a:lnTo>
                <a:lnTo>
                  <a:pt x="168" y="172"/>
                </a:lnTo>
                <a:lnTo>
                  <a:pt x="99" y="172"/>
                </a:lnTo>
                <a:lnTo>
                  <a:pt x="31" y="162"/>
                </a:lnTo>
              </a:path>
            </a:pathLst>
          </a:custGeom>
          <a:gradFill rotWithShape="0">
            <a:gsLst>
              <a:gs pos="0">
                <a:schemeClr val="bg1"/>
              </a:gs>
              <a:gs pos="100000">
                <a:srgbClr val="DDDDDD"/>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56327" name="Freeform 11"/>
          <p:cNvSpPr>
            <a:spLocks/>
          </p:cNvSpPr>
          <p:nvPr/>
        </p:nvSpPr>
        <p:spPr bwMode="auto">
          <a:xfrm>
            <a:off x="4872037" y="1984378"/>
            <a:ext cx="639763" cy="530225"/>
          </a:xfrm>
          <a:custGeom>
            <a:avLst/>
            <a:gdLst>
              <a:gd name="T0" fmla="*/ 584925 w 315"/>
              <a:gd name="T1" fmla="*/ 0 h 261"/>
              <a:gd name="T2" fmla="*/ 461035 w 315"/>
              <a:gd name="T3" fmla="*/ 22347 h 261"/>
              <a:gd name="T4" fmla="*/ 357454 w 315"/>
              <a:gd name="T5" fmla="*/ 26410 h 261"/>
              <a:gd name="T6" fmla="*/ 229502 w 315"/>
              <a:gd name="T7" fmla="*/ 32504 h 261"/>
              <a:gd name="T8" fmla="*/ 97488 w 315"/>
              <a:gd name="T9" fmla="*/ 14221 h 261"/>
              <a:gd name="T10" fmla="*/ 79209 w 315"/>
              <a:gd name="T11" fmla="*/ 125954 h 261"/>
              <a:gd name="T12" fmla="*/ 0 w 315"/>
              <a:gd name="T13" fmla="*/ 327074 h 261"/>
              <a:gd name="T14" fmla="*/ 18279 w 315"/>
              <a:gd name="T15" fmla="*/ 455059 h 261"/>
              <a:gd name="T16" fmla="*/ 93426 w 315"/>
              <a:gd name="T17" fmla="*/ 520067 h 261"/>
              <a:gd name="T18" fmla="*/ 109673 w 315"/>
              <a:gd name="T19" fmla="*/ 394114 h 261"/>
              <a:gd name="T20" fmla="*/ 168572 w 315"/>
              <a:gd name="T21" fmla="*/ 282380 h 261"/>
              <a:gd name="T22" fmla="*/ 255905 w 315"/>
              <a:gd name="T23" fmla="*/ 219403 h 261"/>
              <a:gd name="T24" fmla="*/ 341206 w 315"/>
              <a:gd name="T25" fmla="*/ 195025 h 261"/>
              <a:gd name="T26" fmla="*/ 434632 w 315"/>
              <a:gd name="T27" fmla="*/ 223466 h 261"/>
              <a:gd name="T28" fmla="*/ 505717 w 315"/>
              <a:gd name="T29" fmla="*/ 314885 h 261"/>
              <a:gd name="T30" fmla="*/ 554460 w 315"/>
              <a:gd name="T31" fmla="*/ 455059 h 261"/>
              <a:gd name="T32" fmla="*/ 627576 w 315"/>
              <a:gd name="T33" fmla="*/ 406303 h 261"/>
              <a:gd name="T34" fmla="*/ 625545 w 315"/>
              <a:gd name="T35" fmla="*/ 268160 h 261"/>
              <a:gd name="T36" fmla="*/ 570708 w 315"/>
              <a:gd name="T37" fmla="*/ 97513 h 261"/>
              <a:gd name="T38" fmla="*/ 584925 w 315"/>
              <a:gd name="T39" fmla="*/ 0 h 2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15"/>
              <a:gd name="T61" fmla="*/ 0 h 261"/>
              <a:gd name="T62" fmla="*/ 315 w 315"/>
              <a:gd name="T63" fmla="*/ 261 h 26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15" h="261">
                <a:moveTo>
                  <a:pt x="288" y="0"/>
                </a:moveTo>
                <a:lnTo>
                  <a:pt x="227" y="11"/>
                </a:lnTo>
                <a:lnTo>
                  <a:pt x="176" y="13"/>
                </a:lnTo>
                <a:lnTo>
                  <a:pt x="113" y="16"/>
                </a:lnTo>
                <a:lnTo>
                  <a:pt x="48" y="7"/>
                </a:lnTo>
                <a:lnTo>
                  <a:pt x="39" y="62"/>
                </a:lnTo>
                <a:lnTo>
                  <a:pt x="0" y="161"/>
                </a:lnTo>
                <a:lnTo>
                  <a:pt x="9" y="224"/>
                </a:lnTo>
                <a:cubicBezTo>
                  <a:pt x="17" y="240"/>
                  <a:pt x="38" y="261"/>
                  <a:pt x="46" y="256"/>
                </a:cubicBezTo>
                <a:cubicBezTo>
                  <a:pt x="54" y="251"/>
                  <a:pt x="48" y="213"/>
                  <a:pt x="54" y="194"/>
                </a:cubicBezTo>
                <a:lnTo>
                  <a:pt x="83" y="139"/>
                </a:lnTo>
                <a:lnTo>
                  <a:pt x="126" y="108"/>
                </a:lnTo>
                <a:lnTo>
                  <a:pt x="168" y="96"/>
                </a:lnTo>
                <a:lnTo>
                  <a:pt x="214" y="110"/>
                </a:lnTo>
                <a:lnTo>
                  <a:pt x="249" y="155"/>
                </a:lnTo>
                <a:lnTo>
                  <a:pt x="273" y="224"/>
                </a:lnTo>
                <a:cubicBezTo>
                  <a:pt x="283" y="231"/>
                  <a:pt x="303" y="215"/>
                  <a:pt x="309" y="200"/>
                </a:cubicBezTo>
                <a:cubicBezTo>
                  <a:pt x="315" y="185"/>
                  <a:pt x="313" y="157"/>
                  <a:pt x="308" y="132"/>
                </a:cubicBezTo>
                <a:lnTo>
                  <a:pt x="281" y="48"/>
                </a:lnTo>
                <a:lnTo>
                  <a:pt x="288" y="0"/>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56328" name="Freeform 12"/>
          <p:cNvSpPr>
            <a:spLocks/>
          </p:cNvSpPr>
          <p:nvPr/>
        </p:nvSpPr>
        <p:spPr bwMode="auto">
          <a:xfrm>
            <a:off x="5033963" y="2797178"/>
            <a:ext cx="366712" cy="785813"/>
          </a:xfrm>
          <a:custGeom>
            <a:avLst/>
            <a:gdLst>
              <a:gd name="T0" fmla="*/ 182562 w 231"/>
              <a:gd name="T1" fmla="*/ 63500 h 495"/>
              <a:gd name="T2" fmla="*/ 73025 w 231"/>
              <a:gd name="T3" fmla="*/ 65088 h 495"/>
              <a:gd name="T4" fmla="*/ 0 w 231"/>
              <a:gd name="T5" fmla="*/ 3175 h 495"/>
              <a:gd name="T6" fmla="*/ 20637 w 231"/>
              <a:gd name="T7" fmla="*/ 184150 h 495"/>
              <a:gd name="T8" fmla="*/ 52387 w 231"/>
              <a:gd name="T9" fmla="*/ 539750 h 495"/>
              <a:gd name="T10" fmla="*/ 100012 w 231"/>
              <a:gd name="T11" fmla="*/ 785813 h 495"/>
              <a:gd name="T12" fmla="*/ 292100 w 231"/>
              <a:gd name="T13" fmla="*/ 773113 h 495"/>
              <a:gd name="T14" fmla="*/ 325437 w 231"/>
              <a:gd name="T15" fmla="*/ 523875 h 495"/>
              <a:gd name="T16" fmla="*/ 342900 w 231"/>
              <a:gd name="T17" fmla="*/ 165100 h 495"/>
              <a:gd name="T18" fmla="*/ 366712 w 231"/>
              <a:gd name="T19" fmla="*/ 0 h 495"/>
              <a:gd name="T20" fmla="*/ 325437 w 231"/>
              <a:gd name="T21" fmla="*/ 34925 h 495"/>
              <a:gd name="T22" fmla="*/ 182562 w 231"/>
              <a:gd name="T23" fmla="*/ 63500 h 4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1"/>
              <a:gd name="T37" fmla="*/ 0 h 495"/>
              <a:gd name="T38" fmla="*/ 231 w 231"/>
              <a:gd name="T39" fmla="*/ 495 h 4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1" h="495">
                <a:moveTo>
                  <a:pt x="115" y="40"/>
                </a:moveTo>
                <a:lnTo>
                  <a:pt x="46" y="41"/>
                </a:lnTo>
                <a:lnTo>
                  <a:pt x="0" y="2"/>
                </a:lnTo>
                <a:lnTo>
                  <a:pt x="13" y="116"/>
                </a:lnTo>
                <a:lnTo>
                  <a:pt x="33" y="340"/>
                </a:lnTo>
                <a:lnTo>
                  <a:pt x="63" y="495"/>
                </a:lnTo>
                <a:lnTo>
                  <a:pt x="184" y="487"/>
                </a:lnTo>
                <a:lnTo>
                  <a:pt x="205" y="330"/>
                </a:lnTo>
                <a:lnTo>
                  <a:pt x="216" y="104"/>
                </a:lnTo>
                <a:lnTo>
                  <a:pt x="231" y="0"/>
                </a:lnTo>
                <a:lnTo>
                  <a:pt x="205" y="22"/>
                </a:lnTo>
                <a:lnTo>
                  <a:pt x="115" y="40"/>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399373" name="Freeform 13"/>
          <p:cNvSpPr>
            <a:spLocks/>
          </p:cNvSpPr>
          <p:nvPr/>
        </p:nvSpPr>
        <p:spPr bwMode="auto">
          <a:xfrm rot="730838">
            <a:off x="4948240" y="2259014"/>
            <a:ext cx="514351" cy="619125"/>
          </a:xfrm>
          <a:custGeom>
            <a:avLst/>
            <a:gdLst/>
            <a:ahLst/>
            <a:cxnLst>
              <a:cxn ang="0">
                <a:pos x="162" y="292"/>
              </a:cxn>
              <a:cxn ang="0">
                <a:pos x="109" y="304"/>
              </a:cxn>
              <a:cxn ang="0">
                <a:pos x="67" y="282"/>
              </a:cxn>
              <a:cxn ang="0">
                <a:pos x="7" y="189"/>
              </a:cxn>
              <a:cxn ang="0">
                <a:pos x="0" y="136"/>
              </a:cxn>
              <a:cxn ang="0">
                <a:pos x="7" y="90"/>
              </a:cxn>
              <a:cxn ang="0">
                <a:pos x="63" y="27"/>
              </a:cxn>
              <a:cxn ang="0">
                <a:pos x="94" y="0"/>
              </a:cxn>
              <a:cxn ang="0">
                <a:pos x="112" y="2"/>
              </a:cxn>
              <a:cxn ang="0">
                <a:pos x="155" y="27"/>
              </a:cxn>
              <a:cxn ang="0">
                <a:pos x="224" y="55"/>
              </a:cxn>
              <a:cxn ang="0">
                <a:pos x="244" y="86"/>
              </a:cxn>
              <a:cxn ang="0">
                <a:pos x="252" y="140"/>
              </a:cxn>
              <a:cxn ang="0">
                <a:pos x="239" y="215"/>
              </a:cxn>
              <a:cxn ang="0">
                <a:pos x="243" y="241"/>
              </a:cxn>
              <a:cxn ang="0">
                <a:pos x="227" y="263"/>
              </a:cxn>
              <a:cxn ang="0">
                <a:pos x="162" y="292"/>
              </a:cxn>
            </a:cxnLst>
            <a:rect l="0" t="0" r="r" b="b"/>
            <a:pathLst>
              <a:path w="253" h="305">
                <a:moveTo>
                  <a:pt x="162" y="292"/>
                </a:moveTo>
                <a:lnTo>
                  <a:pt x="109" y="304"/>
                </a:lnTo>
                <a:lnTo>
                  <a:pt x="67" y="282"/>
                </a:lnTo>
                <a:lnTo>
                  <a:pt x="7" y="189"/>
                </a:lnTo>
                <a:lnTo>
                  <a:pt x="0" y="136"/>
                </a:lnTo>
                <a:lnTo>
                  <a:pt x="7" y="90"/>
                </a:lnTo>
                <a:lnTo>
                  <a:pt x="63" y="27"/>
                </a:lnTo>
                <a:lnTo>
                  <a:pt x="94" y="0"/>
                </a:lnTo>
                <a:lnTo>
                  <a:pt x="112" y="2"/>
                </a:lnTo>
                <a:lnTo>
                  <a:pt x="155" y="27"/>
                </a:lnTo>
                <a:lnTo>
                  <a:pt x="224" y="55"/>
                </a:lnTo>
                <a:lnTo>
                  <a:pt x="244" y="86"/>
                </a:lnTo>
                <a:lnTo>
                  <a:pt x="252" y="140"/>
                </a:lnTo>
                <a:lnTo>
                  <a:pt x="239" y="215"/>
                </a:lnTo>
                <a:lnTo>
                  <a:pt x="243" y="241"/>
                </a:lnTo>
                <a:lnTo>
                  <a:pt x="227" y="263"/>
                </a:lnTo>
                <a:lnTo>
                  <a:pt x="162" y="292"/>
                </a:lnTo>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grpSp>
        <p:nvGrpSpPr>
          <p:cNvPr id="4" name="Group 14"/>
          <p:cNvGrpSpPr>
            <a:grpSpLocks/>
          </p:cNvGrpSpPr>
          <p:nvPr/>
        </p:nvGrpSpPr>
        <p:grpSpPr bwMode="auto">
          <a:xfrm>
            <a:off x="5543551" y="1811341"/>
            <a:ext cx="534988" cy="1684337"/>
            <a:chOff x="2938" y="2139"/>
            <a:chExt cx="263" cy="829"/>
          </a:xfrm>
        </p:grpSpPr>
        <p:sp>
          <p:nvSpPr>
            <p:cNvPr id="56358" name="Freeform 15"/>
            <p:cNvSpPr>
              <a:spLocks/>
            </p:cNvSpPr>
            <p:nvPr/>
          </p:nvSpPr>
          <p:spPr bwMode="auto">
            <a:xfrm rot="730838">
              <a:off x="2938" y="2435"/>
              <a:ext cx="228" cy="533"/>
            </a:xfrm>
            <a:custGeom>
              <a:avLst/>
              <a:gdLst>
                <a:gd name="T0" fmla="*/ 94 w 228"/>
                <a:gd name="T1" fmla="*/ 50 h 533"/>
                <a:gd name="T2" fmla="*/ 41 w 228"/>
                <a:gd name="T3" fmla="*/ 62 h 533"/>
                <a:gd name="T4" fmla="*/ 0 w 228"/>
                <a:gd name="T5" fmla="*/ 40 h 533"/>
                <a:gd name="T6" fmla="*/ 29 w 228"/>
                <a:gd name="T7" fmla="*/ 124 h 533"/>
                <a:gd name="T8" fmla="*/ 81 w 228"/>
                <a:gd name="T9" fmla="*/ 292 h 533"/>
                <a:gd name="T10" fmla="*/ 129 w 228"/>
                <a:gd name="T11" fmla="*/ 406 h 533"/>
                <a:gd name="T12" fmla="*/ 171 w 228"/>
                <a:gd name="T13" fmla="*/ 505 h 533"/>
                <a:gd name="T14" fmla="*/ 194 w 228"/>
                <a:gd name="T15" fmla="*/ 527 h 533"/>
                <a:gd name="T16" fmla="*/ 207 w 228"/>
                <a:gd name="T17" fmla="*/ 532 h 533"/>
                <a:gd name="T18" fmla="*/ 216 w 228"/>
                <a:gd name="T19" fmla="*/ 521 h 533"/>
                <a:gd name="T20" fmla="*/ 227 w 228"/>
                <a:gd name="T21" fmla="*/ 489 h 533"/>
                <a:gd name="T22" fmla="*/ 220 w 228"/>
                <a:gd name="T23" fmla="*/ 380 h 533"/>
                <a:gd name="T24" fmla="*/ 211 w 228"/>
                <a:gd name="T25" fmla="*/ 256 h 533"/>
                <a:gd name="T26" fmla="*/ 182 w 228"/>
                <a:gd name="T27" fmla="*/ 82 h 533"/>
                <a:gd name="T28" fmla="*/ 176 w 228"/>
                <a:gd name="T29" fmla="*/ 0 h 533"/>
                <a:gd name="T30" fmla="*/ 160 w 228"/>
                <a:gd name="T31" fmla="*/ 21 h 533"/>
                <a:gd name="T32" fmla="*/ 94 w 228"/>
                <a:gd name="T33" fmla="*/ 50 h 5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8"/>
                <a:gd name="T52" fmla="*/ 0 h 533"/>
                <a:gd name="T53" fmla="*/ 228 w 228"/>
                <a:gd name="T54" fmla="*/ 533 h 5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8" h="533">
                  <a:moveTo>
                    <a:pt x="94" y="50"/>
                  </a:moveTo>
                  <a:lnTo>
                    <a:pt x="41" y="62"/>
                  </a:lnTo>
                  <a:lnTo>
                    <a:pt x="0" y="40"/>
                  </a:lnTo>
                  <a:lnTo>
                    <a:pt x="29" y="124"/>
                  </a:lnTo>
                  <a:lnTo>
                    <a:pt x="81" y="292"/>
                  </a:lnTo>
                  <a:lnTo>
                    <a:pt x="129" y="406"/>
                  </a:lnTo>
                  <a:lnTo>
                    <a:pt x="171" y="505"/>
                  </a:lnTo>
                  <a:lnTo>
                    <a:pt x="194" y="527"/>
                  </a:lnTo>
                  <a:lnTo>
                    <a:pt x="207" y="532"/>
                  </a:lnTo>
                  <a:lnTo>
                    <a:pt x="216" y="521"/>
                  </a:lnTo>
                  <a:lnTo>
                    <a:pt x="227" y="489"/>
                  </a:lnTo>
                  <a:lnTo>
                    <a:pt x="220" y="380"/>
                  </a:lnTo>
                  <a:lnTo>
                    <a:pt x="211" y="256"/>
                  </a:lnTo>
                  <a:lnTo>
                    <a:pt x="182" y="82"/>
                  </a:lnTo>
                  <a:lnTo>
                    <a:pt x="176" y="0"/>
                  </a:lnTo>
                  <a:lnTo>
                    <a:pt x="160" y="21"/>
                  </a:lnTo>
                  <a:lnTo>
                    <a:pt x="94" y="50"/>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399376" name="Freeform 16"/>
            <p:cNvSpPr>
              <a:spLocks/>
            </p:cNvSpPr>
            <p:nvPr/>
          </p:nvSpPr>
          <p:spPr bwMode="auto">
            <a:xfrm>
              <a:off x="2948" y="2139"/>
              <a:ext cx="253" cy="346"/>
            </a:xfrm>
            <a:custGeom>
              <a:avLst/>
              <a:gdLst/>
              <a:ahLst/>
              <a:cxnLst>
                <a:cxn ang="0">
                  <a:pos x="129" y="346"/>
                </a:cxn>
                <a:cxn ang="0">
                  <a:pos x="75" y="346"/>
                </a:cxn>
                <a:cxn ang="0">
                  <a:pos x="39" y="316"/>
                </a:cxn>
                <a:cxn ang="0">
                  <a:pos x="0" y="212"/>
                </a:cxn>
                <a:cxn ang="0">
                  <a:pos x="4" y="159"/>
                </a:cxn>
                <a:cxn ang="0">
                  <a:pos x="22" y="93"/>
                </a:cxn>
                <a:cxn ang="0">
                  <a:pos x="73" y="48"/>
                </a:cxn>
                <a:cxn ang="0">
                  <a:pos x="124" y="0"/>
                </a:cxn>
                <a:cxn ang="0">
                  <a:pos x="172" y="45"/>
                </a:cxn>
                <a:cxn ang="0">
                  <a:pos x="220" y="81"/>
                </a:cxn>
                <a:cxn ang="0">
                  <a:pos x="247" y="123"/>
                </a:cxn>
                <a:cxn ang="0">
                  <a:pos x="253" y="162"/>
                </a:cxn>
                <a:cxn ang="0">
                  <a:pos x="249" y="216"/>
                </a:cxn>
                <a:cxn ang="0">
                  <a:pos x="229" y="264"/>
                </a:cxn>
                <a:cxn ang="0">
                  <a:pos x="219" y="313"/>
                </a:cxn>
                <a:cxn ang="0">
                  <a:pos x="199" y="331"/>
                </a:cxn>
                <a:cxn ang="0">
                  <a:pos x="129" y="346"/>
                </a:cxn>
              </a:cxnLst>
              <a:rect l="0" t="0" r="r" b="b"/>
              <a:pathLst>
                <a:path w="253" h="346">
                  <a:moveTo>
                    <a:pt x="129" y="346"/>
                  </a:moveTo>
                  <a:lnTo>
                    <a:pt x="75" y="346"/>
                  </a:lnTo>
                  <a:lnTo>
                    <a:pt x="39" y="316"/>
                  </a:lnTo>
                  <a:lnTo>
                    <a:pt x="0" y="212"/>
                  </a:lnTo>
                  <a:lnTo>
                    <a:pt x="4" y="159"/>
                  </a:lnTo>
                  <a:cubicBezTo>
                    <a:pt x="8" y="139"/>
                    <a:pt x="12" y="108"/>
                    <a:pt x="22" y="93"/>
                  </a:cubicBezTo>
                  <a:cubicBezTo>
                    <a:pt x="32" y="78"/>
                    <a:pt x="56" y="63"/>
                    <a:pt x="73" y="48"/>
                  </a:cubicBezTo>
                  <a:cubicBezTo>
                    <a:pt x="90" y="29"/>
                    <a:pt x="94" y="0"/>
                    <a:pt x="124" y="0"/>
                  </a:cubicBezTo>
                  <a:cubicBezTo>
                    <a:pt x="154" y="0"/>
                    <a:pt x="159" y="31"/>
                    <a:pt x="172" y="45"/>
                  </a:cubicBezTo>
                  <a:lnTo>
                    <a:pt x="220" y="81"/>
                  </a:lnTo>
                  <a:lnTo>
                    <a:pt x="247" y="123"/>
                  </a:lnTo>
                  <a:lnTo>
                    <a:pt x="253" y="162"/>
                  </a:lnTo>
                  <a:lnTo>
                    <a:pt x="249" y="216"/>
                  </a:lnTo>
                  <a:lnTo>
                    <a:pt x="229" y="264"/>
                  </a:lnTo>
                  <a:lnTo>
                    <a:pt x="219" y="313"/>
                  </a:lnTo>
                  <a:lnTo>
                    <a:pt x="199" y="331"/>
                  </a:lnTo>
                  <a:lnTo>
                    <a:pt x="129" y="346"/>
                  </a:lnTo>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grpSp>
      <p:grpSp>
        <p:nvGrpSpPr>
          <p:cNvPr id="5" name="Group 17"/>
          <p:cNvGrpSpPr>
            <a:grpSpLocks/>
          </p:cNvGrpSpPr>
          <p:nvPr/>
        </p:nvGrpSpPr>
        <p:grpSpPr bwMode="auto">
          <a:xfrm>
            <a:off x="6078537" y="1652591"/>
            <a:ext cx="284163" cy="1309687"/>
            <a:chOff x="3604" y="1175"/>
            <a:chExt cx="118" cy="544"/>
          </a:xfrm>
        </p:grpSpPr>
        <p:sp>
          <p:nvSpPr>
            <p:cNvPr id="56356" name="Freeform 18"/>
            <p:cNvSpPr>
              <a:spLocks/>
            </p:cNvSpPr>
            <p:nvPr/>
          </p:nvSpPr>
          <p:spPr bwMode="auto">
            <a:xfrm rot="-135630">
              <a:off x="3604" y="1175"/>
              <a:ext cx="118" cy="220"/>
            </a:xfrm>
            <a:custGeom>
              <a:avLst/>
              <a:gdLst>
                <a:gd name="T0" fmla="*/ 12 w 118"/>
                <a:gd name="T1" fmla="*/ 199 h 220"/>
                <a:gd name="T2" fmla="*/ 9 w 118"/>
                <a:gd name="T3" fmla="*/ 154 h 220"/>
                <a:gd name="T4" fmla="*/ 3 w 118"/>
                <a:gd name="T5" fmla="*/ 118 h 220"/>
                <a:gd name="T6" fmla="*/ 0 w 118"/>
                <a:gd name="T7" fmla="*/ 27 h 220"/>
                <a:gd name="T8" fmla="*/ 0 w 118"/>
                <a:gd name="T9" fmla="*/ 13 h 220"/>
                <a:gd name="T10" fmla="*/ 7 w 118"/>
                <a:gd name="T11" fmla="*/ 9 h 220"/>
                <a:gd name="T12" fmla="*/ 23 w 118"/>
                <a:gd name="T13" fmla="*/ 2 h 220"/>
                <a:gd name="T14" fmla="*/ 41 w 118"/>
                <a:gd name="T15" fmla="*/ 2 h 220"/>
                <a:gd name="T16" fmla="*/ 64 w 118"/>
                <a:gd name="T17" fmla="*/ 0 h 220"/>
                <a:gd name="T18" fmla="*/ 105 w 118"/>
                <a:gd name="T19" fmla="*/ 2 h 220"/>
                <a:gd name="T20" fmla="*/ 114 w 118"/>
                <a:gd name="T21" fmla="*/ 4 h 220"/>
                <a:gd name="T22" fmla="*/ 118 w 118"/>
                <a:gd name="T23" fmla="*/ 13 h 220"/>
                <a:gd name="T24" fmla="*/ 114 w 118"/>
                <a:gd name="T25" fmla="*/ 63 h 220"/>
                <a:gd name="T26" fmla="*/ 98 w 118"/>
                <a:gd name="T27" fmla="*/ 190 h 220"/>
                <a:gd name="T28" fmla="*/ 84 w 118"/>
                <a:gd name="T29" fmla="*/ 206 h 220"/>
                <a:gd name="T30" fmla="*/ 71 w 118"/>
                <a:gd name="T31" fmla="*/ 213 h 220"/>
                <a:gd name="T32" fmla="*/ 52 w 118"/>
                <a:gd name="T33" fmla="*/ 220 h 220"/>
                <a:gd name="T34" fmla="*/ 34 w 118"/>
                <a:gd name="T35" fmla="*/ 220 h 220"/>
                <a:gd name="T36" fmla="*/ 23 w 118"/>
                <a:gd name="T37" fmla="*/ 213 h 220"/>
                <a:gd name="T38" fmla="*/ 12 w 118"/>
                <a:gd name="T39" fmla="*/ 199 h 2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8"/>
                <a:gd name="T61" fmla="*/ 0 h 220"/>
                <a:gd name="T62" fmla="*/ 118 w 118"/>
                <a:gd name="T63" fmla="*/ 220 h 2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8" h="220">
                  <a:moveTo>
                    <a:pt x="12" y="199"/>
                  </a:moveTo>
                  <a:lnTo>
                    <a:pt x="9" y="154"/>
                  </a:lnTo>
                  <a:lnTo>
                    <a:pt x="3" y="118"/>
                  </a:lnTo>
                  <a:lnTo>
                    <a:pt x="0" y="27"/>
                  </a:lnTo>
                  <a:lnTo>
                    <a:pt x="0" y="13"/>
                  </a:lnTo>
                  <a:lnTo>
                    <a:pt x="7" y="9"/>
                  </a:lnTo>
                  <a:lnTo>
                    <a:pt x="23" y="2"/>
                  </a:lnTo>
                  <a:lnTo>
                    <a:pt x="41" y="2"/>
                  </a:lnTo>
                  <a:lnTo>
                    <a:pt x="64" y="0"/>
                  </a:lnTo>
                  <a:lnTo>
                    <a:pt x="105" y="2"/>
                  </a:lnTo>
                  <a:lnTo>
                    <a:pt x="114" y="4"/>
                  </a:lnTo>
                  <a:lnTo>
                    <a:pt x="118" y="13"/>
                  </a:lnTo>
                  <a:lnTo>
                    <a:pt x="114" y="63"/>
                  </a:lnTo>
                  <a:lnTo>
                    <a:pt x="98" y="190"/>
                  </a:lnTo>
                  <a:lnTo>
                    <a:pt x="84" y="206"/>
                  </a:lnTo>
                  <a:lnTo>
                    <a:pt x="71" y="213"/>
                  </a:lnTo>
                  <a:lnTo>
                    <a:pt x="52" y="220"/>
                  </a:lnTo>
                  <a:lnTo>
                    <a:pt x="34" y="220"/>
                  </a:lnTo>
                  <a:lnTo>
                    <a:pt x="23" y="213"/>
                  </a:lnTo>
                  <a:lnTo>
                    <a:pt x="12" y="199"/>
                  </a:lnTo>
                  <a:close/>
                </a:path>
              </a:pathLst>
            </a:custGeom>
            <a:gradFill rotWithShape="0">
              <a:gsLst>
                <a:gs pos="0">
                  <a:schemeClr val="bg1"/>
                </a:gs>
                <a:gs pos="100000">
                  <a:srgbClr val="DDDDDD"/>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56357" name="Freeform 19"/>
            <p:cNvSpPr>
              <a:spLocks/>
            </p:cNvSpPr>
            <p:nvPr/>
          </p:nvSpPr>
          <p:spPr bwMode="auto">
            <a:xfrm rot="-135630">
              <a:off x="3626" y="1365"/>
              <a:ext cx="86" cy="354"/>
            </a:xfrm>
            <a:custGeom>
              <a:avLst/>
              <a:gdLst>
                <a:gd name="T0" fmla="*/ 86 w 86"/>
                <a:gd name="T1" fmla="*/ 0 h 354"/>
                <a:gd name="T2" fmla="*/ 70 w 86"/>
                <a:gd name="T3" fmla="*/ 114 h 354"/>
                <a:gd name="T4" fmla="*/ 63 w 86"/>
                <a:gd name="T5" fmla="*/ 195 h 354"/>
                <a:gd name="T6" fmla="*/ 52 w 86"/>
                <a:gd name="T7" fmla="*/ 275 h 354"/>
                <a:gd name="T8" fmla="*/ 43 w 86"/>
                <a:gd name="T9" fmla="*/ 327 h 354"/>
                <a:gd name="T10" fmla="*/ 31 w 86"/>
                <a:gd name="T11" fmla="*/ 345 h 354"/>
                <a:gd name="T12" fmla="*/ 20 w 86"/>
                <a:gd name="T13" fmla="*/ 354 h 354"/>
                <a:gd name="T14" fmla="*/ 9 w 86"/>
                <a:gd name="T15" fmla="*/ 354 h 354"/>
                <a:gd name="T16" fmla="*/ 2 w 86"/>
                <a:gd name="T17" fmla="*/ 347 h 354"/>
                <a:gd name="T18" fmla="*/ 4 w 86"/>
                <a:gd name="T19" fmla="*/ 336 h 354"/>
                <a:gd name="T20" fmla="*/ 6 w 86"/>
                <a:gd name="T21" fmla="*/ 318 h 354"/>
                <a:gd name="T22" fmla="*/ 9 w 86"/>
                <a:gd name="T23" fmla="*/ 300 h 354"/>
                <a:gd name="T24" fmla="*/ 9 w 86"/>
                <a:gd name="T25" fmla="*/ 261 h 354"/>
                <a:gd name="T26" fmla="*/ 2 w 86"/>
                <a:gd name="T27" fmla="*/ 198 h 354"/>
                <a:gd name="T28" fmla="*/ 2 w 86"/>
                <a:gd name="T29" fmla="*/ 105 h 354"/>
                <a:gd name="T30" fmla="*/ 0 w 86"/>
                <a:gd name="T31" fmla="*/ 9 h 354"/>
                <a:gd name="T32" fmla="*/ 11 w 86"/>
                <a:gd name="T33" fmla="*/ 23 h 354"/>
                <a:gd name="T34" fmla="*/ 22 w 86"/>
                <a:gd name="T35" fmla="*/ 30 h 354"/>
                <a:gd name="T36" fmla="*/ 40 w 86"/>
                <a:gd name="T37" fmla="*/ 30 h 354"/>
                <a:gd name="T38" fmla="*/ 59 w 86"/>
                <a:gd name="T39" fmla="*/ 23 h 354"/>
                <a:gd name="T40" fmla="*/ 72 w 86"/>
                <a:gd name="T41" fmla="*/ 16 h 354"/>
                <a:gd name="T42" fmla="*/ 86 w 86"/>
                <a:gd name="T43" fmla="*/ 0 h 3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354"/>
                <a:gd name="T68" fmla="*/ 86 w 86"/>
                <a:gd name="T69" fmla="*/ 354 h 3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354">
                  <a:moveTo>
                    <a:pt x="86" y="0"/>
                  </a:moveTo>
                  <a:lnTo>
                    <a:pt x="70" y="114"/>
                  </a:lnTo>
                  <a:lnTo>
                    <a:pt x="63" y="195"/>
                  </a:lnTo>
                  <a:lnTo>
                    <a:pt x="52" y="275"/>
                  </a:lnTo>
                  <a:lnTo>
                    <a:pt x="43" y="327"/>
                  </a:lnTo>
                  <a:lnTo>
                    <a:pt x="31" y="345"/>
                  </a:lnTo>
                  <a:lnTo>
                    <a:pt x="20" y="354"/>
                  </a:lnTo>
                  <a:lnTo>
                    <a:pt x="9" y="354"/>
                  </a:lnTo>
                  <a:lnTo>
                    <a:pt x="2" y="347"/>
                  </a:lnTo>
                  <a:lnTo>
                    <a:pt x="4" y="336"/>
                  </a:lnTo>
                  <a:lnTo>
                    <a:pt x="6" y="318"/>
                  </a:lnTo>
                  <a:lnTo>
                    <a:pt x="9" y="300"/>
                  </a:lnTo>
                  <a:lnTo>
                    <a:pt x="9" y="261"/>
                  </a:lnTo>
                  <a:lnTo>
                    <a:pt x="2" y="198"/>
                  </a:lnTo>
                  <a:lnTo>
                    <a:pt x="2" y="105"/>
                  </a:lnTo>
                  <a:lnTo>
                    <a:pt x="0" y="9"/>
                  </a:lnTo>
                  <a:lnTo>
                    <a:pt x="11" y="23"/>
                  </a:lnTo>
                  <a:lnTo>
                    <a:pt x="22" y="30"/>
                  </a:lnTo>
                  <a:lnTo>
                    <a:pt x="40" y="30"/>
                  </a:lnTo>
                  <a:lnTo>
                    <a:pt x="59" y="23"/>
                  </a:lnTo>
                  <a:lnTo>
                    <a:pt x="72" y="16"/>
                  </a:lnTo>
                  <a:lnTo>
                    <a:pt x="86" y="0"/>
                  </a:lnTo>
                  <a:close/>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grpSp>
      <p:grpSp>
        <p:nvGrpSpPr>
          <p:cNvPr id="6" name="Group 20"/>
          <p:cNvGrpSpPr>
            <a:grpSpLocks/>
          </p:cNvGrpSpPr>
          <p:nvPr/>
        </p:nvGrpSpPr>
        <p:grpSpPr bwMode="auto">
          <a:xfrm>
            <a:off x="6384925" y="1636713"/>
            <a:ext cx="284163" cy="1308100"/>
            <a:chOff x="3604" y="1175"/>
            <a:chExt cx="118" cy="544"/>
          </a:xfrm>
        </p:grpSpPr>
        <p:sp>
          <p:nvSpPr>
            <p:cNvPr id="56354" name="Freeform 21"/>
            <p:cNvSpPr>
              <a:spLocks/>
            </p:cNvSpPr>
            <p:nvPr/>
          </p:nvSpPr>
          <p:spPr bwMode="auto">
            <a:xfrm rot="-135630">
              <a:off x="3604" y="1175"/>
              <a:ext cx="118" cy="220"/>
            </a:xfrm>
            <a:custGeom>
              <a:avLst/>
              <a:gdLst>
                <a:gd name="T0" fmla="*/ 12 w 118"/>
                <a:gd name="T1" fmla="*/ 199 h 220"/>
                <a:gd name="T2" fmla="*/ 9 w 118"/>
                <a:gd name="T3" fmla="*/ 154 h 220"/>
                <a:gd name="T4" fmla="*/ 3 w 118"/>
                <a:gd name="T5" fmla="*/ 118 h 220"/>
                <a:gd name="T6" fmla="*/ 0 w 118"/>
                <a:gd name="T7" fmla="*/ 27 h 220"/>
                <a:gd name="T8" fmla="*/ 0 w 118"/>
                <a:gd name="T9" fmla="*/ 13 h 220"/>
                <a:gd name="T10" fmla="*/ 7 w 118"/>
                <a:gd name="T11" fmla="*/ 9 h 220"/>
                <a:gd name="T12" fmla="*/ 23 w 118"/>
                <a:gd name="T13" fmla="*/ 2 h 220"/>
                <a:gd name="T14" fmla="*/ 41 w 118"/>
                <a:gd name="T15" fmla="*/ 2 h 220"/>
                <a:gd name="T16" fmla="*/ 64 w 118"/>
                <a:gd name="T17" fmla="*/ 0 h 220"/>
                <a:gd name="T18" fmla="*/ 105 w 118"/>
                <a:gd name="T19" fmla="*/ 2 h 220"/>
                <a:gd name="T20" fmla="*/ 114 w 118"/>
                <a:gd name="T21" fmla="*/ 4 h 220"/>
                <a:gd name="T22" fmla="*/ 118 w 118"/>
                <a:gd name="T23" fmla="*/ 13 h 220"/>
                <a:gd name="T24" fmla="*/ 114 w 118"/>
                <a:gd name="T25" fmla="*/ 63 h 220"/>
                <a:gd name="T26" fmla="*/ 98 w 118"/>
                <a:gd name="T27" fmla="*/ 190 h 220"/>
                <a:gd name="T28" fmla="*/ 84 w 118"/>
                <a:gd name="T29" fmla="*/ 206 h 220"/>
                <a:gd name="T30" fmla="*/ 71 w 118"/>
                <a:gd name="T31" fmla="*/ 213 h 220"/>
                <a:gd name="T32" fmla="*/ 52 w 118"/>
                <a:gd name="T33" fmla="*/ 220 h 220"/>
                <a:gd name="T34" fmla="*/ 34 w 118"/>
                <a:gd name="T35" fmla="*/ 220 h 220"/>
                <a:gd name="T36" fmla="*/ 23 w 118"/>
                <a:gd name="T37" fmla="*/ 213 h 220"/>
                <a:gd name="T38" fmla="*/ 12 w 118"/>
                <a:gd name="T39" fmla="*/ 199 h 2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8"/>
                <a:gd name="T61" fmla="*/ 0 h 220"/>
                <a:gd name="T62" fmla="*/ 118 w 118"/>
                <a:gd name="T63" fmla="*/ 220 h 2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8" h="220">
                  <a:moveTo>
                    <a:pt x="12" y="199"/>
                  </a:moveTo>
                  <a:lnTo>
                    <a:pt x="9" y="154"/>
                  </a:lnTo>
                  <a:lnTo>
                    <a:pt x="3" y="118"/>
                  </a:lnTo>
                  <a:lnTo>
                    <a:pt x="0" y="27"/>
                  </a:lnTo>
                  <a:lnTo>
                    <a:pt x="0" y="13"/>
                  </a:lnTo>
                  <a:lnTo>
                    <a:pt x="7" y="9"/>
                  </a:lnTo>
                  <a:lnTo>
                    <a:pt x="23" y="2"/>
                  </a:lnTo>
                  <a:lnTo>
                    <a:pt x="41" y="2"/>
                  </a:lnTo>
                  <a:lnTo>
                    <a:pt x="64" y="0"/>
                  </a:lnTo>
                  <a:lnTo>
                    <a:pt x="105" y="2"/>
                  </a:lnTo>
                  <a:lnTo>
                    <a:pt x="114" y="4"/>
                  </a:lnTo>
                  <a:lnTo>
                    <a:pt x="118" y="13"/>
                  </a:lnTo>
                  <a:lnTo>
                    <a:pt x="114" y="63"/>
                  </a:lnTo>
                  <a:lnTo>
                    <a:pt x="98" y="190"/>
                  </a:lnTo>
                  <a:lnTo>
                    <a:pt x="84" y="206"/>
                  </a:lnTo>
                  <a:lnTo>
                    <a:pt x="71" y="213"/>
                  </a:lnTo>
                  <a:lnTo>
                    <a:pt x="52" y="220"/>
                  </a:lnTo>
                  <a:lnTo>
                    <a:pt x="34" y="220"/>
                  </a:lnTo>
                  <a:lnTo>
                    <a:pt x="23" y="213"/>
                  </a:lnTo>
                  <a:lnTo>
                    <a:pt x="12" y="199"/>
                  </a:lnTo>
                  <a:close/>
                </a:path>
              </a:pathLst>
            </a:custGeom>
            <a:gradFill rotWithShape="0">
              <a:gsLst>
                <a:gs pos="0">
                  <a:schemeClr val="bg1"/>
                </a:gs>
                <a:gs pos="100000">
                  <a:srgbClr val="DDDDDD"/>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56355" name="Freeform 22"/>
            <p:cNvSpPr>
              <a:spLocks/>
            </p:cNvSpPr>
            <p:nvPr/>
          </p:nvSpPr>
          <p:spPr bwMode="auto">
            <a:xfrm rot="-135630">
              <a:off x="3626" y="1365"/>
              <a:ext cx="86" cy="354"/>
            </a:xfrm>
            <a:custGeom>
              <a:avLst/>
              <a:gdLst>
                <a:gd name="T0" fmla="*/ 86 w 86"/>
                <a:gd name="T1" fmla="*/ 0 h 354"/>
                <a:gd name="T2" fmla="*/ 70 w 86"/>
                <a:gd name="T3" fmla="*/ 114 h 354"/>
                <a:gd name="T4" fmla="*/ 63 w 86"/>
                <a:gd name="T5" fmla="*/ 195 h 354"/>
                <a:gd name="T6" fmla="*/ 52 w 86"/>
                <a:gd name="T7" fmla="*/ 275 h 354"/>
                <a:gd name="T8" fmla="*/ 43 w 86"/>
                <a:gd name="T9" fmla="*/ 327 h 354"/>
                <a:gd name="T10" fmla="*/ 31 w 86"/>
                <a:gd name="T11" fmla="*/ 345 h 354"/>
                <a:gd name="T12" fmla="*/ 20 w 86"/>
                <a:gd name="T13" fmla="*/ 354 h 354"/>
                <a:gd name="T14" fmla="*/ 9 w 86"/>
                <a:gd name="T15" fmla="*/ 354 h 354"/>
                <a:gd name="T16" fmla="*/ 2 w 86"/>
                <a:gd name="T17" fmla="*/ 347 h 354"/>
                <a:gd name="T18" fmla="*/ 4 w 86"/>
                <a:gd name="T19" fmla="*/ 336 h 354"/>
                <a:gd name="T20" fmla="*/ 6 w 86"/>
                <a:gd name="T21" fmla="*/ 318 h 354"/>
                <a:gd name="T22" fmla="*/ 9 w 86"/>
                <a:gd name="T23" fmla="*/ 300 h 354"/>
                <a:gd name="T24" fmla="*/ 9 w 86"/>
                <a:gd name="T25" fmla="*/ 261 h 354"/>
                <a:gd name="T26" fmla="*/ 2 w 86"/>
                <a:gd name="T27" fmla="*/ 198 h 354"/>
                <a:gd name="T28" fmla="*/ 2 w 86"/>
                <a:gd name="T29" fmla="*/ 105 h 354"/>
                <a:gd name="T30" fmla="*/ 0 w 86"/>
                <a:gd name="T31" fmla="*/ 9 h 354"/>
                <a:gd name="T32" fmla="*/ 11 w 86"/>
                <a:gd name="T33" fmla="*/ 23 h 354"/>
                <a:gd name="T34" fmla="*/ 22 w 86"/>
                <a:gd name="T35" fmla="*/ 30 h 354"/>
                <a:gd name="T36" fmla="*/ 40 w 86"/>
                <a:gd name="T37" fmla="*/ 30 h 354"/>
                <a:gd name="T38" fmla="*/ 59 w 86"/>
                <a:gd name="T39" fmla="*/ 23 h 354"/>
                <a:gd name="T40" fmla="*/ 72 w 86"/>
                <a:gd name="T41" fmla="*/ 16 h 354"/>
                <a:gd name="T42" fmla="*/ 86 w 86"/>
                <a:gd name="T43" fmla="*/ 0 h 3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354"/>
                <a:gd name="T68" fmla="*/ 86 w 86"/>
                <a:gd name="T69" fmla="*/ 354 h 3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354">
                  <a:moveTo>
                    <a:pt x="86" y="0"/>
                  </a:moveTo>
                  <a:lnTo>
                    <a:pt x="70" y="114"/>
                  </a:lnTo>
                  <a:lnTo>
                    <a:pt x="63" y="195"/>
                  </a:lnTo>
                  <a:lnTo>
                    <a:pt x="52" y="275"/>
                  </a:lnTo>
                  <a:lnTo>
                    <a:pt x="43" y="327"/>
                  </a:lnTo>
                  <a:lnTo>
                    <a:pt x="31" y="345"/>
                  </a:lnTo>
                  <a:lnTo>
                    <a:pt x="20" y="354"/>
                  </a:lnTo>
                  <a:lnTo>
                    <a:pt x="9" y="354"/>
                  </a:lnTo>
                  <a:lnTo>
                    <a:pt x="2" y="347"/>
                  </a:lnTo>
                  <a:lnTo>
                    <a:pt x="4" y="336"/>
                  </a:lnTo>
                  <a:lnTo>
                    <a:pt x="6" y="318"/>
                  </a:lnTo>
                  <a:lnTo>
                    <a:pt x="9" y="300"/>
                  </a:lnTo>
                  <a:lnTo>
                    <a:pt x="9" y="261"/>
                  </a:lnTo>
                  <a:lnTo>
                    <a:pt x="2" y="198"/>
                  </a:lnTo>
                  <a:lnTo>
                    <a:pt x="2" y="105"/>
                  </a:lnTo>
                  <a:lnTo>
                    <a:pt x="0" y="9"/>
                  </a:lnTo>
                  <a:lnTo>
                    <a:pt x="11" y="23"/>
                  </a:lnTo>
                  <a:lnTo>
                    <a:pt x="22" y="30"/>
                  </a:lnTo>
                  <a:lnTo>
                    <a:pt x="40" y="30"/>
                  </a:lnTo>
                  <a:lnTo>
                    <a:pt x="59" y="23"/>
                  </a:lnTo>
                  <a:lnTo>
                    <a:pt x="72" y="16"/>
                  </a:lnTo>
                  <a:lnTo>
                    <a:pt x="86" y="0"/>
                  </a:lnTo>
                  <a:close/>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grpSp>
      <p:grpSp>
        <p:nvGrpSpPr>
          <p:cNvPr id="7" name="Group 23"/>
          <p:cNvGrpSpPr>
            <a:grpSpLocks/>
          </p:cNvGrpSpPr>
          <p:nvPr/>
        </p:nvGrpSpPr>
        <p:grpSpPr bwMode="auto">
          <a:xfrm rot="-755186">
            <a:off x="2849563" y="4379916"/>
            <a:ext cx="1331912" cy="1749425"/>
            <a:chOff x="4070" y="1040"/>
            <a:chExt cx="656" cy="861"/>
          </a:xfrm>
        </p:grpSpPr>
        <p:sp>
          <p:nvSpPr>
            <p:cNvPr id="399384" name="Freeform 24"/>
            <p:cNvSpPr>
              <a:spLocks/>
            </p:cNvSpPr>
            <p:nvPr/>
          </p:nvSpPr>
          <p:spPr bwMode="auto">
            <a:xfrm>
              <a:off x="4269" y="1040"/>
              <a:ext cx="457" cy="342"/>
            </a:xfrm>
            <a:custGeom>
              <a:avLst/>
              <a:gdLst/>
              <a:ahLst/>
              <a:cxnLst>
                <a:cxn ang="0">
                  <a:pos x="4" y="238"/>
                </a:cxn>
                <a:cxn ang="0">
                  <a:pos x="3" y="153"/>
                </a:cxn>
                <a:cxn ang="0">
                  <a:pos x="0" y="87"/>
                </a:cxn>
                <a:cxn ang="0">
                  <a:pos x="9" y="51"/>
                </a:cxn>
                <a:cxn ang="0">
                  <a:pos x="43" y="0"/>
                </a:cxn>
                <a:cxn ang="0">
                  <a:pos x="97" y="4"/>
                </a:cxn>
                <a:cxn ang="0">
                  <a:pos x="110" y="24"/>
                </a:cxn>
                <a:cxn ang="0">
                  <a:pos x="72" y="107"/>
                </a:cxn>
                <a:cxn ang="0">
                  <a:pos x="110" y="24"/>
                </a:cxn>
                <a:cxn ang="0">
                  <a:pos x="132" y="9"/>
                </a:cxn>
                <a:cxn ang="0">
                  <a:pos x="151" y="7"/>
                </a:cxn>
                <a:cxn ang="0">
                  <a:pos x="189" y="13"/>
                </a:cxn>
                <a:cxn ang="0">
                  <a:pos x="260" y="48"/>
                </a:cxn>
                <a:cxn ang="0">
                  <a:pos x="280" y="88"/>
                </a:cxn>
                <a:cxn ang="0">
                  <a:pos x="276" y="125"/>
                </a:cxn>
                <a:cxn ang="0">
                  <a:pos x="256" y="174"/>
                </a:cxn>
                <a:cxn ang="0">
                  <a:pos x="276" y="125"/>
                </a:cxn>
                <a:cxn ang="0">
                  <a:pos x="280" y="88"/>
                </a:cxn>
                <a:cxn ang="0">
                  <a:pos x="301" y="72"/>
                </a:cxn>
                <a:cxn ang="0">
                  <a:pos x="356" y="72"/>
                </a:cxn>
                <a:cxn ang="0">
                  <a:pos x="393" y="77"/>
                </a:cxn>
                <a:cxn ang="0">
                  <a:pos x="437" y="90"/>
                </a:cxn>
                <a:cxn ang="0">
                  <a:pos x="454" y="115"/>
                </a:cxn>
                <a:cxn ang="0">
                  <a:pos x="456" y="180"/>
                </a:cxn>
                <a:cxn ang="0">
                  <a:pos x="447" y="222"/>
                </a:cxn>
                <a:cxn ang="0">
                  <a:pos x="396" y="284"/>
                </a:cxn>
                <a:cxn ang="0">
                  <a:pos x="365" y="341"/>
                </a:cxn>
                <a:cxn ang="0">
                  <a:pos x="283" y="336"/>
                </a:cxn>
                <a:cxn ang="0">
                  <a:pos x="201" y="316"/>
                </a:cxn>
                <a:cxn ang="0">
                  <a:pos x="100" y="286"/>
                </a:cxn>
                <a:cxn ang="0">
                  <a:pos x="4" y="238"/>
                </a:cxn>
              </a:cxnLst>
              <a:rect l="0" t="0" r="r" b="b"/>
              <a:pathLst>
                <a:path w="457" h="342">
                  <a:moveTo>
                    <a:pt x="4" y="238"/>
                  </a:moveTo>
                  <a:lnTo>
                    <a:pt x="3" y="153"/>
                  </a:lnTo>
                  <a:lnTo>
                    <a:pt x="0" y="87"/>
                  </a:lnTo>
                  <a:lnTo>
                    <a:pt x="9" y="51"/>
                  </a:lnTo>
                  <a:lnTo>
                    <a:pt x="43" y="0"/>
                  </a:lnTo>
                  <a:lnTo>
                    <a:pt x="97" y="4"/>
                  </a:lnTo>
                  <a:lnTo>
                    <a:pt x="110" y="24"/>
                  </a:lnTo>
                  <a:lnTo>
                    <a:pt x="72" y="107"/>
                  </a:lnTo>
                  <a:lnTo>
                    <a:pt x="110" y="24"/>
                  </a:lnTo>
                  <a:lnTo>
                    <a:pt x="132" y="9"/>
                  </a:lnTo>
                  <a:lnTo>
                    <a:pt x="151" y="7"/>
                  </a:lnTo>
                  <a:lnTo>
                    <a:pt x="189" y="13"/>
                  </a:lnTo>
                  <a:lnTo>
                    <a:pt x="260" y="48"/>
                  </a:lnTo>
                  <a:lnTo>
                    <a:pt x="280" y="88"/>
                  </a:lnTo>
                  <a:lnTo>
                    <a:pt x="276" y="125"/>
                  </a:lnTo>
                  <a:lnTo>
                    <a:pt x="256" y="174"/>
                  </a:lnTo>
                  <a:lnTo>
                    <a:pt x="276" y="125"/>
                  </a:lnTo>
                  <a:lnTo>
                    <a:pt x="280" y="88"/>
                  </a:lnTo>
                  <a:lnTo>
                    <a:pt x="301" y="72"/>
                  </a:lnTo>
                  <a:lnTo>
                    <a:pt x="356" y="72"/>
                  </a:lnTo>
                  <a:lnTo>
                    <a:pt x="393" y="77"/>
                  </a:lnTo>
                  <a:lnTo>
                    <a:pt x="437" y="90"/>
                  </a:lnTo>
                  <a:lnTo>
                    <a:pt x="454" y="115"/>
                  </a:lnTo>
                  <a:lnTo>
                    <a:pt x="456" y="180"/>
                  </a:lnTo>
                  <a:lnTo>
                    <a:pt x="447" y="222"/>
                  </a:lnTo>
                  <a:lnTo>
                    <a:pt x="396" y="284"/>
                  </a:lnTo>
                  <a:lnTo>
                    <a:pt x="365" y="341"/>
                  </a:lnTo>
                  <a:lnTo>
                    <a:pt x="283" y="336"/>
                  </a:lnTo>
                  <a:lnTo>
                    <a:pt x="201" y="316"/>
                  </a:lnTo>
                  <a:lnTo>
                    <a:pt x="100" y="286"/>
                  </a:lnTo>
                  <a:lnTo>
                    <a:pt x="4" y="238"/>
                  </a:lnTo>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sp>
          <p:nvSpPr>
            <p:cNvPr id="56353" name="Freeform 25"/>
            <p:cNvSpPr>
              <a:spLocks/>
            </p:cNvSpPr>
            <p:nvPr/>
          </p:nvSpPr>
          <p:spPr bwMode="auto">
            <a:xfrm>
              <a:off x="4070" y="1280"/>
              <a:ext cx="564" cy="621"/>
            </a:xfrm>
            <a:custGeom>
              <a:avLst/>
              <a:gdLst>
                <a:gd name="T0" fmla="*/ 563 w 564"/>
                <a:gd name="T1" fmla="*/ 101 h 621"/>
                <a:gd name="T2" fmla="*/ 481 w 564"/>
                <a:gd name="T3" fmla="*/ 97 h 621"/>
                <a:gd name="T4" fmla="*/ 399 w 564"/>
                <a:gd name="T5" fmla="*/ 77 h 621"/>
                <a:gd name="T6" fmla="*/ 298 w 564"/>
                <a:gd name="T7" fmla="*/ 47 h 621"/>
                <a:gd name="T8" fmla="*/ 202 w 564"/>
                <a:gd name="T9" fmla="*/ 0 h 621"/>
                <a:gd name="T10" fmla="*/ 176 w 564"/>
                <a:gd name="T11" fmla="*/ 94 h 621"/>
                <a:gd name="T12" fmla="*/ 92 w 564"/>
                <a:gd name="T13" fmla="*/ 240 h 621"/>
                <a:gd name="T14" fmla="*/ 44 w 564"/>
                <a:gd name="T15" fmla="*/ 392 h 621"/>
                <a:gd name="T16" fmla="*/ 0 w 564"/>
                <a:gd name="T17" fmla="*/ 461 h 621"/>
                <a:gd name="T18" fmla="*/ 3 w 564"/>
                <a:gd name="T19" fmla="*/ 517 h 621"/>
                <a:gd name="T20" fmla="*/ 20 w 564"/>
                <a:gd name="T21" fmla="*/ 534 h 621"/>
                <a:gd name="T22" fmla="*/ 65 w 564"/>
                <a:gd name="T23" fmla="*/ 522 h 621"/>
                <a:gd name="T24" fmla="*/ 104 w 564"/>
                <a:gd name="T25" fmla="*/ 490 h 621"/>
                <a:gd name="T26" fmla="*/ 157 w 564"/>
                <a:gd name="T27" fmla="*/ 399 h 621"/>
                <a:gd name="T28" fmla="*/ 330 w 564"/>
                <a:gd name="T29" fmla="*/ 221 h 621"/>
                <a:gd name="T30" fmla="*/ 338 w 564"/>
                <a:gd name="T31" fmla="*/ 231 h 621"/>
                <a:gd name="T32" fmla="*/ 353 w 564"/>
                <a:gd name="T33" fmla="*/ 271 h 621"/>
                <a:gd name="T34" fmla="*/ 353 w 564"/>
                <a:gd name="T35" fmla="*/ 312 h 621"/>
                <a:gd name="T36" fmla="*/ 342 w 564"/>
                <a:gd name="T37" fmla="*/ 372 h 621"/>
                <a:gd name="T38" fmla="*/ 302 w 564"/>
                <a:gd name="T39" fmla="*/ 463 h 621"/>
                <a:gd name="T40" fmla="*/ 266 w 564"/>
                <a:gd name="T41" fmla="*/ 519 h 621"/>
                <a:gd name="T42" fmla="*/ 247 w 564"/>
                <a:gd name="T43" fmla="*/ 573 h 621"/>
                <a:gd name="T44" fmla="*/ 262 w 564"/>
                <a:gd name="T45" fmla="*/ 613 h 621"/>
                <a:gd name="T46" fmla="*/ 281 w 564"/>
                <a:gd name="T47" fmla="*/ 620 h 621"/>
                <a:gd name="T48" fmla="*/ 326 w 564"/>
                <a:gd name="T49" fmla="*/ 609 h 621"/>
                <a:gd name="T50" fmla="*/ 407 w 564"/>
                <a:gd name="T51" fmla="*/ 536 h 621"/>
                <a:gd name="T52" fmla="*/ 469 w 564"/>
                <a:gd name="T53" fmla="*/ 470 h 621"/>
                <a:gd name="T54" fmla="*/ 487 w 564"/>
                <a:gd name="T55" fmla="*/ 436 h 621"/>
                <a:gd name="T56" fmla="*/ 505 w 564"/>
                <a:gd name="T57" fmla="*/ 354 h 621"/>
                <a:gd name="T58" fmla="*/ 507 w 564"/>
                <a:gd name="T59" fmla="*/ 251 h 621"/>
                <a:gd name="T60" fmla="*/ 524 w 564"/>
                <a:gd name="T61" fmla="*/ 189 h 621"/>
                <a:gd name="T62" fmla="*/ 563 w 564"/>
                <a:gd name="T63" fmla="*/ 101 h 6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64"/>
                <a:gd name="T97" fmla="*/ 0 h 621"/>
                <a:gd name="T98" fmla="*/ 564 w 564"/>
                <a:gd name="T99" fmla="*/ 621 h 62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64" h="621">
                  <a:moveTo>
                    <a:pt x="563" y="101"/>
                  </a:moveTo>
                  <a:lnTo>
                    <a:pt x="481" y="97"/>
                  </a:lnTo>
                  <a:lnTo>
                    <a:pt x="399" y="77"/>
                  </a:lnTo>
                  <a:lnTo>
                    <a:pt x="298" y="47"/>
                  </a:lnTo>
                  <a:lnTo>
                    <a:pt x="202" y="0"/>
                  </a:lnTo>
                  <a:lnTo>
                    <a:pt x="176" y="94"/>
                  </a:lnTo>
                  <a:lnTo>
                    <a:pt x="92" y="240"/>
                  </a:lnTo>
                  <a:lnTo>
                    <a:pt x="44" y="392"/>
                  </a:lnTo>
                  <a:lnTo>
                    <a:pt x="0" y="461"/>
                  </a:lnTo>
                  <a:lnTo>
                    <a:pt x="3" y="517"/>
                  </a:lnTo>
                  <a:lnTo>
                    <a:pt x="20" y="534"/>
                  </a:lnTo>
                  <a:lnTo>
                    <a:pt x="65" y="522"/>
                  </a:lnTo>
                  <a:lnTo>
                    <a:pt x="104" y="490"/>
                  </a:lnTo>
                  <a:lnTo>
                    <a:pt x="157" y="399"/>
                  </a:lnTo>
                  <a:lnTo>
                    <a:pt x="330" y="221"/>
                  </a:lnTo>
                  <a:lnTo>
                    <a:pt x="338" y="231"/>
                  </a:lnTo>
                  <a:lnTo>
                    <a:pt x="353" y="271"/>
                  </a:lnTo>
                  <a:lnTo>
                    <a:pt x="353" y="312"/>
                  </a:lnTo>
                  <a:lnTo>
                    <a:pt x="342" y="372"/>
                  </a:lnTo>
                  <a:lnTo>
                    <a:pt x="302" y="463"/>
                  </a:lnTo>
                  <a:lnTo>
                    <a:pt x="266" y="519"/>
                  </a:lnTo>
                  <a:lnTo>
                    <a:pt x="247" y="573"/>
                  </a:lnTo>
                  <a:lnTo>
                    <a:pt x="262" y="613"/>
                  </a:lnTo>
                  <a:lnTo>
                    <a:pt x="281" y="620"/>
                  </a:lnTo>
                  <a:lnTo>
                    <a:pt x="326" y="609"/>
                  </a:lnTo>
                  <a:lnTo>
                    <a:pt x="407" y="536"/>
                  </a:lnTo>
                  <a:lnTo>
                    <a:pt x="469" y="470"/>
                  </a:lnTo>
                  <a:lnTo>
                    <a:pt x="487" y="436"/>
                  </a:lnTo>
                  <a:lnTo>
                    <a:pt x="505" y="354"/>
                  </a:lnTo>
                  <a:lnTo>
                    <a:pt x="507" y="251"/>
                  </a:lnTo>
                  <a:lnTo>
                    <a:pt x="524" y="189"/>
                  </a:lnTo>
                  <a:lnTo>
                    <a:pt x="563" y="101"/>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grpSp>
      <p:grpSp>
        <p:nvGrpSpPr>
          <p:cNvPr id="8" name="Group 26"/>
          <p:cNvGrpSpPr>
            <a:grpSpLocks/>
          </p:cNvGrpSpPr>
          <p:nvPr/>
        </p:nvGrpSpPr>
        <p:grpSpPr bwMode="auto">
          <a:xfrm rot="730838">
            <a:off x="4084637" y="4437063"/>
            <a:ext cx="603251" cy="1574800"/>
            <a:chOff x="5017" y="1099"/>
            <a:chExt cx="297" cy="775"/>
          </a:xfrm>
        </p:grpSpPr>
        <p:sp>
          <p:nvSpPr>
            <p:cNvPr id="56350" name="Freeform 27"/>
            <p:cNvSpPr>
              <a:spLocks/>
            </p:cNvSpPr>
            <p:nvPr/>
          </p:nvSpPr>
          <p:spPr bwMode="auto">
            <a:xfrm>
              <a:off x="5086" y="1341"/>
              <a:ext cx="228" cy="533"/>
            </a:xfrm>
            <a:custGeom>
              <a:avLst/>
              <a:gdLst>
                <a:gd name="T0" fmla="*/ 94 w 228"/>
                <a:gd name="T1" fmla="*/ 50 h 533"/>
                <a:gd name="T2" fmla="*/ 41 w 228"/>
                <a:gd name="T3" fmla="*/ 62 h 533"/>
                <a:gd name="T4" fmla="*/ 0 w 228"/>
                <a:gd name="T5" fmla="*/ 40 h 533"/>
                <a:gd name="T6" fmla="*/ 29 w 228"/>
                <a:gd name="T7" fmla="*/ 124 h 533"/>
                <a:gd name="T8" fmla="*/ 81 w 228"/>
                <a:gd name="T9" fmla="*/ 292 h 533"/>
                <a:gd name="T10" fmla="*/ 129 w 228"/>
                <a:gd name="T11" fmla="*/ 406 h 533"/>
                <a:gd name="T12" fmla="*/ 171 w 228"/>
                <a:gd name="T13" fmla="*/ 505 h 533"/>
                <a:gd name="T14" fmla="*/ 194 w 228"/>
                <a:gd name="T15" fmla="*/ 527 h 533"/>
                <a:gd name="T16" fmla="*/ 207 w 228"/>
                <a:gd name="T17" fmla="*/ 532 h 533"/>
                <a:gd name="T18" fmla="*/ 216 w 228"/>
                <a:gd name="T19" fmla="*/ 521 h 533"/>
                <a:gd name="T20" fmla="*/ 227 w 228"/>
                <a:gd name="T21" fmla="*/ 489 h 533"/>
                <a:gd name="T22" fmla="*/ 220 w 228"/>
                <a:gd name="T23" fmla="*/ 380 h 533"/>
                <a:gd name="T24" fmla="*/ 211 w 228"/>
                <a:gd name="T25" fmla="*/ 256 h 533"/>
                <a:gd name="T26" fmla="*/ 182 w 228"/>
                <a:gd name="T27" fmla="*/ 82 h 533"/>
                <a:gd name="T28" fmla="*/ 176 w 228"/>
                <a:gd name="T29" fmla="*/ 0 h 533"/>
                <a:gd name="T30" fmla="*/ 160 w 228"/>
                <a:gd name="T31" fmla="*/ 21 h 533"/>
                <a:gd name="T32" fmla="*/ 94 w 228"/>
                <a:gd name="T33" fmla="*/ 50 h 5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8"/>
                <a:gd name="T52" fmla="*/ 0 h 533"/>
                <a:gd name="T53" fmla="*/ 228 w 228"/>
                <a:gd name="T54" fmla="*/ 533 h 5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8" h="533">
                  <a:moveTo>
                    <a:pt x="94" y="50"/>
                  </a:moveTo>
                  <a:lnTo>
                    <a:pt x="41" y="62"/>
                  </a:lnTo>
                  <a:lnTo>
                    <a:pt x="0" y="40"/>
                  </a:lnTo>
                  <a:lnTo>
                    <a:pt x="29" y="124"/>
                  </a:lnTo>
                  <a:lnTo>
                    <a:pt x="81" y="292"/>
                  </a:lnTo>
                  <a:lnTo>
                    <a:pt x="129" y="406"/>
                  </a:lnTo>
                  <a:lnTo>
                    <a:pt x="171" y="505"/>
                  </a:lnTo>
                  <a:lnTo>
                    <a:pt x="194" y="527"/>
                  </a:lnTo>
                  <a:lnTo>
                    <a:pt x="207" y="532"/>
                  </a:lnTo>
                  <a:lnTo>
                    <a:pt x="216" y="521"/>
                  </a:lnTo>
                  <a:lnTo>
                    <a:pt x="227" y="489"/>
                  </a:lnTo>
                  <a:lnTo>
                    <a:pt x="220" y="380"/>
                  </a:lnTo>
                  <a:lnTo>
                    <a:pt x="211" y="256"/>
                  </a:lnTo>
                  <a:lnTo>
                    <a:pt x="182" y="82"/>
                  </a:lnTo>
                  <a:lnTo>
                    <a:pt x="176" y="0"/>
                  </a:lnTo>
                  <a:lnTo>
                    <a:pt x="160" y="21"/>
                  </a:lnTo>
                  <a:lnTo>
                    <a:pt x="94" y="50"/>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399388" name="Freeform 28"/>
            <p:cNvSpPr>
              <a:spLocks/>
            </p:cNvSpPr>
            <p:nvPr/>
          </p:nvSpPr>
          <p:spPr bwMode="auto">
            <a:xfrm>
              <a:off x="5017" y="1098"/>
              <a:ext cx="253" cy="305"/>
            </a:xfrm>
            <a:custGeom>
              <a:avLst/>
              <a:gdLst/>
              <a:ahLst/>
              <a:cxnLst>
                <a:cxn ang="0">
                  <a:pos x="162" y="292"/>
                </a:cxn>
                <a:cxn ang="0">
                  <a:pos x="109" y="304"/>
                </a:cxn>
                <a:cxn ang="0">
                  <a:pos x="67" y="282"/>
                </a:cxn>
                <a:cxn ang="0">
                  <a:pos x="7" y="189"/>
                </a:cxn>
                <a:cxn ang="0">
                  <a:pos x="0" y="136"/>
                </a:cxn>
                <a:cxn ang="0">
                  <a:pos x="7" y="90"/>
                </a:cxn>
                <a:cxn ang="0">
                  <a:pos x="63" y="27"/>
                </a:cxn>
                <a:cxn ang="0">
                  <a:pos x="94" y="0"/>
                </a:cxn>
                <a:cxn ang="0">
                  <a:pos x="112" y="2"/>
                </a:cxn>
                <a:cxn ang="0">
                  <a:pos x="155" y="27"/>
                </a:cxn>
                <a:cxn ang="0">
                  <a:pos x="224" y="55"/>
                </a:cxn>
                <a:cxn ang="0">
                  <a:pos x="244" y="86"/>
                </a:cxn>
                <a:cxn ang="0">
                  <a:pos x="252" y="140"/>
                </a:cxn>
                <a:cxn ang="0">
                  <a:pos x="239" y="215"/>
                </a:cxn>
                <a:cxn ang="0">
                  <a:pos x="243" y="241"/>
                </a:cxn>
                <a:cxn ang="0">
                  <a:pos x="227" y="263"/>
                </a:cxn>
                <a:cxn ang="0">
                  <a:pos x="162" y="292"/>
                </a:cxn>
              </a:cxnLst>
              <a:rect l="0" t="0" r="r" b="b"/>
              <a:pathLst>
                <a:path w="253" h="305">
                  <a:moveTo>
                    <a:pt x="162" y="292"/>
                  </a:moveTo>
                  <a:lnTo>
                    <a:pt x="109" y="304"/>
                  </a:lnTo>
                  <a:lnTo>
                    <a:pt x="67" y="282"/>
                  </a:lnTo>
                  <a:lnTo>
                    <a:pt x="7" y="189"/>
                  </a:lnTo>
                  <a:lnTo>
                    <a:pt x="0" y="136"/>
                  </a:lnTo>
                  <a:lnTo>
                    <a:pt x="7" y="90"/>
                  </a:lnTo>
                  <a:lnTo>
                    <a:pt x="63" y="27"/>
                  </a:lnTo>
                  <a:lnTo>
                    <a:pt x="94" y="0"/>
                  </a:lnTo>
                  <a:lnTo>
                    <a:pt x="112" y="2"/>
                  </a:lnTo>
                  <a:lnTo>
                    <a:pt x="155" y="27"/>
                  </a:lnTo>
                  <a:lnTo>
                    <a:pt x="224" y="55"/>
                  </a:lnTo>
                  <a:lnTo>
                    <a:pt x="244" y="86"/>
                  </a:lnTo>
                  <a:lnTo>
                    <a:pt x="252" y="140"/>
                  </a:lnTo>
                  <a:lnTo>
                    <a:pt x="239" y="215"/>
                  </a:lnTo>
                  <a:lnTo>
                    <a:pt x="243" y="241"/>
                  </a:lnTo>
                  <a:lnTo>
                    <a:pt x="227" y="263"/>
                  </a:lnTo>
                  <a:lnTo>
                    <a:pt x="162" y="292"/>
                  </a:lnTo>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grpSp>
      <p:grpSp>
        <p:nvGrpSpPr>
          <p:cNvPr id="9" name="Group 29"/>
          <p:cNvGrpSpPr>
            <a:grpSpLocks/>
          </p:cNvGrpSpPr>
          <p:nvPr/>
        </p:nvGrpSpPr>
        <p:grpSpPr bwMode="auto">
          <a:xfrm rot="730838">
            <a:off x="4811713" y="4413252"/>
            <a:ext cx="603251" cy="1574800"/>
            <a:chOff x="5017" y="1099"/>
            <a:chExt cx="297" cy="775"/>
          </a:xfrm>
        </p:grpSpPr>
        <p:sp>
          <p:nvSpPr>
            <p:cNvPr id="56348" name="Freeform 30"/>
            <p:cNvSpPr>
              <a:spLocks/>
            </p:cNvSpPr>
            <p:nvPr/>
          </p:nvSpPr>
          <p:spPr bwMode="auto">
            <a:xfrm>
              <a:off x="5086" y="1341"/>
              <a:ext cx="228" cy="533"/>
            </a:xfrm>
            <a:custGeom>
              <a:avLst/>
              <a:gdLst>
                <a:gd name="T0" fmla="*/ 94 w 228"/>
                <a:gd name="T1" fmla="*/ 50 h 533"/>
                <a:gd name="T2" fmla="*/ 41 w 228"/>
                <a:gd name="T3" fmla="*/ 62 h 533"/>
                <a:gd name="T4" fmla="*/ 0 w 228"/>
                <a:gd name="T5" fmla="*/ 40 h 533"/>
                <a:gd name="T6" fmla="*/ 29 w 228"/>
                <a:gd name="T7" fmla="*/ 124 h 533"/>
                <a:gd name="T8" fmla="*/ 81 w 228"/>
                <a:gd name="T9" fmla="*/ 292 h 533"/>
                <a:gd name="T10" fmla="*/ 129 w 228"/>
                <a:gd name="T11" fmla="*/ 406 h 533"/>
                <a:gd name="T12" fmla="*/ 171 w 228"/>
                <a:gd name="T13" fmla="*/ 505 h 533"/>
                <a:gd name="T14" fmla="*/ 194 w 228"/>
                <a:gd name="T15" fmla="*/ 527 h 533"/>
                <a:gd name="T16" fmla="*/ 207 w 228"/>
                <a:gd name="T17" fmla="*/ 532 h 533"/>
                <a:gd name="T18" fmla="*/ 216 w 228"/>
                <a:gd name="T19" fmla="*/ 521 h 533"/>
                <a:gd name="T20" fmla="*/ 227 w 228"/>
                <a:gd name="T21" fmla="*/ 489 h 533"/>
                <a:gd name="T22" fmla="*/ 220 w 228"/>
                <a:gd name="T23" fmla="*/ 380 h 533"/>
                <a:gd name="T24" fmla="*/ 211 w 228"/>
                <a:gd name="T25" fmla="*/ 256 h 533"/>
                <a:gd name="T26" fmla="*/ 182 w 228"/>
                <a:gd name="T27" fmla="*/ 82 h 533"/>
                <a:gd name="T28" fmla="*/ 176 w 228"/>
                <a:gd name="T29" fmla="*/ 0 h 533"/>
                <a:gd name="T30" fmla="*/ 160 w 228"/>
                <a:gd name="T31" fmla="*/ 21 h 533"/>
                <a:gd name="T32" fmla="*/ 94 w 228"/>
                <a:gd name="T33" fmla="*/ 50 h 5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8"/>
                <a:gd name="T52" fmla="*/ 0 h 533"/>
                <a:gd name="T53" fmla="*/ 228 w 228"/>
                <a:gd name="T54" fmla="*/ 533 h 5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8" h="533">
                  <a:moveTo>
                    <a:pt x="94" y="50"/>
                  </a:moveTo>
                  <a:lnTo>
                    <a:pt x="41" y="62"/>
                  </a:lnTo>
                  <a:lnTo>
                    <a:pt x="0" y="40"/>
                  </a:lnTo>
                  <a:lnTo>
                    <a:pt x="29" y="124"/>
                  </a:lnTo>
                  <a:lnTo>
                    <a:pt x="81" y="292"/>
                  </a:lnTo>
                  <a:lnTo>
                    <a:pt x="129" y="406"/>
                  </a:lnTo>
                  <a:lnTo>
                    <a:pt x="171" y="505"/>
                  </a:lnTo>
                  <a:lnTo>
                    <a:pt x="194" y="527"/>
                  </a:lnTo>
                  <a:lnTo>
                    <a:pt x="207" y="532"/>
                  </a:lnTo>
                  <a:lnTo>
                    <a:pt x="216" y="521"/>
                  </a:lnTo>
                  <a:lnTo>
                    <a:pt x="227" y="489"/>
                  </a:lnTo>
                  <a:lnTo>
                    <a:pt x="220" y="380"/>
                  </a:lnTo>
                  <a:lnTo>
                    <a:pt x="211" y="256"/>
                  </a:lnTo>
                  <a:lnTo>
                    <a:pt x="182" y="82"/>
                  </a:lnTo>
                  <a:lnTo>
                    <a:pt x="176" y="0"/>
                  </a:lnTo>
                  <a:lnTo>
                    <a:pt x="160" y="21"/>
                  </a:lnTo>
                  <a:lnTo>
                    <a:pt x="94" y="50"/>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399391" name="Freeform 31"/>
            <p:cNvSpPr>
              <a:spLocks/>
            </p:cNvSpPr>
            <p:nvPr/>
          </p:nvSpPr>
          <p:spPr bwMode="auto">
            <a:xfrm>
              <a:off x="5017" y="1098"/>
              <a:ext cx="253" cy="305"/>
            </a:xfrm>
            <a:custGeom>
              <a:avLst/>
              <a:gdLst/>
              <a:ahLst/>
              <a:cxnLst>
                <a:cxn ang="0">
                  <a:pos x="162" y="292"/>
                </a:cxn>
                <a:cxn ang="0">
                  <a:pos x="109" y="304"/>
                </a:cxn>
                <a:cxn ang="0">
                  <a:pos x="67" y="282"/>
                </a:cxn>
                <a:cxn ang="0">
                  <a:pos x="7" y="189"/>
                </a:cxn>
                <a:cxn ang="0">
                  <a:pos x="0" y="136"/>
                </a:cxn>
                <a:cxn ang="0">
                  <a:pos x="7" y="90"/>
                </a:cxn>
                <a:cxn ang="0">
                  <a:pos x="63" y="27"/>
                </a:cxn>
                <a:cxn ang="0">
                  <a:pos x="94" y="0"/>
                </a:cxn>
                <a:cxn ang="0">
                  <a:pos x="112" y="2"/>
                </a:cxn>
                <a:cxn ang="0">
                  <a:pos x="155" y="27"/>
                </a:cxn>
                <a:cxn ang="0">
                  <a:pos x="224" y="55"/>
                </a:cxn>
                <a:cxn ang="0">
                  <a:pos x="244" y="86"/>
                </a:cxn>
                <a:cxn ang="0">
                  <a:pos x="252" y="140"/>
                </a:cxn>
                <a:cxn ang="0">
                  <a:pos x="239" y="215"/>
                </a:cxn>
                <a:cxn ang="0">
                  <a:pos x="243" y="241"/>
                </a:cxn>
                <a:cxn ang="0">
                  <a:pos x="227" y="263"/>
                </a:cxn>
                <a:cxn ang="0">
                  <a:pos x="162" y="292"/>
                </a:cxn>
              </a:cxnLst>
              <a:rect l="0" t="0" r="r" b="b"/>
              <a:pathLst>
                <a:path w="253" h="305">
                  <a:moveTo>
                    <a:pt x="162" y="292"/>
                  </a:moveTo>
                  <a:lnTo>
                    <a:pt x="109" y="304"/>
                  </a:lnTo>
                  <a:lnTo>
                    <a:pt x="67" y="282"/>
                  </a:lnTo>
                  <a:lnTo>
                    <a:pt x="7" y="189"/>
                  </a:lnTo>
                  <a:lnTo>
                    <a:pt x="0" y="136"/>
                  </a:lnTo>
                  <a:lnTo>
                    <a:pt x="7" y="90"/>
                  </a:lnTo>
                  <a:lnTo>
                    <a:pt x="63" y="27"/>
                  </a:lnTo>
                  <a:lnTo>
                    <a:pt x="94" y="0"/>
                  </a:lnTo>
                  <a:lnTo>
                    <a:pt x="112" y="2"/>
                  </a:lnTo>
                  <a:lnTo>
                    <a:pt x="155" y="27"/>
                  </a:lnTo>
                  <a:lnTo>
                    <a:pt x="224" y="55"/>
                  </a:lnTo>
                  <a:lnTo>
                    <a:pt x="244" y="86"/>
                  </a:lnTo>
                  <a:lnTo>
                    <a:pt x="252" y="140"/>
                  </a:lnTo>
                  <a:lnTo>
                    <a:pt x="239" y="215"/>
                  </a:lnTo>
                  <a:lnTo>
                    <a:pt x="243" y="241"/>
                  </a:lnTo>
                  <a:lnTo>
                    <a:pt x="227" y="263"/>
                  </a:lnTo>
                  <a:lnTo>
                    <a:pt x="162" y="292"/>
                  </a:lnTo>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grpSp>
      <p:grpSp>
        <p:nvGrpSpPr>
          <p:cNvPr id="10" name="Group 32"/>
          <p:cNvGrpSpPr>
            <a:grpSpLocks/>
          </p:cNvGrpSpPr>
          <p:nvPr/>
        </p:nvGrpSpPr>
        <p:grpSpPr bwMode="auto">
          <a:xfrm>
            <a:off x="5508627" y="4398966"/>
            <a:ext cx="534988" cy="1684337"/>
            <a:chOff x="2938" y="2139"/>
            <a:chExt cx="263" cy="829"/>
          </a:xfrm>
        </p:grpSpPr>
        <p:sp>
          <p:nvSpPr>
            <p:cNvPr id="56346" name="Freeform 33"/>
            <p:cNvSpPr>
              <a:spLocks/>
            </p:cNvSpPr>
            <p:nvPr/>
          </p:nvSpPr>
          <p:spPr bwMode="auto">
            <a:xfrm rot="730838">
              <a:off x="2938" y="2435"/>
              <a:ext cx="228" cy="533"/>
            </a:xfrm>
            <a:custGeom>
              <a:avLst/>
              <a:gdLst>
                <a:gd name="T0" fmla="*/ 94 w 228"/>
                <a:gd name="T1" fmla="*/ 50 h 533"/>
                <a:gd name="T2" fmla="*/ 41 w 228"/>
                <a:gd name="T3" fmla="*/ 62 h 533"/>
                <a:gd name="T4" fmla="*/ 0 w 228"/>
                <a:gd name="T5" fmla="*/ 40 h 533"/>
                <a:gd name="T6" fmla="*/ 29 w 228"/>
                <a:gd name="T7" fmla="*/ 124 h 533"/>
                <a:gd name="T8" fmla="*/ 81 w 228"/>
                <a:gd name="T9" fmla="*/ 292 h 533"/>
                <a:gd name="T10" fmla="*/ 129 w 228"/>
                <a:gd name="T11" fmla="*/ 406 h 533"/>
                <a:gd name="T12" fmla="*/ 171 w 228"/>
                <a:gd name="T13" fmla="*/ 505 h 533"/>
                <a:gd name="T14" fmla="*/ 194 w 228"/>
                <a:gd name="T15" fmla="*/ 527 h 533"/>
                <a:gd name="T16" fmla="*/ 207 w 228"/>
                <a:gd name="T17" fmla="*/ 532 h 533"/>
                <a:gd name="T18" fmla="*/ 216 w 228"/>
                <a:gd name="T19" fmla="*/ 521 h 533"/>
                <a:gd name="T20" fmla="*/ 227 w 228"/>
                <a:gd name="T21" fmla="*/ 489 h 533"/>
                <a:gd name="T22" fmla="*/ 220 w 228"/>
                <a:gd name="T23" fmla="*/ 380 h 533"/>
                <a:gd name="T24" fmla="*/ 211 w 228"/>
                <a:gd name="T25" fmla="*/ 256 h 533"/>
                <a:gd name="T26" fmla="*/ 182 w 228"/>
                <a:gd name="T27" fmla="*/ 82 h 533"/>
                <a:gd name="T28" fmla="*/ 176 w 228"/>
                <a:gd name="T29" fmla="*/ 0 h 533"/>
                <a:gd name="T30" fmla="*/ 160 w 228"/>
                <a:gd name="T31" fmla="*/ 21 h 533"/>
                <a:gd name="T32" fmla="*/ 94 w 228"/>
                <a:gd name="T33" fmla="*/ 50 h 5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8"/>
                <a:gd name="T52" fmla="*/ 0 h 533"/>
                <a:gd name="T53" fmla="*/ 228 w 228"/>
                <a:gd name="T54" fmla="*/ 533 h 5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8" h="533">
                  <a:moveTo>
                    <a:pt x="94" y="50"/>
                  </a:moveTo>
                  <a:lnTo>
                    <a:pt x="41" y="62"/>
                  </a:lnTo>
                  <a:lnTo>
                    <a:pt x="0" y="40"/>
                  </a:lnTo>
                  <a:lnTo>
                    <a:pt x="29" y="124"/>
                  </a:lnTo>
                  <a:lnTo>
                    <a:pt x="81" y="292"/>
                  </a:lnTo>
                  <a:lnTo>
                    <a:pt x="129" y="406"/>
                  </a:lnTo>
                  <a:lnTo>
                    <a:pt x="171" y="505"/>
                  </a:lnTo>
                  <a:lnTo>
                    <a:pt x="194" y="527"/>
                  </a:lnTo>
                  <a:lnTo>
                    <a:pt x="207" y="532"/>
                  </a:lnTo>
                  <a:lnTo>
                    <a:pt x="216" y="521"/>
                  </a:lnTo>
                  <a:lnTo>
                    <a:pt x="227" y="489"/>
                  </a:lnTo>
                  <a:lnTo>
                    <a:pt x="220" y="380"/>
                  </a:lnTo>
                  <a:lnTo>
                    <a:pt x="211" y="256"/>
                  </a:lnTo>
                  <a:lnTo>
                    <a:pt x="182" y="82"/>
                  </a:lnTo>
                  <a:lnTo>
                    <a:pt x="176" y="0"/>
                  </a:lnTo>
                  <a:lnTo>
                    <a:pt x="160" y="21"/>
                  </a:lnTo>
                  <a:lnTo>
                    <a:pt x="94" y="50"/>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399394" name="Freeform 34"/>
            <p:cNvSpPr>
              <a:spLocks/>
            </p:cNvSpPr>
            <p:nvPr/>
          </p:nvSpPr>
          <p:spPr bwMode="auto">
            <a:xfrm>
              <a:off x="2948" y="2139"/>
              <a:ext cx="253" cy="346"/>
            </a:xfrm>
            <a:custGeom>
              <a:avLst/>
              <a:gdLst/>
              <a:ahLst/>
              <a:cxnLst>
                <a:cxn ang="0">
                  <a:pos x="129" y="346"/>
                </a:cxn>
                <a:cxn ang="0">
                  <a:pos x="75" y="346"/>
                </a:cxn>
                <a:cxn ang="0">
                  <a:pos x="39" y="316"/>
                </a:cxn>
                <a:cxn ang="0">
                  <a:pos x="0" y="212"/>
                </a:cxn>
                <a:cxn ang="0">
                  <a:pos x="4" y="159"/>
                </a:cxn>
                <a:cxn ang="0">
                  <a:pos x="22" y="93"/>
                </a:cxn>
                <a:cxn ang="0">
                  <a:pos x="73" y="48"/>
                </a:cxn>
                <a:cxn ang="0">
                  <a:pos x="124" y="0"/>
                </a:cxn>
                <a:cxn ang="0">
                  <a:pos x="172" y="45"/>
                </a:cxn>
                <a:cxn ang="0">
                  <a:pos x="220" y="81"/>
                </a:cxn>
                <a:cxn ang="0">
                  <a:pos x="247" y="123"/>
                </a:cxn>
                <a:cxn ang="0">
                  <a:pos x="253" y="162"/>
                </a:cxn>
                <a:cxn ang="0">
                  <a:pos x="249" y="216"/>
                </a:cxn>
                <a:cxn ang="0">
                  <a:pos x="229" y="264"/>
                </a:cxn>
                <a:cxn ang="0">
                  <a:pos x="219" y="313"/>
                </a:cxn>
                <a:cxn ang="0">
                  <a:pos x="199" y="331"/>
                </a:cxn>
                <a:cxn ang="0">
                  <a:pos x="129" y="346"/>
                </a:cxn>
              </a:cxnLst>
              <a:rect l="0" t="0" r="r" b="b"/>
              <a:pathLst>
                <a:path w="253" h="346">
                  <a:moveTo>
                    <a:pt x="129" y="346"/>
                  </a:moveTo>
                  <a:lnTo>
                    <a:pt x="75" y="346"/>
                  </a:lnTo>
                  <a:lnTo>
                    <a:pt x="39" y="316"/>
                  </a:lnTo>
                  <a:lnTo>
                    <a:pt x="0" y="212"/>
                  </a:lnTo>
                  <a:lnTo>
                    <a:pt x="4" y="159"/>
                  </a:lnTo>
                  <a:cubicBezTo>
                    <a:pt x="8" y="139"/>
                    <a:pt x="12" y="108"/>
                    <a:pt x="22" y="93"/>
                  </a:cubicBezTo>
                  <a:cubicBezTo>
                    <a:pt x="32" y="78"/>
                    <a:pt x="56" y="63"/>
                    <a:pt x="73" y="48"/>
                  </a:cubicBezTo>
                  <a:cubicBezTo>
                    <a:pt x="90" y="29"/>
                    <a:pt x="94" y="0"/>
                    <a:pt x="124" y="0"/>
                  </a:cubicBezTo>
                  <a:cubicBezTo>
                    <a:pt x="154" y="0"/>
                    <a:pt x="159" y="31"/>
                    <a:pt x="172" y="45"/>
                  </a:cubicBezTo>
                  <a:lnTo>
                    <a:pt x="220" y="81"/>
                  </a:lnTo>
                  <a:lnTo>
                    <a:pt x="247" y="123"/>
                  </a:lnTo>
                  <a:lnTo>
                    <a:pt x="253" y="162"/>
                  </a:lnTo>
                  <a:lnTo>
                    <a:pt x="249" y="216"/>
                  </a:lnTo>
                  <a:lnTo>
                    <a:pt x="229" y="264"/>
                  </a:lnTo>
                  <a:lnTo>
                    <a:pt x="219" y="313"/>
                  </a:lnTo>
                  <a:lnTo>
                    <a:pt x="199" y="331"/>
                  </a:lnTo>
                  <a:lnTo>
                    <a:pt x="129" y="346"/>
                  </a:lnTo>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grpSp>
      <p:grpSp>
        <p:nvGrpSpPr>
          <p:cNvPr id="11" name="Group 35"/>
          <p:cNvGrpSpPr>
            <a:grpSpLocks/>
          </p:cNvGrpSpPr>
          <p:nvPr/>
        </p:nvGrpSpPr>
        <p:grpSpPr bwMode="auto">
          <a:xfrm>
            <a:off x="6043613" y="4418016"/>
            <a:ext cx="284163" cy="1309687"/>
            <a:chOff x="3604" y="1175"/>
            <a:chExt cx="118" cy="544"/>
          </a:xfrm>
        </p:grpSpPr>
        <p:sp>
          <p:nvSpPr>
            <p:cNvPr id="56344" name="Freeform 36"/>
            <p:cNvSpPr>
              <a:spLocks/>
            </p:cNvSpPr>
            <p:nvPr/>
          </p:nvSpPr>
          <p:spPr bwMode="auto">
            <a:xfrm rot="-135630">
              <a:off x="3604" y="1175"/>
              <a:ext cx="118" cy="220"/>
            </a:xfrm>
            <a:custGeom>
              <a:avLst/>
              <a:gdLst>
                <a:gd name="T0" fmla="*/ 12 w 118"/>
                <a:gd name="T1" fmla="*/ 199 h 220"/>
                <a:gd name="T2" fmla="*/ 9 w 118"/>
                <a:gd name="T3" fmla="*/ 154 h 220"/>
                <a:gd name="T4" fmla="*/ 3 w 118"/>
                <a:gd name="T5" fmla="*/ 118 h 220"/>
                <a:gd name="T6" fmla="*/ 0 w 118"/>
                <a:gd name="T7" fmla="*/ 27 h 220"/>
                <a:gd name="T8" fmla="*/ 0 w 118"/>
                <a:gd name="T9" fmla="*/ 13 h 220"/>
                <a:gd name="T10" fmla="*/ 7 w 118"/>
                <a:gd name="T11" fmla="*/ 9 h 220"/>
                <a:gd name="T12" fmla="*/ 23 w 118"/>
                <a:gd name="T13" fmla="*/ 2 h 220"/>
                <a:gd name="T14" fmla="*/ 41 w 118"/>
                <a:gd name="T15" fmla="*/ 2 h 220"/>
                <a:gd name="T16" fmla="*/ 64 w 118"/>
                <a:gd name="T17" fmla="*/ 0 h 220"/>
                <a:gd name="T18" fmla="*/ 105 w 118"/>
                <a:gd name="T19" fmla="*/ 2 h 220"/>
                <a:gd name="T20" fmla="*/ 114 w 118"/>
                <a:gd name="T21" fmla="*/ 4 h 220"/>
                <a:gd name="T22" fmla="*/ 118 w 118"/>
                <a:gd name="T23" fmla="*/ 13 h 220"/>
                <a:gd name="T24" fmla="*/ 114 w 118"/>
                <a:gd name="T25" fmla="*/ 63 h 220"/>
                <a:gd name="T26" fmla="*/ 98 w 118"/>
                <a:gd name="T27" fmla="*/ 190 h 220"/>
                <a:gd name="T28" fmla="*/ 84 w 118"/>
                <a:gd name="T29" fmla="*/ 206 h 220"/>
                <a:gd name="T30" fmla="*/ 71 w 118"/>
                <a:gd name="T31" fmla="*/ 213 h 220"/>
                <a:gd name="T32" fmla="*/ 52 w 118"/>
                <a:gd name="T33" fmla="*/ 220 h 220"/>
                <a:gd name="T34" fmla="*/ 34 w 118"/>
                <a:gd name="T35" fmla="*/ 220 h 220"/>
                <a:gd name="T36" fmla="*/ 23 w 118"/>
                <a:gd name="T37" fmla="*/ 213 h 220"/>
                <a:gd name="T38" fmla="*/ 12 w 118"/>
                <a:gd name="T39" fmla="*/ 199 h 2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8"/>
                <a:gd name="T61" fmla="*/ 0 h 220"/>
                <a:gd name="T62" fmla="*/ 118 w 118"/>
                <a:gd name="T63" fmla="*/ 220 h 2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8" h="220">
                  <a:moveTo>
                    <a:pt x="12" y="199"/>
                  </a:moveTo>
                  <a:lnTo>
                    <a:pt x="9" y="154"/>
                  </a:lnTo>
                  <a:lnTo>
                    <a:pt x="3" y="118"/>
                  </a:lnTo>
                  <a:lnTo>
                    <a:pt x="0" y="27"/>
                  </a:lnTo>
                  <a:lnTo>
                    <a:pt x="0" y="13"/>
                  </a:lnTo>
                  <a:lnTo>
                    <a:pt x="7" y="9"/>
                  </a:lnTo>
                  <a:lnTo>
                    <a:pt x="23" y="2"/>
                  </a:lnTo>
                  <a:lnTo>
                    <a:pt x="41" y="2"/>
                  </a:lnTo>
                  <a:lnTo>
                    <a:pt x="64" y="0"/>
                  </a:lnTo>
                  <a:lnTo>
                    <a:pt x="105" y="2"/>
                  </a:lnTo>
                  <a:lnTo>
                    <a:pt x="114" y="4"/>
                  </a:lnTo>
                  <a:lnTo>
                    <a:pt x="118" y="13"/>
                  </a:lnTo>
                  <a:lnTo>
                    <a:pt x="114" y="63"/>
                  </a:lnTo>
                  <a:lnTo>
                    <a:pt x="98" y="190"/>
                  </a:lnTo>
                  <a:lnTo>
                    <a:pt x="84" y="206"/>
                  </a:lnTo>
                  <a:lnTo>
                    <a:pt x="71" y="213"/>
                  </a:lnTo>
                  <a:lnTo>
                    <a:pt x="52" y="220"/>
                  </a:lnTo>
                  <a:lnTo>
                    <a:pt x="34" y="220"/>
                  </a:lnTo>
                  <a:lnTo>
                    <a:pt x="23" y="213"/>
                  </a:lnTo>
                  <a:lnTo>
                    <a:pt x="12" y="199"/>
                  </a:lnTo>
                  <a:close/>
                </a:path>
              </a:pathLst>
            </a:custGeom>
            <a:gradFill rotWithShape="0">
              <a:gsLst>
                <a:gs pos="0">
                  <a:schemeClr val="bg1"/>
                </a:gs>
                <a:gs pos="100000">
                  <a:srgbClr val="DDDDDD"/>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56345" name="Freeform 37"/>
            <p:cNvSpPr>
              <a:spLocks/>
            </p:cNvSpPr>
            <p:nvPr/>
          </p:nvSpPr>
          <p:spPr bwMode="auto">
            <a:xfrm rot="-135630">
              <a:off x="3626" y="1365"/>
              <a:ext cx="86" cy="354"/>
            </a:xfrm>
            <a:custGeom>
              <a:avLst/>
              <a:gdLst>
                <a:gd name="T0" fmla="*/ 86 w 86"/>
                <a:gd name="T1" fmla="*/ 0 h 354"/>
                <a:gd name="T2" fmla="*/ 70 w 86"/>
                <a:gd name="T3" fmla="*/ 114 h 354"/>
                <a:gd name="T4" fmla="*/ 63 w 86"/>
                <a:gd name="T5" fmla="*/ 195 h 354"/>
                <a:gd name="T6" fmla="*/ 52 w 86"/>
                <a:gd name="T7" fmla="*/ 275 h 354"/>
                <a:gd name="T8" fmla="*/ 43 w 86"/>
                <a:gd name="T9" fmla="*/ 327 h 354"/>
                <a:gd name="T10" fmla="*/ 31 w 86"/>
                <a:gd name="T11" fmla="*/ 345 h 354"/>
                <a:gd name="T12" fmla="*/ 20 w 86"/>
                <a:gd name="T13" fmla="*/ 354 h 354"/>
                <a:gd name="T14" fmla="*/ 9 w 86"/>
                <a:gd name="T15" fmla="*/ 354 h 354"/>
                <a:gd name="T16" fmla="*/ 2 w 86"/>
                <a:gd name="T17" fmla="*/ 347 h 354"/>
                <a:gd name="T18" fmla="*/ 4 w 86"/>
                <a:gd name="T19" fmla="*/ 336 h 354"/>
                <a:gd name="T20" fmla="*/ 6 w 86"/>
                <a:gd name="T21" fmla="*/ 318 h 354"/>
                <a:gd name="T22" fmla="*/ 9 w 86"/>
                <a:gd name="T23" fmla="*/ 300 h 354"/>
                <a:gd name="T24" fmla="*/ 9 w 86"/>
                <a:gd name="T25" fmla="*/ 261 h 354"/>
                <a:gd name="T26" fmla="*/ 2 w 86"/>
                <a:gd name="T27" fmla="*/ 198 h 354"/>
                <a:gd name="T28" fmla="*/ 2 w 86"/>
                <a:gd name="T29" fmla="*/ 105 h 354"/>
                <a:gd name="T30" fmla="*/ 0 w 86"/>
                <a:gd name="T31" fmla="*/ 9 h 354"/>
                <a:gd name="T32" fmla="*/ 11 w 86"/>
                <a:gd name="T33" fmla="*/ 23 h 354"/>
                <a:gd name="T34" fmla="*/ 22 w 86"/>
                <a:gd name="T35" fmla="*/ 30 h 354"/>
                <a:gd name="T36" fmla="*/ 40 w 86"/>
                <a:gd name="T37" fmla="*/ 30 h 354"/>
                <a:gd name="T38" fmla="*/ 59 w 86"/>
                <a:gd name="T39" fmla="*/ 23 h 354"/>
                <a:gd name="T40" fmla="*/ 72 w 86"/>
                <a:gd name="T41" fmla="*/ 16 h 354"/>
                <a:gd name="T42" fmla="*/ 86 w 86"/>
                <a:gd name="T43" fmla="*/ 0 h 3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354"/>
                <a:gd name="T68" fmla="*/ 86 w 86"/>
                <a:gd name="T69" fmla="*/ 354 h 3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354">
                  <a:moveTo>
                    <a:pt x="86" y="0"/>
                  </a:moveTo>
                  <a:lnTo>
                    <a:pt x="70" y="114"/>
                  </a:lnTo>
                  <a:lnTo>
                    <a:pt x="63" y="195"/>
                  </a:lnTo>
                  <a:lnTo>
                    <a:pt x="52" y="275"/>
                  </a:lnTo>
                  <a:lnTo>
                    <a:pt x="43" y="327"/>
                  </a:lnTo>
                  <a:lnTo>
                    <a:pt x="31" y="345"/>
                  </a:lnTo>
                  <a:lnTo>
                    <a:pt x="20" y="354"/>
                  </a:lnTo>
                  <a:lnTo>
                    <a:pt x="9" y="354"/>
                  </a:lnTo>
                  <a:lnTo>
                    <a:pt x="2" y="347"/>
                  </a:lnTo>
                  <a:lnTo>
                    <a:pt x="4" y="336"/>
                  </a:lnTo>
                  <a:lnTo>
                    <a:pt x="6" y="318"/>
                  </a:lnTo>
                  <a:lnTo>
                    <a:pt x="9" y="300"/>
                  </a:lnTo>
                  <a:lnTo>
                    <a:pt x="9" y="261"/>
                  </a:lnTo>
                  <a:lnTo>
                    <a:pt x="2" y="198"/>
                  </a:lnTo>
                  <a:lnTo>
                    <a:pt x="2" y="105"/>
                  </a:lnTo>
                  <a:lnTo>
                    <a:pt x="0" y="9"/>
                  </a:lnTo>
                  <a:lnTo>
                    <a:pt x="11" y="23"/>
                  </a:lnTo>
                  <a:lnTo>
                    <a:pt x="22" y="30"/>
                  </a:lnTo>
                  <a:lnTo>
                    <a:pt x="40" y="30"/>
                  </a:lnTo>
                  <a:lnTo>
                    <a:pt x="59" y="23"/>
                  </a:lnTo>
                  <a:lnTo>
                    <a:pt x="72" y="16"/>
                  </a:lnTo>
                  <a:lnTo>
                    <a:pt x="86" y="0"/>
                  </a:lnTo>
                  <a:close/>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grpSp>
      <p:grpSp>
        <p:nvGrpSpPr>
          <p:cNvPr id="12" name="Group 38"/>
          <p:cNvGrpSpPr>
            <a:grpSpLocks/>
          </p:cNvGrpSpPr>
          <p:nvPr/>
        </p:nvGrpSpPr>
        <p:grpSpPr bwMode="auto">
          <a:xfrm>
            <a:off x="6350001" y="4402140"/>
            <a:ext cx="284163" cy="1308100"/>
            <a:chOff x="3604" y="1175"/>
            <a:chExt cx="118" cy="544"/>
          </a:xfrm>
        </p:grpSpPr>
        <p:sp>
          <p:nvSpPr>
            <p:cNvPr id="56342" name="Freeform 39"/>
            <p:cNvSpPr>
              <a:spLocks/>
            </p:cNvSpPr>
            <p:nvPr/>
          </p:nvSpPr>
          <p:spPr bwMode="auto">
            <a:xfrm rot="-135630">
              <a:off x="3604" y="1175"/>
              <a:ext cx="118" cy="220"/>
            </a:xfrm>
            <a:custGeom>
              <a:avLst/>
              <a:gdLst>
                <a:gd name="T0" fmla="*/ 12 w 118"/>
                <a:gd name="T1" fmla="*/ 199 h 220"/>
                <a:gd name="T2" fmla="*/ 9 w 118"/>
                <a:gd name="T3" fmla="*/ 154 h 220"/>
                <a:gd name="T4" fmla="*/ 3 w 118"/>
                <a:gd name="T5" fmla="*/ 118 h 220"/>
                <a:gd name="T6" fmla="*/ 0 w 118"/>
                <a:gd name="T7" fmla="*/ 27 h 220"/>
                <a:gd name="T8" fmla="*/ 0 w 118"/>
                <a:gd name="T9" fmla="*/ 13 h 220"/>
                <a:gd name="T10" fmla="*/ 7 w 118"/>
                <a:gd name="T11" fmla="*/ 9 h 220"/>
                <a:gd name="T12" fmla="*/ 23 w 118"/>
                <a:gd name="T13" fmla="*/ 2 h 220"/>
                <a:gd name="T14" fmla="*/ 41 w 118"/>
                <a:gd name="T15" fmla="*/ 2 h 220"/>
                <a:gd name="T16" fmla="*/ 64 w 118"/>
                <a:gd name="T17" fmla="*/ 0 h 220"/>
                <a:gd name="T18" fmla="*/ 105 w 118"/>
                <a:gd name="T19" fmla="*/ 2 h 220"/>
                <a:gd name="T20" fmla="*/ 114 w 118"/>
                <a:gd name="T21" fmla="*/ 4 h 220"/>
                <a:gd name="T22" fmla="*/ 118 w 118"/>
                <a:gd name="T23" fmla="*/ 13 h 220"/>
                <a:gd name="T24" fmla="*/ 114 w 118"/>
                <a:gd name="T25" fmla="*/ 63 h 220"/>
                <a:gd name="T26" fmla="*/ 98 w 118"/>
                <a:gd name="T27" fmla="*/ 190 h 220"/>
                <a:gd name="T28" fmla="*/ 84 w 118"/>
                <a:gd name="T29" fmla="*/ 206 h 220"/>
                <a:gd name="T30" fmla="*/ 71 w 118"/>
                <a:gd name="T31" fmla="*/ 213 h 220"/>
                <a:gd name="T32" fmla="*/ 52 w 118"/>
                <a:gd name="T33" fmla="*/ 220 h 220"/>
                <a:gd name="T34" fmla="*/ 34 w 118"/>
                <a:gd name="T35" fmla="*/ 220 h 220"/>
                <a:gd name="T36" fmla="*/ 23 w 118"/>
                <a:gd name="T37" fmla="*/ 213 h 220"/>
                <a:gd name="T38" fmla="*/ 12 w 118"/>
                <a:gd name="T39" fmla="*/ 199 h 2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8"/>
                <a:gd name="T61" fmla="*/ 0 h 220"/>
                <a:gd name="T62" fmla="*/ 118 w 118"/>
                <a:gd name="T63" fmla="*/ 220 h 2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8" h="220">
                  <a:moveTo>
                    <a:pt x="12" y="199"/>
                  </a:moveTo>
                  <a:lnTo>
                    <a:pt x="9" y="154"/>
                  </a:lnTo>
                  <a:lnTo>
                    <a:pt x="3" y="118"/>
                  </a:lnTo>
                  <a:lnTo>
                    <a:pt x="0" y="27"/>
                  </a:lnTo>
                  <a:lnTo>
                    <a:pt x="0" y="13"/>
                  </a:lnTo>
                  <a:lnTo>
                    <a:pt x="7" y="9"/>
                  </a:lnTo>
                  <a:lnTo>
                    <a:pt x="23" y="2"/>
                  </a:lnTo>
                  <a:lnTo>
                    <a:pt x="41" y="2"/>
                  </a:lnTo>
                  <a:lnTo>
                    <a:pt x="64" y="0"/>
                  </a:lnTo>
                  <a:lnTo>
                    <a:pt x="105" y="2"/>
                  </a:lnTo>
                  <a:lnTo>
                    <a:pt x="114" y="4"/>
                  </a:lnTo>
                  <a:lnTo>
                    <a:pt x="118" y="13"/>
                  </a:lnTo>
                  <a:lnTo>
                    <a:pt x="114" y="63"/>
                  </a:lnTo>
                  <a:lnTo>
                    <a:pt x="98" y="190"/>
                  </a:lnTo>
                  <a:lnTo>
                    <a:pt x="84" y="206"/>
                  </a:lnTo>
                  <a:lnTo>
                    <a:pt x="71" y="213"/>
                  </a:lnTo>
                  <a:lnTo>
                    <a:pt x="52" y="220"/>
                  </a:lnTo>
                  <a:lnTo>
                    <a:pt x="34" y="220"/>
                  </a:lnTo>
                  <a:lnTo>
                    <a:pt x="23" y="213"/>
                  </a:lnTo>
                  <a:lnTo>
                    <a:pt x="12" y="199"/>
                  </a:lnTo>
                  <a:close/>
                </a:path>
              </a:pathLst>
            </a:custGeom>
            <a:gradFill rotWithShape="0">
              <a:gsLst>
                <a:gs pos="0">
                  <a:schemeClr val="bg1"/>
                </a:gs>
                <a:gs pos="100000">
                  <a:srgbClr val="DDDDDD"/>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56343" name="Freeform 40"/>
            <p:cNvSpPr>
              <a:spLocks/>
            </p:cNvSpPr>
            <p:nvPr/>
          </p:nvSpPr>
          <p:spPr bwMode="auto">
            <a:xfrm rot="-135630">
              <a:off x="3626" y="1365"/>
              <a:ext cx="86" cy="354"/>
            </a:xfrm>
            <a:custGeom>
              <a:avLst/>
              <a:gdLst>
                <a:gd name="T0" fmla="*/ 86 w 86"/>
                <a:gd name="T1" fmla="*/ 0 h 354"/>
                <a:gd name="T2" fmla="*/ 70 w 86"/>
                <a:gd name="T3" fmla="*/ 114 h 354"/>
                <a:gd name="T4" fmla="*/ 63 w 86"/>
                <a:gd name="T5" fmla="*/ 195 h 354"/>
                <a:gd name="T6" fmla="*/ 52 w 86"/>
                <a:gd name="T7" fmla="*/ 275 h 354"/>
                <a:gd name="T8" fmla="*/ 43 w 86"/>
                <a:gd name="T9" fmla="*/ 327 h 354"/>
                <a:gd name="T10" fmla="*/ 31 w 86"/>
                <a:gd name="T11" fmla="*/ 345 h 354"/>
                <a:gd name="T12" fmla="*/ 20 w 86"/>
                <a:gd name="T13" fmla="*/ 354 h 354"/>
                <a:gd name="T14" fmla="*/ 9 w 86"/>
                <a:gd name="T15" fmla="*/ 354 h 354"/>
                <a:gd name="T16" fmla="*/ 2 w 86"/>
                <a:gd name="T17" fmla="*/ 347 h 354"/>
                <a:gd name="T18" fmla="*/ 4 w 86"/>
                <a:gd name="T19" fmla="*/ 336 h 354"/>
                <a:gd name="T20" fmla="*/ 6 w 86"/>
                <a:gd name="T21" fmla="*/ 318 h 354"/>
                <a:gd name="T22" fmla="*/ 9 w 86"/>
                <a:gd name="T23" fmla="*/ 300 h 354"/>
                <a:gd name="T24" fmla="*/ 9 w 86"/>
                <a:gd name="T25" fmla="*/ 261 h 354"/>
                <a:gd name="T26" fmla="*/ 2 w 86"/>
                <a:gd name="T27" fmla="*/ 198 h 354"/>
                <a:gd name="T28" fmla="*/ 2 w 86"/>
                <a:gd name="T29" fmla="*/ 105 h 354"/>
                <a:gd name="T30" fmla="*/ 0 w 86"/>
                <a:gd name="T31" fmla="*/ 9 h 354"/>
                <a:gd name="T32" fmla="*/ 11 w 86"/>
                <a:gd name="T33" fmla="*/ 23 h 354"/>
                <a:gd name="T34" fmla="*/ 22 w 86"/>
                <a:gd name="T35" fmla="*/ 30 h 354"/>
                <a:gd name="T36" fmla="*/ 40 w 86"/>
                <a:gd name="T37" fmla="*/ 30 h 354"/>
                <a:gd name="T38" fmla="*/ 59 w 86"/>
                <a:gd name="T39" fmla="*/ 23 h 354"/>
                <a:gd name="T40" fmla="*/ 72 w 86"/>
                <a:gd name="T41" fmla="*/ 16 h 354"/>
                <a:gd name="T42" fmla="*/ 86 w 86"/>
                <a:gd name="T43" fmla="*/ 0 h 3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354"/>
                <a:gd name="T68" fmla="*/ 86 w 86"/>
                <a:gd name="T69" fmla="*/ 354 h 3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354">
                  <a:moveTo>
                    <a:pt x="86" y="0"/>
                  </a:moveTo>
                  <a:lnTo>
                    <a:pt x="70" y="114"/>
                  </a:lnTo>
                  <a:lnTo>
                    <a:pt x="63" y="195"/>
                  </a:lnTo>
                  <a:lnTo>
                    <a:pt x="52" y="275"/>
                  </a:lnTo>
                  <a:lnTo>
                    <a:pt x="43" y="327"/>
                  </a:lnTo>
                  <a:lnTo>
                    <a:pt x="31" y="345"/>
                  </a:lnTo>
                  <a:lnTo>
                    <a:pt x="20" y="354"/>
                  </a:lnTo>
                  <a:lnTo>
                    <a:pt x="9" y="354"/>
                  </a:lnTo>
                  <a:lnTo>
                    <a:pt x="2" y="347"/>
                  </a:lnTo>
                  <a:lnTo>
                    <a:pt x="4" y="336"/>
                  </a:lnTo>
                  <a:lnTo>
                    <a:pt x="6" y="318"/>
                  </a:lnTo>
                  <a:lnTo>
                    <a:pt x="9" y="300"/>
                  </a:lnTo>
                  <a:lnTo>
                    <a:pt x="9" y="261"/>
                  </a:lnTo>
                  <a:lnTo>
                    <a:pt x="2" y="198"/>
                  </a:lnTo>
                  <a:lnTo>
                    <a:pt x="2" y="105"/>
                  </a:lnTo>
                  <a:lnTo>
                    <a:pt x="0" y="9"/>
                  </a:lnTo>
                  <a:lnTo>
                    <a:pt x="11" y="23"/>
                  </a:lnTo>
                  <a:lnTo>
                    <a:pt x="22" y="30"/>
                  </a:lnTo>
                  <a:lnTo>
                    <a:pt x="40" y="30"/>
                  </a:lnTo>
                  <a:lnTo>
                    <a:pt x="59" y="23"/>
                  </a:lnTo>
                  <a:lnTo>
                    <a:pt x="72" y="16"/>
                  </a:lnTo>
                  <a:lnTo>
                    <a:pt x="86" y="0"/>
                  </a:lnTo>
                  <a:close/>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grpSp>
      <p:sp>
        <p:nvSpPr>
          <p:cNvPr id="399403" name="Freeform 43"/>
          <p:cNvSpPr>
            <a:spLocks/>
          </p:cNvSpPr>
          <p:nvPr/>
        </p:nvSpPr>
        <p:spPr bwMode="auto">
          <a:xfrm rot="-349308">
            <a:off x="3200404" y="1016000"/>
            <a:ext cx="885825" cy="657225"/>
          </a:xfrm>
          <a:custGeom>
            <a:avLst/>
            <a:gdLst/>
            <a:ahLst/>
            <a:cxnLst>
              <a:cxn ang="0">
                <a:pos x="20" y="0"/>
              </a:cxn>
              <a:cxn ang="0">
                <a:pos x="8" y="19"/>
              </a:cxn>
              <a:cxn ang="0">
                <a:pos x="3" y="26"/>
              </a:cxn>
              <a:cxn ang="0">
                <a:pos x="0" y="35"/>
              </a:cxn>
              <a:cxn ang="0">
                <a:pos x="0" y="45"/>
              </a:cxn>
              <a:cxn ang="0">
                <a:pos x="5" y="45"/>
              </a:cxn>
              <a:cxn ang="0">
                <a:pos x="5" y="38"/>
              </a:cxn>
              <a:cxn ang="0">
                <a:pos x="5" y="45"/>
              </a:cxn>
              <a:cxn ang="0">
                <a:pos x="10" y="52"/>
              </a:cxn>
              <a:cxn ang="0">
                <a:pos x="17" y="59"/>
              </a:cxn>
              <a:cxn ang="0">
                <a:pos x="23" y="61"/>
              </a:cxn>
              <a:cxn ang="0">
                <a:pos x="35" y="55"/>
              </a:cxn>
              <a:cxn ang="0">
                <a:pos x="42" y="55"/>
              </a:cxn>
              <a:cxn ang="0">
                <a:pos x="42" y="48"/>
              </a:cxn>
              <a:cxn ang="0">
                <a:pos x="44" y="38"/>
              </a:cxn>
              <a:cxn ang="0">
                <a:pos x="42" y="48"/>
              </a:cxn>
              <a:cxn ang="0">
                <a:pos x="42" y="55"/>
              </a:cxn>
              <a:cxn ang="0">
                <a:pos x="54" y="67"/>
              </a:cxn>
              <a:cxn ang="0">
                <a:pos x="57" y="69"/>
              </a:cxn>
              <a:cxn ang="0">
                <a:pos x="61" y="69"/>
              </a:cxn>
              <a:cxn ang="0">
                <a:pos x="81" y="64"/>
              </a:cxn>
              <a:cxn ang="0">
                <a:pos x="88" y="61"/>
              </a:cxn>
              <a:cxn ang="0">
                <a:pos x="91" y="55"/>
              </a:cxn>
              <a:cxn ang="0">
                <a:pos x="93" y="50"/>
              </a:cxn>
              <a:cxn ang="0">
                <a:pos x="90" y="29"/>
              </a:cxn>
              <a:cxn ang="0">
                <a:pos x="90" y="22"/>
              </a:cxn>
              <a:cxn ang="0">
                <a:pos x="90" y="12"/>
              </a:cxn>
              <a:cxn ang="0">
                <a:pos x="78" y="9"/>
              </a:cxn>
              <a:cxn ang="0">
                <a:pos x="71" y="7"/>
              </a:cxn>
              <a:cxn ang="0">
                <a:pos x="56" y="5"/>
              </a:cxn>
              <a:cxn ang="0">
                <a:pos x="30" y="0"/>
              </a:cxn>
              <a:cxn ang="0">
                <a:pos x="20" y="0"/>
              </a:cxn>
            </a:cxnLst>
            <a:rect l="0" t="0" r="r" b="b"/>
            <a:pathLst>
              <a:path w="93" h="69">
                <a:moveTo>
                  <a:pt x="20" y="0"/>
                </a:moveTo>
                <a:lnTo>
                  <a:pt x="8" y="19"/>
                </a:lnTo>
                <a:lnTo>
                  <a:pt x="3" y="26"/>
                </a:lnTo>
                <a:lnTo>
                  <a:pt x="0" y="35"/>
                </a:lnTo>
                <a:lnTo>
                  <a:pt x="0" y="45"/>
                </a:lnTo>
                <a:lnTo>
                  <a:pt x="5" y="45"/>
                </a:lnTo>
                <a:lnTo>
                  <a:pt x="5" y="38"/>
                </a:lnTo>
                <a:lnTo>
                  <a:pt x="5" y="45"/>
                </a:lnTo>
                <a:lnTo>
                  <a:pt x="10" y="52"/>
                </a:lnTo>
                <a:lnTo>
                  <a:pt x="17" y="59"/>
                </a:lnTo>
                <a:lnTo>
                  <a:pt x="23" y="61"/>
                </a:lnTo>
                <a:lnTo>
                  <a:pt x="35" y="55"/>
                </a:lnTo>
                <a:lnTo>
                  <a:pt x="42" y="55"/>
                </a:lnTo>
                <a:lnTo>
                  <a:pt x="42" y="48"/>
                </a:lnTo>
                <a:lnTo>
                  <a:pt x="44" y="38"/>
                </a:lnTo>
                <a:lnTo>
                  <a:pt x="42" y="48"/>
                </a:lnTo>
                <a:lnTo>
                  <a:pt x="42" y="55"/>
                </a:lnTo>
                <a:lnTo>
                  <a:pt x="54" y="67"/>
                </a:lnTo>
                <a:lnTo>
                  <a:pt x="57" y="69"/>
                </a:lnTo>
                <a:lnTo>
                  <a:pt x="61" y="69"/>
                </a:lnTo>
                <a:lnTo>
                  <a:pt x="81" y="64"/>
                </a:lnTo>
                <a:lnTo>
                  <a:pt x="88" y="61"/>
                </a:lnTo>
                <a:lnTo>
                  <a:pt x="91" y="55"/>
                </a:lnTo>
                <a:lnTo>
                  <a:pt x="93" y="50"/>
                </a:lnTo>
                <a:lnTo>
                  <a:pt x="90" y="29"/>
                </a:lnTo>
                <a:lnTo>
                  <a:pt x="90" y="22"/>
                </a:lnTo>
                <a:lnTo>
                  <a:pt x="90" y="12"/>
                </a:lnTo>
                <a:lnTo>
                  <a:pt x="78" y="9"/>
                </a:lnTo>
                <a:lnTo>
                  <a:pt x="71" y="7"/>
                </a:lnTo>
                <a:lnTo>
                  <a:pt x="56" y="5"/>
                </a:lnTo>
                <a:lnTo>
                  <a:pt x="30" y="0"/>
                </a:lnTo>
                <a:lnTo>
                  <a:pt x="20" y="0"/>
                </a:lnTo>
                <a:close/>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sp>
        <p:nvSpPr>
          <p:cNvPr id="399409" name="Freeform 49"/>
          <p:cNvSpPr>
            <a:spLocks/>
          </p:cNvSpPr>
          <p:nvPr/>
        </p:nvSpPr>
        <p:spPr bwMode="auto">
          <a:xfrm rot="-349308">
            <a:off x="4114804" y="1263653"/>
            <a:ext cx="733425" cy="422275"/>
          </a:xfrm>
          <a:custGeom>
            <a:avLst/>
            <a:gdLst/>
            <a:ahLst/>
            <a:cxnLst>
              <a:cxn ang="0">
                <a:pos x="20" y="0"/>
              </a:cxn>
              <a:cxn ang="0">
                <a:pos x="8" y="19"/>
              </a:cxn>
              <a:cxn ang="0">
                <a:pos x="3" y="26"/>
              </a:cxn>
              <a:cxn ang="0">
                <a:pos x="0" y="35"/>
              </a:cxn>
              <a:cxn ang="0">
                <a:pos x="0" y="45"/>
              </a:cxn>
              <a:cxn ang="0">
                <a:pos x="5" y="45"/>
              </a:cxn>
              <a:cxn ang="0">
                <a:pos x="5" y="38"/>
              </a:cxn>
              <a:cxn ang="0">
                <a:pos x="5" y="45"/>
              </a:cxn>
              <a:cxn ang="0">
                <a:pos x="10" y="52"/>
              </a:cxn>
              <a:cxn ang="0">
                <a:pos x="17" y="59"/>
              </a:cxn>
              <a:cxn ang="0">
                <a:pos x="23" y="61"/>
              </a:cxn>
              <a:cxn ang="0">
                <a:pos x="35" y="55"/>
              </a:cxn>
              <a:cxn ang="0">
                <a:pos x="42" y="55"/>
              </a:cxn>
              <a:cxn ang="0">
                <a:pos x="42" y="48"/>
              </a:cxn>
              <a:cxn ang="0">
                <a:pos x="44" y="38"/>
              </a:cxn>
              <a:cxn ang="0">
                <a:pos x="42" y="48"/>
              </a:cxn>
              <a:cxn ang="0">
                <a:pos x="42" y="55"/>
              </a:cxn>
              <a:cxn ang="0">
                <a:pos x="54" y="67"/>
              </a:cxn>
              <a:cxn ang="0">
                <a:pos x="57" y="69"/>
              </a:cxn>
              <a:cxn ang="0">
                <a:pos x="61" y="69"/>
              </a:cxn>
              <a:cxn ang="0">
                <a:pos x="81" y="64"/>
              </a:cxn>
              <a:cxn ang="0">
                <a:pos x="88" y="61"/>
              </a:cxn>
              <a:cxn ang="0">
                <a:pos x="91" y="55"/>
              </a:cxn>
              <a:cxn ang="0">
                <a:pos x="93" y="50"/>
              </a:cxn>
              <a:cxn ang="0">
                <a:pos x="90" y="29"/>
              </a:cxn>
              <a:cxn ang="0">
                <a:pos x="90" y="22"/>
              </a:cxn>
              <a:cxn ang="0">
                <a:pos x="90" y="12"/>
              </a:cxn>
              <a:cxn ang="0">
                <a:pos x="78" y="9"/>
              </a:cxn>
              <a:cxn ang="0">
                <a:pos x="71" y="7"/>
              </a:cxn>
              <a:cxn ang="0">
                <a:pos x="56" y="5"/>
              </a:cxn>
              <a:cxn ang="0">
                <a:pos x="30" y="0"/>
              </a:cxn>
              <a:cxn ang="0">
                <a:pos x="20" y="0"/>
              </a:cxn>
            </a:cxnLst>
            <a:rect l="0" t="0" r="r" b="b"/>
            <a:pathLst>
              <a:path w="93" h="69">
                <a:moveTo>
                  <a:pt x="20" y="0"/>
                </a:moveTo>
                <a:lnTo>
                  <a:pt x="8" y="19"/>
                </a:lnTo>
                <a:lnTo>
                  <a:pt x="3" y="26"/>
                </a:lnTo>
                <a:lnTo>
                  <a:pt x="0" y="35"/>
                </a:lnTo>
                <a:lnTo>
                  <a:pt x="0" y="45"/>
                </a:lnTo>
                <a:lnTo>
                  <a:pt x="5" y="45"/>
                </a:lnTo>
                <a:lnTo>
                  <a:pt x="5" y="38"/>
                </a:lnTo>
                <a:lnTo>
                  <a:pt x="5" y="45"/>
                </a:lnTo>
                <a:lnTo>
                  <a:pt x="10" y="52"/>
                </a:lnTo>
                <a:lnTo>
                  <a:pt x="17" y="59"/>
                </a:lnTo>
                <a:lnTo>
                  <a:pt x="23" y="61"/>
                </a:lnTo>
                <a:lnTo>
                  <a:pt x="35" y="55"/>
                </a:lnTo>
                <a:lnTo>
                  <a:pt x="42" y="55"/>
                </a:lnTo>
                <a:lnTo>
                  <a:pt x="42" y="48"/>
                </a:lnTo>
                <a:lnTo>
                  <a:pt x="44" y="38"/>
                </a:lnTo>
                <a:lnTo>
                  <a:pt x="42" y="48"/>
                </a:lnTo>
                <a:lnTo>
                  <a:pt x="42" y="55"/>
                </a:lnTo>
                <a:lnTo>
                  <a:pt x="54" y="67"/>
                </a:lnTo>
                <a:lnTo>
                  <a:pt x="57" y="69"/>
                </a:lnTo>
                <a:lnTo>
                  <a:pt x="61" y="69"/>
                </a:lnTo>
                <a:lnTo>
                  <a:pt x="81" y="64"/>
                </a:lnTo>
                <a:lnTo>
                  <a:pt x="88" y="61"/>
                </a:lnTo>
                <a:lnTo>
                  <a:pt x="91" y="55"/>
                </a:lnTo>
                <a:lnTo>
                  <a:pt x="93" y="50"/>
                </a:lnTo>
                <a:lnTo>
                  <a:pt x="90" y="29"/>
                </a:lnTo>
                <a:lnTo>
                  <a:pt x="90" y="22"/>
                </a:lnTo>
                <a:lnTo>
                  <a:pt x="90" y="12"/>
                </a:lnTo>
                <a:lnTo>
                  <a:pt x="78" y="9"/>
                </a:lnTo>
                <a:lnTo>
                  <a:pt x="71" y="7"/>
                </a:lnTo>
                <a:lnTo>
                  <a:pt x="56" y="5"/>
                </a:lnTo>
                <a:lnTo>
                  <a:pt x="30" y="0"/>
                </a:lnTo>
                <a:lnTo>
                  <a:pt x="20" y="0"/>
                </a:lnTo>
                <a:close/>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sp>
        <p:nvSpPr>
          <p:cNvPr id="399410" name="Line 50"/>
          <p:cNvSpPr>
            <a:spLocks noChangeShapeType="1"/>
          </p:cNvSpPr>
          <p:nvPr/>
        </p:nvSpPr>
        <p:spPr bwMode="auto">
          <a:xfrm flipH="1">
            <a:off x="4108453" y="936628"/>
            <a:ext cx="6351" cy="1338263"/>
          </a:xfrm>
          <a:prstGeom prst="line">
            <a:avLst/>
          </a:prstGeom>
          <a:noFill/>
          <a:ln w="57150">
            <a:solidFill>
              <a:srgbClr val="FF9900"/>
            </a:solidFill>
            <a:round/>
            <a:headEnd/>
            <a:tailEnd/>
          </a:ln>
        </p:spPr>
        <p:txBody>
          <a:bodyPr/>
          <a:lstStyle/>
          <a:p>
            <a:endParaRPr lang="el-G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994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9940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410"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4025905" y="1666875"/>
            <a:ext cx="906463" cy="1327150"/>
            <a:chOff x="2580" y="2205"/>
            <a:chExt cx="446" cy="653"/>
          </a:xfrm>
        </p:grpSpPr>
        <p:sp>
          <p:nvSpPr>
            <p:cNvPr id="57389" name="Freeform 3"/>
            <p:cNvSpPr>
              <a:spLocks/>
            </p:cNvSpPr>
            <p:nvPr/>
          </p:nvSpPr>
          <p:spPr bwMode="auto">
            <a:xfrm>
              <a:off x="2624" y="2205"/>
              <a:ext cx="378" cy="227"/>
            </a:xfrm>
            <a:custGeom>
              <a:avLst/>
              <a:gdLst>
                <a:gd name="T0" fmla="*/ 38 w 378"/>
                <a:gd name="T1" fmla="*/ 212 h 227"/>
                <a:gd name="T2" fmla="*/ 16 w 378"/>
                <a:gd name="T3" fmla="*/ 147 h 227"/>
                <a:gd name="T4" fmla="*/ 0 w 378"/>
                <a:gd name="T5" fmla="*/ 98 h 227"/>
                <a:gd name="T6" fmla="*/ 0 w 378"/>
                <a:gd name="T7" fmla="*/ 68 h 227"/>
                <a:gd name="T8" fmla="*/ 20 w 378"/>
                <a:gd name="T9" fmla="*/ 21 h 227"/>
                <a:gd name="T10" fmla="*/ 62 w 378"/>
                <a:gd name="T11" fmla="*/ 9 h 227"/>
                <a:gd name="T12" fmla="*/ 77 w 378"/>
                <a:gd name="T13" fmla="*/ 22 h 227"/>
                <a:gd name="T14" fmla="*/ 63 w 378"/>
                <a:gd name="T15" fmla="*/ 69 h 227"/>
                <a:gd name="T16" fmla="*/ 77 w 378"/>
                <a:gd name="T17" fmla="*/ 22 h 227"/>
                <a:gd name="T18" fmla="*/ 88 w 378"/>
                <a:gd name="T19" fmla="*/ 5 h 227"/>
                <a:gd name="T20" fmla="*/ 118 w 378"/>
                <a:gd name="T21" fmla="*/ 4 h 227"/>
                <a:gd name="T22" fmla="*/ 151 w 378"/>
                <a:gd name="T23" fmla="*/ 3 h 227"/>
                <a:gd name="T24" fmla="*/ 195 w 378"/>
                <a:gd name="T25" fmla="*/ 4 h 227"/>
                <a:gd name="T26" fmla="*/ 221 w 378"/>
                <a:gd name="T27" fmla="*/ 32 h 227"/>
                <a:gd name="T28" fmla="*/ 224 w 378"/>
                <a:gd name="T29" fmla="*/ 52 h 227"/>
                <a:gd name="T30" fmla="*/ 231 w 378"/>
                <a:gd name="T31" fmla="*/ 79 h 227"/>
                <a:gd name="T32" fmla="*/ 224 w 378"/>
                <a:gd name="T33" fmla="*/ 61 h 227"/>
                <a:gd name="T34" fmla="*/ 221 w 378"/>
                <a:gd name="T35" fmla="*/ 32 h 227"/>
                <a:gd name="T36" fmla="*/ 232 w 378"/>
                <a:gd name="T37" fmla="*/ 14 h 227"/>
                <a:gd name="T38" fmla="*/ 275 w 378"/>
                <a:gd name="T39" fmla="*/ 1 h 227"/>
                <a:gd name="T40" fmla="*/ 304 w 378"/>
                <a:gd name="T41" fmla="*/ 0 h 227"/>
                <a:gd name="T42" fmla="*/ 335 w 378"/>
                <a:gd name="T43" fmla="*/ 1 h 227"/>
                <a:gd name="T44" fmla="*/ 360 w 378"/>
                <a:gd name="T45" fmla="*/ 11 h 227"/>
                <a:gd name="T46" fmla="*/ 375 w 378"/>
                <a:gd name="T47" fmla="*/ 61 h 227"/>
                <a:gd name="T48" fmla="*/ 377 w 378"/>
                <a:gd name="T49" fmla="*/ 93 h 227"/>
                <a:gd name="T50" fmla="*/ 352 w 378"/>
                <a:gd name="T51" fmla="*/ 154 h 227"/>
                <a:gd name="T52" fmla="*/ 340 w 378"/>
                <a:gd name="T53" fmla="*/ 204 h 227"/>
                <a:gd name="T54" fmla="*/ 275 w 378"/>
                <a:gd name="T55" fmla="*/ 222 h 227"/>
                <a:gd name="T56" fmla="*/ 208 w 378"/>
                <a:gd name="T57" fmla="*/ 226 h 227"/>
                <a:gd name="T58" fmla="*/ 123 w 378"/>
                <a:gd name="T59" fmla="*/ 226 h 227"/>
                <a:gd name="T60" fmla="*/ 38 w 378"/>
                <a:gd name="T61" fmla="*/ 212 h 22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78"/>
                <a:gd name="T94" fmla="*/ 0 h 227"/>
                <a:gd name="T95" fmla="*/ 378 w 378"/>
                <a:gd name="T96" fmla="*/ 227 h 22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78" h="227">
                  <a:moveTo>
                    <a:pt x="38" y="212"/>
                  </a:moveTo>
                  <a:lnTo>
                    <a:pt x="16" y="147"/>
                  </a:lnTo>
                  <a:lnTo>
                    <a:pt x="0" y="98"/>
                  </a:lnTo>
                  <a:lnTo>
                    <a:pt x="0" y="68"/>
                  </a:lnTo>
                  <a:lnTo>
                    <a:pt x="20" y="21"/>
                  </a:lnTo>
                  <a:lnTo>
                    <a:pt x="62" y="9"/>
                  </a:lnTo>
                  <a:lnTo>
                    <a:pt x="77" y="22"/>
                  </a:lnTo>
                  <a:lnTo>
                    <a:pt x="63" y="69"/>
                  </a:lnTo>
                  <a:lnTo>
                    <a:pt x="77" y="22"/>
                  </a:lnTo>
                  <a:lnTo>
                    <a:pt x="88" y="5"/>
                  </a:lnTo>
                  <a:lnTo>
                    <a:pt x="118" y="4"/>
                  </a:lnTo>
                  <a:lnTo>
                    <a:pt x="151" y="3"/>
                  </a:lnTo>
                  <a:lnTo>
                    <a:pt x="195" y="4"/>
                  </a:lnTo>
                  <a:lnTo>
                    <a:pt x="221" y="32"/>
                  </a:lnTo>
                  <a:lnTo>
                    <a:pt x="224" y="52"/>
                  </a:lnTo>
                  <a:lnTo>
                    <a:pt x="231" y="79"/>
                  </a:lnTo>
                  <a:lnTo>
                    <a:pt x="224" y="61"/>
                  </a:lnTo>
                  <a:lnTo>
                    <a:pt x="221" y="32"/>
                  </a:lnTo>
                  <a:lnTo>
                    <a:pt x="232" y="14"/>
                  </a:lnTo>
                  <a:lnTo>
                    <a:pt x="275" y="1"/>
                  </a:lnTo>
                  <a:lnTo>
                    <a:pt x="304" y="0"/>
                  </a:lnTo>
                  <a:lnTo>
                    <a:pt x="335" y="1"/>
                  </a:lnTo>
                  <a:lnTo>
                    <a:pt x="360" y="11"/>
                  </a:lnTo>
                  <a:lnTo>
                    <a:pt x="375" y="61"/>
                  </a:lnTo>
                  <a:lnTo>
                    <a:pt x="377" y="93"/>
                  </a:lnTo>
                  <a:lnTo>
                    <a:pt x="352" y="154"/>
                  </a:lnTo>
                  <a:lnTo>
                    <a:pt x="340" y="204"/>
                  </a:lnTo>
                  <a:lnTo>
                    <a:pt x="275" y="222"/>
                  </a:lnTo>
                  <a:lnTo>
                    <a:pt x="208" y="226"/>
                  </a:lnTo>
                  <a:lnTo>
                    <a:pt x="123" y="226"/>
                  </a:lnTo>
                  <a:lnTo>
                    <a:pt x="38" y="212"/>
                  </a:lnTo>
                </a:path>
              </a:pathLst>
            </a:custGeom>
            <a:gradFill rotWithShape="0">
              <a:gsLst>
                <a:gs pos="0">
                  <a:schemeClr val="bg1"/>
                </a:gs>
                <a:gs pos="100000">
                  <a:srgbClr val="DDDDDD"/>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57390" name="Freeform 4"/>
            <p:cNvSpPr>
              <a:spLocks/>
            </p:cNvSpPr>
            <p:nvPr/>
          </p:nvSpPr>
          <p:spPr bwMode="auto">
            <a:xfrm>
              <a:off x="2580" y="2410"/>
              <a:ext cx="446" cy="448"/>
            </a:xfrm>
            <a:custGeom>
              <a:avLst/>
              <a:gdLst>
                <a:gd name="T0" fmla="*/ 379 w 446"/>
                <a:gd name="T1" fmla="*/ 0 h 448"/>
                <a:gd name="T2" fmla="*/ 304 w 446"/>
                <a:gd name="T3" fmla="*/ 14 h 448"/>
                <a:gd name="T4" fmla="*/ 240 w 446"/>
                <a:gd name="T5" fmla="*/ 17 h 448"/>
                <a:gd name="T6" fmla="*/ 162 w 446"/>
                <a:gd name="T7" fmla="*/ 21 h 448"/>
                <a:gd name="T8" fmla="*/ 82 w 446"/>
                <a:gd name="T9" fmla="*/ 9 h 448"/>
                <a:gd name="T10" fmla="*/ 71 w 446"/>
                <a:gd name="T11" fmla="*/ 82 h 448"/>
                <a:gd name="T12" fmla="*/ 25 w 446"/>
                <a:gd name="T13" fmla="*/ 174 h 448"/>
                <a:gd name="T14" fmla="*/ 8 w 446"/>
                <a:gd name="T15" fmla="*/ 253 h 448"/>
                <a:gd name="T16" fmla="*/ 0 w 446"/>
                <a:gd name="T17" fmla="*/ 328 h 448"/>
                <a:gd name="T18" fmla="*/ 12 w 446"/>
                <a:gd name="T19" fmla="*/ 404 h 448"/>
                <a:gd name="T20" fmla="*/ 34 w 446"/>
                <a:gd name="T21" fmla="*/ 441 h 448"/>
                <a:gd name="T22" fmla="*/ 67 w 446"/>
                <a:gd name="T23" fmla="*/ 436 h 448"/>
                <a:gd name="T24" fmla="*/ 77 w 446"/>
                <a:gd name="T25" fmla="*/ 400 h 448"/>
                <a:gd name="T26" fmla="*/ 79 w 446"/>
                <a:gd name="T27" fmla="*/ 337 h 448"/>
                <a:gd name="T28" fmla="*/ 89 w 446"/>
                <a:gd name="T29" fmla="*/ 255 h 448"/>
                <a:gd name="T30" fmla="*/ 125 w 446"/>
                <a:gd name="T31" fmla="*/ 183 h 448"/>
                <a:gd name="T32" fmla="*/ 178 w 446"/>
                <a:gd name="T33" fmla="*/ 142 h 448"/>
                <a:gd name="T34" fmla="*/ 230 w 446"/>
                <a:gd name="T35" fmla="*/ 126 h 448"/>
                <a:gd name="T36" fmla="*/ 287 w 446"/>
                <a:gd name="T37" fmla="*/ 145 h 448"/>
                <a:gd name="T38" fmla="*/ 327 w 446"/>
                <a:gd name="T39" fmla="*/ 206 h 448"/>
                <a:gd name="T40" fmla="*/ 349 w 446"/>
                <a:gd name="T41" fmla="*/ 255 h 448"/>
                <a:gd name="T42" fmla="*/ 365 w 446"/>
                <a:gd name="T43" fmla="*/ 301 h 448"/>
                <a:gd name="T44" fmla="*/ 371 w 446"/>
                <a:gd name="T45" fmla="*/ 352 h 448"/>
                <a:gd name="T46" fmla="*/ 369 w 446"/>
                <a:gd name="T47" fmla="*/ 400 h 448"/>
                <a:gd name="T48" fmla="*/ 369 w 446"/>
                <a:gd name="T49" fmla="*/ 435 h 448"/>
                <a:gd name="T50" fmla="*/ 398 w 446"/>
                <a:gd name="T51" fmla="*/ 447 h 448"/>
                <a:gd name="T52" fmla="*/ 426 w 446"/>
                <a:gd name="T53" fmla="*/ 411 h 448"/>
                <a:gd name="T54" fmla="*/ 441 w 446"/>
                <a:gd name="T55" fmla="*/ 348 h 448"/>
                <a:gd name="T56" fmla="*/ 445 w 446"/>
                <a:gd name="T57" fmla="*/ 295 h 448"/>
                <a:gd name="T58" fmla="*/ 434 w 446"/>
                <a:gd name="T59" fmla="*/ 240 h 448"/>
                <a:gd name="T60" fmla="*/ 404 w 446"/>
                <a:gd name="T61" fmla="*/ 174 h 448"/>
                <a:gd name="T62" fmla="*/ 382 w 446"/>
                <a:gd name="T63" fmla="*/ 118 h 448"/>
                <a:gd name="T64" fmla="*/ 371 w 446"/>
                <a:gd name="T65" fmla="*/ 63 h 448"/>
                <a:gd name="T66" fmla="*/ 379 w 446"/>
                <a:gd name="T67" fmla="*/ 0 h 44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46"/>
                <a:gd name="T103" fmla="*/ 0 h 448"/>
                <a:gd name="T104" fmla="*/ 446 w 446"/>
                <a:gd name="T105" fmla="*/ 448 h 44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46" h="448">
                  <a:moveTo>
                    <a:pt x="379" y="0"/>
                  </a:moveTo>
                  <a:lnTo>
                    <a:pt x="304" y="14"/>
                  </a:lnTo>
                  <a:lnTo>
                    <a:pt x="240" y="17"/>
                  </a:lnTo>
                  <a:lnTo>
                    <a:pt x="162" y="21"/>
                  </a:lnTo>
                  <a:lnTo>
                    <a:pt x="82" y="9"/>
                  </a:lnTo>
                  <a:lnTo>
                    <a:pt x="71" y="82"/>
                  </a:lnTo>
                  <a:lnTo>
                    <a:pt x="25" y="174"/>
                  </a:lnTo>
                  <a:lnTo>
                    <a:pt x="8" y="253"/>
                  </a:lnTo>
                  <a:lnTo>
                    <a:pt x="0" y="328"/>
                  </a:lnTo>
                  <a:lnTo>
                    <a:pt x="12" y="404"/>
                  </a:lnTo>
                  <a:lnTo>
                    <a:pt x="34" y="441"/>
                  </a:lnTo>
                  <a:lnTo>
                    <a:pt x="67" y="436"/>
                  </a:lnTo>
                  <a:lnTo>
                    <a:pt x="77" y="400"/>
                  </a:lnTo>
                  <a:lnTo>
                    <a:pt x="79" y="337"/>
                  </a:lnTo>
                  <a:lnTo>
                    <a:pt x="89" y="255"/>
                  </a:lnTo>
                  <a:lnTo>
                    <a:pt x="125" y="183"/>
                  </a:lnTo>
                  <a:lnTo>
                    <a:pt x="178" y="142"/>
                  </a:lnTo>
                  <a:lnTo>
                    <a:pt x="230" y="126"/>
                  </a:lnTo>
                  <a:lnTo>
                    <a:pt x="287" y="145"/>
                  </a:lnTo>
                  <a:lnTo>
                    <a:pt x="327" y="206"/>
                  </a:lnTo>
                  <a:lnTo>
                    <a:pt x="349" y="255"/>
                  </a:lnTo>
                  <a:lnTo>
                    <a:pt x="365" y="301"/>
                  </a:lnTo>
                  <a:lnTo>
                    <a:pt x="371" y="352"/>
                  </a:lnTo>
                  <a:lnTo>
                    <a:pt x="369" y="400"/>
                  </a:lnTo>
                  <a:lnTo>
                    <a:pt x="369" y="435"/>
                  </a:lnTo>
                  <a:lnTo>
                    <a:pt x="398" y="447"/>
                  </a:lnTo>
                  <a:lnTo>
                    <a:pt x="426" y="411"/>
                  </a:lnTo>
                  <a:lnTo>
                    <a:pt x="441" y="348"/>
                  </a:lnTo>
                  <a:lnTo>
                    <a:pt x="445" y="295"/>
                  </a:lnTo>
                  <a:lnTo>
                    <a:pt x="434" y="240"/>
                  </a:lnTo>
                  <a:lnTo>
                    <a:pt x="404" y="174"/>
                  </a:lnTo>
                  <a:lnTo>
                    <a:pt x="382" y="118"/>
                  </a:lnTo>
                  <a:lnTo>
                    <a:pt x="371" y="63"/>
                  </a:lnTo>
                  <a:lnTo>
                    <a:pt x="379" y="0"/>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grpSp>
      <p:grpSp>
        <p:nvGrpSpPr>
          <p:cNvPr id="3" name="Group 5"/>
          <p:cNvGrpSpPr>
            <a:grpSpLocks/>
          </p:cNvGrpSpPr>
          <p:nvPr/>
        </p:nvGrpSpPr>
        <p:grpSpPr bwMode="auto">
          <a:xfrm rot="-755186">
            <a:off x="2884488" y="1614491"/>
            <a:ext cx="1331912" cy="1749425"/>
            <a:chOff x="4070" y="1040"/>
            <a:chExt cx="656" cy="861"/>
          </a:xfrm>
        </p:grpSpPr>
        <p:sp>
          <p:nvSpPr>
            <p:cNvPr id="400390" name="Freeform 6"/>
            <p:cNvSpPr>
              <a:spLocks/>
            </p:cNvSpPr>
            <p:nvPr/>
          </p:nvSpPr>
          <p:spPr bwMode="auto">
            <a:xfrm>
              <a:off x="4269" y="1040"/>
              <a:ext cx="457" cy="342"/>
            </a:xfrm>
            <a:custGeom>
              <a:avLst/>
              <a:gdLst/>
              <a:ahLst/>
              <a:cxnLst>
                <a:cxn ang="0">
                  <a:pos x="4" y="238"/>
                </a:cxn>
                <a:cxn ang="0">
                  <a:pos x="3" y="153"/>
                </a:cxn>
                <a:cxn ang="0">
                  <a:pos x="0" y="87"/>
                </a:cxn>
                <a:cxn ang="0">
                  <a:pos x="9" y="51"/>
                </a:cxn>
                <a:cxn ang="0">
                  <a:pos x="43" y="0"/>
                </a:cxn>
                <a:cxn ang="0">
                  <a:pos x="97" y="4"/>
                </a:cxn>
                <a:cxn ang="0">
                  <a:pos x="110" y="24"/>
                </a:cxn>
                <a:cxn ang="0">
                  <a:pos x="72" y="107"/>
                </a:cxn>
                <a:cxn ang="0">
                  <a:pos x="110" y="24"/>
                </a:cxn>
                <a:cxn ang="0">
                  <a:pos x="132" y="9"/>
                </a:cxn>
                <a:cxn ang="0">
                  <a:pos x="151" y="7"/>
                </a:cxn>
                <a:cxn ang="0">
                  <a:pos x="189" y="13"/>
                </a:cxn>
                <a:cxn ang="0">
                  <a:pos x="260" y="48"/>
                </a:cxn>
                <a:cxn ang="0">
                  <a:pos x="280" y="88"/>
                </a:cxn>
                <a:cxn ang="0">
                  <a:pos x="276" y="125"/>
                </a:cxn>
                <a:cxn ang="0">
                  <a:pos x="256" y="174"/>
                </a:cxn>
                <a:cxn ang="0">
                  <a:pos x="276" y="125"/>
                </a:cxn>
                <a:cxn ang="0">
                  <a:pos x="280" y="88"/>
                </a:cxn>
                <a:cxn ang="0">
                  <a:pos x="301" y="72"/>
                </a:cxn>
                <a:cxn ang="0">
                  <a:pos x="356" y="72"/>
                </a:cxn>
                <a:cxn ang="0">
                  <a:pos x="393" y="77"/>
                </a:cxn>
                <a:cxn ang="0">
                  <a:pos x="437" y="90"/>
                </a:cxn>
                <a:cxn ang="0">
                  <a:pos x="454" y="115"/>
                </a:cxn>
                <a:cxn ang="0">
                  <a:pos x="456" y="180"/>
                </a:cxn>
                <a:cxn ang="0">
                  <a:pos x="447" y="222"/>
                </a:cxn>
                <a:cxn ang="0">
                  <a:pos x="396" y="284"/>
                </a:cxn>
                <a:cxn ang="0">
                  <a:pos x="365" y="341"/>
                </a:cxn>
                <a:cxn ang="0">
                  <a:pos x="283" y="336"/>
                </a:cxn>
                <a:cxn ang="0">
                  <a:pos x="201" y="316"/>
                </a:cxn>
                <a:cxn ang="0">
                  <a:pos x="100" y="286"/>
                </a:cxn>
                <a:cxn ang="0">
                  <a:pos x="4" y="238"/>
                </a:cxn>
              </a:cxnLst>
              <a:rect l="0" t="0" r="r" b="b"/>
              <a:pathLst>
                <a:path w="457" h="342">
                  <a:moveTo>
                    <a:pt x="4" y="238"/>
                  </a:moveTo>
                  <a:lnTo>
                    <a:pt x="3" y="153"/>
                  </a:lnTo>
                  <a:lnTo>
                    <a:pt x="0" y="87"/>
                  </a:lnTo>
                  <a:lnTo>
                    <a:pt x="9" y="51"/>
                  </a:lnTo>
                  <a:lnTo>
                    <a:pt x="43" y="0"/>
                  </a:lnTo>
                  <a:lnTo>
                    <a:pt x="97" y="4"/>
                  </a:lnTo>
                  <a:lnTo>
                    <a:pt x="110" y="24"/>
                  </a:lnTo>
                  <a:lnTo>
                    <a:pt x="72" y="107"/>
                  </a:lnTo>
                  <a:lnTo>
                    <a:pt x="110" y="24"/>
                  </a:lnTo>
                  <a:lnTo>
                    <a:pt x="132" y="9"/>
                  </a:lnTo>
                  <a:lnTo>
                    <a:pt x="151" y="7"/>
                  </a:lnTo>
                  <a:lnTo>
                    <a:pt x="189" y="13"/>
                  </a:lnTo>
                  <a:lnTo>
                    <a:pt x="260" y="48"/>
                  </a:lnTo>
                  <a:lnTo>
                    <a:pt x="280" y="88"/>
                  </a:lnTo>
                  <a:lnTo>
                    <a:pt x="276" y="125"/>
                  </a:lnTo>
                  <a:lnTo>
                    <a:pt x="256" y="174"/>
                  </a:lnTo>
                  <a:lnTo>
                    <a:pt x="276" y="125"/>
                  </a:lnTo>
                  <a:lnTo>
                    <a:pt x="280" y="88"/>
                  </a:lnTo>
                  <a:lnTo>
                    <a:pt x="301" y="72"/>
                  </a:lnTo>
                  <a:lnTo>
                    <a:pt x="356" y="72"/>
                  </a:lnTo>
                  <a:lnTo>
                    <a:pt x="393" y="77"/>
                  </a:lnTo>
                  <a:lnTo>
                    <a:pt x="437" y="90"/>
                  </a:lnTo>
                  <a:lnTo>
                    <a:pt x="454" y="115"/>
                  </a:lnTo>
                  <a:lnTo>
                    <a:pt x="456" y="180"/>
                  </a:lnTo>
                  <a:lnTo>
                    <a:pt x="447" y="222"/>
                  </a:lnTo>
                  <a:lnTo>
                    <a:pt x="396" y="284"/>
                  </a:lnTo>
                  <a:lnTo>
                    <a:pt x="365" y="341"/>
                  </a:lnTo>
                  <a:lnTo>
                    <a:pt x="283" y="336"/>
                  </a:lnTo>
                  <a:lnTo>
                    <a:pt x="201" y="316"/>
                  </a:lnTo>
                  <a:lnTo>
                    <a:pt x="100" y="286"/>
                  </a:lnTo>
                  <a:lnTo>
                    <a:pt x="4" y="238"/>
                  </a:lnTo>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sp>
          <p:nvSpPr>
            <p:cNvPr id="57388" name="Freeform 7"/>
            <p:cNvSpPr>
              <a:spLocks/>
            </p:cNvSpPr>
            <p:nvPr/>
          </p:nvSpPr>
          <p:spPr bwMode="auto">
            <a:xfrm>
              <a:off x="4070" y="1280"/>
              <a:ext cx="564" cy="621"/>
            </a:xfrm>
            <a:custGeom>
              <a:avLst/>
              <a:gdLst>
                <a:gd name="T0" fmla="*/ 563 w 564"/>
                <a:gd name="T1" fmla="*/ 101 h 621"/>
                <a:gd name="T2" fmla="*/ 481 w 564"/>
                <a:gd name="T3" fmla="*/ 97 h 621"/>
                <a:gd name="T4" fmla="*/ 399 w 564"/>
                <a:gd name="T5" fmla="*/ 77 h 621"/>
                <a:gd name="T6" fmla="*/ 298 w 564"/>
                <a:gd name="T7" fmla="*/ 47 h 621"/>
                <a:gd name="T8" fmla="*/ 202 w 564"/>
                <a:gd name="T9" fmla="*/ 0 h 621"/>
                <a:gd name="T10" fmla="*/ 176 w 564"/>
                <a:gd name="T11" fmla="*/ 94 h 621"/>
                <a:gd name="T12" fmla="*/ 92 w 564"/>
                <a:gd name="T13" fmla="*/ 240 h 621"/>
                <a:gd name="T14" fmla="*/ 44 w 564"/>
                <a:gd name="T15" fmla="*/ 392 h 621"/>
                <a:gd name="T16" fmla="*/ 0 w 564"/>
                <a:gd name="T17" fmla="*/ 461 h 621"/>
                <a:gd name="T18" fmla="*/ 3 w 564"/>
                <a:gd name="T19" fmla="*/ 517 h 621"/>
                <a:gd name="T20" fmla="*/ 20 w 564"/>
                <a:gd name="T21" fmla="*/ 534 h 621"/>
                <a:gd name="T22" fmla="*/ 65 w 564"/>
                <a:gd name="T23" fmla="*/ 522 h 621"/>
                <a:gd name="T24" fmla="*/ 104 w 564"/>
                <a:gd name="T25" fmla="*/ 490 h 621"/>
                <a:gd name="T26" fmla="*/ 157 w 564"/>
                <a:gd name="T27" fmla="*/ 399 h 621"/>
                <a:gd name="T28" fmla="*/ 330 w 564"/>
                <a:gd name="T29" fmla="*/ 221 h 621"/>
                <a:gd name="T30" fmla="*/ 338 w 564"/>
                <a:gd name="T31" fmla="*/ 231 h 621"/>
                <a:gd name="T32" fmla="*/ 353 w 564"/>
                <a:gd name="T33" fmla="*/ 271 h 621"/>
                <a:gd name="T34" fmla="*/ 353 w 564"/>
                <a:gd name="T35" fmla="*/ 312 h 621"/>
                <a:gd name="T36" fmla="*/ 342 w 564"/>
                <a:gd name="T37" fmla="*/ 372 h 621"/>
                <a:gd name="T38" fmla="*/ 302 w 564"/>
                <a:gd name="T39" fmla="*/ 463 h 621"/>
                <a:gd name="T40" fmla="*/ 266 w 564"/>
                <a:gd name="T41" fmla="*/ 519 h 621"/>
                <a:gd name="T42" fmla="*/ 247 w 564"/>
                <a:gd name="T43" fmla="*/ 573 h 621"/>
                <a:gd name="T44" fmla="*/ 262 w 564"/>
                <a:gd name="T45" fmla="*/ 613 h 621"/>
                <a:gd name="T46" fmla="*/ 281 w 564"/>
                <a:gd name="T47" fmla="*/ 620 h 621"/>
                <a:gd name="T48" fmla="*/ 326 w 564"/>
                <a:gd name="T49" fmla="*/ 609 h 621"/>
                <a:gd name="T50" fmla="*/ 407 w 564"/>
                <a:gd name="T51" fmla="*/ 536 h 621"/>
                <a:gd name="T52" fmla="*/ 469 w 564"/>
                <a:gd name="T53" fmla="*/ 470 h 621"/>
                <a:gd name="T54" fmla="*/ 487 w 564"/>
                <a:gd name="T55" fmla="*/ 436 h 621"/>
                <a:gd name="T56" fmla="*/ 505 w 564"/>
                <a:gd name="T57" fmla="*/ 354 h 621"/>
                <a:gd name="T58" fmla="*/ 507 w 564"/>
                <a:gd name="T59" fmla="*/ 251 h 621"/>
                <a:gd name="T60" fmla="*/ 524 w 564"/>
                <a:gd name="T61" fmla="*/ 189 h 621"/>
                <a:gd name="T62" fmla="*/ 563 w 564"/>
                <a:gd name="T63" fmla="*/ 101 h 6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64"/>
                <a:gd name="T97" fmla="*/ 0 h 621"/>
                <a:gd name="T98" fmla="*/ 564 w 564"/>
                <a:gd name="T99" fmla="*/ 621 h 62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64" h="621">
                  <a:moveTo>
                    <a:pt x="563" y="101"/>
                  </a:moveTo>
                  <a:lnTo>
                    <a:pt x="481" y="97"/>
                  </a:lnTo>
                  <a:lnTo>
                    <a:pt x="399" y="77"/>
                  </a:lnTo>
                  <a:lnTo>
                    <a:pt x="298" y="47"/>
                  </a:lnTo>
                  <a:lnTo>
                    <a:pt x="202" y="0"/>
                  </a:lnTo>
                  <a:lnTo>
                    <a:pt x="176" y="94"/>
                  </a:lnTo>
                  <a:lnTo>
                    <a:pt x="92" y="240"/>
                  </a:lnTo>
                  <a:lnTo>
                    <a:pt x="44" y="392"/>
                  </a:lnTo>
                  <a:lnTo>
                    <a:pt x="0" y="461"/>
                  </a:lnTo>
                  <a:lnTo>
                    <a:pt x="3" y="517"/>
                  </a:lnTo>
                  <a:lnTo>
                    <a:pt x="20" y="534"/>
                  </a:lnTo>
                  <a:lnTo>
                    <a:pt x="65" y="522"/>
                  </a:lnTo>
                  <a:lnTo>
                    <a:pt x="104" y="490"/>
                  </a:lnTo>
                  <a:lnTo>
                    <a:pt x="157" y="399"/>
                  </a:lnTo>
                  <a:lnTo>
                    <a:pt x="330" y="221"/>
                  </a:lnTo>
                  <a:lnTo>
                    <a:pt x="338" y="231"/>
                  </a:lnTo>
                  <a:lnTo>
                    <a:pt x="353" y="271"/>
                  </a:lnTo>
                  <a:lnTo>
                    <a:pt x="353" y="312"/>
                  </a:lnTo>
                  <a:lnTo>
                    <a:pt x="342" y="372"/>
                  </a:lnTo>
                  <a:lnTo>
                    <a:pt x="302" y="463"/>
                  </a:lnTo>
                  <a:lnTo>
                    <a:pt x="266" y="519"/>
                  </a:lnTo>
                  <a:lnTo>
                    <a:pt x="247" y="573"/>
                  </a:lnTo>
                  <a:lnTo>
                    <a:pt x="262" y="613"/>
                  </a:lnTo>
                  <a:lnTo>
                    <a:pt x="281" y="620"/>
                  </a:lnTo>
                  <a:lnTo>
                    <a:pt x="326" y="609"/>
                  </a:lnTo>
                  <a:lnTo>
                    <a:pt x="407" y="536"/>
                  </a:lnTo>
                  <a:lnTo>
                    <a:pt x="469" y="470"/>
                  </a:lnTo>
                  <a:lnTo>
                    <a:pt x="487" y="436"/>
                  </a:lnTo>
                  <a:lnTo>
                    <a:pt x="505" y="354"/>
                  </a:lnTo>
                  <a:lnTo>
                    <a:pt x="507" y="251"/>
                  </a:lnTo>
                  <a:lnTo>
                    <a:pt x="524" y="189"/>
                  </a:lnTo>
                  <a:lnTo>
                    <a:pt x="563" y="101"/>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grpSp>
      <p:sp>
        <p:nvSpPr>
          <p:cNvPr id="57348" name="Freeform 8"/>
          <p:cNvSpPr>
            <a:spLocks/>
          </p:cNvSpPr>
          <p:nvPr/>
        </p:nvSpPr>
        <p:spPr bwMode="auto">
          <a:xfrm>
            <a:off x="4306888" y="3032125"/>
            <a:ext cx="366712" cy="590550"/>
          </a:xfrm>
          <a:custGeom>
            <a:avLst/>
            <a:gdLst>
              <a:gd name="T0" fmla="*/ 182562 w 231"/>
              <a:gd name="T1" fmla="*/ 63500 h 372"/>
              <a:gd name="T2" fmla="*/ 73025 w 231"/>
              <a:gd name="T3" fmla="*/ 65088 h 372"/>
              <a:gd name="T4" fmla="*/ 0 w 231"/>
              <a:gd name="T5" fmla="*/ 3175 h 372"/>
              <a:gd name="T6" fmla="*/ 20637 w 231"/>
              <a:gd name="T7" fmla="*/ 184150 h 372"/>
              <a:gd name="T8" fmla="*/ 52387 w 231"/>
              <a:gd name="T9" fmla="*/ 539750 h 372"/>
              <a:gd name="T10" fmla="*/ 141287 w 231"/>
              <a:gd name="T11" fmla="*/ 512763 h 372"/>
              <a:gd name="T12" fmla="*/ 265112 w 231"/>
              <a:gd name="T13" fmla="*/ 522288 h 372"/>
              <a:gd name="T14" fmla="*/ 325437 w 231"/>
              <a:gd name="T15" fmla="*/ 523875 h 372"/>
              <a:gd name="T16" fmla="*/ 342900 w 231"/>
              <a:gd name="T17" fmla="*/ 165100 h 372"/>
              <a:gd name="T18" fmla="*/ 366712 w 231"/>
              <a:gd name="T19" fmla="*/ 0 h 372"/>
              <a:gd name="T20" fmla="*/ 325437 w 231"/>
              <a:gd name="T21" fmla="*/ 34925 h 372"/>
              <a:gd name="T22" fmla="*/ 182562 w 231"/>
              <a:gd name="T23" fmla="*/ 63500 h 3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1"/>
              <a:gd name="T37" fmla="*/ 0 h 372"/>
              <a:gd name="T38" fmla="*/ 231 w 231"/>
              <a:gd name="T39" fmla="*/ 372 h 37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1" h="372">
                <a:moveTo>
                  <a:pt x="115" y="40"/>
                </a:moveTo>
                <a:lnTo>
                  <a:pt x="46" y="41"/>
                </a:lnTo>
                <a:lnTo>
                  <a:pt x="0" y="2"/>
                </a:lnTo>
                <a:lnTo>
                  <a:pt x="13" y="116"/>
                </a:lnTo>
                <a:lnTo>
                  <a:pt x="33" y="340"/>
                </a:lnTo>
                <a:cubicBezTo>
                  <a:pt x="46" y="372"/>
                  <a:pt x="67" y="328"/>
                  <a:pt x="89" y="323"/>
                </a:cubicBezTo>
                <a:cubicBezTo>
                  <a:pt x="111" y="318"/>
                  <a:pt x="148" y="325"/>
                  <a:pt x="167" y="329"/>
                </a:cubicBezTo>
                <a:cubicBezTo>
                  <a:pt x="186" y="333"/>
                  <a:pt x="196" y="364"/>
                  <a:pt x="205" y="330"/>
                </a:cubicBezTo>
                <a:lnTo>
                  <a:pt x="216" y="104"/>
                </a:lnTo>
                <a:lnTo>
                  <a:pt x="231" y="0"/>
                </a:lnTo>
                <a:lnTo>
                  <a:pt x="205" y="22"/>
                </a:lnTo>
                <a:lnTo>
                  <a:pt x="115" y="40"/>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400393" name="Freeform 9"/>
          <p:cNvSpPr>
            <a:spLocks/>
          </p:cNvSpPr>
          <p:nvPr/>
        </p:nvSpPr>
        <p:spPr bwMode="auto">
          <a:xfrm rot="730838">
            <a:off x="4221166" y="2493965"/>
            <a:ext cx="514351" cy="619125"/>
          </a:xfrm>
          <a:custGeom>
            <a:avLst/>
            <a:gdLst/>
            <a:ahLst/>
            <a:cxnLst>
              <a:cxn ang="0">
                <a:pos x="162" y="292"/>
              </a:cxn>
              <a:cxn ang="0">
                <a:pos x="109" y="304"/>
              </a:cxn>
              <a:cxn ang="0">
                <a:pos x="67" y="282"/>
              </a:cxn>
              <a:cxn ang="0">
                <a:pos x="7" y="189"/>
              </a:cxn>
              <a:cxn ang="0">
                <a:pos x="0" y="136"/>
              </a:cxn>
              <a:cxn ang="0">
                <a:pos x="7" y="90"/>
              </a:cxn>
              <a:cxn ang="0">
                <a:pos x="63" y="27"/>
              </a:cxn>
              <a:cxn ang="0">
                <a:pos x="94" y="0"/>
              </a:cxn>
              <a:cxn ang="0">
                <a:pos x="112" y="2"/>
              </a:cxn>
              <a:cxn ang="0">
                <a:pos x="155" y="27"/>
              </a:cxn>
              <a:cxn ang="0">
                <a:pos x="224" y="55"/>
              </a:cxn>
              <a:cxn ang="0">
                <a:pos x="244" y="86"/>
              </a:cxn>
              <a:cxn ang="0">
                <a:pos x="252" y="140"/>
              </a:cxn>
              <a:cxn ang="0">
                <a:pos x="239" y="215"/>
              </a:cxn>
              <a:cxn ang="0">
                <a:pos x="243" y="241"/>
              </a:cxn>
              <a:cxn ang="0">
                <a:pos x="227" y="263"/>
              </a:cxn>
              <a:cxn ang="0">
                <a:pos x="162" y="292"/>
              </a:cxn>
            </a:cxnLst>
            <a:rect l="0" t="0" r="r" b="b"/>
            <a:pathLst>
              <a:path w="253" h="305">
                <a:moveTo>
                  <a:pt x="162" y="292"/>
                </a:moveTo>
                <a:lnTo>
                  <a:pt x="109" y="304"/>
                </a:lnTo>
                <a:lnTo>
                  <a:pt x="67" y="282"/>
                </a:lnTo>
                <a:lnTo>
                  <a:pt x="7" y="189"/>
                </a:lnTo>
                <a:lnTo>
                  <a:pt x="0" y="136"/>
                </a:lnTo>
                <a:lnTo>
                  <a:pt x="7" y="90"/>
                </a:lnTo>
                <a:lnTo>
                  <a:pt x="63" y="27"/>
                </a:lnTo>
                <a:lnTo>
                  <a:pt x="94" y="0"/>
                </a:lnTo>
                <a:lnTo>
                  <a:pt x="112" y="2"/>
                </a:lnTo>
                <a:lnTo>
                  <a:pt x="155" y="27"/>
                </a:lnTo>
                <a:lnTo>
                  <a:pt x="224" y="55"/>
                </a:lnTo>
                <a:lnTo>
                  <a:pt x="244" y="86"/>
                </a:lnTo>
                <a:lnTo>
                  <a:pt x="252" y="140"/>
                </a:lnTo>
                <a:lnTo>
                  <a:pt x="239" y="215"/>
                </a:lnTo>
                <a:lnTo>
                  <a:pt x="243" y="241"/>
                </a:lnTo>
                <a:lnTo>
                  <a:pt x="227" y="263"/>
                </a:lnTo>
                <a:lnTo>
                  <a:pt x="162" y="292"/>
                </a:lnTo>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sp>
        <p:nvSpPr>
          <p:cNvPr id="57350" name="Freeform 10"/>
          <p:cNvSpPr>
            <a:spLocks/>
          </p:cNvSpPr>
          <p:nvPr/>
        </p:nvSpPr>
        <p:spPr bwMode="auto">
          <a:xfrm>
            <a:off x="4902201" y="1665289"/>
            <a:ext cx="617539" cy="349250"/>
          </a:xfrm>
          <a:custGeom>
            <a:avLst/>
            <a:gdLst>
              <a:gd name="T0" fmla="*/ 62973 w 304"/>
              <a:gd name="T1" fmla="*/ 328945 h 172"/>
              <a:gd name="T2" fmla="*/ 26408 w 304"/>
              <a:gd name="T3" fmla="*/ 227419 h 172"/>
              <a:gd name="T4" fmla="*/ 0 w 304"/>
              <a:gd name="T5" fmla="*/ 152289 h 172"/>
              <a:gd name="T6" fmla="*/ 0 w 304"/>
              <a:gd name="T7" fmla="*/ 105587 h 172"/>
              <a:gd name="T8" fmla="*/ 32502 w 304"/>
              <a:gd name="T9" fmla="*/ 32488 h 172"/>
              <a:gd name="T10" fmla="*/ 101569 w 304"/>
              <a:gd name="T11" fmla="*/ 14214 h 172"/>
              <a:gd name="T12" fmla="*/ 192981 w 304"/>
              <a:gd name="T13" fmla="*/ 6092 h 172"/>
              <a:gd name="T14" fmla="*/ 247828 w 304"/>
              <a:gd name="T15" fmla="*/ 4061 h 172"/>
              <a:gd name="T16" fmla="*/ 318926 w 304"/>
              <a:gd name="T17" fmla="*/ 6092 h 172"/>
              <a:gd name="T18" fmla="*/ 361585 w 304"/>
              <a:gd name="T19" fmla="*/ 48733 h 172"/>
              <a:gd name="T20" fmla="*/ 367679 w 304"/>
              <a:gd name="T21" fmla="*/ 81221 h 172"/>
              <a:gd name="T22" fmla="*/ 361585 w 304"/>
              <a:gd name="T23" fmla="*/ 48733 h 172"/>
              <a:gd name="T24" fmla="*/ 379867 w 304"/>
              <a:gd name="T25" fmla="*/ 22336 h 172"/>
              <a:gd name="T26" fmla="*/ 450965 w 304"/>
              <a:gd name="T27" fmla="*/ 2031 h 172"/>
              <a:gd name="T28" fmla="*/ 497687 w 304"/>
              <a:gd name="T29" fmla="*/ 0 h 172"/>
              <a:gd name="T30" fmla="*/ 548471 w 304"/>
              <a:gd name="T31" fmla="*/ 2031 h 172"/>
              <a:gd name="T32" fmla="*/ 589099 w 304"/>
              <a:gd name="T33" fmla="*/ 16244 h 172"/>
              <a:gd name="T34" fmla="*/ 615507 w 304"/>
              <a:gd name="T35" fmla="*/ 93404 h 172"/>
              <a:gd name="T36" fmla="*/ 617538 w 304"/>
              <a:gd name="T37" fmla="*/ 144167 h 172"/>
              <a:gd name="T38" fmla="*/ 576911 w 304"/>
              <a:gd name="T39" fmla="*/ 237571 h 172"/>
              <a:gd name="T40" fmla="*/ 556597 w 304"/>
              <a:gd name="T41" fmla="*/ 314731 h 172"/>
              <a:gd name="T42" fmla="*/ 450965 w 304"/>
              <a:gd name="T43" fmla="*/ 343158 h 172"/>
              <a:gd name="T44" fmla="*/ 341271 w 304"/>
              <a:gd name="T45" fmla="*/ 349250 h 172"/>
              <a:gd name="T46" fmla="*/ 201106 w 304"/>
              <a:gd name="T47" fmla="*/ 349250 h 172"/>
              <a:gd name="T48" fmla="*/ 62973 w 304"/>
              <a:gd name="T49" fmla="*/ 328945 h 17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4"/>
              <a:gd name="T76" fmla="*/ 0 h 172"/>
              <a:gd name="T77" fmla="*/ 304 w 304"/>
              <a:gd name="T78" fmla="*/ 172 h 17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4" h="172">
                <a:moveTo>
                  <a:pt x="31" y="162"/>
                </a:moveTo>
                <a:lnTo>
                  <a:pt x="13" y="112"/>
                </a:lnTo>
                <a:lnTo>
                  <a:pt x="0" y="75"/>
                </a:lnTo>
                <a:lnTo>
                  <a:pt x="0" y="52"/>
                </a:lnTo>
                <a:lnTo>
                  <a:pt x="16" y="16"/>
                </a:lnTo>
                <a:lnTo>
                  <a:pt x="50" y="7"/>
                </a:lnTo>
                <a:lnTo>
                  <a:pt x="95" y="3"/>
                </a:lnTo>
                <a:lnTo>
                  <a:pt x="122" y="2"/>
                </a:lnTo>
                <a:lnTo>
                  <a:pt x="157" y="3"/>
                </a:lnTo>
                <a:lnTo>
                  <a:pt x="178" y="24"/>
                </a:lnTo>
                <a:lnTo>
                  <a:pt x="181" y="40"/>
                </a:lnTo>
                <a:lnTo>
                  <a:pt x="178" y="24"/>
                </a:lnTo>
                <a:lnTo>
                  <a:pt x="187" y="11"/>
                </a:lnTo>
                <a:lnTo>
                  <a:pt x="222" y="1"/>
                </a:lnTo>
                <a:lnTo>
                  <a:pt x="245" y="0"/>
                </a:lnTo>
                <a:lnTo>
                  <a:pt x="270" y="1"/>
                </a:lnTo>
                <a:lnTo>
                  <a:pt x="290" y="8"/>
                </a:lnTo>
                <a:lnTo>
                  <a:pt x="303" y="46"/>
                </a:lnTo>
                <a:lnTo>
                  <a:pt x="304" y="71"/>
                </a:lnTo>
                <a:lnTo>
                  <a:pt x="284" y="117"/>
                </a:lnTo>
                <a:lnTo>
                  <a:pt x="274" y="155"/>
                </a:lnTo>
                <a:lnTo>
                  <a:pt x="222" y="169"/>
                </a:lnTo>
                <a:lnTo>
                  <a:pt x="168" y="172"/>
                </a:lnTo>
                <a:lnTo>
                  <a:pt x="99" y="172"/>
                </a:lnTo>
                <a:lnTo>
                  <a:pt x="31" y="162"/>
                </a:lnTo>
              </a:path>
            </a:pathLst>
          </a:custGeom>
          <a:gradFill rotWithShape="0">
            <a:gsLst>
              <a:gs pos="0">
                <a:schemeClr val="bg1"/>
              </a:gs>
              <a:gs pos="100000">
                <a:srgbClr val="DDDDDD"/>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57351" name="Freeform 11"/>
          <p:cNvSpPr>
            <a:spLocks/>
          </p:cNvSpPr>
          <p:nvPr/>
        </p:nvSpPr>
        <p:spPr bwMode="auto">
          <a:xfrm>
            <a:off x="4872037" y="1984378"/>
            <a:ext cx="639763" cy="530225"/>
          </a:xfrm>
          <a:custGeom>
            <a:avLst/>
            <a:gdLst>
              <a:gd name="T0" fmla="*/ 584925 w 315"/>
              <a:gd name="T1" fmla="*/ 0 h 261"/>
              <a:gd name="T2" fmla="*/ 461035 w 315"/>
              <a:gd name="T3" fmla="*/ 22347 h 261"/>
              <a:gd name="T4" fmla="*/ 357454 w 315"/>
              <a:gd name="T5" fmla="*/ 26410 h 261"/>
              <a:gd name="T6" fmla="*/ 229502 w 315"/>
              <a:gd name="T7" fmla="*/ 32504 h 261"/>
              <a:gd name="T8" fmla="*/ 97488 w 315"/>
              <a:gd name="T9" fmla="*/ 14221 h 261"/>
              <a:gd name="T10" fmla="*/ 79209 w 315"/>
              <a:gd name="T11" fmla="*/ 125954 h 261"/>
              <a:gd name="T12" fmla="*/ 0 w 315"/>
              <a:gd name="T13" fmla="*/ 327074 h 261"/>
              <a:gd name="T14" fmla="*/ 18279 w 315"/>
              <a:gd name="T15" fmla="*/ 455059 h 261"/>
              <a:gd name="T16" fmla="*/ 93426 w 315"/>
              <a:gd name="T17" fmla="*/ 520067 h 261"/>
              <a:gd name="T18" fmla="*/ 109673 w 315"/>
              <a:gd name="T19" fmla="*/ 394114 h 261"/>
              <a:gd name="T20" fmla="*/ 168572 w 315"/>
              <a:gd name="T21" fmla="*/ 282380 h 261"/>
              <a:gd name="T22" fmla="*/ 255905 w 315"/>
              <a:gd name="T23" fmla="*/ 219403 h 261"/>
              <a:gd name="T24" fmla="*/ 341206 w 315"/>
              <a:gd name="T25" fmla="*/ 195025 h 261"/>
              <a:gd name="T26" fmla="*/ 434632 w 315"/>
              <a:gd name="T27" fmla="*/ 223466 h 261"/>
              <a:gd name="T28" fmla="*/ 505717 w 315"/>
              <a:gd name="T29" fmla="*/ 314885 h 261"/>
              <a:gd name="T30" fmla="*/ 554460 w 315"/>
              <a:gd name="T31" fmla="*/ 455059 h 261"/>
              <a:gd name="T32" fmla="*/ 627576 w 315"/>
              <a:gd name="T33" fmla="*/ 406303 h 261"/>
              <a:gd name="T34" fmla="*/ 625545 w 315"/>
              <a:gd name="T35" fmla="*/ 268160 h 261"/>
              <a:gd name="T36" fmla="*/ 570708 w 315"/>
              <a:gd name="T37" fmla="*/ 97513 h 261"/>
              <a:gd name="T38" fmla="*/ 584925 w 315"/>
              <a:gd name="T39" fmla="*/ 0 h 2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15"/>
              <a:gd name="T61" fmla="*/ 0 h 261"/>
              <a:gd name="T62" fmla="*/ 315 w 315"/>
              <a:gd name="T63" fmla="*/ 261 h 26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15" h="261">
                <a:moveTo>
                  <a:pt x="288" y="0"/>
                </a:moveTo>
                <a:lnTo>
                  <a:pt x="227" y="11"/>
                </a:lnTo>
                <a:lnTo>
                  <a:pt x="176" y="13"/>
                </a:lnTo>
                <a:lnTo>
                  <a:pt x="113" y="16"/>
                </a:lnTo>
                <a:lnTo>
                  <a:pt x="48" y="7"/>
                </a:lnTo>
                <a:lnTo>
                  <a:pt x="39" y="62"/>
                </a:lnTo>
                <a:lnTo>
                  <a:pt x="0" y="161"/>
                </a:lnTo>
                <a:lnTo>
                  <a:pt x="9" y="224"/>
                </a:lnTo>
                <a:cubicBezTo>
                  <a:pt x="17" y="240"/>
                  <a:pt x="38" y="261"/>
                  <a:pt x="46" y="256"/>
                </a:cubicBezTo>
                <a:cubicBezTo>
                  <a:pt x="54" y="251"/>
                  <a:pt x="48" y="213"/>
                  <a:pt x="54" y="194"/>
                </a:cubicBezTo>
                <a:lnTo>
                  <a:pt x="83" y="139"/>
                </a:lnTo>
                <a:lnTo>
                  <a:pt x="126" y="108"/>
                </a:lnTo>
                <a:lnTo>
                  <a:pt x="168" y="96"/>
                </a:lnTo>
                <a:lnTo>
                  <a:pt x="214" y="110"/>
                </a:lnTo>
                <a:lnTo>
                  <a:pt x="249" y="155"/>
                </a:lnTo>
                <a:lnTo>
                  <a:pt x="273" y="224"/>
                </a:lnTo>
                <a:cubicBezTo>
                  <a:pt x="283" y="231"/>
                  <a:pt x="303" y="215"/>
                  <a:pt x="309" y="200"/>
                </a:cubicBezTo>
                <a:cubicBezTo>
                  <a:pt x="315" y="185"/>
                  <a:pt x="313" y="157"/>
                  <a:pt x="308" y="132"/>
                </a:cubicBezTo>
                <a:lnTo>
                  <a:pt x="281" y="48"/>
                </a:lnTo>
                <a:lnTo>
                  <a:pt x="288" y="0"/>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57352" name="Freeform 12"/>
          <p:cNvSpPr>
            <a:spLocks/>
          </p:cNvSpPr>
          <p:nvPr/>
        </p:nvSpPr>
        <p:spPr bwMode="auto">
          <a:xfrm>
            <a:off x="5033963" y="2797178"/>
            <a:ext cx="366712" cy="785813"/>
          </a:xfrm>
          <a:custGeom>
            <a:avLst/>
            <a:gdLst>
              <a:gd name="T0" fmla="*/ 182562 w 231"/>
              <a:gd name="T1" fmla="*/ 63500 h 495"/>
              <a:gd name="T2" fmla="*/ 73025 w 231"/>
              <a:gd name="T3" fmla="*/ 65088 h 495"/>
              <a:gd name="T4" fmla="*/ 0 w 231"/>
              <a:gd name="T5" fmla="*/ 3175 h 495"/>
              <a:gd name="T6" fmla="*/ 20637 w 231"/>
              <a:gd name="T7" fmla="*/ 184150 h 495"/>
              <a:gd name="T8" fmla="*/ 52387 w 231"/>
              <a:gd name="T9" fmla="*/ 539750 h 495"/>
              <a:gd name="T10" fmla="*/ 100012 w 231"/>
              <a:gd name="T11" fmla="*/ 785813 h 495"/>
              <a:gd name="T12" fmla="*/ 292100 w 231"/>
              <a:gd name="T13" fmla="*/ 773113 h 495"/>
              <a:gd name="T14" fmla="*/ 325437 w 231"/>
              <a:gd name="T15" fmla="*/ 523875 h 495"/>
              <a:gd name="T16" fmla="*/ 342900 w 231"/>
              <a:gd name="T17" fmla="*/ 165100 h 495"/>
              <a:gd name="T18" fmla="*/ 366712 w 231"/>
              <a:gd name="T19" fmla="*/ 0 h 495"/>
              <a:gd name="T20" fmla="*/ 325437 w 231"/>
              <a:gd name="T21" fmla="*/ 34925 h 495"/>
              <a:gd name="T22" fmla="*/ 182562 w 231"/>
              <a:gd name="T23" fmla="*/ 63500 h 4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1"/>
              <a:gd name="T37" fmla="*/ 0 h 495"/>
              <a:gd name="T38" fmla="*/ 231 w 231"/>
              <a:gd name="T39" fmla="*/ 495 h 4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1" h="495">
                <a:moveTo>
                  <a:pt x="115" y="40"/>
                </a:moveTo>
                <a:lnTo>
                  <a:pt x="46" y="41"/>
                </a:lnTo>
                <a:lnTo>
                  <a:pt x="0" y="2"/>
                </a:lnTo>
                <a:lnTo>
                  <a:pt x="13" y="116"/>
                </a:lnTo>
                <a:lnTo>
                  <a:pt x="33" y="340"/>
                </a:lnTo>
                <a:lnTo>
                  <a:pt x="63" y="495"/>
                </a:lnTo>
                <a:lnTo>
                  <a:pt x="184" y="487"/>
                </a:lnTo>
                <a:lnTo>
                  <a:pt x="205" y="330"/>
                </a:lnTo>
                <a:lnTo>
                  <a:pt x="216" y="104"/>
                </a:lnTo>
                <a:lnTo>
                  <a:pt x="231" y="0"/>
                </a:lnTo>
                <a:lnTo>
                  <a:pt x="205" y="22"/>
                </a:lnTo>
                <a:lnTo>
                  <a:pt x="115" y="40"/>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400397" name="Freeform 13"/>
          <p:cNvSpPr>
            <a:spLocks/>
          </p:cNvSpPr>
          <p:nvPr/>
        </p:nvSpPr>
        <p:spPr bwMode="auto">
          <a:xfrm rot="730838">
            <a:off x="4948240" y="2259014"/>
            <a:ext cx="514351" cy="619125"/>
          </a:xfrm>
          <a:custGeom>
            <a:avLst/>
            <a:gdLst/>
            <a:ahLst/>
            <a:cxnLst>
              <a:cxn ang="0">
                <a:pos x="162" y="292"/>
              </a:cxn>
              <a:cxn ang="0">
                <a:pos x="109" y="304"/>
              </a:cxn>
              <a:cxn ang="0">
                <a:pos x="67" y="282"/>
              </a:cxn>
              <a:cxn ang="0">
                <a:pos x="7" y="189"/>
              </a:cxn>
              <a:cxn ang="0">
                <a:pos x="0" y="136"/>
              </a:cxn>
              <a:cxn ang="0">
                <a:pos x="7" y="90"/>
              </a:cxn>
              <a:cxn ang="0">
                <a:pos x="63" y="27"/>
              </a:cxn>
              <a:cxn ang="0">
                <a:pos x="94" y="0"/>
              </a:cxn>
              <a:cxn ang="0">
                <a:pos x="112" y="2"/>
              </a:cxn>
              <a:cxn ang="0">
                <a:pos x="155" y="27"/>
              </a:cxn>
              <a:cxn ang="0">
                <a:pos x="224" y="55"/>
              </a:cxn>
              <a:cxn ang="0">
                <a:pos x="244" y="86"/>
              </a:cxn>
              <a:cxn ang="0">
                <a:pos x="252" y="140"/>
              </a:cxn>
              <a:cxn ang="0">
                <a:pos x="239" y="215"/>
              </a:cxn>
              <a:cxn ang="0">
                <a:pos x="243" y="241"/>
              </a:cxn>
              <a:cxn ang="0">
                <a:pos x="227" y="263"/>
              </a:cxn>
              <a:cxn ang="0">
                <a:pos x="162" y="292"/>
              </a:cxn>
            </a:cxnLst>
            <a:rect l="0" t="0" r="r" b="b"/>
            <a:pathLst>
              <a:path w="253" h="305">
                <a:moveTo>
                  <a:pt x="162" y="292"/>
                </a:moveTo>
                <a:lnTo>
                  <a:pt x="109" y="304"/>
                </a:lnTo>
                <a:lnTo>
                  <a:pt x="67" y="282"/>
                </a:lnTo>
                <a:lnTo>
                  <a:pt x="7" y="189"/>
                </a:lnTo>
                <a:lnTo>
                  <a:pt x="0" y="136"/>
                </a:lnTo>
                <a:lnTo>
                  <a:pt x="7" y="90"/>
                </a:lnTo>
                <a:lnTo>
                  <a:pt x="63" y="27"/>
                </a:lnTo>
                <a:lnTo>
                  <a:pt x="94" y="0"/>
                </a:lnTo>
                <a:lnTo>
                  <a:pt x="112" y="2"/>
                </a:lnTo>
                <a:lnTo>
                  <a:pt x="155" y="27"/>
                </a:lnTo>
                <a:lnTo>
                  <a:pt x="224" y="55"/>
                </a:lnTo>
                <a:lnTo>
                  <a:pt x="244" y="86"/>
                </a:lnTo>
                <a:lnTo>
                  <a:pt x="252" y="140"/>
                </a:lnTo>
                <a:lnTo>
                  <a:pt x="239" y="215"/>
                </a:lnTo>
                <a:lnTo>
                  <a:pt x="243" y="241"/>
                </a:lnTo>
                <a:lnTo>
                  <a:pt x="227" y="263"/>
                </a:lnTo>
                <a:lnTo>
                  <a:pt x="162" y="292"/>
                </a:lnTo>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grpSp>
        <p:nvGrpSpPr>
          <p:cNvPr id="4" name="Group 14"/>
          <p:cNvGrpSpPr>
            <a:grpSpLocks/>
          </p:cNvGrpSpPr>
          <p:nvPr/>
        </p:nvGrpSpPr>
        <p:grpSpPr bwMode="auto">
          <a:xfrm>
            <a:off x="5543551" y="1811341"/>
            <a:ext cx="534988" cy="1684337"/>
            <a:chOff x="2938" y="2139"/>
            <a:chExt cx="263" cy="829"/>
          </a:xfrm>
        </p:grpSpPr>
        <p:sp>
          <p:nvSpPr>
            <p:cNvPr id="57385" name="Freeform 15"/>
            <p:cNvSpPr>
              <a:spLocks/>
            </p:cNvSpPr>
            <p:nvPr/>
          </p:nvSpPr>
          <p:spPr bwMode="auto">
            <a:xfrm rot="730838">
              <a:off x="2938" y="2435"/>
              <a:ext cx="228" cy="533"/>
            </a:xfrm>
            <a:custGeom>
              <a:avLst/>
              <a:gdLst>
                <a:gd name="T0" fmla="*/ 94 w 228"/>
                <a:gd name="T1" fmla="*/ 50 h 533"/>
                <a:gd name="T2" fmla="*/ 41 w 228"/>
                <a:gd name="T3" fmla="*/ 62 h 533"/>
                <a:gd name="T4" fmla="*/ 0 w 228"/>
                <a:gd name="T5" fmla="*/ 40 h 533"/>
                <a:gd name="T6" fmla="*/ 29 w 228"/>
                <a:gd name="T7" fmla="*/ 124 h 533"/>
                <a:gd name="T8" fmla="*/ 81 w 228"/>
                <a:gd name="T9" fmla="*/ 292 h 533"/>
                <a:gd name="T10" fmla="*/ 129 w 228"/>
                <a:gd name="T11" fmla="*/ 406 h 533"/>
                <a:gd name="T12" fmla="*/ 171 w 228"/>
                <a:gd name="T13" fmla="*/ 505 h 533"/>
                <a:gd name="T14" fmla="*/ 194 w 228"/>
                <a:gd name="T15" fmla="*/ 527 h 533"/>
                <a:gd name="T16" fmla="*/ 207 w 228"/>
                <a:gd name="T17" fmla="*/ 532 h 533"/>
                <a:gd name="T18" fmla="*/ 216 w 228"/>
                <a:gd name="T19" fmla="*/ 521 h 533"/>
                <a:gd name="T20" fmla="*/ 227 w 228"/>
                <a:gd name="T21" fmla="*/ 489 h 533"/>
                <a:gd name="T22" fmla="*/ 220 w 228"/>
                <a:gd name="T23" fmla="*/ 380 h 533"/>
                <a:gd name="T24" fmla="*/ 211 w 228"/>
                <a:gd name="T25" fmla="*/ 256 h 533"/>
                <a:gd name="T26" fmla="*/ 182 w 228"/>
                <a:gd name="T27" fmla="*/ 82 h 533"/>
                <a:gd name="T28" fmla="*/ 176 w 228"/>
                <a:gd name="T29" fmla="*/ 0 h 533"/>
                <a:gd name="T30" fmla="*/ 160 w 228"/>
                <a:gd name="T31" fmla="*/ 21 h 533"/>
                <a:gd name="T32" fmla="*/ 94 w 228"/>
                <a:gd name="T33" fmla="*/ 50 h 5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8"/>
                <a:gd name="T52" fmla="*/ 0 h 533"/>
                <a:gd name="T53" fmla="*/ 228 w 228"/>
                <a:gd name="T54" fmla="*/ 533 h 5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8" h="533">
                  <a:moveTo>
                    <a:pt x="94" y="50"/>
                  </a:moveTo>
                  <a:lnTo>
                    <a:pt x="41" y="62"/>
                  </a:lnTo>
                  <a:lnTo>
                    <a:pt x="0" y="40"/>
                  </a:lnTo>
                  <a:lnTo>
                    <a:pt x="29" y="124"/>
                  </a:lnTo>
                  <a:lnTo>
                    <a:pt x="81" y="292"/>
                  </a:lnTo>
                  <a:lnTo>
                    <a:pt x="129" y="406"/>
                  </a:lnTo>
                  <a:lnTo>
                    <a:pt x="171" y="505"/>
                  </a:lnTo>
                  <a:lnTo>
                    <a:pt x="194" y="527"/>
                  </a:lnTo>
                  <a:lnTo>
                    <a:pt x="207" y="532"/>
                  </a:lnTo>
                  <a:lnTo>
                    <a:pt x="216" y="521"/>
                  </a:lnTo>
                  <a:lnTo>
                    <a:pt x="227" y="489"/>
                  </a:lnTo>
                  <a:lnTo>
                    <a:pt x="220" y="380"/>
                  </a:lnTo>
                  <a:lnTo>
                    <a:pt x="211" y="256"/>
                  </a:lnTo>
                  <a:lnTo>
                    <a:pt x="182" y="82"/>
                  </a:lnTo>
                  <a:lnTo>
                    <a:pt x="176" y="0"/>
                  </a:lnTo>
                  <a:lnTo>
                    <a:pt x="160" y="21"/>
                  </a:lnTo>
                  <a:lnTo>
                    <a:pt x="94" y="50"/>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400400" name="Freeform 16"/>
            <p:cNvSpPr>
              <a:spLocks/>
            </p:cNvSpPr>
            <p:nvPr/>
          </p:nvSpPr>
          <p:spPr bwMode="auto">
            <a:xfrm>
              <a:off x="2948" y="2139"/>
              <a:ext cx="253" cy="346"/>
            </a:xfrm>
            <a:custGeom>
              <a:avLst/>
              <a:gdLst/>
              <a:ahLst/>
              <a:cxnLst>
                <a:cxn ang="0">
                  <a:pos x="129" y="346"/>
                </a:cxn>
                <a:cxn ang="0">
                  <a:pos x="75" y="346"/>
                </a:cxn>
                <a:cxn ang="0">
                  <a:pos x="39" y="316"/>
                </a:cxn>
                <a:cxn ang="0">
                  <a:pos x="0" y="212"/>
                </a:cxn>
                <a:cxn ang="0">
                  <a:pos x="4" y="159"/>
                </a:cxn>
                <a:cxn ang="0">
                  <a:pos x="22" y="93"/>
                </a:cxn>
                <a:cxn ang="0">
                  <a:pos x="73" y="48"/>
                </a:cxn>
                <a:cxn ang="0">
                  <a:pos x="124" y="0"/>
                </a:cxn>
                <a:cxn ang="0">
                  <a:pos x="172" y="45"/>
                </a:cxn>
                <a:cxn ang="0">
                  <a:pos x="220" y="81"/>
                </a:cxn>
                <a:cxn ang="0">
                  <a:pos x="247" y="123"/>
                </a:cxn>
                <a:cxn ang="0">
                  <a:pos x="253" y="162"/>
                </a:cxn>
                <a:cxn ang="0">
                  <a:pos x="249" y="216"/>
                </a:cxn>
                <a:cxn ang="0">
                  <a:pos x="229" y="264"/>
                </a:cxn>
                <a:cxn ang="0">
                  <a:pos x="219" y="313"/>
                </a:cxn>
                <a:cxn ang="0">
                  <a:pos x="199" y="331"/>
                </a:cxn>
                <a:cxn ang="0">
                  <a:pos x="129" y="346"/>
                </a:cxn>
              </a:cxnLst>
              <a:rect l="0" t="0" r="r" b="b"/>
              <a:pathLst>
                <a:path w="253" h="346">
                  <a:moveTo>
                    <a:pt x="129" y="346"/>
                  </a:moveTo>
                  <a:lnTo>
                    <a:pt x="75" y="346"/>
                  </a:lnTo>
                  <a:lnTo>
                    <a:pt x="39" y="316"/>
                  </a:lnTo>
                  <a:lnTo>
                    <a:pt x="0" y="212"/>
                  </a:lnTo>
                  <a:lnTo>
                    <a:pt x="4" y="159"/>
                  </a:lnTo>
                  <a:cubicBezTo>
                    <a:pt x="8" y="139"/>
                    <a:pt x="12" y="108"/>
                    <a:pt x="22" y="93"/>
                  </a:cubicBezTo>
                  <a:cubicBezTo>
                    <a:pt x="32" y="78"/>
                    <a:pt x="56" y="63"/>
                    <a:pt x="73" y="48"/>
                  </a:cubicBezTo>
                  <a:cubicBezTo>
                    <a:pt x="90" y="29"/>
                    <a:pt x="94" y="0"/>
                    <a:pt x="124" y="0"/>
                  </a:cubicBezTo>
                  <a:cubicBezTo>
                    <a:pt x="154" y="0"/>
                    <a:pt x="159" y="31"/>
                    <a:pt x="172" y="45"/>
                  </a:cubicBezTo>
                  <a:lnTo>
                    <a:pt x="220" y="81"/>
                  </a:lnTo>
                  <a:lnTo>
                    <a:pt x="247" y="123"/>
                  </a:lnTo>
                  <a:lnTo>
                    <a:pt x="253" y="162"/>
                  </a:lnTo>
                  <a:lnTo>
                    <a:pt x="249" y="216"/>
                  </a:lnTo>
                  <a:lnTo>
                    <a:pt x="229" y="264"/>
                  </a:lnTo>
                  <a:lnTo>
                    <a:pt x="219" y="313"/>
                  </a:lnTo>
                  <a:lnTo>
                    <a:pt x="199" y="331"/>
                  </a:lnTo>
                  <a:lnTo>
                    <a:pt x="129" y="346"/>
                  </a:lnTo>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grpSp>
      <p:grpSp>
        <p:nvGrpSpPr>
          <p:cNvPr id="5" name="Group 17"/>
          <p:cNvGrpSpPr>
            <a:grpSpLocks/>
          </p:cNvGrpSpPr>
          <p:nvPr/>
        </p:nvGrpSpPr>
        <p:grpSpPr bwMode="auto">
          <a:xfrm>
            <a:off x="6078537" y="1652591"/>
            <a:ext cx="284163" cy="1309687"/>
            <a:chOff x="3604" y="1175"/>
            <a:chExt cx="118" cy="544"/>
          </a:xfrm>
        </p:grpSpPr>
        <p:sp>
          <p:nvSpPr>
            <p:cNvPr id="57383" name="Freeform 18"/>
            <p:cNvSpPr>
              <a:spLocks/>
            </p:cNvSpPr>
            <p:nvPr/>
          </p:nvSpPr>
          <p:spPr bwMode="auto">
            <a:xfrm rot="-135630">
              <a:off x="3604" y="1175"/>
              <a:ext cx="118" cy="220"/>
            </a:xfrm>
            <a:custGeom>
              <a:avLst/>
              <a:gdLst>
                <a:gd name="T0" fmla="*/ 12 w 118"/>
                <a:gd name="T1" fmla="*/ 199 h 220"/>
                <a:gd name="T2" fmla="*/ 9 w 118"/>
                <a:gd name="T3" fmla="*/ 154 h 220"/>
                <a:gd name="T4" fmla="*/ 3 w 118"/>
                <a:gd name="T5" fmla="*/ 118 h 220"/>
                <a:gd name="T6" fmla="*/ 0 w 118"/>
                <a:gd name="T7" fmla="*/ 27 h 220"/>
                <a:gd name="T8" fmla="*/ 0 w 118"/>
                <a:gd name="T9" fmla="*/ 13 h 220"/>
                <a:gd name="T10" fmla="*/ 7 w 118"/>
                <a:gd name="T11" fmla="*/ 9 h 220"/>
                <a:gd name="T12" fmla="*/ 23 w 118"/>
                <a:gd name="T13" fmla="*/ 2 h 220"/>
                <a:gd name="T14" fmla="*/ 41 w 118"/>
                <a:gd name="T15" fmla="*/ 2 h 220"/>
                <a:gd name="T16" fmla="*/ 64 w 118"/>
                <a:gd name="T17" fmla="*/ 0 h 220"/>
                <a:gd name="T18" fmla="*/ 105 w 118"/>
                <a:gd name="T19" fmla="*/ 2 h 220"/>
                <a:gd name="T20" fmla="*/ 114 w 118"/>
                <a:gd name="T21" fmla="*/ 4 h 220"/>
                <a:gd name="T22" fmla="*/ 118 w 118"/>
                <a:gd name="T23" fmla="*/ 13 h 220"/>
                <a:gd name="T24" fmla="*/ 114 w 118"/>
                <a:gd name="T25" fmla="*/ 63 h 220"/>
                <a:gd name="T26" fmla="*/ 98 w 118"/>
                <a:gd name="T27" fmla="*/ 190 h 220"/>
                <a:gd name="T28" fmla="*/ 84 w 118"/>
                <a:gd name="T29" fmla="*/ 206 h 220"/>
                <a:gd name="T30" fmla="*/ 71 w 118"/>
                <a:gd name="T31" fmla="*/ 213 h 220"/>
                <a:gd name="T32" fmla="*/ 52 w 118"/>
                <a:gd name="T33" fmla="*/ 220 h 220"/>
                <a:gd name="T34" fmla="*/ 34 w 118"/>
                <a:gd name="T35" fmla="*/ 220 h 220"/>
                <a:gd name="T36" fmla="*/ 23 w 118"/>
                <a:gd name="T37" fmla="*/ 213 h 220"/>
                <a:gd name="T38" fmla="*/ 12 w 118"/>
                <a:gd name="T39" fmla="*/ 199 h 2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8"/>
                <a:gd name="T61" fmla="*/ 0 h 220"/>
                <a:gd name="T62" fmla="*/ 118 w 118"/>
                <a:gd name="T63" fmla="*/ 220 h 2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8" h="220">
                  <a:moveTo>
                    <a:pt x="12" y="199"/>
                  </a:moveTo>
                  <a:lnTo>
                    <a:pt x="9" y="154"/>
                  </a:lnTo>
                  <a:lnTo>
                    <a:pt x="3" y="118"/>
                  </a:lnTo>
                  <a:lnTo>
                    <a:pt x="0" y="27"/>
                  </a:lnTo>
                  <a:lnTo>
                    <a:pt x="0" y="13"/>
                  </a:lnTo>
                  <a:lnTo>
                    <a:pt x="7" y="9"/>
                  </a:lnTo>
                  <a:lnTo>
                    <a:pt x="23" y="2"/>
                  </a:lnTo>
                  <a:lnTo>
                    <a:pt x="41" y="2"/>
                  </a:lnTo>
                  <a:lnTo>
                    <a:pt x="64" y="0"/>
                  </a:lnTo>
                  <a:lnTo>
                    <a:pt x="105" y="2"/>
                  </a:lnTo>
                  <a:lnTo>
                    <a:pt x="114" y="4"/>
                  </a:lnTo>
                  <a:lnTo>
                    <a:pt x="118" y="13"/>
                  </a:lnTo>
                  <a:lnTo>
                    <a:pt x="114" y="63"/>
                  </a:lnTo>
                  <a:lnTo>
                    <a:pt x="98" y="190"/>
                  </a:lnTo>
                  <a:lnTo>
                    <a:pt x="84" y="206"/>
                  </a:lnTo>
                  <a:lnTo>
                    <a:pt x="71" y="213"/>
                  </a:lnTo>
                  <a:lnTo>
                    <a:pt x="52" y="220"/>
                  </a:lnTo>
                  <a:lnTo>
                    <a:pt x="34" y="220"/>
                  </a:lnTo>
                  <a:lnTo>
                    <a:pt x="23" y="213"/>
                  </a:lnTo>
                  <a:lnTo>
                    <a:pt x="12" y="199"/>
                  </a:lnTo>
                  <a:close/>
                </a:path>
              </a:pathLst>
            </a:custGeom>
            <a:gradFill rotWithShape="0">
              <a:gsLst>
                <a:gs pos="0">
                  <a:schemeClr val="bg1"/>
                </a:gs>
                <a:gs pos="100000">
                  <a:srgbClr val="DDDDDD"/>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57384" name="Freeform 19"/>
            <p:cNvSpPr>
              <a:spLocks/>
            </p:cNvSpPr>
            <p:nvPr/>
          </p:nvSpPr>
          <p:spPr bwMode="auto">
            <a:xfrm rot="-135630">
              <a:off x="3626" y="1365"/>
              <a:ext cx="86" cy="354"/>
            </a:xfrm>
            <a:custGeom>
              <a:avLst/>
              <a:gdLst>
                <a:gd name="T0" fmla="*/ 86 w 86"/>
                <a:gd name="T1" fmla="*/ 0 h 354"/>
                <a:gd name="T2" fmla="*/ 70 w 86"/>
                <a:gd name="T3" fmla="*/ 114 h 354"/>
                <a:gd name="T4" fmla="*/ 63 w 86"/>
                <a:gd name="T5" fmla="*/ 195 h 354"/>
                <a:gd name="T6" fmla="*/ 52 w 86"/>
                <a:gd name="T7" fmla="*/ 275 h 354"/>
                <a:gd name="T8" fmla="*/ 43 w 86"/>
                <a:gd name="T9" fmla="*/ 327 h 354"/>
                <a:gd name="T10" fmla="*/ 31 w 86"/>
                <a:gd name="T11" fmla="*/ 345 h 354"/>
                <a:gd name="T12" fmla="*/ 20 w 86"/>
                <a:gd name="T13" fmla="*/ 354 h 354"/>
                <a:gd name="T14" fmla="*/ 9 w 86"/>
                <a:gd name="T15" fmla="*/ 354 h 354"/>
                <a:gd name="T16" fmla="*/ 2 w 86"/>
                <a:gd name="T17" fmla="*/ 347 h 354"/>
                <a:gd name="T18" fmla="*/ 4 w 86"/>
                <a:gd name="T19" fmla="*/ 336 h 354"/>
                <a:gd name="T20" fmla="*/ 6 w 86"/>
                <a:gd name="T21" fmla="*/ 318 h 354"/>
                <a:gd name="T22" fmla="*/ 9 w 86"/>
                <a:gd name="T23" fmla="*/ 300 h 354"/>
                <a:gd name="T24" fmla="*/ 9 w 86"/>
                <a:gd name="T25" fmla="*/ 261 h 354"/>
                <a:gd name="T26" fmla="*/ 2 w 86"/>
                <a:gd name="T27" fmla="*/ 198 h 354"/>
                <a:gd name="T28" fmla="*/ 2 w 86"/>
                <a:gd name="T29" fmla="*/ 105 h 354"/>
                <a:gd name="T30" fmla="*/ 0 w 86"/>
                <a:gd name="T31" fmla="*/ 9 h 354"/>
                <a:gd name="T32" fmla="*/ 11 w 86"/>
                <a:gd name="T33" fmla="*/ 23 h 354"/>
                <a:gd name="T34" fmla="*/ 22 w 86"/>
                <a:gd name="T35" fmla="*/ 30 h 354"/>
                <a:gd name="T36" fmla="*/ 40 w 86"/>
                <a:gd name="T37" fmla="*/ 30 h 354"/>
                <a:gd name="T38" fmla="*/ 59 w 86"/>
                <a:gd name="T39" fmla="*/ 23 h 354"/>
                <a:gd name="T40" fmla="*/ 72 w 86"/>
                <a:gd name="T41" fmla="*/ 16 h 354"/>
                <a:gd name="T42" fmla="*/ 86 w 86"/>
                <a:gd name="T43" fmla="*/ 0 h 3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354"/>
                <a:gd name="T68" fmla="*/ 86 w 86"/>
                <a:gd name="T69" fmla="*/ 354 h 3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354">
                  <a:moveTo>
                    <a:pt x="86" y="0"/>
                  </a:moveTo>
                  <a:lnTo>
                    <a:pt x="70" y="114"/>
                  </a:lnTo>
                  <a:lnTo>
                    <a:pt x="63" y="195"/>
                  </a:lnTo>
                  <a:lnTo>
                    <a:pt x="52" y="275"/>
                  </a:lnTo>
                  <a:lnTo>
                    <a:pt x="43" y="327"/>
                  </a:lnTo>
                  <a:lnTo>
                    <a:pt x="31" y="345"/>
                  </a:lnTo>
                  <a:lnTo>
                    <a:pt x="20" y="354"/>
                  </a:lnTo>
                  <a:lnTo>
                    <a:pt x="9" y="354"/>
                  </a:lnTo>
                  <a:lnTo>
                    <a:pt x="2" y="347"/>
                  </a:lnTo>
                  <a:lnTo>
                    <a:pt x="4" y="336"/>
                  </a:lnTo>
                  <a:lnTo>
                    <a:pt x="6" y="318"/>
                  </a:lnTo>
                  <a:lnTo>
                    <a:pt x="9" y="300"/>
                  </a:lnTo>
                  <a:lnTo>
                    <a:pt x="9" y="261"/>
                  </a:lnTo>
                  <a:lnTo>
                    <a:pt x="2" y="198"/>
                  </a:lnTo>
                  <a:lnTo>
                    <a:pt x="2" y="105"/>
                  </a:lnTo>
                  <a:lnTo>
                    <a:pt x="0" y="9"/>
                  </a:lnTo>
                  <a:lnTo>
                    <a:pt x="11" y="23"/>
                  </a:lnTo>
                  <a:lnTo>
                    <a:pt x="22" y="30"/>
                  </a:lnTo>
                  <a:lnTo>
                    <a:pt x="40" y="30"/>
                  </a:lnTo>
                  <a:lnTo>
                    <a:pt x="59" y="23"/>
                  </a:lnTo>
                  <a:lnTo>
                    <a:pt x="72" y="16"/>
                  </a:lnTo>
                  <a:lnTo>
                    <a:pt x="86" y="0"/>
                  </a:lnTo>
                  <a:close/>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grpSp>
      <p:grpSp>
        <p:nvGrpSpPr>
          <p:cNvPr id="6" name="Group 20"/>
          <p:cNvGrpSpPr>
            <a:grpSpLocks/>
          </p:cNvGrpSpPr>
          <p:nvPr/>
        </p:nvGrpSpPr>
        <p:grpSpPr bwMode="auto">
          <a:xfrm>
            <a:off x="6384925" y="1636713"/>
            <a:ext cx="284163" cy="1308100"/>
            <a:chOff x="3604" y="1175"/>
            <a:chExt cx="118" cy="544"/>
          </a:xfrm>
        </p:grpSpPr>
        <p:sp>
          <p:nvSpPr>
            <p:cNvPr id="57381" name="Freeform 21"/>
            <p:cNvSpPr>
              <a:spLocks/>
            </p:cNvSpPr>
            <p:nvPr/>
          </p:nvSpPr>
          <p:spPr bwMode="auto">
            <a:xfrm rot="-135630">
              <a:off x="3604" y="1175"/>
              <a:ext cx="118" cy="220"/>
            </a:xfrm>
            <a:custGeom>
              <a:avLst/>
              <a:gdLst>
                <a:gd name="T0" fmla="*/ 12 w 118"/>
                <a:gd name="T1" fmla="*/ 199 h 220"/>
                <a:gd name="T2" fmla="*/ 9 w 118"/>
                <a:gd name="T3" fmla="*/ 154 h 220"/>
                <a:gd name="T4" fmla="*/ 3 w 118"/>
                <a:gd name="T5" fmla="*/ 118 h 220"/>
                <a:gd name="T6" fmla="*/ 0 w 118"/>
                <a:gd name="T7" fmla="*/ 27 h 220"/>
                <a:gd name="T8" fmla="*/ 0 w 118"/>
                <a:gd name="T9" fmla="*/ 13 h 220"/>
                <a:gd name="T10" fmla="*/ 7 w 118"/>
                <a:gd name="T11" fmla="*/ 9 h 220"/>
                <a:gd name="T12" fmla="*/ 23 w 118"/>
                <a:gd name="T13" fmla="*/ 2 h 220"/>
                <a:gd name="T14" fmla="*/ 41 w 118"/>
                <a:gd name="T15" fmla="*/ 2 h 220"/>
                <a:gd name="T16" fmla="*/ 64 w 118"/>
                <a:gd name="T17" fmla="*/ 0 h 220"/>
                <a:gd name="T18" fmla="*/ 105 w 118"/>
                <a:gd name="T19" fmla="*/ 2 h 220"/>
                <a:gd name="T20" fmla="*/ 114 w 118"/>
                <a:gd name="T21" fmla="*/ 4 h 220"/>
                <a:gd name="T22" fmla="*/ 118 w 118"/>
                <a:gd name="T23" fmla="*/ 13 h 220"/>
                <a:gd name="T24" fmla="*/ 114 w 118"/>
                <a:gd name="T25" fmla="*/ 63 h 220"/>
                <a:gd name="T26" fmla="*/ 98 w 118"/>
                <a:gd name="T27" fmla="*/ 190 h 220"/>
                <a:gd name="T28" fmla="*/ 84 w 118"/>
                <a:gd name="T29" fmla="*/ 206 h 220"/>
                <a:gd name="T30" fmla="*/ 71 w 118"/>
                <a:gd name="T31" fmla="*/ 213 h 220"/>
                <a:gd name="T32" fmla="*/ 52 w 118"/>
                <a:gd name="T33" fmla="*/ 220 h 220"/>
                <a:gd name="T34" fmla="*/ 34 w 118"/>
                <a:gd name="T35" fmla="*/ 220 h 220"/>
                <a:gd name="T36" fmla="*/ 23 w 118"/>
                <a:gd name="T37" fmla="*/ 213 h 220"/>
                <a:gd name="T38" fmla="*/ 12 w 118"/>
                <a:gd name="T39" fmla="*/ 199 h 2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8"/>
                <a:gd name="T61" fmla="*/ 0 h 220"/>
                <a:gd name="T62" fmla="*/ 118 w 118"/>
                <a:gd name="T63" fmla="*/ 220 h 2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8" h="220">
                  <a:moveTo>
                    <a:pt x="12" y="199"/>
                  </a:moveTo>
                  <a:lnTo>
                    <a:pt x="9" y="154"/>
                  </a:lnTo>
                  <a:lnTo>
                    <a:pt x="3" y="118"/>
                  </a:lnTo>
                  <a:lnTo>
                    <a:pt x="0" y="27"/>
                  </a:lnTo>
                  <a:lnTo>
                    <a:pt x="0" y="13"/>
                  </a:lnTo>
                  <a:lnTo>
                    <a:pt x="7" y="9"/>
                  </a:lnTo>
                  <a:lnTo>
                    <a:pt x="23" y="2"/>
                  </a:lnTo>
                  <a:lnTo>
                    <a:pt x="41" y="2"/>
                  </a:lnTo>
                  <a:lnTo>
                    <a:pt x="64" y="0"/>
                  </a:lnTo>
                  <a:lnTo>
                    <a:pt x="105" y="2"/>
                  </a:lnTo>
                  <a:lnTo>
                    <a:pt x="114" y="4"/>
                  </a:lnTo>
                  <a:lnTo>
                    <a:pt x="118" y="13"/>
                  </a:lnTo>
                  <a:lnTo>
                    <a:pt x="114" y="63"/>
                  </a:lnTo>
                  <a:lnTo>
                    <a:pt x="98" y="190"/>
                  </a:lnTo>
                  <a:lnTo>
                    <a:pt x="84" y="206"/>
                  </a:lnTo>
                  <a:lnTo>
                    <a:pt x="71" y="213"/>
                  </a:lnTo>
                  <a:lnTo>
                    <a:pt x="52" y="220"/>
                  </a:lnTo>
                  <a:lnTo>
                    <a:pt x="34" y="220"/>
                  </a:lnTo>
                  <a:lnTo>
                    <a:pt x="23" y="213"/>
                  </a:lnTo>
                  <a:lnTo>
                    <a:pt x="12" y="199"/>
                  </a:lnTo>
                  <a:close/>
                </a:path>
              </a:pathLst>
            </a:custGeom>
            <a:gradFill rotWithShape="0">
              <a:gsLst>
                <a:gs pos="0">
                  <a:schemeClr val="bg1"/>
                </a:gs>
                <a:gs pos="100000">
                  <a:srgbClr val="DDDDDD"/>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57382" name="Freeform 22"/>
            <p:cNvSpPr>
              <a:spLocks/>
            </p:cNvSpPr>
            <p:nvPr/>
          </p:nvSpPr>
          <p:spPr bwMode="auto">
            <a:xfrm rot="-135630">
              <a:off x="3626" y="1365"/>
              <a:ext cx="86" cy="354"/>
            </a:xfrm>
            <a:custGeom>
              <a:avLst/>
              <a:gdLst>
                <a:gd name="T0" fmla="*/ 86 w 86"/>
                <a:gd name="T1" fmla="*/ 0 h 354"/>
                <a:gd name="T2" fmla="*/ 70 w 86"/>
                <a:gd name="T3" fmla="*/ 114 h 354"/>
                <a:gd name="T4" fmla="*/ 63 w 86"/>
                <a:gd name="T5" fmla="*/ 195 h 354"/>
                <a:gd name="T6" fmla="*/ 52 w 86"/>
                <a:gd name="T7" fmla="*/ 275 h 354"/>
                <a:gd name="T8" fmla="*/ 43 w 86"/>
                <a:gd name="T9" fmla="*/ 327 h 354"/>
                <a:gd name="T10" fmla="*/ 31 w 86"/>
                <a:gd name="T11" fmla="*/ 345 h 354"/>
                <a:gd name="T12" fmla="*/ 20 w 86"/>
                <a:gd name="T13" fmla="*/ 354 h 354"/>
                <a:gd name="T14" fmla="*/ 9 w 86"/>
                <a:gd name="T15" fmla="*/ 354 h 354"/>
                <a:gd name="T16" fmla="*/ 2 w 86"/>
                <a:gd name="T17" fmla="*/ 347 h 354"/>
                <a:gd name="T18" fmla="*/ 4 w 86"/>
                <a:gd name="T19" fmla="*/ 336 h 354"/>
                <a:gd name="T20" fmla="*/ 6 w 86"/>
                <a:gd name="T21" fmla="*/ 318 h 354"/>
                <a:gd name="T22" fmla="*/ 9 w 86"/>
                <a:gd name="T23" fmla="*/ 300 h 354"/>
                <a:gd name="T24" fmla="*/ 9 w 86"/>
                <a:gd name="T25" fmla="*/ 261 h 354"/>
                <a:gd name="T26" fmla="*/ 2 w 86"/>
                <a:gd name="T27" fmla="*/ 198 h 354"/>
                <a:gd name="T28" fmla="*/ 2 w 86"/>
                <a:gd name="T29" fmla="*/ 105 h 354"/>
                <a:gd name="T30" fmla="*/ 0 w 86"/>
                <a:gd name="T31" fmla="*/ 9 h 354"/>
                <a:gd name="T32" fmla="*/ 11 w 86"/>
                <a:gd name="T33" fmla="*/ 23 h 354"/>
                <a:gd name="T34" fmla="*/ 22 w 86"/>
                <a:gd name="T35" fmla="*/ 30 h 354"/>
                <a:gd name="T36" fmla="*/ 40 w 86"/>
                <a:gd name="T37" fmla="*/ 30 h 354"/>
                <a:gd name="T38" fmla="*/ 59 w 86"/>
                <a:gd name="T39" fmla="*/ 23 h 354"/>
                <a:gd name="T40" fmla="*/ 72 w 86"/>
                <a:gd name="T41" fmla="*/ 16 h 354"/>
                <a:gd name="T42" fmla="*/ 86 w 86"/>
                <a:gd name="T43" fmla="*/ 0 h 3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354"/>
                <a:gd name="T68" fmla="*/ 86 w 86"/>
                <a:gd name="T69" fmla="*/ 354 h 3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354">
                  <a:moveTo>
                    <a:pt x="86" y="0"/>
                  </a:moveTo>
                  <a:lnTo>
                    <a:pt x="70" y="114"/>
                  </a:lnTo>
                  <a:lnTo>
                    <a:pt x="63" y="195"/>
                  </a:lnTo>
                  <a:lnTo>
                    <a:pt x="52" y="275"/>
                  </a:lnTo>
                  <a:lnTo>
                    <a:pt x="43" y="327"/>
                  </a:lnTo>
                  <a:lnTo>
                    <a:pt x="31" y="345"/>
                  </a:lnTo>
                  <a:lnTo>
                    <a:pt x="20" y="354"/>
                  </a:lnTo>
                  <a:lnTo>
                    <a:pt x="9" y="354"/>
                  </a:lnTo>
                  <a:lnTo>
                    <a:pt x="2" y="347"/>
                  </a:lnTo>
                  <a:lnTo>
                    <a:pt x="4" y="336"/>
                  </a:lnTo>
                  <a:lnTo>
                    <a:pt x="6" y="318"/>
                  </a:lnTo>
                  <a:lnTo>
                    <a:pt x="9" y="300"/>
                  </a:lnTo>
                  <a:lnTo>
                    <a:pt x="9" y="261"/>
                  </a:lnTo>
                  <a:lnTo>
                    <a:pt x="2" y="198"/>
                  </a:lnTo>
                  <a:lnTo>
                    <a:pt x="2" y="105"/>
                  </a:lnTo>
                  <a:lnTo>
                    <a:pt x="0" y="9"/>
                  </a:lnTo>
                  <a:lnTo>
                    <a:pt x="11" y="23"/>
                  </a:lnTo>
                  <a:lnTo>
                    <a:pt x="22" y="30"/>
                  </a:lnTo>
                  <a:lnTo>
                    <a:pt x="40" y="30"/>
                  </a:lnTo>
                  <a:lnTo>
                    <a:pt x="59" y="23"/>
                  </a:lnTo>
                  <a:lnTo>
                    <a:pt x="72" y="16"/>
                  </a:lnTo>
                  <a:lnTo>
                    <a:pt x="86" y="0"/>
                  </a:lnTo>
                  <a:close/>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grpSp>
      <p:grpSp>
        <p:nvGrpSpPr>
          <p:cNvPr id="7" name="Group 23"/>
          <p:cNvGrpSpPr>
            <a:grpSpLocks/>
          </p:cNvGrpSpPr>
          <p:nvPr/>
        </p:nvGrpSpPr>
        <p:grpSpPr bwMode="auto">
          <a:xfrm rot="-755186">
            <a:off x="2849563" y="4379916"/>
            <a:ext cx="1331912" cy="1749425"/>
            <a:chOff x="4070" y="1040"/>
            <a:chExt cx="656" cy="861"/>
          </a:xfrm>
        </p:grpSpPr>
        <p:sp>
          <p:nvSpPr>
            <p:cNvPr id="400408" name="Freeform 24"/>
            <p:cNvSpPr>
              <a:spLocks/>
            </p:cNvSpPr>
            <p:nvPr/>
          </p:nvSpPr>
          <p:spPr bwMode="auto">
            <a:xfrm>
              <a:off x="4269" y="1040"/>
              <a:ext cx="457" cy="342"/>
            </a:xfrm>
            <a:custGeom>
              <a:avLst/>
              <a:gdLst/>
              <a:ahLst/>
              <a:cxnLst>
                <a:cxn ang="0">
                  <a:pos x="4" y="238"/>
                </a:cxn>
                <a:cxn ang="0">
                  <a:pos x="3" y="153"/>
                </a:cxn>
                <a:cxn ang="0">
                  <a:pos x="0" y="87"/>
                </a:cxn>
                <a:cxn ang="0">
                  <a:pos x="9" y="51"/>
                </a:cxn>
                <a:cxn ang="0">
                  <a:pos x="43" y="0"/>
                </a:cxn>
                <a:cxn ang="0">
                  <a:pos x="97" y="4"/>
                </a:cxn>
                <a:cxn ang="0">
                  <a:pos x="110" y="24"/>
                </a:cxn>
                <a:cxn ang="0">
                  <a:pos x="72" y="107"/>
                </a:cxn>
                <a:cxn ang="0">
                  <a:pos x="110" y="24"/>
                </a:cxn>
                <a:cxn ang="0">
                  <a:pos x="132" y="9"/>
                </a:cxn>
                <a:cxn ang="0">
                  <a:pos x="151" y="7"/>
                </a:cxn>
                <a:cxn ang="0">
                  <a:pos x="189" y="13"/>
                </a:cxn>
                <a:cxn ang="0">
                  <a:pos x="260" y="48"/>
                </a:cxn>
                <a:cxn ang="0">
                  <a:pos x="280" y="88"/>
                </a:cxn>
                <a:cxn ang="0">
                  <a:pos x="276" y="125"/>
                </a:cxn>
                <a:cxn ang="0">
                  <a:pos x="256" y="174"/>
                </a:cxn>
                <a:cxn ang="0">
                  <a:pos x="276" y="125"/>
                </a:cxn>
                <a:cxn ang="0">
                  <a:pos x="280" y="88"/>
                </a:cxn>
                <a:cxn ang="0">
                  <a:pos x="301" y="72"/>
                </a:cxn>
                <a:cxn ang="0">
                  <a:pos x="356" y="72"/>
                </a:cxn>
                <a:cxn ang="0">
                  <a:pos x="393" y="77"/>
                </a:cxn>
                <a:cxn ang="0">
                  <a:pos x="437" y="90"/>
                </a:cxn>
                <a:cxn ang="0">
                  <a:pos x="454" y="115"/>
                </a:cxn>
                <a:cxn ang="0">
                  <a:pos x="456" y="180"/>
                </a:cxn>
                <a:cxn ang="0">
                  <a:pos x="447" y="222"/>
                </a:cxn>
                <a:cxn ang="0">
                  <a:pos x="396" y="284"/>
                </a:cxn>
                <a:cxn ang="0">
                  <a:pos x="365" y="341"/>
                </a:cxn>
                <a:cxn ang="0">
                  <a:pos x="283" y="336"/>
                </a:cxn>
                <a:cxn ang="0">
                  <a:pos x="201" y="316"/>
                </a:cxn>
                <a:cxn ang="0">
                  <a:pos x="100" y="286"/>
                </a:cxn>
                <a:cxn ang="0">
                  <a:pos x="4" y="238"/>
                </a:cxn>
              </a:cxnLst>
              <a:rect l="0" t="0" r="r" b="b"/>
              <a:pathLst>
                <a:path w="457" h="342">
                  <a:moveTo>
                    <a:pt x="4" y="238"/>
                  </a:moveTo>
                  <a:lnTo>
                    <a:pt x="3" y="153"/>
                  </a:lnTo>
                  <a:lnTo>
                    <a:pt x="0" y="87"/>
                  </a:lnTo>
                  <a:lnTo>
                    <a:pt x="9" y="51"/>
                  </a:lnTo>
                  <a:lnTo>
                    <a:pt x="43" y="0"/>
                  </a:lnTo>
                  <a:lnTo>
                    <a:pt x="97" y="4"/>
                  </a:lnTo>
                  <a:lnTo>
                    <a:pt x="110" y="24"/>
                  </a:lnTo>
                  <a:lnTo>
                    <a:pt x="72" y="107"/>
                  </a:lnTo>
                  <a:lnTo>
                    <a:pt x="110" y="24"/>
                  </a:lnTo>
                  <a:lnTo>
                    <a:pt x="132" y="9"/>
                  </a:lnTo>
                  <a:lnTo>
                    <a:pt x="151" y="7"/>
                  </a:lnTo>
                  <a:lnTo>
                    <a:pt x="189" y="13"/>
                  </a:lnTo>
                  <a:lnTo>
                    <a:pt x="260" y="48"/>
                  </a:lnTo>
                  <a:lnTo>
                    <a:pt x="280" y="88"/>
                  </a:lnTo>
                  <a:lnTo>
                    <a:pt x="276" y="125"/>
                  </a:lnTo>
                  <a:lnTo>
                    <a:pt x="256" y="174"/>
                  </a:lnTo>
                  <a:lnTo>
                    <a:pt x="276" y="125"/>
                  </a:lnTo>
                  <a:lnTo>
                    <a:pt x="280" y="88"/>
                  </a:lnTo>
                  <a:lnTo>
                    <a:pt x="301" y="72"/>
                  </a:lnTo>
                  <a:lnTo>
                    <a:pt x="356" y="72"/>
                  </a:lnTo>
                  <a:lnTo>
                    <a:pt x="393" y="77"/>
                  </a:lnTo>
                  <a:lnTo>
                    <a:pt x="437" y="90"/>
                  </a:lnTo>
                  <a:lnTo>
                    <a:pt x="454" y="115"/>
                  </a:lnTo>
                  <a:lnTo>
                    <a:pt x="456" y="180"/>
                  </a:lnTo>
                  <a:lnTo>
                    <a:pt x="447" y="222"/>
                  </a:lnTo>
                  <a:lnTo>
                    <a:pt x="396" y="284"/>
                  </a:lnTo>
                  <a:lnTo>
                    <a:pt x="365" y="341"/>
                  </a:lnTo>
                  <a:lnTo>
                    <a:pt x="283" y="336"/>
                  </a:lnTo>
                  <a:lnTo>
                    <a:pt x="201" y="316"/>
                  </a:lnTo>
                  <a:lnTo>
                    <a:pt x="100" y="286"/>
                  </a:lnTo>
                  <a:lnTo>
                    <a:pt x="4" y="238"/>
                  </a:lnTo>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sp>
          <p:nvSpPr>
            <p:cNvPr id="57380" name="Freeform 25"/>
            <p:cNvSpPr>
              <a:spLocks/>
            </p:cNvSpPr>
            <p:nvPr/>
          </p:nvSpPr>
          <p:spPr bwMode="auto">
            <a:xfrm>
              <a:off x="4070" y="1280"/>
              <a:ext cx="564" cy="621"/>
            </a:xfrm>
            <a:custGeom>
              <a:avLst/>
              <a:gdLst>
                <a:gd name="T0" fmla="*/ 563 w 564"/>
                <a:gd name="T1" fmla="*/ 101 h 621"/>
                <a:gd name="T2" fmla="*/ 481 w 564"/>
                <a:gd name="T3" fmla="*/ 97 h 621"/>
                <a:gd name="T4" fmla="*/ 399 w 564"/>
                <a:gd name="T5" fmla="*/ 77 h 621"/>
                <a:gd name="T6" fmla="*/ 298 w 564"/>
                <a:gd name="T7" fmla="*/ 47 h 621"/>
                <a:gd name="T8" fmla="*/ 202 w 564"/>
                <a:gd name="T9" fmla="*/ 0 h 621"/>
                <a:gd name="T10" fmla="*/ 176 w 564"/>
                <a:gd name="T11" fmla="*/ 94 h 621"/>
                <a:gd name="T12" fmla="*/ 92 w 564"/>
                <a:gd name="T13" fmla="*/ 240 h 621"/>
                <a:gd name="T14" fmla="*/ 44 w 564"/>
                <a:gd name="T15" fmla="*/ 392 h 621"/>
                <a:gd name="T16" fmla="*/ 0 w 564"/>
                <a:gd name="T17" fmla="*/ 461 h 621"/>
                <a:gd name="T18" fmla="*/ 3 w 564"/>
                <a:gd name="T19" fmla="*/ 517 h 621"/>
                <a:gd name="T20" fmla="*/ 20 w 564"/>
                <a:gd name="T21" fmla="*/ 534 h 621"/>
                <a:gd name="T22" fmla="*/ 65 w 564"/>
                <a:gd name="T23" fmla="*/ 522 h 621"/>
                <a:gd name="T24" fmla="*/ 104 w 564"/>
                <a:gd name="T25" fmla="*/ 490 h 621"/>
                <a:gd name="T26" fmla="*/ 157 w 564"/>
                <a:gd name="T27" fmla="*/ 399 h 621"/>
                <a:gd name="T28" fmla="*/ 330 w 564"/>
                <a:gd name="T29" fmla="*/ 221 h 621"/>
                <a:gd name="T30" fmla="*/ 338 w 564"/>
                <a:gd name="T31" fmla="*/ 231 h 621"/>
                <a:gd name="T32" fmla="*/ 353 w 564"/>
                <a:gd name="T33" fmla="*/ 271 h 621"/>
                <a:gd name="T34" fmla="*/ 353 w 564"/>
                <a:gd name="T35" fmla="*/ 312 h 621"/>
                <a:gd name="T36" fmla="*/ 342 w 564"/>
                <a:gd name="T37" fmla="*/ 372 h 621"/>
                <a:gd name="T38" fmla="*/ 302 w 564"/>
                <a:gd name="T39" fmla="*/ 463 h 621"/>
                <a:gd name="T40" fmla="*/ 266 w 564"/>
                <a:gd name="T41" fmla="*/ 519 h 621"/>
                <a:gd name="T42" fmla="*/ 247 w 564"/>
                <a:gd name="T43" fmla="*/ 573 h 621"/>
                <a:gd name="T44" fmla="*/ 262 w 564"/>
                <a:gd name="T45" fmla="*/ 613 h 621"/>
                <a:gd name="T46" fmla="*/ 281 w 564"/>
                <a:gd name="T47" fmla="*/ 620 h 621"/>
                <a:gd name="T48" fmla="*/ 326 w 564"/>
                <a:gd name="T49" fmla="*/ 609 h 621"/>
                <a:gd name="T50" fmla="*/ 407 w 564"/>
                <a:gd name="T51" fmla="*/ 536 h 621"/>
                <a:gd name="T52" fmla="*/ 469 w 564"/>
                <a:gd name="T53" fmla="*/ 470 h 621"/>
                <a:gd name="T54" fmla="*/ 487 w 564"/>
                <a:gd name="T55" fmla="*/ 436 h 621"/>
                <a:gd name="T56" fmla="*/ 505 w 564"/>
                <a:gd name="T57" fmla="*/ 354 h 621"/>
                <a:gd name="T58" fmla="*/ 507 w 564"/>
                <a:gd name="T59" fmla="*/ 251 h 621"/>
                <a:gd name="T60" fmla="*/ 524 w 564"/>
                <a:gd name="T61" fmla="*/ 189 h 621"/>
                <a:gd name="T62" fmla="*/ 563 w 564"/>
                <a:gd name="T63" fmla="*/ 101 h 6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64"/>
                <a:gd name="T97" fmla="*/ 0 h 621"/>
                <a:gd name="T98" fmla="*/ 564 w 564"/>
                <a:gd name="T99" fmla="*/ 621 h 62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64" h="621">
                  <a:moveTo>
                    <a:pt x="563" y="101"/>
                  </a:moveTo>
                  <a:lnTo>
                    <a:pt x="481" y="97"/>
                  </a:lnTo>
                  <a:lnTo>
                    <a:pt x="399" y="77"/>
                  </a:lnTo>
                  <a:lnTo>
                    <a:pt x="298" y="47"/>
                  </a:lnTo>
                  <a:lnTo>
                    <a:pt x="202" y="0"/>
                  </a:lnTo>
                  <a:lnTo>
                    <a:pt x="176" y="94"/>
                  </a:lnTo>
                  <a:lnTo>
                    <a:pt x="92" y="240"/>
                  </a:lnTo>
                  <a:lnTo>
                    <a:pt x="44" y="392"/>
                  </a:lnTo>
                  <a:lnTo>
                    <a:pt x="0" y="461"/>
                  </a:lnTo>
                  <a:lnTo>
                    <a:pt x="3" y="517"/>
                  </a:lnTo>
                  <a:lnTo>
                    <a:pt x="20" y="534"/>
                  </a:lnTo>
                  <a:lnTo>
                    <a:pt x="65" y="522"/>
                  </a:lnTo>
                  <a:lnTo>
                    <a:pt x="104" y="490"/>
                  </a:lnTo>
                  <a:lnTo>
                    <a:pt x="157" y="399"/>
                  </a:lnTo>
                  <a:lnTo>
                    <a:pt x="330" y="221"/>
                  </a:lnTo>
                  <a:lnTo>
                    <a:pt x="338" y="231"/>
                  </a:lnTo>
                  <a:lnTo>
                    <a:pt x="353" y="271"/>
                  </a:lnTo>
                  <a:lnTo>
                    <a:pt x="353" y="312"/>
                  </a:lnTo>
                  <a:lnTo>
                    <a:pt x="342" y="372"/>
                  </a:lnTo>
                  <a:lnTo>
                    <a:pt x="302" y="463"/>
                  </a:lnTo>
                  <a:lnTo>
                    <a:pt x="266" y="519"/>
                  </a:lnTo>
                  <a:lnTo>
                    <a:pt x="247" y="573"/>
                  </a:lnTo>
                  <a:lnTo>
                    <a:pt x="262" y="613"/>
                  </a:lnTo>
                  <a:lnTo>
                    <a:pt x="281" y="620"/>
                  </a:lnTo>
                  <a:lnTo>
                    <a:pt x="326" y="609"/>
                  </a:lnTo>
                  <a:lnTo>
                    <a:pt x="407" y="536"/>
                  </a:lnTo>
                  <a:lnTo>
                    <a:pt x="469" y="470"/>
                  </a:lnTo>
                  <a:lnTo>
                    <a:pt x="487" y="436"/>
                  </a:lnTo>
                  <a:lnTo>
                    <a:pt x="505" y="354"/>
                  </a:lnTo>
                  <a:lnTo>
                    <a:pt x="507" y="251"/>
                  </a:lnTo>
                  <a:lnTo>
                    <a:pt x="524" y="189"/>
                  </a:lnTo>
                  <a:lnTo>
                    <a:pt x="563" y="101"/>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grpSp>
      <p:grpSp>
        <p:nvGrpSpPr>
          <p:cNvPr id="8" name="Group 26"/>
          <p:cNvGrpSpPr>
            <a:grpSpLocks/>
          </p:cNvGrpSpPr>
          <p:nvPr/>
        </p:nvGrpSpPr>
        <p:grpSpPr bwMode="auto">
          <a:xfrm rot="730838">
            <a:off x="4084637" y="4437063"/>
            <a:ext cx="603251" cy="1574800"/>
            <a:chOff x="5017" y="1099"/>
            <a:chExt cx="297" cy="775"/>
          </a:xfrm>
        </p:grpSpPr>
        <p:sp>
          <p:nvSpPr>
            <p:cNvPr id="57377" name="Freeform 27"/>
            <p:cNvSpPr>
              <a:spLocks/>
            </p:cNvSpPr>
            <p:nvPr/>
          </p:nvSpPr>
          <p:spPr bwMode="auto">
            <a:xfrm>
              <a:off x="5086" y="1341"/>
              <a:ext cx="228" cy="533"/>
            </a:xfrm>
            <a:custGeom>
              <a:avLst/>
              <a:gdLst>
                <a:gd name="T0" fmla="*/ 94 w 228"/>
                <a:gd name="T1" fmla="*/ 50 h 533"/>
                <a:gd name="T2" fmla="*/ 41 w 228"/>
                <a:gd name="T3" fmla="*/ 62 h 533"/>
                <a:gd name="T4" fmla="*/ 0 w 228"/>
                <a:gd name="T5" fmla="*/ 40 h 533"/>
                <a:gd name="T6" fmla="*/ 29 w 228"/>
                <a:gd name="T7" fmla="*/ 124 h 533"/>
                <a:gd name="T8" fmla="*/ 81 w 228"/>
                <a:gd name="T9" fmla="*/ 292 h 533"/>
                <a:gd name="T10" fmla="*/ 129 w 228"/>
                <a:gd name="T11" fmla="*/ 406 h 533"/>
                <a:gd name="T12" fmla="*/ 171 w 228"/>
                <a:gd name="T13" fmla="*/ 505 h 533"/>
                <a:gd name="T14" fmla="*/ 194 w 228"/>
                <a:gd name="T15" fmla="*/ 527 h 533"/>
                <a:gd name="T16" fmla="*/ 207 w 228"/>
                <a:gd name="T17" fmla="*/ 532 h 533"/>
                <a:gd name="T18" fmla="*/ 216 w 228"/>
                <a:gd name="T19" fmla="*/ 521 h 533"/>
                <a:gd name="T20" fmla="*/ 227 w 228"/>
                <a:gd name="T21" fmla="*/ 489 h 533"/>
                <a:gd name="T22" fmla="*/ 220 w 228"/>
                <a:gd name="T23" fmla="*/ 380 h 533"/>
                <a:gd name="T24" fmla="*/ 211 w 228"/>
                <a:gd name="T25" fmla="*/ 256 h 533"/>
                <a:gd name="T26" fmla="*/ 182 w 228"/>
                <a:gd name="T27" fmla="*/ 82 h 533"/>
                <a:gd name="T28" fmla="*/ 176 w 228"/>
                <a:gd name="T29" fmla="*/ 0 h 533"/>
                <a:gd name="T30" fmla="*/ 160 w 228"/>
                <a:gd name="T31" fmla="*/ 21 h 533"/>
                <a:gd name="T32" fmla="*/ 94 w 228"/>
                <a:gd name="T33" fmla="*/ 50 h 5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8"/>
                <a:gd name="T52" fmla="*/ 0 h 533"/>
                <a:gd name="T53" fmla="*/ 228 w 228"/>
                <a:gd name="T54" fmla="*/ 533 h 5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8" h="533">
                  <a:moveTo>
                    <a:pt x="94" y="50"/>
                  </a:moveTo>
                  <a:lnTo>
                    <a:pt x="41" y="62"/>
                  </a:lnTo>
                  <a:lnTo>
                    <a:pt x="0" y="40"/>
                  </a:lnTo>
                  <a:lnTo>
                    <a:pt x="29" y="124"/>
                  </a:lnTo>
                  <a:lnTo>
                    <a:pt x="81" y="292"/>
                  </a:lnTo>
                  <a:lnTo>
                    <a:pt x="129" y="406"/>
                  </a:lnTo>
                  <a:lnTo>
                    <a:pt x="171" y="505"/>
                  </a:lnTo>
                  <a:lnTo>
                    <a:pt x="194" y="527"/>
                  </a:lnTo>
                  <a:lnTo>
                    <a:pt x="207" y="532"/>
                  </a:lnTo>
                  <a:lnTo>
                    <a:pt x="216" y="521"/>
                  </a:lnTo>
                  <a:lnTo>
                    <a:pt x="227" y="489"/>
                  </a:lnTo>
                  <a:lnTo>
                    <a:pt x="220" y="380"/>
                  </a:lnTo>
                  <a:lnTo>
                    <a:pt x="211" y="256"/>
                  </a:lnTo>
                  <a:lnTo>
                    <a:pt x="182" y="82"/>
                  </a:lnTo>
                  <a:lnTo>
                    <a:pt x="176" y="0"/>
                  </a:lnTo>
                  <a:lnTo>
                    <a:pt x="160" y="21"/>
                  </a:lnTo>
                  <a:lnTo>
                    <a:pt x="94" y="50"/>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400412" name="Freeform 28"/>
            <p:cNvSpPr>
              <a:spLocks/>
            </p:cNvSpPr>
            <p:nvPr/>
          </p:nvSpPr>
          <p:spPr bwMode="auto">
            <a:xfrm>
              <a:off x="5017" y="1098"/>
              <a:ext cx="253" cy="305"/>
            </a:xfrm>
            <a:custGeom>
              <a:avLst/>
              <a:gdLst/>
              <a:ahLst/>
              <a:cxnLst>
                <a:cxn ang="0">
                  <a:pos x="162" y="292"/>
                </a:cxn>
                <a:cxn ang="0">
                  <a:pos x="109" y="304"/>
                </a:cxn>
                <a:cxn ang="0">
                  <a:pos x="67" y="282"/>
                </a:cxn>
                <a:cxn ang="0">
                  <a:pos x="7" y="189"/>
                </a:cxn>
                <a:cxn ang="0">
                  <a:pos x="0" y="136"/>
                </a:cxn>
                <a:cxn ang="0">
                  <a:pos x="7" y="90"/>
                </a:cxn>
                <a:cxn ang="0">
                  <a:pos x="63" y="27"/>
                </a:cxn>
                <a:cxn ang="0">
                  <a:pos x="94" y="0"/>
                </a:cxn>
                <a:cxn ang="0">
                  <a:pos x="112" y="2"/>
                </a:cxn>
                <a:cxn ang="0">
                  <a:pos x="155" y="27"/>
                </a:cxn>
                <a:cxn ang="0">
                  <a:pos x="224" y="55"/>
                </a:cxn>
                <a:cxn ang="0">
                  <a:pos x="244" y="86"/>
                </a:cxn>
                <a:cxn ang="0">
                  <a:pos x="252" y="140"/>
                </a:cxn>
                <a:cxn ang="0">
                  <a:pos x="239" y="215"/>
                </a:cxn>
                <a:cxn ang="0">
                  <a:pos x="243" y="241"/>
                </a:cxn>
                <a:cxn ang="0">
                  <a:pos x="227" y="263"/>
                </a:cxn>
                <a:cxn ang="0">
                  <a:pos x="162" y="292"/>
                </a:cxn>
              </a:cxnLst>
              <a:rect l="0" t="0" r="r" b="b"/>
              <a:pathLst>
                <a:path w="253" h="305">
                  <a:moveTo>
                    <a:pt x="162" y="292"/>
                  </a:moveTo>
                  <a:lnTo>
                    <a:pt x="109" y="304"/>
                  </a:lnTo>
                  <a:lnTo>
                    <a:pt x="67" y="282"/>
                  </a:lnTo>
                  <a:lnTo>
                    <a:pt x="7" y="189"/>
                  </a:lnTo>
                  <a:lnTo>
                    <a:pt x="0" y="136"/>
                  </a:lnTo>
                  <a:lnTo>
                    <a:pt x="7" y="90"/>
                  </a:lnTo>
                  <a:lnTo>
                    <a:pt x="63" y="27"/>
                  </a:lnTo>
                  <a:lnTo>
                    <a:pt x="94" y="0"/>
                  </a:lnTo>
                  <a:lnTo>
                    <a:pt x="112" y="2"/>
                  </a:lnTo>
                  <a:lnTo>
                    <a:pt x="155" y="27"/>
                  </a:lnTo>
                  <a:lnTo>
                    <a:pt x="224" y="55"/>
                  </a:lnTo>
                  <a:lnTo>
                    <a:pt x="244" y="86"/>
                  </a:lnTo>
                  <a:lnTo>
                    <a:pt x="252" y="140"/>
                  </a:lnTo>
                  <a:lnTo>
                    <a:pt x="239" y="215"/>
                  </a:lnTo>
                  <a:lnTo>
                    <a:pt x="243" y="241"/>
                  </a:lnTo>
                  <a:lnTo>
                    <a:pt x="227" y="263"/>
                  </a:lnTo>
                  <a:lnTo>
                    <a:pt x="162" y="292"/>
                  </a:lnTo>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grpSp>
      <p:grpSp>
        <p:nvGrpSpPr>
          <p:cNvPr id="9" name="Group 29"/>
          <p:cNvGrpSpPr>
            <a:grpSpLocks/>
          </p:cNvGrpSpPr>
          <p:nvPr/>
        </p:nvGrpSpPr>
        <p:grpSpPr bwMode="auto">
          <a:xfrm rot="730838">
            <a:off x="4811713" y="4413252"/>
            <a:ext cx="603251" cy="1574800"/>
            <a:chOff x="5017" y="1099"/>
            <a:chExt cx="297" cy="775"/>
          </a:xfrm>
        </p:grpSpPr>
        <p:sp>
          <p:nvSpPr>
            <p:cNvPr id="57375" name="Freeform 30"/>
            <p:cNvSpPr>
              <a:spLocks/>
            </p:cNvSpPr>
            <p:nvPr/>
          </p:nvSpPr>
          <p:spPr bwMode="auto">
            <a:xfrm>
              <a:off x="5086" y="1341"/>
              <a:ext cx="228" cy="533"/>
            </a:xfrm>
            <a:custGeom>
              <a:avLst/>
              <a:gdLst>
                <a:gd name="T0" fmla="*/ 94 w 228"/>
                <a:gd name="T1" fmla="*/ 50 h 533"/>
                <a:gd name="T2" fmla="*/ 41 w 228"/>
                <a:gd name="T3" fmla="*/ 62 h 533"/>
                <a:gd name="T4" fmla="*/ 0 w 228"/>
                <a:gd name="T5" fmla="*/ 40 h 533"/>
                <a:gd name="T6" fmla="*/ 29 w 228"/>
                <a:gd name="T7" fmla="*/ 124 h 533"/>
                <a:gd name="T8" fmla="*/ 81 w 228"/>
                <a:gd name="T9" fmla="*/ 292 h 533"/>
                <a:gd name="T10" fmla="*/ 129 w 228"/>
                <a:gd name="T11" fmla="*/ 406 h 533"/>
                <a:gd name="T12" fmla="*/ 171 w 228"/>
                <a:gd name="T13" fmla="*/ 505 h 533"/>
                <a:gd name="T14" fmla="*/ 194 w 228"/>
                <a:gd name="T15" fmla="*/ 527 h 533"/>
                <a:gd name="T16" fmla="*/ 207 w 228"/>
                <a:gd name="T17" fmla="*/ 532 h 533"/>
                <a:gd name="T18" fmla="*/ 216 w 228"/>
                <a:gd name="T19" fmla="*/ 521 h 533"/>
                <a:gd name="T20" fmla="*/ 227 w 228"/>
                <a:gd name="T21" fmla="*/ 489 h 533"/>
                <a:gd name="T22" fmla="*/ 220 w 228"/>
                <a:gd name="T23" fmla="*/ 380 h 533"/>
                <a:gd name="T24" fmla="*/ 211 w 228"/>
                <a:gd name="T25" fmla="*/ 256 h 533"/>
                <a:gd name="T26" fmla="*/ 182 w 228"/>
                <a:gd name="T27" fmla="*/ 82 h 533"/>
                <a:gd name="T28" fmla="*/ 176 w 228"/>
                <a:gd name="T29" fmla="*/ 0 h 533"/>
                <a:gd name="T30" fmla="*/ 160 w 228"/>
                <a:gd name="T31" fmla="*/ 21 h 533"/>
                <a:gd name="T32" fmla="*/ 94 w 228"/>
                <a:gd name="T33" fmla="*/ 50 h 5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8"/>
                <a:gd name="T52" fmla="*/ 0 h 533"/>
                <a:gd name="T53" fmla="*/ 228 w 228"/>
                <a:gd name="T54" fmla="*/ 533 h 5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8" h="533">
                  <a:moveTo>
                    <a:pt x="94" y="50"/>
                  </a:moveTo>
                  <a:lnTo>
                    <a:pt x="41" y="62"/>
                  </a:lnTo>
                  <a:lnTo>
                    <a:pt x="0" y="40"/>
                  </a:lnTo>
                  <a:lnTo>
                    <a:pt x="29" y="124"/>
                  </a:lnTo>
                  <a:lnTo>
                    <a:pt x="81" y="292"/>
                  </a:lnTo>
                  <a:lnTo>
                    <a:pt x="129" y="406"/>
                  </a:lnTo>
                  <a:lnTo>
                    <a:pt x="171" y="505"/>
                  </a:lnTo>
                  <a:lnTo>
                    <a:pt x="194" y="527"/>
                  </a:lnTo>
                  <a:lnTo>
                    <a:pt x="207" y="532"/>
                  </a:lnTo>
                  <a:lnTo>
                    <a:pt x="216" y="521"/>
                  </a:lnTo>
                  <a:lnTo>
                    <a:pt x="227" y="489"/>
                  </a:lnTo>
                  <a:lnTo>
                    <a:pt x="220" y="380"/>
                  </a:lnTo>
                  <a:lnTo>
                    <a:pt x="211" y="256"/>
                  </a:lnTo>
                  <a:lnTo>
                    <a:pt x="182" y="82"/>
                  </a:lnTo>
                  <a:lnTo>
                    <a:pt x="176" y="0"/>
                  </a:lnTo>
                  <a:lnTo>
                    <a:pt x="160" y="21"/>
                  </a:lnTo>
                  <a:lnTo>
                    <a:pt x="94" y="50"/>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400415" name="Freeform 31"/>
            <p:cNvSpPr>
              <a:spLocks/>
            </p:cNvSpPr>
            <p:nvPr/>
          </p:nvSpPr>
          <p:spPr bwMode="auto">
            <a:xfrm>
              <a:off x="5017" y="1098"/>
              <a:ext cx="253" cy="305"/>
            </a:xfrm>
            <a:custGeom>
              <a:avLst/>
              <a:gdLst/>
              <a:ahLst/>
              <a:cxnLst>
                <a:cxn ang="0">
                  <a:pos x="162" y="292"/>
                </a:cxn>
                <a:cxn ang="0">
                  <a:pos x="109" y="304"/>
                </a:cxn>
                <a:cxn ang="0">
                  <a:pos x="67" y="282"/>
                </a:cxn>
                <a:cxn ang="0">
                  <a:pos x="7" y="189"/>
                </a:cxn>
                <a:cxn ang="0">
                  <a:pos x="0" y="136"/>
                </a:cxn>
                <a:cxn ang="0">
                  <a:pos x="7" y="90"/>
                </a:cxn>
                <a:cxn ang="0">
                  <a:pos x="63" y="27"/>
                </a:cxn>
                <a:cxn ang="0">
                  <a:pos x="94" y="0"/>
                </a:cxn>
                <a:cxn ang="0">
                  <a:pos x="112" y="2"/>
                </a:cxn>
                <a:cxn ang="0">
                  <a:pos x="155" y="27"/>
                </a:cxn>
                <a:cxn ang="0">
                  <a:pos x="224" y="55"/>
                </a:cxn>
                <a:cxn ang="0">
                  <a:pos x="244" y="86"/>
                </a:cxn>
                <a:cxn ang="0">
                  <a:pos x="252" y="140"/>
                </a:cxn>
                <a:cxn ang="0">
                  <a:pos x="239" y="215"/>
                </a:cxn>
                <a:cxn ang="0">
                  <a:pos x="243" y="241"/>
                </a:cxn>
                <a:cxn ang="0">
                  <a:pos x="227" y="263"/>
                </a:cxn>
                <a:cxn ang="0">
                  <a:pos x="162" y="292"/>
                </a:cxn>
              </a:cxnLst>
              <a:rect l="0" t="0" r="r" b="b"/>
              <a:pathLst>
                <a:path w="253" h="305">
                  <a:moveTo>
                    <a:pt x="162" y="292"/>
                  </a:moveTo>
                  <a:lnTo>
                    <a:pt x="109" y="304"/>
                  </a:lnTo>
                  <a:lnTo>
                    <a:pt x="67" y="282"/>
                  </a:lnTo>
                  <a:lnTo>
                    <a:pt x="7" y="189"/>
                  </a:lnTo>
                  <a:lnTo>
                    <a:pt x="0" y="136"/>
                  </a:lnTo>
                  <a:lnTo>
                    <a:pt x="7" y="90"/>
                  </a:lnTo>
                  <a:lnTo>
                    <a:pt x="63" y="27"/>
                  </a:lnTo>
                  <a:lnTo>
                    <a:pt x="94" y="0"/>
                  </a:lnTo>
                  <a:lnTo>
                    <a:pt x="112" y="2"/>
                  </a:lnTo>
                  <a:lnTo>
                    <a:pt x="155" y="27"/>
                  </a:lnTo>
                  <a:lnTo>
                    <a:pt x="224" y="55"/>
                  </a:lnTo>
                  <a:lnTo>
                    <a:pt x="244" y="86"/>
                  </a:lnTo>
                  <a:lnTo>
                    <a:pt x="252" y="140"/>
                  </a:lnTo>
                  <a:lnTo>
                    <a:pt x="239" y="215"/>
                  </a:lnTo>
                  <a:lnTo>
                    <a:pt x="243" y="241"/>
                  </a:lnTo>
                  <a:lnTo>
                    <a:pt x="227" y="263"/>
                  </a:lnTo>
                  <a:lnTo>
                    <a:pt x="162" y="292"/>
                  </a:lnTo>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grpSp>
      <p:grpSp>
        <p:nvGrpSpPr>
          <p:cNvPr id="10" name="Group 32"/>
          <p:cNvGrpSpPr>
            <a:grpSpLocks/>
          </p:cNvGrpSpPr>
          <p:nvPr/>
        </p:nvGrpSpPr>
        <p:grpSpPr bwMode="auto">
          <a:xfrm>
            <a:off x="5508627" y="4398966"/>
            <a:ext cx="534988" cy="1684337"/>
            <a:chOff x="2938" y="2139"/>
            <a:chExt cx="263" cy="829"/>
          </a:xfrm>
        </p:grpSpPr>
        <p:sp>
          <p:nvSpPr>
            <p:cNvPr id="57373" name="Freeform 33"/>
            <p:cNvSpPr>
              <a:spLocks/>
            </p:cNvSpPr>
            <p:nvPr/>
          </p:nvSpPr>
          <p:spPr bwMode="auto">
            <a:xfrm rot="730838">
              <a:off x="2938" y="2435"/>
              <a:ext cx="228" cy="533"/>
            </a:xfrm>
            <a:custGeom>
              <a:avLst/>
              <a:gdLst>
                <a:gd name="T0" fmla="*/ 94 w 228"/>
                <a:gd name="T1" fmla="*/ 50 h 533"/>
                <a:gd name="T2" fmla="*/ 41 w 228"/>
                <a:gd name="T3" fmla="*/ 62 h 533"/>
                <a:gd name="T4" fmla="*/ 0 w 228"/>
                <a:gd name="T5" fmla="*/ 40 h 533"/>
                <a:gd name="T6" fmla="*/ 29 w 228"/>
                <a:gd name="T7" fmla="*/ 124 h 533"/>
                <a:gd name="T8" fmla="*/ 81 w 228"/>
                <a:gd name="T9" fmla="*/ 292 h 533"/>
                <a:gd name="T10" fmla="*/ 129 w 228"/>
                <a:gd name="T11" fmla="*/ 406 h 533"/>
                <a:gd name="T12" fmla="*/ 171 w 228"/>
                <a:gd name="T13" fmla="*/ 505 h 533"/>
                <a:gd name="T14" fmla="*/ 194 w 228"/>
                <a:gd name="T15" fmla="*/ 527 h 533"/>
                <a:gd name="T16" fmla="*/ 207 w 228"/>
                <a:gd name="T17" fmla="*/ 532 h 533"/>
                <a:gd name="T18" fmla="*/ 216 w 228"/>
                <a:gd name="T19" fmla="*/ 521 h 533"/>
                <a:gd name="T20" fmla="*/ 227 w 228"/>
                <a:gd name="T21" fmla="*/ 489 h 533"/>
                <a:gd name="T22" fmla="*/ 220 w 228"/>
                <a:gd name="T23" fmla="*/ 380 h 533"/>
                <a:gd name="T24" fmla="*/ 211 w 228"/>
                <a:gd name="T25" fmla="*/ 256 h 533"/>
                <a:gd name="T26" fmla="*/ 182 w 228"/>
                <a:gd name="T27" fmla="*/ 82 h 533"/>
                <a:gd name="T28" fmla="*/ 176 w 228"/>
                <a:gd name="T29" fmla="*/ 0 h 533"/>
                <a:gd name="T30" fmla="*/ 160 w 228"/>
                <a:gd name="T31" fmla="*/ 21 h 533"/>
                <a:gd name="T32" fmla="*/ 94 w 228"/>
                <a:gd name="T33" fmla="*/ 50 h 5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8"/>
                <a:gd name="T52" fmla="*/ 0 h 533"/>
                <a:gd name="T53" fmla="*/ 228 w 228"/>
                <a:gd name="T54" fmla="*/ 533 h 5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8" h="533">
                  <a:moveTo>
                    <a:pt x="94" y="50"/>
                  </a:moveTo>
                  <a:lnTo>
                    <a:pt x="41" y="62"/>
                  </a:lnTo>
                  <a:lnTo>
                    <a:pt x="0" y="40"/>
                  </a:lnTo>
                  <a:lnTo>
                    <a:pt x="29" y="124"/>
                  </a:lnTo>
                  <a:lnTo>
                    <a:pt x="81" y="292"/>
                  </a:lnTo>
                  <a:lnTo>
                    <a:pt x="129" y="406"/>
                  </a:lnTo>
                  <a:lnTo>
                    <a:pt x="171" y="505"/>
                  </a:lnTo>
                  <a:lnTo>
                    <a:pt x="194" y="527"/>
                  </a:lnTo>
                  <a:lnTo>
                    <a:pt x="207" y="532"/>
                  </a:lnTo>
                  <a:lnTo>
                    <a:pt x="216" y="521"/>
                  </a:lnTo>
                  <a:lnTo>
                    <a:pt x="227" y="489"/>
                  </a:lnTo>
                  <a:lnTo>
                    <a:pt x="220" y="380"/>
                  </a:lnTo>
                  <a:lnTo>
                    <a:pt x="211" y="256"/>
                  </a:lnTo>
                  <a:lnTo>
                    <a:pt x="182" y="82"/>
                  </a:lnTo>
                  <a:lnTo>
                    <a:pt x="176" y="0"/>
                  </a:lnTo>
                  <a:lnTo>
                    <a:pt x="160" y="21"/>
                  </a:lnTo>
                  <a:lnTo>
                    <a:pt x="94" y="50"/>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400418" name="Freeform 34"/>
            <p:cNvSpPr>
              <a:spLocks/>
            </p:cNvSpPr>
            <p:nvPr/>
          </p:nvSpPr>
          <p:spPr bwMode="auto">
            <a:xfrm>
              <a:off x="2948" y="2139"/>
              <a:ext cx="253" cy="346"/>
            </a:xfrm>
            <a:custGeom>
              <a:avLst/>
              <a:gdLst/>
              <a:ahLst/>
              <a:cxnLst>
                <a:cxn ang="0">
                  <a:pos x="129" y="346"/>
                </a:cxn>
                <a:cxn ang="0">
                  <a:pos x="75" y="346"/>
                </a:cxn>
                <a:cxn ang="0">
                  <a:pos x="39" y="316"/>
                </a:cxn>
                <a:cxn ang="0">
                  <a:pos x="0" y="212"/>
                </a:cxn>
                <a:cxn ang="0">
                  <a:pos x="4" y="159"/>
                </a:cxn>
                <a:cxn ang="0">
                  <a:pos x="22" y="93"/>
                </a:cxn>
                <a:cxn ang="0">
                  <a:pos x="73" y="48"/>
                </a:cxn>
                <a:cxn ang="0">
                  <a:pos x="124" y="0"/>
                </a:cxn>
                <a:cxn ang="0">
                  <a:pos x="172" y="45"/>
                </a:cxn>
                <a:cxn ang="0">
                  <a:pos x="220" y="81"/>
                </a:cxn>
                <a:cxn ang="0">
                  <a:pos x="247" y="123"/>
                </a:cxn>
                <a:cxn ang="0">
                  <a:pos x="253" y="162"/>
                </a:cxn>
                <a:cxn ang="0">
                  <a:pos x="249" y="216"/>
                </a:cxn>
                <a:cxn ang="0">
                  <a:pos x="229" y="264"/>
                </a:cxn>
                <a:cxn ang="0">
                  <a:pos x="219" y="313"/>
                </a:cxn>
                <a:cxn ang="0">
                  <a:pos x="199" y="331"/>
                </a:cxn>
                <a:cxn ang="0">
                  <a:pos x="129" y="346"/>
                </a:cxn>
              </a:cxnLst>
              <a:rect l="0" t="0" r="r" b="b"/>
              <a:pathLst>
                <a:path w="253" h="346">
                  <a:moveTo>
                    <a:pt x="129" y="346"/>
                  </a:moveTo>
                  <a:lnTo>
                    <a:pt x="75" y="346"/>
                  </a:lnTo>
                  <a:lnTo>
                    <a:pt x="39" y="316"/>
                  </a:lnTo>
                  <a:lnTo>
                    <a:pt x="0" y="212"/>
                  </a:lnTo>
                  <a:lnTo>
                    <a:pt x="4" y="159"/>
                  </a:lnTo>
                  <a:cubicBezTo>
                    <a:pt x="8" y="139"/>
                    <a:pt x="12" y="108"/>
                    <a:pt x="22" y="93"/>
                  </a:cubicBezTo>
                  <a:cubicBezTo>
                    <a:pt x="32" y="78"/>
                    <a:pt x="56" y="63"/>
                    <a:pt x="73" y="48"/>
                  </a:cubicBezTo>
                  <a:cubicBezTo>
                    <a:pt x="90" y="29"/>
                    <a:pt x="94" y="0"/>
                    <a:pt x="124" y="0"/>
                  </a:cubicBezTo>
                  <a:cubicBezTo>
                    <a:pt x="154" y="0"/>
                    <a:pt x="159" y="31"/>
                    <a:pt x="172" y="45"/>
                  </a:cubicBezTo>
                  <a:lnTo>
                    <a:pt x="220" y="81"/>
                  </a:lnTo>
                  <a:lnTo>
                    <a:pt x="247" y="123"/>
                  </a:lnTo>
                  <a:lnTo>
                    <a:pt x="253" y="162"/>
                  </a:lnTo>
                  <a:lnTo>
                    <a:pt x="249" y="216"/>
                  </a:lnTo>
                  <a:lnTo>
                    <a:pt x="229" y="264"/>
                  </a:lnTo>
                  <a:lnTo>
                    <a:pt x="219" y="313"/>
                  </a:lnTo>
                  <a:lnTo>
                    <a:pt x="199" y="331"/>
                  </a:lnTo>
                  <a:lnTo>
                    <a:pt x="129" y="346"/>
                  </a:lnTo>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grpSp>
      <p:grpSp>
        <p:nvGrpSpPr>
          <p:cNvPr id="11" name="Group 35"/>
          <p:cNvGrpSpPr>
            <a:grpSpLocks/>
          </p:cNvGrpSpPr>
          <p:nvPr/>
        </p:nvGrpSpPr>
        <p:grpSpPr bwMode="auto">
          <a:xfrm>
            <a:off x="6043613" y="4418016"/>
            <a:ext cx="284163" cy="1309687"/>
            <a:chOff x="3604" y="1175"/>
            <a:chExt cx="118" cy="544"/>
          </a:xfrm>
        </p:grpSpPr>
        <p:sp>
          <p:nvSpPr>
            <p:cNvPr id="57371" name="Freeform 36"/>
            <p:cNvSpPr>
              <a:spLocks/>
            </p:cNvSpPr>
            <p:nvPr/>
          </p:nvSpPr>
          <p:spPr bwMode="auto">
            <a:xfrm rot="-135630">
              <a:off x="3604" y="1175"/>
              <a:ext cx="118" cy="220"/>
            </a:xfrm>
            <a:custGeom>
              <a:avLst/>
              <a:gdLst>
                <a:gd name="T0" fmla="*/ 12 w 118"/>
                <a:gd name="T1" fmla="*/ 199 h 220"/>
                <a:gd name="T2" fmla="*/ 9 w 118"/>
                <a:gd name="T3" fmla="*/ 154 h 220"/>
                <a:gd name="T4" fmla="*/ 3 w 118"/>
                <a:gd name="T5" fmla="*/ 118 h 220"/>
                <a:gd name="T6" fmla="*/ 0 w 118"/>
                <a:gd name="T7" fmla="*/ 27 h 220"/>
                <a:gd name="T8" fmla="*/ 0 w 118"/>
                <a:gd name="T9" fmla="*/ 13 h 220"/>
                <a:gd name="T10" fmla="*/ 7 w 118"/>
                <a:gd name="T11" fmla="*/ 9 h 220"/>
                <a:gd name="T12" fmla="*/ 23 w 118"/>
                <a:gd name="T13" fmla="*/ 2 h 220"/>
                <a:gd name="T14" fmla="*/ 41 w 118"/>
                <a:gd name="T15" fmla="*/ 2 h 220"/>
                <a:gd name="T16" fmla="*/ 64 w 118"/>
                <a:gd name="T17" fmla="*/ 0 h 220"/>
                <a:gd name="T18" fmla="*/ 105 w 118"/>
                <a:gd name="T19" fmla="*/ 2 h 220"/>
                <a:gd name="T20" fmla="*/ 114 w 118"/>
                <a:gd name="T21" fmla="*/ 4 h 220"/>
                <a:gd name="T22" fmla="*/ 118 w 118"/>
                <a:gd name="T23" fmla="*/ 13 h 220"/>
                <a:gd name="T24" fmla="*/ 114 w 118"/>
                <a:gd name="T25" fmla="*/ 63 h 220"/>
                <a:gd name="T26" fmla="*/ 98 w 118"/>
                <a:gd name="T27" fmla="*/ 190 h 220"/>
                <a:gd name="T28" fmla="*/ 84 w 118"/>
                <a:gd name="T29" fmla="*/ 206 h 220"/>
                <a:gd name="T30" fmla="*/ 71 w 118"/>
                <a:gd name="T31" fmla="*/ 213 h 220"/>
                <a:gd name="T32" fmla="*/ 52 w 118"/>
                <a:gd name="T33" fmla="*/ 220 h 220"/>
                <a:gd name="T34" fmla="*/ 34 w 118"/>
                <a:gd name="T35" fmla="*/ 220 h 220"/>
                <a:gd name="T36" fmla="*/ 23 w 118"/>
                <a:gd name="T37" fmla="*/ 213 h 220"/>
                <a:gd name="T38" fmla="*/ 12 w 118"/>
                <a:gd name="T39" fmla="*/ 199 h 2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8"/>
                <a:gd name="T61" fmla="*/ 0 h 220"/>
                <a:gd name="T62" fmla="*/ 118 w 118"/>
                <a:gd name="T63" fmla="*/ 220 h 2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8" h="220">
                  <a:moveTo>
                    <a:pt x="12" y="199"/>
                  </a:moveTo>
                  <a:lnTo>
                    <a:pt x="9" y="154"/>
                  </a:lnTo>
                  <a:lnTo>
                    <a:pt x="3" y="118"/>
                  </a:lnTo>
                  <a:lnTo>
                    <a:pt x="0" y="27"/>
                  </a:lnTo>
                  <a:lnTo>
                    <a:pt x="0" y="13"/>
                  </a:lnTo>
                  <a:lnTo>
                    <a:pt x="7" y="9"/>
                  </a:lnTo>
                  <a:lnTo>
                    <a:pt x="23" y="2"/>
                  </a:lnTo>
                  <a:lnTo>
                    <a:pt x="41" y="2"/>
                  </a:lnTo>
                  <a:lnTo>
                    <a:pt x="64" y="0"/>
                  </a:lnTo>
                  <a:lnTo>
                    <a:pt x="105" y="2"/>
                  </a:lnTo>
                  <a:lnTo>
                    <a:pt x="114" y="4"/>
                  </a:lnTo>
                  <a:lnTo>
                    <a:pt x="118" y="13"/>
                  </a:lnTo>
                  <a:lnTo>
                    <a:pt x="114" y="63"/>
                  </a:lnTo>
                  <a:lnTo>
                    <a:pt x="98" y="190"/>
                  </a:lnTo>
                  <a:lnTo>
                    <a:pt x="84" y="206"/>
                  </a:lnTo>
                  <a:lnTo>
                    <a:pt x="71" y="213"/>
                  </a:lnTo>
                  <a:lnTo>
                    <a:pt x="52" y="220"/>
                  </a:lnTo>
                  <a:lnTo>
                    <a:pt x="34" y="220"/>
                  </a:lnTo>
                  <a:lnTo>
                    <a:pt x="23" y="213"/>
                  </a:lnTo>
                  <a:lnTo>
                    <a:pt x="12" y="199"/>
                  </a:lnTo>
                  <a:close/>
                </a:path>
              </a:pathLst>
            </a:custGeom>
            <a:gradFill rotWithShape="0">
              <a:gsLst>
                <a:gs pos="0">
                  <a:schemeClr val="bg1"/>
                </a:gs>
                <a:gs pos="100000">
                  <a:srgbClr val="DDDDDD"/>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57372" name="Freeform 37"/>
            <p:cNvSpPr>
              <a:spLocks/>
            </p:cNvSpPr>
            <p:nvPr/>
          </p:nvSpPr>
          <p:spPr bwMode="auto">
            <a:xfrm rot="-135630">
              <a:off x="3626" y="1365"/>
              <a:ext cx="86" cy="354"/>
            </a:xfrm>
            <a:custGeom>
              <a:avLst/>
              <a:gdLst>
                <a:gd name="T0" fmla="*/ 86 w 86"/>
                <a:gd name="T1" fmla="*/ 0 h 354"/>
                <a:gd name="T2" fmla="*/ 70 w 86"/>
                <a:gd name="T3" fmla="*/ 114 h 354"/>
                <a:gd name="T4" fmla="*/ 63 w 86"/>
                <a:gd name="T5" fmla="*/ 195 h 354"/>
                <a:gd name="T6" fmla="*/ 52 w 86"/>
                <a:gd name="T7" fmla="*/ 275 h 354"/>
                <a:gd name="T8" fmla="*/ 43 w 86"/>
                <a:gd name="T9" fmla="*/ 327 h 354"/>
                <a:gd name="T10" fmla="*/ 31 w 86"/>
                <a:gd name="T11" fmla="*/ 345 h 354"/>
                <a:gd name="T12" fmla="*/ 20 w 86"/>
                <a:gd name="T13" fmla="*/ 354 h 354"/>
                <a:gd name="T14" fmla="*/ 9 w 86"/>
                <a:gd name="T15" fmla="*/ 354 h 354"/>
                <a:gd name="T16" fmla="*/ 2 w 86"/>
                <a:gd name="T17" fmla="*/ 347 h 354"/>
                <a:gd name="T18" fmla="*/ 4 w 86"/>
                <a:gd name="T19" fmla="*/ 336 h 354"/>
                <a:gd name="T20" fmla="*/ 6 w 86"/>
                <a:gd name="T21" fmla="*/ 318 h 354"/>
                <a:gd name="T22" fmla="*/ 9 w 86"/>
                <a:gd name="T23" fmla="*/ 300 h 354"/>
                <a:gd name="T24" fmla="*/ 9 w 86"/>
                <a:gd name="T25" fmla="*/ 261 h 354"/>
                <a:gd name="T26" fmla="*/ 2 w 86"/>
                <a:gd name="T27" fmla="*/ 198 h 354"/>
                <a:gd name="T28" fmla="*/ 2 w 86"/>
                <a:gd name="T29" fmla="*/ 105 h 354"/>
                <a:gd name="T30" fmla="*/ 0 w 86"/>
                <a:gd name="T31" fmla="*/ 9 h 354"/>
                <a:gd name="T32" fmla="*/ 11 w 86"/>
                <a:gd name="T33" fmla="*/ 23 h 354"/>
                <a:gd name="T34" fmla="*/ 22 w 86"/>
                <a:gd name="T35" fmla="*/ 30 h 354"/>
                <a:gd name="T36" fmla="*/ 40 w 86"/>
                <a:gd name="T37" fmla="*/ 30 h 354"/>
                <a:gd name="T38" fmla="*/ 59 w 86"/>
                <a:gd name="T39" fmla="*/ 23 h 354"/>
                <a:gd name="T40" fmla="*/ 72 w 86"/>
                <a:gd name="T41" fmla="*/ 16 h 354"/>
                <a:gd name="T42" fmla="*/ 86 w 86"/>
                <a:gd name="T43" fmla="*/ 0 h 3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354"/>
                <a:gd name="T68" fmla="*/ 86 w 86"/>
                <a:gd name="T69" fmla="*/ 354 h 3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354">
                  <a:moveTo>
                    <a:pt x="86" y="0"/>
                  </a:moveTo>
                  <a:lnTo>
                    <a:pt x="70" y="114"/>
                  </a:lnTo>
                  <a:lnTo>
                    <a:pt x="63" y="195"/>
                  </a:lnTo>
                  <a:lnTo>
                    <a:pt x="52" y="275"/>
                  </a:lnTo>
                  <a:lnTo>
                    <a:pt x="43" y="327"/>
                  </a:lnTo>
                  <a:lnTo>
                    <a:pt x="31" y="345"/>
                  </a:lnTo>
                  <a:lnTo>
                    <a:pt x="20" y="354"/>
                  </a:lnTo>
                  <a:lnTo>
                    <a:pt x="9" y="354"/>
                  </a:lnTo>
                  <a:lnTo>
                    <a:pt x="2" y="347"/>
                  </a:lnTo>
                  <a:lnTo>
                    <a:pt x="4" y="336"/>
                  </a:lnTo>
                  <a:lnTo>
                    <a:pt x="6" y="318"/>
                  </a:lnTo>
                  <a:lnTo>
                    <a:pt x="9" y="300"/>
                  </a:lnTo>
                  <a:lnTo>
                    <a:pt x="9" y="261"/>
                  </a:lnTo>
                  <a:lnTo>
                    <a:pt x="2" y="198"/>
                  </a:lnTo>
                  <a:lnTo>
                    <a:pt x="2" y="105"/>
                  </a:lnTo>
                  <a:lnTo>
                    <a:pt x="0" y="9"/>
                  </a:lnTo>
                  <a:lnTo>
                    <a:pt x="11" y="23"/>
                  </a:lnTo>
                  <a:lnTo>
                    <a:pt x="22" y="30"/>
                  </a:lnTo>
                  <a:lnTo>
                    <a:pt x="40" y="30"/>
                  </a:lnTo>
                  <a:lnTo>
                    <a:pt x="59" y="23"/>
                  </a:lnTo>
                  <a:lnTo>
                    <a:pt x="72" y="16"/>
                  </a:lnTo>
                  <a:lnTo>
                    <a:pt x="86" y="0"/>
                  </a:lnTo>
                  <a:close/>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grpSp>
      <p:grpSp>
        <p:nvGrpSpPr>
          <p:cNvPr id="12" name="Group 38"/>
          <p:cNvGrpSpPr>
            <a:grpSpLocks/>
          </p:cNvGrpSpPr>
          <p:nvPr/>
        </p:nvGrpSpPr>
        <p:grpSpPr bwMode="auto">
          <a:xfrm>
            <a:off x="6350001" y="4402140"/>
            <a:ext cx="284163" cy="1308100"/>
            <a:chOff x="3604" y="1175"/>
            <a:chExt cx="118" cy="544"/>
          </a:xfrm>
        </p:grpSpPr>
        <p:sp>
          <p:nvSpPr>
            <p:cNvPr id="57369" name="Freeform 39"/>
            <p:cNvSpPr>
              <a:spLocks/>
            </p:cNvSpPr>
            <p:nvPr/>
          </p:nvSpPr>
          <p:spPr bwMode="auto">
            <a:xfrm rot="-135630">
              <a:off x="3604" y="1175"/>
              <a:ext cx="118" cy="220"/>
            </a:xfrm>
            <a:custGeom>
              <a:avLst/>
              <a:gdLst>
                <a:gd name="T0" fmla="*/ 12 w 118"/>
                <a:gd name="T1" fmla="*/ 199 h 220"/>
                <a:gd name="T2" fmla="*/ 9 w 118"/>
                <a:gd name="T3" fmla="*/ 154 h 220"/>
                <a:gd name="T4" fmla="*/ 3 w 118"/>
                <a:gd name="T5" fmla="*/ 118 h 220"/>
                <a:gd name="T6" fmla="*/ 0 w 118"/>
                <a:gd name="T7" fmla="*/ 27 h 220"/>
                <a:gd name="T8" fmla="*/ 0 w 118"/>
                <a:gd name="T9" fmla="*/ 13 h 220"/>
                <a:gd name="T10" fmla="*/ 7 w 118"/>
                <a:gd name="T11" fmla="*/ 9 h 220"/>
                <a:gd name="T12" fmla="*/ 23 w 118"/>
                <a:gd name="T13" fmla="*/ 2 h 220"/>
                <a:gd name="T14" fmla="*/ 41 w 118"/>
                <a:gd name="T15" fmla="*/ 2 h 220"/>
                <a:gd name="T16" fmla="*/ 64 w 118"/>
                <a:gd name="T17" fmla="*/ 0 h 220"/>
                <a:gd name="T18" fmla="*/ 105 w 118"/>
                <a:gd name="T19" fmla="*/ 2 h 220"/>
                <a:gd name="T20" fmla="*/ 114 w 118"/>
                <a:gd name="T21" fmla="*/ 4 h 220"/>
                <a:gd name="T22" fmla="*/ 118 w 118"/>
                <a:gd name="T23" fmla="*/ 13 h 220"/>
                <a:gd name="T24" fmla="*/ 114 w 118"/>
                <a:gd name="T25" fmla="*/ 63 h 220"/>
                <a:gd name="T26" fmla="*/ 98 w 118"/>
                <a:gd name="T27" fmla="*/ 190 h 220"/>
                <a:gd name="T28" fmla="*/ 84 w 118"/>
                <a:gd name="T29" fmla="*/ 206 h 220"/>
                <a:gd name="T30" fmla="*/ 71 w 118"/>
                <a:gd name="T31" fmla="*/ 213 h 220"/>
                <a:gd name="T32" fmla="*/ 52 w 118"/>
                <a:gd name="T33" fmla="*/ 220 h 220"/>
                <a:gd name="T34" fmla="*/ 34 w 118"/>
                <a:gd name="T35" fmla="*/ 220 h 220"/>
                <a:gd name="T36" fmla="*/ 23 w 118"/>
                <a:gd name="T37" fmla="*/ 213 h 220"/>
                <a:gd name="T38" fmla="*/ 12 w 118"/>
                <a:gd name="T39" fmla="*/ 199 h 2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8"/>
                <a:gd name="T61" fmla="*/ 0 h 220"/>
                <a:gd name="T62" fmla="*/ 118 w 118"/>
                <a:gd name="T63" fmla="*/ 220 h 2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8" h="220">
                  <a:moveTo>
                    <a:pt x="12" y="199"/>
                  </a:moveTo>
                  <a:lnTo>
                    <a:pt x="9" y="154"/>
                  </a:lnTo>
                  <a:lnTo>
                    <a:pt x="3" y="118"/>
                  </a:lnTo>
                  <a:lnTo>
                    <a:pt x="0" y="27"/>
                  </a:lnTo>
                  <a:lnTo>
                    <a:pt x="0" y="13"/>
                  </a:lnTo>
                  <a:lnTo>
                    <a:pt x="7" y="9"/>
                  </a:lnTo>
                  <a:lnTo>
                    <a:pt x="23" y="2"/>
                  </a:lnTo>
                  <a:lnTo>
                    <a:pt x="41" y="2"/>
                  </a:lnTo>
                  <a:lnTo>
                    <a:pt x="64" y="0"/>
                  </a:lnTo>
                  <a:lnTo>
                    <a:pt x="105" y="2"/>
                  </a:lnTo>
                  <a:lnTo>
                    <a:pt x="114" y="4"/>
                  </a:lnTo>
                  <a:lnTo>
                    <a:pt x="118" y="13"/>
                  </a:lnTo>
                  <a:lnTo>
                    <a:pt x="114" y="63"/>
                  </a:lnTo>
                  <a:lnTo>
                    <a:pt x="98" y="190"/>
                  </a:lnTo>
                  <a:lnTo>
                    <a:pt x="84" y="206"/>
                  </a:lnTo>
                  <a:lnTo>
                    <a:pt x="71" y="213"/>
                  </a:lnTo>
                  <a:lnTo>
                    <a:pt x="52" y="220"/>
                  </a:lnTo>
                  <a:lnTo>
                    <a:pt x="34" y="220"/>
                  </a:lnTo>
                  <a:lnTo>
                    <a:pt x="23" y="213"/>
                  </a:lnTo>
                  <a:lnTo>
                    <a:pt x="12" y="199"/>
                  </a:lnTo>
                  <a:close/>
                </a:path>
              </a:pathLst>
            </a:custGeom>
            <a:gradFill rotWithShape="0">
              <a:gsLst>
                <a:gs pos="0">
                  <a:schemeClr val="bg1"/>
                </a:gs>
                <a:gs pos="100000">
                  <a:srgbClr val="DDDDDD"/>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57370" name="Freeform 40"/>
            <p:cNvSpPr>
              <a:spLocks/>
            </p:cNvSpPr>
            <p:nvPr/>
          </p:nvSpPr>
          <p:spPr bwMode="auto">
            <a:xfrm rot="-135630">
              <a:off x="3626" y="1365"/>
              <a:ext cx="86" cy="354"/>
            </a:xfrm>
            <a:custGeom>
              <a:avLst/>
              <a:gdLst>
                <a:gd name="T0" fmla="*/ 86 w 86"/>
                <a:gd name="T1" fmla="*/ 0 h 354"/>
                <a:gd name="T2" fmla="*/ 70 w 86"/>
                <a:gd name="T3" fmla="*/ 114 h 354"/>
                <a:gd name="T4" fmla="*/ 63 w 86"/>
                <a:gd name="T5" fmla="*/ 195 h 354"/>
                <a:gd name="T6" fmla="*/ 52 w 86"/>
                <a:gd name="T7" fmla="*/ 275 h 354"/>
                <a:gd name="T8" fmla="*/ 43 w 86"/>
                <a:gd name="T9" fmla="*/ 327 h 354"/>
                <a:gd name="T10" fmla="*/ 31 w 86"/>
                <a:gd name="T11" fmla="*/ 345 h 354"/>
                <a:gd name="T12" fmla="*/ 20 w 86"/>
                <a:gd name="T13" fmla="*/ 354 h 354"/>
                <a:gd name="T14" fmla="*/ 9 w 86"/>
                <a:gd name="T15" fmla="*/ 354 h 354"/>
                <a:gd name="T16" fmla="*/ 2 w 86"/>
                <a:gd name="T17" fmla="*/ 347 h 354"/>
                <a:gd name="T18" fmla="*/ 4 w 86"/>
                <a:gd name="T19" fmla="*/ 336 h 354"/>
                <a:gd name="T20" fmla="*/ 6 w 86"/>
                <a:gd name="T21" fmla="*/ 318 h 354"/>
                <a:gd name="T22" fmla="*/ 9 w 86"/>
                <a:gd name="T23" fmla="*/ 300 h 354"/>
                <a:gd name="T24" fmla="*/ 9 w 86"/>
                <a:gd name="T25" fmla="*/ 261 h 354"/>
                <a:gd name="T26" fmla="*/ 2 w 86"/>
                <a:gd name="T27" fmla="*/ 198 h 354"/>
                <a:gd name="T28" fmla="*/ 2 w 86"/>
                <a:gd name="T29" fmla="*/ 105 h 354"/>
                <a:gd name="T30" fmla="*/ 0 w 86"/>
                <a:gd name="T31" fmla="*/ 9 h 354"/>
                <a:gd name="T32" fmla="*/ 11 w 86"/>
                <a:gd name="T33" fmla="*/ 23 h 354"/>
                <a:gd name="T34" fmla="*/ 22 w 86"/>
                <a:gd name="T35" fmla="*/ 30 h 354"/>
                <a:gd name="T36" fmla="*/ 40 w 86"/>
                <a:gd name="T37" fmla="*/ 30 h 354"/>
                <a:gd name="T38" fmla="*/ 59 w 86"/>
                <a:gd name="T39" fmla="*/ 23 h 354"/>
                <a:gd name="T40" fmla="*/ 72 w 86"/>
                <a:gd name="T41" fmla="*/ 16 h 354"/>
                <a:gd name="T42" fmla="*/ 86 w 86"/>
                <a:gd name="T43" fmla="*/ 0 h 3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354"/>
                <a:gd name="T68" fmla="*/ 86 w 86"/>
                <a:gd name="T69" fmla="*/ 354 h 3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354">
                  <a:moveTo>
                    <a:pt x="86" y="0"/>
                  </a:moveTo>
                  <a:lnTo>
                    <a:pt x="70" y="114"/>
                  </a:lnTo>
                  <a:lnTo>
                    <a:pt x="63" y="195"/>
                  </a:lnTo>
                  <a:lnTo>
                    <a:pt x="52" y="275"/>
                  </a:lnTo>
                  <a:lnTo>
                    <a:pt x="43" y="327"/>
                  </a:lnTo>
                  <a:lnTo>
                    <a:pt x="31" y="345"/>
                  </a:lnTo>
                  <a:lnTo>
                    <a:pt x="20" y="354"/>
                  </a:lnTo>
                  <a:lnTo>
                    <a:pt x="9" y="354"/>
                  </a:lnTo>
                  <a:lnTo>
                    <a:pt x="2" y="347"/>
                  </a:lnTo>
                  <a:lnTo>
                    <a:pt x="4" y="336"/>
                  </a:lnTo>
                  <a:lnTo>
                    <a:pt x="6" y="318"/>
                  </a:lnTo>
                  <a:lnTo>
                    <a:pt x="9" y="300"/>
                  </a:lnTo>
                  <a:lnTo>
                    <a:pt x="9" y="261"/>
                  </a:lnTo>
                  <a:lnTo>
                    <a:pt x="2" y="198"/>
                  </a:lnTo>
                  <a:lnTo>
                    <a:pt x="2" y="105"/>
                  </a:lnTo>
                  <a:lnTo>
                    <a:pt x="0" y="9"/>
                  </a:lnTo>
                  <a:lnTo>
                    <a:pt x="11" y="23"/>
                  </a:lnTo>
                  <a:lnTo>
                    <a:pt x="22" y="30"/>
                  </a:lnTo>
                  <a:lnTo>
                    <a:pt x="40" y="30"/>
                  </a:lnTo>
                  <a:lnTo>
                    <a:pt x="59" y="23"/>
                  </a:lnTo>
                  <a:lnTo>
                    <a:pt x="72" y="16"/>
                  </a:lnTo>
                  <a:lnTo>
                    <a:pt x="86" y="0"/>
                  </a:lnTo>
                  <a:close/>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grpSp>
      <p:sp>
        <p:nvSpPr>
          <p:cNvPr id="400425" name="Freeform 41"/>
          <p:cNvSpPr>
            <a:spLocks/>
          </p:cNvSpPr>
          <p:nvPr/>
        </p:nvSpPr>
        <p:spPr bwMode="auto">
          <a:xfrm rot="-349308">
            <a:off x="3200404" y="1016000"/>
            <a:ext cx="885825" cy="657225"/>
          </a:xfrm>
          <a:custGeom>
            <a:avLst/>
            <a:gdLst/>
            <a:ahLst/>
            <a:cxnLst>
              <a:cxn ang="0">
                <a:pos x="20" y="0"/>
              </a:cxn>
              <a:cxn ang="0">
                <a:pos x="8" y="19"/>
              </a:cxn>
              <a:cxn ang="0">
                <a:pos x="3" y="26"/>
              </a:cxn>
              <a:cxn ang="0">
                <a:pos x="0" y="35"/>
              </a:cxn>
              <a:cxn ang="0">
                <a:pos x="0" y="45"/>
              </a:cxn>
              <a:cxn ang="0">
                <a:pos x="5" y="45"/>
              </a:cxn>
              <a:cxn ang="0">
                <a:pos x="5" y="38"/>
              </a:cxn>
              <a:cxn ang="0">
                <a:pos x="5" y="45"/>
              </a:cxn>
              <a:cxn ang="0">
                <a:pos x="10" y="52"/>
              </a:cxn>
              <a:cxn ang="0">
                <a:pos x="17" y="59"/>
              </a:cxn>
              <a:cxn ang="0">
                <a:pos x="23" y="61"/>
              </a:cxn>
              <a:cxn ang="0">
                <a:pos x="35" y="55"/>
              </a:cxn>
              <a:cxn ang="0">
                <a:pos x="42" y="55"/>
              </a:cxn>
              <a:cxn ang="0">
                <a:pos x="42" y="48"/>
              </a:cxn>
              <a:cxn ang="0">
                <a:pos x="44" y="38"/>
              </a:cxn>
              <a:cxn ang="0">
                <a:pos x="42" y="48"/>
              </a:cxn>
              <a:cxn ang="0">
                <a:pos x="42" y="55"/>
              </a:cxn>
              <a:cxn ang="0">
                <a:pos x="54" y="67"/>
              </a:cxn>
              <a:cxn ang="0">
                <a:pos x="57" y="69"/>
              </a:cxn>
              <a:cxn ang="0">
                <a:pos x="61" y="69"/>
              </a:cxn>
              <a:cxn ang="0">
                <a:pos x="81" y="64"/>
              </a:cxn>
              <a:cxn ang="0">
                <a:pos x="88" y="61"/>
              </a:cxn>
              <a:cxn ang="0">
                <a:pos x="91" y="55"/>
              </a:cxn>
              <a:cxn ang="0">
                <a:pos x="93" y="50"/>
              </a:cxn>
              <a:cxn ang="0">
                <a:pos x="90" y="29"/>
              </a:cxn>
              <a:cxn ang="0">
                <a:pos x="90" y="22"/>
              </a:cxn>
              <a:cxn ang="0">
                <a:pos x="90" y="12"/>
              </a:cxn>
              <a:cxn ang="0">
                <a:pos x="78" y="9"/>
              </a:cxn>
              <a:cxn ang="0">
                <a:pos x="71" y="7"/>
              </a:cxn>
              <a:cxn ang="0">
                <a:pos x="56" y="5"/>
              </a:cxn>
              <a:cxn ang="0">
                <a:pos x="30" y="0"/>
              </a:cxn>
              <a:cxn ang="0">
                <a:pos x="20" y="0"/>
              </a:cxn>
            </a:cxnLst>
            <a:rect l="0" t="0" r="r" b="b"/>
            <a:pathLst>
              <a:path w="93" h="69">
                <a:moveTo>
                  <a:pt x="20" y="0"/>
                </a:moveTo>
                <a:lnTo>
                  <a:pt x="8" y="19"/>
                </a:lnTo>
                <a:lnTo>
                  <a:pt x="3" y="26"/>
                </a:lnTo>
                <a:lnTo>
                  <a:pt x="0" y="35"/>
                </a:lnTo>
                <a:lnTo>
                  <a:pt x="0" y="45"/>
                </a:lnTo>
                <a:lnTo>
                  <a:pt x="5" y="45"/>
                </a:lnTo>
                <a:lnTo>
                  <a:pt x="5" y="38"/>
                </a:lnTo>
                <a:lnTo>
                  <a:pt x="5" y="45"/>
                </a:lnTo>
                <a:lnTo>
                  <a:pt x="10" y="52"/>
                </a:lnTo>
                <a:lnTo>
                  <a:pt x="17" y="59"/>
                </a:lnTo>
                <a:lnTo>
                  <a:pt x="23" y="61"/>
                </a:lnTo>
                <a:lnTo>
                  <a:pt x="35" y="55"/>
                </a:lnTo>
                <a:lnTo>
                  <a:pt x="42" y="55"/>
                </a:lnTo>
                <a:lnTo>
                  <a:pt x="42" y="48"/>
                </a:lnTo>
                <a:lnTo>
                  <a:pt x="44" y="38"/>
                </a:lnTo>
                <a:lnTo>
                  <a:pt x="42" y="48"/>
                </a:lnTo>
                <a:lnTo>
                  <a:pt x="42" y="55"/>
                </a:lnTo>
                <a:lnTo>
                  <a:pt x="54" y="67"/>
                </a:lnTo>
                <a:lnTo>
                  <a:pt x="57" y="69"/>
                </a:lnTo>
                <a:lnTo>
                  <a:pt x="61" y="69"/>
                </a:lnTo>
                <a:lnTo>
                  <a:pt x="81" y="64"/>
                </a:lnTo>
                <a:lnTo>
                  <a:pt x="88" y="61"/>
                </a:lnTo>
                <a:lnTo>
                  <a:pt x="91" y="55"/>
                </a:lnTo>
                <a:lnTo>
                  <a:pt x="93" y="50"/>
                </a:lnTo>
                <a:lnTo>
                  <a:pt x="90" y="29"/>
                </a:lnTo>
                <a:lnTo>
                  <a:pt x="90" y="22"/>
                </a:lnTo>
                <a:lnTo>
                  <a:pt x="90" y="12"/>
                </a:lnTo>
                <a:lnTo>
                  <a:pt x="78" y="9"/>
                </a:lnTo>
                <a:lnTo>
                  <a:pt x="71" y="7"/>
                </a:lnTo>
                <a:lnTo>
                  <a:pt x="56" y="5"/>
                </a:lnTo>
                <a:lnTo>
                  <a:pt x="30" y="0"/>
                </a:lnTo>
                <a:lnTo>
                  <a:pt x="20" y="0"/>
                </a:lnTo>
                <a:close/>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sp>
        <p:nvSpPr>
          <p:cNvPr id="400426" name="Freeform 42"/>
          <p:cNvSpPr>
            <a:spLocks/>
          </p:cNvSpPr>
          <p:nvPr/>
        </p:nvSpPr>
        <p:spPr bwMode="auto">
          <a:xfrm rot="-349308">
            <a:off x="4114804" y="1263653"/>
            <a:ext cx="733425" cy="422275"/>
          </a:xfrm>
          <a:custGeom>
            <a:avLst/>
            <a:gdLst/>
            <a:ahLst/>
            <a:cxnLst>
              <a:cxn ang="0">
                <a:pos x="20" y="0"/>
              </a:cxn>
              <a:cxn ang="0">
                <a:pos x="8" y="19"/>
              </a:cxn>
              <a:cxn ang="0">
                <a:pos x="3" y="26"/>
              </a:cxn>
              <a:cxn ang="0">
                <a:pos x="0" y="35"/>
              </a:cxn>
              <a:cxn ang="0">
                <a:pos x="0" y="45"/>
              </a:cxn>
              <a:cxn ang="0">
                <a:pos x="5" y="45"/>
              </a:cxn>
              <a:cxn ang="0">
                <a:pos x="5" y="38"/>
              </a:cxn>
              <a:cxn ang="0">
                <a:pos x="5" y="45"/>
              </a:cxn>
              <a:cxn ang="0">
                <a:pos x="10" y="52"/>
              </a:cxn>
              <a:cxn ang="0">
                <a:pos x="17" y="59"/>
              </a:cxn>
              <a:cxn ang="0">
                <a:pos x="23" y="61"/>
              </a:cxn>
              <a:cxn ang="0">
                <a:pos x="35" y="55"/>
              </a:cxn>
              <a:cxn ang="0">
                <a:pos x="42" y="55"/>
              </a:cxn>
              <a:cxn ang="0">
                <a:pos x="42" y="48"/>
              </a:cxn>
              <a:cxn ang="0">
                <a:pos x="44" y="38"/>
              </a:cxn>
              <a:cxn ang="0">
                <a:pos x="42" y="48"/>
              </a:cxn>
              <a:cxn ang="0">
                <a:pos x="42" y="55"/>
              </a:cxn>
              <a:cxn ang="0">
                <a:pos x="54" y="67"/>
              </a:cxn>
              <a:cxn ang="0">
                <a:pos x="57" y="69"/>
              </a:cxn>
              <a:cxn ang="0">
                <a:pos x="61" y="69"/>
              </a:cxn>
              <a:cxn ang="0">
                <a:pos x="81" y="64"/>
              </a:cxn>
              <a:cxn ang="0">
                <a:pos x="88" y="61"/>
              </a:cxn>
              <a:cxn ang="0">
                <a:pos x="91" y="55"/>
              </a:cxn>
              <a:cxn ang="0">
                <a:pos x="93" y="50"/>
              </a:cxn>
              <a:cxn ang="0">
                <a:pos x="90" y="29"/>
              </a:cxn>
              <a:cxn ang="0">
                <a:pos x="90" y="22"/>
              </a:cxn>
              <a:cxn ang="0">
                <a:pos x="90" y="12"/>
              </a:cxn>
              <a:cxn ang="0">
                <a:pos x="78" y="9"/>
              </a:cxn>
              <a:cxn ang="0">
                <a:pos x="71" y="7"/>
              </a:cxn>
              <a:cxn ang="0">
                <a:pos x="56" y="5"/>
              </a:cxn>
              <a:cxn ang="0">
                <a:pos x="30" y="0"/>
              </a:cxn>
              <a:cxn ang="0">
                <a:pos x="20" y="0"/>
              </a:cxn>
            </a:cxnLst>
            <a:rect l="0" t="0" r="r" b="b"/>
            <a:pathLst>
              <a:path w="93" h="69">
                <a:moveTo>
                  <a:pt x="20" y="0"/>
                </a:moveTo>
                <a:lnTo>
                  <a:pt x="8" y="19"/>
                </a:lnTo>
                <a:lnTo>
                  <a:pt x="3" y="26"/>
                </a:lnTo>
                <a:lnTo>
                  <a:pt x="0" y="35"/>
                </a:lnTo>
                <a:lnTo>
                  <a:pt x="0" y="45"/>
                </a:lnTo>
                <a:lnTo>
                  <a:pt x="5" y="45"/>
                </a:lnTo>
                <a:lnTo>
                  <a:pt x="5" y="38"/>
                </a:lnTo>
                <a:lnTo>
                  <a:pt x="5" y="45"/>
                </a:lnTo>
                <a:lnTo>
                  <a:pt x="10" y="52"/>
                </a:lnTo>
                <a:lnTo>
                  <a:pt x="17" y="59"/>
                </a:lnTo>
                <a:lnTo>
                  <a:pt x="23" y="61"/>
                </a:lnTo>
                <a:lnTo>
                  <a:pt x="35" y="55"/>
                </a:lnTo>
                <a:lnTo>
                  <a:pt x="42" y="55"/>
                </a:lnTo>
                <a:lnTo>
                  <a:pt x="42" y="48"/>
                </a:lnTo>
                <a:lnTo>
                  <a:pt x="44" y="38"/>
                </a:lnTo>
                <a:lnTo>
                  <a:pt x="42" y="48"/>
                </a:lnTo>
                <a:lnTo>
                  <a:pt x="42" y="55"/>
                </a:lnTo>
                <a:lnTo>
                  <a:pt x="54" y="67"/>
                </a:lnTo>
                <a:lnTo>
                  <a:pt x="57" y="69"/>
                </a:lnTo>
                <a:lnTo>
                  <a:pt x="61" y="69"/>
                </a:lnTo>
                <a:lnTo>
                  <a:pt x="81" y="64"/>
                </a:lnTo>
                <a:lnTo>
                  <a:pt x="88" y="61"/>
                </a:lnTo>
                <a:lnTo>
                  <a:pt x="91" y="55"/>
                </a:lnTo>
                <a:lnTo>
                  <a:pt x="93" y="50"/>
                </a:lnTo>
                <a:lnTo>
                  <a:pt x="90" y="29"/>
                </a:lnTo>
                <a:lnTo>
                  <a:pt x="90" y="22"/>
                </a:lnTo>
                <a:lnTo>
                  <a:pt x="90" y="12"/>
                </a:lnTo>
                <a:lnTo>
                  <a:pt x="78" y="9"/>
                </a:lnTo>
                <a:lnTo>
                  <a:pt x="71" y="7"/>
                </a:lnTo>
                <a:lnTo>
                  <a:pt x="56" y="5"/>
                </a:lnTo>
                <a:lnTo>
                  <a:pt x="30" y="0"/>
                </a:lnTo>
                <a:lnTo>
                  <a:pt x="20" y="0"/>
                </a:lnTo>
                <a:close/>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sp>
        <p:nvSpPr>
          <p:cNvPr id="57365" name="Line 43"/>
          <p:cNvSpPr>
            <a:spLocks noChangeShapeType="1"/>
          </p:cNvSpPr>
          <p:nvPr/>
        </p:nvSpPr>
        <p:spPr bwMode="auto">
          <a:xfrm flipH="1">
            <a:off x="4108453" y="936628"/>
            <a:ext cx="6351" cy="1338263"/>
          </a:xfrm>
          <a:prstGeom prst="line">
            <a:avLst/>
          </a:prstGeom>
          <a:noFill/>
          <a:ln w="57150">
            <a:solidFill>
              <a:srgbClr val="FF9900"/>
            </a:solidFill>
            <a:round/>
            <a:headEnd/>
            <a:tailEnd/>
          </a:ln>
        </p:spPr>
        <p:txBody>
          <a:bodyPr/>
          <a:lstStyle/>
          <a:p>
            <a:endParaRPr lang="el-GR"/>
          </a:p>
        </p:txBody>
      </p:sp>
      <p:sp>
        <p:nvSpPr>
          <p:cNvPr id="400428" name="Freeform 44"/>
          <p:cNvSpPr>
            <a:spLocks/>
          </p:cNvSpPr>
          <p:nvPr/>
        </p:nvSpPr>
        <p:spPr bwMode="auto">
          <a:xfrm rot="-349308">
            <a:off x="3175004" y="3792539"/>
            <a:ext cx="885825" cy="657225"/>
          </a:xfrm>
          <a:custGeom>
            <a:avLst/>
            <a:gdLst/>
            <a:ahLst/>
            <a:cxnLst>
              <a:cxn ang="0">
                <a:pos x="20" y="0"/>
              </a:cxn>
              <a:cxn ang="0">
                <a:pos x="8" y="19"/>
              </a:cxn>
              <a:cxn ang="0">
                <a:pos x="3" y="26"/>
              </a:cxn>
              <a:cxn ang="0">
                <a:pos x="0" y="35"/>
              </a:cxn>
              <a:cxn ang="0">
                <a:pos x="0" y="45"/>
              </a:cxn>
              <a:cxn ang="0">
                <a:pos x="5" y="45"/>
              </a:cxn>
              <a:cxn ang="0">
                <a:pos x="5" y="38"/>
              </a:cxn>
              <a:cxn ang="0">
                <a:pos x="5" y="45"/>
              </a:cxn>
              <a:cxn ang="0">
                <a:pos x="10" y="52"/>
              </a:cxn>
              <a:cxn ang="0">
                <a:pos x="17" y="59"/>
              </a:cxn>
              <a:cxn ang="0">
                <a:pos x="23" y="61"/>
              </a:cxn>
              <a:cxn ang="0">
                <a:pos x="35" y="55"/>
              </a:cxn>
              <a:cxn ang="0">
                <a:pos x="42" y="55"/>
              </a:cxn>
              <a:cxn ang="0">
                <a:pos x="42" y="48"/>
              </a:cxn>
              <a:cxn ang="0">
                <a:pos x="44" y="38"/>
              </a:cxn>
              <a:cxn ang="0">
                <a:pos x="42" y="48"/>
              </a:cxn>
              <a:cxn ang="0">
                <a:pos x="42" y="55"/>
              </a:cxn>
              <a:cxn ang="0">
                <a:pos x="54" y="67"/>
              </a:cxn>
              <a:cxn ang="0">
                <a:pos x="57" y="69"/>
              </a:cxn>
              <a:cxn ang="0">
                <a:pos x="61" y="69"/>
              </a:cxn>
              <a:cxn ang="0">
                <a:pos x="81" y="64"/>
              </a:cxn>
              <a:cxn ang="0">
                <a:pos x="88" y="61"/>
              </a:cxn>
              <a:cxn ang="0">
                <a:pos x="91" y="55"/>
              </a:cxn>
              <a:cxn ang="0">
                <a:pos x="93" y="50"/>
              </a:cxn>
              <a:cxn ang="0">
                <a:pos x="90" y="29"/>
              </a:cxn>
              <a:cxn ang="0">
                <a:pos x="90" y="22"/>
              </a:cxn>
              <a:cxn ang="0">
                <a:pos x="90" y="12"/>
              </a:cxn>
              <a:cxn ang="0">
                <a:pos x="78" y="9"/>
              </a:cxn>
              <a:cxn ang="0">
                <a:pos x="71" y="7"/>
              </a:cxn>
              <a:cxn ang="0">
                <a:pos x="56" y="5"/>
              </a:cxn>
              <a:cxn ang="0">
                <a:pos x="30" y="0"/>
              </a:cxn>
              <a:cxn ang="0">
                <a:pos x="20" y="0"/>
              </a:cxn>
            </a:cxnLst>
            <a:rect l="0" t="0" r="r" b="b"/>
            <a:pathLst>
              <a:path w="93" h="69">
                <a:moveTo>
                  <a:pt x="20" y="0"/>
                </a:moveTo>
                <a:lnTo>
                  <a:pt x="8" y="19"/>
                </a:lnTo>
                <a:lnTo>
                  <a:pt x="3" y="26"/>
                </a:lnTo>
                <a:lnTo>
                  <a:pt x="0" y="35"/>
                </a:lnTo>
                <a:lnTo>
                  <a:pt x="0" y="45"/>
                </a:lnTo>
                <a:lnTo>
                  <a:pt x="5" y="45"/>
                </a:lnTo>
                <a:lnTo>
                  <a:pt x="5" y="38"/>
                </a:lnTo>
                <a:lnTo>
                  <a:pt x="5" y="45"/>
                </a:lnTo>
                <a:lnTo>
                  <a:pt x="10" y="52"/>
                </a:lnTo>
                <a:lnTo>
                  <a:pt x="17" y="59"/>
                </a:lnTo>
                <a:lnTo>
                  <a:pt x="23" y="61"/>
                </a:lnTo>
                <a:lnTo>
                  <a:pt x="35" y="55"/>
                </a:lnTo>
                <a:lnTo>
                  <a:pt x="42" y="55"/>
                </a:lnTo>
                <a:lnTo>
                  <a:pt x="42" y="48"/>
                </a:lnTo>
                <a:lnTo>
                  <a:pt x="44" y="38"/>
                </a:lnTo>
                <a:lnTo>
                  <a:pt x="42" y="48"/>
                </a:lnTo>
                <a:lnTo>
                  <a:pt x="42" y="55"/>
                </a:lnTo>
                <a:lnTo>
                  <a:pt x="54" y="67"/>
                </a:lnTo>
                <a:lnTo>
                  <a:pt x="57" y="69"/>
                </a:lnTo>
                <a:lnTo>
                  <a:pt x="61" y="69"/>
                </a:lnTo>
                <a:lnTo>
                  <a:pt x="81" y="64"/>
                </a:lnTo>
                <a:lnTo>
                  <a:pt x="88" y="61"/>
                </a:lnTo>
                <a:lnTo>
                  <a:pt x="91" y="55"/>
                </a:lnTo>
                <a:lnTo>
                  <a:pt x="93" y="50"/>
                </a:lnTo>
                <a:lnTo>
                  <a:pt x="90" y="29"/>
                </a:lnTo>
                <a:lnTo>
                  <a:pt x="90" y="22"/>
                </a:lnTo>
                <a:lnTo>
                  <a:pt x="90" y="12"/>
                </a:lnTo>
                <a:lnTo>
                  <a:pt x="78" y="9"/>
                </a:lnTo>
                <a:lnTo>
                  <a:pt x="71" y="7"/>
                </a:lnTo>
                <a:lnTo>
                  <a:pt x="56" y="5"/>
                </a:lnTo>
                <a:lnTo>
                  <a:pt x="30" y="0"/>
                </a:lnTo>
                <a:lnTo>
                  <a:pt x="20" y="0"/>
                </a:lnTo>
                <a:close/>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sp>
        <p:nvSpPr>
          <p:cNvPr id="400429" name="AutoShape 45"/>
          <p:cNvSpPr>
            <a:spLocks noChangeArrowheads="1"/>
          </p:cNvSpPr>
          <p:nvPr/>
        </p:nvSpPr>
        <p:spPr bwMode="auto">
          <a:xfrm>
            <a:off x="3109917" y="5703888"/>
            <a:ext cx="742951" cy="468312"/>
          </a:xfrm>
          <a:prstGeom prst="rightArrow">
            <a:avLst>
              <a:gd name="adj1" fmla="val 50000"/>
              <a:gd name="adj2" fmla="val 39661"/>
            </a:avLst>
          </a:prstGeom>
          <a:solidFill>
            <a:schemeClr val="accent1"/>
          </a:solidFill>
          <a:ln w="9525">
            <a:solidFill>
              <a:schemeClr val="tx1"/>
            </a:solidFill>
            <a:miter lim="800000"/>
            <a:headEnd/>
            <a:tailEnd/>
          </a:ln>
          <a:effectLst>
            <a:outerShdw dist="53882" dir="2700000" algn="ctr" rotWithShape="0">
              <a:schemeClr val="tx1">
                <a:alpha val="50000"/>
              </a:schemeClr>
            </a:outerShdw>
          </a:effectLst>
        </p:spPr>
        <p:txBody>
          <a:bodyPr wrap="none" anchor="ctr"/>
          <a:lstStyle/>
          <a:p>
            <a:pPr>
              <a:defRPr/>
            </a:pPr>
            <a:endParaRPr lang="el-GR"/>
          </a:p>
        </p:txBody>
      </p:sp>
      <p:sp>
        <p:nvSpPr>
          <p:cNvPr id="400430" name="AutoShape 46"/>
          <p:cNvSpPr>
            <a:spLocks noChangeArrowheads="1"/>
          </p:cNvSpPr>
          <p:nvPr/>
        </p:nvSpPr>
        <p:spPr bwMode="auto">
          <a:xfrm>
            <a:off x="3486153" y="3497263"/>
            <a:ext cx="422275" cy="468312"/>
          </a:xfrm>
          <a:prstGeom prst="rightArrow">
            <a:avLst>
              <a:gd name="adj1" fmla="val 49833"/>
              <a:gd name="adj2" fmla="val 49250"/>
            </a:avLst>
          </a:prstGeom>
          <a:solidFill>
            <a:schemeClr val="accent1"/>
          </a:solidFill>
          <a:ln w="9525">
            <a:solidFill>
              <a:schemeClr val="tx1"/>
            </a:solidFill>
            <a:miter lim="800000"/>
            <a:headEnd/>
            <a:tailEnd/>
          </a:ln>
          <a:effectLst>
            <a:outerShdw dist="53882" dir="2700000" algn="ctr" rotWithShape="0">
              <a:schemeClr val="tx1">
                <a:alpha val="50000"/>
              </a:schemeClr>
            </a:outerShdw>
          </a:effectLst>
        </p:spPr>
        <p:txBody>
          <a:bodyPr wrap="none" anchor="ctr"/>
          <a:lstStyle/>
          <a:p>
            <a:pPr>
              <a:defRPr/>
            </a:pPr>
            <a:endParaRPr lang="el-G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5.E-6 0.0007 L 0.01997 0.0007 " pathEditMode="relative" rAng="0" ptsTypes="AA">
                                      <p:cBhvr>
                                        <p:cTn id="6" dur="2000" fill="hold"/>
                                        <p:tgtEl>
                                          <p:spTgt spid="7"/>
                                        </p:tgtEl>
                                        <p:attrNameLst>
                                          <p:attrName>ppt_x</p:attrName>
                                          <p:attrName>ppt_y</p:attrName>
                                        </p:attrNameLst>
                                      </p:cBhvr>
                                      <p:rCtr x="10" y="0"/>
                                    </p:animMotion>
                                  </p:childTnLst>
                                </p:cTn>
                              </p:par>
                              <p:par>
                                <p:cTn id="7" presetID="63" presetClass="path" presetSubtype="0" accel="50000" decel="50000" fill="hold" nodeType="withEffect">
                                  <p:stCondLst>
                                    <p:cond delay="0"/>
                                  </p:stCondLst>
                                  <p:childTnLst>
                                    <p:animMotion origin="layout" path="M 2.77778E-7 4.44444E-6 L 0.01528 4.44444E-6 " pathEditMode="relative" rAng="0" ptsTypes="AA">
                                      <p:cBhvr>
                                        <p:cTn id="8" dur="2000" fill="hold"/>
                                        <p:tgtEl>
                                          <p:spTgt spid="8"/>
                                        </p:tgtEl>
                                        <p:attrNameLst>
                                          <p:attrName>ppt_x</p:attrName>
                                          <p:attrName>ppt_y</p:attrName>
                                        </p:attrNameLst>
                                      </p:cBhvr>
                                      <p:rCtr x="8" y="0"/>
                                    </p:animMotion>
                                  </p:childTnLst>
                                </p:cTn>
                              </p:par>
                            </p:childTnLst>
                          </p:cTn>
                        </p:par>
                      </p:childTnLst>
                    </p:cTn>
                  </p:par>
                  <p:par>
                    <p:cTn id="9" fill="hold">
                      <p:stCondLst>
                        <p:cond delay="indefinite"/>
                      </p:stCondLst>
                      <p:childTnLst>
                        <p:par>
                          <p:cTn id="10" fill="hold">
                            <p:stCondLst>
                              <p:cond delay="0"/>
                            </p:stCondLst>
                            <p:childTnLst>
                              <p:par>
                                <p:cTn id="11" presetID="42" presetClass="path" presetSubtype="0" accel="50000" decel="50000" fill="hold" nodeType="clickEffect">
                                  <p:stCondLst>
                                    <p:cond delay="0"/>
                                  </p:stCondLst>
                                  <p:childTnLst>
                                    <p:animMotion origin="layout" path="M 1.94444E-6 7.40741E-7 L 0.00729 0.01042 " pathEditMode="relative" rAng="0" ptsTypes="AA">
                                      <p:cBhvr>
                                        <p:cTn id="12" dur="2000" fill="hold"/>
                                        <p:tgtEl>
                                          <p:spTgt spid="400428"/>
                                        </p:tgtEl>
                                        <p:attrNameLst>
                                          <p:attrName>ppt_x</p:attrName>
                                          <p:attrName>ppt_y</p:attrName>
                                        </p:attrNameLst>
                                      </p:cBhvr>
                                      <p:rCtr x="4" y="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41"/>
          <p:cNvSpPr txBox="1">
            <a:spLocks noChangeArrowheads="1"/>
          </p:cNvSpPr>
          <p:nvPr/>
        </p:nvSpPr>
        <p:spPr bwMode="auto">
          <a:xfrm>
            <a:off x="1463675" y="433388"/>
            <a:ext cx="3553602" cy="523220"/>
          </a:xfrm>
          <a:prstGeom prst="rect">
            <a:avLst/>
          </a:prstGeom>
          <a:noFill/>
          <a:ln w="9525">
            <a:noFill/>
            <a:miter lim="800000"/>
            <a:headEnd/>
            <a:tailEnd/>
          </a:ln>
        </p:spPr>
        <p:txBody>
          <a:bodyPr wrap="none">
            <a:spAutoFit/>
          </a:bodyPr>
          <a:lstStyle/>
          <a:p>
            <a:r>
              <a:rPr lang="el-GR" sz="2800" dirty="0" smtClean="0"/>
              <a:t>στάδιο ‘ασχημόπαπου’</a:t>
            </a:r>
            <a:endParaRPr lang="el-GR" sz="2000" dirty="0"/>
          </a:p>
        </p:txBody>
      </p:sp>
      <p:grpSp>
        <p:nvGrpSpPr>
          <p:cNvPr id="3" name="Group 7"/>
          <p:cNvGrpSpPr>
            <a:grpSpLocks/>
          </p:cNvGrpSpPr>
          <p:nvPr/>
        </p:nvGrpSpPr>
        <p:grpSpPr bwMode="auto">
          <a:xfrm rot="21183058">
            <a:off x="3917075" y="2456159"/>
            <a:ext cx="623184" cy="1759579"/>
            <a:chOff x="2594" y="2244"/>
            <a:chExt cx="204" cy="576"/>
          </a:xfrm>
        </p:grpSpPr>
        <p:sp>
          <p:nvSpPr>
            <p:cNvPr id="4" name="Freeform 8"/>
            <p:cNvSpPr>
              <a:spLocks/>
            </p:cNvSpPr>
            <p:nvPr/>
          </p:nvSpPr>
          <p:spPr bwMode="auto">
            <a:xfrm>
              <a:off x="2594" y="2559"/>
              <a:ext cx="204" cy="261"/>
            </a:xfrm>
            <a:custGeom>
              <a:avLst/>
              <a:gdLst/>
              <a:ahLst/>
              <a:cxnLst>
                <a:cxn ang="0">
                  <a:pos x="193" y="78"/>
                </a:cxn>
                <a:cxn ang="0">
                  <a:pos x="197" y="130"/>
                </a:cxn>
                <a:cxn ang="0">
                  <a:pos x="202" y="180"/>
                </a:cxn>
                <a:cxn ang="0">
                  <a:pos x="204" y="198"/>
                </a:cxn>
                <a:cxn ang="0">
                  <a:pos x="197" y="241"/>
                </a:cxn>
                <a:cxn ang="0">
                  <a:pos x="190" y="254"/>
                </a:cxn>
                <a:cxn ang="0">
                  <a:pos x="179" y="261"/>
                </a:cxn>
                <a:cxn ang="0">
                  <a:pos x="170" y="259"/>
                </a:cxn>
                <a:cxn ang="0">
                  <a:pos x="131" y="254"/>
                </a:cxn>
                <a:cxn ang="0">
                  <a:pos x="93" y="250"/>
                </a:cxn>
                <a:cxn ang="0">
                  <a:pos x="43" y="245"/>
                </a:cxn>
                <a:cxn ang="0">
                  <a:pos x="22" y="236"/>
                </a:cxn>
                <a:cxn ang="0">
                  <a:pos x="13" y="232"/>
                </a:cxn>
                <a:cxn ang="0">
                  <a:pos x="9" y="227"/>
                </a:cxn>
                <a:cxn ang="0">
                  <a:pos x="2" y="218"/>
                </a:cxn>
                <a:cxn ang="0">
                  <a:pos x="0" y="186"/>
                </a:cxn>
                <a:cxn ang="0">
                  <a:pos x="0" y="157"/>
                </a:cxn>
                <a:cxn ang="0">
                  <a:pos x="4" y="136"/>
                </a:cxn>
                <a:cxn ang="0">
                  <a:pos x="22" y="66"/>
                </a:cxn>
                <a:cxn ang="0">
                  <a:pos x="27" y="46"/>
                </a:cxn>
                <a:cxn ang="0">
                  <a:pos x="36" y="28"/>
                </a:cxn>
                <a:cxn ang="0">
                  <a:pos x="47" y="16"/>
                </a:cxn>
                <a:cxn ang="0">
                  <a:pos x="63" y="7"/>
                </a:cxn>
                <a:cxn ang="0">
                  <a:pos x="81" y="0"/>
                </a:cxn>
                <a:cxn ang="0">
                  <a:pos x="104" y="0"/>
                </a:cxn>
                <a:cxn ang="0">
                  <a:pos x="134" y="3"/>
                </a:cxn>
                <a:cxn ang="0">
                  <a:pos x="163" y="16"/>
                </a:cxn>
                <a:cxn ang="0">
                  <a:pos x="177" y="28"/>
                </a:cxn>
                <a:cxn ang="0">
                  <a:pos x="188" y="46"/>
                </a:cxn>
                <a:cxn ang="0">
                  <a:pos x="193" y="78"/>
                </a:cxn>
              </a:cxnLst>
              <a:rect l="0" t="0" r="r" b="b"/>
              <a:pathLst>
                <a:path w="204" h="261">
                  <a:moveTo>
                    <a:pt x="193" y="78"/>
                  </a:moveTo>
                  <a:lnTo>
                    <a:pt x="197" y="130"/>
                  </a:lnTo>
                  <a:lnTo>
                    <a:pt x="202" y="180"/>
                  </a:lnTo>
                  <a:lnTo>
                    <a:pt x="204" y="198"/>
                  </a:lnTo>
                  <a:lnTo>
                    <a:pt x="197" y="241"/>
                  </a:lnTo>
                  <a:lnTo>
                    <a:pt x="190" y="254"/>
                  </a:lnTo>
                  <a:lnTo>
                    <a:pt x="179" y="261"/>
                  </a:lnTo>
                  <a:lnTo>
                    <a:pt x="170" y="259"/>
                  </a:lnTo>
                  <a:lnTo>
                    <a:pt x="131" y="254"/>
                  </a:lnTo>
                  <a:lnTo>
                    <a:pt x="93" y="250"/>
                  </a:lnTo>
                  <a:lnTo>
                    <a:pt x="43" y="245"/>
                  </a:lnTo>
                  <a:lnTo>
                    <a:pt x="22" y="236"/>
                  </a:lnTo>
                  <a:lnTo>
                    <a:pt x="13" y="232"/>
                  </a:lnTo>
                  <a:lnTo>
                    <a:pt x="9" y="227"/>
                  </a:lnTo>
                  <a:lnTo>
                    <a:pt x="2" y="218"/>
                  </a:lnTo>
                  <a:lnTo>
                    <a:pt x="0" y="186"/>
                  </a:lnTo>
                  <a:lnTo>
                    <a:pt x="0" y="157"/>
                  </a:lnTo>
                  <a:lnTo>
                    <a:pt x="4" y="136"/>
                  </a:lnTo>
                  <a:lnTo>
                    <a:pt x="22" y="66"/>
                  </a:lnTo>
                  <a:lnTo>
                    <a:pt x="27" y="46"/>
                  </a:lnTo>
                  <a:lnTo>
                    <a:pt x="36" y="28"/>
                  </a:lnTo>
                  <a:lnTo>
                    <a:pt x="47" y="16"/>
                  </a:lnTo>
                  <a:lnTo>
                    <a:pt x="63" y="7"/>
                  </a:lnTo>
                  <a:lnTo>
                    <a:pt x="81" y="0"/>
                  </a:lnTo>
                  <a:lnTo>
                    <a:pt x="104" y="0"/>
                  </a:lnTo>
                  <a:lnTo>
                    <a:pt x="134" y="3"/>
                  </a:lnTo>
                  <a:lnTo>
                    <a:pt x="163" y="16"/>
                  </a:lnTo>
                  <a:lnTo>
                    <a:pt x="177" y="28"/>
                  </a:lnTo>
                  <a:lnTo>
                    <a:pt x="188" y="46"/>
                  </a:lnTo>
                  <a:lnTo>
                    <a:pt x="193" y="78"/>
                  </a:lnTo>
                  <a:close/>
                </a:path>
              </a:pathLst>
            </a:custGeom>
            <a:noFill/>
            <a:ln w="19050" cmpd="sng">
              <a:solidFill>
                <a:schemeClr val="tx1"/>
              </a:solidFill>
              <a:prstDash val="solid"/>
              <a:round/>
              <a:headEnd/>
              <a:tailEnd/>
            </a:ln>
          </p:spPr>
          <p:txBody>
            <a:bodyPr/>
            <a:lstStyle/>
            <a:p>
              <a:endParaRPr lang="el-GR"/>
            </a:p>
          </p:txBody>
        </p:sp>
        <p:sp>
          <p:nvSpPr>
            <p:cNvPr id="5" name="Freeform 9"/>
            <p:cNvSpPr>
              <a:spLocks/>
            </p:cNvSpPr>
            <p:nvPr/>
          </p:nvSpPr>
          <p:spPr bwMode="auto">
            <a:xfrm>
              <a:off x="2621" y="2244"/>
              <a:ext cx="170" cy="393"/>
            </a:xfrm>
            <a:custGeom>
              <a:avLst/>
              <a:gdLst/>
              <a:ahLst/>
              <a:cxnLst>
                <a:cxn ang="0">
                  <a:pos x="0" y="361"/>
                </a:cxn>
                <a:cxn ang="0">
                  <a:pos x="7" y="309"/>
                </a:cxn>
                <a:cxn ang="0">
                  <a:pos x="7" y="259"/>
                </a:cxn>
                <a:cxn ang="0">
                  <a:pos x="7" y="238"/>
                </a:cxn>
                <a:cxn ang="0">
                  <a:pos x="18" y="184"/>
                </a:cxn>
                <a:cxn ang="0">
                  <a:pos x="41" y="91"/>
                </a:cxn>
                <a:cxn ang="0">
                  <a:pos x="59" y="43"/>
                </a:cxn>
                <a:cxn ang="0">
                  <a:pos x="73" y="18"/>
                </a:cxn>
                <a:cxn ang="0">
                  <a:pos x="84" y="7"/>
                </a:cxn>
                <a:cxn ang="0">
                  <a:pos x="100" y="0"/>
                </a:cxn>
                <a:cxn ang="0">
                  <a:pos x="111" y="9"/>
                </a:cxn>
                <a:cxn ang="0">
                  <a:pos x="127" y="46"/>
                </a:cxn>
                <a:cxn ang="0">
                  <a:pos x="138" y="98"/>
                </a:cxn>
                <a:cxn ang="0">
                  <a:pos x="159" y="197"/>
                </a:cxn>
                <a:cxn ang="0">
                  <a:pos x="166" y="252"/>
                </a:cxn>
                <a:cxn ang="0">
                  <a:pos x="168" y="272"/>
                </a:cxn>
                <a:cxn ang="0">
                  <a:pos x="170" y="320"/>
                </a:cxn>
                <a:cxn ang="0">
                  <a:pos x="166" y="393"/>
                </a:cxn>
                <a:cxn ang="0">
                  <a:pos x="161" y="361"/>
                </a:cxn>
                <a:cxn ang="0">
                  <a:pos x="150" y="343"/>
                </a:cxn>
                <a:cxn ang="0">
                  <a:pos x="136" y="331"/>
                </a:cxn>
                <a:cxn ang="0">
                  <a:pos x="107" y="318"/>
                </a:cxn>
                <a:cxn ang="0">
                  <a:pos x="77" y="315"/>
                </a:cxn>
                <a:cxn ang="0">
                  <a:pos x="54" y="315"/>
                </a:cxn>
                <a:cxn ang="0">
                  <a:pos x="36" y="322"/>
                </a:cxn>
                <a:cxn ang="0">
                  <a:pos x="20" y="331"/>
                </a:cxn>
                <a:cxn ang="0">
                  <a:pos x="9" y="343"/>
                </a:cxn>
                <a:cxn ang="0">
                  <a:pos x="0" y="361"/>
                </a:cxn>
              </a:cxnLst>
              <a:rect l="0" t="0" r="r" b="b"/>
              <a:pathLst>
                <a:path w="170" h="393">
                  <a:moveTo>
                    <a:pt x="0" y="361"/>
                  </a:moveTo>
                  <a:lnTo>
                    <a:pt x="7" y="309"/>
                  </a:lnTo>
                  <a:lnTo>
                    <a:pt x="7" y="259"/>
                  </a:lnTo>
                  <a:lnTo>
                    <a:pt x="7" y="238"/>
                  </a:lnTo>
                  <a:lnTo>
                    <a:pt x="18" y="184"/>
                  </a:lnTo>
                  <a:lnTo>
                    <a:pt x="41" y="91"/>
                  </a:lnTo>
                  <a:lnTo>
                    <a:pt x="59" y="43"/>
                  </a:lnTo>
                  <a:lnTo>
                    <a:pt x="73" y="18"/>
                  </a:lnTo>
                  <a:lnTo>
                    <a:pt x="84" y="7"/>
                  </a:lnTo>
                  <a:lnTo>
                    <a:pt x="100" y="0"/>
                  </a:lnTo>
                  <a:lnTo>
                    <a:pt x="111" y="9"/>
                  </a:lnTo>
                  <a:lnTo>
                    <a:pt x="127" y="46"/>
                  </a:lnTo>
                  <a:lnTo>
                    <a:pt x="138" y="98"/>
                  </a:lnTo>
                  <a:lnTo>
                    <a:pt x="159" y="197"/>
                  </a:lnTo>
                  <a:lnTo>
                    <a:pt x="166" y="252"/>
                  </a:lnTo>
                  <a:lnTo>
                    <a:pt x="168" y="272"/>
                  </a:lnTo>
                  <a:lnTo>
                    <a:pt x="170" y="320"/>
                  </a:lnTo>
                  <a:lnTo>
                    <a:pt x="166" y="393"/>
                  </a:lnTo>
                  <a:lnTo>
                    <a:pt x="161" y="361"/>
                  </a:lnTo>
                  <a:lnTo>
                    <a:pt x="150" y="343"/>
                  </a:lnTo>
                  <a:lnTo>
                    <a:pt x="136" y="331"/>
                  </a:lnTo>
                  <a:lnTo>
                    <a:pt x="107" y="318"/>
                  </a:lnTo>
                  <a:lnTo>
                    <a:pt x="77" y="315"/>
                  </a:lnTo>
                  <a:lnTo>
                    <a:pt x="54" y="315"/>
                  </a:lnTo>
                  <a:lnTo>
                    <a:pt x="36" y="322"/>
                  </a:lnTo>
                  <a:lnTo>
                    <a:pt x="20" y="331"/>
                  </a:lnTo>
                  <a:lnTo>
                    <a:pt x="9" y="343"/>
                  </a:lnTo>
                  <a:lnTo>
                    <a:pt x="0" y="361"/>
                  </a:lnTo>
                  <a:close/>
                </a:path>
              </a:pathLst>
            </a:custGeom>
            <a:gradFill flip="none" rotWithShape="1">
              <a:gsLst>
                <a:gs pos="0">
                  <a:srgbClr val="FFFF00">
                    <a:tint val="66000"/>
                    <a:satMod val="160000"/>
                  </a:srgbClr>
                </a:gs>
                <a:gs pos="50000">
                  <a:srgbClr val="FFFF00">
                    <a:tint val="44500"/>
                    <a:satMod val="160000"/>
                  </a:srgbClr>
                </a:gs>
                <a:gs pos="100000">
                  <a:srgbClr val="FFFF00">
                    <a:tint val="23500"/>
                    <a:satMod val="160000"/>
                  </a:srgbClr>
                </a:gs>
              </a:gsLst>
              <a:lin ang="5400000" scaled="1"/>
              <a:tileRect/>
            </a:gradFill>
            <a:ln w="19050" cmpd="sng">
              <a:solidFill>
                <a:schemeClr val="tx1"/>
              </a:solidFill>
              <a:prstDash val="solid"/>
              <a:round/>
              <a:headEnd/>
              <a:tailEnd/>
            </a:ln>
          </p:spPr>
          <p:txBody>
            <a:bodyPr/>
            <a:lstStyle/>
            <a:p>
              <a:endParaRPr lang="el-GR"/>
            </a:p>
          </p:txBody>
        </p:sp>
      </p:grpSp>
      <p:grpSp>
        <p:nvGrpSpPr>
          <p:cNvPr id="6" name="Group 10"/>
          <p:cNvGrpSpPr>
            <a:grpSpLocks/>
          </p:cNvGrpSpPr>
          <p:nvPr/>
        </p:nvGrpSpPr>
        <p:grpSpPr bwMode="auto">
          <a:xfrm rot="648212">
            <a:off x="4708277" y="2474488"/>
            <a:ext cx="656787" cy="1753469"/>
            <a:chOff x="2823" y="2253"/>
            <a:chExt cx="215" cy="574"/>
          </a:xfrm>
        </p:grpSpPr>
        <p:sp>
          <p:nvSpPr>
            <p:cNvPr id="7" name="Freeform 11"/>
            <p:cNvSpPr>
              <a:spLocks/>
            </p:cNvSpPr>
            <p:nvPr/>
          </p:nvSpPr>
          <p:spPr bwMode="auto">
            <a:xfrm>
              <a:off x="2836" y="2559"/>
              <a:ext cx="202" cy="268"/>
            </a:xfrm>
            <a:custGeom>
              <a:avLst/>
              <a:gdLst/>
              <a:ahLst/>
              <a:cxnLst>
                <a:cxn ang="0">
                  <a:pos x="0" y="87"/>
                </a:cxn>
                <a:cxn ang="0">
                  <a:pos x="0" y="139"/>
                </a:cxn>
                <a:cxn ang="0">
                  <a:pos x="0" y="189"/>
                </a:cxn>
                <a:cxn ang="0">
                  <a:pos x="3" y="209"/>
                </a:cxn>
                <a:cxn ang="0">
                  <a:pos x="12" y="250"/>
                </a:cxn>
                <a:cxn ang="0">
                  <a:pos x="19" y="261"/>
                </a:cxn>
                <a:cxn ang="0">
                  <a:pos x="30" y="268"/>
                </a:cxn>
                <a:cxn ang="0">
                  <a:pos x="39" y="266"/>
                </a:cxn>
                <a:cxn ang="0">
                  <a:pos x="78" y="257"/>
                </a:cxn>
                <a:cxn ang="0">
                  <a:pos x="114" y="250"/>
                </a:cxn>
                <a:cxn ang="0">
                  <a:pos x="164" y="239"/>
                </a:cxn>
                <a:cxn ang="0">
                  <a:pos x="184" y="227"/>
                </a:cxn>
                <a:cxn ang="0">
                  <a:pos x="193" y="223"/>
                </a:cxn>
                <a:cxn ang="0">
                  <a:pos x="195" y="218"/>
                </a:cxn>
                <a:cxn ang="0">
                  <a:pos x="202" y="209"/>
                </a:cxn>
                <a:cxn ang="0">
                  <a:pos x="202" y="175"/>
                </a:cxn>
                <a:cxn ang="0">
                  <a:pos x="198" y="148"/>
                </a:cxn>
                <a:cxn ang="0">
                  <a:pos x="193" y="127"/>
                </a:cxn>
                <a:cxn ang="0">
                  <a:pos x="168" y="62"/>
                </a:cxn>
                <a:cxn ang="0">
                  <a:pos x="161" y="41"/>
                </a:cxn>
                <a:cxn ang="0">
                  <a:pos x="150" y="25"/>
                </a:cxn>
                <a:cxn ang="0">
                  <a:pos x="139" y="14"/>
                </a:cxn>
                <a:cxn ang="0">
                  <a:pos x="123" y="7"/>
                </a:cxn>
                <a:cxn ang="0">
                  <a:pos x="102" y="0"/>
                </a:cxn>
                <a:cxn ang="0">
                  <a:pos x="80" y="3"/>
                </a:cxn>
                <a:cxn ang="0">
                  <a:pos x="50" y="9"/>
                </a:cxn>
                <a:cxn ang="0">
                  <a:pos x="25" y="25"/>
                </a:cxn>
                <a:cxn ang="0">
                  <a:pos x="12" y="39"/>
                </a:cxn>
                <a:cxn ang="0">
                  <a:pos x="3" y="55"/>
                </a:cxn>
                <a:cxn ang="0">
                  <a:pos x="0" y="87"/>
                </a:cxn>
              </a:cxnLst>
              <a:rect l="0" t="0" r="r" b="b"/>
              <a:pathLst>
                <a:path w="202" h="268">
                  <a:moveTo>
                    <a:pt x="0" y="87"/>
                  </a:moveTo>
                  <a:lnTo>
                    <a:pt x="0" y="139"/>
                  </a:lnTo>
                  <a:lnTo>
                    <a:pt x="0" y="189"/>
                  </a:lnTo>
                  <a:lnTo>
                    <a:pt x="3" y="209"/>
                  </a:lnTo>
                  <a:lnTo>
                    <a:pt x="12" y="250"/>
                  </a:lnTo>
                  <a:lnTo>
                    <a:pt x="19" y="261"/>
                  </a:lnTo>
                  <a:lnTo>
                    <a:pt x="30" y="268"/>
                  </a:lnTo>
                  <a:lnTo>
                    <a:pt x="39" y="266"/>
                  </a:lnTo>
                  <a:lnTo>
                    <a:pt x="78" y="257"/>
                  </a:lnTo>
                  <a:lnTo>
                    <a:pt x="114" y="250"/>
                  </a:lnTo>
                  <a:lnTo>
                    <a:pt x="164" y="239"/>
                  </a:lnTo>
                  <a:lnTo>
                    <a:pt x="184" y="227"/>
                  </a:lnTo>
                  <a:lnTo>
                    <a:pt x="193" y="223"/>
                  </a:lnTo>
                  <a:lnTo>
                    <a:pt x="195" y="218"/>
                  </a:lnTo>
                  <a:lnTo>
                    <a:pt x="202" y="209"/>
                  </a:lnTo>
                  <a:lnTo>
                    <a:pt x="202" y="175"/>
                  </a:lnTo>
                  <a:lnTo>
                    <a:pt x="198" y="148"/>
                  </a:lnTo>
                  <a:lnTo>
                    <a:pt x="193" y="127"/>
                  </a:lnTo>
                  <a:lnTo>
                    <a:pt x="168" y="62"/>
                  </a:lnTo>
                  <a:lnTo>
                    <a:pt x="161" y="41"/>
                  </a:lnTo>
                  <a:lnTo>
                    <a:pt x="150" y="25"/>
                  </a:lnTo>
                  <a:lnTo>
                    <a:pt x="139" y="14"/>
                  </a:lnTo>
                  <a:lnTo>
                    <a:pt x="123" y="7"/>
                  </a:lnTo>
                  <a:lnTo>
                    <a:pt x="102" y="0"/>
                  </a:lnTo>
                  <a:lnTo>
                    <a:pt x="80" y="3"/>
                  </a:lnTo>
                  <a:lnTo>
                    <a:pt x="50" y="9"/>
                  </a:lnTo>
                  <a:lnTo>
                    <a:pt x="25" y="25"/>
                  </a:lnTo>
                  <a:lnTo>
                    <a:pt x="12" y="39"/>
                  </a:lnTo>
                  <a:lnTo>
                    <a:pt x="3" y="55"/>
                  </a:lnTo>
                  <a:lnTo>
                    <a:pt x="0" y="87"/>
                  </a:lnTo>
                  <a:close/>
                </a:path>
              </a:pathLst>
            </a:custGeom>
            <a:noFill/>
            <a:ln w="19050" cmpd="sng">
              <a:solidFill>
                <a:schemeClr val="tx1"/>
              </a:solidFill>
              <a:prstDash val="solid"/>
              <a:round/>
              <a:headEnd/>
              <a:tailEnd/>
            </a:ln>
          </p:spPr>
          <p:txBody>
            <a:bodyPr/>
            <a:lstStyle/>
            <a:p>
              <a:endParaRPr lang="el-GR"/>
            </a:p>
          </p:txBody>
        </p:sp>
        <p:sp>
          <p:nvSpPr>
            <p:cNvPr id="8" name="Freeform 12"/>
            <p:cNvSpPr>
              <a:spLocks/>
            </p:cNvSpPr>
            <p:nvPr/>
          </p:nvSpPr>
          <p:spPr bwMode="auto">
            <a:xfrm>
              <a:off x="2823" y="2253"/>
              <a:ext cx="174" cy="393"/>
            </a:xfrm>
            <a:custGeom>
              <a:avLst/>
              <a:gdLst/>
              <a:ahLst/>
              <a:cxnLst>
                <a:cxn ang="0">
                  <a:pos x="174" y="347"/>
                </a:cxn>
                <a:cxn ang="0">
                  <a:pos x="163" y="295"/>
                </a:cxn>
                <a:cxn ang="0">
                  <a:pos x="159" y="247"/>
                </a:cxn>
                <a:cxn ang="0">
                  <a:pos x="154" y="227"/>
                </a:cxn>
                <a:cxn ang="0">
                  <a:pos x="138" y="175"/>
                </a:cxn>
                <a:cxn ang="0">
                  <a:pos x="106" y="84"/>
                </a:cxn>
                <a:cxn ang="0">
                  <a:pos x="86" y="41"/>
                </a:cxn>
                <a:cxn ang="0">
                  <a:pos x="70" y="16"/>
                </a:cxn>
                <a:cxn ang="0">
                  <a:pos x="57" y="7"/>
                </a:cxn>
                <a:cxn ang="0">
                  <a:pos x="41" y="0"/>
                </a:cxn>
                <a:cxn ang="0">
                  <a:pos x="32" y="12"/>
                </a:cxn>
                <a:cxn ang="0">
                  <a:pos x="18" y="50"/>
                </a:cxn>
                <a:cxn ang="0">
                  <a:pos x="13" y="102"/>
                </a:cxn>
                <a:cxn ang="0">
                  <a:pos x="2" y="200"/>
                </a:cxn>
                <a:cxn ang="0">
                  <a:pos x="0" y="254"/>
                </a:cxn>
                <a:cxn ang="0">
                  <a:pos x="0" y="275"/>
                </a:cxn>
                <a:cxn ang="0">
                  <a:pos x="2" y="322"/>
                </a:cxn>
                <a:cxn ang="0">
                  <a:pos x="13" y="393"/>
                </a:cxn>
                <a:cxn ang="0">
                  <a:pos x="16" y="361"/>
                </a:cxn>
                <a:cxn ang="0">
                  <a:pos x="25" y="345"/>
                </a:cxn>
                <a:cxn ang="0">
                  <a:pos x="38" y="331"/>
                </a:cxn>
                <a:cxn ang="0">
                  <a:pos x="63" y="315"/>
                </a:cxn>
                <a:cxn ang="0">
                  <a:pos x="93" y="309"/>
                </a:cxn>
                <a:cxn ang="0">
                  <a:pos x="115" y="306"/>
                </a:cxn>
                <a:cxn ang="0">
                  <a:pos x="136" y="313"/>
                </a:cxn>
                <a:cxn ang="0">
                  <a:pos x="152" y="320"/>
                </a:cxn>
                <a:cxn ang="0">
                  <a:pos x="163" y="331"/>
                </a:cxn>
                <a:cxn ang="0">
                  <a:pos x="174" y="347"/>
                </a:cxn>
              </a:cxnLst>
              <a:rect l="0" t="0" r="r" b="b"/>
              <a:pathLst>
                <a:path w="174" h="393">
                  <a:moveTo>
                    <a:pt x="174" y="347"/>
                  </a:moveTo>
                  <a:lnTo>
                    <a:pt x="163" y="295"/>
                  </a:lnTo>
                  <a:lnTo>
                    <a:pt x="159" y="247"/>
                  </a:lnTo>
                  <a:lnTo>
                    <a:pt x="154" y="227"/>
                  </a:lnTo>
                  <a:lnTo>
                    <a:pt x="138" y="175"/>
                  </a:lnTo>
                  <a:lnTo>
                    <a:pt x="106" y="84"/>
                  </a:lnTo>
                  <a:lnTo>
                    <a:pt x="86" y="41"/>
                  </a:lnTo>
                  <a:lnTo>
                    <a:pt x="70" y="16"/>
                  </a:lnTo>
                  <a:lnTo>
                    <a:pt x="57" y="7"/>
                  </a:lnTo>
                  <a:lnTo>
                    <a:pt x="41" y="0"/>
                  </a:lnTo>
                  <a:lnTo>
                    <a:pt x="32" y="12"/>
                  </a:lnTo>
                  <a:lnTo>
                    <a:pt x="18" y="50"/>
                  </a:lnTo>
                  <a:lnTo>
                    <a:pt x="13" y="102"/>
                  </a:lnTo>
                  <a:lnTo>
                    <a:pt x="2" y="200"/>
                  </a:lnTo>
                  <a:lnTo>
                    <a:pt x="0" y="254"/>
                  </a:lnTo>
                  <a:lnTo>
                    <a:pt x="0" y="275"/>
                  </a:lnTo>
                  <a:lnTo>
                    <a:pt x="2" y="322"/>
                  </a:lnTo>
                  <a:lnTo>
                    <a:pt x="13" y="393"/>
                  </a:lnTo>
                  <a:lnTo>
                    <a:pt x="16" y="361"/>
                  </a:lnTo>
                  <a:lnTo>
                    <a:pt x="25" y="345"/>
                  </a:lnTo>
                  <a:lnTo>
                    <a:pt x="38" y="331"/>
                  </a:lnTo>
                  <a:lnTo>
                    <a:pt x="63" y="315"/>
                  </a:lnTo>
                  <a:lnTo>
                    <a:pt x="93" y="309"/>
                  </a:lnTo>
                  <a:lnTo>
                    <a:pt x="115" y="306"/>
                  </a:lnTo>
                  <a:lnTo>
                    <a:pt x="136" y="313"/>
                  </a:lnTo>
                  <a:lnTo>
                    <a:pt x="152" y="320"/>
                  </a:lnTo>
                  <a:lnTo>
                    <a:pt x="163" y="331"/>
                  </a:lnTo>
                  <a:lnTo>
                    <a:pt x="174" y="347"/>
                  </a:lnTo>
                  <a:close/>
                </a:path>
              </a:pathLst>
            </a:custGeom>
            <a:gradFill flip="none" rotWithShape="1">
              <a:gsLst>
                <a:gs pos="0">
                  <a:srgbClr val="FFFF00">
                    <a:tint val="66000"/>
                    <a:satMod val="160000"/>
                  </a:srgbClr>
                </a:gs>
                <a:gs pos="50000">
                  <a:srgbClr val="FFFF00">
                    <a:tint val="44500"/>
                    <a:satMod val="160000"/>
                  </a:srgbClr>
                </a:gs>
                <a:gs pos="100000">
                  <a:srgbClr val="FFFF00">
                    <a:tint val="23500"/>
                    <a:satMod val="160000"/>
                  </a:srgbClr>
                </a:gs>
              </a:gsLst>
              <a:lin ang="5400000" scaled="1"/>
              <a:tileRect/>
            </a:gradFill>
            <a:ln w="19050" cmpd="sng">
              <a:solidFill>
                <a:schemeClr val="tx1"/>
              </a:solidFill>
              <a:prstDash val="solid"/>
              <a:round/>
              <a:headEnd/>
              <a:tailEnd/>
            </a:ln>
          </p:spPr>
          <p:txBody>
            <a:bodyPr/>
            <a:lstStyle/>
            <a:p>
              <a:endParaRPr lang="el-GR"/>
            </a:p>
          </p:txBody>
        </p:sp>
      </p:grpSp>
      <p:grpSp>
        <p:nvGrpSpPr>
          <p:cNvPr id="9" name="Group 7"/>
          <p:cNvGrpSpPr>
            <a:grpSpLocks/>
          </p:cNvGrpSpPr>
          <p:nvPr/>
        </p:nvGrpSpPr>
        <p:grpSpPr bwMode="auto">
          <a:xfrm rot="21423544">
            <a:off x="3527797" y="2536295"/>
            <a:ext cx="419783" cy="1584981"/>
            <a:chOff x="2594" y="2244"/>
            <a:chExt cx="204" cy="576"/>
          </a:xfrm>
        </p:grpSpPr>
        <p:sp>
          <p:nvSpPr>
            <p:cNvPr id="11" name="Freeform 8"/>
            <p:cNvSpPr>
              <a:spLocks/>
            </p:cNvSpPr>
            <p:nvPr/>
          </p:nvSpPr>
          <p:spPr bwMode="auto">
            <a:xfrm>
              <a:off x="2594" y="2559"/>
              <a:ext cx="204" cy="261"/>
            </a:xfrm>
            <a:custGeom>
              <a:avLst/>
              <a:gdLst/>
              <a:ahLst/>
              <a:cxnLst>
                <a:cxn ang="0">
                  <a:pos x="193" y="78"/>
                </a:cxn>
                <a:cxn ang="0">
                  <a:pos x="197" y="130"/>
                </a:cxn>
                <a:cxn ang="0">
                  <a:pos x="202" y="180"/>
                </a:cxn>
                <a:cxn ang="0">
                  <a:pos x="204" y="198"/>
                </a:cxn>
                <a:cxn ang="0">
                  <a:pos x="197" y="241"/>
                </a:cxn>
                <a:cxn ang="0">
                  <a:pos x="190" y="254"/>
                </a:cxn>
                <a:cxn ang="0">
                  <a:pos x="179" y="261"/>
                </a:cxn>
                <a:cxn ang="0">
                  <a:pos x="170" y="259"/>
                </a:cxn>
                <a:cxn ang="0">
                  <a:pos x="131" y="254"/>
                </a:cxn>
                <a:cxn ang="0">
                  <a:pos x="93" y="250"/>
                </a:cxn>
                <a:cxn ang="0">
                  <a:pos x="43" y="245"/>
                </a:cxn>
                <a:cxn ang="0">
                  <a:pos x="22" y="236"/>
                </a:cxn>
                <a:cxn ang="0">
                  <a:pos x="13" y="232"/>
                </a:cxn>
                <a:cxn ang="0">
                  <a:pos x="9" y="227"/>
                </a:cxn>
                <a:cxn ang="0">
                  <a:pos x="2" y="218"/>
                </a:cxn>
                <a:cxn ang="0">
                  <a:pos x="0" y="186"/>
                </a:cxn>
                <a:cxn ang="0">
                  <a:pos x="0" y="157"/>
                </a:cxn>
                <a:cxn ang="0">
                  <a:pos x="4" y="136"/>
                </a:cxn>
                <a:cxn ang="0">
                  <a:pos x="22" y="66"/>
                </a:cxn>
                <a:cxn ang="0">
                  <a:pos x="27" y="46"/>
                </a:cxn>
                <a:cxn ang="0">
                  <a:pos x="36" y="28"/>
                </a:cxn>
                <a:cxn ang="0">
                  <a:pos x="47" y="16"/>
                </a:cxn>
                <a:cxn ang="0">
                  <a:pos x="63" y="7"/>
                </a:cxn>
                <a:cxn ang="0">
                  <a:pos x="81" y="0"/>
                </a:cxn>
                <a:cxn ang="0">
                  <a:pos x="104" y="0"/>
                </a:cxn>
                <a:cxn ang="0">
                  <a:pos x="134" y="3"/>
                </a:cxn>
                <a:cxn ang="0">
                  <a:pos x="163" y="16"/>
                </a:cxn>
                <a:cxn ang="0">
                  <a:pos x="177" y="28"/>
                </a:cxn>
                <a:cxn ang="0">
                  <a:pos x="188" y="46"/>
                </a:cxn>
                <a:cxn ang="0">
                  <a:pos x="193" y="78"/>
                </a:cxn>
              </a:cxnLst>
              <a:rect l="0" t="0" r="r" b="b"/>
              <a:pathLst>
                <a:path w="204" h="261">
                  <a:moveTo>
                    <a:pt x="193" y="78"/>
                  </a:moveTo>
                  <a:lnTo>
                    <a:pt x="197" y="130"/>
                  </a:lnTo>
                  <a:lnTo>
                    <a:pt x="202" y="180"/>
                  </a:lnTo>
                  <a:lnTo>
                    <a:pt x="204" y="198"/>
                  </a:lnTo>
                  <a:lnTo>
                    <a:pt x="197" y="241"/>
                  </a:lnTo>
                  <a:lnTo>
                    <a:pt x="190" y="254"/>
                  </a:lnTo>
                  <a:lnTo>
                    <a:pt x="179" y="261"/>
                  </a:lnTo>
                  <a:lnTo>
                    <a:pt x="170" y="259"/>
                  </a:lnTo>
                  <a:lnTo>
                    <a:pt x="131" y="254"/>
                  </a:lnTo>
                  <a:lnTo>
                    <a:pt x="93" y="250"/>
                  </a:lnTo>
                  <a:lnTo>
                    <a:pt x="43" y="245"/>
                  </a:lnTo>
                  <a:lnTo>
                    <a:pt x="22" y="236"/>
                  </a:lnTo>
                  <a:lnTo>
                    <a:pt x="13" y="232"/>
                  </a:lnTo>
                  <a:lnTo>
                    <a:pt x="9" y="227"/>
                  </a:lnTo>
                  <a:lnTo>
                    <a:pt x="2" y="218"/>
                  </a:lnTo>
                  <a:lnTo>
                    <a:pt x="0" y="186"/>
                  </a:lnTo>
                  <a:lnTo>
                    <a:pt x="0" y="157"/>
                  </a:lnTo>
                  <a:lnTo>
                    <a:pt x="4" y="136"/>
                  </a:lnTo>
                  <a:lnTo>
                    <a:pt x="22" y="66"/>
                  </a:lnTo>
                  <a:lnTo>
                    <a:pt x="27" y="46"/>
                  </a:lnTo>
                  <a:lnTo>
                    <a:pt x="36" y="28"/>
                  </a:lnTo>
                  <a:lnTo>
                    <a:pt x="47" y="16"/>
                  </a:lnTo>
                  <a:lnTo>
                    <a:pt x="63" y="7"/>
                  </a:lnTo>
                  <a:lnTo>
                    <a:pt x="81" y="0"/>
                  </a:lnTo>
                  <a:lnTo>
                    <a:pt x="104" y="0"/>
                  </a:lnTo>
                  <a:lnTo>
                    <a:pt x="134" y="3"/>
                  </a:lnTo>
                  <a:lnTo>
                    <a:pt x="163" y="16"/>
                  </a:lnTo>
                  <a:lnTo>
                    <a:pt x="177" y="28"/>
                  </a:lnTo>
                  <a:lnTo>
                    <a:pt x="188" y="46"/>
                  </a:lnTo>
                  <a:lnTo>
                    <a:pt x="193" y="78"/>
                  </a:lnTo>
                  <a:close/>
                </a:path>
              </a:pathLst>
            </a:custGeom>
            <a:noFill/>
            <a:ln w="19050" cmpd="sng">
              <a:solidFill>
                <a:schemeClr val="tx1"/>
              </a:solidFill>
              <a:prstDash val="solid"/>
              <a:round/>
              <a:headEnd/>
              <a:tailEnd/>
            </a:ln>
          </p:spPr>
          <p:txBody>
            <a:bodyPr/>
            <a:lstStyle/>
            <a:p>
              <a:endParaRPr lang="el-GR"/>
            </a:p>
          </p:txBody>
        </p:sp>
        <p:sp>
          <p:nvSpPr>
            <p:cNvPr id="12" name="Freeform 9"/>
            <p:cNvSpPr>
              <a:spLocks/>
            </p:cNvSpPr>
            <p:nvPr/>
          </p:nvSpPr>
          <p:spPr bwMode="auto">
            <a:xfrm>
              <a:off x="2621" y="2244"/>
              <a:ext cx="170" cy="393"/>
            </a:xfrm>
            <a:custGeom>
              <a:avLst/>
              <a:gdLst/>
              <a:ahLst/>
              <a:cxnLst>
                <a:cxn ang="0">
                  <a:pos x="0" y="361"/>
                </a:cxn>
                <a:cxn ang="0">
                  <a:pos x="7" y="309"/>
                </a:cxn>
                <a:cxn ang="0">
                  <a:pos x="7" y="259"/>
                </a:cxn>
                <a:cxn ang="0">
                  <a:pos x="7" y="238"/>
                </a:cxn>
                <a:cxn ang="0">
                  <a:pos x="18" y="184"/>
                </a:cxn>
                <a:cxn ang="0">
                  <a:pos x="41" y="91"/>
                </a:cxn>
                <a:cxn ang="0">
                  <a:pos x="59" y="43"/>
                </a:cxn>
                <a:cxn ang="0">
                  <a:pos x="73" y="18"/>
                </a:cxn>
                <a:cxn ang="0">
                  <a:pos x="84" y="7"/>
                </a:cxn>
                <a:cxn ang="0">
                  <a:pos x="100" y="0"/>
                </a:cxn>
                <a:cxn ang="0">
                  <a:pos x="111" y="9"/>
                </a:cxn>
                <a:cxn ang="0">
                  <a:pos x="127" y="46"/>
                </a:cxn>
                <a:cxn ang="0">
                  <a:pos x="138" y="98"/>
                </a:cxn>
                <a:cxn ang="0">
                  <a:pos x="159" y="197"/>
                </a:cxn>
                <a:cxn ang="0">
                  <a:pos x="166" y="252"/>
                </a:cxn>
                <a:cxn ang="0">
                  <a:pos x="168" y="272"/>
                </a:cxn>
                <a:cxn ang="0">
                  <a:pos x="170" y="320"/>
                </a:cxn>
                <a:cxn ang="0">
                  <a:pos x="166" y="393"/>
                </a:cxn>
                <a:cxn ang="0">
                  <a:pos x="161" y="361"/>
                </a:cxn>
                <a:cxn ang="0">
                  <a:pos x="150" y="343"/>
                </a:cxn>
                <a:cxn ang="0">
                  <a:pos x="136" y="331"/>
                </a:cxn>
                <a:cxn ang="0">
                  <a:pos x="107" y="318"/>
                </a:cxn>
                <a:cxn ang="0">
                  <a:pos x="77" y="315"/>
                </a:cxn>
                <a:cxn ang="0">
                  <a:pos x="54" y="315"/>
                </a:cxn>
                <a:cxn ang="0">
                  <a:pos x="36" y="322"/>
                </a:cxn>
                <a:cxn ang="0">
                  <a:pos x="20" y="331"/>
                </a:cxn>
                <a:cxn ang="0">
                  <a:pos x="9" y="343"/>
                </a:cxn>
                <a:cxn ang="0">
                  <a:pos x="0" y="361"/>
                </a:cxn>
              </a:cxnLst>
              <a:rect l="0" t="0" r="r" b="b"/>
              <a:pathLst>
                <a:path w="170" h="393">
                  <a:moveTo>
                    <a:pt x="0" y="361"/>
                  </a:moveTo>
                  <a:lnTo>
                    <a:pt x="7" y="309"/>
                  </a:lnTo>
                  <a:lnTo>
                    <a:pt x="7" y="259"/>
                  </a:lnTo>
                  <a:lnTo>
                    <a:pt x="7" y="238"/>
                  </a:lnTo>
                  <a:lnTo>
                    <a:pt x="18" y="184"/>
                  </a:lnTo>
                  <a:lnTo>
                    <a:pt x="41" y="91"/>
                  </a:lnTo>
                  <a:lnTo>
                    <a:pt x="59" y="43"/>
                  </a:lnTo>
                  <a:lnTo>
                    <a:pt x="73" y="18"/>
                  </a:lnTo>
                  <a:lnTo>
                    <a:pt x="84" y="7"/>
                  </a:lnTo>
                  <a:lnTo>
                    <a:pt x="100" y="0"/>
                  </a:lnTo>
                  <a:lnTo>
                    <a:pt x="111" y="9"/>
                  </a:lnTo>
                  <a:lnTo>
                    <a:pt x="127" y="46"/>
                  </a:lnTo>
                  <a:lnTo>
                    <a:pt x="138" y="98"/>
                  </a:lnTo>
                  <a:lnTo>
                    <a:pt x="159" y="197"/>
                  </a:lnTo>
                  <a:lnTo>
                    <a:pt x="166" y="252"/>
                  </a:lnTo>
                  <a:lnTo>
                    <a:pt x="168" y="272"/>
                  </a:lnTo>
                  <a:lnTo>
                    <a:pt x="170" y="320"/>
                  </a:lnTo>
                  <a:lnTo>
                    <a:pt x="166" y="393"/>
                  </a:lnTo>
                  <a:lnTo>
                    <a:pt x="161" y="361"/>
                  </a:lnTo>
                  <a:lnTo>
                    <a:pt x="150" y="343"/>
                  </a:lnTo>
                  <a:lnTo>
                    <a:pt x="136" y="331"/>
                  </a:lnTo>
                  <a:lnTo>
                    <a:pt x="107" y="318"/>
                  </a:lnTo>
                  <a:lnTo>
                    <a:pt x="77" y="315"/>
                  </a:lnTo>
                  <a:lnTo>
                    <a:pt x="54" y="315"/>
                  </a:lnTo>
                  <a:lnTo>
                    <a:pt x="36" y="322"/>
                  </a:lnTo>
                  <a:lnTo>
                    <a:pt x="20" y="331"/>
                  </a:lnTo>
                  <a:lnTo>
                    <a:pt x="9" y="343"/>
                  </a:lnTo>
                  <a:lnTo>
                    <a:pt x="0" y="361"/>
                  </a:lnTo>
                  <a:close/>
                </a:path>
              </a:pathLst>
            </a:custGeom>
            <a:gradFill flip="none" rotWithShape="1">
              <a:gsLst>
                <a:gs pos="0">
                  <a:srgbClr val="FFFF00">
                    <a:tint val="66000"/>
                    <a:satMod val="160000"/>
                  </a:srgbClr>
                </a:gs>
                <a:gs pos="50000">
                  <a:srgbClr val="FFFF00">
                    <a:tint val="44500"/>
                    <a:satMod val="160000"/>
                  </a:srgbClr>
                </a:gs>
                <a:gs pos="100000">
                  <a:srgbClr val="FFFF00">
                    <a:tint val="23500"/>
                    <a:satMod val="160000"/>
                  </a:srgbClr>
                </a:gs>
              </a:gsLst>
              <a:lin ang="5400000" scaled="1"/>
              <a:tileRect/>
            </a:gradFill>
            <a:ln w="19050" cmpd="sng">
              <a:solidFill>
                <a:schemeClr val="tx1"/>
              </a:solidFill>
              <a:prstDash val="solid"/>
              <a:round/>
              <a:headEnd/>
              <a:tailEnd/>
            </a:ln>
          </p:spPr>
          <p:txBody>
            <a:bodyPr/>
            <a:lstStyle/>
            <a:p>
              <a:endParaRPr lang="el-GR"/>
            </a:p>
          </p:txBody>
        </p:sp>
      </p:grpSp>
      <p:grpSp>
        <p:nvGrpSpPr>
          <p:cNvPr id="10" name="Group 19"/>
          <p:cNvGrpSpPr/>
          <p:nvPr/>
        </p:nvGrpSpPr>
        <p:grpSpPr>
          <a:xfrm rot="21135999">
            <a:off x="2886993" y="988766"/>
            <a:ext cx="616955" cy="1970106"/>
            <a:chOff x="2577753" y="1070805"/>
            <a:chExt cx="616954" cy="1970106"/>
          </a:xfrm>
        </p:grpSpPr>
        <p:sp>
          <p:nvSpPr>
            <p:cNvPr id="17" name="Freeform 403"/>
            <p:cNvSpPr>
              <a:spLocks/>
            </p:cNvSpPr>
            <p:nvPr/>
          </p:nvSpPr>
          <p:spPr bwMode="auto">
            <a:xfrm>
              <a:off x="2597734" y="2252135"/>
              <a:ext cx="596973" cy="788776"/>
            </a:xfrm>
            <a:custGeom>
              <a:avLst/>
              <a:gdLst>
                <a:gd name="connsiteX0" fmla="*/ 6195 w 10000"/>
                <a:gd name="connsiteY0" fmla="*/ 10000 h 10000"/>
                <a:gd name="connsiteX1" fmla="*/ 5171 w 10000"/>
                <a:gd name="connsiteY1" fmla="*/ 9740 h 10000"/>
                <a:gd name="connsiteX2" fmla="*/ 3122 w 10000"/>
                <a:gd name="connsiteY2" fmla="*/ 9219 h 10000"/>
                <a:gd name="connsiteX3" fmla="*/ 2049 w 10000"/>
                <a:gd name="connsiteY3" fmla="*/ 8959 h 10000"/>
                <a:gd name="connsiteX4" fmla="*/ 683 w 10000"/>
                <a:gd name="connsiteY4" fmla="*/ 7621 h 10000"/>
                <a:gd name="connsiteX5" fmla="*/ 0 w 10000"/>
                <a:gd name="connsiteY5" fmla="*/ 5799 h 10000"/>
                <a:gd name="connsiteX6" fmla="*/ 0 w 10000"/>
                <a:gd name="connsiteY6" fmla="*/ 4981 h 10000"/>
                <a:gd name="connsiteX7" fmla="*/ 341 w 10000"/>
                <a:gd name="connsiteY7" fmla="*/ 3160 h 10000"/>
                <a:gd name="connsiteX8" fmla="*/ 683 w 10000"/>
                <a:gd name="connsiteY8" fmla="*/ 1822 h 10000"/>
                <a:gd name="connsiteX9" fmla="*/ 1024 w 10000"/>
                <a:gd name="connsiteY9" fmla="*/ 1041 h 10000"/>
                <a:gd name="connsiteX10" fmla="*/ 3122 w 10000"/>
                <a:gd name="connsiteY10" fmla="*/ 0 h 10000"/>
                <a:gd name="connsiteX11" fmla="*/ 4829 w 10000"/>
                <a:gd name="connsiteY11" fmla="*/ 0 h 10000"/>
                <a:gd name="connsiteX12" fmla="*/ 6195 w 10000"/>
                <a:gd name="connsiteY12" fmla="*/ 260 h 10000"/>
                <a:gd name="connsiteX13" fmla="*/ 7268 w 10000"/>
                <a:gd name="connsiteY13" fmla="*/ 520 h 10000"/>
                <a:gd name="connsiteX14" fmla="*/ 7951 w 10000"/>
                <a:gd name="connsiteY14" fmla="*/ 1301 h 10000"/>
                <a:gd name="connsiteX15" fmla="*/ 8976 w 10000"/>
                <a:gd name="connsiteY15" fmla="*/ 3420 h 10000"/>
                <a:gd name="connsiteX16" fmla="*/ 9317 w 10000"/>
                <a:gd name="connsiteY16" fmla="*/ 4721 h 10000"/>
                <a:gd name="connsiteX17" fmla="*/ 10000 w 10000"/>
                <a:gd name="connsiteY17" fmla="*/ 5539 h 10000"/>
                <a:gd name="connsiteX18" fmla="*/ 10000 w 10000"/>
                <a:gd name="connsiteY18" fmla="*/ 6580 h 10000"/>
                <a:gd name="connsiteX19" fmla="*/ 9659 w 10000"/>
                <a:gd name="connsiteY19" fmla="*/ 7881 h 10000"/>
                <a:gd name="connsiteX20" fmla="*/ 7951 w 10000"/>
                <a:gd name="connsiteY20" fmla="*/ 9219 h 10000"/>
                <a:gd name="connsiteX21" fmla="*/ 6927 w 10000"/>
                <a:gd name="connsiteY21" fmla="*/ 9740 h 10000"/>
                <a:gd name="connsiteX22" fmla="*/ 6195 w 10000"/>
                <a:gd name="connsiteY22" fmla="*/ 10000 h 10000"/>
                <a:gd name="connsiteX0" fmla="*/ 6195 w 10000"/>
                <a:gd name="connsiteY0" fmla="*/ 10000 h 10000"/>
                <a:gd name="connsiteX1" fmla="*/ 5171 w 10000"/>
                <a:gd name="connsiteY1" fmla="*/ 9740 h 10000"/>
                <a:gd name="connsiteX2" fmla="*/ 3122 w 10000"/>
                <a:gd name="connsiteY2" fmla="*/ 9219 h 10000"/>
                <a:gd name="connsiteX3" fmla="*/ 2049 w 10000"/>
                <a:gd name="connsiteY3" fmla="*/ 8959 h 10000"/>
                <a:gd name="connsiteX4" fmla="*/ 683 w 10000"/>
                <a:gd name="connsiteY4" fmla="*/ 7621 h 10000"/>
                <a:gd name="connsiteX5" fmla="*/ 0 w 10000"/>
                <a:gd name="connsiteY5" fmla="*/ 5799 h 10000"/>
                <a:gd name="connsiteX6" fmla="*/ 0 w 10000"/>
                <a:gd name="connsiteY6" fmla="*/ 4981 h 10000"/>
                <a:gd name="connsiteX7" fmla="*/ 341 w 10000"/>
                <a:gd name="connsiteY7" fmla="*/ 3160 h 10000"/>
                <a:gd name="connsiteX8" fmla="*/ 683 w 10000"/>
                <a:gd name="connsiteY8" fmla="*/ 1822 h 10000"/>
                <a:gd name="connsiteX9" fmla="*/ 3122 w 10000"/>
                <a:gd name="connsiteY9" fmla="*/ 0 h 10000"/>
                <a:gd name="connsiteX10" fmla="*/ 4829 w 10000"/>
                <a:gd name="connsiteY10" fmla="*/ 0 h 10000"/>
                <a:gd name="connsiteX11" fmla="*/ 6195 w 10000"/>
                <a:gd name="connsiteY11" fmla="*/ 260 h 10000"/>
                <a:gd name="connsiteX12" fmla="*/ 7268 w 10000"/>
                <a:gd name="connsiteY12" fmla="*/ 520 h 10000"/>
                <a:gd name="connsiteX13" fmla="*/ 7951 w 10000"/>
                <a:gd name="connsiteY13" fmla="*/ 1301 h 10000"/>
                <a:gd name="connsiteX14" fmla="*/ 8976 w 10000"/>
                <a:gd name="connsiteY14" fmla="*/ 3420 h 10000"/>
                <a:gd name="connsiteX15" fmla="*/ 9317 w 10000"/>
                <a:gd name="connsiteY15" fmla="*/ 4721 h 10000"/>
                <a:gd name="connsiteX16" fmla="*/ 10000 w 10000"/>
                <a:gd name="connsiteY16" fmla="*/ 5539 h 10000"/>
                <a:gd name="connsiteX17" fmla="*/ 10000 w 10000"/>
                <a:gd name="connsiteY17" fmla="*/ 6580 h 10000"/>
                <a:gd name="connsiteX18" fmla="*/ 9659 w 10000"/>
                <a:gd name="connsiteY18" fmla="*/ 7881 h 10000"/>
                <a:gd name="connsiteX19" fmla="*/ 7951 w 10000"/>
                <a:gd name="connsiteY19" fmla="*/ 9219 h 10000"/>
                <a:gd name="connsiteX20" fmla="*/ 6927 w 10000"/>
                <a:gd name="connsiteY20" fmla="*/ 9740 h 10000"/>
                <a:gd name="connsiteX21" fmla="*/ 6195 w 10000"/>
                <a:gd name="connsiteY21" fmla="*/ 10000 h 10000"/>
                <a:gd name="connsiteX0" fmla="*/ 6195 w 10000"/>
                <a:gd name="connsiteY0" fmla="*/ 10000 h 10000"/>
                <a:gd name="connsiteX1" fmla="*/ 5171 w 10000"/>
                <a:gd name="connsiteY1" fmla="*/ 9740 h 10000"/>
                <a:gd name="connsiteX2" fmla="*/ 3122 w 10000"/>
                <a:gd name="connsiteY2" fmla="*/ 9219 h 10000"/>
                <a:gd name="connsiteX3" fmla="*/ 2049 w 10000"/>
                <a:gd name="connsiteY3" fmla="*/ 8959 h 10000"/>
                <a:gd name="connsiteX4" fmla="*/ 683 w 10000"/>
                <a:gd name="connsiteY4" fmla="*/ 7621 h 10000"/>
                <a:gd name="connsiteX5" fmla="*/ 0 w 10000"/>
                <a:gd name="connsiteY5" fmla="*/ 5799 h 10000"/>
                <a:gd name="connsiteX6" fmla="*/ 0 w 10000"/>
                <a:gd name="connsiteY6" fmla="*/ 4981 h 10000"/>
                <a:gd name="connsiteX7" fmla="*/ 341 w 10000"/>
                <a:gd name="connsiteY7" fmla="*/ 3160 h 10000"/>
                <a:gd name="connsiteX8" fmla="*/ 683 w 10000"/>
                <a:gd name="connsiteY8" fmla="*/ 1822 h 10000"/>
                <a:gd name="connsiteX9" fmla="*/ 3122 w 10000"/>
                <a:gd name="connsiteY9" fmla="*/ 0 h 10000"/>
                <a:gd name="connsiteX10" fmla="*/ 4829 w 10000"/>
                <a:gd name="connsiteY10" fmla="*/ 0 h 10000"/>
                <a:gd name="connsiteX11" fmla="*/ 7268 w 10000"/>
                <a:gd name="connsiteY11" fmla="*/ 520 h 10000"/>
                <a:gd name="connsiteX12" fmla="*/ 7951 w 10000"/>
                <a:gd name="connsiteY12" fmla="*/ 1301 h 10000"/>
                <a:gd name="connsiteX13" fmla="*/ 8976 w 10000"/>
                <a:gd name="connsiteY13" fmla="*/ 3420 h 10000"/>
                <a:gd name="connsiteX14" fmla="*/ 9317 w 10000"/>
                <a:gd name="connsiteY14" fmla="*/ 4721 h 10000"/>
                <a:gd name="connsiteX15" fmla="*/ 10000 w 10000"/>
                <a:gd name="connsiteY15" fmla="*/ 5539 h 10000"/>
                <a:gd name="connsiteX16" fmla="*/ 10000 w 10000"/>
                <a:gd name="connsiteY16" fmla="*/ 6580 h 10000"/>
                <a:gd name="connsiteX17" fmla="*/ 9659 w 10000"/>
                <a:gd name="connsiteY17" fmla="*/ 7881 h 10000"/>
                <a:gd name="connsiteX18" fmla="*/ 7951 w 10000"/>
                <a:gd name="connsiteY18" fmla="*/ 9219 h 10000"/>
                <a:gd name="connsiteX19" fmla="*/ 6927 w 10000"/>
                <a:gd name="connsiteY19" fmla="*/ 9740 h 10000"/>
                <a:gd name="connsiteX20" fmla="*/ 6195 w 10000"/>
                <a:gd name="connsiteY20" fmla="*/ 10000 h 10000"/>
                <a:gd name="connsiteX0" fmla="*/ 6195 w 10000"/>
                <a:gd name="connsiteY0" fmla="*/ 10000 h 10000"/>
                <a:gd name="connsiteX1" fmla="*/ 5171 w 10000"/>
                <a:gd name="connsiteY1" fmla="*/ 9740 h 10000"/>
                <a:gd name="connsiteX2" fmla="*/ 3122 w 10000"/>
                <a:gd name="connsiteY2" fmla="*/ 9219 h 10000"/>
                <a:gd name="connsiteX3" fmla="*/ 2049 w 10000"/>
                <a:gd name="connsiteY3" fmla="*/ 8959 h 10000"/>
                <a:gd name="connsiteX4" fmla="*/ 683 w 10000"/>
                <a:gd name="connsiteY4" fmla="*/ 7621 h 10000"/>
                <a:gd name="connsiteX5" fmla="*/ 0 w 10000"/>
                <a:gd name="connsiteY5" fmla="*/ 5799 h 10000"/>
                <a:gd name="connsiteX6" fmla="*/ 0 w 10000"/>
                <a:gd name="connsiteY6" fmla="*/ 4981 h 10000"/>
                <a:gd name="connsiteX7" fmla="*/ 341 w 10000"/>
                <a:gd name="connsiteY7" fmla="*/ 3160 h 10000"/>
                <a:gd name="connsiteX8" fmla="*/ 683 w 10000"/>
                <a:gd name="connsiteY8" fmla="*/ 1822 h 10000"/>
                <a:gd name="connsiteX9" fmla="*/ 3122 w 10000"/>
                <a:gd name="connsiteY9" fmla="*/ 0 h 10000"/>
                <a:gd name="connsiteX10" fmla="*/ 7268 w 10000"/>
                <a:gd name="connsiteY10" fmla="*/ 520 h 10000"/>
                <a:gd name="connsiteX11" fmla="*/ 7951 w 10000"/>
                <a:gd name="connsiteY11" fmla="*/ 1301 h 10000"/>
                <a:gd name="connsiteX12" fmla="*/ 8976 w 10000"/>
                <a:gd name="connsiteY12" fmla="*/ 3420 h 10000"/>
                <a:gd name="connsiteX13" fmla="*/ 9317 w 10000"/>
                <a:gd name="connsiteY13" fmla="*/ 4721 h 10000"/>
                <a:gd name="connsiteX14" fmla="*/ 10000 w 10000"/>
                <a:gd name="connsiteY14" fmla="*/ 5539 h 10000"/>
                <a:gd name="connsiteX15" fmla="*/ 10000 w 10000"/>
                <a:gd name="connsiteY15" fmla="*/ 6580 h 10000"/>
                <a:gd name="connsiteX16" fmla="*/ 9659 w 10000"/>
                <a:gd name="connsiteY16" fmla="*/ 7881 h 10000"/>
                <a:gd name="connsiteX17" fmla="*/ 7951 w 10000"/>
                <a:gd name="connsiteY17" fmla="*/ 9219 h 10000"/>
                <a:gd name="connsiteX18" fmla="*/ 6927 w 10000"/>
                <a:gd name="connsiteY18" fmla="*/ 9740 h 10000"/>
                <a:gd name="connsiteX19" fmla="*/ 6195 w 10000"/>
                <a:gd name="connsiteY19" fmla="*/ 10000 h 10000"/>
                <a:gd name="connsiteX0" fmla="*/ 6195 w 10000"/>
                <a:gd name="connsiteY0" fmla="*/ 10000 h 10000"/>
                <a:gd name="connsiteX1" fmla="*/ 5171 w 10000"/>
                <a:gd name="connsiteY1" fmla="*/ 9740 h 10000"/>
                <a:gd name="connsiteX2" fmla="*/ 3122 w 10000"/>
                <a:gd name="connsiteY2" fmla="*/ 9219 h 10000"/>
                <a:gd name="connsiteX3" fmla="*/ 2049 w 10000"/>
                <a:gd name="connsiteY3" fmla="*/ 8959 h 10000"/>
                <a:gd name="connsiteX4" fmla="*/ 683 w 10000"/>
                <a:gd name="connsiteY4" fmla="*/ 7621 h 10000"/>
                <a:gd name="connsiteX5" fmla="*/ 0 w 10000"/>
                <a:gd name="connsiteY5" fmla="*/ 5799 h 10000"/>
                <a:gd name="connsiteX6" fmla="*/ 0 w 10000"/>
                <a:gd name="connsiteY6" fmla="*/ 4981 h 10000"/>
                <a:gd name="connsiteX7" fmla="*/ 341 w 10000"/>
                <a:gd name="connsiteY7" fmla="*/ 3160 h 10000"/>
                <a:gd name="connsiteX8" fmla="*/ 683 w 10000"/>
                <a:gd name="connsiteY8" fmla="*/ 1822 h 10000"/>
                <a:gd name="connsiteX9" fmla="*/ 3122 w 10000"/>
                <a:gd name="connsiteY9" fmla="*/ 0 h 10000"/>
                <a:gd name="connsiteX10" fmla="*/ 7951 w 10000"/>
                <a:gd name="connsiteY10" fmla="*/ 1301 h 10000"/>
                <a:gd name="connsiteX11" fmla="*/ 8976 w 10000"/>
                <a:gd name="connsiteY11" fmla="*/ 3420 h 10000"/>
                <a:gd name="connsiteX12" fmla="*/ 9317 w 10000"/>
                <a:gd name="connsiteY12" fmla="*/ 4721 h 10000"/>
                <a:gd name="connsiteX13" fmla="*/ 10000 w 10000"/>
                <a:gd name="connsiteY13" fmla="*/ 5539 h 10000"/>
                <a:gd name="connsiteX14" fmla="*/ 10000 w 10000"/>
                <a:gd name="connsiteY14" fmla="*/ 6580 h 10000"/>
                <a:gd name="connsiteX15" fmla="*/ 9659 w 10000"/>
                <a:gd name="connsiteY15" fmla="*/ 7881 h 10000"/>
                <a:gd name="connsiteX16" fmla="*/ 7951 w 10000"/>
                <a:gd name="connsiteY16" fmla="*/ 9219 h 10000"/>
                <a:gd name="connsiteX17" fmla="*/ 6927 w 10000"/>
                <a:gd name="connsiteY17" fmla="*/ 9740 h 10000"/>
                <a:gd name="connsiteX18" fmla="*/ 6195 w 10000"/>
                <a:gd name="connsiteY18" fmla="*/ 10000 h 10000"/>
                <a:gd name="connsiteX0" fmla="*/ 6195 w 10000"/>
                <a:gd name="connsiteY0" fmla="*/ 10000 h 10000"/>
                <a:gd name="connsiteX1" fmla="*/ 5171 w 10000"/>
                <a:gd name="connsiteY1" fmla="*/ 9740 h 10000"/>
                <a:gd name="connsiteX2" fmla="*/ 3122 w 10000"/>
                <a:gd name="connsiteY2" fmla="*/ 9219 h 10000"/>
                <a:gd name="connsiteX3" fmla="*/ 2049 w 10000"/>
                <a:gd name="connsiteY3" fmla="*/ 8959 h 10000"/>
                <a:gd name="connsiteX4" fmla="*/ 683 w 10000"/>
                <a:gd name="connsiteY4" fmla="*/ 7621 h 10000"/>
                <a:gd name="connsiteX5" fmla="*/ 0 w 10000"/>
                <a:gd name="connsiteY5" fmla="*/ 5799 h 10000"/>
                <a:gd name="connsiteX6" fmla="*/ 341 w 10000"/>
                <a:gd name="connsiteY6" fmla="*/ 3160 h 10000"/>
                <a:gd name="connsiteX7" fmla="*/ 683 w 10000"/>
                <a:gd name="connsiteY7" fmla="*/ 1822 h 10000"/>
                <a:gd name="connsiteX8" fmla="*/ 3122 w 10000"/>
                <a:gd name="connsiteY8" fmla="*/ 0 h 10000"/>
                <a:gd name="connsiteX9" fmla="*/ 7951 w 10000"/>
                <a:gd name="connsiteY9" fmla="*/ 1301 h 10000"/>
                <a:gd name="connsiteX10" fmla="*/ 8976 w 10000"/>
                <a:gd name="connsiteY10" fmla="*/ 3420 h 10000"/>
                <a:gd name="connsiteX11" fmla="*/ 9317 w 10000"/>
                <a:gd name="connsiteY11" fmla="*/ 4721 h 10000"/>
                <a:gd name="connsiteX12" fmla="*/ 10000 w 10000"/>
                <a:gd name="connsiteY12" fmla="*/ 5539 h 10000"/>
                <a:gd name="connsiteX13" fmla="*/ 10000 w 10000"/>
                <a:gd name="connsiteY13" fmla="*/ 6580 h 10000"/>
                <a:gd name="connsiteX14" fmla="*/ 9659 w 10000"/>
                <a:gd name="connsiteY14" fmla="*/ 7881 h 10000"/>
                <a:gd name="connsiteX15" fmla="*/ 7951 w 10000"/>
                <a:gd name="connsiteY15" fmla="*/ 9219 h 10000"/>
                <a:gd name="connsiteX16" fmla="*/ 6927 w 10000"/>
                <a:gd name="connsiteY16" fmla="*/ 9740 h 10000"/>
                <a:gd name="connsiteX17" fmla="*/ 6195 w 10000"/>
                <a:gd name="connsiteY17" fmla="*/ 10000 h 10000"/>
                <a:gd name="connsiteX0" fmla="*/ 6195 w 10000"/>
                <a:gd name="connsiteY0" fmla="*/ 10000 h 10000"/>
                <a:gd name="connsiteX1" fmla="*/ 5171 w 10000"/>
                <a:gd name="connsiteY1" fmla="*/ 9740 h 10000"/>
                <a:gd name="connsiteX2" fmla="*/ 3122 w 10000"/>
                <a:gd name="connsiteY2" fmla="*/ 9219 h 10000"/>
                <a:gd name="connsiteX3" fmla="*/ 2049 w 10000"/>
                <a:gd name="connsiteY3" fmla="*/ 8959 h 10000"/>
                <a:gd name="connsiteX4" fmla="*/ 683 w 10000"/>
                <a:gd name="connsiteY4" fmla="*/ 7621 h 10000"/>
                <a:gd name="connsiteX5" fmla="*/ 0 w 10000"/>
                <a:gd name="connsiteY5" fmla="*/ 5799 h 10000"/>
                <a:gd name="connsiteX6" fmla="*/ 341 w 10000"/>
                <a:gd name="connsiteY6" fmla="*/ 3160 h 10000"/>
                <a:gd name="connsiteX7" fmla="*/ 683 w 10000"/>
                <a:gd name="connsiteY7" fmla="*/ 1822 h 10000"/>
                <a:gd name="connsiteX8" fmla="*/ 3122 w 10000"/>
                <a:gd name="connsiteY8" fmla="*/ 0 h 10000"/>
                <a:gd name="connsiteX9" fmla="*/ 7951 w 10000"/>
                <a:gd name="connsiteY9" fmla="*/ 1301 h 10000"/>
                <a:gd name="connsiteX10" fmla="*/ 8976 w 10000"/>
                <a:gd name="connsiteY10" fmla="*/ 3420 h 10000"/>
                <a:gd name="connsiteX11" fmla="*/ 9317 w 10000"/>
                <a:gd name="connsiteY11" fmla="*/ 4721 h 10000"/>
                <a:gd name="connsiteX12" fmla="*/ 10000 w 10000"/>
                <a:gd name="connsiteY12" fmla="*/ 5539 h 10000"/>
                <a:gd name="connsiteX13" fmla="*/ 9659 w 10000"/>
                <a:gd name="connsiteY13" fmla="*/ 7881 h 10000"/>
                <a:gd name="connsiteX14" fmla="*/ 7951 w 10000"/>
                <a:gd name="connsiteY14" fmla="*/ 9219 h 10000"/>
                <a:gd name="connsiteX15" fmla="*/ 6927 w 10000"/>
                <a:gd name="connsiteY15" fmla="*/ 9740 h 10000"/>
                <a:gd name="connsiteX16" fmla="*/ 6195 w 10000"/>
                <a:gd name="connsiteY16" fmla="*/ 10000 h 10000"/>
                <a:gd name="connsiteX0" fmla="*/ 6195 w 10000"/>
                <a:gd name="connsiteY0" fmla="*/ 10000 h 10000"/>
                <a:gd name="connsiteX1" fmla="*/ 5171 w 10000"/>
                <a:gd name="connsiteY1" fmla="*/ 9740 h 10000"/>
                <a:gd name="connsiteX2" fmla="*/ 3122 w 10000"/>
                <a:gd name="connsiteY2" fmla="*/ 9219 h 10000"/>
                <a:gd name="connsiteX3" fmla="*/ 683 w 10000"/>
                <a:gd name="connsiteY3" fmla="*/ 7621 h 10000"/>
                <a:gd name="connsiteX4" fmla="*/ 0 w 10000"/>
                <a:gd name="connsiteY4" fmla="*/ 5799 h 10000"/>
                <a:gd name="connsiteX5" fmla="*/ 341 w 10000"/>
                <a:gd name="connsiteY5" fmla="*/ 3160 h 10000"/>
                <a:gd name="connsiteX6" fmla="*/ 683 w 10000"/>
                <a:gd name="connsiteY6" fmla="*/ 1822 h 10000"/>
                <a:gd name="connsiteX7" fmla="*/ 3122 w 10000"/>
                <a:gd name="connsiteY7" fmla="*/ 0 h 10000"/>
                <a:gd name="connsiteX8" fmla="*/ 7951 w 10000"/>
                <a:gd name="connsiteY8" fmla="*/ 1301 h 10000"/>
                <a:gd name="connsiteX9" fmla="*/ 8976 w 10000"/>
                <a:gd name="connsiteY9" fmla="*/ 3420 h 10000"/>
                <a:gd name="connsiteX10" fmla="*/ 9317 w 10000"/>
                <a:gd name="connsiteY10" fmla="*/ 4721 h 10000"/>
                <a:gd name="connsiteX11" fmla="*/ 10000 w 10000"/>
                <a:gd name="connsiteY11" fmla="*/ 5539 h 10000"/>
                <a:gd name="connsiteX12" fmla="*/ 9659 w 10000"/>
                <a:gd name="connsiteY12" fmla="*/ 7881 h 10000"/>
                <a:gd name="connsiteX13" fmla="*/ 7951 w 10000"/>
                <a:gd name="connsiteY13" fmla="*/ 9219 h 10000"/>
                <a:gd name="connsiteX14" fmla="*/ 6927 w 10000"/>
                <a:gd name="connsiteY14" fmla="*/ 9740 h 10000"/>
                <a:gd name="connsiteX15" fmla="*/ 6195 w 10000"/>
                <a:gd name="connsiteY15" fmla="*/ 10000 h 10000"/>
                <a:gd name="connsiteX0" fmla="*/ 6195 w 10000"/>
                <a:gd name="connsiteY0" fmla="*/ 10087 h 10087"/>
                <a:gd name="connsiteX1" fmla="*/ 5171 w 10000"/>
                <a:gd name="connsiteY1" fmla="*/ 9827 h 10087"/>
                <a:gd name="connsiteX2" fmla="*/ 3122 w 10000"/>
                <a:gd name="connsiteY2" fmla="*/ 9306 h 10087"/>
                <a:gd name="connsiteX3" fmla="*/ 683 w 10000"/>
                <a:gd name="connsiteY3" fmla="*/ 7708 h 10087"/>
                <a:gd name="connsiteX4" fmla="*/ 0 w 10000"/>
                <a:gd name="connsiteY4" fmla="*/ 5886 h 10087"/>
                <a:gd name="connsiteX5" fmla="*/ 341 w 10000"/>
                <a:gd name="connsiteY5" fmla="*/ 3247 h 10087"/>
                <a:gd name="connsiteX6" fmla="*/ 683 w 10000"/>
                <a:gd name="connsiteY6" fmla="*/ 1909 h 10087"/>
                <a:gd name="connsiteX7" fmla="*/ 3122 w 10000"/>
                <a:gd name="connsiteY7" fmla="*/ 87 h 10087"/>
                <a:gd name="connsiteX8" fmla="*/ 7951 w 10000"/>
                <a:gd name="connsiteY8" fmla="*/ 1388 h 10087"/>
                <a:gd name="connsiteX9" fmla="*/ 8976 w 10000"/>
                <a:gd name="connsiteY9" fmla="*/ 3507 h 10087"/>
                <a:gd name="connsiteX10" fmla="*/ 9317 w 10000"/>
                <a:gd name="connsiteY10" fmla="*/ 4808 h 10087"/>
                <a:gd name="connsiteX11" fmla="*/ 10000 w 10000"/>
                <a:gd name="connsiteY11" fmla="*/ 5626 h 10087"/>
                <a:gd name="connsiteX12" fmla="*/ 9659 w 10000"/>
                <a:gd name="connsiteY12" fmla="*/ 7968 h 10087"/>
                <a:gd name="connsiteX13" fmla="*/ 7951 w 10000"/>
                <a:gd name="connsiteY13" fmla="*/ 9306 h 10087"/>
                <a:gd name="connsiteX14" fmla="*/ 6927 w 10000"/>
                <a:gd name="connsiteY14" fmla="*/ 9827 h 10087"/>
                <a:gd name="connsiteX15" fmla="*/ 6195 w 10000"/>
                <a:gd name="connsiteY15" fmla="*/ 10087 h 10087"/>
                <a:gd name="connsiteX0" fmla="*/ 6195 w 10000"/>
                <a:gd name="connsiteY0" fmla="*/ 10087 h 10087"/>
                <a:gd name="connsiteX1" fmla="*/ 5171 w 10000"/>
                <a:gd name="connsiteY1" fmla="*/ 9827 h 10087"/>
                <a:gd name="connsiteX2" fmla="*/ 3122 w 10000"/>
                <a:gd name="connsiteY2" fmla="*/ 9306 h 10087"/>
                <a:gd name="connsiteX3" fmla="*/ 683 w 10000"/>
                <a:gd name="connsiteY3" fmla="*/ 7708 h 10087"/>
                <a:gd name="connsiteX4" fmla="*/ 0 w 10000"/>
                <a:gd name="connsiteY4" fmla="*/ 5886 h 10087"/>
                <a:gd name="connsiteX5" fmla="*/ 341 w 10000"/>
                <a:gd name="connsiteY5" fmla="*/ 3247 h 10087"/>
                <a:gd name="connsiteX6" fmla="*/ 683 w 10000"/>
                <a:gd name="connsiteY6" fmla="*/ 1909 h 10087"/>
                <a:gd name="connsiteX7" fmla="*/ 3122 w 10000"/>
                <a:gd name="connsiteY7" fmla="*/ 87 h 10087"/>
                <a:gd name="connsiteX8" fmla="*/ 7951 w 10000"/>
                <a:gd name="connsiteY8" fmla="*/ 1388 h 10087"/>
                <a:gd name="connsiteX9" fmla="*/ 8976 w 10000"/>
                <a:gd name="connsiteY9" fmla="*/ 3507 h 10087"/>
                <a:gd name="connsiteX10" fmla="*/ 9317 w 10000"/>
                <a:gd name="connsiteY10" fmla="*/ 4808 h 10087"/>
                <a:gd name="connsiteX11" fmla="*/ 10000 w 10000"/>
                <a:gd name="connsiteY11" fmla="*/ 5626 h 10087"/>
                <a:gd name="connsiteX12" fmla="*/ 9659 w 10000"/>
                <a:gd name="connsiteY12" fmla="*/ 7968 h 10087"/>
                <a:gd name="connsiteX13" fmla="*/ 7951 w 10000"/>
                <a:gd name="connsiteY13" fmla="*/ 9306 h 10087"/>
                <a:gd name="connsiteX14" fmla="*/ 6927 w 10000"/>
                <a:gd name="connsiteY14" fmla="*/ 9827 h 10087"/>
                <a:gd name="connsiteX15" fmla="*/ 6195 w 10000"/>
                <a:gd name="connsiteY15" fmla="*/ 10087 h 10087"/>
                <a:gd name="connsiteX0" fmla="*/ 6195 w 10000"/>
                <a:gd name="connsiteY0" fmla="*/ 10087 h 10087"/>
                <a:gd name="connsiteX1" fmla="*/ 5171 w 10000"/>
                <a:gd name="connsiteY1" fmla="*/ 9827 h 10087"/>
                <a:gd name="connsiteX2" fmla="*/ 3122 w 10000"/>
                <a:gd name="connsiteY2" fmla="*/ 9306 h 10087"/>
                <a:gd name="connsiteX3" fmla="*/ 683 w 10000"/>
                <a:gd name="connsiteY3" fmla="*/ 7708 h 10087"/>
                <a:gd name="connsiteX4" fmla="*/ 0 w 10000"/>
                <a:gd name="connsiteY4" fmla="*/ 5886 h 10087"/>
                <a:gd name="connsiteX5" fmla="*/ 341 w 10000"/>
                <a:gd name="connsiteY5" fmla="*/ 3247 h 10087"/>
                <a:gd name="connsiteX6" fmla="*/ 683 w 10000"/>
                <a:gd name="connsiteY6" fmla="*/ 1909 h 10087"/>
                <a:gd name="connsiteX7" fmla="*/ 3122 w 10000"/>
                <a:gd name="connsiteY7" fmla="*/ 87 h 10087"/>
                <a:gd name="connsiteX8" fmla="*/ 7951 w 10000"/>
                <a:gd name="connsiteY8" fmla="*/ 1388 h 10087"/>
                <a:gd name="connsiteX9" fmla="*/ 8976 w 10000"/>
                <a:gd name="connsiteY9" fmla="*/ 3507 h 10087"/>
                <a:gd name="connsiteX10" fmla="*/ 9317 w 10000"/>
                <a:gd name="connsiteY10" fmla="*/ 4808 h 10087"/>
                <a:gd name="connsiteX11" fmla="*/ 10000 w 10000"/>
                <a:gd name="connsiteY11" fmla="*/ 5626 h 10087"/>
                <a:gd name="connsiteX12" fmla="*/ 9659 w 10000"/>
                <a:gd name="connsiteY12" fmla="*/ 7968 h 10087"/>
                <a:gd name="connsiteX13" fmla="*/ 7951 w 10000"/>
                <a:gd name="connsiteY13" fmla="*/ 9306 h 10087"/>
                <a:gd name="connsiteX14" fmla="*/ 6927 w 10000"/>
                <a:gd name="connsiteY14" fmla="*/ 9827 h 10087"/>
                <a:gd name="connsiteX15" fmla="*/ 6195 w 10000"/>
                <a:gd name="connsiteY15" fmla="*/ 10087 h 10087"/>
                <a:gd name="connsiteX0" fmla="*/ 6195 w 10000"/>
                <a:gd name="connsiteY0" fmla="*/ 10087 h 10087"/>
                <a:gd name="connsiteX1" fmla="*/ 5171 w 10000"/>
                <a:gd name="connsiteY1" fmla="*/ 9827 h 10087"/>
                <a:gd name="connsiteX2" fmla="*/ 3122 w 10000"/>
                <a:gd name="connsiteY2" fmla="*/ 9306 h 10087"/>
                <a:gd name="connsiteX3" fmla="*/ 683 w 10000"/>
                <a:gd name="connsiteY3" fmla="*/ 7708 h 10087"/>
                <a:gd name="connsiteX4" fmla="*/ 0 w 10000"/>
                <a:gd name="connsiteY4" fmla="*/ 5886 h 10087"/>
                <a:gd name="connsiteX5" fmla="*/ 341 w 10000"/>
                <a:gd name="connsiteY5" fmla="*/ 3247 h 10087"/>
                <a:gd name="connsiteX6" fmla="*/ 683 w 10000"/>
                <a:gd name="connsiteY6" fmla="*/ 1909 h 10087"/>
                <a:gd name="connsiteX7" fmla="*/ 3122 w 10000"/>
                <a:gd name="connsiteY7" fmla="*/ 87 h 10087"/>
                <a:gd name="connsiteX8" fmla="*/ 7951 w 10000"/>
                <a:gd name="connsiteY8" fmla="*/ 1388 h 10087"/>
                <a:gd name="connsiteX9" fmla="*/ 8976 w 10000"/>
                <a:gd name="connsiteY9" fmla="*/ 3507 h 10087"/>
                <a:gd name="connsiteX10" fmla="*/ 9317 w 10000"/>
                <a:gd name="connsiteY10" fmla="*/ 4808 h 10087"/>
                <a:gd name="connsiteX11" fmla="*/ 10000 w 10000"/>
                <a:gd name="connsiteY11" fmla="*/ 5626 h 10087"/>
                <a:gd name="connsiteX12" fmla="*/ 9659 w 10000"/>
                <a:gd name="connsiteY12" fmla="*/ 7968 h 10087"/>
                <a:gd name="connsiteX13" fmla="*/ 7951 w 10000"/>
                <a:gd name="connsiteY13" fmla="*/ 9306 h 10087"/>
                <a:gd name="connsiteX14" fmla="*/ 6927 w 10000"/>
                <a:gd name="connsiteY14" fmla="*/ 9827 h 10087"/>
                <a:gd name="connsiteX15" fmla="*/ 6195 w 10000"/>
                <a:gd name="connsiteY15" fmla="*/ 10087 h 10087"/>
                <a:gd name="connsiteX0" fmla="*/ 6309 w 10114"/>
                <a:gd name="connsiteY0" fmla="*/ 10087 h 10087"/>
                <a:gd name="connsiteX1" fmla="*/ 5285 w 10114"/>
                <a:gd name="connsiteY1" fmla="*/ 9827 h 10087"/>
                <a:gd name="connsiteX2" fmla="*/ 3236 w 10114"/>
                <a:gd name="connsiteY2" fmla="*/ 9306 h 10087"/>
                <a:gd name="connsiteX3" fmla="*/ 797 w 10114"/>
                <a:gd name="connsiteY3" fmla="*/ 7708 h 10087"/>
                <a:gd name="connsiteX4" fmla="*/ 114 w 10114"/>
                <a:gd name="connsiteY4" fmla="*/ 5886 h 10087"/>
                <a:gd name="connsiteX5" fmla="*/ 455 w 10114"/>
                <a:gd name="connsiteY5" fmla="*/ 3247 h 10087"/>
                <a:gd name="connsiteX6" fmla="*/ 797 w 10114"/>
                <a:gd name="connsiteY6" fmla="*/ 1909 h 10087"/>
                <a:gd name="connsiteX7" fmla="*/ 3236 w 10114"/>
                <a:gd name="connsiteY7" fmla="*/ 87 h 10087"/>
                <a:gd name="connsiteX8" fmla="*/ 8065 w 10114"/>
                <a:gd name="connsiteY8" fmla="*/ 1388 h 10087"/>
                <a:gd name="connsiteX9" fmla="*/ 9090 w 10114"/>
                <a:gd name="connsiteY9" fmla="*/ 3507 h 10087"/>
                <a:gd name="connsiteX10" fmla="*/ 9431 w 10114"/>
                <a:gd name="connsiteY10" fmla="*/ 4808 h 10087"/>
                <a:gd name="connsiteX11" fmla="*/ 10114 w 10114"/>
                <a:gd name="connsiteY11" fmla="*/ 5626 h 10087"/>
                <a:gd name="connsiteX12" fmla="*/ 9773 w 10114"/>
                <a:gd name="connsiteY12" fmla="*/ 7968 h 10087"/>
                <a:gd name="connsiteX13" fmla="*/ 8065 w 10114"/>
                <a:gd name="connsiteY13" fmla="*/ 9306 h 10087"/>
                <a:gd name="connsiteX14" fmla="*/ 7041 w 10114"/>
                <a:gd name="connsiteY14" fmla="*/ 9827 h 10087"/>
                <a:gd name="connsiteX15" fmla="*/ 6309 w 10114"/>
                <a:gd name="connsiteY15" fmla="*/ 10087 h 10087"/>
                <a:gd name="connsiteX0" fmla="*/ 6309 w 10114"/>
                <a:gd name="connsiteY0" fmla="*/ 10087 h 10087"/>
                <a:gd name="connsiteX1" fmla="*/ 5285 w 10114"/>
                <a:gd name="connsiteY1" fmla="*/ 9827 h 10087"/>
                <a:gd name="connsiteX2" fmla="*/ 3236 w 10114"/>
                <a:gd name="connsiteY2" fmla="*/ 9306 h 10087"/>
                <a:gd name="connsiteX3" fmla="*/ 797 w 10114"/>
                <a:gd name="connsiteY3" fmla="*/ 7708 h 10087"/>
                <a:gd name="connsiteX4" fmla="*/ 114 w 10114"/>
                <a:gd name="connsiteY4" fmla="*/ 5886 h 10087"/>
                <a:gd name="connsiteX5" fmla="*/ 455 w 10114"/>
                <a:gd name="connsiteY5" fmla="*/ 3247 h 10087"/>
                <a:gd name="connsiteX6" fmla="*/ 797 w 10114"/>
                <a:gd name="connsiteY6" fmla="*/ 1909 h 10087"/>
                <a:gd name="connsiteX7" fmla="*/ 3236 w 10114"/>
                <a:gd name="connsiteY7" fmla="*/ 87 h 10087"/>
                <a:gd name="connsiteX8" fmla="*/ 8065 w 10114"/>
                <a:gd name="connsiteY8" fmla="*/ 1388 h 10087"/>
                <a:gd name="connsiteX9" fmla="*/ 9090 w 10114"/>
                <a:gd name="connsiteY9" fmla="*/ 3507 h 10087"/>
                <a:gd name="connsiteX10" fmla="*/ 9431 w 10114"/>
                <a:gd name="connsiteY10" fmla="*/ 4808 h 10087"/>
                <a:gd name="connsiteX11" fmla="*/ 10114 w 10114"/>
                <a:gd name="connsiteY11" fmla="*/ 5626 h 10087"/>
                <a:gd name="connsiteX12" fmla="*/ 9773 w 10114"/>
                <a:gd name="connsiteY12" fmla="*/ 7968 h 10087"/>
                <a:gd name="connsiteX13" fmla="*/ 8065 w 10114"/>
                <a:gd name="connsiteY13" fmla="*/ 9306 h 10087"/>
                <a:gd name="connsiteX14" fmla="*/ 7041 w 10114"/>
                <a:gd name="connsiteY14" fmla="*/ 9827 h 10087"/>
                <a:gd name="connsiteX15" fmla="*/ 6309 w 10114"/>
                <a:gd name="connsiteY15" fmla="*/ 10087 h 10087"/>
                <a:gd name="connsiteX0" fmla="*/ 6309 w 10114"/>
                <a:gd name="connsiteY0" fmla="*/ 10087 h 10087"/>
                <a:gd name="connsiteX1" fmla="*/ 5285 w 10114"/>
                <a:gd name="connsiteY1" fmla="*/ 9827 h 10087"/>
                <a:gd name="connsiteX2" fmla="*/ 3236 w 10114"/>
                <a:gd name="connsiteY2" fmla="*/ 9306 h 10087"/>
                <a:gd name="connsiteX3" fmla="*/ 797 w 10114"/>
                <a:gd name="connsiteY3" fmla="*/ 7708 h 10087"/>
                <a:gd name="connsiteX4" fmla="*/ 114 w 10114"/>
                <a:gd name="connsiteY4" fmla="*/ 5886 h 10087"/>
                <a:gd name="connsiteX5" fmla="*/ 455 w 10114"/>
                <a:gd name="connsiteY5" fmla="*/ 3247 h 10087"/>
                <a:gd name="connsiteX6" fmla="*/ 797 w 10114"/>
                <a:gd name="connsiteY6" fmla="*/ 1909 h 10087"/>
                <a:gd name="connsiteX7" fmla="*/ 3236 w 10114"/>
                <a:gd name="connsiteY7" fmla="*/ 87 h 10087"/>
                <a:gd name="connsiteX8" fmla="*/ 8065 w 10114"/>
                <a:gd name="connsiteY8" fmla="*/ 1388 h 10087"/>
                <a:gd name="connsiteX9" fmla="*/ 9090 w 10114"/>
                <a:gd name="connsiteY9" fmla="*/ 3507 h 10087"/>
                <a:gd name="connsiteX10" fmla="*/ 9431 w 10114"/>
                <a:gd name="connsiteY10" fmla="*/ 4808 h 10087"/>
                <a:gd name="connsiteX11" fmla="*/ 10114 w 10114"/>
                <a:gd name="connsiteY11" fmla="*/ 5626 h 10087"/>
                <a:gd name="connsiteX12" fmla="*/ 9773 w 10114"/>
                <a:gd name="connsiteY12" fmla="*/ 7968 h 10087"/>
                <a:gd name="connsiteX13" fmla="*/ 8065 w 10114"/>
                <a:gd name="connsiteY13" fmla="*/ 9306 h 10087"/>
                <a:gd name="connsiteX14" fmla="*/ 7041 w 10114"/>
                <a:gd name="connsiteY14" fmla="*/ 9827 h 10087"/>
                <a:gd name="connsiteX15" fmla="*/ 6309 w 10114"/>
                <a:gd name="connsiteY15" fmla="*/ 10087 h 10087"/>
                <a:gd name="connsiteX0" fmla="*/ 6309 w 10114"/>
                <a:gd name="connsiteY0" fmla="*/ 10087 h 10087"/>
                <a:gd name="connsiteX1" fmla="*/ 3236 w 10114"/>
                <a:gd name="connsiteY1" fmla="*/ 9306 h 10087"/>
                <a:gd name="connsiteX2" fmla="*/ 797 w 10114"/>
                <a:gd name="connsiteY2" fmla="*/ 7708 h 10087"/>
                <a:gd name="connsiteX3" fmla="*/ 114 w 10114"/>
                <a:gd name="connsiteY3" fmla="*/ 5886 h 10087"/>
                <a:gd name="connsiteX4" fmla="*/ 455 w 10114"/>
                <a:gd name="connsiteY4" fmla="*/ 3247 h 10087"/>
                <a:gd name="connsiteX5" fmla="*/ 797 w 10114"/>
                <a:gd name="connsiteY5" fmla="*/ 1909 h 10087"/>
                <a:gd name="connsiteX6" fmla="*/ 3236 w 10114"/>
                <a:gd name="connsiteY6" fmla="*/ 87 h 10087"/>
                <a:gd name="connsiteX7" fmla="*/ 8065 w 10114"/>
                <a:gd name="connsiteY7" fmla="*/ 1388 h 10087"/>
                <a:gd name="connsiteX8" fmla="*/ 9090 w 10114"/>
                <a:gd name="connsiteY8" fmla="*/ 3507 h 10087"/>
                <a:gd name="connsiteX9" fmla="*/ 9431 w 10114"/>
                <a:gd name="connsiteY9" fmla="*/ 4808 h 10087"/>
                <a:gd name="connsiteX10" fmla="*/ 10114 w 10114"/>
                <a:gd name="connsiteY10" fmla="*/ 5626 h 10087"/>
                <a:gd name="connsiteX11" fmla="*/ 9773 w 10114"/>
                <a:gd name="connsiteY11" fmla="*/ 7968 h 10087"/>
                <a:gd name="connsiteX12" fmla="*/ 8065 w 10114"/>
                <a:gd name="connsiteY12" fmla="*/ 9306 h 10087"/>
                <a:gd name="connsiteX13" fmla="*/ 7041 w 10114"/>
                <a:gd name="connsiteY13" fmla="*/ 9827 h 10087"/>
                <a:gd name="connsiteX14" fmla="*/ 6309 w 10114"/>
                <a:gd name="connsiteY14" fmla="*/ 10087 h 10087"/>
                <a:gd name="connsiteX0" fmla="*/ 6309 w 10114"/>
                <a:gd name="connsiteY0" fmla="*/ 10087 h 10174"/>
                <a:gd name="connsiteX1" fmla="*/ 3236 w 10114"/>
                <a:gd name="connsiteY1" fmla="*/ 9306 h 10174"/>
                <a:gd name="connsiteX2" fmla="*/ 797 w 10114"/>
                <a:gd name="connsiteY2" fmla="*/ 7708 h 10174"/>
                <a:gd name="connsiteX3" fmla="*/ 114 w 10114"/>
                <a:gd name="connsiteY3" fmla="*/ 5886 h 10174"/>
                <a:gd name="connsiteX4" fmla="*/ 455 w 10114"/>
                <a:gd name="connsiteY4" fmla="*/ 3247 h 10174"/>
                <a:gd name="connsiteX5" fmla="*/ 797 w 10114"/>
                <a:gd name="connsiteY5" fmla="*/ 1909 h 10174"/>
                <a:gd name="connsiteX6" fmla="*/ 3236 w 10114"/>
                <a:gd name="connsiteY6" fmla="*/ 87 h 10174"/>
                <a:gd name="connsiteX7" fmla="*/ 8065 w 10114"/>
                <a:gd name="connsiteY7" fmla="*/ 1388 h 10174"/>
                <a:gd name="connsiteX8" fmla="*/ 9090 w 10114"/>
                <a:gd name="connsiteY8" fmla="*/ 3507 h 10174"/>
                <a:gd name="connsiteX9" fmla="*/ 9431 w 10114"/>
                <a:gd name="connsiteY9" fmla="*/ 4808 h 10174"/>
                <a:gd name="connsiteX10" fmla="*/ 10114 w 10114"/>
                <a:gd name="connsiteY10" fmla="*/ 5626 h 10174"/>
                <a:gd name="connsiteX11" fmla="*/ 9773 w 10114"/>
                <a:gd name="connsiteY11" fmla="*/ 7968 h 10174"/>
                <a:gd name="connsiteX12" fmla="*/ 8065 w 10114"/>
                <a:gd name="connsiteY12" fmla="*/ 9306 h 10174"/>
                <a:gd name="connsiteX13" fmla="*/ 7041 w 10114"/>
                <a:gd name="connsiteY13" fmla="*/ 9827 h 10174"/>
                <a:gd name="connsiteX14" fmla="*/ 6309 w 10114"/>
                <a:gd name="connsiteY14" fmla="*/ 10087 h 10174"/>
                <a:gd name="connsiteX0" fmla="*/ 6309 w 10114"/>
                <a:gd name="connsiteY0" fmla="*/ 10087 h 10087"/>
                <a:gd name="connsiteX1" fmla="*/ 3236 w 10114"/>
                <a:gd name="connsiteY1" fmla="*/ 9306 h 10087"/>
                <a:gd name="connsiteX2" fmla="*/ 797 w 10114"/>
                <a:gd name="connsiteY2" fmla="*/ 7708 h 10087"/>
                <a:gd name="connsiteX3" fmla="*/ 114 w 10114"/>
                <a:gd name="connsiteY3" fmla="*/ 5886 h 10087"/>
                <a:gd name="connsiteX4" fmla="*/ 455 w 10114"/>
                <a:gd name="connsiteY4" fmla="*/ 3247 h 10087"/>
                <a:gd name="connsiteX5" fmla="*/ 797 w 10114"/>
                <a:gd name="connsiteY5" fmla="*/ 1909 h 10087"/>
                <a:gd name="connsiteX6" fmla="*/ 3236 w 10114"/>
                <a:gd name="connsiteY6" fmla="*/ 87 h 10087"/>
                <a:gd name="connsiteX7" fmla="*/ 8065 w 10114"/>
                <a:gd name="connsiteY7" fmla="*/ 1388 h 10087"/>
                <a:gd name="connsiteX8" fmla="*/ 9090 w 10114"/>
                <a:gd name="connsiteY8" fmla="*/ 3507 h 10087"/>
                <a:gd name="connsiteX9" fmla="*/ 9431 w 10114"/>
                <a:gd name="connsiteY9" fmla="*/ 4808 h 10087"/>
                <a:gd name="connsiteX10" fmla="*/ 10114 w 10114"/>
                <a:gd name="connsiteY10" fmla="*/ 5626 h 10087"/>
                <a:gd name="connsiteX11" fmla="*/ 9773 w 10114"/>
                <a:gd name="connsiteY11" fmla="*/ 7968 h 10087"/>
                <a:gd name="connsiteX12" fmla="*/ 8065 w 10114"/>
                <a:gd name="connsiteY12" fmla="*/ 9306 h 10087"/>
                <a:gd name="connsiteX13" fmla="*/ 6309 w 10114"/>
                <a:gd name="connsiteY13" fmla="*/ 10087 h 10087"/>
                <a:gd name="connsiteX0" fmla="*/ 6309 w 10114"/>
                <a:gd name="connsiteY0" fmla="*/ 10087 h 10174"/>
                <a:gd name="connsiteX1" fmla="*/ 3236 w 10114"/>
                <a:gd name="connsiteY1" fmla="*/ 9306 h 10174"/>
                <a:gd name="connsiteX2" fmla="*/ 797 w 10114"/>
                <a:gd name="connsiteY2" fmla="*/ 7708 h 10174"/>
                <a:gd name="connsiteX3" fmla="*/ 114 w 10114"/>
                <a:gd name="connsiteY3" fmla="*/ 5886 h 10174"/>
                <a:gd name="connsiteX4" fmla="*/ 455 w 10114"/>
                <a:gd name="connsiteY4" fmla="*/ 3247 h 10174"/>
                <a:gd name="connsiteX5" fmla="*/ 797 w 10114"/>
                <a:gd name="connsiteY5" fmla="*/ 1909 h 10174"/>
                <a:gd name="connsiteX6" fmla="*/ 3236 w 10114"/>
                <a:gd name="connsiteY6" fmla="*/ 87 h 10174"/>
                <a:gd name="connsiteX7" fmla="*/ 8065 w 10114"/>
                <a:gd name="connsiteY7" fmla="*/ 1388 h 10174"/>
                <a:gd name="connsiteX8" fmla="*/ 9090 w 10114"/>
                <a:gd name="connsiteY8" fmla="*/ 3507 h 10174"/>
                <a:gd name="connsiteX9" fmla="*/ 9431 w 10114"/>
                <a:gd name="connsiteY9" fmla="*/ 4808 h 10174"/>
                <a:gd name="connsiteX10" fmla="*/ 10114 w 10114"/>
                <a:gd name="connsiteY10" fmla="*/ 5626 h 10174"/>
                <a:gd name="connsiteX11" fmla="*/ 9773 w 10114"/>
                <a:gd name="connsiteY11" fmla="*/ 7968 h 10174"/>
                <a:gd name="connsiteX12" fmla="*/ 8065 w 10114"/>
                <a:gd name="connsiteY12" fmla="*/ 9306 h 10174"/>
                <a:gd name="connsiteX13" fmla="*/ 6309 w 10114"/>
                <a:gd name="connsiteY13" fmla="*/ 10087 h 10174"/>
                <a:gd name="connsiteX0" fmla="*/ 6309 w 10114"/>
                <a:gd name="connsiteY0" fmla="*/ 10087 h 10174"/>
                <a:gd name="connsiteX1" fmla="*/ 3236 w 10114"/>
                <a:gd name="connsiteY1" fmla="*/ 9306 h 10174"/>
                <a:gd name="connsiteX2" fmla="*/ 797 w 10114"/>
                <a:gd name="connsiteY2" fmla="*/ 7708 h 10174"/>
                <a:gd name="connsiteX3" fmla="*/ 114 w 10114"/>
                <a:gd name="connsiteY3" fmla="*/ 5886 h 10174"/>
                <a:gd name="connsiteX4" fmla="*/ 455 w 10114"/>
                <a:gd name="connsiteY4" fmla="*/ 3247 h 10174"/>
                <a:gd name="connsiteX5" fmla="*/ 797 w 10114"/>
                <a:gd name="connsiteY5" fmla="*/ 1909 h 10174"/>
                <a:gd name="connsiteX6" fmla="*/ 3236 w 10114"/>
                <a:gd name="connsiteY6" fmla="*/ 87 h 10174"/>
                <a:gd name="connsiteX7" fmla="*/ 8065 w 10114"/>
                <a:gd name="connsiteY7" fmla="*/ 1388 h 10174"/>
                <a:gd name="connsiteX8" fmla="*/ 9090 w 10114"/>
                <a:gd name="connsiteY8" fmla="*/ 3507 h 10174"/>
                <a:gd name="connsiteX9" fmla="*/ 9431 w 10114"/>
                <a:gd name="connsiteY9" fmla="*/ 4808 h 10174"/>
                <a:gd name="connsiteX10" fmla="*/ 10114 w 10114"/>
                <a:gd name="connsiteY10" fmla="*/ 5626 h 10174"/>
                <a:gd name="connsiteX11" fmla="*/ 9773 w 10114"/>
                <a:gd name="connsiteY11" fmla="*/ 7968 h 10174"/>
                <a:gd name="connsiteX12" fmla="*/ 8065 w 10114"/>
                <a:gd name="connsiteY12" fmla="*/ 9306 h 10174"/>
                <a:gd name="connsiteX13" fmla="*/ 6309 w 10114"/>
                <a:gd name="connsiteY13" fmla="*/ 10087 h 10174"/>
                <a:gd name="connsiteX0" fmla="*/ 6309 w 10115"/>
                <a:gd name="connsiteY0" fmla="*/ 10087 h 10174"/>
                <a:gd name="connsiteX1" fmla="*/ 3236 w 10115"/>
                <a:gd name="connsiteY1" fmla="*/ 9306 h 10174"/>
                <a:gd name="connsiteX2" fmla="*/ 797 w 10115"/>
                <a:gd name="connsiteY2" fmla="*/ 7708 h 10174"/>
                <a:gd name="connsiteX3" fmla="*/ 114 w 10115"/>
                <a:gd name="connsiteY3" fmla="*/ 5886 h 10174"/>
                <a:gd name="connsiteX4" fmla="*/ 455 w 10115"/>
                <a:gd name="connsiteY4" fmla="*/ 3247 h 10174"/>
                <a:gd name="connsiteX5" fmla="*/ 797 w 10115"/>
                <a:gd name="connsiteY5" fmla="*/ 1909 h 10174"/>
                <a:gd name="connsiteX6" fmla="*/ 3236 w 10115"/>
                <a:gd name="connsiteY6" fmla="*/ 87 h 10174"/>
                <a:gd name="connsiteX7" fmla="*/ 8065 w 10115"/>
                <a:gd name="connsiteY7" fmla="*/ 1388 h 10174"/>
                <a:gd name="connsiteX8" fmla="*/ 9090 w 10115"/>
                <a:gd name="connsiteY8" fmla="*/ 3507 h 10174"/>
                <a:gd name="connsiteX9" fmla="*/ 9431 w 10115"/>
                <a:gd name="connsiteY9" fmla="*/ 4808 h 10174"/>
                <a:gd name="connsiteX10" fmla="*/ 10114 w 10115"/>
                <a:gd name="connsiteY10" fmla="*/ 5626 h 10174"/>
                <a:gd name="connsiteX11" fmla="*/ 9773 w 10115"/>
                <a:gd name="connsiteY11" fmla="*/ 7968 h 10174"/>
                <a:gd name="connsiteX12" fmla="*/ 8065 w 10115"/>
                <a:gd name="connsiteY12" fmla="*/ 9306 h 10174"/>
                <a:gd name="connsiteX13" fmla="*/ 6309 w 10115"/>
                <a:gd name="connsiteY13" fmla="*/ 10087 h 10174"/>
                <a:gd name="connsiteX0" fmla="*/ 6309 w 10228"/>
                <a:gd name="connsiteY0" fmla="*/ 10087 h 10174"/>
                <a:gd name="connsiteX1" fmla="*/ 3236 w 10228"/>
                <a:gd name="connsiteY1" fmla="*/ 9306 h 10174"/>
                <a:gd name="connsiteX2" fmla="*/ 797 w 10228"/>
                <a:gd name="connsiteY2" fmla="*/ 7708 h 10174"/>
                <a:gd name="connsiteX3" fmla="*/ 114 w 10228"/>
                <a:gd name="connsiteY3" fmla="*/ 5886 h 10174"/>
                <a:gd name="connsiteX4" fmla="*/ 455 w 10228"/>
                <a:gd name="connsiteY4" fmla="*/ 3247 h 10174"/>
                <a:gd name="connsiteX5" fmla="*/ 797 w 10228"/>
                <a:gd name="connsiteY5" fmla="*/ 1909 h 10174"/>
                <a:gd name="connsiteX6" fmla="*/ 3236 w 10228"/>
                <a:gd name="connsiteY6" fmla="*/ 87 h 10174"/>
                <a:gd name="connsiteX7" fmla="*/ 8065 w 10228"/>
                <a:gd name="connsiteY7" fmla="*/ 1388 h 10174"/>
                <a:gd name="connsiteX8" fmla="*/ 9090 w 10228"/>
                <a:gd name="connsiteY8" fmla="*/ 3507 h 10174"/>
                <a:gd name="connsiteX9" fmla="*/ 9431 w 10228"/>
                <a:gd name="connsiteY9" fmla="*/ 4808 h 10174"/>
                <a:gd name="connsiteX10" fmla="*/ 10114 w 10228"/>
                <a:gd name="connsiteY10" fmla="*/ 5626 h 10174"/>
                <a:gd name="connsiteX11" fmla="*/ 9773 w 10228"/>
                <a:gd name="connsiteY11" fmla="*/ 7968 h 10174"/>
                <a:gd name="connsiteX12" fmla="*/ 8065 w 10228"/>
                <a:gd name="connsiteY12" fmla="*/ 9306 h 10174"/>
                <a:gd name="connsiteX13" fmla="*/ 6309 w 10228"/>
                <a:gd name="connsiteY13" fmla="*/ 10087 h 10174"/>
                <a:gd name="connsiteX0" fmla="*/ 6309 w 10228"/>
                <a:gd name="connsiteY0" fmla="*/ 10087 h 10174"/>
                <a:gd name="connsiteX1" fmla="*/ 3236 w 10228"/>
                <a:gd name="connsiteY1" fmla="*/ 9306 h 10174"/>
                <a:gd name="connsiteX2" fmla="*/ 797 w 10228"/>
                <a:gd name="connsiteY2" fmla="*/ 7708 h 10174"/>
                <a:gd name="connsiteX3" fmla="*/ 114 w 10228"/>
                <a:gd name="connsiteY3" fmla="*/ 5886 h 10174"/>
                <a:gd name="connsiteX4" fmla="*/ 455 w 10228"/>
                <a:gd name="connsiteY4" fmla="*/ 3247 h 10174"/>
                <a:gd name="connsiteX5" fmla="*/ 797 w 10228"/>
                <a:gd name="connsiteY5" fmla="*/ 1909 h 10174"/>
                <a:gd name="connsiteX6" fmla="*/ 3236 w 10228"/>
                <a:gd name="connsiteY6" fmla="*/ 87 h 10174"/>
                <a:gd name="connsiteX7" fmla="*/ 8065 w 10228"/>
                <a:gd name="connsiteY7" fmla="*/ 1388 h 10174"/>
                <a:gd name="connsiteX8" fmla="*/ 9090 w 10228"/>
                <a:gd name="connsiteY8" fmla="*/ 3507 h 10174"/>
                <a:gd name="connsiteX9" fmla="*/ 9431 w 10228"/>
                <a:gd name="connsiteY9" fmla="*/ 4808 h 10174"/>
                <a:gd name="connsiteX10" fmla="*/ 10114 w 10228"/>
                <a:gd name="connsiteY10" fmla="*/ 5626 h 10174"/>
                <a:gd name="connsiteX11" fmla="*/ 9773 w 10228"/>
                <a:gd name="connsiteY11" fmla="*/ 7968 h 10174"/>
                <a:gd name="connsiteX12" fmla="*/ 8065 w 10228"/>
                <a:gd name="connsiteY12" fmla="*/ 9306 h 10174"/>
                <a:gd name="connsiteX13" fmla="*/ 6309 w 10228"/>
                <a:gd name="connsiteY13" fmla="*/ 10087 h 10174"/>
                <a:gd name="connsiteX0" fmla="*/ 6309 w 10228"/>
                <a:gd name="connsiteY0" fmla="*/ 10087 h 10174"/>
                <a:gd name="connsiteX1" fmla="*/ 3236 w 10228"/>
                <a:gd name="connsiteY1" fmla="*/ 9306 h 10174"/>
                <a:gd name="connsiteX2" fmla="*/ 797 w 10228"/>
                <a:gd name="connsiteY2" fmla="*/ 7708 h 10174"/>
                <a:gd name="connsiteX3" fmla="*/ 114 w 10228"/>
                <a:gd name="connsiteY3" fmla="*/ 5886 h 10174"/>
                <a:gd name="connsiteX4" fmla="*/ 455 w 10228"/>
                <a:gd name="connsiteY4" fmla="*/ 3247 h 10174"/>
                <a:gd name="connsiteX5" fmla="*/ 797 w 10228"/>
                <a:gd name="connsiteY5" fmla="*/ 1909 h 10174"/>
                <a:gd name="connsiteX6" fmla="*/ 3236 w 10228"/>
                <a:gd name="connsiteY6" fmla="*/ 87 h 10174"/>
                <a:gd name="connsiteX7" fmla="*/ 8065 w 10228"/>
                <a:gd name="connsiteY7" fmla="*/ 1388 h 10174"/>
                <a:gd name="connsiteX8" fmla="*/ 9090 w 10228"/>
                <a:gd name="connsiteY8" fmla="*/ 3507 h 10174"/>
                <a:gd name="connsiteX9" fmla="*/ 9431 w 10228"/>
                <a:gd name="connsiteY9" fmla="*/ 4808 h 10174"/>
                <a:gd name="connsiteX10" fmla="*/ 10114 w 10228"/>
                <a:gd name="connsiteY10" fmla="*/ 5626 h 10174"/>
                <a:gd name="connsiteX11" fmla="*/ 9773 w 10228"/>
                <a:gd name="connsiteY11" fmla="*/ 7968 h 10174"/>
                <a:gd name="connsiteX12" fmla="*/ 8065 w 10228"/>
                <a:gd name="connsiteY12" fmla="*/ 9306 h 10174"/>
                <a:gd name="connsiteX13" fmla="*/ 6309 w 10228"/>
                <a:gd name="connsiteY13" fmla="*/ 10087 h 10174"/>
                <a:gd name="connsiteX0" fmla="*/ 6309 w 10181"/>
                <a:gd name="connsiteY0" fmla="*/ 10087 h 10174"/>
                <a:gd name="connsiteX1" fmla="*/ 3236 w 10181"/>
                <a:gd name="connsiteY1" fmla="*/ 9306 h 10174"/>
                <a:gd name="connsiteX2" fmla="*/ 797 w 10181"/>
                <a:gd name="connsiteY2" fmla="*/ 7708 h 10174"/>
                <a:gd name="connsiteX3" fmla="*/ 114 w 10181"/>
                <a:gd name="connsiteY3" fmla="*/ 5886 h 10174"/>
                <a:gd name="connsiteX4" fmla="*/ 455 w 10181"/>
                <a:gd name="connsiteY4" fmla="*/ 3247 h 10174"/>
                <a:gd name="connsiteX5" fmla="*/ 797 w 10181"/>
                <a:gd name="connsiteY5" fmla="*/ 1909 h 10174"/>
                <a:gd name="connsiteX6" fmla="*/ 3236 w 10181"/>
                <a:gd name="connsiteY6" fmla="*/ 87 h 10174"/>
                <a:gd name="connsiteX7" fmla="*/ 8065 w 10181"/>
                <a:gd name="connsiteY7" fmla="*/ 1388 h 10174"/>
                <a:gd name="connsiteX8" fmla="*/ 9090 w 10181"/>
                <a:gd name="connsiteY8" fmla="*/ 3507 h 10174"/>
                <a:gd name="connsiteX9" fmla="*/ 9374 w 10181"/>
                <a:gd name="connsiteY9" fmla="*/ 4414 h 10174"/>
                <a:gd name="connsiteX10" fmla="*/ 10114 w 10181"/>
                <a:gd name="connsiteY10" fmla="*/ 5626 h 10174"/>
                <a:gd name="connsiteX11" fmla="*/ 9773 w 10181"/>
                <a:gd name="connsiteY11" fmla="*/ 7968 h 10174"/>
                <a:gd name="connsiteX12" fmla="*/ 8065 w 10181"/>
                <a:gd name="connsiteY12" fmla="*/ 9306 h 10174"/>
                <a:gd name="connsiteX13" fmla="*/ 6309 w 10181"/>
                <a:gd name="connsiteY13" fmla="*/ 10087 h 10174"/>
                <a:gd name="connsiteX0" fmla="*/ 6309 w 10181"/>
                <a:gd name="connsiteY0" fmla="*/ 10087 h 10174"/>
                <a:gd name="connsiteX1" fmla="*/ 3236 w 10181"/>
                <a:gd name="connsiteY1" fmla="*/ 9306 h 10174"/>
                <a:gd name="connsiteX2" fmla="*/ 797 w 10181"/>
                <a:gd name="connsiteY2" fmla="*/ 7708 h 10174"/>
                <a:gd name="connsiteX3" fmla="*/ 114 w 10181"/>
                <a:gd name="connsiteY3" fmla="*/ 5886 h 10174"/>
                <a:gd name="connsiteX4" fmla="*/ 455 w 10181"/>
                <a:gd name="connsiteY4" fmla="*/ 3247 h 10174"/>
                <a:gd name="connsiteX5" fmla="*/ 797 w 10181"/>
                <a:gd name="connsiteY5" fmla="*/ 1909 h 10174"/>
                <a:gd name="connsiteX6" fmla="*/ 3236 w 10181"/>
                <a:gd name="connsiteY6" fmla="*/ 87 h 10174"/>
                <a:gd name="connsiteX7" fmla="*/ 8065 w 10181"/>
                <a:gd name="connsiteY7" fmla="*/ 1388 h 10174"/>
                <a:gd name="connsiteX8" fmla="*/ 9374 w 10181"/>
                <a:gd name="connsiteY8" fmla="*/ 4414 h 10174"/>
                <a:gd name="connsiteX9" fmla="*/ 10114 w 10181"/>
                <a:gd name="connsiteY9" fmla="*/ 5626 h 10174"/>
                <a:gd name="connsiteX10" fmla="*/ 9773 w 10181"/>
                <a:gd name="connsiteY10" fmla="*/ 7968 h 10174"/>
                <a:gd name="connsiteX11" fmla="*/ 8065 w 10181"/>
                <a:gd name="connsiteY11" fmla="*/ 9306 h 10174"/>
                <a:gd name="connsiteX12" fmla="*/ 6309 w 10181"/>
                <a:gd name="connsiteY12" fmla="*/ 10087 h 10174"/>
                <a:gd name="connsiteX0" fmla="*/ 6309 w 10181"/>
                <a:gd name="connsiteY0" fmla="*/ 10087 h 10174"/>
                <a:gd name="connsiteX1" fmla="*/ 3236 w 10181"/>
                <a:gd name="connsiteY1" fmla="*/ 9306 h 10174"/>
                <a:gd name="connsiteX2" fmla="*/ 797 w 10181"/>
                <a:gd name="connsiteY2" fmla="*/ 7708 h 10174"/>
                <a:gd name="connsiteX3" fmla="*/ 114 w 10181"/>
                <a:gd name="connsiteY3" fmla="*/ 5886 h 10174"/>
                <a:gd name="connsiteX4" fmla="*/ 455 w 10181"/>
                <a:gd name="connsiteY4" fmla="*/ 3247 h 10174"/>
                <a:gd name="connsiteX5" fmla="*/ 797 w 10181"/>
                <a:gd name="connsiteY5" fmla="*/ 1909 h 10174"/>
                <a:gd name="connsiteX6" fmla="*/ 4318 w 10181"/>
                <a:gd name="connsiteY6" fmla="*/ 87 h 10174"/>
                <a:gd name="connsiteX7" fmla="*/ 8065 w 10181"/>
                <a:gd name="connsiteY7" fmla="*/ 1388 h 10174"/>
                <a:gd name="connsiteX8" fmla="*/ 9374 w 10181"/>
                <a:gd name="connsiteY8" fmla="*/ 4414 h 10174"/>
                <a:gd name="connsiteX9" fmla="*/ 10114 w 10181"/>
                <a:gd name="connsiteY9" fmla="*/ 5626 h 10174"/>
                <a:gd name="connsiteX10" fmla="*/ 9773 w 10181"/>
                <a:gd name="connsiteY10" fmla="*/ 7968 h 10174"/>
                <a:gd name="connsiteX11" fmla="*/ 8065 w 10181"/>
                <a:gd name="connsiteY11" fmla="*/ 9306 h 10174"/>
                <a:gd name="connsiteX12" fmla="*/ 6309 w 10181"/>
                <a:gd name="connsiteY12" fmla="*/ 10087 h 10174"/>
                <a:gd name="connsiteX0" fmla="*/ 6309 w 10181"/>
                <a:gd name="connsiteY0" fmla="*/ 10088 h 10175"/>
                <a:gd name="connsiteX1" fmla="*/ 3236 w 10181"/>
                <a:gd name="connsiteY1" fmla="*/ 9307 h 10175"/>
                <a:gd name="connsiteX2" fmla="*/ 797 w 10181"/>
                <a:gd name="connsiteY2" fmla="*/ 7709 h 10175"/>
                <a:gd name="connsiteX3" fmla="*/ 114 w 10181"/>
                <a:gd name="connsiteY3" fmla="*/ 5887 h 10175"/>
                <a:gd name="connsiteX4" fmla="*/ 455 w 10181"/>
                <a:gd name="connsiteY4" fmla="*/ 3248 h 10175"/>
                <a:gd name="connsiteX5" fmla="*/ 797 w 10181"/>
                <a:gd name="connsiteY5" fmla="*/ 1910 h 10175"/>
                <a:gd name="connsiteX6" fmla="*/ 4318 w 10181"/>
                <a:gd name="connsiteY6" fmla="*/ 88 h 10175"/>
                <a:gd name="connsiteX7" fmla="*/ 8065 w 10181"/>
                <a:gd name="connsiteY7" fmla="*/ 1389 h 10175"/>
                <a:gd name="connsiteX8" fmla="*/ 9374 w 10181"/>
                <a:gd name="connsiteY8" fmla="*/ 4415 h 10175"/>
                <a:gd name="connsiteX9" fmla="*/ 10114 w 10181"/>
                <a:gd name="connsiteY9" fmla="*/ 5627 h 10175"/>
                <a:gd name="connsiteX10" fmla="*/ 9773 w 10181"/>
                <a:gd name="connsiteY10" fmla="*/ 7969 h 10175"/>
                <a:gd name="connsiteX11" fmla="*/ 8065 w 10181"/>
                <a:gd name="connsiteY11" fmla="*/ 9307 h 10175"/>
                <a:gd name="connsiteX12" fmla="*/ 6309 w 10181"/>
                <a:gd name="connsiteY12" fmla="*/ 10088 h 10175"/>
                <a:gd name="connsiteX0" fmla="*/ 6309 w 10181"/>
                <a:gd name="connsiteY0" fmla="*/ 10088 h 10175"/>
                <a:gd name="connsiteX1" fmla="*/ 3236 w 10181"/>
                <a:gd name="connsiteY1" fmla="*/ 9307 h 10175"/>
                <a:gd name="connsiteX2" fmla="*/ 797 w 10181"/>
                <a:gd name="connsiteY2" fmla="*/ 7709 h 10175"/>
                <a:gd name="connsiteX3" fmla="*/ 114 w 10181"/>
                <a:gd name="connsiteY3" fmla="*/ 5887 h 10175"/>
                <a:gd name="connsiteX4" fmla="*/ 455 w 10181"/>
                <a:gd name="connsiteY4" fmla="*/ 3248 h 10175"/>
                <a:gd name="connsiteX5" fmla="*/ 797 w 10181"/>
                <a:gd name="connsiteY5" fmla="*/ 1910 h 10175"/>
                <a:gd name="connsiteX6" fmla="*/ 4318 w 10181"/>
                <a:gd name="connsiteY6" fmla="*/ 88 h 10175"/>
                <a:gd name="connsiteX7" fmla="*/ 8065 w 10181"/>
                <a:gd name="connsiteY7" fmla="*/ 1389 h 10175"/>
                <a:gd name="connsiteX8" fmla="*/ 9374 w 10181"/>
                <a:gd name="connsiteY8" fmla="*/ 4415 h 10175"/>
                <a:gd name="connsiteX9" fmla="*/ 10114 w 10181"/>
                <a:gd name="connsiteY9" fmla="*/ 5627 h 10175"/>
                <a:gd name="connsiteX10" fmla="*/ 9773 w 10181"/>
                <a:gd name="connsiteY10" fmla="*/ 7969 h 10175"/>
                <a:gd name="connsiteX11" fmla="*/ 8065 w 10181"/>
                <a:gd name="connsiteY11" fmla="*/ 9307 h 10175"/>
                <a:gd name="connsiteX12" fmla="*/ 6309 w 10181"/>
                <a:gd name="connsiteY12" fmla="*/ 10088 h 10175"/>
                <a:gd name="connsiteX0" fmla="*/ 6309 w 10181"/>
                <a:gd name="connsiteY0" fmla="*/ 10088 h 10175"/>
                <a:gd name="connsiteX1" fmla="*/ 3236 w 10181"/>
                <a:gd name="connsiteY1" fmla="*/ 9307 h 10175"/>
                <a:gd name="connsiteX2" fmla="*/ 797 w 10181"/>
                <a:gd name="connsiteY2" fmla="*/ 7709 h 10175"/>
                <a:gd name="connsiteX3" fmla="*/ 114 w 10181"/>
                <a:gd name="connsiteY3" fmla="*/ 5887 h 10175"/>
                <a:gd name="connsiteX4" fmla="*/ 455 w 10181"/>
                <a:gd name="connsiteY4" fmla="*/ 3248 h 10175"/>
                <a:gd name="connsiteX5" fmla="*/ 797 w 10181"/>
                <a:gd name="connsiteY5" fmla="*/ 1910 h 10175"/>
                <a:gd name="connsiteX6" fmla="*/ 4318 w 10181"/>
                <a:gd name="connsiteY6" fmla="*/ 88 h 10175"/>
                <a:gd name="connsiteX7" fmla="*/ 8065 w 10181"/>
                <a:gd name="connsiteY7" fmla="*/ 1389 h 10175"/>
                <a:gd name="connsiteX8" fmla="*/ 9374 w 10181"/>
                <a:gd name="connsiteY8" fmla="*/ 4415 h 10175"/>
                <a:gd name="connsiteX9" fmla="*/ 10114 w 10181"/>
                <a:gd name="connsiteY9" fmla="*/ 5627 h 10175"/>
                <a:gd name="connsiteX10" fmla="*/ 9773 w 10181"/>
                <a:gd name="connsiteY10" fmla="*/ 7969 h 10175"/>
                <a:gd name="connsiteX11" fmla="*/ 8065 w 10181"/>
                <a:gd name="connsiteY11" fmla="*/ 9307 h 10175"/>
                <a:gd name="connsiteX12" fmla="*/ 6309 w 10181"/>
                <a:gd name="connsiteY12" fmla="*/ 10088 h 10175"/>
                <a:gd name="connsiteX0" fmla="*/ 6271 w 10143"/>
                <a:gd name="connsiteY0" fmla="*/ 10088 h 10175"/>
                <a:gd name="connsiteX1" fmla="*/ 3198 w 10143"/>
                <a:gd name="connsiteY1" fmla="*/ 9307 h 10175"/>
                <a:gd name="connsiteX2" fmla="*/ 759 w 10143"/>
                <a:gd name="connsiteY2" fmla="*/ 7709 h 10175"/>
                <a:gd name="connsiteX3" fmla="*/ 76 w 10143"/>
                <a:gd name="connsiteY3" fmla="*/ 5887 h 10175"/>
                <a:gd name="connsiteX4" fmla="*/ 303 w 10143"/>
                <a:gd name="connsiteY4" fmla="*/ 3904 h 10175"/>
                <a:gd name="connsiteX5" fmla="*/ 759 w 10143"/>
                <a:gd name="connsiteY5" fmla="*/ 1910 h 10175"/>
                <a:gd name="connsiteX6" fmla="*/ 4280 w 10143"/>
                <a:gd name="connsiteY6" fmla="*/ 88 h 10175"/>
                <a:gd name="connsiteX7" fmla="*/ 8027 w 10143"/>
                <a:gd name="connsiteY7" fmla="*/ 1389 h 10175"/>
                <a:gd name="connsiteX8" fmla="*/ 9336 w 10143"/>
                <a:gd name="connsiteY8" fmla="*/ 4415 h 10175"/>
                <a:gd name="connsiteX9" fmla="*/ 10076 w 10143"/>
                <a:gd name="connsiteY9" fmla="*/ 5627 h 10175"/>
                <a:gd name="connsiteX10" fmla="*/ 9735 w 10143"/>
                <a:gd name="connsiteY10" fmla="*/ 7969 h 10175"/>
                <a:gd name="connsiteX11" fmla="*/ 8027 w 10143"/>
                <a:gd name="connsiteY11" fmla="*/ 9307 h 10175"/>
                <a:gd name="connsiteX12" fmla="*/ 6271 w 10143"/>
                <a:gd name="connsiteY12" fmla="*/ 10088 h 10175"/>
                <a:gd name="connsiteX0" fmla="*/ 6271 w 10143"/>
                <a:gd name="connsiteY0" fmla="*/ 10088 h 10175"/>
                <a:gd name="connsiteX1" fmla="*/ 3198 w 10143"/>
                <a:gd name="connsiteY1" fmla="*/ 9307 h 10175"/>
                <a:gd name="connsiteX2" fmla="*/ 759 w 10143"/>
                <a:gd name="connsiteY2" fmla="*/ 7709 h 10175"/>
                <a:gd name="connsiteX3" fmla="*/ 76 w 10143"/>
                <a:gd name="connsiteY3" fmla="*/ 5887 h 10175"/>
                <a:gd name="connsiteX4" fmla="*/ 303 w 10143"/>
                <a:gd name="connsiteY4" fmla="*/ 3904 h 10175"/>
                <a:gd name="connsiteX5" fmla="*/ 759 w 10143"/>
                <a:gd name="connsiteY5" fmla="*/ 1910 h 10175"/>
                <a:gd name="connsiteX6" fmla="*/ 4280 w 10143"/>
                <a:gd name="connsiteY6" fmla="*/ 88 h 10175"/>
                <a:gd name="connsiteX7" fmla="*/ 8027 w 10143"/>
                <a:gd name="connsiteY7" fmla="*/ 1389 h 10175"/>
                <a:gd name="connsiteX8" fmla="*/ 9336 w 10143"/>
                <a:gd name="connsiteY8" fmla="*/ 4415 h 10175"/>
                <a:gd name="connsiteX9" fmla="*/ 10076 w 10143"/>
                <a:gd name="connsiteY9" fmla="*/ 5627 h 10175"/>
                <a:gd name="connsiteX10" fmla="*/ 9735 w 10143"/>
                <a:gd name="connsiteY10" fmla="*/ 7969 h 10175"/>
                <a:gd name="connsiteX11" fmla="*/ 8027 w 10143"/>
                <a:gd name="connsiteY11" fmla="*/ 9307 h 10175"/>
                <a:gd name="connsiteX12" fmla="*/ 6271 w 10143"/>
                <a:gd name="connsiteY12" fmla="*/ 10088 h 10175"/>
                <a:gd name="connsiteX0" fmla="*/ 6271 w 10199"/>
                <a:gd name="connsiteY0" fmla="*/ 10088 h 10175"/>
                <a:gd name="connsiteX1" fmla="*/ 3198 w 10199"/>
                <a:gd name="connsiteY1" fmla="*/ 9307 h 10175"/>
                <a:gd name="connsiteX2" fmla="*/ 759 w 10199"/>
                <a:gd name="connsiteY2" fmla="*/ 7709 h 10175"/>
                <a:gd name="connsiteX3" fmla="*/ 76 w 10199"/>
                <a:gd name="connsiteY3" fmla="*/ 5887 h 10175"/>
                <a:gd name="connsiteX4" fmla="*/ 303 w 10199"/>
                <a:gd name="connsiteY4" fmla="*/ 3904 h 10175"/>
                <a:gd name="connsiteX5" fmla="*/ 759 w 10199"/>
                <a:gd name="connsiteY5" fmla="*/ 1910 h 10175"/>
                <a:gd name="connsiteX6" fmla="*/ 4280 w 10199"/>
                <a:gd name="connsiteY6" fmla="*/ 88 h 10175"/>
                <a:gd name="connsiteX7" fmla="*/ 8027 w 10199"/>
                <a:gd name="connsiteY7" fmla="*/ 1389 h 10175"/>
                <a:gd name="connsiteX8" fmla="*/ 8994 w 10199"/>
                <a:gd name="connsiteY8" fmla="*/ 3628 h 10175"/>
                <a:gd name="connsiteX9" fmla="*/ 10076 w 10199"/>
                <a:gd name="connsiteY9" fmla="*/ 5627 h 10175"/>
                <a:gd name="connsiteX10" fmla="*/ 9735 w 10199"/>
                <a:gd name="connsiteY10" fmla="*/ 7969 h 10175"/>
                <a:gd name="connsiteX11" fmla="*/ 8027 w 10199"/>
                <a:gd name="connsiteY11" fmla="*/ 9307 h 10175"/>
                <a:gd name="connsiteX12" fmla="*/ 6271 w 10199"/>
                <a:gd name="connsiteY12" fmla="*/ 10088 h 10175"/>
                <a:gd name="connsiteX0" fmla="*/ 6271 w 10199"/>
                <a:gd name="connsiteY0" fmla="*/ 10088 h 10175"/>
                <a:gd name="connsiteX1" fmla="*/ 3198 w 10199"/>
                <a:gd name="connsiteY1" fmla="*/ 9307 h 10175"/>
                <a:gd name="connsiteX2" fmla="*/ 759 w 10199"/>
                <a:gd name="connsiteY2" fmla="*/ 7709 h 10175"/>
                <a:gd name="connsiteX3" fmla="*/ 76 w 10199"/>
                <a:gd name="connsiteY3" fmla="*/ 5887 h 10175"/>
                <a:gd name="connsiteX4" fmla="*/ 303 w 10199"/>
                <a:gd name="connsiteY4" fmla="*/ 3904 h 10175"/>
                <a:gd name="connsiteX5" fmla="*/ 759 w 10199"/>
                <a:gd name="connsiteY5" fmla="*/ 1910 h 10175"/>
                <a:gd name="connsiteX6" fmla="*/ 4280 w 10199"/>
                <a:gd name="connsiteY6" fmla="*/ 88 h 10175"/>
                <a:gd name="connsiteX7" fmla="*/ 8027 w 10199"/>
                <a:gd name="connsiteY7" fmla="*/ 1389 h 10175"/>
                <a:gd name="connsiteX8" fmla="*/ 8994 w 10199"/>
                <a:gd name="connsiteY8" fmla="*/ 3628 h 10175"/>
                <a:gd name="connsiteX9" fmla="*/ 10076 w 10199"/>
                <a:gd name="connsiteY9" fmla="*/ 5627 h 10175"/>
                <a:gd name="connsiteX10" fmla="*/ 9735 w 10199"/>
                <a:gd name="connsiteY10" fmla="*/ 7969 h 10175"/>
                <a:gd name="connsiteX11" fmla="*/ 8027 w 10199"/>
                <a:gd name="connsiteY11" fmla="*/ 9307 h 10175"/>
                <a:gd name="connsiteX12" fmla="*/ 6271 w 10199"/>
                <a:gd name="connsiteY12" fmla="*/ 10088 h 1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99" h="10175">
                  <a:moveTo>
                    <a:pt x="6271" y="10088"/>
                  </a:moveTo>
                  <a:cubicBezTo>
                    <a:pt x="5637" y="10001"/>
                    <a:pt x="4117" y="9703"/>
                    <a:pt x="3198" y="9307"/>
                  </a:cubicBezTo>
                  <a:cubicBezTo>
                    <a:pt x="2450" y="8954"/>
                    <a:pt x="1279" y="8279"/>
                    <a:pt x="759" y="7709"/>
                  </a:cubicBezTo>
                  <a:cubicBezTo>
                    <a:pt x="239" y="7139"/>
                    <a:pt x="152" y="6521"/>
                    <a:pt x="76" y="5887"/>
                  </a:cubicBezTo>
                  <a:cubicBezTo>
                    <a:pt x="0" y="5253"/>
                    <a:pt x="360" y="4611"/>
                    <a:pt x="303" y="3904"/>
                  </a:cubicBezTo>
                  <a:cubicBezTo>
                    <a:pt x="246" y="3197"/>
                    <a:pt x="96" y="2546"/>
                    <a:pt x="759" y="1910"/>
                  </a:cubicBezTo>
                  <a:cubicBezTo>
                    <a:pt x="1422" y="1274"/>
                    <a:pt x="1702" y="0"/>
                    <a:pt x="4280" y="88"/>
                  </a:cubicBezTo>
                  <a:cubicBezTo>
                    <a:pt x="6858" y="176"/>
                    <a:pt x="7241" y="624"/>
                    <a:pt x="8027" y="1389"/>
                  </a:cubicBezTo>
                  <a:cubicBezTo>
                    <a:pt x="8813" y="2154"/>
                    <a:pt x="8653" y="2922"/>
                    <a:pt x="8994" y="3628"/>
                  </a:cubicBezTo>
                  <a:cubicBezTo>
                    <a:pt x="9335" y="4334"/>
                    <a:pt x="9953" y="4904"/>
                    <a:pt x="10076" y="5627"/>
                  </a:cubicBezTo>
                  <a:cubicBezTo>
                    <a:pt x="10199" y="6350"/>
                    <a:pt x="10077" y="7356"/>
                    <a:pt x="9735" y="7969"/>
                  </a:cubicBezTo>
                  <a:cubicBezTo>
                    <a:pt x="9393" y="8582"/>
                    <a:pt x="8604" y="8954"/>
                    <a:pt x="8027" y="9307"/>
                  </a:cubicBezTo>
                  <a:cubicBezTo>
                    <a:pt x="7450" y="9660"/>
                    <a:pt x="6905" y="10175"/>
                    <a:pt x="6271" y="10088"/>
                  </a:cubicBezTo>
                  <a:close/>
                </a:path>
              </a:pathLst>
            </a:custGeom>
            <a:noFill/>
            <a:ln w="19050">
              <a:solidFill>
                <a:schemeClr val="tx1"/>
              </a:solidFill>
              <a:prstDash val="solid"/>
              <a:round/>
              <a:headEnd/>
              <a:tailEnd/>
            </a:ln>
          </p:spPr>
          <p:txBody>
            <a:bodyPr/>
            <a:lstStyle/>
            <a:p>
              <a:endParaRPr lang="el-GR"/>
            </a:p>
          </p:txBody>
        </p:sp>
        <p:sp>
          <p:nvSpPr>
            <p:cNvPr id="18" name="Freeform 404"/>
            <p:cNvSpPr>
              <a:spLocks/>
            </p:cNvSpPr>
            <p:nvPr/>
          </p:nvSpPr>
          <p:spPr bwMode="auto">
            <a:xfrm>
              <a:off x="2577753" y="1070805"/>
              <a:ext cx="489949" cy="1350236"/>
            </a:xfrm>
            <a:custGeom>
              <a:avLst/>
              <a:gdLst>
                <a:gd name="connsiteX0" fmla="*/ 1235 w 10000"/>
                <a:gd name="connsiteY0" fmla="*/ 10000 h 10000"/>
                <a:gd name="connsiteX1" fmla="*/ 1647 w 10000"/>
                <a:gd name="connsiteY1" fmla="*/ 9588 h 10000"/>
                <a:gd name="connsiteX2" fmla="*/ 2471 w 10000"/>
                <a:gd name="connsiteY2" fmla="*/ 9314 h 10000"/>
                <a:gd name="connsiteX3" fmla="*/ 4176 w 10000"/>
                <a:gd name="connsiteY3" fmla="*/ 9039 h 10000"/>
                <a:gd name="connsiteX4" fmla="*/ 6235 w 10000"/>
                <a:gd name="connsiteY4" fmla="*/ 9039 h 10000"/>
                <a:gd name="connsiteX5" fmla="*/ 7882 w 10000"/>
                <a:gd name="connsiteY5" fmla="*/ 9176 h 10000"/>
                <a:gd name="connsiteX6" fmla="*/ 9176 w 10000"/>
                <a:gd name="connsiteY6" fmla="*/ 9314 h 10000"/>
                <a:gd name="connsiteX7" fmla="*/ 10000 w 10000"/>
                <a:gd name="connsiteY7" fmla="*/ 9725 h 10000"/>
                <a:gd name="connsiteX8" fmla="*/ 9588 w 10000"/>
                <a:gd name="connsiteY8" fmla="*/ 8196 h 10000"/>
                <a:gd name="connsiteX9" fmla="*/ 8765 w 10000"/>
                <a:gd name="connsiteY9" fmla="*/ 7235 h 10000"/>
                <a:gd name="connsiteX10" fmla="*/ 8353 w 10000"/>
                <a:gd name="connsiteY10" fmla="*/ 6392 h 10000"/>
                <a:gd name="connsiteX11" fmla="*/ 7471 w 10000"/>
                <a:gd name="connsiteY11" fmla="*/ 5137 h 10000"/>
                <a:gd name="connsiteX12" fmla="*/ 6235 w 10000"/>
                <a:gd name="connsiteY12" fmla="*/ 3196 h 10000"/>
                <a:gd name="connsiteX13" fmla="*/ 5412 w 10000"/>
                <a:gd name="connsiteY13" fmla="*/ 2373 h 10000"/>
                <a:gd name="connsiteX14" fmla="*/ 5000 w 10000"/>
                <a:gd name="connsiteY14" fmla="*/ 1255 h 10000"/>
                <a:gd name="connsiteX15" fmla="*/ 4176 w 10000"/>
                <a:gd name="connsiteY15" fmla="*/ 412 h 10000"/>
                <a:gd name="connsiteX16" fmla="*/ 3765 w 10000"/>
                <a:gd name="connsiteY16" fmla="*/ 0 h 10000"/>
                <a:gd name="connsiteX17" fmla="*/ 2059 w 10000"/>
                <a:gd name="connsiteY17" fmla="*/ 0 h 10000"/>
                <a:gd name="connsiteX18" fmla="*/ 1647 w 10000"/>
                <a:gd name="connsiteY18" fmla="*/ 549 h 10000"/>
                <a:gd name="connsiteX19" fmla="*/ 1235 w 10000"/>
                <a:gd name="connsiteY19" fmla="*/ 1255 h 10000"/>
                <a:gd name="connsiteX20" fmla="*/ 824 w 10000"/>
                <a:gd name="connsiteY20" fmla="*/ 3059 h 10000"/>
                <a:gd name="connsiteX21" fmla="*/ 412 w 10000"/>
                <a:gd name="connsiteY21" fmla="*/ 3745 h 10000"/>
                <a:gd name="connsiteX22" fmla="*/ 412 w 10000"/>
                <a:gd name="connsiteY22" fmla="*/ 5980 h 10000"/>
                <a:gd name="connsiteX23" fmla="*/ 0 w 10000"/>
                <a:gd name="connsiteY23" fmla="*/ 6667 h 10000"/>
                <a:gd name="connsiteX24" fmla="*/ 412 w 10000"/>
                <a:gd name="connsiteY24" fmla="*/ 7647 h 10000"/>
                <a:gd name="connsiteX25" fmla="*/ 412 w 10000"/>
                <a:gd name="connsiteY25" fmla="*/ 8333 h 10000"/>
                <a:gd name="connsiteX26" fmla="*/ 824 w 10000"/>
                <a:gd name="connsiteY26" fmla="*/ 9176 h 10000"/>
                <a:gd name="connsiteX27" fmla="*/ 1235 w 10000"/>
                <a:gd name="connsiteY27" fmla="*/ 10000 h 10000"/>
                <a:gd name="connsiteX0" fmla="*/ 1235 w 10000"/>
                <a:gd name="connsiteY0" fmla="*/ 10091 h 10091"/>
                <a:gd name="connsiteX1" fmla="*/ 1647 w 10000"/>
                <a:gd name="connsiteY1" fmla="*/ 9679 h 10091"/>
                <a:gd name="connsiteX2" fmla="*/ 2471 w 10000"/>
                <a:gd name="connsiteY2" fmla="*/ 9405 h 10091"/>
                <a:gd name="connsiteX3" fmla="*/ 4176 w 10000"/>
                <a:gd name="connsiteY3" fmla="*/ 9130 h 10091"/>
                <a:gd name="connsiteX4" fmla="*/ 6235 w 10000"/>
                <a:gd name="connsiteY4" fmla="*/ 9130 h 10091"/>
                <a:gd name="connsiteX5" fmla="*/ 7882 w 10000"/>
                <a:gd name="connsiteY5" fmla="*/ 9267 h 10091"/>
                <a:gd name="connsiteX6" fmla="*/ 9176 w 10000"/>
                <a:gd name="connsiteY6" fmla="*/ 9405 h 10091"/>
                <a:gd name="connsiteX7" fmla="*/ 10000 w 10000"/>
                <a:gd name="connsiteY7" fmla="*/ 9816 h 10091"/>
                <a:gd name="connsiteX8" fmla="*/ 9588 w 10000"/>
                <a:gd name="connsiteY8" fmla="*/ 8287 h 10091"/>
                <a:gd name="connsiteX9" fmla="*/ 8765 w 10000"/>
                <a:gd name="connsiteY9" fmla="*/ 7326 h 10091"/>
                <a:gd name="connsiteX10" fmla="*/ 8353 w 10000"/>
                <a:gd name="connsiteY10" fmla="*/ 6483 h 10091"/>
                <a:gd name="connsiteX11" fmla="*/ 7471 w 10000"/>
                <a:gd name="connsiteY11" fmla="*/ 5228 h 10091"/>
                <a:gd name="connsiteX12" fmla="*/ 6235 w 10000"/>
                <a:gd name="connsiteY12" fmla="*/ 3287 h 10091"/>
                <a:gd name="connsiteX13" fmla="*/ 5412 w 10000"/>
                <a:gd name="connsiteY13" fmla="*/ 2464 h 10091"/>
                <a:gd name="connsiteX14" fmla="*/ 5000 w 10000"/>
                <a:gd name="connsiteY14" fmla="*/ 1346 h 10091"/>
                <a:gd name="connsiteX15" fmla="*/ 4176 w 10000"/>
                <a:gd name="connsiteY15" fmla="*/ 503 h 10091"/>
                <a:gd name="connsiteX16" fmla="*/ 3765 w 10000"/>
                <a:gd name="connsiteY16" fmla="*/ 91 h 10091"/>
                <a:gd name="connsiteX17" fmla="*/ 2059 w 10000"/>
                <a:gd name="connsiteY17" fmla="*/ 91 h 10091"/>
                <a:gd name="connsiteX18" fmla="*/ 1647 w 10000"/>
                <a:gd name="connsiteY18" fmla="*/ 640 h 10091"/>
                <a:gd name="connsiteX19" fmla="*/ 1235 w 10000"/>
                <a:gd name="connsiteY19" fmla="*/ 1346 h 10091"/>
                <a:gd name="connsiteX20" fmla="*/ 824 w 10000"/>
                <a:gd name="connsiteY20" fmla="*/ 3150 h 10091"/>
                <a:gd name="connsiteX21" fmla="*/ 412 w 10000"/>
                <a:gd name="connsiteY21" fmla="*/ 3836 h 10091"/>
                <a:gd name="connsiteX22" fmla="*/ 412 w 10000"/>
                <a:gd name="connsiteY22" fmla="*/ 6071 h 10091"/>
                <a:gd name="connsiteX23" fmla="*/ 0 w 10000"/>
                <a:gd name="connsiteY23" fmla="*/ 6758 h 10091"/>
                <a:gd name="connsiteX24" fmla="*/ 412 w 10000"/>
                <a:gd name="connsiteY24" fmla="*/ 7738 h 10091"/>
                <a:gd name="connsiteX25" fmla="*/ 412 w 10000"/>
                <a:gd name="connsiteY25" fmla="*/ 8424 h 10091"/>
                <a:gd name="connsiteX26" fmla="*/ 824 w 10000"/>
                <a:gd name="connsiteY26" fmla="*/ 9267 h 10091"/>
                <a:gd name="connsiteX27" fmla="*/ 1235 w 10000"/>
                <a:gd name="connsiteY27" fmla="*/ 10091 h 10091"/>
                <a:gd name="connsiteX0" fmla="*/ 1235 w 10000"/>
                <a:gd name="connsiteY0" fmla="*/ 10091 h 10091"/>
                <a:gd name="connsiteX1" fmla="*/ 1647 w 10000"/>
                <a:gd name="connsiteY1" fmla="*/ 9679 h 10091"/>
                <a:gd name="connsiteX2" fmla="*/ 2471 w 10000"/>
                <a:gd name="connsiteY2" fmla="*/ 9405 h 10091"/>
                <a:gd name="connsiteX3" fmla="*/ 4176 w 10000"/>
                <a:gd name="connsiteY3" fmla="*/ 9130 h 10091"/>
                <a:gd name="connsiteX4" fmla="*/ 6235 w 10000"/>
                <a:gd name="connsiteY4" fmla="*/ 9130 h 10091"/>
                <a:gd name="connsiteX5" fmla="*/ 7882 w 10000"/>
                <a:gd name="connsiteY5" fmla="*/ 9267 h 10091"/>
                <a:gd name="connsiteX6" fmla="*/ 9176 w 10000"/>
                <a:gd name="connsiteY6" fmla="*/ 9405 h 10091"/>
                <a:gd name="connsiteX7" fmla="*/ 10000 w 10000"/>
                <a:gd name="connsiteY7" fmla="*/ 9816 h 10091"/>
                <a:gd name="connsiteX8" fmla="*/ 9588 w 10000"/>
                <a:gd name="connsiteY8" fmla="*/ 8287 h 10091"/>
                <a:gd name="connsiteX9" fmla="*/ 8765 w 10000"/>
                <a:gd name="connsiteY9" fmla="*/ 7326 h 10091"/>
                <a:gd name="connsiteX10" fmla="*/ 8353 w 10000"/>
                <a:gd name="connsiteY10" fmla="*/ 6483 h 10091"/>
                <a:gd name="connsiteX11" fmla="*/ 7471 w 10000"/>
                <a:gd name="connsiteY11" fmla="*/ 5228 h 10091"/>
                <a:gd name="connsiteX12" fmla="*/ 6235 w 10000"/>
                <a:gd name="connsiteY12" fmla="*/ 3287 h 10091"/>
                <a:gd name="connsiteX13" fmla="*/ 5412 w 10000"/>
                <a:gd name="connsiteY13" fmla="*/ 2464 h 10091"/>
                <a:gd name="connsiteX14" fmla="*/ 5000 w 10000"/>
                <a:gd name="connsiteY14" fmla="*/ 1346 h 10091"/>
                <a:gd name="connsiteX15" fmla="*/ 4176 w 10000"/>
                <a:gd name="connsiteY15" fmla="*/ 503 h 10091"/>
                <a:gd name="connsiteX16" fmla="*/ 3765 w 10000"/>
                <a:gd name="connsiteY16" fmla="*/ 91 h 10091"/>
                <a:gd name="connsiteX17" fmla="*/ 2059 w 10000"/>
                <a:gd name="connsiteY17" fmla="*/ 91 h 10091"/>
                <a:gd name="connsiteX18" fmla="*/ 1647 w 10000"/>
                <a:gd name="connsiteY18" fmla="*/ 640 h 10091"/>
                <a:gd name="connsiteX19" fmla="*/ 1235 w 10000"/>
                <a:gd name="connsiteY19" fmla="*/ 1346 h 10091"/>
                <a:gd name="connsiteX20" fmla="*/ 824 w 10000"/>
                <a:gd name="connsiteY20" fmla="*/ 3150 h 10091"/>
                <a:gd name="connsiteX21" fmla="*/ 412 w 10000"/>
                <a:gd name="connsiteY21" fmla="*/ 3836 h 10091"/>
                <a:gd name="connsiteX22" fmla="*/ 412 w 10000"/>
                <a:gd name="connsiteY22" fmla="*/ 6071 h 10091"/>
                <a:gd name="connsiteX23" fmla="*/ 0 w 10000"/>
                <a:gd name="connsiteY23" fmla="*/ 6758 h 10091"/>
                <a:gd name="connsiteX24" fmla="*/ 412 w 10000"/>
                <a:gd name="connsiteY24" fmla="*/ 7738 h 10091"/>
                <a:gd name="connsiteX25" fmla="*/ 412 w 10000"/>
                <a:gd name="connsiteY25" fmla="*/ 8424 h 10091"/>
                <a:gd name="connsiteX26" fmla="*/ 824 w 10000"/>
                <a:gd name="connsiteY26" fmla="*/ 9267 h 10091"/>
                <a:gd name="connsiteX27" fmla="*/ 1235 w 10000"/>
                <a:gd name="connsiteY27" fmla="*/ 10091 h 10091"/>
                <a:gd name="connsiteX0" fmla="*/ 1235 w 10000"/>
                <a:gd name="connsiteY0" fmla="*/ 10209 h 10209"/>
                <a:gd name="connsiteX1" fmla="*/ 1647 w 10000"/>
                <a:gd name="connsiteY1" fmla="*/ 9797 h 10209"/>
                <a:gd name="connsiteX2" fmla="*/ 2471 w 10000"/>
                <a:gd name="connsiteY2" fmla="*/ 9523 h 10209"/>
                <a:gd name="connsiteX3" fmla="*/ 4176 w 10000"/>
                <a:gd name="connsiteY3" fmla="*/ 9248 h 10209"/>
                <a:gd name="connsiteX4" fmla="*/ 6235 w 10000"/>
                <a:gd name="connsiteY4" fmla="*/ 9248 h 10209"/>
                <a:gd name="connsiteX5" fmla="*/ 7882 w 10000"/>
                <a:gd name="connsiteY5" fmla="*/ 9385 h 10209"/>
                <a:gd name="connsiteX6" fmla="*/ 9176 w 10000"/>
                <a:gd name="connsiteY6" fmla="*/ 9523 h 10209"/>
                <a:gd name="connsiteX7" fmla="*/ 10000 w 10000"/>
                <a:gd name="connsiteY7" fmla="*/ 9934 h 10209"/>
                <a:gd name="connsiteX8" fmla="*/ 9588 w 10000"/>
                <a:gd name="connsiteY8" fmla="*/ 8405 h 10209"/>
                <a:gd name="connsiteX9" fmla="*/ 8765 w 10000"/>
                <a:gd name="connsiteY9" fmla="*/ 7444 h 10209"/>
                <a:gd name="connsiteX10" fmla="*/ 8353 w 10000"/>
                <a:gd name="connsiteY10" fmla="*/ 6601 h 10209"/>
                <a:gd name="connsiteX11" fmla="*/ 7471 w 10000"/>
                <a:gd name="connsiteY11" fmla="*/ 5346 h 10209"/>
                <a:gd name="connsiteX12" fmla="*/ 6235 w 10000"/>
                <a:gd name="connsiteY12" fmla="*/ 3405 h 10209"/>
                <a:gd name="connsiteX13" fmla="*/ 5412 w 10000"/>
                <a:gd name="connsiteY13" fmla="*/ 2582 h 10209"/>
                <a:gd name="connsiteX14" fmla="*/ 5000 w 10000"/>
                <a:gd name="connsiteY14" fmla="*/ 1464 h 10209"/>
                <a:gd name="connsiteX15" fmla="*/ 4176 w 10000"/>
                <a:gd name="connsiteY15" fmla="*/ 621 h 10209"/>
                <a:gd name="connsiteX16" fmla="*/ 3765 w 10000"/>
                <a:gd name="connsiteY16" fmla="*/ 209 h 10209"/>
                <a:gd name="connsiteX17" fmla="*/ 2059 w 10000"/>
                <a:gd name="connsiteY17" fmla="*/ 209 h 10209"/>
                <a:gd name="connsiteX18" fmla="*/ 1235 w 10000"/>
                <a:gd name="connsiteY18" fmla="*/ 1464 h 10209"/>
                <a:gd name="connsiteX19" fmla="*/ 824 w 10000"/>
                <a:gd name="connsiteY19" fmla="*/ 3268 h 10209"/>
                <a:gd name="connsiteX20" fmla="*/ 412 w 10000"/>
                <a:gd name="connsiteY20" fmla="*/ 3954 h 10209"/>
                <a:gd name="connsiteX21" fmla="*/ 412 w 10000"/>
                <a:gd name="connsiteY21" fmla="*/ 6189 h 10209"/>
                <a:gd name="connsiteX22" fmla="*/ 0 w 10000"/>
                <a:gd name="connsiteY22" fmla="*/ 6876 h 10209"/>
                <a:gd name="connsiteX23" fmla="*/ 412 w 10000"/>
                <a:gd name="connsiteY23" fmla="*/ 7856 h 10209"/>
                <a:gd name="connsiteX24" fmla="*/ 412 w 10000"/>
                <a:gd name="connsiteY24" fmla="*/ 8542 h 10209"/>
                <a:gd name="connsiteX25" fmla="*/ 824 w 10000"/>
                <a:gd name="connsiteY25" fmla="*/ 9385 h 10209"/>
                <a:gd name="connsiteX26" fmla="*/ 1235 w 10000"/>
                <a:gd name="connsiteY26" fmla="*/ 10209 h 10209"/>
                <a:gd name="connsiteX0" fmla="*/ 1235 w 10000"/>
                <a:gd name="connsiteY0" fmla="*/ 10209 h 10209"/>
                <a:gd name="connsiteX1" fmla="*/ 1647 w 10000"/>
                <a:gd name="connsiteY1" fmla="*/ 9797 h 10209"/>
                <a:gd name="connsiteX2" fmla="*/ 2471 w 10000"/>
                <a:gd name="connsiteY2" fmla="*/ 9523 h 10209"/>
                <a:gd name="connsiteX3" fmla="*/ 4176 w 10000"/>
                <a:gd name="connsiteY3" fmla="*/ 9248 h 10209"/>
                <a:gd name="connsiteX4" fmla="*/ 6235 w 10000"/>
                <a:gd name="connsiteY4" fmla="*/ 9248 h 10209"/>
                <a:gd name="connsiteX5" fmla="*/ 7882 w 10000"/>
                <a:gd name="connsiteY5" fmla="*/ 9385 h 10209"/>
                <a:gd name="connsiteX6" fmla="*/ 9176 w 10000"/>
                <a:gd name="connsiteY6" fmla="*/ 9523 h 10209"/>
                <a:gd name="connsiteX7" fmla="*/ 10000 w 10000"/>
                <a:gd name="connsiteY7" fmla="*/ 9934 h 10209"/>
                <a:gd name="connsiteX8" fmla="*/ 9588 w 10000"/>
                <a:gd name="connsiteY8" fmla="*/ 8405 h 10209"/>
                <a:gd name="connsiteX9" fmla="*/ 8765 w 10000"/>
                <a:gd name="connsiteY9" fmla="*/ 7444 h 10209"/>
                <a:gd name="connsiteX10" fmla="*/ 8353 w 10000"/>
                <a:gd name="connsiteY10" fmla="*/ 6601 h 10209"/>
                <a:gd name="connsiteX11" fmla="*/ 7471 w 10000"/>
                <a:gd name="connsiteY11" fmla="*/ 5346 h 10209"/>
                <a:gd name="connsiteX12" fmla="*/ 6235 w 10000"/>
                <a:gd name="connsiteY12" fmla="*/ 3405 h 10209"/>
                <a:gd name="connsiteX13" fmla="*/ 5412 w 10000"/>
                <a:gd name="connsiteY13" fmla="*/ 2582 h 10209"/>
                <a:gd name="connsiteX14" fmla="*/ 5000 w 10000"/>
                <a:gd name="connsiteY14" fmla="*/ 1464 h 10209"/>
                <a:gd name="connsiteX15" fmla="*/ 3765 w 10000"/>
                <a:gd name="connsiteY15" fmla="*/ 209 h 10209"/>
                <a:gd name="connsiteX16" fmla="*/ 2059 w 10000"/>
                <a:gd name="connsiteY16" fmla="*/ 209 h 10209"/>
                <a:gd name="connsiteX17" fmla="*/ 1235 w 10000"/>
                <a:gd name="connsiteY17" fmla="*/ 1464 h 10209"/>
                <a:gd name="connsiteX18" fmla="*/ 824 w 10000"/>
                <a:gd name="connsiteY18" fmla="*/ 3268 h 10209"/>
                <a:gd name="connsiteX19" fmla="*/ 412 w 10000"/>
                <a:gd name="connsiteY19" fmla="*/ 3954 h 10209"/>
                <a:gd name="connsiteX20" fmla="*/ 412 w 10000"/>
                <a:gd name="connsiteY20" fmla="*/ 6189 h 10209"/>
                <a:gd name="connsiteX21" fmla="*/ 0 w 10000"/>
                <a:gd name="connsiteY21" fmla="*/ 6876 h 10209"/>
                <a:gd name="connsiteX22" fmla="*/ 412 w 10000"/>
                <a:gd name="connsiteY22" fmla="*/ 7856 h 10209"/>
                <a:gd name="connsiteX23" fmla="*/ 412 w 10000"/>
                <a:gd name="connsiteY23" fmla="*/ 8542 h 10209"/>
                <a:gd name="connsiteX24" fmla="*/ 824 w 10000"/>
                <a:gd name="connsiteY24" fmla="*/ 9385 h 10209"/>
                <a:gd name="connsiteX25" fmla="*/ 1235 w 10000"/>
                <a:gd name="connsiteY25" fmla="*/ 10209 h 10209"/>
                <a:gd name="connsiteX0" fmla="*/ 1235 w 10000"/>
                <a:gd name="connsiteY0" fmla="*/ 10209 h 10209"/>
                <a:gd name="connsiteX1" fmla="*/ 1647 w 10000"/>
                <a:gd name="connsiteY1" fmla="*/ 9797 h 10209"/>
                <a:gd name="connsiteX2" fmla="*/ 2471 w 10000"/>
                <a:gd name="connsiteY2" fmla="*/ 9523 h 10209"/>
                <a:gd name="connsiteX3" fmla="*/ 4176 w 10000"/>
                <a:gd name="connsiteY3" fmla="*/ 9248 h 10209"/>
                <a:gd name="connsiteX4" fmla="*/ 6235 w 10000"/>
                <a:gd name="connsiteY4" fmla="*/ 9248 h 10209"/>
                <a:gd name="connsiteX5" fmla="*/ 7882 w 10000"/>
                <a:gd name="connsiteY5" fmla="*/ 9385 h 10209"/>
                <a:gd name="connsiteX6" fmla="*/ 9176 w 10000"/>
                <a:gd name="connsiteY6" fmla="*/ 9523 h 10209"/>
                <a:gd name="connsiteX7" fmla="*/ 10000 w 10000"/>
                <a:gd name="connsiteY7" fmla="*/ 9934 h 10209"/>
                <a:gd name="connsiteX8" fmla="*/ 9588 w 10000"/>
                <a:gd name="connsiteY8" fmla="*/ 8405 h 10209"/>
                <a:gd name="connsiteX9" fmla="*/ 8765 w 10000"/>
                <a:gd name="connsiteY9" fmla="*/ 7444 h 10209"/>
                <a:gd name="connsiteX10" fmla="*/ 8353 w 10000"/>
                <a:gd name="connsiteY10" fmla="*/ 6601 h 10209"/>
                <a:gd name="connsiteX11" fmla="*/ 7471 w 10000"/>
                <a:gd name="connsiteY11" fmla="*/ 5346 h 10209"/>
                <a:gd name="connsiteX12" fmla="*/ 6235 w 10000"/>
                <a:gd name="connsiteY12" fmla="*/ 3405 h 10209"/>
                <a:gd name="connsiteX13" fmla="*/ 5412 w 10000"/>
                <a:gd name="connsiteY13" fmla="*/ 2582 h 10209"/>
                <a:gd name="connsiteX14" fmla="*/ 3765 w 10000"/>
                <a:gd name="connsiteY14" fmla="*/ 209 h 10209"/>
                <a:gd name="connsiteX15" fmla="*/ 2059 w 10000"/>
                <a:gd name="connsiteY15" fmla="*/ 209 h 10209"/>
                <a:gd name="connsiteX16" fmla="*/ 1235 w 10000"/>
                <a:gd name="connsiteY16" fmla="*/ 1464 h 10209"/>
                <a:gd name="connsiteX17" fmla="*/ 824 w 10000"/>
                <a:gd name="connsiteY17" fmla="*/ 3268 h 10209"/>
                <a:gd name="connsiteX18" fmla="*/ 412 w 10000"/>
                <a:gd name="connsiteY18" fmla="*/ 3954 h 10209"/>
                <a:gd name="connsiteX19" fmla="*/ 412 w 10000"/>
                <a:gd name="connsiteY19" fmla="*/ 6189 h 10209"/>
                <a:gd name="connsiteX20" fmla="*/ 0 w 10000"/>
                <a:gd name="connsiteY20" fmla="*/ 6876 h 10209"/>
                <a:gd name="connsiteX21" fmla="*/ 412 w 10000"/>
                <a:gd name="connsiteY21" fmla="*/ 7856 h 10209"/>
                <a:gd name="connsiteX22" fmla="*/ 412 w 10000"/>
                <a:gd name="connsiteY22" fmla="*/ 8542 h 10209"/>
                <a:gd name="connsiteX23" fmla="*/ 824 w 10000"/>
                <a:gd name="connsiteY23" fmla="*/ 9385 h 10209"/>
                <a:gd name="connsiteX24" fmla="*/ 1235 w 10000"/>
                <a:gd name="connsiteY24" fmla="*/ 10209 h 10209"/>
                <a:gd name="connsiteX0" fmla="*/ 1235 w 10000"/>
                <a:gd name="connsiteY0" fmla="*/ 10209 h 10209"/>
                <a:gd name="connsiteX1" fmla="*/ 1647 w 10000"/>
                <a:gd name="connsiteY1" fmla="*/ 9797 h 10209"/>
                <a:gd name="connsiteX2" fmla="*/ 2471 w 10000"/>
                <a:gd name="connsiteY2" fmla="*/ 9523 h 10209"/>
                <a:gd name="connsiteX3" fmla="*/ 4176 w 10000"/>
                <a:gd name="connsiteY3" fmla="*/ 9248 h 10209"/>
                <a:gd name="connsiteX4" fmla="*/ 6235 w 10000"/>
                <a:gd name="connsiteY4" fmla="*/ 9248 h 10209"/>
                <a:gd name="connsiteX5" fmla="*/ 7882 w 10000"/>
                <a:gd name="connsiteY5" fmla="*/ 9385 h 10209"/>
                <a:gd name="connsiteX6" fmla="*/ 9176 w 10000"/>
                <a:gd name="connsiteY6" fmla="*/ 9523 h 10209"/>
                <a:gd name="connsiteX7" fmla="*/ 10000 w 10000"/>
                <a:gd name="connsiteY7" fmla="*/ 9934 h 10209"/>
                <a:gd name="connsiteX8" fmla="*/ 9588 w 10000"/>
                <a:gd name="connsiteY8" fmla="*/ 8405 h 10209"/>
                <a:gd name="connsiteX9" fmla="*/ 8765 w 10000"/>
                <a:gd name="connsiteY9" fmla="*/ 7444 h 10209"/>
                <a:gd name="connsiteX10" fmla="*/ 8353 w 10000"/>
                <a:gd name="connsiteY10" fmla="*/ 6601 h 10209"/>
                <a:gd name="connsiteX11" fmla="*/ 7471 w 10000"/>
                <a:gd name="connsiteY11" fmla="*/ 5346 h 10209"/>
                <a:gd name="connsiteX12" fmla="*/ 6235 w 10000"/>
                <a:gd name="connsiteY12" fmla="*/ 3405 h 10209"/>
                <a:gd name="connsiteX13" fmla="*/ 5412 w 10000"/>
                <a:gd name="connsiteY13" fmla="*/ 2582 h 10209"/>
                <a:gd name="connsiteX14" fmla="*/ 3765 w 10000"/>
                <a:gd name="connsiteY14" fmla="*/ 209 h 10209"/>
                <a:gd name="connsiteX15" fmla="*/ 2059 w 10000"/>
                <a:gd name="connsiteY15" fmla="*/ 209 h 10209"/>
                <a:gd name="connsiteX16" fmla="*/ 1235 w 10000"/>
                <a:gd name="connsiteY16" fmla="*/ 1464 h 10209"/>
                <a:gd name="connsiteX17" fmla="*/ 412 w 10000"/>
                <a:gd name="connsiteY17" fmla="*/ 3954 h 10209"/>
                <a:gd name="connsiteX18" fmla="*/ 412 w 10000"/>
                <a:gd name="connsiteY18" fmla="*/ 6189 h 10209"/>
                <a:gd name="connsiteX19" fmla="*/ 0 w 10000"/>
                <a:gd name="connsiteY19" fmla="*/ 6876 h 10209"/>
                <a:gd name="connsiteX20" fmla="*/ 412 w 10000"/>
                <a:gd name="connsiteY20" fmla="*/ 7856 h 10209"/>
                <a:gd name="connsiteX21" fmla="*/ 412 w 10000"/>
                <a:gd name="connsiteY21" fmla="*/ 8542 h 10209"/>
                <a:gd name="connsiteX22" fmla="*/ 824 w 10000"/>
                <a:gd name="connsiteY22" fmla="*/ 9385 h 10209"/>
                <a:gd name="connsiteX23" fmla="*/ 1235 w 10000"/>
                <a:gd name="connsiteY23" fmla="*/ 10209 h 10209"/>
                <a:gd name="connsiteX0" fmla="*/ 1235 w 10000"/>
                <a:gd name="connsiteY0" fmla="*/ 10209 h 10209"/>
                <a:gd name="connsiteX1" fmla="*/ 1647 w 10000"/>
                <a:gd name="connsiteY1" fmla="*/ 9797 h 10209"/>
                <a:gd name="connsiteX2" fmla="*/ 2471 w 10000"/>
                <a:gd name="connsiteY2" fmla="*/ 9523 h 10209"/>
                <a:gd name="connsiteX3" fmla="*/ 4176 w 10000"/>
                <a:gd name="connsiteY3" fmla="*/ 9248 h 10209"/>
                <a:gd name="connsiteX4" fmla="*/ 6235 w 10000"/>
                <a:gd name="connsiteY4" fmla="*/ 9248 h 10209"/>
                <a:gd name="connsiteX5" fmla="*/ 7882 w 10000"/>
                <a:gd name="connsiteY5" fmla="*/ 9385 h 10209"/>
                <a:gd name="connsiteX6" fmla="*/ 9176 w 10000"/>
                <a:gd name="connsiteY6" fmla="*/ 9523 h 10209"/>
                <a:gd name="connsiteX7" fmla="*/ 10000 w 10000"/>
                <a:gd name="connsiteY7" fmla="*/ 9934 h 10209"/>
                <a:gd name="connsiteX8" fmla="*/ 9588 w 10000"/>
                <a:gd name="connsiteY8" fmla="*/ 8405 h 10209"/>
                <a:gd name="connsiteX9" fmla="*/ 8765 w 10000"/>
                <a:gd name="connsiteY9" fmla="*/ 7444 h 10209"/>
                <a:gd name="connsiteX10" fmla="*/ 8353 w 10000"/>
                <a:gd name="connsiteY10" fmla="*/ 6601 h 10209"/>
                <a:gd name="connsiteX11" fmla="*/ 7471 w 10000"/>
                <a:gd name="connsiteY11" fmla="*/ 5346 h 10209"/>
                <a:gd name="connsiteX12" fmla="*/ 6235 w 10000"/>
                <a:gd name="connsiteY12" fmla="*/ 3405 h 10209"/>
                <a:gd name="connsiteX13" fmla="*/ 5412 w 10000"/>
                <a:gd name="connsiteY13" fmla="*/ 2582 h 10209"/>
                <a:gd name="connsiteX14" fmla="*/ 3765 w 10000"/>
                <a:gd name="connsiteY14" fmla="*/ 209 h 10209"/>
                <a:gd name="connsiteX15" fmla="*/ 2059 w 10000"/>
                <a:gd name="connsiteY15" fmla="*/ 209 h 10209"/>
                <a:gd name="connsiteX16" fmla="*/ 1235 w 10000"/>
                <a:gd name="connsiteY16" fmla="*/ 1464 h 10209"/>
                <a:gd name="connsiteX17" fmla="*/ 412 w 10000"/>
                <a:gd name="connsiteY17" fmla="*/ 3954 h 10209"/>
                <a:gd name="connsiteX18" fmla="*/ 0 w 10000"/>
                <a:gd name="connsiteY18" fmla="*/ 6876 h 10209"/>
                <a:gd name="connsiteX19" fmla="*/ 412 w 10000"/>
                <a:gd name="connsiteY19" fmla="*/ 7856 h 10209"/>
                <a:gd name="connsiteX20" fmla="*/ 412 w 10000"/>
                <a:gd name="connsiteY20" fmla="*/ 8542 h 10209"/>
                <a:gd name="connsiteX21" fmla="*/ 824 w 10000"/>
                <a:gd name="connsiteY21" fmla="*/ 9385 h 10209"/>
                <a:gd name="connsiteX22" fmla="*/ 1235 w 10000"/>
                <a:gd name="connsiteY22" fmla="*/ 10209 h 10209"/>
                <a:gd name="connsiteX0" fmla="*/ 1235 w 10000"/>
                <a:gd name="connsiteY0" fmla="*/ 10209 h 10209"/>
                <a:gd name="connsiteX1" fmla="*/ 1647 w 10000"/>
                <a:gd name="connsiteY1" fmla="*/ 9797 h 10209"/>
                <a:gd name="connsiteX2" fmla="*/ 2471 w 10000"/>
                <a:gd name="connsiteY2" fmla="*/ 9523 h 10209"/>
                <a:gd name="connsiteX3" fmla="*/ 4176 w 10000"/>
                <a:gd name="connsiteY3" fmla="*/ 9248 h 10209"/>
                <a:gd name="connsiteX4" fmla="*/ 6235 w 10000"/>
                <a:gd name="connsiteY4" fmla="*/ 9248 h 10209"/>
                <a:gd name="connsiteX5" fmla="*/ 7882 w 10000"/>
                <a:gd name="connsiteY5" fmla="*/ 9385 h 10209"/>
                <a:gd name="connsiteX6" fmla="*/ 9176 w 10000"/>
                <a:gd name="connsiteY6" fmla="*/ 9523 h 10209"/>
                <a:gd name="connsiteX7" fmla="*/ 10000 w 10000"/>
                <a:gd name="connsiteY7" fmla="*/ 9934 h 10209"/>
                <a:gd name="connsiteX8" fmla="*/ 9588 w 10000"/>
                <a:gd name="connsiteY8" fmla="*/ 8405 h 10209"/>
                <a:gd name="connsiteX9" fmla="*/ 8765 w 10000"/>
                <a:gd name="connsiteY9" fmla="*/ 7444 h 10209"/>
                <a:gd name="connsiteX10" fmla="*/ 8353 w 10000"/>
                <a:gd name="connsiteY10" fmla="*/ 6601 h 10209"/>
                <a:gd name="connsiteX11" fmla="*/ 7471 w 10000"/>
                <a:gd name="connsiteY11" fmla="*/ 5346 h 10209"/>
                <a:gd name="connsiteX12" fmla="*/ 6235 w 10000"/>
                <a:gd name="connsiteY12" fmla="*/ 3405 h 10209"/>
                <a:gd name="connsiteX13" fmla="*/ 5412 w 10000"/>
                <a:gd name="connsiteY13" fmla="*/ 2582 h 10209"/>
                <a:gd name="connsiteX14" fmla="*/ 3765 w 10000"/>
                <a:gd name="connsiteY14" fmla="*/ 209 h 10209"/>
                <a:gd name="connsiteX15" fmla="*/ 2059 w 10000"/>
                <a:gd name="connsiteY15" fmla="*/ 209 h 10209"/>
                <a:gd name="connsiteX16" fmla="*/ 1235 w 10000"/>
                <a:gd name="connsiteY16" fmla="*/ 1464 h 10209"/>
                <a:gd name="connsiteX17" fmla="*/ 412 w 10000"/>
                <a:gd name="connsiteY17" fmla="*/ 3954 h 10209"/>
                <a:gd name="connsiteX18" fmla="*/ 0 w 10000"/>
                <a:gd name="connsiteY18" fmla="*/ 6876 h 10209"/>
                <a:gd name="connsiteX19" fmla="*/ 412 w 10000"/>
                <a:gd name="connsiteY19" fmla="*/ 8542 h 10209"/>
                <a:gd name="connsiteX20" fmla="*/ 824 w 10000"/>
                <a:gd name="connsiteY20" fmla="*/ 9385 h 10209"/>
                <a:gd name="connsiteX21" fmla="*/ 1235 w 10000"/>
                <a:gd name="connsiteY21" fmla="*/ 10209 h 10209"/>
                <a:gd name="connsiteX0" fmla="*/ 1235 w 10000"/>
                <a:gd name="connsiteY0" fmla="*/ 10209 h 10209"/>
                <a:gd name="connsiteX1" fmla="*/ 1647 w 10000"/>
                <a:gd name="connsiteY1" fmla="*/ 9797 h 10209"/>
                <a:gd name="connsiteX2" fmla="*/ 2471 w 10000"/>
                <a:gd name="connsiteY2" fmla="*/ 9523 h 10209"/>
                <a:gd name="connsiteX3" fmla="*/ 6235 w 10000"/>
                <a:gd name="connsiteY3" fmla="*/ 9248 h 10209"/>
                <a:gd name="connsiteX4" fmla="*/ 7882 w 10000"/>
                <a:gd name="connsiteY4" fmla="*/ 9385 h 10209"/>
                <a:gd name="connsiteX5" fmla="*/ 9176 w 10000"/>
                <a:gd name="connsiteY5" fmla="*/ 9523 h 10209"/>
                <a:gd name="connsiteX6" fmla="*/ 10000 w 10000"/>
                <a:gd name="connsiteY6" fmla="*/ 9934 h 10209"/>
                <a:gd name="connsiteX7" fmla="*/ 9588 w 10000"/>
                <a:gd name="connsiteY7" fmla="*/ 8405 h 10209"/>
                <a:gd name="connsiteX8" fmla="*/ 8765 w 10000"/>
                <a:gd name="connsiteY8" fmla="*/ 7444 h 10209"/>
                <a:gd name="connsiteX9" fmla="*/ 8353 w 10000"/>
                <a:gd name="connsiteY9" fmla="*/ 6601 h 10209"/>
                <a:gd name="connsiteX10" fmla="*/ 7471 w 10000"/>
                <a:gd name="connsiteY10" fmla="*/ 5346 h 10209"/>
                <a:gd name="connsiteX11" fmla="*/ 6235 w 10000"/>
                <a:gd name="connsiteY11" fmla="*/ 3405 h 10209"/>
                <a:gd name="connsiteX12" fmla="*/ 5412 w 10000"/>
                <a:gd name="connsiteY12" fmla="*/ 2582 h 10209"/>
                <a:gd name="connsiteX13" fmla="*/ 3765 w 10000"/>
                <a:gd name="connsiteY13" fmla="*/ 209 h 10209"/>
                <a:gd name="connsiteX14" fmla="*/ 2059 w 10000"/>
                <a:gd name="connsiteY14" fmla="*/ 209 h 10209"/>
                <a:gd name="connsiteX15" fmla="*/ 1235 w 10000"/>
                <a:gd name="connsiteY15" fmla="*/ 1464 h 10209"/>
                <a:gd name="connsiteX16" fmla="*/ 412 w 10000"/>
                <a:gd name="connsiteY16" fmla="*/ 3954 h 10209"/>
                <a:gd name="connsiteX17" fmla="*/ 0 w 10000"/>
                <a:gd name="connsiteY17" fmla="*/ 6876 h 10209"/>
                <a:gd name="connsiteX18" fmla="*/ 412 w 10000"/>
                <a:gd name="connsiteY18" fmla="*/ 8542 h 10209"/>
                <a:gd name="connsiteX19" fmla="*/ 824 w 10000"/>
                <a:gd name="connsiteY19" fmla="*/ 9385 h 10209"/>
                <a:gd name="connsiteX20" fmla="*/ 1235 w 10000"/>
                <a:gd name="connsiteY20" fmla="*/ 10209 h 10209"/>
                <a:gd name="connsiteX0" fmla="*/ 1235 w 10000"/>
                <a:gd name="connsiteY0" fmla="*/ 10209 h 10209"/>
                <a:gd name="connsiteX1" fmla="*/ 1647 w 10000"/>
                <a:gd name="connsiteY1" fmla="*/ 9797 h 10209"/>
                <a:gd name="connsiteX2" fmla="*/ 6235 w 10000"/>
                <a:gd name="connsiteY2" fmla="*/ 9248 h 10209"/>
                <a:gd name="connsiteX3" fmla="*/ 7882 w 10000"/>
                <a:gd name="connsiteY3" fmla="*/ 9385 h 10209"/>
                <a:gd name="connsiteX4" fmla="*/ 9176 w 10000"/>
                <a:gd name="connsiteY4" fmla="*/ 9523 h 10209"/>
                <a:gd name="connsiteX5" fmla="*/ 10000 w 10000"/>
                <a:gd name="connsiteY5" fmla="*/ 9934 h 10209"/>
                <a:gd name="connsiteX6" fmla="*/ 9588 w 10000"/>
                <a:gd name="connsiteY6" fmla="*/ 8405 h 10209"/>
                <a:gd name="connsiteX7" fmla="*/ 8765 w 10000"/>
                <a:gd name="connsiteY7" fmla="*/ 7444 h 10209"/>
                <a:gd name="connsiteX8" fmla="*/ 8353 w 10000"/>
                <a:gd name="connsiteY8" fmla="*/ 6601 h 10209"/>
                <a:gd name="connsiteX9" fmla="*/ 7471 w 10000"/>
                <a:gd name="connsiteY9" fmla="*/ 5346 h 10209"/>
                <a:gd name="connsiteX10" fmla="*/ 6235 w 10000"/>
                <a:gd name="connsiteY10" fmla="*/ 3405 h 10209"/>
                <a:gd name="connsiteX11" fmla="*/ 5412 w 10000"/>
                <a:gd name="connsiteY11" fmla="*/ 2582 h 10209"/>
                <a:gd name="connsiteX12" fmla="*/ 3765 w 10000"/>
                <a:gd name="connsiteY12" fmla="*/ 209 h 10209"/>
                <a:gd name="connsiteX13" fmla="*/ 2059 w 10000"/>
                <a:gd name="connsiteY13" fmla="*/ 209 h 10209"/>
                <a:gd name="connsiteX14" fmla="*/ 1235 w 10000"/>
                <a:gd name="connsiteY14" fmla="*/ 1464 h 10209"/>
                <a:gd name="connsiteX15" fmla="*/ 412 w 10000"/>
                <a:gd name="connsiteY15" fmla="*/ 3954 h 10209"/>
                <a:gd name="connsiteX16" fmla="*/ 0 w 10000"/>
                <a:gd name="connsiteY16" fmla="*/ 6876 h 10209"/>
                <a:gd name="connsiteX17" fmla="*/ 412 w 10000"/>
                <a:gd name="connsiteY17" fmla="*/ 8542 h 10209"/>
                <a:gd name="connsiteX18" fmla="*/ 824 w 10000"/>
                <a:gd name="connsiteY18" fmla="*/ 9385 h 10209"/>
                <a:gd name="connsiteX19" fmla="*/ 1235 w 10000"/>
                <a:gd name="connsiteY19" fmla="*/ 10209 h 10209"/>
                <a:gd name="connsiteX0" fmla="*/ 1235 w 10000"/>
                <a:gd name="connsiteY0" fmla="*/ 10209 h 10209"/>
                <a:gd name="connsiteX1" fmla="*/ 1647 w 10000"/>
                <a:gd name="connsiteY1" fmla="*/ 9797 h 10209"/>
                <a:gd name="connsiteX2" fmla="*/ 6235 w 10000"/>
                <a:gd name="connsiteY2" fmla="*/ 9248 h 10209"/>
                <a:gd name="connsiteX3" fmla="*/ 9176 w 10000"/>
                <a:gd name="connsiteY3" fmla="*/ 9523 h 10209"/>
                <a:gd name="connsiteX4" fmla="*/ 10000 w 10000"/>
                <a:gd name="connsiteY4" fmla="*/ 9934 h 10209"/>
                <a:gd name="connsiteX5" fmla="*/ 9588 w 10000"/>
                <a:gd name="connsiteY5" fmla="*/ 8405 h 10209"/>
                <a:gd name="connsiteX6" fmla="*/ 8765 w 10000"/>
                <a:gd name="connsiteY6" fmla="*/ 7444 h 10209"/>
                <a:gd name="connsiteX7" fmla="*/ 8353 w 10000"/>
                <a:gd name="connsiteY7" fmla="*/ 6601 h 10209"/>
                <a:gd name="connsiteX8" fmla="*/ 7471 w 10000"/>
                <a:gd name="connsiteY8" fmla="*/ 5346 h 10209"/>
                <a:gd name="connsiteX9" fmla="*/ 6235 w 10000"/>
                <a:gd name="connsiteY9" fmla="*/ 3405 h 10209"/>
                <a:gd name="connsiteX10" fmla="*/ 5412 w 10000"/>
                <a:gd name="connsiteY10" fmla="*/ 2582 h 10209"/>
                <a:gd name="connsiteX11" fmla="*/ 3765 w 10000"/>
                <a:gd name="connsiteY11" fmla="*/ 209 h 10209"/>
                <a:gd name="connsiteX12" fmla="*/ 2059 w 10000"/>
                <a:gd name="connsiteY12" fmla="*/ 209 h 10209"/>
                <a:gd name="connsiteX13" fmla="*/ 1235 w 10000"/>
                <a:gd name="connsiteY13" fmla="*/ 1464 h 10209"/>
                <a:gd name="connsiteX14" fmla="*/ 412 w 10000"/>
                <a:gd name="connsiteY14" fmla="*/ 3954 h 10209"/>
                <a:gd name="connsiteX15" fmla="*/ 0 w 10000"/>
                <a:gd name="connsiteY15" fmla="*/ 6876 h 10209"/>
                <a:gd name="connsiteX16" fmla="*/ 412 w 10000"/>
                <a:gd name="connsiteY16" fmla="*/ 8542 h 10209"/>
                <a:gd name="connsiteX17" fmla="*/ 824 w 10000"/>
                <a:gd name="connsiteY17" fmla="*/ 9385 h 10209"/>
                <a:gd name="connsiteX18" fmla="*/ 1235 w 10000"/>
                <a:gd name="connsiteY18" fmla="*/ 10209 h 10209"/>
                <a:gd name="connsiteX0" fmla="*/ 1235 w 10000"/>
                <a:gd name="connsiteY0" fmla="*/ 10209 h 10209"/>
                <a:gd name="connsiteX1" fmla="*/ 1647 w 10000"/>
                <a:gd name="connsiteY1" fmla="*/ 9797 h 10209"/>
                <a:gd name="connsiteX2" fmla="*/ 6235 w 10000"/>
                <a:gd name="connsiteY2" fmla="*/ 9248 h 10209"/>
                <a:gd name="connsiteX3" fmla="*/ 10000 w 10000"/>
                <a:gd name="connsiteY3" fmla="*/ 9934 h 10209"/>
                <a:gd name="connsiteX4" fmla="*/ 9588 w 10000"/>
                <a:gd name="connsiteY4" fmla="*/ 8405 h 10209"/>
                <a:gd name="connsiteX5" fmla="*/ 8765 w 10000"/>
                <a:gd name="connsiteY5" fmla="*/ 7444 h 10209"/>
                <a:gd name="connsiteX6" fmla="*/ 8353 w 10000"/>
                <a:gd name="connsiteY6" fmla="*/ 6601 h 10209"/>
                <a:gd name="connsiteX7" fmla="*/ 7471 w 10000"/>
                <a:gd name="connsiteY7" fmla="*/ 5346 h 10209"/>
                <a:gd name="connsiteX8" fmla="*/ 6235 w 10000"/>
                <a:gd name="connsiteY8" fmla="*/ 3405 h 10209"/>
                <a:gd name="connsiteX9" fmla="*/ 5412 w 10000"/>
                <a:gd name="connsiteY9" fmla="*/ 2582 h 10209"/>
                <a:gd name="connsiteX10" fmla="*/ 3765 w 10000"/>
                <a:gd name="connsiteY10" fmla="*/ 209 h 10209"/>
                <a:gd name="connsiteX11" fmla="*/ 2059 w 10000"/>
                <a:gd name="connsiteY11" fmla="*/ 209 h 10209"/>
                <a:gd name="connsiteX12" fmla="*/ 1235 w 10000"/>
                <a:gd name="connsiteY12" fmla="*/ 1464 h 10209"/>
                <a:gd name="connsiteX13" fmla="*/ 412 w 10000"/>
                <a:gd name="connsiteY13" fmla="*/ 3954 h 10209"/>
                <a:gd name="connsiteX14" fmla="*/ 0 w 10000"/>
                <a:gd name="connsiteY14" fmla="*/ 6876 h 10209"/>
                <a:gd name="connsiteX15" fmla="*/ 412 w 10000"/>
                <a:gd name="connsiteY15" fmla="*/ 8542 h 10209"/>
                <a:gd name="connsiteX16" fmla="*/ 824 w 10000"/>
                <a:gd name="connsiteY16" fmla="*/ 9385 h 10209"/>
                <a:gd name="connsiteX17" fmla="*/ 1235 w 10000"/>
                <a:gd name="connsiteY17"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765 w 10000"/>
                <a:gd name="connsiteY4" fmla="*/ 7444 h 10209"/>
                <a:gd name="connsiteX5" fmla="*/ 8353 w 10000"/>
                <a:gd name="connsiteY5" fmla="*/ 6601 h 10209"/>
                <a:gd name="connsiteX6" fmla="*/ 7471 w 10000"/>
                <a:gd name="connsiteY6" fmla="*/ 5346 h 10209"/>
                <a:gd name="connsiteX7" fmla="*/ 6235 w 10000"/>
                <a:gd name="connsiteY7" fmla="*/ 3405 h 10209"/>
                <a:gd name="connsiteX8" fmla="*/ 5412 w 10000"/>
                <a:gd name="connsiteY8" fmla="*/ 2582 h 10209"/>
                <a:gd name="connsiteX9" fmla="*/ 3765 w 10000"/>
                <a:gd name="connsiteY9" fmla="*/ 209 h 10209"/>
                <a:gd name="connsiteX10" fmla="*/ 2059 w 10000"/>
                <a:gd name="connsiteY10" fmla="*/ 209 h 10209"/>
                <a:gd name="connsiteX11" fmla="*/ 1235 w 10000"/>
                <a:gd name="connsiteY11" fmla="*/ 1464 h 10209"/>
                <a:gd name="connsiteX12" fmla="*/ 412 w 10000"/>
                <a:gd name="connsiteY12" fmla="*/ 3954 h 10209"/>
                <a:gd name="connsiteX13" fmla="*/ 0 w 10000"/>
                <a:gd name="connsiteY13" fmla="*/ 6876 h 10209"/>
                <a:gd name="connsiteX14" fmla="*/ 412 w 10000"/>
                <a:gd name="connsiteY14" fmla="*/ 8542 h 10209"/>
                <a:gd name="connsiteX15" fmla="*/ 824 w 10000"/>
                <a:gd name="connsiteY15" fmla="*/ 9385 h 10209"/>
                <a:gd name="connsiteX16" fmla="*/ 1235 w 10000"/>
                <a:gd name="connsiteY16"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7471 w 10000"/>
                <a:gd name="connsiteY5" fmla="*/ 5346 h 10209"/>
                <a:gd name="connsiteX6" fmla="*/ 6235 w 10000"/>
                <a:gd name="connsiteY6" fmla="*/ 3405 h 10209"/>
                <a:gd name="connsiteX7" fmla="*/ 5412 w 10000"/>
                <a:gd name="connsiteY7" fmla="*/ 2582 h 10209"/>
                <a:gd name="connsiteX8" fmla="*/ 3765 w 10000"/>
                <a:gd name="connsiteY8" fmla="*/ 209 h 10209"/>
                <a:gd name="connsiteX9" fmla="*/ 2059 w 10000"/>
                <a:gd name="connsiteY9" fmla="*/ 209 h 10209"/>
                <a:gd name="connsiteX10" fmla="*/ 1235 w 10000"/>
                <a:gd name="connsiteY10" fmla="*/ 1464 h 10209"/>
                <a:gd name="connsiteX11" fmla="*/ 412 w 10000"/>
                <a:gd name="connsiteY11" fmla="*/ 3954 h 10209"/>
                <a:gd name="connsiteX12" fmla="*/ 0 w 10000"/>
                <a:gd name="connsiteY12" fmla="*/ 6876 h 10209"/>
                <a:gd name="connsiteX13" fmla="*/ 412 w 10000"/>
                <a:gd name="connsiteY13" fmla="*/ 8542 h 10209"/>
                <a:gd name="connsiteX14" fmla="*/ 824 w 10000"/>
                <a:gd name="connsiteY14" fmla="*/ 9385 h 10209"/>
                <a:gd name="connsiteX15" fmla="*/ 1235 w 10000"/>
                <a:gd name="connsiteY15"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7471 w 10000"/>
                <a:gd name="connsiteY5" fmla="*/ 5346 h 10209"/>
                <a:gd name="connsiteX6" fmla="*/ 6235 w 10000"/>
                <a:gd name="connsiteY6" fmla="*/ 3405 h 10209"/>
                <a:gd name="connsiteX7" fmla="*/ 3765 w 10000"/>
                <a:gd name="connsiteY7" fmla="*/ 209 h 10209"/>
                <a:gd name="connsiteX8" fmla="*/ 2059 w 10000"/>
                <a:gd name="connsiteY8" fmla="*/ 209 h 10209"/>
                <a:gd name="connsiteX9" fmla="*/ 1235 w 10000"/>
                <a:gd name="connsiteY9" fmla="*/ 1464 h 10209"/>
                <a:gd name="connsiteX10" fmla="*/ 412 w 10000"/>
                <a:gd name="connsiteY10" fmla="*/ 3954 h 10209"/>
                <a:gd name="connsiteX11" fmla="*/ 0 w 10000"/>
                <a:gd name="connsiteY11" fmla="*/ 6876 h 10209"/>
                <a:gd name="connsiteX12" fmla="*/ 412 w 10000"/>
                <a:gd name="connsiteY12" fmla="*/ 8542 h 10209"/>
                <a:gd name="connsiteX13" fmla="*/ 824 w 10000"/>
                <a:gd name="connsiteY13" fmla="*/ 9385 h 10209"/>
                <a:gd name="connsiteX14" fmla="*/ 1235 w 10000"/>
                <a:gd name="connsiteY14"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6235 w 10000"/>
                <a:gd name="connsiteY5" fmla="*/ 3405 h 10209"/>
                <a:gd name="connsiteX6" fmla="*/ 3765 w 10000"/>
                <a:gd name="connsiteY6" fmla="*/ 209 h 10209"/>
                <a:gd name="connsiteX7" fmla="*/ 2059 w 10000"/>
                <a:gd name="connsiteY7" fmla="*/ 209 h 10209"/>
                <a:gd name="connsiteX8" fmla="*/ 1235 w 10000"/>
                <a:gd name="connsiteY8" fmla="*/ 1464 h 10209"/>
                <a:gd name="connsiteX9" fmla="*/ 412 w 10000"/>
                <a:gd name="connsiteY9" fmla="*/ 3954 h 10209"/>
                <a:gd name="connsiteX10" fmla="*/ 0 w 10000"/>
                <a:gd name="connsiteY10" fmla="*/ 6876 h 10209"/>
                <a:gd name="connsiteX11" fmla="*/ 412 w 10000"/>
                <a:gd name="connsiteY11" fmla="*/ 8542 h 10209"/>
                <a:gd name="connsiteX12" fmla="*/ 824 w 10000"/>
                <a:gd name="connsiteY12" fmla="*/ 9385 h 10209"/>
                <a:gd name="connsiteX13" fmla="*/ 1235 w 10000"/>
                <a:gd name="connsiteY13"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6235 w 10000"/>
                <a:gd name="connsiteY5" fmla="*/ 3405 h 10209"/>
                <a:gd name="connsiteX6" fmla="*/ 3765 w 10000"/>
                <a:gd name="connsiteY6" fmla="*/ 209 h 10209"/>
                <a:gd name="connsiteX7" fmla="*/ 2059 w 10000"/>
                <a:gd name="connsiteY7" fmla="*/ 209 h 10209"/>
                <a:gd name="connsiteX8" fmla="*/ 1235 w 10000"/>
                <a:gd name="connsiteY8" fmla="*/ 1464 h 10209"/>
                <a:gd name="connsiteX9" fmla="*/ 412 w 10000"/>
                <a:gd name="connsiteY9" fmla="*/ 3954 h 10209"/>
                <a:gd name="connsiteX10" fmla="*/ 0 w 10000"/>
                <a:gd name="connsiteY10" fmla="*/ 6876 h 10209"/>
                <a:gd name="connsiteX11" fmla="*/ 824 w 10000"/>
                <a:gd name="connsiteY11" fmla="*/ 9385 h 10209"/>
                <a:gd name="connsiteX12" fmla="*/ 1235 w 10000"/>
                <a:gd name="connsiteY12"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6235 w 10000"/>
                <a:gd name="connsiteY5" fmla="*/ 3405 h 10209"/>
                <a:gd name="connsiteX6" fmla="*/ 3765 w 10000"/>
                <a:gd name="connsiteY6" fmla="*/ 209 h 10209"/>
                <a:gd name="connsiteX7" fmla="*/ 2059 w 10000"/>
                <a:gd name="connsiteY7" fmla="*/ 209 h 10209"/>
                <a:gd name="connsiteX8" fmla="*/ 1235 w 10000"/>
                <a:gd name="connsiteY8" fmla="*/ 1464 h 10209"/>
                <a:gd name="connsiteX9" fmla="*/ 412 w 10000"/>
                <a:gd name="connsiteY9" fmla="*/ 3954 h 10209"/>
                <a:gd name="connsiteX10" fmla="*/ 0 w 10000"/>
                <a:gd name="connsiteY10" fmla="*/ 6876 h 10209"/>
                <a:gd name="connsiteX11" fmla="*/ 1235 w 10000"/>
                <a:gd name="connsiteY11"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6235 w 10000"/>
                <a:gd name="connsiteY5" fmla="*/ 3405 h 10209"/>
                <a:gd name="connsiteX6" fmla="*/ 3765 w 10000"/>
                <a:gd name="connsiteY6" fmla="*/ 209 h 10209"/>
                <a:gd name="connsiteX7" fmla="*/ 2059 w 10000"/>
                <a:gd name="connsiteY7" fmla="*/ 209 h 10209"/>
                <a:gd name="connsiteX8" fmla="*/ 1235 w 10000"/>
                <a:gd name="connsiteY8" fmla="*/ 1464 h 10209"/>
                <a:gd name="connsiteX9" fmla="*/ 412 w 10000"/>
                <a:gd name="connsiteY9" fmla="*/ 3954 h 10209"/>
                <a:gd name="connsiteX10" fmla="*/ 0 w 10000"/>
                <a:gd name="connsiteY10" fmla="*/ 6876 h 10209"/>
                <a:gd name="connsiteX11" fmla="*/ 1235 w 10000"/>
                <a:gd name="connsiteY11"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6235 w 10000"/>
                <a:gd name="connsiteY5" fmla="*/ 3405 h 10209"/>
                <a:gd name="connsiteX6" fmla="*/ 3765 w 10000"/>
                <a:gd name="connsiteY6" fmla="*/ 209 h 10209"/>
                <a:gd name="connsiteX7" fmla="*/ 2059 w 10000"/>
                <a:gd name="connsiteY7" fmla="*/ 209 h 10209"/>
                <a:gd name="connsiteX8" fmla="*/ 1235 w 10000"/>
                <a:gd name="connsiteY8" fmla="*/ 1464 h 10209"/>
                <a:gd name="connsiteX9" fmla="*/ 412 w 10000"/>
                <a:gd name="connsiteY9" fmla="*/ 3954 h 10209"/>
                <a:gd name="connsiteX10" fmla="*/ 0 w 10000"/>
                <a:gd name="connsiteY10" fmla="*/ 6876 h 10209"/>
                <a:gd name="connsiteX11" fmla="*/ 1235 w 10000"/>
                <a:gd name="connsiteY11"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6235 w 10000"/>
                <a:gd name="connsiteY5" fmla="*/ 3405 h 10209"/>
                <a:gd name="connsiteX6" fmla="*/ 3765 w 10000"/>
                <a:gd name="connsiteY6" fmla="*/ 209 h 10209"/>
                <a:gd name="connsiteX7" fmla="*/ 2059 w 10000"/>
                <a:gd name="connsiteY7" fmla="*/ 209 h 10209"/>
                <a:gd name="connsiteX8" fmla="*/ 1235 w 10000"/>
                <a:gd name="connsiteY8" fmla="*/ 1464 h 10209"/>
                <a:gd name="connsiteX9" fmla="*/ 412 w 10000"/>
                <a:gd name="connsiteY9" fmla="*/ 3954 h 10209"/>
                <a:gd name="connsiteX10" fmla="*/ 0 w 10000"/>
                <a:gd name="connsiteY10" fmla="*/ 6876 h 10209"/>
                <a:gd name="connsiteX11" fmla="*/ 1235 w 10000"/>
                <a:gd name="connsiteY11"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6235 w 10000"/>
                <a:gd name="connsiteY5" fmla="*/ 3405 h 10209"/>
                <a:gd name="connsiteX6" fmla="*/ 3765 w 10000"/>
                <a:gd name="connsiteY6" fmla="*/ 209 h 10209"/>
                <a:gd name="connsiteX7" fmla="*/ 2059 w 10000"/>
                <a:gd name="connsiteY7" fmla="*/ 209 h 10209"/>
                <a:gd name="connsiteX8" fmla="*/ 1235 w 10000"/>
                <a:gd name="connsiteY8" fmla="*/ 1464 h 10209"/>
                <a:gd name="connsiteX9" fmla="*/ 412 w 10000"/>
                <a:gd name="connsiteY9" fmla="*/ 3954 h 10209"/>
                <a:gd name="connsiteX10" fmla="*/ 0 w 10000"/>
                <a:gd name="connsiteY10" fmla="*/ 6876 h 10209"/>
                <a:gd name="connsiteX11" fmla="*/ 1235 w 10000"/>
                <a:gd name="connsiteY11" fmla="*/ 10209 h 10209"/>
                <a:gd name="connsiteX0" fmla="*/ 1235 w 10000"/>
                <a:gd name="connsiteY0" fmla="*/ 10209 h 10604"/>
                <a:gd name="connsiteX1" fmla="*/ 6235 w 10000"/>
                <a:gd name="connsiteY1" fmla="*/ 9248 h 10604"/>
                <a:gd name="connsiteX2" fmla="*/ 10000 w 10000"/>
                <a:gd name="connsiteY2" fmla="*/ 9934 h 10604"/>
                <a:gd name="connsiteX3" fmla="*/ 9588 w 10000"/>
                <a:gd name="connsiteY3" fmla="*/ 8405 h 10604"/>
                <a:gd name="connsiteX4" fmla="*/ 8353 w 10000"/>
                <a:gd name="connsiteY4" fmla="*/ 6601 h 10604"/>
                <a:gd name="connsiteX5" fmla="*/ 6235 w 10000"/>
                <a:gd name="connsiteY5" fmla="*/ 3405 h 10604"/>
                <a:gd name="connsiteX6" fmla="*/ 3765 w 10000"/>
                <a:gd name="connsiteY6" fmla="*/ 209 h 10604"/>
                <a:gd name="connsiteX7" fmla="*/ 2059 w 10000"/>
                <a:gd name="connsiteY7" fmla="*/ 209 h 10604"/>
                <a:gd name="connsiteX8" fmla="*/ 1235 w 10000"/>
                <a:gd name="connsiteY8" fmla="*/ 1464 h 10604"/>
                <a:gd name="connsiteX9" fmla="*/ 412 w 10000"/>
                <a:gd name="connsiteY9" fmla="*/ 3954 h 10604"/>
                <a:gd name="connsiteX10" fmla="*/ 0 w 10000"/>
                <a:gd name="connsiteY10" fmla="*/ 6876 h 10604"/>
                <a:gd name="connsiteX11" fmla="*/ 1235 w 10000"/>
                <a:gd name="connsiteY11" fmla="*/ 10209 h 10604"/>
                <a:gd name="connsiteX0" fmla="*/ 1235 w 10000"/>
                <a:gd name="connsiteY0" fmla="*/ 10209 h 10604"/>
                <a:gd name="connsiteX1" fmla="*/ 6235 w 10000"/>
                <a:gd name="connsiteY1" fmla="*/ 9248 h 10604"/>
                <a:gd name="connsiteX2" fmla="*/ 10000 w 10000"/>
                <a:gd name="connsiteY2" fmla="*/ 9934 h 10604"/>
                <a:gd name="connsiteX3" fmla="*/ 9588 w 10000"/>
                <a:gd name="connsiteY3" fmla="*/ 8405 h 10604"/>
                <a:gd name="connsiteX4" fmla="*/ 8353 w 10000"/>
                <a:gd name="connsiteY4" fmla="*/ 6601 h 10604"/>
                <a:gd name="connsiteX5" fmla="*/ 6235 w 10000"/>
                <a:gd name="connsiteY5" fmla="*/ 3405 h 10604"/>
                <a:gd name="connsiteX6" fmla="*/ 3765 w 10000"/>
                <a:gd name="connsiteY6" fmla="*/ 209 h 10604"/>
                <a:gd name="connsiteX7" fmla="*/ 2059 w 10000"/>
                <a:gd name="connsiteY7" fmla="*/ 209 h 10604"/>
                <a:gd name="connsiteX8" fmla="*/ 1235 w 10000"/>
                <a:gd name="connsiteY8" fmla="*/ 1464 h 10604"/>
                <a:gd name="connsiteX9" fmla="*/ 412 w 10000"/>
                <a:gd name="connsiteY9" fmla="*/ 3954 h 10604"/>
                <a:gd name="connsiteX10" fmla="*/ 0 w 10000"/>
                <a:gd name="connsiteY10" fmla="*/ 6876 h 10604"/>
                <a:gd name="connsiteX11" fmla="*/ 1235 w 10000"/>
                <a:gd name="connsiteY11" fmla="*/ 10209 h 10604"/>
                <a:gd name="connsiteX0" fmla="*/ 1372 w 10137"/>
                <a:gd name="connsiteY0" fmla="*/ 10209 h 10604"/>
                <a:gd name="connsiteX1" fmla="*/ 6372 w 10137"/>
                <a:gd name="connsiteY1" fmla="*/ 9248 h 10604"/>
                <a:gd name="connsiteX2" fmla="*/ 10137 w 10137"/>
                <a:gd name="connsiteY2" fmla="*/ 9934 h 10604"/>
                <a:gd name="connsiteX3" fmla="*/ 9725 w 10137"/>
                <a:gd name="connsiteY3" fmla="*/ 8405 h 10604"/>
                <a:gd name="connsiteX4" fmla="*/ 8490 w 10137"/>
                <a:gd name="connsiteY4" fmla="*/ 6601 h 10604"/>
                <a:gd name="connsiteX5" fmla="*/ 6372 w 10137"/>
                <a:gd name="connsiteY5" fmla="*/ 3405 h 10604"/>
                <a:gd name="connsiteX6" fmla="*/ 3902 w 10137"/>
                <a:gd name="connsiteY6" fmla="*/ 209 h 10604"/>
                <a:gd name="connsiteX7" fmla="*/ 2196 w 10137"/>
                <a:gd name="connsiteY7" fmla="*/ 209 h 10604"/>
                <a:gd name="connsiteX8" fmla="*/ 1372 w 10137"/>
                <a:gd name="connsiteY8" fmla="*/ 1464 h 10604"/>
                <a:gd name="connsiteX9" fmla="*/ 549 w 10137"/>
                <a:gd name="connsiteY9" fmla="*/ 3954 h 10604"/>
                <a:gd name="connsiteX10" fmla="*/ 137 w 10137"/>
                <a:gd name="connsiteY10" fmla="*/ 6876 h 10604"/>
                <a:gd name="connsiteX11" fmla="*/ 1372 w 10137"/>
                <a:gd name="connsiteY11" fmla="*/ 10209 h 10604"/>
                <a:gd name="connsiteX0" fmla="*/ 1372 w 10137"/>
                <a:gd name="connsiteY0" fmla="*/ 10209 h 10604"/>
                <a:gd name="connsiteX1" fmla="*/ 6372 w 10137"/>
                <a:gd name="connsiteY1" fmla="*/ 9248 h 10604"/>
                <a:gd name="connsiteX2" fmla="*/ 10137 w 10137"/>
                <a:gd name="connsiteY2" fmla="*/ 9934 h 10604"/>
                <a:gd name="connsiteX3" fmla="*/ 9725 w 10137"/>
                <a:gd name="connsiteY3" fmla="*/ 8405 h 10604"/>
                <a:gd name="connsiteX4" fmla="*/ 8490 w 10137"/>
                <a:gd name="connsiteY4" fmla="*/ 6601 h 10604"/>
                <a:gd name="connsiteX5" fmla="*/ 6372 w 10137"/>
                <a:gd name="connsiteY5" fmla="*/ 3405 h 10604"/>
                <a:gd name="connsiteX6" fmla="*/ 3902 w 10137"/>
                <a:gd name="connsiteY6" fmla="*/ 209 h 10604"/>
                <a:gd name="connsiteX7" fmla="*/ 2196 w 10137"/>
                <a:gd name="connsiteY7" fmla="*/ 209 h 10604"/>
                <a:gd name="connsiteX8" fmla="*/ 1372 w 10137"/>
                <a:gd name="connsiteY8" fmla="*/ 1464 h 10604"/>
                <a:gd name="connsiteX9" fmla="*/ 549 w 10137"/>
                <a:gd name="connsiteY9" fmla="*/ 3954 h 10604"/>
                <a:gd name="connsiteX10" fmla="*/ 137 w 10137"/>
                <a:gd name="connsiteY10" fmla="*/ 6876 h 10604"/>
                <a:gd name="connsiteX11" fmla="*/ 1372 w 10137"/>
                <a:gd name="connsiteY11" fmla="*/ 10209 h 10604"/>
                <a:gd name="connsiteX0" fmla="*/ 1372 w 10137"/>
                <a:gd name="connsiteY0" fmla="*/ 10624 h 11019"/>
                <a:gd name="connsiteX1" fmla="*/ 6372 w 10137"/>
                <a:gd name="connsiteY1" fmla="*/ 9663 h 11019"/>
                <a:gd name="connsiteX2" fmla="*/ 10137 w 10137"/>
                <a:gd name="connsiteY2" fmla="*/ 10349 h 11019"/>
                <a:gd name="connsiteX3" fmla="*/ 9725 w 10137"/>
                <a:gd name="connsiteY3" fmla="*/ 8820 h 11019"/>
                <a:gd name="connsiteX4" fmla="*/ 8490 w 10137"/>
                <a:gd name="connsiteY4" fmla="*/ 7016 h 11019"/>
                <a:gd name="connsiteX5" fmla="*/ 6372 w 10137"/>
                <a:gd name="connsiteY5" fmla="*/ 3820 h 11019"/>
                <a:gd name="connsiteX6" fmla="*/ 3902 w 10137"/>
                <a:gd name="connsiteY6" fmla="*/ 624 h 11019"/>
                <a:gd name="connsiteX7" fmla="*/ 2196 w 10137"/>
                <a:gd name="connsiteY7" fmla="*/ 624 h 11019"/>
                <a:gd name="connsiteX8" fmla="*/ 549 w 10137"/>
                <a:gd name="connsiteY8" fmla="*/ 4369 h 11019"/>
                <a:gd name="connsiteX9" fmla="*/ 137 w 10137"/>
                <a:gd name="connsiteY9" fmla="*/ 7291 h 11019"/>
                <a:gd name="connsiteX10" fmla="*/ 1372 w 10137"/>
                <a:gd name="connsiteY10" fmla="*/ 10624 h 11019"/>
                <a:gd name="connsiteX0" fmla="*/ 1372 w 10137"/>
                <a:gd name="connsiteY0" fmla="*/ 10624 h 11019"/>
                <a:gd name="connsiteX1" fmla="*/ 6372 w 10137"/>
                <a:gd name="connsiteY1" fmla="*/ 9663 h 11019"/>
                <a:gd name="connsiteX2" fmla="*/ 10137 w 10137"/>
                <a:gd name="connsiteY2" fmla="*/ 10349 h 11019"/>
                <a:gd name="connsiteX3" fmla="*/ 9725 w 10137"/>
                <a:gd name="connsiteY3" fmla="*/ 8820 h 11019"/>
                <a:gd name="connsiteX4" fmla="*/ 8490 w 10137"/>
                <a:gd name="connsiteY4" fmla="*/ 7016 h 11019"/>
                <a:gd name="connsiteX5" fmla="*/ 6372 w 10137"/>
                <a:gd name="connsiteY5" fmla="*/ 3820 h 11019"/>
                <a:gd name="connsiteX6" fmla="*/ 3902 w 10137"/>
                <a:gd name="connsiteY6" fmla="*/ 624 h 11019"/>
                <a:gd name="connsiteX7" fmla="*/ 2196 w 10137"/>
                <a:gd name="connsiteY7" fmla="*/ 624 h 11019"/>
                <a:gd name="connsiteX8" fmla="*/ 549 w 10137"/>
                <a:gd name="connsiteY8" fmla="*/ 4369 h 11019"/>
                <a:gd name="connsiteX9" fmla="*/ 137 w 10137"/>
                <a:gd name="connsiteY9" fmla="*/ 7291 h 11019"/>
                <a:gd name="connsiteX10" fmla="*/ 1372 w 10137"/>
                <a:gd name="connsiteY10" fmla="*/ 10624 h 11019"/>
                <a:gd name="connsiteX0" fmla="*/ 1372 w 10137"/>
                <a:gd name="connsiteY0" fmla="*/ 10624 h 11019"/>
                <a:gd name="connsiteX1" fmla="*/ 6372 w 10137"/>
                <a:gd name="connsiteY1" fmla="*/ 9663 h 11019"/>
                <a:gd name="connsiteX2" fmla="*/ 10137 w 10137"/>
                <a:gd name="connsiteY2" fmla="*/ 10349 h 11019"/>
                <a:gd name="connsiteX3" fmla="*/ 9725 w 10137"/>
                <a:gd name="connsiteY3" fmla="*/ 8820 h 11019"/>
                <a:gd name="connsiteX4" fmla="*/ 8490 w 10137"/>
                <a:gd name="connsiteY4" fmla="*/ 7016 h 11019"/>
                <a:gd name="connsiteX5" fmla="*/ 6372 w 10137"/>
                <a:gd name="connsiteY5" fmla="*/ 3820 h 11019"/>
                <a:gd name="connsiteX6" fmla="*/ 3902 w 10137"/>
                <a:gd name="connsiteY6" fmla="*/ 624 h 11019"/>
                <a:gd name="connsiteX7" fmla="*/ 2196 w 10137"/>
                <a:gd name="connsiteY7" fmla="*/ 624 h 11019"/>
                <a:gd name="connsiteX8" fmla="*/ 549 w 10137"/>
                <a:gd name="connsiteY8" fmla="*/ 4369 h 11019"/>
                <a:gd name="connsiteX9" fmla="*/ 137 w 10137"/>
                <a:gd name="connsiteY9" fmla="*/ 7291 h 11019"/>
                <a:gd name="connsiteX10" fmla="*/ 1372 w 10137"/>
                <a:gd name="connsiteY10" fmla="*/ 10624 h 11019"/>
                <a:gd name="connsiteX0" fmla="*/ 1372 w 10137"/>
                <a:gd name="connsiteY0" fmla="*/ 10371 h 10766"/>
                <a:gd name="connsiteX1" fmla="*/ 6372 w 10137"/>
                <a:gd name="connsiteY1" fmla="*/ 9410 h 10766"/>
                <a:gd name="connsiteX2" fmla="*/ 10137 w 10137"/>
                <a:gd name="connsiteY2" fmla="*/ 10096 h 10766"/>
                <a:gd name="connsiteX3" fmla="*/ 9725 w 10137"/>
                <a:gd name="connsiteY3" fmla="*/ 8567 h 10766"/>
                <a:gd name="connsiteX4" fmla="*/ 8490 w 10137"/>
                <a:gd name="connsiteY4" fmla="*/ 6763 h 10766"/>
                <a:gd name="connsiteX5" fmla="*/ 6372 w 10137"/>
                <a:gd name="connsiteY5" fmla="*/ 3567 h 10766"/>
                <a:gd name="connsiteX6" fmla="*/ 3902 w 10137"/>
                <a:gd name="connsiteY6" fmla="*/ 371 h 10766"/>
                <a:gd name="connsiteX7" fmla="*/ 2196 w 10137"/>
                <a:gd name="connsiteY7" fmla="*/ 371 h 10766"/>
                <a:gd name="connsiteX8" fmla="*/ 549 w 10137"/>
                <a:gd name="connsiteY8" fmla="*/ 4116 h 10766"/>
                <a:gd name="connsiteX9" fmla="*/ 137 w 10137"/>
                <a:gd name="connsiteY9" fmla="*/ 7038 h 10766"/>
                <a:gd name="connsiteX10" fmla="*/ 1372 w 10137"/>
                <a:gd name="connsiteY10" fmla="*/ 10371 h 10766"/>
                <a:gd name="connsiteX0" fmla="*/ 1372 w 10137"/>
                <a:gd name="connsiteY0" fmla="*/ 10371 h 10766"/>
                <a:gd name="connsiteX1" fmla="*/ 6372 w 10137"/>
                <a:gd name="connsiteY1" fmla="*/ 9410 h 10766"/>
                <a:gd name="connsiteX2" fmla="*/ 10137 w 10137"/>
                <a:gd name="connsiteY2" fmla="*/ 10096 h 10766"/>
                <a:gd name="connsiteX3" fmla="*/ 9725 w 10137"/>
                <a:gd name="connsiteY3" fmla="*/ 8567 h 10766"/>
                <a:gd name="connsiteX4" fmla="*/ 8490 w 10137"/>
                <a:gd name="connsiteY4" fmla="*/ 6763 h 10766"/>
                <a:gd name="connsiteX5" fmla="*/ 6372 w 10137"/>
                <a:gd name="connsiteY5" fmla="*/ 3567 h 10766"/>
                <a:gd name="connsiteX6" fmla="*/ 3902 w 10137"/>
                <a:gd name="connsiteY6" fmla="*/ 371 h 10766"/>
                <a:gd name="connsiteX7" fmla="*/ 2196 w 10137"/>
                <a:gd name="connsiteY7" fmla="*/ 371 h 10766"/>
                <a:gd name="connsiteX8" fmla="*/ 549 w 10137"/>
                <a:gd name="connsiteY8" fmla="*/ 4116 h 10766"/>
                <a:gd name="connsiteX9" fmla="*/ 137 w 10137"/>
                <a:gd name="connsiteY9" fmla="*/ 7038 h 10766"/>
                <a:gd name="connsiteX10" fmla="*/ 1372 w 10137"/>
                <a:gd name="connsiteY10" fmla="*/ 10371 h 10766"/>
                <a:gd name="connsiteX0" fmla="*/ 1372 w 10137"/>
                <a:gd name="connsiteY0" fmla="*/ 10371 h 10371"/>
                <a:gd name="connsiteX1" fmla="*/ 6372 w 10137"/>
                <a:gd name="connsiteY1" fmla="*/ 9410 h 10371"/>
                <a:gd name="connsiteX2" fmla="*/ 10137 w 10137"/>
                <a:gd name="connsiteY2" fmla="*/ 10096 h 10371"/>
                <a:gd name="connsiteX3" fmla="*/ 9725 w 10137"/>
                <a:gd name="connsiteY3" fmla="*/ 8567 h 10371"/>
                <a:gd name="connsiteX4" fmla="*/ 8490 w 10137"/>
                <a:gd name="connsiteY4" fmla="*/ 6763 h 10371"/>
                <a:gd name="connsiteX5" fmla="*/ 6372 w 10137"/>
                <a:gd name="connsiteY5" fmla="*/ 3567 h 10371"/>
                <a:gd name="connsiteX6" fmla="*/ 3902 w 10137"/>
                <a:gd name="connsiteY6" fmla="*/ 371 h 10371"/>
                <a:gd name="connsiteX7" fmla="*/ 2196 w 10137"/>
                <a:gd name="connsiteY7" fmla="*/ 371 h 10371"/>
                <a:gd name="connsiteX8" fmla="*/ 549 w 10137"/>
                <a:gd name="connsiteY8" fmla="*/ 4116 h 10371"/>
                <a:gd name="connsiteX9" fmla="*/ 137 w 10137"/>
                <a:gd name="connsiteY9" fmla="*/ 7038 h 10371"/>
                <a:gd name="connsiteX10" fmla="*/ 1372 w 10137"/>
                <a:gd name="connsiteY10" fmla="*/ 10371 h 10371"/>
                <a:gd name="connsiteX0" fmla="*/ 1372 w 10137"/>
                <a:gd name="connsiteY0" fmla="*/ 10371 h 10371"/>
                <a:gd name="connsiteX1" fmla="*/ 6372 w 10137"/>
                <a:gd name="connsiteY1" fmla="*/ 9410 h 10371"/>
                <a:gd name="connsiteX2" fmla="*/ 10137 w 10137"/>
                <a:gd name="connsiteY2" fmla="*/ 10096 h 10371"/>
                <a:gd name="connsiteX3" fmla="*/ 9725 w 10137"/>
                <a:gd name="connsiteY3" fmla="*/ 8567 h 10371"/>
                <a:gd name="connsiteX4" fmla="*/ 8490 w 10137"/>
                <a:gd name="connsiteY4" fmla="*/ 6763 h 10371"/>
                <a:gd name="connsiteX5" fmla="*/ 6372 w 10137"/>
                <a:gd name="connsiteY5" fmla="*/ 3567 h 10371"/>
                <a:gd name="connsiteX6" fmla="*/ 3902 w 10137"/>
                <a:gd name="connsiteY6" fmla="*/ 371 h 10371"/>
                <a:gd name="connsiteX7" fmla="*/ 2196 w 10137"/>
                <a:gd name="connsiteY7" fmla="*/ 371 h 10371"/>
                <a:gd name="connsiteX8" fmla="*/ 549 w 10137"/>
                <a:gd name="connsiteY8" fmla="*/ 4116 h 10371"/>
                <a:gd name="connsiteX9" fmla="*/ 137 w 10137"/>
                <a:gd name="connsiteY9" fmla="*/ 7038 h 10371"/>
                <a:gd name="connsiteX10" fmla="*/ 1372 w 10137"/>
                <a:gd name="connsiteY10" fmla="*/ 10371 h 10371"/>
                <a:gd name="connsiteX0" fmla="*/ 1372 w 10137"/>
                <a:gd name="connsiteY0" fmla="*/ 10371 h 10371"/>
                <a:gd name="connsiteX1" fmla="*/ 6372 w 10137"/>
                <a:gd name="connsiteY1" fmla="*/ 9410 h 10371"/>
                <a:gd name="connsiteX2" fmla="*/ 10137 w 10137"/>
                <a:gd name="connsiteY2" fmla="*/ 10096 h 10371"/>
                <a:gd name="connsiteX3" fmla="*/ 9725 w 10137"/>
                <a:gd name="connsiteY3" fmla="*/ 8567 h 10371"/>
                <a:gd name="connsiteX4" fmla="*/ 8490 w 10137"/>
                <a:gd name="connsiteY4" fmla="*/ 6763 h 10371"/>
                <a:gd name="connsiteX5" fmla="*/ 6372 w 10137"/>
                <a:gd name="connsiteY5" fmla="*/ 3567 h 10371"/>
                <a:gd name="connsiteX6" fmla="*/ 3902 w 10137"/>
                <a:gd name="connsiteY6" fmla="*/ 371 h 10371"/>
                <a:gd name="connsiteX7" fmla="*/ 2196 w 10137"/>
                <a:gd name="connsiteY7" fmla="*/ 371 h 10371"/>
                <a:gd name="connsiteX8" fmla="*/ 549 w 10137"/>
                <a:gd name="connsiteY8" fmla="*/ 4116 h 10371"/>
                <a:gd name="connsiteX9" fmla="*/ 137 w 10137"/>
                <a:gd name="connsiteY9" fmla="*/ 7038 h 10371"/>
                <a:gd name="connsiteX10" fmla="*/ 1372 w 10137"/>
                <a:gd name="connsiteY10" fmla="*/ 10371 h 10371"/>
                <a:gd name="connsiteX0" fmla="*/ 972 w 10080"/>
                <a:gd name="connsiteY0" fmla="*/ 10601 h 10601"/>
                <a:gd name="connsiteX1" fmla="*/ 6315 w 10080"/>
                <a:gd name="connsiteY1" fmla="*/ 9410 h 10601"/>
                <a:gd name="connsiteX2" fmla="*/ 10080 w 10080"/>
                <a:gd name="connsiteY2" fmla="*/ 10096 h 10601"/>
                <a:gd name="connsiteX3" fmla="*/ 9668 w 10080"/>
                <a:gd name="connsiteY3" fmla="*/ 8567 h 10601"/>
                <a:gd name="connsiteX4" fmla="*/ 8433 w 10080"/>
                <a:gd name="connsiteY4" fmla="*/ 6763 h 10601"/>
                <a:gd name="connsiteX5" fmla="*/ 6315 w 10080"/>
                <a:gd name="connsiteY5" fmla="*/ 3567 h 10601"/>
                <a:gd name="connsiteX6" fmla="*/ 3845 w 10080"/>
                <a:gd name="connsiteY6" fmla="*/ 371 h 10601"/>
                <a:gd name="connsiteX7" fmla="*/ 2139 w 10080"/>
                <a:gd name="connsiteY7" fmla="*/ 371 h 10601"/>
                <a:gd name="connsiteX8" fmla="*/ 492 w 10080"/>
                <a:gd name="connsiteY8" fmla="*/ 4116 h 10601"/>
                <a:gd name="connsiteX9" fmla="*/ 80 w 10080"/>
                <a:gd name="connsiteY9" fmla="*/ 7038 h 10601"/>
                <a:gd name="connsiteX10" fmla="*/ 972 w 10080"/>
                <a:gd name="connsiteY10" fmla="*/ 10601 h 10601"/>
                <a:gd name="connsiteX0" fmla="*/ 972 w 10080"/>
                <a:gd name="connsiteY0" fmla="*/ 10601 h 10601"/>
                <a:gd name="connsiteX1" fmla="*/ 5492 w 10080"/>
                <a:gd name="connsiteY1" fmla="*/ 9410 h 10601"/>
                <a:gd name="connsiteX2" fmla="*/ 10080 w 10080"/>
                <a:gd name="connsiteY2" fmla="*/ 10096 h 10601"/>
                <a:gd name="connsiteX3" fmla="*/ 9668 w 10080"/>
                <a:gd name="connsiteY3" fmla="*/ 8567 h 10601"/>
                <a:gd name="connsiteX4" fmla="*/ 8433 w 10080"/>
                <a:gd name="connsiteY4" fmla="*/ 6763 h 10601"/>
                <a:gd name="connsiteX5" fmla="*/ 6315 w 10080"/>
                <a:gd name="connsiteY5" fmla="*/ 3567 h 10601"/>
                <a:gd name="connsiteX6" fmla="*/ 3845 w 10080"/>
                <a:gd name="connsiteY6" fmla="*/ 371 h 10601"/>
                <a:gd name="connsiteX7" fmla="*/ 2139 w 10080"/>
                <a:gd name="connsiteY7" fmla="*/ 371 h 10601"/>
                <a:gd name="connsiteX8" fmla="*/ 492 w 10080"/>
                <a:gd name="connsiteY8" fmla="*/ 4116 h 10601"/>
                <a:gd name="connsiteX9" fmla="*/ 80 w 10080"/>
                <a:gd name="connsiteY9" fmla="*/ 7038 h 10601"/>
                <a:gd name="connsiteX10" fmla="*/ 972 w 10080"/>
                <a:gd name="connsiteY10" fmla="*/ 10601 h 10601"/>
                <a:gd name="connsiteX0" fmla="*/ 972 w 10080"/>
                <a:gd name="connsiteY0" fmla="*/ 10601 h 10601"/>
                <a:gd name="connsiteX1" fmla="*/ 5492 w 10080"/>
                <a:gd name="connsiteY1" fmla="*/ 9410 h 10601"/>
                <a:gd name="connsiteX2" fmla="*/ 10080 w 10080"/>
                <a:gd name="connsiteY2" fmla="*/ 10096 h 10601"/>
                <a:gd name="connsiteX3" fmla="*/ 9668 w 10080"/>
                <a:gd name="connsiteY3" fmla="*/ 8567 h 10601"/>
                <a:gd name="connsiteX4" fmla="*/ 8433 w 10080"/>
                <a:gd name="connsiteY4" fmla="*/ 6763 h 10601"/>
                <a:gd name="connsiteX5" fmla="*/ 6315 w 10080"/>
                <a:gd name="connsiteY5" fmla="*/ 3567 h 10601"/>
                <a:gd name="connsiteX6" fmla="*/ 3845 w 10080"/>
                <a:gd name="connsiteY6" fmla="*/ 371 h 10601"/>
                <a:gd name="connsiteX7" fmla="*/ 2139 w 10080"/>
                <a:gd name="connsiteY7" fmla="*/ 371 h 10601"/>
                <a:gd name="connsiteX8" fmla="*/ 492 w 10080"/>
                <a:gd name="connsiteY8" fmla="*/ 4116 h 10601"/>
                <a:gd name="connsiteX9" fmla="*/ 80 w 10080"/>
                <a:gd name="connsiteY9" fmla="*/ 7038 h 10601"/>
                <a:gd name="connsiteX10" fmla="*/ 972 w 10080"/>
                <a:gd name="connsiteY10" fmla="*/ 10601 h 10601"/>
                <a:gd name="connsiteX0" fmla="*/ 972 w 10080"/>
                <a:gd name="connsiteY0" fmla="*/ 10601 h 10601"/>
                <a:gd name="connsiteX1" fmla="*/ 5398 w 10080"/>
                <a:gd name="connsiteY1" fmla="*/ 9266 h 10601"/>
                <a:gd name="connsiteX2" fmla="*/ 10080 w 10080"/>
                <a:gd name="connsiteY2" fmla="*/ 10096 h 10601"/>
                <a:gd name="connsiteX3" fmla="*/ 9668 w 10080"/>
                <a:gd name="connsiteY3" fmla="*/ 8567 h 10601"/>
                <a:gd name="connsiteX4" fmla="*/ 8433 w 10080"/>
                <a:gd name="connsiteY4" fmla="*/ 6763 h 10601"/>
                <a:gd name="connsiteX5" fmla="*/ 6315 w 10080"/>
                <a:gd name="connsiteY5" fmla="*/ 3567 h 10601"/>
                <a:gd name="connsiteX6" fmla="*/ 3845 w 10080"/>
                <a:gd name="connsiteY6" fmla="*/ 371 h 10601"/>
                <a:gd name="connsiteX7" fmla="*/ 2139 w 10080"/>
                <a:gd name="connsiteY7" fmla="*/ 371 h 10601"/>
                <a:gd name="connsiteX8" fmla="*/ 492 w 10080"/>
                <a:gd name="connsiteY8" fmla="*/ 4116 h 10601"/>
                <a:gd name="connsiteX9" fmla="*/ 80 w 10080"/>
                <a:gd name="connsiteY9" fmla="*/ 7038 h 10601"/>
                <a:gd name="connsiteX10" fmla="*/ 972 w 10080"/>
                <a:gd name="connsiteY10" fmla="*/ 10601 h 10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80" h="10601">
                  <a:moveTo>
                    <a:pt x="972" y="10601"/>
                  </a:moveTo>
                  <a:cubicBezTo>
                    <a:pt x="2628" y="9524"/>
                    <a:pt x="3469" y="9258"/>
                    <a:pt x="5398" y="9266"/>
                  </a:cubicBezTo>
                  <a:cubicBezTo>
                    <a:pt x="7327" y="9274"/>
                    <a:pt x="9178" y="9570"/>
                    <a:pt x="10080" y="10096"/>
                  </a:cubicBezTo>
                  <a:cubicBezTo>
                    <a:pt x="9943" y="9586"/>
                    <a:pt x="9942" y="9122"/>
                    <a:pt x="9668" y="8567"/>
                  </a:cubicBezTo>
                  <a:cubicBezTo>
                    <a:pt x="9394" y="8012"/>
                    <a:pt x="8992" y="7596"/>
                    <a:pt x="8433" y="6763"/>
                  </a:cubicBezTo>
                  <a:cubicBezTo>
                    <a:pt x="7874" y="5930"/>
                    <a:pt x="7080" y="4632"/>
                    <a:pt x="6315" y="3567"/>
                  </a:cubicBezTo>
                  <a:cubicBezTo>
                    <a:pt x="5550" y="2502"/>
                    <a:pt x="4335" y="624"/>
                    <a:pt x="3845" y="371"/>
                  </a:cubicBezTo>
                  <a:cubicBezTo>
                    <a:pt x="3355" y="118"/>
                    <a:pt x="2698" y="0"/>
                    <a:pt x="2139" y="371"/>
                  </a:cubicBezTo>
                  <a:cubicBezTo>
                    <a:pt x="1580" y="742"/>
                    <a:pt x="835" y="3005"/>
                    <a:pt x="492" y="4116"/>
                  </a:cubicBezTo>
                  <a:cubicBezTo>
                    <a:pt x="149" y="5227"/>
                    <a:pt x="0" y="5957"/>
                    <a:pt x="80" y="7038"/>
                  </a:cubicBezTo>
                  <a:cubicBezTo>
                    <a:pt x="160" y="8119"/>
                    <a:pt x="344" y="9746"/>
                    <a:pt x="972" y="10601"/>
                  </a:cubicBezTo>
                  <a:close/>
                </a:path>
              </a:pathLst>
            </a:custGeom>
            <a:gradFill flip="none" rotWithShape="1">
              <a:gsLst>
                <a:gs pos="0">
                  <a:srgbClr val="FFFF00">
                    <a:tint val="66000"/>
                    <a:satMod val="160000"/>
                  </a:srgbClr>
                </a:gs>
                <a:gs pos="50000">
                  <a:srgbClr val="FFFF00">
                    <a:tint val="44500"/>
                    <a:satMod val="160000"/>
                  </a:srgbClr>
                </a:gs>
                <a:gs pos="100000">
                  <a:srgbClr val="FFFF00">
                    <a:tint val="23500"/>
                    <a:satMod val="160000"/>
                  </a:srgbClr>
                </a:gs>
              </a:gsLst>
              <a:lin ang="5400000" scaled="1"/>
              <a:tileRect/>
            </a:gradFill>
            <a:ln w="19050">
              <a:solidFill>
                <a:schemeClr val="tx1"/>
              </a:solidFill>
              <a:prstDash val="solid"/>
              <a:round/>
              <a:headEnd/>
              <a:tailEnd/>
            </a:ln>
          </p:spPr>
          <p:txBody>
            <a:bodyPr/>
            <a:lstStyle/>
            <a:p>
              <a:endParaRPr lang="el-GR"/>
            </a:p>
          </p:txBody>
        </p:sp>
      </p:grpSp>
      <p:grpSp>
        <p:nvGrpSpPr>
          <p:cNvPr id="13" name="Group 7"/>
          <p:cNvGrpSpPr>
            <a:grpSpLocks/>
          </p:cNvGrpSpPr>
          <p:nvPr/>
        </p:nvGrpSpPr>
        <p:grpSpPr bwMode="auto">
          <a:xfrm rot="176456" flipH="1">
            <a:off x="5296345" y="2536295"/>
            <a:ext cx="419783" cy="1584981"/>
            <a:chOff x="2594" y="2244"/>
            <a:chExt cx="204" cy="576"/>
          </a:xfrm>
        </p:grpSpPr>
        <p:sp>
          <p:nvSpPr>
            <p:cNvPr id="24" name="Freeform 8"/>
            <p:cNvSpPr>
              <a:spLocks/>
            </p:cNvSpPr>
            <p:nvPr/>
          </p:nvSpPr>
          <p:spPr bwMode="auto">
            <a:xfrm>
              <a:off x="2594" y="2559"/>
              <a:ext cx="204" cy="261"/>
            </a:xfrm>
            <a:custGeom>
              <a:avLst/>
              <a:gdLst/>
              <a:ahLst/>
              <a:cxnLst>
                <a:cxn ang="0">
                  <a:pos x="193" y="78"/>
                </a:cxn>
                <a:cxn ang="0">
                  <a:pos x="197" y="130"/>
                </a:cxn>
                <a:cxn ang="0">
                  <a:pos x="202" y="180"/>
                </a:cxn>
                <a:cxn ang="0">
                  <a:pos x="204" y="198"/>
                </a:cxn>
                <a:cxn ang="0">
                  <a:pos x="197" y="241"/>
                </a:cxn>
                <a:cxn ang="0">
                  <a:pos x="190" y="254"/>
                </a:cxn>
                <a:cxn ang="0">
                  <a:pos x="179" y="261"/>
                </a:cxn>
                <a:cxn ang="0">
                  <a:pos x="170" y="259"/>
                </a:cxn>
                <a:cxn ang="0">
                  <a:pos x="131" y="254"/>
                </a:cxn>
                <a:cxn ang="0">
                  <a:pos x="93" y="250"/>
                </a:cxn>
                <a:cxn ang="0">
                  <a:pos x="43" y="245"/>
                </a:cxn>
                <a:cxn ang="0">
                  <a:pos x="22" y="236"/>
                </a:cxn>
                <a:cxn ang="0">
                  <a:pos x="13" y="232"/>
                </a:cxn>
                <a:cxn ang="0">
                  <a:pos x="9" y="227"/>
                </a:cxn>
                <a:cxn ang="0">
                  <a:pos x="2" y="218"/>
                </a:cxn>
                <a:cxn ang="0">
                  <a:pos x="0" y="186"/>
                </a:cxn>
                <a:cxn ang="0">
                  <a:pos x="0" y="157"/>
                </a:cxn>
                <a:cxn ang="0">
                  <a:pos x="4" y="136"/>
                </a:cxn>
                <a:cxn ang="0">
                  <a:pos x="22" y="66"/>
                </a:cxn>
                <a:cxn ang="0">
                  <a:pos x="27" y="46"/>
                </a:cxn>
                <a:cxn ang="0">
                  <a:pos x="36" y="28"/>
                </a:cxn>
                <a:cxn ang="0">
                  <a:pos x="47" y="16"/>
                </a:cxn>
                <a:cxn ang="0">
                  <a:pos x="63" y="7"/>
                </a:cxn>
                <a:cxn ang="0">
                  <a:pos x="81" y="0"/>
                </a:cxn>
                <a:cxn ang="0">
                  <a:pos x="104" y="0"/>
                </a:cxn>
                <a:cxn ang="0">
                  <a:pos x="134" y="3"/>
                </a:cxn>
                <a:cxn ang="0">
                  <a:pos x="163" y="16"/>
                </a:cxn>
                <a:cxn ang="0">
                  <a:pos x="177" y="28"/>
                </a:cxn>
                <a:cxn ang="0">
                  <a:pos x="188" y="46"/>
                </a:cxn>
                <a:cxn ang="0">
                  <a:pos x="193" y="78"/>
                </a:cxn>
              </a:cxnLst>
              <a:rect l="0" t="0" r="r" b="b"/>
              <a:pathLst>
                <a:path w="204" h="261">
                  <a:moveTo>
                    <a:pt x="193" y="78"/>
                  </a:moveTo>
                  <a:lnTo>
                    <a:pt x="197" y="130"/>
                  </a:lnTo>
                  <a:lnTo>
                    <a:pt x="202" y="180"/>
                  </a:lnTo>
                  <a:lnTo>
                    <a:pt x="204" y="198"/>
                  </a:lnTo>
                  <a:lnTo>
                    <a:pt x="197" y="241"/>
                  </a:lnTo>
                  <a:lnTo>
                    <a:pt x="190" y="254"/>
                  </a:lnTo>
                  <a:lnTo>
                    <a:pt x="179" y="261"/>
                  </a:lnTo>
                  <a:lnTo>
                    <a:pt x="170" y="259"/>
                  </a:lnTo>
                  <a:lnTo>
                    <a:pt x="131" y="254"/>
                  </a:lnTo>
                  <a:lnTo>
                    <a:pt x="93" y="250"/>
                  </a:lnTo>
                  <a:lnTo>
                    <a:pt x="43" y="245"/>
                  </a:lnTo>
                  <a:lnTo>
                    <a:pt x="22" y="236"/>
                  </a:lnTo>
                  <a:lnTo>
                    <a:pt x="13" y="232"/>
                  </a:lnTo>
                  <a:lnTo>
                    <a:pt x="9" y="227"/>
                  </a:lnTo>
                  <a:lnTo>
                    <a:pt x="2" y="218"/>
                  </a:lnTo>
                  <a:lnTo>
                    <a:pt x="0" y="186"/>
                  </a:lnTo>
                  <a:lnTo>
                    <a:pt x="0" y="157"/>
                  </a:lnTo>
                  <a:lnTo>
                    <a:pt x="4" y="136"/>
                  </a:lnTo>
                  <a:lnTo>
                    <a:pt x="22" y="66"/>
                  </a:lnTo>
                  <a:lnTo>
                    <a:pt x="27" y="46"/>
                  </a:lnTo>
                  <a:lnTo>
                    <a:pt x="36" y="28"/>
                  </a:lnTo>
                  <a:lnTo>
                    <a:pt x="47" y="16"/>
                  </a:lnTo>
                  <a:lnTo>
                    <a:pt x="63" y="7"/>
                  </a:lnTo>
                  <a:lnTo>
                    <a:pt x="81" y="0"/>
                  </a:lnTo>
                  <a:lnTo>
                    <a:pt x="104" y="0"/>
                  </a:lnTo>
                  <a:lnTo>
                    <a:pt x="134" y="3"/>
                  </a:lnTo>
                  <a:lnTo>
                    <a:pt x="163" y="16"/>
                  </a:lnTo>
                  <a:lnTo>
                    <a:pt x="177" y="28"/>
                  </a:lnTo>
                  <a:lnTo>
                    <a:pt x="188" y="46"/>
                  </a:lnTo>
                  <a:lnTo>
                    <a:pt x="193" y="78"/>
                  </a:lnTo>
                  <a:close/>
                </a:path>
              </a:pathLst>
            </a:custGeom>
            <a:noFill/>
            <a:ln w="19050" cmpd="sng">
              <a:solidFill>
                <a:schemeClr val="tx1"/>
              </a:solidFill>
              <a:prstDash val="solid"/>
              <a:round/>
              <a:headEnd/>
              <a:tailEnd/>
            </a:ln>
          </p:spPr>
          <p:txBody>
            <a:bodyPr/>
            <a:lstStyle/>
            <a:p>
              <a:endParaRPr lang="el-GR"/>
            </a:p>
          </p:txBody>
        </p:sp>
        <p:sp>
          <p:nvSpPr>
            <p:cNvPr id="25" name="Freeform 9"/>
            <p:cNvSpPr>
              <a:spLocks/>
            </p:cNvSpPr>
            <p:nvPr/>
          </p:nvSpPr>
          <p:spPr bwMode="auto">
            <a:xfrm>
              <a:off x="2621" y="2244"/>
              <a:ext cx="170" cy="393"/>
            </a:xfrm>
            <a:custGeom>
              <a:avLst/>
              <a:gdLst/>
              <a:ahLst/>
              <a:cxnLst>
                <a:cxn ang="0">
                  <a:pos x="0" y="361"/>
                </a:cxn>
                <a:cxn ang="0">
                  <a:pos x="7" y="309"/>
                </a:cxn>
                <a:cxn ang="0">
                  <a:pos x="7" y="259"/>
                </a:cxn>
                <a:cxn ang="0">
                  <a:pos x="7" y="238"/>
                </a:cxn>
                <a:cxn ang="0">
                  <a:pos x="18" y="184"/>
                </a:cxn>
                <a:cxn ang="0">
                  <a:pos x="41" y="91"/>
                </a:cxn>
                <a:cxn ang="0">
                  <a:pos x="59" y="43"/>
                </a:cxn>
                <a:cxn ang="0">
                  <a:pos x="73" y="18"/>
                </a:cxn>
                <a:cxn ang="0">
                  <a:pos x="84" y="7"/>
                </a:cxn>
                <a:cxn ang="0">
                  <a:pos x="100" y="0"/>
                </a:cxn>
                <a:cxn ang="0">
                  <a:pos x="111" y="9"/>
                </a:cxn>
                <a:cxn ang="0">
                  <a:pos x="127" y="46"/>
                </a:cxn>
                <a:cxn ang="0">
                  <a:pos x="138" y="98"/>
                </a:cxn>
                <a:cxn ang="0">
                  <a:pos x="159" y="197"/>
                </a:cxn>
                <a:cxn ang="0">
                  <a:pos x="166" y="252"/>
                </a:cxn>
                <a:cxn ang="0">
                  <a:pos x="168" y="272"/>
                </a:cxn>
                <a:cxn ang="0">
                  <a:pos x="170" y="320"/>
                </a:cxn>
                <a:cxn ang="0">
                  <a:pos x="166" y="393"/>
                </a:cxn>
                <a:cxn ang="0">
                  <a:pos x="161" y="361"/>
                </a:cxn>
                <a:cxn ang="0">
                  <a:pos x="150" y="343"/>
                </a:cxn>
                <a:cxn ang="0">
                  <a:pos x="136" y="331"/>
                </a:cxn>
                <a:cxn ang="0">
                  <a:pos x="107" y="318"/>
                </a:cxn>
                <a:cxn ang="0">
                  <a:pos x="77" y="315"/>
                </a:cxn>
                <a:cxn ang="0">
                  <a:pos x="54" y="315"/>
                </a:cxn>
                <a:cxn ang="0">
                  <a:pos x="36" y="322"/>
                </a:cxn>
                <a:cxn ang="0">
                  <a:pos x="20" y="331"/>
                </a:cxn>
                <a:cxn ang="0">
                  <a:pos x="9" y="343"/>
                </a:cxn>
                <a:cxn ang="0">
                  <a:pos x="0" y="361"/>
                </a:cxn>
              </a:cxnLst>
              <a:rect l="0" t="0" r="r" b="b"/>
              <a:pathLst>
                <a:path w="170" h="393">
                  <a:moveTo>
                    <a:pt x="0" y="361"/>
                  </a:moveTo>
                  <a:lnTo>
                    <a:pt x="7" y="309"/>
                  </a:lnTo>
                  <a:lnTo>
                    <a:pt x="7" y="259"/>
                  </a:lnTo>
                  <a:lnTo>
                    <a:pt x="7" y="238"/>
                  </a:lnTo>
                  <a:lnTo>
                    <a:pt x="18" y="184"/>
                  </a:lnTo>
                  <a:lnTo>
                    <a:pt x="41" y="91"/>
                  </a:lnTo>
                  <a:lnTo>
                    <a:pt x="59" y="43"/>
                  </a:lnTo>
                  <a:lnTo>
                    <a:pt x="73" y="18"/>
                  </a:lnTo>
                  <a:lnTo>
                    <a:pt x="84" y="7"/>
                  </a:lnTo>
                  <a:lnTo>
                    <a:pt x="100" y="0"/>
                  </a:lnTo>
                  <a:lnTo>
                    <a:pt x="111" y="9"/>
                  </a:lnTo>
                  <a:lnTo>
                    <a:pt x="127" y="46"/>
                  </a:lnTo>
                  <a:lnTo>
                    <a:pt x="138" y="98"/>
                  </a:lnTo>
                  <a:lnTo>
                    <a:pt x="159" y="197"/>
                  </a:lnTo>
                  <a:lnTo>
                    <a:pt x="166" y="252"/>
                  </a:lnTo>
                  <a:lnTo>
                    <a:pt x="168" y="272"/>
                  </a:lnTo>
                  <a:lnTo>
                    <a:pt x="170" y="320"/>
                  </a:lnTo>
                  <a:lnTo>
                    <a:pt x="166" y="393"/>
                  </a:lnTo>
                  <a:lnTo>
                    <a:pt x="161" y="361"/>
                  </a:lnTo>
                  <a:lnTo>
                    <a:pt x="150" y="343"/>
                  </a:lnTo>
                  <a:lnTo>
                    <a:pt x="136" y="331"/>
                  </a:lnTo>
                  <a:lnTo>
                    <a:pt x="107" y="318"/>
                  </a:lnTo>
                  <a:lnTo>
                    <a:pt x="77" y="315"/>
                  </a:lnTo>
                  <a:lnTo>
                    <a:pt x="54" y="315"/>
                  </a:lnTo>
                  <a:lnTo>
                    <a:pt x="36" y="322"/>
                  </a:lnTo>
                  <a:lnTo>
                    <a:pt x="20" y="331"/>
                  </a:lnTo>
                  <a:lnTo>
                    <a:pt x="9" y="343"/>
                  </a:lnTo>
                  <a:lnTo>
                    <a:pt x="0" y="361"/>
                  </a:lnTo>
                  <a:close/>
                </a:path>
              </a:pathLst>
            </a:custGeom>
            <a:gradFill flip="none" rotWithShape="1">
              <a:gsLst>
                <a:gs pos="0">
                  <a:srgbClr val="FFFF00">
                    <a:tint val="66000"/>
                    <a:satMod val="160000"/>
                  </a:srgbClr>
                </a:gs>
                <a:gs pos="50000">
                  <a:srgbClr val="FFFF00">
                    <a:tint val="44500"/>
                    <a:satMod val="160000"/>
                  </a:srgbClr>
                </a:gs>
                <a:gs pos="100000">
                  <a:srgbClr val="FFFF00">
                    <a:tint val="23500"/>
                    <a:satMod val="160000"/>
                  </a:srgbClr>
                </a:gs>
              </a:gsLst>
              <a:lin ang="5400000" scaled="1"/>
              <a:tileRect/>
            </a:gradFill>
            <a:ln w="19050" cmpd="sng">
              <a:solidFill>
                <a:schemeClr val="tx1"/>
              </a:solidFill>
              <a:prstDash val="solid"/>
              <a:round/>
              <a:headEnd/>
              <a:tailEnd/>
            </a:ln>
          </p:spPr>
          <p:txBody>
            <a:bodyPr/>
            <a:lstStyle/>
            <a:p>
              <a:endParaRPr lang="el-GR"/>
            </a:p>
          </p:txBody>
        </p:sp>
      </p:grpSp>
      <p:grpSp>
        <p:nvGrpSpPr>
          <p:cNvPr id="14" name="Group 19"/>
          <p:cNvGrpSpPr/>
          <p:nvPr/>
        </p:nvGrpSpPr>
        <p:grpSpPr>
          <a:xfrm rot="464001" flipH="1">
            <a:off x="5741985" y="986060"/>
            <a:ext cx="616955" cy="1970106"/>
            <a:chOff x="2577753" y="1070805"/>
            <a:chExt cx="616954" cy="1970106"/>
          </a:xfrm>
        </p:grpSpPr>
        <p:sp>
          <p:nvSpPr>
            <p:cNvPr id="30" name="Freeform 403"/>
            <p:cNvSpPr>
              <a:spLocks/>
            </p:cNvSpPr>
            <p:nvPr/>
          </p:nvSpPr>
          <p:spPr bwMode="auto">
            <a:xfrm>
              <a:off x="2597734" y="2252135"/>
              <a:ext cx="596973" cy="788776"/>
            </a:xfrm>
            <a:custGeom>
              <a:avLst/>
              <a:gdLst>
                <a:gd name="connsiteX0" fmla="*/ 6195 w 10000"/>
                <a:gd name="connsiteY0" fmla="*/ 10000 h 10000"/>
                <a:gd name="connsiteX1" fmla="*/ 5171 w 10000"/>
                <a:gd name="connsiteY1" fmla="*/ 9740 h 10000"/>
                <a:gd name="connsiteX2" fmla="*/ 3122 w 10000"/>
                <a:gd name="connsiteY2" fmla="*/ 9219 h 10000"/>
                <a:gd name="connsiteX3" fmla="*/ 2049 w 10000"/>
                <a:gd name="connsiteY3" fmla="*/ 8959 h 10000"/>
                <a:gd name="connsiteX4" fmla="*/ 683 w 10000"/>
                <a:gd name="connsiteY4" fmla="*/ 7621 h 10000"/>
                <a:gd name="connsiteX5" fmla="*/ 0 w 10000"/>
                <a:gd name="connsiteY5" fmla="*/ 5799 h 10000"/>
                <a:gd name="connsiteX6" fmla="*/ 0 w 10000"/>
                <a:gd name="connsiteY6" fmla="*/ 4981 h 10000"/>
                <a:gd name="connsiteX7" fmla="*/ 341 w 10000"/>
                <a:gd name="connsiteY7" fmla="*/ 3160 h 10000"/>
                <a:gd name="connsiteX8" fmla="*/ 683 w 10000"/>
                <a:gd name="connsiteY8" fmla="*/ 1822 h 10000"/>
                <a:gd name="connsiteX9" fmla="*/ 1024 w 10000"/>
                <a:gd name="connsiteY9" fmla="*/ 1041 h 10000"/>
                <a:gd name="connsiteX10" fmla="*/ 3122 w 10000"/>
                <a:gd name="connsiteY10" fmla="*/ 0 h 10000"/>
                <a:gd name="connsiteX11" fmla="*/ 4829 w 10000"/>
                <a:gd name="connsiteY11" fmla="*/ 0 h 10000"/>
                <a:gd name="connsiteX12" fmla="*/ 6195 w 10000"/>
                <a:gd name="connsiteY12" fmla="*/ 260 h 10000"/>
                <a:gd name="connsiteX13" fmla="*/ 7268 w 10000"/>
                <a:gd name="connsiteY13" fmla="*/ 520 h 10000"/>
                <a:gd name="connsiteX14" fmla="*/ 7951 w 10000"/>
                <a:gd name="connsiteY14" fmla="*/ 1301 h 10000"/>
                <a:gd name="connsiteX15" fmla="*/ 8976 w 10000"/>
                <a:gd name="connsiteY15" fmla="*/ 3420 h 10000"/>
                <a:gd name="connsiteX16" fmla="*/ 9317 w 10000"/>
                <a:gd name="connsiteY16" fmla="*/ 4721 h 10000"/>
                <a:gd name="connsiteX17" fmla="*/ 10000 w 10000"/>
                <a:gd name="connsiteY17" fmla="*/ 5539 h 10000"/>
                <a:gd name="connsiteX18" fmla="*/ 10000 w 10000"/>
                <a:gd name="connsiteY18" fmla="*/ 6580 h 10000"/>
                <a:gd name="connsiteX19" fmla="*/ 9659 w 10000"/>
                <a:gd name="connsiteY19" fmla="*/ 7881 h 10000"/>
                <a:gd name="connsiteX20" fmla="*/ 7951 w 10000"/>
                <a:gd name="connsiteY20" fmla="*/ 9219 h 10000"/>
                <a:gd name="connsiteX21" fmla="*/ 6927 w 10000"/>
                <a:gd name="connsiteY21" fmla="*/ 9740 h 10000"/>
                <a:gd name="connsiteX22" fmla="*/ 6195 w 10000"/>
                <a:gd name="connsiteY22" fmla="*/ 10000 h 10000"/>
                <a:gd name="connsiteX0" fmla="*/ 6195 w 10000"/>
                <a:gd name="connsiteY0" fmla="*/ 10000 h 10000"/>
                <a:gd name="connsiteX1" fmla="*/ 5171 w 10000"/>
                <a:gd name="connsiteY1" fmla="*/ 9740 h 10000"/>
                <a:gd name="connsiteX2" fmla="*/ 3122 w 10000"/>
                <a:gd name="connsiteY2" fmla="*/ 9219 h 10000"/>
                <a:gd name="connsiteX3" fmla="*/ 2049 w 10000"/>
                <a:gd name="connsiteY3" fmla="*/ 8959 h 10000"/>
                <a:gd name="connsiteX4" fmla="*/ 683 w 10000"/>
                <a:gd name="connsiteY4" fmla="*/ 7621 h 10000"/>
                <a:gd name="connsiteX5" fmla="*/ 0 w 10000"/>
                <a:gd name="connsiteY5" fmla="*/ 5799 h 10000"/>
                <a:gd name="connsiteX6" fmla="*/ 0 w 10000"/>
                <a:gd name="connsiteY6" fmla="*/ 4981 h 10000"/>
                <a:gd name="connsiteX7" fmla="*/ 341 w 10000"/>
                <a:gd name="connsiteY7" fmla="*/ 3160 h 10000"/>
                <a:gd name="connsiteX8" fmla="*/ 683 w 10000"/>
                <a:gd name="connsiteY8" fmla="*/ 1822 h 10000"/>
                <a:gd name="connsiteX9" fmla="*/ 3122 w 10000"/>
                <a:gd name="connsiteY9" fmla="*/ 0 h 10000"/>
                <a:gd name="connsiteX10" fmla="*/ 4829 w 10000"/>
                <a:gd name="connsiteY10" fmla="*/ 0 h 10000"/>
                <a:gd name="connsiteX11" fmla="*/ 6195 w 10000"/>
                <a:gd name="connsiteY11" fmla="*/ 260 h 10000"/>
                <a:gd name="connsiteX12" fmla="*/ 7268 w 10000"/>
                <a:gd name="connsiteY12" fmla="*/ 520 h 10000"/>
                <a:gd name="connsiteX13" fmla="*/ 7951 w 10000"/>
                <a:gd name="connsiteY13" fmla="*/ 1301 h 10000"/>
                <a:gd name="connsiteX14" fmla="*/ 8976 w 10000"/>
                <a:gd name="connsiteY14" fmla="*/ 3420 h 10000"/>
                <a:gd name="connsiteX15" fmla="*/ 9317 w 10000"/>
                <a:gd name="connsiteY15" fmla="*/ 4721 h 10000"/>
                <a:gd name="connsiteX16" fmla="*/ 10000 w 10000"/>
                <a:gd name="connsiteY16" fmla="*/ 5539 h 10000"/>
                <a:gd name="connsiteX17" fmla="*/ 10000 w 10000"/>
                <a:gd name="connsiteY17" fmla="*/ 6580 h 10000"/>
                <a:gd name="connsiteX18" fmla="*/ 9659 w 10000"/>
                <a:gd name="connsiteY18" fmla="*/ 7881 h 10000"/>
                <a:gd name="connsiteX19" fmla="*/ 7951 w 10000"/>
                <a:gd name="connsiteY19" fmla="*/ 9219 h 10000"/>
                <a:gd name="connsiteX20" fmla="*/ 6927 w 10000"/>
                <a:gd name="connsiteY20" fmla="*/ 9740 h 10000"/>
                <a:gd name="connsiteX21" fmla="*/ 6195 w 10000"/>
                <a:gd name="connsiteY21" fmla="*/ 10000 h 10000"/>
                <a:gd name="connsiteX0" fmla="*/ 6195 w 10000"/>
                <a:gd name="connsiteY0" fmla="*/ 10000 h 10000"/>
                <a:gd name="connsiteX1" fmla="*/ 5171 w 10000"/>
                <a:gd name="connsiteY1" fmla="*/ 9740 h 10000"/>
                <a:gd name="connsiteX2" fmla="*/ 3122 w 10000"/>
                <a:gd name="connsiteY2" fmla="*/ 9219 h 10000"/>
                <a:gd name="connsiteX3" fmla="*/ 2049 w 10000"/>
                <a:gd name="connsiteY3" fmla="*/ 8959 h 10000"/>
                <a:gd name="connsiteX4" fmla="*/ 683 w 10000"/>
                <a:gd name="connsiteY4" fmla="*/ 7621 h 10000"/>
                <a:gd name="connsiteX5" fmla="*/ 0 w 10000"/>
                <a:gd name="connsiteY5" fmla="*/ 5799 h 10000"/>
                <a:gd name="connsiteX6" fmla="*/ 0 w 10000"/>
                <a:gd name="connsiteY6" fmla="*/ 4981 h 10000"/>
                <a:gd name="connsiteX7" fmla="*/ 341 w 10000"/>
                <a:gd name="connsiteY7" fmla="*/ 3160 h 10000"/>
                <a:gd name="connsiteX8" fmla="*/ 683 w 10000"/>
                <a:gd name="connsiteY8" fmla="*/ 1822 h 10000"/>
                <a:gd name="connsiteX9" fmla="*/ 3122 w 10000"/>
                <a:gd name="connsiteY9" fmla="*/ 0 h 10000"/>
                <a:gd name="connsiteX10" fmla="*/ 4829 w 10000"/>
                <a:gd name="connsiteY10" fmla="*/ 0 h 10000"/>
                <a:gd name="connsiteX11" fmla="*/ 7268 w 10000"/>
                <a:gd name="connsiteY11" fmla="*/ 520 h 10000"/>
                <a:gd name="connsiteX12" fmla="*/ 7951 w 10000"/>
                <a:gd name="connsiteY12" fmla="*/ 1301 h 10000"/>
                <a:gd name="connsiteX13" fmla="*/ 8976 w 10000"/>
                <a:gd name="connsiteY13" fmla="*/ 3420 h 10000"/>
                <a:gd name="connsiteX14" fmla="*/ 9317 w 10000"/>
                <a:gd name="connsiteY14" fmla="*/ 4721 h 10000"/>
                <a:gd name="connsiteX15" fmla="*/ 10000 w 10000"/>
                <a:gd name="connsiteY15" fmla="*/ 5539 h 10000"/>
                <a:gd name="connsiteX16" fmla="*/ 10000 w 10000"/>
                <a:gd name="connsiteY16" fmla="*/ 6580 h 10000"/>
                <a:gd name="connsiteX17" fmla="*/ 9659 w 10000"/>
                <a:gd name="connsiteY17" fmla="*/ 7881 h 10000"/>
                <a:gd name="connsiteX18" fmla="*/ 7951 w 10000"/>
                <a:gd name="connsiteY18" fmla="*/ 9219 h 10000"/>
                <a:gd name="connsiteX19" fmla="*/ 6927 w 10000"/>
                <a:gd name="connsiteY19" fmla="*/ 9740 h 10000"/>
                <a:gd name="connsiteX20" fmla="*/ 6195 w 10000"/>
                <a:gd name="connsiteY20" fmla="*/ 10000 h 10000"/>
                <a:gd name="connsiteX0" fmla="*/ 6195 w 10000"/>
                <a:gd name="connsiteY0" fmla="*/ 10000 h 10000"/>
                <a:gd name="connsiteX1" fmla="*/ 5171 w 10000"/>
                <a:gd name="connsiteY1" fmla="*/ 9740 h 10000"/>
                <a:gd name="connsiteX2" fmla="*/ 3122 w 10000"/>
                <a:gd name="connsiteY2" fmla="*/ 9219 h 10000"/>
                <a:gd name="connsiteX3" fmla="*/ 2049 w 10000"/>
                <a:gd name="connsiteY3" fmla="*/ 8959 h 10000"/>
                <a:gd name="connsiteX4" fmla="*/ 683 w 10000"/>
                <a:gd name="connsiteY4" fmla="*/ 7621 h 10000"/>
                <a:gd name="connsiteX5" fmla="*/ 0 w 10000"/>
                <a:gd name="connsiteY5" fmla="*/ 5799 h 10000"/>
                <a:gd name="connsiteX6" fmla="*/ 0 w 10000"/>
                <a:gd name="connsiteY6" fmla="*/ 4981 h 10000"/>
                <a:gd name="connsiteX7" fmla="*/ 341 w 10000"/>
                <a:gd name="connsiteY7" fmla="*/ 3160 h 10000"/>
                <a:gd name="connsiteX8" fmla="*/ 683 w 10000"/>
                <a:gd name="connsiteY8" fmla="*/ 1822 h 10000"/>
                <a:gd name="connsiteX9" fmla="*/ 3122 w 10000"/>
                <a:gd name="connsiteY9" fmla="*/ 0 h 10000"/>
                <a:gd name="connsiteX10" fmla="*/ 7268 w 10000"/>
                <a:gd name="connsiteY10" fmla="*/ 520 h 10000"/>
                <a:gd name="connsiteX11" fmla="*/ 7951 w 10000"/>
                <a:gd name="connsiteY11" fmla="*/ 1301 h 10000"/>
                <a:gd name="connsiteX12" fmla="*/ 8976 w 10000"/>
                <a:gd name="connsiteY12" fmla="*/ 3420 h 10000"/>
                <a:gd name="connsiteX13" fmla="*/ 9317 w 10000"/>
                <a:gd name="connsiteY13" fmla="*/ 4721 h 10000"/>
                <a:gd name="connsiteX14" fmla="*/ 10000 w 10000"/>
                <a:gd name="connsiteY14" fmla="*/ 5539 h 10000"/>
                <a:gd name="connsiteX15" fmla="*/ 10000 w 10000"/>
                <a:gd name="connsiteY15" fmla="*/ 6580 h 10000"/>
                <a:gd name="connsiteX16" fmla="*/ 9659 w 10000"/>
                <a:gd name="connsiteY16" fmla="*/ 7881 h 10000"/>
                <a:gd name="connsiteX17" fmla="*/ 7951 w 10000"/>
                <a:gd name="connsiteY17" fmla="*/ 9219 h 10000"/>
                <a:gd name="connsiteX18" fmla="*/ 6927 w 10000"/>
                <a:gd name="connsiteY18" fmla="*/ 9740 h 10000"/>
                <a:gd name="connsiteX19" fmla="*/ 6195 w 10000"/>
                <a:gd name="connsiteY19" fmla="*/ 10000 h 10000"/>
                <a:gd name="connsiteX0" fmla="*/ 6195 w 10000"/>
                <a:gd name="connsiteY0" fmla="*/ 10000 h 10000"/>
                <a:gd name="connsiteX1" fmla="*/ 5171 w 10000"/>
                <a:gd name="connsiteY1" fmla="*/ 9740 h 10000"/>
                <a:gd name="connsiteX2" fmla="*/ 3122 w 10000"/>
                <a:gd name="connsiteY2" fmla="*/ 9219 h 10000"/>
                <a:gd name="connsiteX3" fmla="*/ 2049 w 10000"/>
                <a:gd name="connsiteY3" fmla="*/ 8959 h 10000"/>
                <a:gd name="connsiteX4" fmla="*/ 683 w 10000"/>
                <a:gd name="connsiteY4" fmla="*/ 7621 h 10000"/>
                <a:gd name="connsiteX5" fmla="*/ 0 w 10000"/>
                <a:gd name="connsiteY5" fmla="*/ 5799 h 10000"/>
                <a:gd name="connsiteX6" fmla="*/ 0 w 10000"/>
                <a:gd name="connsiteY6" fmla="*/ 4981 h 10000"/>
                <a:gd name="connsiteX7" fmla="*/ 341 w 10000"/>
                <a:gd name="connsiteY7" fmla="*/ 3160 h 10000"/>
                <a:gd name="connsiteX8" fmla="*/ 683 w 10000"/>
                <a:gd name="connsiteY8" fmla="*/ 1822 h 10000"/>
                <a:gd name="connsiteX9" fmla="*/ 3122 w 10000"/>
                <a:gd name="connsiteY9" fmla="*/ 0 h 10000"/>
                <a:gd name="connsiteX10" fmla="*/ 7951 w 10000"/>
                <a:gd name="connsiteY10" fmla="*/ 1301 h 10000"/>
                <a:gd name="connsiteX11" fmla="*/ 8976 w 10000"/>
                <a:gd name="connsiteY11" fmla="*/ 3420 h 10000"/>
                <a:gd name="connsiteX12" fmla="*/ 9317 w 10000"/>
                <a:gd name="connsiteY12" fmla="*/ 4721 h 10000"/>
                <a:gd name="connsiteX13" fmla="*/ 10000 w 10000"/>
                <a:gd name="connsiteY13" fmla="*/ 5539 h 10000"/>
                <a:gd name="connsiteX14" fmla="*/ 10000 w 10000"/>
                <a:gd name="connsiteY14" fmla="*/ 6580 h 10000"/>
                <a:gd name="connsiteX15" fmla="*/ 9659 w 10000"/>
                <a:gd name="connsiteY15" fmla="*/ 7881 h 10000"/>
                <a:gd name="connsiteX16" fmla="*/ 7951 w 10000"/>
                <a:gd name="connsiteY16" fmla="*/ 9219 h 10000"/>
                <a:gd name="connsiteX17" fmla="*/ 6927 w 10000"/>
                <a:gd name="connsiteY17" fmla="*/ 9740 h 10000"/>
                <a:gd name="connsiteX18" fmla="*/ 6195 w 10000"/>
                <a:gd name="connsiteY18" fmla="*/ 10000 h 10000"/>
                <a:gd name="connsiteX0" fmla="*/ 6195 w 10000"/>
                <a:gd name="connsiteY0" fmla="*/ 10000 h 10000"/>
                <a:gd name="connsiteX1" fmla="*/ 5171 w 10000"/>
                <a:gd name="connsiteY1" fmla="*/ 9740 h 10000"/>
                <a:gd name="connsiteX2" fmla="*/ 3122 w 10000"/>
                <a:gd name="connsiteY2" fmla="*/ 9219 h 10000"/>
                <a:gd name="connsiteX3" fmla="*/ 2049 w 10000"/>
                <a:gd name="connsiteY3" fmla="*/ 8959 h 10000"/>
                <a:gd name="connsiteX4" fmla="*/ 683 w 10000"/>
                <a:gd name="connsiteY4" fmla="*/ 7621 h 10000"/>
                <a:gd name="connsiteX5" fmla="*/ 0 w 10000"/>
                <a:gd name="connsiteY5" fmla="*/ 5799 h 10000"/>
                <a:gd name="connsiteX6" fmla="*/ 341 w 10000"/>
                <a:gd name="connsiteY6" fmla="*/ 3160 h 10000"/>
                <a:gd name="connsiteX7" fmla="*/ 683 w 10000"/>
                <a:gd name="connsiteY7" fmla="*/ 1822 h 10000"/>
                <a:gd name="connsiteX8" fmla="*/ 3122 w 10000"/>
                <a:gd name="connsiteY8" fmla="*/ 0 h 10000"/>
                <a:gd name="connsiteX9" fmla="*/ 7951 w 10000"/>
                <a:gd name="connsiteY9" fmla="*/ 1301 h 10000"/>
                <a:gd name="connsiteX10" fmla="*/ 8976 w 10000"/>
                <a:gd name="connsiteY10" fmla="*/ 3420 h 10000"/>
                <a:gd name="connsiteX11" fmla="*/ 9317 w 10000"/>
                <a:gd name="connsiteY11" fmla="*/ 4721 h 10000"/>
                <a:gd name="connsiteX12" fmla="*/ 10000 w 10000"/>
                <a:gd name="connsiteY12" fmla="*/ 5539 h 10000"/>
                <a:gd name="connsiteX13" fmla="*/ 10000 w 10000"/>
                <a:gd name="connsiteY13" fmla="*/ 6580 h 10000"/>
                <a:gd name="connsiteX14" fmla="*/ 9659 w 10000"/>
                <a:gd name="connsiteY14" fmla="*/ 7881 h 10000"/>
                <a:gd name="connsiteX15" fmla="*/ 7951 w 10000"/>
                <a:gd name="connsiteY15" fmla="*/ 9219 h 10000"/>
                <a:gd name="connsiteX16" fmla="*/ 6927 w 10000"/>
                <a:gd name="connsiteY16" fmla="*/ 9740 h 10000"/>
                <a:gd name="connsiteX17" fmla="*/ 6195 w 10000"/>
                <a:gd name="connsiteY17" fmla="*/ 10000 h 10000"/>
                <a:gd name="connsiteX0" fmla="*/ 6195 w 10000"/>
                <a:gd name="connsiteY0" fmla="*/ 10000 h 10000"/>
                <a:gd name="connsiteX1" fmla="*/ 5171 w 10000"/>
                <a:gd name="connsiteY1" fmla="*/ 9740 h 10000"/>
                <a:gd name="connsiteX2" fmla="*/ 3122 w 10000"/>
                <a:gd name="connsiteY2" fmla="*/ 9219 h 10000"/>
                <a:gd name="connsiteX3" fmla="*/ 2049 w 10000"/>
                <a:gd name="connsiteY3" fmla="*/ 8959 h 10000"/>
                <a:gd name="connsiteX4" fmla="*/ 683 w 10000"/>
                <a:gd name="connsiteY4" fmla="*/ 7621 h 10000"/>
                <a:gd name="connsiteX5" fmla="*/ 0 w 10000"/>
                <a:gd name="connsiteY5" fmla="*/ 5799 h 10000"/>
                <a:gd name="connsiteX6" fmla="*/ 341 w 10000"/>
                <a:gd name="connsiteY6" fmla="*/ 3160 h 10000"/>
                <a:gd name="connsiteX7" fmla="*/ 683 w 10000"/>
                <a:gd name="connsiteY7" fmla="*/ 1822 h 10000"/>
                <a:gd name="connsiteX8" fmla="*/ 3122 w 10000"/>
                <a:gd name="connsiteY8" fmla="*/ 0 h 10000"/>
                <a:gd name="connsiteX9" fmla="*/ 7951 w 10000"/>
                <a:gd name="connsiteY9" fmla="*/ 1301 h 10000"/>
                <a:gd name="connsiteX10" fmla="*/ 8976 w 10000"/>
                <a:gd name="connsiteY10" fmla="*/ 3420 h 10000"/>
                <a:gd name="connsiteX11" fmla="*/ 9317 w 10000"/>
                <a:gd name="connsiteY11" fmla="*/ 4721 h 10000"/>
                <a:gd name="connsiteX12" fmla="*/ 10000 w 10000"/>
                <a:gd name="connsiteY12" fmla="*/ 5539 h 10000"/>
                <a:gd name="connsiteX13" fmla="*/ 9659 w 10000"/>
                <a:gd name="connsiteY13" fmla="*/ 7881 h 10000"/>
                <a:gd name="connsiteX14" fmla="*/ 7951 w 10000"/>
                <a:gd name="connsiteY14" fmla="*/ 9219 h 10000"/>
                <a:gd name="connsiteX15" fmla="*/ 6927 w 10000"/>
                <a:gd name="connsiteY15" fmla="*/ 9740 h 10000"/>
                <a:gd name="connsiteX16" fmla="*/ 6195 w 10000"/>
                <a:gd name="connsiteY16" fmla="*/ 10000 h 10000"/>
                <a:gd name="connsiteX0" fmla="*/ 6195 w 10000"/>
                <a:gd name="connsiteY0" fmla="*/ 10000 h 10000"/>
                <a:gd name="connsiteX1" fmla="*/ 5171 w 10000"/>
                <a:gd name="connsiteY1" fmla="*/ 9740 h 10000"/>
                <a:gd name="connsiteX2" fmla="*/ 3122 w 10000"/>
                <a:gd name="connsiteY2" fmla="*/ 9219 h 10000"/>
                <a:gd name="connsiteX3" fmla="*/ 683 w 10000"/>
                <a:gd name="connsiteY3" fmla="*/ 7621 h 10000"/>
                <a:gd name="connsiteX4" fmla="*/ 0 w 10000"/>
                <a:gd name="connsiteY4" fmla="*/ 5799 h 10000"/>
                <a:gd name="connsiteX5" fmla="*/ 341 w 10000"/>
                <a:gd name="connsiteY5" fmla="*/ 3160 h 10000"/>
                <a:gd name="connsiteX6" fmla="*/ 683 w 10000"/>
                <a:gd name="connsiteY6" fmla="*/ 1822 h 10000"/>
                <a:gd name="connsiteX7" fmla="*/ 3122 w 10000"/>
                <a:gd name="connsiteY7" fmla="*/ 0 h 10000"/>
                <a:gd name="connsiteX8" fmla="*/ 7951 w 10000"/>
                <a:gd name="connsiteY8" fmla="*/ 1301 h 10000"/>
                <a:gd name="connsiteX9" fmla="*/ 8976 w 10000"/>
                <a:gd name="connsiteY9" fmla="*/ 3420 h 10000"/>
                <a:gd name="connsiteX10" fmla="*/ 9317 w 10000"/>
                <a:gd name="connsiteY10" fmla="*/ 4721 h 10000"/>
                <a:gd name="connsiteX11" fmla="*/ 10000 w 10000"/>
                <a:gd name="connsiteY11" fmla="*/ 5539 h 10000"/>
                <a:gd name="connsiteX12" fmla="*/ 9659 w 10000"/>
                <a:gd name="connsiteY12" fmla="*/ 7881 h 10000"/>
                <a:gd name="connsiteX13" fmla="*/ 7951 w 10000"/>
                <a:gd name="connsiteY13" fmla="*/ 9219 h 10000"/>
                <a:gd name="connsiteX14" fmla="*/ 6927 w 10000"/>
                <a:gd name="connsiteY14" fmla="*/ 9740 h 10000"/>
                <a:gd name="connsiteX15" fmla="*/ 6195 w 10000"/>
                <a:gd name="connsiteY15" fmla="*/ 10000 h 10000"/>
                <a:gd name="connsiteX0" fmla="*/ 6195 w 10000"/>
                <a:gd name="connsiteY0" fmla="*/ 10087 h 10087"/>
                <a:gd name="connsiteX1" fmla="*/ 5171 w 10000"/>
                <a:gd name="connsiteY1" fmla="*/ 9827 h 10087"/>
                <a:gd name="connsiteX2" fmla="*/ 3122 w 10000"/>
                <a:gd name="connsiteY2" fmla="*/ 9306 h 10087"/>
                <a:gd name="connsiteX3" fmla="*/ 683 w 10000"/>
                <a:gd name="connsiteY3" fmla="*/ 7708 h 10087"/>
                <a:gd name="connsiteX4" fmla="*/ 0 w 10000"/>
                <a:gd name="connsiteY4" fmla="*/ 5886 h 10087"/>
                <a:gd name="connsiteX5" fmla="*/ 341 w 10000"/>
                <a:gd name="connsiteY5" fmla="*/ 3247 h 10087"/>
                <a:gd name="connsiteX6" fmla="*/ 683 w 10000"/>
                <a:gd name="connsiteY6" fmla="*/ 1909 h 10087"/>
                <a:gd name="connsiteX7" fmla="*/ 3122 w 10000"/>
                <a:gd name="connsiteY7" fmla="*/ 87 h 10087"/>
                <a:gd name="connsiteX8" fmla="*/ 7951 w 10000"/>
                <a:gd name="connsiteY8" fmla="*/ 1388 h 10087"/>
                <a:gd name="connsiteX9" fmla="*/ 8976 w 10000"/>
                <a:gd name="connsiteY9" fmla="*/ 3507 h 10087"/>
                <a:gd name="connsiteX10" fmla="*/ 9317 w 10000"/>
                <a:gd name="connsiteY10" fmla="*/ 4808 h 10087"/>
                <a:gd name="connsiteX11" fmla="*/ 10000 w 10000"/>
                <a:gd name="connsiteY11" fmla="*/ 5626 h 10087"/>
                <a:gd name="connsiteX12" fmla="*/ 9659 w 10000"/>
                <a:gd name="connsiteY12" fmla="*/ 7968 h 10087"/>
                <a:gd name="connsiteX13" fmla="*/ 7951 w 10000"/>
                <a:gd name="connsiteY13" fmla="*/ 9306 h 10087"/>
                <a:gd name="connsiteX14" fmla="*/ 6927 w 10000"/>
                <a:gd name="connsiteY14" fmla="*/ 9827 h 10087"/>
                <a:gd name="connsiteX15" fmla="*/ 6195 w 10000"/>
                <a:gd name="connsiteY15" fmla="*/ 10087 h 10087"/>
                <a:gd name="connsiteX0" fmla="*/ 6195 w 10000"/>
                <a:gd name="connsiteY0" fmla="*/ 10087 h 10087"/>
                <a:gd name="connsiteX1" fmla="*/ 5171 w 10000"/>
                <a:gd name="connsiteY1" fmla="*/ 9827 h 10087"/>
                <a:gd name="connsiteX2" fmla="*/ 3122 w 10000"/>
                <a:gd name="connsiteY2" fmla="*/ 9306 h 10087"/>
                <a:gd name="connsiteX3" fmla="*/ 683 w 10000"/>
                <a:gd name="connsiteY3" fmla="*/ 7708 h 10087"/>
                <a:gd name="connsiteX4" fmla="*/ 0 w 10000"/>
                <a:gd name="connsiteY4" fmla="*/ 5886 h 10087"/>
                <a:gd name="connsiteX5" fmla="*/ 341 w 10000"/>
                <a:gd name="connsiteY5" fmla="*/ 3247 h 10087"/>
                <a:gd name="connsiteX6" fmla="*/ 683 w 10000"/>
                <a:gd name="connsiteY6" fmla="*/ 1909 h 10087"/>
                <a:gd name="connsiteX7" fmla="*/ 3122 w 10000"/>
                <a:gd name="connsiteY7" fmla="*/ 87 h 10087"/>
                <a:gd name="connsiteX8" fmla="*/ 7951 w 10000"/>
                <a:gd name="connsiteY8" fmla="*/ 1388 h 10087"/>
                <a:gd name="connsiteX9" fmla="*/ 8976 w 10000"/>
                <a:gd name="connsiteY9" fmla="*/ 3507 h 10087"/>
                <a:gd name="connsiteX10" fmla="*/ 9317 w 10000"/>
                <a:gd name="connsiteY10" fmla="*/ 4808 h 10087"/>
                <a:gd name="connsiteX11" fmla="*/ 10000 w 10000"/>
                <a:gd name="connsiteY11" fmla="*/ 5626 h 10087"/>
                <a:gd name="connsiteX12" fmla="*/ 9659 w 10000"/>
                <a:gd name="connsiteY12" fmla="*/ 7968 h 10087"/>
                <a:gd name="connsiteX13" fmla="*/ 7951 w 10000"/>
                <a:gd name="connsiteY13" fmla="*/ 9306 h 10087"/>
                <a:gd name="connsiteX14" fmla="*/ 6927 w 10000"/>
                <a:gd name="connsiteY14" fmla="*/ 9827 h 10087"/>
                <a:gd name="connsiteX15" fmla="*/ 6195 w 10000"/>
                <a:gd name="connsiteY15" fmla="*/ 10087 h 10087"/>
                <a:gd name="connsiteX0" fmla="*/ 6195 w 10000"/>
                <a:gd name="connsiteY0" fmla="*/ 10087 h 10087"/>
                <a:gd name="connsiteX1" fmla="*/ 5171 w 10000"/>
                <a:gd name="connsiteY1" fmla="*/ 9827 h 10087"/>
                <a:gd name="connsiteX2" fmla="*/ 3122 w 10000"/>
                <a:gd name="connsiteY2" fmla="*/ 9306 h 10087"/>
                <a:gd name="connsiteX3" fmla="*/ 683 w 10000"/>
                <a:gd name="connsiteY3" fmla="*/ 7708 h 10087"/>
                <a:gd name="connsiteX4" fmla="*/ 0 w 10000"/>
                <a:gd name="connsiteY4" fmla="*/ 5886 h 10087"/>
                <a:gd name="connsiteX5" fmla="*/ 341 w 10000"/>
                <a:gd name="connsiteY5" fmla="*/ 3247 h 10087"/>
                <a:gd name="connsiteX6" fmla="*/ 683 w 10000"/>
                <a:gd name="connsiteY6" fmla="*/ 1909 h 10087"/>
                <a:gd name="connsiteX7" fmla="*/ 3122 w 10000"/>
                <a:gd name="connsiteY7" fmla="*/ 87 h 10087"/>
                <a:gd name="connsiteX8" fmla="*/ 7951 w 10000"/>
                <a:gd name="connsiteY8" fmla="*/ 1388 h 10087"/>
                <a:gd name="connsiteX9" fmla="*/ 8976 w 10000"/>
                <a:gd name="connsiteY9" fmla="*/ 3507 h 10087"/>
                <a:gd name="connsiteX10" fmla="*/ 9317 w 10000"/>
                <a:gd name="connsiteY10" fmla="*/ 4808 h 10087"/>
                <a:gd name="connsiteX11" fmla="*/ 10000 w 10000"/>
                <a:gd name="connsiteY11" fmla="*/ 5626 h 10087"/>
                <a:gd name="connsiteX12" fmla="*/ 9659 w 10000"/>
                <a:gd name="connsiteY12" fmla="*/ 7968 h 10087"/>
                <a:gd name="connsiteX13" fmla="*/ 7951 w 10000"/>
                <a:gd name="connsiteY13" fmla="*/ 9306 h 10087"/>
                <a:gd name="connsiteX14" fmla="*/ 6927 w 10000"/>
                <a:gd name="connsiteY14" fmla="*/ 9827 h 10087"/>
                <a:gd name="connsiteX15" fmla="*/ 6195 w 10000"/>
                <a:gd name="connsiteY15" fmla="*/ 10087 h 10087"/>
                <a:gd name="connsiteX0" fmla="*/ 6195 w 10000"/>
                <a:gd name="connsiteY0" fmla="*/ 10087 h 10087"/>
                <a:gd name="connsiteX1" fmla="*/ 5171 w 10000"/>
                <a:gd name="connsiteY1" fmla="*/ 9827 h 10087"/>
                <a:gd name="connsiteX2" fmla="*/ 3122 w 10000"/>
                <a:gd name="connsiteY2" fmla="*/ 9306 h 10087"/>
                <a:gd name="connsiteX3" fmla="*/ 683 w 10000"/>
                <a:gd name="connsiteY3" fmla="*/ 7708 h 10087"/>
                <a:gd name="connsiteX4" fmla="*/ 0 w 10000"/>
                <a:gd name="connsiteY4" fmla="*/ 5886 h 10087"/>
                <a:gd name="connsiteX5" fmla="*/ 341 w 10000"/>
                <a:gd name="connsiteY5" fmla="*/ 3247 h 10087"/>
                <a:gd name="connsiteX6" fmla="*/ 683 w 10000"/>
                <a:gd name="connsiteY6" fmla="*/ 1909 h 10087"/>
                <a:gd name="connsiteX7" fmla="*/ 3122 w 10000"/>
                <a:gd name="connsiteY7" fmla="*/ 87 h 10087"/>
                <a:gd name="connsiteX8" fmla="*/ 7951 w 10000"/>
                <a:gd name="connsiteY8" fmla="*/ 1388 h 10087"/>
                <a:gd name="connsiteX9" fmla="*/ 8976 w 10000"/>
                <a:gd name="connsiteY9" fmla="*/ 3507 h 10087"/>
                <a:gd name="connsiteX10" fmla="*/ 9317 w 10000"/>
                <a:gd name="connsiteY10" fmla="*/ 4808 h 10087"/>
                <a:gd name="connsiteX11" fmla="*/ 10000 w 10000"/>
                <a:gd name="connsiteY11" fmla="*/ 5626 h 10087"/>
                <a:gd name="connsiteX12" fmla="*/ 9659 w 10000"/>
                <a:gd name="connsiteY12" fmla="*/ 7968 h 10087"/>
                <a:gd name="connsiteX13" fmla="*/ 7951 w 10000"/>
                <a:gd name="connsiteY13" fmla="*/ 9306 h 10087"/>
                <a:gd name="connsiteX14" fmla="*/ 6927 w 10000"/>
                <a:gd name="connsiteY14" fmla="*/ 9827 h 10087"/>
                <a:gd name="connsiteX15" fmla="*/ 6195 w 10000"/>
                <a:gd name="connsiteY15" fmla="*/ 10087 h 10087"/>
                <a:gd name="connsiteX0" fmla="*/ 6309 w 10114"/>
                <a:gd name="connsiteY0" fmla="*/ 10087 h 10087"/>
                <a:gd name="connsiteX1" fmla="*/ 5285 w 10114"/>
                <a:gd name="connsiteY1" fmla="*/ 9827 h 10087"/>
                <a:gd name="connsiteX2" fmla="*/ 3236 w 10114"/>
                <a:gd name="connsiteY2" fmla="*/ 9306 h 10087"/>
                <a:gd name="connsiteX3" fmla="*/ 797 w 10114"/>
                <a:gd name="connsiteY3" fmla="*/ 7708 h 10087"/>
                <a:gd name="connsiteX4" fmla="*/ 114 w 10114"/>
                <a:gd name="connsiteY4" fmla="*/ 5886 h 10087"/>
                <a:gd name="connsiteX5" fmla="*/ 455 w 10114"/>
                <a:gd name="connsiteY5" fmla="*/ 3247 h 10087"/>
                <a:gd name="connsiteX6" fmla="*/ 797 w 10114"/>
                <a:gd name="connsiteY6" fmla="*/ 1909 h 10087"/>
                <a:gd name="connsiteX7" fmla="*/ 3236 w 10114"/>
                <a:gd name="connsiteY7" fmla="*/ 87 h 10087"/>
                <a:gd name="connsiteX8" fmla="*/ 8065 w 10114"/>
                <a:gd name="connsiteY8" fmla="*/ 1388 h 10087"/>
                <a:gd name="connsiteX9" fmla="*/ 9090 w 10114"/>
                <a:gd name="connsiteY9" fmla="*/ 3507 h 10087"/>
                <a:gd name="connsiteX10" fmla="*/ 9431 w 10114"/>
                <a:gd name="connsiteY10" fmla="*/ 4808 h 10087"/>
                <a:gd name="connsiteX11" fmla="*/ 10114 w 10114"/>
                <a:gd name="connsiteY11" fmla="*/ 5626 h 10087"/>
                <a:gd name="connsiteX12" fmla="*/ 9773 w 10114"/>
                <a:gd name="connsiteY12" fmla="*/ 7968 h 10087"/>
                <a:gd name="connsiteX13" fmla="*/ 8065 w 10114"/>
                <a:gd name="connsiteY13" fmla="*/ 9306 h 10087"/>
                <a:gd name="connsiteX14" fmla="*/ 7041 w 10114"/>
                <a:gd name="connsiteY14" fmla="*/ 9827 h 10087"/>
                <a:gd name="connsiteX15" fmla="*/ 6309 w 10114"/>
                <a:gd name="connsiteY15" fmla="*/ 10087 h 10087"/>
                <a:gd name="connsiteX0" fmla="*/ 6309 w 10114"/>
                <a:gd name="connsiteY0" fmla="*/ 10087 h 10087"/>
                <a:gd name="connsiteX1" fmla="*/ 5285 w 10114"/>
                <a:gd name="connsiteY1" fmla="*/ 9827 h 10087"/>
                <a:gd name="connsiteX2" fmla="*/ 3236 w 10114"/>
                <a:gd name="connsiteY2" fmla="*/ 9306 h 10087"/>
                <a:gd name="connsiteX3" fmla="*/ 797 w 10114"/>
                <a:gd name="connsiteY3" fmla="*/ 7708 h 10087"/>
                <a:gd name="connsiteX4" fmla="*/ 114 w 10114"/>
                <a:gd name="connsiteY4" fmla="*/ 5886 h 10087"/>
                <a:gd name="connsiteX5" fmla="*/ 455 w 10114"/>
                <a:gd name="connsiteY5" fmla="*/ 3247 h 10087"/>
                <a:gd name="connsiteX6" fmla="*/ 797 w 10114"/>
                <a:gd name="connsiteY6" fmla="*/ 1909 h 10087"/>
                <a:gd name="connsiteX7" fmla="*/ 3236 w 10114"/>
                <a:gd name="connsiteY7" fmla="*/ 87 h 10087"/>
                <a:gd name="connsiteX8" fmla="*/ 8065 w 10114"/>
                <a:gd name="connsiteY8" fmla="*/ 1388 h 10087"/>
                <a:gd name="connsiteX9" fmla="*/ 9090 w 10114"/>
                <a:gd name="connsiteY9" fmla="*/ 3507 h 10087"/>
                <a:gd name="connsiteX10" fmla="*/ 9431 w 10114"/>
                <a:gd name="connsiteY10" fmla="*/ 4808 h 10087"/>
                <a:gd name="connsiteX11" fmla="*/ 10114 w 10114"/>
                <a:gd name="connsiteY11" fmla="*/ 5626 h 10087"/>
                <a:gd name="connsiteX12" fmla="*/ 9773 w 10114"/>
                <a:gd name="connsiteY12" fmla="*/ 7968 h 10087"/>
                <a:gd name="connsiteX13" fmla="*/ 8065 w 10114"/>
                <a:gd name="connsiteY13" fmla="*/ 9306 h 10087"/>
                <a:gd name="connsiteX14" fmla="*/ 7041 w 10114"/>
                <a:gd name="connsiteY14" fmla="*/ 9827 h 10087"/>
                <a:gd name="connsiteX15" fmla="*/ 6309 w 10114"/>
                <a:gd name="connsiteY15" fmla="*/ 10087 h 10087"/>
                <a:gd name="connsiteX0" fmla="*/ 6309 w 10114"/>
                <a:gd name="connsiteY0" fmla="*/ 10087 h 10087"/>
                <a:gd name="connsiteX1" fmla="*/ 5285 w 10114"/>
                <a:gd name="connsiteY1" fmla="*/ 9827 h 10087"/>
                <a:gd name="connsiteX2" fmla="*/ 3236 w 10114"/>
                <a:gd name="connsiteY2" fmla="*/ 9306 h 10087"/>
                <a:gd name="connsiteX3" fmla="*/ 797 w 10114"/>
                <a:gd name="connsiteY3" fmla="*/ 7708 h 10087"/>
                <a:gd name="connsiteX4" fmla="*/ 114 w 10114"/>
                <a:gd name="connsiteY4" fmla="*/ 5886 h 10087"/>
                <a:gd name="connsiteX5" fmla="*/ 455 w 10114"/>
                <a:gd name="connsiteY5" fmla="*/ 3247 h 10087"/>
                <a:gd name="connsiteX6" fmla="*/ 797 w 10114"/>
                <a:gd name="connsiteY6" fmla="*/ 1909 h 10087"/>
                <a:gd name="connsiteX7" fmla="*/ 3236 w 10114"/>
                <a:gd name="connsiteY7" fmla="*/ 87 h 10087"/>
                <a:gd name="connsiteX8" fmla="*/ 8065 w 10114"/>
                <a:gd name="connsiteY8" fmla="*/ 1388 h 10087"/>
                <a:gd name="connsiteX9" fmla="*/ 9090 w 10114"/>
                <a:gd name="connsiteY9" fmla="*/ 3507 h 10087"/>
                <a:gd name="connsiteX10" fmla="*/ 9431 w 10114"/>
                <a:gd name="connsiteY10" fmla="*/ 4808 h 10087"/>
                <a:gd name="connsiteX11" fmla="*/ 10114 w 10114"/>
                <a:gd name="connsiteY11" fmla="*/ 5626 h 10087"/>
                <a:gd name="connsiteX12" fmla="*/ 9773 w 10114"/>
                <a:gd name="connsiteY12" fmla="*/ 7968 h 10087"/>
                <a:gd name="connsiteX13" fmla="*/ 8065 w 10114"/>
                <a:gd name="connsiteY13" fmla="*/ 9306 h 10087"/>
                <a:gd name="connsiteX14" fmla="*/ 7041 w 10114"/>
                <a:gd name="connsiteY14" fmla="*/ 9827 h 10087"/>
                <a:gd name="connsiteX15" fmla="*/ 6309 w 10114"/>
                <a:gd name="connsiteY15" fmla="*/ 10087 h 10087"/>
                <a:gd name="connsiteX0" fmla="*/ 6309 w 10114"/>
                <a:gd name="connsiteY0" fmla="*/ 10087 h 10087"/>
                <a:gd name="connsiteX1" fmla="*/ 3236 w 10114"/>
                <a:gd name="connsiteY1" fmla="*/ 9306 h 10087"/>
                <a:gd name="connsiteX2" fmla="*/ 797 w 10114"/>
                <a:gd name="connsiteY2" fmla="*/ 7708 h 10087"/>
                <a:gd name="connsiteX3" fmla="*/ 114 w 10114"/>
                <a:gd name="connsiteY3" fmla="*/ 5886 h 10087"/>
                <a:gd name="connsiteX4" fmla="*/ 455 w 10114"/>
                <a:gd name="connsiteY4" fmla="*/ 3247 h 10087"/>
                <a:gd name="connsiteX5" fmla="*/ 797 w 10114"/>
                <a:gd name="connsiteY5" fmla="*/ 1909 h 10087"/>
                <a:gd name="connsiteX6" fmla="*/ 3236 w 10114"/>
                <a:gd name="connsiteY6" fmla="*/ 87 h 10087"/>
                <a:gd name="connsiteX7" fmla="*/ 8065 w 10114"/>
                <a:gd name="connsiteY7" fmla="*/ 1388 h 10087"/>
                <a:gd name="connsiteX8" fmla="*/ 9090 w 10114"/>
                <a:gd name="connsiteY8" fmla="*/ 3507 h 10087"/>
                <a:gd name="connsiteX9" fmla="*/ 9431 w 10114"/>
                <a:gd name="connsiteY9" fmla="*/ 4808 h 10087"/>
                <a:gd name="connsiteX10" fmla="*/ 10114 w 10114"/>
                <a:gd name="connsiteY10" fmla="*/ 5626 h 10087"/>
                <a:gd name="connsiteX11" fmla="*/ 9773 w 10114"/>
                <a:gd name="connsiteY11" fmla="*/ 7968 h 10087"/>
                <a:gd name="connsiteX12" fmla="*/ 8065 w 10114"/>
                <a:gd name="connsiteY12" fmla="*/ 9306 h 10087"/>
                <a:gd name="connsiteX13" fmla="*/ 7041 w 10114"/>
                <a:gd name="connsiteY13" fmla="*/ 9827 h 10087"/>
                <a:gd name="connsiteX14" fmla="*/ 6309 w 10114"/>
                <a:gd name="connsiteY14" fmla="*/ 10087 h 10087"/>
                <a:gd name="connsiteX0" fmla="*/ 6309 w 10114"/>
                <a:gd name="connsiteY0" fmla="*/ 10087 h 10174"/>
                <a:gd name="connsiteX1" fmla="*/ 3236 w 10114"/>
                <a:gd name="connsiteY1" fmla="*/ 9306 h 10174"/>
                <a:gd name="connsiteX2" fmla="*/ 797 w 10114"/>
                <a:gd name="connsiteY2" fmla="*/ 7708 h 10174"/>
                <a:gd name="connsiteX3" fmla="*/ 114 w 10114"/>
                <a:gd name="connsiteY3" fmla="*/ 5886 h 10174"/>
                <a:gd name="connsiteX4" fmla="*/ 455 w 10114"/>
                <a:gd name="connsiteY4" fmla="*/ 3247 h 10174"/>
                <a:gd name="connsiteX5" fmla="*/ 797 w 10114"/>
                <a:gd name="connsiteY5" fmla="*/ 1909 h 10174"/>
                <a:gd name="connsiteX6" fmla="*/ 3236 w 10114"/>
                <a:gd name="connsiteY6" fmla="*/ 87 h 10174"/>
                <a:gd name="connsiteX7" fmla="*/ 8065 w 10114"/>
                <a:gd name="connsiteY7" fmla="*/ 1388 h 10174"/>
                <a:gd name="connsiteX8" fmla="*/ 9090 w 10114"/>
                <a:gd name="connsiteY8" fmla="*/ 3507 h 10174"/>
                <a:gd name="connsiteX9" fmla="*/ 9431 w 10114"/>
                <a:gd name="connsiteY9" fmla="*/ 4808 h 10174"/>
                <a:gd name="connsiteX10" fmla="*/ 10114 w 10114"/>
                <a:gd name="connsiteY10" fmla="*/ 5626 h 10174"/>
                <a:gd name="connsiteX11" fmla="*/ 9773 w 10114"/>
                <a:gd name="connsiteY11" fmla="*/ 7968 h 10174"/>
                <a:gd name="connsiteX12" fmla="*/ 8065 w 10114"/>
                <a:gd name="connsiteY12" fmla="*/ 9306 h 10174"/>
                <a:gd name="connsiteX13" fmla="*/ 7041 w 10114"/>
                <a:gd name="connsiteY13" fmla="*/ 9827 h 10174"/>
                <a:gd name="connsiteX14" fmla="*/ 6309 w 10114"/>
                <a:gd name="connsiteY14" fmla="*/ 10087 h 10174"/>
                <a:gd name="connsiteX0" fmla="*/ 6309 w 10114"/>
                <a:gd name="connsiteY0" fmla="*/ 10087 h 10087"/>
                <a:gd name="connsiteX1" fmla="*/ 3236 w 10114"/>
                <a:gd name="connsiteY1" fmla="*/ 9306 h 10087"/>
                <a:gd name="connsiteX2" fmla="*/ 797 w 10114"/>
                <a:gd name="connsiteY2" fmla="*/ 7708 h 10087"/>
                <a:gd name="connsiteX3" fmla="*/ 114 w 10114"/>
                <a:gd name="connsiteY3" fmla="*/ 5886 h 10087"/>
                <a:gd name="connsiteX4" fmla="*/ 455 w 10114"/>
                <a:gd name="connsiteY4" fmla="*/ 3247 h 10087"/>
                <a:gd name="connsiteX5" fmla="*/ 797 w 10114"/>
                <a:gd name="connsiteY5" fmla="*/ 1909 h 10087"/>
                <a:gd name="connsiteX6" fmla="*/ 3236 w 10114"/>
                <a:gd name="connsiteY6" fmla="*/ 87 h 10087"/>
                <a:gd name="connsiteX7" fmla="*/ 8065 w 10114"/>
                <a:gd name="connsiteY7" fmla="*/ 1388 h 10087"/>
                <a:gd name="connsiteX8" fmla="*/ 9090 w 10114"/>
                <a:gd name="connsiteY8" fmla="*/ 3507 h 10087"/>
                <a:gd name="connsiteX9" fmla="*/ 9431 w 10114"/>
                <a:gd name="connsiteY9" fmla="*/ 4808 h 10087"/>
                <a:gd name="connsiteX10" fmla="*/ 10114 w 10114"/>
                <a:gd name="connsiteY10" fmla="*/ 5626 h 10087"/>
                <a:gd name="connsiteX11" fmla="*/ 9773 w 10114"/>
                <a:gd name="connsiteY11" fmla="*/ 7968 h 10087"/>
                <a:gd name="connsiteX12" fmla="*/ 8065 w 10114"/>
                <a:gd name="connsiteY12" fmla="*/ 9306 h 10087"/>
                <a:gd name="connsiteX13" fmla="*/ 6309 w 10114"/>
                <a:gd name="connsiteY13" fmla="*/ 10087 h 10087"/>
                <a:gd name="connsiteX0" fmla="*/ 6309 w 10114"/>
                <a:gd name="connsiteY0" fmla="*/ 10087 h 10174"/>
                <a:gd name="connsiteX1" fmla="*/ 3236 w 10114"/>
                <a:gd name="connsiteY1" fmla="*/ 9306 h 10174"/>
                <a:gd name="connsiteX2" fmla="*/ 797 w 10114"/>
                <a:gd name="connsiteY2" fmla="*/ 7708 h 10174"/>
                <a:gd name="connsiteX3" fmla="*/ 114 w 10114"/>
                <a:gd name="connsiteY3" fmla="*/ 5886 h 10174"/>
                <a:gd name="connsiteX4" fmla="*/ 455 w 10114"/>
                <a:gd name="connsiteY4" fmla="*/ 3247 h 10174"/>
                <a:gd name="connsiteX5" fmla="*/ 797 w 10114"/>
                <a:gd name="connsiteY5" fmla="*/ 1909 h 10174"/>
                <a:gd name="connsiteX6" fmla="*/ 3236 w 10114"/>
                <a:gd name="connsiteY6" fmla="*/ 87 h 10174"/>
                <a:gd name="connsiteX7" fmla="*/ 8065 w 10114"/>
                <a:gd name="connsiteY7" fmla="*/ 1388 h 10174"/>
                <a:gd name="connsiteX8" fmla="*/ 9090 w 10114"/>
                <a:gd name="connsiteY8" fmla="*/ 3507 h 10174"/>
                <a:gd name="connsiteX9" fmla="*/ 9431 w 10114"/>
                <a:gd name="connsiteY9" fmla="*/ 4808 h 10174"/>
                <a:gd name="connsiteX10" fmla="*/ 10114 w 10114"/>
                <a:gd name="connsiteY10" fmla="*/ 5626 h 10174"/>
                <a:gd name="connsiteX11" fmla="*/ 9773 w 10114"/>
                <a:gd name="connsiteY11" fmla="*/ 7968 h 10174"/>
                <a:gd name="connsiteX12" fmla="*/ 8065 w 10114"/>
                <a:gd name="connsiteY12" fmla="*/ 9306 h 10174"/>
                <a:gd name="connsiteX13" fmla="*/ 6309 w 10114"/>
                <a:gd name="connsiteY13" fmla="*/ 10087 h 10174"/>
                <a:gd name="connsiteX0" fmla="*/ 6309 w 10114"/>
                <a:gd name="connsiteY0" fmla="*/ 10087 h 10174"/>
                <a:gd name="connsiteX1" fmla="*/ 3236 w 10114"/>
                <a:gd name="connsiteY1" fmla="*/ 9306 h 10174"/>
                <a:gd name="connsiteX2" fmla="*/ 797 w 10114"/>
                <a:gd name="connsiteY2" fmla="*/ 7708 h 10174"/>
                <a:gd name="connsiteX3" fmla="*/ 114 w 10114"/>
                <a:gd name="connsiteY3" fmla="*/ 5886 h 10174"/>
                <a:gd name="connsiteX4" fmla="*/ 455 w 10114"/>
                <a:gd name="connsiteY4" fmla="*/ 3247 h 10174"/>
                <a:gd name="connsiteX5" fmla="*/ 797 w 10114"/>
                <a:gd name="connsiteY5" fmla="*/ 1909 h 10174"/>
                <a:gd name="connsiteX6" fmla="*/ 3236 w 10114"/>
                <a:gd name="connsiteY6" fmla="*/ 87 h 10174"/>
                <a:gd name="connsiteX7" fmla="*/ 8065 w 10114"/>
                <a:gd name="connsiteY7" fmla="*/ 1388 h 10174"/>
                <a:gd name="connsiteX8" fmla="*/ 9090 w 10114"/>
                <a:gd name="connsiteY8" fmla="*/ 3507 h 10174"/>
                <a:gd name="connsiteX9" fmla="*/ 9431 w 10114"/>
                <a:gd name="connsiteY9" fmla="*/ 4808 h 10174"/>
                <a:gd name="connsiteX10" fmla="*/ 10114 w 10114"/>
                <a:gd name="connsiteY10" fmla="*/ 5626 h 10174"/>
                <a:gd name="connsiteX11" fmla="*/ 9773 w 10114"/>
                <a:gd name="connsiteY11" fmla="*/ 7968 h 10174"/>
                <a:gd name="connsiteX12" fmla="*/ 8065 w 10114"/>
                <a:gd name="connsiteY12" fmla="*/ 9306 h 10174"/>
                <a:gd name="connsiteX13" fmla="*/ 6309 w 10114"/>
                <a:gd name="connsiteY13" fmla="*/ 10087 h 10174"/>
                <a:gd name="connsiteX0" fmla="*/ 6309 w 10115"/>
                <a:gd name="connsiteY0" fmla="*/ 10087 h 10174"/>
                <a:gd name="connsiteX1" fmla="*/ 3236 w 10115"/>
                <a:gd name="connsiteY1" fmla="*/ 9306 h 10174"/>
                <a:gd name="connsiteX2" fmla="*/ 797 w 10115"/>
                <a:gd name="connsiteY2" fmla="*/ 7708 h 10174"/>
                <a:gd name="connsiteX3" fmla="*/ 114 w 10115"/>
                <a:gd name="connsiteY3" fmla="*/ 5886 h 10174"/>
                <a:gd name="connsiteX4" fmla="*/ 455 w 10115"/>
                <a:gd name="connsiteY4" fmla="*/ 3247 h 10174"/>
                <a:gd name="connsiteX5" fmla="*/ 797 w 10115"/>
                <a:gd name="connsiteY5" fmla="*/ 1909 h 10174"/>
                <a:gd name="connsiteX6" fmla="*/ 3236 w 10115"/>
                <a:gd name="connsiteY6" fmla="*/ 87 h 10174"/>
                <a:gd name="connsiteX7" fmla="*/ 8065 w 10115"/>
                <a:gd name="connsiteY7" fmla="*/ 1388 h 10174"/>
                <a:gd name="connsiteX8" fmla="*/ 9090 w 10115"/>
                <a:gd name="connsiteY8" fmla="*/ 3507 h 10174"/>
                <a:gd name="connsiteX9" fmla="*/ 9431 w 10115"/>
                <a:gd name="connsiteY9" fmla="*/ 4808 h 10174"/>
                <a:gd name="connsiteX10" fmla="*/ 10114 w 10115"/>
                <a:gd name="connsiteY10" fmla="*/ 5626 h 10174"/>
                <a:gd name="connsiteX11" fmla="*/ 9773 w 10115"/>
                <a:gd name="connsiteY11" fmla="*/ 7968 h 10174"/>
                <a:gd name="connsiteX12" fmla="*/ 8065 w 10115"/>
                <a:gd name="connsiteY12" fmla="*/ 9306 h 10174"/>
                <a:gd name="connsiteX13" fmla="*/ 6309 w 10115"/>
                <a:gd name="connsiteY13" fmla="*/ 10087 h 10174"/>
                <a:gd name="connsiteX0" fmla="*/ 6309 w 10228"/>
                <a:gd name="connsiteY0" fmla="*/ 10087 h 10174"/>
                <a:gd name="connsiteX1" fmla="*/ 3236 w 10228"/>
                <a:gd name="connsiteY1" fmla="*/ 9306 h 10174"/>
                <a:gd name="connsiteX2" fmla="*/ 797 w 10228"/>
                <a:gd name="connsiteY2" fmla="*/ 7708 h 10174"/>
                <a:gd name="connsiteX3" fmla="*/ 114 w 10228"/>
                <a:gd name="connsiteY3" fmla="*/ 5886 h 10174"/>
                <a:gd name="connsiteX4" fmla="*/ 455 w 10228"/>
                <a:gd name="connsiteY4" fmla="*/ 3247 h 10174"/>
                <a:gd name="connsiteX5" fmla="*/ 797 w 10228"/>
                <a:gd name="connsiteY5" fmla="*/ 1909 h 10174"/>
                <a:gd name="connsiteX6" fmla="*/ 3236 w 10228"/>
                <a:gd name="connsiteY6" fmla="*/ 87 h 10174"/>
                <a:gd name="connsiteX7" fmla="*/ 8065 w 10228"/>
                <a:gd name="connsiteY7" fmla="*/ 1388 h 10174"/>
                <a:gd name="connsiteX8" fmla="*/ 9090 w 10228"/>
                <a:gd name="connsiteY8" fmla="*/ 3507 h 10174"/>
                <a:gd name="connsiteX9" fmla="*/ 9431 w 10228"/>
                <a:gd name="connsiteY9" fmla="*/ 4808 h 10174"/>
                <a:gd name="connsiteX10" fmla="*/ 10114 w 10228"/>
                <a:gd name="connsiteY10" fmla="*/ 5626 h 10174"/>
                <a:gd name="connsiteX11" fmla="*/ 9773 w 10228"/>
                <a:gd name="connsiteY11" fmla="*/ 7968 h 10174"/>
                <a:gd name="connsiteX12" fmla="*/ 8065 w 10228"/>
                <a:gd name="connsiteY12" fmla="*/ 9306 h 10174"/>
                <a:gd name="connsiteX13" fmla="*/ 6309 w 10228"/>
                <a:gd name="connsiteY13" fmla="*/ 10087 h 10174"/>
                <a:gd name="connsiteX0" fmla="*/ 6309 w 10228"/>
                <a:gd name="connsiteY0" fmla="*/ 10087 h 10174"/>
                <a:gd name="connsiteX1" fmla="*/ 3236 w 10228"/>
                <a:gd name="connsiteY1" fmla="*/ 9306 h 10174"/>
                <a:gd name="connsiteX2" fmla="*/ 797 w 10228"/>
                <a:gd name="connsiteY2" fmla="*/ 7708 h 10174"/>
                <a:gd name="connsiteX3" fmla="*/ 114 w 10228"/>
                <a:gd name="connsiteY3" fmla="*/ 5886 h 10174"/>
                <a:gd name="connsiteX4" fmla="*/ 455 w 10228"/>
                <a:gd name="connsiteY4" fmla="*/ 3247 h 10174"/>
                <a:gd name="connsiteX5" fmla="*/ 797 w 10228"/>
                <a:gd name="connsiteY5" fmla="*/ 1909 h 10174"/>
                <a:gd name="connsiteX6" fmla="*/ 3236 w 10228"/>
                <a:gd name="connsiteY6" fmla="*/ 87 h 10174"/>
                <a:gd name="connsiteX7" fmla="*/ 8065 w 10228"/>
                <a:gd name="connsiteY7" fmla="*/ 1388 h 10174"/>
                <a:gd name="connsiteX8" fmla="*/ 9090 w 10228"/>
                <a:gd name="connsiteY8" fmla="*/ 3507 h 10174"/>
                <a:gd name="connsiteX9" fmla="*/ 9431 w 10228"/>
                <a:gd name="connsiteY9" fmla="*/ 4808 h 10174"/>
                <a:gd name="connsiteX10" fmla="*/ 10114 w 10228"/>
                <a:gd name="connsiteY10" fmla="*/ 5626 h 10174"/>
                <a:gd name="connsiteX11" fmla="*/ 9773 w 10228"/>
                <a:gd name="connsiteY11" fmla="*/ 7968 h 10174"/>
                <a:gd name="connsiteX12" fmla="*/ 8065 w 10228"/>
                <a:gd name="connsiteY12" fmla="*/ 9306 h 10174"/>
                <a:gd name="connsiteX13" fmla="*/ 6309 w 10228"/>
                <a:gd name="connsiteY13" fmla="*/ 10087 h 10174"/>
                <a:gd name="connsiteX0" fmla="*/ 6309 w 10228"/>
                <a:gd name="connsiteY0" fmla="*/ 10087 h 10174"/>
                <a:gd name="connsiteX1" fmla="*/ 3236 w 10228"/>
                <a:gd name="connsiteY1" fmla="*/ 9306 h 10174"/>
                <a:gd name="connsiteX2" fmla="*/ 797 w 10228"/>
                <a:gd name="connsiteY2" fmla="*/ 7708 h 10174"/>
                <a:gd name="connsiteX3" fmla="*/ 114 w 10228"/>
                <a:gd name="connsiteY3" fmla="*/ 5886 h 10174"/>
                <a:gd name="connsiteX4" fmla="*/ 455 w 10228"/>
                <a:gd name="connsiteY4" fmla="*/ 3247 h 10174"/>
                <a:gd name="connsiteX5" fmla="*/ 797 w 10228"/>
                <a:gd name="connsiteY5" fmla="*/ 1909 h 10174"/>
                <a:gd name="connsiteX6" fmla="*/ 3236 w 10228"/>
                <a:gd name="connsiteY6" fmla="*/ 87 h 10174"/>
                <a:gd name="connsiteX7" fmla="*/ 8065 w 10228"/>
                <a:gd name="connsiteY7" fmla="*/ 1388 h 10174"/>
                <a:gd name="connsiteX8" fmla="*/ 9090 w 10228"/>
                <a:gd name="connsiteY8" fmla="*/ 3507 h 10174"/>
                <a:gd name="connsiteX9" fmla="*/ 9431 w 10228"/>
                <a:gd name="connsiteY9" fmla="*/ 4808 h 10174"/>
                <a:gd name="connsiteX10" fmla="*/ 10114 w 10228"/>
                <a:gd name="connsiteY10" fmla="*/ 5626 h 10174"/>
                <a:gd name="connsiteX11" fmla="*/ 9773 w 10228"/>
                <a:gd name="connsiteY11" fmla="*/ 7968 h 10174"/>
                <a:gd name="connsiteX12" fmla="*/ 8065 w 10228"/>
                <a:gd name="connsiteY12" fmla="*/ 9306 h 10174"/>
                <a:gd name="connsiteX13" fmla="*/ 6309 w 10228"/>
                <a:gd name="connsiteY13" fmla="*/ 10087 h 10174"/>
                <a:gd name="connsiteX0" fmla="*/ 6309 w 10181"/>
                <a:gd name="connsiteY0" fmla="*/ 10087 h 10174"/>
                <a:gd name="connsiteX1" fmla="*/ 3236 w 10181"/>
                <a:gd name="connsiteY1" fmla="*/ 9306 h 10174"/>
                <a:gd name="connsiteX2" fmla="*/ 797 w 10181"/>
                <a:gd name="connsiteY2" fmla="*/ 7708 h 10174"/>
                <a:gd name="connsiteX3" fmla="*/ 114 w 10181"/>
                <a:gd name="connsiteY3" fmla="*/ 5886 h 10174"/>
                <a:gd name="connsiteX4" fmla="*/ 455 w 10181"/>
                <a:gd name="connsiteY4" fmla="*/ 3247 h 10174"/>
                <a:gd name="connsiteX5" fmla="*/ 797 w 10181"/>
                <a:gd name="connsiteY5" fmla="*/ 1909 h 10174"/>
                <a:gd name="connsiteX6" fmla="*/ 3236 w 10181"/>
                <a:gd name="connsiteY6" fmla="*/ 87 h 10174"/>
                <a:gd name="connsiteX7" fmla="*/ 8065 w 10181"/>
                <a:gd name="connsiteY7" fmla="*/ 1388 h 10174"/>
                <a:gd name="connsiteX8" fmla="*/ 9090 w 10181"/>
                <a:gd name="connsiteY8" fmla="*/ 3507 h 10174"/>
                <a:gd name="connsiteX9" fmla="*/ 9374 w 10181"/>
                <a:gd name="connsiteY9" fmla="*/ 4414 h 10174"/>
                <a:gd name="connsiteX10" fmla="*/ 10114 w 10181"/>
                <a:gd name="connsiteY10" fmla="*/ 5626 h 10174"/>
                <a:gd name="connsiteX11" fmla="*/ 9773 w 10181"/>
                <a:gd name="connsiteY11" fmla="*/ 7968 h 10174"/>
                <a:gd name="connsiteX12" fmla="*/ 8065 w 10181"/>
                <a:gd name="connsiteY12" fmla="*/ 9306 h 10174"/>
                <a:gd name="connsiteX13" fmla="*/ 6309 w 10181"/>
                <a:gd name="connsiteY13" fmla="*/ 10087 h 10174"/>
                <a:gd name="connsiteX0" fmla="*/ 6309 w 10181"/>
                <a:gd name="connsiteY0" fmla="*/ 10087 h 10174"/>
                <a:gd name="connsiteX1" fmla="*/ 3236 w 10181"/>
                <a:gd name="connsiteY1" fmla="*/ 9306 h 10174"/>
                <a:gd name="connsiteX2" fmla="*/ 797 w 10181"/>
                <a:gd name="connsiteY2" fmla="*/ 7708 h 10174"/>
                <a:gd name="connsiteX3" fmla="*/ 114 w 10181"/>
                <a:gd name="connsiteY3" fmla="*/ 5886 h 10174"/>
                <a:gd name="connsiteX4" fmla="*/ 455 w 10181"/>
                <a:gd name="connsiteY4" fmla="*/ 3247 h 10174"/>
                <a:gd name="connsiteX5" fmla="*/ 797 w 10181"/>
                <a:gd name="connsiteY5" fmla="*/ 1909 h 10174"/>
                <a:gd name="connsiteX6" fmla="*/ 3236 w 10181"/>
                <a:gd name="connsiteY6" fmla="*/ 87 h 10174"/>
                <a:gd name="connsiteX7" fmla="*/ 8065 w 10181"/>
                <a:gd name="connsiteY7" fmla="*/ 1388 h 10174"/>
                <a:gd name="connsiteX8" fmla="*/ 9374 w 10181"/>
                <a:gd name="connsiteY8" fmla="*/ 4414 h 10174"/>
                <a:gd name="connsiteX9" fmla="*/ 10114 w 10181"/>
                <a:gd name="connsiteY9" fmla="*/ 5626 h 10174"/>
                <a:gd name="connsiteX10" fmla="*/ 9773 w 10181"/>
                <a:gd name="connsiteY10" fmla="*/ 7968 h 10174"/>
                <a:gd name="connsiteX11" fmla="*/ 8065 w 10181"/>
                <a:gd name="connsiteY11" fmla="*/ 9306 h 10174"/>
                <a:gd name="connsiteX12" fmla="*/ 6309 w 10181"/>
                <a:gd name="connsiteY12" fmla="*/ 10087 h 10174"/>
                <a:gd name="connsiteX0" fmla="*/ 6309 w 10181"/>
                <a:gd name="connsiteY0" fmla="*/ 10087 h 10174"/>
                <a:gd name="connsiteX1" fmla="*/ 3236 w 10181"/>
                <a:gd name="connsiteY1" fmla="*/ 9306 h 10174"/>
                <a:gd name="connsiteX2" fmla="*/ 797 w 10181"/>
                <a:gd name="connsiteY2" fmla="*/ 7708 h 10174"/>
                <a:gd name="connsiteX3" fmla="*/ 114 w 10181"/>
                <a:gd name="connsiteY3" fmla="*/ 5886 h 10174"/>
                <a:gd name="connsiteX4" fmla="*/ 455 w 10181"/>
                <a:gd name="connsiteY4" fmla="*/ 3247 h 10174"/>
                <a:gd name="connsiteX5" fmla="*/ 797 w 10181"/>
                <a:gd name="connsiteY5" fmla="*/ 1909 h 10174"/>
                <a:gd name="connsiteX6" fmla="*/ 4318 w 10181"/>
                <a:gd name="connsiteY6" fmla="*/ 87 h 10174"/>
                <a:gd name="connsiteX7" fmla="*/ 8065 w 10181"/>
                <a:gd name="connsiteY7" fmla="*/ 1388 h 10174"/>
                <a:gd name="connsiteX8" fmla="*/ 9374 w 10181"/>
                <a:gd name="connsiteY8" fmla="*/ 4414 h 10174"/>
                <a:gd name="connsiteX9" fmla="*/ 10114 w 10181"/>
                <a:gd name="connsiteY9" fmla="*/ 5626 h 10174"/>
                <a:gd name="connsiteX10" fmla="*/ 9773 w 10181"/>
                <a:gd name="connsiteY10" fmla="*/ 7968 h 10174"/>
                <a:gd name="connsiteX11" fmla="*/ 8065 w 10181"/>
                <a:gd name="connsiteY11" fmla="*/ 9306 h 10174"/>
                <a:gd name="connsiteX12" fmla="*/ 6309 w 10181"/>
                <a:gd name="connsiteY12" fmla="*/ 10087 h 10174"/>
                <a:gd name="connsiteX0" fmla="*/ 6309 w 10181"/>
                <a:gd name="connsiteY0" fmla="*/ 10088 h 10175"/>
                <a:gd name="connsiteX1" fmla="*/ 3236 w 10181"/>
                <a:gd name="connsiteY1" fmla="*/ 9307 h 10175"/>
                <a:gd name="connsiteX2" fmla="*/ 797 w 10181"/>
                <a:gd name="connsiteY2" fmla="*/ 7709 h 10175"/>
                <a:gd name="connsiteX3" fmla="*/ 114 w 10181"/>
                <a:gd name="connsiteY3" fmla="*/ 5887 h 10175"/>
                <a:gd name="connsiteX4" fmla="*/ 455 w 10181"/>
                <a:gd name="connsiteY4" fmla="*/ 3248 h 10175"/>
                <a:gd name="connsiteX5" fmla="*/ 797 w 10181"/>
                <a:gd name="connsiteY5" fmla="*/ 1910 h 10175"/>
                <a:gd name="connsiteX6" fmla="*/ 4318 w 10181"/>
                <a:gd name="connsiteY6" fmla="*/ 88 h 10175"/>
                <a:gd name="connsiteX7" fmla="*/ 8065 w 10181"/>
                <a:gd name="connsiteY7" fmla="*/ 1389 h 10175"/>
                <a:gd name="connsiteX8" fmla="*/ 9374 w 10181"/>
                <a:gd name="connsiteY8" fmla="*/ 4415 h 10175"/>
                <a:gd name="connsiteX9" fmla="*/ 10114 w 10181"/>
                <a:gd name="connsiteY9" fmla="*/ 5627 h 10175"/>
                <a:gd name="connsiteX10" fmla="*/ 9773 w 10181"/>
                <a:gd name="connsiteY10" fmla="*/ 7969 h 10175"/>
                <a:gd name="connsiteX11" fmla="*/ 8065 w 10181"/>
                <a:gd name="connsiteY11" fmla="*/ 9307 h 10175"/>
                <a:gd name="connsiteX12" fmla="*/ 6309 w 10181"/>
                <a:gd name="connsiteY12" fmla="*/ 10088 h 10175"/>
                <a:gd name="connsiteX0" fmla="*/ 6309 w 10181"/>
                <a:gd name="connsiteY0" fmla="*/ 10088 h 10175"/>
                <a:gd name="connsiteX1" fmla="*/ 3236 w 10181"/>
                <a:gd name="connsiteY1" fmla="*/ 9307 h 10175"/>
                <a:gd name="connsiteX2" fmla="*/ 797 w 10181"/>
                <a:gd name="connsiteY2" fmla="*/ 7709 h 10175"/>
                <a:gd name="connsiteX3" fmla="*/ 114 w 10181"/>
                <a:gd name="connsiteY3" fmla="*/ 5887 h 10175"/>
                <a:gd name="connsiteX4" fmla="*/ 455 w 10181"/>
                <a:gd name="connsiteY4" fmla="*/ 3248 h 10175"/>
                <a:gd name="connsiteX5" fmla="*/ 797 w 10181"/>
                <a:gd name="connsiteY5" fmla="*/ 1910 h 10175"/>
                <a:gd name="connsiteX6" fmla="*/ 4318 w 10181"/>
                <a:gd name="connsiteY6" fmla="*/ 88 h 10175"/>
                <a:gd name="connsiteX7" fmla="*/ 8065 w 10181"/>
                <a:gd name="connsiteY7" fmla="*/ 1389 h 10175"/>
                <a:gd name="connsiteX8" fmla="*/ 9374 w 10181"/>
                <a:gd name="connsiteY8" fmla="*/ 4415 h 10175"/>
                <a:gd name="connsiteX9" fmla="*/ 10114 w 10181"/>
                <a:gd name="connsiteY9" fmla="*/ 5627 h 10175"/>
                <a:gd name="connsiteX10" fmla="*/ 9773 w 10181"/>
                <a:gd name="connsiteY10" fmla="*/ 7969 h 10175"/>
                <a:gd name="connsiteX11" fmla="*/ 8065 w 10181"/>
                <a:gd name="connsiteY11" fmla="*/ 9307 h 10175"/>
                <a:gd name="connsiteX12" fmla="*/ 6309 w 10181"/>
                <a:gd name="connsiteY12" fmla="*/ 10088 h 10175"/>
                <a:gd name="connsiteX0" fmla="*/ 6309 w 10181"/>
                <a:gd name="connsiteY0" fmla="*/ 10088 h 10175"/>
                <a:gd name="connsiteX1" fmla="*/ 3236 w 10181"/>
                <a:gd name="connsiteY1" fmla="*/ 9307 h 10175"/>
                <a:gd name="connsiteX2" fmla="*/ 797 w 10181"/>
                <a:gd name="connsiteY2" fmla="*/ 7709 h 10175"/>
                <a:gd name="connsiteX3" fmla="*/ 114 w 10181"/>
                <a:gd name="connsiteY3" fmla="*/ 5887 h 10175"/>
                <a:gd name="connsiteX4" fmla="*/ 455 w 10181"/>
                <a:gd name="connsiteY4" fmla="*/ 3248 h 10175"/>
                <a:gd name="connsiteX5" fmla="*/ 797 w 10181"/>
                <a:gd name="connsiteY5" fmla="*/ 1910 h 10175"/>
                <a:gd name="connsiteX6" fmla="*/ 4318 w 10181"/>
                <a:gd name="connsiteY6" fmla="*/ 88 h 10175"/>
                <a:gd name="connsiteX7" fmla="*/ 8065 w 10181"/>
                <a:gd name="connsiteY7" fmla="*/ 1389 h 10175"/>
                <a:gd name="connsiteX8" fmla="*/ 9374 w 10181"/>
                <a:gd name="connsiteY8" fmla="*/ 4415 h 10175"/>
                <a:gd name="connsiteX9" fmla="*/ 10114 w 10181"/>
                <a:gd name="connsiteY9" fmla="*/ 5627 h 10175"/>
                <a:gd name="connsiteX10" fmla="*/ 9773 w 10181"/>
                <a:gd name="connsiteY10" fmla="*/ 7969 h 10175"/>
                <a:gd name="connsiteX11" fmla="*/ 8065 w 10181"/>
                <a:gd name="connsiteY11" fmla="*/ 9307 h 10175"/>
                <a:gd name="connsiteX12" fmla="*/ 6309 w 10181"/>
                <a:gd name="connsiteY12" fmla="*/ 10088 h 10175"/>
                <a:gd name="connsiteX0" fmla="*/ 6271 w 10143"/>
                <a:gd name="connsiteY0" fmla="*/ 10088 h 10175"/>
                <a:gd name="connsiteX1" fmla="*/ 3198 w 10143"/>
                <a:gd name="connsiteY1" fmla="*/ 9307 h 10175"/>
                <a:gd name="connsiteX2" fmla="*/ 759 w 10143"/>
                <a:gd name="connsiteY2" fmla="*/ 7709 h 10175"/>
                <a:gd name="connsiteX3" fmla="*/ 76 w 10143"/>
                <a:gd name="connsiteY3" fmla="*/ 5887 h 10175"/>
                <a:gd name="connsiteX4" fmla="*/ 303 w 10143"/>
                <a:gd name="connsiteY4" fmla="*/ 3904 h 10175"/>
                <a:gd name="connsiteX5" fmla="*/ 759 w 10143"/>
                <a:gd name="connsiteY5" fmla="*/ 1910 h 10175"/>
                <a:gd name="connsiteX6" fmla="*/ 4280 w 10143"/>
                <a:gd name="connsiteY6" fmla="*/ 88 h 10175"/>
                <a:gd name="connsiteX7" fmla="*/ 8027 w 10143"/>
                <a:gd name="connsiteY7" fmla="*/ 1389 h 10175"/>
                <a:gd name="connsiteX8" fmla="*/ 9336 w 10143"/>
                <a:gd name="connsiteY8" fmla="*/ 4415 h 10175"/>
                <a:gd name="connsiteX9" fmla="*/ 10076 w 10143"/>
                <a:gd name="connsiteY9" fmla="*/ 5627 h 10175"/>
                <a:gd name="connsiteX10" fmla="*/ 9735 w 10143"/>
                <a:gd name="connsiteY10" fmla="*/ 7969 h 10175"/>
                <a:gd name="connsiteX11" fmla="*/ 8027 w 10143"/>
                <a:gd name="connsiteY11" fmla="*/ 9307 h 10175"/>
                <a:gd name="connsiteX12" fmla="*/ 6271 w 10143"/>
                <a:gd name="connsiteY12" fmla="*/ 10088 h 10175"/>
                <a:gd name="connsiteX0" fmla="*/ 6271 w 10143"/>
                <a:gd name="connsiteY0" fmla="*/ 10088 h 10175"/>
                <a:gd name="connsiteX1" fmla="*/ 3198 w 10143"/>
                <a:gd name="connsiteY1" fmla="*/ 9307 h 10175"/>
                <a:gd name="connsiteX2" fmla="*/ 759 w 10143"/>
                <a:gd name="connsiteY2" fmla="*/ 7709 h 10175"/>
                <a:gd name="connsiteX3" fmla="*/ 76 w 10143"/>
                <a:gd name="connsiteY3" fmla="*/ 5887 h 10175"/>
                <a:gd name="connsiteX4" fmla="*/ 303 w 10143"/>
                <a:gd name="connsiteY4" fmla="*/ 3904 h 10175"/>
                <a:gd name="connsiteX5" fmla="*/ 759 w 10143"/>
                <a:gd name="connsiteY5" fmla="*/ 1910 h 10175"/>
                <a:gd name="connsiteX6" fmla="*/ 4280 w 10143"/>
                <a:gd name="connsiteY6" fmla="*/ 88 h 10175"/>
                <a:gd name="connsiteX7" fmla="*/ 8027 w 10143"/>
                <a:gd name="connsiteY7" fmla="*/ 1389 h 10175"/>
                <a:gd name="connsiteX8" fmla="*/ 9336 w 10143"/>
                <a:gd name="connsiteY8" fmla="*/ 4415 h 10175"/>
                <a:gd name="connsiteX9" fmla="*/ 10076 w 10143"/>
                <a:gd name="connsiteY9" fmla="*/ 5627 h 10175"/>
                <a:gd name="connsiteX10" fmla="*/ 9735 w 10143"/>
                <a:gd name="connsiteY10" fmla="*/ 7969 h 10175"/>
                <a:gd name="connsiteX11" fmla="*/ 8027 w 10143"/>
                <a:gd name="connsiteY11" fmla="*/ 9307 h 10175"/>
                <a:gd name="connsiteX12" fmla="*/ 6271 w 10143"/>
                <a:gd name="connsiteY12" fmla="*/ 10088 h 10175"/>
                <a:gd name="connsiteX0" fmla="*/ 6271 w 10199"/>
                <a:gd name="connsiteY0" fmla="*/ 10088 h 10175"/>
                <a:gd name="connsiteX1" fmla="*/ 3198 w 10199"/>
                <a:gd name="connsiteY1" fmla="*/ 9307 h 10175"/>
                <a:gd name="connsiteX2" fmla="*/ 759 w 10199"/>
                <a:gd name="connsiteY2" fmla="*/ 7709 h 10175"/>
                <a:gd name="connsiteX3" fmla="*/ 76 w 10199"/>
                <a:gd name="connsiteY3" fmla="*/ 5887 h 10175"/>
                <a:gd name="connsiteX4" fmla="*/ 303 w 10199"/>
                <a:gd name="connsiteY4" fmla="*/ 3904 h 10175"/>
                <a:gd name="connsiteX5" fmla="*/ 759 w 10199"/>
                <a:gd name="connsiteY5" fmla="*/ 1910 h 10175"/>
                <a:gd name="connsiteX6" fmla="*/ 4280 w 10199"/>
                <a:gd name="connsiteY6" fmla="*/ 88 h 10175"/>
                <a:gd name="connsiteX7" fmla="*/ 8027 w 10199"/>
                <a:gd name="connsiteY7" fmla="*/ 1389 h 10175"/>
                <a:gd name="connsiteX8" fmla="*/ 8994 w 10199"/>
                <a:gd name="connsiteY8" fmla="*/ 3628 h 10175"/>
                <a:gd name="connsiteX9" fmla="*/ 10076 w 10199"/>
                <a:gd name="connsiteY9" fmla="*/ 5627 h 10175"/>
                <a:gd name="connsiteX10" fmla="*/ 9735 w 10199"/>
                <a:gd name="connsiteY10" fmla="*/ 7969 h 10175"/>
                <a:gd name="connsiteX11" fmla="*/ 8027 w 10199"/>
                <a:gd name="connsiteY11" fmla="*/ 9307 h 10175"/>
                <a:gd name="connsiteX12" fmla="*/ 6271 w 10199"/>
                <a:gd name="connsiteY12" fmla="*/ 10088 h 10175"/>
                <a:gd name="connsiteX0" fmla="*/ 6271 w 10199"/>
                <a:gd name="connsiteY0" fmla="*/ 10088 h 10175"/>
                <a:gd name="connsiteX1" fmla="*/ 3198 w 10199"/>
                <a:gd name="connsiteY1" fmla="*/ 9307 h 10175"/>
                <a:gd name="connsiteX2" fmla="*/ 759 w 10199"/>
                <a:gd name="connsiteY2" fmla="*/ 7709 h 10175"/>
                <a:gd name="connsiteX3" fmla="*/ 76 w 10199"/>
                <a:gd name="connsiteY3" fmla="*/ 5887 h 10175"/>
                <a:gd name="connsiteX4" fmla="*/ 303 w 10199"/>
                <a:gd name="connsiteY4" fmla="*/ 3904 h 10175"/>
                <a:gd name="connsiteX5" fmla="*/ 759 w 10199"/>
                <a:gd name="connsiteY5" fmla="*/ 1910 h 10175"/>
                <a:gd name="connsiteX6" fmla="*/ 4280 w 10199"/>
                <a:gd name="connsiteY6" fmla="*/ 88 h 10175"/>
                <a:gd name="connsiteX7" fmla="*/ 8027 w 10199"/>
                <a:gd name="connsiteY7" fmla="*/ 1389 h 10175"/>
                <a:gd name="connsiteX8" fmla="*/ 8994 w 10199"/>
                <a:gd name="connsiteY8" fmla="*/ 3628 h 10175"/>
                <a:gd name="connsiteX9" fmla="*/ 10076 w 10199"/>
                <a:gd name="connsiteY9" fmla="*/ 5627 h 10175"/>
                <a:gd name="connsiteX10" fmla="*/ 9735 w 10199"/>
                <a:gd name="connsiteY10" fmla="*/ 7969 h 10175"/>
                <a:gd name="connsiteX11" fmla="*/ 8027 w 10199"/>
                <a:gd name="connsiteY11" fmla="*/ 9307 h 10175"/>
                <a:gd name="connsiteX12" fmla="*/ 6271 w 10199"/>
                <a:gd name="connsiteY12" fmla="*/ 10088 h 1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99" h="10175">
                  <a:moveTo>
                    <a:pt x="6271" y="10088"/>
                  </a:moveTo>
                  <a:cubicBezTo>
                    <a:pt x="5637" y="10001"/>
                    <a:pt x="4117" y="9703"/>
                    <a:pt x="3198" y="9307"/>
                  </a:cubicBezTo>
                  <a:cubicBezTo>
                    <a:pt x="2450" y="8954"/>
                    <a:pt x="1279" y="8279"/>
                    <a:pt x="759" y="7709"/>
                  </a:cubicBezTo>
                  <a:cubicBezTo>
                    <a:pt x="239" y="7139"/>
                    <a:pt x="152" y="6521"/>
                    <a:pt x="76" y="5887"/>
                  </a:cubicBezTo>
                  <a:cubicBezTo>
                    <a:pt x="0" y="5253"/>
                    <a:pt x="360" y="4611"/>
                    <a:pt x="303" y="3904"/>
                  </a:cubicBezTo>
                  <a:cubicBezTo>
                    <a:pt x="246" y="3197"/>
                    <a:pt x="96" y="2546"/>
                    <a:pt x="759" y="1910"/>
                  </a:cubicBezTo>
                  <a:cubicBezTo>
                    <a:pt x="1422" y="1274"/>
                    <a:pt x="1702" y="0"/>
                    <a:pt x="4280" y="88"/>
                  </a:cubicBezTo>
                  <a:cubicBezTo>
                    <a:pt x="6858" y="176"/>
                    <a:pt x="7241" y="624"/>
                    <a:pt x="8027" y="1389"/>
                  </a:cubicBezTo>
                  <a:cubicBezTo>
                    <a:pt x="8813" y="2154"/>
                    <a:pt x="8653" y="2922"/>
                    <a:pt x="8994" y="3628"/>
                  </a:cubicBezTo>
                  <a:cubicBezTo>
                    <a:pt x="9335" y="4334"/>
                    <a:pt x="9953" y="4904"/>
                    <a:pt x="10076" y="5627"/>
                  </a:cubicBezTo>
                  <a:cubicBezTo>
                    <a:pt x="10199" y="6350"/>
                    <a:pt x="10077" y="7356"/>
                    <a:pt x="9735" y="7969"/>
                  </a:cubicBezTo>
                  <a:cubicBezTo>
                    <a:pt x="9393" y="8582"/>
                    <a:pt x="8604" y="8954"/>
                    <a:pt x="8027" y="9307"/>
                  </a:cubicBezTo>
                  <a:cubicBezTo>
                    <a:pt x="7450" y="9660"/>
                    <a:pt x="6905" y="10175"/>
                    <a:pt x="6271" y="10088"/>
                  </a:cubicBezTo>
                  <a:close/>
                </a:path>
              </a:pathLst>
            </a:custGeom>
            <a:noFill/>
            <a:ln w="19050">
              <a:solidFill>
                <a:schemeClr val="tx1"/>
              </a:solidFill>
              <a:prstDash val="solid"/>
              <a:round/>
              <a:headEnd/>
              <a:tailEnd/>
            </a:ln>
          </p:spPr>
          <p:txBody>
            <a:bodyPr/>
            <a:lstStyle/>
            <a:p>
              <a:endParaRPr lang="el-GR"/>
            </a:p>
          </p:txBody>
        </p:sp>
        <p:sp>
          <p:nvSpPr>
            <p:cNvPr id="31" name="Freeform 404"/>
            <p:cNvSpPr>
              <a:spLocks/>
            </p:cNvSpPr>
            <p:nvPr/>
          </p:nvSpPr>
          <p:spPr bwMode="auto">
            <a:xfrm>
              <a:off x="2577753" y="1070805"/>
              <a:ext cx="489949" cy="1350236"/>
            </a:xfrm>
            <a:custGeom>
              <a:avLst/>
              <a:gdLst>
                <a:gd name="connsiteX0" fmla="*/ 1235 w 10000"/>
                <a:gd name="connsiteY0" fmla="*/ 10000 h 10000"/>
                <a:gd name="connsiteX1" fmla="*/ 1647 w 10000"/>
                <a:gd name="connsiteY1" fmla="*/ 9588 h 10000"/>
                <a:gd name="connsiteX2" fmla="*/ 2471 w 10000"/>
                <a:gd name="connsiteY2" fmla="*/ 9314 h 10000"/>
                <a:gd name="connsiteX3" fmla="*/ 4176 w 10000"/>
                <a:gd name="connsiteY3" fmla="*/ 9039 h 10000"/>
                <a:gd name="connsiteX4" fmla="*/ 6235 w 10000"/>
                <a:gd name="connsiteY4" fmla="*/ 9039 h 10000"/>
                <a:gd name="connsiteX5" fmla="*/ 7882 w 10000"/>
                <a:gd name="connsiteY5" fmla="*/ 9176 h 10000"/>
                <a:gd name="connsiteX6" fmla="*/ 9176 w 10000"/>
                <a:gd name="connsiteY6" fmla="*/ 9314 h 10000"/>
                <a:gd name="connsiteX7" fmla="*/ 10000 w 10000"/>
                <a:gd name="connsiteY7" fmla="*/ 9725 h 10000"/>
                <a:gd name="connsiteX8" fmla="*/ 9588 w 10000"/>
                <a:gd name="connsiteY8" fmla="*/ 8196 h 10000"/>
                <a:gd name="connsiteX9" fmla="*/ 8765 w 10000"/>
                <a:gd name="connsiteY9" fmla="*/ 7235 h 10000"/>
                <a:gd name="connsiteX10" fmla="*/ 8353 w 10000"/>
                <a:gd name="connsiteY10" fmla="*/ 6392 h 10000"/>
                <a:gd name="connsiteX11" fmla="*/ 7471 w 10000"/>
                <a:gd name="connsiteY11" fmla="*/ 5137 h 10000"/>
                <a:gd name="connsiteX12" fmla="*/ 6235 w 10000"/>
                <a:gd name="connsiteY12" fmla="*/ 3196 h 10000"/>
                <a:gd name="connsiteX13" fmla="*/ 5412 w 10000"/>
                <a:gd name="connsiteY13" fmla="*/ 2373 h 10000"/>
                <a:gd name="connsiteX14" fmla="*/ 5000 w 10000"/>
                <a:gd name="connsiteY14" fmla="*/ 1255 h 10000"/>
                <a:gd name="connsiteX15" fmla="*/ 4176 w 10000"/>
                <a:gd name="connsiteY15" fmla="*/ 412 h 10000"/>
                <a:gd name="connsiteX16" fmla="*/ 3765 w 10000"/>
                <a:gd name="connsiteY16" fmla="*/ 0 h 10000"/>
                <a:gd name="connsiteX17" fmla="*/ 2059 w 10000"/>
                <a:gd name="connsiteY17" fmla="*/ 0 h 10000"/>
                <a:gd name="connsiteX18" fmla="*/ 1647 w 10000"/>
                <a:gd name="connsiteY18" fmla="*/ 549 h 10000"/>
                <a:gd name="connsiteX19" fmla="*/ 1235 w 10000"/>
                <a:gd name="connsiteY19" fmla="*/ 1255 h 10000"/>
                <a:gd name="connsiteX20" fmla="*/ 824 w 10000"/>
                <a:gd name="connsiteY20" fmla="*/ 3059 h 10000"/>
                <a:gd name="connsiteX21" fmla="*/ 412 w 10000"/>
                <a:gd name="connsiteY21" fmla="*/ 3745 h 10000"/>
                <a:gd name="connsiteX22" fmla="*/ 412 w 10000"/>
                <a:gd name="connsiteY22" fmla="*/ 5980 h 10000"/>
                <a:gd name="connsiteX23" fmla="*/ 0 w 10000"/>
                <a:gd name="connsiteY23" fmla="*/ 6667 h 10000"/>
                <a:gd name="connsiteX24" fmla="*/ 412 w 10000"/>
                <a:gd name="connsiteY24" fmla="*/ 7647 h 10000"/>
                <a:gd name="connsiteX25" fmla="*/ 412 w 10000"/>
                <a:gd name="connsiteY25" fmla="*/ 8333 h 10000"/>
                <a:gd name="connsiteX26" fmla="*/ 824 w 10000"/>
                <a:gd name="connsiteY26" fmla="*/ 9176 h 10000"/>
                <a:gd name="connsiteX27" fmla="*/ 1235 w 10000"/>
                <a:gd name="connsiteY27" fmla="*/ 10000 h 10000"/>
                <a:gd name="connsiteX0" fmla="*/ 1235 w 10000"/>
                <a:gd name="connsiteY0" fmla="*/ 10091 h 10091"/>
                <a:gd name="connsiteX1" fmla="*/ 1647 w 10000"/>
                <a:gd name="connsiteY1" fmla="*/ 9679 h 10091"/>
                <a:gd name="connsiteX2" fmla="*/ 2471 w 10000"/>
                <a:gd name="connsiteY2" fmla="*/ 9405 h 10091"/>
                <a:gd name="connsiteX3" fmla="*/ 4176 w 10000"/>
                <a:gd name="connsiteY3" fmla="*/ 9130 h 10091"/>
                <a:gd name="connsiteX4" fmla="*/ 6235 w 10000"/>
                <a:gd name="connsiteY4" fmla="*/ 9130 h 10091"/>
                <a:gd name="connsiteX5" fmla="*/ 7882 w 10000"/>
                <a:gd name="connsiteY5" fmla="*/ 9267 h 10091"/>
                <a:gd name="connsiteX6" fmla="*/ 9176 w 10000"/>
                <a:gd name="connsiteY6" fmla="*/ 9405 h 10091"/>
                <a:gd name="connsiteX7" fmla="*/ 10000 w 10000"/>
                <a:gd name="connsiteY7" fmla="*/ 9816 h 10091"/>
                <a:gd name="connsiteX8" fmla="*/ 9588 w 10000"/>
                <a:gd name="connsiteY8" fmla="*/ 8287 h 10091"/>
                <a:gd name="connsiteX9" fmla="*/ 8765 w 10000"/>
                <a:gd name="connsiteY9" fmla="*/ 7326 h 10091"/>
                <a:gd name="connsiteX10" fmla="*/ 8353 w 10000"/>
                <a:gd name="connsiteY10" fmla="*/ 6483 h 10091"/>
                <a:gd name="connsiteX11" fmla="*/ 7471 w 10000"/>
                <a:gd name="connsiteY11" fmla="*/ 5228 h 10091"/>
                <a:gd name="connsiteX12" fmla="*/ 6235 w 10000"/>
                <a:gd name="connsiteY12" fmla="*/ 3287 h 10091"/>
                <a:gd name="connsiteX13" fmla="*/ 5412 w 10000"/>
                <a:gd name="connsiteY13" fmla="*/ 2464 h 10091"/>
                <a:gd name="connsiteX14" fmla="*/ 5000 w 10000"/>
                <a:gd name="connsiteY14" fmla="*/ 1346 h 10091"/>
                <a:gd name="connsiteX15" fmla="*/ 4176 w 10000"/>
                <a:gd name="connsiteY15" fmla="*/ 503 h 10091"/>
                <a:gd name="connsiteX16" fmla="*/ 3765 w 10000"/>
                <a:gd name="connsiteY16" fmla="*/ 91 h 10091"/>
                <a:gd name="connsiteX17" fmla="*/ 2059 w 10000"/>
                <a:gd name="connsiteY17" fmla="*/ 91 h 10091"/>
                <a:gd name="connsiteX18" fmla="*/ 1647 w 10000"/>
                <a:gd name="connsiteY18" fmla="*/ 640 h 10091"/>
                <a:gd name="connsiteX19" fmla="*/ 1235 w 10000"/>
                <a:gd name="connsiteY19" fmla="*/ 1346 h 10091"/>
                <a:gd name="connsiteX20" fmla="*/ 824 w 10000"/>
                <a:gd name="connsiteY20" fmla="*/ 3150 h 10091"/>
                <a:gd name="connsiteX21" fmla="*/ 412 w 10000"/>
                <a:gd name="connsiteY21" fmla="*/ 3836 h 10091"/>
                <a:gd name="connsiteX22" fmla="*/ 412 w 10000"/>
                <a:gd name="connsiteY22" fmla="*/ 6071 h 10091"/>
                <a:gd name="connsiteX23" fmla="*/ 0 w 10000"/>
                <a:gd name="connsiteY23" fmla="*/ 6758 h 10091"/>
                <a:gd name="connsiteX24" fmla="*/ 412 w 10000"/>
                <a:gd name="connsiteY24" fmla="*/ 7738 h 10091"/>
                <a:gd name="connsiteX25" fmla="*/ 412 w 10000"/>
                <a:gd name="connsiteY25" fmla="*/ 8424 h 10091"/>
                <a:gd name="connsiteX26" fmla="*/ 824 w 10000"/>
                <a:gd name="connsiteY26" fmla="*/ 9267 h 10091"/>
                <a:gd name="connsiteX27" fmla="*/ 1235 w 10000"/>
                <a:gd name="connsiteY27" fmla="*/ 10091 h 10091"/>
                <a:gd name="connsiteX0" fmla="*/ 1235 w 10000"/>
                <a:gd name="connsiteY0" fmla="*/ 10091 h 10091"/>
                <a:gd name="connsiteX1" fmla="*/ 1647 w 10000"/>
                <a:gd name="connsiteY1" fmla="*/ 9679 h 10091"/>
                <a:gd name="connsiteX2" fmla="*/ 2471 w 10000"/>
                <a:gd name="connsiteY2" fmla="*/ 9405 h 10091"/>
                <a:gd name="connsiteX3" fmla="*/ 4176 w 10000"/>
                <a:gd name="connsiteY3" fmla="*/ 9130 h 10091"/>
                <a:gd name="connsiteX4" fmla="*/ 6235 w 10000"/>
                <a:gd name="connsiteY4" fmla="*/ 9130 h 10091"/>
                <a:gd name="connsiteX5" fmla="*/ 7882 w 10000"/>
                <a:gd name="connsiteY5" fmla="*/ 9267 h 10091"/>
                <a:gd name="connsiteX6" fmla="*/ 9176 w 10000"/>
                <a:gd name="connsiteY6" fmla="*/ 9405 h 10091"/>
                <a:gd name="connsiteX7" fmla="*/ 10000 w 10000"/>
                <a:gd name="connsiteY7" fmla="*/ 9816 h 10091"/>
                <a:gd name="connsiteX8" fmla="*/ 9588 w 10000"/>
                <a:gd name="connsiteY8" fmla="*/ 8287 h 10091"/>
                <a:gd name="connsiteX9" fmla="*/ 8765 w 10000"/>
                <a:gd name="connsiteY9" fmla="*/ 7326 h 10091"/>
                <a:gd name="connsiteX10" fmla="*/ 8353 w 10000"/>
                <a:gd name="connsiteY10" fmla="*/ 6483 h 10091"/>
                <a:gd name="connsiteX11" fmla="*/ 7471 w 10000"/>
                <a:gd name="connsiteY11" fmla="*/ 5228 h 10091"/>
                <a:gd name="connsiteX12" fmla="*/ 6235 w 10000"/>
                <a:gd name="connsiteY12" fmla="*/ 3287 h 10091"/>
                <a:gd name="connsiteX13" fmla="*/ 5412 w 10000"/>
                <a:gd name="connsiteY13" fmla="*/ 2464 h 10091"/>
                <a:gd name="connsiteX14" fmla="*/ 5000 w 10000"/>
                <a:gd name="connsiteY14" fmla="*/ 1346 h 10091"/>
                <a:gd name="connsiteX15" fmla="*/ 4176 w 10000"/>
                <a:gd name="connsiteY15" fmla="*/ 503 h 10091"/>
                <a:gd name="connsiteX16" fmla="*/ 3765 w 10000"/>
                <a:gd name="connsiteY16" fmla="*/ 91 h 10091"/>
                <a:gd name="connsiteX17" fmla="*/ 2059 w 10000"/>
                <a:gd name="connsiteY17" fmla="*/ 91 h 10091"/>
                <a:gd name="connsiteX18" fmla="*/ 1647 w 10000"/>
                <a:gd name="connsiteY18" fmla="*/ 640 h 10091"/>
                <a:gd name="connsiteX19" fmla="*/ 1235 w 10000"/>
                <a:gd name="connsiteY19" fmla="*/ 1346 h 10091"/>
                <a:gd name="connsiteX20" fmla="*/ 824 w 10000"/>
                <a:gd name="connsiteY20" fmla="*/ 3150 h 10091"/>
                <a:gd name="connsiteX21" fmla="*/ 412 w 10000"/>
                <a:gd name="connsiteY21" fmla="*/ 3836 h 10091"/>
                <a:gd name="connsiteX22" fmla="*/ 412 w 10000"/>
                <a:gd name="connsiteY22" fmla="*/ 6071 h 10091"/>
                <a:gd name="connsiteX23" fmla="*/ 0 w 10000"/>
                <a:gd name="connsiteY23" fmla="*/ 6758 h 10091"/>
                <a:gd name="connsiteX24" fmla="*/ 412 w 10000"/>
                <a:gd name="connsiteY24" fmla="*/ 7738 h 10091"/>
                <a:gd name="connsiteX25" fmla="*/ 412 w 10000"/>
                <a:gd name="connsiteY25" fmla="*/ 8424 h 10091"/>
                <a:gd name="connsiteX26" fmla="*/ 824 w 10000"/>
                <a:gd name="connsiteY26" fmla="*/ 9267 h 10091"/>
                <a:gd name="connsiteX27" fmla="*/ 1235 w 10000"/>
                <a:gd name="connsiteY27" fmla="*/ 10091 h 10091"/>
                <a:gd name="connsiteX0" fmla="*/ 1235 w 10000"/>
                <a:gd name="connsiteY0" fmla="*/ 10209 h 10209"/>
                <a:gd name="connsiteX1" fmla="*/ 1647 w 10000"/>
                <a:gd name="connsiteY1" fmla="*/ 9797 h 10209"/>
                <a:gd name="connsiteX2" fmla="*/ 2471 w 10000"/>
                <a:gd name="connsiteY2" fmla="*/ 9523 h 10209"/>
                <a:gd name="connsiteX3" fmla="*/ 4176 w 10000"/>
                <a:gd name="connsiteY3" fmla="*/ 9248 h 10209"/>
                <a:gd name="connsiteX4" fmla="*/ 6235 w 10000"/>
                <a:gd name="connsiteY4" fmla="*/ 9248 h 10209"/>
                <a:gd name="connsiteX5" fmla="*/ 7882 w 10000"/>
                <a:gd name="connsiteY5" fmla="*/ 9385 h 10209"/>
                <a:gd name="connsiteX6" fmla="*/ 9176 w 10000"/>
                <a:gd name="connsiteY6" fmla="*/ 9523 h 10209"/>
                <a:gd name="connsiteX7" fmla="*/ 10000 w 10000"/>
                <a:gd name="connsiteY7" fmla="*/ 9934 h 10209"/>
                <a:gd name="connsiteX8" fmla="*/ 9588 w 10000"/>
                <a:gd name="connsiteY8" fmla="*/ 8405 h 10209"/>
                <a:gd name="connsiteX9" fmla="*/ 8765 w 10000"/>
                <a:gd name="connsiteY9" fmla="*/ 7444 h 10209"/>
                <a:gd name="connsiteX10" fmla="*/ 8353 w 10000"/>
                <a:gd name="connsiteY10" fmla="*/ 6601 h 10209"/>
                <a:gd name="connsiteX11" fmla="*/ 7471 w 10000"/>
                <a:gd name="connsiteY11" fmla="*/ 5346 h 10209"/>
                <a:gd name="connsiteX12" fmla="*/ 6235 w 10000"/>
                <a:gd name="connsiteY12" fmla="*/ 3405 h 10209"/>
                <a:gd name="connsiteX13" fmla="*/ 5412 w 10000"/>
                <a:gd name="connsiteY13" fmla="*/ 2582 h 10209"/>
                <a:gd name="connsiteX14" fmla="*/ 5000 w 10000"/>
                <a:gd name="connsiteY14" fmla="*/ 1464 h 10209"/>
                <a:gd name="connsiteX15" fmla="*/ 4176 w 10000"/>
                <a:gd name="connsiteY15" fmla="*/ 621 h 10209"/>
                <a:gd name="connsiteX16" fmla="*/ 3765 w 10000"/>
                <a:gd name="connsiteY16" fmla="*/ 209 h 10209"/>
                <a:gd name="connsiteX17" fmla="*/ 2059 w 10000"/>
                <a:gd name="connsiteY17" fmla="*/ 209 h 10209"/>
                <a:gd name="connsiteX18" fmla="*/ 1235 w 10000"/>
                <a:gd name="connsiteY18" fmla="*/ 1464 h 10209"/>
                <a:gd name="connsiteX19" fmla="*/ 824 w 10000"/>
                <a:gd name="connsiteY19" fmla="*/ 3268 h 10209"/>
                <a:gd name="connsiteX20" fmla="*/ 412 w 10000"/>
                <a:gd name="connsiteY20" fmla="*/ 3954 h 10209"/>
                <a:gd name="connsiteX21" fmla="*/ 412 w 10000"/>
                <a:gd name="connsiteY21" fmla="*/ 6189 h 10209"/>
                <a:gd name="connsiteX22" fmla="*/ 0 w 10000"/>
                <a:gd name="connsiteY22" fmla="*/ 6876 h 10209"/>
                <a:gd name="connsiteX23" fmla="*/ 412 w 10000"/>
                <a:gd name="connsiteY23" fmla="*/ 7856 h 10209"/>
                <a:gd name="connsiteX24" fmla="*/ 412 w 10000"/>
                <a:gd name="connsiteY24" fmla="*/ 8542 h 10209"/>
                <a:gd name="connsiteX25" fmla="*/ 824 w 10000"/>
                <a:gd name="connsiteY25" fmla="*/ 9385 h 10209"/>
                <a:gd name="connsiteX26" fmla="*/ 1235 w 10000"/>
                <a:gd name="connsiteY26" fmla="*/ 10209 h 10209"/>
                <a:gd name="connsiteX0" fmla="*/ 1235 w 10000"/>
                <a:gd name="connsiteY0" fmla="*/ 10209 h 10209"/>
                <a:gd name="connsiteX1" fmla="*/ 1647 w 10000"/>
                <a:gd name="connsiteY1" fmla="*/ 9797 h 10209"/>
                <a:gd name="connsiteX2" fmla="*/ 2471 w 10000"/>
                <a:gd name="connsiteY2" fmla="*/ 9523 h 10209"/>
                <a:gd name="connsiteX3" fmla="*/ 4176 w 10000"/>
                <a:gd name="connsiteY3" fmla="*/ 9248 h 10209"/>
                <a:gd name="connsiteX4" fmla="*/ 6235 w 10000"/>
                <a:gd name="connsiteY4" fmla="*/ 9248 h 10209"/>
                <a:gd name="connsiteX5" fmla="*/ 7882 w 10000"/>
                <a:gd name="connsiteY5" fmla="*/ 9385 h 10209"/>
                <a:gd name="connsiteX6" fmla="*/ 9176 w 10000"/>
                <a:gd name="connsiteY6" fmla="*/ 9523 h 10209"/>
                <a:gd name="connsiteX7" fmla="*/ 10000 w 10000"/>
                <a:gd name="connsiteY7" fmla="*/ 9934 h 10209"/>
                <a:gd name="connsiteX8" fmla="*/ 9588 w 10000"/>
                <a:gd name="connsiteY8" fmla="*/ 8405 h 10209"/>
                <a:gd name="connsiteX9" fmla="*/ 8765 w 10000"/>
                <a:gd name="connsiteY9" fmla="*/ 7444 h 10209"/>
                <a:gd name="connsiteX10" fmla="*/ 8353 w 10000"/>
                <a:gd name="connsiteY10" fmla="*/ 6601 h 10209"/>
                <a:gd name="connsiteX11" fmla="*/ 7471 w 10000"/>
                <a:gd name="connsiteY11" fmla="*/ 5346 h 10209"/>
                <a:gd name="connsiteX12" fmla="*/ 6235 w 10000"/>
                <a:gd name="connsiteY12" fmla="*/ 3405 h 10209"/>
                <a:gd name="connsiteX13" fmla="*/ 5412 w 10000"/>
                <a:gd name="connsiteY13" fmla="*/ 2582 h 10209"/>
                <a:gd name="connsiteX14" fmla="*/ 5000 w 10000"/>
                <a:gd name="connsiteY14" fmla="*/ 1464 h 10209"/>
                <a:gd name="connsiteX15" fmla="*/ 3765 w 10000"/>
                <a:gd name="connsiteY15" fmla="*/ 209 h 10209"/>
                <a:gd name="connsiteX16" fmla="*/ 2059 w 10000"/>
                <a:gd name="connsiteY16" fmla="*/ 209 h 10209"/>
                <a:gd name="connsiteX17" fmla="*/ 1235 w 10000"/>
                <a:gd name="connsiteY17" fmla="*/ 1464 h 10209"/>
                <a:gd name="connsiteX18" fmla="*/ 824 w 10000"/>
                <a:gd name="connsiteY18" fmla="*/ 3268 h 10209"/>
                <a:gd name="connsiteX19" fmla="*/ 412 w 10000"/>
                <a:gd name="connsiteY19" fmla="*/ 3954 h 10209"/>
                <a:gd name="connsiteX20" fmla="*/ 412 w 10000"/>
                <a:gd name="connsiteY20" fmla="*/ 6189 h 10209"/>
                <a:gd name="connsiteX21" fmla="*/ 0 w 10000"/>
                <a:gd name="connsiteY21" fmla="*/ 6876 h 10209"/>
                <a:gd name="connsiteX22" fmla="*/ 412 w 10000"/>
                <a:gd name="connsiteY22" fmla="*/ 7856 h 10209"/>
                <a:gd name="connsiteX23" fmla="*/ 412 w 10000"/>
                <a:gd name="connsiteY23" fmla="*/ 8542 h 10209"/>
                <a:gd name="connsiteX24" fmla="*/ 824 w 10000"/>
                <a:gd name="connsiteY24" fmla="*/ 9385 h 10209"/>
                <a:gd name="connsiteX25" fmla="*/ 1235 w 10000"/>
                <a:gd name="connsiteY25" fmla="*/ 10209 h 10209"/>
                <a:gd name="connsiteX0" fmla="*/ 1235 w 10000"/>
                <a:gd name="connsiteY0" fmla="*/ 10209 h 10209"/>
                <a:gd name="connsiteX1" fmla="*/ 1647 w 10000"/>
                <a:gd name="connsiteY1" fmla="*/ 9797 h 10209"/>
                <a:gd name="connsiteX2" fmla="*/ 2471 w 10000"/>
                <a:gd name="connsiteY2" fmla="*/ 9523 h 10209"/>
                <a:gd name="connsiteX3" fmla="*/ 4176 w 10000"/>
                <a:gd name="connsiteY3" fmla="*/ 9248 h 10209"/>
                <a:gd name="connsiteX4" fmla="*/ 6235 w 10000"/>
                <a:gd name="connsiteY4" fmla="*/ 9248 h 10209"/>
                <a:gd name="connsiteX5" fmla="*/ 7882 w 10000"/>
                <a:gd name="connsiteY5" fmla="*/ 9385 h 10209"/>
                <a:gd name="connsiteX6" fmla="*/ 9176 w 10000"/>
                <a:gd name="connsiteY6" fmla="*/ 9523 h 10209"/>
                <a:gd name="connsiteX7" fmla="*/ 10000 w 10000"/>
                <a:gd name="connsiteY7" fmla="*/ 9934 h 10209"/>
                <a:gd name="connsiteX8" fmla="*/ 9588 w 10000"/>
                <a:gd name="connsiteY8" fmla="*/ 8405 h 10209"/>
                <a:gd name="connsiteX9" fmla="*/ 8765 w 10000"/>
                <a:gd name="connsiteY9" fmla="*/ 7444 h 10209"/>
                <a:gd name="connsiteX10" fmla="*/ 8353 w 10000"/>
                <a:gd name="connsiteY10" fmla="*/ 6601 h 10209"/>
                <a:gd name="connsiteX11" fmla="*/ 7471 w 10000"/>
                <a:gd name="connsiteY11" fmla="*/ 5346 h 10209"/>
                <a:gd name="connsiteX12" fmla="*/ 6235 w 10000"/>
                <a:gd name="connsiteY12" fmla="*/ 3405 h 10209"/>
                <a:gd name="connsiteX13" fmla="*/ 5412 w 10000"/>
                <a:gd name="connsiteY13" fmla="*/ 2582 h 10209"/>
                <a:gd name="connsiteX14" fmla="*/ 3765 w 10000"/>
                <a:gd name="connsiteY14" fmla="*/ 209 h 10209"/>
                <a:gd name="connsiteX15" fmla="*/ 2059 w 10000"/>
                <a:gd name="connsiteY15" fmla="*/ 209 h 10209"/>
                <a:gd name="connsiteX16" fmla="*/ 1235 w 10000"/>
                <a:gd name="connsiteY16" fmla="*/ 1464 h 10209"/>
                <a:gd name="connsiteX17" fmla="*/ 824 w 10000"/>
                <a:gd name="connsiteY17" fmla="*/ 3268 h 10209"/>
                <a:gd name="connsiteX18" fmla="*/ 412 w 10000"/>
                <a:gd name="connsiteY18" fmla="*/ 3954 h 10209"/>
                <a:gd name="connsiteX19" fmla="*/ 412 w 10000"/>
                <a:gd name="connsiteY19" fmla="*/ 6189 h 10209"/>
                <a:gd name="connsiteX20" fmla="*/ 0 w 10000"/>
                <a:gd name="connsiteY20" fmla="*/ 6876 h 10209"/>
                <a:gd name="connsiteX21" fmla="*/ 412 w 10000"/>
                <a:gd name="connsiteY21" fmla="*/ 7856 h 10209"/>
                <a:gd name="connsiteX22" fmla="*/ 412 w 10000"/>
                <a:gd name="connsiteY22" fmla="*/ 8542 h 10209"/>
                <a:gd name="connsiteX23" fmla="*/ 824 w 10000"/>
                <a:gd name="connsiteY23" fmla="*/ 9385 h 10209"/>
                <a:gd name="connsiteX24" fmla="*/ 1235 w 10000"/>
                <a:gd name="connsiteY24" fmla="*/ 10209 h 10209"/>
                <a:gd name="connsiteX0" fmla="*/ 1235 w 10000"/>
                <a:gd name="connsiteY0" fmla="*/ 10209 h 10209"/>
                <a:gd name="connsiteX1" fmla="*/ 1647 w 10000"/>
                <a:gd name="connsiteY1" fmla="*/ 9797 h 10209"/>
                <a:gd name="connsiteX2" fmla="*/ 2471 w 10000"/>
                <a:gd name="connsiteY2" fmla="*/ 9523 h 10209"/>
                <a:gd name="connsiteX3" fmla="*/ 4176 w 10000"/>
                <a:gd name="connsiteY3" fmla="*/ 9248 h 10209"/>
                <a:gd name="connsiteX4" fmla="*/ 6235 w 10000"/>
                <a:gd name="connsiteY4" fmla="*/ 9248 h 10209"/>
                <a:gd name="connsiteX5" fmla="*/ 7882 w 10000"/>
                <a:gd name="connsiteY5" fmla="*/ 9385 h 10209"/>
                <a:gd name="connsiteX6" fmla="*/ 9176 w 10000"/>
                <a:gd name="connsiteY6" fmla="*/ 9523 h 10209"/>
                <a:gd name="connsiteX7" fmla="*/ 10000 w 10000"/>
                <a:gd name="connsiteY7" fmla="*/ 9934 h 10209"/>
                <a:gd name="connsiteX8" fmla="*/ 9588 w 10000"/>
                <a:gd name="connsiteY8" fmla="*/ 8405 h 10209"/>
                <a:gd name="connsiteX9" fmla="*/ 8765 w 10000"/>
                <a:gd name="connsiteY9" fmla="*/ 7444 h 10209"/>
                <a:gd name="connsiteX10" fmla="*/ 8353 w 10000"/>
                <a:gd name="connsiteY10" fmla="*/ 6601 h 10209"/>
                <a:gd name="connsiteX11" fmla="*/ 7471 w 10000"/>
                <a:gd name="connsiteY11" fmla="*/ 5346 h 10209"/>
                <a:gd name="connsiteX12" fmla="*/ 6235 w 10000"/>
                <a:gd name="connsiteY12" fmla="*/ 3405 h 10209"/>
                <a:gd name="connsiteX13" fmla="*/ 5412 w 10000"/>
                <a:gd name="connsiteY13" fmla="*/ 2582 h 10209"/>
                <a:gd name="connsiteX14" fmla="*/ 3765 w 10000"/>
                <a:gd name="connsiteY14" fmla="*/ 209 h 10209"/>
                <a:gd name="connsiteX15" fmla="*/ 2059 w 10000"/>
                <a:gd name="connsiteY15" fmla="*/ 209 h 10209"/>
                <a:gd name="connsiteX16" fmla="*/ 1235 w 10000"/>
                <a:gd name="connsiteY16" fmla="*/ 1464 h 10209"/>
                <a:gd name="connsiteX17" fmla="*/ 412 w 10000"/>
                <a:gd name="connsiteY17" fmla="*/ 3954 h 10209"/>
                <a:gd name="connsiteX18" fmla="*/ 412 w 10000"/>
                <a:gd name="connsiteY18" fmla="*/ 6189 h 10209"/>
                <a:gd name="connsiteX19" fmla="*/ 0 w 10000"/>
                <a:gd name="connsiteY19" fmla="*/ 6876 h 10209"/>
                <a:gd name="connsiteX20" fmla="*/ 412 w 10000"/>
                <a:gd name="connsiteY20" fmla="*/ 7856 h 10209"/>
                <a:gd name="connsiteX21" fmla="*/ 412 w 10000"/>
                <a:gd name="connsiteY21" fmla="*/ 8542 h 10209"/>
                <a:gd name="connsiteX22" fmla="*/ 824 w 10000"/>
                <a:gd name="connsiteY22" fmla="*/ 9385 h 10209"/>
                <a:gd name="connsiteX23" fmla="*/ 1235 w 10000"/>
                <a:gd name="connsiteY23" fmla="*/ 10209 h 10209"/>
                <a:gd name="connsiteX0" fmla="*/ 1235 w 10000"/>
                <a:gd name="connsiteY0" fmla="*/ 10209 h 10209"/>
                <a:gd name="connsiteX1" fmla="*/ 1647 w 10000"/>
                <a:gd name="connsiteY1" fmla="*/ 9797 h 10209"/>
                <a:gd name="connsiteX2" fmla="*/ 2471 w 10000"/>
                <a:gd name="connsiteY2" fmla="*/ 9523 h 10209"/>
                <a:gd name="connsiteX3" fmla="*/ 4176 w 10000"/>
                <a:gd name="connsiteY3" fmla="*/ 9248 h 10209"/>
                <a:gd name="connsiteX4" fmla="*/ 6235 w 10000"/>
                <a:gd name="connsiteY4" fmla="*/ 9248 h 10209"/>
                <a:gd name="connsiteX5" fmla="*/ 7882 w 10000"/>
                <a:gd name="connsiteY5" fmla="*/ 9385 h 10209"/>
                <a:gd name="connsiteX6" fmla="*/ 9176 w 10000"/>
                <a:gd name="connsiteY6" fmla="*/ 9523 h 10209"/>
                <a:gd name="connsiteX7" fmla="*/ 10000 w 10000"/>
                <a:gd name="connsiteY7" fmla="*/ 9934 h 10209"/>
                <a:gd name="connsiteX8" fmla="*/ 9588 w 10000"/>
                <a:gd name="connsiteY8" fmla="*/ 8405 h 10209"/>
                <a:gd name="connsiteX9" fmla="*/ 8765 w 10000"/>
                <a:gd name="connsiteY9" fmla="*/ 7444 h 10209"/>
                <a:gd name="connsiteX10" fmla="*/ 8353 w 10000"/>
                <a:gd name="connsiteY10" fmla="*/ 6601 h 10209"/>
                <a:gd name="connsiteX11" fmla="*/ 7471 w 10000"/>
                <a:gd name="connsiteY11" fmla="*/ 5346 h 10209"/>
                <a:gd name="connsiteX12" fmla="*/ 6235 w 10000"/>
                <a:gd name="connsiteY12" fmla="*/ 3405 h 10209"/>
                <a:gd name="connsiteX13" fmla="*/ 5412 w 10000"/>
                <a:gd name="connsiteY13" fmla="*/ 2582 h 10209"/>
                <a:gd name="connsiteX14" fmla="*/ 3765 w 10000"/>
                <a:gd name="connsiteY14" fmla="*/ 209 h 10209"/>
                <a:gd name="connsiteX15" fmla="*/ 2059 w 10000"/>
                <a:gd name="connsiteY15" fmla="*/ 209 h 10209"/>
                <a:gd name="connsiteX16" fmla="*/ 1235 w 10000"/>
                <a:gd name="connsiteY16" fmla="*/ 1464 h 10209"/>
                <a:gd name="connsiteX17" fmla="*/ 412 w 10000"/>
                <a:gd name="connsiteY17" fmla="*/ 3954 h 10209"/>
                <a:gd name="connsiteX18" fmla="*/ 0 w 10000"/>
                <a:gd name="connsiteY18" fmla="*/ 6876 h 10209"/>
                <a:gd name="connsiteX19" fmla="*/ 412 w 10000"/>
                <a:gd name="connsiteY19" fmla="*/ 7856 h 10209"/>
                <a:gd name="connsiteX20" fmla="*/ 412 w 10000"/>
                <a:gd name="connsiteY20" fmla="*/ 8542 h 10209"/>
                <a:gd name="connsiteX21" fmla="*/ 824 w 10000"/>
                <a:gd name="connsiteY21" fmla="*/ 9385 h 10209"/>
                <a:gd name="connsiteX22" fmla="*/ 1235 w 10000"/>
                <a:gd name="connsiteY22" fmla="*/ 10209 h 10209"/>
                <a:gd name="connsiteX0" fmla="*/ 1235 w 10000"/>
                <a:gd name="connsiteY0" fmla="*/ 10209 h 10209"/>
                <a:gd name="connsiteX1" fmla="*/ 1647 w 10000"/>
                <a:gd name="connsiteY1" fmla="*/ 9797 h 10209"/>
                <a:gd name="connsiteX2" fmla="*/ 2471 w 10000"/>
                <a:gd name="connsiteY2" fmla="*/ 9523 h 10209"/>
                <a:gd name="connsiteX3" fmla="*/ 4176 w 10000"/>
                <a:gd name="connsiteY3" fmla="*/ 9248 h 10209"/>
                <a:gd name="connsiteX4" fmla="*/ 6235 w 10000"/>
                <a:gd name="connsiteY4" fmla="*/ 9248 h 10209"/>
                <a:gd name="connsiteX5" fmla="*/ 7882 w 10000"/>
                <a:gd name="connsiteY5" fmla="*/ 9385 h 10209"/>
                <a:gd name="connsiteX6" fmla="*/ 9176 w 10000"/>
                <a:gd name="connsiteY6" fmla="*/ 9523 h 10209"/>
                <a:gd name="connsiteX7" fmla="*/ 10000 w 10000"/>
                <a:gd name="connsiteY7" fmla="*/ 9934 h 10209"/>
                <a:gd name="connsiteX8" fmla="*/ 9588 w 10000"/>
                <a:gd name="connsiteY8" fmla="*/ 8405 h 10209"/>
                <a:gd name="connsiteX9" fmla="*/ 8765 w 10000"/>
                <a:gd name="connsiteY9" fmla="*/ 7444 h 10209"/>
                <a:gd name="connsiteX10" fmla="*/ 8353 w 10000"/>
                <a:gd name="connsiteY10" fmla="*/ 6601 h 10209"/>
                <a:gd name="connsiteX11" fmla="*/ 7471 w 10000"/>
                <a:gd name="connsiteY11" fmla="*/ 5346 h 10209"/>
                <a:gd name="connsiteX12" fmla="*/ 6235 w 10000"/>
                <a:gd name="connsiteY12" fmla="*/ 3405 h 10209"/>
                <a:gd name="connsiteX13" fmla="*/ 5412 w 10000"/>
                <a:gd name="connsiteY13" fmla="*/ 2582 h 10209"/>
                <a:gd name="connsiteX14" fmla="*/ 3765 w 10000"/>
                <a:gd name="connsiteY14" fmla="*/ 209 h 10209"/>
                <a:gd name="connsiteX15" fmla="*/ 2059 w 10000"/>
                <a:gd name="connsiteY15" fmla="*/ 209 h 10209"/>
                <a:gd name="connsiteX16" fmla="*/ 1235 w 10000"/>
                <a:gd name="connsiteY16" fmla="*/ 1464 h 10209"/>
                <a:gd name="connsiteX17" fmla="*/ 412 w 10000"/>
                <a:gd name="connsiteY17" fmla="*/ 3954 h 10209"/>
                <a:gd name="connsiteX18" fmla="*/ 0 w 10000"/>
                <a:gd name="connsiteY18" fmla="*/ 6876 h 10209"/>
                <a:gd name="connsiteX19" fmla="*/ 412 w 10000"/>
                <a:gd name="connsiteY19" fmla="*/ 8542 h 10209"/>
                <a:gd name="connsiteX20" fmla="*/ 824 w 10000"/>
                <a:gd name="connsiteY20" fmla="*/ 9385 h 10209"/>
                <a:gd name="connsiteX21" fmla="*/ 1235 w 10000"/>
                <a:gd name="connsiteY21" fmla="*/ 10209 h 10209"/>
                <a:gd name="connsiteX0" fmla="*/ 1235 w 10000"/>
                <a:gd name="connsiteY0" fmla="*/ 10209 h 10209"/>
                <a:gd name="connsiteX1" fmla="*/ 1647 w 10000"/>
                <a:gd name="connsiteY1" fmla="*/ 9797 h 10209"/>
                <a:gd name="connsiteX2" fmla="*/ 2471 w 10000"/>
                <a:gd name="connsiteY2" fmla="*/ 9523 h 10209"/>
                <a:gd name="connsiteX3" fmla="*/ 6235 w 10000"/>
                <a:gd name="connsiteY3" fmla="*/ 9248 h 10209"/>
                <a:gd name="connsiteX4" fmla="*/ 7882 w 10000"/>
                <a:gd name="connsiteY4" fmla="*/ 9385 h 10209"/>
                <a:gd name="connsiteX5" fmla="*/ 9176 w 10000"/>
                <a:gd name="connsiteY5" fmla="*/ 9523 h 10209"/>
                <a:gd name="connsiteX6" fmla="*/ 10000 w 10000"/>
                <a:gd name="connsiteY6" fmla="*/ 9934 h 10209"/>
                <a:gd name="connsiteX7" fmla="*/ 9588 w 10000"/>
                <a:gd name="connsiteY7" fmla="*/ 8405 h 10209"/>
                <a:gd name="connsiteX8" fmla="*/ 8765 w 10000"/>
                <a:gd name="connsiteY8" fmla="*/ 7444 h 10209"/>
                <a:gd name="connsiteX9" fmla="*/ 8353 w 10000"/>
                <a:gd name="connsiteY9" fmla="*/ 6601 h 10209"/>
                <a:gd name="connsiteX10" fmla="*/ 7471 w 10000"/>
                <a:gd name="connsiteY10" fmla="*/ 5346 h 10209"/>
                <a:gd name="connsiteX11" fmla="*/ 6235 w 10000"/>
                <a:gd name="connsiteY11" fmla="*/ 3405 h 10209"/>
                <a:gd name="connsiteX12" fmla="*/ 5412 w 10000"/>
                <a:gd name="connsiteY12" fmla="*/ 2582 h 10209"/>
                <a:gd name="connsiteX13" fmla="*/ 3765 w 10000"/>
                <a:gd name="connsiteY13" fmla="*/ 209 h 10209"/>
                <a:gd name="connsiteX14" fmla="*/ 2059 w 10000"/>
                <a:gd name="connsiteY14" fmla="*/ 209 h 10209"/>
                <a:gd name="connsiteX15" fmla="*/ 1235 w 10000"/>
                <a:gd name="connsiteY15" fmla="*/ 1464 h 10209"/>
                <a:gd name="connsiteX16" fmla="*/ 412 w 10000"/>
                <a:gd name="connsiteY16" fmla="*/ 3954 h 10209"/>
                <a:gd name="connsiteX17" fmla="*/ 0 w 10000"/>
                <a:gd name="connsiteY17" fmla="*/ 6876 h 10209"/>
                <a:gd name="connsiteX18" fmla="*/ 412 w 10000"/>
                <a:gd name="connsiteY18" fmla="*/ 8542 h 10209"/>
                <a:gd name="connsiteX19" fmla="*/ 824 w 10000"/>
                <a:gd name="connsiteY19" fmla="*/ 9385 h 10209"/>
                <a:gd name="connsiteX20" fmla="*/ 1235 w 10000"/>
                <a:gd name="connsiteY20" fmla="*/ 10209 h 10209"/>
                <a:gd name="connsiteX0" fmla="*/ 1235 w 10000"/>
                <a:gd name="connsiteY0" fmla="*/ 10209 h 10209"/>
                <a:gd name="connsiteX1" fmla="*/ 1647 w 10000"/>
                <a:gd name="connsiteY1" fmla="*/ 9797 h 10209"/>
                <a:gd name="connsiteX2" fmla="*/ 6235 w 10000"/>
                <a:gd name="connsiteY2" fmla="*/ 9248 h 10209"/>
                <a:gd name="connsiteX3" fmla="*/ 7882 w 10000"/>
                <a:gd name="connsiteY3" fmla="*/ 9385 h 10209"/>
                <a:gd name="connsiteX4" fmla="*/ 9176 w 10000"/>
                <a:gd name="connsiteY4" fmla="*/ 9523 h 10209"/>
                <a:gd name="connsiteX5" fmla="*/ 10000 w 10000"/>
                <a:gd name="connsiteY5" fmla="*/ 9934 h 10209"/>
                <a:gd name="connsiteX6" fmla="*/ 9588 w 10000"/>
                <a:gd name="connsiteY6" fmla="*/ 8405 h 10209"/>
                <a:gd name="connsiteX7" fmla="*/ 8765 w 10000"/>
                <a:gd name="connsiteY7" fmla="*/ 7444 h 10209"/>
                <a:gd name="connsiteX8" fmla="*/ 8353 w 10000"/>
                <a:gd name="connsiteY8" fmla="*/ 6601 h 10209"/>
                <a:gd name="connsiteX9" fmla="*/ 7471 w 10000"/>
                <a:gd name="connsiteY9" fmla="*/ 5346 h 10209"/>
                <a:gd name="connsiteX10" fmla="*/ 6235 w 10000"/>
                <a:gd name="connsiteY10" fmla="*/ 3405 h 10209"/>
                <a:gd name="connsiteX11" fmla="*/ 5412 w 10000"/>
                <a:gd name="connsiteY11" fmla="*/ 2582 h 10209"/>
                <a:gd name="connsiteX12" fmla="*/ 3765 w 10000"/>
                <a:gd name="connsiteY12" fmla="*/ 209 h 10209"/>
                <a:gd name="connsiteX13" fmla="*/ 2059 w 10000"/>
                <a:gd name="connsiteY13" fmla="*/ 209 h 10209"/>
                <a:gd name="connsiteX14" fmla="*/ 1235 w 10000"/>
                <a:gd name="connsiteY14" fmla="*/ 1464 h 10209"/>
                <a:gd name="connsiteX15" fmla="*/ 412 w 10000"/>
                <a:gd name="connsiteY15" fmla="*/ 3954 h 10209"/>
                <a:gd name="connsiteX16" fmla="*/ 0 w 10000"/>
                <a:gd name="connsiteY16" fmla="*/ 6876 h 10209"/>
                <a:gd name="connsiteX17" fmla="*/ 412 w 10000"/>
                <a:gd name="connsiteY17" fmla="*/ 8542 h 10209"/>
                <a:gd name="connsiteX18" fmla="*/ 824 w 10000"/>
                <a:gd name="connsiteY18" fmla="*/ 9385 h 10209"/>
                <a:gd name="connsiteX19" fmla="*/ 1235 w 10000"/>
                <a:gd name="connsiteY19" fmla="*/ 10209 h 10209"/>
                <a:gd name="connsiteX0" fmla="*/ 1235 w 10000"/>
                <a:gd name="connsiteY0" fmla="*/ 10209 h 10209"/>
                <a:gd name="connsiteX1" fmla="*/ 1647 w 10000"/>
                <a:gd name="connsiteY1" fmla="*/ 9797 h 10209"/>
                <a:gd name="connsiteX2" fmla="*/ 6235 w 10000"/>
                <a:gd name="connsiteY2" fmla="*/ 9248 h 10209"/>
                <a:gd name="connsiteX3" fmla="*/ 9176 w 10000"/>
                <a:gd name="connsiteY3" fmla="*/ 9523 h 10209"/>
                <a:gd name="connsiteX4" fmla="*/ 10000 w 10000"/>
                <a:gd name="connsiteY4" fmla="*/ 9934 h 10209"/>
                <a:gd name="connsiteX5" fmla="*/ 9588 w 10000"/>
                <a:gd name="connsiteY5" fmla="*/ 8405 h 10209"/>
                <a:gd name="connsiteX6" fmla="*/ 8765 w 10000"/>
                <a:gd name="connsiteY6" fmla="*/ 7444 h 10209"/>
                <a:gd name="connsiteX7" fmla="*/ 8353 w 10000"/>
                <a:gd name="connsiteY7" fmla="*/ 6601 h 10209"/>
                <a:gd name="connsiteX8" fmla="*/ 7471 w 10000"/>
                <a:gd name="connsiteY8" fmla="*/ 5346 h 10209"/>
                <a:gd name="connsiteX9" fmla="*/ 6235 w 10000"/>
                <a:gd name="connsiteY9" fmla="*/ 3405 h 10209"/>
                <a:gd name="connsiteX10" fmla="*/ 5412 w 10000"/>
                <a:gd name="connsiteY10" fmla="*/ 2582 h 10209"/>
                <a:gd name="connsiteX11" fmla="*/ 3765 w 10000"/>
                <a:gd name="connsiteY11" fmla="*/ 209 h 10209"/>
                <a:gd name="connsiteX12" fmla="*/ 2059 w 10000"/>
                <a:gd name="connsiteY12" fmla="*/ 209 h 10209"/>
                <a:gd name="connsiteX13" fmla="*/ 1235 w 10000"/>
                <a:gd name="connsiteY13" fmla="*/ 1464 h 10209"/>
                <a:gd name="connsiteX14" fmla="*/ 412 w 10000"/>
                <a:gd name="connsiteY14" fmla="*/ 3954 h 10209"/>
                <a:gd name="connsiteX15" fmla="*/ 0 w 10000"/>
                <a:gd name="connsiteY15" fmla="*/ 6876 h 10209"/>
                <a:gd name="connsiteX16" fmla="*/ 412 w 10000"/>
                <a:gd name="connsiteY16" fmla="*/ 8542 h 10209"/>
                <a:gd name="connsiteX17" fmla="*/ 824 w 10000"/>
                <a:gd name="connsiteY17" fmla="*/ 9385 h 10209"/>
                <a:gd name="connsiteX18" fmla="*/ 1235 w 10000"/>
                <a:gd name="connsiteY18" fmla="*/ 10209 h 10209"/>
                <a:gd name="connsiteX0" fmla="*/ 1235 w 10000"/>
                <a:gd name="connsiteY0" fmla="*/ 10209 h 10209"/>
                <a:gd name="connsiteX1" fmla="*/ 1647 w 10000"/>
                <a:gd name="connsiteY1" fmla="*/ 9797 h 10209"/>
                <a:gd name="connsiteX2" fmla="*/ 6235 w 10000"/>
                <a:gd name="connsiteY2" fmla="*/ 9248 h 10209"/>
                <a:gd name="connsiteX3" fmla="*/ 10000 w 10000"/>
                <a:gd name="connsiteY3" fmla="*/ 9934 h 10209"/>
                <a:gd name="connsiteX4" fmla="*/ 9588 w 10000"/>
                <a:gd name="connsiteY4" fmla="*/ 8405 h 10209"/>
                <a:gd name="connsiteX5" fmla="*/ 8765 w 10000"/>
                <a:gd name="connsiteY5" fmla="*/ 7444 h 10209"/>
                <a:gd name="connsiteX6" fmla="*/ 8353 w 10000"/>
                <a:gd name="connsiteY6" fmla="*/ 6601 h 10209"/>
                <a:gd name="connsiteX7" fmla="*/ 7471 w 10000"/>
                <a:gd name="connsiteY7" fmla="*/ 5346 h 10209"/>
                <a:gd name="connsiteX8" fmla="*/ 6235 w 10000"/>
                <a:gd name="connsiteY8" fmla="*/ 3405 h 10209"/>
                <a:gd name="connsiteX9" fmla="*/ 5412 w 10000"/>
                <a:gd name="connsiteY9" fmla="*/ 2582 h 10209"/>
                <a:gd name="connsiteX10" fmla="*/ 3765 w 10000"/>
                <a:gd name="connsiteY10" fmla="*/ 209 h 10209"/>
                <a:gd name="connsiteX11" fmla="*/ 2059 w 10000"/>
                <a:gd name="connsiteY11" fmla="*/ 209 h 10209"/>
                <a:gd name="connsiteX12" fmla="*/ 1235 w 10000"/>
                <a:gd name="connsiteY12" fmla="*/ 1464 h 10209"/>
                <a:gd name="connsiteX13" fmla="*/ 412 w 10000"/>
                <a:gd name="connsiteY13" fmla="*/ 3954 h 10209"/>
                <a:gd name="connsiteX14" fmla="*/ 0 w 10000"/>
                <a:gd name="connsiteY14" fmla="*/ 6876 h 10209"/>
                <a:gd name="connsiteX15" fmla="*/ 412 w 10000"/>
                <a:gd name="connsiteY15" fmla="*/ 8542 h 10209"/>
                <a:gd name="connsiteX16" fmla="*/ 824 w 10000"/>
                <a:gd name="connsiteY16" fmla="*/ 9385 h 10209"/>
                <a:gd name="connsiteX17" fmla="*/ 1235 w 10000"/>
                <a:gd name="connsiteY17"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765 w 10000"/>
                <a:gd name="connsiteY4" fmla="*/ 7444 h 10209"/>
                <a:gd name="connsiteX5" fmla="*/ 8353 w 10000"/>
                <a:gd name="connsiteY5" fmla="*/ 6601 h 10209"/>
                <a:gd name="connsiteX6" fmla="*/ 7471 w 10000"/>
                <a:gd name="connsiteY6" fmla="*/ 5346 h 10209"/>
                <a:gd name="connsiteX7" fmla="*/ 6235 w 10000"/>
                <a:gd name="connsiteY7" fmla="*/ 3405 h 10209"/>
                <a:gd name="connsiteX8" fmla="*/ 5412 w 10000"/>
                <a:gd name="connsiteY8" fmla="*/ 2582 h 10209"/>
                <a:gd name="connsiteX9" fmla="*/ 3765 w 10000"/>
                <a:gd name="connsiteY9" fmla="*/ 209 h 10209"/>
                <a:gd name="connsiteX10" fmla="*/ 2059 w 10000"/>
                <a:gd name="connsiteY10" fmla="*/ 209 h 10209"/>
                <a:gd name="connsiteX11" fmla="*/ 1235 w 10000"/>
                <a:gd name="connsiteY11" fmla="*/ 1464 h 10209"/>
                <a:gd name="connsiteX12" fmla="*/ 412 w 10000"/>
                <a:gd name="connsiteY12" fmla="*/ 3954 h 10209"/>
                <a:gd name="connsiteX13" fmla="*/ 0 w 10000"/>
                <a:gd name="connsiteY13" fmla="*/ 6876 h 10209"/>
                <a:gd name="connsiteX14" fmla="*/ 412 w 10000"/>
                <a:gd name="connsiteY14" fmla="*/ 8542 h 10209"/>
                <a:gd name="connsiteX15" fmla="*/ 824 w 10000"/>
                <a:gd name="connsiteY15" fmla="*/ 9385 h 10209"/>
                <a:gd name="connsiteX16" fmla="*/ 1235 w 10000"/>
                <a:gd name="connsiteY16"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7471 w 10000"/>
                <a:gd name="connsiteY5" fmla="*/ 5346 h 10209"/>
                <a:gd name="connsiteX6" fmla="*/ 6235 w 10000"/>
                <a:gd name="connsiteY6" fmla="*/ 3405 h 10209"/>
                <a:gd name="connsiteX7" fmla="*/ 5412 w 10000"/>
                <a:gd name="connsiteY7" fmla="*/ 2582 h 10209"/>
                <a:gd name="connsiteX8" fmla="*/ 3765 w 10000"/>
                <a:gd name="connsiteY8" fmla="*/ 209 h 10209"/>
                <a:gd name="connsiteX9" fmla="*/ 2059 w 10000"/>
                <a:gd name="connsiteY9" fmla="*/ 209 h 10209"/>
                <a:gd name="connsiteX10" fmla="*/ 1235 w 10000"/>
                <a:gd name="connsiteY10" fmla="*/ 1464 h 10209"/>
                <a:gd name="connsiteX11" fmla="*/ 412 w 10000"/>
                <a:gd name="connsiteY11" fmla="*/ 3954 h 10209"/>
                <a:gd name="connsiteX12" fmla="*/ 0 w 10000"/>
                <a:gd name="connsiteY12" fmla="*/ 6876 h 10209"/>
                <a:gd name="connsiteX13" fmla="*/ 412 w 10000"/>
                <a:gd name="connsiteY13" fmla="*/ 8542 h 10209"/>
                <a:gd name="connsiteX14" fmla="*/ 824 w 10000"/>
                <a:gd name="connsiteY14" fmla="*/ 9385 h 10209"/>
                <a:gd name="connsiteX15" fmla="*/ 1235 w 10000"/>
                <a:gd name="connsiteY15"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7471 w 10000"/>
                <a:gd name="connsiteY5" fmla="*/ 5346 h 10209"/>
                <a:gd name="connsiteX6" fmla="*/ 6235 w 10000"/>
                <a:gd name="connsiteY6" fmla="*/ 3405 h 10209"/>
                <a:gd name="connsiteX7" fmla="*/ 3765 w 10000"/>
                <a:gd name="connsiteY7" fmla="*/ 209 h 10209"/>
                <a:gd name="connsiteX8" fmla="*/ 2059 w 10000"/>
                <a:gd name="connsiteY8" fmla="*/ 209 h 10209"/>
                <a:gd name="connsiteX9" fmla="*/ 1235 w 10000"/>
                <a:gd name="connsiteY9" fmla="*/ 1464 h 10209"/>
                <a:gd name="connsiteX10" fmla="*/ 412 w 10000"/>
                <a:gd name="connsiteY10" fmla="*/ 3954 h 10209"/>
                <a:gd name="connsiteX11" fmla="*/ 0 w 10000"/>
                <a:gd name="connsiteY11" fmla="*/ 6876 h 10209"/>
                <a:gd name="connsiteX12" fmla="*/ 412 w 10000"/>
                <a:gd name="connsiteY12" fmla="*/ 8542 h 10209"/>
                <a:gd name="connsiteX13" fmla="*/ 824 w 10000"/>
                <a:gd name="connsiteY13" fmla="*/ 9385 h 10209"/>
                <a:gd name="connsiteX14" fmla="*/ 1235 w 10000"/>
                <a:gd name="connsiteY14"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6235 w 10000"/>
                <a:gd name="connsiteY5" fmla="*/ 3405 h 10209"/>
                <a:gd name="connsiteX6" fmla="*/ 3765 w 10000"/>
                <a:gd name="connsiteY6" fmla="*/ 209 h 10209"/>
                <a:gd name="connsiteX7" fmla="*/ 2059 w 10000"/>
                <a:gd name="connsiteY7" fmla="*/ 209 h 10209"/>
                <a:gd name="connsiteX8" fmla="*/ 1235 w 10000"/>
                <a:gd name="connsiteY8" fmla="*/ 1464 h 10209"/>
                <a:gd name="connsiteX9" fmla="*/ 412 w 10000"/>
                <a:gd name="connsiteY9" fmla="*/ 3954 h 10209"/>
                <a:gd name="connsiteX10" fmla="*/ 0 w 10000"/>
                <a:gd name="connsiteY10" fmla="*/ 6876 h 10209"/>
                <a:gd name="connsiteX11" fmla="*/ 412 w 10000"/>
                <a:gd name="connsiteY11" fmla="*/ 8542 h 10209"/>
                <a:gd name="connsiteX12" fmla="*/ 824 w 10000"/>
                <a:gd name="connsiteY12" fmla="*/ 9385 h 10209"/>
                <a:gd name="connsiteX13" fmla="*/ 1235 w 10000"/>
                <a:gd name="connsiteY13"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6235 w 10000"/>
                <a:gd name="connsiteY5" fmla="*/ 3405 h 10209"/>
                <a:gd name="connsiteX6" fmla="*/ 3765 w 10000"/>
                <a:gd name="connsiteY6" fmla="*/ 209 h 10209"/>
                <a:gd name="connsiteX7" fmla="*/ 2059 w 10000"/>
                <a:gd name="connsiteY7" fmla="*/ 209 h 10209"/>
                <a:gd name="connsiteX8" fmla="*/ 1235 w 10000"/>
                <a:gd name="connsiteY8" fmla="*/ 1464 h 10209"/>
                <a:gd name="connsiteX9" fmla="*/ 412 w 10000"/>
                <a:gd name="connsiteY9" fmla="*/ 3954 h 10209"/>
                <a:gd name="connsiteX10" fmla="*/ 0 w 10000"/>
                <a:gd name="connsiteY10" fmla="*/ 6876 h 10209"/>
                <a:gd name="connsiteX11" fmla="*/ 824 w 10000"/>
                <a:gd name="connsiteY11" fmla="*/ 9385 h 10209"/>
                <a:gd name="connsiteX12" fmla="*/ 1235 w 10000"/>
                <a:gd name="connsiteY12"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6235 w 10000"/>
                <a:gd name="connsiteY5" fmla="*/ 3405 h 10209"/>
                <a:gd name="connsiteX6" fmla="*/ 3765 w 10000"/>
                <a:gd name="connsiteY6" fmla="*/ 209 h 10209"/>
                <a:gd name="connsiteX7" fmla="*/ 2059 w 10000"/>
                <a:gd name="connsiteY7" fmla="*/ 209 h 10209"/>
                <a:gd name="connsiteX8" fmla="*/ 1235 w 10000"/>
                <a:gd name="connsiteY8" fmla="*/ 1464 h 10209"/>
                <a:gd name="connsiteX9" fmla="*/ 412 w 10000"/>
                <a:gd name="connsiteY9" fmla="*/ 3954 h 10209"/>
                <a:gd name="connsiteX10" fmla="*/ 0 w 10000"/>
                <a:gd name="connsiteY10" fmla="*/ 6876 h 10209"/>
                <a:gd name="connsiteX11" fmla="*/ 1235 w 10000"/>
                <a:gd name="connsiteY11"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6235 w 10000"/>
                <a:gd name="connsiteY5" fmla="*/ 3405 h 10209"/>
                <a:gd name="connsiteX6" fmla="*/ 3765 w 10000"/>
                <a:gd name="connsiteY6" fmla="*/ 209 h 10209"/>
                <a:gd name="connsiteX7" fmla="*/ 2059 w 10000"/>
                <a:gd name="connsiteY7" fmla="*/ 209 h 10209"/>
                <a:gd name="connsiteX8" fmla="*/ 1235 w 10000"/>
                <a:gd name="connsiteY8" fmla="*/ 1464 h 10209"/>
                <a:gd name="connsiteX9" fmla="*/ 412 w 10000"/>
                <a:gd name="connsiteY9" fmla="*/ 3954 h 10209"/>
                <a:gd name="connsiteX10" fmla="*/ 0 w 10000"/>
                <a:gd name="connsiteY10" fmla="*/ 6876 h 10209"/>
                <a:gd name="connsiteX11" fmla="*/ 1235 w 10000"/>
                <a:gd name="connsiteY11"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6235 w 10000"/>
                <a:gd name="connsiteY5" fmla="*/ 3405 h 10209"/>
                <a:gd name="connsiteX6" fmla="*/ 3765 w 10000"/>
                <a:gd name="connsiteY6" fmla="*/ 209 h 10209"/>
                <a:gd name="connsiteX7" fmla="*/ 2059 w 10000"/>
                <a:gd name="connsiteY7" fmla="*/ 209 h 10209"/>
                <a:gd name="connsiteX8" fmla="*/ 1235 w 10000"/>
                <a:gd name="connsiteY8" fmla="*/ 1464 h 10209"/>
                <a:gd name="connsiteX9" fmla="*/ 412 w 10000"/>
                <a:gd name="connsiteY9" fmla="*/ 3954 h 10209"/>
                <a:gd name="connsiteX10" fmla="*/ 0 w 10000"/>
                <a:gd name="connsiteY10" fmla="*/ 6876 h 10209"/>
                <a:gd name="connsiteX11" fmla="*/ 1235 w 10000"/>
                <a:gd name="connsiteY11"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6235 w 10000"/>
                <a:gd name="connsiteY5" fmla="*/ 3405 h 10209"/>
                <a:gd name="connsiteX6" fmla="*/ 3765 w 10000"/>
                <a:gd name="connsiteY6" fmla="*/ 209 h 10209"/>
                <a:gd name="connsiteX7" fmla="*/ 2059 w 10000"/>
                <a:gd name="connsiteY7" fmla="*/ 209 h 10209"/>
                <a:gd name="connsiteX8" fmla="*/ 1235 w 10000"/>
                <a:gd name="connsiteY8" fmla="*/ 1464 h 10209"/>
                <a:gd name="connsiteX9" fmla="*/ 412 w 10000"/>
                <a:gd name="connsiteY9" fmla="*/ 3954 h 10209"/>
                <a:gd name="connsiteX10" fmla="*/ 0 w 10000"/>
                <a:gd name="connsiteY10" fmla="*/ 6876 h 10209"/>
                <a:gd name="connsiteX11" fmla="*/ 1235 w 10000"/>
                <a:gd name="connsiteY11"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6235 w 10000"/>
                <a:gd name="connsiteY5" fmla="*/ 3405 h 10209"/>
                <a:gd name="connsiteX6" fmla="*/ 3765 w 10000"/>
                <a:gd name="connsiteY6" fmla="*/ 209 h 10209"/>
                <a:gd name="connsiteX7" fmla="*/ 2059 w 10000"/>
                <a:gd name="connsiteY7" fmla="*/ 209 h 10209"/>
                <a:gd name="connsiteX8" fmla="*/ 1235 w 10000"/>
                <a:gd name="connsiteY8" fmla="*/ 1464 h 10209"/>
                <a:gd name="connsiteX9" fmla="*/ 412 w 10000"/>
                <a:gd name="connsiteY9" fmla="*/ 3954 h 10209"/>
                <a:gd name="connsiteX10" fmla="*/ 0 w 10000"/>
                <a:gd name="connsiteY10" fmla="*/ 6876 h 10209"/>
                <a:gd name="connsiteX11" fmla="*/ 1235 w 10000"/>
                <a:gd name="connsiteY11" fmla="*/ 10209 h 10209"/>
                <a:gd name="connsiteX0" fmla="*/ 1235 w 10000"/>
                <a:gd name="connsiteY0" fmla="*/ 10209 h 10604"/>
                <a:gd name="connsiteX1" fmla="*/ 6235 w 10000"/>
                <a:gd name="connsiteY1" fmla="*/ 9248 h 10604"/>
                <a:gd name="connsiteX2" fmla="*/ 10000 w 10000"/>
                <a:gd name="connsiteY2" fmla="*/ 9934 h 10604"/>
                <a:gd name="connsiteX3" fmla="*/ 9588 w 10000"/>
                <a:gd name="connsiteY3" fmla="*/ 8405 h 10604"/>
                <a:gd name="connsiteX4" fmla="*/ 8353 w 10000"/>
                <a:gd name="connsiteY4" fmla="*/ 6601 h 10604"/>
                <a:gd name="connsiteX5" fmla="*/ 6235 w 10000"/>
                <a:gd name="connsiteY5" fmla="*/ 3405 h 10604"/>
                <a:gd name="connsiteX6" fmla="*/ 3765 w 10000"/>
                <a:gd name="connsiteY6" fmla="*/ 209 h 10604"/>
                <a:gd name="connsiteX7" fmla="*/ 2059 w 10000"/>
                <a:gd name="connsiteY7" fmla="*/ 209 h 10604"/>
                <a:gd name="connsiteX8" fmla="*/ 1235 w 10000"/>
                <a:gd name="connsiteY8" fmla="*/ 1464 h 10604"/>
                <a:gd name="connsiteX9" fmla="*/ 412 w 10000"/>
                <a:gd name="connsiteY9" fmla="*/ 3954 h 10604"/>
                <a:gd name="connsiteX10" fmla="*/ 0 w 10000"/>
                <a:gd name="connsiteY10" fmla="*/ 6876 h 10604"/>
                <a:gd name="connsiteX11" fmla="*/ 1235 w 10000"/>
                <a:gd name="connsiteY11" fmla="*/ 10209 h 10604"/>
                <a:gd name="connsiteX0" fmla="*/ 1235 w 10000"/>
                <a:gd name="connsiteY0" fmla="*/ 10209 h 10604"/>
                <a:gd name="connsiteX1" fmla="*/ 6235 w 10000"/>
                <a:gd name="connsiteY1" fmla="*/ 9248 h 10604"/>
                <a:gd name="connsiteX2" fmla="*/ 10000 w 10000"/>
                <a:gd name="connsiteY2" fmla="*/ 9934 h 10604"/>
                <a:gd name="connsiteX3" fmla="*/ 9588 w 10000"/>
                <a:gd name="connsiteY3" fmla="*/ 8405 h 10604"/>
                <a:gd name="connsiteX4" fmla="*/ 8353 w 10000"/>
                <a:gd name="connsiteY4" fmla="*/ 6601 h 10604"/>
                <a:gd name="connsiteX5" fmla="*/ 6235 w 10000"/>
                <a:gd name="connsiteY5" fmla="*/ 3405 h 10604"/>
                <a:gd name="connsiteX6" fmla="*/ 3765 w 10000"/>
                <a:gd name="connsiteY6" fmla="*/ 209 h 10604"/>
                <a:gd name="connsiteX7" fmla="*/ 2059 w 10000"/>
                <a:gd name="connsiteY7" fmla="*/ 209 h 10604"/>
                <a:gd name="connsiteX8" fmla="*/ 1235 w 10000"/>
                <a:gd name="connsiteY8" fmla="*/ 1464 h 10604"/>
                <a:gd name="connsiteX9" fmla="*/ 412 w 10000"/>
                <a:gd name="connsiteY9" fmla="*/ 3954 h 10604"/>
                <a:gd name="connsiteX10" fmla="*/ 0 w 10000"/>
                <a:gd name="connsiteY10" fmla="*/ 6876 h 10604"/>
                <a:gd name="connsiteX11" fmla="*/ 1235 w 10000"/>
                <a:gd name="connsiteY11" fmla="*/ 10209 h 10604"/>
                <a:gd name="connsiteX0" fmla="*/ 1372 w 10137"/>
                <a:gd name="connsiteY0" fmla="*/ 10209 h 10604"/>
                <a:gd name="connsiteX1" fmla="*/ 6372 w 10137"/>
                <a:gd name="connsiteY1" fmla="*/ 9248 h 10604"/>
                <a:gd name="connsiteX2" fmla="*/ 10137 w 10137"/>
                <a:gd name="connsiteY2" fmla="*/ 9934 h 10604"/>
                <a:gd name="connsiteX3" fmla="*/ 9725 w 10137"/>
                <a:gd name="connsiteY3" fmla="*/ 8405 h 10604"/>
                <a:gd name="connsiteX4" fmla="*/ 8490 w 10137"/>
                <a:gd name="connsiteY4" fmla="*/ 6601 h 10604"/>
                <a:gd name="connsiteX5" fmla="*/ 6372 w 10137"/>
                <a:gd name="connsiteY5" fmla="*/ 3405 h 10604"/>
                <a:gd name="connsiteX6" fmla="*/ 3902 w 10137"/>
                <a:gd name="connsiteY6" fmla="*/ 209 h 10604"/>
                <a:gd name="connsiteX7" fmla="*/ 2196 w 10137"/>
                <a:gd name="connsiteY7" fmla="*/ 209 h 10604"/>
                <a:gd name="connsiteX8" fmla="*/ 1372 w 10137"/>
                <a:gd name="connsiteY8" fmla="*/ 1464 h 10604"/>
                <a:gd name="connsiteX9" fmla="*/ 549 w 10137"/>
                <a:gd name="connsiteY9" fmla="*/ 3954 h 10604"/>
                <a:gd name="connsiteX10" fmla="*/ 137 w 10137"/>
                <a:gd name="connsiteY10" fmla="*/ 6876 h 10604"/>
                <a:gd name="connsiteX11" fmla="*/ 1372 w 10137"/>
                <a:gd name="connsiteY11" fmla="*/ 10209 h 10604"/>
                <a:gd name="connsiteX0" fmla="*/ 1372 w 10137"/>
                <a:gd name="connsiteY0" fmla="*/ 10209 h 10604"/>
                <a:gd name="connsiteX1" fmla="*/ 6372 w 10137"/>
                <a:gd name="connsiteY1" fmla="*/ 9248 h 10604"/>
                <a:gd name="connsiteX2" fmla="*/ 10137 w 10137"/>
                <a:gd name="connsiteY2" fmla="*/ 9934 h 10604"/>
                <a:gd name="connsiteX3" fmla="*/ 9725 w 10137"/>
                <a:gd name="connsiteY3" fmla="*/ 8405 h 10604"/>
                <a:gd name="connsiteX4" fmla="*/ 8490 w 10137"/>
                <a:gd name="connsiteY4" fmla="*/ 6601 h 10604"/>
                <a:gd name="connsiteX5" fmla="*/ 6372 w 10137"/>
                <a:gd name="connsiteY5" fmla="*/ 3405 h 10604"/>
                <a:gd name="connsiteX6" fmla="*/ 3902 w 10137"/>
                <a:gd name="connsiteY6" fmla="*/ 209 h 10604"/>
                <a:gd name="connsiteX7" fmla="*/ 2196 w 10137"/>
                <a:gd name="connsiteY7" fmla="*/ 209 h 10604"/>
                <a:gd name="connsiteX8" fmla="*/ 1372 w 10137"/>
                <a:gd name="connsiteY8" fmla="*/ 1464 h 10604"/>
                <a:gd name="connsiteX9" fmla="*/ 549 w 10137"/>
                <a:gd name="connsiteY9" fmla="*/ 3954 h 10604"/>
                <a:gd name="connsiteX10" fmla="*/ 137 w 10137"/>
                <a:gd name="connsiteY10" fmla="*/ 6876 h 10604"/>
                <a:gd name="connsiteX11" fmla="*/ 1372 w 10137"/>
                <a:gd name="connsiteY11" fmla="*/ 10209 h 10604"/>
                <a:gd name="connsiteX0" fmla="*/ 1372 w 10137"/>
                <a:gd name="connsiteY0" fmla="*/ 10624 h 11019"/>
                <a:gd name="connsiteX1" fmla="*/ 6372 w 10137"/>
                <a:gd name="connsiteY1" fmla="*/ 9663 h 11019"/>
                <a:gd name="connsiteX2" fmla="*/ 10137 w 10137"/>
                <a:gd name="connsiteY2" fmla="*/ 10349 h 11019"/>
                <a:gd name="connsiteX3" fmla="*/ 9725 w 10137"/>
                <a:gd name="connsiteY3" fmla="*/ 8820 h 11019"/>
                <a:gd name="connsiteX4" fmla="*/ 8490 w 10137"/>
                <a:gd name="connsiteY4" fmla="*/ 7016 h 11019"/>
                <a:gd name="connsiteX5" fmla="*/ 6372 w 10137"/>
                <a:gd name="connsiteY5" fmla="*/ 3820 h 11019"/>
                <a:gd name="connsiteX6" fmla="*/ 3902 w 10137"/>
                <a:gd name="connsiteY6" fmla="*/ 624 h 11019"/>
                <a:gd name="connsiteX7" fmla="*/ 2196 w 10137"/>
                <a:gd name="connsiteY7" fmla="*/ 624 h 11019"/>
                <a:gd name="connsiteX8" fmla="*/ 549 w 10137"/>
                <a:gd name="connsiteY8" fmla="*/ 4369 h 11019"/>
                <a:gd name="connsiteX9" fmla="*/ 137 w 10137"/>
                <a:gd name="connsiteY9" fmla="*/ 7291 h 11019"/>
                <a:gd name="connsiteX10" fmla="*/ 1372 w 10137"/>
                <a:gd name="connsiteY10" fmla="*/ 10624 h 11019"/>
                <a:gd name="connsiteX0" fmla="*/ 1372 w 10137"/>
                <a:gd name="connsiteY0" fmla="*/ 10624 h 11019"/>
                <a:gd name="connsiteX1" fmla="*/ 6372 w 10137"/>
                <a:gd name="connsiteY1" fmla="*/ 9663 h 11019"/>
                <a:gd name="connsiteX2" fmla="*/ 10137 w 10137"/>
                <a:gd name="connsiteY2" fmla="*/ 10349 h 11019"/>
                <a:gd name="connsiteX3" fmla="*/ 9725 w 10137"/>
                <a:gd name="connsiteY3" fmla="*/ 8820 h 11019"/>
                <a:gd name="connsiteX4" fmla="*/ 8490 w 10137"/>
                <a:gd name="connsiteY4" fmla="*/ 7016 h 11019"/>
                <a:gd name="connsiteX5" fmla="*/ 6372 w 10137"/>
                <a:gd name="connsiteY5" fmla="*/ 3820 h 11019"/>
                <a:gd name="connsiteX6" fmla="*/ 3902 w 10137"/>
                <a:gd name="connsiteY6" fmla="*/ 624 h 11019"/>
                <a:gd name="connsiteX7" fmla="*/ 2196 w 10137"/>
                <a:gd name="connsiteY7" fmla="*/ 624 h 11019"/>
                <a:gd name="connsiteX8" fmla="*/ 549 w 10137"/>
                <a:gd name="connsiteY8" fmla="*/ 4369 h 11019"/>
                <a:gd name="connsiteX9" fmla="*/ 137 w 10137"/>
                <a:gd name="connsiteY9" fmla="*/ 7291 h 11019"/>
                <a:gd name="connsiteX10" fmla="*/ 1372 w 10137"/>
                <a:gd name="connsiteY10" fmla="*/ 10624 h 11019"/>
                <a:gd name="connsiteX0" fmla="*/ 1372 w 10137"/>
                <a:gd name="connsiteY0" fmla="*/ 10624 h 11019"/>
                <a:gd name="connsiteX1" fmla="*/ 6372 w 10137"/>
                <a:gd name="connsiteY1" fmla="*/ 9663 h 11019"/>
                <a:gd name="connsiteX2" fmla="*/ 10137 w 10137"/>
                <a:gd name="connsiteY2" fmla="*/ 10349 h 11019"/>
                <a:gd name="connsiteX3" fmla="*/ 9725 w 10137"/>
                <a:gd name="connsiteY3" fmla="*/ 8820 h 11019"/>
                <a:gd name="connsiteX4" fmla="*/ 8490 w 10137"/>
                <a:gd name="connsiteY4" fmla="*/ 7016 h 11019"/>
                <a:gd name="connsiteX5" fmla="*/ 6372 w 10137"/>
                <a:gd name="connsiteY5" fmla="*/ 3820 h 11019"/>
                <a:gd name="connsiteX6" fmla="*/ 3902 w 10137"/>
                <a:gd name="connsiteY6" fmla="*/ 624 h 11019"/>
                <a:gd name="connsiteX7" fmla="*/ 2196 w 10137"/>
                <a:gd name="connsiteY7" fmla="*/ 624 h 11019"/>
                <a:gd name="connsiteX8" fmla="*/ 549 w 10137"/>
                <a:gd name="connsiteY8" fmla="*/ 4369 h 11019"/>
                <a:gd name="connsiteX9" fmla="*/ 137 w 10137"/>
                <a:gd name="connsiteY9" fmla="*/ 7291 h 11019"/>
                <a:gd name="connsiteX10" fmla="*/ 1372 w 10137"/>
                <a:gd name="connsiteY10" fmla="*/ 10624 h 11019"/>
                <a:gd name="connsiteX0" fmla="*/ 1372 w 10137"/>
                <a:gd name="connsiteY0" fmla="*/ 10371 h 10766"/>
                <a:gd name="connsiteX1" fmla="*/ 6372 w 10137"/>
                <a:gd name="connsiteY1" fmla="*/ 9410 h 10766"/>
                <a:gd name="connsiteX2" fmla="*/ 10137 w 10137"/>
                <a:gd name="connsiteY2" fmla="*/ 10096 h 10766"/>
                <a:gd name="connsiteX3" fmla="*/ 9725 w 10137"/>
                <a:gd name="connsiteY3" fmla="*/ 8567 h 10766"/>
                <a:gd name="connsiteX4" fmla="*/ 8490 w 10137"/>
                <a:gd name="connsiteY4" fmla="*/ 6763 h 10766"/>
                <a:gd name="connsiteX5" fmla="*/ 6372 w 10137"/>
                <a:gd name="connsiteY5" fmla="*/ 3567 h 10766"/>
                <a:gd name="connsiteX6" fmla="*/ 3902 w 10137"/>
                <a:gd name="connsiteY6" fmla="*/ 371 h 10766"/>
                <a:gd name="connsiteX7" fmla="*/ 2196 w 10137"/>
                <a:gd name="connsiteY7" fmla="*/ 371 h 10766"/>
                <a:gd name="connsiteX8" fmla="*/ 549 w 10137"/>
                <a:gd name="connsiteY8" fmla="*/ 4116 h 10766"/>
                <a:gd name="connsiteX9" fmla="*/ 137 w 10137"/>
                <a:gd name="connsiteY9" fmla="*/ 7038 h 10766"/>
                <a:gd name="connsiteX10" fmla="*/ 1372 w 10137"/>
                <a:gd name="connsiteY10" fmla="*/ 10371 h 10766"/>
                <a:gd name="connsiteX0" fmla="*/ 1372 w 10137"/>
                <a:gd name="connsiteY0" fmla="*/ 10371 h 10766"/>
                <a:gd name="connsiteX1" fmla="*/ 6372 w 10137"/>
                <a:gd name="connsiteY1" fmla="*/ 9410 h 10766"/>
                <a:gd name="connsiteX2" fmla="*/ 10137 w 10137"/>
                <a:gd name="connsiteY2" fmla="*/ 10096 h 10766"/>
                <a:gd name="connsiteX3" fmla="*/ 9725 w 10137"/>
                <a:gd name="connsiteY3" fmla="*/ 8567 h 10766"/>
                <a:gd name="connsiteX4" fmla="*/ 8490 w 10137"/>
                <a:gd name="connsiteY4" fmla="*/ 6763 h 10766"/>
                <a:gd name="connsiteX5" fmla="*/ 6372 w 10137"/>
                <a:gd name="connsiteY5" fmla="*/ 3567 h 10766"/>
                <a:gd name="connsiteX6" fmla="*/ 3902 w 10137"/>
                <a:gd name="connsiteY6" fmla="*/ 371 h 10766"/>
                <a:gd name="connsiteX7" fmla="*/ 2196 w 10137"/>
                <a:gd name="connsiteY7" fmla="*/ 371 h 10766"/>
                <a:gd name="connsiteX8" fmla="*/ 549 w 10137"/>
                <a:gd name="connsiteY8" fmla="*/ 4116 h 10766"/>
                <a:gd name="connsiteX9" fmla="*/ 137 w 10137"/>
                <a:gd name="connsiteY9" fmla="*/ 7038 h 10766"/>
                <a:gd name="connsiteX10" fmla="*/ 1372 w 10137"/>
                <a:gd name="connsiteY10" fmla="*/ 10371 h 10766"/>
                <a:gd name="connsiteX0" fmla="*/ 1372 w 10137"/>
                <a:gd name="connsiteY0" fmla="*/ 10371 h 10371"/>
                <a:gd name="connsiteX1" fmla="*/ 6372 w 10137"/>
                <a:gd name="connsiteY1" fmla="*/ 9410 h 10371"/>
                <a:gd name="connsiteX2" fmla="*/ 10137 w 10137"/>
                <a:gd name="connsiteY2" fmla="*/ 10096 h 10371"/>
                <a:gd name="connsiteX3" fmla="*/ 9725 w 10137"/>
                <a:gd name="connsiteY3" fmla="*/ 8567 h 10371"/>
                <a:gd name="connsiteX4" fmla="*/ 8490 w 10137"/>
                <a:gd name="connsiteY4" fmla="*/ 6763 h 10371"/>
                <a:gd name="connsiteX5" fmla="*/ 6372 w 10137"/>
                <a:gd name="connsiteY5" fmla="*/ 3567 h 10371"/>
                <a:gd name="connsiteX6" fmla="*/ 3902 w 10137"/>
                <a:gd name="connsiteY6" fmla="*/ 371 h 10371"/>
                <a:gd name="connsiteX7" fmla="*/ 2196 w 10137"/>
                <a:gd name="connsiteY7" fmla="*/ 371 h 10371"/>
                <a:gd name="connsiteX8" fmla="*/ 549 w 10137"/>
                <a:gd name="connsiteY8" fmla="*/ 4116 h 10371"/>
                <a:gd name="connsiteX9" fmla="*/ 137 w 10137"/>
                <a:gd name="connsiteY9" fmla="*/ 7038 h 10371"/>
                <a:gd name="connsiteX10" fmla="*/ 1372 w 10137"/>
                <a:gd name="connsiteY10" fmla="*/ 10371 h 10371"/>
                <a:gd name="connsiteX0" fmla="*/ 1372 w 10137"/>
                <a:gd name="connsiteY0" fmla="*/ 10371 h 10371"/>
                <a:gd name="connsiteX1" fmla="*/ 6372 w 10137"/>
                <a:gd name="connsiteY1" fmla="*/ 9410 h 10371"/>
                <a:gd name="connsiteX2" fmla="*/ 10137 w 10137"/>
                <a:gd name="connsiteY2" fmla="*/ 10096 h 10371"/>
                <a:gd name="connsiteX3" fmla="*/ 9725 w 10137"/>
                <a:gd name="connsiteY3" fmla="*/ 8567 h 10371"/>
                <a:gd name="connsiteX4" fmla="*/ 8490 w 10137"/>
                <a:gd name="connsiteY4" fmla="*/ 6763 h 10371"/>
                <a:gd name="connsiteX5" fmla="*/ 6372 w 10137"/>
                <a:gd name="connsiteY5" fmla="*/ 3567 h 10371"/>
                <a:gd name="connsiteX6" fmla="*/ 3902 w 10137"/>
                <a:gd name="connsiteY6" fmla="*/ 371 h 10371"/>
                <a:gd name="connsiteX7" fmla="*/ 2196 w 10137"/>
                <a:gd name="connsiteY7" fmla="*/ 371 h 10371"/>
                <a:gd name="connsiteX8" fmla="*/ 549 w 10137"/>
                <a:gd name="connsiteY8" fmla="*/ 4116 h 10371"/>
                <a:gd name="connsiteX9" fmla="*/ 137 w 10137"/>
                <a:gd name="connsiteY9" fmla="*/ 7038 h 10371"/>
                <a:gd name="connsiteX10" fmla="*/ 1372 w 10137"/>
                <a:gd name="connsiteY10" fmla="*/ 10371 h 10371"/>
                <a:gd name="connsiteX0" fmla="*/ 1372 w 10137"/>
                <a:gd name="connsiteY0" fmla="*/ 10371 h 10371"/>
                <a:gd name="connsiteX1" fmla="*/ 6372 w 10137"/>
                <a:gd name="connsiteY1" fmla="*/ 9410 h 10371"/>
                <a:gd name="connsiteX2" fmla="*/ 10137 w 10137"/>
                <a:gd name="connsiteY2" fmla="*/ 10096 h 10371"/>
                <a:gd name="connsiteX3" fmla="*/ 9725 w 10137"/>
                <a:gd name="connsiteY3" fmla="*/ 8567 h 10371"/>
                <a:gd name="connsiteX4" fmla="*/ 8490 w 10137"/>
                <a:gd name="connsiteY4" fmla="*/ 6763 h 10371"/>
                <a:gd name="connsiteX5" fmla="*/ 6372 w 10137"/>
                <a:gd name="connsiteY5" fmla="*/ 3567 h 10371"/>
                <a:gd name="connsiteX6" fmla="*/ 3902 w 10137"/>
                <a:gd name="connsiteY6" fmla="*/ 371 h 10371"/>
                <a:gd name="connsiteX7" fmla="*/ 2196 w 10137"/>
                <a:gd name="connsiteY7" fmla="*/ 371 h 10371"/>
                <a:gd name="connsiteX8" fmla="*/ 549 w 10137"/>
                <a:gd name="connsiteY8" fmla="*/ 4116 h 10371"/>
                <a:gd name="connsiteX9" fmla="*/ 137 w 10137"/>
                <a:gd name="connsiteY9" fmla="*/ 7038 h 10371"/>
                <a:gd name="connsiteX10" fmla="*/ 1372 w 10137"/>
                <a:gd name="connsiteY10" fmla="*/ 10371 h 10371"/>
                <a:gd name="connsiteX0" fmla="*/ 972 w 10080"/>
                <a:gd name="connsiteY0" fmla="*/ 10601 h 10601"/>
                <a:gd name="connsiteX1" fmla="*/ 6315 w 10080"/>
                <a:gd name="connsiteY1" fmla="*/ 9410 h 10601"/>
                <a:gd name="connsiteX2" fmla="*/ 10080 w 10080"/>
                <a:gd name="connsiteY2" fmla="*/ 10096 h 10601"/>
                <a:gd name="connsiteX3" fmla="*/ 9668 w 10080"/>
                <a:gd name="connsiteY3" fmla="*/ 8567 h 10601"/>
                <a:gd name="connsiteX4" fmla="*/ 8433 w 10080"/>
                <a:gd name="connsiteY4" fmla="*/ 6763 h 10601"/>
                <a:gd name="connsiteX5" fmla="*/ 6315 w 10080"/>
                <a:gd name="connsiteY5" fmla="*/ 3567 h 10601"/>
                <a:gd name="connsiteX6" fmla="*/ 3845 w 10080"/>
                <a:gd name="connsiteY6" fmla="*/ 371 h 10601"/>
                <a:gd name="connsiteX7" fmla="*/ 2139 w 10080"/>
                <a:gd name="connsiteY7" fmla="*/ 371 h 10601"/>
                <a:gd name="connsiteX8" fmla="*/ 492 w 10080"/>
                <a:gd name="connsiteY8" fmla="*/ 4116 h 10601"/>
                <a:gd name="connsiteX9" fmla="*/ 80 w 10080"/>
                <a:gd name="connsiteY9" fmla="*/ 7038 h 10601"/>
                <a:gd name="connsiteX10" fmla="*/ 972 w 10080"/>
                <a:gd name="connsiteY10" fmla="*/ 10601 h 10601"/>
                <a:gd name="connsiteX0" fmla="*/ 972 w 10080"/>
                <a:gd name="connsiteY0" fmla="*/ 10601 h 10601"/>
                <a:gd name="connsiteX1" fmla="*/ 5492 w 10080"/>
                <a:gd name="connsiteY1" fmla="*/ 9410 h 10601"/>
                <a:gd name="connsiteX2" fmla="*/ 10080 w 10080"/>
                <a:gd name="connsiteY2" fmla="*/ 10096 h 10601"/>
                <a:gd name="connsiteX3" fmla="*/ 9668 w 10080"/>
                <a:gd name="connsiteY3" fmla="*/ 8567 h 10601"/>
                <a:gd name="connsiteX4" fmla="*/ 8433 w 10080"/>
                <a:gd name="connsiteY4" fmla="*/ 6763 h 10601"/>
                <a:gd name="connsiteX5" fmla="*/ 6315 w 10080"/>
                <a:gd name="connsiteY5" fmla="*/ 3567 h 10601"/>
                <a:gd name="connsiteX6" fmla="*/ 3845 w 10080"/>
                <a:gd name="connsiteY6" fmla="*/ 371 h 10601"/>
                <a:gd name="connsiteX7" fmla="*/ 2139 w 10080"/>
                <a:gd name="connsiteY7" fmla="*/ 371 h 10601"/>
                <a:gd name="connsiteX8" fmla="*/ 492 w 10080"/>
                <a:gd name="connsiteY8" fmla="*/ 4116 h 10601"/>
                <a:gd name="connsiteX9" fmla="*/ 80 w 10080"/>
                <a:gd name="connsiteY9" fmla="*/ 7038 h 10601"/>
                <a:gd name="connsiteX10" fmla="*/ 972 w 10080"/>
                <a:gd name="connsiteY10" fmla="*/ 10601 h 10601"/>
                <a:gd name="connsiteX0" fmla="*/ 972 w 10080"/>
                <a:gd name="connsiteY0" fmla="*/ 10601 h 10601"/>
                <a:gd name="connsiteX1" fmla="*/ 5492 w 10080"/>
                <a:gd name="connsiteY1" fmla="*/ 9410 h 10601"/>
                <a:gd name="connsiteX2" fmla="*/ 10080 w 10080"/>
                <a:gd name="connsiteY2" fmla="*/ 10096 h 10601"/>
                <a:gd name="connsiteX3" fmla="*/ 9668 w 10080"/>
                <a:gd name="connsiteY3" fmla="*/ 8567 h 10601"/>
                <a:gd name="connsiteX4" fmla="*/ 8433 w 10080"/>
                <a:gd name="connsiteY4" fmla="*/ 6763 h 10601"/>
                <a:gd name="connsiteX5" fmla="*/ 6315 w 10080"/>
                <a:gd name="connsiteY5" fmla="*/ 3567 h 10601"/>
                <a:gd name="connsiteX6" fmla="*/ 3845 w 10080"/>
                <a:gd name="connsiteY6" fmla="*/ 371 h 10601"/>
                <a:gd name="connsiteX7" fmla="*/ 2139 w 10080"/>
                <a:gd name="connsiteY7" fmla="*/ 371 h 10601"/>
                <a:gd name="connsiteX8" fmla="*/ 492 w 10080"/>
                <a:gd name="connsiteY8" fmla="*/ 4116 h 10601"/>
                <a:gd name="connsiteX9" fmla="*/ 80 w 10080"/>
                <a:gd name="connsiteY9" fmla="*/ 7038 h 10601"/>
                <a:gd name="connsiteX10" fmla="*/ 972 w 10080"/>
                <a:gd name="connsiteY10" fmla="*/ 10601 h 10601"/>
                <a:gd name="connsiteX0" fmla="*/ 972 w 10080"/>
                <a:gd name="connsiteY0" fmla="*/ 10601 h 10601"/>
                <a:gd name="connsiteX1" fmla="*/ 5398 w 10080"/>
                <a:gd name="connsiteY1" fmla="*/ 9266 h 10601"/>
                <a:gd name="connsiteX2" fmla="*/ 10080 w 10080"/>
                <a:gd name="connsiteY2" fmla="*/ 10096 h 10601"/>
                <a:gd name="connsiteX3" fmla="*/ 9668 w 10080"/>
                <a:gd name="connsiteY3" fmla="*/ 8567 h 10601"/>
                <a:gd name="connsiteX4" fmla="*/ 8433 w 10080"/>
                <a:gd name="connsiteY4" fmla="*/ 6763 h 10601"/>
                <a:gd name="connsiteX5" fmla="*/ 6315 w 10080"/>
                <a:gd name="connsiteY5" fmla="*/ 3567 h 10601"/>
                <a:gd name="connsiteX6" fmla="*/ 3845 w 10080"/>
                <a:gd name="connsiteY6" fmla="*/ 371 h 10601"/>
                <a:gd name="connsiteX7" fmla="*/ 2139 w 10080"/>
                <a:gd name="connsiteY7" fmla="*/ 371 h 10601"/>
                <a:gd name="connsiteX8" fmla="*/ 492 w 10080"/>
                <a:gd name="connsiteY8" fmla="*/ 4116 h 10601"/>
                <a:gd name="connsiteX9" fmla="*/ 80 w 10080"/>
                <a:gd name="connsiteY9" fmla="*/ 7038 h 10601"/>
                <a:gd name="connsiteX10" fmla="*/ 972 w 10080"/>
                <a:gd name="connsiteY10" fmla="*/ 10601 h 10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80" h="10601">
                  <a:moveTo>
                    <a:pt x="972" y="10601"/>
                  </a:moveTo>
                  <a:cubicBezTo>
                    <a:pt x="2628" y="9524"/>
                    <a:pt x="3469" y="9258"/>
                    <a:pt x="5398" y="9266"/>
                  </a:cubicBezTo>
                  <a:cubicBezTo>
                    <a:pt x="7327" y="9274"/>
                    <a:pt x="9178" y="9570"/>
                    <a:pt x="10080" y="10096"/>
                  </a:cubicBezTo>
                  <a:cubicBezTo>
                    <a:pt x="9943" y="9586"/>
                    <a:pt x="9942" y="9122"/>
                    <a:pt x="9668" y="8567"/>
                  </a:cubicBezTo>
                  <a:cubicBezTo>
                    <a:pt x="9394" y="8012"/>
                    <a:pt x="8992" y="7596"/>
                    <a:pt x="8433" y="6763"/>
                  </a:cubicBezTo>
                  <a:cubicBezTo>
                    <a:pt x="7874" y="5930"/>
                    <a:pt x="7080" y="4632"/>
                    <a:pt x="6315" y="3567"/>
                  </a:cubicBezTo>
                  <a:cubicBezTo>
                    <a:pt x="5550" y="2502"/>
                    <a:pt x="4335" y="624"/>
                    <a:pt x="3845" y="371"/>
                  </a:cubicBezTo>
                  <a:cubicBezTo>
                    <a:pt x="3355" y="118"/>
                    <a:pt x="2698" y="0"/>
                    <a:pt x="2139" y="371"/>
                  </a:cubicBezTo>
                  <a:cubicBezTo>
                    <a:pt x="1580" y="742"/>
                    <a:pt x="835" y="3005"/>
                    <a:pt x="492" y="4116"/>
                  </a:cubicBezTo>
                  <a:cubicBezTo>
                    <a:pt x="149" y="5227"/>
                    <a:pt x="0" y="5957"/>
                    <a:pt x="80" y="7038"/>
                  </a:cubicBezTo>
                  <a:cubicBezTo>
                    <a:pt x="160" y="8119"/>
                    <a:pt x="344" y="9746"/>
                    <a:pt x="972" y="10601"/>
                  </a:cubicBezTo>
                  <a:close/>
                </a:path>
              </a:pathLst>
            </a:custGeom>
            <a:gradFill flip="none" rotWithShape="1">
              <a:gsLst>
                <a:gs pos="0">
                  <a:srgbClr val="FFFF00">
                    <a:tint val="66000"/>
                    <a:satMod val="160000"/>
                  </a:srgbClr>
                </a:gs>
                <a:gs pos="50000">
                  <a:srgbClr val="FFFF00">
                    <a:tint val="44500"/>
                    <a:satMod val="160000"/>
                  </a:srgbClr>
                </a:gs>
                <a:gs pos="100000">
                  <a:srgbClr val="FFFF00">
                    <a:tint val="23500"/>
                    <a:satMod val="160000"/>
                  </a:srgbClr>
                </a:gs>
              </a:gsLst>
              <a:lin ang="5400000" scaled="1"/>
              <a:tileRect/>
            </a:gradFill>
            <a:ln w="19050">
              <a:solidFill>
                <a:schemeClr val="tx1"/>
              </a:solidFill>
              <a:prstDash val="solid"/>
              <a:round/>
              <a:headEnd/>
              <a:tailEnd/>
            </a:ln>
          </p:spPr>
          <p:txBody>
            <a:bodyPr/>
            <a:lstStyle/>
            <a:p>
              <a:endParaRPr lang="el-G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fill="hold" nodeType="clickEffect">
                                  <p:stCondLst>
                                    <p:cond delay="0"/>
                                  </p:stCondLst>
                                  <p:childTnLst>
                                    <p:animMotion origin="layout" path="M 8.33333E-7 0.00023 C 0.00746 0.02222 0.00955 0.02732 0.00885 0.04421 C 0.00816 0.07778 0.00746 0.13333 0.01024 0.17847 " pathEditMode="relative" rAng="0" ptsTypes="sfs">
                                      <p:cBhvr>
                                        <p:cTn id="6" dur="5000" fill="hold"/>
                                        <p:tgtEl>
                                          <p:spTgt spid="10"/>
                                        </p:tgtEl>
                                        <p:attrNameLst>
                                          <p:attrName>ppt_x</p:attrName>
                                          <p:attrName>ppt_y</p:attrName>
                                        </p:attrNameLst>
                                      </p:cBhvr>
                                      <p:rCtr x="5" y="89"/>
                                    </p:animMotion>
                                  </p:childTnLst>
                                </p:cTn>
                              </p:par>
                              <p:par>
                                <p:cTn id="7" presetID="0" presetClass="path" presetSubtype="0" fill="hold" nodeType="withEffect">
                                  <p:stCondLst>
                                    <p:cond delay="0"/>
                                  </p:stCondLst>
                                  <p:childTnLst>
                                    <p:animMotion origin="layout" path="M -1.94444E-6 -2.77521E-6 C -0.00399 0.01087 -0.00781 0.01342 -0.00868 0.04533 C -0.00816 0.07516 -0.00694 0.13344 -0.01041 0.17692 " pathEditMode="relative" rAng="0" ptsTypes="sfs">
                                      <p:cBhvr>
                                        <p:cTn id="8" dur="5000" fill="hold"/>
                                        <p:tgtEl>
                                          <p:spTgt spid="14"/>
                                        </p:tgtEl>
                                        <p:attrNameLst>
                                          <p:attrName>ppt_x</p:attrName>
                                          <p:attrName>ppt_y</p:attrName>
                                        </p:attrNameLst>
                                      </p:cBhvr>
                                      <p:rCtr x="-5" y="88"/>
                                    </p:animMotion>
                                  </p:childTnLst>
                                </p:cTn>
                              </p:par>
                              <p:par>
                                <p:cTn id="9" presetID="8" presetClass="emph" presetSubtype="0" fill="hold" nodeType="withEffect">
                                  <p:stCondLst>
                                    <p:cond delay="700"/>
                                  </p:stCondLst>
                                  <p:childTnLst>
                                    <p:animRot by="720000">
                                      <p:cBhvr>
                                        <p:cTn id="10" dur="4300" fill="hold"/>
                                        <p:tgtEl>
                                          <p:spTgt spid="10"/>
                                        </p:tgtEl>
                                        <p:attrNameLst>
                                          <p:attrName>r</p:attrName>
                                        </p:attrNameLst>
                                      </p:cBhvr>
                                    </p:animRot>
                                  </p:childTnLst>
                                </p:cTn>
                              </p:par>
                              <p:par>
                                <p:cTn id="11" presetID="8" presetClass="emph" presetSubtype="0" fill="hold" nodeType="withEffect">
                                  <p:stCondLst>
                                    <p:cond delay="700"/>
                                  </p:stCondLst>
                                  <p:childTnLst>
                                    <p:animRot by="-720000">
                                      <p:cBhvr>
                                        <p:cTn id="12" dur="4300" fill="hold"/>
                                        <p:tgtEl>
                                          <p:spTgt spid="14"/>
                                        </p:tgtEl>
                                        <p:attrNameLst>
                                          <p:attrName>r</p:attrName>
                                        </p:attrNameLst>
                                      </p:cBhvr>
                                    </p:animRot>
                                  </p:childTnLst>
                                </p:cTn>
                              </p:par>
                              <p:par>
                                <p:cTn id="13" presetID="8" presetClass="emph" presetSubtype="0" fill="hold" nodeType="withEffect">
                                  <p:stCondLst>
                                    <p:cond delay="400"/>
                                  </p:stCondLst>
                                  <p:childTnLst>
                                    <p:animRot by="360000">
                                      <p:cBhvr>
                                        <p:cTn id="14" dur="1100" fill="hold"/>
                                        <p:tgtEl>
                                          <p:spTgt spid="9"/>
                                        </p:tgtEl>
                                        <p:attrNameLst>
                                          <p:attrName>r</p:attrName>
                                        </p:attrNameLst>
                                      </p:cBhvr>
                                    </p:animRot>
                                  </p:childTnLst>
                                </p:cTn>
                              </p:par>
                              <p:par>
                                <p:cTn id="15" presetID="8" presetClass="emph" presetSubtype="0" fill="hold" nodeType="withEffect">
                                  <p:stCondLst>
                                    <p:cond delay="3000"/>
                                  </p:stCondLst>
                                  <p:childTnLst>
                                    <p:animRot by="-360000">
                                      <p:cBhvr>
                                        <p:cTn id="16" dur="2000" fill="hold"/>
                                        <p:tgtEl>
                                          <p:spTgt spid="9"/>
                                        </p:tgtEl>
                                        <p:attrNameLst>
                                          <p:attrName>r</p:attrName>
                                        </p:attrNameLst>
                                      </p:cBhvr>
                                    </p:animRot>
                                  </p:childTnLst>
                                </p:cTn>
                              </p:par>
                              <p:par>
                                <p:cTn id="17" presetID="8" presetClass="emph" presetSubtype="0" fill="hold" nodeType="withEffect">
                                  <p:stCondLst>
                                    <p:cond delay="400"/>
                                  </p:stCondLst>
                                  <p:childTnLst>
                                    <p:animRot by="-360000">
                                      <p:cBhvr>
                                        <p:cTn id="18" dur="1100" fill="hold"/>
                                        <p:tgtEl>
                                          <p:spTgt spid="13"/>
                                        </p:tgtEl>
                                        <p:attrNameLst>
                                          <p:attrName>r</p:attrName>
                                        </p:attrNameLst>
                                      </p:cBhvr>
                                    </p:animRot>
                                  </p:childTnLst>
                                </p:cTn>
                              </p:par>
                              <p:par>
                                <p:cTn id="19" presetID="8" presetClass="emph" presetSubtype="0" fill="hold" nodeType="withEffect">
                                  <p:stCondLst>
                                    <p:cond delay="3000"/>
                                  </p:stCondLst>
                                  <p:childTnLst>
                                    <p:animRot by="360000">
                                      <p:cBhvr>
                                        <p:cTn id="20" dur="2000" fill="hold"/>
                                        <p:tgtEl>
                                          <p:spTgt spid="1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5"/>
          <p:cNvPicPr>
            <a:picLocks noChangeAspect="1" noChangeArrowheads="1"/>
          </p:cNvPicPr>
          <p:nvPr/>
        </p:nvPicPr>
        <p:blipFill>
          <a:blip r:embed="rId2" cstate="screen"/>
          <a:srcRect/>
          <a:stretch>
            <a:fillRect/>
          </a:stretch>
        </p:blipFill>
        <p:spPr bwMode="auto">
          <a:xfrm>
            <a:off x="2299560" y="3906982"/>
            <a:ext cx="4545981" cy="2737272"/>
          </a:xfrm>
          <a:prstGeom prst="rect">
            <a:avLst/>
          </a:prstGeom>
          <a:noFill/>
          <a:ln w="9525">
            <a:noFill/>
            <a:miter lim="800000"/>
            <a:headEnd/>
            <a:tailEnd/>
          </a:ln>
        </p:spPr>
      </p:pic>
      <p:sp>
        <p:nvSpPr>
          <p:cNvPr id="2" name="Text Box 41"/>
          <p:cNvSpPr txBox="1">
            <a:spLocks noChangeArrowheads="1"/>
          </p:cNvSpPr>
          <p:nvPr/>
        </p:nvSpPr>
        <p:spPr bwMode="auto">
          <a:xfrm>
            <a:off x="1463675" y="433388"/>
            <a:ext cx="3553602" cy="523220"/>
          </a:xfrm>
          <a:prstGeom prst="rect">
            <a:avLst/>
          </a:prstGeom>
          <a:noFill/>
          <a:ln w="9525">
            <a:noFill/>
            <a:miter lim="800000"/>
            <a:headEnd/>
            <a:tailEnd/>
          </a:ln>
        </p:spPr>
        <p:txBody>
          <a:bodyPr wrap="none">
            <a:spAutoFit/>
          </a:bodyPr>
          <a:lstStyle/>
          <a:p>
            <a:r>
              <a:rPr lang="el-GR" sz="2800" dirty="0" smtClean="0"/>
              <a:t>στάδιο ‘ασχημόπαπου’</a:t>
            </a:r>
            <a:endParaRPr lang="el-GR" sz="2000" dirty="0"/>
          </a:p>
        </p:txBody>
      </p:sp>
      <p:grpSp>
        <p:nvGrpSpPr>
          <p:cNvPr id="3" name="Group 7"/>
          <p:cNvGrpSpPr>
            <a:grpSpLocks/>
          </p:cNvGrpSpPr>
          <p:nvPr/>
        </p:nvGrpSpPr>
        <p:grpSpPr bwMode="auto">
          <a:xfrm rot="21183058">
            <a:off x="3917075" y="2456159"/>
            <a:ext cx="623184" cy="1759579"/>
            <a:chOff x="2594" y="2244"/>
            <a:chExt cx="204" cy="576"/>
          </a:xfrm>
        </p:grpSpPr>
        <p:sp>
          <p:nvSpPr>
            <p:cNvPr id="4" name="Freeform 8"/>
            <p:cNvSpPr>
              <a:spLocks/>
            </p:cNvSpPr>
            <p:nvPr/>
          </p:nvSpPr>
          <p:spPr bwMode="auto">
            <a:xfrm>
              <a:off x="2594" y="2559"/>
              <a:ext cx="204" cy="261"/>
            </a:xfrm>
            <a:custGeom>
              <a:avLst/>
              <a:gdLst/>
              <a:ahLst/>
              <a:cxnLst>
                <a:cxn ang="0">
                  <a:pos x="193" y="78"/>
                </a:cxn>
                <a:cxn ang="0">
                  <a:pos x="197" y="130"/>
                </a:cxn>
                <a:cxn ang="0">
                  <a:pos x="202" y="180"/>
                </a:cxn>
                <a:cxn ang="0">
                  <a:pos x="204" y="198"/>
                </a:cxn>
                <a:cxn ang="0">
                  <a:pos x="197" y="241"/>
                </a:cxn>
                <a:cxn ang="0">
                  <a:pos x="190" y="254"/>
                </a:cxn>
                <a:cxn ang="0">
                  <a:pos x="179" y="261"/>
                </a:cxn>
                <a:cxn ang="0">
                  <a:pos x="170" y="259"/>
                </a:cxn>
                <a:cxn ang="0">
                  <a:pos x="131" y="254"/>
                </a:cxn>
                <a:cxn ang="0">
                  <a:pos x="93" y="250"/>
                </a:cxn>
                <a:cxn ang="0">
                  <a:pos x="43" y="245"/>
                </a:cxn>
                <a:cxn ang="0">
                  <a:pos x="22" y="236"/>
                </a:cxn>
                <a:cxn ang="0">
                  <a:pos x="13" y="232"/>
                </a:cxn>
                <a:cxn ang="0">
                  <a:pos x="9" y="227"/>
                </a:cxn>
                <a:cxn ang="0">
                  <a:pos x="2" y="218"/>
                </a:cxn>
                <a:cxn ang="0">
                  <a:pos x="0" y="186"/>
                </a:cxn>
                <a:cxn ang="0">
                  <a:pos x="0" y="157"/>
                </a:cxn>
                <a:cxn ang="0">
                  <a:pos x="4" y="136"/>
                </a:cxn>
                <a:cxn ang="0">
                  <a:pos x="22" y="66"/>
                </a:cxn>
                <a:cxn ang="0">
                  <a:pos x="27" y="46"/>
                </a:cxn>
                <a:cxn ang="0">
                  <a:pos x="36" y="28"/>
                </a:cxn>
                <a:cxn ang="0">
                  <a:pos x="47" y="16"/>
                </a:cxn>
                <a:cxn ang="0">
                  <a:pos x="63" y="7"/>
                </a:cxn>
                <a:cxn ang="0">
                  <a:pos x="81" y="0"/>
                </a:cxn>
                <a:cxn ang="0">
                  <a:pos x="104" y="0"/>
                </a:cxn>
                <a:cxn ang="0">
                  <a:pos x="134" y="3"/>
                </a:cxn>
                <a:cxn ang="0">
                  <a:pos x="163" y="16"/>
                </a:cxn>
                <a:cxn ang="0">
                  <a:pos x="177" y="28"/>
                </a:cxn>
                <a:cxn ang="0">
                  <a:pos x="188" y="46"/>
                </a:cxn>
                <a:cxn ang="0">
                  <a:pos x="193" y="78"/>
                </a:cxn>
              </a:cxnLst>
              <a:rect l="0" t="0" r="r" b="b"/>
              <a:pathLst>
                <a:path w="204" h="261">
                  <a:moveTo>
                    <a:pt x="193" y="78"/>
                  </a:moveTo>
                  <a:lnTo>
                    <a:pt x="197" y="130"/>
                  </a:lnTo>
                  <a:lnTo>
                    <a:pt x="202" y="180"/>
                  </a:lnTo>
                  <a:lnTo>
                    <a:pt x="204" y="198"/>
                  </a:lnTo>
                  <a:lnTo>
                    <a:pt x="197" y="241"/>
                  </a:lnTo>
                  <a:lnTo>
                    <a:pt x="190" y="254"/>
                  </a:lnTo>
                  <a:lnTo>
                    <a:pt x="179" y="261"/>
                  </a:lnTo>
                  <a:lnTo>
                    <a:pt x="170" y="259"/>
                  </a:lnTo>
                  <a:lnTo>
                    <a:pt x="131" y="254"/>
                  </a:lnTo>
                  <a:lnTo>
                    <a:pt x="93" y="250"/>
                  </a:lnTo>
                  <a:lnTo>
                    <a:pt x="43" y="245"/>
                  </a:lnTo>
                  <a:lnTo>
                    <a:pt x="22" y="236"/>
                  </a:lnTo>
                  <a:lnTo>
                    <a:pt x="13" y="232"/>
                  </a:lnTo>
                  <a:lnTo>
                    <a:pt x="9" y="227"/>
                  </a:lnTo>
                  <a:lnTo>
                    <a:pt x="2" y="218"/>
                  </a:lnTo>
                  <a:lnTo>
                    <a:pt x="0" y="186"/>
                  </a:lnTo>
                  <a:lnTo>
                    <a:pt x="0" y="157"/>
                  </a:lnTo>
                  <a:lnTo>
                    <a:pt x="4" y="136"/>
                  </a:lnTo>
                  <a:lnTo>
                    <a:pt x="22" y="66"/>
                  </a:lnTo>
                  <a:lnTo>
                    <a:pt x="27" y="46"/>
                  </a:lnTo>
                  <a:lnTo>
                    <a:pt x="36" y="28"/>
                  </a:lnTo>
                  <a:lnTo>
                    <a:pt x="47" y="16"/>
                  </a:lnTo>
                  <a:lnTo>
                    <a:pt x="63" y="7"/>
                  </a:lnTo>
                  <a:lnTo>
                    <a:pt x="81" y="0"/>
                  </a:lnTo>
                  <a:lnTo>
                    <a:pt x="104" y="0"/>
                  </a:lnTo>
                  <a:lnTo>
                    <a:pt x="134" y="3"/>
                  </a:lnTo>
                  <a:lnTo>
                    <a:pt x="163" y="16"/>
                  </a:lnTo>
                  <a:lnTo>
                    <a:pt x="177" y="28"/>
                  </a:lnTo>
                  <a:lnTo>
                    <a:pt x="188" y="46"/>
                  </a:lnTo>
                  <a:lnTo>
                    <a:pt x="193" y="78"/>
                  </a:lnTo>
                  <a:close/>
                </a:path>
              </a:pathLst>
            </a:custGeom>
            <a:solidFill>
              <a:schemeClr val="bg1"/>
            </a:solidFill>
            <a:ln w="19050" cmpd="sng">
              <a:solidFill>
                <a:schemeClr val="tx1"/>
              </a:solidFill>
              <a:prstDash val="solid"/>
              <a:round/>
              <a:headEnd/>
              <a:tailEnd/>
            </a:ln>
          </p:spPr>
          <p:txBody>
            <a:bodyPr/>
            <a:lstStyle/>
            <a:p>
              <a:endParaRPr lang="el-GR"/>
            </a:p>
          </p:txBody>
        </p:sp>
        <p:sp>
          <p:nvSpPr>
            <p:cNvPr id="5" name="Freeform 9"/>
            <p:cNvSpPr>
              <a:spLocks/>
            </p:cNvSpPr>
            <p:nvPr/>
          </p:nvSpPr>
          <p:spPr bwMode="auto">
            <a:xfrm>
              <a:off x="2621" y="2244"/>
              <a:ext cx="170" cy="393"/>
            </a:xfrm>
            <a:custGeom>
              <a:avLst/>
              <a:gdLst/>
              <a:ahLst/>
              <a:cxnLst>
                <a:cxn ang="0">
                  <a:pos x="0" y="361"/>
                </a:cxn>
                <a:cxn ang="0">
                  <a:pos x="7" y="309"/>
                </a:cxn>
                <a:cxn ang="0">
                  <a:pos x="7" y="259"/>
                </a:cxn>
                <a:cxn ang="0">
                  <a:pos x="7" y="238"/>
                </a:cxn>
                <a:cxn ang="0">
                  <a:pos x="18" y="184"/>
                </a:cxn>
                <a:cxn ang="0">
                  <a:pos x="41" y="91"/>
                </a:cxn>
                <a:cxn ang="0">
                  <a:pos x="59" y="43"/>
                </a:cxn>
                <a:cxn ang="0">
                  <a:pos x="73" y="18"/>
                </a:cxn>
                <a:cxn ang="0">
                  <a:pos x="84" y="7"/>
                </a:cxn>
                <a:cxn ang="0">
                  <a:pos x="100" y="0"/>
                </a:cxn>
                <a:cxn ang="0">
                  <a:pos x="111" y="9"/>
                </a:cxn>
                <a:cxn ang="0">
                  <a:pos x="127" y="46"/>
                </a:cxn>
                <a:cxn ang="0">
                  <a:pos x="138" y="98"/>
                </a:cxn>
                <a:cxn ang="0">
                  <a:pos x="159" y="197"/>
                </a:cxn>
                <a:cxn ang="0">
                  <a:pos x="166" y="252"/>
                </a:cxn>
                <a:cxn ang="0">
                  <a:pos x="168" y="272"/>
                </a:cxn>
                <a:cxn ang="0">
                  <a:pos x="170" y="320"/>
                </a:cxn>
                <a:cxn ang="0">
                  <a:pos x="166" y="393"/>
                </a:cxn>
                <a:cxn ang="0">
                  <a:pos x="161" y="361"/>
                </a:cxn>
                <a:cxn ang="0">
                  <a:pos x="150" y="343"/>
                </a:cxn>
                <a:cxn ang="0">
                  <a:pos x="136" y="331"/>
                </a:cxn>
                <a:cxn ang="0">
                  <a:pos x="107" y="318"/>
                </a:cxn>
                <a:cxn ang="0">
                  <a:pos x="77" y="315"/>
                </a:cxn>
                <a:cxn ang="0">
                  <a:pos x="54" y="315"/>
                </a:cxn>
                <a:cxn ang="0">
                  <a:pos x="36" y="322"/>
                </a:cxn>
                <a:cxn ang="0">
                  <a:pos x="20" y="331"/>
                </a:cxn>
                <a:cxn ang="0">
                  <a:pos x="9" y="343"/>
                </a:cxn>
                <a:cxn ang="0">
                  <a:pos x="0" y="361"/>
                </a:cxn>
              </a:cxnLst>
              <a:rect l="0" t="0" r="r" b="b"/>
              <a:pathLst>
                <a:path w="170" h="393">
                  <a:moveTo>
                    <a:pt x="0" y="361"/>
                  </a:moveTo>
                  <a:lnTo>
                    <a:pt x="7" y="309"/>
                  </a:lnTo>
                  <a:lnTo>
                    <a:pt x="7" y="259"/>
                  </a:lnTo>
                  <a:lnTo>
                    <a:pt x="7" y="238"/>
                  </a:lnTo>
                  <a:lnTo>
                    <a:pt x="18" y="184"/>
                  </a:lnTo>
                  <a:lnTo>
                    <a:pt x="41" y="91"/>
                  </a:lnTo>
                  <a:lnTo>
                    <a:pt x="59" y="43"/>
                  </a:lnTo>
                  <a:lnTo>
                    <a:pt x="73" y="18"/>
                  </a:lnTo>
                  <a:lnTo>
                    <a:pt x="84" y="7"/>
                  </a:lnTo>
                  <a:lnTo>
                    <a:pt x="100" y="0"/>
                  </a:lnTo>
                  <a:lnTo>
                    <a:pt x="111" y="9"/>
                  </a:lnTo>
                  <a:lnTo>
                    <a:pt x="127" y="46"/>
                  </a:lnTo>
                  <a:lnTo>
                    <a:pt x="138" y="98"/>
                  </a:lnTo>
                  <a:lnTo>
                    <a:pt x="159" y="197"/>
                  </a:lnTo>
                  <a:lnTo>
                    <a:pt x="166" y="252"/>
                  </a:lnTo>
                  <a:lnTo>
                    <a:pt x="168" y="272"/>
                  </a:lnTo>
                  <a:lnTo>
                    <a:pt x="170" y="320"/>
                  </a:lnTo>
                  <a:lnTo>
                    <a:pt x="166" y="393"/>
                  </a:lnTo>
                  <a:lnTo>
                    <a:pt x="161" y="361"/>
                  </a:lnTo>
                  <a:lnTo>
                    <a:pt x="150" y="343"/>
                  </a:lnTo>
                  <a:lnTo>
                    <a:pt x="136" y="331"/>
                  </a:lnTo>
                  <a:lnTo>
                    <a:pt x="107" y="318"/>
                  </a:lnTo>
                  <a:lnTo>
                    <a:pt x="77" y="315"/>
                  </a:lnTo>
                  <a:lnTo>
                    <a:pt x="54" y="315"/>
                  </a:lnTo>
                  <a:lnTo>
                    <a:pt x="36" y="322"/>
                  </a:lnTo>
                  <a:lnTo>
                    <a:pt x="20" y="331"/>
                  </a:lnTo>
                  <a:lnTo>
                    <a:pt x="9" y="343"/>
                  </a:lnTo>
                  <a:lnTo>
                    <a:pt x="0" y="361"/>
                  </a:lnTo>
                  <a:close/>
                </a:path>
              </a:pathLst>
            </a:custGeom>
            <a:gradFill flip="none" rotWithShape="1">
              <a:gsLst>
                <a:gs pos="0">
                  <a:srgbClr val="FFFF00">
                    <a:tint val="66000"/>
                    <a:satMod val="160000"/>
                  </a:srgbClr>
                </a:gs>
                <a:gs pos="50000">
                  <a:srgbClr val="FFFF00">
                    <a:tint val="44500"/>
                    <a:satMod val="160000"/>
                  </a:srgbClr>
                </a:gs>
                <a:gs pos="100000">
                  <a:srgbClr val="FFFF00">
                    <a:tint val="23500"/>
                    <a:satMod val="160000"/>
                  </a:srgbClr>
                </a:gs>
              </a:gsLst>
              <a:lin ang="5400000" scaled="1"/>
              <a:tileRect/>
            </a:gradFill>
            <a:ln w="19050" cmpd="sng">
              <a:solidFill>
                <a:schemeClr val="tx1"/>
              </a:solidFill>
              <a:prstDash val="solid"/>
              <a:round/>
              <a:headEnd/>
              <a:tailEnd/>
            </a:ln>
          </p:spPr>
          <p:txBody>
            <a:bodyPr/>
            <a:lstStyle/>
            <a:p>
              <a:endParaRPr lang="el-GR"/>
            </a:p>
          </p:txBody>
        </p:sp>
      </p:grpSp>
      <p:grpSp>
        <p:nvGrpSpPr>
          <p:cNvPr id="6" name="Group 10"/>
          <p:cNvGrpSpPr>
            <a:grpSpLocks/>
          </p:cNvGrpSpPr>
          <p:nvPr/>
        </p:nvGrpSpPr>
        <p:grpSpPr bwMode="auto">
          <a:xfrm rot="648212">
            <a:off x="4708277" y="2474488"/>
            <a:ext cx="656787" cy="1753469"/>
            <a:chOff x="2823" y="2253"/>
            <a:chExt cx="215" cy="574"/>
          </a:xfrm>
        </p:grpSpPr>
        <p:sp>
          <p:nvSpPr>
            <p:cNvPr id="7" name="Freeform 11"/>
            <p:cNvSpPr>
              <a:spLocks/>
            </p:cNvSpPr>
            <p:nvPr/>
          </p:nvSpPr>
          <p:spPr bwMode="auto">
            <a:xfrm>
              <a:off x="2836" y="2559"/>
              <a:ext cx="202" cy="268"/>
            </a:xfrm>
            <a:custGeom>
              <a:avLst/>
              <a:gdLst/>
              <a:ahLst/>
              <a:cxnLst>
                <a:cxn ang="0">
                  <a:pos x="0" y="87"/>
                </a:cxn>
                <a:cxn ang="0">
                  <a:pos x="0" y="139"/>
                </a:cxn>
                <a:cxn ang="0">
                  <a:pos x="0" y="189"/>
                </a:cxn>
                <a:cxn ang="0">
                  <a:pos x="3" y="209"/>
                </a:cxn>
                <a:cxn ang="0">
                  <a:pos x="12" y="250"/>
                </a:cxn>
                <a:cxn ang="0">
                  <a:pos x="19" y="261"/>
                </a:cxn>
                <a:cxn ang="0">
                  <a:pos x="30" y="268"/>
                </a:cxn>
                <a:cxn ang="0">
                  <a:pos x="39" y="266"/>
                </a:cxn>
                <a:cxn ang="0">
                  <a:pos x="78" y="257"/>
                </a:cxn>
                <a:cxn ang="0">
                  <a:pos x="114" y="250"/>
                </a:cxn>
                <a:cxn ang="0">
                  <a:pos x="164" y="239"/>
                </a:cxn>
                <a:cxn ang="0">
                  <a:pos x="184" y="227"/>
                </a:cxn>
                <a:cxn ang="0">
                  <a:pos x="193" y="223"/>
                </a:cxn>
                <a:cxn ang="0">
                  <a:pos x="195" y="218"/>
                </a:cxn>
                <a:cxn ang="0">
                  <a:pos x="202" y="209"/>
                </a:cxn>
                <a:cxn ang="0">
                  <a:pos x="202" y="175"/>
                </a:cxn>
                <a:cxn ang="0">
                  <a:pos x="198" y="148"/>
                </a:cxn>
                <a:cxn ang="0">
                  <a:pos x="193" y="127"/>
                </a:cxn>
                <a:cxn ang="0">
                  <a:pos x="168" y="62"/>
                </a:cxn>
                <a:cxn ang="0">
                  <a:pos x="161" y="41"/>
                </a:cxn>
                <a:cxn ang="0">
                  <a:pos x="150" y="25"/>
                </a:cxn>
                <a:cxn ang="0">
                  <a:pos x="139" y="14"/>
                </a:cxn>
                <a:cxn ang="0">
                  <a:pos x="123" y="7"/>
                </a:cxn>
                <a:cxn ang="0">
                  <a:pos x="102" y="0"/>
                </a:cxn>
                <a:cxn ang="0">
                  <a:pos x="80" y="3"/>
                </a:cxn>
                <a:cxn ang="0">
                  <a:pos x="50" y="9"/>
                </a:cxn>
                <a:cxn ang="0">
                  <a:pos x="25" y="25"/>
                </a:cxn>
                <a:cxn ang="0">
                  <a:pos x="12" y="39"/>
                </a:cxn>
                <a:cxn ang="0">
                  <a:pos x="3" y="55"/>
                </a:cxn>
                <a:cxn ang="0">
                  <a:pos x="0" y="87"/>
                </a:cxn>
              </a:cxnLst>
              <a:rect l="0" t="0" r="r" b="b"/>
              <a:pathLst>
                <a:path w="202" h="268">
                  <a:moveTo>
                    <a:pt x="0" y="87"/>
                  </a:moveTo>
                  <a:lnTo>
                    <a:pt x="0" y="139"/>
                  </a:lnTo>
                  <a:lnTo>
                    <a:pt x="0" y="189"/>
                  </a:lnTo>
                  <a:lnTo>
                    <a:pt x="3" y="209"/>
                  </a:lnTo>
                  <a:lnTo>
                    <a:pt x="12" y="250"/>
                  </a:lnTo>
                  <a:lnTo>
                    <a:pt x="19" y="261"/>
                  </a:lnTo>
                  <a:lnTo>
                    <a:pt x="30" y="268"/>
                  </a:lnTo>
                  <a:lnTo>
                    <a:pt x="39" y="266"/>
                  </a:lnTo>
                  <a:lnTo>
                    <a:pt x="78" y="257"/>
                  </a:lnTo>
                  <a:lnTo>
                    <a:pt x="114" y="250"/>
                  </a:lnTo>
                  <a:lnTo>
                    <a:pt x="164" y="239"/>
                  </a:lnTo>
                  <a:lnTo>
                    <a:pt x="184" y="227"/>
                  </a:lnTo>
                  <a:lnTo>
                    <a:pt x="193" y="223"/>
                  </a:lnTo>
                  <a:lnTo>
                    <a:pt x="195" y="218"/>
                  </a:lnTo>
                  <a:lnTo>
                    <a:pt x="202" y="209"/>
                  </a:lnTo>
                  <a:lnTo>
                    <a:pt x="202" y="175"/>
                  </a:lnTo>
                  <a:lnTo>
                    <a:pt x="198" y="148"/>
                  </a:lnTo>
                  <a:lnTo>
                    <a:pt x="193" y="127"/>
                  </a:lnTo>
                  <a:lnTo>
                    <a:pt x="168" y="62"/>
                  </a:lnTo>
                  <a:lnTo>
                    <a:pt x="161" y="41"/>
                  </a:lnTo>
                  <a:lnTo>
                    <a:pt x="150" y="25"/>
                  </a:lnTo>
                  <a:lnTo>
                    <a:pt x="139" y="14"/>
                  </a:lnTo>
                  <a:lnTo>
                    <a:pt x="123" y="7"/>
                  </a:lnTo>
                  <a:lnTo>
                    <a:pt x="102" y="0"/>
                  </a:lnTo>
                  <a:lnTo>
                    <a:pt x="80" y="3"/>
                  </a:lnTo>
                  <a:lnTo>
                    <a:pt x="50" y="9"/>
                  </a:lnTo>
                  <a:lnTo>
                    <a:pt x="25" y="25"/>
                  </a:lnTo>
                  <a:lnTo>
                    <a:pt x="12" y="39"/>
                  </a:lnTo>
                  <a:lnTo>
                    <a:pt x="3" y="55"/>
                  </a:lnTo>
                  <a:lnTo>
                    <a:pt x="0" y="87"/>
                  </a:lnTo>
                  <a:close/>
                </a:path>
              </a:pathLst>
            </a:custGeom>
            <a:solidFill>
              <a:schemeClr val="bg1"/>
            </a:solidFill>
            <a:ln w="19050" cmpd="sng">
              <a:solidFill>
                <a:schemeClr val="tx1"/>
              </a:solidFill>
              <a:prstDash val="solid"/>
              <a:round/>
              <a:headEnd/>
              <a:tailEnd/>
            </a:ln>
          </p:spPr>
          <p:txBody>
            <a:bodyPr/>
            <a:lstStyle/>
            <a:p>
              <a:endParaRPr lang="el-GR"/>
            </a:p>
          </p:txBody>
        </p:sp>
        <p:sp>
          <p:nvSpPr>
            <p:cNvPr id="8" name="Freeform 12"/>
            <p:cNvSpPr>
              <a:spLocks/>
            </p:cNvSpPr>
            <p:nvPr/>
          </p:nvSpPr>
          <p:spPr bwMode="auto">
            <a:xfrm>
              <a:off x="2823" y="2253"/>
              <a:ext cx="174" cy="393"/>
            </a:xfrm>
            <a:custGeom>
              <a:avLst/>
              <a:gdLst/>
              <a:ahLst/>
              <a:cxnLst>
                <a:cxn ang="0">
                  <a:pos x="174" y="347"/>
                </a:cxn>
                <a:cxn ang="0">
                  <a:pos x="163" y="295"/>
                </a:cxn>
                <a:cxn ang="0">
                  <a:pos x="159" y="247"/>
                </a:cxn>
                <a:cxn ang="0">
                  <a:pos x="154" y="227"/>
                </a:cxn>
                <a:cxn ang="0">
                  <a:pos x="138" y="175"/>
                </a:cxn>
                <a:cxn ang="0">
                  <a:pos x="106" y="84"/>
                </a:cxn>
                <a:cxn ang="0">
                  <a:pos x="86" y="41"/>
                </a:cxn>
                <a:cxn ang="0">
                  <a:pos x="70" y="16"/>
                </a:cxn>
                <a:cxn ang="0">
                  <a:pos x="57" y="7"/>
                </a:cxn>
                <a:cxn ang="0">
                  <a:pos x="41" y="0"/>
                </a:cxn>
                <a:cxn ang="0">
                  <a:pos x="32" y="12"/>
                </a:cxn>
                <a:cxn ang="0">
                  <a:pos x="18" y="50"/>
                </a:cxn>
                <a:cxn ang="0">
                  <a:pos x="13" y="102"/>
                </a:cxn>
                <a:cxn ang="0">
                  <a:pos x="2" y="200"/>
                </a:cxn>
                <a:cxn ang="0">
                  <a:pos x="0" y="254"/>
                </a:cxn>
                <a:cxn ang="0">
                  <a:pos x="0" y="275"/>
                </a:cxn>
                <a:cxn ang="0">
                  <a:pos x="2" y="322"/>
                </a:cxn>
                <a:cxn ang="0">
                  <a:pos x="13" y="393"/>
                </a:cxn>
                <a:cxn ang="0">
                  <a:pos x="16" y="361"/>
                </a:cxn>
                <a:cxn ang="0">
                  <a:pos x="25" y="345"/>
                </a:cxn>
                <a:cxn ang="0">
                  <a:pos x="38" y="331"/>
                </a:cxn>
                <a:cxn ang="0">
                  <a:pos x="63" y="315"/>
                </a:cxn>
                <a:cxn ang="0">
                  <a:pos x="93" y="309"/>
                </a:cxn>
                <a:cxn ang="0">
                  <a:pos x="115" y="306"/>
                </a:cxn>
                <a:cxn ang="0">
                  <a:pos x="136" y="313"/>
                </a:cxn>
                <a:cxn ang="0">
                  <a:pos x="152" y="320"/>
                </a:cxn>
                <a:cxn ang="0">
                  <a:pos x="163" y="331"/>
                </a:cxn>
                <a:cxn ang="0">
                  <a:pos x="174" y="347"/>
                </a:cxn>
              </a:cxnLst>
              <a:rect l="0" t="0" r="r" b="b"/>
              <a:pathLst>
                <a:path w="174" h="393">
                  <a:moveTo>
                    <a:pt x="174" y="347"/>
                  </a:moveTo>
                  <a:lnTo>
                    <a:pt x="163" y="295"/>
                  </a:lnTo>
                  <a:lnTo>
                    <a:pt x="159" y="247"/>
                  </a:lnTo>
                  <a:lnTo>
                    <a:pt x="154" y="227"/>
                  </a:lnTo>
                  <a:lnTo>
                    <a:pt x="138" y="175"/>
                  </a:lnTo>
                  <a:lnTo>
                    <a:pt x="106" y="84"/>
                  </a:lnTo>
                  <a:lnTo>
                    <a:pt x="86" y="41"/>
                  </a:lnTo>
                  <a:lnTo>
                    <a:pt x="70" y="16"/>
                  </a:lnTo>
                  <a:lnTo>
                    <a:pt x="57" y="7"/>
                  </a:lnTo>
                  <a:lnTo>
                    <a:pt x="41" y="0"/>
                  </a:lnTo>
                  <a:lnTo>
                    <a:pt x="32" y="12"/>
                  </a:lnTo>
                  <a:lnTo>
                    <a:pt x="18" y="50"/>
                  </a:lnTo>
                  <a:lnTo>
                    <a:pt x="13" y="102"/>
                  </a:lnTo>
                  <a:lnTo>
                    <a:pt x="2" y="200"/>
                  </a:lnTo>
                  <a:lnTo>
                    <a:pt x="0" y="254"/>
                  </a:lnTo>
                  <a:lnTo>
                    <a:pt x="0" y="275"/>
                  </a:lnTo>
                  <a:lnTo>
                    <a:pt x="2" y="322"/>
                  </a:lnTo>
                  <a:lnTo>
                    <a:pt x="13" y="393"/>
                  </a:lnTo>
                  <a:lnTo>
                    <a:pt x="16" y="361"/>
                  </a:lnTo>
                  <a:lnTo>
                    <a:pt x="25" y="345"/>
                  </a:lnTo>
                  <a:lnTo>
                    <a:pt x="38" y="331"/>
                  </a:lnTo>
                  <a:lnTo>
                    <a:pt x="63" y="315"/>
                  </a:lnTo>
                  <a:lnTo>
                    <a:pt x="93" y="309"/>
                  </a:lnTo>
                  <a:lnTo>
                    <a:pt x="115" y="306"/>
                  </a:lnTo>
                  <a:lnTo>
                    <a:pt x="136" y="313"/>
                  </a:lnTo>
                  <a:lnTo>
                    <a:pt x="152" y="320"/>
                  </a:lnTo>
                  <a:lnTo>
                    <a:pt x="163" y="331"/>
                  </a:lnTo>
                  <a:lnTo>
                    <a:pt x="174" y="347"/>
                  </a:lnTo>
                  <a:close/>
                </a:path>
              </a:pathLst>
            </a:custGeom>
            <a:gradFill flip="none" rotWithShape="1">
              <a:gsLst>
                <a:gs pos="0">
                  <a:srgbClr val="FFFF00">
                    <a:tint val="66000"/>
                    <a:satMod val="160000"/>
                  </a:srgbClr>
                </a:gs>
                <a:gs pos="50000">
                  <a:srgbClr val="FFFF00">
                    <a:tint val="44500"/>
                    <a:satMod val="160000"/>
                  </a:srgbClr>
                </a:gs>
                <a:gs pos="100000">
                  <a:srgbClr val="FFFF00">
                    <a:tint val="23500"/>
                    <a:satMod val="160000"/>
                  </a:srgbClr>
                </a:gs>
              </a:gsLst>
              <a:lin ang="5400000" scaled="1"/>
              <a:tileRect/>
            </a:gradFill>
            <a:ln w="19050" cmpd="sng">
              <a:solidFill>
                <a:schemeClr val="tx1"/>
              </a:solidFill>
              <a:prstDash val="solid"/>
              <a:round/>
              <a:headEnd/>
              <a:tailEnd/>
            </a:ln>
          </p:spPr>
          <p:txBody>
            <a:bodyPr/>
            <a:lstStyle/>
            <a:p>
              <a:endParaRPr lang="el-GR"/>
            </a:p>
          </p:txBody>
        </p:sp>
      </p:grpSp>
      <p:grpSp>
        <p:nvGrpSpPr>
          <p:cNvPr id="9" name="Group 7"/>
          <p:cNvGrpSpPr>
            <a:grpSpLocks/>
          </p:cNvGrpSpPr>
          <p:nvPr/>
        </p:nvGrpSpPr>
        <p:grpSpPr bwMode="auto">
          <a:xfrm rot="362331">
            <a:off x="3559697" y="2461865"/>
            <a:ext cx="419783" cy="1584981"/>
            <a:chOff x="2594" y="2244"/>
            <a:chExt cx="204" cy="576"/>
          </a:xfrm>
        </p:grpSpPr>
        <p:sp>
          <p:nvSpPr>
            <p:cNvPr id="11" name="Freeform 8"/>
            <p:cNvSpPr>
              <a:spLocks/>
            </p:cNvSpPr>
            <p:nvPr/>
          </p:nvSpPr>
          <p:spPr bwMode="auto">
            <a:xfrm>
              <a:off x="2594" y="2559"/>
              <a:ext cx="204" cy="261"/>
            </a:xfrm>
            <a:custGeom>
              <a:avLst/>
              <a:gdLst/>
              <a:ahLst/>
              <a:cxnLst>
                <a:cxn ang="0">
                  <a:pos x="193" y="78"/>
                </a:cxn>
                <a:cxn ang="0">
                  <a:pos x="197" y="130"/>
                </a:cxn>
                <a:cxn ang="0">
                  <a:pos x="202" y="180"/>
                </a:cxn>
                <a:cxn ang="0">
                  <a:pos x="204" y="198"/>
                </a:cxn>
                <a:cxn ang="0">
                  <a:pos x="197" y="241"/>
                </a:cxn>
                <a:cxn ang="0">
                  <a:pos x="190" y="254"/>
                </a:cxn>
                <a:cxn ang="0">
                  <a:pos x="179" y="261"/>
                </a:cxn>
                <a:cxn ang="0">
                  <a:pos x="170" y="259"/>
                </a:cxn>
                <a:cxn ang="0">
                  <a:pos x="131" y="254"/>
                </a:cxn>
                <a:cxn ang="0">
                  <a:pos x="93" y="250"/>
                </a:cxn>
                <a:cxn ang="0">
                  <a:pos x="43" y="245"/>
                </a:cxn>
                <a:cxn ang="0">
                  <a:pos x="22" y="236"/>
                </a:cxn>
                <a:cxn ang="0">
                  <a:pos x="13" y="232"/>
                </a:cxn>
                <a:cxn ang="0">
                  <a:pos x="9" y="227"/>
                </a:cxn>
                <a:cxn ang="0">
                  <a:pos x="2" y="218"/>
                </a:cxn>
                <a:cxn ang="0">
                  <a:pos x="0" y="186"/>
                </a:cxn>
                <a:cxn ang="0">
                  <a:pos x="0" y="157"/>
                </a:cxn>
                <a:cxn ang="0">
                  <a:pos x="4" y="136"/>
                </a:cxn>
                <a:cxn ang="0">
                  <a:pos x="22" y="66"/>
                </a:cxn>
                <a:cxn ang="0">
                  <a:pos x="27" y="46"/>
                </a:cxn>
                <a:cxn ang="0">
                  <a:pos x="36" y="28"/>
                </a:cxn>
                <a:cxn ang="0">
                  <a:pos x="47" y="16"/>
                </a:cxn>
                <a:cxn ang="0">
                  <a:pos x="63" y="7"/>
                </a:cxn>
                <a:cxn ang="0">
                  <a:pos x="81" y="0"/>
                </a:cxn>
                <a:cxn ang="0">
                  <a:pos x="104" y="0"/>
                </a:cxn>
                <a:cxn ang="0">
                  <a:pos x="134" y="3"/>
                </a:cxn>
                <a:cxn ang="0">
                  <a:pos x="163" y="16"/>
                </a:cxn>
                <a:cxn ang="0">
                  <a:pos x="177" y="28"/>
                </a:cxn>
                <a:cxn ang="0">
                  <a:pos x="188" y="46"/>
                </a:cxn>
                <a:cxn ang="0">
                  <a:pos x="193" y="78"/>
                </a:cxn>
              </a:cxnLst>
              <a:rect l="0" t="0" r="r" b="b"/>
              <a:pathLst>
                <a:path w="204" h="261">
                  <a:moveTo>
                    <a:pt x="193" y="78"/>
                  </a:moveTo>
                  <a:lnTo>
                    <a:pt x="197" y="130"/>
                  </a:lnTo>
                  <a:lnTo>
                    <a:pt x="202" y="180"/>
                  </a:lnTo>
                  <a:lnTo>
                    <a:pt x="204" y="198"/>
                  </a:lnTo>
                  <a:lnTo>
                    <a:pt x="197" y="241"/>
                  </a:lnTo>
                  <a:lnTo>
                    <a:pt x="190" y="254"/>
                  </a:lnTo>
                  <a:lnTo>
                    <a:pt x="179" y="261"/>
                  </a:lnTo>
                  <a:lnTo>
                    <a:pt x="170" y="259"/>
                  </a:lnTo>
                  <a:lnTo>
                    <a:pt x="131" y="254"/>
                  </a:lnTo>
                  <a:lnTo>
                    <a:pt x="93" y="250"/>
                  </a:lnTo>
                  <a:lnTo>
                    <a:pt x="43" y="245"/>
                  </a:lnTo>
                  <a:lnTo>
                    <a:pt x="22" y="236"/>
                  </a:lnTo>
                  <a:lnTo>
                    <a:pt x="13" y="232"/>
                  </a:lnTo>
                  <a:lnTo>
                    <a:pt x="9" y="227"/>
                  </a:lnTo>
                  <a:lnTo>
                    <a:pt x="2" y="218"/>
                  </a:lnTo>
                  <a:lnTo>
                    <a:pt x="0" y="186"/>
                  </a:lnTo>
                  <a:lnTo>
                    <a:pt x="0" y="157"/>
                  </a:lnTo>
                  <a:lnTo>
                    <a:pt x="4" y="136"/>
                  </a:lnTo>
                  <a:lnTo>
                    <a:pt x="22" y="66"/>
                  </a:lnTo>
                  <a:lnTo>
                    <a:pt x="27" y="46"/>
                  </a:lnTo>
                  <a:lnTo>
                    <a:pt x="36" y="28"/>
                  </a:lnTo>
                  <a:lnTo>
                    <a:pt x="47" y="16"/>
                  </a:lnTo>
                  <a:lnTo>
                    <a:pt x="63" y="7"/>
                  </a:lnTo>
                  <a:lnTo>
                    <a:pt x="81" y="0"/>
                  </a:lnTo>
                  <a:lnTo>
                    <a:pt x="104" y="0"/>
                  </a:lnTo>
                  <a:lnTo>
                    <a:pt x="134" y="3"/>
                  </a:lnTo>
                  <a:lnTo>
                    <a:pt x="163" y="16"/>
                  </a:lnTo>
                  <a:lnTo>
                    <a:pt x="177" y="28"/>
                  </a:lnTo>
                  <a:lnTo>
                    <a:pt x="188" y="46"/>
                  </a:lnTo>
                  <a:lnTo>
                    <a:pt x="193" y="78"/>
                  </a:lnTo>
                  <a:close/>
                </a:path>
              </a:pathLst>
            </a:custGeom>
            <a:solidFill>
              <a:schemeClr val="bg1"/>
            </a:solidFill>
            <a:ln w="19050" cmpd="sng">
              <a:solidFill>
                <a:schemeClr val="tx1"/>
              </a:solidFill>
              <a:prstDash val="solid"/>
              <a:round/>
              <a:headEnd/>
              <a:tailEnd/>
            </a:ln>
          </p:spPr>
          <p:txBody>
            <a:bodyPr/>
            <a:lstStyle/>
            <a:p>
              <a:endParaRPr lang="el-GR"/>
            </a:p>
          </p:txBody>
        </p:sp>
        <p:sp>
          <p:nvSpPr>
            <p:cNvPr id="12" name="Freeform 9"/>
            <p:cNvSpPr>
              <a:spLocks/>
            </p:cNvSpPr>
            <p:nvPr/>
          </p:nvSpPr>
          <p:spPr bwMode="auto">
            <a:xfrm>
              <a:off x="2621" y="2244"/>
              <a:ext cx="170" cy="393"/>
            </a:xfrm>
            <a:custGeom>
              <a:avLst/>
              <a:gdLst/>
              <a:ahLst/>
              <a:cxnLst>
                <a:cxn ang="0">
                  <a:pos x="0" y="361"/>
                </a:cxn>
                <a:cxn ang="0">
                  <a:pos x="7" y="309"/>
                </a:cxn>
                <a:cxn ang="0">
                  <a:pos x="7" y="259"/>
                </a:cxn>
                <a:cxn ang="0">
                  <a:pos x="7" y="238"/>
                </a:cxn>
                <a:cxn ang="0">
                  <a:pos x="18" y="184"/>
                </a:cxn>
                <a:cxn ang="0">
                  <a:pos x="41" y="91"/>
                </a:cxn>
                <a:cxn ang="0">
                  <a:pos x="59" y="43"/>
                </a:cxn>
                <a:cxn ang="0">
                  <a:pos x="73" y="18"/>
                </a:cxn>
                <a:cxn ang="0">
                  <a:pos x="84" y="7"/>
                </a:cxn>
                <a:cxn ang="0">
                  <a:pos x="100" y="0"/>
                </a:cxn>
                <a:cxn ang="0">
                  <a:pos x="111" y="9"/>
                </a:cxn>
                <a:cxn ang="0">
                  <a:pos x="127" y="46"/>
                </a:cxn>
                <a:cxn ang="0">
                  <a:pos x="138" y="98"/>
                </a:cxn>
                <a:cxn ang="0">
                  <a:pos x="159" y="197"/>
                </a:cxn>
                <a:cxn ang="0">
                  <a:pos x="166" y="252"/>
                </a:cxn>
                <a:cxn ang="0">
                  <a:pos x="168" y="272"/>
                </a:cxn>
                <a:cxn ang="0">
                  <a:pos x="170" y="320"/>
                </a:cxn>
                <a:cxn ang="0">
                  <a:pos x="166" y="393"/>
                </a:cxn>
                <a:cxn ang="0">
                  <a:pos x="161" y="361"/>
                </a:cxn>
                <a:cxn ang="0">
                  <a:pos x="150" y="343"/>
                </a:cxn>
                <a:cxn ang="0">
                  <a:pos x="136" y="331"/>
                </a:cxn>
                <a:cxn ang="0">
                  <a:pos x="107" y="318"/>
                </a:cxn>
                <a:cxn ang="0">
                  <a:pos x="77" y="315"/>
                </a:cxn>
                <a:cxn ang="0">
                  <a:pos x="54" y="315"/>
                </a:cxn>
                <a:cxn ang="0">
                  <a:pos x="36" y="322"/>
                </a:cxn>
                <a:cxn ang="0">
                  <a:pos x="20" y="331"/>
                </a:cxn>
                <a:cxn ang="0">
                  <a:pos x="9" y="343"/>
                </a:cxn>
                <a:cxn ang="0">
                  <a:pos x="0" y="361"/>
                </a:cxn>
              </a:cxnLst>
              <a:rect l="0" t="0" r="r" b="b"/>
              <a:pathLst>
                <a:path w="170" h="393">
                  <a:moveTo>
                    <a:pt x="0" y="361"/>
                  </a:moveTo>
                  <a:lnTo>
                    <a:pt x="7" y="309"/>
                  </a:lnTo>
                  <a:lnTo>
                    <a:pt x="7" y="259"/>
                  </a:lnTo>
                  <a:lnTo>
                    <a:pt x="7" y="238"/>
                  </a:lnTo>
                  <a:lnTo>
                    <a:pt x="18" y="184"/>
                  </a:lnTo>
                  <a:lnTo>
                    <a:pt x="41" y="91"/>
                  </a:lnTo>
                  <a:lnTo>
                    <a:pt x="59" y="43"/>
                  </a:lnTo>
                  <a:lnTo>
                    <a:pt x="73" y="18"/>
                  </a:lnTo>
                  <a:lnTo>
                    <a:pt x="84" y="7"/>
                  </a:lnTo>
                  <a:lnTo>
                    <a:pt x="100" y="0"/>
                  </a:lnTo>
                  <a:lnTo>
                    <a:pt x="111" y="9"/>
                  </a:lnTo>
                  <a:lnTo>
                    <a:pt x="127" y="46"/>
                  </a:lnTo>
                  <a:lnTo>
                    <a:pt x="138" y="98"/>
                  </a:lnTo>
                  <a:lnTo>
                    <a:pt x="159" y="197"/>
                  </a:lnTo>
                  <a:lnTo>
                    <a:pt x="166" y="252"/>
                  </a:lnTo>
                  <a:lnTo>
                    <a:pt x="168" y="272"/>
                  </a:lnTo>
                  <a:lnTo>
                    <a:pt x="170" y="320"/>
                  </a:lnTo>
                  <a:lnTo>
                    <a:pt x="166" y="393"/>
                  </a:lnTo>
                  <a:lnTo>
                    <a:pt x="161" y="361"/>
                  </a:lnTo>
                  <a:lnTo>
                    <a:pt x="150" y="343"/>
                  </a:lnTo>
                  <a:lnTo>
                    <a:pt x="136" y="331"/>
                  </a:lnTo>
                  <a:lnTo>
                    <a:pt x="107" y="318"/>
                  </a:lnTo>
                  <a:lnTo>
                    <a:pt x="77" y="315"/>
                  </a:lnTo>
                  <a:lnTo>
                    <a:pt x="54" y="315"/>
                  </a:lnTo>
                  <a:lnTo>
                    <a:pt x="36" y="322"/>
                  </a:lnTo>
                  <a:lnTo>
                    <a:pt x="20" y="331"/>
                  </a:lnTo>
                  <a:lnTo>
                    <a:pt x="9" y="343"/>
                  </a:lnTo>
                  <a:lnTo>
                    <a:pt x="0" y="361"/>
                  </a:lnTo>
                  <a:close/>
                </a:path>
              </a:pathLst>
            </a:custGeom>
            <a:gradFill flip="none" rotWithShape="1">
              <a:gsLst>
                <a:gs pos="0">
                  <a:srgbClr val="FFFF00">
                    <a:tint val="66000"/>
                    <a:satMod val="160000"/>
                  </a:srgbClr>
                </a:gs>
                <a:gs pos="50000">
                  <a:srgbClr val="FFFF00">
                    <a:tint val="44500"/>
                    <a:satMod val="160000"/>
                  </a:srgbClr>
                </a:gs>
                <a:gs pos="100000">
                  <a:srgbClr val="FFFF00">
                    <a:tint val="23500"/>
                    <a:satMod val="160000"/>
                  </a:srgbClr>
                </a:gs>
              </a:gsLst>
              <a:lin ang="5400000" scaled="1"/>
              <a:tileRect/>
            </a:gradFill>
            <a:ln w="19050" cmpd="sng">
              <a:solidFill>
                <a:schemeClr val="tx1"/>
              </a:solidFill>
              <a:prstDash val="solid"/>
              <a:round/>
              <a:headEnd/>
              <a:tailEnd/>
            </a:ln>
          </p:spPr>
          <p:txBody>
            <a:bodyPr/>
            <a:lstStyle/>
            <a:p>
              <a:endParaRPr lang="el-GR"/>
            </a:p>
          </p:txBody>
        </p:sp>
      </p:grpSp>
      <p:grpSp>
        <p:nvGrpSpPr>
          <p:cNvPr id="10" name="Group 7"/>
          <p:cNvGrpSpPr>
            <a:grpSpLocks/>
          </p:cNvGrpSpPr>
          <p:nvPr/>
        </p:nvGrpSpPr>
        <p:grpSpPr bwMode="auto">
          <a:xfrm rot="21237669" flipH="1">
            <a:off x="5243765" y="2446310"/>
            <a:ext cx="419783" cy="1584981"/>
            <a:chOff x="2594" y="2244"/>
            <a:chExt cx="204" cy="576"/>
          </a:xfrm>
        </p:grpSpPr>
        <p:sp>
          <p:nvSpPr>
            <p:cNvPr id="14" name="Freeform 8"/>
            <p:cNvSpPr>
              <a:spLocks/>
            </p:cNvSpPr>
            <p:nvPr/>
          </p:nvSpPr>
          <p:spPr bwMode="auto">
            <a:xfrm>
              <a:off x="2594" y="2559"/>
              <a:ext cx="204" cy="261"/>
            </a:xfrm>
            <a:custGeom>
              <a:avLst/>
              <a:gdLst/>
              <a:ahLst/>
              <a:cxnLst>
                <a:cxn ang="0">
                  <a:pos x="193" y="78"/>
                </a:cxn>
                <a:cxn ang="0">
                  <a:pos x="197" y="130"/>
                </a:cxn>
                <a:cxn ang="0">
                  <a:pos x="202" y="180"/>
                </a:cxn>
                <a:cxn ang="0">
                  <a:pos x="204" y="198"/>
                </a:cxn>
                <a:cxn ang="0">
                  <a:pos x="197" y="241"/>
                </a:cxn>
                <a:cxn ang="0">
                  <a:pos x="190" y="254"/>
                </a:cxn>
                <a:cxn ang="0">
                  <a:pos x="179" y="261"/>
                </a:cxn>
                <a:cxn ang="0">
                  <a:pos x="170" y="259"/>
                </a:cxn>
                <a:cxn ang="0">
                  <a:pos x="131" y="254"/>
                </a:cxn>
                <a:cxn ang="0">
                  <a:pos x="93" y="250"/>
                </a:cxn>
                <a:cxn ang="0">
                  <a:pos x="43" y="245"/>
                </a:cxn>
                <a:cxn ang="0">
                  <a:pos x="22" y="236"/>
                </a:cxn>
                <a:cxn ang="0">
                  <a:pos x="13" y="232"/>
                </a:cxn>
                <a:cxn ang="0">
                  <a:pos x="9" y="227"/>
                </a:cxn>
                <a:cxn ang="0">
                  <a:pos x="2" y="218"/>
                </a:cxn>
                <a:cxn ang="0">
                  <a:pos x="0" y="186"/>
                </a:cxn>
                <a:cxn ang="0">
                  <a:pos x="0" y="157"/>
                </a:cxn>
                <a:cxn ang="0">
                  <a:pos x="4" y="136"/>
                </a:cxn>
                <a:cxn ang="0">
                  <a:pos x="22" y="66"/>
                </a:cxn>
                <a:cxn ang="0">
                  <a:pos x="27" y="46"/>
                </a:cxn>
                <a:cxn ang="0">
                  <a:pos x="36" y="28"/>
                </a:cxn>
                <a:cxn ang="0">
                  <a:pos x="47" y="16"/>
                </a:cxn>
                <a:cxn ang="0">
                  <a:pos x="63" y="7"/>
                </a:cxn>
                <a:cxn ang="0">
                  <a:pos x="81" y="0"/>
                </a:cxn>
                <a:cxn ang="0">
                  <a:pos x="104" y="0"/>
                </a:cxn>
                <a:cxn ang="0">
                  <a:pos x="134" y="3"/>
                </a:cxn>
                <a:cxn ang="0">
                  <a:pos x="163" y="16"/>
                </a:cxn>
                <a:cxn ang="0">
                  <a:pos x="177" y="28"/>
                </a:cxn>
                <a:cxn ang="0">
                  <a:pos x="188" y="46"/>
                </a:cxn>
                <a:cxn ang="0">
                  <a:pos x="193" y="78"/>
                </a:cxn>
              </a:cxnLst>
              <a:rect l="0" t="0" r="r" b="b"/>
              <a:pathLst>
                <a:path w="204" h="261">
                  <a:moveTo>
                    <a:pt x="193" y="78"/>
                  </a:moveTo>
                  <a:lnTo>
                    <a:pt x="197" y="130"/>
                  </a:lnTo>
                  <a:lnTo>
                    <a:pt x="202" y="180"/>
                  </a:lnTo>
                  <a:lnTo>
                    <a:pt x="204" y="198"/>
                  </a:lnTo>
                  <a:lnTo>
                    <a:pt x="197" y="241"/>
                  </a:lnTo>
                  <a:lnTo>
                    <a:pt x="190" y="254"/>
                  </a:lnTo>
                  <a:lnTo>
                    <a:pt x="179" y="261"/>
                  </a:lnTo>
                  <a:lnTo>
                    <a:pt x="170" y="259"/>
                  </a:lnTo>
                  <a:lnTo>
                    <a:pt x="131" y="254"/>
                  </a:lnTo>
                  <a:lnTo>
                    <a:pt x="93" y="250"/>
                  </a:lnTo>
                  <a:lnTo>
                    <a:pt x="43" y="245"/>
                  </a:lnTo>
                  <a:lnTo>
                    <a:pt x="22" y="236"/>
                  </a:lnTo>
                  <a:lnTo>
                    <a:pt x="13" y="232"/>
                  </a:lnTo>
                  <a:lnTo>
                    <a:pt x="9" y="227"/>
                  </a:lnTo>
                  <a:lnTo>
                    <a:pt x="2" y="218"/>
                  </a:lnTo>
                  <a:lnTo>
                    <a:pt x="0" y="186"/>
                  </a:lnTo>
                  <a:lnTo>
                    <a:pt x="0" y="157"/>
                  </a:lnTo>
                  <a:lnTo>
                    <a:pt x="4" y="136"/>
                  </a:lnTo>
                  <a:lnTo>
                    <a:pt x="22" y="66"/>
                  </a:lnTo>
                  <a:lnTo>
                    <a:pt x="27" y="46"/>
                  </a:lnTo>
                  <a:lnTo>
                    <a:pt x="36" y="28"/>
                  </a:lnTo>
                  <a:lnTo>
                    <a:pt x="47" y="16"/>
                  </a:lnTo>
                  <a:lnTo>
                    <a:pt x="63" y="7"/>
                  </a:lnTo>
                  <a:lnTo>
                    <a:pt x="81" y="0"/>
                  </a:lnTo>
                  <a:lnTo>
                    <a:pt x="104" y="0"/>
                  </a:lnTo>
                  <a:lnTo>
                    <a:pt x="134" y="3"/>
                  </a:lnTo>
                  <a:lnTo>
                    <a:pt x="163" y="16"/>
                  </a:lnTo>
                  <a:lnTo>
                    <a:pt x="177" y="28"/>
                  </a:lnTo>
                  <a:lnTo>
                    <a:pt x="188" y="46"/>
                  </a:lnTo>
                  <a:lnTo>
                    <a:pt x="193" y="78"/>
                  </a:lnTo>
                  <a:close/>
                </a:path>
              </a:pathLst>
            </a:custGeom>
            <a:solidFill>
              <a:schemeClr val="bg1"/>
            </a:solidFill>
            <a:ln w="19050" cmpd="sng">
              <a:solidFill>
                <a:schemeClr val="tx1"/>
              </a:solidFill>
              <a:prstDash val="solid"/>
              <a:round/>
              <a:headEnd/>
              <a:tailEnd/>
            </a:ln>
          </p:spPr>
          <p:txBody>
            <a:bodyPr/>
            <a:lstStyle/>
            <a:p>
              <a:endParaRPr lang="el-GR"/>
            </a:p>
          </p:txBody>
        </p:sp>
        <p:sp>
          <p:nvSpPr>
            <p:cNvPr id="15" name="Freeform 9"/>
            <p:cNvSpPr>
              <a:spLocks/>
            </p:cNvSpPr>
            <p:nvPr/>
          </p:nvSpPr>
          <p:spPr bwMode="auto">
            <a:xfrm>
              <a:off x="2621" y="2244"/>
              <a:ext cx="170" cy="393"/>
            </a:xfrm>
            <a:custGeom>
              <a:avLst/>
              <a:gdLst/>
              <a:ahLst/>
              <a:cxnLst>
                <a:cxn ang="0">
                  <a:pos x="0" y="361"/>
                </a:cxn>
                <a:cxn ang="0">
                  <a:pos x="7" y="309"/>
                </a:cxn>
                <a:cxn ang="0">
                  <a:pos x="7" y="259"/>
                </a:cxn>
                <a:cxn ang="0">
                  <a:pos x="7" y="238"/>
                </a:cxn>
                <a:cxn ang="0">
                  <a:pos x="18" y="184"/>
                </a:cxn>
                <a:cxn ang="0">
                  <a:pos x="41" y="91"/>
                </a:cxn>
                <a:cxn ang="0">
                  <a:pos x="59" y="43"/>
                </a:cxn>
                <a:cxn ang="0">
                  <a:pos x="73" y="18"/>
                </a:cxn>
                <a:cxn ang="0">
                  <a:pos x="84" y="7"/>
                </a:cxn>
                <a:cxn ang="0">
                  <a:pos x="100" y="0"/>
                </a:cxn>
                <a:cxn ang="0">
                  <a:pos x="111" y="9"/>
                </a:cxn>
                <a:cxn ang="0">
                  <a:pos x="127" y="46"/>
                </a:cxn>
                <a:cxn ang="0">
                  <a:pos x="138" y="98"/>
                </a:cxn>
                <a:cxn ang="0">
                  <a:pos x="159" y="197"/>
                </a:cxn>
                <a:cxn ang="0">
                  <a:pos x="166" y="252"/>
                </a:cxn>
                <a:cxn ang="0">
                  <a:pos x="168" y="272"/>
                </a:cxn>
                <a:cxn ang="0">
                  <a:pos x="170" y="320"/>
                </a:cxn>
                <a:cxn ang="0">
                  <a:pos x="166" y="393"/>
                </a:cxn>
                <a:cxn ang="0">
                  <a:pos x="161" y="361"/>
                </a:cxn>
                <a:cxn ang="0">
                  <a:pos x="150" y="343"/>
                </a:cxn>
                <a:cxn ang="0">
                  <a:pos x="136" y="331"/>
                </a:cxn>
                <a:cxn ang="0">
                  <a:pos x="107" y="318"/>
                </a:cxn>
                <a:cxn ang="0">
                  <a:pos x="77" y="315"/>
                </a:cxn>
                <a:cxn ang="0">
                  <a:pos x="54" y="315"/>
                </a:cxn>
                <a:cxn ang="0">
                  <a:pos x="36" y="322"/>
                </a:cxn>
                <a:cxn ang="0">
                  <a:pos x="20" y="331"/>
                </a:cxn>
                <a:cxn ang="0">
                  <a:pos x="9" y="343"/>
                </a:cxn>
                <a:cxn ang="0">
                  <a:pos x="0" y="361"/>
                </a:cxn>
              </a:cxnLst>
              <a:rect l="0" t="0" r="r" b="b"/>
              <a:pathLst>
                <a:path w="170" h="393">
                  <a:moveTo>
                    <a:pt x="0" y="361"/>
                  </a:moveTo>
                  <a:lnTo>
                    <a:pt x="7" y="309"/>
                  </a:lnTo>
                  <a:lnTo>
                    <a:pt x="7" y="259"/>
                  </a:lnTo>
                  <a:lnTo>
                    <a:pt x="7" y="238"/>
                  </a:lnTo>
                  <a:lnTo>
                    <a:pt x="18" y="184"/>
                  </a:lnTo>
                  <a:lnTo>
                    <a:pt x="41" y="91"/>
                  </a:lnTo>
                  <a:lnTo>
                    <a:pt x="59" y="43"/>
                  </a:lnTo>
                  <a:lnTo>
                    <a:pt x="73" y="18"/>
                  </a:lnTo>
                  <a:lnTo>
                    <a:pt x="84" y="7"/>
                  </a:lnTo>
                  <a:lnTo>
                    <a:pt x="100" y="0"/>
                  </a:lnTo>
                  <a:lnTo>
                    <a:pt x="111" y="9"/>
                  </a:lnTo>
                  <a:lnTo>
                    <a:pt x="127" y="46"/>
                  </a:lnTo>
                  <a:lnTo>
                    <a:pt x="138" y="98"/>
                  </a:lnTo>
                  <a:lnTo>
                    <a:pt x="159" y="197"/>
                  </a:lnTo>
                  <a:lnTo>
                    <a:pt x="166" y="252"/>
                  </a:lnTo>
                  <a:lnTo>
                    <a:pt x="168" y="272"/>
                  </a:lnTo>
                  <a:lnTo>
                    <a:pt x="170" y="320"/>
                  </a:lnTo>
                  <a:lnTo>
                    <a:pt x="166" y="393"/>
                  </a:lnTo>
                  <a:lnTo>
                    <a:pt x="161" y="361"/>
                  </a:lnTo>
                  <a:lnTo>
                    <a:pt x="150" y="343"/>
                  </a:lnTo>
                  <a:lnTo>
                    <a:pt x="136" y="331"/>
                  </a:lnTo>
                  <a:lnTo>
                    <a:pt x="107" y="318"/>
                  </a:lnTo>
                  <a:lnTo>
                    <a:pt x="77" y="315"/>
                  </a:lnTo>
                  <a:lnTo>
                    <a:pt x="54" y="315"/>
                  </a:lnTo>
                  <a:lnTo>
                    <a:pt x="36" y="322"/>
                  </a:lnTo>
                  <a:lnTo>
                    <a:pt x="20" y="331"/>
                  </a:lnTo>
                  <a:lnTo>
                    <a:pt x="9" y="343"/>
                  </a:lnTo>
                  <a:lnTo>
                    <a:pt x="0" y="361"/>
                  </a:lnTo>
                  <a:close/>
                </a:path>
              </a:pathLst>
            </a:custGeom>
            <a:gradFill flip="none" rotWithShape="1">
              <a:gsLst>
                <a:gs pos="0">
                  <a:srgbClr val="FFFF00">
                    <a:tint val="66000"/>
                    <a:satMod val="160000"/>
                  </a:srgbClr>
                </a:gs>
                <a:gs pos="50000">
                  <a:srgbClr val="FFFF00">
                    <a:tint val="44500"/>
                    <a:satMod val="160000"/>
                  </a:srgbClr>
                </a:gs>
                <a:gs pos="100000">
                  <a:srgbClr val="FFFF00">
                    <a:tint val="23500"/>
                    <a:satMod val="160000"/>
                  </a:srgbClr>
                </a:gs>
              </a:gsLst>
              <a:lin ang="5400000" scaled="1"/>
              <a:tileRect/>
            </a:gradFill>
            <a:ln w="19050" cmpd="sng">
              <a:solidFill>
                <a:schemeClr val="tx1"/>
              </a:solidFill>
              <a:prstDash val="solid"/>
              <a:round/>
              <a:headEnd/>
              <a:tailEnd/>
            </a:ln>
          </p:spPr>
          <p:txBody>
            <a:bodyPr/>
            <a:lstStyle/>
            <a:p>
              <a:endParaRPr lang="el-GR"/>
            </a:p>
          </p:txBody>
        </p:sp>
      </p:grpSp>
      <p:grpSp>
        <p:nvGrpSpPr>
          <p:cNvPr id="13" name="Group 19"/>
          <p:cNvGrpSpPr/>
          <p:nvPr/>
        </p:nvGrpSpPr>
        <p:grpSpPr>
          <a:xfrm rot="21380261">
            <a:off x="3043153" y="1051276"/>
            <a:ext cx="616955" cy="1970106"/>
            <a:chOff x="2577753" y="1070805"/>
            <a:chExt cx="616954" cy="1970106"/>
          </a:xfrm>
        </p:grpSpPr>
        <p:sp>
          <p:nvSpPr>
            <p:cNvPr id="17" name="Freeform 403"/>
            <p:cNvSpPr>
              <a:spLocks/>
            </p:cNvSpPr>
            <p:nvPr/>
          </p:nvSpPr>
          <p:spPr bwMode="auto">
            <a:xfrm>
              <a:off x="2597734" y="2252135"/>
              <a:ext cx="596973" cy="788776"/>
            </a:xfrm>
            <a:custGeom>
              <a:avLst/>
              <a:gdLst>
                <a:gd name="connsiteX0" fmla="*/ 6195 w 10000"/>
                <a:gd name="connsiteY0" fmla="*/ 10000 h 10000"/>
                <a:gd name="connsiteX1" fmla="*/ 5171 w 10000"/>
                <a:gd name="connsiteY1" fmla="*/ 9740 h 10000"/>
                <a:gd name="connsiteX2" fmla="*/ 3122 w 10000"/>
                <a:gd name="connsiteY2" fmla="*/ 9219 h 10000"/>
                <a:gd name="connsiteX3" fmla="*/ 2049 w 10000"/>
                <a:gd name="connsiteY3" fmla="*/ 8959 h 10000"/>
                <a:gd name="connsiteX4" fmla="*/ 683 w 10000"/>
                <a:gd name="connsiteY4" fmla="*/ 7621 h 10000"/>
                <a:gd name="connsiteX5" fmla="*/ 0 w 10000"/>
                <a:gd name="connsiteY5" fmla="*/ 5799 h 10000"/>
                <a:gd name="connsiteX6" fmla="*/ 0 w 10000"/>
                <a:gd name="connsiteY6" fmla="*/ 4981 h 10000"/>
                <a:gd name="connsiteX7" fmla="*/ 341 w 10000"/>
                <a:gd name="connsiteY7" fmla="*/ 3160 h 10000"/>
                <a:gd name="connsiteX8" fmla="*/ 683 w 10000"/>
                <a:gd name="connsiteY8" fmla="*/ 1822 h 10000"/>
                <a:gd name="connsiteX9" fmla="*/ 1024 w 10000"/>
                <a:gd name="connsiteY9" fmla="*/ 1041 h 10000"/>
                <a:gd name="connsiteX10" fmla="*/ 3122 w 10000"/>
                <a:gd name="connsiteY10" fmla="*/ 0 h 10000"/>
                <a:gd name="connsiteX11" fmla="*/ 4829 w 10000"/>
                <a:gd name="connsiteY11" fmla="*/ 0 h 10000"/>
                <a:gd name="connsiteX12" fmla="*/ 6195 w 10000"/>
                <a:gd name="connsiteY12" fmla="*/ 260 h 10000"/>
                <a:gd name="connsiteX13" fmla="*/ 7268 w 10000"/>
                <a:gd name="connsiteY13" fmla="*/ 520 h 10000"/>
                <a:gd name="connsiteX14" fmla="*/ 7951 w 10000"/>
                <a:gd name="connsiteY14" fmla="*/ 1301 h 10000"/>
                <a:gd name="connsiteX15" fmla="*/ 8976 w 10000"/>
                <a:gd name="connsiteY15" fmla="*/ 3420 h 10000"/>
                <a:gd name="connsiteX16" fmla="*/ 9317 w 10000"/>
                <a:gd name="connsiteY16" fmla="*/ 4721 h 10000"/>
                <a:gd name="connsiteX17" fmla="*/ 10000 w 10000"/>
                <a:gd name="connsiteY17" fmla="*/ 5539 h 10000"/>
                <a:gd name="connsiteX18" fmla="*/ 10000 w 10000"/>
                <a:gd name="connsiteY18" fmla="*/ 6580 h 10000"/>
                <a:gd name="connsiteX19" fmla="*/ 9659 w 10000"/>
                <a:gd name="connsiteY19" fmla="*/ 7881 h 10000"/>
                <a:gd name="connsiteX20" fmla="*/ 7951 w 10000"/>
                <a:gd name="connsiteY20" fmla="*/ 9219 h 10000"/>
                <a:gd name="connsiteX21" fmla="*/ 6927 w 10000"/>
                <a:gd name="connsiteY21" fmla="*/ 9740 h 10000"/>
                <a:gd name="connsiteX22" fmla="*/ 6195 w 10000"/>
                <a:gd name="connsiteY22" fmla="*/ 10000 h 10000"/>
                <a:gd name="connsiteX0" fmla="*/ 6195 w 10000"/>
                <a:gd name="connsiteY0" fmla="*/ 10000 h 10000"/>
                <a:gd name="connsiteX1" fmla="*/ 5171 w 10000"/>
                <a:gd name="connsiteY1" fmla="*/ 9740 h 10000"/>
                <a:gd name="connsiteX2" fmla="*/ 3122 w 10000"/>
                <a:gd name="connsiteY2" fmla="*/ 9219 h 10000"/>
                <a:gd name="connsiteX3" fmla="*/ 2049 w 10000"/>
                <a:gd name="connsiteY3" fmla="*/ 8959 h 10000"/>
                <a:gd name="connsiteX4" fmla="*/ 683 w 10000"/>
                <a:gd name="connsiteY4" fmla="*/ 7621 h 10000"/>
                <a:gd name="connsiteX5" fmla="*/ 0 w 10000"/>
                <a:gd name="connsiteY5" fmla="*/ 5799 h 10000"/>
                <a:gd name="connsiteX6" fmla="*/ 0 w 10000"/>
                <a:gd name="connsiteY6" fmla="*/ 4981 h 10000"/>
                <a:gd name="connsiteX7" fmla="*/ 341 w 10000"/>
                <a:gd name="connsiteY7" fmla="*/ 3160 h 10000"/>
                <a:gd name="connsiteX8" fmla="*/ 683 w 10000"/>
                <a:gd name="connsiteY8" fmla="*/ 1822 h 10000"/>
                <a:gd name="connsiteX9" fmla="*/ 3122 w 10000"/>
                <a:gd name="connsiteY9" fmla="*/ 0 h 10000"/>
                <a:gd name="connsiteX10" fmla="*/ 4829 w 10000"/>
                <a:gd name="connsiteY10" fmla="*/ 0 h 10000"/>
                <a:gd name="connsiteX11" fmla="*/ 6195 w 10000"/>
                <a:gd name="connsiteY11" fmla="*/ 260 h 10000"/>
                <a:gd name="connsiteX12" fmla="*/ 7268 w 10000"/>
                <a:gd name="connsiteY12" fmla="*/ 520 h 10000"/>
                <a:gd name="connsiteX13" fmla="*/ 7951 w 10000"/>
                <a:gd name="connsiteY13" fmla="*/ 1301 h 10000"/>
                <a:gd name="connsiteX14" fmla="*/ 8976 w 10000"/>
                <a:gd name="connsiteY14" fmla="*/ 3420 h 10000"/>
                <a:gd name="connsiteX15" fmla="*/ 9317 w 10000"/>
                <a:gd name="connsiteY15" fmla="*/ 4721 h 10000"/>
                <a:gd name="connsiteX16" fmla="*/ 10000 w 10000"/>
                <a:gd name="connsiteY16" fmla="*/ 5539 h 10000"/>
                <a:gd name="connsiteX17" fmla="*/ 10000 w 10000"/>
                <a:gd name="connsiteY17" fmla="*/ 6580 h 10000"/>
                <a:gd name="connsiteX18" fmla="*/ 9659 w 10000"/>
                <a:gd name="connsiteY18" fmla="*/ 7881 h 10000"/>
                <a:gd name="connsiteX19" fmla="*/ 7951 w 10000"/>
                <a:gd name="connsiteY19" fmla="*/ 9219 h 10000"/>
                <a:gd name="connsiteX20" fmla="*/ 6927 w 10000"/>
                <a:gd name="connsiteY20" fmla="*/ 9740 h 10000"/>
                <a:gd name="connsiteX21" fmla="*/ 6195 w 10000"/>
                <a:gd name="connsiteY21" fmla="*/ 10000 h 10000"/>
                <a:gd name="connsiteX0" fmla="*/ 6195 w 10000"/>
                <a:gd name="connsiteY0" fmla="*/ 10000 h 10000"/>
                <a:gd name="connsiteX1" fmla="*/ 5171 w 10000"/>
                <a:gd name="connsiteY1" fmla="*/ 9740 h 10000"/>
                <a:gd name="connsiteX2" fmla="*/ 3122 w 10000"/>
                <a:gd name="connsiteY2" fmla="*/ 9219 h 10000"/>
                <a:gd name="connsiteX3" fmla="*/ 2049 w 10000"/>
                <a:gd name="connsiteY3" fmla="*/ 8959 h 10000"/>
                <a:gd name="connsiteX4" fmla="*/ 683 w 10000"/>
                <a:gd name="connsiteY4" fmla="*/ 7621 h 10000"/>
                <a:gd name="connsiteX5" fmla="*/ 0 w 10000"/>
                <a:gd name="connsiteY5" fmla="*/ 5799 h 10000"/>
                <a:gd name="connsiteX6" fmla="*/ 0 w 10000"/>
                <a:gd name="connsiteY6" fmla="*/ 4981 h 10000"/>
                <a:gd name="connsiteX7" fmla="*/ 341 w 10000"/>
                <a:gd name="connsiteY7" fmla="*/ 3160 h 10000"/>
                <a:gd name="connsiteX8" fmla="*/ 683 w 10000"/>
                <a:gd name="connsiteY8" fmla="*/ 1822 h 10000"/>
                <a:gd name="connsiteX9" fmla="*/ 3122 w 10000"/>
                <a:gd name="connsiteY9" fmla="*/ 0 h 10000"/>
                <a:gd name="connsiteX10" fmla="*/ 4829 w 10000"/>
                <a:gd name="connsiteY10" fmla="*/ 0 h 10000"/>
                <a:gd name="connsiteX11" fmla="*/ 7268 w 10000"/>
                <a:gd name="connsiteY11" fmla="*/ 520 h 10000"/>
                <a:gd name="connsiteX12" fmla="*/ 7951 w 10000"/>
                <a:gd name="connsiteY12" fmla="*/ 1301 h 10000"/>
                <a:gd name="connsiteX13" fmla="*/ 8976 w 10000"/>
                <a:gd name="connsiteY13" fmla="*/ 3420 h 10000"/>
                <a:gd name="connsiteX14" fmla="*/ 9317 w 10000"/>
                <a:gd name="connsiteY14" fmla="*/ 4721 h 10000"/>
                <a:gd name="connsiteX15" fmla="*/ 10000 w 10000"/>
                <a:gd name="connsiteY15" fmla="*/ 5539 h 10000"/>
                <a:gd name="connsiteX16" fmla="*/ 10000 w 10000"/>
                <a:gd name="connsiteY16" fmla="*/ 6580 h 10000"/>
                <a:gd name="connsiteX17" fmla="*/ 9659 w 10000"/>
                <a:gd name="connsiteY17" fmla="*/ 7881 h 10000"/>
                <a:gd name="connsiteX18" fmla="*/ 7951 w 10000"/>
                <a:gd name="connsiteY18" fmla="*/ 9219 h 10000"/>
                <a:gd name="connsiteX19" fmla="*/ 6927 w 10000"/>
                <a:gd name="connsiteY19" fmla="*/ 9740 h 10000"/>
                <a:gd name="connsiteX20" fmla="*/ 6195 w 10000"/>
                <a:gd name="connsiteY20" fmla="*/ 10000 h 10000"/>
                <a:gd name="connsiteX0" fmla="*/ 6195 w 10000"/>
                <a:gd name="connsiteY0" fmla="*/ 10000 h 10000"/>
                <a:gd name="connsiteX1" fmla="*/ 5171 w 10000"/>
                <a:gd name="connsiteY1" fmla="*/ 9740 h 10000"/>
                <a:gd name="connsiteX2" fmla="*/ 3122 w 10000"/>
                <a:gd name="connsiteY2" fmla="*/ 9219 h 10000"/>
                <a:gd name="connsiteX3" fmla="*/ 2049 w 10000"/>
                <a:gd name="connsiteY3" fmla="*/ 8959 h 10000"/>
                <a:gd name="connsiteX4" fmla="*/ 683 w 10000"/>
                <a:gd name="connsiteY4" fmla="*/ 7621 h 10000"/>
                <a:gd name="connsiteX5" fmla="*/ 0 w 10000"/>
                <a:gd name="connsiteY5" fmla="*/ 5799 h 10000"/>
                <a:gd name="connsiteX6" fmla="*/ 0 w 10000"/>
                <a:gd name="connsiteY6" fmla="*/ 4981 h 10000"/>
                <a:gd name="connsiteX7" fmla="*/ 341 w 10000"/>
                <a:gd name="connsiteY7" fmla="*/ 3160 h 10000"/>
                <a:gd name="connsiteX8" fmla="*/ 683 w 10000"/>
                <a:gd name="connsiteY8" fmla="*/ 1822 h 10000"/>
                <a:gd name="connsiteX9" fmla="*/ 3122 w 10000"/>
                <a:gd name="connsiteY9" fmla="*/ 0 h 10000"/>
                <a:gd name="connsiteX10" fmla="*/ 7268 w 10000"/>
                <a:gd name="connsiteY10" fmla="*/ 520 h 10000"/>
                <a:gd name="connsiteX11" fmla="*/ 7951 w 10000"/>
                <a:gd name="connsiteY11" fmla="*/ 1301 h 10000"/>
                <a:gd name="connsiteX12" fmla="*/ 8976 w 10000"/>
                <a:gd name="connsiteY12" fmla="*/ 3420 h 10000"/>
                <a:gd name="connsiteX13" fmla="*/ 9317 w 10000"/>
                <a:gd name="connsiteY13" fmla="*/ 4721 h 10000"/>
                <a:gd name="connsiteX14" fmla="*/ 10000 w 10000"/>
                <a:gd name="connsiteY14" fmla="*/ 5539 h 10000"/>
                <a:gd name="connsiteX15" fmla="*/ 10000 w 10000"/>
                <a:gd name="connsiteY15" fmla="*/ 6580 h 10000"/>
                <a:gd name="connsiteX16" fmla="*/ 9659 w 10000"/>
                <a:gd name="connsiteY16" fmla="*/ 7881 h 10000"/>
                <a:gd name="connsiteX17" fmla="*/ 7951 w 10000"/>
                <a:gd name="connsiteY17" fmla="*/ 9219 h 10000"/>
                <a:gd name="connsiteX18" fmla="*/ 6927 w 10000"/>
                <a:gd name="connsiteY18" fmla="*/ 9740 h 10000"/>
                <a:gd name="connsiteX19" fmla="*/ 6195 w 10000"/>
                <a:gd name="connsiteY19" fmla="*/ 10000 h 10000"/>
                <a:gd name="connsiteX0" fmla="*/ 6195 w 10000"/>
                <a:gd name="connsiteY0" fmla="*/ 10000 h 10000"/>
                <a:gd name="connsiteX1" fmla="*/ 5171 w 10000"/>
                <a:gd name="connsiteY1" fmla="*/ 9740 h 10000"/>
                <a:gd name="connsiteX2" fmla="*/ 3122 w 10000"/>
                <a:gd name="connsiteY2" fmla="*/ 9219 h 10000"/>
                <a:gd name="connsiteX3" fmla="*/ 2049 w 10000"/>
                <a:gd name="connsiteY3" fmla="*/ 8959 h 10000"/>
                <a:gd name="connsiteX4" fmla="*/ 683 w 10000"/>
                <a:gd name="connsiteY4" fmla="*/ 7621 h 10000"/>
                <a:gd name="connsiteX5" fmla="*/ 0 w 10000"/>
                <a:gd name="connsiteY5" fmla="*/ 5799 h 10000"/>
                <a:gd name="connsiteX6" fmla="*/ 0 w 10000"/>
                <a:gd name="connsiteY6" fmla="*/ 4981 h 10000"/>
                <a:gd name="connsiteX7" fmla="*/ 341 w 10000"/>
                <a:gd name="connsiteY7" fmla="*/ 3160 h 10000"/>
                <a:gd name="connsiteX8" fmla="*/ 683 w 10000"/>
                <a:gd name="connsiteY8" fmla="*/ 1822 h 10000"/>
                <a:gd name="connsiteX9" fmla="*/ 3122 w 10000"/>
                <a:gd name="connsiteY9" fmla="*/ 0 h 10000"/>
                <a:gd name="connsiteX10" fmla="*/ 7951 w 10000"/>
                <a:gd name="connsiteY10" fmla="*/ 1301 h 10000"/>
                <a:gd name="connsiteX11" fmla="*/ 8976 w 10000"/>
                <a:gd name="connsiteY11" fmla="*/ 3420 h 10000"/>
                <a:gd name="connsiteX12" fmla="*/ 9317 w 10000"/>
                <a:gd name="connsiteY12" fmla="*/ 4721 h 10000"/>
                <a:gd name="connsiteX13" fmla="*/ 10000 w 10000"/>
                <a:gd name="connsiteY13" fmla="*/ 5539 h 10000"/>
                <a:gd name="connsiteX14" fmla="*/ 10000 w 10000"/>
                <a:gd name="connsiteY14" fmla="*/ 6580 h 10000"/>
                <a:gd name="connsiteX15" fmla="*/ 9659 w 10000"/>
                <a:gd name="connsiteY15" fmla="*/ 7881 h 10000"/>
                <a:gd name="connsiteX16" fmla="*/ 7951 w 10000"/>
                <a:gd name="connsiteY16" fmla="*/ 9219 h 10000"/>
                <a:gd name="connsiteX17" fmla="*/ 6927 w 10000"/>
                <a:gd name="connsiteY17" fmla="*/ 9740 h 10000"/>
                <a:gd name="connsiteX18" fmla="*/ 6195 w 10000"/>
                <a:gd name="connsiteY18" fmla="*/ 10000 h 10000"/>
                <a:gd name="connsiteX0" fmla="*/ 6195 w 10000"/>
                <a:gd name="connsiteY0" fmla="*/ 10000 h 10000"/>
                <a:gd name="connsiteX1" fmla="*/ 5171 w 10000"/>
                <a:gd name="connsiteY1" fmla="*/ 9740 h 10000"/>
                <a:gd name="connsiteX2" fmla="*/ 3122 w 10000"/>
                <a:gd name="connsiteY2" fmla="*/ 9219 h 10000"/>
                <a:gd name="connsiteX3" fmla="*/ 2049 w 10000"/>
                <a:gd name="connsiteY3" fmla="*/ 8959 h 10000"/>
                <a:gd name="connsiteX4" fmla="*/ 683 w 10000"/>
                <a:gd name="connsiteY4" fmla="*/ 7621 h 10000"/>
                <a:gd name="connsiteX5" fmla="*/ 0 w 10000"/>
                <a:gd name="connsiteY5" fmla="*/ 5799 h 10000"/>
                <a:gd name="connsiteX6" fmla="*/ 341 w 10000"/>
                <a:gd name="connsiteY6" fmla="*/ 3160 h 10000"/>
                <a:gd name="connsiteX7" fmla="*/ 683 w 10000"/>
                <a:gd name="connsiteY7" fmla="*/ 1822 h 10000"/>
                <a:gd name="connsiteX8" fmla="*/ 3122 w 10000"/>
                <a:gd name="connsiteY8" fmla="*/ 0 h 10000"/>
                <a:gd name="connsiteX9" fmla="*/ 7951 w 10000"/>
                <a:gd name="connsiteY9" fmla="*/ 1301 h 10000"/>
                <a:gd name="connsiteX10" fmla="*/ 8976 w 10000"/>
                <a:gd name="connsiteY10" fmla="*/ 3420 h 10000"/>
                <a:gd name="connsiteX11" fmla="*/ 9317 w 10000"/>
                <a:gd name="connsiteY11" fmla="*/ 4721 h 10000"/>
                <a:gd name="connsiteX12" fmla="*/ 10000 w 10000"/>
                <a:gd name="connsiteY12" fmla="*/ 5539 h 10000"/>
                <a:gd name="connsiteX13" fmla="*/ 10000 w 10000"/>
                <a:gd name="connsiteY13" fmla="*/ 6580 h 10000"/>
                <a:gd name="connsiteX14" fmla="*/ 9659 w 10000"/>
                <a:gd name="connsiteY14" fmla="*/ 7881 h 10000"/>
                <a:gd name="connsiteX15" fmla="*/ 7951 w 10000"/>
                <a:gd name="connsiteY15" fmla="*/ 9219 h 10000"/>
                <a:gd name="connsiteX16" fmla="*/ 6927 w 10000"/>
                <a:gd name="connsiteY16" fmla="*/ 9740 h 10000"/>
                <a:gd name="connsiteX17" fmla="*/ 6195 w 10000"/>
                <a:gd name="connsiteY17" fmla="*/ 10000 h 10000"/>
                <a:gd name="connsiteX0" fmla="*/ 6195 w 10000"/>
                <a:gd name="connsiteY0" fmla="*/ 10000 h 10000"/>
                <a:gd name="connsiteX1" fmla="*/ 5171 w 10000"/>
                <a:gd name="connsiteY1" fmla="*/ 9740 h 10000"/>
                <a:gd name="connsiteX2" fmla="*/ 3122 w 10000"/>
                <a:gd name="connsiteY2" fmla="*/ 9219 h 10000"/>
                <a:gd name="connsiteX3" fmla="*/ 2049 w 10000"/>
                <a:gd name="connsiteY3" fmla="*/ 8959 h 10000"/>
                <a:gd name="connsiteX4" fmla="*/ 683 w 10000"/>
                <a:gd name="connsiteY4" fmla="*/ 7621 h 10000"/>
                <a:gd name="connsiteX5" fmla="*/ 0 w 10000"/>
                <a:gd name="connsiteY5" fmla="*/ 5799 h 10000"/>
                <a:gd name="connsiteX6" fmla="*/ 341 w 10000"/>
                <a:gd name="connsiteY6" fmla="*/ 3160 h 10000"/>
                <a:gd name="connsiteX7" fmla="*/ 683 w 10000"/>
                <a:gd name="connsiteY7" fmla="*/ 1822 h 10000"/>
                <a:gd name="connsiteX8" fmla="*/ 3122 w 10000"/>
                <a:gd name="connsiteY8" fmla="*/ 0 h 10000"/>
                <a:gd name="connsiteX9" fmla="*/ 7951 w 10000"/>
                <a:gd name="connsiteY9" fmla="*/ 1301 h 10000"/>
                <a:gd name="connsiteX10" fmla="*/ 8976 w 10000"/>
                <a:gd name="connsiteY10" fmla="*/ 3420 h 10000"/>
                <a:gd name="connsiteX11" fmla="*/ 9317 w 10000"/>
                <a:gd name="connsiteY11" fmla="*/ 4721 h 10000"/>
                <a:gd name="connsiteX12" fmla="*/ 10000 w 10000"/>
                <a:gd name="connsiteY12" fmla="*/ 5539 h 10000"/>
                <a:gd name="connsiteX13" fmla="*/ 9659 w 10000"/>
                <a:gd name="connsiteY13" fmla="*/ 7881 h 10000"/>
                <a:gd name="connsiteX14" fmla="*/ 7951 w 10000"/>
                <a:gd name="connsiteY14" fmla="*/ 9219 h 10000"/>
                <a:gd name="connsiteX15" fmla="*/ 6927 w 10000"/>
                <a:gd name="connsiteY15" fmla="*/ 9740 h 10000"/>
                <a:gd name="connsiteX16" fmla="*/ 6195 w 10000"/>
                <a:gd name="connsiteY16" fmla="*/ 10000 h 10000"/>
                <a:gd name="connsiteX0" fmla="*/ 6195 w 10000"/>
                <a:gd name="connsiteY0" fmla="*/ 10000 h 10000"/>
                <a:gd name="connsiteX1" fmla="*/ 5171 w 10000"/>
                <a:gd name="connsiteY1" fmla="*/ 9740 h 10000"/>
                <a:gd name="connsiteX2" fmla="*/ 3122 w 10000"/>
                <a:gd name="connsiteY2" fmla="*/ 9219 h 10000"/>
                <a:gd name="connsiteX3" fmla="*/ 683 w 10000"/>
                <a:gd name="connsiteY3" fmla="*/ 7621 h 10000"/>
                <a:gd name="connsiteX4" fmla="*/ 0 w 10000"/>
                <a:gd name="connsiteY4" fmla="*/ 5799 h 10000"/>
                <a:gd name="connsiteX5" fmla="*/ 341 w 10000"/>
                <a:gd name="connsiteY5" fmla="*/ 3160 h 10000"/>
                <a:gd name="connsiteX6" fmla="*/ 683 w 10000"/>
                <a:gd name="connsiteY6" fmla="*/ 1822 h 10000"/>
                <a:gd name="connsiteX7" fmla="*/ 3122 w 10000"/>
                <a:gd name="connsiteY7" fmla="*/ 0 h 10000"/>
                <a:gd name="connsiteX8" fmla="*/ 7951 w 10000"/>
                <a:gd name="connsiteY8" fmla="*/ 1301 h 10000"/>
                <a:gd name="connsiteX9" fmla="*/ 8976 w 10000"/>
                <a:gd name="connsiteY9" fmla="*/ 3420 h 10000"/>
                <a:gd name="connsiteX10" fmla="*/ 9317 w 10000"/>
                <a:gd name="connsiteY10" fmla="*/ 4721 h 10000"/>
                <a:gd name="connsiteX11" fmla="*/ 10000 w 10000"/>
                <a:gd name="connsiteY11" fmla="*/ 5539 h 10000"/>
                <a:gd name="connsiteX12" fmla="*/ 9659 w 10000"/>
                <a:gd name="connsiteY12" fmla="*/ 7881 h 10000"/>
                <a:gd name="connsiteX13" fmla="*/ 7951 w 10000"/>
                <a:gd name="connsiteY13" fmla="*/ 9219 h 10000"/>
                <a:gd name="connsiteX14" fmla="*/ 6927 w 10000"/>
                <a:gd name="connsiteY14" fmla="*/ 9740 h 10000"/>
                <a:gd name="connsiteX15" fmla="*/ 6195 w 10000"/>
                <a:gd name="connsiteY15" fmla="*/ 10000 h 10000"/>
                <a:gd name="connsiteX0" fmla="*/ 6195 w 10000"/>
                <a:gd name="connsiteY0" fmla="*/ 10087 h 10087"/>
                <a:gd name="connsiteX1" fmla="*/ 5171 w 10000"/>
                <a:gd name="connsiteY1" fmla="*/ 9827 h 10087"/>
                <a:gd name="connsiteX2" fmla="*/ 3122 w 10000"/>
                <a:gd name="connsiteY2" fmla="*/ 9306 h 10087"/>
                <a:gd name="connsiteX3" fmla="*/ 683 w 10000"/>
                <a:gd name="connsiteY3" fmla="*/ 7708 h 10087"/>
                <a:gd name="connsiteX4" fmla="*/ 0 w 10000"/>
                <a:gd name="connsiteY4" fmla="*/ 5886 h 10087"/>
                <a:gd name="connsiteX5" fmla="*/ 341 w 10000"/>
                <a:gd name="connsiteY5" fmla="*/ 3247 h 10087"/>
                <a:gd name="connsiteX6" fmla="*/ 683 w 10000"/>
                <a:gd name="connsiteY6" fmla="*/ 1909 h 10087"/>
                <a:gd name="connsiteX7" fmla="*/ 3122 w 10000"/>
                <a:gd name="connsiteY7" fmla="*/ 87 h 10087"/>
                <a:gd name="connsiteX8" fmla="*/ 7951 w 10000"/>
                <a:gd name="connsiteY8" fmla="*/ 1388 h 10087"/>
                <a:gd name="connsiteX9" fmla="*/ 8976 w 10000"/>
                <a:gd name="connsiteY9" fmla="*/ 3507 h 10087"/>
                <a:gd name="connsiteX10" fmla="*/ 9317 w 10000"/>
                <a:gd name="connsiteY10" fmla="*/ 4808 h 10087"/>
                <a:gd name="connsiteX11" fmla="*/ 10000 w 10000"/>
                <a:gd name="connsiteY11" fmla="*/ 5626 h 10087"/>
                <a:gd name="connsiteX12" fmla="*/ 9659 w 10000"/>
                <a:gd name="connsiteY12" fmla="*/ 7968 h 10087"/>
                <a:gd name="connsiteX13" fmla="*/ 7951 w 10000"/>
                <a:gd name="connsiteY13" fmla="*/ 9306 h 10087"/>
                <a:gd name="connsiteX14" fmla="*/ 6927 w 10000"/>
                <a:gd name="connsiteY14" fmla="*/ 9827 h 10087"/>
                <a:gd name="connsiteX15" fmla="*/ 6195 w 10000"/>
                <a:gd name="connsiteY15" fmla="*/ 10087 h 10087"/>
                <a:gd name="connsiteX0" fmla="*/ 6195 w 10000"/>
                <a:gd name="connsiteY0" fmla="*/ 10087 h 10087"/>
                <a:gd name="connsiteX1" fmla="*/ 5171 w 10000"/>
                <a:gd name="connsiteY1" fmla="*/ 9827 h 10087"/>
                <a:gd name="connsiteX2" fmla="*/ 3122 w 10000"/>
                <a:gd name="connsiteY2" fmla="*/ 9306 h 10087"/>
                <a:gd name="connsiteX3" fmla="*/ 683 w 10000"/>
                <a:gd name="connsiteY3" fmla="*/ 7708 h 10087"/>
                <a:gd name="connsiteX4" fmla="*/ 0 w 10000"/>
                <a:gd name="connsiteY4" fmla="*/ 5886 h 10087"/>
                <a:gd name="connsiteX5" fmla="*/ 341 w 10000"/>
                <a:gd name="connsiteY5" fmla="*/ 3247 h 10087"/>
                <a:gd name="connsiteX6" fmla="*/ 683 w 10000"/>
                <a:gd name="connsiteY6" fmla="*/ 1909 h 10087"/>
                <a:gd name="connsiteX7" fmla="*/ 3122 w 10000"/>
                <a:gd name="connsiteY7" fmla="*/ 87 h 10087"/>
                <a:gd name="connsiteX8" fmla="*/ 7951 w 10000"/>
                <a:gd name="connsiteY8" fmla="*/ 1388 h 10087"/>
                <a:gd name="connsiteX9" fmla="*/ 8976 w 10000"/>
                <a:gd name="connsiteY9" fmla="*/ 3507 h 10087"/>
                <a:gd name="connsiteX10" fmla="*/ 9317 w 10000"/>
                <a:gd name="connsiteY10" fmla="*/ 4808 h 10087"/>
                <a:gd name="connsiteX11" fmla="*/ 10000 w 10000"/>
                <a:gd name="connsiteY11" fmla="*/ 5626 h 10087"/>
                <a:gd name="connsiteX12" fmla="*/ 9659 w 10000"/>
                <a:gd name="connsiteY12" fmla="*/ 7968 h 10087"/>
                <a:gd name="connsiteX13" fmla="*/ 7951 w 10000"/>
                <a:gd name="connsiteY13" fmla="*/ 9306 h 10087"/>
                <a:gd name="connsiteX14" fmla="*/ 6927 w 10000"/>
                <a:gd name="connsiteY14" fmla="*/ 9827 h 10087"/>
                <a:gd name="connsiteX15" fmla="*/ 6195 w 10000"/>
                <a:gd name="connsiteY15" fmla="*/ 10087 h 10087"/>
                <a:gd name="connsiteX0" fmla="*/ 6195 w 10000"/>
                <a:gd name="connsiteY0" fmla="*/ 10087 h 10087"/>
                <a:gd name="connsiteX1" fmla="*/ 5171 w 10000"/>
                <a:gd name="connsiteY1" fmla="*/ 9827 h 10087"/>
                <a:gd name="connsiteX2" fmla="*/ 3122 w 10000"/>
                <a:gd name="connsiteY2" fmla="*/ 9306 h 10087"/>
                <a:gd name="connsiteX3" fmla="*/ 683 w 10000"/>
                <a:gd name="connsiteY3" fmla="*/ 7708 h 10087"/>
                <a:gd name="connsiteX4" fmla="*/ 0 w 10000"/>
                <a:gd name="connsiteY4" fmla="*/ 5886 h 10087"/>
                <a:gd name="connsiteX5" fmla="*/ 341 w 10000"/>
                <a:gd name="connsiteY5" fmla="*/ 3247 h 10087"/>
                <a:gd name="connsiteX6" fmla="*/ 683 w 10000"/>
                <a:gd name="connsiteY6" fmla="*/ 1909 h 10087"/>
                <a:gd name="connsiteX7" fmla="*/ 3122 w 10000"/>
                <a:gd name="connsiteY7" fmla="*/ 87 h 10087"/>
                <a:gd name="connsiteX8" fmla="*/ 7951 w 10000"/>
                <a:gd name="connsiteY8" fmla="*/ 1388 h 10087"/>
                <a:gd name="connsiteX9" fmla="*/ 8976 w 10000"/>
                <a:gd name="connsiteY9" fmla="*/ 3507 h 10087"/>
                <a:gd name="connsiteX10" fmla="*/ 9317 w 10000"/>
                <a:gd name="connsiteY10" fmla="*/ 4808 h 10087"/>
                <a:gd name="connsiteX11" fmla="*/ 10000 w 10000"/>
                <a:gd name="connsiteY11" fmla="*/ 5626 h 10087"/>
                <a:gd name="connsiteX12" fmla="*/ 9659 w 10000"/>
                <a:gd name="connsiteY12" fmla="*/ 7968 h 10087"/>
                <a:gd name="connsiteX13" fmla="*/ 7951 w 10000"/>
                <a:gd name="connsiteY13" fmla="*/ 9306 h 10087"/>
                <a:gd name="connsiteX14" fmla="*/ 6927 w 10000"/>
                <a:gd name="connsiteY14" fmla="*/ 9827 h 10087"/>
                <a:gd name="connsiteX15" fmla="*/ 6195 w 10000"/>
                <a:gd name="connsiteY15" fmla="*/ 10087 h 10087"/>
                <a:gd name="connsiteX0" fmla="*/ 6195 w 10000"/>
                <a:gd name="connsiteY0" fmla="*/ 10087 h 10087"/>
                <a:gd name="connsiteX1" fmla="*/ 5171 w 10000"/>
                <a:gd name="connsiteY1" fmla="*/ 9827 h 10087"/>
                <a:gd name="connsiteX2" fmla="*/ 3122 w 10000"/>
                <a:gd name="connsiteY2" fmla="*/ 9306 h 10087"/>
                <a:gd name="connsiteX3" fmla="*/ 683 w 10000"/>
                <a:gd name="connsiteY3" fmla="*/ 7708 h 10087"/>
                <a:gd name="connsiteX4" fmla="*/ 0 w 10000"/>
                <a:gd name="connsiteY4" fmla="*/ 5886 h 10087"/>
                <a:gd name="connsiteX5" fmla="*/ 341 w 10000"/>
                <a:gd name="connsiteY5" fmla="*/ 3247 h 10087"/>
                <a:gd name="connsiteX6" fmla="*/ 683 w 10000"/>
                <a:gd name="connsiteY6" fmla="*/ 1909 h 10087"/>
                <a:gd name="connsiteX7" fmla="*/ 3122 w 10000"/>
                <a:gd name="connsiteY7" fmla="*/ 87 h 10087"/>
                <a:gd name="connsiteX8" fmla="*/ 7951 w 10000"/>
                <a:gd name="connsiteY8" fmla="*/ 1388 h 10087"/>
                <a:gd name="connsiteX9" fmla="*/ 8976 w 10000"/>
                <a:gd name="connsiteY9" fmla="*/ 3507 h 10087"/>
                <a:gd name="connsiteX10" fmla="*/ 9317 w 10000"/>
                <a:gd name="connsiteY10" fmla="*/ 4808 h 10087"/>
                <a:gd name="connsiteX11" fmla="*/ 10000 w 10000"/>
                <a:gd name="connsiteY11" fmla="*/ 5626 h 10087"/>
                <a:gd name="connsiteX12" fmla="*/ 9659 w 10000"/>
                <a:gd name="connsiteY12" fmla="*/ 7968 h 10087"/>
                <a:gd name="connsiteX13" fmla="*/ 7951 w 10000"/>
                <a:gd name="connsiteY13" fmla="*/ 9306 h 10087"/>
                <a:gd name="connsiteX14" fmla="*/ 6927 w 10000"/>
                <a:gd name="connsiteY14" fmla="*/ 9827 h 10087"/>
                <a:gd name="connsiteX15" fmla="*/ 6195 w 10000"/>
                <a:gd name="connsiteY15" fmla="*/ 10087 h 10087"/>
                <a:gd name="connsiteX0" fmla="*/ 6309 w 10114"/>
                <a:gd name="connsiteY0" fmla="*/ 10087 h 10087"/>
                <a:gd name="connsiteX1" fmla="*/ 5285 w 10114"/>
                <a:gd name="connsiteY1" fmla="*/ 9827 h 10087"/>
                <a:gd name="connsiteX2" fmla="*/ 3236 w 10114"/>
                <a:gd name="connsiteY2" fmla="*/ 9306 h 10087"/>
                <a:gd name="connsiteX3" fmla="*/ 797 w 10114"/>
                <a:gd name="connsiteY3" fmla="*/ 7708 h 10087"/>
                <a:gd name="connsiteX4" fmla="*/ 114 w 10114"/>
                <a:gd name="connsiteY4" fmla="*/ 5886 h 10087"/>
                <a:gd name="connsiteX5" fmla="*/ 455 w 10114"/>
                <a:gd name="connsiteY5" fmla="*/ 3247 h 10087"/>
                <a:gd name="connsiteX6" fmla="*/ 797 w 10114"/>
                <a:gd name="connsiteY6" fmla="*/ 1909 h 10087"/>
                <a:gd name="connsiteX7" fmla="*/ 3236 w 10114"/>
                <a:gd name="connsiteY7" fmla="*/ 87 h 10087"/>
                <a:gd name="connsiteX8" fmla="*/ 8065 w 10114"/>
                <a:gd name="connsiteY8" fmla="*/ 1388 h 10087"/>
                <a:gd name="connsiteX9" fmla="*/ 9090 w 10114"/>
                <a:gd name="connsiteY9" fmla="*/ 3507 h 10087"/>
                <a:gd name="connsiteX10" fmla="*/ 9431 w 10114"/>
                <a:gd name="connsiteY10" fmla="*/ 4808 h 10087"/>
                <a:gd name="connsiteX11" fmla="*/ 10114 w 10114"/>
                <a:gd name="connsiteY11" fmla="*/ 5626 h 10087"/>
                <a:gd name="connsiteX12" fmla="*/ 9773 w 10114"/>
                <a:gd name="connsiteY12" fmla="*/ 7968 h 10087"/>
                <a:gd name="connsiteX13" fmla="*/ 8065 w 10114"/>
                <a:gd name="connsiteY13" fmla="*/ 9306 h 10087"/>
                <a:gd name="connsiteX14" fmla="*/ 7041 w 10114"/>
                <a:gd name="connsiteY14" fmla="*/ 9827 h 10087"/>
                <a:gd name="connsiteX15" fmla="*/ 6309 w 10114"/>
                <a:gd name="connsiteY15" fmla="*/ 10087 h 10087"/>
                <a:gd name="connsiteX0" fmla="*/ 6309 w 10114"/>
                <a:gd name="connsiteY0" fmla="*/ 10087 h 10087"/>
                <a:gd name="connsiteX1" fmla="*/ 5285 w 10114"/>
                <a:gd name="connsiteY1" fmla="*/ 9827 h 10087"/>
                <a:gd name="connsiteX2" fmla="*/ 3236 w 10114"/>
                <a:gd name="connsiteY2" fmla="*/ 9306 h 10087"/>
                <a:gd name="connsiteX3" fmla="*/ 797 w 10114"/>
                <a:gd name="connsiteY3" fmla="*/ 7708 h 10087"/>
                <a:gd name="connsiteX4" fmla="*/ 114 w 10114"/>
                <a:gd name="connsiteY4" fmla="*/ 5886 h 10087"/>
                <a:gd name="connsiteX5" fmla="*/ 455 w 10114"/>
                <a:gd name="connsiteY5" fmla="*/ 3247 h 10087"/>
                <a:gd name="connsiteX6" fmla="*/ 797 w 10114"/>
                <a:gd name="connsiteY6" fmla="*/ 1909 h 10087"/>
                <a:gd name="connsiteX7" fmla="*/ 3236 w 10114"/>
                <a:gd name="connsiteY7" fmla="*/ 87 h 10087"/>
                <a:gd name="connsiteX8" fmla="*/ 8065 w 10114"/>
                <a:gd name="connsiteY8" fmla="*/ 1388 h 10087"/>
                <a:gd name="connsiteX9" fmla="*/ 9090 w 10114"/>
                <a:gd name="connsiteY9" fmla="*/ 3507 h 10087"/>
                <a:gd name="connsiteX10" fmla="*/ 9431 w 10114"/>
                <a:gd name="connsiteY10" fmla="*/ 4808 h 10087"/>
                <a:gd name="connsiteX11" fmla="*/ 10114 w 10114"/>
                <a:gd name="connsiteY11" fmla="*/ 5626 h 10087"/>
                <a:gd name="connsiteX12" fmla="*/ 9773 w 10114"/>
                <a:gd name="connsiteY12" fmla="*/ 7968 h 10087"/>
                <a:gd name="connsiteX13" fmla="*/ 8065 w 10114"/>
                <a:gd name="connsiteY13" fmla="*/ 9306 h 10087"/>
                <a:gd name="connsiteX14" fmla="*/ 7041 w 10114"/>
                <a:gd name="connsiteY14" fmla="*/ 9827 h 10087"/>
                <a:gd name="connsiteX15" fmla="*/ 6309 w 10114"/>
                <a:gd name="connsiteY15" fmla="*/ 10087 h 10087"/>
                <a:gd name="connsiteX0" fmla="*/ 6309 w 10114"/>
                <a:gd name="connsiteY0" fmla="*/ 10087 h 10087"/>
                <a:gd name="connsiteX1" fmla="*/ 5285 w 10114"/>
                <a:gd name="connsiteY1" fmla="*/ 9827 h 10087"/>
                <a:gd name="connsiteX2" fmla="*/ 3236 w 10114"/>
                <a:gd name="connsiteY2" fmla="*/ 9306 h 10087"/>
                <a:gd name="connsiteX3" fmla="*/ 797 w 10114"/>
                <a:gd name="connsiteY3" fmla="*/ 7708 h 10087"/>
                <a:gd name="connsiteX4" fmla="*/ 114 w 10114"/>
                <a:gd name="connsiteY4" fmla="*/ 5886 h 10087"/>
                <a:gd name="connsiteX5" fmla="*/ 455 w 10114"/>
                <a:gd name="connsiteY5" fmla="*/ 3247 h 10087"/>
                <a:gd name="connsiteX6" fmla="*/ 797 w 10114"/>
                <a:gd name="connsiteY6" fmla="*/ 1909 h 10087"/>
                <a:gd name="connsiteX7" fmla="*/ 3236 w 10114"/>
                <a:gd name="connsiteY7" fmla="*/ 87 h 10087"/>
                <a:gd name="connsiteX8" fmla="*/ 8065 w 10114"/>
                <a:gd name="connsiteY8" fmla="*/ 1388 h 10087"/>
                <a:gd name="connsiteX9" fmla="*/ 9090 w 10114"/>
                <a:gd name="connsiteY9" fmla="*/ 3507 h 10087"/>
                <a:gd name="connsiteX10" fmla="*/ 9431 w 10114"/>
                <a:gd name="connsiteY10" fmla="*/ 4808 h 10087"/>
                <a:gd name="connsiteX11" fmla="*/ 10114 w 10114"/>
                <a:gd name="connsiteY11" fmla="*/ 5626 h 10087"/>
                <a:gd name="connsiteX12" fmla="*/ 9773 w 10114"/>
                <a:gd name="connsiteY12" fmla="*/ 7968 h 10087"/>
                <a:gd name="connsiteX13" fmla="*/ 8065 w 10114"/>
                <a:gd name="connsiteY13" fmla="*/ 9306 h 10087"/>
                <a:gd name="connsiteX14" fmla="*/ 7041 w 10114"/>
                <a:gd name="connsiteY14" fmla="*/ 9827 h 10087"/>
                <a:gd name="connsiteX15" fmla="*/ 6309 w 10114"/>
                <a:gd name="connsiteY15" fmla="*/ 10087 h 10087"/>
                <a:gd name="connsiteX0" fmla="*/ 6309 w 10114"/>
                <a:gd name="connsiteY0" fmla="*/ 10087 h 10087"/>
                <a:gd name="connsiteX1" fmla="*/ 3236 w 10114"/>
                <a:gd name="connsiteY1" fmla="*/ 9306 h 10087"/>
                <a:gd name="connsiteX2" fmla="*/ 797 w 10114"/>
                <a:gd name="connsiteY2" fmla="*/ 7708 h 10087"/>
                <a:gd name="connsiteX3" fmla="*/ 114 w 10114"/>
                <a:gd name="connsiteY3" fmla="*/ 5886 h 10087"/>
                <a:gd name="connsiteX4" fmla="*/ 455 w 10114"/>
                <a:gd name="connsiteY4" fmla="*/ 3247 h 10087"/>
                <a:gd name="connsiteX5" fmla="*/ 797 w 10114"/>
                <a:gd name="connsiteY5" fmla="*/ 1909 h 10087"/>
                <a:gd name="connsiteX6" fmla="*/ 3236 w 10114"/>
                <a:gd name="connsiteY6" fmla="*/ 87 h 10087"/>
                <a:gd name="connsiteX7" fmla="*/ 8065 w 10114"/>
                <a:gd name="connsiteY7" fmla="*/ 1388 h 10087"/>
                <a:gd name="connsiteX8" fmla="*/ 9090 w 10114"/>
                <a:gd name="connsiteY8" fmla="*/ 3507 h 10087"/>
                <a:gd name="connsiteX9" fmla="*/ 9431 w 10114"/>
                <a:gd name="connsiteY9" fmla="*/ 4808 h 10087"/>
                <a:gd name="connsiteX10" fmla="*/ 10114 w 10114"/>
                <a:gd name="connsiteY10" fmla="*/ 5626 h 10087"/>
                <a:gd name="connsiteX11" fmla="*/ 9773 w 10114"/>
                <a:gd name="connsiteY11" fmla="*/ 7968 h 10087"/>
                <a:gd name="connsiteX12" fmla="*/ 8065 w 10114"/>
                <a:gd name="connsiteY12" fmla="*/ 9306 h 10087"/>
                <a:gd name="connsiteX13" fmla="*/ 7041 w 10114"/>
                <a:gd name="connsiteY13" fmla="*/ 9827 h 10087"/>
                <a:gd name="connsiteX14" fmla="*/ 6309 w 10114"/>
                <a:gd name="connsiteY14" fmla="*/ 10087 h 10087"/>
                <a:gd name="connsiteX0" fmla="*/ 6309 w 10114"/>
                <a:gd name="connsiteY0" fmla="*/ 10087 h 10174"/>
                <a:gd name="connsiteX1" fmla="*/ 3236 w 10114"/>
                <a:gd name="connsiteY1" fmla="*/ 9306 h 10174"/>
                <a:gd name="connsiteX2" fmla="*/ 797 w 10114"/>
                <a:gd name="connsiteY2" fmla="*/ 7708 h 10174"/>
                <a:gd name="connsiteX3" fmla="*/ 114 w 10114"/>
                <a:gd name="connsiteY3" fmla="*/ 5886 h 10174"/>
                <a:gd name="connsiteX4" fmla="*/ 455 w 10114"/>
                <a:gd name="connsiteY4" fmla="*/ 3247 h 10174"/>
                <a:gd name="connsiteX5" fmla="*/ 797 w 10114"/>
                <a:gd name="connsiteY5" fmla="*/ 1909 h 10174"/>
                <a:gd name="connsiteX6" fmla="*/ 3236 w 10114"/>
                <a:gd name="connsiteY6" fmla="*/ 87 h 10174"/>
                <a:gd name="connsiteX7" fmla="*/ 8065 w 10114"/>
                <a:gd name="connsiteY7" fmla="*/ 1388 h 10174"/>
                <a:gd name="connsiteX8" fmla="*/ 9090 w 10114"/>
                <a:gd name="connsiteY8" fmla="*/ 3507 h 10174"/>
                <a:gd name="connsiteX9" fmla="*/ 9431 w 10114"/>
                <a:gd name="connsiteY9" fmla="*/ 4808 h 10174"/>
                <a:gd name="connsiteX10" fmla="*/ 10114 w 10114"/>
                <a:gd name="connsiteY10" fmla="*/ 5626 h 10174"/>
                <a:gd name="connsiteX11" fmla="*/ 9773 w 10114"/>
                <a:gd name="connsiteY11" fmla="*/ 7968 h 10174"/>
                <a:gd name="connsiteX12" fmla="*/ 8065 w 10114"/>
                <a:gd name="connsiteY12" fmla="*/ 9306 h 10174"/>
                <a:gd name="connsiteX13" fmla="*/ 7041 w 10114"/>
                <a:gd name="connsiteY13" fmla="*/ 9827 h 10174"/>
                <a:gd name="connsiteX14" fmla="*/ 6309 w 10114"/>
                <a:gd name="connsiteY14" fmla="*/ 10087 h 10174"/>
                <a:gd name="connsiteX0" fmla="*/ 6309 w 10114"/>
                <a:gd name="connsiteY0" fmla="*/ 10087 h 10087"/>
                <a:gd name="connsiteX1" fmla="*/ 3236 w 10114"/>
                <a:gd name="connsiteY1" fmla="*/ 9306 h 10087"/>
                <a:gd name="connsiteX2" fmla="*/ 797 w 10114"/>
                <a:gd name="connsiteY2" fmla="*/ 7708 h 10087"/>
                <a:gd name="connsiteX3" fmla="*/ 114 w 10114"/>
                <a:gd name="connsiteY3" fmla="*/ 5886 h 10087"/>
                <a:gd name="connsiteX4" fmla="*/ 455 w 10114"/>
                <a:gd name="connsiteY4" fmla="*/ 3247 h 10087"/>
                <a:gd name="connsiteX5" fmla="*/ 797 w 10114"/>
                <a:gd name="connsiteY5" fmla="*/ 1909 h 10087"/>
                <a:gd name="connsiteX6" fmla="*/ 3236 w 10114"/>
                <a:gd name="connsiteY6" fmla="*/ 87 h 10087"/>
                <a:gd name="connsiteX7" fmla="*/ 8065 w 10114"/>
                <a:gd name="connsiteY7" fmla="*/ 1388 h 10087"/>
                <a:gd name="connsiteX8" fmla="*/ 9090 w 10114"/>
                <a:gd name="connsiteY8" fmla="*/ 3507 h 10087"/>
                <a:gd name="connsiteX9" fmla="*/ 9431 w 10114"/>
                <a:gd name="connsiteY9" fmla="*/ 4808 h 10087"/>
                <a:gd name="connsiteX10" fmla="*/ 10114 w 10114"/>
                <a:gd name="connsiteY10" fmla="*/ 5626 h 10087"/>
                <a:gd name="connsiteX11" fmla="*/ 9773 w 10114"/>
                <a:gd name="connsiteY11" fmla="*/ 7968 h 10087"/>
                <a:gd name="connsiteX12" fmla="*/ 8065 w 10114"/>
                <a:gd name="connsiteY12" fmla="*/ 9306 h 10087"/>
                <a:gd name="connsiteX13" fmla="*/ 6309 w 10114"/>
                <a:gd name="connsiteY13" fmla="*/ 10087 h 10087"/>
                <a:gd name="connsiteX0" fmla="*/ 6309 w 10114"/>
                <a:gd name="connsiteY0" fmla="*/ 10087 h 10174"/>
                <a:gd name="connsiteX1" fmla="*/ 3236 w 10114"/>
                <a:gd name="connsiteY1" fmla="*/ 9306 h 10174"/>
                <a:gd name="connsiteX2" fmla="*/ 797 w 10114"/>
                <a:gd name="connsiteY2" fmla="*/ 7708 h 10174"/>
                <a:gd name="connsiteX3" fmla="*/ 114 w 10114"/>
                <a:gd name="connsiteY3" fmla="*/ 5886 h 10174"/>
                <a:gd name="connsiteX4" fmla="*/ 455 w 10114"/>
                <a:gd name="connsiteY4" fmla="*/ 3247 h 10174"/>
                <a:gd name="connsiteX5" fmla="*/ 797 w 10114"/>
                <a:gd name="connsiteY5" fmla="*/ 1909 h 10174"/>
                <a:gd name="connsiteX6" fmla="*/ 3236 w 10114"/>
                <a:gd name="connsiteY6" fmla="*/ 87 h 10174"/>
                <a:gd name="connsiteX7" fmla="*/ 8065 w 10114"/>
                <a:gd name="connsiteY7" fmla="*/ 1388 h 10174"/>
                <a:gd name="connsiteX8" fmla="*/ 9090 w 10114"/>
                <a:gd name="connsiteY8" fmla="*/ 3507 h 10174"/>
                <a:gd name="connsiteX9" fmla="*/ 9431 w 10114"/>
                <a:gd name="connsiteY9" fmla="*/ 4808 h 10174"/>
                <a:gd name="connsiteX10" fmla="*/ 10114 w 10114"/>
                <a:gd name="connsiteY10" fmla="*/ 5626 h 10174"/>
                <a:gd name="connsiteX11" fmla="*/ 9773 w 10114"/>
                <a:gd name="connsiteY11" fmla="*/ 7968 h 10174"/>
                <a:gd name="connsiteX12" fmla="*/ 8065 w 10114"/>
                <a:gd name="connsiteY12" fmla="*/ 9306 h 10174"/>
                <a:gd name="connsiteX13" fmla="*/ 6309 w 10114"/>
                <a:gd name="connsiteY13" fmla="*/ 10087 h 10174"/>
                <a:gd name="connsiteX0" fmla="*/ 6309 w 10114"/>
                <a:gd name="connsiteY0" fmla="*/ 10087 h 10174"/>
                <a:gd name="connsiteX1" fmla="*/ 3236 w 10114"/>
                <a:gd name="connsiteY1" fmla="*/ 9306 h 10174"/>
                <a:gd name="connsiteX2" fmla="*/ 797 w 10114"/>
                <a:gd name="connsiteY2" fmla="*/ 7708 h 10174"/>
                <a:gd name="connsiteX3" fmla="*/ 114 w 10114"/>
                <a:gd name="connsiteY3" fmla="*/ 5886 h 10174"/>
                <a:gd name="connsiteX4" fmla="*/ 455 w 10114"/>
                <a:gd name="connsiteY4" fmla="*/ 3247 h 10174"/>
                <a:gd name="connsiteX5" fmla="*/ 797 w 10114"/>
                <a:gd name="connsiteY5" fmla="*/ 1909 h 10174"/>
                <a:gd name="connsiteX6" fmla="*/ 3236 w 10114"/>
                <a:gd name="connsiteY6" fmla="*/ 87 h 10174"/>
                <a:gd name="connsiteX7" fmla="*/ 8065 w 10114"/>
                <a:gd name="connsiteY7" fmla="*/ 1388 h 10174"/>
                <a:gd name="connsiteX8" fmla="*/ 9090 w 10114"/>
                <a:gd name="connsiteY8" fmla="*/ 3507 h 10174"/>
                <a:gd name="connsiteX9" fmla="*/ 9431 w 10114"/>
                <a:gd name="connsiteY9" fmla="*/ 4808 h 10174"/>
                <a:gd name="connsiteX10" fmla="*/ 10114 w 10114"/>
                <a:gd name="connsiteY10" fmla="*/ 5626 h 10174"/>
                <a:gd name="connsiteX11" fmla="*/ 9773 w 10114"/>
                <a:gd name="connsiteY11" fmla="*/ 7968 h 10174"/>
                <a:gd name="connsiteX12" fmla="*/ 8065 w 10114"/>
                <a:gd name="connsiteY12" fmla="*/ 9306 h 10174"/>
                <a:gd name="connsiteX13" fmla="*/ 6309 w 10114"/>
                <a:gd name="connsiteY13" fmla="*/ 10087 h 10174"/>
                <a:gd name="connsiteX0" fmla="*/ 6309 w 10115"/>
                <a:gd name="connsiteY0" fmla="*/ 10087 h 10174"/>
                <a:gd name="connsiteX1" fmla="*/ 3236 w 10115"/>
                <a:gd name="connsiteY1" fmla="*/ 9306 h 10174"/>
                <a:gd name="connsiteX2" fmla="*/ 797 w 10115"/>
                <a:gd name="connsiteY2" fmla="*/ 7708 h 10174"/>
                <a:gd name="connsiteX3" fmla="*/ 114 w 10115"/>
                <a:gd name="connsiteY3" fmla="*/ 5886 h 10174"/>
                <a:gd name="connsiteX4" fmla="*/ 455 w 10115"/>
                <a:gd name="connsiteY4" fmla="*/ 3247 h 10174"/>
                <a:gd name="connsiteX5" fmla="*/ 797 w 10115"/>
                <a:gd name="connsiteY5" fmla="*/ 1909 h 10174"/>
                <a:gd name="connsiteX6" fmla="*/ 3236 w 10115"/>
                <a:gd name="connsiteY6" fmla="*/ 87 h 10174"/>
                <a:gd name="connsiteX7" fmla="*/ 8065 w 10115"/>
                <a:gd name="connsiteY7" fmla="*/ 1388 h 10174"/>
                <a:gd name="connsiteX8" fmla="*/ 9090 w 10115"/>
                <a:gd name="connsiteY8" fmla="*/ 3507 h 10174"/>
                <a:gd name="connsiteX9" fmla="*/ 9431 w 10115"/>
                <a:gd name="connsiteY9" fmla="*/ 4808 h 10174"/>
                <a:gd name="connsiteX10" fmla="*/ 10114 w 10115"/>
                <a:gd name="connsiteY10" fmla="*/ 5626 h 10174"/>
                <a:gd name="connsiteX11" fmla="*/ 9773 w 10115"/>
                <a:gd name="connsiteY11" fmla="*/ 7968 h 10174"/>
                <a:gd name="connsiteX12" fmla="*/ 8065 w 10115"/>
                <a:gd name="connsiteY12" fmla="*/ 9306 h 10174"/>
                <a:gd name="connsiteX13" fmla="*/ 6309 w 10115"/>
                <a:gd name="connsiteY13" fmla="*/ 10087 h 10174"/>
                <a:gd name="connsiteX0" fmla="*/ 6309 w 10228"/>
                <a:gd name="connsiteY0" fmla="*/ 10087 h 10174"/>
                <a:gd name="connsiteX1" fmla="*/ 3236 w 10228"/>
                <a:gd name="connsiteY1" fmla="*/ 9306 h 10174"/>
                <a:gd name="connsiteX2" fmla="*/ 797 w 10228"/>
                <a:gd name="connsiteY2" fmla="*/ 7708 h 10174"/>
                <a:gd name="connsiteX3" fmla="*/ 114 w 10228"/>
                <a:gd name="connsiteY3" fmla="*/ 5886 h 10174"/>
                <a:gd name="connsiteX4" fmla="*/ 455 w 10228"/>
                <a:gd name="connsiteY4" fmla="*/ 3247 h 10174"/>
                <a:gd name="connsiteX5" fmla="*/ 797 w 10228"/>
                <a:gd name="connsiteY5" fmla="*/ 1909 h 10174"/>
                <a:gd name="connsiteX6" fmla="*/ 3236 w 10228"/>
                <a:gd name="connsiteY6" fmla="*/ 87 h 10174"/>
                <a:gd name="connsiteX7" fmla="*/ 8065 w 10228"/>
                <a:gd name="connsiteY7" fmla="*/ 1388 h 10174"/>
                <a:gd name="connsiteX8" fmla="*/ 9090 w 10228"/>
                <a:gd name="connsiteY8" fmla="*/ 3507 h 10174"/>
                <a:gd name="connsiteX9" fmla="*/ 9431 w 10228"/>
                <a:gd name="connsiteY9" fmla="*/ 4808 h 10174"/>
                <a:gd name="connsiteX10" fmla="*/ 10114 w 10228"/>
                <a:gd name="connsiteY10" fmla="*/ 5626 h 10174"/>
                <a:gd name="connsiteX11" fmla="*/ 9773 w 10228"/>
                <a:gd name="connsiteY11" fmla="*/ 7968 h 10174"/>
                <a:gd name="connsiteX12" fmla="*/ 8065 w 10228"/>
                <a:gd name="connsiteY12" fmla="*/ 9306 h 10174"/>
                <a:gd name="connsiteX13" fmla="*/ 6309 w 10228"/>
                <a:gd name="connsiteY13" fmla="*/ 10087 h 10174"/>
                <a:gd name="connsiteX0" fmla="*/ 6309 w 10228"/>
                <a:gd name="connsiteY0" fmla="*/ 10087 h 10174"/>
                <a:gd name="connsiteX1" fmla="*/ 3236 w 10228"/>
                <a:gd name="connsiteY1" fmla="*/ 9306 h 10174"/>
                <a:gd name="connsiteX2" fmla="*/ 797 w 10228"/>
                <a:gd name="connsiteY2" fmla="*/ 7708 h 10174"/>
                <a:gd name="connsiteX3" fmla="*/ 114 w 10228"/>
                <a:gd name="connsiteY3" fmla="*/ 5886 h 10174"/>
                <a:gd name="connsiteX4" fmla="*/ 455 w 10228"/>
                <a:gd name="connsiteY4" fmla="*/ 3247 h 10174"/>
                <a:gd name="connsiteX5" fmla="*/ 797 w 10228"/>
                <a:gd name="connsiteY5" fmla="*/ 1909 h 10174"/>
                <a:gd name="connsiteX6" fmla="*/ 3236 w 10228"/>
                <a:gd name="connsiteY6" fmla="*/ 87 h 10174"/>
                <a:gd name="connsiteX7" fmla="*/ 8065 w 10228"/>
                <a:gd name="connsiteY7" fmla="*/ 1388 h 10174"/>
                <a:gd name="connsiteX8" fmla="*/ 9090 w 10228"/>
                <a:gd name="connsiteY8" fmla="*/ 3507 h 10174"/>
                <a:gd name="connsiteX9" fmla="*/ 9431 w 10228"/>
                <a:gd name="connsiteY9" fmla="*/ 4808 h 10174"/>
                <a:gd name="connsiteX10" fmla="*/ 10114 w 10228"/>
                <a:gd name="connsiteY10" fmla="*/ 5626 h 10174"/>
                <a:gd name="connsiteX11" fmla="*/ 9773 w 10228"/>
                <a:gd name="connsiteY11" fmla="*/ 7968 h 10174"/>
                <a:gd name="connsiteX12" fmla="*/ 8065 w 10228"/>
                <a:gd name="connsiteY12" fmla="*/ 9306 h 10174"/>
                <a:gd name="connsiteX13" fmla="*/ 6309 w 10228"/>
                <a:gd name="connsiteY13" fmla="*/ 10087 h 10174"/>
                <a:gd name="connsiteX0" fmla="*/ 6309 w 10228"/>
                <a:gd name="connsiteY0" fmla="*/ 10087 h 10174"/>
                <a:gd name="connsiteX1" fmla="*/ 3236 w 10228"/>
                <a:gd name="connsiteY1" fmla="*/ 9306 h 10174"/>
                <a:gd name="connsiteX2" fmla="*/ 797 w 10228"/>
                <a:gd name="connsiteY2" fmla="*/ 7708 h 10174"/>
                <a:gd name="connsiteX3" fmla="*/ 114 w 10228"/>
                <a:gd name="connsiteY3" fmla="*/ 5886 h 10174"/>
                <a:gd name="connsiteX4" fmla="*/ 455 w 10228"/>
                <a:gd name="connsiteY4" fmla="*/ 3247 h 10174"/>
                <a:gd name="connsiteX5" fmla="*/ 797 w 10228"/>
                <a:gd name="connsiteY5" fmla="*/ 1909 h 10174"/>
                <a:gd name="connsiteX6" fmla="*/ 3236 w 10228"/>
                <a:gd name="connsiteY6" fmla="*/ 87 h 10174"/>
                <a:gd name="connsiteX7" fmla="*/ 8065 w 10228"/>
                <a:gd name="connsiteY7" fmla="*/ 1388 h 10174"/>
                <a:gd name="connsiteX8" fmla="*/ 9090 w 10228"/>
                <a:gd name="connsiteY8" fmla="*/ 3507 h 10174"/>
                <a:gd name="connsiteX9" fmla="*/ 9431 w 10228"/>
                <a:gd name="connsiteY9" fmla="*/ 4808 h 10174"/>
                <a:gd name="connsiteX10" fmla="*/ 10114 w 10228"/>
                <a:gd name="connsiteY10" fmla="*/ 5626 h 10174"/>
                <a:gd name="connsiteX11" fmla="*/ 9773 w 10228"/>
                <a:gd name="connsiteY11" fmla="*/ 7968 h 10174"/>
                <a:gd name="connsiteX12" fmla="*/ 8065 w 10228"/>
                <a:gd name="connsiteY12" fmla="*/ 9306 h 10174"/>
                <a:gd name="connsiteX13" fmla="*/ 6309 w 10228"/>
                <a:gd name="connsiteY13" fmla="*/ 10087 h 10174"/>
                <a:gd name="connsiteX0" fmla="*/ 6309 w 10181"/>
                <a:gd name="connsiteY0" fmla="*/ 10087 h 10174"/>
                <a:gd name="connsiteX1" fmla="*/ 3236 w 10181"/>
                <a:gd name="connsiteY1" fmla="*/ 9306 h 10174"/>
                <a:gd name="connsiteX2" fmla="*/ 797 w 10181"/>
                <a:gd name="connsiteY2" fmla="*/ 7708 h 10174"/>
                <a:gd name="connsiteX3" fmla="*/ 114 w 10181"/>
                <a:gd name="connsiteY3" fmla="*/ 5886 h 10174"/>
                <a:gd name="connsiteX4" fmla="*/ 455 w 10181"/>
                <a:gd name="connsiteY4" fmla="*/ 3247 h 10174"/>
                <a:gd name="connsiteX5" fmla="*/ 797 w 10181"/>
                <a:gd name="connsiteY5" fmla="*/ 1909 h 10174"/>
                <a:gd name="connsiteX6" fmla="*/ 3236 w 10181"/>
                <a:gd name="connsiteY6" fmla="*/ 87 h 10174"/>
                <a:gd name="connsiteX7" fmla="*/ 8065 w 10181"/>
                <a:gd name="connsiteY7" fmla="*/ 1388 h 10174"/>
                <a:gd name="connsiteX8" fmla="*/ 9090 w 10181"/>
                <a:gd name="connsiteY8" fmla="*/ 3507 h 10174"/>
                <a:gd name="connsiteX9" fmla="*/ 9374 w 10181"/>
                <a:gd name="connsiteY9" fmla="*/ 4414 h 10174"/>
                <a:gd name="connsiteX10" fmla="*/ 10114 w 10181"/>
                <a:gd name="connsiteY10" fmla="*/ 5626 h 10174"/>
                <a:gd name="connsiteX11" fmla="*/ 9773 w 10181"/>
                <a:gd name="connsiteY11" fmla="*/ 7968 h 10174"/>
                <a:gd name="connsiteX12" fmla="*/ 8065 w 10181"/>
                <a:gd name="connsiteY12" fmla="*/ 9306 h 10174"/>
                <a:gd name="connsiteX13" fmla="*/ 6309 w 10181"/>
                <a:gd name="connsiteY13" fmla="*/ 10087 h 10174"/>
                <a:gd name="connsiteX0" fmla="*/ 6309 w 10181"/>
                <a:gd name="connsiteY0" fmla="*/ 10087 h 10174"/>
                <a:gd name="connsiteX1" fmla="*/ 3236 w 10181"/>
                <a:gd name="connsiteY1" fmla="*/ 9306 h 10174"/>
                <a:gd name="connsiteX2" fmla="*/ 797 w 10181"/>
                <a:gd name="connsiteY2" fmla="*/ 7708 h 10174"/>
                <a:gd name="connsiteX3" fmla="*/ 114 w 10181"/>
                <a:gd name="connsiteY3" fmla="*/ 5886 h 10174"/>
                <a:gd name="connsiteX4" fmla="*/ 455 w 10181"/>
                <a:gd name="connsiteY4" fmla="*/ 3247 h 10174"/>
                <a:gd name="connsiteX5" fmla="*/ 797 w 10181"/>
                <a:gd name="connsiteY5" fmla="*/ 1909 h 10174"/>
                <a:gd name="connsiteX6" fmla="*/ 3236 w 10181"/>
                <a:gd name="connsiteY6" fmla="*/ 87 h 10174"/>
                <a:gd name="connsiteX7" fmla="*/ 8065 w 10181"/>
                <a:gd name="connsiteY7" fmla="*/ 1388 h 10174"/>
                <a:gd name="connsiteX8" fmla="*/ 9374 w 10181"/>
                <a:gd name="connsiteY8" fmla="*/ 4414 h 10174"/>
                <a:gd name="connsiteX9" fmla="*/ 10114 w 10181"/>
                <a:gd name="connsiteY9" fmla="*/ 5626 h 10174"/>
                <a:gd name="connsiteX10" fmla="*/ 9773 w 10181"/>
                <a:gd name="connsiteY10" fmla="*/ 7968 h 10174"/>
                <a:gd name="connsiteX11" fmla="*/ 8065 w 10181"/>
                <a:gd name="connsiteY11" fmla="*/ 9306 h 10174"/>
                <a:gd name="connsiteX12" fmla="*/ 6309 w 10181"/>
                <a:gd name="connsiteY12" fmla="*/ 10087 h 10174"/>
                <a:gd name="connsiteX0" fmla="*/ 6309 w 10181"/>
                <a:gd name="connsiteY0" fmla="*/ 10087 h 10174"/>
                <a:gd name="connsiteX1" fmla="*/ 3236 w 10181"/>
                <a:gd name="connsiteY1" fmla="*/ 9306 h 10174"/>
                <a:gd name="connsiteX2" fmla="*/ 797 w 10181"/>
                <a:gd name="connsiteY2" fmla="*/ 7708 h 10174"/>
                <a:gd name="connsiteX3" fmla="*/ 114 w 10181"/>
                <a:gd name="connsiteY3" fmla="*/ 5886 h 10174"/>
                <a:gd name="connsiteX4" fmla="*/ 455 w 10181"/>
                <a:gd name="connsiteY4" fmla="*/ 3247 h 10174"/>
                <a:gd name="connsiteX5" fmla="*/ 797 w 10181"/>
                <a:gd name="connsiteY5" fmla="*/ 1909 h 10174"/>
                <a:gd name="connsiteX6" fmla="*/ 4318 w 10181"/>
                <a:gd name="connsiteY6" fmla="*/ 87 h 10174"/>
                <a:gd name="connsiteX7" fmla="*/ 8065 w 10181"/>
                <a:gd name="connsiteY7" fmla="*/ 1388 h 10174"/>
                <a:gd name="connsiteX8" fmla="*/ 9374 w 10181"/>
                <a:gd name="connsiteY8" fmla="*/ 4414 h 10174"/>
                <a:gd name="connsiteX9" fmla="*/ 10114 w 10181"/>
                <a:gd name="connsiteY9" fmla="*/ 5626 h 10174"/>
                <a:gd name="connsiteX10" fmla="*/ 9773 w 10181"/>
                <a:gd name="connsiteY10" fmla="*/ 7968 h 10174"/>
                <a:gd name="connsiteX11" fmla="*/ 8065 w 10181"/>
                <a:gd name="connsiteY11" fmla="*/ 9306 h 10174"/>
                <a:gd name="connsiteX12" fmla="*/ 6309 w 10181"/>
                <a:gd name="connsiteY12" fmla="*/ 10087 h 10174"/>
                <a:gd name="connsiteX0" fmla="*/ 6309 w 10181"/>
                <a:gd name="connsiteY0" fmla="*/ 10088 h 10175"/>
                <a:gd name="connsiteX1" fmla="*/ 3236 w 10181"/>
                <a:gd name="connsiteY1" fmla="*/ 9307 h 10175"/>
                <a:gd name="connsiteX2" fmla="*/ 797 w 10181"/>
                <a:gd name="connsiteY2" fmla="*/ 7709 h 10175"/>
                <a:gd name="connsiteX3" fmla="*/ 114 w 10181"/>
                <a:gd name="connsiteY3" fmla="*/ 5887 h 10175"/>
                <a:gd name="connsiteX4" fmla="*/ 455 w 10181"/>
                <a:gd name="connsiteY4" fmla="*/ 3248 h 10175"/>
                <a:gd name="connsiteX5" fmla="*/ 797 w 10181"/>
                <a:gd name="connsiteY5" fmla="*/ 1910 h 10175"/>
                <a:gd name="connsiteX6" fmla="*/ 4318 w 10181"/>
                <a:gd name="connsiteY6" fmla="*/ 88 h 10175"/>
                <a:gd name="connsiteX7" fmla="*/ 8065 w 10181"/>
                <a:gd name="connsiteY7" fmla="*/ 1389 h 10175"/>
                <a:gd name="connsiteX8" fmla="*/ 9374 w 10181"/>
                <a:gd name="connsiteY8" fmla="*/ 4415 h 10175"/>
                <a:gd name="connsiteX9" fmla="*/ 10114 w 10181"/>
                <a:gd name="connsiteY9" fmla="*/ 5627 h 10175"/>
                <a:gd name="connsiteX10" fmla="*/ 9773 w 10181"/>
                <a:gd name="connsiteY10" fmla="*/ 7969 h 10175"/>
                <a:gd name="connsiteX11" fmla="*/ 8065 w 10181"/>
                <a:gd name="connsiteY11" fmla="*/ 9307 h 10175"/>
                <a:gd name="connsiteX12" fmla="*/ 6309 w 10181"/>
                <a:gd name="connsiteY12" fmla="*/ 10088 h 10175"/>
                <a:gd name="connsiteX0" fmla="*/ 6309 w 10181"/>
                <a:gd name="connsiteY0" fmla="*/ 10088 h 10175"/>
                <a:gd name="connsiteX1" fmla="*/ 3236 w 10181"/>
                <a:gd name="connsiteY1" fmla="*/ 9307 h 10175"/>
                <a:gd name="connsiteX2" fmla="*/ 797 w 10181"/>
                <a:gd name="connsiteY2" fmla="*/ 7709 h 10175"/>
                <a:gd name="connsiteX3" fmla="*/ 114 w 10181"/>
                <a:gd name="connsiteY3" fmla="*/ 5887 h 10175"/>
                <a:gd name="connsiteX4" fmla="*/ 455 w 10181"/>
                <a:gd name="connsiteY4" fmla="*/ 3248 h 10175"/>
                <a:gd name="connsiteX5" fmla="*/ 797 w 10181"/>
                <a:gd name="connsiteY5" fmla="*/ 1910 h 10175"/>
                <a:gd name="connsiteX6" fmla="*/ 4318 w 10181"/>
                <a:gd name="connsiteY6" fmla="*/ 88 h 10175"/>
                <a:gd name="connsiteX7" fmla="*/ 8065 w 10181"/>
                <a:gd name="connsiteY7" fmla="*/ 1389 h 10175"/>
                <a:gd name="connsiteX8" fmla="*/ 9374 w 10181"/>
                <a:gd name="connsiteY8" fmla="*/ 4415 h 10175"/>
                <a:gd name="connsiteX9" fmla="*/ 10114 w 10181"/>
                <a:gd name="connsiteY9" fmla="*/ 5627 h 10175"/>
                <a:gd name="connsiteX10" fmla="*/ 9773 w 10181"/>
                <a:gd name="connsiteY10" fmla="*/ 7969 h 10175"/>
                <a:gd name="connsiteX11" fmla="*/ 8065 w 10181"/>
                <a:gd name="connsiteY11" fmla="*/ 9307 h 10175"/>
                <a:gd name="connsiteX12" fmla="*/ 6309 w 10181"/>
                <a:gd name="connsiteY12" fmla="*/ 10088 h 10175"/>
                <a:gd name="connsiteX0" fmla="*/ 6309 w 10181"/>
                <a:gd name="connsiteY0" fmla="*/ 10088 h 10175"/>
                <a:gd name="connsiteX1" fmla="*/ 3236 w 10181"/>
                <a:gd name="connsiteY1" fmla="*/ 9307 h 10175"/>
                <a:gd name="connsiteX2" fmla="*/ 797 w 10181"/>
                <a:gd name="connsiteY2" fmla="*/ 7709 h 10175"/>
                <a:gd name="connsiteX3" fmla="*/ 114 w 10181"/>
                <a:gd name="connsiteY3" fmla="*/ 5887 h 10175"/>
                <a:gd name="connsiteX4" fmla="*/ 455 w 10181"/>
                <a:gd name="connsiteY4" fmla="*/ 3248 h 10175"/>
                <a:gd name="connsiteX5" fmla="*/ 797 w 10181"/>
                <a:gd name="connsiteY5" fmla="*/ 1910 h 10175"/>
                <a:gd name="connsiteX6" fmla="*/ 4318 w 10181"/>
                <a:gd name="connsiteY6" fmla="*/ 88 h 10175"/>
                <a:gd name="connsiteX7" fmla="*/ 8065 w 10181"/>
                <a:gd name="connsiteY7" fmla="*/ 1389 h 10175"/>
                <a:gd name="connsiteX8" fmla="*/ 9374 w 10181"/>
                <a:gd name="connsiteY8" fmla="*/ 4415 h 10175"/>
                <a:gd name="connsiteX9" fmla="*/ 10114 w 10181"/>
                <a:gd name="connsiteY9" fmla="*/ 5627 h 10175"/>
                <a:gd name="connsiteX10" fmla="*/ 9773 w 10181"/>
                <a:gd name="connsiteY10" fmla="*/ 7969 h 10175"/>
                <a:gd name="connsiteX11" fmla="*/ 8065 w 10181"/>
                <a:gd name="connsiteY11" fmla="*/ 9307 h 10175"/>
                <a:gd name="connsiteX12" fmla="*/ 6309 w 10181"/>
                <a:gd name="connsiteY12" fmla="*/ 10088 h 10175"/>
                <a:gd name="connsiteX0" fmla="*/ 6271 w 10143"/>
                <a:gd name="connsiteY0" fmla="*/ 10088 h 10175"/>
                <a:gd name="connsiteX1" fmla="*/ 3198 w 10143"/>
                <a:gd name="connsiteY1" fmla="*/ 9307 h 10175"/>
                <a:gd name="connsiteX2" fmla="*/ 759 w 10143"/>
                <a:gd name="connsiteY2" fmla="*/ 7709 h 10175"/>
                <a:gd name="connsiteX3" fmla="*/ 76 w 10143"/>
                <a:gd name="connsiteY3" fmla="*/ 5887 h 10175"/>
                <a:gd name="connsiteX4" fmla="*/ 303 w 10143"/>
                <a:gd name="connsiteY4" fmla="*/ 3904 h 10175"/>
                <a:gd name="connsiteX5" fmla="*/ 759 w 10143"/>
                <a:gd name="connsiteY5" fmla="*/ 1910 h 10175"/>
                <a:gd name="connsiteX6" fmla="*/ 4280 w 10143"/>
                <a:gd name="connsiteY6" fmla="*/ 88 h 10175"/>
                <a:gd name="connsiteX7" fmla="*/ 8027 w 10143"/>
                <a:gd name="connsiteY7" fmla="*/ 1389 h 10175"/>
                <a:gd name="connsiteX8" fmla="*/ 9336 w 10143"/>
                <a:gd name="connsiteY8" fmla="*/ 4415 h 10175"/>
                <a:gd name="connsiteX9" fmla="*/ 10076 w 10143"/>
                <a:gd name="connsiteY9" fmla="*/ 5627 h 10175"/>
                <a:gd name="connsiteX10" fmla="*/ 9735 w 10143"/>
                <a:gd name="connsiteY10" fmla="*/ 7969 h 10175"/>
                <a:gd name="connsiteX11" fmla="*/ 8027 w 10143"/>
                <a:gd name="connsiteY11" fmla="*/ 9307 h 10175"/>
                <a:gd name="connsiteX12" fmla="*/ 6271 w 10143"/>
                <a:gd name="connsiteY12" fmla="*/ 10088 h 10175"/>
                <a:gd name="connsiteX0" fmla="*/ 6271 w 10143"/>
                <a:gd name="connsiteY0" fmla="*/ 10088 h 10175"/>
                <a:gd name="connsiteX1" fmla="*/ 3198 w 10143"/>
                <a:gd name="connsiteY1" fmla="*/ 9307 h 10175"/>
                <a:gd name="connsiteX2" fmla="*/ 759 w 10143"/>
                <a:gd name="connsiteY2" fmla="*/ 7709 h 10175"/>
                <a:gd name="connsiteX3" fmla="*/ 76 w 10143"/>
                <a:gd name="connsiteY3" fmla="*/ 5887 h 10175"/>
                <a:gd name="connsiteX4" fmla="*/ 303 w 10143"/>
                <a:gd name="connsiteY4" fmla="*/ 3904 h 10175"/>
                <a:gd name="connsiteX5" fmla="*/ 759 w 10143"/>
                <a:gd name="connsiteY5" fmla="*/ 1910 h 10175"/>
                <a:gd name="connsiteX6" fmla="*/ 4280 w 10143"/>
                <a:gd name="connsiteY6" fmla="*/ 88 h 10175"/>
                <a:gd name="connsiteX7" fmla="*/ 8027 w 10143"/>
                <a:gd name="connsiteY7" fmla="*/ 1389 h 10175"/>
                <a:gd name="connsiteX8" fmla="*/ 9336 w 10143"/>
                <a:gd name="connsiteY8" fmla="*/ 4415 h 10175"/>
                <a:gd name="connsiteX9" fmla="*/ 10076 w 10143"/>
                <a:gd name="connsiteY9" fmla="*/ 5627 h 10175"/>
                <a:gd name="connsiteX10" fmla="*/ 9735 w 10143"/>
                <a:gd name="connsiteY10" fmla="*/ 7969 h 10175"/>
                <a:gd name="connsiteX11" fmla="*/ 8027 w 10143"/>
                <a:gd name="connsiteY11" fmla="*/ 9307 h 10175"/>
                <a:gd name="connsiteX12" fmla="*/ 6271 w 10143"/>
                <a:gd name="connsiteY12" fmla="*/ 10088 h 10175"/>
                <a:gd name="connsiteX0" fmla="*/ 6271 w 10199"/>
                <a:gd name="connsiteY0" fmla="*/ 10088 h 10175"/>
                <a:gd name="connsiteX1" fmla="*/ 3198 w 10199"/>
                <a:gd name="connsiteY1" fmla="*/ 9307 h 10175"/>
                <a:gd name="connsiteX2" fmla="*/ 759 w 10199"/>
                <a:gd name="connsiteY2" fmla="*/ 7709 h 10175"/>
                <a:gd name="connsiteX3" fmla="*/ 76 w 10199"/>
                <a:gd name="connsiteY3" fmla="*/ 5887 h 10175"/>
                <a:gd name="connsiteX4" fmla="*/ 303 w 10199"/>
                <a:gd name="connsiteY4" fmla="*/ 3904 h 10175"/>
                <a:gd name="connsiteX5" fmla="*/ 759 w 10199"/>
                <a:gd name="connsiteY5" fmla="*/ 1910 h 10175"/>
                <a:gd name="connsiteX6" fmla="*/ 4280 w 10199"/>
                <a:gd name="connsiteY6" fmla="*/ 88 h 10175"/>
                <a:gd name="connsiteX7" fmla="*/ 8027 w 10199"/>
                <a:gd name="connsiteY7" fmla="*/ 1389 h 10175"/>
                <a:gd name="connsiteX8" fmla="*/ 8994 w 10199"/>
                <a:gd name="connsiteY8" fmla="*/ 3628 h 10175"/>
                <a:gd name="connsiteX9" fmla="*/ 10076 w 10199"/>
                <a:gd name="connsiteY9" fmla="*/ 5627 h 10175"/>
                <a:gd name="connsiteX10" fmla="*/ 9735 w 10199"/>
                <a:gd name="connsiteY10" fmla="*/ 7969 h 10175"/>
                <a:gd name="connsiteX11" fmla="*/ 8027 w 10199"/>
                <a:gd name="connsiteY11" fmla="*/ 9307 h 10175"/>
                <a:gd name="connsiteX12" fmla="*/ 6271 w 10199"/>
                <a:gd name="connsiteY12" fmla="*/ 10088 h 10175"/>
                <a:gd name="connsiteX0" fmla="*/ 6271 w 10199"/>
                <a:gd name="connsiteY0" fmla="*/ 10088 h 10175"/>
                <a:gd name="connsiteX1" fmla="*/ 3198 w 10199"/>
                <a:gd name="connsiteY1" fmla="*/ 9307 h 10175"/>
                <a:gd name="connsiteX2" fmla="*/ 759 w 10199"/>
                <a:gd name="connsiteY2" fmla="*/ 7709 h 10175"/>
                <a:gd name="connsiteX3" fmla="*/ 76 w 10199"/>
                <a:gd name="connsiteY3" fmla="*/ 5887 h 10175"/>
                <a:gd name="connsiteX4" fmla="*/ 303 w 10199"/>
                <a:gd name="connsiteY4" fmla="*/ 3904 h 10175"/>
                <a:gd name="connsiteX5" fmla="*/ 759 w 10199"/>
                <a:gd name="connsiteY5" fmla="*/ 1910 h 10175"/>
                <a:gd name="connsiteX6" fmla="*/ 4280 w 10199"/>
                <a:gd name="connsiteY6" fmla="*/ 88 h 10175"/>
                <a:gd name="connsiteX7" fmla="*/ 8027 w 10199"/>
                <a:gd name="connsiteY7" fmla="*/ 1389 h 10175"/>
                <a:gd name="connsiteX8" fmla="*/ 8994 w 10199"/>
                <a:gd name="connsiteY8" fmla="*/ 3628 h 10175"/>
                <a:gd name="connsiteX9" fmla="*/ 10076 w 10199"/>
                <a:gd name="connsiteY9" fmla="*/ 5627 h 10175"/>
                <a:gd name="connsiteX10" fmla="*/ 9735 w 10199"/>
                <a:gd name="connsiteY10" fmla="*/ 7969 h 10175"/>
                <a:gd name="connsiteX11" fmla="*/ 8027 w 10199"/>
                <a:gd name="connsiteY11" fmla="*/ 9307 h 10175"/>
                <a:gd name="connsiteX12" fmla="*/ 6271 w 10199"/>
                <a:gd name="connsiteY12" fmla="*/ 10088 h 1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99" h="10175">
                  <a:moveTo>
                    <a:pt x="6271" y="10088"/>
                  </a:moveTo>
                  <a:cubicBezTo>
                    <a:pt x="5637" y="10001"/>
                    <a:pt x="4117" y="9703"/>
                    <a:pt x="3198" y="9307"/>
                  </a:cubicBezTo>
                  <a:cubicBezTo>
                    <a:pt x="2450" y="8954"/>
                    <a:pt x="1279" y="8279"/>
                    <a:pt x="759" y="7709"/>
                  </a:cubicBezTo>
                  <a:cubicBezTo>
                    <a:pt x="239" y="7139"/>
                    <a:pt x="152" y="6521"/>
                    <a:pt x="76" y="5887"/>
                  </a:cubicBezTo>
                  <a:cubicBezTo>
                    <a:pt x="0" y="5253"/>
                    <a:pt x="360" y="4611"/>
                    <a:pt x="303" y="3904"/>
                  </a:cubicBezTo>
                  <a:cubicBezTo>
                    <a:pt x="246" y="3197"/>
                    <a:pt x="96" y="2546"/>
                    <a:pt x="759" y="1910"/>
                  </a:cubicBezTo>
                  <a:cubicBezTo>
                    <a:pt x="1422" y="1274"/>
                    <a:pt x="1702" y="0"/>
                    <a:pt x="4280" y="88"/>
                  </a:cubicBezTo>
                  <a:cubicBezTo>
                    <a:pt x="6858" y="176"/>
                    <a:pt x="7241" y="624"/>
                    <a:pt x="8027" y="1389"/>
                  </a:cubicBezTo>
                  <a:cubicBezTo>
                    <a:pt x="8813" y="2154"/>
                    <a:pt x="8653" y="2922"/>
                    <a:pt x="8994" y="3628"/>
                  </a:cubicBezTo>
                  <a:cubicBezTo>
                    <a:pt x="9335" y="4334"/>
                    <a:pt x="9953" y="4904"/>
                    <a:pt x="10076" y="5627"/>
                  </a:cubicBezTo>
                  <a:cubicBezTo>
                    <a:pt x="10199" y="6350"/>
                    <a:pt x="10077" y="7356"/>
                    <a:pt x="9735" y="7969"/>
                  </a:cubicBezTo>
                  <a:cubicBezTo>
                    <a:pt x="9393" y="8582"/>
                    <a:pt x="8604" y="8954"/>
                    <a:pt x="8027" y="9307"/>
                  </a:cubicBezTo>
                  <a:cubicBezTo>
                    <a:pt x="7450" y="9660"/>
                    <a:pt x="6905" y="10175"/>
                    <a:pt x="6271" y="10088"/>
                  </a:cubicBezTo>
                  <a:close/>
                </a:path>
              </a:pathLst>
            </a:custGeom>
            <a:noFill/>
            <a:ln w="19050">
              <a:solidFill>
                <a:schemeClr val="tx1"/>
              </a:solidFill>
              <a:prstDash val="solid"/>
              <a:round/>
              <a:headEnd/>
              <a:tailEnd/>
            </a:ln>
          </p:spPr>
          <p:txBody>
            <a:bodyPr/>
            <a:lstStyle/>
            <a:p>
              <a:endParaRPr lang="el-GR"/>
            </a:p>
          </p:txBody>
        </p:sp>
        <p:sp>
          <p:nvSpPr>
            <p:cNvPr id="18" name="Freeform 404"/>
            <p:cNvSpPr>
              <a:spLocks/>
            </p:cNvSpPr>
            <p:nvPr/>
          </p:nvSpPr>
          <p:spPr bwMode="auto">
            <a:xfrm>
              <a:off x="2577753" y="1070805"/>
              <a:ext cx="489949" cy="1350236"/>
            </a:xfrm>
            <a:custGeom>
              <a:avLst/>
              <a:gdLst>
                <a:gd name="connsiteX0" fmla="*/ 1235 w 10000"/>
                <a:gd name="connsiteY0" fmla="*/ 10000 h 10000"/>
                <a:gd name="connsiteX1" fmla="*/ 1647 w 10000"/>
                <a:gd name="connsiteY1" fmla="*/ 9588 h 10000"/>
                <a:gd name="connsiteX2" fmla="*/ 2471 w 10000"/>
                <a:gd name="connsiteY2" fmla="*/ 9314 h 10000"/>
                <a:gd name="connsiteX3" fmla="*/ 4176 w 10000"/>
                <a:gd name="connsiteY3" fmla="*/ 9039 h 10000"/>
                <a:gd name="connsiteX4" fmla="*/ 6235 w 10000"/>
                <a:gd name="connsiteY4" fmla="*/ 9039 h 10000"/>
                <a:gd name="connsiteX5" fmla="*/ 7882 w 10000"/>
                <a:gd name="connsiteY5" fmla="*/ 9176 h 10000"/>
                <a:gd name="connsiteX6" fmla="*/ 9176 w 10000"/>
                <a:gd name="connsiteY6" fmla="*/ 9314 h 10000"/>
                <a:gd name="connsiteX7" fmla="*/ 10000 w 10000"/>
                <a:gd name="connsiteY7" fmla="*/ 9725 h 10000"/>
                <a:gd name="connsiteX8" fmla="*/ 9588 w 10000"/>
                <a:gd name="connsiteY8" fmla="*/ 8196 h 10000"/>
                <a:gd name="connsiteX9" fmla="*/ 8765 w 10000"/>
                <a:gd name="connsiteY9" fmla="*/ 7235 h 10000"/>
                <a:gd name="connsiteX10" fmla="*/ 8353 w 10000"/>
                <a:gd name="connsiteY10" fmla="*/ 6392 h 10000"/>
                <a:gd name="connsiteX11" fmla="*/ 7471 w 10000"/>
                <a:gd name="connsiteY11" fmla="*/ 5137 h 10000"/>
                <a:gd name="connsiteX12" fmla="*/ 6235 w 10000"/>
                <a:gd name="connsiteY12" fmla="*/ 3196 h 10000"/>
                <a:gd name="connsiteX13" fmla="*/ 5412 w 10000"/>
                <a:gd name="connsiteY13" fmla="*/ 2373 h 10000"/>
                <a:gd name="connsiteX14" fmla="*/ 5000 w 10000"/>
                <a:gd name="connsiteY14" fmla="*/ 1255 h 10000"/>
                <a:gd name="connsiteX15" fmla="*/ 4176 w 10000"/>
                <a:gd name="connsiteY15" fmla="*/ 412 h 10000"/>
                <a:gd name="connsiteX16" fmla="*/ 3765 w 10000"/>
                <a:gd name="connsiteY16" fmla="*/ 0 h 10000"/>
                <a:gd name="connsiteX17" fmla="*/ 2059 w 10000"/>
                <a:gd name="connsiteY17" fmla="*/ 0 h 10000"/>
                <a:gd name="connsiteX18" fmla="*/ 1647 w 10000"/>
                <a:gd name="connsiteY18" fmla="*/ 549 h 10000"/>
                <a:gd name="connsiteX19" fmla="*/ 1235 w 10000"/>
                <a:gd name="connsiteY19" fmla="*/ 1255 h 10000"/>
                <a:gd name="connsiteX20" fmla="*/ 824 w 10000"/>
                <a:gd name="connsiteY20" fmla="*/ 3059 h 10000"/>
                <a:gd name="connsiteX21" fmla="*/ 412 w 10000"/>
                <a:gd name="connsiteY21" fmla="*/ 3745 h 10000"/>
                <a:gd name="connsiteX22" fmla="*/ 412 w 10000"/>
                <a:gd name="connsiteY22" fmla="*/ 5980 h 10000"/>
                <a:gd name="connsiteX23" fmla="*/ 0 w 10000"/>
                <a:gd name="connsiteY23" fmla="*/ 6667 h 10000"/>
                <a:gd name="connsiteX24" fmla="*/ 412 w 10000"/>
                <a:gd name="connsiteY24" fmla="*/ 7647 h 10000"/>
                <a:gd name="connsiteX25" fmla="*/ 412 w 10000"/>
                <a:gd name="connsiteY25" fmla="*/ 8333 h 10000"/>
                <a:gd name="connsiteX26" fmla="*/ 824 w 10000"/>
                <a:gd name="connsiteY26" fmla="*/ 9176 h 10000"/>
                <a:gd name="connsiteX27" fmla="*/ 1235 w 10000"/>
                <a:gd name="connsiteY27" fmla="*/ 10000 h 10000"/>
                <a:gd name="connsiteX0" fmla="*/ 1235 w 10000"/>
                <a:gd name="connsiteY0" fmla="*/ 10091 h 10091"/>
                <a:gd name="connsiteX1" fmla="*/ 1647 w 10000"/>
                <a:gd name="connsiteY1" fmla="*/ 9679 h 10091"/>
                <a:gd name="connsiteX2" fmla="*/ 2471 w 10000"/>
                <a:gd name="connsiteY2" fmla="*/ 9405 h 10091"/>
                <a:gd name="connsiteX3" fmla="*/ 4176 w 10000"/>
                <a:gd name="connsiteY3" fmla="*/ 9130 h 10091"/>
                <a:gd name="connsiteX4" fmla="*/ 6235 w 10000"/>
                <a:gd name="connsiteY4" fmla="*/ 9130 h 10091"/>
                <a:gd name="connsiteX5" fmla="*/ 7882 w 10000"/>
                <a:gd name="connsiteY5" fmla="*/ 9267 h 10091"/>
                <a:gd name="connsiteX6" fmla="*/ 9176 w 10000"/>
                <a:gd name="connsiteY6" fmla="*/ 9405 h 10091"/>
                <a:gd name="connsiteX7" fmla="*/ 10000 w 10000"/>
                <a:gd name="connsiteY7" fmla="*/ 9816 h 10091"/>
                <a:gd name="connsiteX8" fmla="*/ 9588 w 10000"/>
                <a:gd name="connsiteY8" fmla="*/ 8287 h 10091"/>
                <a:gd name="connsiteX9" fmla="*/ 8765 w 10000"/>
                <a:gd name="connsiteY9" fmla="*/ 7326 h 10091"/>
                <a:gd name="connsiteX10" fmla="*/ 8353 w 10000"/>
                <a:gd name="connsiteY10" fmla="*/ 6483 h 10091"/>
                <a:gd name="connsiteX11" fmla="*/ 7471 w 10000"/>
                <a:gd name="connsiteY11" fmla="*/ 5228 h 10091"/>
                <a:gd name="connsiteX12" fmla="*/ 6235 w 10000"/>
                <a:gd name="connsiteY12" fmla="*/ 3287 h 10091"/>
                <a:gd name="connsiteX13" fmla="*/ 5412 w 10000"/>
                <a:gd name="connsiteY13" fmla="*/ 2464 h 10091"/>
                <a:gd name="connsiteX14" fmla="*/ 5000 w 10000"/>
                <a:gd name="connsiteY14" fmla="*/ 1346 h 10091"/>
                <a:gd name="connsiteX15" fmla="*/ 4176 w 10000"/>
                <a:gd name="connsiteY15" fmla="*/ 503 h 10091"/>
                <a:gd name="connsiteX16" fmla="*/ 3765 w 10000"/>
                <a:gd name="connsiteY16" fmla="*/ 91 h 10091"/>
                <a:gd name="connsiteX17" fmla="*/ 2059 w 10000"/>
                <a:gd name="connsiteY17" fmla="*/ 91 h 10091"/>
                <a:gd name="connsiteX18" fmla="*/ 1647 w 10000"/>
                <a:gd name="connsiteY18" fmla="*/ 640 h 10091"/>
                <a:gd name="connsiteX19" fmla="*/ 1235 w 10000"/>
                <a:gd name="connsiteY19" fmla="*/ 1346 h 10091"/>
                <a:gd name="connsiteX20" fmla="*/ 824 w 10000"/>
                <a:gd name="connsiteY20" fmla="*/ 3150 h 10091"/>
                <a:gd name="connsiteX21" fmla="*/ 412 w 10000"/>
                <a:gd name="connsiteY21" fmla="*/ 3836 h 10091"/>
                <a:gd name="connsiteX22" fmla="*/ 412 w 10000"/>
                <a:gd name="connsiteY22" fmla="*/ 6071 h 10091"/>
                <a:gd name="connsiteX23" fmla="*/ 0 w 10000"/>
                <a:gd name="connsiteY23" fmla="*/ 6758 h 10091"/>
                <a:gd name="connsiteX24" fmla="*/ 412 w 10000"/>
                <a:gd name="connsiteY24" fmla="*/ 7738 h 10091"/>
                <a:gd name="connsiteX25" fmla="*/ 412 w 10000"/>
                <a:gd name="connsiteY25" fmla="*/ 8424 h 10091"/>
                <a:gd name="connsiteX26" fmla="*/ 824 w 10000"/>
                <a:gd name="connsiteY26" fmla="*/ 9267 h 10091"/>
                <a:gd name="connsiteX27" fmla="*/ 1235 w 10000"/>
                <a:gd name="connsiteY27" fmla="*/ 10091 h 10091"/>
                <a:gd name="connsiteX0" fmla="*/ 1235 w 10000"/>
                <a:gd name="connsiteY0" fmla="*/ 10091 h 10091"/>
                <a:gd name="connsiteX1" fmla="*/ 1647 w 10000"/>
                <a:gd name="connsiteY1" fmla="*/ 9679 h 10091"/>
                <a:gd name="connsiteX2" fmla="*/ 2471 w 10000"/>
                <a:gd name="connsiteY2" fmla="*/ 9405 h 10091"/>
                <a:gd name="connsiteX3" fmla="*/ 4176 w 10000"/>
                <a:gd name="connsiteY3" fmla="*/ 9130 h 10091"/>
                <a:gd name="connsiteX4" fmla="*/ 6235 w 10000"/>
                <a:gd name="connsiteY4" fmla="*/ 9130 h 10091"/>
                <a:gd name="connsiteX5" fmla="*/ 7882 w 10000"/>
                <a:gd name="connsiteY5" fmla="*/ 9267 h 10091"/>
                <a:gd name="connsiteX6" fmla="*/ 9176 w 10000"/>
                <a:gd name="connsiteY6" fmla="*/ 9405 h 10091"/>
                <a:gd name="connsiteX7" fmla="*/ 10000 w 10000"/>
                <a:gd name="connsiteY7" fmla="*/ 9816 h 10091"/>
                <a:gd name="connsiteX8" fmla="*/ 9588 w 10000"/>
                <a:gd name="connsiteY8" fmla="*/ 8287 h 10091"/>
                <a:gd name="connsiteX9" fmla="*/ 8765 w 10000"/>
                <a:gd name="connsiteY9" fmla="*/ 7326 h 10091"/>
                <a:gd name="connsiteX10" fmla="*/ 8353 w 10000"/>
                <a:gd name="connsiteY10" fmla="*/ 6483 h 10091"/>
                <a:gd name="connsiteX11" fmla="*/ 7471 w 10000"/>
                <a:gd name="connsiteY11" fmla="*/ 5228 h 10091"/>
                <a:gd name="connsiteX12" fmla="*/ 6235 w 10000"/>
                <a:gd name="connsiteY12" fmla="*/ 3287 h 10091"/>
                <a:gd name="connsiteX13" fmla="*/ 5412 w 10000"/>
                <a:gd name="connsiteY13" fmla="*/ 2464 h 10091"/>
                <a:gd name="connsiteX14" fmla="*/ 5000 w 10000"/>
                <a:gd name="connsiteY14" fmla="*/ 1346 h 10091"/>
                <a:gd name="connsiteX15" fmla="*/ 4176 w 10000"/>
                <a:gd name="connsiteY15" fmla="*/ 503 h 10091"/>
                <a:gd name="connsiteX16" fmla="*/ 3765 w 10000"/>
                <a:gd name="connsiteY16" fmla="*/ 91 h 10091"/>
                <a:gd name="connsiteX17" fmla="*/ 2059 w 10000"/>
                <a:gd name="connsiteY17" fmla="*/ 91 h 10091"/>
                <a:gd name="connsiteX18" fmla="*/ 1647 w 10000"/>
                <a:gd name="connsiteY18" fmla="*/ 640 h 10091"/>
                <a:gd name="connsiteX19" fmla="*/ 1235 w 10000"/>
                <a:gd name="connsiteY19" fmla="*/ 1346 h 10091"/>
                <a:gd name="connsiteX20" fmla="*/ 824 w 10000"/>
                <a:gd name="connsiteY20" fmla="*/ 3150 h 10091"/>
                <a:gd name="connsiteX21" fmla="*/ 412 w 10000"/>
                <a:gd name="connsiteY21" fmla="*/ 3836 h 10091"/>
                <a:gd name="connsiteX22" fmla="*/ 412 w 10000"/>
                <a:gd name="connsiteY22" fmla="*/ 6071 h 10091"/>
                <a:gd name="connsiteX23" fmla="*/ 0 w 10000"/>
                <a:gd name="connsiteY23" fmla="*/ 6758 h 10091"/>
                <a:gd name="connsiteX24" fmla="*/ 412 w 10000"/>
                <a:gd name="connsiteY24" fmla="*/ 7738 h 10091"/>
                <a:gd name="connsiteX25" fmla="*/ 412 w 10000"/>
                <a:gd name="connsiteY25" fmla="*/ 8424 h 10091"/>
                <a:gd name="connsiteX26" fmla="*/ 824 w 10000"/>
                <a:gd name="connsiteY26" fmla="*/ 9267 h 10091"/>
                <a:gd name="connsiteX27" fmla="*/ 1235 w 10000"/>
                <a:gd name="connsiteY27" fmla="*/ 10091 h 10091"/>
                <a:gd name="connsiteX0" fmla="*/ 1235 w 10000"/>
                <a:gd name="connsiteY0" fmla="*/ 10209 h 10209"/>
                <a:gd name="connsiteX1" fmla="*/ 1647 w 10000"/>
                <a:gd name="connsiteY1" fmla="*/ 9797 h 10209"/>
                <a:gd name="connsiteX2" fmla="*/ 2471 w 10000"/>
                <a:gd name="connsiteY2" fmla="*/ 9523 h 10209"/>
                <a:gd name="connsiteX3" fmla="*/ 4176 w 10000"/>
                <a:gd name="connsiteY3" fmla="*/ 9248 h 10209"/>
                <a:gd name="connsiteX4" fmla="*/ 6235 w 10000"/>
                <a:gd name="connsiteY4" fmla="*/ 9248 h 10209"/>
                <a:gd name="connsiteX5" fmla="*/ 7882 w 10000"/>
                <a:gd name="connsiteY5" fmla="*/ 9385 h 10209"/>
                <a:gd name="connsiteX6" fmla="*/ 9176 w 10000"/>
                <a:gd name="connsiteY6" fmla="*/ 9523 h 10209"/>
                <a:gd name="connsiteX7" fmla="*/ 10000 w 10000"/>
                <a:gd name="connsiteY7" fmla="*/ 9934 h 10209"/>
                <a:gd name="connsiteX8" fmla="*/ 9588 w 10000"/>
                <a:gd name="connsiteY8" fmla="*/ 8405 h 10209"/>
                <a:gd name="connsiteX9" fmla="*/ 8765 w 10000"/>
                <a:gd name="connsiteY9" fmla="*/ 7444 h 10209"/>
                <a:gd name="connsiteX10" fmla="*/ 8353 w 10000"/>
                <a:gd name="connsiteY10" fmla="*/ 6601 h 10209"/>
                <a:gd name="connsiteX11" fmla="*/ 7471 w 10000"/>
                <a:gd name="connsiteY11" fmla="*/ 5346 h 10209"/>
                <a:gd name="connsiteX12" fmla="*/ 6235 w 10000"/>
                <a:gd name="connsiteY12" fmla="*/ 3405 h 10209"/>
                <a:gd name="connsiteX13" fmla="*/ 5412 w 10000"/>
                <a:gd name="connsiteY13" fmla="*/ 2582 h 10209"/>
                <a:gd name="connsiteX14" fmla="*/ 5000 w 10000"/>
                <a:gd name="connsiteY14" fmla="*/ 1464 h 10209"/>
                <a:gd name="connsiteX15" fmla="*/ 4176 w 10000"/>
                <a:gd name="connsiteY15" fmla="*/ 621 h 10209"/>
                <a:gd name="connsiteX16" fmla="*/ 3765 w 10000"/>
                <a:gd name="connsiteY16" fmla="*/ 209 h 10209"/>
                <a:gd name="connsiteX17" fmla="*/ 2059 w 10000"/>
                <a:gd name="connsiteY17" fmla="*/ 209 h 10209"/>
                <a:gd name="connsiteX18" fmla="*/ 1235 w 10000"/>
                <a:gd name="connsiteY18" fmla="*/ 1464 h 10209"/>
                <a:gd name="connsiteX19" fmla="*/ 824 w 10000"/>
                <a:gd name="connsiteY19" fmla="*/ 3268 h 10209"/>
                <a:gd name="connsiteX20" fmla="*/ 412 w 10000"/>
                <a:gd name="connsiteY20" fmla="*/ 3954 h 10209"/>
                <a:gd name="connsiteX21" fmla="*/ 412 w 10000"/>
                <a:gd name="connsiteY21" fmla="*/ 6189 h 10209"/>
                <a:gd name="connsiteX22" fmla="*/ 0 w 10000"/>
                <a:gd name="connsiteY22" fmla="*/ 6876 h 10209"/>
                <a:gd name="connsiteX23" fmla="*/ 412 w 10000"/>
                <a:gd name="connsiteY23" fmla="*/ 7856 h 10209"/>
                <a:gd name="connsiteX24" fmla="*/ 412 w 10000"/>
                <a:gd name="connsiteY24" fmla="*/ 8542 h 10209"/>
                <a:gd name="connsiteX25" fmla="*/ 824 w 10000"/>
                <a:gd name="connsiteY25" fmla="*/ 9385 h 10209"/>
                <a:gd name="connsiteX26" fmla="*/ 1235 w 10000"/>
                <a:gd name="connsiteY26" fmla="*/ 10209 h 10209"/>
                <a:gd name="connsiteX0" fmla="*/ 1235 w 10000"/>
                <a:gd name="connsiteY0" fmla="*/ 10209 h 10209"/>
                <a:gd name="connsiteX1" fmla="*/ 1647 w 10000"/>
                <a:gd name="connsiteY1" fmla="*/ 9797 h 10209"/>
                <a:gd name="connsiteX2" fmla="*/ 2471 w 10000"/>
                <a:gd name="connsiteY2" fmla="*/ 9523 h 10209"/>
                <a:gd name="connsiteX3" fmla="*/ 4176 w 10000"/>
                <a:gd name="connsiteY3" fmla="*/ 9248 h 10209"/>
                <a:gd name="connsiteX4" fmla="*/ 6235 w 10000"/>
                <a:gd name="connsiteY4" fmla="*/ 9248 h 10209"/>
                <a:gd name="connsiteX5" fmla="*/ 7882 w 10000"/>
                <a:gd name="connsiteY5" fmla="*/ 9385 h 10209"/>
                <a:gd name="connsiteX6" fmla="*/ 9176 w 10000"/>
                <a:gd name="connsiteY6" fmla="*/ 9523 h 10209"/>
                <a:gd name="connsiteX7" fmla="*/ 10000 w 10000"/>
                <a:gd name="connsiteY7" fmla="*/ 9934 h 10209"/>
                <a:gd name="connsiteX8" fmla="*/ 9588 w 10000"/>
                <a:gd name="connsiteY8" fmla="*/ 8405 h 10209"/>
                <a:gd name="connsiteX9" fmla="*/ 8765 w 10000"/>
                <a:gd name="connsiteY9" fmla="*/ 7444 h 10209"/>
                <a:gd name="connsiteX10" fmla="*/ 8353 w 10000"/>
                <a:gd name="connsiteY10" fmla="*/ 6601 h 10209"/>
                <a:gd name="connsiteX11" fmla="*/ 7471 w 10000"/>
                <a:gd name="connsiteY11" fmla="*/ 5346 h 10209"/>
                <a:gd name="connsiteX12" fmla="*/ 6235 w 10000"/>
                <a:gd name="connsiteY12" fmla="*/ 3405 h 10209"/>
                <a:gd name="connsiteX13" fmla="*/ 5412 w 10000"/>
                <a:gd name="connsiteY13" fmla="*/ 2582 h 10209"/>
                <a:gd name="connsiteX14" fmla="*/ 5000 w 10000"/>
                <a:gd name="connsiteY14" fmla="*/ 1464 h 10209"/>
                <a:gd name="connsiteX15" fmla="*/ 3765 w 10000"/>
                <a:gd name="connsiteY15" fmla="*/ 209 h 10209"/>
                <a:gd name="connsiteX16" fmla="*/ 2059 w 10000"/>
                <a:gd name="connsiteY16" fmla="*/ 209 h 10209"/>
                <a:gd name="connsiteX17" fmla="*/ 1235 w 10000"/>
                <a:gd name="connsiteY17" fmla="*/ 1464 h 10209"/>
                <a:gd name="connsiteX18" fmla="*/ 824 w 10000"/>
                <a:gd name="connsiteY18" fmla="*/ 3268 h 10209"/>
                <a:gd name="connsiteX19" fmla="*/ 412 w 10000"/>
                <a:gd name="connsiteY19" fmla="*/ 3954 h 10209"/>
                <a:gd name="connsiteX20" fmla="*/ 412 w 10000"/>
                <a:gd name="connsiteY20" fmla="*/ 6189 h 10209"/>
                <a:gd name="connsiteX21" fmla="*/ 0 w 10000"/>
                <a:gd name="connsiteY21" fmla="*/ 6876 h 10209"/>
                <a:gd name="connsiteX22" fmla="*/ 412 w 10000"/>
                <a:gd name="connsiteY22" fmla="*/ 7856 h 10209"/>
                <a:gd name="connsiteX23" fmla="*/ 412 w 10000"/>
                <a:gd name="connsiteY23" fmla="*/ 8542 h 10209"/>
                <a:gd name="connsiteX24" fmla="*/ 824 w 10000"/>
                <a:gd name="connsiteY24" fmla="*/ 9385 h 10209"/>
                <a:gd name="connsiteX25" fmla="*/ 1235 w 10000"/>
                <a:gd name="connsiteY25" fmla="*/ 10209 h 10209"/>
                <a:gd name="connsiteX0" fmla="*/ 1235 w 10000"/>
                <a:gd name="connsiteY0" fmla="*/ 10209 h 10209"/>
                <a:gd name="connsiteX1" fmla="*/ 1647 w 10000"/>
                <a:gd name="connsiteY1" fmla="*/ 9797 h 10209"/>
                <a:gd name="connsiteX2" fmla="*/ 2471 w 10000"/>
                <a:gd name="connsiteY2" fmla="*/ 9523 h 10209"/>
                <a:gd name="connsiteX3" fmla="*/ 4176 w 10000"/>
                <a:gd name="connsiteY3" fmla="*/ 9248 h 10209"/>
                <a:gd name="connsiteX4" fmla="*/ 6235 w 10000"/>
                <a:gd name="connsiteY4" fmla="*/ 9248 h 10209"/>
                <a:gd name="connsiteX5" fmla="*/ 7882 w 10000"/>
                <a:gd name="connsiteY5" fmla="*/ 9385 h 10209"/>
                <a:gd name="connsiteX6" fmla="*/ 9176 w 10000"/>
                <a:gd name="connsiteY6" fmla="*/ 9523 h 10209"/>
                <a:gd name="connsiteX7" fmla="*/ 10000 w 10000"/>
                <a:gd name="connsiteY7" fmla="*/ 9934 h 10209"/>
                <a:gd name="connsiteX8" fmla="*/ 9588 w 10000"/>
                <a:gd name="connsiteY8" fmla="*/ 8405 h 10209"/>
                <a:gd name="connsiteX9" fmla="*/ 8765 w 10000"/>
                <a:gd name="connsiteY9" fmla="*/ 7444 h 10209"/>
                <a:gd name="connsiteX10" fmla="*/ 8353 w 10000"/>
                <a:gd name="connsiteY10" fmla="*/ 6601 h 10209"/>
                <a:gd name="connsiteX11" fmla="*/ 7471 w 10000"/>
                <a:gd name="connsiteY11" fmla="*/ 5346 h 10209"/>
                <a:gd name="connsiteX12" fmla="*/ 6235 w 10000"/>
                <a:gd name="connsiteY12" fmla="*/ 3405 h 10209"/>
                <a:gd name="connsiteX13" fmla="*/ 5412 w 10000"/>
                <a:gd name="connsiteY13" fmla="*/ 2582 h 10209"/>
                <a:gd name="connsiteX14" fmla="*/ 3765 w 10000"/>
                <a:gd name="connsiteY14" fmla="*/ 209 h 10209"/>
                <a:gd name="connsiteX15" fmla="*/ 2059 w 10000"/>
                <a:gd name="connsiteY15" fmla="*/ 209 h 10209"/>
                <a:gd name="connsiteX16" fmla="*/ 1235 w 10000"/>
                <a:gd name="connsiteY16" fmla="*/ 1464 h 10209"/>
                <a:gd name="connsiteX17" fmla="*/ 824 w 10000"/>
                <a:gd name="connsiteY17" fmla="*/ 3268 h 10209"/>
                <a:gd name="connsiteX18" fmla="*/ 412 w 10000"/>
                <a:gd name="connsiteY18" fmla="*/ 3954 h 10209"/>
                <a:gd name="connsiteX19" fmla="*/ 412 w 10000"/>
                <a:gd name="connsiteY19" fmla="*/ 6189 h 10209"/>
                <a:gd name="connsiteX20" fmla="*/ 0 w 10000"/>
                <a:gd name="connsiteY20" fmla="*/ 6876 h 10209"/>
                <a:gd name="connsiteX21" fmla="*/ 412 w 10000"/>
                <a:gd name="connsiteY21" fmla="*/ 7856 h 10209"/>
                <a:gd name="connsiteX22" fmla="*/ 412 w 10000"/>
                <a:gd name="connsiteY22" fmla="*/ 8542 h 10209"/>
                <a:gd name="connsiteX23" fmla="*/ 824 w 10000"/>
                <a:gd name="connsiteY23" fmla="*/ 9385 h 10209"/>
                <a:gd name="connsiteX24" fmla="*/ 1235 w 10000"/>
                <a:gd name="connsiteY24" fmla="*/ 10209 h 10209"/>
                <a:gd name="connsiteX0" fmla="*/ 1235 w 10000"/>
                <a:gd name="connsiteY0" fmla="*/ 10209 h 10209"/>
                <a:gd name="connsiteX1" fmla="*/ 1647 w 10000"/>
                <a:gd name="connsiteY1" fmla="*/ 9797 h 10209"/>
                <a:gd name="connsiteX2" fmla="*/ 2471 w 10000"/>
                <a:gd name="connsiteY2" fmla="*/ 9523 h 10209"/>
                <a:gd name="connsiteX3" fmla="*/ 4176 w 10000"/>
                <a:gd name="connsiteY3" fmla="*/ 9248 h 10209"/>
                <a:gd name="connsiteX4" fmla="*/ 6235 w 10000"/>
                <a:gd name="connsiteY4" fmla="*/ 9248 h 10209"/>
                <a:gd name="connsiteX5" fmla="*/ 7882 w 10000"/>
                <a:gd name="connsiteY5" fmla="*/ 9385 h 10209"/>
                <a:gd name="connsiteX6" fmla="*/ 9176 w 10000"/>
                <a:gd name="connsiteY6" fmla="*/ 9523 h 10209"/>
                <a:gd name="connsiteX7" fmla="*/ 10000 w 10000"/>
                <a:gd name="connsiteY7" fmla="*/ 9934 h 10209"/>
                <a:gd name="connsiteX8" fmla="*/ 9588 w 10000"/>
                <a:gd name="connsiteY8" fmla="*/ 8405 h 10209"/>
                <a:gd name="connsiteX9" fmla="*/ 8765 w 10000"/>
                <a:gd name="connsiteY9" fmla="*/ 7444 h 10209"/>
                <a:gd name="connsiteX10" fmla="*/ 8353 w 10000"/>
                <a:gd name="connsiteY10" fmla="*/ 6601 h 10209"/>
                <a:gd name="connsiteX11" fmla="*/ 7471 w 10000"/>
                <a:gd name="connsiteY11" fmla="*/ 5346 h 10209"/>
                <a:gd name="connsiteX12" fmla="*/ 6235 w 10000"/>
                <a:gd name="connsiteY12" fmla="*/ 3405 h 10209"/>
                <a:gd name="connsiteX13" fmla="*/ 5412 w 10000"/>
                <a:gd name="connsiteY13" fmla="*/ 2582 h 10209"/>
                <a:gd name="connsiteX14" fmla="*/ 3765 w 10000"/>
                <a:gd name="connsiteY14" fmla="*/ 209 h 10209"/>
                <a:gd name="connsiteX15" fmla="*/ 2059 w 10000"/>
                <a:gd name="connsiteY15" fmla="*/ 209 h 10209"/>
                <a:gd name="connsiteX16" fmla="*/ 1235 w 10000"/>
                <a:gd name="connsiteY16" fmla="*/ 1464 h 10209"/>
                <a:gd name="connsiteX17" fmla="*/ 412 w 10000"/>
                <a:gd name="connsiteY17" fmla="*/ 3954 h 10209"/>
                <a:gd name="connsiteX18" fmla="*/ 412 w 10000"/>
                <a:gd name="connsiteY18" fmla="*/ 6189 h 10209"/>
                <a:gd name="connsiteX19" fmla="*/ 0 w 10000"/>
                <a:gd name="connsiteY19" fmla="*/ 6876 h 10209"/>
                <a:gd name="connsiteX20" fmla="*/ 412 w 10000"/>
                <a:gd name="connsiteY20" fmla="*/ 7856 h 10209"/>
                <a:gd name="connsiteX21" fmla="*/ 412 w 10000"/>
                <a:gd name="connsiteY21" fmla="*/ 8542 h 10209"/>
                <a:gd name="connsiteX22" fmla="*/ 824 w 10000"/>
                <a:gd name="connsiteY22" fmla="*/ 9385 h 10209"/>
                <a:gd name="connsiteX23" fmla="*/ 1235 w 10000"/>
                <a:gd name="connsiteY23" fmla="*/ 10209 h 10209"/>
                <a:gd name="connsiteX0" fmla="*/ 1235 w 10000"/>
                <a:gd name="connsiteY0" fmla="*/ 10209 h 10209"/>
                <a:gd name="connsiteX1" fmla="*/ 1647 w 10000"/>
                <a:gd name="connsiteY1" fmla="*/ 9797 h 10209"/>
                <a:gd name="connsiteX2" fmla="*/ 2471 w 10000"/>
                <a:gd name="connsiteY2" fmla="*/ 9523 h 10209"/>
                <a:gd name="connsiteX3" fmla="*/ 4176 w 10000"/>
                <a:gd name="connsiteY3" fmla="*/ 9248 h 10209"/>
                <a:gd name="connsiteX4" fmla="*/ 6235 w 10000"/>
                <a:gd name="connsiteY4" fmla="*/ 9248 h 10209"/>
                <a:gd name="connsiteX5" fmla="*/ 7882 w 10000"/>
                <a:gd name="connsiteY5" fmla="*/ 9385 h 10209"/>
                <a:gd name="connsiteX6" fmla="*/ 9176 w 10000"/>
                <a:gd name="connsiteY6" fmla="*/ 9523 h 10209"/>
                <a:gd name="connsiteX7" fmla="*/ 10000 w 10000"/>
                <a:gd name="connsiteY7" fmla="*/ 9934 h 10209"/>
                <a:gd name="connsiteX8" fmla="*/ 9588 w 10000"/>
                <a:gd name="connsiteY8" fmla="*/ 8405 h 10209"/>
                <a:gd name="connsiteX9" fmla="*/ 8765 w 10000"/>
                <a:gd name="connsiteY9" fmla="*/ 7444 h 10209"/>
                <a:gd name="connsiteX10" fmla="*/ 8353 w 10000"/>
                <a:gd name="connsiteY10" fmla="*/ 6601 h 10209"/>
                <a:gd name="connsiteX11" fmla="*/ 7471 w 10000"/>
                <a:gd name="connsiteY11" fmla="*/ 5346 h 10209"/>
                <a:gd name="connsiteX12" fmla="*/ 6235 w 10000"/>
                <a:gd name="connsiteY12" fmla="*/ 3405 h 10209"/>
                <a:gd name="connsiteX13" fmla="*/ 5412 w 10000"/>
                <a:gd name="connsiteY13" fmla="*/ 2582 h 10209"/>
                <a:gd name="connsiteX14" fmla="*/ 3765 w 10000"/>
                <a:gd name="connsiteY14" fmla="*/ 209 h 10209"/>
                <a:gd name="connsiteX15" fmla="*/ 2059 w 10000"/>
                <a:gd name="connsiteY15" fmla="*/ 209 h 10209"/>
                <a:gd name="connsiteX16" fmla="*/ 1235 w 10000"/>
                <a:gd name="connsiteY16" fmla="*/ 1464 h 10209"/>
                <a:gd name="connsiteX17" fmla="*/ 412 w 10000"/>
                <a:gd name="connsiteY17" fmla="*/ 3954 h 10209"/>
                <a:gd name="connsiteX18" fmla="*/ 0 w 10000"/>
                <a:gd name="connsiteY18" fmla="*/ 6876 h 10209"/>
                <a:gd name="connsiteX19" fmla="*/ 412 w 10000"/>
                <a:gd name="connsiteY19" fmla="*/ 7856 h 10209"/>
                <a:gd name="connsiteX20" fmla="*/ 412 w 10000"/>
                <a:gd name="connsiteY20" fmla="*/ 8542 h 10209"/>
                <a:gd name="connsiteX21" fmla="*/ 824 w 10000"/>
                <a:gd name="connsiteY21" fmla="*/ 9385 h 10209"/>
                <a:gd name="connsiteX22" fmla="*/ 1235 w 10000"/>
                <a:gd name="connsiteY22" fmla="*/ 10209 h 10209"/>
                <a:gd name="connsiteX0" fmla="*/ 1235 w 10000"/>
                <a:gd name="connsiteY0" fmla="*/ 10209 h 10209"/>
                <a:gd name="connsiteX1" fmla="*/ 1647 w 10000"/>
                <a:gd name="connsiteY1" fmla="*/ 9797 h 10209"/>
                <a:gd name="connsiteX2" fmla="*/ 2471 w 10000"/>
                <a:gd name="connsiteY2" fmla="*/ 9523 h 10209"/>
                <a:gd name="connsiteX3" fmla="*/ 4176 w 10000"/>
                <a:gd name="connsiteY3" fmla="*/ 9248 h 10209"/>
                <a:gd name="connsiteX4" fmla="*/ 6235 w 10000"/>
                <a:gd name="connsiteY4" fmla="*/ 9248 h 10209"/>
                <a:gd name="connsiteX5" fmla="*/ 7882 w 10000"/>
                <a:gd name="connsiteY5" fmla="*/ 9385 h 10209"/>
                <a:gd name="connsiteX6" fmla="*/ 9176 w 10000"/>
                <a:gd name="connsiteY6" fmla="*/ 9523 h 10209"/>
                <a:gd name="connsiteX7" fmla="*/ 10000 w 10000"/>
                <a:gd name="connsiteY7" fmla="*/ 9934 h 10209"/>
                <a:gd name="connsiteX8" fmla="*/ 9588 w 10000"/>
                <a:gd name="connsiteY8" fmla="*/ 8405 h 10209"/>
                <a:gd name="connsiteX9" fmla="*/ 8765 w 10000"/>
                <a:gd name="connsiteY9" fmla="*/ 7444 h 10209"/>
                <a:gd name="connsiteX10" fmla="*/ 8353 w 10000"/>
                <a:gd name="connsiteY10" fmla="*/ 6601 h 10209"/>
                <a:gd name="connsiteX11" fmla="*/ 7471 w 10000"/>
                <a:gd name="connsiteY11" fmla="*/ 5346 h 10209"/>
                <a:gd name="connsiteX12" fmla="*/ 6235 w 10000"/>
                <a:gd name="connsiteY12" fmla="*/ 3405 h 10209"/>
                <a:gd name="connsiteX13" fmla="*/ 5412 w 10000"/>
                <a:gd name="connsiteY13" fmla="*/ 2582 h 10209"/>
                <a:gd name="connsiteX14" fmla="*/ 3765 w 10000"/>
                <a:gd name="connsiteY14" fmla="*/ 209 h 10209"/>
                <a:gd name="connsiteX15" fmla="*/ 2059 w 10000"/>
                <a:gd name="connsiteY15" fmla="*/ 209 h 10209"/>
                <a:gd name="connsiteX16" fmla="*/ 1235 w 10000"/>
                <a:gd name="connsiteY16" fmla="*/ 1464 h 10209"/>
                <a:gd name="connsiteX17" fmla="*/ 412 w 10000"/>
                <a:gd name="connsiteY17" fmla="*/ 3954 h 10209"/>
                <a:gd name="connsiteX18" fmla="*/ 0 w 10000"/>
                <a:gd name="connsiteY18" fmla="*/ 6876 h 10209"/>
                <a:gd name="connsiteX19" fmla="*/ 412 w 10000"/>
                <a:gd name="connsiteY19" fmla="*/ 8542 h 10209"/>
                <a:gd name="connsiteX20" fmla="*/ 824 w 10000"/>
                <a:gd name="connsiteY20" fmla="*/ 9385 h 10209"/>
                <a:gd name="connsiteX21" fmla="*/ 1235 w 10000"/>
                <a:gd name="connsiteY21" fmla="*/ 10209 h 10209"/>
                <a:gd name="connsiteX0" fmla="*/ 1235 w 10000"/>
                <a:gd name="connsiteY0" fmla="*/ 10209 h 10209"/>
                <a:gd name="connsiteX1" fmla="*/ 1647 w 10000"/>
                <a:gd name="connsiteY1" fmla="*/ 9797 h 10209"/>
                <a:gd name="connsiteX2" fmla="*/ 2471 w 10000"/>
                <a:gd name="connsiteY2" fmla="*/ 9523 h 10209"/>
                <a:gd name="connsiteX3" fmla="*/ 6235 w 10000"/>
                <a:gd name="connsiteY3" fmla="*/ 9248 h 10209"/>
                <a:gd name="connsiteX4" fmla="*/ 7882 w 10000"/>
                <a:gd name="connsiteY4" fmla="*/ 9385 h 10209"/>
                <a:gd name="connsiteX5" fmla="*/ 9176 w 10000"/>
                <a:gd name="connsiteY5" fmla="*/ 9523 h 10209"/>
                <a:gd name="connsiteX6" fmla="*/ 10000 w 10000"/>
                <a:gd name="connsiteY6" fmla="*/ 9934 h 10209"/>
                <a:gd name="connsiteX7" fmla="*/ 9588 w 10000"/>
                <a:gd name="connsiteY7" fmla="*/ 8405 h 10209"/>
                <a:gd name="connsiteX8" fmla="*/ 8765 w 10000"/>
                <a:gd name="connsiteY8" fmla="*/ 7444 h 10209"/>
                <a:gd name="connsiteX9" fmla="*/ 8353 w 10000"/>
                <a:gd name="connsiteY9" fmla="*/ 6601 h 10209"/>
                <a:gd name="connsiteX10" fmla="*/ 7471 w 10000"/>
                <a:gd name="connsiteY10" fmla="*/ 5346 h 10209"/>
                <a:gd name="connsiteX11" fmla="*/ 6235 w 10000"/>
                <a:gd name="connsiteY11" fmla="*/ 3405 h 10209"/>
                <a:gd name="connsiteX12" fmla="*/ 5412 w 10000"/>
                <a:gd name="connsiteY12" fmla="*/ 2582 h 10209"/>
                <a:gd name="connsiteX13" fmla="*/ 3765 w 10000"/>
                <a:gd name="connsiteY13" fmla="*/ 209 h 10209"/>
                <a:gd name="connsiteX14" fmla="*/ 2059 w 10000"/>
                <a:gd name="connsiteY14" fmla="*/ 209 h 10209"/>
                <a:gd name="connsiteX15" fmla="*/ 1235 w 10000"/>
                <a:gd name="connsiteY15" fmla="*/ 1464 h 10209"/>
                <a:gd name="connsiteX16" fmla="*/ 412 w 10000"/>
                <a:gd name="connsiteY16" fmla="*/ 3954 h 10209"/>
                <a:gd name="connsiteX17" fmla="*/ 0 w 10000"/>
                <a:gd name="connsiteY17" fmla="*/ 6876 h 10209"/>
                <a:gd name="connsiteX18" fmla="*/ 412 w 10000"/>
                <a:gd name="connsiteY18" fmla="*/ 8542 h 10209"/>
                <a:gd name="connsiteX19" fmla="*/ 824 w 10000"/>
                <a:gd name="connsiteY19" fmla="*/ 9385 h 10209"/>
                <a:gd name="connsiteX20" fmla="*/ 1235 w 10000"/>
                <a:gd name="connsiteY20" fmla="*/ 10209 h 10209"/>
                <a:gd name="connsiteX0" fmla="*/ 1235 w 10000"/>
                <a:gd name="connsiteY0" fmla="*/ 10209 h 10209"/>
                <a:gd name="connsiteX1" fmla="*/ 1647 w 10000"/>
                <a:gd name="connsiteY1" fmla="*/ 9797 h 10209"/>
                <a:gd name="connsiteX2" fmla="*/ 6235 w 10000"/>
                <a:gd name="connsiteY2" fmla="*/ 9248 h 10209"/>
                <a:gd name="connsiteX3" fmla="*/ 7882 w 10000"/>
                <a:gd name="connsiteY3" fmla="*/ 9385 h 10209"/>
                <a:gd name="connsiteX4" fmla="*/ 9176 w 10000"/>
                <a:gd name="connsiteY4" fmla="*/ 9523 h 10209"/>
                <a:gd name="connsiteX5" fmla="*/ 10000 w 10000"/>
                <a:gd name="connsiteY5" fmla="*/ 9934 h 10209"/>
                <a:gd name="connsiteX6" fmla="*/ 9588 w 10000"/>
                <a:gd name="connsiteY6" fmla="*/ 8405 h 10209"/>
                <a:gd name="connsiteX7" fmla="*/ 8765 w 10000"/>
                <a:gd name="connsiteY7" fmla="*/ 7444 h 10209"/>
                <a:gd name="connsiteX8" fmla="*/ 8353 w 10000"/>
                <a:gd name="connsiteY8" fmla="*/ 6601 h 10209"/>
                <a:gd name="connsiteX9" fmla="*/ 7471 w 10000"/>
                <a:gd name="connsiteY9" fmla="*/ 5346 h 10209"/>
                <a:gd name="connsiteX10" fmla="*/ 6235 w 10000"/>
                <a:gd name="connsiteY10" fmla="*/ 3405 h 10209"/>
                <a:gd name="connsiteX11" fmla="*/ 5412 w 10000"/>
                <a:gd name="connsiteY11" fmla="*/ 2582 h 10209"/>
                <a:gd name="connsiteX12" fmla="*/ 3765 w 10000"/>
                <a:gd name="connsiteY12" fmla="*/ 209 h 10209"/>
                <a:gd name="connsiteX13" fmla="*/ 2059 w 10000"/>
                <a:gd name="connsiteY13" fmla="*/ 209 h 10209"/>
                <a:gd name="connsiteX14" fmla="*/ 1235 w 10000"/>
                <a:gd name="connsiteY14" fmla="*/ 1464 h 10209"/>
                <a:gd name="connsiteX15" fmla="*/ 412 w 10000"/>
                <a:gd name="connsiteY15" fmla="*/ 3954 h 10209"/>
                <a:gd name="connsiteX16" fmla="*/ 0 w 10000"/>
                <a:gd name="connsiteY16" fmla="*/ 6876 h 10209"/>
                <a:gd name="connsiteX17" fmla="*/ 412 w 10000"/>
                <a:gd name="connsiteY17" fmla="*/ 8542 h 10209"/>
                <a:gd name="connsiteX18" fmla="*/ 824 w 10000"/>
                <a:gd name="connsiteY18" fmla="*/ 9385 h 10209"/>
                <a:gd name="connsiteX19" fmla="*/ 1235 w 10000"/>
                <a:gd name="connsiteY19" fmla="*/ 10209 h 10209"/>
                <a:gd name="connsiteX0" fmla="*/ 1235 w 10000"/>
                <a:gd name="connsiteY0" fmla="*/ 10209 h 10209"/>
                <a:gd name="connsiteX1" fmla="*/ 1647 w 10000"/>
                <a:gd name="connsiteY1" fmla="*/ 9797 h 10209"/>
                <a:gd name="connsiteX2" fmla="*/ 6235 w 10000"/>
                <a:gd name="connsiteY2" fmla="*/ 9248 h 10209"/>
                <a:gd name="connsiteX3" fmla="*/ 9176 w 10000"/>
                <a:gd name="connsiteY3" fmla="*/ 9523 h 10209"/>
                <a:gd name="connsiteX4" fmla="*/ 10000 w 10000"/>
                <a:gd name="connsiteY4" fmla="*/ 9934 h 10209"/>
                <a:gd name="connsiteX5" fmla="*/ 9588 w 10000"/>
                <a:gd name="connsiteY5" fmla="*/ 8405 h 10209"/>
                <a:gd name="connsiteX6" fmla="*/ 8765 w 10000"/>
                <a:gd name="connsiteY6" fmla="*/ 7444 h 10209"/>
                <a:gd name="connsiteX7" fmla="*/ 8353 w 10000"/>
                <a:gd name="connsiteY7" fmla="*/ 6601 h 10209"/>
                <a:gd name="connsiteX8" fmla="*/ 7471 w 10000"/>
                <a:gd name="connsiteY8" fmla="*/ 5346 h 10209"/>
                <a:gd name="connsiteX9" fmla="*/ 6235 w 10000"/>
                <a:gd name="connsiteY9" fmla="*/ 3405 h 10209"/>
                <a:gd name="connsiteX10" fmla="*/ 5412 w 10000"/>
                <a:gd name="connsiteY10" fmla="*/ 2582 h 10209"/>
                <a:gd name="connsiteX11" fmla="*/ 3765 w 10000"/>
                <a:gd name="connsiteY11" fmla="*/ 209 h 10209"/>
                <a:gd name="connsiteX12" fmla="*/ 2059 w 10000"/>
                <a:gd name="connsiteY12" fmla="*/ 209 h 10209"/>
                <a:gd name="connsiteX13" fmla="*/ 1235 w 10000"/>
                <a:gd name="connsiteY13" fmla="*/ 1464 h 10209"/>
                <a:gd name="connsiteX14" fmla="*/ 412 w 10000"/>
                <a:gd name="connsiteY14" fmla="*/ 3954 h 10209"/>
                <a:gd name="connsiteX15" fmla="*/ 0 w 10000"/>
                <a:gd name="connsiteY15" fmla="*/ 6876 h 10209"/>
                <a:gd name="connsiteX16" fmla="*/ 412 w 10000"/>
                <a:gd name="connsiteY16" fmla="*/ 8542 h 10209"/>
                <a:gd name="connsiteX17" fmla="*/ 824 w 10000"/>
                <a:gd name="connsiteY17" fmla="*/ 9385 h 10209"/>
                <a:gd name="connsiteX18" fmla="*/ 1235 w 10000"/>
                <a:gd name="connsiteY18" fmla="*/ 10209 h 10209"/>
                <a:gd name="connsiteX0" fmla="*/ 1235 w 10000"/>
                <a:gd name="connsiteY0" fmla="*/ 10209 h 10209"/>
                <a:gd name="connsiteX1" fmla="*/ 1647 w 10000"/>
                <a:gd name="connsiteY1" fmla="*/ 9797 h 10209"/>
                <a:gd name="connsiteX2" fmla="*/ 6235 w 10000"/>
                <a:gd name="connsiteY2" fmla="*/ 9248 h 10209"/>
                <a:gd name="connsiteX3" fmla="*/ 10000 w 10000"/>
                <a:gd name="connsiteY3" fmla="*/ 9934 h 10209"/>
                <a:gd name="connsiteX4" fmla="*/ 9588 w 10000"/>
                <a:gd name="connsiteY4" fmla="*/ 8405 h 10209"/>
                <a:gd name="connsiteX5" fmla="*/ 8765 w 10000"/>
                <a:gd name="connsiteY5" fmla="*/ 7444 h 10209"/>
                <a:gd name="connsiteX6" fmla="*/ 8353 w 10000"/>
                <a:gd name="connsiteY6" fmla="*/ 6601 h 10209"/>
                <a:gd name="connsiteX7" fmla="*/ 7471 w 10000"/>
                <a:gd name="connsiteY7" fmla="*/ 5346 h 10209"/>
                <a:gd name="connsiteX8" fmla="*/ 6235 w 10000"/>
                <a:gd name="connsiteY8" fmla="*/ 3405 h 10209"/>
                <a:gd name="connsiteX9" fmla="*/ 5412 w 10000"/>
                <a:gd name="connsiteY9" fmla="*/ 2582 h 10209"/>
                <a:gd name="connsiteX10" fmla="*/ 3765 w 10000"/>
                <a:gd name="connsiteY10" fmla="*/ 209 h 10209"/>
                <a:gd name="connsiteX11" fmla="*/ 2059 w 10000"/>
                <a:gd name="connsiteY11" fmla="*/ 209 h 10209"/>
                <a:gd name="connsiteX12" fmla="*/ 1235 w 10000"/>
                <a:gd name="connsiteY12" fmla="*/ 1464 h 10209"/>
                <a:gd name="connsiteX13" fmla="*/ 412 w 10000"/>
                <a:gd name="connsiteY13" fmla="*/ 3954 h 10209"/>
                <a:gd name="connsiteX14" fmla="*/ 0 w 10000"/>
                <a:gd name="connsiteY14" fmla="*/ 6876 h 10209"/>
                <a:gd name="connsiteX15" fmla="*/ 412 w 10000"/>
                <a:gd name="connsiteY15" fmla="*/ 8542 h 10209"/>
                <a:gd name="connsiteX16" fmla="*/ 824 w 10000"/>
                <a:gd name="connsiteY16" fmla="*/ 9385 h 10209"/>
                <a:gd name="connsiteX17" fmla="*/ 1235 w 10000"/>
                <a:gd name="connsiteY17"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765 w 10000"/>
                <a:gd name="connsiteY4" fmla="*/ 7444 h 10209"/>
                <a:gd name="connsiteX5" fmla="*/ 8353 w 10000"/>
                <a:gd name="connsiteY5" fmla="*/ 6601 h 10209"/>
                <a:gd name="connsiteX6" fmla="*/ 7471 w 10000"/>
                <a:gd name="connsiteY6" fmla="*/ 5346 h 10209"/>
                <a:gd name="connsiteX7" fmla="*/ 6235 w 10000"/>
                <a:gd name="connsiteY7" fmla="*/ 3405 h 10209"/>
                <a:gd name="connsiteX8" fmla="*/ 5412 w 10000"/>
                <a:gd name="connsiteY8" fmla="*/ 2582 h 10209"/>
                <a:gd name="connsiteX9" fmla="*/ 3765 w 10000"/>
                <a:gd name="connsiteY9" fmla="*/ 209 h 10209"/>
                <a:gd name="connsiteX10" fmla="*/ 2059 w 10000"/>
                <a:gd name="connsiteY10" fmla="*/ 209 h 10209"/>
                <a:gd name="connsiteX11" fmla="*/ 1235 w 10000"/>
                <a:gd name="connsiteY11" fmla="*/ 1464 h 10209"/>
                <a:gd name="connsiteX12" fmla="*/ 412 w 10000"/>
                <a:gd name="connsiteY12" fmla="*/ 3954 h 10209"/>
                <a:gd name="connsiteX13" fmla="*/ 0 w 10000"/>
                <a:gd name="connsiteY13" fmla="*/ 6876 h 10209"/>
                <a:gd name="connsiteX14" fmla="*/ 412 w 10000"/>
                <a:gd name="connsiteY14" fmla="*/ 8542 h 10209"/>
                <a:gd name="connsiteX15" fmla="*/ 824 w 10000"/>
                <a:gd name="connsiteY15" fmla="*/ 9385 h 10209"/>
                <a:gd name="connsiteX16" fmla="*/ 1235 w 10000"/>
                <a:gd name="connsiteY16"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7471 w 10000"/>
                <a:gd name="connsiteY5" fmla="*/ 5346 h 10209"/>
                <a:gd name="connsiteX6" fmla="*/ 6235 w 10000"/>
                <a:gd name="connsiteY6" fmla="*/ 3405 h 10209"/>
                <a:gd name="connsiteX7" fmla="*/ 5412 w 10000"/>
                <a:gd name="connsiteY7" fmla="*/ 2582 h 10209"/>
                <a:gd name="connsiteX8" fmla="*/ 3765 w 10000"/>
                <a:gd name="connsiteY8" fmla="*/ 209 h 10209"/>
                <a:gd name="connsiteX9" fmla="*/ 2059 w 10000"/>
                <a:gd name="connsiteY9" fmla="*/ 209 h 10209"/>
                <a:gd name="connsiteX10" fmla="*/ 1235 w 10000"/>
                <a:gd name="connsiteY10" fmla="*/ 1464 h 10209"/>
                <a:gd name="connsiteX11" fmla="*/ 412 w 10000"/>
                <a:gd name="connsiteY11" fmla="*/ 3954 h 10209"/>
                <a:gd name="connsiteX12" fmla="*/ 0 w 10000"/>
                <a:gd name="connsiteY12" fmla="*/ 6876 h 10209"/>
                <a:gd name="connsiteX13" fmla="*/ 412 w 10000"/>
                <a:gd name="connsiteY13" fmla="*/ 8542 h 10209"/>
                <a:gd name="connsiteX14" fmla="*/ 824 w 10000"/>
                <a:gd name="connsiteY14" fmla="*/ 9385 h 10209"/>
                <a:gd name="connsiteX15" fmla="*/ 1235 w 10000"/>
                <a:gd name="connsiteY15"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7471 w 10000"/>
                <a:gd name="connsiteY5" fmla="*/ 5346 h 10209"/>
                <a:gd name="connsiteX6" fmla="*/ 6235 w 10000"/>
                <a:gd name="connsiteY6" fmla="*/ 3405 h 10209"/>
                <a:gd name="connsiteX7" fmla="*/ 3765 w 10000"/>
                <a:gd name="connsiteY7" fmla="*/ 209 h 10209"/>
                <a:gd name="connsiteX8" fmla="*/ 2059 w 10000"/>
                <a:gd name="connsiteY8" fmla="*/ 209 h 10209"/>
                <a:gd name="connsiteX9" fmla="*/ 1235 w 10000"/>
                <a:gd name="connsiteY9" fmla="*/ 1464 h 10209"/>
                <a:gd name="connsiteX10" fmla="*/ 412 w 10000"/>
                <a:gd name="connsiteY10" fmla="*/ 3954 h 10209"/>
                <a:gd name="connsiteX11" fmla="*/ 0 w 10000"/>
                <a:gd name="connsiteY11" fmla="*/ 6876 h 10209"/>
                <a:gd name="connsiteX12" fmla="*/ 412 w 10000"/>
                <a:gd name="connsiteY12" fmla="*/ 8542 h 10209"/>
                <a:gd name="connsiteX13" fmla="*/ 824 w 10000"/>
                <a:gd name="connsiteY13" fmla="*/ 9385 h 10209"/>
                <a:gd name="connsiteX14" fmla="*/ 1235 w 10000"/>
                <a:gd name="connsiteY14"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6235 w 10000"/>
                <a:gd name="connsiteY5" fmla="*/ 3405 h 10209"/>
                <a:gd name="connsiteX6" fmla="*/ 3765 w 10000"/>
                <a:gd name="connsiteY6" fmla="*/ 209 h 10209"/>
                <a:gd name="connsiteX7" fmla="*/ 2059 w 10000"/>
                <a:gd name="connsiteY7" fmla="*/ 209 h 10209"/>
                <a:gd name="connsiteX8" fmla="*/ 1235 w 10000"/>
                <a:gd name="connsiteY8" fmla="*/ 1464 h 10209"/>
                <a:gd name="connsiteX9" fmla="*/ 412 w 10000"/>
                <a:gd name="connsiteY9" fmla="*/ 3954 h 10209"/>
                <a:gd name="connsiteX10" fmla="*/ 0 w 10000"/>
                <a:gd name="connsiteY10" fmla="*/ 6876 h 10209"/>
                <a:gd name="connsiteX11" fmla="*/ 412 w 10000"/>
                <a:gd name="connsiteY11" fmla="*/ 8542 h 10209"/>
                <a:gd name="connsiteX12" fmla="*/ 824 w 10000"/>
                <a:gd name="connsiteY12" fmla="*/ 9385 h 10209"/>
                <a:gd name="connsiteX13" fmla="*/ 1235 w 10000"/>
                <a:gd name="connsiteY13"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6235 w 10000"/>
                <a:gd name="connsiteY5" fmla="*/ 3405 h 10209"/>
                <a:gd name="connsiteX6" fmla="*/ 3765 w 10000"/>
                <a:gd name="connsiteY6" fmla="*/ 209 h 10209"/>
                <a:gd name="connsiteX7" fmla="*/ 2059 w 10000"/>
                <a:gd name="connsiteY7" fmla="*/ 209 h 10209"/>
                <a:gd name="connsiteX8" fmla="*/ 1235 w 10000"/>
                <a:gd name="connsiteY8" fmla="*/ 1464 h 10209"/>
                <a:gd name="connsiteX9" fmla="*/ 412 w 10000"/>
                <a:gd name="connsiteY9" fmla="*/ 3954 h 10209"/>
                <a:gd name="connsiteX10" fmla="*/ 0 w 10000"/>
                <a:gd name="connsiteY10" fmla="*/ 6876 h 10209"/>
                <a:gd name="connsiteX11" fmla="*/ 824 w 10000"/>
                <a:gd name="connsiteY11" fmla="*/ 9385 h 10209"/>
                <a:gd name="connsiteX12" fmla="*/ 1235 w 10000"/>
                <a:gd name="connsiteY12"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6235 w 10000"/>
                <a:gd name="connsiteY5" fmla="*/ 3405 h 10209"/>
                <a:gd name="connsiteX6" fmla="*/ 3765 w 10000"/>
                <a:gd name="connsiteY6" fmla="*/ 209 h 10209"/>
                <a:gd name="connsiteX7" fmla="*/ 2059 w 10000"/>
                <a:gd name="connsiteY7" fmla="*/ 209 h 10209"/>
                <a:gd name="connsiteX8" fmla="*/ 1235 w 10000"/>
                <a:gd name="connsiteY8" fmla="*/ 1464 h 10209"/>
                <a:gd name="connsiteX9" fmla="*/ 412 w 10000"/>
                <a:gd name="connsiteY9" fmla="*/ 3954 h 10209"/>
                <a:gd name="connsiteX10" fmla="*/ 0 w 10000"/>
                <a:gd name="connsiteY10" fmla="*/ 6876 h 10209"/>
                <a:gd name="connsiteX11" fmla="*/ 1235 w 10000"/>
                <a:gd name="connsiteY11"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6235 w 10000"/>
                <a:gd name="connsiteY5" fmla="*/ 3405 h 10209"/>
                <a:gd name="connsiteX6" fmla="*/ 3765 w 10000"/>
                <a:gd name="connsiteY6" fmla="*/ 209 h 10209"/>
                <a:gd name="connsiteX7" fmla="*/ 2059 w 10000"/>
                <a:gd name="connsiteY7" fmla="*/ 209 h 10209"/>
                <a:gd name="connsiteX8" fmla="*/ 1235 w 10000"/>
                <a:gd name="connsiteY8" fmla="*/ 1464 h 10209"/>
                <a:gd name="connsiteX9" fmla="*/ 412 w 10000"/>
                <a:gd name="connsiteY9" fmla="*/ 3954 h 10209"/>
                <a:gd name="connsiteX10" fmla="*/ 0 w 10000"/>
                <a:gd name="connsiteY10" fmla="*/ 6876 h 10209"/>
                <a:gd name="connsiteX11" fmla="*/ 1235 w 10000"/>
                <a:gd name="connsiteY11"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6235 w 10000"/>
                <a:gd name="connsiteY5" fmla="*/ 3405 h 10209"/>
                <a:gd name="connsiteX6" fmla="*/ 3765 w 10000"/>
                <a:gd name="connsiteY6" fmla="*/ 209 h 10209"/>
                <a:gd name="connsiteX7" fmla="*/ 2059 w 10000"/>
                <a:gd name="connsiteY7" fmla="*/ 209 h 10209"/>
                <a:gd name="connsiteX8" fmla="*/ 1235 w 10000"/>
                <a:gd name="connsiteY8" fmla="*/ 1464 h 10209"/>
                <a:gd name="connsiteX9" fmla="*/ 412 w 10000"/>
                <a:gd name="connsiteY9" fmla="*/ 3954 h 10209"/>
                <a:gd name="connsiteX10" fmla="*/ 0 w 10000"/>
                <a:gd name="connsiteY10" fmla="*/ 6876 h 10209"/>
                <a:gd name="connsiteX11" fmla="*/ 1235 w 10000"/>
                <a:gd name="connsiteY11"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6235 w 10000"/>
                <a:gd name="connsiteY5" fmla="*/ 3405 h 10209"/>
                <a:gd name="connsiteX6" fmla="*/ 3765 w 10000"/>
                <a:gd name="connsiteY6" fmla="*/ 209 h 10209"/>
                <a:gd name="connsiteX7" fmla="*/ 2059 w 10000"/>
                <a:gd name="connsiteY7" fmla="*/ 209 h 10209"/>
                <a:gd name="connsiteX8" fmla="*/ 1235 w 10000"/>
                <a:gd name="connsiteY8" fmla="*/ 1464 h 10209"/>
                <a:gd name="connsiteX9" fmla="*/ 412 w 10000"/>
                <a:gd name="connsiteY9" fmla="*/ 3954 h 10209"/>
                <a:gd name="connsiteX10" fmla="*/ 0 w 10000"/>
                <a:gd name="connsiteY10" fmla="*/ 6876 h 10209"/>
                <a:gd name="connsiteX11" fmla="*/ 1235 w 10000"/>
                <a:gd name="connsiteY11"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6235 w 10000"/>
                <a:gd name="connsiteY5" fmla="*/ 3405 h 10209"/>
                <a:gd name="connsiteX6" fmla="*/ 3765 w 10000"/>
                <a:gd name="connsiteY6" fmla="*/ 209 h 10209"/>
                <a:gd name="connsiteX7" fmla="*/ 2059 w 10000"/>
                <a:gd name="connsiteY7" fmla="*/ 209 h 10209"/>
                <a:gd name="connsiteX8" fmla="*/ 1235 w 10000"/>
                <a:gd name="connsiteY8" fmla="*/ 1464 h 10209"/>
                <a:gd name="connsiteX9" fmla="*/ 412 w 10000"/>
                <a:gd name="connsiteY9" fmla="*/ 3954 h 10209"/>
                <a:gd name="connsiteX10" fmla="*/ 0 w 10000"/>
                <a:gd name="connsiteY10" fmla="*/ 6876 h 10209"/>
                <a:gd name="connsiteX11" fmla="*/ 1235 w 10000"/>
                <a:gd name="connsiteY11" fmla="*/ 10209 h 10209"/>
                <a:gd name="connsiteX0" fmla="*/ 1235 w 10000"/>
                <a:gd name="connsiteY0" fmla="*/ 10209 h 10604"/>
                <a:gd name="connsiteX1" fmla="*/ 6235 w 10000"/>
                <a:gd name="connsiteY1" fmla="*/ 9248 h 10604"/>
                <a:gd name="connsiteX2" fmla="*/ 10000 w 10000"/>
                <a:gd name="connsiteY2" fmla="*/ 9934 h 10604"/>
                <a:gd name="connsiteX3" fmla="*/ 9588 w 10000"/>
                <a:gd name="connsiteY3" fmla="*/ 8405 h 10604"/>
                <a:gd name="connsiteX4" fmla="*/ 8353 w 10000"/>
                <a:gd name="connsiteY4" fmla="*/ 6601 h 10604"/>
                <a:gd name="connsiteX5" fmla="*/ 6235 w 10000"/>
                <a:gd name="connsiteY5" fmla="*/ 3405 h 10604"/>
                <a:gd name="connsiteX6" fmla="*/ 3765 w 10000"/>
                <a:gd name="connsiteY6" fmla="*/ 209 h 10604"/>
                <a:gd name="connsiteX7" fmla="*/ 2059 w 10000"/>
                <a:gd name="connsiteY7" fmla="*/ 209 h 10604"/>
                <a:gd name="connsiteX8" fmla="*/ 1235 w 10000"/>
                <a:gd name="connsiteY8" fmla="*/ 1464 h 10604"/>
                <a:gd name="connsiteX9" fmla="*/ 412 w 10000"/>
                <a:gd name="connsiteY9" fmla="*/ 3954 h 10604"/>
                <a:gd name="connsiteX10" fmla="*/ 0 w 10000"/>
                <a:gd name="connsiteY10" fmla="*/ 6876 h 10604"/>
                <a:gd name="connsiteX11" fmla="*/ 1235 w 10000"/>
                <a:gd name="connsiteY11" fmla="*/ 10209 h 10604"/>
                <a:gd name="connsiteX0" fmla="*/ 1235 w 10000"/>
                <a:gd name="connsiteY0" fmla="*/ 10209 h 10604"/>
                <a:gd name="connsiteX1" fmla="*/ 6235 w 10000"/>
                <a:gd name="connsiteY1" fmla="*/ 9248 h 10604"/>
                <a:gd name="connsiteX2" fmla="*/ 10000 w 10000"/>
                <a:gd name="connsiteY2" fmla="*/ 9934 h 10604"/>
                <a:gd name="connsiteX3" fmla="*/ 9588 w 10000"/>
                <a:gd name="connsiteY3" fmla="*/ 8405 h 10604"/>
                <a:gd name="connsiteX4" fmla="*/ 8353 w 10000"/>
                <a:gd name="connsiteY4" fmla="*/ 6601 h 10604"/>
                <a:gd name="connsiteX5" fmla="*/ 6235 w 10000"/>
                <a:gd name="connsiteY5" fmla="*/ 3405 h 10604"/>
                <a:gd name="connsiteX6" fmla="*/ 3765 w 10000"/>
                <a:gd name="connsiteY6" fmla="*/ 209 h 10604"/>
                <a:gd name="connsiteX7" fmla="*/ 2059 w 10000"/>
                <a:gd name="connsiteY7" fmla="*/ 209 h 10604"/>
                <a:gd name="connsiteX8" fmla="*/ 1235 w 10000"/>
                <a:gd name="connsiteY8" fmla="*/ 1464 h 10604"/>
                <a:gd name="connsiteX9" fmla="*/ 412 w 10000"/>
                <a:gd name="connsiteY9" fmla="*/ 3954 h 10604"/>
                <a:gd name="connsiteX10" fmla="*/ 0 w 10000"/>
                <a:gd name="connsiteY10" fmla="*/ 6876 h 10604"/>
                <a:gd name="connsiteX11" fmla="*/ 1235 w 10000"/>
                <a:gd name="connsiteY11" fmla="*/ 10209 h 10604"/>
                <a:gd name="connsiteX0" fmla="*/ 1372 w 10137"/>
                <a:gd name="connsiteY0" fmla="*/ 10209 h 10604"/>
                <a:gd name="connsiteX1" fmla="*/ 6372 w 10137"/>
                <a:gd name="connsiteY1" fmla="*/ 9248 h 10604"/>
                <a:gd name="connsiteX2" fmla="*/ 10137 w 10137"/>
                <a:gd name="connsiteY2" fmla="*/ 9934 h 10604"/>
                <a:gd name="connsiteX3" fmla="*/ 9725 w 10137"/>
                <a:gd name="connsiteY3" fmla="*/ 8405 h 10604"/>
                <a:gd name="connsiteX4" fmla="*/ 8490 w 10137"/>
                <a:gd name="connsiteY4" fmla="*/ 6601 h 10604"/>
                <a:gd name="connsiteX5" fmla="*/ 6372 w 10137"/>
                <a:gd name="connsiteY5" fmla="*/ 3405 h 10604"/>
                <a:gd name="connsiteX6" fmla="*/ 3902 w 10137"/>
                <a:gd name="connsiteY6" fmla="*/ 209 h 10604"/>
                <a:gd name="connsiteX7" fmla="*/ 2196 w 10137"/>
                <a:gd name="connsiteY7" fmla="*/ 209 h 10604"/>
                <a:gd name="connsiteX8" fmla="*/ 1372 w 10137"/>
                <a:gd name="connsiteY8" fmla="*/ 1464 h 10604"/>
                <a:gd name="connsiteX9" fmla="*/ 549 w 10137"/>
                <a:gd name="connsiteY9" fmla="*/ 3954 h 10604"/>
                <a:gd name="connsiteX10" fmla="*/ 137 w 10137"/>
                <a:gd name="connsiteY10" fmla="*/ 6876 h 10604"/>
                <a:gd name="connsiteX11" fmla="*/ 1372 w 10137"/>
                <a:gd name="connsiteY11" fmla="*/ 10209 h 10604"/>
                <a:gd name="connsiteX0" fmla="*/ 1372 w 10137"/>
                <a:gd name="connsiteY0" fmla="*/ 10209 h 10604"/>
                <a:gd name="connsiteX1" fmla="*/ 6372 w 10137"/>
                <a:gd name="connsiteY1" fmla="*/ 9248 h 10604"/>
                <a:gd name="connsiteX2" fmla="*/ 10137 w 10137"/>
                <a:gd name="connsiteY2" fmla="*/ 9934 h 10604"/>
                <a:gd name="connsiteX3" fmla="*/ 9725 w 10137"/>
                <a:gd name="connsiteY3" fmla="*/ 8405 h 10604"/>
                <a:gd name="connsiteX4" fmla="*/ 8490 w 10137"/>
                <a:gd name="connsiteY4" fmla="*/ 6601 h 10604"/>
                <a:gd name="connsiteX5" fmla="*/ 6372 w 10137"/>
                <a:gd name="connsiteY5" fmla="*/ 3405 h 10604"/>
                <a:gd name="connsiteX6" fmla="*/ 3902 w 10137"/>
                <a:gd name="connsiteY6" fmla="*/ 209 h 10604"/>
                <a:gd name="connsiteX7" fmla="*/ 2196 w 10137"/>
                <a:gd name="connsiteY7" fmla="*/ 209 h 10604"/>
                <a:gd name="connsiteX8" fmla="*/ 1372 w 10137"/>
                <a:gd name="connsiteY8" fmla="*/ 1464 h 10604"/>
                <a:gd name="connsiteX9" fmla="*/ 549 w 10137"/>
                <a:gd name="connsiteY9" fmla="*/ 3954 h 10604"/>
                <a:gd name="connsiteX10" fmla="*/ 137 w 10137"/>
                <a:gd name="connsiteY10" fmla="*/ 6876 h 10604"/>
                <a:gd name="connsiteX11" fmla="*/ 1372 w 10137"/>
                <a:gd name="connsiteY11" fmla="*/ 10209 h 10604"/>
                <a:gd name="connsiteX0" fmla="*/ 1372 w 10137"/>
                <a:gd name="connsiteY0" fmla="*/ 10624 h 11019"/>
                <a:gd name="connsiteX1" fmla="*/ 6372 w 10137"/>
                <a:gd name="connsiteY1" fmla="*/ 9663 h 11019"/>
                <a:gd name="connsiteX2" fmla="*/ 10137 w 10137"/>
                <a:gd name="connsiteY2" fmla="*/ 10349 h 11019"/>
                <a:gd name="connsiteX3" fmla="*/ 9725 w 10137"/>
                <a:gd name="connsiteY3" fmla="*/ 8820 h 11019"/>
                <a:gd name="connsiteX4" fmla="*/ 8490 w 10137"/>
                <a:gd name="connsiteY4" fmla="*/ 7016 h 11019"/>
                <a:gd name="connsiteX5" fmla="*/ 6372 w 10137"/>
                <a:gd name="connsiteY5" fmla="*/ 3820 h 11019"/>
                <a:gd name="connsiteX6" fmla="*/ 3902 w 10137"/>
                <a:gd name="connsiteY6" fmla="*/ 624 h 11019"/>
                <a:gd name="connsiteX7" fmla="*/ 2196 w 10137"/>
                <a:gd name="connsiteY7" fmla="*/ 624 h 11019"/>
                <a:gd name="connsiteX8" fmla="*/ 549 w 10137"/>
                <a:gd name="connsiteY8" fmla="*/ 4369 h 11019"/>
                <a:gd name="connsiteX9" fmla="*/ 137 w 10137"/>
                <a:gd name="connsiteY9" fmla="*/ 7291 h 11019"/>
                <a:gd name="connsiteX10" fmla="*/ 1372 w 10137"/>
                <a:gd name="connsiteY10" fmla="*/ 10624 h 11019"/>
                <a:gd name="connsiteX0" fmla="*/ 1372 w 10137"/>
                <a:gd name="connsiteY0" fmla="*/ 10624 h 11019"/>
                <a:gd name="connsiteX1" fmla="*/ 6372 w 10137"/>
                <a:gd name="connsiteY1" fmla="*/ 9663 h 11019"/>
                <a:gd name="connsiteX2" fmla="*/ 10137 w 10137"/>
                <a:gd name="connsiteY2" fmla="*/ 10349 h 11019"/>
                <a:gd name="connsiteX3" fmla="*/ 9725 w 10137"/>
                <a:gd name="connsiteY3" fmla="*/ 8820 h 11019"/>
                <a:gd name="connsiteX4" fmla="*/ 8490 w 10137"/>
                <a:gd name="connsiteY4" fmla="*/ 7016 h 11019"/>
                <a:gd name="connsiteX5" fmla="*/ 6372 w 10137"/>
                <a:gd name="connsiteY5" fmla="*/ 3820 h 11019"/>
                <a:gd name="connsiteX6" fmla="*/ 3902 w 10137"/>
                <a:gd name="connsiteY6" fmla="*/ 624 h 11019"/>
                <a:gd name="connsiteX7" fmla="*/ 2196 w 10137"/>
                <a:gd name="connsiteY7" fmla="*/ 624 h 11019"/>
                <a:gd name="connsiteX8" fmla="*/ 549 w 10137"/>
                <a:gd name="connsiteY8" fmla="*/ 4369 h 11019"/>
                <a:gd name="connsiteX9" fmla="*/ 137 w 10137"/>
                <a:gd name="connsiteY9" fmla="*/ 7291 h 11019"/>
                <a:gd name="connsiteX10" fmla="*/ 1372 w 10137"/>
                <a:gd name="connsiteY10" fmla="*/ 10624 h 11019"/>
                <a:gd name="connsiteX0" fmla="*/ 1372 w 10137"/>
                <a:gd name="connsiteY0" fmla="*/ 10624 h 11019"/>
                <a:gd name="connsiteX1" fmla="*/ 6372 w 10137"/>
                <a:gd name="connsiteY1" fmla="*/ 9663 h 11019"/>
                <a:gd name="connsiteX2" fmla="*/ 10137 w 10137"/>
                <a:gd name="connsiteY2" fmla="*/ 10349 h 11019"/>
                <a:gd name="connsiteX3" fmla="*/ 9725 w 10137"/>
                <a:gd name="connsiteY3" fmla="*/ 8820 h 11019"/>
                <a:gd name="connsiteX4" fmla="*/ 8490 w 10137"/>
                <a:gd name="connsiteY4" fmla="*/ 7016 h 11019"/>
                <a:gd name="connsiteX5" fmla="*/ 6372 w 10137"/>
                <a:gd name="connsiteY5" fmla="*/ 3820 h 11019"/>
                <a:gd name="connsiteX6" fmla="*/ 3902 w 10137"/>
                <a:gd name="connsiteY6" fmla="*/ 624 h 11019"/>
                <a:gd name="connsiteX7" fmla="*/ 2196 w 10137"/>
                <a:gd name="connsiteY7" fmla="*/ 624 h 11019"/>
                <a:gd name="connsiteX8" fmla="*/ 549 w 10137"/>
                <a:gd name="connsiteY8" fmla="*/ 4369 h 11019"/>
                <a:gd name="connsiteX9" fmla="*/ 137 w 10137"/>
                <a:gd name="connsiteY9" fmla="*/ 7291 h 11019"/>
                <a:gd name="connsiteX10" fmla="*/ 1372 w 10137"/>
                <a:gd name="connsiteY10" fmla="*/ 10624 h 11019"/>
                <a:gd name="connsiteX0" fmla="*/ 1372 w 10137"/>
                <a:gd name="connsiteY0" fmla="*/ 10371 h 10766"/>
                <a:gd name="connsiteX1" fmla="*/ 6372 w 10137"/>
                <a:gd name="connsiteY1" fmla="*/ 9410 h 10766"/>
                <a:gd name="connsiteX2" fmla="*/ 10137 w 10137"/>
                <a:gd name="connsiteY2" fmla="*/ 10096 h 10766"/>
                <a:gd name="connsiteX3" fmla="*/ 9725 w 10137"/>
                <a:gd name="connsiteY3" fmla="*/ 8567 h 10766"/>
                <a:gd name="connsiteX4" fmla="*/ 8490 w 10137"/>
                <a:gd name="connsiteY4" fmla="*/ 6763 h 10766"/>
                <a:gd name="connsiteX5" fmla="*/ 6372 w 10137"/>
                <a:gd name="connsiteY5" fmla="*/ 3567 h 10766"/>
                <a:gd name="connsiteX6" fmla="*/ 3902 w 10137"/>
                <a:gd name="connsiteY6" fmla="*/ 371 h 10766"/>
                <a:gd name="connsiteX7" fmla="*/ 2196 w 10137"/>
                <a:gd name="connsiteY7" fmla="*/ 371 h 10766"/>
                <a:gd name="connsiteX8" fmla="*/ 549 w 10137"/>
                <a:gd name="connsiteY8" fmla="*/ 4116 h 10766"/>
                <a:gd name="connsiteX9" fmla="*/ 137 w 10137"/>
                <a:gd name="connsiteY9" fmla="*/ 7038 h 10766"/>
                <a:gd name="connsiteX10" fmla="*/ 1372 w 10137"/>
                <a:gd name="connsiteY10" fmla="*/ 10371 h 10766"/>
                <a:gd name="connsiteX0" fmla="*/ 1372 w 10137"/>
                <a:gd name="connsiteY0" fmla="*/ 10371 h 10766"/>
                <a:gd name="connsiteX1" fmla="*/ 6372 w 10137"/>
                <a:gd name="connsiteY1" fmla="*/ 9410 h 10766"/>
                <a:gd name="connsiteX2" fmla="*/ 10137 w 10137"/>
                <a:gd name="connsiteY2" fmla="*/ 10096 h 10766"/>
                <a:gd name="connsiteX3" fmla="*/ 9725 w 10137"/>
                <a:gd name="connsiteY3" fmla="*/ 8567 h 10766"/>
                <a:gd name="connsiteX4" fmla="*/ 8490 w 10137"/>
                <a:gd name="connsiteY4" fmla="*/ 6763 h 10766"/>
                <a:gd name="connsiteX5" fmla="*/ 6372 w 10137"/>
                <a:gd name="connsiteY5" fmla="*/ 3567 h 10766"/>
                <a:gd name="connsiteX6" fmla="*/ 3902 w 10137"/>
                <a:gd name="connsiteY6" fmla="*/ 371 h 10766"/>
                <a:gd name="connsiteX7" fmla="*/ 2196 w 10137"/>
                <a:gd name="connsiteY7" fmla="*/ 371 h 10766"/>
                <a:gd name="connsiteX8" fmla="*/ 549 w 10137"/>
                <a:gd name="connsiteY8" fmla="*/ 4116 h 10766"/>
                <a:gd name="connsiteX9" fmla="*/ 137 w 10137"/>
                <a:gd name="connsiteY9" fmla="*/ 7038 h 10766"/>
                <a:gd name="connsiteX10" fmla="*/ 1372 w 10137"/>
                <a:gd name="connsiteY10" fmla="*/ 10371 h 10766"/>
                <a:gd name="connsiteX0" fmla="*/ 1372 w 10137"/>
                <a:gd name="connsiteY0" fmla="*/ 10371 h 10371"/>
                <a:gd name="connsiteX1" fmla="*/ 6372 w 10137"/>
                <a:gd name="connsiteY1" fmla="*/ 9410 h 10371"/>
                <a:gd name="connsiteX2" fmla="*/ 10137 w 10137"/>
                <a:gd name="connsiteY2" fmla="*/ 10096 h 10371"/>
                <a:gd name="connsiteX3" fmla="*/ 9725 w 10137"/>
                <a:gd name="connsiteY3" fmla="*/ 8567 h 10371"/>
                <a:gd name="connsiteX4" fmla="*/ 8490 w 10137"/>
                <a:gd name="connsiteY4" fmla="*/ 6763 h 10371"/>
                <a:gd name="connsiteX5" fmla="*/ 6372 w 10137"/>
                <a:gd name="connsiteY5" fmla="*/ 3567 h 10371"/>
                <a:gd name="connsiteX6" fmla="*/ 3902 w 10137"/>
                <a:gd name="connsiteY6" fmla="*/ 371 h 10371"/>
                <a:gd name="connsiteX7" fmla="*/ 2196 w 10137"/>
                <a:gd name="connsiteY7" fmla="*/ 371 h 10371"/>
                <a:gd name="connsiteX8" fmla="*/ 549 w 10137"/>
                <a:gd name="connsiteY8" fmla="*/ 4116 h 10371"/>
                <a:gd name="connsiteX9" fmla="*/ 137 w 10137"/>
                <a:gd name="connsiteY9" fmla="*/ 7038 h 10371"/>
                <a:gd name="connsiteX10" fmla="*/ 1372 w 10137"/>
                <a:gd name="connsiteY10" fmla="*/ 10371 h 10371"/>
                <a:gd name="connsiteX0" fmla="*/ 1372 w 10137"/>
                <a:gd name="connsiteY0" fmla="*/ 10371 h 10371"/>
                <a:gd name="connsiteX1" fmla="*/ 6372 w 10137"/>
                <a:gd name="connsiteY1" fmla="*/ 9410 h 10371"/>
                <a:gd name="connsiteX2" fmla="*/ 10137 w 10137"/>
                <a:gd name="connsiteY2" fmla="*/ 10096 h 10371"/>
                <a:gd name="connsiteX3" fmla="*/ 9725 w 10137"/>
                <a:gd name="connsiteY3" fmla="*/ 8567 h 10371"/>
                <a:gd name="connsiteX4" fmla="*/ 8490 w 10137"/>
                <a:gd name="connsiteY4" fmla="*/ 6763 h 10371"/>
                <a:gd name="connsiteX5" fmla="*/ 6372 w 10137"/>
                <a:gd name="connsiteY5" fmla="*/ 3567 h 10371"/>
                <a:gd name="connsiteX6" fmla="*/ 3902 w 10137"/>
                <a:gd name="connsiteY6" fmla="*/ 371 h 10371"/>
                <a:gd name="connsiteX7" fmla="*/ 2196 w 10137"/>
                <a:gd name="connsiteY7" fmla="*/ 371 h 10371"/>
                <a:gd name="connsiteX8" fmla="*/ 549 w 10137"/>
                <a:gd name="connsiteY8" fmla="*/ 4116 h 10371"/>
                <a:gd name="connsiteX9" fmla="*/ 137 w 10137"/>
                <a:gd name="connsiteY9" fmla="*/ 7038 h 10371"/>
                <a:gd name="connsiteX10" fmla="*/ 1372 w 10137"/>
                <a:gd name="connsiteY10" fmla="*/ 10371 h 10371"/>
                <a:gd name="connsiteX0" fmla="*/ 1372 w 10137"/>
                <a:gd name="connsiteY0" fmla="*/ 10371 h 10371"/>
                <a:gd name="connsiteX1" fmla="*/ 6372 w 10137"/>
                <a:gd name="connsiteY1" fmla="*/ 9410 h 10371"/>
                <a:gd name="connsiteX2" fmla="*/ 10137 w 10137"/>
                <a:gd name="connsiteY2" fmla="*/ 10096 h 10371"/>
                <a:gd name="connsiteX3" fmla="*/ 9725 w 10137"/>
                <a:gd name="connsiteY3" fmla="*/ 8567 h 10371"/>
                <a:gd name="connsiteX4" fmla="*/ 8490 w 10137"/>
                <a:gd name="connsiteY4" fmla="*/ 6763 h 10371"/>
                <a:gd name="connsiteX5" fmla="*/ 6372 w 10137"/>
                <a:gd name="connsiteY5" fmla="*/ 3567 h 10371"/>
                <a:gd name="connsiteX6" fmla="*/ 3902 w 10137"/>
                <a:gd name="connsiteY6" fmla="*/ 371 h 10371"/>
                <a:gd name="connsiteX7" fmla="*/ 2196 w 10137"/>
                <a:gd name="connsiteY7" fmla="*/ 371 h 10371"/>
                <a:gd name="connsiteX8" fmla="*/ 549 w 10137"/>
                <a:gd name="connsiteY8" fmla="*/ 4116 h 10371"/>
                <a:gd name="connsiteX9" fmla="*/ 137 w 10137"/>
                <a:gd name="connsiteY9" fmla="*/ 7038 h 10371"/>
                <a:gd name="connsiteX10" fmla="*/ 1372 w 10137"/>
                <a:gd name="connsiteY10" fmla="*/ 10371 h 10371"/>
                <a:gd name="connsiteX0" fmla="*/ 972 w 10080"/>
                <a:gd name="connsiteY0" fmla="*/ 10601 h 10601"/>
                <a:gd name="connsiteX1" fmla="*/ 6315 w 10080"/>
                <a:gd name="connsiteY1" fmla="*/ 9410 h 10601"/>
                <a:gd name="connsiteX2" fmla="*/ 10080 w 10080"/>
                <a:gd name="connsiteY2" fmla="*/ 10096 h 10601"/>
                <a:gd name="connsiteX3" fmla="*/ 9668 w 10080"/>
                <a:gd name="connsiteY3" fmla="*/ 8567 h 10601"/>
                <a:gd name="connsiteX4" fmla="*/ 8433 w 10080"/>
                <a:gd name="connsiteY4" fmla="*/ 6763 h 10601"/>
                <a:gd name="connsiteX5" fmla="*/ 6315 w 10080"/>
                <a:gd name="connsiteY5" fmla="*/ 3567 h 10601"/>
                <a:gd name="connsiteX6" fmla="*/ 3845 w 10080"/>
                <a:gd name="connsiteY6" fmla="*/ 371 h 10601"/>
                <a:gd name="connsiteX7" fmla="*/ 2139 w 10080"/>
                <a:gd name="connsiteY7" fmla="*/ 371 h 10601"/>
                <a:gd name="connsiteX8" fmla="*/ 492 w 10080"/>
                <a:gd name="connsiteY8" fmla="*/ 4116 h 10601"/>
                <a:gd name="connsiteX9" fmla="*/ 80 w 10080"/>
                <a:gd name="connsiteY9" fmla="*/ 7038 h 10601"/>
                <a:gd name="connsiteX10" fmla="*/ 972 w 10080"/>
                <a:gd name="connsiteY10" fmla="*/ 10601 h 10601"/>
                <a:gd name="connsiteX0" fmla="*/ 972 w 10080"/>
                <a:gd name="connsiteY0" fmla="*/ 10601 h 10601"/>
                <a:gd name="connsiteX1" fmla="*/ 5492 w 10080"/>
                <a:gd name="connsiteY1" fmla="*/ 9410 h 10601"/>
                <a:gd name="connsiteX2" fmla="*/ 10080 w 10080"/>
                <a:gd name="connsiteY2" fmla="*/ 10096 h 10601"/>
                <a:gd name="connsiteX3" fmla="*/ 9668 w 10080"/>
                <a:gd name="connsiteY3" fmla="*/ 8567 h 10601"/>
                <a:gd name="connsiteX4" fmla="*/ 8433 w 10080"/>
                <a:gd name="connsiteY4" fmla="*/ 6763 h 10601"/>
                <a:gd name="connsiteX5" fmla="*/ 6315 w 10080"/>
                <a:gd name="connsiteY5" fmla="*/ 3567 h 10601"/>
                <a:gd name="connsiteX6" fmla="*/ 3845 w 10080"/>
                <a:gd name="connsiteY6" fmla="*/ 371 h 10601"/>
                <a:gd name="connsiteX7" fmla="*/ 2139 w 10080"/>
                <a:gd name="connsiteY7" fmla="*/ 371 h 10601"/>
                <a:gd name="connsiteX8" fmla="*/ 492 w 10080"/>
                <a:gd name="connsiteY8" fmla="*/ 4116 h 10601"/>
                <a:gd name="connsiteX9" fmla="*/ 80 w 10080"/>
                <a:gd name="connsiteY9" fmla="*/ 7038 h 10601"/>
                <a:gd name="connsiteX10" fmla="*/ 972 w 10080"/>
                <a:gd name="connsiteY10" fmla="*/ 10601 h 10601"/>
                <a:gd name="connsiteX0" fmla="*/ 972 w 10080"/>
                <a:gd name="connsiteY0" fmla="*/ 10601 h 10601"/>
                <a:gd name="connsiteX1" fmla="*/ 5492 w 10080"/>
                <a:gd name="connsiteY1" fmla="*/ 9410 h 10601"/>
                <a:gd name="connsiteX2" fmla="*/ 10080 w 10080"/>
                <a:gd name="connsiteY2" fmla="*/ 10096 h 10601"/>
                <a:gd name="connsiteX3" fmla="*/ 9668 w 10080"/>
                <a:gd name="connsiteY3" fmla="*/ 8567 h 10601"/>
                <a:gd name="connsiteX4" fmla="*/ 8433 w 10080"/>
                <a:gd name="connsiteY4" fmla="*/ 6763 h 10601"/>
                <a:gd name="connsiteX5" fmla="*/ 6315 w 10080"/>
                <a:gd name="connsiteY5" fmla="*/ 3567 h 10601"/>
                <a:gd name="connsiteX6" fmla="*/ 3845 w 10080"/>
                <a:gd name="connsiteY6" fmla="*/ 371 h 10601"/>
                <a:gd name="connsiteX7" fmla="*/ 2139 w 10080"/>
                <a:gd name="connsiteY7" fmla="*/ 371 h 10601"/>
                <a:gd name="connsiteX8" fmla="*/ 492 w 10080"/>
                <a:gd name="connsiteY8" fmla="*/ 4116 h 10601"/>
                <a:gd name="connsiteX9" fmla="*/ 80 w 10080"/>
                <a:gd name="connsiteY9" fmla="*/ 7038 h 10601"/>
                <a:gd name="connsiteX10" fmla="*/ 972 w 10080"/>
                <a:gd name="connsiteY10" fmla="*/ 10601 h 10601"/>
                <a:gd name="connsiteX0" fmla="*/ 972 w 10080"/>
                <a:gd name="connsiteY0" fmla="*/ 10601 h 10601"/>
                <a:gd name="connsiteX1" fmla="*/ 5398 w 10080"/>
                <a:gd name="connsiteY1" fmla="*/ 9266 h 10601"/>
                <a:gd name="connsiteX2" fmla="*/ 10080 w 10080"/>
                <a:gd name="connsiteY2" fmla="*/ 10096 h 10601"/>
                <a:gd name="connsiteX3" fmla="*/ 9668 w 10080"/>
                <a:gd name="connsiteY3" fmla="*/ 8567 h 10601"/>
                <a:gd name="connsiteX4" fmla="*/ 8433 w 10080"/>
                <a:gd name="connsiteY4" fmla="*/ 6763 h 10601"/>
                <a:gd name="connsiteX5" fmla="*/ 6315 w 10080"/>
                <a:gd name="connsiteY5" fmla="*/ 3567 h 10601"/>
                <a:gd name="connsiteX6" fmla="*/ 3845 w 10080"/>
                <a:gd name="connsiteY6" fmla="*/ 371 h 10601"/>
                <a:gd name="connsiteX7" fmla="*/ 2139 w 10080"/>
                <a:gd name="connsiteY7" fmla="*/ 371 h 10601"/>
                <a:gd name="connsiteX8" fmla="*/ 492 w 10080"/>
                <a:gd name="connsiteY8" fmla="*/ 4116 h 10601"/>
                <a:gd name="connsiteX9" fmla="*/ 80 w 10080"/>
                <a:gd name="connsiteY9" fmla="*/ 7038 h 10601"/>
                <a:gd name="connsiteX10" fmla="*/ 972 w 10080"/>
                <a:gd name="connsiteY10" fmla="*/ 10601 h 10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80" h="10601">
                  <a:moveTo>
                    <a:pt x="972" y="10601"/>
                  </a:moveTo>
                  <a:cubicBezTo>
                    <a:pt x="2628" y="9524"/>
                    <a:pt x="3469" y="9258"/>
                    <a:pt x="5398" y="9266"/>
                  </a:cubicBezTo>
                  <a:cubicBezTo>
                    <a:pt x="7327" y="9274"/>
                    <a:pt x="9178" y="9570"/>
                    <a:pt x="10080" y="10096"/>
                  </a:cubicBezTo>
                  <a:cubicBezTo>
                    <a:pt x="9943" y="9586"/>
                    <a:pt x="9942" y="9122"/>
                    <a:pt x="9668" y="8567"/>
                  </a:cubicBezTo>
                  <a:cubicBezTo>
                    <a:pt x="9394" y="8012"/>
                    <a:pt x="8992" y="7596"/>
                    <a:pt x="8433" y="6763"/>
                  </a:cubicBezTo>
                  <a:cubicBezTo>
                    <a:pt x="7874" y="5930"/>
                    <a:pt x="7080" y="4632"/>
                    <a:pt x="6315" y="3567"/>
                  </a:cubicBezTo>
                  <a:cubicBezTo>
                    <a:pt x="5550" y="2502"/>
                    <a:pt x="4335" y="624"/>
                    <a:pt x="3845" y="371"/>
                  </a:cubicBezTo>
                  <a:cubicBezTo>
                    <a:pt x="3355" y="118"/>
                    <a:pt x="2698" y="0"/>
                    <a:pt x="2139" y="371"/>
                  </a:cubicBezTo>
                  <a:cubicBezTo>
                    <a:pt x="1580" y="742"/>
                    <a:pt x="835" y="3005"/>
                    <a:pt x="492" y="4116"/>
                  </a:cubicBezTo>
                  <a:cubicBezTo>
                    <a:pt x="149" y="5227"/>
                    <a:pt x="0" y="5957"/>
                    <a:pt x="80" y="7038"/>
                  </a:cubicBezTo>
                  <a:cubicBezTo>
                    <a:pt x="160" y="8119"/>
                    <a:pt x="344" y="9746"/>
                    <a:pt x="972" y="10601"/>
                  </a:cubicBezTo>
                  <a:close/>
                </a:path>
              </a:pathLst>
            </a:custGeom>
            <a:gradFill flip="none" rotWithShape="1">
              <a:gsLst>
                <a:gs pos="0">
                  <a:srgbClr val="FFFF00">
                    <a:tint val="66000"/>
                    <a:satMod val="160000"/>
                  </a:srgbClr>
                </a:gs>
                <a:gs pos="50000">
                  <a:srgbClr val="FFFF00">
                    <a:tint val="44500"/>
                    <a:satMod val="160000"/>
                  </a:srgbClr>
                </a:gs>
                <a:gs pos="100000">
                  <a:srgbClr val="FFFF00">
                    <a:tint val="23500"/>
                    <a:satMod val="160000"/>
                  </a:srgbClr>
                </a:gs>
              </a:gsLst>
              <a:lin ang="5400000" scaled="1"/>
              <a:tileRect/>
            </a:gradFill>
            <a:ln w="19050">
              <a:solidFill>
                <a:schemeClr val="tx1"/>
              </a:solidFill>
              <a:prstDash val="solid"/>
              <a:round/>
              <a:headEnd/>
              <a:tailEnd/>
            </a:ln>
          </p:spPr>
          <p:txBody>
            <a:bodyPr/>
            <a:lstStyle/>
            <a:p>
              <a:endParaRPr lang="el-GR"/>
            </a:p>
          </p:txBody>
        </p:sp>
      </p:grpSp>
      <p:grpSp>
        <p:nvGrpSpPr>
          <p:cNvPr id="16" name="Group 20"/>
          <p:cNvGrpSpPr/>
          <p:nvPr/>
        </p:nvGrpSpPr>
        <p:grpSpPr>
          <a:xfrm rot="219739" flipH="1">
            <a:off x="5566613" y="1012290"/>
            <a:ext cx="616955" cy="1970106"/>
            <a:chOff x="2577753" y="1070805"/>
            <a:chExt cx="616954" cy="1970106"/>
          </a:xfrm>
        </p:grpSpPr>
        <p:sp>
          <p:nvSpPr>
            <p:cNvPr id="22" name="Freeform 403"/>
            <p:cNvSpPr>
              <a:spLocks/>
            </p:cNvSpPr>
            <p:nvPr/>
          </p:nvSpPr>
          <p:spPr bwMode="auto">
            <a:xfrm>
              <a:off x="2597734" y="2252135"/>
              <a:ext cx="596973" cy="788776"/>
            </a:xfrm>
            <a:custGeom>
              <a:avLst/>
              <a:gdLst>
                <a:gd name="connsiteX0" fmla="*/ 6195 w 10000"/>
                <a:gd name="connsiteY0" fmla="*/ 10000 h 10000"/>
                <a:gd name="connsiteX1" fmla="*/ 5171 w 10000"/>
                <a:gd name="connsiteY1" fmla="*/ 9740 h 10000"/>
                <a:gd name="connsiteX2" fmla="*/ 3122 w 10000"/>
                <a:gd name="connsiteY2" fmla="*/ 9219 h 10000"/>
                <a:gd name="connsiteX3" fmla="*/ 2049 w 10000"/>
                <a:gd name="connsiteY3" fmla="*/ 8959 h 10000"/>
                <a:gd name="connsiteX4" fmla="*/ 683 w 10000"/>
                <a:gd name="connsiteY4" fmla="*/ 7621 h 10000"/>
                <a:gd name="connsiteX5" fmla="*/ 0 w 10000"/>
                <a:gd name="connsiteY5" fmla="*/ 5799 h 10000"/>
                <a:gd name="connsiteX6" fmla="*/ 0 w 10000"/>
                <a:gd name="connsiteY6" fmla="*/ 4981 h 10000"/>
                <a:gd name="connsiteX7" fmla="*/ 341 w 10000"/>
                <a:gd name="connsiteY7" fmla="*/ 3160 h 10000"/>
                <a:gd name="connsiteX8" fmla="*/ 683 w 10000"/>
                <a:gd name="connsiteY8" fmla="*/ 1822 h 10000"/>
                <a:gd name="connsiteX9" fmla="*/ 1024 w 10000"/>
                <a:gd name="connsiteY9" fmla="*/ 1041 h 10000"/>
                <a:gd name="connsiteX10" fmla="*/ 3122 w 10000"/>
                <a:gd name="connsiteY10" fmla="*/ 0 h 10000"/>
                <a:gd name="connsiteX11" fmla="*/ 4829 w 10000"/>
                <a:gd name="connsiteY11" fmla="*/ 0 h 10000"/>
                <a:gd name="connsiteX12" fmla="*/ 6195 w 10000"/>
                <a:gd name="connsiteY12" fmla="*/ 260 h 10000"/>
                <a:gd name="connsiteX13" fmla="*/ 7268 w 10000"/>
                <a:gd name="connsiteY13" fmla="*/ 520 h 10000"/>
                <a:gd name="connsiteX14" fmla="*/ 7951 w 10000"/>
                <a:gd name="connsiteY14" fmla="*/ 1301 h 10000"/>
                <a:gd name="connsiteX15" fmla="*/ 8976 w 10000"/>
                <a:gd name="connsiteY15" fmla="*/ 3420 h 10000"/>
                <a:gd name="connsiteX16" fmla="*/ 9317 w 10000"/>
                <a:gd name="connsiteY16" fmla="*/ 4721 h 10000"/>
                <a:gd name="connsiteX17" fmla="*/ 10000 w 10000"/>
                <a:gd name="connsiteY17" fmla="*/ 5539 h 10000"/>
                <a:gd name="connsiteX18" fmla="*/ 10000 w 10000"/>
                <a:gd name="connsiteY18" fmla="*/ 6580 h 10000"/>
                <a:gd name="connsiteX19" fmla="*/ 9659 w 10000"/>
                <a:gd name="connsiteY19" fmla="*/ 7881 h 10000"/>
                <a:gd name="connsiteX20" fmla="*/ 7951 w 10000"/>
                <a:gd name="connsiteY20" fmla="*/ 9219 h 10000"/>
                <a:gd name="connsiteX21" fmla="*/ 6927 w 10000"/>
                <a:gd name="connsiteY21" fmla="*/ 9740 h 10000"/>
                <a:gd name="connsiteX22" fmla="*/ 6195 w 10000"/>
                <a:gd name="connsiteY22" fmla="*/ 10000 h 10000"/>
                <a:gd name="connsiteX0" fmla="*/ 6195 w 10000"/>
                <a:gd name="connsiteY0" fmla="*/ 10000 h 10000"/>
                <a:gd name="connsiteX1" fmla="*/ 5171 w 10000"/>
                <a:gd name="connsiteY1" fmla="*/ 9740 h 10000"/>
                <a:gd name="connsiteX2" fmla="*/ 3122 w 10000"/>
                <a:gd name="connsiteY2" fmla="*/ 9219 h 10000"/>
                <a:gd name="connsiteX3" fmla="*/ 2049 w 10000"/>
                <a:gd name="connsiteY3" fmla="*/ 8959 h 10000"/>
                <a:gd name="connsiteX4" fmla="*/ 683 w 10000"/>
                <a:gd name="connsiteY4" fmla="*/ 7621 h 10000"/>
                <a:gd name="connsiteX5" fmla="*/ 0 w 10000"/>
                <a:gd name="connsiteY5" fmla="*/ 5799 h 10000"/>
                <a:gd name="connsiteX6" fmla="*/ 0 w 10000"/>
                <a:gd name="connsiteY6" fmla="*/ 4981 h 10000"/>
                <a:gd name="connsiteX7" fmla="*/ 341 w 10000"/>
                <a:gd name="connsiteY7" fmla="*/ 3160 h 10000"/>
                <a:gd name="connsiteX8" fmla="*/ 683 w 10000"/>
                <a:gd name="connsiteY8" fmla="*/ 1822 h 10000"/>
                <a:gd name="connsiteX9" fmla="*/ 3122 w 10000"/>
                <a:gd name="connsiteY9" fmla="*/ 0 h 10000"/>
                <a:gd name="connsiteX10" fmla="*/ 4829 w 10000"/>
                <a:gd name="connsiteY10" fmla="*/ 0 h 10000"/>
                <a:gd name="connsiteX11" fmla="*/ 6195 w 10000"/>
                <a:gd name="connsiteY11" fmla="*/ 260 h 10000"/>
                <a:gd name="connsiteX12" fmla="*/ 7268 w 10000"/>
                <a:gd name="connsiteY12" fmla="*/ 520 h 10000"/>
                <a:gd name="connsiteX13" fmla="*/ 7951 w 10000"/>
                <a:gd name="connsiteY13" fmla="*/ 1301 h 10000"/>
                <a:gd name="connsiteX14" fmla="*/ 8976 w 10000"/>
                <a:gd name="connsiteY14" fmla="*/ 3420 h 10000"/>
                <a:gd name="connsiteX15" fmla="*/ 9317 w 10000"/>
                <a:gd name="connsiteY15" fmla="*/ 4721 h 10000"/>
                <a:gd name="connsiteX16" fmla="*/ 10000 w 10000"/>
                <a:gd name="connsiteY16" fmla="*/ 5539 h 10000"/>
                <a:gd name="connsiteX17" fmla="*/ 10000 w 10000"/>
                <a:gd name="connsiteY17" fmla="*/ 6580 h 10000"/>
                <a:gd name="connsiteX18" fmla="*/ 9659 w 10000"/>
                <a:gd name="connsiteY18" fmla="*/ 7881 h 10000"/>
                <a:gd name="connsiteX19" fmla="*/ 7951 w 10000"/>
                <a:gd name="connsiteY19" fmla="*/ 9219 h 10000"/>
                <a:gd name="connsiteX20" fmla="*/ 6927 w 10000"/>
                <a:gd name="connsiteY20" fmla="*/ 9740 h 10000"/>
                <a:gd name="connsiteX21" fmla="*/ 6195 w 10000"/>
                <a:gd name="connsiteY21" fmla="*/ 10000 h 10000"/>
                <a:gd name="connsiteX0" fmla="*/ 6195 w 10000"/>
                <a:gd name="connsiteY0" fmla="*/ 10000 h 10000"/>
                <a:gd name="connsiteX1" fmla="*/ 5171 w 10000"/>
                <a:gd name="connsiteY1" fmla="*/ 9740 h 10000"/>
                <a:gd name="connsiteX2" fmla="*/ 3122 w 10000"/>
                <a:gd name="connsiteY2" fmla="*/ 9219 h 10000"/>
                <a:gd name="connsiteX3" fmla="*/ 2049 w 10000"/>
                <a:gd name="connsiteY3" fmla="*/ 8959 h 10000"/>
                <a:gd name="connsiteX4" fmla="*/ 683 w 10000"/>
                <a:gd name="connsiteY4" fmla="*/ 7621 h 10000"/>
                <a:gd name="connsiteX5" fmla="*/ 0 w 10000"/>
                <a:gd name="connsiteY5" fmla="*/ 5799 h 10000"/>
                <a:gd name="connsiteX6" fmla="*/ 0 w 10000"/>
                <a:gd name="connsiteY6" fmla="*/ 4981 h 10000"/>
                <a:gd name="connsiteX7" fmla="*/ 341 w 10000"/>
                <a:gd name="connsiteY7" fmla="*/ 3160 h 10000"/>
                <a:gd name="connsiteX8" fmla="*/ 683 w 10000"/>
                <a:gd name="connsiteY8" fmla="*/ 1822 h 10000"/>
                <a:gd name="connsiteX9" fmla="*/ 3122 w 10000"/>
                <a:gd name="connsiteY9" fmla="*/ 0 h 10000"/>
                <a:gd name="connsiteX10" fmla="*/ 4829 w 10000"/>
                <a:gd name="connsiteY10" fmla="*/ 0 h 10000"/>
                <a:gd name="connsiteX11" fmla="*/ 7268 w 10000"/>
                <a:gd name="connsiteY11" fmla="*/ 520 h 10000"/>
                <a:gd name="connsiteX12" fmla="*/ 7951 w 10000"/>
                <a:gd name="connsiteY12" fmla="*/ 1301 h 10000"/>
                <a:gd name="connsiteX13" fmla="*/ 8976 w 10000"/>
                <a:gd name="connsiteY13" fmla="*/ 3420 h 10000"/>
                <a:gd name="connsiteX14" fmla="*/ 9317 w 10000"/>
                <a:gd name="connsiteY14" fmla="*/ 4721 h 10000"/>
                <a:gd name="connsiteX15" fmla="*/ 10000 w 10000"/>
                <a:gd name="connsiteY15" fmla="*/ 5539 h 10000"/>
                <a:gd name="connsiteX16" fmla="*/ 10000 w 10000"/>
                <a:gd name="connsiteY16" fmla="*/ 6580 h 10000"/>
                <a:gd name="connsiteX17" fmla="*/ 9659 w 10000"/>
                <a:gd name="connsiteY17" fmla="*/ 7881 h 10000"/>
                <a:gd name="connsiteX18" fmla="*/ 7951 w 10000"/>
                <a:gd name="connsiteY18" fmla="*/ 9219 h 10000"/>
                <a:gd name="connsiteX19" fmla="*/ 6927 w 10000"/>
                <a:gd name="connsiteY19" fmla="*/ 9740 h 10000"/>
                <a:gd name="connsiteX20" fmla="*/ 6195 w 10000"/>
                <a:gd name="connsiteY20" fmla="*/ 10000 h 10000"/>
                <a:gd name="connsiteX0" fmla="*/ 6195 w 10000"/>
                <a:gd name="connsiteY0" fmla="*/ 10000 h 10000"/>
                <a:gd name="connsiteX1" fmla="*/ 5171 w 10000"/>
                <a:gd name="connsiteY1" fmla="*/ 9740 h 10000"/>
                <a:gd name="connsiteX2" fmla="*/ 3122 w 10000"/>
                <a:gd name="connsiteY2" fmla="*/ 9219 h 10000"/>
                <a:gd name="connsiteX3" fmla="*/ 2049 w 10000"/>
                <a:gd name="connsiteY3" fmla="*/ 8959 h 10000"/>
                <a:gd name="connsiteX4" fmla="*/ 683 w 10000"/>
                <a:gd name="connsiteY4" fmla="*/ 7621 h 10000"/>
                <a:gd name="connsiteX5" fmla="*/ 0 w 10000"/>
                <a:gd name="connsiteY5" fmla="*/ 5799 h 10000"/>
                <a:gd name="connsiteX6" fmla="*/ 0 w 10000"/>
                <a:gd name="connsiteY6" fmla="*/ 4981 h 10000"/>
                <a:gd name="connsiteX7" fmla="*/ 341 w 10000"/>
                <a:gd name="connsiteY7" fmla="*/ 3160 h 10000"/>
                <a:gd name="connsiteX8" fmla="*/ 683 w 10000"/>
                <a:gd name="connsiteY8" fmla="*/ 1822 h 10000"/>
                <a:gd name="connsiteX9" fmla="*/ 3122 w 10000"/>
                <a:gd name="connsiteY9" fmla="*/ 0 h 10000"/>
                <a:gd name="connsiteX10" fmla="*/ 7268 w 10000"/>
                <a:gd name="connsiteY10" fmla="*/ 520 h 10000"/>
                <a:gd name="connsiteX11" fmla="*/ 7951 w 10000"/>
                <a:gd name="connsiteY11" fmla="*/ 1301 h 10000"/>
                <a:gd name="connsiteX12" fmla="*/ 8976 w 10000"/>
                <a:gd name="connsiteY12" fmla="*/ 3420 h 10000"/>
                <a:gd name="connsiteX13" fmla="*/ 9317 w 10000"/>
                <a:gd name="connsiteY13" fmla="*/ 4721 h 10000"/>
                <a:gd name="connsiteX14" fmla="*/ 10000 w 10000"/>
                <a:gd name="connsiteY14" fmla="*/ 5539 h 10000"/>
                <a:gd name="connsiteX15" fmla="*/ 10000 w 10000"/>
                <a:gd name="connsiteY15" fmla="*/ 6580 h 10000"/>
                <a:gd name="connsiteX16" fmla="*/ 9659 w 10000"/>
                <a:gd name="connsiteY16" fmla="*/ 7881 h 10000"/>
                <a:gd name="connsiteX17" fmla="*/ 7951 w 10000"/>
                <a:gd name="connsiteY17" fmla="*/ 9219 h 10000"/>
                <a:gd name="connsiteX18" fmla="*/ 6927 w 10000"/>
                <a:gd name="connsiteY18" fmla="*/ 9740 h 10000"/>
                <a:gd name="connsiteX19" fmla="*/ 6195 w 10000"/>
                <a:gd name="connsiteY19" fmla="*/ 10000 h 10000"/>
                <a:gd name="connsiteX0" fmla="*/ 6195 w 10000"/>
                <a:gd name="connsiteY0" fmla="*/ 10000 h 10000"/>
                <a:gd name="connsiteX1" fmla="*/ 5171 w 10000"/>
                <a:gd name="connsiteY1" fmla="*/ 9740 h 10000"/>
                <a:gd name="connsiteX2" fmla="*/ 3122 w 10000"/>
                <a:gd name="connsiteY2" fmla="*/ 9219 h 10000"/>
                <a:gd name="connsiteX3" fmla="*/ 2049 w 10000"/>
                <a:gd name="connsiteY3" fmla="*/ 8959 h 10000"/>
                <a:gd name="connsiteX4" fmla="*/ 683 w 10000"/>
                <a:gd name="connsiteY4" fmla="*/ 7621 h 10000"/>
                <a:gd name="connsiteX5" fmla="*/ 0 w 10000"/>
                <a:gd name="connsiteY5" fmla="*/ 5799 h 10000"/>
                <a:gd name="connsiteX6" fmla="*/ 0 w 10000"/>
                <a:gd name="connsiteY6" fmla="*/ 4981 h 10000"/>
                <a:gd name="connsiteX7" fmla="*/ 341 w 10000"/>
                <a:gd name="connsiteY7" fmla="*/ 3160 h 10000"/>
                <a:gd name="connsiteX8" fmla="*/ 683 w 10000"/>
                <a:gd name="connsiteY8" fmla="*/ 1822 h 10000"/>
                <a:gd name="connsiteX9" fmla="*/ 3122 w 10000"/>
                <a:gd name="connsiteY9" fmla="*/ 0 h 10000"/>
                <a:gd name="connsiteX10" fmla="*/ 7951 w 10000"/>
                <a:gd name="connsiteY10" fmla="*/ 1301 h 10000"/>
                <a:gd name="connsiteX11" fmla="*/ 8976 w 10000"/>
                <a:gd name="connsiteY11" fmla="*/ 3420 h 10000"/>
                <a:gd name="connsiteX12" fmla="*/ 9317 w 10000"/>
                <a:gd name="connsiteY12" fmla="*/ 4721 h 10000"/>
                <a:gd name="connsiteX13" fmla="*/ 10000 w 10000"/>
                <a:gd name="connsiteY13" fmla="*/ 5539 h 10000"/>
                <a:gd name="connsiteX14" fmla="*/ 10000 w 10000"/>
                <a:gd name="connsiteY14" fmla="*/ 6580 h 10000"/>
                <a:gd name="connsiteX15" fmla="*/ 9659 w 10000"/>
                <a:gd name="connsiteY15" fmla="*/ 7881 h 10000"/>
                <a:gd name="connsiteX16" fmla="*/ 7951 w 10000"/>
                <a:gd name="connsiteY16" fmla="*/ 9219 h 10000"/>
                <a:gd name="connsiteX17" fmla="*/ 6927 w 10000"/>
                <a:gd name="connsiteY17" fmla="*/ 9740 h 10000"/>
                <a:gd name="connsiteX18" fmla="*/ 6195 w 10000"/>
                <a:gd name="connsiteY18" fmla="*/ 10000 h 10000"/>
                <a:gd name="connsiteX0" fmla="*/ 6195 w 10000"/>
                <a:gd name="connsiteY0" fmla="*/ 10000 h 10000"/>
                <a:gd name="connsiteX1" fmla="*/ 5171 w 10000"/>
                <a:gd name="connsiteY1" fmla="*/ 9740 h 10000"/>
                <a:gd name="connsiteX2" fmla="*/ 3122 w 10000"/>
                <a:gd name="connsiteY2" fmla="*/ 9219 h 10000"/>
                <a:gd name="connsiteX3" fmla="*/ 2049 w 10000"/>
                <a:gd name="connsiteY3" fmla="*/ 8959 h 10000"/>
                <a:gd name="connsiteX4" fmla="*/ 683 w 10000"/>
                <a:gd name="connsiteY4" fmla="*/ 7621 h 10000"/>
                <a:gd name="connsiteX5" fmla="*/ 0 w 10000"/>
                <a:gd name="connsiteY5" fmla="*/ 5799 h 10000"/>
                <a:gd name="connsiteX6" fmla="*/ 341 w 10000"/>
                <a:gd name="connsiteY6" fmla="*/ 3160 h 10000"/>
                <a:gd name="connsiteX7" fmla="*/ 683 w 10000"/>
                <a:gd name="connsiteY7" fmla="*/ 1822 h 10000"/>
                <a:gd name="connsiteX8" fmla="*/ 3122 w 10000"/>
                <a:gd name="connsiteY8" fmla="*/ 0 h 10000"/>
                <a:gd name="connsiteX9" fmla="*/ 7951 w 10000"/>
                <a:gd name="connsiteY9" fmla="*/ 1301 h 10000"/>
                <a:gd name="connsiteX10" fmla="*/ 8976 w 10000"/>
                <a:gd name="connsiteY10" fmla="*/ 3420 h 10000"/>
                <a:gd name="connsiteX11" fmla="*/ 9317 w 10000"/>
                <a:gd name="connsiteY11" fmla="*/ 4721 h 10000"/>
                <a:gd name="connsiteX12" fmla="*/ 10000 w 10000"/>
                <a:gd name="connsiteY12" fmla="*/ 5539 h 10000"/>
                <a:gd name="connsiteX13" fmla="*/ 10000 w 10000"/>
                <a:gd name="connsiteY13" fmla="*/ 6580 h 10000"/>
                <a:gd name="connsiteX14" fmla="*/ 9659 w 10000"/>
                <a:gd name="connsiteY14" fmla="*/ 7881 h 10000"/>
                <a:gd name="connsiteX15" fmla="*/ 7951 w 10000"/>
                <a:gd name="connsiteY15" fmla="*/ 9219 h 10000"/>
                <a:gd name="connsiteX16" fmla="*/ 6927 w 10000"/>
                <a:gd name="connsiteY16" fmla="*/ 9740 h 10000"/>
                <a:gd name="connsiteX17" fmla="*/ 6195 w 10000"/>
                <a:gd name="connsiteY17" fmla="*/ 10000 h 10000"/>
                <a:gd name="connsiteX0" fmla="*/ 6195 w 10000"/>
                <a:gd name="connsiteY0" fmla="*/ 10000 h 10000"/>
                <a:gd name="connsiteX1" fmla="*/ 5171 w 10000"/>
                <a:gd name="connsiteY1" fmla="*/ 9740 h 10000"/>
                <a:gd name="connsiteX2" fmla="*/ 3122 w 10000"/>
                <a:gd name="connsiteY2" fmla="*/ 9219 h 10000"/>
                <a:gd name="connsiteX3" fmla="*/ 2049 w 10000"/>
                <a:gd name="connsiteY3" fmla="*/ 8959 h 10000"/>
                <a:gd name="connsiteX4" fmla="*/ 683 w 10000"/>
                <a:gd name="connsiteY4" fmla="*/ 7621 h 10000"/>
                <a:gd name="connsiteX5" fmla="*/ 0 w 10000"/>
                <a:gd name="connsiteY5" fmla="*/ 5799 h 10000"/>
                <a:gd name="connsiteX6" fmla="*/ 341 w 10000"/>
                <a:gd name="connsiteY6" fmla="*/ 3160 h 10000"/>
                <a:gd name="connsiteX7" fmla="*/ 683 w 10000"/>
                <a:gd name="connsiteY7" fmla="*/ 1822 h 10000"/>
                <a:gd name="connsiteX8" fmla="*/ 3122 w 10000"/>
                <a:gd name="connsiteY8" fmla="*/ 0 h 10000"/>
                <a:gd name="connsiteX9" fmla="*/ 7951 w 10000"/>
                <a:gd name="connsiteY9" fmla="*/ 1301 h 10000"/>
                <a:gd name="connsiteX10" fmla="*/ 8976 w 10000"/>
                <a:gd name="connsiteY10" fmla="*/ 3420 h 10000"/>
                <a:gd name="connsiteX11" fmla="*/ 9317 w 10000"/>
                <a:gd name="connsiteY11" fmla="*/ 4721 h 10000"/>
                <a:gd name="connsiteX12" fmla="*/ 10000 w 10000"/>
                <a:gd name="connsiteY12" fmla="*/ 5539 h 10000"/>
                <a:gd name="connsiteX13" fmla="*/ 9659 w 10000"/>
                <a:gd name="connsiteY13" fmla="*/ 7881 h 10000"/>
                <a:gd name="connsiteX14" fmla="*/ 7951 w 10000"/>
                <a:gd name="connsiteY14" fmla="*/ 9219 h 10000"/>
                <a:gd name="connsiteX15" fmla="*/ 6927 w 10000"/>
                <a:gd name="connsiteY15" fmla="*/ 9740 h 10000"/>
                <a:gd name="connsiteX16" fmla="*/ 6195 w 10000"/>
                <a:gd name="connsiteY16" fmla="*/ 10000 h 10000"/>
                <a:gd name="connsiteX0" fmla="*/ 6195 w 10000"/>
                <a:gd name="connsiteY0" fmla="*/ 10000 h 10000"/>
                <a:gd name="connsiteX1" fmla="*/ 5171 w 10000"/>
                <a:gd name="connsiteY1" fmla="*/ 9740 h 10000"/>
                <a:gd name="connsiteX2" fmla="*/ 3122 w 10000"/>
                <a:gd name="connsiteY2" fmla="*/ 9219 h 10000"/>
                <a:gd name="connsiteX3" fmla="*/ 683 w 10000"/>
                <a:gd name="connsiteY3" fmla="*/ 7621 h 10000"/>
                <a:gd name="connsiteX4" fmla="*/ 0 w 10000"/>
                <a:gd name="connsiteY4" fmla="*/ 5799 h 10000"/>
                <a:gd name="connsiteX5" fmla="*/ 341 w 10000"/>
                <a:gd name="connsiteY5" fmla="*/ 3160 h 10000"/>
                <a:gd name="connsiteX6" fmla="*/ 683 w 10000"/>
                <a:gd name="connsiteY6" fmla="*/ 1822 h 10000"/>
                <a:gd name="connsiteX7" fmla="*/ 3122 w 10000"/>
                <a:gd name="connsiteY7" fmla="*/ 0 h 10000"/>
                <a:gd name="connsiteX8" fmla="*/ 7951 w 10000"/>
                <a:gd name="connsiteY8" fmla="*/ 1301 h 10000"/>
                <a:gd name="connsiteX9" fmla="*/ 8976 w 10000"/>
                <a:gd name="connsiteY9" fmla="*/ 3420 h 10000"/>
                <a:gd name="connsiteX10" fmla="*/ 9317 w 10000"/>
                <a:gd name="connsiteY10" fmla="*/ 4721 h 10000"/>
                <a:gd name="connsiteX11" fmla="*/ 10000 w 10000"/>
                <a:gd name="connsiteY11" fmla="*/ 5539 h 10000"/>
                <a:gd name="connsiteX12" fmla="*/ 9659 w 10000"/>
                <a:gd name="connsiteY12" fmla="*/ 7881 h 10000"/>
                <a:gd name="connsiteX13" fmla="*/ 7951 w 10000"/>
                <a:gd name="connsiteY13" fmla="*/ 9219 h 10000"/>
                <a:gd name="connsiteX14" fmla="*/ 6927 w 10000"/>
                <a:gd name="connsiteY14" fmla="*/ 9740 h 10000"/>
                <a:gd name="connsiteX15" fmla="*/ 6195 w 10000"/>
                <a:gd name="connsiteY15" fmla="*/ 10000 h 10000"/>
                <a:gd name="connsiteX0" fmla="*/ 6195 w 10000"/>
                <a:gd name="connsiteY0" fmla="*/ 10087 h 10087"/>
                <a:gd name="connsiteX1" fmla="*/ 5171 w 10000"/>
                <a:gd name="connsiteY1" fmla="*/ 9827 h 10087"/>
                <a:gd name="connsiteX2" fmla="*/ 3122 w 10000"/>
                <a:gd name="connsiteY2" fmla="*/ 9306 h 10087"/>
                <a:gd name="connsiteX3" fmla="*/ 683 w 10000"/>
                <a:gd name="connsiteY3" fmla="*/ 7708 h 10087"/>
                <a:gd name="connsiteX4" fmla="*/ 0 w 10000"/>
                <a:gd name="connsiteY4" fmla="*/ 5886 h 10087"/>
                <a:gd name="connsiteX5" fmla="*/ 341 w 10000"/>
                <a:gd name="connsiteY5" fmla="*/ 3247 h 10087"/>
                <a:gd name="connsiteX6" fmla="*/ 683 w 10000"/>
                <a:gd name="connsiteY6" fmla="*/ 1909 h 10087"/>
                <a:gd name="connsiteX7" fmla="*/ 3122 w 10000"/>
                <a:gd name="connsiteY7" fmla="*/ 87 h 10087"/>
                <a:gd name="connsiteX8" fmla="*/ 7951 w 10000"/>
                <a:gd name="connsiteY8" fmla="*/ 1388 h 10087"/>
                <a:gd name="connsiteX9" fmla="*/ 8976 w 10000"/>
                <a:gd name="connsiteY9" fmla="*/ 3507 h 10087"/>
                <a:gd name="connsiteX10" fmla="*/ 9317 w 10000"/>
                <a:gd name="connsiteY10" fmla="*/ 4808 h 10087"/>
                <a:gd name="connsiteX11" fmla="*/ 10000 w 10000"/>
                <a:gd name="connsiteY11" fmla="*/ 5626 h 10087"/>
                <a:gd name="connsiteX12" fmla="*/ 9659 w 10000"/>
                <a:gd name="connsiteY12" fmla="*/ 7968 h 10087"/>
                <a:gd name="connsiteX13" fmla="*/ 7951 w 10000"/>
                <a:gd name="connsiteY13" fmla="*/ 9306 h 10087"/>
                <a:gd name="connsiteX14" fmla="*/ 6927 w 10000"/>
                <a:gd name="connsiteY14" fmla="*/ 9827 h 10087"/>
                <a:gd name="connsiteX15" fmla="*/ 6195 w 10000"/>
                <a:gd name="connsiteY15" fmla="*/ 10087 h 10087"/>
                <a:gd name="connsiteX0" fmla="*/ 6195 w 10000"/>
                <a:gd name="connsiteY0" fmla="*/ 10087 h 10087"/>
                <a:gd name="connsiteX1" fmla="*/ 5171 w 10000"/>
                <a:gd name="connsiteY1" fmla="*/ 9827 h 10087"/>
                <a:gd name="connsiteX2" fmla="*/ 3122 w 10000"/>
                <a:gd name="connsiteY2" fmla="*/ 9306 h 10087"/>
                <a:gd name="connsiteX3" fmla="*/ 683 w 10000"/>
                <a:gd name="connsiteY3" fmla="*/ 7708 h 10087"/>
                <a:gd name="connsiteX4" fmla="*/ 0 w 10000"/>
                <a:gd name="connsiteY4" fmla="*/ 5886 h 10087"/>
                <a:gd name="connsiteX5" fmla="*/ 341 w 10000"/>
                <a:gd name="connsiteY5" fmla="*/ 3247 h 10087"/>
                <a:gd name="connsiteX6" fmla="*/ 683 w 10000"/>
                <a:gd name="connsiteY6" fmla="*/ 1909 h 10087"/>
                <a:gd name="connsiteX7" fmla="*/ 3122 w 10000"/>
                <a:gd name="connsiteY7" fmla="*/ 87 h 10087"/>
                <a:gd name="connsiteX8" fmla="*/ 7951 w 10000"/>
                <a:gd name="connsiteY8" fmla="*/ 1388 h 10087"/>
                <a:gd name="connsiteX9" fmla="*/ 8976 w 10000"/>
                <a:gd name="connsiteY9" fmla="*/ 3507 h 10087"/>
                <a:gd name="connsiteX10" fmla="*/ 9317 w 10000"/>
                <a:gd name="connsiteY10" fmla="*/ 4808 h 10087"/>
                <a:gd name="connsiteX11" fmla="*/ 10000 w 10000"/>
                <a:gd name="connsiteY11" fmla="*/ 5626 h 10087"/>
                <a:gd name="connsiteX12" fmla="*/ 9659 w 10000"/>
                <a:gd name="connsiteY12" fmla="*/ 7968 h 10087"/>
                <a:gd name="connsiteX13" fmla="*/ 7951 w 10000"/>
                <a:gd name="connsiteY13" fmla="*/ 9306 h 10087"/>
                <a:gd name="connsiteX14" fmla="*/ 6927 w 10000"/>
                <a:gd name="connsiteY14" fmla="*/ 9827 h 10087"/>
                <a:gd name="connsiteX15" fmla="*/ 6195 w 10000"/>
                <a:gd name="connsiteY15" fmla="*/ 10087 h 10087"/>
                <a:gd name="connsiteX0" fmla="*/ 6195 w 10000"/>
                <a:gd name="connsiteY0" fmla="*/ 10087 h 10087"/>
                <a:gd name="connsiteX1" fmla="*/ 5171 w 10000"/>
                <a:gd name="connsiteY1" fmla="*/ 9827 h 10087"/>
                <a:gd name="connsiteX2" fmla="*/ 3122 w 10000"/>
                <a:gd name="connsiteY2" fmla="*/ 9306 h 10087"/>
                <a:gd name="connsiteX3" fmla="*/ 683 w 10000"/>
                <a:gd name="connsiteY3" fmla="*/ 7708 h 10087"/>
                <a:gd name="connsiteX4" fmla="*/ 0 w 10000"/>
                <a:gd name="connsiteY4" fmla="*/ 5886 h 10087"/>
                <a:gd name="connsiteX5" fmla="*/ 341 w 10000"/>
                <a:gd name="connsiteY5" fmla="*/ 3247 h 10087"/>
                <a:gd name="connsiteX6" fmla="*/ 683 w 10000"/>
                <a:gd name="connsiteY6" fmla="*/ 1909 h 10087"/>
                <a:gd name="connsiteX7" fmla="*/ 3122 w 10000"/>
                <a:gd name="connsiteY7" fmla="*/ 87 h 10087"/>
                <a:gd name="connsiteX8" fmla="*/ 7951 w 10000"/>
                <a:gd name="connsiteY8" fmla="*/ 1388 h 10087"/>
                <a:gd name="connsiteX9" fmla="*/ 8976 w 10000"/>
                <a:gd name="connsiteY9" fmla="*/ 3507 h 10087"/>
                <a:gd name="connsiteX10" fmla="*/ 9317 w 10000"/>
                <a:gd name="connsiteY10" fmla="*/ 4808 h 10087"/>
                <a:gd name="connsiteX11" fmla="*/ 10000 w 10000"/>
                <a:gd name="connsiteY11" fmla="*/ 5626 h 10087"/>
                <a:gd name="connsiteX12" fmla="*/ 9659 w 10000"/>
                <a:gd name="connsiteY12" fmla="*/ 7968 h 10087"/>
                <a:gd name="connsiteX13" fmla="*/ 7951 w 10000"/>
                <a:gd name="connsiteY13" fmla="*/ 9306 h 10087"/>
                <a:gd name="connsiteX14" fmla="*/ 6927 w 10000"/>
                <a:gd name="connsiteY14" fmla="*/ 9827 h 10087"/>
                <a:gd name="connsiteX15" fmla="*/ 6195 w 10000"/>
                <a:gd name="connsiteY15" fmla="*/ 10087 h 10087"/>
                <a:gd name="connsiteX0" fmla="*/ 6195 w 10000"/>
                <a:gd name="connsiteY0" fmla="*/ 10087 h 10087"/>
                <a:gd name="connsiteX1" fmla="*/ 5171 w 10000"/>
                <a:gd name="connsiteY1" fmla="*/ 9827 h 10087"/>
                <a:gd name="connsiteX2" fmla="*/ 3122 w 10000"/>
                <a:gd name="connsiteY2" fmla="*/ 9306 h 10087"/>
                <a:gd name="connsiteX3" fmla="*/ 683 w 10000"/>
                <a:gd name="connsiteY3" fmla="*/ 7708 h 10087"/>
                <a:gd name="connsiteX4" fmla="*/ 0 w 10000"/>
                <a:gd name="connsiteY4" fmla="*/ 5886 h 10087"/>
                <a:gd name="connsiteX5" fmla="*/ 341 w 10000"/>
                <a:gd name="connsiteY5" fmla="*/ 3247 h 10087"/>
                <a:gd name="connsiteX6" fmla="*/ 683 w 10000"/>
                <a:gd name="connsiteY6" fmla="*/ 1909 h 10087"/>
                <a:gd name="connsiteX7" fmla="*/ 3122 w 10000"/>
                <a:gd name="connsiteY7" fmla="*/ 87 h 10087"/>
                <a:gd name="connsiteX8" fmla="*/ 7951 w 10000"/>
                <a:gd name="connsiteY8" fmla="*/ 1388 h 10087"/>
                <a:gd name="connsiteX9" fmla="*/ 8976 w 10000"/>
                <a:gd name="connsiteY9" fmla="*/ 3507 h 10087"/>
                <a:gd name="connsiteX10" fmla="*/ 9317 w 10000"/>
                <a:gd name="connsiteY10" fmla="*/ 4808 h 10087"/>
                <a:gd name="connsiteX11" fmla="*/ 10000 w 10000"/>
                <a:gd name="connsiteY11" fmla="*/ 5626 h 10087"/>
                <a:gd name="connsiteX12" fmla="*/ 9659 w 10000"/>
                <a:gd name="connsiteY12" fmla="*/ 7968 h 10087"/>
                <a:gd name="connsiteX13" fmla="*/ 7951 w 10000"/>
                <a:gd name="connsiteY13" fmla="*/ 9306 h 10087"/>
                <a:gd name="connsiteX14" fmla="*/ 6927 w 10000"/>
                <a:gd name="connsiteY14" fmla="*/ 9827 h 10087"/>
                <a:gd name="connsiteX15" fmla="*/ 6195 w 10000"/>
                <a:gd name="connsiteY15" fmla="*/ 10087 h 10087"/>
                <a:gd name="connsiteX0" fmla="*/ 6309 w 10114"/>
                <a:gd name="connsiteY0" fmla="*/ 10087 h 10087"/>
                <a:gd name="connsiteX1" fmla="*/ 5285 w 10114"/>
                <a:gd name="connsiteY1" fmla="*/ 9827 h 10087"/>
                <a:gd name="connsiteX2" fmla="*/ 3236 w 10114"/>
                <a:gd name="connsiteY2" fmla="*/ 9306 h 10087"/>
                <a:gd name="connsiteX3" fmla="*/ 797 w 10114"/>
                <a:gd name="connsiteY3" fmla="*/ 7708 h 10087"/>
                <a:gd name="connsiteX4" fmla="*/ 114 w 10114"/>
                <a:gd name="connsiteY4" fmla="*/ 5886 h 10087"/>
                <a:gd name="connsiteX5" fmla="*/ 455 w 10114"/>
                <a:gd name="connsiteY5" fmla="*/ 3247 h 10087"/>
                <a:gd name="connsiteX6" fmla="*/ 797 w 10114"/>
                <a:gd name="connsiteY6" fmla="*/ 1909 h 10087"/>
                <a:gd name="connsiteX7" fmla="*/ 3236 w 10114"/>
                <a:gd name="connsiteY7" fmla="*/ 87 h 10087"/>
                <a:gd name="connsiteX8" fmla="*/ 8065 w 10114"/>
                <a:gd name="connsiteY8" fmla="*/ 1388 h 10087"/>
                <a:gd name="connsiteX9" fmla="*/ 9090 w 10114"/>
                <a:gd name="connsiteY9" fmla="*/ 3507 h 10087"/>
                <a:gd name="connsiteX10" fmla="*/ 9431 w 10114"/>
                <a:gd name="connsiteY10" fmla="*/ 4808 h 10087"/>
                <a:gd name="connsiteX11" fmla="*/ 10114 w 10114"/>
                <a:gd name="connsiteY11" fmla="*/ 5626 h 10087"/>
                <a:gd name="connsiteX12" fmla="*/ 9773 w 10114"/>
                <a:gd name="connsiteY12" fmla="*/ 7968 h 10087"/>
                <a:gd name="connsiteX13" fmla="*/ 8065 w 10114"/>
                <a:gd name="connsiteY13" fmla="*/ 9306 h 10087"/>
                <a:gd name="connsiteX14" fmla="*/ 7041 w 10114"/>
                <a:gd name="connsiteY14" fmla="*/ 9827 h 10087"/>
                <a:gd name="connsiteX15" fmla="*/ 6309 w 10114"/>
                <a:gd name="connsiteY15" fmla="*/ 10087 h 10087"/>
                <a:gd name="connsiteX0" fmla="*/ 6309 w 10114"/>
                <a:gd name="connsiteY0" fmla="*/ 10087 h 10087"/>
                <a:gd name="connsiteX1" fmla="*/ 5285 w 10114"/>
                <a:gd name="connsiteY1" fmla="*/ 9827 h 10087"/>
                <a:gd name="connsiteX2" fmla="*/ 3236 w 10114"/>
                <a:gd name="connsiteY2" fmla="*/ 9306 h 10087"/>
                <a:gd name="connsiteX3" fmla="*/ 797 w 10114"/>
                <a:gd name="connsiteY3" fmla="*/ 7708 h 10087"/>
                <a:gd name="connsiteX4" fmla="*/ 114 w 10114"/>
                <a:gd name="connsiteY4" fmla="*/ 5886 h 10087"/>
                <a:gd name="connsiteX5" fmla="*/ 455 w 10114"/>
                <a:gd name="connsiteY5" fmla="*/ 3247 h 10087"/>
                <a:gd name="connsiteX6" fmla="*/ 797 w 10114"/>
                <a:gd name="connsiteY6" fmla="*/ 1909 h 10087"/>
                <a:gd name="connsiteX7" fmla="*/ 3236 w 10114"/>
                <a:gd name="connsiteY7" fmla="*/ 87 h 10087"/>
                <a:gd name="connsiteX8" fmla="*/ 8065 w 10114"/>
                <a:gd name="connsiteY8" fmla="*/ 1388 h 10087"/>
                <a:gd name="connsiteX9" fmla="*/ 9090 w 10114"/>
                <a:gd name="connsiteY9" fmla="*/ 3507 h 10087"/>
                <a:gd name="connsiteX10" fmla="*/ 9431 w 10114"/>
                <a:gd name="connsiteY10" fmla="*/ 4808 h 10087"/>
                <a:gd name="connsiteX11" fmla="*/ 10114 w 10114"/>
                <a:gd name="connsiteY11" fmla="*/ 5626 h 10087"/>
                <a:gd name="connsiteX12" fmla="*/ 9773 w 10114"/>
                <a:gd name="connsiteY12" fmla="*/ 7968 h 10087"/>
                <a:gd name="connsiteX13" fmla="*/ 8065 w 10114"/>
                <a:gd name="connsiteY13" fmla="*/ 9306 h 10087"/>
                <a:gd name="connsiteX14" fmla="*/ 7041 w 10114"/>
                <a:gd name="connsiteY14" fmla="*/ 9827 h 10087"/>
                <a:gd name="connsiteX15" fmla="*/ 6309 w 10114"/>
                <a:gd name="connsiteY15" fmla="*/ 10087 h 10087"/>
                <a:gd name="connsiteX0" fmla="*/ 6309 w 10114"/>
                <a:gd name="connsiteY0" fmla="*/ 10087 h 10087"/>
                <a:gd name="connsiteX1" fmla="*/ 5285 w 10114"/>
                <a:gd name="connsiteY1" fmla="*/ 9827 h 10087"/>
                <a:gd name="connsiteX2" fmla="*/ 3236 w 10114"/>
                <a:gd name="connsiteY2" fmla="*/ 9306 h 10087"/>
                <a:gd name="connsiteX3" fmla="*/ 797 w 10114"/>
                <a:gd name="connsiteY3" fmla="*/ 7708 h 10087"/>
                <a:gd name="connsiteX4" fmla="*/ 114 w 10114"/>
                <a:gd name="connsiteY4" fmla="*/ 5886 h 10087"/>
                <a:gd name="connsiteX5" fmla="*/ 455 w 10114"/>
                <a:gd name="connsiteY5" fmla="*/ 3247 h 10087"/>
                <a:gd name="connsiteX6" fmla="*/ 797 w 10114"/>
                <a:gd name="connsiteY6" fmla="*/ 1909 h 10087"/>
                <a:gd name="connsiteX7" fmla="*/ 3236 w 10114"/>
                <a:gd name="connsiteY7" fmla="*/ 87 h 10087"/>
                <a:gd name="connsiteX8" fmla="*/ 8065 w 10114"/>
                <a:gd name="connsiteY8" fmla="*/ 1388 h 10087"/>
                <a:gd name="connsiteX9" fmla="*/ 9090 w 10114"/>
                <a:gd name="connsiteY9" fmla="*/ 3507 h 10087"/>
                <a:gd name="connsiteX10" fmla="*/ 9431 w 10114"/>
                <a:gd name="connsiteY10" fmla="*/ 4808 h 10087"/>
                <a:gd name="connsiteX11" fmla="*/ 10114 w 10114"/>
                <a:gd name="connsiteY11" fmla="*/ 5626 h 10087"/>
                <a:gd name="connsiteX12" fmla="*/ 9773 w 10114"/>
                <a:gd name="connsiteY12" fmla="*/ 7968 h 10087"/>
                <a:gd name="connsiteX13" fmla="*/ 8065 w 10114"/>
                <a:gd name="connsiteY13" fmla="*/ 9306 h 10087"/>
                <a:gd name="connsiteX14" fmla="*/ 7041 w 10114"/>
                <a:gd name="connsiteY14" fmla="*/ 9827 h 10087"/>
                <a:gd name="connsiteX15" fmla="*/ 6309 w 10114"/>
                <a:gd name="connsiteY15" fmla="*/ 10087 h 10087"/>
                <a:gd name="connsiteX0" fmla="*/ 6309 w 10114"/>
                <a:gd name="connsiteY0" fmla="*/ 10087 h 10087"/>
                <a:gd name="connsiteX1" fmla="*/ 3236 w 10114"/>
                <a:gd name="connsiteY1" fmla="*/ 9306 h 10087"/>
                <a:gd name="connsiteX2" fmla="*/ 797 w 10114"/>
                <a:gd name="connsiteY2" fmla="*/ 7708 h 10087"/>
                <a:gd name="connsiteX3" fmla="*/ 114 w 10114"/>
                <a:gd name="connsiteY3" fmla="*/ 5886 h 10087"/>
                <a:gd name="connsiteX4" fmla="*/ 455 w 10114"/>
                <a:gd name="connsiteY4" fmla="*/ 3247 h 10087"/>
                <a:gd name="connsiteX5" fmla="*/ 797 w 10114"/>
                <a:gd name="connsiteY5" fmla="*/ 1909 h 10087"/>
                <a:gd name="connsiteX6" fmla="*/ 3236 w 10114"/>
                <a:gd name="connsiteY6" fmla="*/ 87 h 10087"/>
                <a:gd name="connsiteX7" fmla="*/ 8065 w 10114"/>
                <a:gd name="connsiteY7" fmla="*/ 1388 h 10087"/>
                <a:gd name="connsiteX8" fmla="*/ 9090 w 10114"/>
                <a:gd name="connsiteY8" fmla="*/ 3507 h 10087"/>
                <a:gd name="connsiteX9" fmla="*/ 9431 w 10114"/>
                <a:gd name="connsiteY9" fmla="*/ 4808 h 10087"/>
                <a:gd name="connsiteX10" fmla="*/ 10114 w 10114"/>
                <a:gd name="connsiteY10" fmla="*/ 5626 h 10087"/>
                <a:gd name="connsiteX11" fmla="*/ 9773 w 10114"/>
                <a:gd name="connsiteY11" fmla="*/ 7968 h 10087"/>
                <a:gd name="connsiteX12" fmla="*/ 8065 w 10114"/>
                <a:gd name="connsiteY12" fmla="*/ 9306 h 10087"/>
                <a:gd name="connsiteX13" fmla="*/ 7041 w 10114"/>
                <a:gd name="connsiteY13" fmla="*/ 9827 h 10087"/>
                <a:gd name="connsiteX14" fmla="*/ 6309 w 10114"/>
                <a:gd name="connsiteY14" fmla="*/ 10087 h 10087"/>
                <a:gd name="connsiteX0" fmla="*/ 6309 w 10114"/>
                <a:gd name="connsiteY0" fmla="*/ 10087 h 10174"/>
                <a:gd name="connsiteX1" fmla="*/ 3236 w 10114"/>
                <a:gd name="connsiteY1" fmla="*/ 9306 h 10174"/>
                <a:gd name="connsiteX2" fmla="*/ 797 w 10114"/>
                <a:gd name="connsiteY2" fmla="*/ 7708 h 10174"/>
                <a:gd name="connsiteX3" fmla="*/ 114 w 10114"/>
                <a:gd name="connsiteY3" fmla="*/ 5886 h 10174"/>
                <a:gd name="connsiteX4" fmla="*/ 455 w 10114"/>
                <a:gd name="connsiteY4" fmla="*/ 3247 h 10174"/>
                <a:gd name="connsiteX5" fmla="*/ 797 w 10114"/>
                <a:gd name="connsiteY5" fmla="*/ 1909 h 10174"/>
                <a:gd name="connsiteX6" fmla="*/ 3236 w 10114"/>
                <a:gd name="connsiteY6" fmla="*/ 87 h 10174"/>
                <a:gd name="connsiteX7" fmla="*/ 8065 w 10114"/>
                <a:gd name="connsiteY7" fmla="*/ 1388 h 10174"/>
                <a:gd name="connsiteX8" fmla="*/ 9090 w 10114"/>
                <a:gd name="connsiteY8" fmla="*/ 3507 h 10174"/>
                <a:gd name="connsiteX9" fmla="*/ 9431 w 10114"/>
                <a:gd name="connsiteY9" fmla="*/ 4808 h 10174"/>
                <a:gd name="connsiteX10" fmla="*/ 10114 w 10114"/>
                <a:gd name="connsiteY10" fmla="*/ 5626 h 10174"/>
                <a:gd name="connsiteX11" fmla="*/ 9773 w 10114"/>
                <a:gd name="connsiteY11" fmla="*/ 7968 h 10174"/>
                <a:gd name="connsiteX12" fmla="*/ 8065 w 10114"/>
                <a:gd name="connsiteY12" fmla="*/ 9306 h 10174"/>
                <a:gd name="connsiteX13" fmla="*/ 7041 w 10114"/>
                <a:gd name="connsiteY13" fmla="*/ 9827 h 10174"/>
                <a:gd name="connsiteX14" fmla="*/ 6309 w 10114"/>
                <a:gd name="connsiteY14" fmla="*/ 10087 h 10174"/>
                <a:gd name="connsiteX0" fmla="*/ 6309 w 10114"/>
                <a:gd name="connsiteY0" fmla="*/ 10087 h 10087"/>
                <a:gd name="connsiteX1" fmla="*/ 3236 w 10114"/>
                <a:gd name="connsiteY1" fmla="*/ 9306 h 10087"/>
                <a:gd name="connsiteX2" fmla="*/ 797 w 10114"/>
                <a:gd name="connsiteY2" fmla="*/ 7708 h 10087"/>
                <a:gd name="connsiteX3" fmla="*/ 114 w 10114"/>
                <a:gd name="connsiteY3" fmla="*/ 5886 h 10087"/>
                <a:gd name="connsiteX4" fmla="*/ 455 w 10114"/>
                <a:gd name="connsiteY4" fmla="*/ 3247 h 10087"/>
                <a:gd name="connsiteX5" fmla="*/ 797 w 10114"/>
                <a:gd name="connsiteY5" fmla="*/ 1909 h 10087"/>
                <a:gd name="connsiteX6" fmla="*/ 3236 w 10114"/>
                <a:gd name="connsiteY6" fmla="*/ 87 h 10087"/>
                <a:gd name="connsiteX7" fmla="*/ 8065 w 10114"/>
                <a:gd name="connsiteY7" fmla="*/ 1388 h 10087"/>
                <a:gd name="connsiteX8" fmla="*/ 9090 w 10114"/>
                <a:gd name="connsiteY8" fmla="*/ 3507 h 10087"/>
                <a:gd name="connsiteX9" fmla="*/ 9431 w 10114"/>
                <a:gd name="connsiteY9" fmla="*/ 4808 h 10087"/>
                <a:gd name="connsiteX10" fmla="*/ 10114 w 10114"/>
                <a:gd name="connsiteY10" fmla="*/ 5626 h 10087"/>
                <a:gd name="connsiteX11" fmla="*/ 9773 w 10114"/>
                <a:gd name="connsiteY11" fmla="*/ 7968 h 10087"/>
                <a:gd name="connsiteX12" fmla="*/ 8065 w 10114"/>
                <a:gd name="connsiteY12" fmla="*/ 9306 h 10087"/>
                <a:gd name="connsiteX13" fmla="*/ 6309 w 10114"/>
                <a:gd name="connsiteY13" fmla="*/ 10087 h 10087"/>
                <a:gd name="connsiteX0" fmla="*/ 6309 w 10114"/>
                <a:gd name="connsiteY0" fmla="*/ 10087 h 10174"/>
                <a:gd name="connsiteX1" fmla="*/ 3236 w 10114"/>
                <a:gd name="connsiteY1" fmla="*/ 9306 h 10174"/>
                <a:gd name="connsiteX2" fmla="*/ 797 w 10114"/>
                <a:gd name="connsiteY2" fmla="*/ 7708 h 10174"/>
                <a:gd name="connsiteX3" fmla="*/ 114 w 10114"/>
                <a:gd name="connsiteY3" fmla="*/ 5886 h 10174"/>
                <a:gd name="connsiteX4" fmla="*/ 455 w 10114"/>
                <a:gd name="connsiteY4" fmla="*/ 3247 h 10174"/>
                <a:gd name="connsiteX5" fmla="*/ 797 w 10114"/>
                <a:gd name="connsiteY5" fmla="*/ 1909 h 10174"/>
                <a:gd name="connsiteX6" fmla="*/ 3236 w 10114"/>
                <a:gd name="connsiteY6" fmla="*/ 87 h 10174"/>
                <a:gd name="connsiteX7" fmla="*/ 8065 w 10114"/>
                <a:gd name="connsiteY7" fmla="*/ 1388 h 10174"/>
                <a:gd name="connsiteX8" fmla="*/ 9090 w 10114"/>
                <a:gd name="connsiteY8" fmla="*/ 3507 h 10174"/>
                <a:gd name="connsiteX9" fmla="*/ 9431 w 10114"/>
                <a:gd name="connsiteY9" fmla="*/ 4808 h 10174"/>
                <a:gd name="connsiteX10" fmla="*/ 10114 w 10114"/>
                <a:gd name="connsiteY10" fmla="*/ 5626 h 10174"/>
                <a:gd name="connsiteX11" fmla="*/ 9773 w 10114"/>
                <a:gd name="connsiteY11" fmla="*/ 7968 h 10174"/>
                <a:gd name="connsiteX12" fmla="*/ 8065 w 10114"/>
                <a:gd name="connsiteY12" fmla="*/ 9306 h 10174"/>
                <a:gd name="connsiteX13" fmla="*/ 6309 w 10114"/>
                <a:gd name="connsiteY13" fmla="*/ 10087 h 10174"/>
                <a:gd name="connsiteX0" fmla="*/ 6309 w 10114"/>
                <a:gd name="connsiteY0" fmla="*/ 10087 h 10174"/>
                <a:gd name="connsiteX1" fmla="*/ 3236 w 10114"/>
                <a:gd name="connsiteY1" fmla="*/ 9306 h 10174"/>
                <a:gd name="connsiteX2" fmla="*/ 797 w 10114"/>
                <a:gd name="connsiteY2" fmla="*/ 7708 h 10174"/>
                <a:gd name="connsiteX3" fmla="*/ 114 w 10114"/>
                <a:gd name="connsiteY3" fmla="*/ 5886 h 10174"/>
                <a:gd name="connsiteX4" fmla="*/ 455 w 10114"/>
                <a:gd name="connsiteY4" fmla="*/ 3247 h 10174"/>
                <a:gd name="connsiteX5" fmla="*/ 797 w 10114"/>
                <a:gd name="connsiteY5" fmla="*/ 1909 h 10174"/>
                <a:gd name="connsiteX6" fmla="*/ 3236 w 10114"/>
                <a:gd name="connsiteY6" fmla="*/ 87 h 10174"/>
                <a:gd name="connsiteX7" fmla="*/ 8065 w 10114"/>
                <a:gd name="connsiteY7" fmla="*/ 1388 h 10174"/>
                <a:gd name="connsiteX8" fmla="*/ 9090 w 10114"/>
                <a:gd name="connsiteY8" fmla="*/ 3507 h 10174"/>
                <a:gd name="connsiteX9" fmla="*/ 9431 w 10114"/>
                <a:gd name="connsiteY9" fmla="*/ 4808 h 10174"/>
                <a:gd name="connsiteX10" fmla="*/ 10114 w 10114"/>
                <a:gd name="connsiteY10" fmla="*/ 5626 h 10174"/>
                <a:gd name="connsiteX11" fmla="*/ 9773 w 10114"/>
                <a:gd name="connsiteY11" fmla="*/ 7968 h 10174"/>
                <a:gd name="connsiteX12" fmla="*/ 8065 w 10114"/>
                <a:gd name="connsiteY12" fmla="*/ 9306 h 10174"/>
                <a:gd name="connsiteX13" fmla="*/ 6309 w 10114"/>
                <a:gd name="connsiteY13" fmla="*/ 10087 h 10174"/>
                <a:gd name="connsiteX0" fmla="*/ 6309 w 10115"/>
                <a:gd name="connsiteY0" fmla="*/ 10087 h 10174"/>
                <a:gd name="connsiteX1" fmla="*/ 3236 w 10115"/>
                <a:gd name="connsiteY1" fmla="*/ 9306 h 10174"/>
                <a:gd name="connsiteX2" fmla="*/ 797 w 10115"/>
                <a:gd name="connsiteY2" fmla="*/ 7708 h 10174"/>
                <a:gd name="connsiteX3" fmla="*/ 114 w 10115"/>
                <a:gd name="connsiteY3" fmla="*/ 5886 h 10174"/>
                <a:gd name="connsiteX4" fmla="*/ 455 w 10115"/>
                <a:gd name="connsiteY4" fmla="*/ 3247 h 10174"/>
                <a:gd name="connsiteX5" fmla="*/ 797 w 10115"/>
                <a:gd name="connsiteY5" fmla="*/ 1909 h 10174"/>
                <a:gd name="connsiteX6" fmla="*/ 3236 w 10115"/>
                <a:gd name="connsiteY6" fmla="*/ 87 h 10174"/>
                <a:gd name="connsiteX7" fmla="*/ 8065 w 10115"/>
                <a:gd name="connsiteY7" fmla="*/ 1388 h 10174"/>
                <a:gd name="connsiteX8" fmla="*/ 9090 w 10115"/>
                <a:gd name="connsiteY8" fmla="*/ 3507 h 10174"/>
                <a:gd name="connsiteX9" fmla="*/ 9431 w 10115"/>
                <a:gd name="connsiteY9" fmla="*/ 4808 h 10174"/>
                <a:gd name="connsiteX10" fmla="*/ 10114 w 10115"/>
                <a:gd name="connsiteY10" fmla="*/ 5626 h 10174"/>
                <a:gd name="connsiteX11" fmla="*/ 9773 w 10115"/>
                <a:gd name="connsiteY11" fmla="*/ 7968 h 10174"/>
                <a:gd name="connsiteX12" fmla="*/ 8065 w 10115"/>
                <a:gd name="connsiteY12" fmla="*/ 9306 h 10174"/>
                <a:gd name="connsiteX13" fmla="*/ 6309 w 10115"/>
                <a:gd name="connsiteY13" fmla="*/ 10087 h 10174"/>
                <a:gd name="connsiteX0" fmla="*/ 6309 w 10228"/>
                <a:gd name="connsiteY0" fmla="*/ 10087 h 10174"/>
                <a:gd name="connsiteX1" fmla="*/ 3236 w 10228"/>
                <a:gd name="connsiteY1" fmla="*/ 9306 h 10174"/>
                <a:gd name="connsiteX2" fmla="*/ 797 w 10228"/>
                <a:gd name="connsiteY2" fmla="*/ 7708 h 10174"/>
                <a:gd name="connsiteX3" fmla="*/ 114 w 10228"/>
                <a:gd name="connsiteY3" fmla="*/ 5886 h 10174"/>
                <a:gd name="connsiteX4" fmla="*/ 455 w 10228"/>
                <a:gd name="connsiteY4" fmla="*/ 3247 h 10174"/>
                <a:gd name="connsiteX5" fmla="*/ 797 w 10228"/>
                <a:gd name="connsiteY5" fmla="*/ 1909 h 10174"/>
                <a:gd name="connsiteX6" fmla="*/ 3236 w 10228"/>
                <a:gd name="connsiteY6" fmla="*/ 87 h 10174"/>
                <a:gd name="connsiteX7" fmla="*/ 8065 w 10228"/>
                <a:gd name="connsiteY7" fmla="*/ 1388 h 10174"/>
                <a:gd name="connsiteX8" fmla="*/ 9090 w 10228"/>
                <a:gd name="connsiteY8" fmla="*/ 3507 h 10174"/>
                <a:gd name="connsiteX9" fmla="*/ 9431 w 10228"/>
                <a:gd name="connsiteY9" fmla="*/ 4808 h 10174"/>
                <a:gd name="connsiteX10" fmla="*/ 10114 w 10228"/>
                <a:gd name="connsiteY10" fmla="*/ 5626 h 10174"/>
                <a:gd name="connsiteX11" fmla="*/ 9773 w 10228"/>
                <a:gd name="connsiteY11" fmla="*/ 7968 h 10174"/>
                <a:gd name="connsiteX12" fmla="*/ 8065 w 10228"/>
                <a:gd name="connsiteY12" fmla="*/ 9306 h 10174"/>
                <a:gd name="connsiteX13" fmla="*/ 6309 w 10228"/>
                <a:gd name="connsiteY13" fmla="*/ 10087 h 10174"/>
                <a:gd name="connsiteX0" fmla="*/ 6309 w 10228"/>
                <a:gd name="connsiteY0" fmla="*/ 10087 h 10174"/>
                <a:gd name="connsiteX1" fmla="*/ 3236 w 10228"/>
                <a:gd name="connsiteY1" fmla="*/ 9306 h 10174"/>
                <a:gd name="connsiteX2" fmla="*/ 797 w 10228"/>
                <a:gd name="connsiteY2" fmla="*/ 7708 h 10174"/>
                <a:gd name="connsiteX3" fmla="*/ 114 w 10228"/>
                <a:gd name="connsiteY3" fmla="*/ 5886 h 10174"/>
                <a:gd name="connsiteX4" fmla="*/ 455 w 10228"/>
                <a:gd name="connsiteY4" fmla="*/ 3247 h 10174"/>
                <a:gd name="connsiteX5" fmla="*/ 797 w 10228"/>
                <a:gd name="connsiteY5" fmla="*/ 1909 h 10174"/>
                <a:gd name="connsiteX6" fmla="*/ 3236 w 10228"/>
                <a:gd name="connsiteY6" fmla="*/ 87 h 10174"/>
                <a:gd name="connsiteX7" fmla="*/ 8065 w 10228"/>
                <a:gd name="connsiteY7" fmla="*/ 1388 h 10174"/>
                <a:gd name="connsiteX8" fmla="*/ 9090 w 10228"/>
                <a:gd name="connsiteY8" fmla="*/ 3507 h 10174"/>
                <a:gd name="connsiteX9" fmla="*/ 9431 w 10228"/>
                <a:gd name="connsiteY9" fmla="*/ 4808 h 10174"/>
                <a:gd name="connsiteX10" fmla="*/ 10114 w 10228"/>
                <a:gd name="connsiteY10" fmla="*/ 5626 h 10174"/>
                <a:gd name="connsiteX11" fmla="*/ 9773 w 10228"/>
                <a:gd name="connsiteY11" fmla="*/ 7968 h 10174"/>
                <a:gd name="connsiteX12" fmla="*/ 8065 w 10228"/>
                <a:gd name="connsiteY12" fmla="*/ 9306 h 10174"/>
                <a:gd name="connsiteX13" fmla="*/ 6309 w 10228"/>
                <a:gd name="connsiteY13" fmla="*/ 10087 h 10174"/>
                <a:gd name="connsiteX0" fmla="*/ 6309 w 10228"/>
                <a:gd name="connsiteY0" fmla="*/ 10087 h 10174"/>
                <a:gd name="connsiteX1" fmla="*/ 3236 w 10228"/>
                <a:gd name="connsiteY1" fmla="*/ 9306 h 10174"/>
                <a:gd name="connsiteX2" fmla="*/ 797 w 10228"/>
                <a:gd name="connsiteY2" fmla="*/ 7708 h 10174"/>
                <a:gd name="connsiteX3" fmla="*/ 114 w 10228"/>
                <a:gd name="connsiteY3" fmla="*/ 5886 h 10174"/>
                <a:gd name="connsiteX4" fmla="*/ 455 w 10228"/>
                <a:gd name="connsiteY4" fmla="*/ 3247 h 10174"/>
                <a:gd name="connsiteX5" fmla="*/ 797 w 10228"/>
                <a:gd name="connsiteY5" fmla="*/ 1909 h 10174"/>
                <a:gd name="connsiteX6" fmla="*/ 3236 w 10228"/>
                <a:gd name="connsiteY6" fmla="*/ 87 h 10174"/>
                <a:gd name="connsiteX7" fmla="*/ 8065 w 10228"/>
                <a:gd name="connsiteY7" fmla="*/ 1388 h 10174"/>
                <a:gd name="connsiteX8" fmla="*/ 9090 w 10228"/>
                <a:gd name="connsiteY8" fmla="*/ 3507 h 10174"/>
                <a:gd name="connsiteX9" fmla="*/ 9431 w 10228"/>
                <a:gd name="connsiteY9" fmla="*/ 4808 h 10174"/>
                <a:gd name="connsiteX10" fmla="*/ 10114 w 10228"/>
                <a:gd name="connsiteY10" fmla="*/ 5626 h 10174"/>
                <a:gd name="connsiteX11" fmla="*/ 9773 w 10228"/>
                <a:gd name="connsiteY11" fmla="*/ 7968 h 10174"/>
                <a:gd name="connsiteX12" fmla="*/ 8065 w 10228"/>
                <a:gd name="connsiteY12" fmla="*/ 9306 h 10174"/>
                <a:gd name="connsiteX13" fmla="*/ 6309 w 10228"/>
                <a:gd name="connsiteY13" fmla="*/ 10087 h 10174"/>
                <a:gd name="connsiteX0" fmla="*/ 6309 w 10181"/>
                <a:gd name="connsiteY0" fmla="*/ 10087 h 10174"/>
                <a:gd name="connsiteX1" fmla="*/ 3236 w 10181"/>
                <a:gd name="connsiteY1" fmla="*/ 9306 h 10174"/>
                <a:gd name="connsiteX2" fmla="*/ 797 w 10181"/>
                <a:gd name="connsiteY2" fmla="*/ 7708 h 10174"/>
                <a:gd name="connsiteX3" fmla="*/ 114 w 10181"/>
                <a:gd name="connsiteY3" fmla="*/ 5886 h 10174"/>
                <a:gd name="connsiteX4" fmla="*/ 455 w 10181"/>
                <a:gd name="connsiteY4" fmla="*/ 3247 h 10174"/>
                <a:gd name="connsiteX5" fmla="*/ 797 w 10181"/>
                <a:gd name="connsiteY5" fmla="*/ 1909 h 10174"/>
                <a:gd name="connsiteX6" fmla="*/ 3236 w 10181"/>
                <a:gd name="connsiteY6" fmla="*/ 87 h 10174"/>
                <a:gd name="connsiteX7" fmla="*/ 8065 w 10181"/>
                <a:gd name="connsiteY7" fmla="*/ 1388 h 10174"/>
                <a:gd name="connsiteX8" fmla="*/ 9090 w 10181"/>
                <a:gd name="connsiteY8" fmla="*/ 3507 h 10174"/>
                <a:gd name="connsiteX9" fmla="*/ 9374 w 10181"/>
                <a:gd name="connsiteY9" fmla="*/ 4414 h 10174"/>
                <a:gd name="connsiteX10" fmla="*/ 10114 w 10181"/>
                <a:gd name="connsiteY10" fmla="*/ 5626 h 10174"/>
                <a:gd name="connsiteX11" fmla="*/ 9773 w 10181"/>
                <a:gd name="connsiteY11" fmla="*/ 7968 h 10174"/>
                <a:gd name="connsiteX12" fmla="*/ 8065 w 10181"/>
                <a:gd name="connsiteY12" fmla="*/ 9306 h 10174"/>
                <a:gd name="connsiteX13" fmla="*/ 6309 w 10181"/>
                <a:gd name="connsiteY13" fmla="*/ 10087 h 10174"/>
                <a:gd name="connsiteX0" fmla="*/ 6309 w 10181"/>
                <a:gd name="connsiteY0" fmla="*/ 10087 h 10174"/>
                <a:gd name="connsiteX1" fmla="*/ 3236 w 10181"/>
                <a:gd name="connsiteY1" fmla="*/ 9306 h 10174"/>
                <a:gd name="connsiteX2" fmla="*/ 797 w 10181"/>
                <a:gd name="connsiteY2" fmla="*/ 7708 h 10174"/>
                <a:gd name="connsiteX3" fmla="*/ 114 w 10181"/>
                <a:gd name="connsiteY3" fmla="*/ 5886 h 10174"/>
                <a:gd name="connsiteX4" fmla="*/ 455 w 10181"/>
                <a:gd name="connsiteY4" fmla="*/ 3247 h 10174"/>
                <a:gd name="connsiteX5" fmla="*/ 797 w 10181"/>
                <a:gd name="connsiteY5" fmla="*/ 1909 h 10174"/>
                <a:gd name="connsiteX6" fmla="*/ 3236 w 10181"/>
                <a:gd name="connsiteY6" fmla="*/ 87 h 10174"/>
                <a:gd name="connsiteX7" fmla="*/ 8065 w 10181"/>
                <a:gd name="connsiteY7" fmla="*/ 1388 h 10174"/>
                <a:gd name="connsiteX8" fmla="*/ 9374 w 10181"/>
                <a:gd name="connsiteY8" fmla="*/ 4414 h 10174"/>
                <a:gd name="connsiteX9" fmla="*/ 10114 w 10181"/>
                <a:gd name="connsiteY9" fmla="*/ 5626 h 10174"/>
                <a:gd name="connsiteX10" fmla="*/ 9773 w 10181"/>
                <a:gd name="connsiteY10" fmla="*/ 7968 h 10174"/>
                <a:gd name="connsiteX11" fmla="*/ 8065 w 10181"/>
                <a:gd name="connsiteY11" fmla="*/ 9306 h 10174"/>
                <a:gd name="connsiteX12" fmla="*/ 6309 w 10181"/>
                <a:gd name="connsiteY12" fmla="*/ 10087 h 10174"/>
                <a:gd name="connsiteX0" fmla="*/ 6309 w 10181"/>
                <a:gd name="connsiteY0" fmla="*/ 10087 h 10174"/>
                <a:gd name="connsiteX1" fmla="*/ 3236 w 10181"/>
                <a:gd name="connsiteY1" fmla="*/ 9306 h 10174"/>
                <a:gd name="connsiteX2" fmla="*/ 797 w 10181"/>
                <a:gd name="connsiteY2" fmla="*/ 7708 h 10174"/>
                <a:gd name="connsiteX3" fmla="*/ 114 w 10181"/>
                <a:gd name="connsiteY3" fmla="*/ 5886 h 10174"/>
                <a:gd name="connsiteX4" fmla="*/ 455 w 10181"/>
                <a:gd name="connsiteY4" fmla="*/ 3247 h 10174"/>
                <a:gd name="connsiteX5" fmla="*/ 797 w 10181"/>
                <a:gd name="connsiteY5" fmla="*/ 1909 h 10174"/>
                <a:gd name="connsiteX6" fmla="*/ 4318 w 10181"/>
                <a:gd name="connsiteY6" fmla="*/ 87 h 10174"/>
                <a:gd name="connsiteX7" fmla="*/ 8065 w 10181"/>
                <a:gd name="connsiteY7" fmla="*/ 1388 h 10174"/>
                <a:gd name="connsiteX8" fmla="*/ 9374 w 10181"/>
                <a:gd name="connsiteY8" fmla="*/ 4414 h 10174"/>
                <a:gd name="connsiteX9" fmla="*/ 10114 w 10181"/>
                <a:gd name="connsiteY9" fmla="*/ 5626 h 10174"/>
                <a:gd name="connsiteX10" fmla="*/ 9773 w 10181"/>
                <a:gd name="connsiteY10" fmla="*/ 7968 h 10174"/>
                <a:gd name="connsiteX11" fmla="*/ 8065 w 10181"/>
                <a:gd name="connsiteY11" fmla="*/ 9306 h 10174"/>
                <a:gd name="connsiteX12" fmla="*/ 6309 w 10181"/>
                <a:gd name="connsiteY12" fmla="*/ 10087 h 10174"/>
                <a:gd name="connsiteX0" fmla="*/ 6309 w 10181"/>
                <a:gd name="connsiteY0" fmla="*/ 10088 h 10175"/>
                <a:gd name="connsiteX1" fmla="*/ 3236 w 10181"/>
                <a:gd name="connsiteY1" fmla="*/ 9307 h 10175"/>
                <a:gd name="connsiteX2" fmla="*/ 797 w 10181"/>
                <a:gd name="connsiteY2" fmla="*/ 7709 h 10175"/>
                <a:gd name="connsiteX3" fmla="*/ 114 w 10181"/>
                <a:gd name="connsiteY3" fmla="*/ 5887 h 10175"/>
                <a:gd name="connsiteX4" fmla="*/ 455 w 10181"/>
                <a:gd name="connsiteY4" fmla="*/ 3248 h 10175"/>
                <a:gd name="connsiteX5" fmla="*/ 797 w 10181"/>
                <a:gd name="connsiteY5" fmla="*/ 1910 h 10175"/>
                <a:gd name="connsiteX6" fmla="*/ 4318 w 10181"/>
                <a:gd name="connsiteY6" fmla="*/ 88 h 10175"/>
                <a:gd name="connsiteX7" fmla="*/ 8065 w 10181"/>
                <a:gd name="connsiteY7" fmla="*/ 1389 h 10175"/>
                <a:gd name="connsiteX8" fmla="*/ 9374 w 10181"/>
                <a:gd name="connsiteY8" fmla="*/ 4415 h 10175"/>
                <a:gd name="connsiteX9" fmla="*/ 10114 w 10181"/>
                <a:gd name="connsiteY9" fmla="*/ 5627 h 10175"/>
                <a:gd name="connsiteX10" fmla="*/ 9773 w 10181"/>
                <a:gd name="connsiteY10" fmla="*/ 7969 h 10175"/>
                <a:gd name="connsiteX11" fmla="*/ 8065 w 10181"/>
                <a:gd name="connsiteY11" fmla="*/ 9307 h 10175"/>
                <a:gd name="connsiteX12" fmla="*/ 6309 w 10181"/>
                <a:gd name="connsiteY12" fmla="*/ 10088 h 10175"/>
                <a:gd name="connsiteX0" fmla="*/ 6309 w 10181"/>
                <a:gd name="connsiteY0" fmla="*/ 10088 h 10175"/>
                <a:gd name="connsiteX1" fmla="*/ 3236 w 10181"/>
                <a:gd name="connsiteY1" fmla="*/ 9307 h 10175"/>
                <a:gd name="connsiteX2" fmla="*/ 797 w 10181"/>
                <a:gd name="connsiteY2" fmla="*/ 7709 h 10175"/>
                <a:gd name="connsiteX3" fmla="*/ 114 w 10181"/>
                <a:gd name="connsiteY3" fmla="*/ 5887 h 10175"/>
                <a:gd name="connsiteX4" fmla="*/ 455 w 10181"/>
                <a:gd name="connsiteY4" fmla="*/ 3248 h 10175"/>
                <a:gd name="connsiteX5" fmla="*/ 797 w 10181"/>
                <a:gd name="connsiteY5" fmla="*/ 1910 h 10175"/>
                <a:gd name="connsiteX6" fmla="*/ 4318 w 10181"/>
                <a:gd name="connsiteY6" fmla="*/ 88 h 10175"/>
                <a:gd name="connsiteX7" fmla="*/ 8065 w 10181"/>
                <a:gd name="connsiteY7" fmla="*/ 1389 h 10175"/>
                <a:gd name="connsiteX8" fmla="*/ 9374 w 10181"/>
                <a:gd name="connsiteY8" fmla="*/ 4415 h 10175"/>
                <a:gd name="connsiteX9" fmla="*/ 10114 w 10181"/>
                <a:gd name="connsiteY9" fmla="*/ 5627 h 10175"/>
                <a:gd name="connsiteX10" fmla="*/ 9773 w 10181"/>
                <a:gd name="connsiteY10" fmla="*/ 7969 h 10175"/>
                <a:gd name="connsiteX11" fmla="*/ 8065 w 10181"/>
                <a:gd name="connsiteY11" fmla="*/ 9307 h 10175"/>
                <a:gd name="connsiteX12" fmla="*/ 6309 w 10181"/>
                <a:gd name="connsiteY12" fmla="*/ 10088 h 10175"/>
                <a:gd name="connsiteX0" fmla="*/ 6309 w 10181"/>
                <a:gd name="connsiteY0" fmla="*/ 10088 h 10175"/>
                <a:gd name="connsiteX1" fmla="*/ 3236 w 10181"/>
                <a:gd name="connsiteY1" fmla="*/ 9307 h 10175"/>
                <a:gd name="connsiteX2" fmla="*/ 797 w 10181"/>
                <a:gd name="connsiteY2" fmla="*/ 7709 h 10175"/>
                <a:gd name="connsiteX3" fmla="*/ 114 w 10181"/>
                <a:gd name="connsiteY3" fmla="*/ 5887 h 10175"/>
                <a:gd name="connsiteX4" fmla="*/ 455 w 10181"/>
                <a:gd name="connsiteY4" fmla="*/ 3248 h 10175"/>
                <a:gd name="connsiteX5" fmla="*/ 797 w 10181"/>
                <a:gd name="connsiteY5" fmla="*/ 1910 h 10175"/>
                <a:gd name="connsiteX6" fmla="*/ 4318 w 10181"/>
                <a:gd name="connsiteY6" fmla="*/ 88 h 10175"/>
                <a:gd name="connsiteX7" fmla="*/ 8065 w 10181"/>
                <a:gd name="connsiteY7" fmla="*/ 1389 h 10175"/>
                <a:gd name="connsiteX8" fmla="*/ 9374 w 10181"/>
                <a:gd name="connsiteY8" fmla="*/ 4415 h 10175"/>
                <a:gd name="connsiteX9" fmla="*/ 10114 w 10181"/>
                <a:gd name="connsiteY9" fmla="*/ 5627 h 10175"/>
                <a:gd name="connsiteX10" fmla="*/ 9773 w 10181"/>
                <a:gd name="connsiteY10" fmla="*/ 7969 h 10175"/>
                <a:gd name="connsiteX11" fmla="*/ 8065 w 10181"/>
                <a:gd name="connsiteY11" fmla="*/ 9307 h 10175"/>
                <a:gd name="connsiteX12" fmla="*/ 6309 w 10181"/>
                <a:gd name="connsiteY12" fmla="*/ 10088 h 10175"/>
                <a:gd name="connsiteX0" fmla="*/ 6271 w 10143"/>
                <a:gd name="connsiteY0" fmla="*/ 10088 h 10175"/>
                <a:gd name="connsiteX1" fmla="*/ 3198 w 10143"/>
                <a:gd name="connsiteY1" fmla="*/ 9307 h 10175"/>
                <a:gd name="connsiteX2" fmla="*/ 759 w 10143"/>
                <a:gd name="connsiteY2" fmla="*/ 7709 h 10175"/>
                <a:gd name="connsiteX3" fmla="*/ 76 w 10143"/>
                <a:gd name="connsiteY3" fmla="*/ 5887 h 10175"/>
                <a:gd name="connsiteX4" fmla="*/ 303 w 10143"/>
                <a:gd name="connsiteY4" fmla="*/ 3904 h 10175"/>
                <a:gd name="connsiteX5" fmla="*/ 759 w 10143"/>
                <a:gd name="connsiteY5" fmla="*/ 1910 h 10175"/>
                <a:gd name="connsiteX6" fmla="*/ 4280 w 10143"/>
                <a:gd name="connsiteY6" fmla="*/ 88 h 10175"/>
                <a:gd name="connsiteX7" fmla="*/ 8027 w 10143"/>
                <a:gd name="connsiteY7" fmla="*/ 1389 h 10175"/>
                <a:gd name="connsiteX8" fmla="*/ 9336 w 10143"/>
                <a:gd name="connsiteY8" fmla="*/ 4415 h 10175"/>
                <a:gd name="connsiteX9" fmla="*/ 10076 w 10143"/>
                <a:gd name="connsiteY9" fmla="*/ 5627 h 10175"/>
                <a:gd name="connsiteX10" fmla="*/ 9735 w 10143"/>
                <a:gd name="connsiteY10" fmla="*/ 7969 h 10175"/>
                <a:gd name="connsiteX11" fmla="*/ 8027 w 10143"/>
                <a:gd name="connsiteY11" fmla="*/ 9307 h 10175"/>
                <a:gd name="connsiteX12" fmla="*/ 6271 w 10143"/>
                <a:gd name="connsiteY12" fmla="*/ 10088 h 10175"/>
                <a:gd name="connsiteX0" fmla="*/ 6271 w 10143"/>
                <a:gd name="connsiteY0" fmla="*/ 10088 h 10175"/>
                <a:gd name="connsiteX1" fmla="*/ 3198 w 10143"/>
                <a:gd name="connsiteY1" fmla="*/ 9307 h 10175"/>
                <a:gd name="connsiteX2" fmla="*/ 759 w 10143"/>
                <a:gd name="connsiteY2" fmla="*/ 7709 h 10175"/>
                <a:gd name="connsiteX3" fmla="*/ 76 w 10143"/>
                <a:gd name="connsiteY3" fmla="*/ 5887 h 10175"/>
                <a:gd name="connsiteX4" fmla="*/ 303 w 10143"/>
                <a:gd name="connsiteY4" fmla="*/ 3904 h 10175"/>
                <a:gd name="connsiteX5" fmla="*/ 759 w 10143"/>
                <a:gd name="connsiteY5" fmla="*/ 1910 h 10175"/>
                <a:gd name="connsiteX6" fmla="*/ 4280 w 10143"/>
                <a:gd name="connsiteY6" fmla="*/ 88 h 10175"/>
                <a:gd name="connsiteX7" fmla="*/ 8027 w 10143"/>
                <a:gd name="connsiteY7" fmla="*/ 1389 h 10175"/>
                <a:gd name="connsiteX8" fmla="*/ 9336 w 10143"/>
                <a:gd name="connsiteY8" fmla="*/ 4415 h 10175"/>
                <a:gd name="connsiteX9" fmla="*/ 10076 w 10143"/>
                <a:gd name="connsiteY9" fmla="*/ 5627 h 10175"/>
                <a:gd name="connsiteX10" fmla="*/ 9735 w 10143"/>
                <a:gd name="connsiteY10" fmla="*/ 7969 h 10175"/>
                <a:gd name="connsiteX11" fmla="*/ 8027 w 10143"/>
                <a:gd name="connsiteY11" fmla="*/ 9307 h 10175"/>
                <a:gd name="connsiteX12" fmla="*/ 6271 w 10143"/>
                <a:gd name="connsiteY12" fmla="*/ 10088 h 10175"/>
                <a:gd name="connsiteX0" fmla="*/ 6271 w 10199"/>
                <a:gd name="connsiteY0" fmla="*/ 10088 h 10175"/>
                <a:gd name="connsiteX1" fmla="*/ 3198 w 10199"/>
                <a:gd name="connsiteY1" fmla="*/ 9307 h 10175"/>
                <a:gd name="connsiteX2" fmla="*/ 759 w 10199"/>
                <a:gd name="connsiteY2" fmla="*/ 7709 h 10175"/>
                <a:gd name="connsiteX3" fmla="*/ 76 w 10199"/>
                <a:gd name="connsiteY3" fmla="*/ 5887 h 10175"/>
                <a:gd name="connsiteX4" fmla="*/ 303 w 10199"/>
                <a:gd name="connsiteY4" fmla="*/ 3904 h 10175"/>
                <a:gd name="connsiteX5" fmla="*/ 759 w 10199"/>
                <a:gd name="connsiteY5" fmla="*/ 1910 h 10175"/>
                <a:gd name="connsiteX6" fmla="*/ 4280 w 10199"/>
                <a:gd name="connsiteY6" fmla="*/ 88 h 10175"/>
                <a:gd name="connsiteX7" fmla="*/ 8027 w 10199"/>
                <a:gd name="connsiteY7" fmla="*/ 1389 h 10175"/>
                <a:gd name="connsiteX8" fmla="*/ 8994 w 10199"/>
                <a:gd name="connsiteY8" fmla="*/ 3628 h 10175"/>
                <a:gd name="connsiteX9" fmla="*/ 10076 w 10199"/>
                <a:gd name="connsiteY9" fmla="*/ 5627 h 10175"/>
                <a:gd name="connsiteX10" fmla="*/ 9735 w 10199"/>
                <a:gd name="connsiteY10" fmla="*/ 7969 h 10175"/>
                <a:gd name="connsiteX11" fmla="*/ 8027 w 10199"/>
                <a:gd name="connsiteY11" fmla="*/ 9307 h 10175"/>
                <a:gd name="connsiteX12" fmla="*/ 6271 w 10199"/>
                <a:gd name="connsiteY12" fmla="*/ 10088 h 10175"/>
                <a:gd name="connsiteX0" fmla="*/ 6271 w 10199"/>
                <a:gd name="connsiteY0" fmla="*/ 10088 h 10175"/>
                <a:gd name="connsiteX1" fmla="*/ 3198 w 10199"/>
                <a:gd name="connsiteY1" fmla="*/ 9307 h 10175"/>
                <a:gd name="connsiteX2" fmla="*/ 759 w 10199"/>
                <a:gd name="connsiteY2" fmla="*/ 7709 h 10175"/>
                <a:gd name="connsiteX3" fmla="*/ 76 w 10199"/>
                <a:gd name="connsiteY3" fmla="*/ 5887 h 10175"/>
                <a:gd name="connsiteX4" fmla="*/ 303 w 10199"/>
                <a:gd name="connsiteY4" fmla="*/ 3904 h 10175"/>
                <a:gd name="connsiteX5" fmla="*/ 759 w 10199"/>
                <a:gd name="connsiteY5" fmla="*/ 1910 h 10175"/>
                <a:gd name="connsiteX6" fmla="*/ 4280 w 10199"/>
                <a:gd name="connsiteY6" fmla="*/ 88 h 10175"/>
                <a:gd name="connsiteX7" fmla="*/ 8027 w 10199"/>
                <a:gd name="connsiteY7" fmla="*/ 1389 h 10175"/>
                <a:gd name="connsiteX8" fmla="*/ 8994 w 10199"/>
                <a:gd name="connsiteY8" fmla="*/ 3628 h 10175"/>
                <a:gd name="connsiteX9" fmla="*/ 10076 w 10199"/>
                <a:gd name="connsiteY9" fmla="*/ 5627 h 10175"/>
                <a:gd name="connsiteX10" fmla="*/ 9735 w 10199"/>
                <a:gd name="connsiteY10" fmla="*/ 7969 h 10175"/>
                <a:gd name="connsiteX11" fmla="*/ 8027 w 10199"/>
                <a:gd name="connsiteY11" fmla="*/ 9307 h 10175"/>
                <a:gd name="connsiteX12" fmla="*/ 6271 w 10199"/>
                <a:gd name="connsiteY12" fmla="*/ 10088 h 1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99" h="10175">
                  <a:moveTo>
                    <a:pt x="6271" y="10088"/>
                  </a:moveTo>
                  <a:cubicBezTo>
                    <a:pt x="5637" y="10001"/>
                    <a:pt x="4117" y="9703"/>
                    <a:pt x="3198" y="9307"/>
                  </a:cubicBezTo>
                  <a:cubicBezTo>
                    <a:pt x="2450" y="8954"/>
                    <a:pt x="1279" y="8279"/>
                    <a:pt x="759" y="7709"/>
                  </a:cubicBezTo>
                  <a:cubicBezTo>
                    <a:pt x="239" y="7139"/>
                    <a:pt x="152" y="6521"/>
                    <a:pt x="76" y="5887"/>
                  </a:cubicBezTo>
                  <a:cubicBezTo>
                    <a:pt x="0" y="5253"/>
                    <a:pt x="360" y="4611"/>
                    <a:pt x="303" y="3904"/>
                  </a:cubicBezTo>
                  <a:cubicBezTo>
                    <a:pt x="246" y="3197"/>
                    <a:pt x="96" y="2546"/>
                    <a:pt x="759" y="1910"/>
                  </a:cubicBezTo>
                  <a:cubicBezTo>
                    <a:pt x="1422" y="1274"/>
                    <a:pt x="1702" y="0"/>
                    <a:pt x="4280" y="88"/>
                  </a:cubicBezTo>
                  <a:cubicBezTo>
                    <a:pt x="6858" y="176"/>
                    <a:pt x="7241" y="624"/>
                    <a:pt x="8027" y="1389"/>
                  </a:cubicBezTo>
                  <a:cubicBezTo>
                    <a:pt x="8813" y="2154"/>
                    <a:pt x="8653" y="2922"/>
                    <a:pt x="8994" y="3628"/>
                  </a:cubicBezTo>
                  <a:cubicBezTo>
                    <a:pt x="9335" y="4334"/>
                    <a:pt x="9953" y="4904"/>
                    <a:pt x="10076" y="5627"/>
                  </a:cubicBezTo>
                  <a:cubicBezTo>
                    <a:pt x="10199" y="6350"/>
                    <a:pt x="10077" y="7356"/>
                    <a:pt x="9735" y="7969"/>
                  </a:cubicBezTo>
                  <a:cubicBezTo>
                    <a:pt x="9393" y="8582"/>
                    <a:pt x="8604" y="8954"/>
                    <a:pt x="8027" y="9307"/>
                  </a:cubicBezTo>
                  <a:cubicBezTo>
                    <a:pt x="7450" y="9660"/>
                    <a:pt x="6905" y="10175"/>
                    <a:pt x="6271" y="10088"/>
                  </a:cubicBezTo>
                  <a:close/>
                </a:path>
              </a:pathLst>
            </a:custGeom>
            <a:noFill/>
            <a:ln w="19050">
              <a:solidFill>
                <a:schemeClr val="tx1"/>
              </a:solidFill>
              <a:prstDash val="solid"/>
              <a:round/>
              <a:headEnd/>
              <a:tailEnd/>
            </a:ln>
          </p:spPr>
          <p:txBody>
            <a:bodyPr/>
            <a:lstStyle/>
            <a:p>
              <a:endParaRPr lang="el-GR"/>
            </a:p>
          </p:txBody>
        </p:sp>
        <p:sp>
          <p:nvSpPr>
            <p:cNvPr id="23" name="Freeform 404"/>
            <p:cNvSpPr>
              <a:spLocks/>
            </p:cNvSpPr>
            <p:nvPr/>
          </p:nvSpPr>
          <p:spPr bwMode="auto">
            <a:xfrm>
              <a:off x="2577753" y="1070805"/>
              <a:ext cx="489949" cy="1350236"/>
            </a:xfrm>
            <a:custGeom>
              <a:avLst/>
              <a:gdLst>
                <a:gd name="connsiteX0" fmla="*/ 1235 w 10000"/>
                <a:gd name="connsiteY0" fmla="*/ 10000 h 10000"/>
                <a:gd name="connsiteX1" fmla="*/ 1647 w 10000"/>
                <a:gd name="connsiteY1" fmla="*/ 9588 h 10000"/>
                <a:gd name="connsiteX2" fmla="*/ 2471 w 10000"/>
                <a:gd name="connsiteY2" fmla="*/ 9314 h 10000"/>
                <a:gd name="connsiteX3" fmla="*/ 4176 w 10000"/>
                <a:gd name="connsiteY3" fmla="*/ 9039 h 10000"/>
                <a:gd name="connsiteX4" fmla="*/ 6235 w 10000"/>
                <a:gd name="connsiteY4" fmla="*/ 9039 h 10000"/>
                <a:gd name="connsiteX5" fmla="*/ 7882 w 10000"/>
                <a:gd name="connsiteY5" fmla="*/ 9176 h 10000"/>
                <a:gd name="connsiteX6" fmla="*/ 9176 w 10000"/>
                <a:gd name="connsiteY6" fmla="*/ 9314 h 10000"/>
                <a:gd name="connsiteX7" fmla="*/ 10000 w 10000"/>
                <a:gd name="connsiteY7" fmla="*/ 9725 h 10000"/>
                <a:gd name="connsiteX8" fmla="*/ 9588 w 10000"/>
                <a:gd name="connsiteY8" fmla="*/ 8196 h 10000"/>
                <a:gd name="connsiteX9" fmla="*/ 8765 w 10000"/>
                <a:gd name="connsiteY9" fmla="*/ 7235 h 10000"/>
                <a:gd name="connsiteX10" fmla="*/ 8353 w 10000"/>
                <a:gd name="connsiteY10" fmla="*/ 6392 h 10000"/>
                <a:gd name="connsiteX11" fmla="*/ 7471 w 10000"/>
                <a:gd name="connsiteY11" fmla="*/ 5137 h 10000"/>
                <a:gd name="connsiteX12" fmla="*/ 6235 w 10000"/>
                <a:gd name="connsiteY12" fmla="*/ 3196 h 10000"/>
                <a:gd name="connsiteX13" fmla="*/ 5412 w 10000"/>
                <a:gd name="connsiteY13" fmla="*/ 2373 h 10000"/>
                <a:gd name="connsiteX14" fmla="*/ 5000 w 10000"/>
                <a:gd name="connsiteY14" fmla="*/ 1255 h 10000"/>
                <a:gd name="connsiteX15" fmla="*/ 4176 w 10000"/>
                <a:gd name="connsiteY15" fmla="*/ 412 h 10000"/>
                <a:gd name="connsiteX16" fmla="*/ 3765 w 10000"/>
                <a:gd name="connsiteY16" fmla="*/ 0 h 10000"/>
                <a:gd name="connsiteX17" fmla="*/ 2059 w 10000"/>
                <a:gd name="connsiteY17" fmla="*/ 0 h 10000"/>
                <a:gd name="connsiteX18" fmla="*/ 1647 w 10000"/>
                <a:gd name="connsiteY18" fmla="*/ 549 h 10000"/>
                <a:gd name="connsiteX19" fmla="*/ 1235 w 10000"/>
                <a:gd name="connsiteY19" fmla="*/ 1255 h 10000"/>
                <a:gd name="connsiteX20" fmla="*/ 824 w 10000"/>
                <a:gd name="connsiteY20" fmla="*/ 3059 h 10000"/>
                <a:gd name="connsiteX21" fmla="*/ 412 w 10000"/>
                <a:gd name="connsiteY21" fmla="*/ 3745 h 10000"/>
                <a:gd name="connsiteX22" fmla="*/ 412 w 10000"/>
                <a:gd name="connsiteY22" fmla="*/ 5980 h 10000"/>
                <a:gd name="connsiteX23" fmla="*/ 0 w 10000"/>
                <a:gd name="connsiteY23" fmla="*/ 6667 h 10000"/>
                <a:gd name="connsiteX24" fmla="*/ 412 w 10000"/>
                <a:gd name="connsiteY24" fmla="*/ 7647 h 10000"/>
                <a:gd name="connsiteX25" fmla="*/ 412 w 10000"/>
                <a:gd name="connsiteY25" fmla="*/ 8333 h 10000"/>
                <a:gd name="connsiteX26" fmla="*/ 824 w 10000"/>
                <a:gd name="connsiteY26" fmla="*/ 9176 h 10000"/>
                <a:gd name="connsiteX27" fmla="*/ 1235 w 10000"/>
                <a:gd name="connsiteY27" fmla="*/ 10000 h 10000"/>
                <a:gd name="connsiteX0" fmla="*/ 1235 w 10000"/>
                <a:gd name="connsiteY0" fmla="*/ 10091 h 10091"/>
                <a:gd name="connsiteX1" fmla="*/ 1647 w 10000"/>
                <a:gd name="connsiteY1" fmla="*/ 9679 h 10091"/>
                <a:gd name="connsiteX2" fmla="*/ 2471 w 10000"/>
                <a:gd name="connsiteY2" fmla="*/ 9405 h 10091"/>
                <a:gd name="connsiteX3" fmla="*/ 4176 w 10000"/>
                <a:gd name="connsiteY3" fmla="*/ 9130 h 10091"/>
                <a:gd name="connsiteX4" fmla="*/ 6235 w 10000"/>
                <a:gd name="connsiteY4" fmla="*/ 9130 h 10091"/>
                <a:gd name="connsiteX5" fmla="*/ 7882 w 10000"/>
                <a:gd name="connsiteY5" fmla="*/ 9267 h 10091"/>
                <a:gd name="connsiteX6" fmla="*/ 9176 w 10000"/>
                <a:gd name="connsiteY6" fmla="*/ 9405 h 10091"/>
                <a:gd name="connsiteX7" fmla="*/ 10000 w 10000"/>
                <a:gd name="connsiteY7" fmla="*/ 9816 h 10091"/>
                <a:gd name="connsiteX8" fmla="*/ 9588 w 10000"/>
                <a:gd name="connsiteY8" fmla="*/ 8287 h 10091"/>
                <a:gd name="connsiteX9" fmla="*/ 8765 w 10000"/>
                <a:gd name="connsiteY9" fmla="*/ 7326 h 10091"/>
                <a:gd name="connsiteX10" fmla="*/ 8353 w 10000"/>
                <a:gd name="connsiteY10" fmla="*/ 6483 h 10091"/>
                <a:gd name="connsiteX11" fmla="*/ 7471 w 10000"/>
                <a:gd name="connsiteY11" fmla="*/ 5228 h 10091"/>
                <a:gd name="connsiteX12" fmla="*/ 6235 w 10000"/>
                <a:gd name="connsiteY12" fmla="*/ 3287 h 10091"/>
                <a:gd name="connsiteX13" fmla="*/ 5412 w 10000"/>
                <a:gd name="connsiteY13" fmla="*/ 2464 h 10091"/>
                <a:gd name="connsiteX14" fmla="*/ 5000 w 10000"/>
                <a:gd name="connsiteY14" fmla="*/ 1346 h 10091"/>
                <a:gd name="connsiteX15" fmla="*/ 4176 w 10000"/>
                <a:gd name="connsiteY15" fmla="*/ 503 h 10091"/>
                <a:gd name="connsiteX16" fmla="*/ 3765 w 10000"/>
                <a:gd name="connsiteY16" fmla="*/ 91 h 10091"/>
                <a:gd name="connsiteX17" fmla="*/ 2059 w 10000"/>
                <a:gd name="connsiteY17" fmla="*/ 91 h 10091"/>
                <a:gd name="connsiteX18" fmla="*/ 1647 w 10000"/>
                <a:gd name="connsiteY18" fmla="*/ 640 h 10091"/>
                <a:gd name="connsiteX19" fmla="*/ 1235 w 10000"/>
                <a:gd name="connsiteY19" fmla="*/ 1346 h 10091"/>
                <a:gd name="connsiteX20" fmla="*/ 824 w 10000"/>
                <a:gd name="connsiteY20" fmla="*/ 3150 h 10091"/>
                <a:gd name="connsiteX21" fmla="*/ 412 w 10000"/>
                <a:gd name="connsiteY21" fmla="*/ 3836 h 10091"/>
                <a:gd name="connsiteX22" fmla="*/ 412 w 10000"/>
                <a:gd name="connsiteY22" fmla="*/ 6071 h 10091"/>
                <a:gd name="connsiteX23" fmla="*/ 0 w 10000"/>
                <a:gd name="connsiteY23" fmla="*/ 6758 h 10091"/>
                <a:gd name="connsiteX24" fmla="*/ 412 w 10000"/>
                <a:gd name="connsiteY24" fmla="*/ 7738 h 10091"/>
                <a:gd name="connsiteX25" fmla="*/ 412 w 10000"/>
                <a:gd name="connsiteY25" fmla="*/ 8424 h 10091"/>
                <a:gd name="connsiteX26" fmla="*/ 824 w 10000"/>
                <a:gd name="connsiteY26" fmla="*/ 9267 h 10091"/>
                <a:gd name="connsiteX27" fmla="*/ 1235 w 10000"/>
                <a:gd name="connsiteY27" fmla="*/ 10091 h 10091"/>
                <a:gd name="connsiteX0" fmla="*/ 1235 w 10000"/>
                <a:gd name="connsiteY0" fmla="*/ 10091 h 10091"/>
                <a:gd name="connsiteX1" fmla="*/ 1647 w 10000"/>
                <a:gd name="connsiteY1" fmla="*/ 9679 h 10091"/>
                <a:gd name="connsiteX2" fmla="*/ 2471 w 10000"/>
                <a:gd name="connsiteY2" fmla="*/ 9405 h 10091"/>
                <a:gd name="connsiteX3" fmla="*/ 4176 w 10000"/>
                <a:gd name="connsiteY3" fmla="*/ 9130 h 10091"/>
                <a:gd name="connsiteX4" fmla="*/ 6235 w 10000"/>
                <a:gd name="connsiteY4" fmla="*/ 9130 h 10091"/>
                <a:gd name="connsiteX5" fmla="*/ 7882 w 10000"/>
                <a:gd name="connsiteY5" fmla="*/ 9267 h 10091"/>
                <a:gd name="connsiteX6" fmla="*/ 9176 w 10000"/>
                <a:gd name="connsiteY6" fmla="*/ 9405 h 10091"/>
                <a:gd name="connsiteX7" fmla="*/ 10000 w 10000"/>
                <a:gd name="connsiteY7" fmla="*/ 9816 h 10091"/>
                <a:gd name="connsiteX8" fmla="*/ 9588 w 10000"/>
                <a:gd name="connsiteY8" fmla="*/ 8287 h 10091"/>
                <a:gd name="connsiteX9" fmla="*/ 8765 w 10000"/>
                <a:gd name="connsiteY9" fmla="*/ 7326 h 10091"/>
                <a:gd name="connsiteX10" fmla="*/ 8353 w 10000"/>
                <a:gd name="connsiteY10" fmla="*/ 6483 h 10091"/>
                <a:gd name="connsiteX11" fmla="*/ 7471 w 10000"/>
                <a:gd name="connsiteY11" fmla="*/ 5228 h 10091"/>
                <a:gd name="connsiteX12" fmla="*/ 6235 w 10000"/>
                <a:gd name="connsiteY12" fmla="*/ 3287 h 10091"/>
                <a:gd name="connsiteX13" fmla="*/ 5412 w 10000"/>
                <a:gd name="connsiteY13" fmla="*/ 2464 h 10091"/>
                <a:gd name="connsiteX14" fmla="*/ 5000 w 10000"/>
                <a:gd name="connsiteY14" fmla="*/ 1346 h 10091"/>
                <a:gd name="connsiteX15" fmla="*/ 4176 w 10000"/>
                <a:gd name="connsiteY15" fmla="*/ 503 h 10091"/>
                <a:gd name="connsiteX16" fmla="*/ 3765 w 10000"/>
                <a:gd name="connsiteY16" fmla="*/ 91 h 10091"/>
                <a:gd name="connsiteX17" fmla="*/ 2059 w 10000"/>
                <a:gd name="connsiteY17" fmla="*/ 91 h 10091"/>
                <a:gd name="connsiteX18" fmla="*/ 1647 w 10000"/>
                <a:gd name="connsiteY18" fmla="*/ 640 h 10091"/>
                <a:gd name="connsiteX19" fmla="*/ 1235 w 10000"/>
                <a:gd name="connsiteY19" fmla="*/ 1346 h 10091"/>
                <a:gd name="connsiteX20" fmla="*/ 824 w 10000"/>
                <a:gd name="connsiteY20" fmla="*/ 3150 h 10091"/>
                <a:gd name="connsiteX21" fmla="*/ 412 w 10000"/>
                <a:gd name="connsiteY21" fmla="*/ 3836 h 10091"/>
                <a:gd name="connsiteX22" fmla="*/ 412 w 10000"/>
                <a:gd name="connsiteY22" fmla="*/ 6071 h 10091"/>
                <a:gd name="connsiteX23" fmla="*/ 0 w 10000"/>
                <a:gd name="connsiteY23" fmla="*/ 6758 h 10091"/>
                <a:gd name="connsiteX24" fmla="*/ 412 w 10000"/>
                <a:gd name="connsiteY24" fmla="*/ 7738 h 10091"/>
                <a:gd name="connsiteX25" fmla="*/ 412 w 10000"/>
                <a:gd name="connsiteY25" fmla="*/ 8424 h 10091"/>
                <a:gd name="connsiteX26" fmla="*/ 824 w 10000"/>
                <a:gd name="connsiteY26" fmla="*/ 9267 h 10091"/>
                <a:gd name="connsiteX27" fmla="*/ 1235 w 10000"/>
                <a:gd name="connsiteY27" fmla="*/ 10091 h 10091"/>
                <a:gd name="connsiteX0" fmla="*/ 1235 w 10000"/>
                <a:gd name="connsiteY0" fmla="*/ 10209 h 10209"/>
                <a:gd name="connsiteX1" fmla="*/ 1647 w 10000"/>
                <a:gd name="connsiteY1" fmla="*/ 9797 h 10209"/>
                <a:gd name="connsiteX2" fmla="*/ 2471 w 10000"/>
                <a:gd name="connsiteY2" fmla="*/ 9523 h 10209"/>
                <a:gd name="connsiteX3" fmla="*/ 4176 w 10000"/>
                <a:gd name="connsiteY3" fmla="*/ 9248 h 10209"/>
                <a:gd name="connsiteX4" fmla="*/ 6235 w 10000"/>
                <a:gd name="connsiteY4" fmla="*/ 9248 h 10209"/>
                <a:gd name="connsiteX5" fmla="*/ 7882 w 10000"/>
                <a:gd name="connsiteY5" fmla="*/ 9385 h 10209"/>
                <a:gd name="connsiteX6" fmla="*/ 9176 w 10000"/>
                <a:gd name="connsiteY6" fmla="*/ 9523 h 10209"/>
                <a:gd name="connsiteX7" fmla="*/ 10000 w 10000"/>
                <a:gd name="connsiteY7" fmla="*/ 9934 h 10209"/>
                <a:gd name="connsiteX8" fmla="*/ 9588 w 10000"/>
                <a:gd name="connsiteY8" fmla="*/ 8405 h 10209"/>
                <a:gd name="connsiteX9" fmla="*/ 8765 w 10000"/>
                <a:gd name="connsiteY9" fmla="*/ 7444 h 10209"/>
                <a:gd name="connsiteX10" fmla="*/ 8353 w 10000"/>
                <a:gd name="connsiteY10" fmla="*/ 6601 h 10209"/>
                <a:gd name="connsiteX11" fmla="*/ 7471 w 10000"/>
                <a:gd name="connsiteY11" fmla="*/ 5346 h 10209"/>
                <a:gd name="connsiteX12" fmla="*/ 6235 w 10000"/>
                <a:gd name="connsiteY12" fmla="*/ 3405 h 10209"/>
                <a:gd name="connsiteX13" fmla="*/ 5412 w 10000"/>
                <a:gd name="connsiteY13" fmla="*/ 2582 h 10209"/>
                <a:gd name="connsiteX14" fmla="*/ 5000 w 10000"/>
                <a:gd name="connsiteY14" fmla="*/ 1464 h 10209"/>
                <a:gd name="connsiteX15" fmla="*/ 4176 w 10000"/>
                <a:gd name="connsiteY15" fmla="*/ 621 h 10209"/>
                <a:gd name="connsiteX16" fmla="*/ 3765 w 10000"/>
                <a:gd name="connsiteY16" fmla="*/ 209 h 10209"/>
                <a:gd name="connsiteX17" fmla="*/ 2059 w 10000"/>
                <a:gd name="connsiteY17" fmla="*/ 209 h 10209"/>
                <a:gd name="connsiteX18" fmla="*/ 1235 w 10000"/>
                <a:gd name="connsiteY18" fmla="*/ 1464 h 10209"/>
                <a:gd name="connsiteX19" fmla="*/ 824 w 10000"/>
                <a:gd name="connsiteY19" fmla="*/ 3268 h 10209"/>
                <a:gd name="connsiteX20" fmla="*/ 412 w 10000"/>
                <a:gd name="connsiteY20" fmla="*/ 3954 h 10209"/>
                <a:gd name="connsiteX21" fmla="*/ 412 w 10000"/>
                <a:gd name="connsiteY21" fmla="*/ 6189 h 10209"/>
                <a:gd name="connsiteX22" fmla="*/ 0 w 10000"/>
                <a:gd name="connsiteY22" fmla="*/ 6876 h 10209"/>
                <a:gd name="connsiteX23" fmla="*/ 412 w 10000"/>
                <a:gd name="connsiteY23" fmla="*/ 7856 h 10209"/>
                <a:gd name="connsiteX24" fmla="*/ 412 w 10000"/>
                <a:gd name="connsiteY24" fmla="*/ 8542 h 10209"/>
                <a:gd name="connsiteX25" fmla="*/ 824 w 10000"/>
                <a:gd name="connsiteY25" fmla="*/ 9385 h 10209"/>
                <a:gd name="connsiteX26" fmla="*/ 1235 w 10000"/>
                <a:gd name="connsiteY26" fmla="*/ 10209 h 10209"/>
                <a:gd name="connsiteX0" fmla="*/ 1235 w 10000"/>
                <a:gd name="connsiteY0" fmla="*/ 10209 h 10209"/>
                <a:gd name="connsiteX1" fmla="*/ 1647 w 10000"/>
                <a:gd name="connsiteY1" fmla="*/ 9797 h 10209"/>
                <a:gd name="connsiteX2" fmla="*/ 2471 w 10000"/>
                <a:gd name="connsiteY2" fmla="*/ 9523 h 10209"/>
                <a:gd name="connsiteX3" fmla="*/ 4176 w 10000"/>
                <a:gd name="connsiteY3" fmla="*/ 9248 h 10209"/>
                <a:gd name="connsiteX4" fmla="*/ 6235 w 10000"/>
                <a:gd name="connsiteY4" fmla="*/ 9248 h 10209"/>
                <a:gd name="connsiteX5" fmla="*/ 7882 w 10000"/>
                <a:gd name="connsiteY5" fmla="*/ 9385 h 10209"/>
                <a:gd name="connsiteX6" fmla="*/ 9176 w 10000"/>
                <a:gd name="connsiteY6" fmla="*/ 9523 h 10209"/>
                <a:gd name="connsiteX7" fmla="*/ 10000 w 10000"/>
                <a:gd name="connsiteY7" fmla="*/ 9934 h 10209"/>
                <a:gd name="connsiteX8" fmla="*/ 9588 w 10000"/>
                <a:gd name="connsiteY8" fmla="*/ 8405 h 10209"/>
                <a:gd name="connsiteX9" fmla="*/ 8765 w 10000"/>
                <a:gd name="connsiteY9" fmla="*/ 7444 h 10209"/>
                <a:gd name="connsiteX10" fmla="*/ 8353 w 10000"/>
                <a:gd name="connsiteY10" fmla="*/ 6601 h 10209"/>
                <a:gd name="connsiteX11" fmla="*/ 7471 w 10000"/>
                <a:gd name="connsiteY11" fmla="*/ 5346 h 10209"/>
                <a:gd name="connsiteX12" fmla="*/ 6235 w 10000"/>
                <a:gd name="connsiteY12" fmla="*/ 3405 h 10209"/>
                <a:gd name="connsiteX13" fmla="*/ 5412 w 10000"/>
                <a:gd name="connsiteY13" fmla="*/ 2582 h 10209"/>
                <a:gd name="connsiteX14" fmla="*/ 5000 w 10000"/>
                <a:gd name="connsiteY14" fmla="*/ 1464 h 10209"/>
                <a:gd name="connsiteX15" fmla="*/ 3765 w 10000"/>
                <a:gd name="connsiteY15" fmla="*/ 209 h 10209"/>
                <a:gd name="connsiteX16" fmla="*/ 2059 w 10000"/>
                <a:gd name="connsiteY16" fmla="*/ 209 h 10209"/>
                <a:gd name="connsiteX17" fmla="*/ 1235 w 10000"/>
                <a:gd name="connsiteY17" fmla="*/ 1464 h 10209"/>
                <a:gd name="connsiteX18" fmla="*/ 824 w 10000"/>
                <a:gd name="connsiteY18" fmla="*/ 3268 h 10209"/>
                <a:gd name="connsiteX19" fmla="*/ 412 w 10000"/>
                <a:gd name="connsiteY19" fmla="*/ 3954 h 10209"/>
                <a:gd name="connsiteX20" fmla="*/ 412 w 10000"/>
                <a:gd name="connsiteY20" fmla="*/ 6189 h 10209"/>
                <a:gd name="connsiteX21" fmla="*/ 0 w 10000"/>
                <a:gd name="connsiteY21" fmla="*/ 6876 h 10209"/>
                <a:gd name="connsiteX22" fmla="*/ 412 w 10000"/>
                <a:gd name="connsiteY22" fmla="*/ 7856 h 10209"/>
                <a:gd name="connsiteX23" fmla="*/ 412 w 10000"/>
                <a:gd name="connsiteY23" fmla="*/ 8542 h 10209"/>
                <a:gd name="connsiteX24" fmla="*/ 824 w 10000"/>
                <a:gd name="connsiteY24" fmla="*/ 9385 h 10209"/>
                <a:gd name="connsiteX25" fmla="*/ 1235 w 10000"/>
                <a:gd name="connsiteY25" fmla="*/ 10209 h 10209"/>
                <a:gd name="connsiteX0" fmla="*/ 1235 w 10000"/>
                <a:gd name="connsiteY0" fmla="*/ 10209 h 10209"/>
                <a:gd name="connsiteX1" fmla="*/ 1647 w 10000"/>
                <a:gd name="connsiteY1" fmla="*/ 9797 h 10209"/>
                <a:gd name="connsiteX2" fmla="*/ 2471 w 10000"/>
                <a:gd name="connsiteY2" fmla="*/ 9523 h 10209"/>
                <a:gd name="connsiteX3" fmla="*/ 4176 w 10000"/>
                <a:gd name="connsiteY3" fmla="*/ 9248 h 10209"/>
                <a:gd name="connsiteX4" fmla="*/ 6235 w 10000"/>
                <a:gd name="connsiteY4" fmla="*/ 9248 h 10209"/>
                <a:gd name="connsiteX5" fmla="*/ 7882 w 10000"/>
                <a:gd name="connsiteY5" fmla="*/ 9385 h 10209"/>
                <a:gd name="connsiteX6" fmla="*/ 9176 w 10000"/>
                <a:gd name="connsiteY6" fmla="*/ 9523 h 10209"/>
                <a:gd name="connsiteX7" fmla="*/ 10000 w 10000"/>
                <a:gd name="connsiteY7" fmla="*/ 9934 h 10209"/>
                <a:gd name="connsiteX8" fmla="*/ 9588 w 10000"/>
                <a:gd name="connsiteY8" fmla="*/ 8405 h 10209"/>
                <a:gd name="connsiteX9" fmla="*/ 8765 w 10000"/>
                <a:gd name="connsiteY9" fmla="*/ 7444 h 10209"/>
                <a:gd name="connsiteX10" fmla="*/ 8353 w 10000"/>
                <a:gd name="connsiteY10" fmla="*/ 6601 h 10209"/>
                <a:gd name="connsiteX11" fmla="*/ 7471 w 10000"/>
                <a:gd name="connsiteY11" fmla="*/ 5346 h 10209"/>
                <a:gd name="connsiteX12" fmla="*/ 6235 w 10000"/>
                <a:gd name="connsiteY12" fmla="*/ 3405 h 10209"/>
                <a:gd name="connsiteX13" fmla="*/ 5412 w 10000"/>
                <a:gd name="connsiteY13" fmla="*/ 2582 h 10209"/>
                <a:gd name="connsiteX14" fmla="*/ 3765 w 10000"/>
                <a:gd name="connsiteY14" fmla="*/ 209 h 10209"/>
                <a:gd name="connsiteX15" fmla="*/ 2059 w 10000"/>
                <a:gd name="connsiteY15" fmla="*/ 209 h 10209"/>
                <a:gd name="connsiteX16" fmla="*/ 1235 w 10000"/>
                <a:gd name="connsiteY16" fmla="*/ 1464 h 10209"/>
                <a:gd name="connsiteX17" fmla="*/ 824 w 10000"/>
                <a:gd name="connsiteY17" fmla="*/ 3268 h 10209"/>
                <a:gd name="connsiteX18" fmla="*/ 412 w 10000"/>
                <a:gd name="connsiteY18" fmla="*/ 3954 h 10209"/>
                <a:gd name="connsiteX19" fmla="*/ 412 w 10000"/>
                <a:gd name="connsiteY19" fmla="*/ 6189 h 10209"/>
                <a:gd name="connsiteX20" fmla="*/ 0 w 10000"/>
                <a:gd name="connsiteY20" fmla="*/ 6876 h 10209"/>
                <a:gd name="connsiteX21" fmla="*/ 412 w 10000"/>
                <a:gd name="connsiteY21" fmla="*/ 7856 h 10209"/>
                <a:gd name="connsiteX22" fmla="*/ 412 w 10000"/>
                <a:gd name="connsiteY22" fmla="*/ 8542 h 10209"/>
                <a:gd name="connsiteX23" fmla="*/ 824 w 10000"/>
                <a:gd name="connsiteY23" fmla="*/ 9385 h 10209"/>
                <a:gd name="connsiteX24" fmla="*/ 1235 w 10000"/>
                <a:gd name="connsiteY24" fmla="*/ 10209 h 10209"/>
                <a:gd name="connsiteX0" fmla="*/ 1235 w 10000"/>
                <a:gd name="connsiteY0" fmla="*/ 10209 h 10209"/>
                <a:gd name="connsiteX1" fmla="*/ 1647 w 10000"/>
                <a:gd name="connsiteY1" fmla="*/ 9797 h 10209"/>
                <a:gd name="connsiteX2" fmla="*/ 2471 w 10000"/>
                <a:gd name="connsiteY2" fmla="*/ 9523 h 10209"/>
                <a:gd name="connsiteX3" fmla="*/ 4176 w 10000"/>
                <a:gd name="connsiteY3" fmla="*/ 9248 h 10209"/>
                <a:gd name="connsiteX4" fmla="*/ 6235 w 10000"/>
                <a:gd name="connsiteY4" fmla="*/ 9248 h 10209"/>
                <a:gd name="connsiteX5" fmla="*/ 7882 w 10000"/>
                <a:gd name="connsiteY5" fmla="*/ 9385 h 10209"/>
                <a:gd name="connsiteX6" fmla="*/ 9176 w 10000"/>
                <a:gd name="connsiteY6" fmla="*/ 9523 h 10209"/>
                <a:gd name="connsiteX7" fmla="*/ 10000 w 10000"/>
                <a:gd name="connsiteY7" fmla="*/ 9934 h 10209"/>
                <a:gd name="connsiteX8" fmla="*/ 9588 w 10000"/>
                <a:gd name="connsiteY8" fmla="*/ 8405 h 10209"/>
                <a:gd name="connsiteX9" fmla="*/ 8765 w 10000"/>
                <a:gd name="connsiteY9" fmla="*/ 7444 h 10209"/>
                <a:gd name="connsiteX10" fmla="*/ 8353 w 10000"/>
                <a:gd name="connsiteY10" fmla="*/ 6601 h 10209"/>
                <a:gd name="connsiteX11" fmla="*/ 7471 w 10000"/>
                <a:gd name="connsiteY11" fmla="*/ 5346 h 10209"/>
                <a:gd name="connsiteX12" fmla="*/ 6235 w 10000"/>
                <a:gd name="connsiteY12" fmla="*/ 3405 h 10209"/>
                <a:gd name="connsiteX13" fmla="*/ 5412 w 10000"/>
                <a:gd name="connsiteY13" fmla="*/ 2582 h 10209"/>
                <a:gd name="connsiteX14" fmla="*/ 3765 w 10000"/>
                <a:gd name="connsiteY14" fmla="*/ 209 h 10209"/>
                <a:gd name="connsiteX15" fmla="*/ 2059 w 10000"/>
                <a:gd name="connsiteY15" fmla="*/ 209 h 10209"/>
                <a:gd name="connsiteX16" fmla="*/ 1235 w 10000"/>
                <a:gd name="connsiteY16" fmla="*/ 1464 h 10209"/>
                <a:gd name="connsiteX17" fmla="*/ 412 w 10000"/>
                <a:gd name="connsiteY17" fmla="*/ 3954 h 10209"/>
                <a:gd name="connsiteX18" fmla="*/ 412 w 10000"/>
                <a:gd name="connsiteY18" fmla="*/ 6189 h 10209"/>
                <a:gd name="connsiteX19" fmla="*/ 0 w 10000"/>
                <a:gd name="connsiteY19" fmla="*/ 6876 h 10209"/>
                <a:gd name="connsiteX20" fmla="*/ 412 w 10000"/>
                <a:gd name="connsiteY20" fmla="*/ 7856 h 10209"/>
                <a:gd name="connsiteX21" fmla="*/ 412 w 10000"/>
                <a:gd name="connsiteY21" fmla="*/ 8542 h 10209"/>
                <a:gd name="connsiteX22" fmla="*/ 824 w 10000"/>
                <a:gd name="connsiteY22" fmla="*/ 9385 h 10209"/>
                <a:gd name="connsiteX23" fmla="*/ 1235 w 10000"/>
                <a:gd name="connsiteY23" fmla="*/ 10209 h 10209"/>
                <a:gd name="connsiteX0" fmla="*/ 1235 w 10000"/>
                <a:gd name="connsiteY0" fmla="*/ 10209 h 10209"/>
                <a:gd name="connsiteX1" fmla="*/ 1647 w 10000"/>
                <a:gd name="connsiteY1" fmla="*/ 9797 h 10209"/>
                <a:gd name="connsiteX2" fmla="*/ 2471 w 10000"/>
                <a:gd name="connsiteY2" fmla="*/ 9523 h 10209"/>
                <a:gd name="connsiteX3" fmla="*/ 4176 w 10000"/>
                <a:gd name="connsiteY3" fmla="*/ 9248 h 10209"/>
                <a:gd name="connsiteX4" fmla="*/ 6235 w 10000"/>
                <a:gd name="connsiteY4" fmla="*/ 9248 h 10209"/>
                <a:gd name="connsiteX5" fmla="*/ 7882 w 10000"/>
                <a:gd name="connsiteY5" fmla="*/ 9385 h 10209"/>
                <a:gd name="connsiteX6" fmla="*/ 9176 w 10000"/>
                <a:gd name="connsiteY6" fmla="*/ 9523 h 10209"/>
                <a:gd name="connsiteX7" fmla="*/ 10000 w 10000"/>
                <a:gd name="connsiteY7" fmla="*/ 9934 h 10209"/>
                <a:gd name="connsiteX8" fmla="*/ 9588 w 10000"/>
                <a:gd name="connsiteY8" fmla="*/ 8405 h 10209"/>
                <a:gd name="connsiteX9" fmla="*/ 8765 w 10000"/>
                <a:gd name="connsiteY9" fmla="*/ 7444 h 10209"/>
                <a:gd name="connsiteX10" fmla="*/ 8353 w 10000"/>
                <a:gd name="connsiteY10" fmla="*/ 6601 h 10209"/>
                <a:gd name="connsiteX11" fmla="*/ 7471 w 10000"/>
                <a:gd name="connsiteY11" fmla="*/ 5346 h 10209"/>
                <a:gd name="connsiteX12" fmla="*/ 6235 w 10000"/>
                <a:gd name="connsiteY12" fmla="*/ 3405 h 10209"/>
                <a:gd name="connsiteX13" fmla="*/ 5412 w 10000"/>
                <a:gd name="connsiteY13" fmla="*/ 2582 h 10209"/>
                <a:gd name="connsiteX14" fmla="*/ 3765 w 10000"/>
                <a:gd name="connsiteY14" fmla="*/ 209 h 10209"/>
                <a:gd name="connsiteX15" fmla="*/ 2059 w 10000"/>
                <a:gd name="connsiteY15" fmla="*/ 209 h 10209"/>
                <a:gd name="connsiteX16" fmla="*/ 1235 w 10000"/>
                <a:gd name="connsiteY16" fmla="*/ 1464 h 10209"/>
                <a:gd name="connsiteX17" fmla="*/ 412 w 10000"/>
                <a:gd name="connsiteY17" fmla="*/ 3954 h 10209"/>
                <a:gd name="connsiteX18" fmla="*/ 0 w 10000"/>
                <a:gd name="connsiteY18" fmla="*/ 6876 h 10209"/>
                <a:gd name="connsiteX19" fmla="*/ 412 w 10000"/>
                <a:gd name="connsiteY19" fmla="*/ 7856 h 10209"/>
                <a:gd name="connsiteX20" fmla="*/ 412 w 10000"/>
                <a:gd name="connsiteY20" fmla="*/ 8542 h 10209"/>
                <a:gd name="connsiteX21" fmla="*/ 824 w 10000"/>
                <a:gd name="connsiteY21" fmla="*/ 9385 h 10209"/>
                <a:gd name="connsiteX22" fmla="*/ 1235 w 10000"/>
                <a:gd name="connsiteY22" fmla="*/ 10209 h 10209"/>
                <a:gd name="connsiteX0" fmla="*/ 1235 w 10000"/>
                <a:gd name="connsiteY0" fmla="*/ 10209 h 10209"/>
                <a:gd name="connsiteX1" fmla="*/ 1647 w 10000"/>
                <a:gd name="connsiteY1" fmla="*/ 9797 h 10209"/>
                <a:gd name="connsiteX2" fmla="*/ 2471 w 10000"/>
                <a:gd name="connsiteY2" fmla="*/ 9523 h 10209"/>
                <a:gd name="connsiteX3" fmla="*/ 4176 w 10000"/>
                <a:gd name="connsiteY3" fmla="*/ 9248 h 10209"/>
                <a:gd name="connsiteX4" fmla="*/ 6235 w 10000"/>
                <a:gd name="connsiteY4" fmla="*/ 9248 h 10209"/>
                <a:gd name="connsiteX5" fmla="*/ 7882 w 10000"/>
                <a:gd name="connsiteY5" fmla="*/ 9385 h 10209"/>
                <a:gd name="connsiteX6" fmla="*/ 9176 w 10000"/>
                <a:gd name="connsiteY6" fmla="*/ 9523 h 10209"/>
                <a:gd name="connsiteX7" fmla="*/ 10000 w 10000"/>
                <a:gd name="connsiteY7" fmla="*/ 9934 h 10209"/>
                <a:gd name="connsiteX8" fmla="*/ 9588 w 10000"/>
                <a:gd name="connsiteY8" fmla="*/ 8405 h 10209"/>
                <a:gd name="connsiteX9" fmla="*/ 8765 w 10000"/>
                <a:gd name="connsiteY9" fmla="*/ 7444 h 10209"/>
                <a:gd name="connsiteX10" fmla="*/ 8353 w 10000"/>
                <a:gd name="connsiteY10" fmla="*/ 6601 h 10209"/>
                <a:gd name="connsiteX11" fmla="*/ 7471 w 10000"/>
                <a:gd name="connsiteY11" fmla="*/ 5346 h 10209"/>
                <a:gd name="connsiteX12" fmla="*/ 6235 w 10000"/>
                <a:gd name="connsiteY12" fmla="*/ 3405 h 10209"/>
                <a:gd name="connsiteX13" fmla="*/ 5412 w 10000"/>
                <a:gd name="connsiteY13" fmla="*/ 2582 h 10209"/>
                <a:gd name="connsiteX14" fmla="*/ 3765 w 10000"/>
                <a:gd name="connsiteY14" fmla="*/ 209 h 10209"/>
                <a:gd name="connsiteX15" fmla="*/ 2059 w 10000"/>
                <a:gd name="connsiteY15" fmla="*/ 209 h 10209"/>
                <a:gd name="connsiteX16" fmla="*/ 1235 w 10000"/>
                <a:gd name="connsiteY16" fmla="*/ 1464 h 10209"/>
                <a:gd name="connsiteX17" fmla="*/ 412 w 10000"/>
                <a:gd name="connsiteY17" fmla="*/ 3954 h 10209"/>
                <a:gd name="connsiteX18" fmla="*/ 0 w 10000"/>
                <a:gd name="connsiteY18" fmla="*/ 6876 h 10209"/>
                <a:gd name="connsiteX19" fmla="*/ 412 w 10000"/>
                <a:gd name="connsiteY19" fmla="*/ 8542 h 10209"/>
                <a:gd name="connsiteX20" fmla="*/ 824 w 10000"/>
                <a:gd name="connsiteY20" fmla="*/ 9385 h 10209"/>
                <a:gd name="connsiteX21" fmla="*/ 1235 w 10000"/>
                <a:gd name="connsiteY21" fmla="*/ 10209 h 10209"/>
                <a:gd name="connsiteX0" fmla="*/ 1235 w 10000"/>
                <a:gd name="connsiteY0" fmla="*/ 10209 h 10209"/>
                <a:gd name="connsiteX1" fmla="*/ 1647 w 10000"/>
                <a:gd name="connsiteY1" fmla="*/ 9797 h 10209"/>
                <a:gd name="connsiteX2" fmla="*/ 2471 w 10000"/>
                <a:gd name="connsiteY2" fmla="*/ 9523 h 10209"/>
                <a:gd name="connsiteX3" fmla="*/ 6235 w 10000"/>
                <a:gd name="connsiteY3" fmla="*/ 9248 h 10209"/>
                <a:gd name="connsiteX4" fmla="*/ 7882 w 10000"/>
                <a:gd name="connsiteY4" fmla="*/ 9385 h 10209"/>
                <a:gd name="connsiteX5" fmla="*/ 9176 w 10000"/>
                <a:gd name="connsiteY5" fmla="*/ 9523 h 10209"/>
                <a:gd name="connsiteX6" fmla="*/ 10000 w 10000"/>
                <a:gd name="connsiteY6" fmla="*/ 9934 h 10209"/>
                <a:gd name="connsiteX7" fmla="*/ 9588 w 10000"/>
                <a:gd name="connsiteY7" fmla="*/ 8405 h 10209"/>
                <a:gd name="connsiteX8" fmla="*/ 8765 w 10000"/>
                <a:gd name="connsiteY8" fmla="*/ 7444 h 10209"/>
                <a:gd name="connsiteX9" fmla="*/ 8353 w 10000"/>
                <a:gd name="connsiteY9" fmla="*/ 6601 h 10209"/>
                <a:gd name="connsiteX10" fmla="*/ 7471 w 10000"/>
                <a:gd name="connsiteY10" fmla="*/ 5346 h 10209"/>
                <a:gd name="connsiteX11" fmla="*/ 6235 w 10000"/>
                <a:gd name="connsiteY11" fmla="*/ 3405 h 10209"/>
                <a:gd name="connsiteX12" fmla="*/ 5412 w 10000"/>
                <a:gd name="connsiteY12" fmla="*/ 2582 h 10209"/>
                <a:gd name="connsiteX13" fmla="*/ 3765 w 10000"/>
                <a:gd name="connsiteY13" fmla="*/ 209 h 10209"/>
                <a:gd name="connsiteX14" fmla="*/ 2059 w 10000"/>
                <a:gd name="connsiteY14" fmla="*/ 209 h 10209"/>
                <a:gd name="connsiteX15" fmla="*/ 1235 w 10000"/>
                <a:gd name="connsiteY15" fmla="*/ 1464 h 10209"/>
                <a:gd name="connsiteX16" fmla="*/ 412 w 10000"/>
                <a:gd name="connsiteY16" fmla="*/ 3954 h 10209"/>
                <a:gd name="connsiteX17" fmla="*/ 0 w 10000"/>
                <a:gd name="connsiteY17" fmla="*/ 6876 h 10209"/>
                <a:gd name="connsiteX18" fmla="*/ 412 w 10000"/>
                <a:gd name="connsiteY18" fmla="*/ 8542 h 10209"/>
                <a:gd name="connsiteX19" fmla="*/ 824 w 10000"/>
                <a:gd name="connsiteY19" fmla="*/ 9385 h 10209"/>
                <a:gd name="connsiteX20" fmla="*/ 1235 w 10000"/>
                <a:gd name="connsiteY20" fmla="*/ 10209 h 10209"/>
                <a:gd name="connsiteX0" fmla="*/ 1235 w 10000"/>
                <a:gd name="connsiteY0" fmla="*/ 10209 h 10209"/>
                <a:gd name="connsiteX1" fmla="*/ 1647 w 10000"/>
                <a:gd name="connsiteY1" fmla="*/ 9797 h 10209"/>
                <a:gd name="connsiteX2" fmla="*/ 6235 w 10000"/>
                <a:gd name="connsiteY2" fmla="*/ 9248 h 10209"/>
                <a:gd name="connsiteX3" fmla="*/ 7882 w 10000"/>
                <a:gd name="connsiteY3" fmla="*/ 9385 h 10209"/>
                <a:gd name="connsiteX4" fmla="*/ 9176 w 10000"/>
                <a:gd name="connsiteY4" fmla="*/ 9523 h 10209"/>
                <a:gd name="connsiteX5" fmla="*/ 10000 w 10000"/>
                <a:gd name="connsiteY5" fmla="*/ 9934 h 10209"/>
                <a:gd name="connsiteX6" fmla="*/ 9588 w 10000"/>
                <a:gd name="connsiteY6" fmla="*/ 8405 h 10209"/>
                <a:gd name="connsiteX7" fmla="*/ 8765 w 10000"/>
                <a:gd name="connsiteY7" fmla="*/ 7444 h 10209"/>
                <a:gd name="connsiteX8" fmla="*/ 8353 w 10000"/>
                <a:gd name="connsiteY8" fmla="*/ 6601 h 10209"/>
                <a:gd name="connsiteX9" fmla="*/ 7471 w 10000"/>
                <a:gd name="connsiteY9" fmla="*/ 5346 h 10209"/>
                <a:gd name="connsiteX10" fmla="*/ 6235 w 10000"/>
                <a:gd name="connsiteY10" fmla="*/ 3405 h 10209"/>
                <a:gd name="connsiteX11" fmla="*/ 5412 w 10000"/>
                <a:gd name="connsiteY11" fmla="*/ 2582 h 10209"/>
                <a:gd name="connsiteX12" fmla="*/ 3765 w 10000"/>
                <a:gd name="connsiteY12" fmla="*/ 209 h 10209"/>
                <a:gd name="connsiteX13" fmla="*/ 2059 w 10000"/>
                <a:gd name="connsiteY13" fmla="*/ 209 h 10209"/>
                <a:gd name="connsiteX14" fmla="*/ 1235 w 10000"/>
                <a:gd name="connsiteY14" fmla="*/ 1464 h 10209"/>
                <a:gd name="connsiteX15" fmla="*/ 412 w 10000"/>
                <a:gd name="connsiteY15" fmla="*/ 3954 h 10209"/>
                <a:gd name="connsiteX16" fmla="*/ 0 w 10000"/>
                <a:gd name="connsiteY16" fmla="*/ 6876 h 10209"/>
                <a:gd name="connsiteX17" fmla="*/ 412 w 10000"/>
                <a:gd name="connsiteY17" fmla="*/ 8542 h 10209"/>
                <a:gd name="connsiteX18" fmla="*/ 824 w 10000"/>
                <a:gd name="connsiteY18" fmla="*/ 9385 h 10209"/>
                <a:gd name="connsiteX19" fmla="*/ 1235 w 10000"/>
                <a:gd name="connsiteY19" fmla="*/ 10209 h 10209"/>
                <a:gd name="connsiteX0" fmla="*/ 1235 w 10000"/>
                <a:gd name="connsiteY0" fmla="*/ 10209 h 10209"/>
                <a:gd name="connsiteX1" fmla="*/ 1647 w 10000"/>
                <a:gd name="connsiteY1" fmla="*/ 9797 h 10209"/>
                <a:gd name="connsiteX2" fmla="*/ 6235 w 10000"/>
                <a:gd name="connsiteY2" fmla="*/ 9248 h 10209"/>
                <a:gd name="connsiteX3" fmla="*/ 9176 w 10000"/>
                <a:gd name="connsiteY3" fmla="*/ 9523 h 10209"/>
                <a:gd name="connsiteX4" fmla="*/ 10000 w 10000"/>
                <a:gd name="connsiteY4" fmla="*/ 9934 h 10209"/>
                <a:gd name="connsiteX5" fmla="*/ 9588 w 10000"/>
                <a:gd name="connsiteY5" fmla="*/ 8405 h 10209"/>
                <a:gd name="connsiteX6" fmla="*/ 8765 w 10000"/>
                <a:gd name="connsiteY6" fmla="*/ 7444 h 10209"/>
                <a:gd name="connsiteX7" fmla="*/ 8353 w 10000"/>
                <a:gd name="connsiteY7" fmla="*/ 6601 h 10209"/>
                <a:gd name="connsiteX8" fmla="*/ 7471 w 10000"/>
                <a:gd name="connsiteY8" fmla="*/ 5346 h 10209"/>
                <a:gd name="connsiteX9" fmla="*/ 6235 w 10000"/>
                <a:gd name="connsiteY9" fmla="*/ 3405 h 10209"/>
                <a:gd name="connsiteX10" fmla="*/ 5412 w 10000"/>
                <a:gd name="connsiteY10" fmla="*/ 2582 h 10209"/>
                <a:gd name="connsiteX11" fmla="*/ 3765 w 10000"/>
                <a:gd name="connsiteY11" fmla="*/ 209 h 10209"/>
                <a:gd name="connsiteX12" fmla="*/ 2059 w 10000"/>
                <a:gd name="connsiteY12" fmla="*/ 209 h 10209"/>
                <a:gd name="connsiteX13" fmla="*/ 1235 w 10000"/>
                <a:gd name="connsiteY13" fmla="*/ 1464 h 10209"/>
                <a:gd name="connsiteX14" fmla="*/ 412 w 10000"/>
                <a:gd name="connsiteY14" fmla="*/ 3954 h 10209"/>
                <a:gd name="connsiteX15" fmla="*/ 0 w 10000"/>
                <a:gd name="connsiteY15" fmla="*/ 6876 h 10209"/>
                <a:gd name="connsiteX16" fmla="*/ 412 w 10000"/>
                <a:gd name="connsiteY16" fmla="*/ 8542 h 10209"/>
                <a:gd name="connsiteX17" fmla="*/ 824 w 10000"/>
                <a:gd name="connsiteY17" fmla="*/ 9385 h 10209"/>
                <a:gd name="connsiteX18" fmla="*/ 1235 w 10000"/>
                <a:gd name="connsiteY18" fmla="*/ 10209 h 10209"/>
                <a:gd name="connsiteX0" fmla="*/ 1235 w 10000"/>
                <a:gd name="connsiteY0" fmla="*/ 10209 h 10209"/>
                <a:gd name="connsiteX1" fmla="*/ 1647 w 10000"/>
                <a:gd name="connsiteY1" fmla="*/ 9797 h 10209"/>
                <a:gd name="connsiteX2" fmla="*/ 6235 w 10000"/>
                <a:gd name="connsiteY2" fmla="*/ 9248 h 10209"/>
                <a:gd name="connsiteX3" fmla="*/ 10000 w 10000"/>
                <a:gd name="connsiteY3" fmla="*/ 9934 h 10209"/>
                <a:gd name="connsiteX4" fmla="*/ 9588 w 10000"/>
                <a:gd name="connsiteY4" fmla="*/ 8405 h 10209"/>
                <a:gd name="connsiteX5" fmla="*/ 8765 w 10000"/>
                <a:gd name="connsiteY5" fmla="*/ 7444 h 10209"/>
                <a:gd name="connsiteX6" fmla="*/ 8353 w 10000"/>
                <a:gd name="connsiteY6" fmla="*/ 6601 h 10209"/>
                <a:gd name="connsiteX7" fmla="*/ 7471 w 10000"/>
                <a:gd name="connsiteY7" fmla="*/ 5346 h 10209"/>
                <a:gd name="connsiteX8" fmla="*/ 6235 w 10000"/>
                <a:gd name="connsiteY8" fmla="*/ 3405 h 10209"/>
                <a:gd name="connsiteX9" fmla="*/ 5412 w 10000"/>
                <a:gd name="connsiteY9" fmla="*/ 2582 h 10209"/>
                <a:gd name="connsiteX10" fmla="*/ 3765 w 10000"/>
                <a:gd name="connsiteY10" fmla="*/ 209 h 10209"/>
                <a:gd name="connsiteX11" fmla="*/ 2059 w 10000"/>
                <a:gd name="connsiteY11" fmla="*/ 209 h 10209"/>
                <a:gd name="connsiteX12" fmla="*/ 1235 w 10000"/>
                <a:gd name="connsiteY12" fmla="*/ 1464 h 10209"/>
                <a:gd name="connsiteX13" fmla="*/ 412 w 10000"/>
                <a:gd name="connsiteY13" fmla="*/ 3954 h 10209"/>
                <a:gd name="connsiteX14" fmla="*/ 0 w 10000"/>
                <a:gd name="connsiteY14" fmla="*/ 6876 h 10209"/>
                <a:gd name="connsiteX15" fmla="*/ 412 w 10000"/>
                <a:gd name="connsiteY15" fmla="*/ 8542 h 10209"/>
                <a:gd name="connsiteX16" fmla="*/ 824 w 10000"/>
                <a:gd name="connsiteY16" fmla="*/ 9385 h 10209"/>
                <a:gd name="connsiteX17" fmla="*/ 1235 w 10000"/>
                <a:gd name="connsiteY17"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765 w 10000"/>
                <a:gd name="connsiteY4" fmla="*/ 7444 h 10209"/>
                <a:gd name="connsiteX5" fmla="*/ 8353 w 10000"/>
                <a:gd name="connsiteY5" fmla="*/ 6601 h 10209"/>
                <a:gd name="connsiteX6" fmla="*/ 7471 w 10000"/>
                <a:gd name="connsiteY6" fmla="*/ 5346 h 10209"/>
                <a:gd name="connsiteX7" fmla="*/ 6235 w 10000"/>
                <a:gd name="connsiteY7" fmla="*/ 3405 h 10209"/>
                <a:gd name="connsiteX8" fmla="*/ 5412 w 10000"/>
                <a:gd name="connsiteY8" fmla="*/ 2582 h 10209"/>
                <a:gd name="connsiteX9" fmla="*/ 3765 w 10000"/>
                <a:gd name="connsiteY9" fmla="*/ 209 h 10209"/>
                <a:gd name="connsiteX10" fmla="*/ 2059 w 10000"/>
                <a:gd name="connsiteY10" fmla="*/ 209 h 10209"/>
                <a:gd name="connsiteX11" fmla="*/ 1235 w 10000"/>
                <a:gd name="connsiteY11" fmla="*/ 1464 h 10209"/>
                <a:gd name="connsiteX12" fmla="*/ 412 w 10000"/>
                <a:gd name="connsiteY12" fmla="*/ 3954 h 10209"/>
                <a:gd name="connsiteX13" fmla="*/ 0 w 10000"/>
                <a:gd name="connsiteY13" fmla="*/ 6876 h 10209"/>
                <a:gd name="connsiteX14" fmla="*/ 412 w 10000"/>
                <a:gd name="connsiteY14" fmla="*/ 8542 h 10209"/>
                <a:gd name="connsiteX15" fmla="*/ 824 w 10000"/>
                <a:gd name="connsiteY15" fmla="*/ 9385 h 10209"/>
                <a:gd name="connsiteX16" fmla="*/ 1235 w 10000"/>
                <a:gd name="connsiteY16"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7471 w 10000"/>
                <a:gd name="connsiteY5" fmla="*/ 5346 h 10209"/>
                <a:gd name="connsiteX6" fmla="*/ 6235 w 10000"/>
                <a:gd name="connsiteY6" fmla="*/ 3405 h 10209"/>
                <a:gd name="connsiteX7" fmla="*/ 5412 w 10000"/>
                <a:gd name="connsiteY7" fmla="*/ 2582 h 10209"/>
                <a:gd name="connsiteX8" fmla="*/ 3765 w 10000"/>
                <a:gd name="connsiteY8" fmla="*/ 209 h 10209"/>
                <a:gd name="connsiteX9" fmla="*/ 2059 w 10000"/>
                <a:gd name="connsiteY9" fmla="*/ 209 h 10209"/>
                <a:gd name="connsiteX10" fmla="*/ 1235 w 10000"/>
                <a:gd name="connsiteY10" fmla="*/ 1464 h 10209"/>
                <a:gd name="connsiteX11" fmla="*/ 412 w 10000"/>
                <a:gd name="connsiteY11" fmla="*/ 3954 h 10209"/>
                <a:gd name="connsiteX12" fmla="*/ 0 w 10000"/>
                <a:gd name="connsiteY12" fmla="*/ 6876 h 10209"/>
                <a:gd name="connsiteX13" fmla="*/ 412 w 10000"/>
                <a:gd name="connsiteY13" fmla="*/ 8542 h 10209"/>
                <a:gd name="connsiteX14" fmla="*/ 824 w 10000"/>
                <a:gd name="connsiteY14" fmla="*/ 9385 h 10209"/>
                <a:gd name="connsiteX15" fmla="*/ 1235 w 10000"/>
                <a:gd name="connsiteY15"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7471 w 10000"/>
                <a:gd name="connsiteY5" fmla="*/ 5346 h 10209"/>
                <a:gd name="connsiteX6" fmla="*/ 6235 w 10000"/>
                <a:gd name="connsiteY6" fmla="*/ 3405 h 10209"/>
                <a:gd name="connsiteX7" fmla="*/ 3765 w 10000"/>
                <a:gd name="connsiteY7" fmla="*/ 209 h 10209"/>
                <a:gd name="connsiteX8" fmla="*/ 2059 w 10000"/>
                <a:gd name="connsiteY8" fmla="*/ 209 h 10209"/>
                <a:gd name="connsiteX9" fmla="*/ 1235 w 10000"/>
                <a:gd name="connsiteY9" fmla="*/ 1464 h 10209"/>
                <a:gd name="connsiteX10" fmla="*/ 412 w 10000"/>
                <a:gd name="connsiteY10" fmla="*/ 3954 h 10209"/>
                <a:gd name="connsiteX11" fmla="*/ 0 w 10000"/>
                <a:gd name="connsiteY11" fmla="*/ 6876 h 10209"/>
                <a:gd name="connsiteX12" fmla="*/ 412 w 10000"/>
                <a:gd name="connsiteY12" fmla="*/ 8542 h 10209"/>
                <a:gd name="connsiteX13" fmla="*/ 824 w 10000"/>
                <a:gd name="connsiteY13" fmla="*/ 9385 h 10209"/>
                <a:gd name="connsiteX14" fmla="*/ 1235 w 10000"/>
                <a:gd name="connsiteY14"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6235 w 10000"/>
                <a:gd name="connsiteY5" fmla="*/ 3405 h 10209"/>
                <a:gd name="connsiteX6" fmla="*/ 3765 w 10000"/>
                <a:gd name="connsiteY6" fmla="*/ 209 h 10209"/>
                <a:gd name="connsiteX7" fmla="*/ 2059 w 10000"/>
                <a:gd name="connsiteY7" fmla="*/ 209 h 10209"/>
                <a:gd name="connsiteX8" fmla="*/ 1235 w 10000"/>
                <a:gd name="connsiteY8" fmla="*/ 1464 h 10209"/>
                <a:gd name="connsiteX9" fmla="*/ 412 w 10000"/>
                <a:gd name="connsiteY9" fmla="*/ 3954 h 10209"/>
                <a:gd name="connsiteX10" fmla="*/ 0 w 10000"/>
                <a:gd name="connsiteY10" fmla="*/ 6876 h 10209"/>
                <a:gd name="connsiteX11" fmla="*/ 412 w 10000"/>
                <a:gd name="connsiteY11" fmla="*/ 8542 h 10209"/>
                <a:gd name="connsiteX12" fmla="*/ 824 w 10000"/>
                <a:gd name="connsiteY12" fmla="*/ 9385 h 10209"/>
                <a:gd name="connsiteX13" fmla="*/ 1235 w 10000"/>
                <a:gd name="connsiteY13"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6235 w 10000"/>
                <a:gd name="connsiteY5" fmla="*/ 3405 h 10209"/>
                <a:gd name="connsiteX6" fmla="*/ 3765 w 10000"/>
                <a:gd name="connsiteY6" fmla="*/ 209 h 10209"/>
                <a:gd name="connsiteX7" fmla="*/ 2059 w 10000"/>
                <a:gd name="connsiteY7" fmla="*/ 209 h 10209"/>
                <a:gd name="connsiteX8" fmla="*/ 1235 w 10000"/>
                <a:gd name="connsiteY8" fmla="*/ 1464 h 10209"/>
                <a:gd name="connsiteX9" fmla="*/ 412 w 10000"/>
                <a:gd name="connsiteY9" fmla="*/ 3954 h 10209"/>
                <a:gd name="connsiteX10" fmla="*/ 0 w 10000"/>
                <a:gd name="connsiteY10" fmla="*/ 6876 h 10209"/>
                <a:gd name="connsiteX11" fmla="*/ 824 w 10000"/>
                <a:gd name="connsiteY11" fmla="*/ 9385 h 10209"/>
                <a:gd name="connsiteX12" fmla="*/ 1235 w 10000"/>
                <a:gd name="connsiteY12"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6235 w 10000"/>
                <a:gd name="connsiteY5" fmla="*/ 3405 h 10209"/>
                <a:gd name="connsiteX6" fmla="*/ 3765 w 10000"/>
                <a:gd name="connsiteY6" fmla="*/ 209 h 10209"/>
                <a:gd name="connsiteX7" fmla="*/ 2059 w 10000"/>
                <a:gd name="connsiteY7" fmla="*/ 209 h 10209"/>
                <a:gd name="connsiteX8" fmla="*/ 1235 w 10000"/>
                <a:gd name="connsiteY8" fmla="*/ 1464 h 10209"/>
                <a:gd name="connsiteX9" fmla="*/ 412 w 10000"/>
                <a:gd name="connsiteY9" fmla="*/ 3954 h 10209"/>
                <a:gd name="connsiteX10" fmla="*/ 0 w 10000"/>
                <a:gd name="connsiteY10" fmla="*/ 6876 h 10209"/>
                <a:gd name="connsiteX11" fmla="*/ 1235 w 10000"/>
                <a:gd name="connsiteY11"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6235 w 10000"/>
                <a:gd name="connsiteY5" fmla="*/ 3405 h 10209"/>
                <a:gd name="connsiteX6" fmla="*/ 3765 w 10000"/>
                <a:gd name="connsiteY6" fmla="*/ 209 h 10209"/>
                <a:gd name="connsiteX7" fmla="*/ 2059 w 10000"/>
                <a:gd name="connsiteY7" fmla="*/ 209 h 10209"/>
                <a:gd name="connsiteX8" fmla="*/ 1235 w 10000"/>
                <a:gd name="connsiteY8" fmla="*/ 1464 h 10209"/>
                <a:gd name="connsiteX9" fmla="*/ 412 w 10000"/>
                <a:gd name="connsiteY9" fmla="*/ 3954 h 10209"/>
                <a:gd name="connsiteX10" fmla="*/ 0 w 10000"/>
                <a:gd name="connsiteY10" fmla="*/ 6876 h 10209"/>
                <a:gd name="connsiteX11" fmla="*/ 1235 w 10000"/>
                <a:gd name="connsiteY11"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6235 w 10000"/>
                <a:gd name="connsiteY5" fmla="*/ 3405 h 10209"/>
                <a:gd name="connsiteX6" fmla="*/ 3765 w 10000"/>
                <a:gd name="connsiteY6" fmla="*/ 209 h 10209"/>
                <a:gd name="connsiteX7" fmla="*/ 2059 w 10000"/>
                <a:gd name="connsiteY7" fmla="*/ 209 h 10209"/>
                <a:gd name="connsiteX8" fmla="*/ 1235 w 10000"/>
                <a:gd name="connsiteY8" fmla="*/ 1464 h 10209"/>
                <a:gd name="connsiteX9" fmla="*/ 412 w 10000"/>
                <a:gd name="connsiteY9" fmla="*/ 3954 h 10209"/>
                <a:gd name="connsiteX10" fmla="*/ 0 w 10000"/>
                <a:gd name="connsiteY10" fmla="*/ 6876 h 10209"/>
                <a:gd name="connsiteX11" fmla="*/ 1235 w 10000"/>
                <a:gd name="connsiteY11"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6235 w 10000"/>
                <a:gd name="connsiteY5" fmla="*/ 3405 h 10209"/>
                <a:gd name="connsiteX6" fmla="*/ 3765 w 10000"/>
                <a:gd name="connsiteY6" fmla="*/ 209 h 10209"/>
                <a:gd name="connsiteX7" fmla="*/ 2059 w 10000"/>
                <a:gd name="connsiteY7" fmla="*/ 209 h 10209"/>
                <a:gd name="connsiteX8" fmla="*/ 1235 w 10000"/>
                <a:gd name="connsiteY8" fmla="*/ 1464 h 10209"/>
                <a:gd name="connsiteX9" fmla="*/ 412 w 10000"/>
                <a:gd name="connsiteY9" fmla="*/ 3954 h 10209"/>
                <a:gd name="connsiteX10" fmla="*/ 0 w 10000"/>
                <a:gd name="connsiteY10" fmla="*/ 6876 h 10209"/>
                <a:gd name="connsiteX11" fmla="*/ 1235 w 10000"/>
                <a:gd name="connsiteY11" fmla="*/ 10209 h 10209"/>
                <a:gd name="connsiteX0" fmla="*/ 1235 w 10000"/>
                <a:gd name="connsiteY0" fmla="*/ 10209 h 10209"/>
                <a:gd name="connsiteX1" fmla="*/ 6235 w 10000"/>
                <a:gd name="connsiteY1" fmla="*/ 9248 h 10209"/>
                <a:gd name="connsiteX2" fmla="*/ 10000 w 10000"/>
                <a:gd name="connsiteY2" fmla="*/ 9934 h 10209"/>
                <a:gd name="connsiteX3" fmla="*/ 9588 w 10000"/>
                <a:gd name="connsiteY3" fmla="*/ 8405 h 10209"/>
                <a:gd name="connsiteX4" fmla="*/ 8353 w 10000"/>
                <a:gd name="connsiteY4" fmla="*/ 6601 h 10209"/>
                <a:gd name="connsiteX5" fmla="*/ 6235 w 10000"/>
                <a:gd name="connsiteY5" fmla="*/ 3405 h 10209"/>
                <a:gd name="connsiteX6" fmla="*/ 3765 w 10000"/>
                <a:gd name="connsiteY6" fmla="*/ 209 h 10209"/>
                <a:gd name="connsiteX7" fmla="*/ 2059 w 10000"/>
                <a:gd name="connsiteY7" fmla="*/ 209 h 10209"/>
                <a:gd name="connsiteX8" fmla="*/ 1235 w 10000"/>
                <a:gd name="connsiteY8" fmla="*/ 1464 h 10209"/>
                <a:gd name="connsiteX9" fmla="*/ 412 w 10000"/>
                <a:gd name="connsiteY9" fmla="*/ 3954 h 10209"/>
                <a:gd name="connsiteX10" fmla="*/ 0 w 10000"/>
                <a:gd name="connsiteY10" fmla="*/ 6876 h 10209"/>
                <a:gd name="connsiteX11" fmla="*/ 1235 w 10000"/>
                <a:gd name="connsiteY11" fmla="*/ 10209 h 10209"/>
                <a:gd name="connsiteX0" fmla="*/ 1235 w 10000"/>
                <a:gd name="connsiteY0" fmla="*/ 10209 h 10604"/>
                <a:gd name="connsiteX1" fmla="*/ 6235 w 10000"/>
                <a:gd name="connsiteY1" fmla="*/ 9248 h 10604"/>
                <a:gd name="connsiteX2" fmla="*/ 10000 w 10000"/>
                <a:gd name="connsiteY2" fmla="*/ 9934 h 10604"/>
                <a:gd name="connsiteX3" fmla="*/ 9588 w 10000"/>
                <a:gd name="connsiteY3" fmla="*/ 8405 h 10604"/>
                <a:gd name="connsiteX4" fmla="*/ 8353 w 10000"/>
                <a:gd name="connsiteY4" fmla="*/ 6601 h 10604"/>
                <a:gd name="connsiteX5" fmla="*/ 6235 w 10000"/>
                <a:gd name="connsiteY5" fmla="*/ 3405 h 10604"/>
                <a:gd name="connsiteX6" fmla="*/ 3765 w 10000"/>
                <a:gd name="connsiteY6" fmla="*/ 209 h 10604"/>
                <a:gd name="connsiteX7" fmla="*/ 2059 w 10000"/>
                <a:gd name="connsiteY7" fmla="*/ 209 h 10604"/>
                <a:gd name="connsiteX8" fmla="*/ 1235 w 10000"/>
                <a:gd name="connsiteY8" fmla="*/ 1464 h 10604"/>
                <a:gd name="connsiteX9" fmla="*/ 412 w 10000"/>
                <a:gd name="connsiteY9" fmla="*/ 3954 h 10604"/>
                <a:gd name="connsiteX10" fmla="*/ 0 w 10000"/>
                <a:gd name="connsiteY10" fmla="*/ 6876 h 10604"/>
                <a:gd name="connsiteX11" fmla="*/ 1235 w 10000"/>
                <a:gd name="connsiteY11" fmla="*/ 10209 h 10604"/>
                <a:gd name="connsiteX0" fmla="*/ 1235 w 10000"/>
                <a:gd name="connsiteY0" fmla="*/ 10209 h 10604"/>
                <a:gd name="connsiteX1" fmla="*/ 6235 w 10000"/>
                <a:gd name="connsiteY1" fmla="*/ 9248 h 10604"/>
                <a:gd name="connsiteX2" fmla="*/ 10000 w 10000"/>
                <a:gd name="connsiteY2" fmla="*/ 9934 h 10604"/>
                <a:gd name="connsiteX3" fmla="*/ 9588 w 10000"/>
                <a:gd name="connsiteY3" fmla="*/ 8405 h 10604"/>
                <a:gd name="connsiteX4" fmla="*/ 8353 w 10000"/>
                <a:gd name="connsiteY4" fmla="*/ 6601 h 10604"/>
                <a:gd name="connsiteX5" fmla="*/ 6235 w 10000"/>
                <a:gd name="connsiteY5" fmla="*/ 3405 h 10604"/>
                <a:gd name="connsiteX6" fmla="*/ 3765 w 10000"/>
                <a:gd name="connsiteY6" fmla="*/ 209 h 10604"/>
                <a:gd name="connsiteX7" fmla="*/ 2059 w 10000"/>
                <a:gd name="connsiteY7" fmla="*/ 209 h 10604"/>
                <a:gd name="connsiteX8" fmla="*/ 1235 w 10000"/>
                <a:gd name="connsiteY8" fmla="*/ 1464 h 10604"/>
                <a:gd name="connsiteX9" fmla="*/ 412 w 10000"/>
                <a:gd name="connsiteY9" fmla="*/ 3954 h 10604"/>
                <a:gd name="connsiteX10" fmla="*/ 0 w 10000"/>
                <a:gd name="connsiteY10" fmla="*/ 6876 h 10604"/>
                <a:gd name="connsiteX11" fmla="*/ 1235 w 10000"/>
                <a:gd name="connsiteY11" fmla="*/ 10209 h 10604"/>
                <a:gd name="connsiteX0" fmla="*/ 1372 w 10137"/>
                <a:gd name="connsiteY0" fmla="*/ 10209 h 10604"/>
                <a:gd name="connsiteX1" fmla="*/ 6372 w 10137"/>
                <a:gd name="connsiteY1" fmla="*/ 9248 h 10604"/>
                <a:gd name="connsiteX2" fmla="*/ 10137 w 10137"/>
                <a:gd name="connsiteY2" fmla="*/ 9934 h 10604"/>
                <a:gd name="connsiteX3" fmla="*/ 9725 w 10137"/>
                <a:gd name="connsiteY3" fmla="*/ 8405 h 10604"/>
                <a:gd name="connsiteX4" fmla="*/ 8490 w 10137"/>
                <a:gd name="connsiteY4" fmla="*/ 6601 h 10604"/>
                <a:gd name="connsiteX5" fmla="*/ 6372 w 10137"/>
                <a:gd name="connsiteY5" fmla="*/ 3405 h 10604"/>
                <a:gd name="connsiteX6" fmla="*/ 3902 w 10137"/>
                <a:gd name="connsiteY6" fmla="*/ 209 h 10604"/>
                <a:gd name="connsiteX7" fmla="*/ 2196 w 10137"/>
                <a:gd name="connsiteY7" fmla="*/ 209 h 10604"/>
                <a:gd name="connsiteX8" fmla="*/ 1372 w 10137"/>
                <a:gd name="connsiteY8" fmla="*/ 1464 h 10604"/>
                <a:gd name="connsiteX9" fmla="*/ 549 w 10137"/>
                <a:gd name="connsiteY9" fmla="*/ 3954 h 10604"/>
                <a:gd name="connsiteX10" fmla="*/ 137 w 10137"/>
                <a:gd name="connsiteY10" fmla="*/ 6876 h 10604"/>
                <a:gd name="connsiteX11" fmla="*/ 1372 w 10137"/>
                <a:gd name="connsiteY11" fmla="*/ 10209 h 10604"/>
                <a:gd name="connsiteX0" fmla="*/ 1372 w 10137"/>
                <a:gd name="connsiteY0" fmla="*/ 10209 h 10604"/>
                <a:gd name="connsiteX1" fmla="*/ 6372 w 10137"/>
                <a:gd name="connsiteY1" fmla="*/ 9248 h 10604"/>
                <a:gd name="connsiteX2" fmla="*/ 10137 w 10137"/>
                <a:gd name="connsiteY2" fmla="*/ 9934 h 10604"/>
                <a:gd name="connsiteX3" fmla="*/ 9725 w 10137"/>
                <a:gd name="connsiteY3" fmla="*/ 8405 h 10604"/>
                <a:gd name="connsiteX4" fmla="*/ 8490 w 10137"/>
                <a:gd name="connsiteY4" fmla="*/ 6601 h 10604"/>
                <a:gd name="connsiteX5" fmla="*/ 6372 w 10137"/>
                <a:gd name="connsiteY5" fmla="*/ 3405 h 10604"/>
                <a:gd name="connsiteX6" fmla="*/ 3902 w 10137"/>
                <a:gd name="connsiteY6" fmla="*/ 209 h 10604"/>
                <a:gd name="connsiteX7" fmla="*/ 2196 w 10137"/>
                <a:gd name="connsiteY7" fmla="*/ 209 h 10604"/>
                <a:gd name="connsiteX8" fmla="*/ 1372 w 10137"/>
                <a:gd name="connsiteY8" fmla="*/ 1464 h 10604"/>
                <a:gd name="connsiteX9" fmla="*/ 549 w 10137"/>
                <a:gd name="connsiteY9" fmla="*/ 3954 h 10604"/>
                <a:gd name="connsiteX10" fmla="*/ 137 w 10137"/>
                <a:gd name="connsiteY10" fmla="*/ 6876 h 10604"/>
                <a:gd name="connsiteX11" fmla="*/ 1372 w 10137"/>
                <a:gd name="connsiteY11" fmla="*/ 10209 h 10604"/>
                <a:gd name="connsiteX0" fmla="*/ 1372 w 10137"/>
                <a:gd name="connsiteY0" fmla="*/ 10624 h 11019"/>
                <a:gd name="connsiteX1" fmla="*/ 6372 w 10137"/>
                <a:gd name="connsiteY1" fmla="*/ 9663 h 11019"/>
                <a:gd name="connsiteX2" fmla="*/ 10137 w 10137"/>
                <a:gd name="connsiteY2" fmla="*/ 10349 h 11019"/>
                <a:gd name="connsiteX3" fmla="*/ 9725 w 10137"/>
                <a:gd name="connsiteY3" fmla="*/ 8820 h 11019"/>
                <a:gd name="connsiteX4" fmla="*/ 8490 w 10137"/>
                <a:gd name="connsiteY4" fmla="*/ 7016 h 11019"/>
                <a:gd name="connsiteX5" fmla="*/ 6372 w 10137"/>
                <a:gd name="connsiteY5" fmla="*/ 3820 h 11019"/>
                <a:gd name="connsiteX6" fmla="*/ 3902 w 10137"/>
                <a:gd name="connsiteY6" fmla="*/ 624 h 11019"/>
                <a:gd name="connsiteX7" fmla="*/ 2196 w 10137"/>
                <a:gd name="connsiteY7" fmla="*/ 624 h 11019"/>
                <a:gd name="connsiteX8" fmla="*/ 549 w 10137"/>
                <a:gd name="connsiteY8" fmla="*/ 4369 h 11019"/>
                <a:gd name="connsiteX9" fmla="*/ 137 w 10137"/>
                <a:gd name="connsiteY9" fmla="*/ 7291 h 11019"/>
                <a:gd name="connsiteX10" fmla="*/ 1372 w 10137"/>
                <a:gd name="connsiteY10" fmla="*/ 10624 h 11019"/>
                <a:gd name="connsiteX0" fmla="*/ 1372 w 10137"/>
                <a:gd name="connsiteY0" fmla="*/ 10624 h 11019"/>
                <a:gd name="connsiteX1" fmla="*/ 6372 w 10137"/>
                <a:gd name="connsiteY1" fmla="*/ 9663 h 11019"/>
                <a:gd name="connsiteX2" fmla="*/ 10137 w 10137"/>
                <a:gd name="connsiteY2" fmla="*/ 10349 h 11019"/>
                <a:gd name="connsiteX3" fmla="*/ 9725 w 10137"/>
                <a:gd name="connsiteY3" fmla="*/ 8820 h 11019"/>
                <a:gd name="connsiteX4" fmla="*/ 8490 w 10137"/>
                <a:gd name="connsiteY4" fmla="*/ 7016 h 11019"/>
                <a:gd name="connsiteX5" fmla="*/ 6372 w 10137"/>
                <a:gd name="connsiteY5" fmla="*/ 3820 h 11019"/>
                <a:gd name="connsiteX6" fmla="*/ 3902 w 10137"/>
                <a:gd name="connsiteY6" fmla="*/ 624 h 11019"/>
                <a:gd name="connsiteX7" fmla="*/ 2196 w 10137"/>
                <a:gd name="connsiteY7" fmla="*/ 624 h 11019"/>
                <a:gd name="connsiteX8" fmla="*/ 549 w 10137"/>
                <a:gd name="connsiteY8" fmla="*/ 4369 h 11019"/>
                <a:gd name="connsiteX9" fmla="*/ 137 w 10137"/>
                <a:gd name="connsiteY9" fmla="*/ 7291 h 11019"/>
                <a:gd name="connsiteX10" fmla="*/ 1372 w 10137"/>
                <a:gd name="connsiteY10" fmla="*/ 10624 h 11019"/>
                <a:gd name="connsiteX0" fmla="*/ 1372 w 10137"/>
                <a:gd name="connsiteY0" fmla="*/ 10624 h 11019"/>
                <a:gd name="connsiteX1" fmla="*/ 6372 w 10137"/>
                <a:gd name="connsiteY1" fmla="*/ 9663 h 11019"/>
                <a:gd name="connsiteX2" fmla="*/ 10137 w 10137"/>
                <a:gd name="connsiteY2" fmla="*/ 10349 h 11019"/>
                <a:gd name="connsiteX3" fmla="*/ 9725 w 10137"/>
                <a:gd name="connsiteY3" fmla="*/ 8820 h 11019"/>
                <a:gd name="connsiteX4" fmla="*/ 8490 w 10137"/>
                <a:gd name="connsiteY4" fmla="*/ 7016 h 11019"/>
                <a:gd name="connsiteX5" fmla="*/ 6372 w 10137"/>
                <a:gd name="connsiteY5" fmla="*/ 3820 h 11019"/>
                <a:gd name="connsiteX6" fmla="*/ 3902 w 10137"/>
                <a:gd name="connsiteY6" fmla="*/ 624 h 11019"/>
                <a:gd name="connsiteX7" fmla="*/ 2196 w 10137"/>
                <a:gd name="connsiteY7" fmla="*/ 624 h 11019"/>
                <a:gd name="connsiteX8" fmla="*/ 549 w 10137"/>
                <a:gd name="connsiteY8" fmla="*/ 4369 h 11019"/>
                <a:gd name="connsiteX9" fmla="*/ 137 w 10137"/>
                <a:gd name="connsiteY9" fmla="*/ 7291 h 11019"/>
                <a:gd name="connsiteX10" fmla="*/ 1372 w 10137"/>
                <a:gd name="connsiteY10" fmla="*/ 10624 h 11019"/>
                <a:gd name="connsiteX0" fmla="*/ 1372 w 10137"/>
                <a:gd name="connsiteY0" fmla="*/ 10371 h 10766"/>
                <a:gd name="connsiteX1" fmla="*/ 6372 w 10137"/>
                <a:gd name="connsiteY1" fmla="*/ 9410 h 10766"/>
                <a:gd name="connsiteX2" fmla="*/ 10137 w 10137"/>
                <a:gd name="connsiteY2" fmla="*/ 10096 h 10766"/>
                <a:gd name="connsiteX3" fmla="*/ 9725 w 10137"/>
                <a:gd name="connsiteY3" fmla="*/ 8567 h 10766"/>
                <a:gd name="connsiteX4" fmla="*/ 8490 w 10137"/>
                <a:gd name="connsiteY4" fmla="*/ 6763 h 10766"/>
                <a:gd name="connsiteX5" fmla="*/ 6372 w 10137"/>
                <a:gd name="connsiteY5" fmla="*/ 3567 h 10766"/>
                <a:gd name="connsiteX6" fmla="*/ 3902 w 10137"/>
                <a:gd name="connsiteY6" fmla="*/ 371 h 10766"/>
                <a:gd name="connsiteX7" fmla="*/ 2196 w 10137"/>
                <a:gd name="connsiteY7" fmla="*/ 371 h 10766"/>
                <a:gd name="connsiteX8" fmla="*/ 549 w 10137"/>
                <a:gd name="connsiteY8" fmla="*/ 4116 h 10766"/>
                <a:gd name="connsiteX9" fmla="*/ 137 w 10137"/>
                <a:gd name="connsiteY9" fmla="*/ 7038 h 10766"/>
                <a:gd name="connsiteX10" fmla="*/ 1372 w 10137"/>
                <a:gd name="connsiteY10" fmla="*/ 10371 h 10766"/>
                <a:gd name="connsiteX0" fmla="*/ 1372 w 10137"/>
                <a:gd name="connsiteY0" fmla="*/ 10371 h 10766"/>
                <a:gd name="connsiteX1" fmla="*/ 6372 w 10137"/>
                <a:gd name="connsiteY1" fmla="*/ 9410 h 10766"/>
                <a:gd name="connsiteX2" fmla="*/ 10137 w 10137"/>
                <a:gd name="connsiteY2" fmla="*/ 10096 h 10766"/>
                <a:gd name="connsiteX3" fmla="*/ 9725 w 10137"/>
                <a:gd name="connsiteY3" fmla="*/ 8567 h 10766"/>
                <a:gd name="connsiteX4" fmla="*/ 8490 w 10137"/>
                <a:gd name="connsiteY4" fmla="*/ 6763 h 10766"/>
                <a:gd name="connsiteX5" fmla="*/ 6372 w 10137"/>
                <a:gd name="connsiteY5" fmla="*/ 3567 h 10766"/>
                <a:gd name="connsiteX6" fmla="*/ 3902 w 10137"/>
                <a:gd name="connsiteY6" fmla="*/ 371 h 10766"/>
                <a:gd name="connsiteX7" fmla="*/ 2196 w 10137"/>
                <a:gd name="connsiteY7" fmla="*/ 371 h 10766"/>
                <a:gd name="connsiteX8" fmla="*/ 549 w 10137"/>
                <a:gd name="connsiteY8" fmla="*/ 4116 h 10766"/>
                <a:gd name="connsiteX9" fmla="*/ 137 w 10137"/>
                <a:gd name="connsiteY9" fmla="*/ 7038 h 10766"/>
                <a:gd name="connsiteX10" fmla="*/ 1372 w 10137"/>
                <a:gd name="connsiteY10" fmla="*/ 10371 h 10766"/>
                <a:gd name="connsiteX0" fmla="*/ 1372 w 10137"/>
                <a:gd name="connsiteY0" fmla="*/ 10371 h 10371"/>
                <a:gd name="connsiteX1" fmla="*/ 6372 w 10137"/>
                <a:gd name="connsiteY1" fmla="*/ 9410 h 10371"/>
                <a:gd name="connsiteX2" fmla="*/ 10137 w 10137"/>
                <a:gd name="connsiteY2" fmla="*/ 10096 h 10371"/>
                <a:gd name="connsiteX3" fmla="*/ 9725 w 10137"/>
                <a:gd name="connsiteY3" fmla="*/ 8567 h 10371"/>
                <a:gd name="connsiteX4" fmla="*/ 8490 w 10137"/>
                <a:gd name="connsiteY4" fmla="*/ 6763 h 10371"/>
                <a:gd name="connsiteX5" fmla="*/ 6372 w 10137"/>
                <a:gd name="connsiteY5" fmla="*/ 3567 h 10371"/>
                <a:gd name="connsiteX6" fmla="*/ 3902 w 10137"/>
                <a:gd name="connsiteY6" fmla="*/ 371 h 10371"/>
                <a:gd name="connsiteX7" fmla="*/ 2196 w 10137"/>
                <a:gd name="connsiteY7" fmla="*/ 371 h 10371"/>
                <a:gd name="connsiteX8" fmla="*/ 549 w 10137"/>
                <a:gd name="connsiteY8" fmla="*/ 4116 h 10371"/>
                <a:gd name="connsiteX9" fmla="*/ 137 w 10137"/>
                <a:gd name="connsiteY9" fmla="*/ 7038 h 10371"/>
                <a:gd name="connsiteX10" fmla="*/ 1372 w 10137"/>
                <a:gd name="connsiteY10" fmla="*/ 10371 h 10371"/>
                <a:gd name="connsiteX0" fmla="*/ 1372 w 10137"/>
                <a:gd name="connsiteY0" fmla="*/ 10371 h 10371"/>
                <a:gd name="connsiteX1" fmla="*/ 6372 w 10137"/>
                <a:gd name="connsiteY1" fmla="*/ 9410 h 10371"/>
                <a:gd name="connsiteX2" fmla="*/ 10137 w 10137"/>
                <a:gd name="connsiteY2" fmla="*/ 10096 h 10371"/>
                <a:gd name="connsiteX3" fmla="*/ 9725 w 10137"/>
                <a:gd name="connsiteY3" fmla="*/ 8567 h 10371"/>
                <a:gd name="connsiteX4" fmla="*/ 8490 w 10137"/>
                <a:gd name="connsiteY4" fmla="*/ 6763 h 10371"/>
                <a:gd name="connsiteX5" fmla="*/ 6372 w 10137"/>
                <a:gd name="connsiteY5" fmla="*/ 3567 h 10371"/>
                <a:gd name="connsiteX6" fmla="*/ 3902 w 10137"/>
                <a:gd name="connsiteY6" fmla="*/ 371 h 10371"/>
                <a:gd name="connsiteX7" fmla="*/ 2196 w 10137"/>
                <a:gd name="connsiteY7" fmla="*/ 371 h 10371"/>
                <a:gd name="connsiteX8" fmla="*/ 549 w 10137"/>
                <a:gd name="connsiteY8" fmla="*/ 4116 h 10371"/>
                <a:gd name="connsiteX9" fmla="*/ 137 w 10137"/>
                <a:gd name="connsiteY9" fmla="*/ 7038 h 10371"/>
                <a:gd name="connsiteX10" fmla="*/ 1372 w 10137"/>
                <a:gd name="connsiteY10" fmla="*/ 10371 h 10371"/>
                <a:gd name="connsiteX0" fmla="*/ 1372 w 10137"/>
                <a:gd name="connsiteY0" fmla="*/ 10371 h 10371"/>
                <a:gd name="connsiteX1" fmla="*/ 6372 w 10137"/>
                <a:gd name="connsiteY1" fmla="*/ 9410 h 10371"/>
                <a:gd name="connsiteX2" fmla="*/ 10137 w 10137"/>
                <a:gd name="connsiteY2" fmla="*/ 10096 h 10371"/>
                <a:gd name="connsiteX3" fmla="*/ 9725 w 10137"/>
                <a:gd name="connsiteY3" fmla="*/ 8567 h 10371"/>
                <a:gd name="connsiteX4" fmla="*/ 8490 w 10137"/>
                <a:gd name="connsiteY4" fmla="*/ 6763 h 10371"/>
                <a:gd name="connsiteX5" fmla="*/ 6372 w 10137"/>
                <a:gd name="connsiteY5" fmla="*/ 3567 h 10371"/>
                <a:gd name="connsiteX6" fmla="*/ 3902 w 10137"/>
                <a:gd name="connsiteY6" fmla="*/ 371 h 10371"/>
                <a:gd name="connsiteX7" fmla="*/ 2196 w 10137"/>
                <a:gd name="connsiteY7" fmla="*/ 371 h 10371"/>
                <a:gd name="connsiteX8" fmla="*/ 549 w 10137"/>
                <a:gd name="connsiteY8" fmla="*/ 4116 h 10371"/>
                <a:gd name="connsiteX9" fmla="*/ 137 w 10137"/>
                <a:gd name="connsiteY9" fmla="*/ 7038 h 10371"/>
                <a:gd name="connsiteX10" fmla="*/ 1372 w 10137"/>
                <a:gd name="connsiteY10" fmla="*/ 10371 h 10371"/>
                <a:gd name="connsiteX0" fmla="*/ 972 w 10080"/>
                <a:gd name="connsiteY0" fmla="*/ 10601 h 10601"/>
                <a:gd name="connsiteX1" fmla="*/ 6315 w 10080"/>
                <a:gd name="connsiteY1" fmla="*/ 9410 h 10601"/>
                <a:gd name="connsiteX2" fmla="*/ 10080 w 10080"/>
                <a:gd name="connsiteY2" fmla="*/ 10096 h 10601"/>
                <a:gd name="connsiteX3" fmla="*/ 9668 w 10080"/>
                <a:gd name="connsiteY3" fmla="*/ 8567 h 10601"/>
                <a:gd name="connsiteX4" fmla="*/ 8433 w 10080"/>
                <a:gd name="connsiteY4" fmla="*/ 6763 h 10601"/>
                <a:gd name="connsiteX5" fmla="*/ 6315 w 10080"/>
                <a:gd name="connsiteY5" fmla="*/ 3567 h 10601"/>
                <a:gd name="connsiteX6" fmla="*/ 3845 w 10080"/>
                <a:gd name="connsiteY6" fmla="*/ 371 h 10601"/>
                <a:gd name="connsiteX7" fmla="*/ 2139 w 10080"/>
                <a:gd name="connsiteY7" fmla="*/ 371 h 10601"/>
                <a:gd name="connsiteX8" fmla="*/ 492 w 10080"/>
                <a:gd name="connsiteY8" fmla="*/ 4116 h 10601"/>
                <a:gd name="connsiteX9" fmla="*/ 80 w 10080"/>
                <a:gd name="connsiteY9" fmla="*/ 7038 h 10601"/>
                <a:gd name="connsiteX10" fmla="*/ 972 w 10080"/>
                <a:gd name="connsiteY10" fmla="*/ 10601 h 10601"/>
                <a:gd name="connsiteX0" fmla="*/ 972 w 10080"/>
                <a:gd name="connsiteY0" fmla="*/ 10601 h 10601"/>
                <a:gd name="connsiteX1" fmla="*/ 5492 w 10080"/>
                <a:gd name="connsiteY1" fmla="*/ 9410 h 10601"/>
                <a:gd name="connsiteX2" fmla="*/ 10080 w 10080"/>
                <a:gd name="connsiteY2" fmla="*/ 10096 h 10601"/>
                <a:gd name="connsiteX3" fmla="*/ 9668 w 10080"/>
                <a:gd name="connsiteY3" fmla="*/ 8567 h 10601"/>
                <a:gd name="connsiteX4" fmla="*/ 8433 w 10080"/>
                <a:gd name="connsiteY4" fmla="*/ 6763 h 10601"/>
                <a:gd name="connsiteX5" fmla="*/ 6315 w 10080"/>
                <a:gd name="connsiteY5" fmla="*/ 3567 h 10601"/>
                <a:gd name="connsiteX6" fmla="*/ 3845 w 10080"/>
                <a:gd name="connsiteY6" fmla="*/ 371 h 10601"/>
                <a:gd name="connsiteX7" fmla="*/ 2139 w 10080"/>
                <a:gd name="connsiteY7" fmla="*/ 371 h 10601"/>
                <a:gd name="connsiteX8" fmla="*/ 492 w 10080"/>
                <a:gd name="connsiteY8" fmla="*/ 4116 h 10601"/>
                <a:gd name="connsiteX9" fmla="*/ 80 w 10080"/>
                <a:gd name="connsiteY9" fmla="*/ 7038 h 10601"/>
                <a:gd name="connsiteX10" fmla="*/ 972 w 10080"/>
                <a:gd name="connsiteY10" fmla="*/ 10601 h 10601"/>
                <a:gd name="connsiteX0" fmla="*/ 972 w 10080"/>
                <a:gd name="connsiteY0" fmla="*/ 10601 h 10601"/>
                <a:gd name="connsiteX1" fmla="*/ 5492 w 10080"/>
                <a:gd name="connsiteY1" fmla="*/ 9410 h 10601"/>
                <a:gd name="connsiteX2" fmla="*/ 10080 w 10080"/>
                <a:gd name="connsiteY2" fmla="*/ 10096 h 10601"/>
                <a:gd name="connsiteX3" fmla="*/ 9668 w 10080"/>
                <a:gd name="connsiteY3" fmla="*/ 8567 h 10601"/>
                <a:gd name="connsiteX4" fmla="*/ 8433 w 10080"/>
                <a:gd name="connsiteY4" fmla="*/ 6763 h 10601"/>
                <a:gd name="connsiteX5" fmla="*/ 6315 w 10080"/>
                <a:gd name="connsiteY5" fmla="*/ 3567 h 10601"/>
                <a:gd name="connsiteX6" fmla="*/ 3845 w 10080"/>
                <a:gd name="connsiteY6" fmla="*/ 371 h 10601"/>
                <a:gd name="connsiteX7" fmla="*/ 2139 w 10080"/>
                <a:gd name="connsiteY7" fmla="*/ 371 h 10601"/>
                <a:gd name="connsiteX8" fmla="*/ 492 w 10080"/>
                <a:gd name="connsiteY8" fmla="*/ 4116 h 10601"/>
                <a:gd name="connsiteX9" fmla="*/ 80 w 10080"/>
                <a:gd name="connsiteY9" fmla="*/ 7038 h 10601"/>
                <a:gd name="connsiteX10" fmla="*/ 972 w 10080"/>
                <a:gd name="connsiteY10" fmla="*/ 10601 h 10601"/>
                <a:gd name="connsiteX0" fmla="*/ 972 w 10080"/>
                <a:gd name="connsiteY0" fmla="*/ 10601 h 10601"/>
                <a:gd name="connsiteX1" fmla="*/ 5398 w 10080"/>
                <a:gd name="connsiteY1" fmla="*/ 9266 h 10601"/>
                <a:gd name="connsiteX2" fmla="*/ 10080 w 10080"/>
                <a:gd name="connsiteY2" fmla="*/ 10096 h 10601"/>
                <a:gd name="connsiteX3" fmla="*/ 9668 w 10080"/>
                <a:gd name="connsiteY3" fmla="*/ 8567 h 10601"/>
                <a:gd name="connsiteX4" fmla="*/ 8433 w 10080"/>
                <a:gd name="connsiteY4" fmla="*/ 6763 h 10601"/>
                <a:gd name="connsiteX5" fmla="*/ 6315 w 10080"/>
                <a:gd name="connsiteY5" fmla="*/ 3567 h 10601"/>
                <a:gd name="connsiteX6" fmla="*/ 3845 w 10080"/>
                <a:gd name="connsiteY6" fmla="*/ 371 h 10601"/>
                <a:gd name="connsiteX7" fmla="*/ 2139 w 10080"/>
                <a:gd name="connsiteY7" fmla="*/ 371 h 10601"/>
                <a:gd name="connsiteX8" fmla="*/ 492 w 10080"/>
                <a:gd name="connsiteY8" fmla="*/ 4116 h 10601"/>
                <a:gd name="connsiteX9" fmla="*/ 80 w 10080"/>
                <a:gd name="connsiteY9" fmla="*/ 7038 h 10601"/>
                <a:gd name="connsiteX10" fmla="*/ 972 w 10080"/>
                <a:gd name="connsiteY10" fmla="*/ 10601 h 10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80" h="10601">
                  <a:moveTo>
                    <a:pt x="972" y="10601"/>
                  </a:moveTo>
                  <a:cubicBezTo>
                    <a:pt x="2628" y="9524"/>
                    <a:pt x="3469" y="9258"/>
                    <a:pt x="5398" y="9266"/>
                  </a:cubicBezTo>
                  <a:cubicBezTo>
                    <a:pt x="7327" y="9274"/>
                    <a:pt x="9178" y="9570"/>
                    <a:pt x="10080" y="10096"/>
                  </a:cubicBezTo>
                  <a:cubicBezTo>
                    <a:pt x="9943" y="9586"/>
                    <a:pt x="9942" y="9122"/>
                    <a:pt x="9668" y="8567"/>
                  </a:cubicBezTo>
                  <a:cubicBezTo>
                    <a:pt x="9394" y="8012"/>
                    <a:pt x="8992" y="7596"/>
                    <a:pt x="8433" y="6763"/>
                  </a:cubicBezTo>
                  <a:cubicBezTo>
                    <a:pt x="7874" y="5930"/>
                    <a:pt x="7080" y="4632"/>
                    <a:pt x="6315" y="3567"/>
                  </a:cubicBezTo>
                  <a:cubicBezTo>
                    <a:pt x="5550" y="2502"/>
                    <a:pt x="4335" y="624"/>
                    <a:pt x="3845" y="371"/>
                  </a:cubicBezTo>
                  <a:cubicBezTo>
                    <a:pt x="3355" y="118"/>
                    <a:pt x="2698" y="0"/>
                    <a:pt x="2139" y="371"/>
                  </a:cubicBezTo>
                  <a:cubicBezTo>
                    <a:pt x="1580" y="742"/>
                    <a:pt x="835" y="3005"/>
                    <a:pt x="492" y="4116"/>
                  </a:cubicBezTo>
                  <a:cubicBezTo>
                    <a:pt x="149" y="5227"/>
                    <a:pt x="0" y="5957"/>
                    <a:pt x="80" y="7038"/>
                  </a:cubicBezTo>
                  <a:cubicBezTo>
                    <a:pt x="160" y="8119"/>
                    <a:pt x="344" y="9746"/>
                    <a:pt x="972" y="10601"/>
                  </a:cubicBezTo>
                  <a:close/>
                </a:path>
              </a:pathLst>
            </a:custGeom>
            <a:gradFill flip="none" rotWithShape="1">
              <a:gsLst>
                <a:gs pos="0">
                  <a:srgbClr val="FFFF00">
                    <a:tint val="66000"/>
                    <a:satMod val="160000"/>
                  </a:srgbClr>
                </a:gs>
                <a:gs pos="50000">
                  <a:srgbClr val="FFFF00">
                    <a:tint val="44500"/>
                    <a:satMod val="160000"/>
                  </a:srgbClr>
                </a:gs>
                <a:gs pos="100000">
                  <a:srgbClr val="FFFF00">
                    <a:tint val="23500"/>
                    <a:satMod val="160000"/>
                  </a:srgbClr>
                </a:gs>
              </a:gsLst>
              <a:lin ang="5400000" scaled="1"/>
              <a:tileRect/>
            </a:gradFill>
            <a:ln w="19050">
              <a:solidFill>
                <a:schemeClr val="tx1"/>
              </a:solidFill>
              <a:prstDash val="solid"/>
              <a:round/>
              <a:headEnd/>
              <a:tailEnd/>
            </a:ln>
          </p:spPr>
          <p:txBody>
            <a:bodyPr/>
            <a:lstStyle/>
            <a:p>
              <a:endParaRPr lang="el-GR"/>
            </a:p>
          </p:txBody>
        </p:sp>
      </p:grpSp>
    </p:spTree>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4"/>
          <p:cNvSpPr>
            <a:spLocks noGrp="1" noChangeArrowheads="1"/>
          </p:cNvSpPr>
          <p:nvPr>
            <p:ph type="ctrTitle"/>
          </p:nvPr>
        </p:nvSpPr>
        <p:spPr>
          <a:xfrm>
            <a:off x="4926013" y="2130425"/>
            <a:ext cx="3236912" cy="1470025"/>
          </a:xfrm>
        </p:spPr>
        <p:txBody>
          <a:bodyPr/>
          <a:lstStyle/>
          <a:p>
            <a:pPr algn="l" eaLnBrk="1" hangingPunct="1"/>
            <a:r>
              <a:rPr lang="el-GR" smtClean="0"/>
              <a:t>Ανάλυση</a:t>
            </a:r>
            <a:br>
              <a:rPr lang="el-GR" smtClean="0"/>
            </a:br>
            <a:r>
              <a:rPr lang="el-GR" smtClean="0"/>
              <a:t>Εκμαγείων</a:t>
            </a:r>
          </a:p>
        </p:txBody>
      </p:sp>
      <p:sp>
        <p:nvSpPr>
          <p:cNvPr id="2051" name="Rectangle 5"/>
          <p:cNvSpPr>
            <a:spLocks noGrp="1" noChangeArrowheads="1"/>
          </p:cNvSpPr>
          <p:nvPr>
            <p:ph type="subTitle" idx="1"/>
          </p:nvPr>
        </p:nvSpPr>
        <p:spPr>
          <a:xfrm>
            <a:off x="4932363" y="3886200"/>
            <a:ext cx="2554287" cy="627063"/>
          </a:xfrm>
        </p:spPr>
        <p:txBody>
          <a:bodyPr/>
          <a:lstStyle/>
          <a:p>
            <a:pPr algn="l" eaLnBrk="1" hangingPunct="1"/>
            <a:r>
              <a:rPr lang="el-GR" sz="2000" smtClean="0"/>
              <a:t>Δ. Χαλαζωνίτης</a:t>
            </a:r>
          </a:p>
        </p:txBody>
      </p:sp>
      <p:pic>
        <p:nvPicPr>
          <p:cNvPr id="2052" name="Picture 8"/>
          <p:cNvPicPr>
            <a:picLocks noChangeAspect="1" noChangeArrowheads="1"/>
          </p:cNvPicPr>
          <p:nvPr/>
        </p:nvPicPr>
        <p:blipFill>
          <a:blip r:embed="rId3"/>
          <a:srcRect b="64865"/>
          <a:stretch>
            <a:fillRect/>
          </a:stretch>
        </p:blipFill>
        <p:spPr bwMode="auto">
          <a:xfrm>
            <a:off x="1322388" y="4810125"/>
            <a:ext cx="3311525" cy="1196975"/>
          </a:xfrm>
          <a:prstGeom prst="rect">
            <a:avLst/>
          </a:prstGeom>
          <a:noFill/>
          <a:ln w="9525">
            <a:noFill/>
            <a:miter lim="800000"/>
            <a:headEnd/>
            <a:tailEnd/>
          </a:ln>
        </p:spPr>
      </p:pic>
      <p:pic>
        <p:nvPicPr>
          <p:cNvPr id="2053" name="Picture 9"/>
          <p:cNvPicPr>
            <a:picLocks noChangeAspect="1" noChangeArrowheads="1"/>
          </p:cNvPicPr>
          <p:nvPr/>
        </p:nvPicPr>
        <p:blipFill>
          <a:blip r:embed="rId3"/>
          <a:srcRect t="4195" b="86440"/>
          <a:stretch>
            <a:fillRect/>
          </a:stretch>
        </p:blipFill>
        <p:spPr bwMode="auto">
          <a:xfrm>
            <a:off x="1320800" y="4768850"/>
            <a:ext cx="3311525" cy="319088"/>
          </a:xfrm>
          <a:prstGeom prst="rect">
            <a:avLst/>
          </a:prstGeom>
          <a:noFill/>
          <a:ln w="9525">
            <a:noFill/>
            <a:miter lim="800000"/>
            <a:headEnd/>
            <a:tailEnd/>
          </a:ln>
        </p:spPr>
      </p:pic>
      <p:sp>
        <p:nvSpPr>
          <p:cNvPr id="2054" name="Rectangle 10"/>
          <p:cNvSpPr>
            <a:spLocks noChangeArrowheads="1"/>
          </p:cNvSpPr>
          <p:nvPr/>
        </p:nvSpPr>
        <p:spPr bwMode="auto">
          <a:xfrm>
            <a:off x="1169988" y="4768850"/>
            <a:ext cx="3629025" cy="1284288"/>
          </a:xfrm>
          <a:prstGeom prst="rect">
            <a:avLst/>
          </a:prstGeom>
          <a:gradFill rotWithShape="1">
            <a:gsLst>
              <a:gs pos="0">
                <a:schemeClr val="bg1">
                  <a:alpha val="50000"/>
                </a:schemeClr>
              </a:gs>
              <a:gs pos="100000">
                <a:schemeClr val="bg1"/>
              </a:gs>
            </a:gsLst>
            <a:lin ang="5400000" scaled="1"/>
          </a:gradFill>
          <a:ln w="9525">
            <a:noFill/>
            <a:miter lim="800000"/>
            <a:headEnd/>
            <a:tailEnd/>
          </a:ln>
        </p:spPr>
        <p:txBody>
          <a:bodyPr wrap="none" anchor="ctr"/>
          <a:lstStyle/>
          <a:p>
            <a:pPr algn="ctr"/>
            <a:endParaRPr lang="el-GR">
              <a:latin typeface="Georgia" pitchFamily="18" charset="0"/>
            </a:endParaRPr>
          </a:p>
        </p:txBody>
      </p:sp>
      <p:pic>
        <p:nvPicPr>
          <p:cNvPr id="2055" name="Picture 11"/>
          <p:cNvPicPr>
            <a:picLocks noChangeAspect="1" noChangeArrowheads="1"/>
          </p:cNvPicPr>
          <p:nvPr/>
        </p:nvPicPr>
        <p:blipFill>
          <a:blip r:embed="rId4"/>
          <a:srcRect/>
          <a:stretch>
            <a:fillRect/>
          </a:stretch>
        </p:blipFill>
        <p:spPr bwMode="auto">
          <a:xfrm>
            <a:off x="1320800" y="1492250"/>
            <a:ext cx="3311525" cy="3406775"/>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Grp="1" noChangeArrowheads="1"/>
          </p:cNvSpPr>
          <p:nvPr>
            <p:ph type="title"/>
          </p:nvPr>
        </p:nvSpPr>
        <p:spPr/>
        <p:txBody>
          <a:bodyPr/>
          <a:lstStyle/>
          <a:p>
            <a:pPr eaLnBrk="1" hangingPunct="1"/>
            <a:r>
              <a:rPr lang="el-GR" smtClean="0"/>
              <a:t>Ανάλυση μικτού φραγμού</a:t>
            </a:r>
          </a:p>
        </p:txBody>
      </p:sp>
      <p:sp>
        <p:nvSpPr>
          <p:cNvPr id="30723" name="Rectangle 3"/>
          <p:cNvSpPr>
            <a:spLocks noGrp="1" noChangeArrowheads="1"/>
          </p:cNvSpPr>
          <p:nvPr>
            <p:ph type="body" idx="1"/>
          </p:nvPr>
        </p:nvSpPr>
        <p:spPr>
          <a:xfrm>
            <a:off x="685800" y="1625600"/>
            <a:ext cx="7772400" cy="4114800"/>
          </a:xfrm>
        </p:spPr>
        <p:txBody>
          <a:bodyPr/>
          <a:lstStyle/>
          <a:p>
            <a:pPr eaLnBrk="1" hangingPunct="1"/>
            <a:r>
              <a:rPr lang="el-GR" smtClean="0"/>
              <a:t>Σκοπός: πρόβλεψη αναγκών χώρου στον μόνιμο φραγμό</a:t>
            </a:r>
          </a:p>
          <a:p>
            <a:pPr eaLnBrk="1" hangingPunct="1"/>
            <a:r>
              <a:rPr lang="el-GR" smtClean="0"/>
              <a:t>Κατά τη διάρκεια του μικτού φραγμού (συνήθως στην ενδιάμεση φάση)</a:t>
            </a:r>
          </a:p>
          <a:p>
            <a:pPr eaLnBrk="1" hangingPunct="1"/>
            <a:r>
              <a:rPr lang="el-GR" smtClean="0"/>
              <a:t>Μέθοδοι:</a:t>
            </a:r>
          </a:p>
        </p:txBody>
      </p:sp>
      <p:pic>
        <p:nvPicPr>
          <p:cNvPr id="30724" name="Picture 4"/>
          <p:cNvPicPr>
            <a:picLocks noChangeAspect="1" noChangeArrowheads="1"/>
          </p:cNvPicPr>
          <p:nvPr/>
        </p:nvPicPr>
        <p:blipFill>
          <a:blip r:embed="rId3"/>
          <a:srcRect/>
          <a:stretch>
            <a:fillRect/>
          </a:stretch>
        </p:blipFill>
        <p:spPr bwMode="auto">
          <a:xfrm>
            <a:off x="5110166" y="3878264"/>
            <a:ext cx="3598863" cy="2706687"/>
          </a:xfrm>
          <a:prstGeom prst="rect">
            <a:avLst/>
          </a:prstGeom>
          <a:noFill/>
          <a:ln w="9525">
            <a:noFill/>
            <a:miter lim="800000"/>
            <a:headEnd/>
            <a:tailEnd/>
          </a:ln>
        </p:spPr>
      </p:pic>
      <p:sp>
        <p:nvSpPr>
          <p:cNvPr id="30725" name="Oval 6"/>
          <p:cNvSpPr>
            <a:spLocks noChangeArrowheads="1"/>
          </p:cNvSpPr>
          <p:nvPr/>
        </p:nvSpPr>
        <p:spPr bwMode="auto">
          <a:xfrm>
            <a:off x="5216525" y="4521200"/>
            <a:ext cx="1277939" cy="1171575"/>
          </a:xfrm>
          <a:prstGeom prst="ellipse">
            <a:avLst/>
          </a:prstGeom>
          <a:noFill/>
          <a:ln w="57150">
            <a:solidFill>
              <a:srgbClr val="FFCC00"/>
            </a:solidFill>
            <a:round/>
            <a:headEnd/>
            <a:tailEnd/>
          </a:ln>
        </p:spPr>
        <p:txBody>
          <a:bodyPr wrap="none" anchor="ctr"/>
          <a:lstStyle/>
          <a:p>
            <a:endParaRPr lang="el-GR"/>
          </a:p>
        </p:txBody>
      </p:sp>
      <p:sp>
        <p:nvSpPr>
          <p:cNvPr id="30726" name="Oval 7"/>
          <p:cNvSpPr>
            <a:spLocks noChangeArrowheads="1"/>
          </p:cNvSpPr>
          <p:nvPr/>
        </p:nvSpPr>
        <p:spPr bwMode="auto">
          <a:xfrm>
            <a:off x="7356474" y="4456115"/>
            <a:ext cx="1277939" cy="1171575"/>
          </a:xfrm>
          <a:prstGeom prst="ellipse">
            <a:avLst/>
          </a:prstGeom>
          <a:noFill/>
          <a:ln w="57150">
            <a:solidFill>
              <a:srgbClr val="FFCC00"/>
            </a:solidFill>
            <a:round/>
            <a:headEnd/>
            <a:tailEnd/>
          </a:ln>
        </p:spPr>
        <p:txBody>
          <a:bodyPr wrap="none" anchor="ctr"/>
          <a:lstStyle/>
          <a:p>
            <a:endParaRPr lang="el-GR"/>
          </a:p>
        </p:txBody>
      </p:sp>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Line 33"/>
          <p:cNvSpPr>
            <a:spLocks noChangeShapeType="1"/>
          </p:cNvSpPr>
          <p:nvPr/>
        </p:nvSpPr>
        <p:spPr bwMode="auto">
          <a:xfrm>
            <a:off x="6015040" y="4248150"/>
            <a:ext cx="1406525" cy="0"/>
          </a:xfrm>
          <a:prstGeom prst="line">
            <a:avLst/>
          </a:prstGeom>
          <a:noFill/>
          <a:ln w="28575">
            <a:solidFill>
              <a:schemeClr val="tx1"/>
            </a:solidFill>
            <a:round/>
            <a:headEnd/>
            <a:tailEnd/>
          </a:ln>
        </p:spPr>
        <p:txBody>
          <a:bodyPr/>
          <a:lstStyle/>
          <a:p>
            <a:endParaRPr lang="el-GR"/>
          </a:p>
        </p:txBody>
      </p:sp>
      <p:sp>
        <p:nvSpPr>
          <p:cNvPr id="31747" name="AutoShape 25"/>
          <p:cNvSpPr>
            <a:spLocks noChangeArrowheads="1"/>
          </p:cNvSpPr>
          <p:nvPr/>
        </p:nvSpPr>
        <p:spPr bwMode="auto">
          <a:xfrm>
            <a:off x="1485905" y="3109914"/>
            <a:ext cx="3457575" cy="2508250"/>
          </a:xfrm>
          <a:prstGeom prst="roundRect">
            <a:avLst>
              <a:gd name="adj" fmla="val 16667"/>
            </a:avLst>
          </a:prstGeom>
          <a:solidFill>
            <a:schemeClr val="folHlink"/>
          </a:solidFill>
          <a:ln w="9525">
            <a:solidFill>
              <a:schemeClr val="tx1"/>
            </a:solidFill>
            <a:round/>
            <a:headEnd/>
            <a:tailEnd/>
          </a:ln>
        </p:spPr>
        <p:txBody>
          <a:bodyPr wrap="none" anchor="ctr"/>
          <a:lstStyle/>
          <a:p>
            <a:endParaRPr lang="el-GR"/>
          </a:p>
        </p:txBody>
      </p:sp>
      <p:sp>
        <p:nvSpPr>
          <p:cNvPr id="31748" name="Rectangle 2"/>
          <p:cNvSpPr>
            <a:spLocks noGrp="1" noChangeArrowheads="1"/>
          </p:cNvSpPr>
          <p:nvPr>
            <p:ph type="title"/>
          </p:nvPr>
        </p:nvSpPr>
        <p:spPr/>
        <p:txBody>
          <a:bodyPr/>
          <a:lstStyle/>
          <a:p>
            <a:pPr eaLnBrk="1" hangingPunct="1"/>
            <a:r>
              <a:rPr lang="el-GR" sz="4000" smtClean="0"/>
              <a:t>Ανάλυση μικτού φραγμού - Μέθοδοι</a:t>
            </a:r>
          </a:p>
        </p:txBody>
      </p:sp>
      <p:sp>
        <p:nvSpPr>
          <p:cNvPr id="31749" name="Rectangle 3"/>
          <p:cNvSpPr>
            <a:spLocks noGrp="1" noChangeArrowheads="1"/>
          </p:cNvSpPr>
          <p:nvPr>
            <p:ph type="body" idx="1"/>
          </p:nvPr>
        </p:nvSpPr>
        <p:spPr/>
        <p:txBody>
          <a:bodyPr/>
          <a:lstStyle/>
          <a:p>
            <a:pPr eaLnBrk="1" hangingPunct="1"/>
            <a:r>
              <a:rPr lang="el-GR" smtClean="0"/>
              <a:t>Ακτινογραφία</a:t>
            </a:r>
          </a:p>
        </p:txBody>
      </p:sp>
      <p:grpSp>
        <p:nvGrpSpPr>
          <p:cNvPr id="2" name="Group 4"/>
          <p:cNvGrpSpPr>
            <a:grpSpLocks/>
          </p:cNvGrpSpPr>
          <p:nvPr/>
        </p:nvGrpSpPr>
        <p:grpSpPr bwMode="auto">
          <a:xfrm>
            <a:off x="2674941" y="3513138"/>
            <a:ext cx="906463" cy="1327150"/>
            <a:chOff x="2580" y="2205"/>
            <a:chExt cx="446" cy="653"/>
          </a:xfrm>
        </p:grpSpPr>
        <p:sp>
          <p:nvSpPr>
            <p:cNvPr id="31771" name="Freeform 5"/>
            <p:cNvSpPr>
              <a:spLocks/>
            </p:cNvSpPr>
            <p:nvPr/>
          </p:nvSpPr>
          <p:spPr bwMode="auto">
            <a:xfrm>
              <a:off x="2624" y="2205"/>
              <a:ext cx="378" cy="227"/>
            </a:xfrm>
            <a:custGeom>
              <a:avLst/>
              <a:gdLst>
                <a:gd name="T0" fmla="*/ 38 w 378"/>
                <a:gd name="T1" fmla="*/ 212 h 227"/>
                <a:gd name="T2" fmla="*/ 16 w 378"/>
                <a:gd name="T3" fmla="*/ 147 h 227"/>
                <a:gd name="T4" fmla="*/ 0 w 378"/>
                <a:gd name="T5" fmla="*/ 98 h 227"/>
                <a:gd name="T6" fmla="*/ 0 w 378"/>
                <a:gd name="T7" fmla="*/ 68 h 227"/>
                <a:gd name="T8" fmla="*/ 20 w 378"/>
                <a:gd name="T9" fmla="*/ 21 h 227"/>
                <a:gd name="T10" fmla="*/ 62 w 378"/>
                <a:gd name="T11" fmla="*/ 9 h 227"/>
                <a:gd name="T12" fmla="*/ 77 w 378"/>
                <a:gd name="T13" fmla="*/ 22 h 227"/>
                <a:gd name="T14" fmla="*/ 63 w 378"/>
                <a:gd name="T15" fmla="*/ 69 h 227"/>
                <a:gd name="T16" fmla="*/ 77 w 378"/>
                <a:gd name="T17" fmla="*/ 22 h 227"/>
                <a:gd name="T18" fmla="*/ 88 w 378"/>
                <a:gd name="T19" fmla="*/ 5 h 227"/>
                <a:gd name="T20" fmla="*/ 118 w 378"/>
                <a:gd name="T21" fmla="*/ 4 h 227"/>
                <a:gd name="T22" fmla="*/ 151 w 378"/>
                <a:gd name="T23" fmla="*/ 3 h 227"/>
                <a:gd name="T24" fmla="*/ 195 w 378"/>
                <a:gd name="T25" fmla="*/ 4 h 227"/>
                <a:gd name="T26" fmla="*/ 221 w 378"/>
                <a:gd name="T27" fmla="*/ 32 h 227"/>
                <a:gd name="T28" fmla="*/ 224 w 378"/>
                <a:gd name="T29" fmla="*/ 52 h 227"/>
                <a:gd name="T30" fmla="*/ 231 w 378"/>
                <a:gd name="T31" fmla="*/ 79 h 227"/>
                <a:gd name="T32" fmla="*/ 224 w 378"/>
                <a:gd name="T33" fmla="*/ 61 h 227"/>
                <a:gd name="T34" fmla="*/ 221 w 378"/>
                <a:gd name="T35" fmla="*/ 32 h 227"/>
                <a:gd name="T36" fmla="*/ 232 w 378"/>
                <a:gd name="T37" fmla="*/ 14 h 227"/>
                <a:gd name="T38" fmla="*/ 275 w 378"/>
                <a:gd name="T39" fmla="*/ 1 h 227"/>
                <a:gd name="T40" fmla="*/ 304 w 378"/>
                <a:gd name="T41" fmla="*/ 0 h 227"/>
                <a:gd name="T42" fmla="*/ 335 w 378"/>
                <a:gd name="T43" fmla="*/ 1 h 227"/>
                <a:gd name="T44" fmla="*/ 360 w 378"/>
                <a:gd name="T45" fmla="*/ 11 h 227"/>
                <a:gd name="T46" fmla="*/ 375 w 378"/>
                <a:gd name="T47" fmla="*/ 61 h 227"/>
                <a:gd name="T48" fmla="*/ 377 w 378"/>
                <a:gd name="T49" fmla="*/ 93 h 227"/>
                <a:gd name="T50" fmla="*/ 352 w 378"/>
                <a:gd name="T51" fmla="*/ 154 h 227"/>
                <a:gd name="T52" fmla="*/ 340 w 378"/>
                <a:gd name="T53" fmla="*/ 204 h 227"/>
                <a:gd name="T54" fmla="*/ 275 w 378"/>
                <a:gd name="T55" fmla="*/ 222 h 227"/>
                <a:gd name="T56" fmla="*/ 208 w 378"/>
                <a:gd name="T57" fmla="*/ 226 h 227"/>
                <a:gd name="T58" fmla="*/ 123 w 378"/>
                <a:gd name="T59" fmla="*/ 226 h 227"/>
                <a:gd name="T60" fmla="*/ 38 w 378"/>
                <a:gd name="T61" fmla="*/ 212 h 22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78"/>
                <a:gd name="T94" fmla="*/ 0 h 227"/>
                <a:gd name="T95" fmla="*/ 378 w 378"/>
                <a:gd name="T96" fmla="*/ 227 h 22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78" h="227">
                  <a:moveTo>
                    <a:pt x="38" y="212"/>
                  </a:moveTo>
                  <a:lnTo>
                    <a:pt x="16" y="147"/>
                  </a:lnTo>
                  <a:lnTo>
                    <a:pt x="0" y="98"/>
                  </a:lnTo>
                  <a:lnTo>
                    <a:pt x="0" y="68"/>
                  </a:lnTo>
                  <a:lnTo>
                    <a:pt x="20" y="21"/>
                  </a:lnTo>
                  <a:lnTo>
                    <a:pt x="62" y="9"/>
                  </a:lnTo>
                  <a:lnTo>
                    <a:pt x="77" y="22"/>
                  </a:lnTo>
                  <a:lnTo>
                    <a:pt x="63" y="69"/>
                  </a:lnTo>
                  <a:lnTo>
                    <a:pt x="77" y="22"/>
                  </a:lnTo>
                  <a:lnTo>
                    <a:pt x="88" y="5"/>
                  </a:lnTo>
                  <a:lnTo>
                    <a:pt x="118" y="4"/>
                  </a:lnTo>
                  <a:lnTo>
                    <a:pt x="151" y="3"/>
                  </a:lnTo>
                  <a:lnTo>
                    <a:pt x="195" y="4"/>
                  </a:lnTo>
                  <a:lnTo>
                    <a:pt x="221" y="32"/>
                  </a:lnTo>
                  <a:lnTo>
                    <a:pt x="224" y="52"/>
                  </a:lnTo>
                  <a:lnTo>
                    <a:pt x="231" y="79"/>
                  </a:lnTo>
                  <a:lnTo>
                    <a:pt x="224" y="61"/>
                  </a:lnTo>
                  <a:lnTo>
                    <a:pt x="221" y="32"/>
                  </a:lnTo>
                  <a:lnTo>
                    <a:pt x="232" y="14"/>
                  </a:lnTo>
                  <a:lnTo>
                    <a:pt x="275" y="1"/>
                  </a:lnTo>
                  <a:lnTo>
                    <a:pt x="304" y="0"/>
                  </a:lnTo>
                  <a:lnTo>
                    <a:pt x="335" y="1"/>
                  </a:lnTo>
                  <a:lnTo>
                    <a:pt x="360" y="11"/>
                  </a:lnTo>
                  <a:lnTo>
                    <a:pt x="375" y="61"/>
                  </a:lnTo>
                  <a:lnTo>
                    <a:pt x="377" y="93"/>
                  </a:lnTo>
                  <a:lnTo>
                    <a:pt x="352" y="154"/>
                  </a:lnTo>
                  <a:lnTo>
                    <a:pt x="340" y="204"/>
                  </a:lnTo>
                  <a:lnTo>
                    <a:pt x="275" y="222"/>
                  </a:lnTo>
                  <a:lnTo>
                    <a:pt x="208" y="226"/>
                  </a:lnTo>
                  <a:lnTo>
                    <a:pt x="123" y="226"/>
                  </a:lnTo>
                  <a:lnTo>
                    <a:pt x="38" y="212"/>
                  </a:lnTo>
                </a:path>
              </a:pathLst>
            </a:custGeom>
            <a:gradFill rotWithShape="0">
              <a:gsLst>
                <a:gs pos="0">
                  <a:schemeClr val="bg1"/>
                </a:gs>
                <a:gs pos="100000">
                  <a:srgbClr val="DDDDDD"/>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31772" name="Freeform 6"/>
            <p:cNvSpPr>
              <a:spLocks/>
            </p:cNvSpPr>
            <p:nvPr/>
          </p:nvSpPr>
          <p:spPr bwMode="auto">
            <a:xfrm>
              <a:off x="2580" y="2410"/>
              <a:ext cx="446" cy="448"/>
            </a:xfrm>
            <a:custGeom>
              <a:avLst/>
              <a:gdLst>
                <a:gd name="T0" fmla="*/ 379 w 446"/>
                <a:gd name="T1" fmla="*/ 0 h 448"/>
                <a:gd name="T2" fmla="*/ 304 w 446"/>
                <a:gd name="T3" fmla="*/ 14 h 448"/>
                <a:gd name="T4" fmla="*/ 240 w 446"/>
                <a:gd name="T5" fmla="*/ 17 h 448"/>
                <a:gd name="T6" fmla="*/ 162 w 446"/>
                <a:gd name="T7" fmla="*/ 21 h 448"/>
                <a:gd name="T8" fmla="*/ 82 w 446"/>
                <a:gd name="T9" fmla="*/ 9 h 448"/>
                <a:gd name="T10" fmla="*/ 71 w 446"/>
                <a:gd name="T11" fmla="*/ 82 h 448"/>
                <a:gd name="T12" fmla="*/ 25 w 446"/>
                <a:gd name="T13" fmla="*/ 174 h 448"/>
                <a:gd name="T14" fmla="*/ 8 w 446"/>
                <a:gd name="T15" fmla="*/ 253 h 448"/>
                <a:gd name="T16" fmla="*/ 0 w 446"/>
                <a:gd name="T17" fmla="*/ 328 h 448"/>
                <a:gd name="T18" fmla="*/ 12 w 446"/>
                <a:gd name="T19" fmla="*/ 404 h 448"/>
                <a:gd name="T20" fmla="*/ 34 w 446"/>
                <a:gd name="T21" fmla="*/ 441 h 448"/>
                <a:gd name="T22" fmla="*/ 67 w 446"/>
                <a:gd name="T23" fmla="*/ 436 h 448"/>
                <a:gd name="T24" fmla="*/ 77 w 446"/>
                <a:gd name="T25" fmla="*/ 400 h 448"/>
                <a:gd name="T26" fmla="*/ 79 w 446"/>
                <a:gd name="T27" fmla="*/ 337 h 448"/>
                <a:gd name="T28" fmla="*/ 89 w 446"/>
                <a:gd name="T29" fmla="*/ 255 h 448"/>
                <a:gd name="T30" fmla="*/ 125 w 446"/>
                <a:gd name="T31" fmla="*/ 183 h 448"/>
                <a:gd name="T32" fmla="*/ 178 w 446"/>
                <a:gd name="T33" fmla="*/ 142 h 448"/>
                <a:gd name="T34" fmla="*/ 230 w 446"/>
                <a:gd name="T35" fmla="*/ 126 h 448"/>
                <a:gd name="T36" fmla="*/ 287 w 446"/>
                <a:gd name="T37" fmla="*/ 145 h 448"/>
                <a:gd name="T38" fmla="*/ 327 w 446"/>
                <a:gd name="T39" fmla="*/ 206 h 448"/>
                <a:gd name="T40" fmla="*/ 349 w 446"/>
                <a:gd name="T41" fmla="*/ 255 h 448"/>
                <a:gd name="T42" fmla="*/ 365 w 446"/>
                <a:gd name="T43" fmla="*/ 301 h 448"/>
                <a:gd name="T44" fmla="*/ 371 w 446"/>
                <a:gd name="T45" fmla="*/ 352 h 448"/>
                <a:gd name="T46" fmla="*/ 369 w 446"/>
                <a:gd name="T47" fmla="*/ 400 h 448"/>
                <a:gd name="T48" fmla="*/ 369 w 446"/>
                <a:gd name="T49" fmla="*/ 435 h 448"/>
                <a:gd name="T50" fmla="*/ 398 w 446"/>
                <a:gd name="T51" fmla="*/ 447 h 448"/>
                <a:gd name="T52" fmla="*/ 426 w 446"/>
                <a:gd name="T53" fmla="*/ 411 h 448"/>
                <a:gd name="T54" fmla="*/ 441 w 446"/>
                <a:gd name="T55" fmla="*/ 348 h 448"/>
                <a:gd name="T56" fmla="*/ 445 w 446"/>
                <a:gd name="T57" fmla="*/ 295 h 448"/>
                <a:gd name="T58" fmla="*/ 434 w 446"/>
                <a:gd name="T59" fmla="*/ 240 h 448"/>
                <a:gd name="T60" fmla="*/ 404 w 446"/>
                <a:gd name="T61" fmla="*/ 174 h 448"/>
                <a:gd name="T62" fmla="*/ 382 w 446"/>
                <a:gd name="T63" fmla="*/ 118 h 448"/>
                <a:gd name="T64" fmla="*/ 371 w 446"/>
                <a:gd name="T65" fmla="*/ 63 h 448"/>
                <a:gd name="T66" fmla="*/ 379 w 446"/>
                <a:gd name="T67" fmla="*/ 0 h 44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46"/>
                <a:gd name="T103" fmla="*/ 0 h 448"/>
                <a:gd name="T104" fmla="*/ 446 w 446"/>
                <a:gd name="T105" fmla="*/ 448 h 44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46" h="448">
                  <a:moveTo>
                    <a:pt x="379" y="0"/>
                  </a:moveTo>
                  <a:lnTo>
                    <a:pt x="304" y="14"/>
                  </a:lnTo>
                  <a:lnTo>
                    <a:pt x="240" y="17"/>
                  </a:lnTo>
                  <a:lnTo>
                    <a:pt x="162" y="21"/>
                  </a:lnTo>
                  <a:lnTo>
                    <a:pt x="82" y="9"/>
                  </a:lnTo>
                  <a:lnTo>
                    <a:pt x="71" y="82"/>
                  </a:lnTo>
                  <a:lnTo>
                    <a:pt x="25" y="174"/>
                  </a:lnTo>
                  <a:lnTo>
                    <a:pt x="8" y="253"/>
                  </a:lnTo>
                  <a:lnTo>
                    <a:pt x="0" y="328"/>
                  </a:lnTo>
                  <a:lnTo>
                    <a:pt x="12" y="404"/>
                  </a:lnTo>
                  <a:lnTo>
                    <a:pt x="34" y="441"/>
                  </a:lnTo>
                  <a:lnTo>
                    <a:pt x="67" y="436"/>
                  </a:lnTo>
                  <a:lnTo>
                    <a:pt x="77" y="400"/>
                  </a:lnTo>
                  <a:lnTo>
                    <a:pt x="79" y="337"/>
                  </a:lnTo>
                  <a:lnTo>
                    <a:pt x="89" y="255"/>
                  </a:lnTo>
                  <a:lnTo>
                    <a:pt x="125" y="183"/>
                  </a:lnTo>
                  <a:lnTo>
                    <a:pt x="178" y="142"/>
                  </a:lnTo>
                  <a:lnTo>
                    <a:pt x="230" y="126"/>
                  </a:lnTo>
                  <a:lnTo>
                    <a:pt x="287" y="145"/>
                  </a:lnTo>
                  <a:lnTo>
                    <a:pt x="327" y="206"/>
                  </a:lnTo>
                  <a:lnTo>
                    <a:pt x="349" y="255"/>
                  </a:lnTo>
                  <a:lnTo>
                    <a:pt x="365" y="301"/>
                  </a:lnTo>
                  <a:lnTo>
                    <a:pt x="371" y="352"/>
                  </a:lnTo>
                  <a:lnTo>
                    <a:pt x="369" y="400"/>
                  </a:lnTo>
                  <a:lnTo>
                    <a:pt x="369" y="435"/>
                  </a:lnTo>
                  <a:lnTo>
                    <a:pt x="398" y="447"/>
                  </a:lnTo>
                  <a:lnTo>
                    <a:pt x="426" y="411"/>
                  </a:lnTo>
                  <a:lnTo>
                    <a:pt x="441" y="348"/>
                  </a:lnTo>
                  <a:lnTo>
                    <a:pt x="445" y="295"/>
                  </a:lnTo>
                  <a:lnTo>
                    <a:pt x="434" y="240"/>
                  </a:lnTo>
                  <a:lnTo>
                    <a:pt x="404" y="174"/>
                  </a:lnTo>
                  <a:lnTo>
                    <a:pt x="382" y="118"/>
                  </a:lnTo>
                  <a:lnTo>
                    <a:pt x="371" y="63"/>
                  </a:lnTo>
                  <a:lnTo>
                    <a:pt x="379" y="0"/>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grpSp>
      <p:grpSp>
        <p:nvGrpSpPr>
          <p:cNvPr id="3" name="Group 7"/>
          <p:cNvGrpSpPr>
            <a:grpSpLocks/>
          </p:cNvGrpSpPr>
          <p:nvPr/>
        </p:nvGrpSpPr>
        <p:grpSpPr bwMode="auto">
          <a:xfrm rot="-755186">
            <a:off x="1533529" y="3460753"/>
            <a:ext cx="1331913" cy="1749425"/>
            <a:chOff x="4070" y="1040"/>
            <a:chExt cx="656" cy="861"/>
          </a:xfrm>
        </p:grpSpPr>
        <p:sp>
          <p:nvSpPr>
            <p:cNvPr id="206856" name="Freeform 8"/>
            <p:cNvSpPr>
              <a:spLocks/>
            </p:cNvSpPr>
            <p:nvPr/>
          </p:nvSpPr>
          <p:spPr bwMode="auto">
            <a:xfrm>
              <a:off x="4269" y="1040"/>
              <a:ext cx="457" cy="342"/>
            </a:xfrm>
            <a:custGeom>
              <a:avLst/>
              <a:gdLst/>
              <a:ahLst/>
              <a:cxnLst>
                <a:cxn ang="0">
                  <a:pos x="4" y="238"/>
                </a:cxn>
                <a:cxn ang="0">
                  <a:pos x="3" y="153"/>
                </a:cxn>
                <a:cxn ang="0">
                  <a:pos x="0" y="87"/>
                </a:cxn>
                <a:cxn ang="0">
                  <a:pos x="9" y="51"/>
                </a:cxn>
                <a:cxn ang="0">
                  <a:pos x="43" y="0"/>
                </a:cxn>
                <a:cxn ang="0">
                  <a:pos x="97" y="4"/>
                </a:cxn>
                <a:cxn ang="0">
                  <a:pos x="110" y="24"/>
                </a:cxn>
                <a:cxn ang="0">
                  <a:pos x="72" y="107"/>
                </a:cxn>
                <a:cxn ang="0">
                  <a:pos x="110" y="24"/>
                </a:cxn>
                <a:cxn ang="0">
                  <a:pos x="132" y="9"/>
                </a:cxn>
                <a:cxn ang="0">
                  <a:pos x="151" y="7"/>
                </a:cxn>
                <a:cxn ang="0">
                  <a:pos x="189" y="13"/>
                </a:cxn>
                <a:cxn ang="0">
                  <a:pos x="260" y="48"/>
                </a:cxn>
                <a:cxn ang="0">
                  <a:pos x="280" y="88"/>
                </a:cxn>
                <a:cxn ang="0">
                  <a:pos x="276" y="125"/>
                </a:cxn>
                <a:cxn ang="0">
                  <a:pos x="256" y="174"/>
                </a:cxn>
                <a:cxn ang="0">
                  <a:pos x="276" y="125"/>
                </a:cxn>
                <a:cxn ang="0">
                  <a:pos x="280" y="88"/>
                </a:cxn>
                <a:cxn ang="0">
                  <a:pos x="301" y="72"/>
                </a:cxn>
                <a:cxn ang="0">
                  <a:pos x="356" y="72"/>
                </a:cxn>
                <a:cxn ang="0">
                  <a:pos x="393" y="77"/>
                </a:cxn>
                <a:cxn ang="0">
                  <a:pos x="437" y="90"/>
                </a:cxn>
                <a:cxn ang="0">
                  <a:pos x="454" y="115"/>
                </a:cxn>
                <a:cxn ang="0">
                  <a:pos x="456" y="180"/>
                </a:cxn>
                <a:cxn ang="0">
                  <a:pos x="447" y="222"/>
                </a:cxn>
                <a:cxn ang="0">
                  <a:pos x="396" y="284"/>
                </a:cxn>
                <a:cxn ang="0">
                  <a:pos x="365" y="341"/>
                </a:cxn>
                <a:cxn ang="0">
                  <a:pos x="283" y="336"/>
                </a:cxn>
                <a:cxn ang="0">
                  <a:pos x="201" y="316"/>
                </a:cxn>
                <a:cxn ang="0">
                  <a:pos x="100" y="286"/>
                </a:cxn>
                <a:cxn ang="0">
                  <a:pos x="4" y="238"/>
                </a:cxn>
              </a:cxnLst>
              <a:rect l="0" t="0" r="r" b="b"/>
              <a:pathLst>
                <a:path w="457" h="342">
                  <a:moveTo>
                    <a:pt x="4" y="238"/>
                  </a:moveTo>
                  <a:lnTo>
                    <a:pt x="3" y="153"/>
                  </a:lnTo>
                  <a:lnTo>
                    <a:pt x="0" y="87"/>
                  </a:lnTo>
                  <a:lnTo>
                    <a:pt x="9" y="51"/>
                  </a:lnTo>
                  <a:lnTo>
                    <a:pt x="43" y="0"/>
                  </a:lnTo>
                  <a:lnTo>
                    <a:pt x="97" y="4"/>
                  </a:lnTo>
                  <a:lnTo>
                    <a:pt x="110" y="24"/>
                  </a:lnTo>
                  <a:lnTo>
                    <a:pt x="72" y="107"/>
                  </a:lnTo>
                  <a:lnTo>
                    <a:pt x="110" y="24"/>
                  </a:lnTo>
                  <a:lnTo>
                    <a:pt x="132" y="9"/>
                  </a:lnTo>
                  <a:lnTo>
                    <a:pt x="151" y="7"/>
                  </a:lnTo>
                  <a:lnTo>
                    <a:pt x="189" y="13"/>
                  </a:lnTo>
                  <a:lnTo>
                    <a:pt x="260" y="48"/>
                  </a:lnTo>
                  <a:lnTo>
                    <a:pt x="280" y="88"/>
                  </a:lnTo>
                  <a:lnTo>
                    <a:pt x="276" y="125"/>
                  </a:lnTo>
                  <a:lnTo>
                    <a:pt x="256" y="174"/>
                  </a:lnTo>
                  <a:lnTo>
                    <a:pt x="276" y="125"/>
                  </a:lnTo>
                  <a:lnTo>
                    <a:pt x="280" y="88"/>
                  </a:lnTo>
                  <a:lnTo>
                    <a:pt x="301" y="72"/>
                  </a:lnTo>
                  <a:lnTo>
                    <a:pt x="356" y="72"/>
                  </a:lnTo>
                  <a:lnTo>
                    <a:pt x="393" y="77"/>
                  </a:lnTo>
                  <a:lnTo>
                    <a:pt x="437" y="90"/>
                  </a:lnTo>
                  <a:lnTo>
                    <a:pt x="454" y="115"/>
                  </a:lnTo>
                  <a:lnTo>
                    <a:pt x="456" y="180"/>
                  </a:lnTo>
                  <a:lnTo>
                    <a:pt x="447" y="222"/>
                  </a:lnTo>
                  <a:lnTo>
                    <a:pt x="396" y="284"/>
                  </a:lnTo>
                  <a:lnTo>
                    <a:pt x="365" y="341"/>
                  </a:lnTo>
                  <a:lnTo>
                    <a:pt x="283" y="336"/>
                  </a:lnTo>
                  <a:lnTo>
                    <a:pt x="201" y="316"/>
                  </a:lnTo>
                  <a:lnTo>
                    <a:pt x="100" y="286"/>
                  </a:lnTo>
                  <a:lnTo>
                    <a:pt x="4" y="238"/>
                  </a:lnTo>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sp>
          <p:nvSpPr>
            <p:cNvPr id="31770" name="Freeform 9"/>
            <p:cNvSpPr>
              <a:spLocks/>
            </p:cNvSpPr>
            <p:nvPr/>
          </p:nvSpPr>
          <p:spPr bwMode="auto">
            <a:xfrm>
              <a:off x="4070" y="1280"/>
              <a:ext cx="564" cy="621"/>
            </a:xfrm>
            <a:custGeom>
              <a:avLst/>
              <a:gdLst>
                <a:gd name="T0" fmla="*/ 563 w 564"/>
                <a:gd name="T1" fmla="*/ 101 h 621"/>
                <a:gd name="T2" fmla="*/ 481 w 564"/>
                <a:gd name="T3" fmla="*/ 97 h 621"/>
                <a:gd name="T4" fmla="*/ 399 w 564"/>
                <a:gd name="T5" fmla="*/ 77 h 621"/>
                <a:gd name="T6" fmla="*/ 298 w 564"/>
                <a:gd name="T7" fmla="*/ 47 h 621"/>
                <a:gd name="T8" fmla="*/ 202 w 564"/>
                <a:gd name="T9" fmla="*/ 0 h 621"/>
                <a:gd name="T10" fmla="*/ 176 w 564"/>
                <a:gd name="T11" fmla="*/ 94 h 621"/>
                <a:gd name="T12" fmla="*/ 92 w 564"/>
                <a:gd name="T13" fmla="*/ 240 h 621"/>
                <a:gd name="T14" fmla="*/ 44 w 564"/>
                <a:gd name="T15" fmla="*/ 392 h 621"/>
                <a:gd name="T16" fmla="*/ 0 w 564"/>
                <a:gd name="T17" fmla="*/ 461 h 621"/>
                <a:gd name="T18" fmla="*/ 3 w 564"/>
                <a:gd name="T19" fmla="*/ 517 h 621"/>
                <a:gd name="T20" fmla="*/ 20 w 564"/>
                <a:gd name="T21" fmla="*/ 534 h 621"/>
                <a:gd name="T22" fmla="*/ 65 w 564"/>
                <a:gd name="T23" fmla="*/ 522 h 621"/>
                <a:gd name="T24" fmla="*/ 104 w 564"/>
                <a:gd name="T25" fmla="*/ 490 h 621"/>
                <a:gd name="T26" fmla="*/ 157 w 564"/>
                <a:gd name="T27" fmla="*/ 399 h 621"/>
                <a:gd name="T28" fmla="*/ 330 w 564"/>
                <a:gd name="T29" fmla="*/ 221 h 621"/>
                <a:gd name="T30" fmla="*/ 338 w 564"/>
                <a:gd name="T31" fmla="*/ 231 h 621"/>
                <a:gd name="T32" fmla="*/ 353 w 564"/>
                <a:gd name="T33" fmla="*/ 271 h 621"/>
                <a:gd name="T34" fmla="*/ 353 w 564"/>
                <a:gd name="T35" fmla="*/ 312 h 621"/>
                <a:gd name="T36" fmla="*/ 342 w 564"/>
                <a:gd name="T37" fmla="*/ 372 h 621"/>
                <a:gd name="T38" fmla="*/ 302 w 564"/>
                <a:gd name="T39" fmla="*/ 463 h 621"/>
                <a:gd name="T40" fmla="*/ 266 w 564"/>
                <a:gd name="T41" fmla="*/ 519 h 621"/>
                <a:gd name="T42" fmla="*/ 247 w 564"/>
                <a:gd name="T43" fmla="*/ 573 h 621"/>
                <a:gd name="T44" fmla="*/ 262 w 564"/>
                <a:gd name="T45" fmla="*/ 613 h 621"/>
                <a:gd name="T46" fmla="*/ 281 w 564"/>
                <a:gd name="T47" fmla="*/ 620 h 621"/>
                <a:gd name="T48" fmla="*/ 326 w 564"/>
                <a:gd name="T49" fmla="*/ 609 h 621"/>
                <a:gd name="T50" fmla="*/ 407 w 564"/>
                <a:gd name="T51" fmla="*/ 536 h 621"/>
                <a:gd name="T52" fmla="*/ 469 w 564"/>
                <a:gd name="T53" fmla="*/ 470 h 621"/>
                <a:gd name="T54" fmla="*/ 487 w 564"/>
                <a:gd name="T55" fmla="*/ 436 h 621"/>
                <a:gd name="T56" fmla="*/ 505 w 564"/>
                <a:gd name="T57" fmla="*/ 354 h 621"/>
                <a:gd name="T58" fmla="*/ 507 w 564"/>
                <a:gd name="T59" fmla="*/ 251 h 621"/>
                <a:gd name="T60" fmla="*/ 524 w 564"/>
                <a:gd name="T61" fmla="*/ 189 h 621"/>
                <a:gd name="T62" fmla="*/ 563 w 564"/>
                <a:gd name="T63" fmla="*/ 101 h 6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64"/>
                <a:gd name="T97" fmla="*/ 0 h 621"/>
                <a:gd name="T98" fmla="*/ 564 w 564"/>
                <a:gd name="T99" fmla="*/ 621 h 62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64" h="621">
                  <a:moveTo>
                    <a:pt x="563" y="101"/>
                  </a:moveTo>
                  <a:lnTo>
                    <a:pt x="481" y="97"/>
                  </a:lnTo>
                  <a:lnTo>
                    <a:pt x="399" y="77"/>
                  </a:lnTo>
                  <a:lnTo>
                    <a:pt x="298" y="47"/>
                  </a:lnTo>
                  <a:lnTo>
                    <a:pt x="202" y="0"/>
                  </a:lnTo>
                  <a:lnTo>
                    <a:pt x="176" y="94"/>
                  </a:lnTo>
                  <a:lnTo>
                    <a:pt x="92" y="240"/>
                  </a:lnTo>
                  <a:lnTo>
                    <a:pt x="44" y="392"/>
                  </a:lnTo>
                  <a:lnTo>
                    <a:pt x="0" y="461"/>
                  </a:lnTo>
                  <a:lnTo>
                    <a:pt x="3" y="517"/>
                  </a:lnTo>
                  <a:lnTo>
                    <a:pt x="20" y="534"/>
                  </a:lnTo>
                  <a:lnTo>
                    <a:pt x="65" y="522"/>
                  </a:lnTo>
                  <a:lnTo>
                    <a:pt x="104" y="490"/>
                  </a:lnTo>
                  <a:lnTo>
                    <a:pt x="157" y="399"/>
                  </a:lnTo>
                  <a:lnTo>
                    <a:pt x="330" y="221"/>
                  </a:lnTo>
                  <a:lnTo>
                    <a:pt x="338" y="231"/>
                  </a:lnTo>
                  <a:lnTo>
                    <a:pt x="353" y="271"/>
                  </a:lnTo>
                  <a:lnTo>
                    <a:pt x="353" y="312"/>
                  </a:lnTo>
                  <a:lnTo>
                    <a:pt x="342" y="372"/>
                  </a:lnTo>
                  <a:lnTo>
                    <a:pt x="302" y="463"/>
                  </a:lnTo>
                  <a:lnTo>
                    <a:pt x="266" y="519"/>
                  </a:lnTo>
                  <a:lnTo>
                    <a:pt x="247" y="573"/>
                  </a:lnTo>
                  <a:lnTo>
                    <a:pt x="262" y="613"/>
                  </a:lnTo>
                  <a:lnTo>
                    <a:pt x="281" y="620"/>
                  </a:lnTo>
                  <a:lnTo>
                    <a:pt x="326" y="609"/>
                  </a:lnTo>
                  <a:lnTo>
                    <a:pt x="407" y="536"/>
                  </a:lnTo>
                  <a:lnTo>
                    <a:pt x="469" y="470"/>
                  </a:lnTo>
                  <a:lnTo>
                    <a:pt x="487" y="436"/>
                  </a:lnTo>
                  <a:lnTo>
                    <a:pt x="505" y="354"/>
                  </a:lnTo>
                  <a:lnTo>
                    <a:pt x="507" y="251"/>
                  </a:lnTo>
                  <a:lnTo>
                    <a:pt x="524" y="189"/>
                  </a:lnTo>
                  <a:lnTo>
                    <a:pt x="563" y="101"/>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grpSp>
      <p:sp>
        <p:nvSpPr>
          <p:cNvPr id="31752" name="Freeform 10"/>
          <p:cNvSpPr>
            <a:spLocks/>
          </p:cNvSpPr>
          <p:nvPr/>
        </p:nvSpPr>
        <p:spPr bwMode="auto">
          <a:xfrm>
            <a:off x="2955929" y="4878388"/>
            <a:ext cx="366713" cy="590550"/>
          </a:xfrm>
          <a:custGeom>
            <a:avLst/>
            <a:gdLst>
              <a:gd name="T0" fmla="*/ 115 w 231"/>
              <a:gd name="T1" fmla="*/ 40 h 372"/>
              <a:gd name="T2" fmla="*/ 46 w 231"/>
              <a:gd name="T3" fmla="*/ 41 h 372"/>
              <a:gd name="T4" fmla="*/ 0 w 231"/>
              <a:gd name="T5" fmla="*/ 2 h 372"/>
              <a:gd name="T6" fmla="*/ 13 w 231"/>
              <a:gd name="T7" fmla="*/ 116 h 372"/>
              <a:gd name="T8" fmla="*/ 33 w 231"/>
              <a:gd name="T9" fmla="*/ 340 h 372"/>
              <a:gd name="T10" fmla="*/ 89 w 231"/>
              <a:gd name="T11" fmla="*/ 323 h 372"/>
              <a:gd name="T12" fmla="*/ 167 w 231"/>
              <a:gd name="T13" fmla="*/ 329 h 372"/>
              <a:gd name="T14" fmla="*/ 205 w 231"/>
              <a:gd name="T15" fmla="*/ 330 h 372"/>
              <a:gd name="T16" fmla="*/ 216 w 231"/>
              <a:gd name="T17" fmla="*/ 104 h 372"/>
              <a:gd name="T18" fmla="*/ 231 w 231"/>
              <a:gd name="T19" fmla="*/ 0 h 372"/>
              <a:gd name="T20" fmla="*/ 205 w 231"/>
              <a:gd name="T21" fmla="*/ 22 h 372"/>
              <a:gd name="T22" fmla="*/ 115 w 231"/>
              <a:gd name="T23" fmla="*/ 40 h 3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1"/>
              <a:gd name="T37" fmla="*/ 0 h 372"/>
              <a:gd name="T38" fmla="*/ 231 w 231"/>
              <a:gd name="T39" fmla="*/ 372 h 37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1" h="372">
                <a:moveTo>
                  <a:pt x="115" y="40"/>
                </a:moveTo>
                <a:lnTo>
                  <a:pt x="46" y="41"/>
                </a:lnTo>
                <a:lnTo>
                  <a:pt x="0" y="2"/>
                </a:lnTo>
                <a:lnTo>
                  <a:pt x="13" y="116"/>
                </a:lnTo>
                <a:lnTo>
                  <a:pt x="33" y="340"/>
                </a:lnTo>
                <a:cubicBezTo>
                  <a:pt x="46" y="372"/>
                  <a:pt x="67" y="328"/>
                  <a:pt x="89" y="323"/>
                </a:cubicBezTo>
                <a:cubicBezTo>
                  <a:pt x="111" y="318"/>
                  <a:pt x="148" y="325"/>
                  <a:pt x="167" y="329"/>
                </a:cubicBezTo>
                <a:cubicBezTo>
                  <a:pt x="186" y="333"/>
                  <a:pt x="196" y="364"/>
                  <a:pt x="205" y="330"/>
                </a:cubicBezTo>
                <a:lnTo>
                  <a:pt x="216" y="104"/>
                </a:lnTo>
                <a:lnTo>
                  <a:pt x="231" y="0"/>
                </a:lnTo>
                <a:lnTo>
                  <a:pt x="205" y="22"/>
                </a:lnTo>
                <a:lnTo>
                  <a:pt x="115" y="40"/>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206859" name="Freeform 11"/>
          <p:cNvSpPr>
            <a:spLocks/>
          </p:cNvSpPr>
          <p:nvPr/>
        </p:nvSpPr>
        <p:spPr bwMode="auto">
          <a:xfrm rot="730838">
            <a:off x="2870203" y="4340225"/>
            <a:ext cx="514351" cy="619125"/>
          </a:xfrm>
          <a:custGeom>
            <a:avLst/>
            <a:gdLst/>
            <a:ahLst/>
            <a:cxnLst>
              <a:cxn ang="0">
                <a:pos x="162" y="292"/>
              </a:cxn>
              <a:cxn ang="0">
                <a:pos x="109" y="304"/>
              </a:cxn>
              <a:cxn ang="0">
                <a:pos x="67" y="282"/>
              </a:cxn>
              <a:cxn ang="0">
                <a:pos x="7" y="189"/>
              </a:cxn>
              <a:cxn ang="0">
                <a:pos x="0" y="136"/>
              </a:cxn>
              <a:cxn ang="0">
                <a:pos x="7" y="90"/>
              </a:cxn>
              <a:cxn ang="0">
                <a:pos x="63" y="27"/>
              </a:cxn>
              <a:cxn ang="0">
                <a:pos x="94" y="0"/>
              </a:cxn>
              <a:cxn ang="0">
                <a:pos x="112" y="2"/>
              </a:cxn>
              <a:cxn ang="0">
                <a:pos x="155" y="27"/>
              </a:cxn>
              <a:cxn ang="0">
                <a:pos x="224" y="55"/>
              </a:cxn>
              <a:cxn ang="0">
                <a:pos x="244" y="86"/>
              </a:cxn>
              <a:cxn ang="0">
                <a:pos x="252" y="140"/>
              </a:cxn>
              <a:cxn ang="0">
                <a:pos x="239" y="215"/>
              </a:cxn>
              <a:cxn ang="0">
                <a:pos x="243" y="241"/>
              </a:cxn>
              <a:cxn ang="0">
                <a:pos x="227" y="263"/>
              </a:cxn>
              <a:cxn ang="0">
                <a:pos x="162" y="292"/>
              </a:cxn>
            </a:cxnLst>
            <a:rect l="0" t="0" r="r" b="b"/>
            <a:pathLst>
              <a:path w="253" h="305">
                <a:moveTo>
                  <a:pt x="162" y="292"/>
                </a:moveTo>
                <a:lnTo>
                  <a:pt x="109" y="304"/>
                </a:lnTo>
                <a:lnTo>
                  <a:pt x="67" y="282"/>
                </a:lnTo>
                <a:lnTo>
                  <a:pt x="7" y="189"/>
                </a:lnTo>
                <a:lnTo>
                  <a:pt x="0" y="136"/>
                </a:lnTo>
                <a:lnTo>
                  <a:pt x="7" y="90"/>
                </a:lnTo>
                <a:lnTo>
                  <a:pt x="63" y="27"/>
                </a:lnTo>
                <a:lnTo>
                  <a:pt x="94" y="0"/>
                </a:lnTo>
                <a:lnTo>
                  <a:pt x="112" y="2"/>
                </a:lnTo>
                <a:lnTo>
                  <a:pt x="155" y="27"/>
                </a:lnTo>
                <a:lnTo>
                  <a:pt x="224" y="55"/>
                </a:lnTo>
                <a:lnTo>
                  <a:pt x="244" y="86"/>
                </a:lnTo>
                <a:lnTo>
                  <a:pt x="252" y="140"/>
                </a:lnTo>
                <a:lnTo>
                  <a:pt x="239" y="215"/>
                </a:lnTo>
                <a:lnTo>
                  <a:pt x="243" y="241"/>
                </a:lnTo>
                <a:lnTo>
                  <a:pt x="227" y="263"/>
                </a:lnTo>
                <a:lnTo>
                  <a:pt x="162" y="292"/>
                </a:lnTo>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sp>
        <p:nvSpPr>
          <p:cNvPr id="31754" name="Freeform 12"/>
          <p:cNvSpPr>
            <a:spLocks/>
          </p:cNvSpPr>
          <p:nvPr/>
        </p:nvSpPr>
        <p:spPr bwMode="auto">
          <a:xfrm>
            <a:off x="3551242" y="3511551"/>
            <a:ext cx="617537" cy="349250"/>
          </a:xfrm>
          <a:custGeom>
            <a:avLst/>
            <a:gdLst>
              <a:gd name="T0" fmla="*/ 31 w 304"/>
              <a:gd name="T1" fmla="*/ 162 h 172"/>
              <a:gd name="T2" fmla="*/ 13 w 304"/>
              <a:gd name="T3" fmla="*/ 112 h 172"/>
              <a:gd name="T4" fmla="*/ 0 w 304"/>
              <a:gd name="T5" fmla="*/ 75 h 172"/>
              <a:gd name="T6" fmla="*/ 0 w 304"/>
              <a:gd name="T7" fmla="*/ 52 h 172"/>
              <a:gd name="T8" fmla="*/ 16 w 304"/>
              <a:gd name="T9" fmla="*/ 16 h 172"/>
              <a:gd name="T10" fmla="*/ 50 w 304"/>
              <a:gd name="T11" fmla="*/ 7 h 172"/>
              <a:gd name="T12" fmla="*/ 95 w 304"/>
              <a:gd name="T13" fmla="*/ 3 h 172"/>
              <a:gd name="T14" fmla="*/ 122 w 304"/>
              <a:gd name="T15" fmla="*/ 2 h 172"/>
              <a:gd name="T16" fmla="*/ 157 w 304"/>
              <a:gd name="T17" fmla="*/ 3 h 172"/>
              <a:gd name="T18" fmla="*/ 178 w 304"/>
              <a:gd name="T19" fmla="*/ 24 h 172"/>
              <a:gd name="T20" fmla="*/ 181 w 304"/>
              <a:gd name="T21" fmla="*/ 40 h 172"/>
              <a:gd name="T22" fmla="*/ 178 w 304"/>
              <a:gd name="T23" fmla="*/ 24 h 172"/>
              <a:gd name="T24" fmla="*/ 187 w 304"/>
              <a:gd name="T25" fmla="*/ 11 h 172"/>
              <a:gd name="T26" fmla="*/ 222 w 304"/>
              <a:gd name="T27" fmla="*/ 1 h 172"/>
              <a:gd name="T28" fmla="*/ 245 w 304"/>
              <a:gd name="T29" fmla="*/ 0 h 172"/>
              <a:gd name="T30" fmla="*/ 270 w 304"/>
              <a:gd name="T31" fmla="*/ 1 h 172"/>
              <a:gd name="T32" fmla="*/ 290 w 304"/>
              <a:gd name="T33" fmla="*/ 8 h 172"/>
              <a:gd name="T34" fmla="*/ 303 w 304"/>
              <a:gd name="T35" fmla="*/ 46 h 172"/>
              <a:gd name="T36" fmla="*/ 304 w 304"/>
              <a:gd name="T37" fmla="*/ 71 h 172"/>
              <a:gd name="T38" fmla="*/ 284 w 304"/>
              <a:gd name="T39" fmla="*/ 117 h 172"/>
              <a:gd name="T40" fmla="*/ 274 w 304"/>
              <a:gd name="T41" fmla="*/ 155 h 172"/>
              <a:gd name="T42" fmla="*/ 222 w 304"/>
              <a:gd name="T43" fmla="*/ 169 h 172"/>
              <a:gd name="T44" fmla="*/ 168 w 304"/>
              <a:gd name="T45" fmla="*/ 172 h 172"/>
              <a:gd name="T46" fmla="*/ 99 w 304"/>
              <a:gd name="T47" fmla="*/ 172 h 172"/>
              <a:gd name="T48" fmla="*/ 31 w 304"/>
              <a:gd name="T49" fmla="*/ 162 h 17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4"/>
              <a:gd name="T76" fmla="*/ 0 h 172"/>
              <a:gd name="T77" fmla="*/ 304 w 304"/>
              <a:gd name="T78" fmla="*/ 172 h 17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4" h="172">
                <a:moveTo>
                  <a:pt x="31" y="162"/>
                </a:moveTo>
                <a:lnTo>
                  <a:pt x="13" y="112"/>
                </a:lnTo>
                <a:lnTo>
                  <a:pt x="0" y="75"/>
                </a:lnTo>
                <a:lnTo>
                  <a:pt x="0" y="52"/>
                </a:lnTo>
                <a:lnTo>
                  <a:pt x="16" y="16"/>
                </a:lnTo>
                <a:lnTo>
                  <a:pt x="50" y="7"/>
                </a:lnTo>
                <a:lnTo>
                  <a:pt x="95" y="3"/>
                </a:lnTo>
                <a:lnTo>
                  <a:pt x="122" y="2"/>
                </a:lnTo>
                <a:lnTo>
                  <a:pt x="157" y="3"/>
                </a:lnTo>
                <a:lnTo>
                  <a:pt x="178" y="24"/>
                </a:lnTo>
                <a:lnTo>
                  <a:pt x="181" y="40"/>
                </a:lnTo>
                <a:lnTo>
                  <a:pt x="178" y="24"/>
                </a:lnTo>
                <a:lnTo>
                  <a:pt x="187" y="11"/>
                </a:lnTo>
                <a:lnTo>
                  <a:pt x="222" y="1"/>
                </a:lnTo>
                <a:lnTo>
                  <a:pt x="245" y="0"/>
                </a:lnTo>
                <a:lnTo>
                  <a:pt x="270" y="1"/>
                </a:lnTo>
                <a:lnTo>
                  <a:pt x="290" y="8"/>
                </a:lnTo>
                <a:lnTo>
                  <a:pt x="303" y="46"/>
                </a:lnTo>
                <a:lnTo>
                  <a:pt x="304" y="71"/>
                </a:lnTo>
                <a:lnTo>
                  <a:pt x="284" y="117"/>
                </a:lnTo>
                <a:lnTo>
                  <a:pt x="274" y="155"/>
                </a:lnTo>
                <a:lnTo>
                  <a:pt x="222" y="169"/>
                </a:lnTo>
                <a:lnTo>
                  <a:pt x="168" y="172"/>
                </a:lnTo>
                <a:lnTo>
                  <a:pt x="99" y="172"/>
                </a:lnTo>
                <a:lnTo>
                  <a:pt x="31" y="162"/>
                </a:lnTo>
              </a:path>
            </a:pathLst>
          </a:custGeom>
          <a:gradFill rotWithShape="0">
            <a:gsLst>
              <a:gs pos="0">
                <a:schemeClr val="bg1"/>
              </a:gs>
              <a:gs pos="100000">
                <a:srgbClr val="DDDDDD"/>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31755" name="Freeform 13"/>
          <p:cNvSpPr>
            <a:spLocks/>
          </p:cNvSpPr>
          <p:nvPr/>
        </p:nvSpPr>
        <p:spPr bwMode="auto">
          <a:xfrm>
            <a:off x="3521077" y="3830641"/>
            <a:ext cx="639763" cy="530225"/>
          </a:xfrm>
          <a:custGeom>
            <a:avLst/>
            <a:gdLst>
              <a:gd name="T0" fmla="*/ 288 w 315"/>
              <a:gd name="T1" fmla="*/ 0 h 261"/>
              <a:gd name="T2" fmla="*/ 227 w 315"/>
              <a:gd name="T3" fmla="*/ 11 h 261"/>
              <a:gd name="T4" fmla="*/ 176 w 315"/>
              <a:gd name="T5" fmla="*/ 13 h 261"/>
              <a:gd name="T6" fmla="*/ 113 w 315"/>
              <a:gd name="T7" fmla="*/ 16 h 261"/>
              <a:gd name="T8" fmla="*/ 48 w 315"/>
              <a:gd name="T9" fmla="*/ 7 h 261"/>
              <a:gd name="T10" fmla="*/ 39 w 315"/>
              <a:gd name="T11" fmla="*/ 62 h 261"/>
              <a:gd name="T12" fmla="*/ 0 w 315"/>
              <a:gd name="T13" fmla="*/ 161 h 261"/>
              <a:gd name="T14" fmla="*/ 9 w 315"/>
              <a:gd name="T15" fmla="*/ 224 h 261"/>
              <a:gd name="T16" fmla="*/ 46 w 315"/>
              <a:gd name="T17" fmla="*/ 256 h 261"/>
              <a:gd name="T18" fmla="*/ 54 w 315"/>
              <a:gd name="T19" fmla="*/ 194 h 261"/>
              <a:gd name="T20" fmla="*/ 83 w 315"/>
              <a:gd name="T21" fmla="*/ 139 h 261"/>
              <a:gd name="T22" fmla="*/ 126 w 315"/>
              <a:gd name="T23" fmla="*/ 108 h 261"/>
              <a:gd name="T24" fmla="*/ 168 w 315"/>
              <a:gd name="T25" fmla="*/ 96 h 261"/>
              <a:gd name="T26" fmla="*/ 214 w 315"/>
              <a:gd name="T27" fmla="*/ 110 h 261"/>
              <a:gd name="T28" fmla="*/ 249 w 315"/>
              <a:gd name="T29" fmla="*/ 155 h 261"/>
              <a:gd name="T30" fmla="*/ 273 w 315"/>
              <a:gd name="T31" fmla="*/ 224 h 261"/>
              <a:gd name="T32" fmla="*/ 309 w 315"/>
              <a:gd name="T33" fmla="*/ 200 h 261"/>
              <a:gd name="T34" fmla="*/ 308 w 315"/>
              <a:gd name="T35" fmla="*/ 132 h 261"/>
              <a:gd name="T36" fmla="*/ 281 w 315"/>
              <a:gd name="T37" fmla="*/ 48 h 261"/>
              <a:gd name="T38" fmla="*/ 288 w 315"/>
              <a:gd name="T39" fmla="*/ 0 h 2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15"/>
              <a:gd name="T61" fmla="*/ 0 h 261"/>
              <a:gd name="T62" fmla="*/ 315 w 315"/>
              <a:gd name="T63" fmla="*/ 261 h 26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15" h="261">
                <a:moveTo>
                  <a:pt x="288" y="0"/>
                </a:moveTo>
                <a:lnTo>
                  <a:pt x="227" y="11"/>
                </a:lnTo>
                <a:lnTo>
                  <a:pt x="176" y="13"/>
                </a:lnTo>
                <a:lnTo>
                  <a:pt x="113" y="16"/>
                </a:lnTo>
                <a:lnTo>
                  <a:pt x="48" y="7"/>
                </a:lnTo>
                <a:lnTo>
                  <a:pt x="39" y="62"/>
                </a:lnTo>
                <a:lnTo>
                  <a:pt x="0" y="161"/>
                </a:lnTo>
                <a:lnTo>
                  <a:pt x="9" y="224"/>
                </a:lnTo>
                <a:cubicBezTo>
                  <a:pt x="17" y="240"/>
                  <a:pt x="38" y="261"/>
                  <a:pt x="46" y="256"/>
                </a:cubicBezTo>
                <a:cubicBezTo>
                  <a:pt x="54" y="251"/>
                  <a:pt x="48" y="213"/>
                  <a:pt x="54" y="194"/>
                </a:cubicBezTo>
                <a:lnTo>
                  <a:pt x="83" y="139"/>
                </a:lnTo>
                <a:lnTo>
                  <a:pt x="126" y="108"/>
                </a:lnTo>
                <a:lnTo>
                  <a:pt x="168" y="96"/>
                </a:lnTo>
                <a:lnTo>
                  <a:pt x="214" y="110"/>
                </a:lnTo>
                <a:lnTo>
                  <a:pt x="249" y="155"/>
                </a:lnTo>
                <a:lnTo>
                  <a:pt x="273" y="224"/>
                </a:lnTo>
                <a:cubicBezTo>
                  <a:pt x="283" y="231"/>
                  <a:pt x="303" y="215"/>
                  <a:pt x="309" y="200"/>
                </a:cubicBezTo>
                <a:cubicBezTo>
                  <a:pt x="315" y="185"/>
                  <a:pt x="313" y="157"/>
                  <a:pt x="308" y="132"/>
                </a:cubicBezTo>
                <a:lnTo>
                  <a:pt x="281" y="48"/>
                </a:lnTo>
                <a:lnTo>
                  <a:pt x="288" y="0"/>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31756" name="Freeform 14"/>
          <p:cNvSpPr>
            <a:spLocks/>
          </p:cNvSpPr>
          <p:nvPr/>
        </p:nvSpPr>
        <p:spPr bwMode="auto">
          <a:xfrm>
            <a:off x="3683004" y="4643439"/>
            <a:ext cx="366713" cy="785812"/>
          </a:xfrm>
          <a:custGeom>
            <a:avLst/>
            <a:gdLst>
              <a:gd name="T0" fmla="*/ 115 w 231"/>
              <a:gd name="T1" fmla="*/ 40 h 495"/>
              <a:gd name="T2" fmla="*/ 46 w 231"/>
              <a:gd name="T3" fmla="*/ 41 h 495"/>
              <a:gd name="T4" fmla="*/ 0 w 231"/>
              <a:gd name="T5" fmla="*/ 2 h 495"/>
              <a:gd name="T6" fmla="*/ 13 w 231"/>
              <a:gd name="T7" fmla="*/ 116 h 495"/>
              <a:gd name="T8" fmla="*/ 33 w 231"/>
              <a:gd name="T9" fmla="*/ 340 h 495"/>
              <a:gd name="T10" fmla="*/ 63 w 231"/>
              <a:gd name="T11" fmla="*/ 495 h 495"/>
              <a:gd name="T12" fmla="*/ 184 w 231"/>
              <a:gd name="T13" fmla="*/ 487 h 495"/>
              <a:gd name="T14" fmla="*/ 205 w 231"/>
              <a:gd name="T15" fmla="*/ 330 h 495"/>
              <a:gd name="T16" fmla="*/ 216 w 231"/>
              <a:gd name="T17" fmla="*/ 104 h 495"/>
              <a:gd name="T18" fmla="*/ 231 w 231"/>
              <a:gd name="T19" fmla="*/ 0 h 495"/>
              <a:gd name="T20" fmla="*/ 205 w 231"/>
              <a:gd name="T21" fmla="*/ 22 h 495"/>
              <a:gd name="T22" fmla="*/ 115 w 231"/>
              <a:gd name="T23" fmla="*/ 40 h 4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1"/>
              <a:gd name="T37" fmla="*/ 0 h 495"/>
              <a:gd name="T38" fmla="*/ 231 w 231"/>
              <a:gd name="T39" fmla="*/ 495 h 4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1" h="495">
                <a:moveTo>
                  <a:pt x="115" y="40"/>
                </a:moveTo>
                <a:lnTo>
                  <a:pt x="46" y="41"/>
                </a:lnTo>
                <a:lnTo>
                  <a:pt x="0" y="2"/>
                </a:lnTo>
                <a:lnTo>
                  <a:pt x="13" y="116"/>
                </a:lnTo>
                <a:lnTo>
                  <a:pt x="33" y="340"/>
                </a:lnTo>
                <a:lnTo>
                  <a:pt x="63" y="495"/>
                </a:lnTo>
                <a:lnTo>
                  <a:pt x="184" y="487"/>
                </a:lnTo>
                <a:lnTo>
                  <a:pt x="205" y="330"/>
                </a:lnTo>
                <a:lnTo>
                  <a:pt x="216" y="104"/>
                </a:lnTo>
                <a:lnTo>
                  <a:pt x="231" y="0"/>
                </a:lnTo>
                <a:lnTo>
                  <a:pt x="205" y="22"/>
                </a:lnTo>
                <a:lnTo>
                  <a:pt x="115" y="40"/>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206863" name="Freeform 15"/>
          <p:cNvSpPr>
            <a:spLocks/>
          </p:cNvSpPr>
          <p:nvPr/>
        </p:nvSpPr>
        <p:spPr bwMode="auto">
          <a:xfrm rot="730838">
            <a:off x="3597278" y="4105277"/>
            <a:ext cx="514351" cy="619125"/>
          </a:xfrm>
          <a:custGeom>
            <a:avLst/>
            <a:gdLst/>
            <a:ahLst/>
            <a:cxnLst>
              <a:cxn ang="0">
                <a:pos x="162" y="292"/>
              </a:cxn>
              <a:cxn ang="0">
                <a:pos x="109" y="304"/>
              </a:cxn>
              <a:cxn ang="0">
                <a:pos x="67" y="282"/>
              </a:cxn>
              <a:cxn ang="0">
                <a:pos x="7" y="189"/>
              </a:cxn>
              <a:cxn ang="0">
                <a:pos x="0" y="136"/>
              </a:cxn>
              <a:cxn ang="0">
                <a:pos x="7" y="90"/>
              </a:cxn>
              <a:cxn ang="0">
                <a:pos x="63" y="27"/>
              </a:cxn>
              <a:cxn ang="0">
                <a:pos x="94" y="0"/>
              </a:cxn>
              <a:cxn ang="0">
                <a:pos x="112" y="2"/>
              </a:cxn>
              <a:cxn ang="0">
                <a:pos x="155" y="27"/>
              </a:cxn>
              <a:cxn ang="0">
                <a:pos x="224" y="55"/>
              </a:cxn>
              <a:cxn ang="0">
                <a:pos x="244" y="86"/>
              </a:cxn>
              <a:cxn ang="0">
                <a:pos x="252" y="140"/>
              </a:cxn>
              <a:cxn ang="0">
                <a:pos x="239" y="215"/>
              </a:cxn>
              <a:cxn ang="0">
                <a:pos x="243" y="241"/>
              </a:cxn>
              <a:cxn ang="0">
                <a:pos x="227" y="263"/>
              </a:cxn>
              <a:cxn ang="0">
                <a:pos x="162" y="292"/>
              </a:cxn>
            </a:cxnLst>
            <a:rect l="0" t="0" r="r" b="b"/>
            <a:pathLst>
              <a:path w="253" h="305">
                <a:moveTo>
                  <a:pt x="162" y="292"/>
                </a:moveTo>
                <a:lnTo>
                  <a:pt x="109" y="304"/>
                </a:lnTo>
                <a:lnTo>
                  <a:pt x="67" y="282"/>
                </a:lnTo>
                <a:lnTo>
                  <a:pt x="7" y="189"/>
                </a:lnTo>
                <a:lnTo>
                  <a:pt x="0" y="136"/>
                </a:lnTo>
                <a:lnTo>
                  <a:pt x="7" y="90"/>
                </a:lnTo>
                <a:lnTo>
                  <a:pt x="63" y="27"/>
                </a:lnTo>
                <a:lnTo>
                  <a:pt x="94" y="0"/>
                </a:lnTo>
                <a:lnTo>
                  <a:pt x="112" y="2"/>
                </a:lnTo>
                <a:lnTo>
                  <a:pt x="155" y="27"/>
                </a:lnTo>
                <a:lnTo>
                  <a:pt x="224" y="55"/>
                </a:lnTo>
                <a:lnTo>
                  <a:pt x="244" y="86"/>
                </a:lnTo>
                <a:lnTo>
                  <a:pt x="252" y="140"/>
                </a:lnTo>
                <a:lnTo>
                  <a:pt x="239" y="215"/>
                </a:lnTo>
                <a:lnTo>
                  <a:pt x="243" y="241"/>
                </a:lnTo>
                <a:lnTo>
                  <a:pt x="227" y="263"/>
                </a:lnTo>
                <a:lnTo>
                  <a:pt x="162" y="292"/>
                </a:lnTo>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grpSp>
        <p:nvGrpSpPr>
          <p:cNvPr id="4" name="Group 16"/>
          <p:cNvGrpSpPr>
            <a:grpSpLocks/>
          </p:cNvGrpSpPr>
          <p:nvPr/>
        </p:nvGrpSpPr>
        <p:grpSpPr bwMode="auto">
          <a:xfrm>
            <a:off x="4192589" y="3657600"/>
            <a:ext cx="534987" cy="1684338"/>
            <a:chOff x="2938" y="2139"/>
            <a:chExt cx="263" cy="829"/>
          </a:xfrm>
        </p:grpSpPr>
        <p:sp>
          <p:nvSpPr>
            <p:cNvPr id="31767" name="Freeform 17"/>
            <p:cNvSpPr>
              <a:spLocks/>
            </p:cNvSpPr>
            <p:nvPr/>
          </p:nvSpPr>
          <p:spPr bwMode="auto">
            <a:xfrm rot="730838">
              <a:off x="2938" y="2435"/>
              <a:ext cx="228" cy="533"/>
            </a:xfrm>
            <a:custGeom>
              <a:avLst/>
              <a:gdLst>
                <a:gd name="T0" fmla="*/ 94 w 228"/>
                <a:gd name="T1" fmla="*/ 50 h 533"/>
                <a:gd name="T2" fmla="*/ 41 w 228"/>
                <a:gd name="T3" fmla="*/ 62 h 533"/>
                <a:gd name="T4" fmla="*/ 0 w 228"/>
                <a:gd name="T5" fmla="*/ 40 h 533"/>
                <a:gd name="T6" fmla="*/ 29 w 228"/>
                <a:gd name="T7" fmla="*/ 124 h 533"/>
                <a:gd name="T8" fmla="*/ 81 w 228"/>
                <a:gd name="T9" fmla="*/ 292 h 533"/>
                <a:gd name="T10" fmla="*/ 129 w 228"/>
                <a:gd name="T11" fmla="*/ 406 h 533"/>
                <a:gd name="T12" fmla="*/ 171 w 228"/>
                <a:gd name="T13" fmla="*/ 505 h 533"/>
                <a:gd name="T14" fmla="*/ 194 w 228"/>
                <a:gd name="T15" fmla="*/ 527 h 533"/>
                <a:gd name="T16" fmla="*/ 207 w 228"/>
                <a:gd name="T17" fmla="*/ 532 h 533"/>
                <a:gd name="T18" fmla="*/ 216 w 228"/>
                <a:gd name="T19" fmla="*/ 521 h 533"/>
                <a:gd name="T20" fmla="*/ 227 w 228"/>
                <a:gd name="T21" fmla="*/ 489 h 533"/>
                <a:gd name="T22" fmla="*/ 220 w 228"/>
                <a:gd name="T23" fmla="*/ 380 h 533"/>
                <a:gd name="T24" fmla="*/ 211 w 228"/>
                <a:gd name="T25" fmla="*/ 256 h 533"/>
                <a:gd name="T26" fmla="*/ 182 w 228"/>
                <a:gd name="T27" fmla="*/ 82 h 533"/>
                <a:gd name="T28" fmla="*/ 176 w 228"/>
                <a:gd name="T29" fmla="*/ 0 h 533"/>
                <a:gd name="T30" fmla="*/ 160 w 228"/>
                <a:gd name="T31" fmla="*/ 21 h 533"/>
                <a:gd name="T32" fmla="*/ 94 w 228"/>
                <a:gd name="T33" fmla="*/ 50 h 5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8"/>
                <a:gd name="T52" fmla="*/ 0 h 533"/>
                <a:gd name="T53" fmla="*/ 228 w 228"/>
                <a:gd name="T54" fmla="*/ 533 h 5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8" h="533">
                  <a:moveTo>
                    <a:pt x="94" y="50"/>
                  </a:moveTo>
                  <a:lnTo>
                    <a:pt x="41" y="62"/>
                  </a:lnTo>
                  <a:lnTo>
                    <a:pt x="0" y="40"/>
                  </a:lnTo>
                  <a:lnTo>
                    <a:pt x="29" y="124"/>
                  </a:lnTo>
                  <a:lnTo>
                    <a:pt x="81" y="292"/>
                  </a:lnTo>
                  <a:lnTo>
                    <a:pt x="129" y="406"/>
                  </a:lnTo>
                  <a:lnTo>
                    <a:pt x="171" y="505"/>
                  </a:lnTo>
                  <a:lnTo>
                    <a:pt x="194" y="527"/>
                  </a:lnTo>
                  <a:lnTo>
                    <a:pt x="207" y="532"/>
                  </a:lnTo>
                  <a:lnTo>
                    <a:pt x="216" y="521"/>
                  </a:lnTo>
                  <a:lnTo>
                    <a:pt x="227" y="489"/>
                  </a:lnTo>
                  <a:lnTo>
                    <a:pt x="220" y="380"/>
                  </a:lnTo>
                  <a:lnTo>
                    <a:pt x="211" y="256"/>
                  </a:lnTo>
                  <a:lnTo>
                    <a:pt x="182" y="82"/>
                  </a:lnTo>
                  <a:lnTo>
                    <a:pt x="176" y="0"/>
                  </a:lnTo>
                  <a:lnTo>
                    <a:pt x="160" y="21"/>
                  </a:lnTo>
                  <a:lnTo>
                    <a:pt x="94" y="50"/>
                  </a:lnTo>
                </a:path>
              </a:pathLst>
            </a:custGeom>
            <a:gradFill rotWithShape="0">
              <a:gsLst>
                <a:gs pos="0">
                  <a:schemeClr val="bg1"/>
                </a:gs>
                <a:gs pos="100000">
                  <a:srgbClr val="FFFF99"/>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206866" name="Freeform 18"/>
            <p:cNvSpPr>
              <a:spLocks/>
            </p:cNvSpPr>
            <p:nvPr/>
          </p:nvSpPr>
          <p:spPr bwMode="auto">
            <a:xfrm>
              <a:off x="2948" y="2139"/>
              <a:ext cx="253" cy="346"/>
            </a:xfrm>
            <a:custGeom>
              <a:avLst/>
              <a:gdLst/>
              <a:ahLst/>
              <a:cxnLst>
                <a:cxn ang="0">
                  <a:pos x="129" y="346"/>
                </a:cxn>
                <a:cxn ang="0">
                  <a:pos x="75" y="346"/>
                </a:cxn>
                <a:cxn ang="0">
                  <a:pos x="39" y="316"/>
                </a:cxn>
                <a:cxn ang="0">
                  <a:pos x="0" y="212"/>
                </a:cxn>
                <a:cxn ang="0">
                  <a:pos x="4" y="159"/>
                </a:cxn>
                <a:cxn ang="0">
                  <a:pos x="22" y="93"/>
                </a:cxn>
                <a:cxn ang="0">
                  <a:pos x="73" y="48"/>
                </a:cxn>
                <a:cxn ang="0">
                  <a:pos x="124" y="0"/>
                </a:cxn>
                <a:cxn ang="0">
                  <a:pos x="172" y="45"/>
                </a:cxn>
                <a:cxn ang="0">
                  <a:pos x="220" y="81"/>
                </a:cxn>
                <a:cxn ang="0">
                  <a:pos x="247" y="123"/>
                </a:cxn>
                <a:cxn ang="0">
                  <a:pos x="253" y="162"/>
                </a:cxn>
                <a:cxn ang="0">
                  <a:pos x="249" y="216"/>
                </a:cxn>
                <a:cxn ang="0">
                  <a:pos x="229" y="264"/>
                </a:cxn>
                <a:cxn ang="0">
                  <a:pos x="219" y="313"/>
                </a:cxn>
                <a:cxn ang="0">
                  <a:pos x="199" y="331"/>
                </a:cxn>
                <a:cxn ang="0">
                  <a:pos x="129" y="346"/>
                </a:cxn>
              </a:cxnLst>
              <a:rect l="0" t="0" r="r" b="b"/>
              <a:pathLst>
                <a:path w="253" h="346">
                  <a:moveTo>
                    <a:pt x="129" y="346"/>
                  </a:moveTo>
                  <a:lnTo>
                    <a:pt x="75" y="346"/>
                  </a:lnTo>
                  <a:lnTo>
                    <a:pt x="39" y="316"/>
                  </a:lnTo>
                  <a:lnTo>
                    <a:pt x="0" y="212"/>
                  </a:lnTo>
                  <a:lnTo>
                    <a:pt x="4" y="159"/>
                  </a:lnTo>
                  <a:cubicBezTo>
                    <a:pt x="8" y="139"/>
                    <a:pt x="12" y="108"/>
                    <a:pt x="22" y="93"/>
                  </a:cubicBezTo>
                  <a:cubicBezTo>
                    <a:pt x="32" y="78"/>
                    <a:pt x="56" y="63"/>
                    <a:pt x="73" y="48"/>
                  </a:cubicBezTo>
                  <a:cubicBezTo>
                    <a:pt x="90" y="29"/>
                    <a:pt x="94" y="0"/>
                    <a:pt x="124" y="0"/>
                  </a:cubicBezTo>
                  <a:cubicBezTo>
                    <a:pt x="154" y="0"/>
                    <a:pt x="159" y="31"/>
                    <a:pt x="172" y="45"/>
                  </a:cubicBezTo>
                  <a:lnTo>
                    <a:pt x="220" y="81"/>
                  </a:lnTo>
                  <a:lnTo>
                    <a:pt x="247" y="123"/>
                  </a:lnTo>
                  <a:lnTo>
                    <a:pt x="253" y="162"/>
                  </a:lnTo>
                  <a:lnTo>
                    <a:pt x="249" y="216"/>
                  </a:lnTo>
                  <a:lnTo>
                    <a:pt x="229" y="264"/>
                  </a:lnTo>
                  <a:lnTo>
                    <a:pt x="219" y="313"/>
                  </a:lnTo>
                  <a:lnTo>
                    <a:pt x="199" y="331"/>
                  </a:lnTo>
                  <a:lnTo>
                    <a:pt x="129" y="346"/>
                  </a:lnTo>
                </a:path>
              </a:pathLst>
            </a:custGeom>
            <a:gradFill rotWithShape="0">
              <a:gsLst>
                <a:gs pos="0">
                  <a:schemeClr val="bg1"/>
                </a:gs>
                <a:gs pos="100000">
                  <a:schemeClr val="bg1">
                    <a:gamma/>
                    <a:shade val="89804"/>
                    <a:invGamma/>
                  </a:schemeClr>
                </a:gs>
              </a:gsLst>
              <a:lin ang="0" scaled="1"/>
            </a:gradFill>
            <a:ln w="12700" cap="rnd" cmpd="sng">
              <a:solidFill>
                <a:srgbClr val="000000"/>
              </a:solidFill>
              <a:prstDash val="solid"/>
              <a:round/>
              <a:headEnd type="none" w="sm" len="sm"/>
              <a:tailEnd type="none" w="sm" len="sm"/>
            </a:ln>
            <a:effectLst/>
          </p:spPr>
          <p:txBody>
            <a:bodyPr/>
            <a:lstStyle/>
            <a:p>
              <a:pPr>
                <a:defRPr/>
              </a:pPr>
              <a:endParaRPr lang="el-GR"/>
            </a:p>
          </p:txBody>
        </p:sp>
      </p:grpSp>
      <p:sp>
        <p:nvSpPr>
          <p:cNvPr id="31759" name="Line 26"/>
          <p:cNvSpPr>
            <a:spLocks noChangeShapeType="1"/>
          </p:cNvSpPr>
          <p:nvPr/>
        </p:nvSpPr>
        <p:spPr bwMode="auto">
          <a:xfrm>
            <a:off x="2752729" y="3729038"/>
            <a:ext cx="773113" cy="0"/>
          </a:xfrm>
          <a:prstGeom prst="line">
            <a:avLst/>
          </a:prstGeom>
          <a:noFill/>
          <a:ln w="38100">
            <a:solidFill>
              <a:srgbClr val="244890"/>
            </a:solidFill>
            <a:round/>
            <a:headEnd type="triangle" w="med" len="med"/>
            <a:tailEnd type="triangle" w="med" len="med"/>
          </a:ln>
        </p:spPr>
        <p:txBody>
          <a:bodyPr/>
          <a:lstStyle/>
          <a:p>
            <a:endParaRPr lang="el-GR"/>
          </a:p>
        </p:txBody>
      </p:sp>
      <p:sp>
        <p:nvSpPr>
          <p:cNvPr id="31760" name="Line 27"/>
          <p:cNvSpPr>
            <a:spLocks noChangeShapeType="1"/>
          </p:cNvSpPr>
          <p:nvPr/>
        </p:nvSpPr>
        <p:spPr bwMode="auto">
          <a:xfrm>
            <a:off x="2908301" y="4629150"/>
            <a:ext cx="490539" cy="0"/>
          </a:xfrm>
          <a:prstGeom prst="line">
            <a:avLst/>
          </a:prstGeom>
          <a:noFill/>
          <a:ln w="38100">
            <a:solidFill>
              <a:srgbClr val="244890"/>
            </a:solidFill>
            <a:round/>
            <a:headEnd type="triangle" w="med" len="med"/>
            <a:tailEnd type="triangle" w="med" len="med"/>
          </a:ln>
        </p:spPr>
        <p:txBody>
          <a:bodyPr/>
          <a:lstStyle/>
          <a:p>
            <a:endParaRPr lang="el-GR"/>
          </a:p>
        </p:txBody>
      </p:sp>
      <p:sp>
        <p:nvSpPr>
          <p:cNvPr id="31761" name="Freeform 29"/>
          <p:cNvSpPr>
            <a:spLocks/>
          </p:cNvSpPr>
          <p:nvPr/>
        </p:nvSpPr>
        <p:spPr bwMode="auto">
          <a:xfrm>
            <a:off x="6338891" y="3822703"/>
            <a:ext cx="768351" cy="461963"/>
          </a:xfrm>
          <a:custGeom>
            <a:avLst/>
            <a:gdLst>
              <a:gd name="T0" fmla="*/ 38 w 378"/>
              <a:gd name="T1" fmla="*/ 212 h 227"/>
              <a:gd name="T2" fmla="*/ 16 w 378"/>
              <a:gd name="T3" fmla="*/ 147 h 227"/>
              <a:gd name="T4" fmla="*/ 0 w 378"/>
              <a:gd name="T5" fmla="*/ 98 h 227"/>
              <a:gd name="T6" fmla="*/ 0 w 378"/>
              <a:gd name="T7" fmla="*/ 68 h 227"/>
              <a:gd name="T8" fmla="*/ 20 w 378"/>
              <a:gd name="T9" fmla="*/ 21 h 227"/>
              <a:gd name="T10" fmla="*/ 62 w 378"/>
              <a:gd name="T11" fmla="*/ 9 h 227"/>
              <a:gd name="T12" fmla="*/ 77 w 378"/>
              <a:gd name="T13" fmla="*/ 22 h 227"/>
              <a:gd name="T14" fmla="*/ 63 w 378"/>
              <a:gd name="T15" fmla="*/ 69 h 227"/>
              <a:gd name="T16" fmla="*/ 77 w 378"/>
              <a:gd name="T17" fmla="*/ 22 h 227"/>
              <a:gd name="T18" fmla="*/ 88 w 378"/>
              <a:gd name="T19" fmla="*/ 5 h 227"/>
              <a:gd name="T20" fmla="*/ 118 w 378"/>
              <a:gd name="T21" fmla="*/ 4 h 227"/>
              <a:gd name="T22" fmla="*/ 151 w 378"/>
              <a:gd name="T23" fmla="*/ 3 h 227"/>
              <a:gd name="T24" fmla="*/ 195 w 378"/>
              <a:gd name="T25" fmla="*/ 4 h 227"/>
              <a:gd name="T26" fmla="*/ 221 w 378"/>
              <a:gd name="T27" fmla="*/ 32 h 227"/>
              <a:gd name="T28" fmla="*/ 224 w 378"/>
              <a:gd name="T29" fmla="*/ 52 h 227"/>
              <a:gd name="T30" fmla="*/ 231 w 378"/>
              <a:gd name="T31" fmla="*/ 79 h 227"/>
              <a:gd name="T32" fmla="*/ 224 w 378"/>
              <a:gd name="T33" fmla="*/ 61 h 227"/>
              <a:gd name="T34" fmla="*/ 221 w 378"/>
              <a:gd name="T35" fmla="*/ 32 h 227"/>
              <a:gd name="T36" fmla="*/ 232 w 378"/>
              <a:gd name="T37" fmla="*/ 14 h 227"/>
              <a:gd name="T38" fmla="*/ 275 w 378"/>
              <a:gd name="T39" fmla="*/ 1 h 227"/>
              <a:gd name="T40" fmla="*/ 304 w 378"/>
              <a:gd name="T41" fmla="*/ 0 h 227"/>
              <a:gd name="T42" fmla="*/ 335 w 378"/>
              <a:gd name="T43" fmla="*/ 1 h 227"/>
              <a:gd name="T44" fmla="*/ 360 w 378"/>
              <a:gd name="T45" fmla="*/ 11 h 227"/>
              <a:gd name="T46" fmla="*/ 375 w 378"/>
              <a:gd name="T47" fmla="*/ 61 h 227"/>
              <a:gd name="T48" fmla="*/ 377 w 378"/>
              <a:gd name="T49" fmla="*/ 93 h 227"/>
              <a:gd name="T50" fmla="*/ 352 w 378"/>
              <a:gd name="T51" fmla="*/ 154 h 227"/>
              <a:gd name="T52" fmla="*/ 340 w 378"/>
              <a:gd name="T53" fmla="*/ 204 h 227"/>
              <a:gd name="T54" fmla="*/ 275 w 378"/>
              <a:gd name="T55" fmla="*/ 222 h 227"/>
              <a:gd name="T56" fmla="*/ 208 w 378"/>
              <a:gd name="T57" fmla="*/ 226 h 227"/>
              <a:gd name="T58" fmla="*/ 123 w 378"/>
              <a:gd name="T59" fmla="*/ 226 h 227"/>
              <a:gd name="T60" fmla="*/ 38 w 378"/>
              <a:gd name="T61" fmla="*/ 212 h 22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78"/>
              <a:gd name="T94" fmla="*/ 0 h 227"/>
              <a:gd name="T95" fmla="*/ 378 w 378"/>
              <a:gd name="T96" fmla="*/ 227 h 22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78" h="227">
                <a:moveTo>
                  <a:pt x="38" y="212"/>
                </a:moveTo>
                <a:lnTo>
                  <a:pt x="16" y="147"/>
                </a:lnTo>
                <a:lnTo>
                  <a:pt x="0" y="98"/>
                </a:lnTo>
                <a:lnTo>
                  <a:pt x="0" y="68"/>
                </a:lnTo>
                <a:lnTo>
                  <a:pt x="20" y="21"/>
                </a:lnTo>
                <a:lnTo>
                  <a:pt x="62" y="9"/>
                </a:lnTo>
                <a:lnTo>
                  <a:pt x="77" y="22"/>
                </a:lnTo>
                <a:lnTo>
                  <a:pt x="63" y="69"/>
                </a:lnTo>
                <a:lnTo>
                  <a:pt x="77" y="22"/>
                </a:lnTo>
                <a:lnTo>
                  <a:pt x="88" y="5"/>
                </a:lnTo>
                <a:lnTo>
                  <a:pt x="118" y="4"/>
                </a:lnTo>
                <a:lnTo>
                  <a:pt x="151" y="3"/>
                </a:lnTo>
                <a:lnTo>
                  <a:pt x="195" y="4"/>
                </a:lnTo>
                <a:lnTo>
                  <a:pt x="221" y="32"/>
                </a:lnTo>
                <a:lnTo>
                  <a:pt x="224" y="52"/>
                </a:lnTo>
                <a:lnTo>
                  <a:pt x="231" y="79"/>
                </a:lnTo>
                <a:lnTo>
                  <a:pt x="224" y="61"/>
                </a:lnTo>
                <a:lnTo>
                  <a:pt x="221" y="32"/>
                </a:lnTo>
                <a:lnTo>
                  <a:pt x="232" y="14"/>
                </a:lnTo>
                <a:lnTo>
                  <a:pt x="275" y="1"/>
                </a:lnTo>
                <a:lnTo>
                  <a:pt x="304" y="0"/>
                </a:lnTo>
                <a:lnTo>
                  <a:pt x="335" y="1"/>
                </a:lnTo>
                <a:lnTo>
                  <a:pt x="360" y="11"/>
                </a:lnTo>
                <a:lnTo>
                  <a:pt x="375" y="61"/>
                </a:lnTo>
                <a:lnTo>
                  <a:pt x="377" y="93"/>
                </a:lnTo>
                <a:lnTo>
                  <a:pt x="352" y="154"/>
                </a:lnTo>
                <a:lnTo>
                  <a:pt x="340" y="204"/>
                </a:lnTo>
                <a:lnTo>
                  <a:pt x="275" y="222"/>
                </a:lnTo>
                <a:lnTo>
                  <a:pt x="208" y="226"/>
                </a:lnTo>
                <a:lnTo>
                  <a:pt x="123" y="226"/>
                </a:lnTo>
                <a:lnTo>
                  <a:pt x="38" y="212"/>
                </a:lnTo>
              </a:path>
            </a:pathLst>
          </a:custGeom>
          <a:gradFill rotWithShape="0">
            <a:gsLst>
              <a:gs pos="0">
                <a:schemeClr val="bg1"/>
              </a:gs>
              <a:gs pos="100000">
                <a:srgbClr val="DDDDDD"/>
              </a:gs>
            </a:gsLst>
            <a:lin ang="0" scaled="1"/>
          </a:gradFill>
          <a:ln w="12700" cap="rnd" cmpd="sng">
            <a:solidFill>
              <a:srgbClr val="000000"/>
            </a:solidFill>
            <a:prstDash val="solid"/>
            <a:round/>
            <a:headEnd type="none" w="sm" len="sm"/>
            <a:tailEnd type="none" w="sm" len="sm"/>
          </a:ln>
        </p:spPr>
        <p:txBody>
          <a:bodyPr/>
          <a:lstStyle/>
          <a:p>
            <a:endParaRPr lang="el-GR"/>
          </a:p>
        </p:txBody>
      </p:sp>
      <p:sp>
        <p:nvSpPr>
          <p:cNvPr id="31762" name="Line 31"/>
          <p:cNvSpPr>
            <a:spLocks noChangeShapeType="1"/>
          </p:cNvSpPr>
          <p:nvPr/>
        </p:nvSpPr>
        <p:spPr bwMode="auto">
          <a:xfrm>
            <a:off x="6327780" y="4038600"/>
            <a:ext cx="773113" cy="0"/>
          </a:xfrm>
          <a:prstGeom prst="line">
            <a:avLst/>
          </a:prstGeom>
          <a:noFill/>
          <a:ln w="38100">
            <a:solidFill>
              <a:srgbClr val="244890"/>
            </a:solidFill>
            <a:round/>
            <a:headEnd type="triangle" w="med" len="med"/>
            <a:tailEnd type="triangle" w="med" len="med"/>
          </a:ln>
        </p:spPr>
        <p:txBody>
          <a:bodyPr/>
          <a:lstStyle/>
          <a:p>
            <a:endParaRPr lang="el-GR"/>
          </a:p>
        </p:txBody>
      </p:sp>
      <p:sp>
        <p:nvSpPr>
          <p:cNvPr id="31763" name="Text Box 35"/>
          <p:cNvSpPr txBox="1">
            <a:spLocks noChangeArrowheads="1"/>
          </p:cNvSpPr>
          <p:nvPr/>
        </p:nvSpPr>
        <p:spPr bwMode="auto">
          <a:xfrm>
            <a:off x="3009900" y="3111500"/>
            <a:ext cx="316112" cy="369332"/>
          </a:xfrm>
          <a:prstGeom prst="rect">
            <a:avLst/>
          </a:prstGeom>
          <a:noFill/>
          <a:ln w="9525">
            <a:noFill/>
            <a:miter lim="800000"/>
            <a:headEnd/>
            <a:tailEnd/>
          </a:ln>
        </p:spPr>
        <p:txBody>
          <a:bodyPr wrap="none">
            <a:spAutoFit/>
          </a:bodyPr>
          <a:lstStyle/>
          <a:p>
            <a:r>
              <a:rPr lang="el-GR"/>
              <a:t>α</a:t>
            </a:r>
          </a:p>
        </p:txBody>
      </p:sp>
      <p:sp>
        <p:nvSpPr>
          <p:cNvPr id="31764" name="Text Box 36"/>
          <p:cNvSpPr txBox="1">
            <a:spLocks noChangeArrowheads="1"/>
          </p:cNvSpPr>
          <p:nvPr/>
        </p:nvSpPr>
        <p:spPr bwMode="auto">
          <a:xfrm>
            <a:off x="2979737" y="4513263"/>
            <a:ext cx="284052" cy="369332"/>
          </a:xfrm>
          <a:prstGeom prst="rect">
            <a:avLst/>
          </a:prstGeom>
          <a:noFill/>
          <a:ln w="9525">
            <a:noFill/>
            <a:miter lim="800000"/>
            <a:headEnd/>
            <a:tailEnd/>
          </a:ln>
        </p:spPr>
        <p:txBody>
          <a:bodyPr wrap="none">
            <a:spAutoFit/>
          </a:bodyPr>
          <a:lstStyle/>
          <a:p>
            <a:r>
              <a:rPr lang="en-US"/>
              <a:t>x</a:t>
            </a:r>
            <a:endParaRPr lang="el-GR"/>
          </a:p>
        </p:txBody>
      </p:sp>
      <p:sp>
        <p:nvSpPr>
          <p:cNvPr id="31765" name="Text Box 37"/>
          <p:cNvSpPr txBox="1">
            <a:spLocks noChangeArrowheads="1"/>
          </p:cNvSpPr>
          <p:nvPr/>
        </p:nvSpPr>
        <p:spPr bwMode="auto">
          <a:xfrm>
            <a:off x="6575425" y="3382963"/>
            <a:ext cx="389850" cy="369332"/>
          </a:xfrm>
          <a:prstGeom prst="rect">
            <a:avLst/>
          </a:prstGeom>
          <a:noFill/>
          <a:ln w="9525">
            <a:noFill/>
            <a:miter lim="800000"/>
            <a:headEnd/>
            <a:tailEnd/>
          </a:ln>
        </p:spPr>
        <p:txBody>
          <a:bodyPr wrap="none">
            <a:spAutoFit/>
          </a:bodyPr>
          <a:lstStyle/>
          <a:p>
            <a:r>
              <a:rPr lang="el-GR"/>
              <a:t>α΄</a:t>
            </a:r>
          </a:p>
        </p:txBody>
      </p:sp>
      <p:sp>
        <p:nvSpPr>
          <p:cNvPr id="31766" name="Text Box 38"/>
          <p:cNvSpPr txBox="1">
            <a:spLocks noChangeArrowheads="1"/>
          </p:cNvSpPr>
          <p:nvPr/>
        </p:nvSpPr>
        <p:spPr bwMode="auto">
          <a:xfrm>
            <a:off x="6021388" y="4614863"/>
            <a:ext cx="1120820" cy="369332"/>
          </a:xfrm>
          <a:prstGeom prst="rect">
            <a:avLst/>
          </a:prstGeom>
          <a:noFill/>
          <a:ln w="9525">
            <a:noFill/>
            <a:miter lim="800000"/>
            <a:headEnd/>
            <a:tailEnd/>
          </a:ln>
        </p:spPr>
        <p:txBody>
          <a:bodyPr wrap="none">
            <a:spAutoFit/>
          </a:bodyPr>
          <a:lstStyle/>
          <a:p>
            <a:r>
              <a:rPr lang="el-GR"/>
              <a:t>(α΄ </a:t>
            </a:r>
            <a:r>
              <a:rPr lang="en-US">
                <a:cs typeface="Times New Roman" pitchFamily="18" charset="0"/>
              </a:rPr>
              <a:t>·</a:t>
            </a:r>
            <a:r>
              <a:rPr lang="el-GR">
                <a:cs typeface="Times New Roman" pitchFamily="18" charset="0"/>
              </a:rPr>
              <a:t> </a:t>
            </a:r>
            <a:r>
              <a:rPr lang="en-US">
                <a:cs typeface="Times New Roman" pitchFamily="18" charset="0"/>
              </a:rPr>
              <a:t>x</a:t>
            </a:r>
            <a:r>
              <a:rPr lang="el-GR">
                <a:cs typeface="Times New Roman" pitchFamily="18" charset="0"/>
              </a:rPr>
              <a:t>) / α</a:t>
            </a:r>
            <a:endParaRPr lang="en-US">
              <a:cs typeface="Times New Roman" pitchFamily="18" charset="0"/>
            </a:endParaRPr>
          </a:p>
        </p:txBody>
      </p:sp>
    </p:spTree>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p:txBody>
          <a:bodyPr/>
          <a:lstStyle/>
          <a:p>
            <a:pPr eaLnBrk="1" hangingPunct="1"/>
            <a:r>
              <a:rPr lang="el-GR" sz="4000" smtClean="0"/>
              <a:t>Ανάλυση μικτού φραγμού - Μέθοδοι</a:t>
            </a:r>
          </a:p>
        </p:txBody>
      </p:sp>
      <p:sp>
        <p:nvSpPr>
          <p:cNvPr id="32771" name="Rectangle 3"/>
          <p:cNvSpPr>
            <a:spLocks noGrp="1" noChangeArrowheads="1"/>
          </p:cNvSpPr>
          <p:nvPr>
            <p:ph type="body" idx="1"/>
          </p:nvPr>
        </p:nvSpPr>
        <p:spPr/>
        <p:txBody>
          <a:bodyPr/>
          <a:lstStyle/>
          <a:p>
            <a:pPr eaLnBrk="1" hangingPunct="1"/>
            <a:r>
              <a:rPr lang="el-GR" smtClean="0"/>
              <a:t>Ακτινογραφία</a:t>
            </a:r>
          </a:p>
          <a:p>
            <a:pPr eaLnBrk="1" hangingPunct="1"/>
            <a:r>
              <a:rPr lang="el-GR" smtClean="0"/>
              <a:t>Μέσος όρος μεγέθους</a:t>
            </a:r>
          </a:p>
        </p:txBody>
      </p:sp>
      <p:graphicFrame>
        <p:nvGraphicFramePr>
          <p:cNvPr id="200799" name="Group 95"/>
          <p:cNvGraphicFramePr>
            <a:graphicFrameLocks noGrp="1"/>
          </p:cNvGraphicFramePr>
          <p:nvPr/>
        </p:nvGraphicFramePr>
        <p:xfrm>
          <a:off x="785786" y="2857496"/>
          <a:ext cx="6246813" cy="3597275"/>
        </p:xfrm>
        <a:graphic>
          <a:graphicData uri="http://schemas.openxmlformats.org/drawingml/2006/table">
            <a:tbl>
              <a:tblPr/>
              <a:tblGrid>
                <a:gridCol w="2416175"/>
                <a:gridCol w="819151"/>
                <a:gridCol w="1112837"/>
                <a:gridCol w="855663"/>
                <a:gridCol w="1042987"/>
              </a:tblGrid>
              <a:tr h="3968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800" b="0" i="0" u="none" strike="noStrike" cap="none" normalizeH="0" baseline="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Άρρενες</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l-GR"/>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Θήλεις</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l-GR"/>
                    </a:p>
                  </a:txBody>
                  <a:tcPr/>
                </a:tc>
              </a:tr>
              <a:tr h="6400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Κάτω γνάθος</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Μ.Ο.</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Τυπ. Απ.</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Μ.Ο.</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Τυπ. Απ.</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6400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Κυνόδοντας</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6.96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0.40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6.58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0.34</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6400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Πρώτος Προγόμφιος</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6.89</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0.63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6.78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0.70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6400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Δεύτερος Προγόμφιος</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7.22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0.47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7.07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0.46</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6400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Άθροισμα</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21.07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8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20.43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800" b="0" i="0" u="none" strike="noStrike" cap="none" normalizeH="0" baseline="0" dirty="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32814" name="Text Box 96"/>
          <p:cNvSpPr txBox="1">
            <a:spLocks noChangeArrowheads="1"/>
          </p:cNvSpPr>
          <p:nvPr/>
        </p:nvSpPr>
        <p:spPr bwMode="auto">
          <a:xfrm>
            <a:off x="7105654" y="6145213"/>
            <a:ext cx="1578061" cy="338554"/>
          </a:xfrm>
          <a:prstGeom prst="rect">
            <a:avLst/>
          </a:prstGeom>
          <a:noFill/>
          <a:ln w="9525">
            <a:noFill/>
            <a:miter lim="800000"/>
            <a:headEnd/>
            <a:tailEnd/>
          </a:ln>
        </p:spPr>
        <p:txBody>
          <a:bodyPr wrap="none">
            <a:spAutoFit/>
          </a:bodyPr>
          <a:lstStyle/>
          <a:p>
            <a:r>
              <a:rPr lang="en-US" sz="1600" i="1"/>
              <a:t>Moyers RE, 1988</a:t>
            </a:r>
            <a:endParaRPr lang="el-GR" sz="1600" i="1"/>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111009_L0_sm.jpg"/>
          <p:cNvPicPr>
            <a:picLocks noChangeAspect="1"/>
          </p:cNvPicPr>
          <p:nvPr/>
        </p:nvPicPr>
        <p:blipFill>
          <a:blip r:embed="rId3" cstate="screen"/>
          <a:stretch>
            <a:fillRect/>
          </a:stretch>
        </p:blipFill>
        <p:spPr>
          <a:xfrm flipH="1">
            <a:off x="4612987" y="4759036"/>
            <a:ext cx="3520748" cy="2098964"/>
          </a:xfrm>
          <a:prstGeom prst="rect">
            <a:avLst/>
          </a:prstGeom>
        </p:spPr>
      </p:pic>
      <p:pic>
        <p:nvPicPr>
          <p:cNvPr id="3" name="Picture 2" descr="111009_R0_sm.jpg"/>
          <p:cNvPicPr>
            <a:picLocks noChangeAspect="1"/>
          </p:cNvPicPr>
          <p:nvPr/>
        </p:nvPicPr>
        <p:blipFill>
          <a:blip r:embed="rId4" cstate="screen"/>
          <a:stretch>
            <a:fillRect/>
          </a:stretch>
        </p:blipFill>
        <p:spPr>
          <a:xfrm flipH="1">
            <a:off x="807301" y="4770456"/>
            <a:ext cx="3711539" cy="2087544"/>
          </a:xfrm>
          <a:prstGeom prst="rect">
            <a:avLst/>
          </a:prstGeom>
        </p:spPr>
      </p:pic>
      <p:pic>
        <p:nvPicPr>
          <p:cNvPr id="5" name="Picture 4" descr="111009_max0_sm.jpg"/>
          <p:cNvPicPr>
            <a:picLocks noChangeAspect="1"/>
          </p:cNvPicPr>
          <p:nvPr/>
        </p:nvPicPr>
        <p:blipFill>
          <a:blip r:embed="rId5" cstate="screen"/>
          <a:stretch>
            <a:fillRect/>
          </a:stretch>
        </p:blipFill>
        <p:spPr>
          <a:xfrm>
            <a:off x="124692" y="2161311"/>
            <a:ext cx="3537544" cy="2614357"/>
          </a:xfrm>
          <a:prstGeom prst="rect">
            <a:avLst/>
          </a:prstGeom>
        </p:spPr>
      </p:pic>
      <p:pic>
        <p:nvPicPr>
          <p:cNvPr id="6" name="Picture 5" descr="111009_F0_sm.jpg"/>
          <p:cNvPicPr>
            <a:picLocks noChangeAspect="1"/>
          </p:cNvPicPr>
          <p:nvPr/>
        </p:nvPicPr>
        <p:blipFill>
          <a:blip r:embed="rId6" cstate="screen"/>
          <a:stretch>
            <a:fillRect/>
          </a:stretch>
        </p:blipFill>
        <p:spPr>
          <a:xfrm>
            <a:off x="2697355" y="0"/>
            <a:ext cx="3749292" cy="2421082"/>
          </a:xfrm>
          <a:prstGeom prst="rect">
            <a:avLst/>
          </a:prstGeom>
        </p:spPr>
      </p:pic>
      <p:pic>
        <p:nvPicPr>
          <p:cNvPr id="4" name="Picture 3" descr="111009_mand0_sm.jpg"/>
          <p:cNvPicPr>
            <a:picLocks noChangeAspect="1"/>
          </p:cNvPicPr>
          <p:nvPr/>
        </p:nvPicPr>
        <p:blipFill>
          <a:blip r:embed="rId7" cstate="screen"/>
          <a:stretch>
            <a:fillRect/>
          </a:stretch>
        </p:blipFill>
        <p:spPr>
          <a:xfrm>
            <a:off x="5339961" y="2225651"/>
            <a:ext cx="3575443" cy="2570705"/>
          </a:xfrm>
          <a:prstGeom prst="rect">
            <a:avLst/>
          </a:prstGeom>
        </p:spPr>
      </p:pic>
    </p:spTree>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p:txBody>
          <a:bodyPr>
            <a:normAutofit/>
          </a:bodyPr>
          <a:lstStyle/>
          <a:p>
            <a:pPr eaLnBrk="1" hangingPunct="1"/>
            <a:r>
              <a:rPr lang="el-GR" sz="2800" b="1" dirty="0" smtClean="0"/>
              <a:t>Ανάλυση μικτού φραγμού - Μέθοδοι</a:t>
            </a:r>
          </a:p>
        </p:txBody>
      </p:sp>
      <p:sp>
        <p:nvSpPr>
          <p:cNvPr id="33795" name="Rectangle 3"/>
          <p:cNvSpPr>
            <a:spLocks noGrp="1" noChangeArrowheads="1"/>
          </p:cNvSpPr>
          <p:nvPr>
            <p:ph type="body" idx="1"/>
          </p:nvPr>
        </p:nvSpPr>
        <p:spPr>
          <a:xfrm>
            <a:off x="457200" y="1142984"/>
            <a:ext cx="8229600" cy="4525963"/>
          </a:xfrm>
        </p:spPr>
        <p:txBody>
          <a:bodyPr>
            <a:normAutofit/>
          </a:bodyPr>
          <a:lstStyle/>
          <a:p>
            <a:pPr eaLnBrk="1" hangingPunct="1"/>
            <a:r>
              <a:rPr lang="el-GR" sz="2400" dirty="0" smtClean="0"/>
              <a:t>Ακτινογραφία</a:t>
            </a:r>
          </a:p>
          <a:p>
            <a:pPr eaLnBrk="1" hangingPunct="1"/>
            <a:r>
              <a:rPr lang="el-GR" sz="2400" dirty="0" smtClean="0"/>
              <a:t>Μέσος όρος μεγέθους</a:t>
            </a:r>
          </a:p>
        </p:txBody>
      </p:sp>
      <p:graphicFrame>
        <p:nvGraphicFramePr>
          <p:cNvPr id="286724" name="Group 4"/>
          <p:cNvGraphicFramePr>
            <a:graphicFrameLocks noGrp="1"/>
          </p:cNvGraphicFramePr>
          <p:nvPr/>
        </p:nvGraphicFramePr>
        <p:xfrm>
          <a:off x="714348" y="2214554"/>
          <a:ext cx="6246813" cy="3597275"/>
        </p:xfrm>
        <a:graphic>
          <a:graphicData uri="http://schemas.openxmlformats.org/drawingml/2006/table">
            <a:tbl>
              <a:tblPr/>
              <a:tblGrid>
                <a:gridCol w="2416175"/>
                <a:gridCol w="819151"/>
                <a:gridCol w="1112837"/>
                <a:gridCol w="855663"/>
                <a:gridCol w="1042987"/>
              </a:tblGrid>
              <a:tr h="3968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800" b="0" i="0" u="none" strike="noStrike" cap="none" normalizeH="0" baseline="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Άρρενες</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l-GR"/>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Θήλεις</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l-GR"/>
                    </a:p>
                  </a:txBody>
                  <a:tcPr/>
                </a:tc>
              </a:tr>
              <a:tr h="6400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Κάτω γνάθος</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Μ.Ο.</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Τυπ. Απ.</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Μ.Ο.</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Τυπ. Απ.</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6400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Κυνόδοντας</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6.96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0.40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6.58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0.34</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6400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Πρώτος Προγόμφιος</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6.89</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0.63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6.78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0.70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6400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Δεύτερος Προγόμφιος</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7.22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0.47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7.07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0.46</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6400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Άθροισμα</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21.07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8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800" b="0" i="0" u="none" strike="noStrike" cap="none" normalizeH="0" baseline="0" smtClean="0">
                          <a:ln>
                            <a:noFill/>
                          </a:ln>
                          <a:solidFill>
                            <a:schemeClr val="tx1"/>
                          </a:solidFill>
                          <a:effectLst/>
                          <a:latin typeface="Times New Roman" pitchFamily="18" charset="0"/>
                        </a:rPr>
                        <a:t>20.43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800" b="0" i="0" u="none" strike="noStrike" cap="none" normalizeH="0" baseline="0" dirty="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33838" name="Text Box 46"/>
          <p:cNvSpPr txBox="1">
            <a:spLocks noChangeArrowheads="1"/>
          </p:cNvSpPr>
          <p:nvPr/>
        </p:nvSpPr>
        <p:spPr bwMode="auto">
          <a:xfrm>
            <a:off x="7105654" y="6145213"/>
            <a:ext cx="1578061" cy="338554"/>
          </a:xfrm>
          <a:prstGeom prst="rect">
            <a:avLst/>
          </a:prstGeom>
          <a:noFill/>
          <a:ln w="9525">
            <a:noFill/>
            <a:miter lim="800000"/>
            <a:headEnd/>
            <a:tailEnd/>
          </a:ln>
        </p:spPr>
        <p:txBody>
          <a:bodyPr wrap="none">
            <a:spAutoFit/>
          </a:bodyPr>
          <a:lstStyle/>
          <a:p>
            <a:r>
              <a:rPr lang="en-US" sz="1600" i="1"/>
              <a:t>Moyers RE, 1988</a:t>
            </a:r>
            <a:endParaRPr lang="el-GR" sz="1600" i="1"/>
          </a:p>
        </p:txBody>
      </p:sp>
      <p:sp>
        <p:nvSpPr>
          <p:cNvPr id="33839" name="Text Box 47"/>
          <p:cNvSpPr txBox="1">
            <a:spLocks noChangeArrowheads="1"/>
          </p:cNvSpPr>
          <p:nvPr/>
        </p:nvSpPr>
        <p:spPr bwMode="auto">
          <a:xfrm>
            <a:off x="3059114" y="6131502"/>
            <a:ext cx="2345194" cy="369332"/>
          </a:xfrm>
          <a:prstGeom prst="rect">
            <a:avLst/>
          </a:prstGeom>
          <a:noFill/>
          <a:ln w="9525">
            <a:noFill/>
            <a:miter lim="800000"/>
            <a:headEnd/>
            <a:tailEnd/>
          </a:ln>
        </p:spPr>
        <p:txBody>
          <a:bodyPr wrap="none">
            <a:spAutoFit/>
          </a:bodyPr>
          <a:lstStyle/>
          <a:p>
            <a:r>
              <a:rPr lang="en-US" dirty="0">
                <a:cs typeface="Times New Roman" pitchFamily="18" charset="0"/>
              </a:rPr>
              <a:t>±</a:t>
            </a:r>
            <a:r>
              <a:rPr lang="el-GR" dirty="0"/>
              <a:t>2 τυπ. </a:t>
            </a:r>
            <a:r>
              <a:rPr lang="el-GR" dirty="0" err="1"/>
              <a:t>αποκλ</a:t>
            </a:r>
            <a:r>
              <a:rPr lang="el-GR" dirty="0"/>
              <a:t>.: 18 - 24</a:t>
            </a:r>
          </a:p>
        </p:txBody>
      </p:sp>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Line 2"/>
          <p:cNvSpPr>
            <a:spLocks noChangeShapeType="1"/>
          </p:cNvSpPr>
          <p:nvPr/>
        </p:nvSpPr>
        <p:spPr bwMode="auto">
          <a:xfrm>
            <a:off x="1658939" y="2401889"/>
            <a:ext cx="0" cy="3933825"/>
          </a:xfrm>
          <a:prstGeom prst="line">
            <a:avLst/>
          </a:prstGeom>
          <a:noFill/>
          <a:ln w="38100">
            <a:solidFill>
              <a:srgbClr val="244890"/>
            </a:solidFill>
            <a:round/>
            <a:headEnd/>
            <a:tailEnd/>
          </a:ln>
        </p:spPr>
        <p:txBody>
          <a:bodyPr wrap="none" anchor="ctr"/>
          <a:lstStyle/>
          <a:p>
            <a:endParaRPr lang="el-GR"/>
          </a:p>
        </p:txBody>
      </p:sp>
      <p:sp>
        <p:nvSpPr>
          <p:cNvPr id="43011" name="Line 3"/>
          <p:cNvSpPr>
            <a:spLocks noChangeShapeType="1"/>
          </p:cNvSpPr>
          <p:nvPr/>
        </p:nvSpPr>
        <p:spPr bwMode="auto">
          <a:xfrm>
            <a:off x="1481137" y="6267450"/>
            <a:ext cx="6521451" cy="0"/>
          </a:xfrm>
          <a:prstGeom prst="line">
            <a:avLst/>
          </a:prstGeom>
          <a:noFill/>
          <a:ln w="38100">
            <a:solidFill>
              <a:srgbClr val="244890"/>
            </a:solidFill>
            <a:round/>
            <a:headEnd/>
            <a:tailEnd/>
          </a:ln>
        </p:spPr>
        <p:txBody>
          <a:bodyPr wrap="none" anchor="ctr"/>
          <a:lstStyle/>
          <a:p>
            <a:endParaRPr lang="el-GR"/>
          </a:p>
        </p:txBody>
      </p:sp>
      <p:sp>
        <p:nvSpPr>
          <p:cNvPr id="43012" name="Text Box 4"/>
          <p:cNvSpPr txBox="1">
            <a:spLocks noChangeArrowheads="1"/>
          </p:cNvSpPr>
          <p:nvPr/>
        </p:nvSpPr>
        <p:spPr bwMode="auto">
          <a:xfrm>
            <a:off x="6176963" y="6249988"/>
            <a:ext cx="1467068" cy="369332"/>
          </a:xfrm>
          <a:prstGeom prst="rect">
            <a:avLst/>
          </a:prstGeom>
          <a:noFill/>
          <a:ln w="9525">
            <a:noFill/>
            <a:miter lim="800000"/>
            <a:headEnd/>
            <a:tailEnd/>
          </a:ln>
        </p:spPr>
        <p:txBody>
          <a:bodyPr wrap="none">
            <a:spAutoFit/>
          </a:bodyPr>
          <a:lstStyle/>
          <a:p>
            <a:r>
              <a:rPr lang="el-GR"/>
              <a:t>31+32+41+42</a:t>
            </a:r>
          </a:p>
        </p:txBody>
      </p:sp>
      <p:sp>
        <p:nvSpPr>
          <p:cNvPr id="43013" name="Text Box 5"/>
          <p:cNvSpPr txBox="1">
            <a:spLocks noChangeArrowheads="1"/>
          </p:cNvSpPr>
          <p:nvPr/>
        </p:nvSpPr>
        <p:spPr bwMode="auto">
          <a:xfrm rot="-5400000">
            <a:off x="1045475" y="2629972"/>
            <a:ext cx="766557" cy="369332"/>
          </a:xfrm>
          <a:prstGeom prst="rect">
            <a:avLst/>
          </a:prstGeom>
          <a:noFill/>
          <a:ln w="9525">
            <a:noFill/>
            <a:miter lim="800000"/>
            <a:headEnd/>
            <a:tailEnd/>
          </a:ln>
        </p:spPr>
        <p:txBody>
          <a:bodyPr wrap="none">
            <a:spAutoFit/>
          </a:bodyPr>
          <a:lstStyle/>
          <a:p>
            <a:r>
              <a:rPr lang="el-GR"/>
              <a:t>3+4+5</a:t>
            </a:r>
          </a:p>
        </p:txBody>
      </p:sp>
      <p:sp>
        <p:nvSpPr>
          <p:cNvPr id="43014" name="Line 6"/>
          <p:cNvSpPr>
            <a:spLocks noChangeShapeType="1"/>
          </p:cNvSpPr>
          <p:nvPr/>
        </p:nvSpPr>
        <p:spPr bwMode="auto">
          <a:xfrm flipV="1">
            <a:off x="4981575" y="2533650"/>
            <a:ext cx="0" cy="3798888"/>
          </a:xfrm>
          <a:prstGeom prst="line">
            <a:avLst/>
          </a:prstGeom>
          <a:noFill/>
          <a:ln w="28575">
            <a:solidFill>
              <a:schemeClr val="accent1"/>
            </a:solidFill>
            <a:round/>
            <a:headEnd/>
            <a:tailEnd/>
          </a:ln>
        </p:spPr>
        <p:txBody>
          <a:bodyPr/>
          <a:lstStyle/>
          <a:p>
            <a:endParaRPr lang="el-GR"/>
          </a:p>
        </p:txBody>
      </p:sp>
      <p:sp>
        <p:nvSpPr>
          <p:cNvPr id="43015" name="Line 7"/>
          <p:cNvSpPr>
            <a:spLocks noChangeShapeType="1"/>
          </p:cNvSpPr>
          <p:nvPr/>
        </p:nvSpPr>
        <p:spPr bwMode="auto">
          <a:xfrm flipH="1">
            <a:off x="1665293" y="3608388"/>
            <a:ext cx="3305175" cy="0"/>
          </a:xfrm>
          <a:prstGeom prst="line">
            <a:avLst/>
          </a:prstGeom>
          <a:noFill/>
          <a:ln w="28575">
            <a:solidFill>
              <a:srgbClr val="FF3300"/>
            </a:solidFill>
            <a:prstDash val="sysDot"/>
            <a:round/>
            <a:headEnd/>
            <a:tailEnd/>
          </a:ln>
        </p:spPr>
        <p:txBody>
          <a:bodyPr/>
          <a:lstStyle/>
          <a:p>
            <a:endParaRPr lang="el-GR"/>
          </a:p>
        </p:txBody>
      </p:sp>
      <p:sp>
        <p:nvSpPr>
          <p:cNvPr id="43016" name="Line 8"/>
          <p:cNvSpPr>
            <a:spLocks noChangeShapeType="1"/>
          </p:cNvSpPr>
          <p:nvPr/>
        </p:nvSpPr>
        <p:spPr bwMode="auto">
          <a:xfrm flipH="1">
            <a:off x="1641475" y="4283075"/>
            <a:ext cx="3340100" cy="0"/>
          </a:xfrm>
          <a:prstGeom prst="line">
            <a:avLst/>
          </a:prstGeom>
          <a:noFill/>
          <a:ln w="28575">
            <a:solidFill>
              <a:srgbClr val="FF3300"/>
            </a:solidFill>
            <a:prstDash val="sysDot"/>
            <a:round/>
            <a:headEnd/>
            <a:tailEnd/>
          </a:ln>
        </p:spPr>
        <p:txBody>
          <a:bodyPr/>
          <a:lstStyle/>
          <a:p>
            <a:endParaRPr lang="el-GR"/>
          </a:p>
        </p:txBody>
      </p:sp>
      <p:sp>
        <p:nvSpPr>
          <p:cNvPr id="43017" name="Oval 9"/>
          <p:cNvSpPr>
            <a:spLocks noChangeArrowheads="1"/>
          </p:cNvSpPr>
          <p:nvPr/>
        </p:nvSpPr>
        <p:spPr bwMode="auto">
          <a:xfrm>
            <a:off x="2443163" y="5418138"/>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18" name="Oval 10"/>
          <p:cNvSpPr>
            <a:spLocks noChangeArrowheads="1"/>
          </p:cNvSpPr>
          <p:nvPr/>
        </p:nvSpPr>
        <p:spPr bwMode="auto">
          <a:xfrm>
            <a:off x="2787651" y="5148264"/>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19" name="Oval 11"/>
          <p:cNvSpPr>
            <a:spLocks noChangeArrowheads="1"/>
          </p:cNvSpPr>
          <p:nvPr/>
        </p:nvSpPr>
        <p:spPr bwMode="auto">
          <a:xfrm>
            <a:off x="2946403" y="5421315"/>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20" name="Oval 12"/>
          <p:cNvSpPr>
            <a:spLocks noChangeArrowheads="1"/>
          </p:cNvSpPr>
          <p:nvPr/>
        </p:nvSpPr>
        <p:spPr bwMode="auto">
          <a:xfrm>
            <a:off x="3448051" y="5280027"/>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21" name="Oval 13"/>
          <p:cNvSpPr>
            <a:spLocks noChangeArrowheads="1"/>
          </p:cNvSpPr>
          <p:nvPr/>
        </p:nvSpPr>
        <p:spPr bwMode="auto">
          <a:xfrm>
            <a:off x="3478215" y="4824414"/>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22" name="Oval 14"/>
          <p:cNvSpPr>
            <a:spLocks noChangeArrowheads="1"/>
          </p:cNvSpPr>
          <p:nvPr/>
        </p:nvSpPr>
        <p:spPr bwMode="auto">
          <a:xfrm>
            <a:off x="3194051" y="5097465"/>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23" name="Oval 15"/>
          <p:cNvSpPr>
            <a:spLocks noChangeArrowheads="1"/>
          </p:cNvSpPr>
          <p:nvPr/>
        </p:nvSpPr>
        <p:spPr bwMode="auto">
          <a:xfrm>
            <a:off x="3694115" y="5040315"/>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24" name="Oval 16"/>
          <p:cNvSpPr>
            <a:spLocks noChangeArrowheads="1"/>
          </p:cNvSpPr>
          <p:nvPr/>
        </p:nvSpPr>
        <p:spPr bwMode="auto">
          <a:xfrm>
            <a:off x="3810003" y="4498977"/>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25" name="Oval 17"/>
          <p:cNvSpPr>
            <a:spLocks noChangeArrowheads="1"/>
          </p:cNvSpPr>
          <p:nvPr/>
        </p:nvSpPr>
        <p:spPr bwMode="auto">
          <a:xfrm>
            <a:off x="4268791" y="4900614"/>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26" name="Oval 18"/>
          <p:cNvSpPr>
            <a:spLocks noChangeArrowheads="1"/>
          </p:cNvSpPr>
          <p:nvPr/>
        </p:nvSpPr>
        <p:spPr bwMode="auto">
          <a:xfrm>
            <a:off x="4084639" y="4845051"/>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27" name="Oval 19"/>
          <p:cNvSpPr>
            <a:spLocks noChangeArrowheads="1"/>
          </p:cNvSpPr>
          <p:nvPr/>
        </p:nvSpPr>
        <p:spPr bwMode="auto">
          <a:xfrm>
            <a:off x="4586290" y="4675188"/>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28" name="Oval 20"/>
          <p:cNvSpPr>
            <a:spLocks noChangeArrowheads="1"/>
          </p:cNvSpPr>
          <p:nvPr/>
        </p:nvSpPr>
        <p:spPr bwMode="auto">
          <a:xfrm>
            <a:off x="3987803" y="4205289"/>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29" name="Oval 21"/>
          <p:cNvSpPr>
            <a:spLocks noChangeArrowheads="1"/>
          </p:cNvSpPr>
          <p:nvPr/>
        </p:nvSpPr>
        <p:spPr bwMode="auto">
          <a:xfrm>
            <a:off x="4732339" y="4264026"/>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30" name="Oval 22"/>
          <p:cNvSpPr>
            <a:spLocks noChangeArrowheads="1"/>
          </p:cNvSpPr>
          <p:nvPr/>
        </p:nvSpPr>
        <p:spPr bwMode="auto">
          <a:xfrm>
            <a:off x="4233863" y="4579938"/>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31" name="Oval 23"/>
          <p:cNvSpPr>
            <a:spLocks noChangeArrowheads="1"/>
          </p:cNvSpPr>
          <p:nvPr/>
        </p:nvSpPr>
        <p:spPr bwMode="auto">
          <a:xfrm>
            <a:off x="3349627" y="4624389"/>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32" name="Oval 24"/>
          <p:cNvSpPr>
            <a:spLocks noChangeArrowheads="1"/>
          </p:cNvSpPr>
          <p:nvPr/>
        </p:nvSpPr>
        <p:spPr bwMode="auto">
          <a:xfrm>
            <a:off x="4522791" y="4068765"/>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33" name="Oval 25"/>
          <p:cNvSpPr>
            <a:spLocks noChangeArrowheads="1"/>
          </p:cNvSpPr>
          <p:nvPr/>
        </p:nvSpPr>
        <p:spPr bwMode="auto">
          <a:xfrm>
            <a:off x="4210051" y="4241802"/>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34" name="Oval 26"/>
          <p:cNvSpPr>
            <a:spLocks noChangeArrowheads="1"/>
          </p:cNvSpPr>
          <p:nvPr/>
        </p:nvSpPr>
        <p:spPr bwMode="auto">
          <a:xfrm>
            <a:off x="5121275" y="4124325"/>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35" name="Oval 27"/>
          <p:cNvSpPr>
            <a:spLocks noChangeArrowheads="1"/>
          </p:cNvSpPr>
          <p:nvPr/>
        </p:nvSpPr>
        <p:spPr bwMode="auto">
          <a:xfrm>
            <a:off x="5337175" y="3625851"/>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36" name="Oval 28"/>
          <p:cNvSpPr>
            <a:spLocks noChangeArrowheads="1"/>
          </p:cNvSpPr>
          <p:nvPr/>
        </p:nvSpPr>
        <p:spPr bwMode="auto">
          <a:xfrm>
            <a:off x="4867275" y="3941763"/>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37" name="Oval 29"/>
          <p:cNvSpPr>
            <a:spLocks noChangeArrowheads="1"/>
          </p:cNvSpPr>
          <p:nvPr/>
        </p:nvSpPr>
        <p:spPr bwMode="auto">
          <a:xfrm>
            <a:off x="5367339" y="3884613"/>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38" name="Oval 30"/>
          <p:cNvSpPr>
            <a:spLocks noChangeArrowheads="1"/>
          </p:cNvSpPr>
          <p:nvPr/>
        </p:nvSpPr>
        <p:spPr bwMode="auto">
          <a:xfrm>
            <a:off x="5483226" y="3343275"/>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39" name="Oval 31"/>
          <p:cNvSpPr>
            <a:spLocks noChangeArrowheads="1"/>
          </p:cNvSpPr>
          <p:nvPr/>
        </p:nvSpPr>
        <p:spPr bwMode="auto">
          <a:xfrm>
            <a:off x="5942015" y="3744915"/>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40" name="Oval 32"/>
          <p:cNvSpPr>
            <a:spLocks noChangeArrowheads="1"/>
          </p:cNvSpPr>
          <p:nvPr/>
        </p:nvSpPr>
        <p:spPr bwMode="auto">
          <a:xfrm>
            <a:off x="5757863" y="3689352"/>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41" name="Oval 33"/>
          <p:cNvSpPr>
            <a:spLocks noChangeArrowheads="1"/>
          </p:cNvSpPr>
          <p:nvPr/>
        </p:nvSpPr>
        <p:spPr bwMode="auto">
          <a:xfrm>
            <a:off x="6259515" y="3519489"/>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42" name="Oval 34"/>
          <p:cNvSpPr>
            <a:spLocks noChangeArrowheads="1"/>
          </p:cNvSpPr>
          <p:nvPr/>
        </p:nvSpPr>
        <p:spPr bwMode="auto">
          <a:xfrm>
            <a:off x="5661027" y="3049590"/>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43" name="Oval 35"/>
          <p:cNvSpPr>
            <a:spLocks noChangeArrowheads="1"/>
          </p:cNvSpPr>
          <p:nvPr/>
        </p:nvSpPr>
        <p:spPr bwMode="auto">
          <a:xfrm>
            <a:off x="6405563" y="3108327"/>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44" name="Oval 36"/>
          <p:cNvSpPr>
            <a:spLocks noChangeArrowheads="1"/>
          </p:cNvSpPr>
          <p:nvPr/>
        </p:nvSpPr>
        <p:spPr bwMode="auto">
          <a:xfrm>
            <a:off x="5907091" y="3424239"/>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45" name="Oval 37"/>
          <p:cNvSpPr>
            <a:spLocks noChangeArrowheads="1"/>
          </p:cNvSpPr>
          <p:nvPr/>
        </p:nvSpPr>
        <p:spPr bwMode="auto">
          <a:xfrm>
            <a:off x="5022851" y="3468690"/>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46" name="Oval 38"/>
          <p:cNvSpPr>
            <a:spLocks noChangeArrowheads="1"/>
          </p:cNvSpPr>
          <p:nvPr/>
        </p:nvSpPr>
        <p:spPr bwMode="auto">
          <a:xfrm>
            <a:off x="6196015" y="2913063"/>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47" name="Oval 39"/>
          <p:cNvSpPr>
            <a:spLocks noChangeArrowheads="1"/>
          </p:cNvSpPr>
          <p:nvPr/>
        </p:nvSpPr>
        <p:spPr bwMode="auto">
          <a:xfrm>
            <a:off x="5883275" y="3086100"/>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48" name="Oval 40"/>
          <p:cNvSpPr>
            <a:spLocks noChangeArrowheads="1"/>
          </p:cNvSpPr>
          <p:nvPr/>
        </p:nvSpPr>
        <p:spPr bwMode="auto">
          <a:xfrm>
            <a:off x="4516439" y="3748089"/>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49" name="Oval 41"/>
          <p:cNvSpPr>
            <a:spLocks noChangeArrowheads="1"/>
          </p:cNvSpPr>
          <p:nvPr/>
        </p:nvSpPr>
        <p:spPr bwMode="auto">
          <a:xfrm>
            <a:off x="4946650" y="4449765"/>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50" name="Oval 42"/>
          <p:cNvSpPr>
            <a:spLocks noChangeArrowheads="1"/>
          </p:cNvSpPr>
          <p:nvPr/>
        </p:nvSpPr>
        <p:spPr bwMode="auto">
          <a:xfrm>
            <a:off x="4648203" y="4422777"/>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51" name="Oval 43"/>
          <p:cNvSpPr>
            <a:spLocks noChangeArrowheads="1"/>
          </p:cNvSpPr>
          <p:nvPr/>
        </p:nvSpPr>
        <p:spPr bwMode="auto">
          <a:xfrm>
            <a:off x="4921250" y="4095750"/>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52" name="Oval 44"/>
          <p:cNvSpPr>
            <a:spLocks noChangeArrowheads="1"/>
          </p:cNvSpPr>
          <p:nvPr/>
        </p:nvSpPr>
        <p:spPr bwMode="auto">
          <a:xfrm>
            <a:off x="4779963" y="3568701"/>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53" name="Oval 45"/>
          <p:cNvSpPr>
            <a:spLocks noChangeArrowheads="1"/>
          </p:cNvSpPr>
          <p:nvPr/>
        </p:nvSpPr>
        <p:spPr bwMode="auto">
          <a:xfrm>
            <a:off x="5081591" y="3741738"/>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54" name="Oval 46"/>
          <p:cNvSpPr>
            <a:spLocks noChangeArrowheads="1"/>
          </p:cNvSpPr>
          <p:nvPr/>
        </p:nvSpPr>
        <p:spPr bwMode="auto">
          <a:xfrm>
            <a:off x="5211763" y="4000500"/>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55" name="Oval 47"/>
          <p:cNvSpPr>
            <a:spLocks noChangeArrowheads="1"/>
          </p:cNvSpPr>
          <p:nvPr/>
        </p:nvSpPr>
        <p:spPr bwMode="auto">
          <a:xfrm>
            <a:off x="4370391" y="4273551"/>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56" name="Oval 48"/>
          <p:cNvSpPr>
            <a:spLocks noChangeArrowheads="1"/>
          </p:cNvSpPr>
          <p:nvPr/>
        </p:nvSpPr>
        <p:spPr bwMode="auto">
          <a:xfrm>
            <a:off x="4257675" y="4017963"/>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57" name="Oval 49"/>
          <p:cNvSpPr>
            <a:spLocks noChangeArrowheads="1"/>
          </p:cNvSpPr>
          <p:nvPr/>
        </p:nvSpPr>
        <p:spPr bwMode="auto">
          <a:xfrm>
            <a:off x="4059239" y="4533900"/>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58" name="Oval 50"/>
          <p:cNvSpPr>
            <a:spLocks noChangeArrowheads="1"/>
          </p:cNvSpPr>
          <p:nvPr/>
        </p:nvSpPr>
        <p:spPr bwMode="auto">
          <a:xfrm>
            <a:off x="3617915" y="4321176"/>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59" name="Oval 51"/>
          <p:cNvSpPr>
            <a:spLocks noChangeArrowheads="1"/>
          </p:cNvSpPr>
          <p:nvPr/>
        </p:nvSpPr>
        <p:spPr bwMode="auto">
          <a:xfrm>
            <a:off x="4776791" y="3322638"/>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60" name="Oval 52"/>
          <p:cNvSpPr>
            <a:spLocks noChangeArrowheads="1"/>
          </p:cNvSpPr>
          <p:nvPr/>
        </p:nvSpPr>
        <p:spPr bwMode="auto">
          <a:xfrm>
            <a:off x="5233991" y="3322638"/>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61" name="Oval 53"/>
          <p:cNvSpPr>
            <a:spLocks noChangeArrowheads="1"/>
          </p:cNvSpPr>
          <p:nvPr/>
        </p:nvSpPr>
        <p:spPr bwMode="auto">
          <a:xfrm>
            <a:off x="5564191" y="3538539"/>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62" name="Oval 54"/>
          <p:cNvSpPr>
            <a:spLocks noChangeArrowheads="1"/>
          </p:cNvSpPr>
          <p:nvPr/>
        </p:nvSpPr>
        <p:spPr bwMode="auto">
          <a:xfrm>
            <a:off x="5237163" y="4254501"/>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63" name="Oval 55"/>
          <p:cNvSpPr>
            <a:spLocks noChangeArrowheads="1"/>
          </p:cNvSpPr>
          <p:nvPr/>
        </p:nvSpPr>
        <p:spPr bwMode="auto">
          <a:xfrm>
            <a:off x="6510339" y="2684463"/>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64" name="Oval 56"/>
          <p:cNvSpPr>
            <a:spLocks noChangeArrowheads="1"/>
          </p:cNvSpPr>
          <p:nvPr/>
        </p:nvSpPr>
        <p:spPr bwMode="auto">
          <a:xfrm>
            <a:off x="3032127" y="4921251"/>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65" name="Oval 57"/>
          <p:cNvSpPr>
            <a:spLocks noChangeArrowheads="1"/>
          </p:cNvSpPr>
          <p:nvPr/>
        </p:nvSpPr>
        <p:spPr bwMode="auto">
          <a:xfrm>
            <a:off x="2733675" y="5537202"/>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66" name="Oval 58"/>
          <p:cNvSpPr>
            <a:spLocks noChangeArrowheads="1"/>
          </p:cNvSpPr>
          <p:nvPr/>
        </p:nvSpPr>
        <p:spPr bwMode="auto">
          <a:xfrm>
            <a:off x="2263775" y="5638800"/>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67" name="Oval 59"/>
          <p:cNvSpPr>
            <a:spLocks noChangeArrowheads="1"/>
          </p:cNvSpPr>
          <p:nvPr/>
        </p:nvSpPr>
        <p:spPr bwMode="auto">
          <a:xfrm>
            <a:off x="2579691" y="5183190"/>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68" name="Oval 60"/>
          <p:cNvSpPr>
            <a:spLocks noChangeArrowheads="1"/>
          </p:cNvSpPr>
          <p:nvPr/>
        </p:nvSpPr>
        <p:spPr bwMode="auto">
          <a:xfrm>
            <a:off x="3109915" y="4727577"/>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69" name="Oval 61"/>
          <p:cNvSpPr>
            <a:spLocks noChangeArrowheads="1"/>
          </p:cNvSpPr>
          <p:nvPr/>
        </p:nvSpPr>
        <p:spPr bwMode="auto">
          <a:xfrm>
            <a:off x="3240091" y="5357814"/>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3070" name="Text Box 62"/>
          <p:cNvSpPr txBox="1">
            <a:spLocks noChangeArrowheads="1"/>
          </p:cNvSpPr>
          <p:nvPr/>
        </p:nvSpPr>
        <p:spPr bwMode="auto">
          <a:xfrm>
            <a:off x="6223000" y="4721225"/>
            <a:ext cx="1783950" cy="369332"/>
          </a:xfrm>
          <a:prstGeom prst="rect">
            <a:avLst/>
          </a:prstGeom>
          <a:noFill/>
          <a:ln w="9525">
            <a:noFill/>
            <a:miter lim="800000"/>
            <a:headEnd/>
            <a:tailEnd/>
          </a:ln>
        </p:spPr>
        <p:txBody>
          <a:bodyPr wrap="none">
            <a:spAutoFit/>
          </a:bodyPr>
          <a:lstStyle/>
          <a:p>
            <a:r>
              <a:rPr lang="el-GR">
                <a:solidFill>
                  <a:srgbClr val="244890"/>
                </a:solidFill>
              </a:rPr>
              <a:t>Ανάλυση </a:t>
            </a:r>
            <a:r>
              <a:rPr lang="en-US">
                <a:solidFill>
                  <a:srgbClr val="244890"/>
                </a:solidFill>
              </a:rPr>
              <a:t>Moyers</a:t>
            </a:r>
            <a:endParaRPr lang="el-GR">
              <a:solidFill>
                <a:srgbClr val="244890"/>
              </a:solidFill>
            </a:endParaRPr>
          </a:p>
        </p:txBody>
      </p:sp>
      <p:graphicFrame>
        <p:nvGraphicFramePr>
          <p:cNvPr id="293047" name="Group 183"/>
          <p:cNvGraphicFramePr>
            <a:graphicFrameLocks noGrp="1"/>
          </p:cNvGraphicFramePr>
          <p:nvPr/>
        </p:nvGraphicFramePr>
        <p:xfrm>
          <a:off x="452437" y="195263"/>
          <a:ext cx="8172450" cy="3429000"/>
        </p:xfrm>
        <a:graphic>
          <a:graphicData uri="http://schemas.openxmlformats.org/drawingml/2006/table">
            <a:tbl>
              <a:tblPr/>
              <a:tblGrid>
                <a:gridCol w="866775"/>
                <a:gridCol w="561975"/>
                <a:gridCol w="561975"/>
                <a:gridCol w="561975"/>
                <a:gridCol w="561975"/>
                <a:gridCol w="561975"/>
                <a:gridCol w="561975"/>
                <a:gridCol w="561975"/>
                <a:gridCol w="561975"/>
                <a:gridCol w="561975"/>
                <a:gridCol w="561975"/>
                <a:gridCol w="561975"/>
                <a:gridCol w="561975"/>
                <a:gridCol w="561975"/>
              </a:tblGrid>
              <a:tr h="5715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Τομείς:</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19.5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20.0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20.5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21.0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21.5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22.0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22.5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23.0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23.5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24.0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24.5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25.0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25.5</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r>
              <a:tr h="5715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16.7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5715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17.9</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18.1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18.4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18.7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19.0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19.2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19.5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19.7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20.0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20.3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20.5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20.8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21.0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5715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50%</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18.7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19.0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19.2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19.5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19.8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20.0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00"/>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20.3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20.5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20.8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21.1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21.3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21.6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21.8</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5715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75%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19.6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19.8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20.1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20.3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20.6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20.8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00"/>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21.1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21.3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21.6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21.9</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22.1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22.4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22.7</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r>
              <a:tr h="5715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95%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23.9</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r>
            </a:tbl>
          </a:graphicData>
        </a:graphic>
      </p:graphicFrame>
      <p:sp>
        <p:nvSpPr>
          <p:cNvPr id="43178" name="Line 171"/>
          <p:cNvSpPr>
            <a:spLocks noChangeShapeType="1"/>
          </p:cNvSpPr>
          <p:nvPr/>
        </p:nvSpPr>
        <p:spPr bwMode="auto">
          <a:xfrm flipH="1">
            <a:off x="1665293" y="3952875"/>
            <a:ext cx="3305175" cy="0"/>
          </a:xfrm>
          <a:prstGeom prst="line">
            <a:avLst/>
          </a:prstGeom>
          <a:noFill/>
          <a:ln w="28575">
            <a:solidFill>
              <a:srgbClr val="FF3300"/>
            </a:solidFill>
            <a:round/>
            <a:headEnd/>
            <a:tailEnd/>
          </a:ln>
        </p:spPr>
        <p:txBody>
          <a:bodyPr/>
          <a:lstStyle/>
          <a:p>
            <a:endParaRPr lang="el-GR"/>
          </a:p>
        </p:txBody>
      </p:sp>
      <p:sp>
        <p:nvSpPr>
          <p:cNvPr id="43179" name="Text Box 172"/>
          <p:cNvSpPr txBox="1">
            <a:spLocks noChangeArrowheads="1"/>
          </p:cNvSpPr>
          <p:nvPr/>
        </p:nvSpPr>
        <p:spPr bwMode="auto">
          <a:xfrm>
            <a:off x="4552949" y="5822950"/>
            <a:ext cx="593432" cy="369332"/>
          </a:xfrm>
          <a:prstGeom prst="rect">
            <a:avLst/>
          </a:prstGeom>
          <a:noFill/>
          <a:ln w="9525">
            <a:noFill/>
            <a:miter lim="800000"/>
            <a:headEnd/>
            <a:tailEnd/>
          </a:ln>
        </p:spPr>
        <p:txBody>
          <a:bodyPr wrap="none">
            <a:spAutoFit/>
          </a:bodyPr>
          <a:lstStyle/>
          <a:p>
            <a:r>
              <a:rPr lang="el-GR"/>
              <a:t>22.0</a:t>
            </a:r>
          </a:p>
        </p:txBody>
      </p:sp>
      <p:sp>
        <p:nvSpPr>
          <p:cNvPr id="43180" name="Text Box 173"/>
          <p:cNvSpPr txBox="1">
            <a:spLocks noChangeArrowheads="1"/>
          </p:cNvSpPr>
          <p:nvPr/>
        </p:nvSpPr>
        <p:spPr bwMode="auto">
          <a:xfrm>
            <a:off x="968375" y="3698875"/>
            <a:ext cx="593432" cy="369332"/>
          </a:xfrm>
          <a:prstGeom prst="rect">
            <a:avLst/>
          </a:prstGeom>
          <a:noFill/>
          <a:ln w="9525">
            <a:noFill/>
            <a:miter lim="800000"/>
            <a:headEnd/>
            <a:tailEnd/>
          </a:ln>
        </p:spPr>
        <p:txBody>
          <a:bodyPr wrap="none">
            <a:spAutoFit/>
          </a:bodyPr>
          <a:lstStyle/>
          <a:p>
            <a:r>
              <a:rPr lang="el-GR"/>
              <a:t>20.0</a:t>
            </a:r>
          </a:p>
        </p:txBody>
      </p:sp>
      <p:sp>
        <p:nvSpPr>
          <p:cNvPr id="43181" name="Text Box 174"/>
          <p:cNvSpPr txBox="1">
            <a:spLocks noChangeArrowheads="1"/>
          </p:cNvSpPr>
          <p:nvPr/>
        </p:nvSpPr>
        <p:spPr bwMode="auto">
          <a:xfrm>
            <a:off x="968375" y="3362325"/>
            <a:ext cx="593432" cy="369332"/>
          </a:xfrm>
          <a:prstGeom prst="rect">
            <a:avLst/>
          </a:prstGeom>
          <a:noFill/>
          <a:ln w="9525">
            <a:noFill/>
            <a:miter lim="800000"/>
            <a:headEnd/>
            <a:tailEnd/>
          </a:ln>
        </p:spPr>
        <p:txBody>
          <a:bodyPr wrap="none">
            <a:spAutoFit/>
          </a:bodyPr>
          <a:lstStyle/>
          <a:p>
            <a:r>
              <a:rPr lang="el-GR"/>
              <a:t>20.8</a:t>
            </a:r>
          </a:p>
        </p:txBody>
      </p:sp>
      <p:sp>
        <p:nvSpPr>
          <p:cNvPr id="43182" name="Text Box 175"/>
          <p:cNvSpPr txBox="1">
            <a:spLocks noChangeArrowheads="1"/>
          </p:cNvSpPr>
          <p:nvPr/>
        </p:nvSpPr>
        <p:spPr bwMode="auto">
          <a:xfrm>
            <a:off x="968375" y="4035425"/>
            <a:ext cx="593432" cy="369332"/>
          </a:xfrm>
          <a:prstGeom prst="rect">
            <a:avLst/>
          </a:prstGeom>
          <a:noFill/>
          <a:ln w="9525">
            <a:noFill/>
            <a:miter lim="800000"/>
            <a:headEnd/>
            <a:tailEnd/>
          </a:ln>
        </p:spPr>
        <p:txBody>
          <a:bodyPr wrap="none">
            <a:spAutoFit/>
          </a:bodyPr>
          <a:lstStyle/>
          <a:p>
            <a:r>
              <a:rPr lang="el-GR"/>
              <a:t>19.2</a:t>
            </a:r>
          </a:p>
        </p:txBody>
      </p:sp>
    </p:spTree>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MG_4122.JPG"/>
          <p:cNvPicPr>
            <a:picLocks noChangeAspect="1"/>
          </p:cNvPicPr>
          <p:nvPr/>
        </p:nvPicPr>
        <p:blipFill rotWithShape="1">
          <a:blip r:embed="rId2" cstate="screen">
            <a:extLst>
              <a:ext uri="{28A0092B-C50C-407E-A947-70E740481C1C}">
                <a14:useLocalDpi xmlns="" xmlns:a14="http://schemas.microsoft.com/office/drawing/2010/main"/>
              </a:ext>
            </a:extLst>
          </a:blip>
          <a:srcRect/>
          <a:stretch/>
        </p:blipFill>
        <p:spPr>
          <a:xfrm flipV="1">
            <a:off x="2791533" y="140606"/>
            <a:ext cx="3676627" cy="2696325"/>
          </a:xfrm>
          <a:prstGeom prst="rect">
            <a:avLst/>
          </a:prstGeom>
        </p:spPr>
      </p:pic>
      <p:sp>
        <p:nvSpPr>
          <p:cNvPr id="5" name="Rectangle 4"/>
          <p:cNvSpPr/>
          <p:nvPr/>
        </p:nvSpPr>
        <p:spPr>
          <a:xfrm>
            <a:off x="760444" y="2857496"/>
            <a:ext cx="7848181" cy="369332"/>
          </a:xfrm>
          <a:prstGeom prst="rect">
            <a:avLst/>
          </a:prstGeom>
        </p:spPr>
        <p:txBody>
          <a:bodyPr wrap="square">
            <a:spAutoFit/>
          </a:bodyPr>
          <a:lstStyle/>
          <a:p>
            <a:pPr algn="ctr"/>
            <a:r>
              <a:rPr lang="el-GR" dirty="0"/>
              <a:t>Κατά </a:t>
            </a:r>
            <a:r>
              <a:rPr lang="en-US" dirty="0"/>
              <a:t> Moyers </a:t>
            </a:r>
            <a:r>
              <a:rPr lang="el-GR" dirty="0"/>
              <a:t>σε επίπεδο αξιοπιστίας </a:t>
            </a:r>
            <a:r>
              <a:rPr lang="el-GR" b="1" dirty="0">
                <a:solidFill>
                  <a:schemeClr val="accent1"/>
                </a:solidFill>
              </a:rPr>
              <a:t>75%</a:t>
            </a:r>
            <a:endParaRPr lang="en-US" b="1" dirty="0">
              <a:solidFill>
                <a:schemeClr val="accent1"/>
              </a:solidFill>
            </a:endParaRPr>
          </a:p>
        </p:txBody>
      </p:sp>
      <p:sp>
        <p:nvSpPr>
          <p:cNvPr id="6" name="Text Box 177"/>
          <p:cNvSpPr txBox="1">
            <a:spLocks noChangeArrowheads="1"/>
          </p:cNvSpPr>
          <p:nvPr/>
        </p:nvSpPr>
        <p:spPr bwMode="auto">
          <a:xfrm>
            <a:off x="1345167" y="5687039"/>
            <a:ext cx="695664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l-GR" dirty="0"/>
              <a:t>Για άθροισμα κάτω τομέων 22 </a:t>
            </a:r>
            <a:r>
              <a:rPr lang="en-US" dirty="0"/>
              <a:t>mm  </a:t>
            </a:r>
            <a:r>
              <a:rPr lang="el-GR" dirty="0" smtClean="0"/>
              <a:t>αναμενουμε </a:t>
            </a:r>
            <a:r>
              <a:rPr lang="el-GR" dirty="0"/>
              <a:t>εύρος</a:t>
            </a:r>
          </a:p>
          <a:p>
            <a:pPr algn="ctr" eaLnBrk="1" hangingPunct="1"/>
            <a:r>
              <a:rPr lang="el-GR" dirty="0"/>
              <a:t>3+4+5 = 20.8</a:t>
            </a:r>
            <a:r>
              <a:rPr lang="en-US" dirty="0"/>
              <a:t>mm x 2 = 41.6 mm</a:t>
            </a:r>
            <a:r>
              <a:rPr lang="el-GR" dirty="0"/>
              <a:t> </a:t>
            </a:r>
          </a:p>
        </p:txBody>
      </p:sp>
      <p:graphicFrame>
        <p:nvGraphicFramePr>
          <p:cNvPr id="7" name="Group 183"/>
          <p:cNvGraphicFramePr>
            <a:graphicFrameLocks noGrp="1"/>
          </p:cNvGraphicFramePr>
          <p:nvPr>
            <p:extLst>
              <p:ext uri="{D42A27DB-BD31-4B8C-83A1-F6EECF244321}">
                <p14:modId xmlns="" xmlns:p14="http://schemas.microsoft.com/office/powerpoint/2010/main" val="1226271190"/>
              </p:ext>
            </p:extLst>
          </p:nvPr>
        </p:nvGraphicFramePr>
        <p:xfrm>
          <a:off x="463677" y="3357562"/>
          <a:ext cx="8172450" cy="3429000"/>
        </p:xfrm>
        <a:graphic>
          <a:graphicData uri="http://schemas.openxmlformats.org/drawingml/2006/table">
            <a:tbl>
              <a:tblPr/>
              <a:tblGrid>
                <a:gridCol w="866775">
                  <a:extLst>
                    <a:ext uri="{9D8B030D-6E8A-4147-A177-3AD203B41FA5}">
                      <a16:colId xmlns:a16="http://schemas.microsoft.com/office/drawing/2014/main" xmlns="" val="20000"/>
                    </a:ext>
                  </a:extLst>
                </a:gridCol>
                <a:gridCol w="561975">
                  <a:extLst>
                    <a:ext uri="{9D8B030D-6E8A-4147-A177-3AD203B41FA5}">
                      <a16:colId xmlns:a16="http://schemas.microsoft.com/office/drawing/2014/main" xmlns="" val="20001"/>
                    </a:ext>
                  </a:extLst>
                </a:gridCol>
                <a:gridCol w="561975">
                  <a:extLst>
                    <a:ext uri="{9D8B030D-6E8A-4147-A177-3AD203B41FA5}">
                      <a16:colId xmlns:a16="http://schemas.microsoft.com/office/drawing/2014/main" xmlns="" val="20002"/>
                    </a:ext>
                  </a:extLst>
                </a:gridCol>
                <a:gridCol w="561975">
                  <a:extLst>
                    <a:ext uri="{9D8B030D-6E8A-4147-A177-3AD203B41FA5}">
                      <a16:colId xmlns:a16="http://schemas.microsoft.com/office/drawing/2014/main" xmlns="" val="20003"/>
                    </a:ext>
                  </a:extLst>
                </a:gridCol>
                <a:gridCol w="561975">
                  <a:extLst>
                    <a:ext uri="{9D8B030D-6E8A-4147-A177-3AD203B41FA5}">
                      <a16:colId xmlns:a16="http://schemas.microsoft.com/office/drawing/2014/main" xmlns="" val="20004"/>
                    </a:ext>
                  </a:extLst>
                </a:gridCol>
                <a:gridCol w="561975">
                  <a:extLst>
                    <a:ext uri="{9D8B030D-6E8A-4147-A177-3AD203B41FA5}">
                      <a16:colId xmlns:a16="http://schemas.microsoft.com/office/drawing/2014/main" xmlns="" val="20005"/>
                    </a:ext>
                  </a:extLst>
                </a:gridCol>
                <a:gridCol w="561975">
                  <a:extLst>
                    <a:ext uri="{9D8B030D-6E8A-4147-A177-3AD203B41FA5}">
                      <a16:colId xmlns:a16="http://schemas.microsoft.com/office/drawing/2014/main" xmlns="" val="20006"/>
                    </a:ext>
                  </a:extLst>
                </a:gridCol>
                <a:gridCol w="561975">
                  <a:extLst>
                    <a:ext uri="{9D8B030D-6E8A-4147-A177-3AD203B41FA5}">
                      <a16:colId xmlns:a16="http://schemas.microsoft.com/office/drawing/2014/main" xmlns="" val="20007"/>
                    </a:ext>
                  </a:extLst>
                </a:gridCol>
                <a:gridCol w="561975">
                  <a:extLst>
                    <a:ext uri="{9D8B030D-6E8A-4147-A177-3AD203B41FA5}">
                      <a16:colId xmlns:a16="http://schemas.microsoft.com/office/drawing/2014/main" xmlns="" val="20008"/>
                    </a:ext>
                  </a:extLst>
                </a:gridCol>
                <a:gridCol w="561975">
                  <a:extLst>
                    <a:ext uri="{9D8B030D-6E8A-4147-A177-3AD203B41FA5}">
                      <a16:colId xmlns:a16="http://schemas.microsoft.com/office/drawing/2014/main" xmlns="" val="20009"/>
                    </a:ext>
                  </a:extLst>
                </a:gridCol>
                <a:gridCol w="561975">
                  <a:extLst>
                    <a:ext uri="{9D8B030D-6E8A-4147-A177-3AD203B41FA5}">
                      <a16:colId xmlns:a16="http://schemas.microsoft.com/office/drawing/2014/main" xmlns="" val="20010"/>
                    </a:ext>
                  </a:extLst>
                </a:gridCol>
                <a:gridCol w="561975">
                  <a:extLst>
                    <a:ext uri="{9D8B030D-6E8A-4147-A177-3AD203B41FA5}">
                      <a16:colId xmlns:a16="http://schemas.microsoft.com/office/drawing/2014/main" xmlns="" val="20011"/>
                    </a:ext>
                  </a:extLst>
                </a:gridCol>
                <a:gridCol w="561975">
                  <a:extLst>
                    <a:ext uri="{9D8B030D-6E8A-4147-A177-3AD203B41FA5}">
                      <a16:colId xmlns:a16="http://schemas.microsoft.com/office/drawing/2014/main" xmlns="" val="20012"/>
                    </a:ext>
                  </a:extLst>
                </a:gridCol>
                <a:gridCol w="561975">
                  <a:extLst>
                    <a:ext uri="{9D8B030D-6E8A-4147-A177-3AD203B41FA5}">
                      <a16:colId xmlns:a16="http://schemas.microsoft.com/office/drawing/2014/main" xmlns="" val="20013"/>
                    </a:ext>
                  </a:extLst>
                </a:gridCol>
              </a:tblGrid>
              <a:tr h="5715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dirty="0">
                          <a:ln>
                            <a:noFill/>
                          </a:ln>
                          <a:solidFill>
                            <a:schemeClr val="tx1"/>
                          </a:solidFill>
                          <a:effectLst/>
                          <a:latin typeface="Times New Roman" charset="0"/>
                          <a:ea typeface="ＭＳ Ｐゴシック" charset="0"/>
                        </a:rPr>
                        <a:t>Τομείς:</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19.5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20.0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dirty="0">
                          <a:ln>
                            <a:noFill/>
                          </a:ln>
                          <a:solidFill>
                            <a:schemeClr val="tx1"/>
                          </a:solidFill>
                          <a:effectLst/>
                          <a:latin typeface="Times New Roman" charset="0"/>
                          <a:ea typeface="ＭＳ Ｐゴシック" charset="0"/>
                        </a:rPr>
                        <a:t>20.5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21.0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21.5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dirty="0">
                          <a:ln>
                            <a:noFill/>
                          </a:ln>
                          <a:solidFill>
                            <a:schemeClr val="tx1"/>
                          </a:solidFill>
                          <a:effectLst/>
                          <a:latin typeface="Times New Roman" charset="0"/>
                          <a:ea typeface="ＭＳ Ｐゴシック" charset="0"/>
                        </a:rPr>
                        <a:t>22.0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22.5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23.0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23.5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24.0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24.5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25.0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25.5</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extLst>
                  <a:ext uri="{0D108BD9-81ED-4DB2-BD59-A6C34878D82A}">
                    <a16:rowId xmlns:a16="http://schemas.microsoft.com/office/drawing/2014/main" xmlns="" val="10000"/>
                  </a:ext>
                </a:extLst>
              </a:tr>
              <a:tr h="5715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16.7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a:ln>
                          <a:noFill/>
                        </a:ln>
                        <a:solidFill>
                          <a:schemeClr val="tx1"/>
                        </a:solidFill>
                        <a:effectLst/>
                        <a:latin typeface="Times New Roman" charset="0"/>
                        <a:ea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a:ln>
                          <a:noFill/>
                        </a:ln>
                        <a:solidFill>
                          <a:schemeClr val="tx1"/>
                        </a:solidFill>
                        <a:effectLst/>
                        <a:latin typeface="Times New Roman" charset="0"/>
                        <a:ea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a:ln>
                          <a:noFill/>
                        </a:ln>
                        <a:solidFill>
                          <a:schemeClr val="tx1"/>
                        </a:solidFill>
                        <a:effectLst/>
                        <a:latin typeface="Times New Roman" charset="0"/>
                        <a:ea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a:ln>
                          <a:noFill/>
                        </a:ln>
                        <a:solidFill>
                          <a:schemeClr val="tx1"/>
                        </a:solidFill>
                        <a:effectLst/>
                        <a:latin typeface="Times New Roman" charset="0"/>
                        <a:ea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a:ln>
                          <a:noFill/>
                        </a:ln>
                        <a:solidFill>
                          <a:schemeClr val="tx1"/>
                        </a:solidFill>
                        <a:effectLst/>
                        <a:latin typeface="Times New Roman" charset="0"/>
                        <a:ea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a:ln>
                          <a:noFill/>
                        </a:ln>
                        <a:solidFill>
                          <a:schemeClr val="tx1"/>
                        </a:solidFill>
                        <a:effectLst/>
                        <a:latin typeface="Times New Roman" charset="0"/>
                        <a:ea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a:ln>
                          <a:noFill/>
                        </a:ln>
                        <a:solidFill>
                          <a:schemeClr val="tx1"/>
                        </a:solidFill>
                        <a:effectLst/>
                        <a:latin typeface="Times New Roman" charset="0"/>
                        <a:ea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a:ln>
                          <a:noFill/>
                        </a:ln>
                        <a:solidFill>
                          <a:schemeClr val="tx1"/>
                        </a:solidFill>
                        <a:effectLst/>
                        <a:latin typeface="Times New Roman" charset="0"/>
                        <a:ea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a:ln>
                          <a:noFill/>
                        </a:ln>
                        <a:solidFill>
                          <a:schemeClr val="tx1"/>
                        </a:solidFill>
                        <a:effectLst/>
                        <a:latin typeface="Times New Roman" charset="0"/>
                        <a:ea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a:ln>
                          <a:noFill/>
                        </a:ln>
                        <a:solidFill>
                          <a:schemeClr val="tx1"/>
                        </a:solidFill>
                        <a:effectLst/>
                        <a:latin typeface="Times New Roman" charset="0"/>
                        <a:ea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a:ln>
                          <a:noFill/>
                        </a:ln>
                        <a:solidFill>
                          <a:schemeClr val="tx1"/>
                        </a:solidFill>
                        <a:effectLst/>
                        <a:latin typeface="Times New Roman" charset="0"/>
                        <a:ea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a:ln>
                          <a:noFill/>
                        </a:ln>
                        <a:solidFill>
                          <a:schemeClr val="tx1"/>
                        </a:solidFill>
                        <a:effectLst/>
                        <a:latin typeface="Times New Roman" charset="0"/>
                        <a:ea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1"/>
                  </a:ext>
                </a:extLst>
              </a:tr>
              <a:tr h="5715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dirty="0">
                          <a:ln>
                            <a:noFill/>
                          </a:ln>
                          <a:solidFill>
                            <a:schemeClr val="tx1"/>
                          </a:solidFill>
                          <a:effectLst/>
                          <a:latin typeface="Times New Roman" charset="0"/>
                          <a:ea typeface="ＭＳ Ｐゴシック" charset="0"/>
                        </a:rPr>
                        <a:t>17.9</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dirty="0">
                          <a:ln>
                            <a:noFill/>
                          </a:ln>
                          <a:solidFill>
                            <a:schemeClr val="tx1"/>
                          </a:solidFill>
                          <a:effectLst/>
                          <a:latin typeface="Times New Roman" charset="0"/>
                          <a:ea typeface="ＭＳ Ｐゴシック" charset="0"/>
                        </a:rPr>
                        <a:t>18.1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18.4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18.7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19.0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dirty="0">
                          <a:ln>
                            <a:noFill/>
                          </a:ln>
                          <a:solidFill>
                            <a:schemeClr val="tx1"/>
                          </a:solidFill>
                          <a:effectLst/>
                          <a:latin typeface="Times New Roman" charset="0"/>
                          <a:ea typeface="ＭＳ Ｐゴシック" charset="0"/>
                        </a:rPr>
                        <a:t>19.2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19.5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19.7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20.0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20.3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20.5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20.8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21.0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2"/>
                  </a:ext>
                </a:extLst>
              </a:tr>
              <a:tr h="5715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50%</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18.7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19.0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19.2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19.5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19.8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20.0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00"/>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20.3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20.5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20.8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21.1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21.3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21.6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21.8</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3"/>
                  </a:ext>
                </a:extLst>
              </a:tr>
              <a:tr h="5715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75%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19.6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19.8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20.1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20.3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20.6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20.8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00"/>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21.1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21.3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21.6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21.9</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22.1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22.4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22.7</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extLst>
                  <a:ext uri="{0D108BD9-81ED-4DB2-BD59-A6C34878D82A}">
                    <a16:rowId xmlns:a16="http://schemas.microsoft.com/office/drawing/2014/main" xmlns="" val="10004"/>
                  </a:ext>
                </a:extLst>
              </a:tr>
              <a:tr h="5715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a:ln>
                            <a:noFill/>
                          </a:ln>
                          <a:solidFill>
                            <a:schemeClr val="tx1"/>
                          </a:solidFill>
                          <a:effectLst/>
                          <a:latin typeface="Times New Roman" charset="0"/>
                          <a:ea typeface="ＭＳ Ｐゴシック" charset="0"/>
                        </a:rPr>
                        <a:t>95%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a:ln>
                          <a:noFill/>
                        </a:ln>
                        <a:solidFill>
                          <a:schemeClr val="tx1"/>
                        </a:solidFill>
                        <a:effectLst/>
                        <a:latin typeface="Times New Roman" charset="0"/>
                        <a:ea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a:ln>
                          <a:noFill/>
                        </a:ln>
                        <a:solidFill>
                          <a:schemeClr val="tx1"/>
                        </a:solidFill>
                        <a:effectLst/>
                        <a:latin typeface="Times New Roman" charset="0"/>
                        <a:ea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a:ln>
                          <a:noFill/>
                        </a:ln>
                        <a:solidFill>
                          <a:schemeClr val="tx1"/>
                        </a:solidFill>
                        <a:effectLst/>
                        <a:latin typeface="Times New Roman" charset="0"/>
                        <a:ea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dirty="0">
                        <a:ln>
                          <a:noFill/>
                        </a:ln>
                        <a:solidFill>
                          <a:schemeClr val="tx1"/>
                        </a:solidFill>
                        <a:effectLst/>
                        <a:latin typeface="Times New Roman" charset="0"/>
                        <a:ea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a:ln>
                          <a:noFill/>
                        </a:ln>
                        <a:solidFill>
                          <a:schemeClr val="tx1"/>
                        </a:solidFill>
                        <a:effectLst/>
                        <a:latin typeface="Times New Roman" charset="0"/>
                        <a:ea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a:ln>
                          <a:noFill/>
                        </a:ln>
                        <a:solidFill>
                          <a:schemeClr val="tx1"/>
                        </a:solidFill>
                        <a:effectLst/>
                        <a:latin typeface="Times New Roman" charset="0"/>
                        <a:ea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dirty="0">
                        <a:ln>
                          <a:noFill/>
                        </a:ln>
                        <a:solidFill>
                          <a:schemeClr val="tx1"/>
                        </a:solidFill>
                        <a:effectLst/>
                        <a:latin typeface="Times New Roman" charset="0"/>
                        <a:ea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a:ln>
                          <a:noFill/>
                        </a:ln>
                        <a:solidFill>
                          <a:schemeClr val="tx1"/>
                        </a:solidFill>
                        <a:effectLst/>
                        <a:latin typeface="Times New Roman" charset="0"/>
                        <a:ea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a:ln>
                          <a:noFill/>
                        </a:ln>
                        <a:solidFill>
                          <a:schemeClr val="tx1"/>
                        </a:solidFill>
                        <a:effectLst/>
                        <a:latin typeface="Times New Roman" charset="0"/>
                        <a:ea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a:ln>
                          <a:noFill/>
                        </a:ln>
                        <a:solidFill>
                          <a:schemeClr val="tx1"/>
                        </a:solidFill>
                        <a:effectLst/>
                        <a:latin typeface="Times New Roman" charset="0"/>
                        <a:ea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a:ln>
                          <a:noFill/>
                        </a:ln>
                        <a:solidFill>
                          <a:schemeClr val="tx1"/>
                        </a:solidFill>
                        <a:effectLst/>
                        <a:latin typeface="Times New Roman" charset="0"/>
                        <a:ea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a:ln>
                          <a:noFill/>
                        </a:ln>
                        <a:solidFill>
                          <a:schemeClr val="tx1"/>
                        </a:solidFill>
                        <a:effectLst/>
                        <a:latin typeface="Times New Roman" charset="0"/>
                        <a:ea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dirty="0">
                          <a:ln>
                            <a:noFill/>
                          </a:ln>
                          <a:solidFill>
                            <a:schemeClr val="tx1"/>
                          </a:solidFill>
                          <a:effectLst/>
                          <a:latin typeface="Times New Roman" charset="0"/>
                          <a:ea typeface="ＭＳ Ｐゴシック" charset="0"/>
                        </a:rPr>
                        <a:t>23.9</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5"/>
                  </a:ext>
                </a:extLst>
              </a:tr>
            </a:tbl>
          </a:graphicData>
        </a:graphic>
      </p:graphicFrame>
      <p:sp>
        <p:nvSpPr>
          <p:cNvPr id="8" name="7 - Δεξιό βέλος"/>
          <p:cNvSpPr/>
          <p:nvPr/>
        </p:nvSpPr>
        <p:spPr>
          <a:xfrm>
            <a:off x="142876" y="5786454"/>
            <a:ext cx="428596" cy="21431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Tree>
    <p:extLst>
      <p:ext uri="{BB962C8B-B14F-4D97-AF65-F5344CB8AC3E}">
        <p14:creationId xmlns="" xmlns:p14="http://schemas.microsoft.com/office/powerpoint/2010/main" val="184991210"/>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Line 2"/>
          <p:cNvSpPr>
            <a:spLocks noChangeShapeType="1"/>
          </p:cNvSpPr>
          <p:nvPr/>
        </p:nvSpPr>
        <p:spPr bwMode="auto">
          <a:xfrm>
            <a:off x="1658939" y="2401889"/>
            <a:ext cx="0" cy="3933825"/>
          </a:xfrm>
          <a:prstGeom prst="line">
            <a:avLst/>
          </a:prstGeom>
          <a:noFill/>
          <a:ln w="38100">
            <a:solidFill>
              <a:srgbClr val="244890"/>
            </a:solidFill>
            <a:round/>
            <a:headEnd/>
            <a:tailEnd/>
          </a:ln>
        </p:spPr>
        <p:txBody>
          <a:bodyPr wrap="none" anchor="ctr"/>
          <a:lstStyle/>
          <a:p>
            <a:endParaRPr lang="el-GR"/>
          </a:p>
        </p:txBody>
      </p:sp>
      <p:sp>
        <p:nvSpPr>
          <p:cNvPr id="44035" name="Line 3"/>
          <p:cNvSpPr>
            <a:spLocks noChangeShapeType="1"/>
          </p:cNvSpPr>
          <p:nvPr/>
        </p:nvSpPr>
        <p:spPr bwMode="auto">
          <a:xfrm>
            <a:off x="1481137" y="6267450"/>
            <a:ext cx="6521451" cy="0"/>
          </a:xfrm>
          <a:prstGeom prst="line">
            <a:avLst/>
          </a:prstGeom>
          <a:noFill/>
          <a:ln w="38100">
            <a:solidFill>
              <a:srgbClr val="244890"/>
            </a:solidFill>
            <a:round/>
            <a:headEnd/>
            <a:tailEnd/>
          </a:ln>
        </p:spPr>
        <p:txBody>
          <a:bodyPr wrap="none" anchor="ctr"/>
          <a:lstStyle/>
          <a:p>
            <a:endParaRPr lang="el-GR"/>
          </a:p>
        </p:txBody>
      </p:sp>
      <p:sp>
        <p:nvSpPr>
          <p:cNvPr id="44036" name="Text Box 4"/>
          <p:cNvSpPr txBox="1">
            <a:spLocks noChangeArrowheads="1"/>
          </p:cNvSpPr>
          <p:nvPr/>
        </p:nvSpPr>
        <p:spPr bwMode="auto">
          <a:xfrm>
            <a:off x="6176963" y="6249988"/>
            <a:ext cx="1467068" cy="369332"/>
          </a:xfrm>
          <a:prstGeom prst="rect">
            <a:avLst/>
          </a:prstGeom>
          <a:noFill/>
          <a:ln w="9525">
            <a:noFill/>
            <a:miter lim="800000"/>
            <a:headEnd/>
            <a:tailEnd/>
          </a:ln>
        </p:spPr>
        <p:txBody>
          <a:bodyPr wrap="none">
            <a:spAutoFit/>
          </a:bodyPr>
          <a:lstStyle/>
          <a:p>
            <a:r>
              <a:rPr lang="el-GR"/>
              <a:t>31+32+41+42</a:t>
            </a:r>
          </a:p>
        </p:txBody>
      </p:sp>
      <p:sp>
        <p:nvSpPr>
          <p:cNvPr id="44037" name="Text Box 5"/>
          <p:cNvSpPr txBox="1">
            <a:spLocks noChangeArrowheads="1"/>
          </p:cNvSpPr>
          <p:nvPr/>
        </p:nvSpPr>
        <p:spPr bwMode="auto">
          <a:xfrm rot="-5400000">
            <a:off x="1045475" y="2629972"/>
            <a:ext cx="766557" cy="369332"/>
          </a:xfrm>
          <a:prstGeom prst="rect">
            <a:avLst/>
          </a:prstGeom>
          <a:noFill/>
          <a:ln w="9525">
            <a:noFill/>
            <a:miter lim="800000"/>
            <a:headEnd/>
            <a:tailEnd/>
          </a:ln>
        </p:spPr>
        <p:txBody>
          <a:bodyPr wrap="none">
            <a:spAutoFit/>
          </a:bodyPr>
          <a:lstStyle/>
          <a:p>
            <a:r>
              <a:rPr lang="el-GR"/>
              <a:t>3+4+5</a:t>
            </a:r>
          </a:p>
        </p:txBody>
      </p:sp>
      <p:sp>
        <p:nvSpPr>
          <p:cNvPr id="44038" name="Line 6"/>
          <p:cNvSpPr>
            <a:spLocks noChangeShapeType="1"/>
          </p:cNvSpPr>
          <p:nvPr/>
        </p:nvSpPr>
        <p:spPr bwMode="auto">
          <a:xfrm flipV="1">
            <a:off x="4981575" y="2533650"/>
            <a:ext cx="0" cy="3798888"/>
          </a:xfrm>
          <a:prstGeom prst="line">
            <a:avLst/>
          </a:prstGeom>
          <a:noFill/>
          <a:ln w="28575">
            <a:solidFill>
              <a:schemeClr val="accent1"/>
            </a:solidFill>
            <a:round/>
            <a:headEnd/>
            <a:tailEnd/>
          </a:ln>
        </p:spPr>
        <p:txBody>
          <a:bodyPr/>
          <a:lstStyle/>
          <a:p>
            <a:endParaRPr lang="el-GR"/>
          </a:p>
        </p:txBody>
      </p:sp>
      <p:sp>
        <p:nvSpPr>
          <p:cNvPr id="44039" name="Line 7"/>
          <p:cNvSpPr>
            <a:spLocks noChangeShapeType="1"/>
          </p:cNvSpPr>
          <p:nvPr/>
        </p:nvSpPr>
        <p:spPr bwMode="auto">
          <a:xfrm flipH="1">
            <a:off x="1665293" y="3608388"/>
            <a:ext cx="3305175" cy="0"/>
          </a:xfrm>
          <a:prstGeom prst="line">
            <a:avLst/>
          </a:prstGeom>
          <a:noFill/>
          <a:ln w="28575">
            <a:solidFill>
              <a:srgbClr val="FF3300"/>
            </a:solidFill>
            <a:prstDash val="sysDot"/>
            <a:round/>
            <a:headEnd/>
            <a:tailEnd/>
          </a:ln>
        </p:spPr>
        <p:txBody>
          <a:bodyPr/>
          <a:lstStyle/>
          <a:p>
            <a:endParaRPr lang="el-GR"/>
          </a:p>
        </p:txBody>
      </p:sp>
      <p:sp>
        <p:nvSpPr>
          <p:cNvPr id="44040" name="Line 8"/>
          <p:cNvSpPr>
            <a:spLocks noChangeShapeType="1"/>
          </p:cNvSpPr>
          <p:nvPr/>
        </p:nvSpPr>
        <p:spPr bwMode="auto">
          <a:xfrm flipH="1">
            <a:off x="1641475" y="4283075"/>
            <a:ext cx="3340100" cy="0"/>
          </a:xfrm>
          <a:prstGeom prst="line">
            <a:avLst/>
          </a:prstGeom>
          <a:noFill/>
          <a:ln w="28575">
            <a:solidFill>
              <a:srgbClr val="FF3300"/>
            </a:solidFill>
            <a:prstDash val="sysDot"/>
            <a:round/>
            <a:headEnd/>
            <a:tailEnd/>
          </a:ln>
        </p:spPr>
        <p:txBody>
          <a:bodyPr/>
          <a:lstStyle/>
          <a:p>
            <a:endParaRPr lang="el-GR"/>
          </a:p>
        </p:txBody>
      </p:sp>
      <p:sp>
        <p:nvSpPr>
          <p:cNvPr id="44041" name="Oval 9"/>
          <p:cNvSpPr>
            <a:spLocks noChangeArrowheads="1"/>
          </p:cNvSpPr>
          <p:nvPr/>
        </p:nvSpPr>
        <p:spPr bwMode="auto">
          <a:xfrm>
            <a:off x="2443163" y="5418138"/>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42" name="Oval 10"/>
          <p:cNvSpPr>
            <a:spLocks noChangeArrowheads="1"/>
          </p:cNvSpPr>
          <p:nvPr/>
        </p:nvSpPr>
        <p:spPr bwMode="auto">
          <a:xfrm>
            <a:off x="2787651" y="5148264"/>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43" name="Oval 11"/>
          <p:cNvSpPr>
            <a:spLocks noChangeArrowheads="1"/>
          </p:cNvSpPr>
          <p:nvPr/>
        </p:nvSpPr>
        <p:spPr bwMode="auto">
          <a:xfrm>
            <a:off x="2946403" y="5421315"/>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44" name="Oval 12"/>
          <p:cNvSpPr>
            <a:spLocks noChangeArrowheads="1"/>
          </p:cNvSpPr>
          <p:nvPr/>
        </p:nvSpPr>
        <p:spPr bwMode="auto">
          <a:xfrm>
            <a:off x="3448051" y="5280027"/>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45" name="Oval 13"/>
          <p:cNvSpPr>
            <a:spLocks noChangeArrowheads="1"/>
          </p:cNvSpPr>
          <p:nvPr/>
        </p:nvSpPr>
        <p:spPr bwMode="auto">
          <a:xfrm>
            <a:off x="3478215" y="4824414"/>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46" name="Oval 14"/>
          <p:cNvSpPr>
            <a:spLocks noChangeArrowheads="1"/>
          </p:cNvSpPr>
          <p:nvPr/>
        </p:nvSpPr>
        <p:spPr bwMode="auto">
          <a:xfrm>
            <a:off x="3194051" y="5097465"/>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47" name="Oval 15"/>
          <p:cNvSpPr>
            <a:spLocks noChangeArrowheads="1"/>
          </p:cNvSpPr>
          <p:nvPr/>
        </p:nvSpPr>
        <p:spPr bwMode="auto">
          <a:xfrm>
            <a:off x="3694115" y="5040315"/>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48" name="Oval 16"/>
          <p:cNvSpPr>
            <a:spLocks noChangeArrowheads="1"/>
          </p:cNvSpPr>
          <p:nvPr/>
        </p:nvSpPr>
        <p:spPr bwMode="auto">
          <a:xfrm>
            <a:off x="3810003" y="4498977"/>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49" name="Oval 17"/>
          <p:cNvSpPr>
            <a:spLocks noChangeArrowheads="1"/>
          </p:cNvSpPr>
          <p:nvPr/>
        </p:nvSpPr>
        <p:spPr bwMode="auto">
          <a:xfrm>
            <a:off x="4268791" y="4900614"/>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50" name="Oval 18"/>
          <p:cNvSpPr>
            <a:spLocks noChangeArrowheads="1"/>
          </p:cNvSpPr>
          <p:nvPr/>
        </p:nvSpPr>
        <p:spPr bwMode="auto">
          <a:xfrm>
            <a:off x="4084639" y="4845051"/>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51" name="Oval 19"/>
          <p:cNvSpPr>
            <a:spLocks noChangeArrowheads="1"/>
          </p:cNvSpPr>
          <p:nvPr/>
        </p:nvSpPr>
        <p:spPr bwMode="auto">
          <a:xfrm>
            <a:off x="4586290" y="4675188"/>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52" name="Oval 20"/>
          <p:cNvSpPr>
            <a:spLocks noChangeArrowheads="1"/>
          </p:cNvSpPr>
          <p:nvPr/>
        </p:nvSpPr>
        <p:spPr bwMode="auto">
          <a:xfrm>
            <a:off x="3987803" y="4205289"/>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53" name="Oval 21"/>
          <p:cNvSpPr>
            <a:spLocks noChangeArrowheads="1"/>
          </p:cNvSpPr>
          <p:nvPr/>
        </p:nvSpPr>
        <p:spPr bwMode="auto">
          <a:xfrm>
            <a:off x="4732339" y="4264026"/>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54" name="Oval 22"/>
          <p:cNvSpPr>
            <a:spLocks noChangeArrowheads="1"/>
          </p:cNvSpPr>
          <p:nvPr/>
        </p:nvSpPr>
        <p:spPr bwMode="auto">
          <a:xfrm>
            <a:off x="4233863" y="4579938"/>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55" name="Oval 23"/>
          <p:cNvSpPr>
            <a:spLocks noChangeArrowheads="1"/>
          </p:cNvSpPr>
          <p:nvPr/>
        </p:nvSpPr>
        <p:spPr bwMode="auto">
          <a:xfrm>
            <a:off x="3349627" y="4624389"/>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56" name="Oval 24"/>
          <p:cNvSpPr>
            <a:spLocks noChangeArrowheads="1"/>
          </p:cNvSpPr>
          <p:nvPr/>
        </p:nvSpPr>
        <p:spPr bwMode="auto">
          <a:xfrm>
            <a:off x="4522791" y="4068765"/>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57" name="Oval 25"/>
          <p:cNvSpPr>
            <a:spLocks noChangeArrowheads="1"/>
          </p:cNvSpPr>
          <p:nvPr/>
        </p:nvSpPr>
        <p:spPr bwMode="auto">
          <a:xfrm>
            <a:off x="4210051" y="4241802"/>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58" name="Oval 26"/>
          <p:cNvSpPr>
            <a:spLocks noChangeArrowheads="1"/>
          </p:cNvSpPr>
          <p:nvPr/>
        </p:nvSpPr>
        <p:spPr bwMode="auto">
          <a:xfrm>
            <a:off x="5121275" y="4124325"/>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59" name="Oval 27"/>
          <p:cNvSpPr>
            <a:spLocks noChangeArrowheads="1"/>
          </p:cNvSpPr>
          <p:nvPr/>
        </p:nvSpPr>
        <p:spPr bwMode="auto">
          <a:xfrm>
            <a:off x="5337175" y="3625851"/>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60" name="Oval 28"/>
          <p:cNvSpPr>
            <a:spLocks noChangeArrowheads="1"/>
          </p:cNvSpPr>
          <p:nvPr/>
        </p:nvSpPr>
        <p:spPr bwMode="auto">
          <a:xfrm>
            <a:off x="4867275" y="3941763"/>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61" name="Oval 29"/>
          <p:cNvSpPr>
            <a:spLocks noChangeArrowheads="1"/>
          </p:cNvSpPr>
          <p:nvPr/>
        </p:nvSpPr>
        <p:spPr bwMode="auto">
          <a:xfrm>
            <a:off x="5367339" y="3884613"/>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62" name="Oval 30"/>
          <p:cNvSpPr>
            <a:spLocks noChangeArrowheads="1"/>
          </p:cNvSpPr>
          <p:nvPr/>
        </p:nvSpPr>
        <p:spPr bwMode="auto">
          <a:xfrm>
            <a:off x="5483226" y="3343275"/>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63" name="Oval 31"/>
          <p:cNvSpPr>
            <a:spLocks noChangeArrowheads="1"/>
          </p:cNvSpPr>
          <p:nvPr/>
        </p:nvSpPr>
        <p:spPr bwMode="auto">
          <a:xfrm>
            <a:off x="5942015" y="3744915"/>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64" name="Oval 32"/>
          <p:cNvSpPr>
            <a:spLocks noChangeArrowheads="1"/>
          </p:cNvSpPr>
          <p:nvPr/>
        </p:nvSpPr>
        <p:spPr bwMode="auto">
          <a:xfrm>
            <a:off x="5757863" y="3689352"/>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65" name="Oval 33"/>
          <p:cNvSpPr>
            <a:spLocks noChangeArrowheads="1"/>
          </p:cNvSpPr>
          <p:nvPr/>
        </p:nvSpPr>
        <p:spPr bwMode="auto">
          <a:xfrm>
            <a:off x="6259515" y="3519489"/>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66" name="Oval 34"/>
          <p:cNvSpPr>
            <a:spLocks noChangeArrowheads="1"/>
          </p:cNvSpPr>
          <p:nvPr/>
        </p:nvSpPr>
        <p:spPr bwMode="auto">
          <a:xfrm>
            <a:off x="5661027" y="3049590"/>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67" name="Oval 35"/>
          <p:cNvSpPr>
            <a:spLocks noChangeArrowheads="1"/>
          </p:cNvSpPr>
          <p:nvPr/>
        </p:nvSpPr>
        <p:spPr bwMode="auto">
          <a:xfrm>
            <a:off x="6405563" y="3108327"/>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68" name="Oval 36"/>
          <p:cNvSpPr>
            <a:spLocks noChangeArrowheads="1"/>
          </p:cNvSpPr>
          <p:nvPr/>
        </p:nvSpPr>
        <p:spPr bwMode="auto">
          <a:xfrm>
            <a:off x="5907091" y="3424239"/>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69" name="Oval 37"/>
          <p:cNvSpPr>
            <a:spLocks noChangeArrowheads="1"/>
          </p:cNvSpPr>
          <p:nvPr/>
        </p:nvSpPr>
        <p:spPr bwMode="auto">
          <a:xfrm>
            <a:off x="5022851" y="3468690"/>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70" name="Oval 38"/>
          <p:cNvSpPr>
            <a:spLocks noChangeArrowheads="1"/>
          </p:cNvSpPr>
          <p:nvPr/>
        </p:nvSpPr>
        <p:spPr bwMode="auto">
          <a:xfrm>
            <a:off x="6196015" y="2913063"/>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71" name="Oval 39"/>
          <p:cNvSpPr>
            <a:spLocks noChangeArrowheads="1"/>
          </p:cNvSpPr>
          <p:nvPr/>
        </p:nvSpPr>
        <p:spPr bwMode="auto">
          <a:xfrm>
            <a:off x="5883275" y="3086100"/>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72" name="Oval 40"/>
          <p:cNvSpPr>
            <a:spLocks noChangeArrowheads="1"/>
          </p:cNvSpPr>
          <p:nvPr/>
        </p:nvSpPr>
        <p:spPr bwMode="auto">
          <a:xfrm>
            <a:off x="4516439" y="3748089"/>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73" name="Oval 41"/>
          <p:cNvSpPr>
            <a:spLocks noChangeArrowheads="1"/>
          </p:cNvSpPr>
          <p:nvPr/>
        </p:nvSpPr>
        <p:spPr bwMode="auto">
          <a:xfrm>
            <a:off x="4946650" y="4449765"/>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74" name="Oval 42"/>
          <p:cNvSpPr>
            <a:spLocks noChangeArrowheads="1"/>
          </p:cNvSpPr>
          <p:nvPr/>
        </p:nvSpPr>
        <p:spPr bwMode="auto">
          <a:xfrm>
            <a:off x="4648203" y="4422777"/>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75" name="Oval 43"/>
          <p:cNvSpPr>
            <a:spLocks noChangeArrowheads="1"/>
          </p:cNvSpPr>
          <p:nvPr/>
        </p:nvSpPr>
        <p:spPr bwMode="auto">
          <a:xfrm>
            <a:off x="4921250" y="4095750"/>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76" name="Oval 44"/>
          <p:cNvSpPr>
            <a:spLocks noChangeArrowheads="1"/>
          </p:cNvSpPr>
          <p:nvPr/>
        </p:nvSpPr>
        <p:spPr bwMode="auto">
          <a:xfrm>
            <a:off x="4779963" y="3568701"/>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77" name="Oval 45"/>
          <p:cNvSpPr>
            <a:spLocks noChangeArrowheads="1"/>
          </p:cNvSpPr>
          <p:nvPr/>
        </p:nvSpPr>
        <p:spPr bwMode="auto">
          <a:xfrm>
            <a:off x="5081591" y="3741738"/>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78" name="Oval 46"/>
          <p:cNvSpPr>
            <a:spLocks noChangeArrowheads="1"/>
          </p:cNvSpPr>
          <p:nvPr/>
        </p:nvSpPr>
        <p:spPr bwMode="auto">
          <a:xfrm>
            <a:off x="5211763" y="4000500"/>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79" name="Oval 47"/>
          <p:cNvSpPr>
            <a:spLocks noChangeArrowheads="1"/>
          </p:cNvSpPr>
          <p:nvPr/>
        </p:nvSpPr>
        <p:spPr bwMode="auto">
          <a:xfrm>
            <a:off x="4370391" y="4273551"/>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80" name="Oval 48"/>
          <p:cNvSpPr>
            <a:spLocks noChangeArrowheads="1"/>
          </p:cNvSpPr>
          <p:nvPr/>
        </p:nvSpPr>
        <p:spPr bwMode="auto">
          <a:xfrm>
            <a:off x="4257675" y="4017963"/>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81" name="Oval 49"/>
          <p:cNvSpPr>
            <a:spLocks noChangeArrowheads="1"/>
          </p:cNvSpPr>
          <p:nvPr/>
        </p:nvSpPr>
        <p:spPr bwMode="auto">
          <a:xfrm>
            <a:off x="4059239" y="4533900"/>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82" name="Oval 50"/>
          <p:cNvSpPr>
            <a:spLocks noChangeArrowheads="1"/>
          </p:cNvSpPr>
          <p:nvPr/>
        </p:nvSpPr>
        <p:spPr bwMode="auto">
          <a:xfrm>
            <a:off x="3617915" y="4321176"/>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83" name="Oval 51"/>
          <p:cNvSpPr>
            <a:spLocks noChangeArrowheads="1"/>
          </p:cNvSpPr>
          <p:nvPr/>
        </p:nvSpPr>
        <p:spPr bwMode="auto">
          <a:xfrm>
            <a:off x="4776791" y="3322638"/>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84" name="Oval 52"/>
          <p:cNvSpPr>
            <a:spLocks noChangeArrowheads="1"/>
          </p:cNvSpPr>
          <p:nvPr/>
        </p:nvSpPr>
        <p:spPr bwMode="auto">
          <a:xfrm>
            <a:off x="5233991" y="3322638"/>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85" name="Oval 53"/>
          <p:cNvSpPr>
            <a:spLocks noChangeArrowheads="1"/>
          </p:cNvSpPr>
          <p:nvPr/>
        </p:nvSpPr>
        <p:spPr bwMode="auto">
          <a:xfrm>
            <a:off x="5564191" y="3538539"/>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86" name="Oval 54"/>
          <p:cNvSpPr>
            <a:spLocks noChangeArrowheads="1"/>
          </p:cNvSpPr>
          <p:nvPr/>
        </p:nvSpPr>
        <p:spPr bwMode="auto">
          <a:xfrm>
            <a:off x="5237163" y="4254501"/>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87" name="Oval 55"/>
          <p:cNvSpPr>
            <a:spLocks noChangeArrowheads="1"/>
          </p:cNvSpPr>
          <p:nvPr/>
        </p:nvSpPr>
        <p:spPr bwMode="auto">
          <a:xfrm>
            <a:off x="6510339" y="2684463"/>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88" name="Oval 56"/>
          <p:cNvSpPr>
            <a:spLocks noChangeArrowheads="1"/>
          </p:cNvSpPr>
          <p:nvPr/>
        </p:nvSpPr>
        <p:spPr bwMode="auto">
          <a:xfrm>
            <a:off x="3032127" y="4921251"/>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89" name="Oval 57"/>
          <p:cNvSpPr>
            <a:spLocks noChangeArrowheads="1"/>
          </p:cNvSpPr>
          <p:nvPr/>
        </p:nvSpPr>
        <p:spPr bwMode="auto">
          <a:xfrm>
            <a:off x="2733675" y="5537202"/>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90" name="Oval 58"/>
          <p:cNvSpPr>
            <a:spLocks noChangeArrowheads="1"/>
          </p:cNvSpPr>
          <p:nvPr/>
        </p:nvSpPr>
        <p:spPr bwMode="auto">
          <a:xfrm>
            <a:off x="2263775" y="5638800"/>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91" name="Oval 59"/>
          <p:cNvSpPr>
            <a:spLocks noChangeArrowheads="1"/>
          </p:cNvSpPr>
          <p:nvPr/>
        </p:nvSpPr>
        <p:spPr bwMode="auto">
          <a:xfrm>
            <a:off x="2579691" y="5183190"/>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92" name="Oval 60"/>
          <p:cNvSpPr>
            <a:spLocks noChangeArrowheads="1"/>
          </p:cNvSpPr>
          <p:nvPr/>
        </p:nvSpPr>
        <p:spPr bwMode="auto">
          <a:xfrm>
            <a:off x="3109915" y="4727577"/>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93" name="Oval 61"/>
          <p:cNvSpPr>
            <a:spLocks noChangeArrowheads="1"/>
          </p:cNvSpPr>
          <p:nvPr/>
        </p:nvSpPr>
        <p:spPr bwMode="auto">
          <a:xfrm>
            <a:off x="3240091" y="5357814"/>
            <a:ext cx="88900" cy="88900"/>
          </a:xfrm>
          <a:prstGeom prst="ellipse">
            <a:avLst/>
          </a:prstGeom>
          <a:solidFill>
            <a:srgbClr val="FF9900"/>
          </a:solidFill>
          <a:ln w="12700">
            <a:solidFill>
              <a:schemeClr val="accent2"/>
            </a:solidFill>
            <a:round/>
            <a:headEnd/>
            <a:tailEnd/>
          </a:ln>
        </p:spPr>
        <p:txBody>
          <a:bodyPr wrap="none" anchor="ctr"/>
          <a:lstStyle/>
          <a:p>
            <a:endParaRPr lang="el-GR"/>
          </a:p>
        </p:txBody>
      </p:sp>
      <p:sp>
        <p:nvSpPr>
          <p:cNvPr id="44094" name="Text Box 62"/>
          <p:cNvSpPr txBox="1">
            <a:spLocks noChangeArrowheads="1"/>
          </p:cNvSpPr>
          <p:nvPr/>
        </p:nvSpPr>
        <p:spPr bwMode="auto">
          <a:xfrm>
            <a:off x="6223000" y="4721225"/>
            <a:ext cx="1783950" cy="369332"/>
          </a:xfrm>
          <a:prstGeom prst="rect">
            <a:avLst/>
          </a:prstGeom>
          <a:noFill/>
          <a:ln w="9525">
            <a:noFill/>
            <a:miter lim="800000"/>
            <a:headEnd/>
            <a:tailEnd/>
          </a:ln>
        </p:spPr>
        <p:txBody>
          <a:bodyPr wrap="none">
            <a:spAutoFit/>
          </a:bodyPr>
          <a:lstStyle/>
          <a:p>
            <a:r>
              <a:rPr lang="el-GR">
                <a:solidFill>
                  <a:srgbClr val="244890"/>
                </a:solidFill>
              </a:rPr>
              <a:t>Ανάλυση </a:t>
            </a:r>
            <a:r>
              <a:rPr lang="en-US">
                <a:solidFill>
                  <a:srgbClr val="244890"/>
                </a:solidFill>
              </a:rPr>
              <a:t>Moyers</a:t>
            </a:r>
            <a:endParaRPr lang="el-GR">
              <a:solidFill>
                <a:srgbClr val="244890"/>
              </a:solidFill>
            </a:endParaRPr>
          </a:p>
        </p:txBody>
      </p:sp>
      <p:graphicFrame>
        <p:nvGraphicFramePr>
          <p:cNvPr id="297023" name="Group 63"/>
          <p:cNvGraphicFramePr>
            <a:graphicFrameLocks noGrp="1"/>
          </p:cNvGraphicFramePr>
          <p:nvPr/>
        </p:nvGraphicFramePr>
        <p:xfrm>
          <a:off x="452437" y="195263"/>
          <a:ext cx="8172450" cy="3429000"/>
        </p:xfrm>
        <a:graphic>
          <a:graphicData uri="http://schemas.openxmlformats.org/drawingml/2006/table">
            <a:tbl>
              <a:tblPr/>
              <a:tblGrid>
                <a:gridCol w="866775"/>
                <a:gridCol w="561975"/>
                <a:gridCol w="561975"/>
                <a:gridCol w="561975"/>
                <a:gridCol w="561975"/>
                <a:gridCol w="561975"/>
                <a:gridCol w="561975"/>
                <a:gridCol w="561975"/>
                <a:gridCol w="561975"/>
                <a:gridCol w="561975"/>
                <a:gridCol w="561975"/>
                <a:gridCol w="561975"/>
                <a:gridCol w="561975"/>
                <a:gridCol w="561975"/>
              </a:tblGrid>
              <a:tr h="5715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Τομείς:</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19.5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20.0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20.5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21.0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21.5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22.0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22.5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23.0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23.5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24.0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24.5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25.0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25.5</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r>
              <a:tr h="5715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16.7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5715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17.9</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18.1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18.4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18.7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19.0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19.2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19.5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19.7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20.0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20.3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20.5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20.8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21.0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5715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50%</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18.7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19.0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19.2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19.5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19.8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20.0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00"/>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20.3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20.5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20.8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21.1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21.3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21.6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21.8</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5715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75%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19.6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19.8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20.1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20.3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20.6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20.8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00"/>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21.1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21.3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21.6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21.9</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22.1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22.4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22.7</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r>
              <a:tr h="5715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95%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l-GR"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l-GR" sz="1600" b="0" i="0" u="none" strike="noStrike" cap="none" normalizeH="0" baseline="0" smtClean="0">
                          <a:ln>
                            <a:noFill/>
                          </a:ln>
                          <a:solidFill>
                            <a:schemeClr val="tx1"/>
                          </a:solidFill>
                          <a:effectLst/>
                          <a:latin typeface="Times New Roman" pitchFamily="18" charset="0"/>
                        </a:rPr>
                        <a:t>23.9</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r>
            </a:tbl>
          </a:graphicData>
        </a:graphic>
      </p:graphicFrame>
      <p:sp>
        <p:nvSpPr>
          <p:cNvPr id="44202" name="Line 170"/>
          <p:cNvSpPr>
            <a:spLocks noChangeShapeType="1"/>
          </p:cNvSpPr>
          <p:nvPr/>
        </p:nvSpPr>
        <p:spPr bwMode="auto">
          <a:xfrm flipH="1">
            <a:off x="1665293" y="3952875"/>
            <a:ext cx="3305175" cy="0"/>
          </a:xfrm>
          <a:prstGeom prst="line">
            <a:avLst/>
          </a:prstGeom>
          <a:noFill/>
          <a:ln w="28575">
            <a:solidFill>
              <a:srgbClr val="FF3300"/>
            </a:solidFill>
            <a:round/>
            <a:headEnd/>
            <a:tailEnd/>
          </a:ln>
        </p:spPr>
        <p:txBody>
          <a:bodyPr/>
          <a:lstStyle/>
          <a:p>
            <a:endParaRPr lang="el-GR"/>
          </a:p>
        </p:txBody>
      </p:sp>
      <p:sp>
        <p:nvSpPr>
          <p:cNvPr id="44203" name="Text Box 171"/>
          <p:cNvSpPr txBox="1">
            <a:spLocks noChangeArrowheads="1"/>
          </p:cNvSpPr>
          <p:nvPr/>
        </p:nvSpPr>
        <p:spPr bwMode="auto">
          <a:xfrm>
            <a:off x="4552949" y="5822950"/>
            <a:ext cx="593432" cy="369332"/>
          </a:xfrm>
          <a:prstGeom prst="rect">
            <a:avLst/>
          </a:prstGeom>
          <a:noFill/>
          <a:ln w="9525">
            <a:noFill/>
            <a:miter lim="800000"/>
            <a:headEnd/>
            <a:tailEnd/>
          </a:ln>
        </p:spPr>
        <p:txBody>
          <a:bodyPr wrap="none">
            <a:spAutoFit/>
          </a:bodyPr>
          <a:lstStyle/>
          <a:p>
            <a:r>
              <a:rPr lang="el-GR"/>
              <a:t>22.0</a:t>
            </a:r>
          </a:p>
        </p:txBody>
      </p:sp>
      <p:sp>
        <p:nvSpPr>
          <p:cNvPr id="44204" name="Text Box 172"/>
          <p:cNvSpPr txBox="1">
            <a:spLocks noChangeArrowheads="1"/>
          </p:cNvSpPr>
          <p:nvPr/>
        </p:nvSpPr>
        <p:spPr bwMode="auto">
          <a:xfrm>
            <a:off x="968375" y="3698875"/>
            <a:ext cx="593432" cy="369332"/>
          </a:xfrm>
          <a:prstGeom prst="rect">
            <a:avLst/>
          </a:prstGeom>
          <a:noFill/>
          <a:ln w="9525">
            <a:noFill/>
            <a:miter lim="800000"/>
            <a:headEnd/>
            <a:tailEnd/>
          </a:ln>
        </p:spPr>
        <p:txBody>
          <a:bodyPr wrap="none">
            <a:spAutoFit/>
          </a:bodyPr>
          <a:lstStyle/>
          <a:p>
            <a:r>
              <a:rPr lang="el-GR"/>
              <a:t>20.0</a:t>
            </a:r>
          </a:p>
        </p:txBody>
      </p:sp>
      <p:sp>
        <p:nvSpPr>
          <p:cNvPr id="44205" name="Text Box 173"/>
          <p:cNvSpPr txBox="1">
            <a:spLocks noChangeArrowheads="1"/>
          </p:cNvSpPr>
          <p:nvPr/>
        </p:nvSpPr>
        <p:spPr bwMode="auto">
          <a:xfrm>
            <a:off x="968375" y="3362325"/>
            <a:ext cx="593432" cy="369332"/>
          </a:xfrm>
          <a:prstGeom prst="rect">
            <a:avLst/>
          </a:prstGeom>
          <a:noFill/>
          <a:ln w="9525">
            <a:noFill/>
            <a:miter lim="800000"/>
            <a:headEnd/>
            <a:tailEnd/>
          </a:ln>
        </p:spPr>
        <p:txBody>
          <a:bodyPr wrap="none">
            <a:spAutoFit/>
          </a:bodyPr>
          <a:lstStyle/>
          <a:p>
            <a:r>
              <a:rPr lang="el-GR"/>
              <a:t>20.8</a:t>
            </a:r>
          </a:p>
        </p:txBody>
      </p:sp>
      <p:sp>
        <p:nvSpPr>
          <p:cNvPr id="44206" name="Text Box 174"/>
          <p:cNvSpPr txBox="1">
            <a:spLocks noChangeArrowheads="1"/>
          </p:cNvSpPr>
          <p:nvPr/>
        </p:nvSpPr>
        <p:spPr bwMode="auto">
          <a:xfrm>
            <a:off x="968375" y="4035425"/>
            <a:ext cx="593432" cy="369332"/>
          </a:xfrm>
          <a:prstGeom prst="rect">
            <a:avLst/>
          </a:prstGeom>
          <a:noFill/>
          <a:ln w="9525">
            <a:noFill/>
            <a:miter lim="800000"/>
            <a:headEnd/>
            <a:tailEnd/>
          </a:ln>
        </p:spPr>
        <p:txBody>
          <a:bodyPr wrap="none">
            <a:spAutoFit/>
          </a:bodyPr>
          <a:lstStyle/>
          <a:p>
            <a:r>
              <a:rPr lang="el-GR"/>
              <a:t>19.2</a:t>
            </a:r>
          </a:p>
        </p:txBody>
      </p:sp>
      <p:sp>
        <p:nvSpPr>
          <p:cNvPr id="44207" name="Rectangle 175"/>
          <p:cNvSpPr>
            <a:spLocks noChangeArrowheads="1"/>
          </p:cNvSpPr>
          <p:nvPr/>
        </p:nvSpPr>
        <p:spPr bwMode="auto">
          <a:xfrm>
            <a:off x="0" y="0"/>
            <a:ext cx="9144000" cy="6858000"/>
          </a:xfrm>
          <a:prstGeom prst="rect">
            <a:avLst/>
          </a:prstGeom>
          <a:solidFill>
            <a:schemeClr val="bg1">
              <a:alpha val="85097"/>
            </a:schemeClr>
          </a:solidFill>
          <a:ln w="9525">
            <a:noFill/>
            <a:miter lim="800000"/>
            <a:headEnd/>
            <a:tailEnd/>
          </a:ln>
        </p:spPr>
        <p:txBody>
          <a:bodyPr wrap="none" anchor="ctr"/>
          <a:lstStyle/>
          <a:p>
            <a:endParaRPr lang="el-GR"/>
          </a:p>
        </p:txBody>
      </p:sp>
      <p:sp>
        <p:nvSpPr>
          <p:cNvPr id="44208" name="Text Box 176"/>
          <p:cNvSpPr txBox="1">
            <a:spLocks noChangeArrowheads="1"/>
          </p:cNvSpPr>
          <p:nvPr/>
        </p:nvSpPr>
        <p:spPr bwMode="auto">
          <a:xfrm>
            <a:off x="2700344" y="2173288"/>
            <a:ext cx="2875339" cy="369332"/>
          </a:xfrm>
          <a:prstGeom prst="rect">
            <a:avLst/>
          </a:prstGeom>
          <a:noFill/>
          <a:ln w="9525">
            <a:noFill/>
            <a:miter lim="800000"/>
            <a:headEnd/>
            <a:tailEnd/>
          </a:ln>
        </p:spPr>
        <p:txBody>
          <a:bodyPr wrap="none">
            <a:spAutoFit/>
          </a:bodyPr>
          <a:lstStyle/>
          <a:p>
            <a:r>
              <a:rPr lang="el-GR"/>
              <a:t>Μέθοδος </a:t>
            </a:r>
            <a:r>
              <a:rPr lang="en-US"/>
              <a:t>Tanaka</a:t>
            </a:r>
            <a:r>
              <a:rPr lang="el-GR"/>
              <a:t> &amp;</a:t>
            </a:r>
            <a:r>
              <a:rPr lang="en-US"/>
              <a:t> Johnston</a:t>
            </a:r>
            <a:endParaRPr lang="el-GR"/>
          </a:p>
        </p:txBody>
      </p:sp>
      <p:sp>
        <p:nvSpPr>
          <p:cNvPr id="44209" name="Text Box 177"/>
          <p:cNvSpPr txBox="1">
            <a:spLocks noChangeArrowheads="1"/>
          </p:cNvSpPr>
          <p:nvPr/>
        </p:nvSpPr>
        <p:spPr bwMode="auto">
          <a:xfrm>
            <a:off x="2224091" y="2759075"/>
            <a:ext cx="3494867" cy="369332"/>
          </a:xfrm>
          <a:prstGeom prst="rect">
            <a:avLst/>
          </a:prstGeom>
          <a:noFill/>
          <a:ln w="9525">
            <a:noFill/>
            <a:miter lim="800000"/>
            <a:headEnd/>
            <a:tailEnd/>
          </a:ln>
        </p:spPr>
        <p:txBody>
          <a:bodyPr wrap="none">
            <a:spAutoFit/>
          </a:bodyPr>
          <a:lstStyle/>
          <a:p>
            <a:r>
              <a:rPr lang="en-US"/>
              <a:t>[3+4+5] = [31+32+41+42] / 2 + 10.5</a:t>
            </a:r>
            <a:endParaRPr lang="el-GR"/>
          </a:p>
        </p:txBody>
      </p:sp>
      <p:sp>
        <p:nvSpPr>
          <p:cNvPr id="44210" name="Text Box 178"/>
          <p:cNvSpPr txBox="1">
            <a:spLocks noChangeArrowheads="1"/>
          </p:cNvSpPr>
          <p:nvPr/>
        </p:nvSpPr>
        <p:spPr bwMode="auto">
          <a:xfrm>
            <a:off x="5724525" y="3287716"/>
            <a:ext cx="1582100" cy="646331"/>
          </a:xfrm>
          <a:prstGeom prst="rect">
            <a:avLst/>
          </a:prstGeom>
          <a:noFill/>
          <a:ln w="9525">
            <a:noFill/>
            <a:miter lim="800000"/>
            <a:headEnd/>
            <a:tailEnd/>
          </a:ln>
        </p:spPr>
        <p:txBody>
          <a:bodyPr wrap="none">
            <a:spAutoFit/>
          </a:bodyPr>
          <a:lstStyle/>
          <a:p>
            <a:r>
              <a:rPr lang="el-GR"/>
              <a:t>ή</a:t>
            </a:r>
            <a:r>
              <a:rPr lang="en-US"/>
              <a:t> + 1</a:t>
            </a:r>
            <a:r>
              <a:rPr lang="el-GR"/>
              <a:t>1, για</a:t>
            </a:r>
            <a:br>
              <a:rPr lang="el-GR"/>
            </a:br>
            <a:r>
              <a:rPr lang="el-GR"/>
              <a:t>την άνω γνάθο</a:t>
            </a:r>
          </a:p>
        </p:txBody>
      </p:sp>
    </p:spTree>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MG_4122.JPG"/>
          <p:cNvPicPr>
            <a:picLocks noChangeAspect="1"/>
          </p:cNvPicPr>
          <p:nvPr/>
        </p:nvPicPr>
        <p:blipFill rotWithShape="1">
          <a:blip r:embed="rId2" cstate="screen">
            <a:extLst>
              <a:ext uri="{28A0092B-C50C-407E-A947-70E740481C1C}">
                <a14:useLocalDpi xmlns="" xmlns:a14="http://schemas.microsoft.com/office/drawing/2010/main"/>
              </a:ext>
            </a:extLst>
          </a:blip>
          <a:srcRect/>
          <a:stretch/>
        </p:blipFill>
        <p:spPr>
          <a:xfrm flipV="1">
            <a:off x="2305149" y="379947"/>
            <a:ext cx="4559111" cy="3343513"/>
          </a:xfrm>
          <a:prstGeom prst="rect">
            <a:avLst/>
          </a:prstGeom>
        </p:spPr>
      </p:pic>
      <p:sp>
        <p:nvSpPr>
          <p:cNvPr id="5" name="Rectangle 4"/>
          <p:cNvSpPr/>
          <p:nvPr/>
        </p:nvSpPr>
        <p:spPr>
          <a:xfrm>
            <a:off x="716432" y="4296959"/>
            <a:ext cx="7848181" cy="369332"/>
          </a:xfrm>
          <a:prstGeom prst="rect">
            <a:avLst/>
          </a:prstGeom>
        </p:spPr>
        <p:txBody>
          <a:bodyPr wrap="square">
            <a:spAutoFit/>
          </a:bodyPr>
          <a:lstStyle/>
          <a:p>
            <a:pPr algn="ctr"/>
            <a:r>
              <a:rPr lang="el-GR" b="1" dirty="0"/>
              <a:t>Κατά </a:t>
            </a:r>
            <a:r>
              <a:rPr lang="en-US" b="1" dirty="0"/>
              <a:t>Tanaka and Johnston </a:t>
            </a:r>
          </a:p>
        </p:txBody>
      </p:sp>
      <p:sp>
        <p:nvSpPr>
          <p:cNvPr id="6" name="Text Box 177"/>
          <p:cNvSpPr txBox="1">
            <a:spLocks noChangeArrowheads="1"/>
          </p:cNvSpPr>
          <p:nvPr/>
        </p:nvSpPr>
        <p:spPr bwMode="auto">
          <a:xfrm>
            <a:off x="1609233" y="4756501"/>
            <a:ext cx="685136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dirty="0"/>
              <a:t>[3+4+5] = [31+32+41+42] / 2 + 11 </a:t>
            </a:r>
            <a:r>
              <a:rPr lang="el-GR" dirty="0"/>
              <a:t>για την άνω γνάθο</a:t>
            </a:r>
          </a:p>
          <a:p>
            <a:pPr eaLnBrk="1" hangingPunct="1"/>
            <a:r>
              <a:rPr lang="el-GR" dirty="0"/>
              <a:t>=22/2 +11 = </a:t>
            </a:r>
            <a:r>
              <a:rPr lang="en-US" dirty="0"/>
              <a:t>11+11 = </a:t>
            </a:r>
            <a:r>
              <a:rPr lang="el-GR" dirty="0"/>
              <a:t>22 </a:t>
            </a:r>
            <a:r>
              <a:rPr lang="en-US" dirty="0"/>
              <a:t>mm x 2= 44 mm</a:t>
            </a:r>
            <a:endParaRPr lang="el-GR" dirty="0"/>
          </a:p>
        </p:txBody>
      </p:sp>
    </p:spTree>
    <p:extLst>
      <p:ext uri="{BB962C8B-B14F-4D97-AF65-F5344CB8AC3E}">
        <p14:creationId xmlns="" xmlns:p14="http://schemas.microsoft.com/office/powerpoint/2010/main" val="660382249"/>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1"/>
          <p:cNvGrpSpPr>
            <a:grpSpLocks/>
          </p:cNvGrpSpPr>
          <p:nvPr/>
        </p:nvGrpSpPr>
        <p:grpSpPr bwMode="auto">
          <a:xfrm rot="-882910">
            <a:off x="1055691" y="3298825"/>
            <a:ext cx="1674812" cy="2095500"/>
            <a:chOff x="2214" y="2239"/>
            <a:chExt cx="367" cy="477"/>
          </a:xfrm>
        </p:grpSpPr>
        <p:sp>
          <p:nvSpPr>
            <p:cNvPr id="50214" name="Freeform 22"/>
            <p:cNvSpPr>
              <a:spLocks noChangeAspect="1"/>
            </p:cNvSpPr>
            <p:nvPr/>
          </p:nvSpPr>
          <p:spPr bwMode="auto">
            <a:xfrm>
              <a:off x="2336" y="2239"/>
              <a:ext cx="245" cy="189"/>
            </a:xfrm>
            <a:custGeom>
              <a:avLst/>
              <a:gdLst>
                <a:gd name="T0" fmla="*/ 0 w 234"/>
                <a:gd name="T1" fmla="*/ 127 h 181"/>
                <a:gd name="T2" fmla="*/ 2 w 234"/>
                <a:gd name="T3" fmla="*/ 82 h 181"/>
                <a:gd name="T4" fmla="*/ 2 w 234"/>
                <a:gd name="T5" fmla="*/ 48 h 181"/>
                <a:gd name="T6" fmla="*/ 9 w 234"/>
                <a:gd name="T7" fmla="*/ 27 h 181"/>
                <a:gd name="T8" fmla="*/ 27 w 234"/>
                <a:gd name="T9" fmla="*/ 0 h 181"/>
                <a:gd name="T10" fmla="*/ 54 w 234"/>
                <a:gd name="T11" fmla="*/ 2 h 181"/>
                <a:gd name="T12" fmla="*/ 61 w 234"/>
                <a:gd name="T13" fmla="*/ 14 h 181"/>
                <a:gd name="T14" fmla="*/ 36 w 234"/>
                <a:gd name="T15" fmla="*/ 59 h 181"/>
                <a:gd name="T16" fmla="*/ 61 w 234"/>
                <a:gd name="T17" fmla="*/ 14 h 181"/>
                <a:gd name="T18" fmla="*/ 70 w 234"/>
                <a:gd name="T19" fmla="*/ 7 h 181"/>
                <a:gd name="T20" fmla="*/ 82 w 234"/>
                <a:gd name="T21" fmla="*/ 5 h 181"/>
                <a:gd name="T22" fmla="*/ 102 w 234"/>
                <a:gd name="T23" fmla="*/ 9 h 181"/>
                <a:gd name="T24" fmla="*/ 136 w 234"/>
                <a:gd name="T25" fmla="*/ 25 h 181"/>
                <a:gd name="T26" fmla="*/ 145 w 234"/>
                <a:gd name="T27" fmla="*/ 48 h 181"/>
                <a:gd name="T28" fmla="*/ 141 w 234"/>
                <a:gd name="T29" fmla="*/ 66 h 181"/>
                <a:gd name="T30" fmla="*/ 129 w 234"/>
                <a:gd name="T31" fmla="*/ 93 h 181"/>
                <a:gd name="T32" fmla="*/ 141 w 234"/>
                <a:gd name="T33" fmla="*/ 66 h 181"/>
                <a:gd name="T34" fmla="*/ 145 w 234"/>
                <a:gd name="T35" fmla="*/ 48 h 181"/>
                <a:gd name="T36" fmla="*/ 156 w 234"/>
                <a:gd name="T37" fmla="*/ 39 h 181"/>
                <a:gd name="T38" fmla="*/ 184 w 234"/>
                <a:gd name="T39" fmla="*/ 39 h 181"/>
                <a:gd name="T40" fmla="*/ 204 w 234"/>
                <a:gd name="T41" fmla="*/ 43 h 181"/>
                <a:gd name="T42" fmla="*/ 224 w 234"/>
                <a:gd name="T43" fmla="*/ 48 h 181"/>
                <a:gd name="T44" fmla="*/ 231 w 234"/>
                <a:gd name="T45" fmla="*/ 61 h 181"/>
                <a:gd name="T46" fmla="*/ 234 w 234"/>
                <a:gd name="T47" fmla="*/ 95 h 181"/>
                <a:gd name="T48" fmla="*/ 227 w 234"/>
                <a:gd name="T49" fmla="*/ 116 h 181"/>
                <a:gd name="T50" fmla="*/ 197 w 234"/>
                <a:gd name="T51" fmla="*/ 152 h 181"/>
                <a:gd name="T52" fmla="*/ 181 w 234"/>
                <a:gd name="T53" fmla="*/ 181 h 181"/>
                <a:gd name="T54" fmla="*/ 141 w 234"/>
                <a:gd name="T55" fmla="*/ 179 h 181"/>
                <a:gd name="T56" fmla="*/ 97 w 234"/>
                <a:gd name="T57" fmla="*/ 168 h 181"/>
                <a:gd name="T58" fmla="*/ 50 w 234"/>
                <a:gd name="T59" fmla="*/ 152 h 181"/>
                <a:gd name="T60" fmla="*/ 0 w 234"/>
                <a:gd name="T61" fmla="*/ 127 h 18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34"/>
                <a:gd name="T94" fmla="*/ 0 h 181"/>
                <a:gd name="T95" fmla="*/ 234 w 234"/>
                <a:gd name="T96" fmla="*/ 181 h 18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34" h="181">
                  <a:moveTo>
                    <a:pt x="0" y="127"/>
                  </a:moveTo>
                  <a:lnTo>
                    <a:pt x="2" y="82"/>
                  </a:lnTo>
                  <a:lnTo>
                    <a:pt x="2" y="48"/>
                  </a:lnTo>
                  <a:lnTo>
                    <a:pt x="9" y="27"/>
                  </a:lnTo>
                  <a:lnTo>
                    <a:pt x="27" y="0"/>
                  </a:lnTo>
                  <a:lnTo>
                    <a:pt x="54" y="2"/>
                  </a:lnTo>
                  <a:lnTo>
                    <a:pt x="61" y="14"/>
                  </a:lnTo>
                  <a:lnTo>
                    <a:pt x="36" y="59"/>
                  </a:lnTo>
                  <a:lnTo>
                    <a:pt x="61" y="14"/>
                  </a:lnTo>
                  <a:lnTo>
                    <a:pt x="70" y="7"/>
                  </a:lnTo>
                  <a:lnTo>
                    <a:pt x="82" y="5"/>
                  </a:lnTo>
                  <a:lnTo>
                    <a:pt x="102" y="9"/>
                  </a:lnTo>
                  <a:lnTo>
                    <a:pt x="136" y="25"/>
                  </a:lnTo>
                  <a:lnTo>
                    <a:pt x="145" y="48"/>
                  </a:lnTo>
                  <a:lnTo>
                    <a:pt x="141" y="66"/>
                  </a:lnTo>
                  <a:lnTo>
                    <a:pt x="129" y="93"/>
                  </a:lnTo>
                  <a:lnTo>
                    <a:pt x="141" y="66"/>
                  </a:lnTo>
                  <a:lnTo>
                    <a:pt x="145" y="48"/>
                  </a:lnTo>
                  <a:lnTo>
                    <a:pt x="156" y="39"/>
                  </a:lnTo>
                  <a:lnTo>
                    <a:pt x="184" y="39"/>
                  </a:lnTo>
                  <a:lnTo>
                    <a:pt x="204" y="43"/>
                  </a:lnTo>
                  <a:lnTo>
                    <a:pt x="224" y="48"/>
                  </a:lnTo>
                  <a:lnTo>
                    <a:pt x="231" y="61"/>
                  </a:lnTo>
                  <a:lnTo>
                    <a:pt x="234" y="95"/>
                  </a:lnTo>
                  <a:lnTo>
                    <a:pt x="227" y="116"/>
                  </a:lnTo>
                  <a:lnTo>
                    <a:pt x="197" y="152"/>
                  </a:lnTo>
                  <a:lnTo>
                    <a:pt x="181" y="181"/>
                  </a:lnTo>
                  <a:lnTo>
                    <a:pt x="141" y="179"/>
                  </a:lnTo>
                  <a:lnTo>
                    <a:pt x="97" y="168"/>
                  </a:lnTo>
                  <a:lnTo>
                    <a:pt x="50" y="152"/>
                  </a:lnTo>
                  <a:lnTo>
                    <a:pt x="0" y="127"/>
                  </a:lnTo>
                  <a:close/>
                </a:path>
              </a:pathLst>
            </a:custGeom>
            <a:solidFill>
              <a:schemeClr val="bg1"/>
            </a:solidFill>
            <a:ln w="0">
              <a:solidFill>
                <a:schemeClr val="tx1"/>
              </a:solidFill>
              <a:prstDash val="solid"/>
              <a:round/>
              <a:headEnd/>
              <a:tailEnd/>
            </a:ln>
          </p:spPr>
          <p:txBody>
            <a:bodyPr/>
            <a:lstStyle/>
            <a:p>
              <a:endParaRPr lang="el-GR"/>
            </a:p>
          </p:txBody>
        </p:sp>
        <p:sp>
          <p:nvSpPr>
            <p:cNvPr id="50215" name="Freeform 23"/>
            <p:cNvSpPr>
              <a:spLocks noChangeAspect="1"/>
            </p:cNvSpPr>
            <p:nvPr/>
          </p:nvSpPr>
          <p:spPr bwMode="auto">
            <a:xfrm>
              <a:off x="2214" y="2372"/>
              <a:ext cx="311" cy="344"/>
            </a:xfrm>
            <a:custGeom>
              <a:avLst/>
              <a:gdLst>
                <a:gd name="T0" fmla="*/ 297 w 297"/>
                <a:gd name="T1" fmla="*/ 54 h 329"/>
                <a:gd name="T2" fmla="*/ 257 w 297"/>
                <a:gd name="T3" fmla="*/ 52 h 329"/>
                <a:gd name="T4" fmla="*/ 213 w 297"/>
                <a:gd name="T5" fmla="*/ 41 h 329"/>
                <a:gd name="T6" fmla="*/ 166 w 297"/>
                <a:gd name="T7" fmla="*/ 25 h 329"/>
                <a:gd name="T8" fmla="*/ 116 w 297"/>
                <a:gd name="T9" fmla="*/ 0 h 329"/>
                <a:gd name="T10" fmla="*/ 100 w 297"/>
                <a:gd name="T11" fmla="*/ 50 h 329"/>
                <a:gd name="T12" fmla="*/ 55 w 297"/>
                <a:gd name="T13" fmla="*/ 127 h 329"/>
                <a:gd name="T14" fmla="*/ 25 w 297"/>
                <a:gd name="T15" fmla="*/ 209 h 329"/>
                <a:gd name="T16" fmla="*/ 0 w 297"/>
                <a:gd name="T17" fmla="*/ 245 h 329"/>
                <a:gd name="T18" fmla="*/ 0 w 297"/>
                <a:gd name="T19" fmla="*/ 274 h 329"/>
                <a:gd name="T20" fmla="*/ 7 w 297"/>
                <a:gd name="T21" fmla="*/ 281 h 329"/>
                <a:gd name="T22" fmla="*/ 32 w 297"/>
                <a:gd name="T23" fmla="*/ 277 h 329"/>
                <a:gd name="T24" fmla="*/ 52 w 297"/>
                <a:gd name="T25" fmla="*/ 259 h 329"/>
                <a:gd name="T26" fmla="*/ 82 w 297"/>
                <a:gd name="T27" fmla="*/ 213 h 329"/>
                <a:gd name="T28" fmla="*/ 175 w 297"/>
                <a:gd name="T29" fmla="*/ 118 h 329"/>
                <a:gd name="T30" fmla="*/ 179 w 297"/>
                <a:gd name="T31" fmla="*/ 125 h 329"/>
                <a:gd name="T32" fmla="*/ 186 w 297"/>
                <a:gd name="T33" fmla="*/ 143 h 329"/>
                <a:gd name="T34" fmla="*/ 184 w 297"/>
                <a:gd name="T35" fmla="*/ 166 h 329"/>
                <a:gd name="T36" fmla="*/ 177 w 297"/>
                <a:gd name="T37" fmla="*/ 197 h 329"/>
                <a:gd name="T38" fmla="*/ 155 w 297"/>
                <a:gd name="T39" fmla="*/ 245 h 329"/>
                <a:gd name="T40" fmla="*/ 134 w 297"/>
                <a:gd name="T41" fmla="*/ 274 h 329"/>
                <a:gd name="T42" fmla="*/ 123 w 297"/>
                <a:gd name="T43" fmla="*/ 304 h 329"/>
                <a:gd name="T44" fmla="*/ 130 w 297"/>
                <a:gd name="T45" fmla="*/ 324 h 329"/>
                <a:gd name="T46" fmla="*/ 139 w 297"/>
                <a:gd name="T47" fmla="*/ 329 h 329"/>
                <a:gd name="T48" fmla="*/ 164 w 297"/>
                <a:gd name="T49" fmla="*/ 322 h 329"/>
                <a:gd name="T50" fmla="*/ 204 w 297"/>
                <a:gd name="T51" fmla="*/ 284 h 329"/>
                <a:gd name="T52" fmla="*/ 238 w 297"/>
                <a:gd name="T53" fmla="*/ 250 h 329"/>
                <a:gd name="T54" fmla="*/ 250 w 297"/>
                <a:gd name="T55" fmla="*/ 229 h 329"/>
                <a:gd name="T56" fmla="*/ 261 w 297"/>
                <a:gd name="T57" fmla="*/ 188 h 329"/>
                <a:gd name="T58" fmla="*/ 266 w 297"/>
                <a:gd name="T59" fmla="*/ 134 h 329"/>
                <a:gd name="T60" fmla="*/ 275 w 297"/>
                <a:gd name="T61" fmla="*/ 100 h 329"/>
                <a:gd name="T62" fmla="*/ 297 w 297"/>
                <a:gd name="T63" fmla="*/ 54 h 3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7"/>
                <a:gd name="T97" fmla="*/ 0 h 329"/>
                <a:gd name="T98" fmla="*/ 297 w 297"/>
                <a:gd name="T99" fmla="*/ 329 h 3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7" h="329">
                  <a:moveTo>
                    <a:pt x="297" y="54"/>
                  </a:moveTo>
                  <a:lnTo>
                    <a:pt x="257" y="52"/>
                  </a:lnTo>
                  <a:lnTo>
                    <a:pt x="213" y="41"/>
                  </a:lnTo>
                  <a:lnTo>
                    <a:pt x="166" y="25"/>
                  </a:lnTo>
                  <a:lnTo>
                    <a:pt x="116" y="0"/>
                  </a:lnTo>
                  <a:lnTo>
                    <a:pt x="100" y="50"/>
                  </a:lnTo>
                  <a:lnTo>
                    <a:pt x="55" y="127"/>
                  </a:lnTo>
                  <a:lnTo>
                    <a:pt x="25" y="209"/>
                  </a:lnTo>
                  <a:lnTo>
                    <a:pt x="0" y="245"/>
                  </a:lnTo>
                  <a:lnTo>
                    <a:pt x="0" y="274"/>
                  </a:lnTo>
                  <a:lnTo>
                    <a:pt x="7" y="281"/>
                  </a:lnTo>
                  <a:lnTo>
                    <a:pt x="32" y="277"/>
                  </a:lnTo>
                  <a:lnTo>
                    <a:pt x="52" y="259"/>
                  </a:lnTo>
                  <a:lnTo>
                    <a:pt x="82" y="213"/>
                  </a:lnTo>
                  <a:lnTo>
                    <a:pt x="175" y="118"/>
                  </a:lnTo>
                  <a:lnTo>
                    <a:pt x="179" y="125"/>
                  </a:lnTo>
                  <a:lnTo>
                    <a:pt x="186" y="143"/>
                  </a:lnTo>
                  <a:lnTo>
                    <a:pt x="184" y="166"/>
                  </a:lnTo>
                  <a:lnTo>
                    <a:pt x="177" y="197"/>
                  </a:lnTo>
                  <a:lnTo>
                    <a:pt x="155" y="245"/>
                  </a:lnTo>
                  <a:lnTo>
                    <a:pt x="134" y="274"/>
                  </a:lnTo>
                  <a:lnTo>
                    <a:pt x="123" y="304"/>
                  </a:lnTo>
                  <a:lnTo>
                    <a:pt x="130" y="324"/>
                  </a:lnTo>
                  <a:lnTo>
                    <a:pt x="139" y="329"/>
                  </a:lnTo>
                  <a:lnTo>
                    <a:pt x="164" y="322"/>
                  </a:lnTo>
                  <a:lnTo>
                    <a:pt x="204" y="284"/>
                  </a:lnTo>
                  <a:lnTo>
                    <a:pt x="238" y="250"/>
                  </a:lnTo>
                  <a:lnTo>
                    <a:pt x="250" y="229"/>
                  </a:lnTo>
                  <a:lnTo>
                    <a:pt x="261" y="188"/>
                  </a:lnTo>
                  <a:lnTo>
                    <a:pt x="266" y="134"/>
                  </a:lnTo>
                  <a:lnTo>
                    <a:pt x="275" y="100"/>
                  </a:lnTo>
                  <a:lnTo>
                    <a:pt x="297" y="54"/>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3" name="Group 24"/>
          <p:cNvGrpSpPr>
            <a:grpSpLocks/>
          </p:cNvGrpSpPr>
          <p:nvPr/>
        </p:nvGrpSpPr>
        <p:grpSpPr bwMode="auto">
          <a:xfrm rot="-844559">
            <a:off x="3178175" y="3289300"/>
            <a:ext cx="876300" cy="1968500"/>
            <a:chOff x="2711" y="2360"/>
            <a:chExt cx="213" cy="497"/>
          </a:xfrm>
        </p:grpSpPr>
        <p:sp>
          <p:nvSpPr>
            <p:cNvPr id="50212" name="Freeform 25"/>
            <p:cNvSpPr>
              <a:spLocks noChangeAspect="1"/>
            </p:cNvSpPr>
            <p:nvPr/>
          </p:nvSpPr>
          <p:spPr bwMode="auto">
            <a:xfrm>
              <a:off x="2763" y="2360"/>
              <a:ext cx="161" cy="195"/>
            </a:xfrm>
            <a:custGeom>
              <a:avLst/>
              <a:gdLst>
                <a:gd name="T0" fmla="*/ 50 w 154"/>
                <a:gd name="T1" fmla="*/ 179 h 186"/>
                <a:gd name="T2" fmla="*/ 18 w 154"/>
                <a:gd name="T3" fmla="*/ 168 h 186"/>
                <a:gd name="T4" fmla="*/ 2 w 154"/>
                <a:gd name="T5" fmla="*/ 143 h 186"/>
                <a:gd name="T6" fmla="*/ 0 w 154"/>
                <a:gd name="T7" fmla="*/ 72 h 186"/>
                <a:gd name="T8" fmla="*/ 11 w 154"/>
                <a:gd name="T9" fmla="*/ 41 h 186"/>
                <a:gd name="T10" fmla="*/ 30 w 154"/>
                <a:gd name="T11" fmla="*/ 20 h 186"/>
                <a:gd name="T12" fmla="*/ 77 w 154"/>
                <a:gd name="T13" fmla="*/ 4 h 186"/>
                <a:gd name="T14" fmla="*/ 102 w 154"/>
                <a:gd name="T15" fmla="*/ 0 h 186"/>
                <a:gd name="T16" fmla="*/ 111 w 154"/>
                <a:gd name="T17" fmla="*/ 7 h 186"/>
                <a:gd name="T18" fmla="*/ 127 w 154"/>
                <a:gd name="T19" fmla="*/ 34 h 186"/>
                <a:gd name="T20" fmla="*/ 154 w 154"/>
                <a:gd name="T21" fmla="*/ 72 h 186"/>
                <a:gd name="T22" fmla="*/ 154 w 154"/>
                <a:gd name="T23" fmla="*/ 95 h 186"/>
                <a:gd name="T24" fmla="*/ 143 w 154"/>
                <a:gd name="T25" fmla="*/ 127 h 186"/>
                <a:gd name="T26" fmla="*/ 114 w 154"/>
                <a:gd name="T27" fmla="*/ 163 h 186"/>
                <a:gd name="T28" fmla="*/ 107 w 154"/>
                <a:gd name="T29" fmla="*/ 179 h 186"/>
                <a:gd name="T30" fmla="*/ 93 w 154"/>
                <a:gd name="T31" fmla="*/ 186 h 186"/>
                <a:gd name="T32" fmla="*/ 50 w 154"/>
                <a:gd name="T33" fmla="*/ 179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4"/>
                <a:gd name="T52" fmla="*/ 0 h 186"/>
                <a:gd name="T53" fmla="*/ 154 w 154"/>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4" h="186">
                  <a:moveTo>
                    <a:pt x="50" y="179"/>
                  </a:moveTo>
                  <a:lnTo>
                    <a:pt x="18" y="168"/>
                  </a:lnTo>
                  <a:lnTo>
                    <a:pt x="2" y="143"/>
                  </a:lnTo>
                  <a:lnTo>
                    <a:pt x="0" y="72"/>
                  </a:lnTo>
                  <a:lnTo>
                    <a:pt x="11" y="41"/>
                  </a:lnTo>
                  <a:lnTo>
                    <a:pt x="30" y="20"/>
                  </a:lnTo>
                  <a:lnTo>
                    <a:pt x="77" y="4"/>
                  </a:lnTo>
                  <a:lnTo>
                    <a:pt x="102" y="0"/>
                  </a:lnTo>
                  <a:lnTo>
                    <a:pt x="111" y="7"/>
                  </a:lnTo>
                  <a:lnTo>
                    <a:pt x="127" y="34"/>
                  </a:lnTo>
                  <a:lnTo>
                    <a:pt x="154" y="72"/>
                  </a:lnTo>
                  <a:lnTo>
                    <a:pt x="154" y="95"/>
                  </a:lnTo>
                  <a:lnTo>
                    <a:pt x="143" y="127"/>
                  </a:lnTo>
                  <a:lnTo>
                    <a:pt x="114" y="163"/>
                  </a:lnTo>
                  <a:lnTo>
                    <a:pt x="107" y="179"/>
                  </a:lnTo>
                  <a:lnTo>
                    <a:pt x="93" y="186"/>
                  </a:lnTo>
                  <a:lnTo>
                    <a:pt x="50" y="179"/>
                  </a:lnTo>
                  <a:close/>
                </a:path>
              </a:pathLst>
            </a:custGeom>
            <a:solidFill>
              <a:schemeClr val="bg1"/>
            </a:solidFill>
            <a:ln w="0">
              <a:solidFill>
                <a:schemeClr val="tx1"/>
              </a:solidFill>
              <a:prstDash val="solid"/>
              <a:round/>
              <a:headEnd/>
              <a:tailEnd/>
            </a:ln>
          </p:spPr>
          <p:txBody>
            <a:bodyPr/>
            <a:lstStyle/>
            <a:p>
              <a:endParaRPr lang="el-GR"/>
            </a:p>
          </p:txBody>
        </p:sp>
        <p:sp>
          <p:nvSpPr>
            <p:cNvPr id="50213" name="Freeform 26"/>
            <p:cNvSpPr>
              <a:spLocks noChangeAspect="1"/>
            </p:cNvSpPr>
            <p:nvPr/>
          </p:nvSpPr>
          <p:spPr bwMode="auto">
            <a:xfrm>
              <a:off x="2711" y="2510"/>
              <a:ext cx="164" cy="347"/>
            </a:xfrm>
            <a:custGeom>
              <a:avLst/>
              <a:gdLst>
                <a:gd name="T0" fmla="*/ 100 w 157"/>
                <a:gd name="T1" fmla="*/ 36 h 331"/>
                <a:gd name="T2" fmla="*/ 68 w 157"/>
                <a:gd name="T3" fmla="*/ 25 h 331"/>
                <a:gd name="T4" fmla="*/ 52 w 157"/>
                <a:gd name="T5" fmla="*/ 0 h 331"/>
                <a:gd name="T6" fmla="*/ 43 w 157"/>
                <a:gd name="T7" fmla="*/ 54 h 331"/>
                <a:gd name="T8" fmla="*/ 18 w 157"/>
                <a:gd name="T9" fmla="*/ 161 h 331"/>
                <a:gd name="T10" fmla="*/ 9 w 157"/>
                <a:gd name="T11" fmla="*/ 238 h 331"/>
                <a:gd name="T12" fmla="*/ 0 w 157"/>
                <a:gd name="T13" fmla="*/ 306 h 331"/>
                <a:gd name="T14" fmla="*/ 7 w 157"/>
                <a:gd name="T15" fmla="*/ 324 h 331"/>
                <a:gd name="T16" fmla="*/ 12 w 157"/>
                <a:gd name="T17" fmla="*/ 331 h 331"/>
                <a:gd name="T18" fmla="*/ 18 w 157"/>
                <a:gd name="T19" fmla="*/ 328 h 331"/>
                <a:gd name="T20" fmla="*/ 34 w 157"/>
                <a:gd name="T21" fmla="*/ 315 h 331"/>
                <a:gd name="T22" fmla="*/ 64 w 157"/>
                <a:gd name="T23" fmla="*/ 254 h 331"/>
                <a:gd name="T24" fmla="*/ 98 w 157"/>
                <a:gd name="T25" fmla="*/ 186 h 331"/>
                <a:gd name="T26" fmla="*/ 136 w 157"/>
                <a:gd name="T27" fmla="*/ 81 h 331"/>
                <a:gd name="T28" fmla="*/ 157 w 157"/>
                <a:gd name="T29" fmla="*/ 36 h 331"/>
                <a:gd name="T30" fmla="*/ 143 w 157"/>
                <a:gd name="T31" fmla="*/ 43 h 331"/>
                <a:gd name="T32" fmla="*/ 100 w 157"/>
                <a:gd name="T33" fmla="*/ 36 h 3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7"/>
                <a:gd name="T52" fmla="*/ 0 h 331"/>
                <a:gd name="T53" fmla="*/ 157 w 157"/>
                <a:gd name="T54" fmla="*/ 331 h 3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7" h="331">
                  <a:moveTo>
                    <a:pt x="100" y="36"/>
                  </a:moveTo>
                  <a:lnTo>
                    <a:pt x="68" y="25"/>
                  </a:lnTo>
                  <a:lnTo>
                    <a:pt x="52" y="0"/>
                  </a:lnTo>
                  <a:lnTo>
                    <a:pt x="43" y="54"/>
                  </a:lnTo>
                  <a:lnTo>
                    <a:pt x="18" y="161"/>
                  </a:lnTo>
                  <a:lnTo>
                    <a:pt x="9" y="238"/>
                  </a:lnTo>
                  <a:lnTo>
                    <a:pt x="0" y="306"/>
                  </a:lnTo>
                  <a:lnTo>
                    <a:pt x="7" y="324"/>
                  </a:lnTo>
                  <a:lnTo>
                    <a:pt x="12" y="331"/>
                  </a:lnTo>
                  <a:lnTo>
                    <a:pt x="18" y="328"/>
                  </a:lnTo>
                  <a:lnTo>
                    <a:pt x="34" y="315"/>
                  </a:lnTo>
                  <a:lnTo>
                    <a:pt x="64" y="254"/>
                  </a:lnTo>
                  <a:lnTo>
                    <a:pt x="98" y="186"/>
                  </a:lnTo>
                  <a:lnTo>
                    <a:pt x="136" y="81"/>
                  </a:lnTo>
                  <a:lnTo>
                    <a:pt x="157" y="36"/>
                  </a:lnTo>
                  <a:lnTo>
                    <a:pt x="143" y="43"/>
                  </a:lnTo>
                  <a:lnTo>
                    <a:pt x="100" y="36"/>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4" name="Group 27"/>
          <p:cNvGrpSpPr>
            <a:grpSpLocks/>
          </p:cNvGrpSpPr>
          <p:nvPr/>
        </p:nvGrpSpPr>
        <p:grpSpPr bwMode="auto">
          <a:xfrm rot="-610285">
            <a:off x="3825879" y="3246441"/>
            <a:ext cx="892175" cy="2262187"/>
            <a:chOff x="2894" y="2383"/>
            <a:chExt cx="195" cy="515"/>
          </a:xfrm>
        </p:grpSpPr>
        <p:sp>
          <p:nvSpPr>
            <p:cNvPr id="50210" name="Freeform 28"/>
            <p:cNvSpPr>
              <a:spLocks noChangeAspect="1"/>
            </p:cNvSpPr>
            <p:nvPr/>
          </p:nvSpPr>
          <p:spPr bwMode="auto">
            <a:xfrm>
              <a:off x="2937" y="2383"/>
              <a:ext cx="152" cy="210"/>
            </a:xfrm>
            <a:custGeom>
              <a:avLst/>
              <a:gdLst>
                <a:gd name="T0" fmla="*/ 52 w 145"/>
                <a:gd name="T1" fmla="*/ 200 h 200"/>
                <a:gd name="T2" fmla="*/ 18 w 145"/>
                <a:gd name="T3" fmla="*/ 186 h 200"/>
                <a:gd name="T4" fmla="*/ 0 w 145"/>
                <a:gd name="T5" fmla="*/ 180 h 200"/>
                <a:gd name="T6" fmla="*/ 9 w 145"/>
                <a:gd name="T7" fmla="*/ 132 h 200"/>
                <a:gd name="T8" fmla="*/ 4 w 145"/>
                <a:gd name="T9" fmla="*/ 82 h 200"/>
                <a:gd name="T10" fmla="*/ 16 w 145"/>
                <a:gd name="T11" fmla="*/ 46 h 200"/>
                <a:gd name="T12" fmla="*/ 29 w 145"/>
                <a:gd name="T13" fmla="*/ 21 h 200"/>
                <a:gd name="T14" fmla="*/ 97 w 145"/>
                <a:gd name="T15" fmla="*/ 0 h 200"/>
                <a:gd name="T16" fmla="*/ 102 w 145"/>
                <a:gd name="T17" fmla="*/ 0 h 200"/>
                <a:gd name="T18" fmla="*/ 136 w 145"/>
                <a:gd name="T19" fmla="*/ 23 h 200"/>
                <a:gd name="T20" fmla="*/ 145 w 145"/>
                <a:gd name="T21" fmla="*/ 41 h 200"/>
                <a:gd name="T22" fmla="*/ 143 w 145"/>
                <a:gd name="T23" fmla="*/ 68 h 200"/>
                <a:gd name="T24" fmla="*/ 131 w 145"/>
                <a:gd name="T25" fmla="*/ 105 h 200"/>
                <a:gd name="T26" fmla="*/ 104 w 145"/>
                <a:gd name="T27" fmla="*/ 175 h 200"/>
                <a:gd name="T28" fmla="*/ 77 w 145"/>
                <a:gd name="T29" fmla="*/ 198 h 200"/>
                <a:gd name="T30" fmla="*/ 52 w 145"/>
                <a:gd name="T31" fmla="*/ 200 h 2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5"/>
                <a:gd name="T49" fmla="*/ 0 h 200"/>
                <a:gd name="T50" fmla="*/ 145 w 145"/>
                <a:gd name="T51" fmla="*/ 200 h 20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5" h="200">
                  <a:moveTo>
                    <a:pt x="52" y="200"/>
                  </a:moveTo>
                  <a:lnTo>
                    <a:pt x="18" y="186"/>
                  </a:lnTo>
                  <a:lnTo>
                    <a:pt x="0" y="180"/>
                  </a:lnTo>
                  <a:lnTo>
                    <a:pt x="9" y="132"/>
                  </a:lnTo>
                  <a:lnTo>
                    <a:pt x="4" y="82"/>
                  </a:lnTo>
                  <a:lnTo>
                    <a:pt x="16" y="46"/>
                  </a:lnTo>
                  <a:lnTo>
                    <a:pt x="29" y="21"/>
                  </a:lnTo>
                  <a:lnTo>
                    <a:pt x="97" y="0"/>
                  </a:lnTo>
                  <a:lnTo>
                    <a:pt x="102" y="0"/>
                  </a:lnTo>
                  <a:lnTo>
                    <a:pt x="136" y="23"/>
                  </a:lnTo>
                  <a:lnTo>
                    <a:pt x="145" y="41"/>
                  </a:lnTo>
                  <a:lnTo>
                    <a:pt x="143" y="68"/>
                  </a:lnTo>
                  <a:lnTo>
                    <a:pt x="131" y="105"/>
                  </a:lnTo>
                  <a:lnTo>
                    <a:pt x="104" y="175"/>
                  </a:lnTo>
                  <a:lnTo>
                    <a:pt x="77" y="198"/>
                  </a:lnTo>
                  <a:lnTo>
                    <a:pt x="52" y="200"/>
                  </a:lnTo>
                  <a:close/>
                </a:path>
              </a:pathLst>
            </a:custGeom>
            <a:solidFill>
              <a:schemeClr val="bg1"/>
            </a:solidFill>
            <a:ln w="0">
              <a:solidFill>
                <a:schemeClr val="tx1"/>
              </a:solidFill>
              <a:prstDash val="solid"/>
              <a:round/>
              <a:headEnd/>
              <a:tailEnd/>
            </a:ln>
          </p:spPr>
          <p:txBody>
            <a:bodyPr/>
            <a:lstStyle/>
            <a:p>
              <a:endParaRPr lang="el-GR"/>
            </a:p>
          </p:txBody>
        </p:sp>
        <p:sp>
          <p:nvSpPr>
            <p:cNvPr id="50211" name="Freeform 29"/>
            <p:cNvSpPr>
              <a:spLocks noChangeAspect="1"/>
            </p:cNvSpPr>
            <p:nvPr/>
          </p:nvSpPr>
          <p:spPr bwMode="auto">
            <a:xfrm>
              <a:off x="2894" y="2566"/>
              <a:ext cx="152" cy="332"/>
            </a:xfrm>
            <a:custGeom>
              <a:avLst/>
              <a:gdLst>
                <a:gd name="T0" fmla="*/ 93 w 145"/>
                <a:gd name="T1" fmla="*/ 25 h 317"/>
                <a:gd name="T2" fmla="*/ 59 w 145"/>
                <a:gd name="T3" fmla="*/ 11 h 317"/>
                <a:gd name="T4" fmla="*/ 41 w 145"/>
                <a:gd name="T5" fmla="*/ 5 h 317"/>
                <a:gd name="T6" fmla="*/ 20 w 145"/>
                <a:gd name="T7" fmla="*/ 86 h 317"/>
                <a:gd name="T8" fmla="*/ 13 w 145"/>
                <a:gd name="T9" fmla="*/ 141 h 317"/>
                <a:gd name="T10" fmla="*/ 2 w 145"/>
                <a:gd name="T11" fmla="*/ 215 h 317"/>
                <a:gd name="T12" fmla="*/ 0 w 145"/>
                <a:gd name="T13" fmla="*/ 254 h 317"/>
                <a:gd name="T14" fmla="*/ 2 w 145"/>
                <a:gd name="T15" fmla="*/ 283 h 317"/>
                <a:gd name="T16" fmla="*/ 9 w 145"/>
                <a:gd name="T17" fmla="*/ 308 h 317"/>
                <a:gd name="T18" fmla="*/ 23 w 145"/>
                <a:gd name="T19" fmla="*/ 317 h 317"/>
                <a:gd name="T20" fmla="*/ 32 w 145"/>
                <a:gd name="T21" fmla="*/ 313 h 317"/>
                <a:gd name="T22" fmla="*/ 45 w 145"/>
                <a:gd name="T23" fmla="*/ 295 h 317"/>
                <a:gd name="T24" fmla="*/ 54 w 145"/>
                <a:gd name="T25" fmla="*/ 268 h 317"/>
                <a:gd name="T26" fmla="*/ 66 w 145"/>
                <a:gd name="T27" fmla="*/ 231 h 317"/>
                <a:gd name="T28" fmla="*/ 93 w 145"/>
                <a:gd name="T29" fmla="*/ 161 h 317"/>
                <a:gd name="T30" fmla="*/ 113 w 145"/>
                <a:gd name="T31" fmla="*/ 107 h 317"/>
                <a:gd name="T32" fmla="*/ 145 w 145"/>
                <a:gd name="T33" fmla="*/ 0 h 317"/>
                <a:gd name="T34" fmla="*/ 118 w 145"/>
                <a:gd name="T35" fmla="*/ 23 h 317"/>
                <a:gd name="T36" fmla="*/ 93 w 145"/>
                <a:gd name="T37" fmla="*/ 25 h 3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5"/>
                <a:gd name="T58" fmla="*/ 0 h 317"/>
                <a:gd name="T59" fmla="*/ 145 w 145"/>
                <a:gd name="T60" fmla="*/ 317 h 3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5" h="317">
                  <a:moveTo>
                    <a:pt x="93" y="25"/>
                  </a:moveTo>
                  <a:lnTo>
                    <a:pt x="59" y="11"/>
                  </a:lnTo>
                  <a:lnTo>
                    <a:pt x="41" y="5"/>
                  </a:lnTo>
                  <a:lnTo>
                    <a:pt x="20" y="86"/>
                  </a:lnTo>
                  <a:lnTo>
                    <a:pt x="13" y="141"/>
                  </a:lnTo>
                  <a:lnTo>
                    <a:pt x="2" y="215"/>
                  </a:lnTo>
                  <a:lnTo>
                    <a:pt x="0" y="254"/>
                  </a:lnTo>
                  <a:lnTo>
                    <a:pt x="2" y="283"/>
                  </a:lnTo>
                  <a:lnTo>
                    <a:pt x="9" y="308"/>
                  </a:lnTo>
                  <a:lnTo>
                    <a:pt x="23" y="317"/>
                  </a:lnTo>
                  <a:lnTo>
                    <a:pt x="32" y="313"/>
                  </a:lnTo>
                  <a:lnTo>
                    <a:pt x="45" y="295"/>
                  </a:lnTo>
                  <a:lnTo>
                    <a:pt x="54" y="268"/>
                  </a:lnTo>
                  <a:lnTo>
                    <a:pt x="66" y="231"/>
                  </a:lnTo>
                  <a:lnTo>
                    <a:pt x="93" y="161"/>
                  </a:lnTo>
                  <a:lnTo>
                    <a:pt x="113" y="107"/>
                  </a:lnTo>
                  <a:lnTo>
                    <a:pt x="145" y="0"/>
                  </a:lnTo>
                  <a:lnTo>
                    <a:pt x="118" y="23"/>
                  </a:lnTo>
                  <a:lnTo>
                    <a:pt x="93" y="25"/>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5" name="Group 30"/>
          <p:cNvGrpSpPr>
            <a:grpSpLocks/>
          </p:cNvGrpSpPr>
          <p:nvPr/>
        </p:nvGrpSpPr>
        <p:grpSpPr bwMode="auto">
          <a:xfrm rot="-908756">
            <a:off x="2406651" y="3328988"/>
            <a:ext cx="1004888" cy="1943100"/>
            <a:chOff x="2497" y="2338"/>
            <a:chExt cx="228" cy="459"/>
          </a:xfrm>
        </p:grpSpPr>
        <p:sp>
          <p:nvSpPr>
            <p:cNvPr id="50208" name="Freeform 31"/>
            <p:cNvSpPr>
              <a:spLocks noChangeAspect="1"/>
            </p:cNvSpPr>
            <p:nvPr/>
          </p:nvSpPr>
          <p:spPr bwMode="auto">
            <a:xfrm>
              <a:off x="2568" y="2338"/>
              <a:ext cx="157" cy="172"/>
            </a:xfrm>
            <a:custGeom>
              <a:avLst/>
              <a:gdLst>
                <a:gd name="T0" fmla="*/ 52 w 150"/>
                <a:gd name="T1" fmla="*/ 157 h 164"/>
                <a:gd name="T2" fmla="*/ 14 w 150"/>
                <a:gd name="T3" fmla="*/ 141 h 164"/>
                <a:gd name="T4" fmla="*/ 0 w 150"/>
                <a:gd name="T5" fmla="*/ 125 h 164"/>
                <a:gd name="T6" fmla="*/ 2 w 150"/>
                <a:gd name="T7" fmla="*/ 114 h 164"/>
                <a:gd name="T8" fmla="*/ 5 w 150"/>
                <a:gd name="T9" fmla="*/ 71 h 164"/>
                <a:gd name="T10" fmla="*/ 5 w 150"/>
                <a:gd name="T11" fmla="*/ 48 h 164"/>
                <a:gd name="T12" fmla="*/ 18 w 150"/>
                <a:gd name="T13" fmla="*/ 21 h 164"/>
                <a:gd name="T14" fmla="*/ 36 w 150"/>
                <a:gd name="T15" fmla="*/ 5 h 164"/>
                <a:gd name="T16" fmla="*/ 66 w 150"/>
                <a:gd name="T17" fmla="*/ 5 h 164"/>
                <a:gd name="T18" fmla="*/ 102 w 150"/>
                <a:gd name="T19" fmla="*/ 0 h 164"/>
                <a:gd name="T20" fmla="*/ 111 w 150"/>
                <a:gd name="T21" fmla="*/ 0 h 164"/>
                <a:gd name="T22" fmla="*/ 132 w 150"/>
                <a:gd name="T23" fmla="*/ 21 h 164"/>
                <a:gd name="T24" fmla="*/ 139 w 150"/>
                <a:gd name="T25" fmla="*/ 39 h 164"/>
                <a:gd name="T26" fmla="*/ 150 w 150"/>
                <a:gd name="T27" fmla="*/ 64 h 164"/>
                <a:gd name="T28" fmla="*/ 148 w 150"/>
                <a:gd name="T29" fmla="*/ 80 h 164"/>
                <a:gd name="T30" fmla="*/ 136 w 150"/>
                <a:gd name="T31" fmla="*/ 107 h 164"/>
                <a:gd name="T32" fmla="*/ 102 w 150"/>
                <a:gd name="T33" fmla="*/ 141 h 164"/>
                <a:gd name="T34" fmla="*/ 93 w 150"/>
                <a:gd name="T35" fmla="*/ 159 h 164"/>
                <a:gd name="T36" fmla="*/ 73 w 150"/>
                <a:gd name="T37" fmla="*/ 164 h 164"/>
                <a:gd name="T38" fmla="*/ 52 w 150"/>
                <a:gd name="T39" fmla="*/ 157 h 1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0"/>
                <a:gd name="T61" fmla="*/ 0 h 164"/>
                <a:gd name="T62" fmla="*/ 150 w 150"/>
                <a:gd name="T63" fmla="*/ 164 h 1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0" h="164">
                  <a:moveTo>
                    <a:pt x="52" y="157"/>
                  </a:moveTo>
                  <a:lnTo>
                    <a:pt x="14" y="141"/>
                  </a:lnTo>
                  <a:lnTo>
                    <a:pt x="0" y="125"/>
                  </a:lnTo>
                  <a:lnTo>
                    <a:pt x="2" y="114"/>
                  </a:lnTo>
                  <a:lnTo>
                    <a:pt x="5" y="71"/>
                  </a:lnTo>
                  <a:lnTo>
                    <a:pt x="5" y="48"/>
                  </a:lnTo>
                  <a:lnTo>
                    <a:pt x="18" y="21"/>
                  </a:lnTo>
                  <a:lnTo>
                    <a:pt x="36" y="5"/>
                  </a:lnTo>
                  <a:lnTo>
                    <a:pt x="66" y="5"/>
                  </a:lnTo>
                  <a:lnTo>
                    <a:pt x="102" y="0"/>
                  </a:lnTo>
                  <a:lnTo>
                    <a:pt x="111" y="0"/>
                  </a:lnTo>
                  <a:lnTo>
                    <a:pt x="132" y="21"/>
                  </a:lnTo>
                  <a:lnTo>
                    <a:pt x="139" y="39"/>
                  </a:lnTo>
                  <a:lnTo>
                    <a:pt x="150" y="64"/>
                  </a:lnTo>
                  <a:lnTo>
                    <a:pt x="148" y="80"/>
                  </a:lnTo>
                  <a:lnTo>
                    <a:pt x="136" y="107"/>
                  </a:lnTo>
                  <a:lnTo>
                    <a:pt x="102" y="141"/>
                  </a:lnTo>
                  <a:lnTo>
                    <a:pt x="93" y="159"/>
                  </a:lnTo>
                  <a:lnTo>
                    <a:pt x="73" y="164"/>
                  </a:lnTo>
                  <a:lnTo>
                    <a:pt x="52" y="157"/>
                  </a:lnTo>
                  <a:close/>
                </a:path>
              </a:pathLst>
            </a:custGeom>
            <a:solidFill>
              <a:schemeClr val="bg1"/>
            </a:solidFill>
            <a:ln w="0">
              <a:solidFill>
                <a:schemeClr val="tx1"/>
              </a:solidFill>
              <a:prstDash val="solid"/>
              <a:round/>
              <a:headEnd/>
              <a:tailEnd/>
            </a:ln>
          </p:spPr>
          <p:txBody>
            <a:bodyPr/>
            <a:lstStyle/>
            <a:p>
              <a:endParaRPr lang="el-GR"/>
            </a:p>
          </p:txBody>
        </p:sp>
        <p:sp>
          <p:nvSpPr>
            <p:cNvPr id="50209" name="Freeform 32"/>
            <p:cNvSpPr>
              <a:spLocks noChangeAspect="1"/>
            </p:cNvSpPr>
            <p:nvPr/>
          </p:nvSpPr>
          <p:spPr bwMode="auto">
            <a:xfrm>
              <a:off x="2497" y="2469"/>
              <a:ext cx="169" cy="328"/>
            </a:xfrm>
            <a:custGeom>
              <a:avLst/>
              <a:gdLst>
                <a:gd name="T0" fmla="*/ 120 w 161"/>
                <a:gd name="T1" fmla="*/ 32 h 313"/>
                <a:gd name="T2" fmla="*/ 82 w 161"/>
                <a:gd name="T3" fmla="*/ 16 h 313"/>
                <a:gd name="T4" fmla="*/ 68 w 161"/>
                <a:gd name="T5" fmla="*/ 0 h 313"/>
                <a:gd name="T6" fmla="*/ 52 w 161"/>
                <a:gd name="T7" fmla="*/ 50 h 313"/>
                <a:gd name="T8" fmla="*/ 23 w 161"/>
                <a:gd name="T9" fmla="*/ 150 h 313"/>
                <a:gd name="T10" fmla="*/ 9 w 161"/>
                <a:gd name="T11" fmla="*/ 222 h 313"/>
                <a:gd name="T12" fmla="*/ 0 w 161"/>
                <a:gd name="T13" fmla="*/ 286 h 313"/>
                <a:gd name="T14" fmla="*/ 5 w 161"/>
                <a:gd name="T15" fmla="*/ 306 h 313"/>
                <a:gd name="T16" fmla="*/ 14 w 161"/>
                <a:gd name="T17" fmla="*/ 313 h 313"/>
                <a:gd name="T18" fmla="*/ 18 w 161"/>
                <a:gd name="T19" fmla="*/ 311 h 313"/>
                <a:gd name="T20" fmla="*/ 32 w 161"/>
                <a:gd name="T21" fmla="*/ 297 h 313"/>
                <a:gd name="T22" fmla="*/ 64 w 161"/>
                <a:gd name="T23" fmla="*/ 243 h 313"/>
                <a:gd name="T24" fmla="*/ 100 w 161"/>
                <a:gd name="T25" fmla="*/ 168 h 313"/>
                <a:gd name="T26" fmla="*/ 143 w 161"/>
                <a:gd name="T27" fmla="*/ 73 h 313"/>
                <a:gd name="T28" fmla="*/ 161 w 161"/>
                <a:gd name="T29" fmla="*/ 34 h 313"/>
                <a:gd name="T30" fmla="*/ 141 w 161"/>
                <a:gd name="T31" fmla="*/ 39 h 313"/>
                <a:gd name="T32" fmla="*/ 120 w 161"/>
                <a:gd name="T33" fmla="*/ 32 h 3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1"/>
                <a:gd name="T52" fmla="*/ 0 h 313"/>
                <a:gd name="T53" fmla="*/ 161 w 161"/>
                <a:gd name="T54" fmla="*/ 313 h 3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1" h="313">
                  <a:moveTo>
                    <a:pt x="120" y="32"/>
                  </a:moveTo>
                  <a:lnTo>
                    <a:pt x="82" y="16"/>
                  </a:lnTo>
                  <a:lnTo>
                    <a:pt x="68" y="0"/>
                  </a:lnTo>
                  <a:lnTo>
                    <a:pt x="52" y="50"/>
                  </a:lnTo>
                  <a:lnTo>
                    <a:pt x="23" y="150"/>
                  </a:lnTo>
                  <a:lnTo>
                    <a:pt x="9" y="222"/>
                  </a:lnTo>
                  <a:lnTo>
                    <a:pt x="0" y="286"/>
                  </a:lnTo>
                  <a:lnTo>
                    <a:pt x="5" y="306"/>
                  </a:lnTo>
                  <a:lnTo>
                    <a:pt x="14" y="313"/>
                  </a:lnTo>
                  <a:lnTo>
                    <a:pt x="18" y="311"/>
                  </a:lnTo>
                  <a:lnTo>
                    <a:pt x="32" y="297"/>
                  </a:lnTo>
                  <a:lnTo>
                    <a:pt x="64" y="243"/>
                  </a:lnTo>
                  <a:lnTo>
                    <a:pt x="100" y="168"/>
                  </a:lnTo>
                  <a:lnTo>
                    <a:pt x="143" y="73"/>
                  </a:lnTo>
                  <a:lnTo>
                    <a:pt x="161" y="34"/>
                  </a:lnTo>
                  <a:lnTo>
                    <a:pt x="141" y="39"/>
                  </a:lnTo>
                  <a:lnTo>
                    <a:pt x="120" y="32"/>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6" name="Group 65"/>
          <p:cNvGrpSpPr>
            <a:grpSpLocks/>
          </p:cNvGrpSpPr>
          <p:nvPr/>
        </p:nvGrpSpPr>
        <p:grpSpPr bwMode="auto">
          <a:xfrm flipH="1" flipV="1">
            <a:off x="4559300" y="3306765"/>
            <a:ext cx="573088" cy="2012950"/>
            <a:chOff x="3128" y="712"/>
            <a:chExt cx="1121" cy="3049"/>
          </a:xfrm>
        </p:grpSpPr>
        <p:sp>
          <p:nvSpPr>
            <p:cNvPr id="50206" name="Freeform 66"/>
            <p:cNvSpPr>
              <a:spLocks/>
            </p:cNvSpPr>
            <p:nvPr/>
          </p:nvSpPr>
          <p:spPr bwMode="auto">
            <a:xfrm>
              <a:off x="3260" y="712"/>
              <a:ext cx="924" cy="2053"/>
            </a:xfrm>
            <a:custGeom>
              <a:avLst/>
              <a:gdLst>
                <a:gd name="T0" fmla="*/ 887 w 924"/>
                <a:gd name="T1" fmla="*/ 1988 h 2053"/>
                <a:gd name="T2" fmla="*/ 922 w 924"/>
                <a:gd name="T3" fmla="*/ 1456 h 2053"/>
                <a:gd name="T4" fmla="*/ 897 w 924"/>
                <a:gd name="T5" fmla="*/ 1043 h 2053"/>
                <a:gd name="T6" fmla="*/ 817 w 924"/>
                <a:gd name="T7" fmla="*/ 513 h 2053"/>
                <a:gd name="T8" fmla="*/ 755 w 924"/>
                <a:gd name="T9" fmla="*/ 289 h 2053"/>
                <a:gd name="T10" fmla="*/ 679 w 924"/>
                <a:gd name="T11" fmla="*/ 140 h 2053"/>
                <a:gd name="T12" fmla="*/ 545 w 924"/>
                <a:gd name="T13" fmla="*/ 8 h 2053"/>
                <a:gd name="T14" fmla="*/ 387 w 924"/>
                <a:gd name="T15" fmla="*/ 269 h 2053"/>
                <a:gd name="T16" fmla="*/ 309 w 924"/>
                <a:gd name="T17" fmla="*/ 528 h 2053"/>
                <a:gd name="T18" fmla="*/ 152 w 924"/>
                <a:gd name="T19" fmla="*/ 1028 h 2053"/>
                <a:gd name="T20" fmla="*/ 20 w 924"/>
                <a:gd name="T21" fmla="*/ 1676 h 2053"/>
                <a:gd name="T22" fmla="*/ 7 w 924"/>
                <a:gd name="T23" fmla="*/ 2053 h 2053"/>
                <a:gd name="T24" fmla="*/ 68 w 924"/>
                <a:gd name="T25" fmla="*/ 1884 h 2053"/>
                <a:gd name="T26" fmla="*/ 788 w 924"/>
                <a:gd name="T27" fmla="*/ 1884 h 2053"/>
                <a:gd name="T28" fmla="*/ 887 w 924"/>
                <a:gd name="T29" fmla="*/ 1988 h 20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4"/>
                <a:gd name="T46" fmla="*/ 0 h 2053"/>
                <a:gd name="T47" fmla="*/ 924 w 924"/>
                <a:gd name="T48" fmla="*/ 2053 h 20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4" h="2053">
                  <a:moveTo>
                    <a:pt x="887" y="1988"/>
                  </a:moveTo>
                  <a:cubicBezTo>
                    <a:pt x="904" y="1722"/>
                    <a:pt x="922" y="1456"/>
                    <a:pt x="922" y="1456"/>
                  </a:cubicBezTo>
                  <a:cubicBezTo>
                    <a:pt x="924" y="1299"/>
                    <a:pt x="914" y="1200"/>
                    <a:pt x="897" y="1043"/>
                  </a:cubicBezTo>
                  <a:cubicBezTo>
                    <a:pt x="880" y="886"/>
                    <a:pt x="841" y="639"/>
                    <a:pt x="817" y="513"/>
                  </a:cubicBezTo>
                  <a:cubicBezTo>
                    <a:pt x="793" y="387"/>
                    <a:pt x="778" y="351"/>
                    <a:pt x="755" y="289"/>
                  </a:cubicBezTo>
                  <a:cubicBezTo>
                    <a:pt x="732" y="227"/>
                    <a:pt x="714" y="187"/>
                    <a:pt x="679" y="140"/>
                  </a:cubicBezTo>
                  <a:cubicBezTo>
                    <a:pt x="679" y="140"/>
                    <a:pt x="600" y="0"/>
                    <a:pt x="545" y="8"/>
                  </a:cubicBezTo>
                  <a:cubicBezTo>
                    <a:pt x="490" y="16"/>
                    <a:pt x="387" y="269"/>
                    <a:pt x="387" y="269"/>
                  </a:cubicBezTo>
                  <a:cubicBezTo>
                    <a:pt x="387" y="269"/>
                    <a:pt x="348" y="402"/>
                    <a:pt x="309" y="528"/>
                  </a:cubicBezTo>
                  <a:cubicBezTo>
                    <a:pt x="270" y="654"/>
                    <a:pt x="200" y="837"/>
                    <a:pt x="152" y="1028"/>
                  </a:cubicBezTo>
                  <a:cubicBezTo>
                    <a:pt x="104" y="1219"/>
                    <a:pt x="40" y="1506"/>
                    <a:pt x="20" y="1676"/>
                  </a:cubicBezTo>
                  <a:cubicBezTo>
                    <a:pt x="0" y="1846"/>
                    <a:pt x="8" y="1884"/>
                    <a:pt x="7" y="2053"/>
                  </a:cubicBezTo>
                  <a:cubicBezTo>
                    <a:pt x="37" y="1968"/>
                    <a:pt x="68" y="1884"/>
                    <a:pt x="68" y="1884"/>
                  </a:cubicBezTo>
                  <a:lnTo>
                    <a:pt x="788" y="1884"/>
                  </a:lnTo>
                  <a:cubicBezTo>
                    <a:pt x="788" y="1884"/>
                    <a:pt x="837" y="1936"/>
                    <a:pt x="887" y="1988"/>
                  </a:cubicBezTo>
                  <a:close/>
                </a:path>
              </a:pathLst>
            </a:custGeom>
            <a:solidFill>
              <a:srgbClr val="FFFF99"/>
            </a:solidFill>
            <a:ln w="0" cap="flat" cmpd="sng">
              <a:solidFill>
                <a:schemeClr val="tx1"/>
              </a:solidFill>
              <a:prstDash val="solid"/>
              <a:round/>
              <a:headEnd type="none" w="med" len="med"/>
              <a:tailEnd type="none" w="med" len="med"/>
            </a:ln>
          </p:spPr>
          <p:txBody>
            <a:bodyPr/>
            <a:lstStyle/>
            <a:p>
              <a:endParaRPr lang="el-GR"/>
            </a:p>
          </p:txBody>
        </p:sp>
        <p:sp>
          <p:nvSpPr>
            <p:cNvPr id="50207" name="Freeform 67"/>
            <p:cNvSpPr>
              <a:spLocks/>
            </p:cNvSpPr>
            <p:nvPr/>
          </p:nvSpPr>
          <p:spPr bwMode="auto">
            <a:xfrm>
              <a:off x="3128" y="2389"/>
              <a:ext cx="1121" cy="1372"/>
            </a:xfrm>
            <a:custGeom>
              <a:avLst/>
              <a:gdLst>
                <a:gd name="T0" fmla="*/ 139 w 1121"/>
                <a:gd name="T1" fmla="*/ 376 h 1372"/>
                <a:gd name="T2" fmla="*/ 82 w 1121"/>
                <a:gd name="T3" fmla="*/ 666 h 1372"/>
                <a:gd name="T4" fmla="*/ 9 w 1121"/>
                <a:gd name="T5" fmla="*/ 1032 h 1372"/>
                <a:gd name="T6" fmla="*/ 25 w 1121"/>
                <a:gd name="T7" fmla="*/ 1314 h 1372"/>
                <a:gd name="T8" fmla="*/ 116 w 1121"/>
                <a:gd name="T9" fmla="*/ 1372 h 1372"/>
                <a:gd name="T10" fmla="*/ 368 w 1121"/>
                <a:gd name="T11" fmla="*/ 1369 h 1372"/>
                <a:gd name="T12" fmla="*/ 562 w 1121"/>
                <a:gd name="T13" fmla="*/ 1362 h 1372"/>
                <a:gd name="T14" fmla="*/ 839 w 1121"/>
                <a:gd name="T15" fmla="*/ 1357 h 1372"/>
                <a:gd name="T16" fmla="*/ 1024 w 1121"/>
                <a:gd name="T17" fmla="*/ 1311 h 1372"/>
                <a:gd name="T18" fmla="*/ 1075 w 1121"/>
                <a:gd name="T19" fmla="*/ 1243 h 1372"/>
                <a:gd name="T20" fmla="*/ 1112 w 1121"/>
                <a:gd name="T21" fmla="*/ 1056 h 1372"/>
                <a:gd name="T22" fmla="*/ 1114 w 1121"/>
                <a:gd name="T23" fmla="*/ 930 h 1372"/>
                <a:gd name="T24" fmla="*/ 1111 w 1121"/>
                <a:gd name="T25" fmla="*/ 790 h 1372"/>
                <a:gd name="T26" fmla="*/ 1051 w 1121"/>
                <a:gd name="T27" fmla="*/ 424 h 1372"/>
                <a:gd name="T28" fmla="*/ 1020 w 1121"/>
                <a:gd name="T29" fmla="*/ 312 h 1372"/>
                <a:gd name="T30" fmla="*/ 993 w 1121"/>
                <a:gd name="T31" fmla="*/ 226 h 1372"/>
                <a:gd name="T32" fmla="*/ 931 w 1121"/>
                <a:gd name="T33" fmla="*/ 134 h 1372"/>
                <a:gd name="T34" fmla="*/ 860 w 1121"/>
                <a:gd name="T35" fmla="*/ 94 h 1372"/>
                <a:gd name="T36" fmla="*/ 762 w 1121"/>
                <a:gd name="T37" fmla="*/ 48 h 1372"/>
                <a:gd name="T38" fmla="*/ 634 w 1121"/>
                <a:gd name="T39" fmla="*/ 13 h 1372"/>
                <a:gd name="T40" fmla="*/ 477 w 1121"/>
                <a:gd name="T41" fmla="*/ 18 h 1372"/>
                <a:gd name="T42" fmla="*/ 265 w 1121"/>
                <a:gd name="T43" fmla="*/ 124 h 1372"/>
                <a:gd name="T44" fmla="*/ 170 w 1121"/>
                <a:gd name="T45" fmla="*/ 223 h 1372"/>
                <a:gd name="T46" fmla="*/ 139 w 1121"/>
                <a:gd name="T47" fmla="*/ 376 h 13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1"/>
                <a:gd name="T73" fmla="*/ 0 h 1372"/>
                <a:gd name="T74" fmla="*/ 1121 w 1121"/>
                <a:gd name="T75" fmla="*/ 1372 h 13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1" h="1372">
                  <a:moveTo>
                    <a:pt x="139" y="376"/>
                  </a:moveTo>
                  <a:lnTo>
                    <a:pt x="82" y="666"/>
                  </a:lnTo>
                  <a:cubicBezTo>
                    <a:pt x="60" y="775"/>
                    <a:pt x="18" y="924"/>
                    <a:pt x="9" y="1032"/>
                  </a:cubicBezTo>
                  <a:cubicBezTo>
                    <a:pt x="0" y="1142"/>
                    <a:pt x="10" y="1258"/>
                    <a:pt x="25" y="1314"/>
                  </a:cubicBezTo>
                  <a:cubicBezTo>
                    <a:pt x="40" y="1370"/>
                    <a:pt x="78" y="1372"/>
                    <a:pt x="116" y="1372"/>
                  </a:cubicBezTo>
                  <a:cubicBezTo>
                    <a:pt x="154" y="1372"/>
                    <a:pt x="291" y="1370"/>
                    <a:pt x="368" y="1369"/>
                  </a:cubicBezTo>
                  <a:cubicBezTo>
                    <a:pt x="445" y="1368"/>
                    <a:pt x="484" y="1364"/>
                    <a:pt x="562" y="1362"/>
                  </a:cubicBezTo>
                  <a:cubicBezTo>
                    <a:pt x="640" y="1360"/>
                    <a:pt x="762" y="1365"/>
                    <a:pt x="839" y="1357"/>
                  </a:cubicBezTo>
                  <a:cubicBezTo>
                    <a:pt x="916" y="1349"/>
                    <a:pt x="985" y="1330"/>
                    <a:pt x="1024" y="1311"/>
                  </a:cubicBezTo>
                  <a:cubicBezTo>
                    <a:pt x="1063" y="1292"/>
                    <a:pt x="1063" y="1281"/>
                    <a:pt x="1075" y="1243"/>
                  </a:cubicBezTo>
                  <a:cubicBezTo>
                    <a:pt x="1087" y="1205"/>
                    <a:pt x="1106" y="1109"/>
                    <a:pt x="1112" y="1056"/>
                  </a:cubicBezTo>
                  <a:cubicBezTo>
                    <a:pt x="1118" y="1003"/>
                    <a:pt x="1114" y="974"/>
                    <a:pt x="1114" y="930"/>
                  </a:cubicBezTo>
                  <a:cubicBezTo>
                    <a:pt x="1114" y="886"/>
                    <a:pt x="1121" y="873"/>
                    <a:pt x="1111" y="790"/>
                  </a:cubicBezTo>
                  <a:cubicBezTo>
                    <a:pt x="1101" y="707"/>
                    <a:pt x="1066" y="504"/>
                    <a:pt x="1051" y="424"/>
                  </a:cubicBezTo>
                  <a:lnTo>
                    <a:pt x="1020" y="312"/>
                  </a:lnTo>
                  <a:lnTo>
                    <a:pt x="993" y="226"/>
                  </a:lnTo>
                  <a:cubicBezTo>
                    <a:pt x="978" y="196"/>
                    <a:pt x="953" y="156"/>
                    <a:pt x="931" y="134"/>
                  </a:cubicBezTo>
                  <a:cubicBezTo>
                    <a:pt x="909" y="112"/>
                    <a:pt x="888" y="108"/>
                    <a:pt x="860" y="94"/>
                  </a:cubicBezTo>
                  <a:cubicBezTo>
                    <a:pt x="832" y="80"/>
                    <a:pt x="799" y="60"/>
                    <a:pt x="762" y="48"/>
                  </a:cubicBezTo>
                  <a:cubicBezTo>
                    <a:pt x="725" y="36"/>
                    <a:pt x="681" y="18"/>
                    <a:pt x="634" y="13"/>
                  </a:cubicBezTo>
                  <a:cubicBezTo>
                    <a:pt x="587" y="8"/>
                    <a:pt x="543" y="0"/>
                    <a:pt x="477" y="18"/>
                  </a:cubicBezTo>
                  <a:cubicBezTo>
                    <a:pt x="411" y="36"/>
                    <a:pt x="322" y="81"/>
                    <a:pt x="265" y="124"/>
                  </a:cubicBezTo>
                  <a:cubicBezTo>
                    <a:pt x="214" y="158"/>
                    <a:pt x="191" y="181"/>
                    <a:pt x="170" y="223"/>
                  </a:cubicBezTo>
                  <a:cubicBezTo>
                    <a:pt x="149" y="265"/>
                    <a:pt x="145" y="344"/>
                    <a:pt x="139" y="376"/>
                  </a:cubicBezTo>
                  <a:close/>
                </a:path>
              </a:pathLst>
            </a:custGeom>
            <a:solidFill>
              <a:schemeClr val="bg1"/>
            </a:solidFill>
            <a:ln w="0" cap="flat" cmpd="sng">
              <a:solidFill>
                <a:schemeClr val="tx1"/>
              </a:solidFill>
              <a:prstDash val="solid"/>
              <a:round/>
              <a:headEnd type="none" w="med" len="med"/>
              <a:tailEnd type="none" w="med" len="med"/>
            </a:ln>
          </p:spPr>
          <p:txBody>
            <a:bodyPr/>
            <a:lstStyle/>
            <a:p>
              <a:endParaRPr lang="el-GR"/>
            </a:p>
          </p:txBody>
        </p:sp>
      </p:grpSp>
      <p:grpSp>
        <p:nvGrpSpPr>
          <p:cNvPr id="7" name="Group 68"/>
          <p:cNvGrpSpPr>
            <a:grpSpLocks/>
          </p:cNvGrpSpPr>
          <p:nvPr/>
        </p:nvGrpSpPr>
        <p:grpSpPr bwMode="auto">
          <a:xfrm flipH="1" flipV="1">
            <a:off x="5129212" y="3287715"/>
            <a:ext cx="538163" cy="2012950"/>
            <a:chOff x="3128" y="712"/>
            <a:chExt cx="1121" cy="3049"/>
          </a:xfrm>
        </p:grpSpPr>
        <p:sp>
          <p:nvSpPr>
            <p:cNvPr id="50204" name="Freeform 69"/>
            <p:cNvSpPr>
              <a:spLocks/>
            </p:cNvSpPr>
            <p:nvPr/>
          </p:nvSpPr>
          <p:spPr bwMode="auto">
            <a:xfrm>
              <a:off x="3260" y="712"/>
              <a:ext cx="924" cy="2053"/>
            </a:xfrm>
            <a:custGeom>
              <a:avLst/>
              <a:gdLst>
                <a:gd name="T0" fmla="*/ 887 w 924"/>
                <a:gd name="T1" fmla="*/ 1988 h 2053"/>
                <a:gd name="T2" fmla="*/ 922 w 924"/>
                <a:gd name="T3" fmla="*/ 1456 h 2053"/>
                <a:gd name="T4" fmla="*/ 897 w 924"/>
                <a:gd name="T5" fmla="*/ 1043 h 2053"/>
                <a:gd name="T6" fmla="*/ 817 w 924"/>
                <a:gd name="T7" fmla="*/ 513 h 2053"/>
                <a:gd name="T8" fmla="*/ 755 w 924"/>
                <a:gd name="T9" fmla="*/ 289 h 2053"/>
                <a:gd name="T10" fmla="*/ 679 w 924"/>
                <a:gd name="T11" fmla="*/ 140 h 2053"/>
                <a:gd name="T12" fmla="*/ 545 w 924"/>
                <a:gd name="T13" fmla="*/ 8 h 2053"/>
                <a:gd name="T14" fmla="*/ 387 w 924"/>
                <a:gd name="T15" fmla="*/ 269 h 2053"/>
                <a:gd name="T16" fmla="*/ 309 w 924"/>
                <a:gd name="T17" fmla="*/ 528 h 2053"/>
                <a:gd name="T18" fmla="*/ 152 w 924"/>
                <a:gd name="T19" fmla="*/ 1028 h 2053"/>
                <a:gd name="T20" fmla="*/ 20 w 924"/>
                <a:gd name="T21" fmla="*/ 1676 h 2053"/>
                <a:gd name="T22" fmla="*/ 7 w 924"/>
                <a:gd name="T23" fmla="*/ 2053 h 2053"/>
                <a:gd name="T24" fmla="*/ 68 w 924"/>
                <a:gd name="T25" fmla="*/ 1884 h 2053"/>
                <a:gd name="T26" fmla="*/ 788 w 924"/>
                <a:gd name="T27" fmla="*/ 1884 h 2053"/>
                <a:gd name="T28" fmla="*/ 887 w 924"/>
                <a:gd name="T29" fmla="*/ 1988 h 20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4"/>
                <a:gd name="T46" fmla="*/ 0 h 2053"/>
                <a:gd name="T47" fmla="*/ 924 w 924"/>
                <a:gd name="T48" fmla="*/ 2053 h 20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4" h="2053">
                  <a:moveTo>
                    <a:pt x="887" y="1988"/>
                  </a:moveTo>
                  <a:cubicBezTo>
                    <a:pt x="904" y="1722"/>
                    <a:pt x="922" y="1456"/>
                    <a:pt x="922" y="1456"/>
                  </a:cubicBezTo>
                  <a:cubicBezTo>
                    <a:pt x="924" y="1299"/>
                    <a:pt x="914" y="1200"/>
                    <a:pt x="897" y="1043"/>
                  </a:cubicBezTo>
                  <a:cubicBezTo>
                    <a:pt x="880" y="886"/>
                    <a:pt x="841" y="639"/>
                    <a:pt x="817" y="513"/>
                  </a:cubicBezTo>
                  <a:cubicBezTo>
                    <a:pt x="793" y="387"/>
                    <a:pt x="778" y="351"/>
                    <a:pt x="755" y="289"/>
                  </a:cubicBezTo>
                  <a:cubicBezTo>
                    <a:pt x="732" y="227"/>
                    <a:pt x="714" y="187"/>
                    <a:pt x="679" y="140"/>
                  </a:cubicBezTo>
                  <a:cubicBezTo>
                    <a:pt x="679" y="140"/>
                    <a:pt x="600" y="0"/>
                    <a:pt x="545" y="8"/>
                  </a:cubicBezTo>
                  <a:cubicBezTo>
                    <a:pt x="490" y="16"/>
                    <a:pt x="387" y="269"/>
                    <a:pt x="387" y="269"/>
                  </a:cubicBezTo>
                  <a:cubicBezTo>
                    <a:pt x="387" y="269"/>
                    <a:pt x="348" y="402"/>
                    <a:pt x="309" y="528"/>
                  </a:cubicBezTo>
                  <a:cubicBezTo>
                    <a:pt x="270" y="654"/>
                    <a:pt x="200" y="837"/>
                    <a:pt x="152" y="1028"/>
                  </a:cubicBezTo>
                  <a:cubicBezTo>
                    <a:pt x="104" y="1219"/>
                    <a:pt x="40" y="1506"/>
                    <a:pt x="20" y="1676"/>
                  </a:cubicBezTo>
                  <a:cubicBezTo>
                    <a:pt x="0" y="1846"/>
                    <a:pt x="8" y="1884"/>
                    <a:pt x="7" y="2053"/>
                  </a:cubicBezTo>
                  <a:cubicBezTo>
                    <a:pt x="37" y="1968"/>
                    <a:pt x="68" y="1884"/>
                    <a:pt x="68" y="1884"/>
                  </a:cubicBezTo>
                  <a:lnTo>
                    <a:pt x="788" y="1884"/>
                  </a:lnTo>
                  <a:cubicBezTo>
                    <a:pt x="788" y="1884"/>
                    <a:pt x="837" y="1936"/>
                    <a:pt x="887" y="1988"/>
                  </a:cubicBezTo>
                  <a:close/>
                </a:path>
              </a:pathLst>
            </a:custGeom>
            <a:solidFill>
              <a:srgbClr val="FFFF99"/>
            </a:solidFill>
            <a:ln w="0" cap="flat" cmpd="sng">
              <a:solidFill>
                <a:schemeClr val="tx1"/>
              </a:solidFill>
              <a:prstDash val="solid"/>
              <a:round/>
              <a:headEnd type="none" w="med" len="med"/>
              <a:tailEnd type="none" w="med" len="med"/>
            </a:ln>
          </p:spPr>
          <p:txBody>
            <a:bodyPr/>
            <a:lstStyle/>
            <a:p>
              <a:endParaRPr lang="el-GR"/>
            </a:p>
          </p:txBody>
        </p:sp>
        <p:sp>
          <p:nvSpPr>
            <p:cNvPr id="50205" name="Freeform 70"/>
            <p:cNvSpPr>
              <a:spLocks/>
            </p:cNvSpPr>
            <p:nvPr/>
          </p:nvSpPr>
          <p:spPr bwMode="auto">
            <a:xfrm>
              <a:off x="3128" y="2389"/>
              <a:ext cx="1121" cy="1372"/>
            </a:xfrm>
            <a:custGeom>
              <a:avLst/>
              <a:gdLst>
                <a:gd name="T0" fmla="*/ 139 w 1121"/>
                <a:gd name="T1" fmla="*/ 376 h 1372"/>
                <a:gd name="T2" fmla="*/ 82 w 1121"/>
                <a:gd name="T3" fmla="*/ 666 h 1372"/>
                <a:gd name="T4" fmla="*/ 9 w 1121"/>
                <a:gd name="T5" fmla="*/ 1032 h 1372"/>
                <a:gd name="T6" fmla="*/ 25 w 1121"/>
                <a:gd name="T7" fmla="*/ 1314 h 1372"/>
                <a:gd name="T8" fmla="*/ 116 w 1121"/>
                <a:gd name="T9" fmla="*/ 1372 h 1372"/>
                <a:gd name="T10" fmla="*/ 368 w 1121"/>
                <a:gd name="T11" fmla="*/ 1369 h 1372"/>
                <a:gd name="T12" fmla="*/ 562 w 1121"/>
                <a:gd name="T13" fmla="*/ 1362 h 1372"/>
                <a:gd name="T14" fmla="*/ 839 w 1121"/>
                <a:gd name="T15" fmla="*/ 1357 h 1372"/>
                <a:gd name="T16" fmla="*/ 1024 w 1121"/>
                <a:gd name="T17" fmla="*/ 1311 h 1372"/>
                <a:gd name="T18" fmla="*/ 1075 w 1121"/>
                <a:gd name="T19" fmla="*/ 1243 h 1372"/>
                <a:gd name="T20" fmla="*/ 1112 w 1121"/>
                <a:gd name="T21" fmla="*/ 1056 h 1372"/>
                <a:gd name="T22" fmla="*/ 1114 w 1121"/>
                <a:gd name="T23" fmla="*/ 930 h 1372"/>
                <a:gd name="T24" fmla="*/ 1111 w 1121"/>
                <a:gd name="T25" fmla="*/ 790 h 1372"/>
                <a:gd name="T26" fmla="*/ 1051 w 1121"/>
                <a:gd name="T27" fmla="*/ 424 h 1372"/>
                <a:gd name="T28" fmla="*/ 1020 w 1121"/>
                <a:gd name="T29" fmla="*/ 312 h 1372"/>
                <a:gd name="T30" fmla="*/ 993 w 1121"/>
                <a:gd name="T31" fmla="*/ 226 h 1372"/>
                <a:gd name="T32" fmla="*/ 931 w 1121"/>
                <a:gd name="T33" fmla="*/ 134 h 1372"/>
                <a:gd name="T34" fmla="*/ 860 w 1121"/>
                <a:gd name="T35" fmla="*/ 94 h 1372"/>
                <a:gd name="T36" fmla="*/ 762 w 1121"/>
                <a:gd name="T37" fmla="*/ 48 h 1372"/>
                <a:gd name="T38" fmla="*/ 634 w 1121"/>
                <a:gd name="T39" fmla="*/ 13 h 1372"/>
                <a:gd name="T40" fmla="*/ 477 w 1121"/>
                <a:gd name="T41" fmla="*/ 18 h 1372"/>
                <a:gd name="T42" fmla="*/ 265 w 1121"/>
                <a:gd name="T43" fmla="*/ 124 h 1372"/>
                <a:gd name="T44" fmla="*/ 170 w 1121"/>
                <a:gd name="T45" fmla="*/ 223 h 1372"/>
                <a:gd name="T46" fmla="*/ 139 w 1121"/>
                <a:gd name="T47" fmla="*/ 376 h 13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1"/>
                <a:gd name="T73" fmla="*/ 0 h 1372"/>
                <a:gd name="T74" fmla="*/ 1121 w 1121"/>
                <a:gd name="T75" fmla="*/ 1372 h 13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1" h="1372">
                  <a:moveTo>
                    <a:pt x="139" y="376"/>
                  </a:moveTo>
                  <a:lnTo>
                    <a:pt x="82" y="666"/>
                  </a:lnTo>
                  <a:cubicBezTo>
                    <a:pt x="60" y="775"/>
                    <a:pt x="18" y="924"/>
                    <a:pt x="9" y="1032"/>
                  </a:cubicBezTo>
                  <a:cubicBezTo>
                    <a:pt x="0" y="1142"/>
                    <a:pt x="10" y="1258"/>
                    <a:pt x="25" y="1314"/>
                  </a:cubicBezTo>
                  <a:cubicBezTo>
                    <a:pt x="40" y="1370"/>
                    <a:pt x="78" y="1372"/>
                    <a:pt x="116" y="1372"/>
                  </a:cubicBezTo>
                  <a:cubicBezTo>
                    <a:pt x="154" y="1372"/>
                    <a:pt x="291" y="1370"/>
                    <a:pt x="368" y="1369"/>
                  </a:cubicBezTo>
                  <a:cubicBezTo>
                    <a:pt x="445" y="1368"/>
                    <a:pt x="484" y="1364"/>
                    <a:pt x="562" y="1362"/>
                  </a:cubicBezTo>
                  <a:cubicBezTo>
                    <a:pt x="640" y="1360"/>
                    <a:pt x="762" y="1365"/>
                    <a:pt x="839" y="1357"/>
                  </a:cubicBezTo>
                  <a:cubicBezTo>
                    <a:pt x="916" y="1349"/>
                    <a:pt x="985" y="1330"/>
                    <a:pt x="1024" y="1311"/>
                  </a:cubicBezTo>
                  <a:cubicBezTo>
                    <a:pt x="1063" y="1292"/>
                    <a:pt x="1063" y="1281"/>
                    <a:pt x="1075" y="1243"/>
                  </a:cubicBezTo>
                  <a:cubicBezTo>
                    <a:pt x="1087" y="1205"/>
                    <a:pt x="1106" y="1109"/>
                    <a:pt x="1112" y="1056"/>
                  </a:cubicBezTo>
                  <a:cubicBezTo>
                    <a:pt x="1118" y="1003"/>
                    <a:pt x="1114" y="974"/>
                    <a:pt x="1114" y="930"/>
                  </a:cubicBezTo>
                  <a:cubicBezTo>
                    <a:pt x="1114" y="886"/>
                    <a:pt x="1121" y="873"/>
                    <a:pt x="1111" y="790"/>
                  </a:cubicBezTo>
                  <a:cubicBezTo>
                    <a:pt x="1101" y="707"/>
                    <a:pt x="1066" y="504"/>
                    <a:pt x="1051" y="424"/>
                  </a:cubicBezTo>
                  <a:lnTo>
                    <a:pt x="1020" y="312"/>
                  </a:lnTo>
                  <a:lnTo>
                    <a:pt x="993" y="226"/>
                  </a:lnTo>
                  <a:cubicBezTo>
                    <a:pt x="978" y="196"/>
                    <a:pt x="953" y="156"/>
                    <a:pt x="931" y="134"/>
                  </a:cubicBezTo>
                  <a:cubicBezTo>
                    <a:pt x="909" y="112"/>
                    <a:pt x="888" y="108"/>
                    <a:pt x="860" y="94"/>
                  </a:cubicBezTo>
                  <a:cubicBezTo>
                    <a:pt x="832" y="80"/>
                    <a:pt x="799" y="60"/>
                    <a:pt x="762" y="48"/>
                  </a:cubicBezTo>
                  <a:cubicBezTo>
                    <a:pt x="725" y="36"/>
                    <a:pt x="681" y="18"/>
                    <a:pt x="634" y="13"/>
                  </a:cubicBezTo>
                  <a:cubicBezTo>
                    <a:pt x="587" y="8"/>
                    <a:pt x="543" y="0"/>
                    <a:pt x="477" y="18"/>
                  </a:cubicBezTo>
                  <a:cubicBezTo>
                    <a:pt x="411" y="36"/>
                    <a:pt x="322" y="81"/>
                    <a:pt x="265" y="124"/>
                  </a:cubicBezTo>
                  <a:cubicBezTo>
                    <a:pt x="214" y="158"/>
                    <a:pt x="191" y="181"/>
                    <a:pt x="170" y="223"/>
                  </a:cubicBezTo>
                  <a:cubicBezTo>
                    <a:pt x="149" y="265"/>
                    <a:pt x="145" y="344"/>
                    <a:pt x="139" y="376"/>
                  </a:cubicBezTo>
                  <a:close/>
                </a:path>
              </a:pathLst>
            </a:custGeom>
            <a:solidFill>
              <a:schemeClr val="bg1"/>
            </a:solidFill>
            <a:ln w="0" cap="flat" cmpd="sng">
              <a:solidFill>
                <a:schemeClr val="tx1"/>
              </a:solidFill>
              <a:prstDash val="solid"/>
              <a:round/>
              <a:headEnd type="none" w="med" len="med"/>
              <a:tailEnd type="none" w="med" len="med"/>
            </a:ln>
          </p:spPr>
          <p:txBody>
            <a:bodyPr/>
            <a:lstStyle/>
            <a:p>
              <a:endParaRPr lang="el-GR"/>
            </a:p>
          </p:txBody>
        </p:sp>
      </p:grpSp>
      <p:grpSp>
        <p:nvGrpSpPr>
          <p:cNvPr id="8" name="Group 36"/>
          <p:cNvGrpSpPr>
            <a:grpSpLocks/>
          </p:cNvGrpSpPr>
          <p:nvPr/>
        </p:nvGrpSpPr>
        <p:grpSpPr bwMode="auto">
          <a:xfrm>
            <a:off x="2957513" y="1276350"/>
            <a:ext cx="660400" cy="2184400"/>
            <a:chOff x="2932" y="1847"/>
            <a:chExt cx="157" cy="517"/>
          </a:xfrm>
        </p:grpSpPr>
        <p:sp>
          <p:nvSpPr>
            <p:cNvPr id="50202" name="Freeform 37"/>
            <p:cNvSpPr>
              <a:spLocks noChangeAspect="1"/>
            </p:cNvSpPr>
            <p:nvPr/>
          </p:nvSpPr>
          <p:spPr bwMode="auto">
            <a:xfrm>
              <a:off x="2932" y="2169"/>
              <a:ext cx="157" cy="195"/>
            </a:xfrm>
            <a:custGeom>
              <a:avLst/>
              <a:gdLst>
                <a:gd name="T0" fmla="*/ 73 w 150"/>
                <a:gd name="T1" fmla="*/ 186 h 186"/>
                <a:gd name="T2" fmla="*/ 66 w 150"/>
                <a:gd name="T3" fmla="*/ 186 h 186"/>
                <a:gd name="T4" fmla="*/ 41 w 150"/>
                <a:gd name="T5" fmla="*/ 175 h 186"/>
                <a:gd name="T6" fmla="*/ 18 w 150"/>
                <a:gd name="T7" fmla="*/ 157 h 186"/>
                <a:gd name="T8" fmla="*/ 2 w 150"/>
                <a:gd name="T9" fmla="*/ 132 h 186"/>
                <a:gd name="T10" fmla="*/ 0 w 150"/>
                <a:gd name="T11" fmla="*/ 114 h 186"/>
                <a:gd name="T12" fmla="*/ 0 w 150"/>
                <a:gd name="T13" fmla="*/ 100 h 186"/>
                <a:gd name="T14" fmla="*/ 14 w 150"/>
                <a:gd name="T15" fmla="*/ 48 h 186"/>
                <a:gd name="T16" fmla="*/ 18 w 150"/>
                <a:gd name="T17" fmla="*/ 28 h 186"/>
                <a:gd name="T18" fmla="*/ 21 w 150"/>
                <a:gd name="T19" fmla="*/ 16 h 186"/>
                <a:gd name="T20" fmla="*/ 36 w 150"/>
                <a:gd name="T21" fmla="*/ 5 h 186"/>
                <a:gd name="T22" fmla="*/ 46 w 150"/>
                <a:gd name="T23" fmla="*/ 0 h 186"/>
                <a:gd name="T24" fmla="*/ 82 w 150"/>
                <a:gd name="T25" fmla="*/ 0 h 186"/>
                <a:gd name="T26" fmla="*/ 100 w 150"/>
                <a:gd name="T27" fmla="*/ 5 h 186"/>
                <a:gd name="T28" fmla="*/ 118 w 150"/>
                <a:gd name="T29" fmla="*/ 12 h 186"/>
                <a:gd name="T30" fmla="*/ 127 w 150"/>
                <a:gd name="T31" fmla="*/ 23 h 186"/>
                <a:gd name="T32" fmla="*/ 129 w 150"/>
                <a:gd name="T33" fmla="*/ 48 h 186"/>
                <a:gd name="T34" fmla="*/ 134 w 150"/>
                <a:gd name="T35" fmla="*/ 55 h 186"/>
                <a:gd name="T36" fmla="*/ 145 w 150"/>
                <a:gd name="T37" fmla="*/ 91 h 186"/>
                <a:gd name="T38" fmla="*/ 150 w 150"/>
                <a:gd name="T39" fmla="*/ 107 h 186"/>
                <a:gd name="T40" fmla="*/ 145 w 150"/>
                <a:gd name="T41" fmla="*/ 116 h 186"/>
                <a:gd name="T42" fmla="*/ 141 w 150"/>
                <a:gd name="T43" fmla="*/ 134 h 186"/>
                <a:gd name="T44" fmla="*/ 123 w 150"/>
                <a:gd name="T45" fmla="*/ 152 h 186"/>
                <a:gd name="T46" fmla="*/ 109 w 150"/>
                <a:gd name="T47" fmla="*/ 168 h 186"/>
                <a:gd name="T48" fmla="*/ 86 w 150"/>
                <a:gd name="T49" fmla="*/ 182 h 186"/>
                <a:gd name="T50" fmla="*/ 73 w 150"/>
                <a:gd name="T51" fmla="*/ 186 h 1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0"/>
                <a:gd name="T79" fmla="*/ 0 h 186"/>
                <a:gd name="T80" fmla="*/ 150 w 150"/>
                <a:gd name="T81" fmla="*/ 186 h 18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0" h="186">
                  <a:moveTo>
                    <a:pt x="73" y="186"/>
                  </a:moveTo>
                  <a:lnTo>
                    <a:pt x="66" y="186"/>
                  </a:lnTo>
                  <a:lnTo>
                    <a:pt x="41" y="175"/>
                  </a:lnTo>
                  <a:lnTo>
                    <a:pt x="18" y="157"/>
                  </a:lnTo>
                  <a:lnTo>
                    <a:pt x="2" y="132"/>
                  </a:lnTo>
                  <a:lnTo>
                    <a:pt x="0" y="114"/>
                  </a:lnTo>
                  <a:lnTo>
                    <a:pt x="0" y="100"/>
                  </a:lnTo>
                  <a:lnTo>
                    <a:pt x="14" y="48"/>
                  </a:lnTo>
                  <a:lnTo>
                    <a:pt x="18" y="28"/>
                  </a:lnTo>
                  <a:lnTo>
                    <a:pt x="21" y="16"/>
                  </a:lnTo>
                  <a:lnTo>
                    <a:pt x="36" y="5"/>
                  </a:lnTo>
                  <a:lnTo>
                    <a:pt x="46" y="0"/>
                  </a:lnTo>
                  <a:lnTo>
                    <a:pt x="82" y="0"/>
                  </a:lnTo>
                  <a:lnTo>
                    <a:pt x="100" y="5"/>
                  </a:lnTo>
                  <a:lnTo>
                    <a:pt x="118" y="12"/>
                  </a:lnTo>
                  <a:lnTo>
                    <a:pt x="127" y="23"/>
                  </a:lnTo>
                  <a:lnTo>
                    <a:pt x="129" y="48"/>
                  </a:lnTo>
                  <a:lnTo>
                    <a:pt x="134" y="55"/>
                  </a:lnTo>
                  <a:lnTo>
                    <a:pt x="145" y="91"/>
                  </a:lnTo>
                  <a:lnTo>
                    <a:pt x="150" y="107"/>
                  </a:lnTo>
                  <a:lnTo>
                    <a:pt x="145" y="116"/>
                  </a:lnTo>
                  <a:lnTo>
                    <a:pt x="141" y="134"/>
                  </a:lnTo>
                  <a:lnTo>
                    <a:pt x="123" y="152"/>
                  </a:lnTo>
                  <a:lnTo>
                    <a:pt x="109" y="168"/>
                  </a:lnTo>
                  <a:lnTo>
                    <a:pt x="86" y="182"/>
                  </a:lnTo>
                  <a:lnTo>
                    <a:pt x="73" y="186"/>
                  </a:lnTo>
                  <a:close/>
                </a:path>
              </a:pathLst>
            </a:custGeom>
            <a:solidFill>
              <a:schemeClr val="bg1"/>
            </a:solidFill>
            <a:ln w="0">
              <a:solidFill>
                <a:schemeClr val="tx1"/>
              </a:solidFill>
              <a:prstDash val="solid"/>
              <a:round/>
              <a:headEnd/>
              <a:tailEnd/>
            </a:ln>
          </p:spPr>
          <p:txBody>
            <a:bodyPr/>
            <a:lstStyle/>
            <a:p>
              <a:endParaRPr lang="el-GR"/>
            </a:p>
          </p:txBody>
        </p:sp>
        <p:sp>
          <p:nvSpPr>
            <p:cNvPr id="50203" name="Freeform 38"/>
            <p:cNvSpPr>
              <a:spLocks noChangeAspect="1"/>
            </p:cNvSpPr>
            <p:nvPr/>
          </p:nvSpPr>
          <p:spPr bwMode="auto">
            <a:xfrm>
              <a:off x="2954" y="1847"/>
              <a:ext cx="111" cy="347"/>
            </a:xfrm>
            <a:custGeom>
              <a:avLst/>
              <a:gdLst>
                <a:gd name="T0" fmla="*/ 0 w 106"/>
                <a:gd name="T1" fmla="*/ 324 h 331"/>
                <a:gd name="T2" fmla="*/ 15 w 106"/>
                <a:gd name="T3" fmla="*/ 313 h 331"/>
                <a:gd name="T4" fmla="*/ 25 w 106"/>
                <a:gd name="T5" fmla="*/ 308 h 331"/>
                <a:gd name="T6" fmla="*/ 61 w 106"/>
                <a:gd name="T7" fmla="*/ 308 h 331"/>
                <a:gd name="T8" fmla="*/ 79 w 106"/>
                <a:gd name="T9" fmla="*/ 313 h 331"/>
                <a:gd name="T10" fmla="*/ 97 w 106"/>
                <a:gd name="T11" fmla="*/ 320 h 331"/>
                <a:gd name="T12" fmla="*/ 106 w 106"/>
                <a:gd name="T13" fmla="*/ 331 h 331"/>
                <a:gd name="T14" fmla="*/ 106 w 106"/>
                <a:gd name="T15" fmla="*/ 277 h 331"/>
                <a:gd name="T16" fmla="*/ 97 w 106"/>
                <a:gd name="T17" fmla="*/ 218 h 331"/>
                <a:gd name="T18" fmla="*/ 95 w 106"/>
                <a:gd name="T19" fmla="*/ 170 h 331"/>
                <a:gd name="T20" fmla="*/ 79 w 106"/>
                <a:gd name="T21" fmla="*/ 102 h 331"/>
                <a:gd name="T22" fmla="*/ 74 w 106"/>
                <a:gd name="T23" fmla="*/ 48 h 331"/>
                <a:gd name="T24" fmla="*/ 63 w 106"/>
                <a:gd name="T25" fmla="*/ 11 h 331"/>
                <a:gd name="T26" fmla="*/ 49 w 106"/>
                <a:gd name="T27" fmla="*/ 0 h 331"/>
                <a:gd name="T28" fmla="*/ 38 w 106"/>
                <a:gd name="T29" fmla="*/ 4 h 331"/>
                <a:gd name="T30" fmla="*/ 36 w 106"/>
                <a:gd name="T31" fmla="*/ 23 h 331"/>
                <a:gd name="T32" fmla="*/ 31 w 106"/>
                <a:gd name="T33" fmla="*/ 50 h 331"/>
                <a:gd name="T34" fmla="*/ 20 w 106"/>
                <a:gd name="T35" fmla="*/ 95 h 331"/>
                <a:gd name="T36" fmla="*/ 18 w 106"/>
                <a:gd name="T37" fmla="*/ 138 h 331"/>
                <a:gd name="T38" fmla="*/ 11 w 106"/>
                <a:gd name="T39" fmla="*/ 181 h 331"/>
                <a:gd name="T40" fmla="*/ 4 w 106"/>
                <a:gd name="T41" fmla="*/ 218 h 331"/>
                <a:gd name="T42" fmla="*/ 0 w 106"/>
                <a:gd name="T43" fmla="*/ 258 h 331"/>
                <a:gd name="T44" fmla="*/ 0 w 106"/>
                <a:gd name="T45" fmla="*/ 290 h 331"/>
                <a:gd name="T46" fmla="*/ 0 w 106"/>
                <a:gd name="T47" fmla="*/ 324 h 33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6"/>
                <a:gd name="T73" fmla="*/ 0 h 331"/>
                <a:gd name="T74" fmla="*/ 106 w 106"/>
                <a:gd name="T75" fmla="*/ 331 h 33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6" h="331">
                  <a:moveTo>
                    <a:pt x="0" y="324"/>
                  </a:moveTo>
                  <a:lnTo>
                    <a:pt x="15" y="313"/>
                  </a:lnTo>
                  <a:lnTo>
                    <a:pt x="25" y="308"/>
                  </a:lnTo>
                  <a:lnTo>
                    <a:pt x="61" y="308"/>
                  </a:lnTo>
                  <a:lnTo>
                    <a:pt x="79" y="313"/>
                  </a:lnTo>
                  <a:lnTo>
                    <a:pt x="97" y="320"/>
                  </a:lnTo>
                  <a:lnTo>
                    <a:pt x="106" y="331"/>
                  </a:lnTo>
                  <a:lnTo>
                    <a:pt x="106" y="277"/>
                  </a:lnTo>
                  <a:lnTo>
                    <a:pt x="97" y="218"/>
                  </a:lnTo>
                  <a:lnTo>
                    <a:pt x="95" y="170"/>
                  </a:lnTo>
                  <a:lnTo>
                    <a:pt x="79" y="102"/>
                  </a:lnTo>
                  <a:lnTo>
                    <a:pt x="74" y="48"/>
                  </a:lnTo>
                  <a:lnTo>
                    <a:pt x="63" y="11"/>
                  </a:lnTo>
                  <a:lnTo>
                    <a:pt x="49" y="0"/>
                  </a:lnTo>
                  <a:lnTo>
                    <a:pt x="38" y="4"/>
                  </a:lnTo>
                  <a:lnTo>
                    <a:pt x="36" y="23"/>
                  </a:lnTo>
                  <a:lnTo>
                    <a:pt x="31" y="50"/>
                  </a:lnTo>
                  <a:lnTo>
                    <a:pt x="20" y="95"/>
                  </a:lnTo>
                  <a:lnTo>
                    <a:pt x="18" y="138"/>
                  </a:lnTo>
                  <a:lnTo>
                    <a:pt x="11" y="181"/>
                  </a:lnTo>
                  <a:lnTo>
                    <a:pt x="4" y="218"/>
                  </a:lnTo>
                  <a:lnTo>
                    <a:pt x="0" y="258"/>
                  </a:lnTo>
                  <a:lnTo>
                    <a:pt x="0" y="290"/>
                  </a:lnTo>
                  <a:lnTo>
                    <a:pt x="0" y="324"/>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9" name="Group 39"/>
          <p:cNvGrpSpPr>
            <a:grpSpLocks/>
          </p:cNvGrpSpPr>
          <p:nvPr/>
        </p:nvGrpSpPr>
        <p:grpSpPr bwMode="auto">
          <a:xfrm rot="311971">
            <a:off x="3613152" y="1103315"/>
            <a:ext cx="760413" cy="2363787"/>
            <a:chOff x="3046" y="1845"/>
            <a:chExt cx="154" cy="519"/>
          </a:xfrm>
        </p:grpSpPr>
        <p:sp>
          <p:nvSpPr>
            <p:cNvPr id="50200" name="Freeform 40"/>
            <p:cNvSpPr>
              <a:spLocks noChangeAspect="1"/>
            </p:cNvSpPr>
            <p:nvPr/>
          </p:nvSpPr>
          <p:spPr bwMode="auto">
            <a:xfrm>
              <a:off x="3051" y="2175"/>
              <a:ext cx="149" cy="189"/>
            </a:xfrm>
            <a:custGeom>
              <a:avLst/>
              <a:gdLst>
                <a:gd name="T0" fmla="*/ 90 w 142"/>
                <a:gd name="T1" fmla="*/ 181 h 181"/>
                <a:gd name="T2" fmla="*/ 72 w 142"/>
                <a:gd name="T3" fmla="*/ 177 h 181"/>
                <a:gd name="T4" fmla="*/ 45 w 142"/>
                <a:gd name="T5" fmla="*/ 168 h 181"/>
                <a:gd name="T6" fmla="*/ 29 w 142"/>
                <a:gd name="T7" fmla="*/ 161 h 181"/>
                <a:gd name="T8" fmla="*/ 11 w 142"/>
                <a:gd name="T9" fmla="*/ 136 h 181"/>
                <a:gd name="T10" fmla="*/ 2 w 142"/>
                <a:gd name="T11" fmla="*/ 106 h 181"/>
                <a:gd name="T12" fmla="*/ 0 w 142"/>
                <a:gd name="T13" fmla="*/ 88 h 181"/>
                <a:gd name="T14" fmla="*/ 6 w 142"/>
                <a:gd name="T15" fmla="*/ 59 h 181"/>
                <a:gd name="T16" fmla="*/ 11 w 142"/>
                <a:gd name="T17" fmla="*/ 32 h 181"/>
                <a:gd name="T18" fmla="*/ 15 w 142"/>
                <a:gd name="T19" fmla="*/ 16 h 181"/>
                <a:gd name="T20" fmla="*/ 27 w 142"/>
                <a:gd name="T21" fmla="*/ 7 h 181"/>
                <a:gd name="T22" fmla="*/ 47 w 142"/>
                <a:gd name="T23" fmla="*/ 0 h 181"/>
                <a:gd name="T24" fmla="*/ 70 w 142"/>
                <a:gd name="T25" fmla="*/ 0 h 181"/>
                <a:gd name="T26" fmla="*/ 88 w 142"/>
                <a:gd name="T27" fmla="*/ 4 h 181"/>
                <a:gd name="T28" fmla="*/ 102 w 142"/>
                <a:gd name="T29" fmla="*/ 9 h 181"/>
                <a:gd name="T30" fmla="*/ 113 w 142"/>
                <a:gd name="T31" fmla="*/ 25 h 181"/>
                <a:gd name="T32" fmla="*/ 129 w 142"/>
                <a:gd name="T33" fmla="*/ 61 h 181"/>
                <a:gd name="T34" fmla="*/ 133 w 142"/>
                <a:gd name="T35" fmla="*/ 84 h 181"/>
                <a:gd name="T36" fmla="*/ 140 w 142"/>
                <a:gd name="T37" fmla="*/ 102 h 181"/>
                <a:gd name="T38" fmla="*/ 142 w 142"/>
                <a:gd name="T39" fmla="*/ 120 h 181"/>
                <a:gd name="T40" fmla="*/ 136 w 142"/>
                <a:gd name="T41" fmla="*/ 145 h 181"/>
                <a:gd name="T42" fmla="*/ 111 w 142"/>
                <a:gd name="T43" fmla="*/ 168 h 181"/>
                <a:gd name="T44" fmla="*/ 99 w 142"/>
                <a:gd name="T45" fmla="*/ 177 h 181"/>
                <a:gd name="T46" fmla="*/ 90 w 142"/>
                <a:gd name="T47" fmla="*/ 181 h 18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2"/>
                <a:gd name="T73" fmla="*/ 0 h 181"/>
                <a:gd name="T74" fmla="*/ 142 w 142"/>
                <a:gd name="T75" fmla="*/ 181 h 18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2" h="181">
                  <a:moveTo>
                    <a:pt x="90" y="181"/>
                  </a:moveTo>
                  <a:lnTo>
                    <a:pt x="72" y="177"/>
                  </a:lnTo>
                  <a:lnTo>
                    <a:pt x="45" y="168"/>
                  </a:lnTo>
                  <a:lnTo>
                    <a:pt x="29" y="161"/>
                  </a:lnTo>
                  <a:lnTo>
                    <a:pt x="11" y="136"/>
                  </a:lnTo>
                  <a:lnTo>
                    <a:pt x="2" y="106"/>
                  </a:lnTo>
                  <a:lnTo>
                    <a:pt x="0" y="88"/>
                  </a:lnTo>
                  <a:lnTo>
                    <a:pt x="6" y="59"/>
                  </a:lnTo>
                  <a:lnTo>
                    <a:pt x="11" y="32"/>
                  </a:lnTo>
                  <a:lnTo>
                    <a:pt x="15" y="16"/>
                  </a:lnTo>
                  <a:lnTo>
                    <a:pt x="27" y="7"/>
                  </a:lnTo>
                  <a:lnTo>
                    <a:pt x="47" y="0"/>
                  </a:lnTo>
                  <a:lnTo>
                    <a:pt x="70" y="0"/>
                  </a:lnTo>
                  <a:lnTo>
                    <a:pt x="88" y="4"/>
                  </a:lnTo>
                  <a:lnTo>
                    <a:pt x="102" y="9"/>
                  </a:lnTo>
                  <a:lnTo>
                    <a:pt x="113" y="25"/>
                  </a:lnTo>
                  <a:lnTo>
                    <a:pt x="129" y="61"/>
                  </a:lnTo>
                  <a:lnTo>
                    <a:pt x="133" y="84"/>
                  </a:lnTo>
                  <a:lnTo>
                    <a:pt x="140" y="102"/>
                  </a:lnTo>
                  <a:lnTo>
                    <a:pt x="142" y="120"/>
                  </a:lnTo>
                  <a:lnTo>
                    <a:pt x="136" y="145"/>
                  </a:lnTo>
                  <a:lnTo>
                    <a:pt x="111" y="168"/>
                  </a:lnTo>
                  <a:lnTo>
                    <a:pt x="99" y="177"/>
                  </a:lnTo>
                  <a:lnTo>
                    <a:pt x="90" y="181"/>
                  </a:lnTo>
                  <a:close/>
                </a:path>
              </a:pathLst>
            </a:custGeom>
            <a:solidFill>
              <a:schemeClr val="bg1"/>
            </a:solidFill>
            <a:ln w="0">
              <a:solidFill>
                <a:schemeClr val="tx1"/>
              </a:solidFill>
              <a:prstDash val="solid"/>
              <a:round/>
              <a:headEnd/>
              <a:tailEnd/>
            </a:ln>
          </p:spPr>
          <p:txBody>
            <a:bodyPr/>
            <a:lstStyle/>
            <a:p>
              <a:endParaRPr lang="el-GR"/>
            </a:p>
          </p:txBody>
        </p:sp>
        <p:sp>
          <p:nvSpPr>
            <p:cNvPr id="50201" name="Freeform 41"/>
            <p:cNvSpPr>
              <a:spLocks noChangeAspect="1"/>
            </p:cNvSpPr>
            <p:nvPr/>
          </p:nvSpPr>
          <p:spPr bwMode="auto">
            <a:xfrm>
              <a:off x="3046" y="1845"/>
              <a:ext cx="123" cy="363"/>
            </a:xfrm>
            <a:custGeom>
              <a:avLst/>
              <a:gdLst>
                <a:gd name="T0" fmla="*/ 16 w 118"/>
                <a:gd name="T1" fmla="*/ 347 h 347"/>
                <a:gd name="T2" fmla="*/ 20 w 118"/>
                <a:gd name="T3" fmla="*/ 331 h 347"/>
                <a:gd name="T4" fmla="*/ 32 w 118"/>
                <a:gd name="T5" fmla="*/ 322 h 347"/>
                <a:gd name="T6" fmla="*/ 52 w 118"/>
                <a:gd name="T7" fmla="*/ 315 h 347"/>
                <a:gd name="T8" fmla="*/ 75 w 118"/>
                <a:gd name="T9" fmla="*/ 315 h 347"/>
                <a:gd name="T10" fmla="*/ 93 w 118"/>
                <a:gd name="T11" fmla="*/ 319 h 347"/>
                <a:gd name="T12" fmla="*/ 107 w 118"/>
                <a:gd name="T13" fmla="*/ 324 h 347"/>
                <a:gd name="T14" fmla="*/ 118 w 118"/>
                <a:gd name="T15" fmla="*/ 340 h 347"/>
                <a:gd name="T16" fmla="*/ 111 w 118"/>
                <a:gd name="T17" fmla="*/ 283 h 347"/>
                <a:gd name="T18" fmla="*/ 104 w 118"/>
                <a:gd name="T19" fmla="*/ 254 h 347"/>
                <a:gd name="T20" fmla="*/ 98 w 118"/>
                <a:gd name="T21" fmla="*/ 222 h 347"/>
                <a:gd name="T22" fmla="*/ 91 w 118"/>
                <a:gd name="T23" fmla="*/ 179 h 347"/>
                <a:gd name="T24" fmla="*/ 75 w 118"/>
                <a:gd name="T25" fmla="*/ 113 h 347"/>
                <a:gd name="T26" fmla="*/ 66 w 118"/>
                <a:gd name="T27" fmla="*/ 86 h 347"/>
                <a:gd name="T28" fmla="*/ 59 w 118"/>
                <a:gd name="T29" fmla="*/ 47 h 347"/>
                <a:gd name="T30" fmla="*/ 50 w 118"/>
                <a:gd name="T31" fmla="*/ 18 h 347"/>
                <a:gd name="T32" fmla="*/ 45 w 118"/>
                <a:gd name="T33" fmla="*/ 4 h 347"/>
                <a:gd name="T34" fmla="*/ 39 w 118"/>
                <a:gd name="T35" fmla="*/ 0 h 347"/>
                <a:gd name="T36" fmla="*/ 27 w 118"/>
                <a:gd name="T37" fmla="*/ 4 h 347"/>
                <a:gd name="T38" fmla="*/ 23 w 118"/>
                <a:gd name="T39" fmla="*/ 20 h 347"/>
                <a:gd name="T40" fmla="*/ 18 w 118"/>
                <a:gd name="T41" fmla="*/ 45 h 347"/>
                <a:gd name="T42" fmla="*/ 11 w 118"/>
                <a:gd name="T43" fmla="*/ 106 h 347"/>
                <a:gd name="T44" fmla="*/ 7 w 118"/>
                <a:gd name="T45" fmla="*/ 131 h 347"/>
                <a:gd name="T46" fmla="*/ 5 w 118"/>
                <a:gd name="T47" fmla="*/ 206 h 347"/>
                <a:gd name="T48" fmla="*/ 0 w 118"/>
                <a:gd name="T49" fmla="*/ 231 h 347"/>
                <a:gd name="T50" fmla="*/ 5 w 118"/>
                <a:gd name="T51" fmla="*/ 265 h 347"/>
                <a:gd name="T52" fmla="*/ 9 w 118"/>
                <a:gd name="T53" fmla="*/ 288 h 347"/>
                <a:gd name="T54" fmla="*/ 14 w 118"/>
                <a:gd name="T55" fmla="*/ 319 h 347"/>
                <a:gd name="T56" fmla="*/ 16 w 118"/>
                <a:gd name="T57" fmla="*/ 347 h 34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8"/>
                <a:gd name="T88" fmla="*/ 0 h 347"/>
                <a:gd name="T89" fmla="*/ 118 w 118"/>
                <a:gd name="T90" fmla="*/ 347 h 34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8" h="347">
                  <a:moveTo>
                    <a:pt x="16" y="347"/>
                  </a:moveTo>
                  <a:lnTo>
                    <a:pt x="20" y="331"/>
                  </a:lnTo>
                  <a:lnTo>
                    <a:pt x="32" y="322"/>
                  </a:lnTo>
                  <a:lnTo>
                    <a:pt x="52" y="315"/>
                  </a:lnTo>
                  <a:lnTo>
                    <a:pt x="75" y="315"/>
                  </a:lnTo>
                  <a:lnTo>
                    <a:pt x="93" y="319"/>
                  </a:lnTo>
                  <a:lnTo>
                    <a:pt x="107" y="324"/>
                  </a:lnTo>
                  <a:lnTo>
                    <a:pt x="118" y="340"/>
                  </a:lnTo>
                  <a:lnTo>
                    <a:pt x="111" y="283"/>
                  </a:lnTo>
                  <a:lnTo>
                    <a:pt x="104" y="254"/>
                  </a:lnTo>
                  <a:lnTo>
                    <a:pt x="98" y="222"/>
                  </a:lnTo>
                  <a:lnTo>
                    <a:pt x="91" y="179"/>
                  </a:lnTo>
                  <a:lnTo>
                    <a:pt x="75" y="113"/>
                  </a:lnTo>
                  <a:lnTo>
                    <a:pt x="66" y="86"/>
                  </a:lnTo>
                  <a:lnTo>
                    <a:pt x="59" y="47"/>
                  </a:lnTo>
                  <a:lnTo>
                    <a:pt x="50" y="18"/>
                  </a:lnTo>
                  <a:lnTo>
                    <a:pt x="45" y="4"/>
                  </a:lnTo>
                  <a:lnTo>
                    <a:pt x="39" y="0"/>
                  </a:lnTo>
                  <a:lnTo>
                    <a:pt x="27" y="4"/>
                  </a:lnTo>
                  <a:lnTo>
                    <a:pt x="23" y="20"/>
                  </a:lnTo>
                  <a:lnTo>
                    <a:pt x="18" y="45"/>
                  </a:lnTo>
                  <a:lnTo>
                    <a:pt x="11" y="106"/>
                  </a:lnTo>
                  <a:lnTo>
                    <a:pt x="7" y="131"/>
                  </a:lnTo>
                  <a:lnTo>
                    <a:pt x="5" y="206"/>
                  </a:lnTo>
                  <a:lnTo>
                    <a:pt x="0" y="231"/>
                  </a:lnTo>
                  <a:lnTo>
                    <a:pt x="5" y="265"/>
                  </a:lnTo>
                  <a:lnTo>
                    <a:pt x="9" y="288"/>
                  </a:lnTo>
                  <a:lnTo>
                    <a:pt x="14" y="319"/>
                  </a:lnTo>
                  <a:lnTo>
                    <a:pt x="16" y="347"/>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0" name="Group 42"/>
          <p:cNvGrpSpPr>
            <a:grpSpLocks/>
          </p:cNvGrpSpPr>
          <p:nvPr/>
        </p:nvGrpSpPr>
        <p:grpSpPr bwMode="auto">
          <a:xfrm rot="-269542">
            <a:off x="2338389" y="1292226"/>
            <a:ext cx="577851" cy="2184400"/>
            <a:chOff x="2765" y="1797"/>
            <a:chExt cx="167" cy="548"/>
          </a:xfrm>
        </p:grpSpPr>
        <p:sp>
          <p:nvSpPr>
            <p:cNvPr id="50198" name="Freeform 43"/>
            <p:cNvSpPr>
              <a:spLocks noChangeAspect="1"/>
            </p:cNvSpPr>
            <p:nvPr/>
          </p:nvSpPr>
          <p:spPr bwMode="auto">
            <a:xfrm>
              <a:off x="2765" y="2139"/>
              <a:ext cx="167" cy="206"/>
            </a:xfrm>
            <a:custGeom>
              <a:avLst/>
              <a:gdLst>
                <a:gd name="T0" fmla="*/ 73 w 159"/>
                <a:gd name="T1" fmla="*/ 197 h 197"/>
                <a:gd name="T2" fmla="*/ 66 w 159"/>
                <a:gd name="T3" fmla="*/ 197 h 197"/>
                <a:gd name="T4" fmla="*/ 39 w 159"/>
                <a:gd name="T5" fmla="*/ 184 h 197"/>
                <a:gd name="T6" fmla="*/ 16 w 159"/>
                <a:gd name="T7" fmla="*/ 163 h 197"/>
                <a:gd name="T8" fmla="*/ 3 w 159"/>
                <a:gd name="T9" fmla="*/ 136 h 197"/>
                <a:gd name="T10" fmla="*/ 0 w 159"/>
                <a:gd name="T11" fmla="*/ 115 h 197"/>
                <a:gd name="T12" fmla="*/ 0 w 159"/>
                <a:gd name="T13" fmla="*/ 100 h 197"/>
                <a:gd name="T14" fmla="*/ 19 w 159"/>
                <a:gd name="T15" fmla="*/ 47 h 197"/>
                <a:gd name="T16" fmla="*/ 25 w 159"/>
                <a:gd name="T17" fmla="*/ 25 h 197"/>
                <a:gd name="T18" fmla="*/ 30 w 159"/>
                <a:gd name="T19" fmla="*/ 13 h 197"/>
                <a:gd name="T20" fmla="*/ 46 w 159"/>
                <a:gd name="T21" fmla="*/ 2 h 197"/>
                <a:gd name="T22" fmla="*/ 57 w 159"/>
                <a:gd name="T23" fmla="*/ 0 h 197"/>
                <a:gd name="T24" fmla="*/ 96 w 159"/>
                <a:gd name="T25" fmla="*/ 2 h 197"/>
                <a:gd name="T26" fmla="*/ 114 w 159"/>
                <a:gd name="T27" fmla="*/ 7 h 197"/>
                <a:gd name="T28" fmla="*/ 134 w 159"/>
                <a:gd name="T29" fmla="*/ 16 h 197"/>
                <a:gd name="T30" fmla="*/ 141 w 159"/>
                <a:gd name="T31" fmla="*/ 27 h 197"/>
                <a:gd name="T32" fmla="*/ 143 w 159"/>
                <a:gd name="T33" fmla="*/ 54 h 197"/>
                <a:gd name="T34" fmla="*/ 146 w 159"/>
                <a:gd name="T35" fmla="*/ 61 h 197"/>
                <a:gd name="T36" fmla="*/ 155 w 159"/>
                <a:gd name="T37" fmla="*/ 102 h 197"/>
                <a:gd name="T38" fmla="*/ 159 w 159"/>
                <a:gd name="T39" fmla="*/ 118 h 197"/>
                <a:gd name="T40" fmla="*/ 155 w 159"/>
                <a:gd name="T41" fmla="*/ 129 h 197"/>
                <a:gd name="T42" fmla="*/ 150 w 159"/>
                <a:gd name="T43" fmla="*/ 147 h 197"/>
                <a:gd name="T44" fmla="*/ 130 w 159"/>
                <a:gd name="T45" fmla="*/ 165 h 197"/>
                <a:gd name="T46" fmla="*/ 112 w 159"/>
                <a:gd name="T47" fmla="*/ 179 h 197"/>
                <a:gd name="T48" fmla="*/ 89 w 159"/>
                <a:gd name="T49" fmla="*/ 195 h 197"/>
                <a:gd name="T50" fmla="*/ 73 w 159"/>
                <a:gd name="T51" fmla="*/ 197 h 19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9"/>
                <a:gd name="T79" fmla="*/ 0 h 197"/>
                <a:gd name="T80" fmla="*/ 159 w 159"/>
                <a:gd name="T81" fmla="*/ 197 h 19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9" h="197">
                  <a:moveTo>
                    <a:pt x="73" y="197"/>
                  </a:moveTo>
                  <a:lnTo>
                    <a:pt x="66" y="197"/>
                  </a:lnTo>
                  <a:lnTo>
                    <a:pt x="39" y="184"/>
                  </a:lnTo>
                  <a:lnTo>
                    <a:pt x="16" y="163"/>
                  </a:lnTo>
                  <a:lnTo>
                    <a:pt x="3" y="136"/>
                  </a:lnTo>
                  <a:lnTo>
                    <a:pt x="0" y="115"/>
                  </a:lnTo>
                  <a:lnTo>
                    <a:pt x="0" y="100"/>
                  </a:lnTo>
                  <a:lnTo>
                    <a:pt x="19" y="47"/>
                  </a:lnTo>
                  <a:lnTo>
                    <a:pt x="25" y="25"/>
                  </a:lnTo>
                  <a:lnTo>
                    <a:pt x="30" y="13"/>
                  </a:lnTo>
                  <a:lnTo>
                    <a:pt x="46" y="2"/>
                  </a:lnTo>
                  <a:lnTo>
                    <a:pt x="57" y="0"/>
                  </a:lnTo>
                  <a:lnTo>
                    <a:pt x="96" y="2"/>
                  </a:lnTo>
                  <a:lnTo>
                    <a:pt x="114" y="7"/>
                  </a:lnTo>
                  <a:lnTo>
                    <a:pt x="134" y="16"/>
                  </a:lnTo>
                  <a:lnTo>
                    <a:pt x="141" y="27"/>
                  </a:lnTo>
                  <a:lnTo>
                    <a:pt x="143" y="54"/>
                  </a:lnTo>
                  <a:lnTo>
                    <a:pt x="146" y="61"/>
                  </a:lnTo>
                  <a:lnTo>
                    <a:pt x="155" y="102"/>
                  </a:lnTo>
                  <a:lnTo>
                    <a:pt x="159" y="118"/>
                  </a:lnTo>
                  <a:lnTo>
                    <a:pt x="155" y="129"/>
                  </a:lnTo>
                  <a:lnTo>
                    <a:pt x="150" y="147"/>
                  </a:lnTo>
                  <a:lnTo>
                    <a:pt x="130" y="165"/>
                  </a:lnTo>
                  <a:lnTo>
                    <a:pt x="112" y="179"/>
                  </a:lnTo>
                  <a:lnTo>
                    <a:pt x="89" y="195"/>
                  </a:lnTo>
                  <a:lnTo>
                    <a:pt x="73" y="197"/>
                  </a:lnTo>
                  <a:close/>
                </a:path>
              </a:pathLst>
            </a:custGeom>
            <a:solidFill>
              <a:schemeClr val="bg1"/>
            </a:solidFill>
            <a:ln w="0">
              <a:solidFill>
                <a:schemeClr val="tx1"/>
              </a:solidFill>
              <a:prstDash val="solid"/>
              <a:round/>
              <a:headEnd/>
              <a:tailEnd/>
            </a:ln>
          </p:spPr>
          <p:txBody>
            <a:bodyPr/>
            <a:lstStyle/>
            <a:p>
              <a:endParaRPr lang="el-GR"/>
            </a:p>
          </p:txBody>
        </p:sp>
        <p:sp>
          <p:nvSpPr>
            <p:cNvPr id="50199" name="Freeform 44"/>
            <p:cNvSpPr>
              <a:spLocks noChangeAspect="1"/>
            </p:cNvSpPr>
            <p:nvPr/>
          </p:nvSpPr>
          <p:spPr bwMode="auto">
            <a:xfrm>
              <a:off x="2797" y="1797"/>
              <a:ext cx="118" cy="370"/>
            </a:xfrm>
            <a:custGeom>
              <a:avLst/>
              <a:gdLst>
                <a:gd name="T0" fmla="*/ 0 w 113"/>
                <a:gd name="T1" fmla="*/ 340 h 354"/>
                <a:gd name="T2" fmla="*/ 16 w 113"/>
                <a:gd name="T3" fmla="*/ 329 h 354"/>
                <a:gd name="T4" fmla="*/ 27 w 113"/>
                <a:gd name="T5" fmla="*/ 327 h 354"/>
                <a:gd name="T6" fmla="*/ 66 w 113"/>
                <a:gd name="T7" fmla="*/ 329 h 354"/>
                <a:gd name="T8" fmla="*/ 84 w 113"/>
                <a:gd name="T9" fmla="*/ 334 h 354"/>
                <a:gd name="T10" fmla="*/ 104 w 113"/>
                <a:gd name="T11" fmla="*/ 343 h 354"/>
                <a:gd name="T12" fmla="*/ 111 w 113"/>
                <a:gd name="T13" fmla="*/ 354 h 354"/>
                <a:gd name="T14" fmla="*/ 113 w 113"/>
                <a:gd name="T15" fmla="*/ 297 h 354"/>
                <a:gd name="T16" fmla="*/ 109 w 113"/>
                <a:gd name="T17" fmla="*/ 234 h 354"/>
                <a:gd name="T18" fmla="*/ 109 w 113"/>
                <a:gd name="T19" fmla="*/ 184 h 354"/>
                <a:gd name="T20" fmla="*/ 97 w 113"/>
                <a:gd name="T21" fmla="*/ 109 h 354"/>
                <a:gd name="T22" fmla="*/ 97 w 113"/>
                <a:gd name="T23" fmla="*/ 52 h 354"/>
                <a:gd name="T24" fmla="*/ 88 w 113"/>
                <a:gd name="T25" fmla="*/ 12 h 354"/>
                <a:gd name="T26" fmla="*/ 72 w 113"/>
                <a:gd name="T27" fmla="*/ 0 h 354"/>
                <a:gd name="T28" fmla="*/ 61 w 113"/>
                <a:gd name="T29" fmla="*/ 3 h 354"/>
                <a:gd name="T30" fmla="*/ 57 w 113"/>
                <a:gd name="T31" fmla="*/ 23 h 354"/>
                <a:gd name="T32" fmla="*/ 50 w 113"/>
                <a:gd name="T33" fmla="*/ 52 h 354"/>
                <a:gd name="T34" fmla="*/ 36 w 113"/>
                <a:gd name="T35" fmla="*/ 98 h 354"/>
                <a:gd name="T36" fmla="*/ 29 w 113"/>
                <a:gd name="T37" fmla="*/ 145 h 354"/>
                <a:gd name="T38" fmla="*/ 20 w 113"/>
                <a:gd name="T39" fmla="*/ 191 h 354"/>
                <a:gd name="T40" fmla="*/ 9 w 113"/>
                <a:gd name="T41" fmla="*/ 229 h 354"/>
                <a:gd name="T42" fmla="*/ 2 w 113"/>
                <a:gd name="T43" fmla="*/ 270 h 354"/>
                <a:gd name="T44" fmla="*/ 2 w 113"/>
                <a:gd name="T45" fmla="*/ 306 h 354"/>
                <a:gd name="T46" fmla="*/ 0 w 113"/>
                <a:gd name="T47" fmla="*/ 340 h 35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3"/>
                <a:gd name="T73" fmla="*/ 0 h 354"/>
                <a:gd name="T74" fmla="*/ 113 w 113"/>
                <a:gd name="T75" fmla="*/ 354 h 35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3" h="354">
                  <a:moveTo>
                    <a:pt x="0" y="340"/>
                  </a:moveTo>
                  <a:lnTo>
                    <a:pt x="16" y="329"/>
                  </a:lnTo>
                  <a:lnTo>
                    <a:pt x="27" y="327"/>
                  </a:lnTo>
                  <a:lnTo>
                    <a:pt x="66" y="329"/>
                  </a:lnTo>
                  <a:lnTo>
                    <a:pt x="84" y="334"/>
                  </a:lnTo>
                  <a:lnTo>
                    <a:pt x="104" y="343"/>
                  </a:lnTo>
                  <a:lnTo>
                    <a:pt x="111" y="354"/>
                  </a:lnTo>
                  <a:lnTo>
                    <a:pt x="113" y="297"/>
                  </a:lnTo>
                  <a:lnTo>
                    <a:pt x="109" y="234"/>
                  </a:lnTo>
                  <a:lnTo>
                    <a:pt x="109" y="184"/>
                  </a:lnTo>
                  <a:lnTo>
                    <a:pt x="97" y="109"/>
                  </a:lnTo>
                  <a:lnTo>
                    <a:pt x="97" y="52"/>
                  </a:lnTo>
                  <a:lnTo>
                    <a:pt x="88" y="12"/>
                  </a:lnTo>
                  <a:lnTo>
                    <a:pt x="72" y="0"/>
                  </a:lnTo>
                  <a:lnTo>
                    <a:pt x="61" y="3"/>
                  </a:lnTo>
                  <a:lnTo>
                    <a:pt x="57" y="23"/>
                  </a:lnTo>
                  <a:lnTo>
                    <a:pt x="50" y="52"/>
                  </a:lnTo>
                  <a:lnTo>
                    <a:pt x="36" y="98"/>
                  </a:lnTo>
                  <a:lnTo>
                    <a:pt x="29" y="145"/>
                  </a:lnTo>
                  <a:lnTo>
                    <a:pt x="20" y="191"/>
                  </a:lnTo>
                  <a:lnTo>
                    <a:pt x="9" y="229"/>
                  </a:lnTo>
                  <a:lnTo>
                    <a:pt x="2" y="270"/>
                  </a:lnTo>
                  <a:lnTo>
                    <a:pt x="2" y="306"/>
                  </a:lnTo>
                  <a:lnTo>
                    <a:pt x="0" y="340"/>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1" name="Group 45"/>
          <p:cNvGrpSpPr>
            <a:grpSpLocks/>
          </p:cNvGrpSpPr>
          <p:nvPr/>
        </p:nvGrpSpPr>
        <p:grpSpPr bwMode="auto">
          <a:xfrm rot="-952248">
            <a:off x="1071565" y="1258888"/>
            <a:ext cx="1271587" cy="2254250"/>
            <a:chOff x="2459" y="1733"/>
            <a:chExt cx="316" cy="560"/>
          </a:xfrm>
        </p:grpSpPr>
        <p:sp>
          <p:nvSpPr>
            <p:cNvPr id="50195" name="Freeform 46"/>
            <p:cNvSpPr>
              <a:spLocks noChangeAspect="1"/>
            </p:cNvSpPr>
            <p:nvPr/>
          </p:nvSpPr>
          <p:spPr bwMode="auto">
            <a:xfrm>
              <a:off x="2459" y="2087"/>
              <a:ext cx="276" cy="206"/>
            </a:xfrm>
            <a:custGeom>
              <a:avLst/>
              <a:gdLst>
                <a:gd name="T0" fmla="*/ 57 w 263"/>
                <a:gd name="T1" fmla="*/ 0 h 197"/>
                <a:gd name="T2" fmla="*/ 23 w 263"/>
                <a:gd name="T3" fmla="*/ 54 h 197"/>
                <a:gd name="T4" fmla="*/ 11 w 263"/>
                <a:gd name="T5" fmla="*/ 75 h 197"/>
                <a:gd name="T6" fmla="*/ 0 w 263"/>
                <a:gd name="T7" fmla="*/ 97 h 197"/>
                <a:gd name="T8" fmla="*/ 2 w 263"/>
                <a:gd name="T9" fmla="*/ 127 h 197"/>
                <a:gd name="T10" fmla="*/ 16 w 263"/>
                <a:gd name="T11" fmla="*/ 129 h 197"/>
                <a:gd name="T12" fmla="*/ 13 w 263"/>
                <a:gd name="T13" fmla="*/ 107 h 197"/>
                <a:gd name="T14" fmla="*/ 16 w 263"/>
                <a:gd name="T15" fmla="*/ 129 h 197"/>
                <a:gd name="T16" fmla="*/ 29 w 263"/>
                <a:gd name="T17" fmla="*/ 147 h 197"/>
                <a:gd name="T18" fmla="*/ 50 w 263"/>
                <a:gd name="T19" fmla="*/ 168 h 197"/>
                <a:gd name="T20" fmla="*/ 66 w 263"/>
                <a:gd name="T21" fmla="*/ 172 h 197"/>
                <a:gd name="T22" fmla="*/ 100 w 263"/>
                <a:gd name="T23" fmla="*/ 159 h 197"/>
                <a:gd name="T24" fmla="*/ 120 w 263"/>
                <a:gd name="T25" fmla="*/ 154 h 197"/>
                <a:gd name="T26" fmla="*/ 118 w 263"/>
                <a:gd name="T27" fmla="*/ 136 h 197"/>
                <a:gd name="T28" fmla="*/ 122 w 263"/>
                <a:gd name="T29" fmla="*/ 109 h 197"/>
                <a:gd name="T30" fmla="*/ 118 w 263"/>
                <a:gd name="T31" fmla="*/ 136 h 197"/>
                <a:gd name="T32" fmla="*/ 120 w 263"/>
                <a:gd name="T33" fmla="*/ 154 h 197"/>
                <a:gd name="T34" fmla="*/ 154 w 263"/>
                <a:gd name="T35" fmla="*/ 190 h 197"/>
                <a:gd name="T36" fmla="*/ 163 w 263"/>
                <a:gd name="T37" fmla="*/ 197 h 197"/>
                <a:gd name="T38" fmla="*/ 175 w 263"/>
                <a:gd name="T39" fmla="*/ 197 h 197"/>
                <a:gd name="T40" fmla="*/ 229 w 263"/>
                <a:gd name="T41" fmla="*/ 184 h 197"/>
                <a:gd name="T42" fmla="*/ 247 w 263"/>
                <a:gd name="T43" fmla="*/ 172 h 197"/>
                <a:gd name="T44" fmla="*/ 258 w 263"/>
                <a:gd name="T45" fmla="*/ 159 h 197"/>
                <a:gd name="T46" fmla="*/ 263 w 263"/>
                <a:gd name="T47" fmla="*/ 141 h 197"/>
                <a:gd name="T48" fmla="*/ 254 w 263"/>
                <a:gd name="T49" fmla="*/ 84 h 197"/>
                <a:gd name="T50" fmla="*/ 254 w 263"/>
                <a:gd name="T51" fmla="*/ 63 h 197"/>
                <a:gd name="T52" fmla="*/ 256 w 263"/>
                <a:gd name="T53" fmla="*/ 34 h 197"/>
                <a:gd name="T54" fmla="*/ 220 w 263"/>
                <a:gd name="T55" fmla="*/ 23 h 197"/>
                <a:gd name="T56" fmla="*/ 199 w 263"/>
                <a:gd name="T57" fmla="*/ 20 h 197"/>
                <a:gd name="T58" fmla="*/ 159 w 263"/>
                <a:gd name="T59" fmla="*/ 16 h 197"/>
                <a:gd name="T60" fmla="*/ 84 w 263"/>
                <a:gd name="T61" fmla="*/ 0 h 197"/>
                <a:gd name="T62" fmla="*/ 57 w 263"/>
                <a:gd name="T63" fmla="*/ 0 h 19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63"/>
                <a:gd name="T97" fmla="*/ 0 h 197"/>
                <a:gd name="T98" fmla="*/ 263 w 263"/>
                <a:gd name="T99" fmla="*/ 197 h 19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63" h="197">
                  <a:moveTo>
                    <a:pt x="57" y="0"/>
                  </a:moveTo>
                  <a:lnTo>
                    <a:pt x="23" y="54"/>
                  </a:lnTo>
                  <a:lnTo>
                    <a:pt x="11" y="75"/>
                  </a:lnTo>
                  <a:lnTo>
                    <a:pt x="0" y="97"/>
                  </a:lnTo>
                  <a:lnTo>
                    <a:pt x="2" y="127"/>
                  </a:lnTo>
                  <a:lnTo>
                    <a:pt x="16" y="129"/>
                  </a:lnTo>
                  <a:lnTo>
                    <a:pt x="13" y="107"/>
                  </a:lnTo>
                  <a:lnTo>
                    <a:pt x="16" y="129"/>
                  </a:lnTo>
                  <a:lnTo>
                    <a:pt x="29" y="147"/>
                  </a:lnTo>
                  <a:lnTo>
                    <a:pt x="50" y="168"/>
                  </a:lnTo>
                  <a:lnTo>
                    <a:pt x="66" y="172"/>
                  </a:lnTo>
                  <a:lnTo>
                    <a:pt x="100" y="159"/>
                  </a:lnTo>
                  <a:lnTo>
                    <a:pt x="120" y="154"/>
                  </a:lnTo>
                  <a:lnTo>
                    <a:pt x="118" y="136"/>
                  </a:lnTo>
                  <a:lnTo>
                    <a:pt x="122" y="109"/>
                  </a:lnTo>
                  <a:lnTo>
                    <a:pt x="118" y="136"/>
                  </a:lnTo>
                  <a:lnTo>
                    <a:pt x="120" y="154"/>
                  </a:lnTo>
                  <a:lnTo>
                    <a:pt x="154" y="190"/>
                  </a:lnTo>
                  <a:lnTo>
                    <a:pt x="163" y="197"/>
                  </a:lnTo>
                  <a:lnTo>
                    <a:pt x="175" y="197"/>
                  </a:lnTo>
                  <a:lnTo>
                    <a:pt x="229" y="184"/>
                  </a:lnTo>
                  <a:lnTo>
                    <a:pt x="247" y="172"/>
                  </a:lnTo>
                  <a:lnTo>
                    <a:pt x="258" y="159"/>
                  </a:lnTo>
                  <a:lnTo>
                    <a:pt x="263" y="141"/>
                  </a:lnTo>
                  <a:lnTo>
                    <a:pt x="254" y="84"/>
                  </a:lnTo>
                  <a:lnTo>
                    <a:pt x="254" y="63"/>
                  </a:lnTo>
                  <a:lnTo>
                    <a:pt x="256" y="34"/>
                  </a:lnTo>
                  <a:lnTo>
                    <a:pt x="220" y="23"/>
                  </a:lnTo>
                  <a:lnTo>
                    <a:pt x="199" y="20"/>
                  </a:lnTo>
                  <a:lnTo>
                    <a:pt x="159" y="16"/>
                  </a:lnTo>
                  <a:lnTo>
                    <a:pt x="84" y="0"/>
                  </a:lnTo>
                  <a:lnTo>
                    <a:pt x="57" y="0"/>
                  </a:lnTo>
                  <a:close/>
                </a:path>
              </a:pathLst>
            </a:custGeom>
            <a:solidFill>
              <a:schemeClr val="bg1"/>
            </a:solidFill>
            <a:ln w="0">
              <a:solidFill>
                <a:schemeClr val="tx1"/>
              </a:solidFill>
              <a:prstDash val="solid"/>
              <a:round/>
              <a:headEnd/>
              <a:tailEnd/>
            </a:ln>
          </p:spPr>
          <p:txBody>
            <a:bodyPr/>
            <a:lstStyle/>
            <a:p>
              <a:endParaRPr lang="el-GR"/>
            </a:p>
          </p:txBody>
        </p:sp>
        <p:sp>
          <p:nvSpPr>
            <p:cNvPr id="50196" name="Freeform 47"/>
            <p:cNvSpPr>
              <a:spLocks noChangeAspect="1"/>
            </p:cNvSpPr>
            <p:nvPr/>
          </p:nvSpPr>
          <p:spPr bwMode="auto">
            <a:xfrm>
              <a:off x="2519" y="1757"/>
              <a:ext cx="256" cy="365"/>
            </a:xfrm>
            <a:custGeom>
              <a:avLst/>
              <a:gdLst>
                <a:gd name="T0" fmla="*/ 199 w 244"/>
                <a:gd name="T1" fmla="*/ 349 h 349"/>
                <a:gd name="T2" fmla="*/ 204 w 244"/>
                <a:gd name="T3" fmla="*/ 292 h 349"/>
                <a:gd name="T4" fmla="*/ 217 w 244"/>
                <a:gd name="T5" fmla="*/ 240 h 349"/>
                <a:gd name="T6" fmla="*/ 238 w 244"/>
                <a:gd name="T7" fmla="*/ 165 h 349"/>
                <a:gd name="T8" fmla="*/ 244 w 244"/>
                <a:gd name="T9" fmla="*/ 138 h 349"/>
                <a:gd name="T10" fmla="*/ 242 w 244"/>
                <a:gd name="T11" fmla="*/ 113 h 349"/>
                <a:gd name="T12" fmla="*/ 226 w 244"/>
                <a:gd name="T13" fmla="*/ 72 h 349"/>
                <a:gd name="T14" fmla="*/ 213 w 244"/>
                <a:gd name="T15" fmla="*/ 41 h 349"/>
                <a:gd name="T16" fmla="*/ 195 w 244"/>
                <a:gd name="T17" fmla="*/ 31 h 349"/>
                <a:gd name="T18" fmla="*/ 186 w 244"/>
                <a:gd name="T19" fmla="*/ 34 h 349"/>
                <a:gd name="T20" fmla="*/ 176 w 244"/>
                <a:gd name="T21" fmla="*/ 47 h 349"/>
                <a:gd name="T22" fmla="*/ 179 w 244"/>
                <a:gd name="T23" fmla="*/ 70 h 349"/>
                <a:gd name="T24" fmla="*/ 183 w 244"/>
                <a:gd name="T25" fmla="*/ 106 h 349"/>
                <a:gd name="T26" fmla="*/ 170 w 244"/>
                <a:gd name="T27" fmla="*/ 145 h 349"/>
                <a:gd name="T28" fmla="*/ 145 w 244"/>
                <a:gd name="T29" fmla="*/ 174 h 349"/>
                <a:gd name="T30" fmla="*/ 140 w 244"/>
                <a:gd name="T31" fmla="*/ 179 h 349"/>
                <a:gd name="T32" fmla="*/ 131 w 244"/>
                <a:gd name="T33" fmla="*/ 188 h 349"/>
                <a:gd name="T34" fmla="*/ 118 w 244"/>
                <a:gd name="T35" fmla="*/ 174 h 349"/>
                <a:gd name="T36" fmla="*/ 108 w 244"/>
                <a:gd name="T37" fmla="*/ 122 h 349"/>
                <a:gd name="T38" fmla="*/ 104 w 244"/>
                <a:gd name="T39" fmla="*/ 72 h 349"/>
                <a:gd name="T40" fmla="*/ 106 w 244"/>
                <a:gd name="T41" fmla="*/ 41 h 349"/>
                <a:gd name="T42" fmla="*/ 108 w 244"/>
                <a:gd name="T43" fmla="*/ 11 h 349"/>
                <a:gd name="T44" fmla="*/ 95 w 244"/>
                <a:gd name="T45" fmla="*/ 0 h 349"/>
                <a:gd name="T46" fmla="*/ 86 w 244"/>
                <a:gd name="T47" fmla="*/ 7 h 349"/>
                <a:gd name="T48" fmla="*/ 61 w 244"/>
                <a:gd name="T49" fmla="*/ 36 h 349"/>
                <a:gd name="T50" fmla="*/ 45 w 244"/>
                <a:gd name="T51" fmla="*/ 75 h 349"/>
                <a:gd name="T52" fmla="*/ 43 w 244"/>
                <a:gd name="T53" fmla="*/ 109 h 349"/>
                <a:gd name="T54" fmla="*/ 38 w 244"/>
                <a:gd name="T55" fmla="*/ 172 h 349"/>
                <a:gd name="T56" fmla="*/ 38 w 244"/>
                <a:gd name="T57" fmla="*/ 224 h 349"/>
                <a:gd name="T58" fmla="*/ 31 w 244"/>
                <a:gd name="T59" fmla="*/ 254 h 349"/>
                <a:gd name="T60" fmla="*/ 0 w 244"/>
                <a:gd name="T61" fmla="*/ 315 h 349"/>
                <a:gd name="T62" fmla="*/ 27 w 244"/>
                <a:gd name="T63" fmla="*/ 315 h 349"/>
                <a:gd name="T64" fmla="*/ 102 w 244"/>
                <a:gd name="T65" fmla="*/ 331 h 349"/>
                <a:gd name="T66" fmla="*/ 142 w 244"/>
                <a:gd name="T67" fmla="*/ 335 h 349"/>
                <a:gd name="T68" fmla="*/ 163 w 244"/>
                <a:gd name="T69" fmla="*/ 338 h 349"/>
                <a:gd name="T70" fmla="*/ 199 w 244"/>
                <a:gd name="T71" fmla="*/ 349 h 3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4"/>
                <a:gd name="T109" fmla="*/ 0 h 349"/>
                <a:gd name="T110" fmla="*/ 244 w 244"/>
                <a:gd name="T111" fmla="*/ 349 h 34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4" h="349">
                  <a:moveTo>
                    <a:pt x="199" y="349"/>
                  </a:moveTo>
                  <a:lnTo>
                    <a:pt x="204" y="292"/>
                  </a:lnTo>
                  <a:lnTo>
                    <a:pt x="217" y="240"/>
                  </a:lnTo>
                  <a:lnTo>
                    <a:pt x="238" y="165"/>
                  </a:lnTo>
                  <a:lnTo>
                    <a:pt x="244" y="138"/>
                  </a:lnTo>
                  <a:lnTo>
                    <a:pt x="242" y="113"/>
                  </a:lnTo>
                  <a:lnTo>
                    <a:pt x="226" y="72"/>
                  </a:lnTo>
                  <a:lnTo>
                    <a:pt x="213" y="41"/>
                  </a:lnTo>
                  <a:lnTo>
                    <a:pt x="195" y="31"/>
                  </a:lnTo>
                  <a:lnTo>
                    <a:pt x="186" y="34"/>
                  </a:lnTo>
                  <a:lnTo>
                    <a:pt x="176" y="47"/>
                  </a:lnTo>
                  <a:lnTo>
                    <a:pt x="179" y="70"/>
                  </a:lnTo>
                  <a:lnTo>
                    <a:pt x="183" y="106"/>
                  </a:lnTo>
                  <a:lnTo>
                    <a:pt x="170" y="145"/>
                  </a:lnTo>
                  <a:lnTo>
                    <a:pt x="145" y="174"/>
                  </a:lnTo>
                  <a:lnTo>
                    <a:pt x="140" y="179"/>
                  </a:lnTo>
                  <a:lnTo>
                    <a:pt x="131" y="188"/>
                  </a:lnTo>
                  <a:lnTo>
                    <a:pt x="118" y="174"/>
                  </a:lnTo>
                  <a:lnTo>
                    <a:pt x="108" y="122"/>
                  </a:lnTo>
                  <a:lnTo>
                    <a:pt x="104" y="72"/>
                  </a:lnTo>
                  <a:lnTo>
                    <a:pt x="106" y="41"/>
                  </a:lnTo>
                  <a:lnTo>
                    <a:pt x="108" y="11"/>
                  </a:lnTo>
                  <a:lnTo>
                    <a:pt x="95" y="0"/>
                  </a:lnTo>
                  <a:lnTo>
                    <a:pt x="86" y="7"/>
                  </a:lnTo>
                  <a:lnTo>
                    <a:pt x="61" y="36"/>
                  </a:lnTo>
                  <a:lnTo>
                    <a:pt x="45" y="75"/>
                  </a:lnTo>
                  <a:lnTo>
                    <a:pt x="43" y="109"/>
                  </a:lnTo>
                  <a:lnTo>
                    <a:pt x="38" y="172"/>
                  </a:lnTo>
                  <a:lnTo>
                    <a:pt x="38" y="224"/>
                  </a:lnTo>
                  <a:lnTo>
                    <a:pt x="31" y="254"/>
                  </a:lnTo>
                  <a:lnTo>
                    <a:pt x="0" y="315"/>
                  </a:lnTo>
                  <a:lnTo>
                    <a:pt x="27" y="315"/>
                  </a:lnTo>
                  <a:lnTo>
                    <a:pt x="102" y="331"/>
                  </a:lnTo>
                  <a:lnTo>
                    <a:pt x="142" y="335"/>
                  </a:lnTo>
                  <a:lnTo>
                    <a:pt x="163" y="338"/>
                  </a:lnTo>
                  <a:lnTo>
                    <a:pt x="199" y="349"/>
                  </a:lnTo>
                  <a:close/>
                </a:path>
              </a:pathLst>
            </a:custGeom>
            <a:solidFill>
              <a:srgbClr val="FFFF99"/>
            </a:solidFill>
            <a:ln w="0">
              <a:solidFill>
                <a:schemeClr val="tx1"/>
              </a:solidFill>
              <a:prstDash val="solid"/>
              <a:round/>
              <a:headEnd/>
              <a:tailEnd/>
            </a:ln>
          </p:spPr>
          <p:txBody>
            <a:bodyPr/>
            <a:lstStyle/>
            <a:p>
              <a:endParaRPr lang="el-GR"/>
            </a:p>
          </p:txBody>
        </p:sp>
        <p:sp>
          <p:nvSpPr>
            <p:cNvPr id="50197" name="Freeform 48"/>
            <p:cNvSpPr>
              <a:spLocks noChangeAspect="1"/>
            </p:cNvSpPr>
            <p:nvPr/>
          </p:nvSpPr>
          <p:spPr bwMode="auto">
            <a:xfrm>
              <a:off x="2628" y="1733"/>
              <a:ext cx="83" cy="221"/>
            </a:xfrm>
            <a:custGeom>
              <a:avLst/>
              <a:gdLst>
                <a:gd name="T0" fmla="*/ 72 w 79"/>
                <a:gd name="T1" fmla="*/ 70 h 211"/>
                <a:gd name="T2" fmla="*/ 75 w 79"/>
                <a:gd name="T3" fmla="*/ 93 h 211"/>
                <a:gd name="T4" fmla="*/ 79 w 79"/>
                <a:gd name="T5" fmla="*/ 129 h 211"/>
                <a:gd name="T6" fmla="*/ 66 w 79"/>
                <a:gd name="T7" fmla="*/ 168 h 211"/>
                <a:gd name="T8" fmla="*/ 41 w 79"/>
                <a:gd name="T9" fmla="*/ 197 h 211"/>
                <a:gd name="T10" fmla="*/ 36 w 79"/>
                <a:gd name="T11" fmla="*/ 202 h 211"/>
                <a:gd name="T12" fmla="*/ 27 w 79"/>
                <a:gd name="T13" fmla="*/ 211 h 211"/>
                <a:gd name="T14" fmla="*/ 14 w 79"/>
                <a:gd name="T15" fmla="*/ 197 h 211"/>
                <a:gd name="T16" fmla="*/ 4 w 79"/>
                <a:gd name="T17" fmla="*/ 145 h 211"/>
                <a:gd name="T18" fmla="*/ 0 w 79"/>
                <a:gd name="T19" fmla="*/ 95 h 211"/>
                <a:gd name="T20" fmla="*/ 2 w 79"/>
                <a:gd name="T21" fmla="*/ 64 h 211"/>
                <a:gd name="T22" fmla="*/ 11 w 79"/>
                <a:gd name="T23" fmla="*/ 43 h 211"/>
                <a:gd name="T24" fmla="*/ 27 w 79"/>
                <a:gd name="T25" fmla="*/ 9 h 211"/>
                <a:gd name="T26" fmla="*/ 43 w 79"/>
                <a:gd name="T27" fmla="*/ 0 h 211"/>
                <a:gd name="T28" fmla="*/ 52 w 79"/>
                <a:gd name="T29" fmla="*/ 11 h 211"/>
                <a:gd name="T30" fmla="*/ 57 w 79"/>
                <a:gd name="T31" fmla="*/ 30 h 211"/>
                <a:gd name="T32" fmla="*/ 72 w 79"/>
                <a:gd name="T33" fmla="*/ 70 h 2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11"/>
                <a:gd name="T53" fmla="*/ 79 w 79"/>
                <a:gd name="T54" fmla="*/ 211 h 2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11">
                  <a:moveTo>
                    <a:pt x="72" y="70"/>
                  </a:moveTo>
                  <a:lnTo>
                    <a:pt x="75" y="93"/>
                  </a:lnTo>
                  <a:lnTo>
                    <a:pt x="79" y="129"/>
                  </a:lnTo>
                  <a:lnTo>
                    <a:pt x="66" y="168"/>
                  </a:lnTo>
                  <a:lnTo>
                    <a:pt x="41" y="197"/>
                  </a:lnTo>
                  <a:lnTo>
                    <a:pt x="36" y="202"/>
                  </a:lnTo>
                  <a:lnTo>
                    <a:pt x="27" y="211"/>
                  </a:lnTo>
                  <a:lnTo>
                    <a:pt x="14" y="197"/>
                  </a:lnTo>
                  <a:lnTo>
                    <a:pt x="4" y="145"/>
                  </a:lnTo>
                  <a:lnTo>
                    <a:pt x="0" y="95"/>
                  </a:lnTo>
                  <a:lnTo>
                    <a:pt x="2" y="64"/>
                  </a:lnTo>
                  <a:lnTo>
                    <a:pt x="11" y="43"/>
                  </a:lnTo>
                  <a:lnTo>
                    <a:pt x="27" y="9"/>
                  </a:lnTo>
                  <a:lnTo>
                    <a:pt x="43" y="0"/>
                  </a:lnTo>
                  <a:lnTo>
                    <a:pt x="52" y="11"/>
                  </a:lnTo>
                  <a:lnTo>
                    <a:pt x="57" y="30"/>
                  </a:lnTo>
                  <a:lnTo>
                    <a:pt x="72" y="70"/>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2" name="Group 51"/>
          <p:cNvGrpSpPr>
            <a:grpSpLocks/>
          </p:cNvGrpSpPr>
          <p:nvPr/>
        </p:nvGrpSpPr>
        <p:grpSpPr bwMode="auto">
          <a:xfrm flipH="1">
            <a:off x="4881564" y="1150941"/>
            <a:ext cx="782637" cy="2320925"/>
            <a:chOff x="3128" y="712"/>
            <a:chExt cx="1121" cy="3049"/>
          </a:xfrm>
        </p:grpSpPr>
        <p:sp>
          <p:nvSpPr>
            <p:cNvPr id="50193" name="Freeform 52"/>
            <p:cNvSpPr>
              <a:spLocks/>
            </p:cNvSpPr>
            <p:nvPr/>
          </p:nvSpPr>
          <p:spPr bwMode="auto">
            <a:xfrm>
              <a:off x="3260" y="712"/>
              <a:ext cx="924" cy="2053"/>
            </a:xfrm>
            <a:custGeom>
              <a:avLst/>
              <a:gdLst>
                <a:gd name="T0" fmla="*/ 887 w 924"/>
                <a:gd name="T1" fmla="*/ 1988 h 2053"/>
                <a:gd name="T2" fmla="*/ 922 w 924"/>
                <a:gd name="T3" fmla="*/ 1456 h 2053"/>
                <a:gd name="T4" fmla="*/ 897 w 924"/>
                <a:gd name="T5" fmla="*/ 1043 h 2053"/>
                <a:gd name="T6" fmla="*/ 817 w 924"/>
                <a:gd name="T7" fmla="*/ 513 h 2053"/>
                <a:gd name="T8" fmla="*/ 755 w 924"/>
                <a:gd name="T9" fmla="*/ 289 h 2053"/>
                <a:gd name="T10" fmla="*/ 679 w 924"/>
                <a:gd name="T11" fmla="*/ 140 h 2053"/>
                <a:gd name="T12" fmla="*/ 545 w 924"/>
                <a:gd name="T13" fmla="*/ 8 h 2053"/>
                <a:gd name="T14" fmla="*/ 387 w 924"/>
                <a:gd name="T15" fmla="*/ 269 h 2053"/>
                <a:gd name="T16" fmla="*/ 309 w 924"/>
                <a:gd name="T17" fmla="*/ 528 h 2053"/>
                <a:gd name="T18" fmla="*/ 152 w 924"/>
                <a:gd name="T19" fmla="*/ 1028 h 2053"/>
                <a:gd name="T20" fmla="*/ 20 w 924"/>
                <a:gd name="T21" fmla="*/ 1676 h 2053"/>
                <a:gd name="T22" fmla="*/ 7 w 924"/>
                <a:gd name="T23" fmla="*/ 2053 h 2053"/>
                <a:gd name="T24" fmla="*/ 68 w 924"/>
                <a:gd name="T25" fmla="*/ 1884 h 2053"/>
                <a:gd name="T26" fmla="*/ 788 w 924"/>
                <a:gd name="T27" fmla="*/ 1884 h 2053"/>
                <a:gd name="T28" fmla="*/ 887 w 924"/>
                <a:gd name="T29" fmla="*/ 1988 h 20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4"/>
                <a:gd name="T46" fmla="*/ 0 h 2053"/>
                <a:gd name="T47" fmla="*/ 924 w 924"/>
                <a:gd name="T48" fmla="*/ 2053 h 20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4" h="2053">
                  <a:moveTo>
                    <a:pt x="887" y="1988"/>
                  </a:moveTo>
                  <a:cubicBezTo>
                    <a:pt x="904" y="1722"/>
                    <a:pt x="922" y="1456"/>
                    <a:pt x="922" y="1456"/>
                  </a:cubicBezTo>
                  <a:cubicBezTo>
                    <a:pt x="924" y="1299"/>
                    <a:pt x="914" y="1200"/>
                    <a:pt x="897" y="1043"/>
                  </a:cubicBezTo>
                  <a:cubicBezTo>
                    <a:pt x="880" y="886"/>
                    <a:pt x="841" y="639"/>
                    <a:pt x="817" y="513"/>
                  </a:cubicBezTo>
                  <a:cubicBezTo>
                    <a:pt x="793" y="387"/>
                    <a:pt x="778" y="351"/>
                    <a:pt x="755" y="289"/>
                  </a:cubicBezTo>
                  <a:cubicBezTo>
                    <a:pt x="732" y="227"/>
                    <a:pt x="714" y="187"/>
                    <a:pt x="679" y="140"/>
                  </a:cubicBezTo>
                  <a:cubicBezTo>
                    <a:pt x="679" y="140"/>
                    <a:pt x="600" y="0"/>
                    <a:pt x="545" y="8"/>
                  </a:cubicBezTo>
                  <a:cubicBezTo>
                    <a:pt x="490" y="16"/>
                    <a:pt x="387" y="269"/>
                    <a:pt x="387" y="269"/>
                  </a:cubicBezTo>
                  <a:cubicBezTo>
                    <a:pt x="387" y="269"/>
                    <a:pt x="348" y="402"/>
                    <a:pt x="309" y="528"/>
                  </a:cubicBezTo>
                  <a:cubicBezTo>
                    <a:pt x="270" y="654"/>
                    <a:pt x="200" y="837"/>
                    <a:pt x="152" y="1028"/>
                  </a:cubicBezTo>
                  <a:cubicBezTo>
                    <a:pt x="104" y="1219"/>
                    <a:pt x="40" y="1506"/>
                    <a:pt x="20" y="1676"/>
                  </a:cubicBezTo>
                  <a:cubicBezTo>
                    <a:pt x="0" y="1846"/>
                    <a:pt x="8" y="1884"/>
                    <a:pt x="7" y="2053"/>
                  </a:cubicBezTo>
                  <a:cubicBezTo>
                    <a:pt x="37" y="1968"/>
                    <a:pt x="68" y="1884"/>
                    <a:pt x="68" y="1884"/>
                  </a:cubicBezTo>
                  <a:lnTo>
                    <a:pt x="788" y="1884"/>
                  </a:lnTo>
                  <a:cubicBezTo>
                    <a:pt x="788" y="1884"/>
                    <a:pt x="837" y="1936"/>
                    <a:pt x="887" y="1988"/>
                  </a:cubicBezTo>
                  <a:close/>
                </a:path>
              </a:pathLst>
            </a:custGeom>
            <a:solidFill>
              <a:srgbClr val="FFFF99"/>
            </a:solidFill>
            <a:ln w="0" cap="flat" cmpd="sng">
              <a:solidFill>
                <a:schemeClr val="tx1"/>
              </a:solidFill>
              <a:prstDash val="solid"/>
              <a:round/>
              <a:headEnd type="none" w="med" len="med"/>
              <a:tailEnd type="none" w="med" len="med"/>
            </a:ln>
          </p:spPr>
          <p:txBody>
            <a:bodyPr/>
            <a:lstStyle/>
            <a:p>
              <a:endParaRPr lang="el-GR"/>
            </a:p>
          </p:txBody>
        </p:sp>
        <p:sp>
          <p:nvSpPr>
            <p:cNvPr id="50194" name="Freeform 53"/>
            <p:cNvSpPr>
              <a:spLocks/>
            </p:cNvSpPr>
            <p:nvPr/>
          </p:nvSpPr>
          <p:spPr bwMode="auto">
            <a:xfrm>
              <a:off x="3128" y="2389"/>
              <a:ext cx="1121" cy="1372"/>
            </a:xfrm>
            <a:custGeom>
              <a:avLst/>
              <a:gdLst>
                <a:gd name="T0" fmla="*/ 139 w 1121"/>
                <a:gd name="T1" fmla="*/ 376 h 1372"/>
                <a:gd name="T2" fmla="*/ 82 w 1121"/>
                <a:gd name="T3" fmla="*/ 666 h 1372"/>
                <a:gd name="T4" fmla="*/ 9 w 1121"/>
                <a:gd name="T5" fmla="*/ 1032 h 1372"/>
                <a:gd name="T6" fmla="*/ 25 w 1121"/>
                <a:gd name="T7" fmla="*/ 1314 h 1372"/>
                <a:gd name="T8" fmla="*/ 116 w 1121"/>
                <a:gd name="T9" fmla="*/ 1372 h 1372"/>
                <a:gd name="T10" fmla="*/ 368 w 1121"/>
                <a:gd name="T11" fmla="*/ 1369 h 1372"/>
                <a:gd name="T12" fmla="*/ 562 w 1121"/>
                <a:gd name="T13" fmla="*/ 1362 h 1372"/>
                <a:gd name="T14" fmla="*/ 839 w 1121"/>
                <a:gd name="T15" fmla="*/ 1357 h 1372"/>
                <a:gd name="T16" fmla="*/ 1024 w 1121"/>
                <a:gd name="T17" fmla="*/ 1311 h 1372"/>
                <a:gd name="T18" fmla="*/ 1075 w 1121"/>
                <a:gd name="T19" fmla="*/ 1243 h 1372"/>
                <a:gd name="T20" fmla="*/ 1112 w 1121"/>
                <a:gd name="T21" fmla="*/ 1056 h 1372"/>
                <a:gd name="T22" fmla="*/ 1114 w 1121"/>
                <a:gd name="T23" fmla="*/ 930 h 1372"/>
                <a:gd name="T24" fmla="*/ 1111 w 1121"/>
                <a:gd name="T25" fmla="*/ 790 h 1372"/>
                <a:gd name="T26" fmla="*/ 1051 w 1121"/>
                <a:gd name="T27" fmla="*/ 424 h 1372"/>
                <a:gd name="T28" fmla="*/ 1020 w 1121"/>
                <a:gd name="T29" fmla="*/ 312 h 1372"/>
                <a:gd name="T30" fmla="*/ 993 w 1121"/>
                <a:gd name="T31" fmla="*/ 226 h 1372"/>
                <a:gd name="T32" fmla="*/ 931 w 1121"/>
                <a:gd name="T33" fmla="*/ 134 h 1372"/>
                <a:gd name="T34" fmla="*/ 860 w 1121"/>
                <a:gd name="T35" fmla="*/ 94 h 1372"/>
                <a:gd name="T36" fmla="*/ 762 w 1121"/>
                <a:gd name="T37" fmla="*/ 48 h 1372"/>
                <a:gd name="T38" fmla="*/ 634 w 1121"/>
                <a:gd name="T39" fmla="*/ 13 h 1372"/>
                <a:gd name="T40" fmla="*/ 477 w 1121"/>
                <a:gd name="T41" fmla="*/ 18 h 1372"/>
                <a:gd name="T42" fmla="*/ 265 w 1121"/>
                <a:gd name="T43" fmla="*/ 124 h 1372"/>
                <a:gd name="T44" fmla="*/ 170 w 1121"/>
                <a:gd name="T45" fmla="*/ 223 h 1372"/>
                <a:gd name="T46" fmla="*/ 139 w 1121"/>
                <a:gd name="T47" fmla="*/ 376 h 13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1"/>
                <a:gd name="T73" fmla="*/ 0 h 1372"/>
                <a:gd name="T74" fmla="*/ 1121 w 1121"/>
                <a:gd name="T75" fmla="*/ 1372 h 13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1" h="1372">
                  <a:moveTo>
                    <a:pt x="139" y="376"/>
                  </a:moveTo>
                  <a:lnTo>
                    <a:pt x="82" y="666"/>
                  </a:lnTo>
                  <a:cubicBezTo>
                    <a:pt x="60" y="775"/>
                    <a:pt x="18" y="924"/>
                    <a:pt x="9" y="1032"/>
                  </a:cubicBezTo>
                  <a:cubicBezTo>
                    <a:pt x="0" y="1142"/>
                    <a:pt x="10" y="1258"/>
                    <a:pt x="25" y="1314"/>
                  </a:cubicBezTo>
                  <a:cubicBezTo>
                    <a:pt x="40" y="1370"/>
                    <a:pt x="78" y="1372"/>
                    <a:pt x="116" y="1372"/>
                  </a:cubicBezTo>
                  <a:cubicBezTo>
                    <a:pt x="154" y="1372"/>
                    <a:pt x="291" y="1370"/>
                    <a:pt x="368" y="1369"/>
                  </a:cubicBezTo>
                  <a:cubicBezTo>
                    <a:pt x="445" y="1368"/>
                    <a:pt x="484" y="1364"/>
                    <a:pt x="562" y="1362"/>
                  </a:cubicBezTo>
                  <a:cubicBezTo>
                    <a:pt x="640" y="1360"/>
                    <a:pt x="762" y="1365"/>
                    <a:pt x="839" y="1357"/>
                  </a:cubicBezTo>
                  <a:cubicBezTo>
                    <a:pt x="916" y="1349"/>
                    <a:pt x="985" y="1330"/>
                    <a:pt x="1024" y="1311"/>
                  </a:cubicBezTo>
                  <a:cubicBezTo>
                    <a:pt x="1063" y="1292"/>
                    <a:pt x="1063" y="1281"/>
                    <a:pt x="1075" y="1243"/>
                  </a:cubicBezTo>
                  <a:cubicBezTo>
                    <a:pt x="1087" y="1205"/>
                    <a:pt x="1106" y="1109"/>
                    <a:pt x="1112" y="1056"/>
                  </a:cubicBezTo>
                  <a:cubicBezTo>
                    <a:pt x="1118" y="1003"/>
                    <a:pt x="1114" y="974"/>
                    <a:pt x="1114" y="930"/>
                  </a:cubicBezTo>
                  <a:cubicBezTo>
                    <a:pt x="1114" y="886"/>
                    <a:pt x="1121" y="873"/>
                    <a:pt x="1111" y="790"/>
                  </a:cubicBezTo>
                  <a:cubicBezTo>
                    <a:pt x="1101" y="707"/>
                    <a:pt x="1066" y="504"/>
                    <a:pt x="1051" y="424"/>
                  </a:cubicBezTo>
                  <a:lnTo>
                    <a:pt x="1020" y="312"/>
                  </a:lnTo>
                  <a:lnTo>
                    <a:pt x="993" y="226"/>
                  </a:lnTo>
                  <a:cubicBezTo>
                    <a:pt x="978" y="196"/>
                    <a:pt x="953" y="156"/>
                    <a:pt x="931" y="134"/>
                  </a:cubicBezTo>
                  <a:cubicBezTo>
                    <a:pt x="909" y="112"/>
                    <a:pt x="888" y="108"/>
                    <a:pt x="860" y="94"/>
                  </a:cubicBezTo>
                  <a:cubicBezTo>
                    <a:pt x="832" y="80"/>
                    <a:pt x="799" y="60"/>
                    <a:pt x="762" y="48"/>
                  </a:cubicBezTo>
                  <a:cubicBezTo>
                    <a:pt x="725" y="36"/>
                    <a:pt x="681" y="18"/>
                    <a:pt x="634" y="13"/>
                  </a:cubicBezTo>
                  <a:cubicBezTo>
                    <a:pt x="587" y="8"/>
                    <a:pt x="543" y="0"/>
                    <a:pt x="477" y="18"/>
                  </a:cubicBezTo>
                  <a:cubicBezTo>
                    <a:pt x="411" y="36"/>
                    <a:pt x="322" y="81"/>
                    <a:pt x="265" y="124"/>
                  </a:cubicBezTo>
                  <a:cubicBezTo>
                    <a:pt x="214" y="158"/>
                    <a:pt x="191" y="181"/>
                    <a:pt x="170" y="223"/>
                  </a:cubicBezTo>
                  <a:cubicBezTo>
                    <a:pt x="149" y="265"/>
                    <a:pt x="145" y="344"/>
                    <a:pt x="139" y="376"/>
                  </a:cubicBezTo>
                  <a:close/>
                </a:path>
              </a:pathLst>
            </a:custGeom>
            <a:solidFill>
              <a:schemeClr val="bg1"/>
            </a:solidFill>
            <a:ln w="0" cap="flat" cmpd="sng">
              <a:solidFill>
                <a:schemeClr val="tx1"/>
              </a:solidFill>
              <a:prstDash val="solid"/>
              <a:round/>
              <a:headEnd type="none" w="med" len="med"/>
              <a:tailEnd type="none" w="med" len="med"/>
            </a:ln>
          </p:spPr>
          <p:txBody>
            <a:bodyPr/>
            <a:lstStyle/>
            <a:p>
              <a:endParaRPr lang="el-GR"/>
            </a:p>
          </p:txBody>
        </p:sp>
      </p:grpSp>
      <p:grpSp>
        <p:nvGrpSpPr>
          <p:cNvPr id="13" name="Group 54"/>
          <p:cNvGrpSpPr>
            <a:grpSpLocks/>
          </p:cNvGrpSpPr>
          <p:nvPr/>
        </p:nvGrpSpPr>
        <p:grpSpPr bwMode="auto">
          <a:xfrm flipH="1">
            <a:off x="4281491" y="1331913"/>
            <a:ext cx="608012" cy="2012950"/>
            <a:chOff x="3128" y="712"/>
            <a:chExt cx="1121" cy="3049"/>
          </a:xfrm>
        </p:grpSpPr>
        <p:sp>
          <p:nvSpPr>
            <p:cNvPr id="50191" name="Freeform 55"/>
            <p:cNvSpPr>
              <a:spLocks/>
            </p:cNvSpPr>
            <p:nvPr/>
          </p:nvSpPr>
          <p:spPr bwMode="auto">
            <a:xfrm>
              <a:off x="3260" y="712"/>
              <a:ext cx="924" cy="2053"/>
            </a:xfrm>
            <a:custGeom>
              <a:avLst/>
              <a:gdLst>
                <a:gd name="T0" fmla="*/ 887 w 924"/>
                <a:gd name="T1" fmla="*/ 1988 h 2053"/>
                <a:gd name="T2" fmla="*/ 922 w 924"/>
                <a:gd name="T3" fmla="*/ 1456 h 2053"/>
                <a:gd name="T4" fmla="*/ 897 w 924"/>
                <a:gd name="T5" fmla="*/ 1043 h 2053"/>
                <a:gd name="T6" fmla="*/ 817 w 924"/>
                <a:gd name="T7" fmla="*/ 513 h 2053"/>
                <a:gd name="T8" fmla="*/ 755 w 924"/>
                <a:gd name="T9" fmla="*/ 289 h 2053"/>
                <a:gd name="T10" fmla="*/ 679 w 924"/>
                <a:gd name="T11" fmla="*/ 140 h 2053"/>
                <a:gd name="T12" fmla="*/ 545 w 924"/>
                <a:gd name="T13" fmla="*/ 8 h 2053"/>
                <a:gd name="T14" fmla="*/ 387 w 924"/>
                <a:gd name="T15" fmla="*/ 269 h 2053"/>
                <a:gd name="T16" fmla="*/ 309 w 924"/>
                <a:gd name="T17" fmla="*/ 528 h 2053"/>
                <a:gd name="T18" fmla="*/ 152 w 924"/>
                <a:gd name="T19" fmla="*/ 1028 h 2053"/>
                <a:gd name="T20" fmla="*/ 20 w 924"/>
                <a:gd name="T21" fmla="*/ 1676 h 2053"/>
                <a:gd name="T22" fmla="*/ 7 w 924"/>
                <a:gd name="T23" fmla="*/ 2053 h 2053"/>
                <a:gd name="T24" fmla="*/ 68 w 924"/>
                <a:gd name="T25" fmla="*/ 1884 h 2053"/>
                <a:gd name="T26" fmla="*/ 788 w 924"/>
                <a:gd name="T27" fmla="*/ 1884 h 2053"/>
                <a:gd name="T28" fmla="*/ 887 w 924"/>
                <a:gd name="T29" fmla="*/ 1988 h 20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4"/>
                <a:gd name="T46" fmla="*/ 0 h 2053"/>
                <a:gd name="T47" fmla="*/ 924 w 924"/>
                <a:gd name="T48" fmla="*/ 2053 h 20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4" h="2053">
                  <a:moveTo>
                    <a:pt x="887" y="1988"/>
                  </a:moveTo>
                  <a:cubicBezTo>
                    <a:pt x="904" y="1722"/>
                    <a:pt x="922" y="1456"/>
                    <a:pt x="922" y="1456"/>
                  </a:cubicBezTo>
                  <a:cubicBezTo>
                    <a:pt x="924" y="1299"/>
                    <a:pt x="914" y="1200"/>
                    <a:pt x="897" y="1043"/>
                  </a:cubicBezTo>
                  <a:cubicBezTo>
                    <a:pt x="880" y="886"/>
                    <a:pt x="841" y="639"/>
                    <a:pt x="817" y="513"/>
                  </a:cubicBezTo>
                  <a:cubicBezTo>
                    <a:pt x="793" y="387"/>
                    <a:pt x="778" y="351"/>
                    <a:pt x="755" y="289"/>
                  </a:cubicBezTo>
                  <a:cubicBezTo>
                    <a:pt x="732" y="227"/>
                    <a:pt x="714" y="187"/>
                    <a:pt x="679" y="140"/>
                  </a:cubicBezTo>
                  <a:cubicBezTo>
                    <a:pt x="679" y="140"/>
                    <a:pt x="600" y="0"/>
                    <a:pt x="545" y="8"/>
                  </a:cubicBezTo>
                  <a:cubicBezTo>
                    <a:pt x="490" y="16"/>
                    <a:pt x="387" y="269"/>
                    <a:pt x="387" y="269"/>
                  </a:cubicBezTo>
                  <a:cubicBezTo>
                    <a:pt x="387" y="269"/>
                    <a:pt x="348" y="402"/>
                    <a:pt x="309" y="528"/>
                  </a:cubicBezTo>
                  <a:cubicBezTo>
                    <a:pt x="270" y="654"/>
                    <a:pt x="200" y="837"/>
                    <a:pt x="152" y="1028"/>
                  </a:cubicBezTo>
                  <a:cubicBezTo>
                    <a:pt x="104" y="1219"/>
                    <a:pt x="40" y="1506"/>
                    <a:pt x="20" y="1676"/>
                  </a:cubicBezTo>
                  <a:cubicBezTo>
                    <a:pt x="0" y="1846"/>
                    <a:pt x="8" y="1884"/>
                    <a:pt x="7" y="2053"/>
                  </a:cubicBezTo>
                  <a:cubicBezTo>
                    <a:pt x="37" y="1968"/>
                    <a:pt x="68" y="1884"/>
                    <a:pt x="68" y="1884"/>
                  </a:cubicBezTo>
                  <a:lnTo>
                    <a:pt x="788" y="1884"/>
                  </a:lnTo>
                  <a:cubicBezTo>
                    <a:pt x="788" y="1884"/>
                    <a:pt x="837" y="1936"/>
                    <a:pt x="887" y="1988"/>
                  </a:cubicBezTo>
                  <a:close/>
                </a:path>
              </a:pathLst>
            </a:custGeom>
            <a:solidFill>
              <a:srgbClr val="FFFF99"/>
            </a:solidFill>
            <a:ln w="0" cap="flat" cmpd="sng">
              <a:solidFill>
                <a:schemeClr val="tx1"/>
              </a:solidFill>
              <a:prstDash val="solid"/>
              <a:round/>
              <a:headEnd type="none" w="med" len="med"/>
              <a:tailEnd type="none" w="med" len="med"/>
            </a:ln>
          </p:spPr>
          <p:txBody>
            <a:bodyPr/>
            <a:lstStyle/>
            <a:p>
              <a:endParaRPr lang="el-GR"/>
            </a:p>
          </p:txBody>
        </p:sp>
        <p:sp>
          <p:nvSpPr>
            <p:cNvPr id="50192" name="Freeform 56"/>
            <p:cNvSpPr>
              <a:spLocks/>
            </p:cNvSpPr>
            <p:nvPr/>
          </p:nvSpPr>
          <p:spPr bwMode="auto">
            <a:xfrm>
              <a:off x="3128" y="2389"/>
              <a:ext cx="1121" cy="1372"/>
            </a:xfrm>
            <a:custGeom>
              <a:avLst/>
              <a:gdLst>
                <a:gd name="T0" fmla="*/ 139 w 1121"/>
                <a:gd name="T1" fmla="*/ 376 h 1372"/>
                <a:gd name="T2" fmla="*/ 82 w 1121"/>
                <a:gd name="T3" fmla="*/ 666 h 1372"/>
                <a:gd name="T4" fmla="*/ 9 w 1121"/>
                <a:gd name="T5" fmla="*/ 1032 h 1372"/>
                <a:gd name="T6" fmla="*/ 25 w 1121"/>
                <a:gd name="T7" fmla="*/ 1314 h 1372"/>
                <a:gd name="T8" fmla="*/ 116 w 1121"/>
                <a:gd name="T9" fmla="*/ 1372 h 1372"/>
                <a:gd name="T10" fmla="*/ 368 w 1121"/>
                <a:gd name="T11" fmla="*/ 1369 h 1372"/>
                <a:gd name="T12" fmla="*/ 562 w 1121"/>
                <a:gd name="T13" fmla="*/ 1362 h 1372"/>
                <a:gd name="T14" fmla="*/ 839 w 1121"/>
                <a:gd name="T15" fmla="*/ 1357 h 1372"/>
                <a:gd name="T16" fmla="*/ 1024 w 1121"/>
                <a:gd name="T17" fmla="*/ 1311 h 1372"/>
                <a:gd name="T18" fmla="*/ 1075 w 1121"/>
                <a:gd name="T19" fmla="*/ 1243 h 1372"/>
                <a:gd name="T20" fmla="*/ 1112 w 1121"/>
                <a:gd name="T21" fmla="*/ 1056 h 1372"/>
                <a:gd name="T22" fmla="*/ 1114 w 1121"/>
                <a:gd name="T23" fmla="*/ 930 h 1372"/>
                <a:gd name="T24" fmla="*/ 1111 w 1121"/>
                <a:gd name="T25" fmla="*/ 790 h 1372"/>
                <a:gd name="T26" fmla="*/ 1051 w 1121"/>
                <a:gd name="T27" fmla="*/ 424 h 1372"/>
                <a:gd name="T28" fmla="*/ 1020 w 1121"/>
                <a:gd name="T29" fmla="*/ 312 h 1372"/>
                <a:gd name="T30" fmla="*/ 993 w 1121"/>
                <a:gd name="T31" fmla="*/ 226 h 1372"/>
                <a:gd name="T32" fmla="*/ 931 w 1121"/>
                <a:gd name="T33" fmla="*/ 134 h 1372"/>
                <a:gd name="T34" fmla="*/ 860 w 1121"/>
                <a:gd name="T35" fmla="*/ 94 h 1372"/>
                <a:gd name="T36" fmla="*/ 762 w 1121"/>
                <a:gd name="T37" fmla="*/ 48 h 1372"/>
                <a:gd name="T38" fmla="*/ 634 w 1121"/>
                <a:gd name="T39" fmla="*/ 13 h 1372"/>
                <a:gd name="T40" fmla="*/ 477 w 1121"/>
                <a:gd name="T41" fmla="*/ 18 h 1372"/>
                <a:gd name="T42" fmla="*/ 265 w 1121"/>
                <a:gd name="T43" fmla="*/ 124 h 1372"/>
                <a:gd name="T44" fmla="*/ 170 w 1121"/>
                <a:gd name="T45" fmla="*/ 223 h 1372"/>
                <a:gd name="T46" fmla="*/ 139 w 1121"/>
                <a:gd name="T47" fmla="*/ 376 h 13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1"/>
                <a:gd name="T73" fmla="*/ 0 h 1372"/>
                <a:gd name="T74" fmla="*/ 1121 w 1121"/>
                <a:gd name="T75" fmla="*/ 1372 h 13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1" h="1372">
                  <a:moveTo>
                    <a:pt x="139" y="376"/>
                  </a:moveTo>
                  <a:lnTo>
                    <a:pt x="82" y="666"/>
                  </a:lnTo>
                  <a:cubicBezTo>
                    <a:pt x="60" y="775"/>
                    <a:pt x="18" y="924"/>
                    <a:pt x="9" y="1032"/>
                  </a:cubicBezTo>
                  <a:cubicBezTo>
                    <a:pt x="0" y="1142"/>
                    <a:pt x="10" y="1258"/>
                    <a:pt x="25" y="1314"/>
                  </a:cubicBezTo>
                  <a:cubicBezTo>
                    <a:pt x="40" y="1370"/>
                    <a:pt x="78" y="1372"/>
                    <a:pt x="116" y="1372"/>
                  </a:cubicBezTo>
                  <a:cubicBezTo>
                    <a:pt x="154" y="1372"/>
                    <a:pt x="291" y="1370"/>
                    <a:pt x="368" y="1369"/>
                  </a:cubicBezTo>
                  <a:cubicBezTo>
                    <a:pt x="445" y="1368"/>
                    <a:pt x="484" y="1364"/>
                    <a:pt x="562" y="1362"/>
                  </a:cubicBezTo>
                  <a:cubicBezTo>
                    <a:pt x="640" y="1360"/>
                    <a:pt x="762" y="1365"/>
                    <a:pt x="839" y="1357"/>
                  </a:cubicBezTo>
                  <a:cubicBezTo>
                    <a:pt x="916" y="1349"/>
                    <a:pt x="985" y="1330"/>
                    <a:pt x="1024" y="1311"/>
                  </a:cubicBezTo>
                  <a:cubicBezTo>
                    <a:pt x="1063" y="1292"/>
                    <a:pt x="1063" y="1281"/>
                    <a:pt x="1075" y="1243"/>
                  </a:cubicBezTo>
                  <a:cubicBezTo>
                    <a:pt x="1087" y="1205"/>
                    <a:pt x="1106" y="1109"/>
                    <a:pt x="1112" y="1056"/>
                  </a:cubicBezTo>
                  <a:cubicBezTo>
                    <a:pt x="1118" y="1003"/>
                    <a:pt x="1114" y="974"/>
                    <a:pt x="1114" y="930"/>
                  </a:cubicBezTo>
                  <a:cubicBezTo>
                    <a:pt x="1114" y="886"/>
                    <a:pt x="1121" y="873"/>
                    <a:pt x="1111" y="790"/>
                  </a:cubicBezTo>
                  <a:cubicBezTo>
                    <a:pt x="1101" y="707"/>
                    <a:pt x="1066" y="504"/>
                    <a:pt x="1051" y="424"/>
                  </a:cubicBezTo>
                  <a:lnTo>
                    <a:pt x="1020" y="312"/>
                  </a:lnTo>
                  <a:lnTo>
                    <a:pt x="993" y="226"/>
                  </a:lnTo>
                  <a:cubicBezTo>
                    <a:pt x="978" y="196"/>
                    <a:pt x="953" y="156"/>
                    <a:pt x="931" y="134"/>
                  </a:cubicBezTo>
                  <a:cubicBezTo>
                    <a:pt x="909" y="112"/>
                    <a:pt x="888" y="108"/>
                    <a:pt x="860" y="94"/>
                  </a:cubicBezTo>
                  <a:cubicBezTo>
                    <a:pt x="832" y="80"/>
                    <a:pt x="799" y="60"/>
                    <a:pt x="762" y="48"/>
                  </a:cubicBezTo>
                  <a:cubicBezTo>
                    <a:pt x="725" y="36"/>
                    <a:pt x="681" y="18"/>
                    <a:pt x="634" y="13"/>
                  </a:cubicBezTo>
                  <a:cubicBezTo>
                    <a:pt x="587" y="8"/>
                    <a:pt x="543" y="0"/>
                    <a:pt x="477" y="18"/>
                  </a:cubicBezTo>
                  <a:cubicBezTo>
                    <a:pt x="411" y="36"/>
                    <a:pt x="322" y="81"/>
                    <a:pt x="265" y="124"/>
                  </a:cubicBezTo>
                  <a:cubicBezTo>
                    <a:pt x="214" y="158"/>
                    <a:pt x="191" y="181"/>
                    <a:pt x="170" y="223"/>
                  </a:cubicBezTo>
                  <a:cubicBezTo>
                    <a:pt x="149" y="265"/>
                    <a:pt x="145" y="344"/>
                    <a:pt x="139" y="376"/>
                  </a:cubicBezTo>
                  <a:close/>
                </a:path>
              </a:pathLst>
            </a:custGeom>
            <a:solidFill>
              <a:schemeClr val="bg1"/>
            </a:solidFill>
            <a:ln w="0" cap="flat" cmpd="sng">
              <a:solidFill>
                <a:schemeClr val="tx1"/>
              </a:solidFill>
              <a:prstDash val="solid"/>
              <a:round/>
              <a:headEnd type="none" w="med" len="med"/>
              <a:tailEnd type="none" w="med" len="med"/>
            </a:ln>
          </p:spPr>
          <p:txBody>
            <a:bodyPr/>
            <a:lstStyle/>
            <a:p>
              <a:endParaRPr lang="el-GR"/>
            </a:p>
          </p:txBody>
        </p:sp>
      </p:grpSp>
      <p:sp>
        <p:nvSpPr>
          <p:cNvPr id="50190" name="Line 75"/>
          <p:cNvSpPr>
            <a:spLocks noChangeShapeType="1"/>
          </p:cNvSpPr>
          <p:nvPr/>
        </p:nvSpPr>
        <p:spPr bwMode="auto">
          <a:xfrm>
            <a:off x="5708651" y="1149353"/>
            <a:ext cx="0" cy="4348163"/>
          </a:xfrm>
          <a:prstGeom prst="line">
            <a:avLst/>
          </a:prstGeom>
          <a:noFill/>
          <a:ln w="38100">
            <a:solidFill>
              <a:schemeClr val="tx1"/>
            </a:solidFill>
            <a:round/>
            <a:headEnd/>
            <a:tailEnd/>
          </a:ln>
        </p:spPr>
        <p:txBody>
          <a:bodyPr/>
          <a:lstStyle/>
          <a:p>
            <a:endParaRPr lang="el-GR"/>
          </a:p>
        </p:txBody>
      </p:sp>
    </p:spTree>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
          <p:cNvGrpSpPr>
            <a:grpSpLocks/>
          </p:cNvGrpSpPr>
          <p:nvPr/>
        </p:nvGrpSpPr>
        <p:grpSpPr bwMode="auto">
          <a:xfrm rot="-882910">
            <a:off x="1055691" y="3298825"/>
            <a:ext cx="1674812" cy="2095500"/>
            <a:chOff x="2214" y="2239"/>
            <a:chExt cx="367" cy="477"/>
          </a:xfrm>
        </p:grpSpPr>
        <p:sp>
          <p:nvSpPr>
            <p:cNvPr id="51238" name="Freeform 4"/>
            <p:cNvSpPr>
              <a:spLocks noChangeAspect="1"/>
            </p:cNvSpPr>
            <p:nvPr/>
          </p:nvSpPr>
          <p:spPr bwMode="auto">
            <a:xfrm>
              <a:off x="2336" y="2239"/>
              <a:ext cx="245" cy="189"/>
            </a:xfrm>
            <a:custGeom>
              <a:avLst/>
              <a:gdLst>
                <a:gd name="T0" fmla="*/ 0 w 234"/>
                <a:gd name="T1" fmla="*/ 127 h 181"/>
                <a:gd name="T2" fmla="*/ 2 w 234"/>
                <a:gd name="T3" fmla="*/ 82 h 181"/>
                <a:gd name="T4" fmla="*/ 2 w 234"/>
                <a:gd name="T5" fmla="*/ 48 h 181"/>
                <a:gd name="T6" fmla="*/ 9 w 234"/>
                <a:gd name="T7" fmla="*/ 27 h 181"/>
                <a:gd name="T8" fmla="*/ 27 w 234"/>
                <a:gd name="T9" fmla="*/ 0 h 181"/>
                <a:gd name="T10" fmla="*/ 54 w 234"/>
                <a:gd name="T11" fmla="*/ 2 h 181"/>
                <a:gd name="T12" fmla="*/ 61 w 234"/>
                <a:gd name="T13" fmla="*/ 14 h 181"/>
                <a:gd name="T14" fmla="*/ 36 w 234"/>
                <a:gd name="T15" fmla="*/ 59 h 181"/>
                <a:gd name="T16" fmla="*/ 61 w 234"/>
                <a:gd name="T17" fmla="*/ 14 h 181"/>
                <a:gd name="T18" fmla="*/ 70 w 234"/>
                <a:gd name="T19" fmla="*/ 7 h 181"/>
                <a:gd name="T20" fmla="*/ 82 w 234"/>
                <a:gd name="T21" fmla="*/ 5 h 181"/>
                <a:gd name="T22" fmla="*/ 102 w 234"/>
                <a:gd name="T23" fmla="*/ 9 h 181"/>
                <a:gd name="T24" fmla="*/ 136 w 234"/>
                <a:gd name="T25" fmla="*/ 25 h 181"/>
                <a:gd name="T26" fmla="*/ 145 w 234"/>
                <a:gd name="T27" fmla="*/ 48 h 181"/>
                <a:gd name="T28" fmla="*/ 141 w 234"/>
                <a:gd name="T29" fmla="*/ 66 h 181"/>
                <a:gd name="T30" fmla="*/ 129 w 234"/>
                <a:gd name="T31" fmla="*/ 93 h 181"/>
                <a:gd name="T32" fmla="*/ 141 w 234"/>
                <a:gd name="T33" fmla="*/ 66 h 181"/>
                <a:gd name="T34" fmla="*/ 145 w 234"/>
                <a:gd name="T35" fmla="*/ 48 h 181"/>
                <a:gd name="T36" fmla="*/ 156 w 234"/>
                <a:gd name="T37" fmla="*/ 39 h 181"/>
                <a:gd name="T38" fmla="*/ 184 w 234"/>
                <a:gd name="T39" fmla="*/ 39 h 181"/>
                <a:gd name="T40" fmla="*/ 204 w 234"/>
                <a:gd name="T41" fmla="*/ 43 h 181"/>
                <a:gd name="T42" fmla="*/ 224 w 234"/>
                <a:gd name="T43" fmla="*/ 48 h 181"/>
                <a:gd name="T44" fmla="*/ 231 w 234"/>
                <a:gd name="T45" fmla="*/ 61 h 181"/>
                <a:gd name="T46" fmla="*/ 234 w 234"/>
                <a:gd name="T47" fmla="*/ 95 h 181"/>
                <a:gd name="T48" fmla="*/ 227 w 234"/>
                <a:gd name="T49" fmla="*/ 116 h 181"/>
                <a:gd name="T50" fmla="*/ 197 w 234"/>
                <a:gd name="T51" fmla="*/ 152 h 181"/>
                <a:gd name="T52" fmla="*/ 181 w 234"/>
                <a:gd name="T53" fmla="*/ 181 h 181"/>
                <a:gd name="T54" fmla="*/ 141 w 234"/>
                <a:gd name="T55" fmla="*/ 179 h 181"/>
                <a:gd name="T56" fmla="*/ 97 w 234"/>
                <a:gd name="T57" fmla="*/ 168 h 181"/>
                <a:gd name="T58" fmla="*/ 50 w 234"/>
                <a:gd name="T59" fmla="*/ 152 h 181"/>
                <a:gd name="T60" fmla="*/ 0 w 234"/>
                <a:gd name="T61" fmla="*/ 127 h 18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34"/>
                <a:gd name="T94" fmla="*/ 0 h 181"/>
                <a:gd name="T95" fmla="*/ 234 w 234"/>
                <a:gd name="T96" fmla="*/ 181 h 18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34" h="181">
                  <a:moveTo>
                    <a:pt x="0" y="127"/>
                  </a:moveTo>
                  <a:lnTo>
                    <a:pt x="2" y="82"/>
                  </a:lnTo>
                  <a:lnTo>
                    <a:pt x="2" y="48"/>
                  </a:lnTo>
                  <a:lnTo>
                    <a:pt x="9" y="27"/>
                  </a:lnTo>
                  <a:lnTo>
                    <a:pt x="27" y="0"/>
                  </a:lnTo>
                  <a:lnTo>
                    <a:pt x="54" y="2"/>
                  </a:lnTo>
                  <a:lnTo>
                    <a:pt x="61" y="14"/>
                  </a:lnTo>
                  <a:lnTo>
                    <a:pt x="36" y="59"/>
                  </a:lnTo>
                  <a:lnTo>
                    <a:pt x="61" y="14"/>
                  </a:lnTo>
                  <a:lnTo>
                    <a:pt x="70" y="7"/>
                  </a:lnTo>
                  <a:lnTo>
                    <a:pt x="82" y="5"/>
                  </a:lnTo>
                  <a:lnTo>
                    <a:pt x="102" y="9"/>
                  </a:lnTo>
                  <a:lnTo>
                    <a:pt x="136" y="25"/>
                  </a:lnTo>
                  <a:lnTo>
                    <a:pt x="145" y="48"/>
                  </a:lnTo>
                  <a:lnTo>
                    <a:pt x="141" y="66"/>
                  </a:lnTo>
                  <a:lnTo>
                    <a:pt x="129" y="93"/>
                  </a:lnTo>
                  <a:lnTo>
                    <a:pt x="141" y="66"/>
                  </a:lnTo>
                  <a:lnTo>
                    <a:pt x="145" y="48"/>
                  </a:lnTo>
                  <a:lnTo>
                    <a:pt x="156" y="39"/>
                  </a:lnTo>
                  <a:lnTo>
                    <a:pt x="184" y="39"/>
                  </a:lnTo>
                  <a:lnTo>
                    <a:pt x="204" y="43"/>
                  </a:lnTo>
                  <a:lnTo>
                    <a:pt x="224" y="48"/>
                  </a:lnTo>
                  <a:lnTo>
                    <a:pt x="231" y="61"/>
                  </a:lnTo>
                  <a:lnTo>
                    <a:pt x="234" y="95"/>
                  </a:lnTo>
                  <a:lnTo>
                    <a:pt x="227" y="116"/>
                  </a:lnTo>
                  <a:lnTo>
                    <a:pt x="197" y="152"/>
                  </a:lnTo>
                  <a:lnTo>
                    <a:pt x="181" y="181"/>
                  </a:lnTo>
                  <a:lnTo>
                    <a:pt x="141" y="179"/>
                  </a:lnTo>
                  <a:lnTo>
                    <a:pt x="97" y="168"/>
                  </a:lnTo>
                  <a:lnTo>
                    <a:pt x="50" y="152"/>
                  </a:lnTo>
                  <a:lnTo>
                    <a:pt x="0" y="127"/>
                  </a:lnTo>
                  <a:close/>
                </a:path>
              </a:pathLst>
            </a:custGeom>
            <a:solidFill>
              <a:schemeClr val="bg1"/>
            </a:solidFill>
            <a:ln w="0">
              <a:solidFill>
                <a:schemeClr val="tx1"/>
              </a:solidFill>
              <a:prstDash val="solid"/>
              <a:round/>
              <a:headEnd/>
              <a:tailEnd/>
            </a:ln>
          </p:spPr>
          <p:txBody>
            <a:bodyPr/>
            <a:lstStyle/>
            <a:p>
              <a:endParaRPr lang="el-GR"/>
            </a:p>
          </p:txBody>
        </p:sp>
        <p:sp>
          <p:nvSpPr>
            <p:cNvPr id="51239" name="Freeform 5"/>
            <p:cNvSpPr>
              <a:spLocks noChangeAspect="1"/>
            </p:cNvSpPr>
            <p:nvPr/>
          </p:nvSpPr>
          <p:spPr bwMode="auto">
            <a:xfrm>
              <a:off x="2214" y="2372"/>
              <a:ext cx="311" cy="344"/>
            </a:xfrm>
            <a:custGeom>
              <a:avLst/>
              <a:gdLst>
                <a:gd name="T0" fmla="*/ 297 w 297"/>
                <a:gd name="T1" fmla="*/ 54 h 329"/>
                <a:gd name="T2" fmla="*/ 257 w 297"/>
                <a:gd name="T3" fmla="*/ 52 h 329"/>
                <a:gd name="T4" fmla="*/ 213 w 297"/>
                <a:gd name="T5" fmla="*/ 41 h 329"/>
                <a:gd name="T6" fmla="*/ 166 w 297"/>
                <a:gd name="T7" fmla="*/ 25 h 329"/>
                <a:gd name="T8" fmla="*/ 116 w 297"/>
                <a:gd name="T9" fmla="*/ 0 h 329"/>
                <a:gd name="T10" fmla="*/ 100 w 297"/>
                <a:gd name="T11" fmla="*/ 50 h 329"/>
                <a:gd name="T12" fmla="*/ 55 w 297"/>
                <a:gd name="T13" fmla="*/ 127 h 329"/>
                <a:gd name="T14" fmla="*/ 25 w 297"/>
                <a:gd name="T15" fmla="*/ 209 h 329"/>
                <a:gd name="T16" fmla="*/ 0 w 297"/>
                <a:gd name="T17" fmla="*/ 245 h 329"/>
                <a:gd name="T18" fmla="*/ 0 w 297"/>
                <a:gd name="T19" fmla="*/ 274 h 329"/>
                <a:gd name="T20" fmla="*/ 7 w 297"/>
                <a:gd name="T21" fmla="*/ 281 h 329"/>
                <a:gd name="T22" fmla="*/ 32 w 297"/>
                <a:gd name="T23" fmla="*/ 277 h 329"/>
                <a:gd name="T24" fmla="*/ 52 w 297"/>
                <a:gd name="T25" fmla="*/ 259 h 329"/>
                <a:gd name="T26" fmla="*/ 82 w 297"/>
                <a:gd name="T27" fmla="*/ 213 h 329"/>
                <a:gd name="T28" fmla="*/ 175 w 297"/>
                <a:gd name="T29" fmla="*/ 118 h 329"/>
                <a:gd name="T30" fmla="*/ 179 w 297"/>
                <a:gd name="T31" fmla="*/ 125 h 329"/>
                <a:gd name="T32" fmla="*/ 186 w 297"/>
                <a:gd name="T33" fmla="*/ 143 h 329"/>
                <a:gd name="T34" fmla="*/ 184 w 297"/>
                <a:gd name="T35" fmla="*/ 166 h 329"/>
                <a:gd name="T36" fmla="*/ 177 w 297"/>
                <a:gd name="T37" fmla="*/ 197 h 329"/>
                <a:gd name="T38" fmla="*/ 155 w 297"/>
                <a:gd name="T39" fmla="*/ 245 h 329"/>
                <a:gd name="T40" fmla="*/ 134 w 297"/>
                <a:gd name="T41" fmla="*/ 274 h 329"/>
                <a:gd name="T42" fmla="*/ 123 w 297"/>
                <a:gd name="T43" fmla="*/ 304 h 329"/>
                <a:gd name="T44" fmla="*/ 130 w 297"/>
                <a:gd name="T45" fmla="*/ 324 h 329"/>
                <a:gd name="T46" fmla="*/ 139 w 297"/>
                <a:gd name="T47" fmla="*/ 329 h 329"/>
                <a:gd name="T48" fmla="*/ 164 w 297"/>
                <a:gd name="T49" fmla="*/ 322 h 329"/>
                <a:gd name="T50" fmla="*/ 204 w 297"/>
                <a:gd name="T51" fmla="*/ 284 h 329"/>
                <a:gd name="T52" fmla="*/ 238 w 297"/>
                <a:gd name="T53" fmla="*/ 250 h 329"/>
                <a:gd name="T54" fmla="*/ 250 w 297"/>
                <a:gd name="T55" fmla="*/ 229 h 329"/>
                <a:gd name="T56" fmla="*/ 261 w 297"/>
                <a:gd name="T57" fmla="*/ 188 h 329"/>
                <a:gd name="T58" fmla="*/ 266 w 297"/>
                <a:gd name="T59" fmla="*/ 134 h 329"/>
                <a:gd name="T60" fmla="*/ 275 w 297"/>
                <a:gd name="T61" fmla="*/ 100 h 329"/>
                <a:gd name="T62" fmla="*/ 297 w 297"/>
                <a:gd name="T63" fmla="*/ 54 h 3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7"/>
                <a:gd name="T97" fmla="*/ 0 h 329"/>
                <a:gd name="T98" fmla="*/ 297 w 297"/>
                <a:gd name="T99" fmla="*/ 329 h 3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7" h="329">
                  <a:moveTo>
                    <a:pt x="297" y="54"/>
                  </a:moveTo>
                  <a:lnTo>
                    <a:pt x="257" y="52"/>
                  </a:lnTo>
                  <a:lnTo>
                    <a:pt x="213" y="41"/>
                  </a:lnTo>
                  <a:lnTo>
                    <a:pt x="166" y="25"/>
                  </a:lnTo>
                  <a:lnTo>
                    <a:pt x="116" y="0"/>
                  </a:lnTo>
                  <a:lnTo>
                    <a:pt x="100" y="50"/>
                  </a:lnTo>
                  <a:lnTo>
                    <a:pt x="55" y="127"/>
                  </a:lnTo>
                  <a:lnTo>
                    <a:pt x="25" y="209"/>
                  </a:lnTo>
                  <a:lnTo>
                    <a:pt x="0" y="245"/>
                  </a:lnTo>
                  <a:lnTo>
                    <a:pt x="0" y="274"/>
                  </a:lnTo>
                  <a:lnTo>
                    <a:pt x="7" y="281"/>
                  </a:lnTo>
                  <a:lnTo>
                    <a:pt x="32" y="277"/>
                  </a:lnTo>
                  <a:lnTo>
                    <a:pt x="52" y="259"/>
                  </a:lnTo>
                  <a:lnTo>
                    <a:pt x="82" y="213"/>
                  </a:lnTo>
                  <a:lnTo>
                    <a:pt x="175" y="118"/>
                  </a:lnTo>
                  <a:lnTo>
                    <a:pt x="179" y="125"/>
                  </a:lnTo>
                  <a:lnTo>
                    <a:pt x="186" y="143"/>
                  </a:lnTo>
                  <a:lnTo>
                    <a:pt x="184" y="166"/>
                  </a:lnTo>
                  <a:lnTo>
                    <a:pt x="177" y="197"/>
                  </a:lnTo>
                  <a:lnTo>
                    <a:pt x="155" y="245"/>
                  </a:lnTo>
                  <a:lnTo>
                    <a:pt x="134" y="274"/>
                  </a:lnTo>
                  <a:lnTo>
                    <a:pt x="123" y="304"/>
                  </a:lnTo>
                  <a:lnTo>
                    <a:pt x="130" y="324"/>
                  </a:lnTo>
                  <a:lnTo>
                    <a:pt x="139" y="329"/>
                  </a:lnTo>
                  <a:lnTo>
                    <a:pt x="164" y="322"/>
                  </a:lnTo>
                  <a:lnTo>
                    <a:pt x="204" y="284"/>
                  </a:lnTo>
                  <a:lnTo>
                    <a:pt x="238" y="250"/>
                  </a:lnTo>
                  <a:lnTo>
                    <a:pt x="250" y="229"/>
                  </a:lnTo>
                  <a:lnTo>
                    <a:pt x="261" y="188"/>
                  </a:lnTo>
                  <a:lnTo>
                    <a:pt x="266" y="134"/>
                  </a:lnTo>
                  <a:lnTo>
                    <a:pt x="275" y="100"/>
                  </a:lnTo>
                  <a:lnTo>
                    <a:pt x="297" y="54"/>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3" name="Group 6"/>
          <p:cNvGrpSpPr>
            <a:grpSpLocks/>
          </p:cNvGrpSpPr>
          <p:nvPr/>
        </p:nvGrpSpPr>
        <p:grpSpPr bwMode="auto">
          <a:xfrm rot="-844559">
            <a:off x="3178175" y="3289300"/>
            <a:ext cx="876300" cy="1968500"/>
            <a:chOff x="2711" y="2360"/>
            <a:chExt cx="213" cy="497"/>
          </a:xfrm>
        </p:grpSpPr>
        <p:sp>
          <p:nvSpPr>
            <p:cNvPr id="51236" name="Freeform 7"/>
            <p:cNvSpPr>
              <a:spLocks noChangeAspect="1"/>
            </p:cNvSpPr>
            <p:nvPr/>
          </p:nvSpPr>
          <p:spPr bwMode="auto">
            <a:xfrm>
              <a:off x="2763" y="2360"/>
              <a:ext cx="161" cy="195"/>
            </a:xfrm>
            <a:custGeom>
              <a:avLst/>
              <a:gdLst>
                <a:gd name="T0" fmla="*/ 50 w 154"/>
                <a:gd name="T1" fmla="*/ 179 h 186"/>
                <a:gd name="T2" fmla="*/ 18 w 154"/>
                <a:gd name="T3" fmla="*/ 168 h 186"/>
                <a:gd name="T4" fmla="*/ 2 w 154"/>
                <a:gd name="T5" fmla="*/ 143 h 186"/>
                <a:gd name="T6" fmla="*/ 0 w 154"/>
                <a:gd name="T7" fmla="*/ 72 h 186"/>
                <a:gd name="T8" fmla="*/ 11 w 154"/>
                <a:gd name="T9" fmla="*/ 41 h 186"/>
                <a:gd name="T10" fmla="*/ 30 w 154"/>
                <a:gd name="T11" fmla="*/ 20 h 186"/>
                <a:gd name="T12" fmla="*/ 77 w 154"/>
                <a:gd name="T13" fmla="*/ 4 h 186"/>
                <a:gd name="T14" fmla="*/ 102 w 154"/>
                <a:gd name="T15" fmla="*/ 0 h 186"/>
                <a:gd name="T16" fmla="*/ 111 w 154"/>
                <a:gd name="T17" fmla="*/ 7 h 186"/>
                <a:gd name="T18" fmla="*/ 127 w 154"/>
                <a:gd name="T19" fmla="*/ 34 h 186"/>
                <a:gd name="T20" fmla="*/ 154 w 154"/>
                <a:gd name="T21" fmla="*/ 72 h 186"/>
                <a:gd name="T22" fmla="*/ 154 w 154"/>
                <a:gd name="T23" fmla="*/ 95 h 186"/>
                <a:gd name="T24" fmla="*/ 143 w 154"/>
                <a:gd name="T25" fmla="*/ 127 h 186"/>
                <a:gd name="T26" fmla="*/ 114 w 154"/>
                <a:gd name="T27" fmla="*/ 163 h 186"/>
                <a:gd name="T28" fmla="*/ 107 w 154"/>
                <a:gd name="T29" fmla="*/ 179 h 186"/>
                <a:gd name="T30" fmla="*/ 93 w 154"/>
                <a:gd name="T31" fmla="*/ 186 h 186"/>
                <a:gd name="T32" fmla="*/ 50 w 154"/>
                <a:gd name="T33" fmla="*/ 179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4"/>
                <a:gd name="T52" fmla="*/ 0 h 186"/>
                <a:gd name="T53" fmla="*/ 154 w 154"/>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4" h="186">
                  <a:moveTo>
                    <a:pt x="50" y="179"/>
                  </a:moveTo>
                  <a:lnTo>
                    <a:pt x="18" y="168"/>
                  </a:lnTo>
                  <a:lnTo>
                    <a:pt x="2" y="143"/>
                  </a:lnTo>
                  <a:lnTo>
                    <a:pt x="0" y="72"/>
                  </a:lnTo>
                  <a:lnTo>
                    <a:pt x="11" y="41"/>
                  </a:lnTo>
                  <a:lnTo>
                    <a:pt x="30" y="20"/>
                  </a:lnTo>
                  <a:lnTo>
                    <a:pt x="77" y="4"/>
                  </a:lnTo>
                  <a:lnTo>
                    <a:pt x="102" y="0"/>
                  </a:lnTo>
                  <a:lnTo>
                    <a:pt x="111" y="7"/>
                  </a:lnTo>
                  <a:lnTo>
                    <a:pt x="127" y="34"/>
                  </a:lnTo>
                  <a:lnTo>
                    <a:pt x="154" y="72"/>
                  </a:lnTo>
                  <a:lnTo>
                    <a:pt x="154" y="95"/>
                  </a:lnTo>
                  <a:lnTo>
                    <a:pt x="143" y="127"/>
                  </a:lnTo>
                  <a:lnTo>
                    <a:pt x="114" y="163"/>
                  </a:lnTo>
                  <a:lnTo>
                    <a:pt x="107" y="179"/>
                  </a:lnTo>
                  <a:lnTo>
                    <a:pt x="93" y="186"/>
                  </a:lnTo>
                  <a:lnTo>
                    <a:pt x="50" y="179"/>
                  </a:lnTo>
                  <a:close/>
                </a:path>
              </a:pathLst>
            </a:custGeom>
            <a:solidFill>
              <a:schemeClr val="bg1"/>
            </a:solidFill>
            <a:ln w="0">
              <a:solidFill>
                <a:schemeClr val="tx1"/>
              </a:solidFill>
              <a:prstDash val="solid"/>
              <a:round/>
              <a:headEnd/>
              <a:tailEnd/>
            </a:ln>
          </p:spPr>
          <p:txBody>
            <a:bodyPr/>
            <a:lstStyle/>
            <a:p>
              <a:endParaRPr lang="el-GR"/>
            </a:p>
          </p:txBody>
        </p:sp>
        <p:sp>
          <p:nvSpPr>
            <p:cNvPr id="51237" name="Freeform 8"/>
            <p:cNvSpPr>
              <a:spLocks noChangeAspect="1"/>
            </p:cNvSpPr>
            <p:nvPr/>
          </p:nvSpPr>
          <p:spPr bwMode="auto">
            <a:xfrm>
              <a:off x="2711" y="2510"/>
              <a:ext cx="164" cy="347"/>
            </a:xfrm>
            <a:custGeom>
              <a:avLst/>
              <a:gdLst>
                <a:gd name="T0" fmla="*/ 100 w 157"/>
                <a:gd name="T1" fmla="*/ 36 h 331"/>
                <a:gd name="T2" fmla="*/ 68 w 157"/>
                <a:gd name="T3" fmla="*/ 25 h 331"/>
                <a:gd name="T4" fmla="*/ 52 w 157"/>
                <a:gd name="T5" fmla="*/ 0 h 331"/>
                <a:gd name="T6" fmla="*/ 43 w 157"/>
                <a:gd name="T7" fmla="*/ 54 h 331"/>
                <a:gd name="T8" fmla="*/ 18 w 157"/>
                <a:gd name="T9" fmla="*/ 161 h 331"/>
                <a:gd name="T10" fmla="*/ 9 w 157"/>
                <a:gd name="T11" fmla="*/ 238 h 331"/>
                <a:gd name="T12" fmla="*/ 0 w 157"/>
                <a:gd name="T13" fmla="*/ 306 h 331"/>
                <a:gd name="T14" fmla="*/ 7 w 157"/>
                <a:gd name="T15" fmla="*/ 324 h 331"/>
                <a:gd name="T16" fmla="*/ 12 w 157"/>
                <a:gd name="T17" fmla="*/ 331 h 331"/>
                <a:gd name="T18" fmla="*/ 18 w 157"/>
                <a:gd name="T19" fmla="*/ 328 h 331"/>
                <a:gd name="T20" fmla="*/ 34 w 157"/>
                <a:gd name="T21" fmla="*/ 315 h 331"/>
                <a:gd name="T22" fmla="*/ 64 w 157"/>
                <a:gd name="T23" fmla="*/ 254 h 331"/>
                <a:gd name="T24" fmla="*/ 98 w 157"/>
                <a:gd name="T25" fmla="*/ 186 h 331"/>
                <a:gd name="T26" fmla="*/ 136 w 157"/>
                <a:gd name="T27" fmla="*/ 81 h 331"/>
                <a:gd name="T28" fmla="*/ 157 w 157"/>
                <a:gd name="T29" fmla="*/ 36 h 331"/>
                <a:gd name="T30" fmla="*/ 143 w 157"/>
                <a:gd name="T31" fmla="*/ 43 h 331"/>
                <a:gd name="T32" fmla="*/ 100 w 157"/>
                <a:gd name="T33" fmla="*/ 36 h 3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7"/>
                <a:gd name="T52" fmla="*/ 0 h 331"/>
                <a:gd name="T53" fmla="*/ 157 w 157"/>
                <a:gd name="T54" fmla="*/ 331 h 3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7" h="331">
                  <a:moveTo>
                    <a:pt x="100" y="36"/>
                  </a:moveTo>
                  <a:lnTo>
                    <a:pt x="68" y="25"/>
                  </a:lnTo>
                  <a:lnTo>
                    <a:pt x="52" y="0"/>
                  </a:lnTo>
                  <a:lnTo>
                    <a:pt x="43" y="54"/>
                  </a:lnTo>
                  <a:lnTo>
                    <a:pt x="18" y="161"/>
                  </a:lnTo>
                  <a:lnTo>
                    <a:pt x="9" y="238"/>
                  </a:lnTo>
                  <a:lnTo>
                    <a:pt x="0" y="306"/>
                  </a:lnTo>
                  <a:lnTo>
                    <a:pt x="7" y="324"/>
                  </a:lnTo>
                  <a:lnTo>
                    <a:pt x="12" y="331"/>
                  </a:lnTo>
                  <a:lnTo>
                    <a:pt x="18" y="328"/>
                  </a:lnTo>
                  <a:lnTo>
                    <a:pt x="34" y="315"/>
                  </a:lnTo>
                  <a:lnTo>
                    <a:pt x="64" y="254"/>
                  </a:lnTo>
                  <a:lnTo>
                    <a:pt x="98" y="186"/>
                  </a:lnTo>
                  <a:lnTo>
                    <a:pt x="136" y="81"/>
                  </a:lnTo>
                  <a:lnTo>
                    <a:pt x="157" y="36"/>
                  </a:lnTo>
                  <a:lnTo>
                    <a:pt x="143" y="43"/>
                  </a:lnTo>
                  <a:lnTo>
                    <a:pt x="100" y="36"/>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4" name="Group 9"/>
          <p:cNvGrpSpPr>
            <a:grpSpLocks/>
          </p:cNvGrpSpPr>
          <p:nvPr/>
        </p:nvGrpSpPr>
        <p:grpSpPr bwMode="auto">
          <a:xfrm rot="-610285">
            <a:off x="3825879" y="3246441"/>
            <a:ext cx="892175" cy="2262187"/>
            <a:chOff x="2894" y="2383"/>
            <a:chExt cx="195" cy="515"/>
          </a:xfrm>
        </p:grpSpPr>
        <p:sp>
          <p:nvSpPr>
            <p:cNvPr id="51234" name="Freeform 10"/>
            <p:cNvSpPr>
              <a:spLocks noChangeAspect="1"/>
            </p:cNvSpPr>
            <p:nvPr/>
          </p:nvSpPr>
          <p:spPr bwMode="auto">
            <a:xfrm>
              <a:off x="2937" y="2383"/>
              <a:ext cx="152" cy="210"/>
            </a:xfrm>
            <a:custGeom>
              <a:avLst/>
              <a:gdLst>
                <a:gd name="T0" fmla="*/ 52 w 145"/>
                <a:gd name="T1" fmla="*/ 200 h 200"/>
                <a:gd name="T2" fmla="*/ 18 w 145"/>
                <a:gd name="T3" fmla="*/ 186 h 200"/>
                <a:gd name="T4" fmla="*/ 0 w 145"/>
                <a:gd name="T5" fmla="*/ 180 h 200"/>
                <a:gd name="T6" fmla="*/ 9 w 145"/>
                <a:gd name="T7" fmla="*/ 132 h 200"/>
                <a:gd name="T8" fmla="*/ 4 w 145"/>
                <a:gd name="T9" fmla="*/ 82 h 200"/>
                <a:gd name="T10" fmla="*/ 16 w 145"/>
                <a:gd name="T11" fmla="*/ 46 h 200"/>
                <a:gd name="T12" fmla="*/ 29 w 145"/>
                <a:gd name="T13" fmla="*/ 21 h 200"/>
                <a:gd name="T14" fmla="*/ 97 w 145"/>
                <a:gd name="T15" fmla="*/ 0 h 200"/>
                <a:gd name="T16" fmla="*/ 102 w 145"/>
                <a:gd name="T17" fmla="*/ 0 h 200"/>
                <a:gd name="T18" fmla="*/ 136 w 145"/>
                <a:gd name="T19" fmla="*/ 23 h 200"/>
                <a:gd name="T20" fmla="*/ 145 w 145"/>
                <a:gd name="T21" fmla="*/ 41 h 200"/>
                <a:gd name="T22" fmla="*/ 143 w 145"/>
                <a:gd name="T23" fmla="*/ 68 h 200"/>
                <a:gd name="T24" fmla="*/ 131 w 145"/>
                <a:gd name="T25" fmla="*/ 105 h 200"/>
                <a:gd name="T26" fmla="*/ 104 w 145"/>
                <a:gd name="T27" fmla="*/ 175 h 200"/>
                <a:gd name="T28" fmla="*/ 77 w 145"/>
                <a:gd name="T29" fmla="*/ 198 h 200"/>
                <a:gd name="T30" fmla="*/ 52 w 145"/>
                <a:gd name="T31" fmla="*/ 200 h 2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5"/>
                <a:gd name="T49" fmla="*/ 0 h 200"/>
                <a:gd name="T50" fmla="*/ 145 w 145"/>
                <a:gd name="T51" fmla="*/ 200 h 20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5" h="200">
                  <a:moveTo>
                    <a:pt x="52" y="200"/>
                  </a:moveTo>
                  <a:lnTo>
                    <a:pt x="18" y="186"/>
                  </a:lnTo>
                  <a:lnTo>
                    <a:pt x="0" y="180"/>
                  </a:lnTo>
                  <a:lnTo>
                    <a:pt x="9" y="132"/>
                  </a:lnTo>
                  <a:lnTo>
                    <a:pt x="4" y="82"/>
                  </a:lnTo>
                  <a:lnTo>
                    <a:pt x="16" y="46"/>
                  </a:lnTo>
                  <a:lnTo>
                    <a:pt x="29" y="21"/>
                  </a:lnTo>
                  <a:lnTo>
                    <a:pt x="97" y="0"/>
                  </a:lnTo>
                  <a:lnTo>
                    <a:pt x="102" y="0"/>
                  </a:lnTo>
                  <a:lnTo>
                    <a:pt x="136" y="23"/>
                  </a:lnTo>
                  <a:lnTo>
                    <a:pt x="145" y="41"/>
                  </a:lnTo>
                  <a:lnTo>
                    <a:pt x="143" y="68"/>
                  </a:lnTo>
                  <a:lnTo>
                    <a:pt x="131" y="105"/>
                  </a:lnTo>
                  <a:lnTo>
                    <a:pt x="104" y="175"/>
                  </a:lnTo>
                  <a:lnTo>
                    <a:pt x="77" y="198"/>
                  </a:lnTo>
                  <a:lnTo>
                    <a:pt x="52" y="200"/>
                  </a:lnTo>
                  <a:close/>
                </a:path>
              </a:pathLst>
            </a:custGeom>
            <a:solidFill>
              <a:schemeClr val="bg1"/>
            </a:solidFill>
            <a:ln w="0">
              <a:solidFill>
                <a:schemeClr val="tx1"/>
              </a:solidFill>
              <a:prstDash val="solid"/>
              <a:round/>
              <a:headEnd/>
              <a:tailEnd/>
            </a:ln>
          </p:spPr>
          <p:txBody>
            <a:bodyPr/>
            <a:lstStyle/>
            <a:p>
              <a:endParaRPr lang="el-GR"/>
            </a:p>
          </p:txBody>
        </p:sp>
        <p:sp>
          <p:nvSpPr>
            <p:cNvPr id="51235" name="Freeform 11"/>
            <p:cNvSpPr>
              <a:spLocks noChangeAspect="1"/>
            </p:cNvSpPr>
            <p:nvPr/>
          </p:nvSpPr>
          <p:spPr bwMode="auto">
            <a:xfrm>
              <a:off x="2894" y="2566"/>
              <a:ext cx="152" cy="332"/>
            </a:xfrm>
            <a:custGeom>
              <a:avLst/>
              <a:gdLst>
                <a:gd name="T0" fmla="*/ 93 w 145"/>
                <a:gd name="T1" fmla="*/ 25 h 317"/>
                <a:gd name="T2" fmla="*/ 59 w 145"/>
                <a:gd name="T3" fmla="*/ 11 h 317"/>
                <a:gd name="T4" fmla="*/ 41 w 145"/>
                <a:gd name="T5" fmla="*/ 5 h 317"/>
                <a:gd name="T6" fmla="*/ 20 w 145"/>
                <a:gd name="T7" fmla="*/ 86 h 317"/>
                <a:gd name="T8" fmla="*/ 13 w 145"/>
                <a:gd name="T9" fmla="*/ 141 h 317"/>
                <a:gd name="T10" fmla="*/ 2 w 145"/>
                <a:gd name="T11" fmla="*/ 215 h 317"/>
                <a:gd name="T12" fmla="*/ 0 w 145"/>
                <a:gd name="T13" fmla="*/ 254 h 317"/>
                <a:gd name="T14" fmla="*/ 2 w 145"/>
                <a:gd name="T15" fmla="*/ 283 h 317"/>
                <a:gd name="T16" fmla="*/ 9 w 145"/>
                <a:gd name="T17" fmla="*/ 308 h 317"/>
                <a:gd name="T18" fmla="*/ 23 w 145"/>
                <a:gd name="T19" fmla="*/ 317 h 317"/>
                <a:gd name="T20" fmla="*/ 32 w 145"/>
                <a:gd name="T21" fmla="*/ 313 h 317"/>
                <a:gd name="T22" fmla="*/ 45 w 145"/>
                <a:gd name="T23" fmla="*/ 295 h 317"/>
                <a:gd name="T24" fmla="*/ 54 w 145"/>
                <a:gd name="T25" fmla="*/ 268 h 317"/>
                <a:gd name="T26" fmla="*/ 66 w 145"/>
                <a:gd name="T27" fmla="*/ 231 h 317"/>
                <a:gd name="T28" fmla="*/ 93 w 145"/>
                <a:gd name="T29" fmla="*/ 161 h 317"/>
                <a:gd name="T30" fmla="*/ 113 w 145"/>
                <a:gd name="T31" fmla="*/ 107 h 317"/>
                <a:gd name="T32" fmla="*/ 145 w 145"/>
                <a:gd name="T33" fmla="*/ 0 h 317"/>
                <a:gd name="T34" fmla="*/ 118 w 145"/>
                <a:gd name="T35" fmla="*/ 23 h 317"/>
                <a:gd name="T36" fmla="*/ 93 w 145"/>
                <a:gd name="T37" fmla="*/ 25 h 3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5"/>
                <a:gd name="T58" fmla="*/ 0 h 317"/>
                <a:gd name="T59" fmla="*/ 145 w 145"/>
                <a:gd name="T60" fmla="*/ 317 h 3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5" h="317">
                  <a:moveTo>
                    <a:pt x="93" y="25"/>
                  </a:moveTo>
                  <a:lnTo>
                    <a:pt x="59" y="11"/>
                  </a:lnTo>
                  <a:lnTo>
                    <a:pt x="41" y="5"/>
                  </a:lnTo>
                  <a:lnTo>
                    <a:pt x="20" y="86"/>
                  </a:lnTo>
                  <a:lnTo>
                    <a:pt x="13" y="141"/>
                  </a:lnTo>
                  <a:lnTo>
                    <a:pt x="2" y="215"/>
                  </a:lnTo>
                  <a:lnTo>
                    <a:pt x="0" y="254"/>
                  </a:lnTo>
                  <a:lnTo>
                    <a:pt x="2" y="283"/>
                  </a:lnTo>
                  <a:lnTo>
                    <a:pt x="9" y="308"/>
                  </a:lnTo>
                  <a:lnTo>
                    <a:pt x="23" y="317"/>
                  </a:lnTo>
                  <a:lnTo>
                    <a:pt x="32" y="313"/>
                  </a:lnTo>
                  <a:lnTo>
                    <a:pt x="45" y="295"/>
                  </a:lnTo>
                  <a:lnTo>
                    <a:pt x="54" y="268"/>
                  </a:lnTo>
                  <a:lnTo>
                    <a:pt x="66" y="231"/>
                  </a:lnTo>
                  <a:lnTo>
                    <a:pt x="93" y="161"/>
                  </a:lnTo>
                  <a:lnTo>
                    <a:pt x="113" y="107"/>
                  </a:lnTo>
                  <a:lnTo>
                    <a:pt x="145" y="0"/>
                  </a:lnTo>
                  <a:lnTo>
                    <a:pt x="118" y="23"/>
                  </a:lnTo>
                  <a:lnTo>
                    <a:pt x="93" y="25"/>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5" name="Group 12"/>
          <p:cNvGrpSpPr>
            <a:grpSpLocks/>
          </p:cNvGrpSpPr>
          <p:nvPr/>
        </p:nvGrpSpPr>
        <p:grpSpPr bwMode="auto">
          <a:xfrm rot="-908756">
            <a:off x="2406651" y="3328988"/>
            <a:ext cx="1004888" cy="1943100"/>
            <a:chOff x="2497" y="2338"/>
            <a:chExt cx="228" cy="459"/>
          </a:xfrm>
        </p:grpSpPr>
        <p:sp>
          <p:nvSpPr>
            <p:cNvPr id="51232" name="Freeform 13"/>
            <p:cNvSpPr>
              <a:spLocks noChangeAspect="1"/>
            </p:cNvSpPr>
            <p:nvPr/>
          </p:nvSpPr>
          <p:spPr bwMode="auto">
            <a:xfrm>
              <a:off x="2568" y="2338"/>
              <a:ext cx="157" cy="172"/>
            </a:xfrm>
            <a:custGeom>
              <a:avLst/>
              <a:gdLst>
                <a:gd name="T0" fmla="*/ 52 w 150"/>
                <a:gd name="T1" fmla="*/ 157 h 164"/>
                <a:gd name="T2" fmla="*/ 14 w 150"/>
                <a:gd name="T3" fmla="*/ 141 h 164"/>
                <a:gd name="T4" fmla="*/ 0 w 150"/>
                <a:gd name="T5" fmla="*/ 125 h 164"/>
                <a:gd name="T6" fmla="*/ 2 w 150"/>
                <a:gd name="T7" fmla="*/ 114 h 164"/>
                <a:gd name="T8" fmla="*/ 5 w 150"/>
                <a:gd name="T9" fmla="*/ 71 h 164"/>
                <a:gd name="T10" fmla="*/ 5 w 150"/>
                <a:gd name="T11" fmla="*/ 48 h 164"/>
                <a:gd name="T12" fmla="*/ 18 w 150"/>
                <a:gd name="T13" fmla="*/ 21 h 164"/>
                <a:gd name="T14" fmla="*/ 36 w 150"/>
                <a:gd name="T15" fmla="*/ 5 h 164"/>
                <a:gd name="T16" fmla="*/ 66 w 150"/>
                <a:gd name="T17" fmla="*/ 5 h 164"/>
                <a:gd name="T18" fmla="*/ 102 w 150"/>
                <a:gd name="T19" fmla="*/ 0 h 164"/>
                <a:gd name="T20" fmla="*/ 111 w 150"/>
                <a:gd name="T21" fmla="*/ 0 h 164"/>
                <a:gd name="T22" fmla="*/ 132 w 150"/>
                <a:gd name="T23" fmla="*/ 21 h 164"/>
                <a:gd name="T24" fmla="*/ 139 w 150"/>
                <a:gd name="T25" fmla="*/ 39 h 164"/>
                <a:gd name="T26" fmla="*/ 150 w 150"/>
                <a:gd name="T27" fmla="*/ 64 h 164"/>
                <a:gd name="T28" fmla="*/ 148 w 150"/>
                <a:gd name="T29" fmla="*/ 80 h 164"/>
                <a:gd name="T30" fmla="*/ 136 w 150"/>
                <a:gd name="T31" fmla="*/ 107 h 164"/>
                <a:gd name="T32" fmla="*/ 102 w 150"/>
                <a:gd name="T33" fmla="*/ 141 h 164"/>
                <a:gd name="T34" fmla="*/ 93 w 150"/>
                <a:gd name="T35" fmla="*/ 159 h 164"/>
                <a:gd name="T36" fmla="*/ 73 w 150"/>
                <a:gd name="T37" fmla="*/ 164 h 164"/>
                <a:gd name="T38" fmla="*/ 52 w 150"/>
                <a:gd name="T39" fmla="*/ 157 h 1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0"/>
                <a:gd name="T61" fmla="*/ 0 h 164"/>
                <a:gd name="T62" fmla="*/ 150 w 150"/>
                <a:gd name="T63" fmla="*/ 164 h 1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0" h="164">
                  <a:moveTo>
                    <a:pt x="52" y="157"/>
                  </a:moveTo>
                  <a:lnTo>
                    <a:pt x="14" y="141"/>
                  </a:lnTo>
                  <a:lnTo>
                    <a:pt x="0" y="125"/>
                  </a:lnTo>
                  <a:lnTo>
                    <a:pt x="2" y="114"/>
                  </a:lnTo>
                  <a:lnTo>
                    <a:pt x="5" y="71"/>
                  </a:lnTo>
                  <a:lnTo>
                    <a:pt x="5" y="48"/>
                  </a:lnTo>
                  <a:lnTo>
                    <a:pt x="18" y="21"/>
                  </a:lnTo>
                  <a:lnTo>
                    <a:pt x="36" y="5"/>
                  </a:lnTo>
                  <a:lnTo>
                    <a:pt x="66" y="5"/>
                  </a:lnTo>
                  <a:lnTo>
                    <a:pt x="102" y="0"/>
                  </a:lnTo>
                  <a:lnTo>
                    <a:pt x="111" y="0"/>
                  </a:lnTo>
                  <a:lnTo>
                    <a:pt x="132" y="21"/>
                  </a:lnTo>
                  <a:lnTo>
                    <a:pt x="139" y="39"/>
                  </a:lnTo>
                  <a:lnTo>
                    <a:pt x="150" y="64"/>
                  </a:lnTo>
                  <a:lnTo>
                    <a:pt x="148" y="80"/>
                  </a:lnTo>
                  <a:lnTo>
                    <a:pt x="136" y="107"/>
                  </a:lnTo>
                  <a:lnTo>
                    <a:pt x="102" y="141"/>
                  </a:lnTo>
                  <a:lnTo>
                    <a:pt x="93" y="159"/>
                  </a:lnTo>
                  <a:lnTo>
                    <a:pt x="73" y="164"/>
                  </a:lnTo>
                  <a:lnTo>
                    <a:pt x="52" y="157"/>
                  </a:lnTo>
                  <a:close/>
                </a:path>
              </a:pathLst>
            </a:custGeom>
            <a:solidFill>
              <a:schemeClr val="bg1"/>
            </a:solidFill>
            <a:ln w="0">
              <a:solidFill>
                <a:schemeClr val="tx1"/>
              </a:solidFill>
              <a:prstDash val="solid"/>
              <a:round/>
              <a:headEnd/>
              <a:tailEnd/>
            </a:ln>
          </p:spPr>
          <p:txBody>
            <a:bodyPr/>
            <a:lstStyle/>
            <a:p>
              <a:endParaRPr lang="el-GR"/>
            </a:p>
          </p:txBody>
        </p:sp>
        <p:sp>
          <p:nvSpPr>
            <p:cNvPr id="51233" name="Freeform 14"/>
            <p:cNvSpPr>
              <a:spLocks noChangeAspect="1"/>
            </p:cNvSpPr>
            <p:nvPr/>
          </p:nvSpPr>
          <p:spPr bwMode="auto">
            <a:xfrm>
              <a:off x="2497" y="2469"/>
              <a:ext cx="169" cy="328"/>
            </a:xfrm>
            <a:custGeom>
              <a:avLst/>
              <a:gdLst>
                <a:gd name="T0" fmla="*/ 120 w 161"/>
                <a:gd name="T1" fmla="*/ 32 h 313"/>
                <a:gd name="T2" fmla="*/ 82 w 161"/>
                <a:gd name="T3" fmla="*/ 16 h 313"/>
                <a:gd name="T4" fmla="*/ 68 w 161"/>
                <a:gd name="T5" fmla="*/ 0 h 313"/>
                <a:gd name="T6" fmla="*/ 52 w 161"/>
                <a:gd name="T7" fmla="*/ 50 h 313"/>
                <a:gd name="T8" fmla="*/ 23 w 161"/>
                <a:gd name="T9" fmla="*/ 150 h 313"/>
                <a:gd name="T10" fmla="*/ 9 w 161"/>
                <a:gd name="T11" fmla="*/ 222 h 313"/>
                <a:gd name="T12" fmla="*/ 0 w 161"/>
                <a:gd name="T13" fmla="*/ 286 h 313"/>
                <a:gd name="T14" fmla="*/ 5 w 161"/>
                <a:gd name="T15" fmla="*/ 306 h 313"/>
                <a:gd name="T16" fmla="*/ 14 w 161"/>
                <a:gd name="T17" fmla="*/ 313 h 313"/>
                <a:gd name="T18" fmla="*/ 18 w 161"/>
                <a:gd name="T19" fmla="*/ 311 h 313"/>
                <a:gd name="T20" fmla="*/ 32 w 161"/>
                <a:gd name="T21" fmla="*/ 297 h 313"/>
                <a:gd name="T22" fmla="*/ 64 w 161"/>
                <a:gd name="T23" fmla="*/ 243 h 313"/>
                <a:gd name="T24" fmla="*/ 100 w 161"/>
                <a:gd name="T25" fmla="*/ 168 h 313"/>
                <a:gd name="T26" fmla="*/ 143 w 161"/>
                <a:gd name="T27" fmla="*/ 73 h 313"/>
                <a:gd name="T28" fmla="*/ 161 w 161"/>
                <a:gd name="T29" fmla="*/ 34 h 313"/>
                <a:gd name="T30" fmla="*/ 141 w 161"/>
                <a:gd name="T31" fmla="*/ 39 h 313"/>
                <a:gd name="T32" fmla="*/ 120 w 161"/>
                <a:gd name="T33" fmla="*/ 32 h 3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1"/>
                <a:gd name="T52" fmla="*/ 0 h 313"/>
                <a:gd name="T53" fmla="*/ 161 w 161"/>
                <a:gd name="T54" fmla="*/ 313 h 3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1" h="313">
                  <a:moveTo>
                    <a:pt x="120" y="32"/>
                  </a:moveTo>
                  <a:lnTo>
                    <a:pt x="82" y="16"/>
                  </a:lnTo>
                  <a:lnTo>
                    <a:pt x="68" y="0"/>
                  </a:lnTo>
                  <a:lnTo>
                    <a:pt x="52" y="50"/>
                  </a:lnTo>
                  <a:lnTo>
                    <a:pt x="23" y="150"/>
                  </a:lnTo>
                  <a:lnTo>
                    <a:pt x="9" y="222"/>
                  </a:lnTo>
                  <a:lnTo>
                    <a:pt x="0" y="286"/>
                  </a:lnTo>
                  <a:lnTo>
                    <a:pt x="5" y="306"/>
                  </a:lnTo>
                  <a:lnTo>
                    <a:pt x="14" y="313"/>
                  </a:lnTo>
                  <a:lnTo>
                    <a:pt x="18" y="311"/>
                  </a:lnTo>
                  <a:lnTo>
                    <a:pt x="32" y="297"/>
                  </a:lnTo>
                  <a:lnTo>
                    <a:pt x="64" y="243"/>
                  </a:lnTo>
                  <a:lnTo>
                    <a:pt x="100" y="168"/>
                  </a:lnTo>
                  <a:lnTo>
                    <a:pt x="143" y="73"/>
                  </a:lnTo>
                  <a:lnTo>
                    <a:pt x="161" y="34"/>
                  </a:lnTo>
                  <a:lnTo>
                    <a:pt x="141" y="39"/>
                  </a:lnTo>
                  <a:lnTo>
                    <a:pt x="120" y="32"/>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6" name="Group 15"/>
          <p:cNvGrpSpPr>
            <a:grpSpLocks/>
          </p:cNvGrpSpPr>
          <p:nvPr/>
        </p:nvGrpSpPr>
        <p:grpSpPr bwMode="auto">
          <a:xfrm flipH="1" flipV="1">
            <a:off x="4559300" y="3306765"/>
            <a:ext cx="573088" cy="2012950"/>
            <a:chOff x="3128" y="712"/>
            <a:chExt cx="1121" cy="3049"/>
          </a:xfrm>
        </p:grpSpPr>
        <p:sp>
          <p:nvSpPr>
            <p:cNvPr id="51230" name="Freeform 16"/>
            <p:cNvSpPr>
              <a:spLocks/>
            </p:cNvSpPr>
            <p:nvPr/>
          </p:nvSpPr>
          <p:spPr bwMode="auto">
            <a:xfrm>
              <a:off x="3260" y="712"/>
              <a:ext cx="924" cy="2053"/>
            </a:xfrm>
            <a:custGeom>
              <a:avLst/>
              <a:gdLst>
                <a:gd name="T0" fmla="*/ 887 w 924"/>
                <a:gd name="T1" fmla="*/ 1988 h 2053"/>
                <a:gd name="T2" fmla="*/ 922 w 924"/>
                <a:gd name="T3" fmla="*/ 1456 h 2053"/>
                <a:gd name="T4" fmla="*/ 897 w 924"/>
                <a:gd name="T5" fmla="*/ 1043 h 2053"/>
                <a:gd name="T6" fmla="*/ 817 w 924"/>
                <a:gd name="T7" fmla="*/ 513 h 2053"/>
                <a:gd name="T8" fmla="*/ 755 w 924"/>
                <a:gd name="T9" fmla="*/ 289 h 2053"/>
                <a:gd name="T10" fmla="*/ 679 w 924"/>
                <a:gd name="T11" fmla="*/ 140 h 2053"/>
                <a:gd name="T12" fmla="*/ 545 w 924"/>
                <a:gd name="T13" fmla="*/ 8 h 2053"/>
                <a:gd name="T14" fmla="*/ 387 w 924"/>
                <a:gd name="T15" fmla="*/ 269 h 2053"/>
                <a:gd name="T16" fmla="*/ 309 w 924"/>
                <a:gd name="T17" fmla="*/ 528 h 2053"/>
                <a:gd name="T18" fmla="*/ 152 w 924"/>
                <a:gd name="T19" fmla="*/ 1028 h 2053"/>
                <a:gd name="T20" fmla="*/ 20 w 924"/>
                <a:gd name="T21" fmla="*/ 1676 h 2053"/>
                <a:gd name="T22" fmla="*/ 7 w 924"/>
                <a:gd name="T23" fmla="*/ 2053 h 2053"/>
                <a:gd name="T24" fmla="*/ 68 w 924"/>
                <a:gd name="T25" fmla="*/ 1884 h 2053"/>
                <a:gd name="T26" fmla="*/ 788 w 924"/>
                <a:gd name="T27" fmla="*/ 1884 h 2053"/>
                <a:gd name="T28" fmla="*/ 887 w 924"/>
                <a:gd name="T29" fmla="*/ 1988 h 20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4"/>
                <a:gd name="T46" fmla="*/ 0 h 2053"/>
                <a:gd name="T47" fmla="*/ 924 w 924"/>
                <a:gd name="T48" fmla="*/ 2053 h 20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4" h="2053">
                  <a:moveTo>
                    <a:pt x="887" y="1988"/>
                  </a:moveTo>
                  <a:cubicBezTo>
                    <a:pt x="904" y="1722"/>
                    <a:pt x="922" y="1456"/>
                    <a:pt x="922" y="1456"/>
                  </a:cubicBezTo>
                  <a:cubicBezTo>
                    <a:pt x="924" y="1299"/>
                    <a:pt x="914" y="1200"/>
                    <a:pt x="897" y="1043"/>
                  </a:cubicBezTo>
                  <a:cubicBezTo>
                    <a:pt x="880" y="886"/>
                    <a:pt x="841" y="639"/>
                    <a:pt x="817" y="513"/>
                  </a:cubicBezTo>
                  <a:cubicBezTo>
                    <a:pt x="793" y="387"/>
                    <a:pt x="778" y="351"/>
                    <a:pt x="755" y="289"/>
                  </a:cubicBezTo>
                  <a:cubicBezTo>
                    <a:pt x="732" y="227"/>
                    <a:pt x="714" y="187"/>
                    <a:pt x="679" y="140"/>
                  </a:cubicBezTo>
                  <a:cubicBezTo>
                    <a:pt x="679" y="140"/>
                    <a:pt x="600" y="0"/>
                    <a:pt x="545" y="8"/>
                  </a:cubicBezTo>
                  <a:cubicBezTo>
                    <a:pt x="490" y="16"/>
                    <a:pt x="387" y="269"/>
                    <a:pt x="387" y="269"/>
                  </a:cubicBezTo>
                  <a:cubicBezTo>
                    <a:pt x="387" y="269"/>
                    <a:pt x="348" y="402"/>
                    <a:pt x="309" y="528"/>
                  </a:cubicBezTo>
                  <a:cubicBezTo>
                    <a:pt x="270" y="654"/>
                    <a:pt x="200" y="837"/>
                    <a:pt x="152" y="1028"/>
                  </a:cubicBezTo>
                  <a:cubicBezTo>
                    <a:pt x="104" y="1219"/>
                    <a:pt x="40" y="1506"/>
                    <a:pt x="20" y="1676"/>
                  </a:cubicBezTo>
                  <a:cubicBezTo>
                    <a:pt x="0" y="1846"/>
                    <a:pt x="8" y="1884"/>
                    <a:pt x="7" y="2053"/>
                  </a:cubicBezTo>
                  <a:cubicBezTo>
                    <a:pt x="37" y="1968"/>
                    <a:pt x="68" y="1884"/>
                    <a:pt x="68" y="1884"/>
                  </a:cubicBezTo>
                  <a:lnTo>
                    <a:pt x="788" y="1884"/>
                  </a:lnTo>
                  <a:cubicBezTo>
                    <a:pt x="788" y="1884"/>
                    <a:pt x="837" y="1936"/>
                    <a:pt x="887" y="1988"/>
                  </a:cubicBezTo>
                  <a:close/>
                </a:path>
              </a:pathLst>
            </a:custGeom>
            <a:solidFill>
              <a:srgbClr val="FFFF99"/>
            </a:solidFill>
            <a:ln w="0" cap="flat" cmpd="sng">
              <a:solidFill>
                <a:schemeClr val="tx1"/>
              </a:solidFill>
              <a:prstDash val="solid"/>
              <a:round/>
              <a:headEnd type="none" w="med" len="med"/>
              <a:tailEnd type="none" w="med" len="med"/>
            </a:ln>
          </p:spPr>
          <p:txBody>
            <a:bodyPr/>
            <a:lstStyle/>
            <a:p>
              <a:endParaRPr lang="el-GR"/>
            </a:p>
          </p:txBody>
        </p:sp>
        <p:sp>
          <p:nvSpPr>
            <p:cNvPr id="51231" name="Freeform 17"/>
            <p:cNvSpPr>
              <a:spLocks/>
            </p:cNvSpPr>
            <p:nvPr/>
          </p:nvSpPr>
          <p:spPr bwMode="auto">
            <a:xfrm>
              <a:off x="3128" y="2389"/>
              <a:ext cx="1121" cy="1372"/>
            </a:xfrm>
            <a:custGeom>
              <a:avLst/>
              <a:gdLst>
                <a:gd name="T0" fmla="*/ 139 w 1121"/>
                <a:gd name="T1" fmla="*/ 376 h 1372"/>
                <a:gd name="T2" fmla="*/ 82 w 1121"/>
                <a:gd name="T3" fmla="*/ 666 h 1372"/>
                <a:gd name="T4" fmla="*/ 9 w 1121"/>
                <a:gd name="T5" fmla="*/ 1032 h 1372"/>
                <a:gd name="T6" fmla="*/ 25 w 1121"/>
                <a:gd name="T7" fmla="*/ 1314 h 1372"/>
                <a:gd name="T8" fmla="*/ 116 w 1121"/>
                <a:gd name="T9" fmla="*/ 1372 h 1372"/>
                <a:gd name="T10" fmla="*/ 368 w 1121"/>
                <a:gd name="T11" fmla="*/ 1369 h 1372"/>
                <a:gd name="T12" fmla="*/ 562 w 1121"/>
                <a:gd name="T13" fmla="*/ 1362 h 1372"/>
                <a:gd name="T14" fmla="*/ 839 w 1121"/>
                <a:gd name="T15" fmla="*/ 1357 h 1372"/>
                <a:gd name="T16" fmla="*/ 1024 w 1121"/>
                <a:gd name="T17" fmla="*/ 1311 h 1372"/>
                <a:gd name="T18" fmla="*/ 1075 w 1121"/>
                <a:gd name="T19" fmla="*/ 1243 h 1372"/>
                <a:gd name="T20" fmla="*/ 1112 w 1121"/>
                <a:gd name="T21" fmla="*/ 1056 h 1372"/>
                <a:gd name="T22" fmla="*/ 1114 w 1121"/>
                <a:gd name="T23" fmla="*/ 930 h 1372"/>
                <a:gd name="T24" fmla="*/ 1111 w 1121"/>
                <a:gd name="T25" fmla="*/ 790 h 1372"/>
                <a:gd name="T26" fmla="*/ 1051 w 1121"/>
                <a:gd name="T27" fmla="*/ 424 h 1372"/>
                <a:gd name="T28" fmla="*/ 1020 w 1121"/>
                <a:gd name="T29" fmla="*/ 312 h 1372"/>
                <a:gd name="T30" fmla="*/ 993 w 1121"/>
                <a:gd name="T31" fmla="*/ 226 h 1372"/>
                <a:gd name="T32" fmla="*/ 931 w 1121"/>
                <a:gd name="T33" fmla="*/ 134 h 1372"/>
                <a:gd name="T34" fmla="*/ 860 w 1121"/>
                <a:gd name="T35" fmla="*/ 94 h 1372"/>
                <a:gd name="T36" fmla="*/ 762 w 1121"/>
                <a:gd name="T37" fmla="*/ 48 h 1372"/>
                <a:gd name="T38" fmla="*/ 634 w 1121"/>
                <a:gd name="T39" fmla="*/ 13 h 1372"/>
                <a:gd name="T40" fmla="*/ 477 w 1121"/>
                <a:gd name="T41" fmla="*/ 18 h 1372"/>
                <a:gd name="T42" fmla="*/ 265 w 1121"/>
                <a:gd name="T43" fmla="*/ 124 h 1372"/>
                <a:gd name="T44" fmla="*/ 170 w 1121"/>
                <a:gd name="T45" fmla="*/ 223 h 1372"/>
                <a:gd name="T46" fmla="*/ 139 w 1121"/>
                <a:gd name="T47" fmla="*/ 376 h 13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1"/>
                <a:gd name="T73" fmla="*/ 0 h 1372"/>
                <a:gd name="T74" fmla="*/ 1121 w 1121"/>
                <a:gd name="T75" fmla="*/ 1372 h 13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1" h="1372">
                  <a:moveTo>
                    <a:pt x="139" y="376"/>
                  </a:moveTo>
                  <a:lnTo>
                    <a:pt x="82" y="666"/>
                  </a:lnTo>
                  <a:cubicBezTo>
                    <a:pt x="60" y="775"/>
                    <a:pt x="18" y="924"/>
                    <a:pt x="9" y="1032"/>
                  </a:cubicBezTo>
                  <a:cubicBezTo>
                    <a:pt x="0" y="1142"/>
                    <a:pt x="10" y="1258"/>
                    <a:pt x="25" y="1314"/>
                  </a:cubicBezTo>
                  <a:cubicBezTo>
                    <a:pt x="40" y="1370"/>
                    <a:pt x="78" y="1372"/>
                    <a:pt x="116" y="1372"/>
                  </a:cubicBezTo>
                  <a:cubicBezTo>
                    <a:pt x="154" y="1372"/>
                    <a:pt x="291" y="1370"/>
                    <a:pt x="368" y="1369"/>
                  </a:cubicBezTo>
                  <a:cubicBezTo>
                    <a:pt x="445" y="1368"/>
                    <a:pt x="484" y="1364"/>
                    <a:pt x="562" y="1362"/>
                  </a:cubicBezTo>
                  <a:cubicBezTo>
                    <a:pt x="640" y="1360"/>
                    <a:pt x="762" y="1365"/>
                    <a:pt x="839" y="1357"/>
                  </a:cubicBezTo>
                  <a:cubicBezTo>
                    <a:pt x="916" y="1349"/>
                    <a:pt x="985" y="1330"/>
                    <a:pt x="1024" y="1311"/>
                  </a:cubicBezTo>
                  <a:cubicBezTo>
                    <a:pt x="1063" y="1292"/>
                    <a:pt x="1063" y="1281"/>
                    <a:pt x="1075" y="1243"/>
                  </a:cubicBezTo>
                  <a:cubicBezTo>
                    <a:pt x="1087" y="1205"/>
                    <a:pt x="1106" y="1109"/>
                    <a:pt x="1112" y="1056"/>
                  </a:cubicBezTo>
                  <a:cubicBezTo>
                    <a:pt x="1118" y="1003"/>
                    <a:pt x="1114" y="974"/>
                    <a:pt x="1114" y="930"/>
                  </a:cubicBezTo>
                  <a:cubicBezTo>
                    <a:pt x="1114" y="886"/>
                    <a:pt x="1121" y="873"/>
                    <a:pt x="1111" y="790"/>
                  </a:cubicBezTo>
                  <a:cubicBezTo>
                    <a:pt x="1101" y="707"/>
                    <a:pt x="1066" y="504"/>
                    <a:pt x="1051" y="424"/>
                  </a:cubicBezTo>
                  <a:lnTo>
                    <a:pt x="1020" y="312"/>
                  </a:lnTo>
                  <a:lnTo>
                    <a:pt x="993" y="226"/>
                  </a:lnTo>
                  <a:cubicBezTo>
                    <a:pt x="978" y="196"/>
                    <a:pt x="953" y="156"/>
                    <a:pt x="931" y="134"/>
                  </a:cubicBezTo>
                  <a:cubicBezTo>
                    <a:pt x="909" y="112"/>
                    <a:pt x="888" y="108"/>
                    <a:pt x="860" y="94"/>
                  </a:cubicBezTo>
                  <a:cubicBezTo>
                    <a:pt x="832" y="80"/>
                    <a:pt x="799" y="60"/>
                    <a:pt x="762" y="48"/>
                  </a:cubicBezTo>
                  <a:cubicBezTo>
                    <a:pt x="725" y="36"/>
                    <a:pt x="681" y="18"/>
                    <a:pt x="634" y="13"/>
                  </a:cubicBezTo>
                  <a:cubicBezTo>
                    <a:pt x="587" y="8"/>
                    <a:pt x="543" y="0"/>
                    <a:pt x="477" y="18"/>
                  </a:cubicBezTo>
                  <a:cubicBezTo>
                    <a:pt x="411" y="36"/>
                    <a:pt x="322" y="81"/>
                    <a:pt x="265" y="124"/>
                  </a:cubicBezTo>
                  <a:cubicBezTo>
                    <a:pt x="214" y="158"/>
                    <a:pt x="191" y="181"/>
                    <a:pt x="170" y="223"/>
                  </a:cubicBezTo>
                  <a:cubicBezTo>
                    <a:pt x="149" y="265"/>
                    <a:pt x="145" y="344"/>
                    <a:pt x="139" y="376"/>
                  </a:cubicBezTo>
                  <a:close/>
                </a:path>
              </a:pathLst>
            </a:custGeom>
            <a:solidFill>
              <a:schemeClr val="bg1"/>
            </a:solidFill>
            <a:ln w="0" cap="flat" cmpd="sng">
              <a:solidFill>
                <a:schemeClr val="tx1"/>
              </a:solidFill>
              <a:prstDash val="solid"/>
              <a:round/>
              <a:headEnd type="none" w="med" len="med"/>
              <a:tailEnd type="none" w="med" len="med"/>
            </a:ln>
          </p:spPr>
          <p:txBody>
            <a:bodyPr/>
            <a:lstStyle/>
            <a:p>
              <a:endParaRPr lang="el-GR"/>
            </a:p>
          </p:txBody>
        </p:sp>
      </p:grpSp>
      <p:grpSp>
        <p:nvGrpSpPr>
          <p:cNvPr id="7" name="Group 18"/>
          <p:cNvGrpSpPr>
            <a:grpSpLocks/>
          </p:cNvGrpSpPr>
          <p:nvPr/>
        </p:nvGrpSpPr>
        <p:grpSpPr bwMode="auto">
          <a:xfrm flipH="1" flipV="1">
            <a:off x="5129212" y="3287715"/>
            <a:ext cx="538163" cy="2012950"/>
            <a:chOff x="3128" y="712"/>
            <a:chExt cx="1121" cy="3049"/>
          </a:xfrm>
        </p:grpSpPr>
        <p:sp>
          <p:nvSpPr>
            <p:cNvPr id="51228" name="Freeform 19"/>
            <p:cNvSpPr>
              <a:spLocks/>
            </p:cNvSpPr>
            <p:nvPr/>
          </p:nvSpPr>
          <p:spPr bwMode="auto">
            <a:xfrm>
              <a:off x="3260" y="712"/>
              <a:ext cx="924" cy="2053"/>
            </a:xfrm>
            <a:custGeom>
              <a:avLst/>
              <a:gdLst>
                <a:gd name="T0" fmla="*/ 887 w 924"/>
                <a:gd name="T1" fmla="*/ 1988 h 2053"/>
                <a:gd name="T2" fmla="*/ 922 w 924"/>
                <a:gd name="T3" fmla="*/ 1456 h 2053"/>
                <a:gd name="T4" fmla="*/ 897 w 924"/>
                <a:gd name="T5" fmla="*/ 1043 h 2053"/>
                <a:gd name="T6" fmla="*/ 817 w 924"/>
                <a:gd name="T7" fmla="*/ 513 h 2053"/>
                <a:gd name="T8" fmla="*/ 755 w 924"/>
                <a:gd name="T9" fmla="*/ 289 h 2053"/>
                <a:gd name="T10" fmla="*/ 679 w 924"/>
                <a:gd name="T11" fmla="*/ 140 h 2053"/>
                <a:gd name="T12" fmla="*/ 545 w 924"/>
                <a:gd name="T13" fmla="*/ 8 h 2053"/>
                <a:gd name="T14" fmla="*/ 387 w 924"/>
                <a:gd name="T15" fmla="*/ 269 h 2053"/>
                <a:gd name="T16" fmla="*/ 309 w 924"/>
                <a:gd name="T17" fmla="*/ 528 h 2053"/>
                <a:gd name="T18" fmla="*/ 152 w 924"/>
                <a:gd name="T19" fmla="*/ 1028 h 2053"/>
                <a:gd name="T20" fmla="*/ 20 w 924"/>
                <a:gd name="T21" fmla="*/ 1676 h 2053"/>
                <a:gd name="T22" fmla="*/ 7 w 924"/>
                <a:gd name="T23" fmla="*/ 2053 h 2053"/>
                <a:gd name="T24" fmla="*/ 68 w 924"/>
                <a:gd name="T25" fmla="*/ 1884 h 2053"/>
                <a:gd name="T26" fmla="*/ 788 w 924"/>
                <a:gd name="T27" fmla="*/ 1884 h 2053"/>
                <a:gd name="T28" fmla="*/ 887 w 924"/>
                <a:gd name="T29" fmla="*/ 1988 h 20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4"/>
                <a:gd name="T46" fmla="*/ 0 h 2053"/>
                <a:gd name="T47" fmla="*/ 924 w 924"/>
                <a:gd name="T48" fmla="*/ 2053 h 20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4" h="2053">
                  <a:moveTo>
                    <a:pt x="887" y="1988"/>
                  </a:moveTo>
                  <a:cubicBezTo>
                    <a:pt x="904" y="1722"/>
                    <a:pt x="922" y="1456"/>
                    <a:pt x="922" y="1456"/>
                  </a:cubicBezTo>
                  <a:cubicBezTo>
                    <a:pt x="924" y="1299"/>
                    <a:pt x="914" y="1200"/>
                    <a:pt x="897" y="1043"/>
                  </a:cubicBezTo>
                  <a:cubicBezTo>
                    <a:pt x="880" y="886"/>
                    <a:pt x="841" y="639"/>
                    <a:pt x="817" y="513"/>
                  </a:cubicBezTo>
                  <a:cubicBezTo>
                    <a:pt x="793" y="387"/>
                    <a:pt x="778" y="351"/>
                    <a:pt x="755" y="289"/>
                  </a:cubicBezTo>
                  <a:cubicBezTo>
                    <a:pt x="732" y="227"/>
                    <a:pt x="714" y="187"/>
                    <a:pt x="679" y="140"/>
                  </a:cubicBezTo>
                  <a:cubicBezTo>
                    <a:pt x="679" y="140"/>
                    <a:pt x="600" y="0"/>
                    <a:pt x="545" y="8"/>
                  </a:cubicBezTo>
                  <a:cubicBezTo>
                    <a:pt x="490" y="16"/>
                    <a:pt x="387" y="269"/>
                    <a:pt x="387" y="269"/>
                  </a:cubicBezTo>
                  <a:cubicBezTo>
                    <a:pt x="387" y="269"/>
                    <a:pt x="348" y="402"/>
                    <a:pt x="309" y="528"/>
                  </a:cubicBezTo>
                  <a:cubicBezTo>
                    <a:pt x="270" y="654"/>
                    <a:pt x="200" y="837"/>
                    <a:pt x="152" y="1028"/>
                  </a:cubicBezTo>
                  <a:cubicBezTo>
                    <a:pt x="104" y="1219"/>
                    <a:pt x="40" y="1506"/>
                    <a:pt x="20" y="1676"/>
                  </a:cubicBezTo>
                  <a:cubicBezTo>
                    <a:pt x="0" y="1846"/>
                    <a:pt x="8" y="1884"/>
                    <a:pt x="7" y="2053"/>
                  </a:cubicBezTo>
                  <a:cubicBezTo>
                    <a:pt x="37" y="1968"/>
                    <a:pt x="68" y="1884"/>
                    <a:pt x="68" y="1884"/>
                  </a:cubicBezTo>
                  <a:lnTo>
                    <a:pt x="788" y="1884"/>
                  </a:lnTo>
                  <a:cubicBezTo>
                    <a:pt x="788" y="1884"/>
                    <a:pt x="837" y="1936"/>
                    <a:pt x="887" y="1988"/>
                  </a:cubicBezTo>
                  <a:close/>
                </a:path>
              </a:pathLst>
            </a:custGeom>
            <a:solidFill>
              <a:srgbClr val="FFFF99"/>
            </a:solidFill>
            <a:ln w="0" cap="flat" cmpd="sng">
              <a:solidFill>
                <a:schemeClr val="tx1"/>
              </a:solidFill>
              <a:prstDash val="solid"/>
              <a:round/>
              <a:headEnd type="none" w="med" len="med"/>
              <a:tailEnd type="none" w="med" len="med"/>
            </a:ln>
          </p:spPr>
          <p:txBody>
            <a:bodyPr/>
            <a:lstStyle/>
            <a:p>
              <a:endParaRPr lang="el-GR"/>
            </a:p>
          </p:txBody>
        </p:sp>
        <p:sp>
          <p:nvSpPr>
            <p:cNvPr id="51229" name="Freeform 20"/>
            <p:cNvSpPr>
              <a:spLocks/>
            </p:cNvSpPr>
            <p:nvPr/>
          </p:nvSpPr>
          <p:spPr bwMode="auto">
            <a:xfrm>
              <a:off x="3128" y="2389"/>
              <a:ext cx="1121" cy="1372"/>
            </a:xfrm>
            <a:custGeom>
              <a:avLst/>
              <a:gdLst>
                <a:gd name="T0" fmla="*/ 139 w 1121"/>
                <a:gd name="T1" fmla="*/ 376 h 1372"/>
                <a:gd name="T2" fmla="*/ 82 w 1121"/>
                <a:gd name="T3" fmla="*/ 666 h 1372"/>
                <a:gd name="T4" fmla="*/ 9 w 1121"/>
                <a:gd name="T5" fmla="*/ 1032 h 1372"/>
                <a:gd name="T6" fmla="*/ 25 w 1121"/>
                <a:gd name="T7" fmla="*/ 1314 h 1372"/>
                <a:gd name="T8" fmla="*/ 116 w 1121"/>
                <a:gd name="T9" fmla="*/ 1372 h 1372"/>
                <a:gd name="T10" fmla="*/ 368 w 1121"/>
                <a:gd name="T11" fmla="*/ 1369 h 1372"/>
                <a:gd name="T12" fmla="*/ 562 w 1121"/>
                <a:gd name="T13" fmla="*/ 1362 h 1372"/>
                <a:gd name="T14" fmla="*/ 839 w 1121"/>
                <a:gd name="T15" fmla="*/ 1357 h 1372"/>
                <a:gd name="T16" fmla="*/ 1024 w 1121"/>
                <a:gd name="T17" fmla="*/ 1311 h 1372"/>
                <a:gd name="T18" fmla="*/ 1075 w 1121"/>
                <a:gd name="T19" fmla="*/ 1243 h 1372"/>
                <a:gd name="T20" fmla="*/ 1112 w 1121"/>
                <a:gd name="T21" fmla="*/ 1056 h 1372"/>
                <a:gd name="T22" fmla="*/ 1114 w 1121"/>
                <a:gd name="T23" fmla="*/ 930 h 1372"/>
                <a:gd name="T24" fmla="*/ 1111 w 1121"/>
                <a:gd name="T25" fmla="*/ 790 h 1372"/>
                <a:gd name="T26" fmla="*/ 1051 w 1121"/>
                <a:gd name="T27" fmla="*/ 424 h 1372"/>
                <a:gd name="T28" fmla="*/ 1020 w 1121"/>
                <a:gd name="T29" fmla="*/ 312 h 1372"/>
                <a:gd name="T30" fmla="*/ 993 w 1121"/>
                <a:gd name="T31" fmla="*/ 226 h 1372"/>
                <a:gd name="T32" fmla="*/ 931 w 1121"/>
                <a:gd name="T33" fmla="*/ 134 h 1372"/>
                <a:gd name="T34" fmla="*/ 860 w 1121"/>
                <a:gd name="T35" fmla="*/ 94 h 1372"/>
                <a:gd name="T36" fmla="*/ 762 w 1121"/>
                <a:gd name="T37" fmla="*/ 48 h 1372"/>
                <a:gd name="T38" fmla="*/ 634 w 1121"/>
                <a:gd name="T39" fmla="*/ 13 h 1372"/>
                <a:gd name="T40" fmla="*/ 477 w 1121"/>
                <a:gd name="T41" fmla="*/ 18 h 1372"/>
                <a:gd name="T42" fmla="*/ 265 w 1121"/>
                <a:gd name="T43" fmla="*/ 124 h 1372"/>
                <a:gd name="T44" fmla="*/ 170 w 1121"/>
                <a:gd name="T45" fmla="*/ 223 h 1372"/>
                <a:gd name="T46" fmla="*/ 139 w 1121"/>
                <a:gd name="T47" fmla="*/ 376 h 13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1"/>
                <a:gd name="T73" fmla="*/ 0 h 1372"/>
                <a:gd name="T74" fmla="*/ 1121 w 1121"/>
                <a:gd name="T75" fmla="*/ 1372 h 13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1" h="1372">
                  <a:moveTo>
                    <a:pt x="139" y="376"/>
                  </a:moveTo>
                  <a:lnTo>
                    <a:pt x="82" y="666"/>
                  </a:lnTo>
                  <a:cubicBezTo>
                    <a:pt x="60" y="775"/>
                    <a:pt x="18" y="924"/>
                    <a:pt x="9" y="1032"/>
                  </a:cubicBezTo>
                  <a:cubicBezTo>
                    <a:pt x="0" y="1142"/>
                    <a:pt x="10" y="1258"/>
                    <a:pt x="25" y="1314"/>
                  </a:cubicBezTo>
                  <a:cubicBezTo>
                    <a:pt x="40" y="1370"/>
                    <a:pt x="78" y="1372"/>
                    <a:pt x="116" y="1372"/>
                  </a:cubicBezTo>
                  <a:cubicBezTo>
                    <a:pt x="154" y="1372"/>
                    <a:pt x="291" y="1370"/>
                    <a:pt x="368" y="1369"/>
                  </a:cubicBezTo>
                  <a:cubicBezTo>
                    <a:pt x="445" y="1368"/>
                    <a:pt x="484" y="1364"/>
                    <a:pt x="562" y="1362"/>
                  </a:cubicBezTo>
                  <a:cubicBezTo>
                    <a:pt x="640" y="1360"/>
                    <a:pt x="762" y="1365"/>
                    <a:pt x="839" y="1357"/>
                  </a:cubicBezTo>
                  <a:cubicBezTo>
                    <a:pt x="916" y="1349"/>
                    <a:pt x="985" y="1330"/>
                    <a:pt x="1024" y="1311"/>
                  </a:cubicBezTo>
                  <a:cubicBezTo>
                    <a:pt x="1063" y="1292"/>
                    <a:pt x="1063" y="1281"/>
                    <a:pt x="1075" y="1243"/>
                  </a:cubicBezTo>
                  <a:cubicBezTo>
                    <a:pt x="1087" y="1205"/>
                    <a:pt x="1106" y="1109"/>
                    <a:pt x="1112" y="1056"/>
                  </a:cubicBezTo>
                  <a:cubicBezTo>
                    <a:pt x="1118" y="1003"/>
                    <a:pt x="1114" y="974"/>
                    <a:pt x="1114" y="930"/>
                  </a:cubicBezTo>
                  <a:cubicBezTo>
                    <a:pt x="1114" y="886"/>
                    <a:pt x="1121" y="873"/>
                    <a:pt x="1111" y="790"/>
                  </a:cubicBezTo>
                  <a:cubicBezTo>
                    <a:pt x="1101" y="707"/>
                    <a:pt x="1066" y="504"/>
                    <a:pt x="1051" y="424"/>
                  </a:cubicBezTo>
                  <a:lnTo>
                    <a:pt x="1020" y="312"/>
                  </a:lnTo>
                  <a:lnTo>
                    <a:pt x="993" y="226"/>
                  </a:lnTo>
                  <a:cubicBezTo>
                    <a:pt x="978" y="196"/>
                    <a:pt x="953" y="156"/>
                    <a:pt x="931" y="134"/>
                  </a:cubicBezTo>
                  <a:cubicBezTo>
                    <a:pt x="909" y="112"/>
                    <a:pt x="888" y="108"/>
                    <a:pt x="860" y="94"/>
                  </a:cubicBezTo>
                  <a:cubicBezTo>
                    <a:pt x="832" y="80"/>
                    <a:pt x="799" y="60"/>
                    <a:pt x="762" y="48"/>
                  </a:cubicBezTo>
                  <a:cubicBezTo>
                    <a:pt x="725" y="36"/>
                    <a:pt x="681" y="18"/>
                    <a:pt x="634" y="13"/>
                  </a:cubicBezTo>
                  <a:cubicBezTo>
                    <a:pt x="587" y="8"/>
                    <a:pt x="543" y="0"/>
                    <a:pt x="477" y="18"/>
                  </a:cubicBezTo>
                  <a:cubicBezTo>
                    <a:pt x="411" y="36"/>
                    <a:pt x="322" y="81"/>
                    <a:pt x="265" y="124"/>
                  </a:cubicBezTo>
                  <a:cubicBezTo>
                    <a:pt x="214" y="158"/>
                    <a:pt x="191" y="181"/>
                    <a:pt x="170" y="223"/>
                  </a:cubicBezTo>
                  <a:cubicBezTo>
                    <a:pt x="149" y="265"/>
                    <a:pt x="145" y="344"/>
                    <a:pt x="139" y="376"/>
                  </a:cubicBezTo>
                  <a:close/>
                </a:path>
              </a:pathLst>
            </a:custGeom>
            <a:solidFill>
              <a:schemeClr val="bg1"/>
            </a:solidFill>
            <a:ln w="0" cap="flat" cmpd="sng">
              <a:solidFill>
                <a:schemeClr val="tx1"/>
              </a:solidFill>
              <a:prstDash val="solid"/>
              <a:round/>
              <a:headEnd type="none" w="med" len="med"/>
              <a:tailEnd type="none" w="med" len="med"/>
            </a:ln>
          </p:spPr>
          <p:txBody>
            <a:bodyPr/>
            <a:lstStyle/>
            <a:p>
              <a:endParaRPr lang="el-GR"/>
            </a:p>
          </p:txBody>
        </p:sp>
      </p:grpSp>
      <p:grpSp>
        <p:nvGrpSpPr>
          <p:cNvPr id="8" name="Group 21"/>
          <p:cNvGrpSpPr>
            <a:grpSpLocks/>
          </p:cNvGrpSpPr>
          <p:nvPr/>
        </p:nvGrpSpPr>
        <p:grpSpPr bwMode="auto">
          <a:xfrm>
            <a:off x="2957513" y="1276350"/>
            <a:ext cx="660400" cy="2184400"/>
            <a:chOff x="2932" y="1847"/>
            <a:chExt cx="157" cy="517"/>
          </a:xfrm>
        </p:grpSpPr>
        <p:sp>
          <p:nvSpPr>
            <p:cNvPr id="51226" name="Freeform 22"/>
            <p:cNvSpPr>
              <a:spLocks noChangeAspect="1"/>
            </p:cNvSpPr>
            <p:nvPr/>
          </p:nvSpPr>
          <p:spPr bwMode="auto">
            <a:xfrm>
              <a:off x="2932" y="2169"/>
              <a:ext cx="157" cy="195"/>
            </a:xfrm>
            <a:custGeom>
              <a:avLst/>
              <a:gdLst>
                <a:gd name="T0" fmla="*/ 73 w 150"/>
                <a:gd name="T1" fmla="*/ 186 h 186"/>
                <a:gd name="T2" fmla="*/ 66 w 150"/>
                <a:gd name="T3" fmla="*/ 186 h 186"/>
                <a:gd name="T4" fmla="*/ 41 w 150"/>
                <a:gd name="T5" fmla="*/ 175 h 186"/>
                <a:gd name="T6" fmla="*/ 18 w 150"/>
                <a:gd name="T7" fmla="*/ 157 h 186"/>
                <a:gd name="T8" fmla="*/ 2 w 150"/>
                <a:gd name="T9" fmla="*/ 132 h 186"/>
                <a:gd name="T10" fmla="*/ 0 w 150"/>
                <a:gd name="T11" fmla="*/ 114 h 186"/>
                <a:gd name="T12" fmla="*/ 0 w 150"/>
                <a:gd name="T13" fmla="*/ 100 h 186"/>
                <a:gd name="T14" fmla="*/ 14 w 150"/>
                <a:gd name="T15" fmla="*/ 48 h 186"/>
                <a:gd name="T16" fmla="*/ 18 w 150"/>
                <a:gd name="T17" fmla="*/ 28 h 186"/>
                <a:gd name="T18" fmla="*/ 21 w 150"/>
                <a:gd name="T19" fmla="*/ 16 h 186"/>
                <a:gd name="T20" fmla="*/ 36 w 150"/>
                <a:gd name="T21" fmla="*/ 5 h 186"/>
                <a:gd name="T22" fmla="*/ 46 w 150"/>
                <a:gd name="T23" fmla="*/ 0 h 186"/>
                <a:gd name="T24" fmla="*/ 82 w 150"/>
                <a:gd name="T25" fmla="*/ 0 h 186"/>
                <a:gd name="T26" fmla="*/ 100 w 150"/>
                <a:gd name="T27" fmla="*/ 5 h 186"/>
                <a:gd name="T28" fmla="*/ 118 w 150"/>
                <a:gd name="T29" fmla="*/ 12 h 186"/>
                <a:gd name="T30" fmla="*/ 127 w 150"/>
                <a:gd name="T31" fmla="*/ 23 h 186"/>
                <a:gd name="T32" fmla="*/ 129 w 150"/>
                <a:gd name="T33" fmla="*/ 48 h 186"/>
                <a:gd name="T34" fmla="*/ 134 w 150"/>
                <a:gd name="T35" fmla="*/ 55 h 186"/>
                <a:gd name="T36" fmla="*/ 145 w 150"/>
                <a:gd name="T37" fmla="*/ 91 h 186"/>
                <a:gd name="T38" fmla="*/ 150 w 150"/>
                <a:gd name="T39" fmla="*/ 107 h 186"/>
                <a:gd name="T40" fmla="*/ 145 w 150"/>
                <a:gd name="T41" fmla="*/ 116 h 186"/>
                <a:gd name="T42" fmla="*/ 141 w 150"/>
                <a:gd name="T43" fmla="*/ 134 h 186"/>
                <a:gd name="T44" fmla="*/ 123 w 150"/>
                <a:gd name="T45" fmla="*/ 152 h 186"/>
                <a:gd name="T46" fmla="*/ 109 w 150"/>
                <a:gd name="T47" fmla="*/ 168 h 186"/>
                <a:gd name="T48" fmla="*/ 86 w 150"/>
                <a:gd name="T49" fmla="*/ 182 h 186"/>
                <a:gd name="T50" fmla="*/ 73 w 150"/>
                <a:gd name="T51" fmla="*/ 186 h 1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0"/>
                <a:gd name="T79" fmla="*/ 0 h 186"/>
                <a:gd name="T80" fmla="*/ 150 w 150"/>
                <a:gd name="T81" fmla="*/ 186 h 18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0" h="186">
                  <a:moveTo>
                    <a:pt x="73" y="186"/>
                  </a:moveTo>
                  <a:lnTo>
                    <a:pt x="66" y="186"/>
                  </a:lnTo>
                  <a:lnTo>
                    <a:pt x="41" y="175"/>
                  </a:lnTo>
                  <a:lnTo>
                    <a:pt x="18" y="157"/>
                  </a:lnTo>
                  <a:lnTo>
                    <a:pt x="2" y="132"/>
                  </a:lnTo>
                  <a:lnTo>
                    <a:pt x="0" y="114"/>
                  </a:lnTo>
                  <a:lnTo>
                    <a:pt x="0" y="100"/>
                  </a:lnTo>
                  <a:lnTo>
                    <a:pt x="14" y="48"/>
                  </a:lnTo>
                  <a:lnTo>
                    <a:pt x="18" y="28"/>
                  </a:lnTo>
                  <a:lnTo>
                    <a:pt x="21" y="16"/>
                  </a:lnTo>
                  <a:lnTo>
                    <a:pt x="36" y="5"/>
                  </a:lnTo>
                  <a:lnTo>
                    <a:pt x="46" y="0"/>
                  </a:lnTo>
                  <a:lnTo>
                    <a:pt x="82" y="0"/>
                  </a:lnTo>
                  <a:lnTo>
                    <a:pt x="100" y="5"/>
                  </a:lnTo>
                  <a:lnTo>
                    <a:pt x="118" y="12"/>
                  </a:lnTo>
                  <a:lnTo>
                    <a:pt x="127" y="23"/>
                  </a:lnTo>
                  <a:lnTo>
                    <a:pt x="129" y="48"/>
                  </a:lnTo>
                  <a:lnTo>
                    <a:pt x="134" y="55"/>
                  </a:lnTo>
                  <a:lnTo>
                    <a:pt x="145" y="91"/>
                  </a:lnTo>
                  <a:lnTo>
                    <a:pt x="150" y="107"/>
                  </a:lnTo>
                  <a:lnTo>
                    <a:pt x="145" y="116"/>
                  </a:lnTo>
                  <a:lnTo>
                    <a:pt x="141" y="134"/>
                  </a:lnTo>
                  <a:lnTo>
                    <a:pt x="123" y="152"/>
                  </a:lnTo>
                  <a:lnTo>
                    <a:pt x="109" y="168"/>
                  </a:lnTo>
                  <a:lnTo>
                    <a:pt x="86" y="182"/>
                  </a:lnTo>
                  <a:lnTo>
                    <a:pt x="73" y="186"/>
                  </a:lnTo>
                  <a:close/>
                </a:path>
              </a:pathLst>
            </a:custGeom>
            <a:solidFill>
              <a:schemeClr val="bg1"/>
            </a:solidFill>
            <a:ln w="0">
              <a:solidFill>
                <a:schemeClr val="tx1"/>
              </a:solidFill>
              <a:prstDash val="solid"/>
              <a:round/>
              <a:headEnd/>
              <a:tailEnd/>
            </a:ln>
          </p:spPr>
          <p:txBody>
            <a:bodyPr/>
            <a:lstStyle/>
            <a:p>
              <a:endParaRPr lang="el-GR"/>
            </a:p>
          </p:txBody>
        </p:sp>
        <p:sp>
          <p:nvSpPr>
            <p:cNvPr id="51227" name="Freeform 23"/>
            <p:cNvSpPr>
              <a:spLocks noChangeAspect="1"/>
            </p:cNvSpPr>
            <p:nvPr/>
          </p:nvSpPr>
          <p:spPr bwMode="auto">
            <a:xfrm>
              <a:off x="2954" y="1847"/>
              <a:ext cx="111" cy="347"/>
            </a:xfrm>
            <a:custGeom>
              <a:avLst/>
              <a:gdLst>
                <a:gd name="T0" fmla="*/ 0 w 106"/>
                <a:gd name="T1" fmla="*/ 324 h 331"/>
                <a:gd name="T2" fmla="*/ 15 w 106"/>
                <a:gd name="T3" fmla="*/ 313 h 331"/>
                <a:gd name="T4" fmla="*/ 25 w 106"/>
                <a:gd name="T5" fmla="*/ 308 h 331"/>
                <a:gd name="T6" fmla="*/ 61 w 106"/>
                <a:gd name="T7" fmla="*/ 308 h 331"/>
                <a:gd name="T8" fmla="*/ 79 w 106"/>
                <a:gd name="T9" fmla="*/ 313 h 331"/>
                <a:gd name="T10" fmla="*/ 97 w 106"/>
                <a:gd name="T11" fmla="*/ 320 h 331"/>
                <a:gd name="T12" fmla="*/ 106 w 106"/>
                <a:gd name="T13" fmla="*/ 331 h 331"/>
                <a:gd name="T14" fmla="*/ 106 w 106"/>
                <a:gd name="T15" fmla="*/ 277 h 331"/>
                <a:gd name="T16" fmla="*/ 97 w 106"/>
                <a:gd name="T17" fmla="*/ 218 h 331"/>
                <a:gd name="T18" fmla="*/ 95 w 106"/>
                <a:gd name="T19" fmla="*/ 170 h 331"/>
                <a:gd name="T20" fmla="*/ 79 w 106"/>
                <a:gd name="T21" fmla="*/ 102 h 331"/>
                <a:gd name="T22" fmla="*/ 74 w 106"/>
                <a:gd name="T23" fmla="*/ 48 h 331"/>
                <a:gd name="T24" fmla="*/ 63 w 106"/>
                <a:gd name="T25" fmla="*/ 11 h 331"/>
                <a:gd name="T26" fmla="*/ 49 w 106"/>
                <a:gd name="T27" fmla="*/ 0 h 331"/>
                <a:gd name="T28" fmla="*/ 38 w 106"/>
                <a:gd name="T29" fmla="*/ 4 h 331"/>
                <a:gd name="T30" fmla="*/ 36 w 106"/>
                <a:gd name="T31" fmla="*/ 23 h 331"/>
                <a:gd name="T32" fmla="*/ 31 w 106"/>
                <a:gd name="T33" fmla="*/ 50 h 331"/>
                <a:gd name="T34" fmla="*/ 20 w 106"/>
                <a:gd name="T35" fmla="*/ 95 h 331"/>
                <a:gd name="T36" fmla="*/ 18 w 106"/>
                <a:gd name="T37" fmla="*/ 138 h 331"/>
                <a:gd name="T38" fmla="*/ 11 w 106"/>
                <a:gd name="T39" fmla="*/ 181 h 331"/>
                <a:gd name="T40" fmla="*/ 4 w 106"/>
                <a:gd name="T41" fmla="*/ 218 h 331"/>
                <a:gd name="T42" fmla="*/ 0 w 106"/>
                <a:gd name="T43" fmla="*/ 258 h 331"/>
                <a:gd name="T44" fmla="*/ 0 w 106"/>
                <a:gd name="T45" fmla="*/ 290 h 331"/>
                <a:gd name="T46" fmla="*/ 0 w 106"/>
                <a:gd name="T47" fmla="*/ 324 h 33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6"/>
                <a:gd name="T73" fmla="*/ 0 h 331"/>
                <a:gd name="T74" fmla="*/ 106 w 106"/>
                <a:gd name="T75" fmla="*/ 331 h 33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6" h="331">
                  <a:moveTo>
                    <a:pt x="0" y="324"/>
                  </a:moveTo>
                  <a:lnTo>
                    <a:pt x="15" y="313"/>
                  </a:lnTo>
                  <a:lnTo>
                    <a:pt x="25" y="308"/>
                  </a:lnTo>
                  <a:lnTo>
                    <a:pt x="61" y="308"/>
                  </a:lnTo>
                  <a:lnTo>
                    <a:pt x="79" y="313"/>
                  </a:lnTo>
                  <a:lnTo>
                    <a:pt x="97" y="320"/>
                  </a:lnTo>
                  <a:lnTo>
                    <a:pt x="106" y="331"/>
                  </a:lnTo>
                  <a:lnTo>
                    <a:pt x="106" y="277"/>
                  </a:lnTo>
                  <a:lnTo>
                    <a:pt x="97" y="218"/>
                  </a:lnTo>
                  <a:lnTo>
                    <a:pt x="95" y="170"/>
                  </a:lnTo>
                  <a:lnTo>
                    <a:pt x="79" y="102"/>
                  </a:lnTo>
                  <a:lnTo>
                    <a:pt x="74" y="48"/>
                  </a:lnTo>
                  <a:lnTo>
                    <a:pt x="63" y="11"/>
                  </a:lnTo>
                  <a:lnTo>
                    <a:pt x="49" y="0"/>
                  </a:lnTo>
                  <a:lnTo>
                    <a:pt x="38" y="4"/>
                  </a:lnTo>
                  <a:lnTo>
                    <a:pt x="36" y="23"/>
                  </a:lnTo>
                  <a:lnTo>
                    <a:pt x="31" y="50"/>
                  </a:lnTo>
                  <a:lnTo>
                    <a:pt x="20" y="95"/>
                  </a:lnTo>
                  <a:lnTo>
                    <a:pt x="18" y="138"/>
                  </a:lnTo>
                  <a:lnTo>
                    <a:pt x="11" y="181"/>
                  </a:lnTo>
                  <a:lnTo>
                    <a:pt x="4" y="218"/>
                  </a:lnTo>
                  <a:lnTo>
                    <a:pt x="0" y="258"/>
                  </a:lnTo>
                  <a:lnTo>
                    <a:pt x="0" y="290"/>
                  </a:lnTo>
                  <a:lnTo>
                    <a:pt x="0" y="324"/>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9" name="Group 24"/>
          <p:cNvGrpSpPr>
            <a:grpSpLocks/>
          </p:cNvGrpSpPr>
          <p:nvPr/>
        </p:nvGrpSpPr>
        <p:grpSpPr bwMode="auto">
          <a:xfrm rot="311971">
            <a:off x="3613152" y="1103315"/>
            <a:ext cx="760413" cy="2363787"/>
            <a:chOff x="3046" y="1845"/>
            <a:chExt cx="154" cy="519"/>
          </a:xfrm>
        </p:grpSpPr>
        <p:sp>
          <p:nvSpPr>
            <p:cNvPr id="51224" name="Freeform 25"/>
            <p:cNvSpPr>
              <a:spLocks noChangeAspect="1"/>
            </p:cNvSpPr>
            <p:nvPr/>
          </p:nvSpPr>
          <p:spPr bwMode="auto">
            <a:xfrm>
              <a:off x="3051" y="2175"/>
              <a:ext cx="149" cy="189"/>
            </a:xfrm>
            <a:custGeom>
              <a:avLst/>
              <a:gdLst>
                <a:gd name="T0" fmla="*/ 90 w 142"/>
                <a:gd name="T1" fmla="*/ 181 h 181"/>
                <a:gd name="T2" fmla="*/ 72 w 142"/>
                <a:gd name="T3" fmla="*/ 177 h 181"/>
                <a:gd name="T4" fmla="*/ 45 w 142"/>
                <a:gd name="T5" fmla="*/ 168 h 181"/>
                <a:gd name="T6" fmla="*/ 29 w 142"/>
                <a:gd name="T7" fmla="*/ 161 h 181"/>
                <a:gd name="T8" fmla="*/ 11 w 142"/>
                <a:gd name="T9" fmla="*/ 136 h 181"/>
                <a:gd name="T10" fmla="*/ 2 w 142"/>
                <a:gd name="T11" fmla="*/ 106 h 181"/>
                <a:gd name="T12" fmla="*/ 0 w 142"/>
                <a:gd name="T13" fmla="*/ 88 h 181"/>
                <a:gd name="T14" fmla="*/ 6 w 142"/>
                <a:gd name="T15" fmla="*/ 59 h 181"/>
                <a:gd name="T16" fmla="*/ 11 w 142"/>
                <a:gd name="T17" fmla="*/ 32 h 181"/>
                <a:gd name="T18" fmla="*/ 15 w 142"/>
                <a:gd name="T19" fmla="*/ 16 h 181"/>
                <a:gd name="T20" fmla="*/ 27 w 142"/>
                <a:gd name="T21" fmla="*/ 7 h 181"/>
                <a:gd name="T22" fmla="*/ 47 w 142"/>
                <a:gd name="T23" fmla="*/ 0 h 181"/>
                <a:gd name="T24" fmla="*/ 70 w 142"/>
                <a:gd name="T25" fmla="*/ 0 h 181"/>
                <a:gd name="T26" fmla="*/ 88 w 142"/>
                <a:gd name="T27" fmla="*/ 4 h 181"/>
                <a:gd name="T28" fmla="*/ 102 w 142"/>
                <a:gd name="T29" fmla="*/ 9 h 181"/>
                <a:gd name="T30" fmla="*/ 113 w 142"/>
                <a:gd name="T31" fmla="*/ 25 h 181"/>
                <a:gd name="T32" fmla="*/ 129 w 142"/>
                <a:gd name="T33" fmla="*/ 61 h 181"/>
                <a:gd name="T34" fmla="*/ 133 w 142"/>
                <a:gd name="T35" fmla="*/ 84 h 181"/>
                <a:gd name="T36" fmla="*/ 140 w 142"/>
                <a:gd name="T37" fmla="*/ 102 h 181"/>
                <a:gd name="T38" fmla="*/ 142 w 142"/>
                <a:gd name="T39" fmla="*/ 120 h 181"/>
                <a:gd name="T40" fmla="*/ 136 w 142"/>
                <a:gd name="T41" fmla="*/ 145 h 181"/>
                <a:gd name="T42" fmla="*/ 111 w 142"/>
                <a:gd name="T43" fmla="*/ 168 h 181"/>
                <a:gd name="T44" fmla="*/ 99 w 142"/>
                <a:gd name="T45" fmla="*/ 177 h 181"/>
                <a:gd name="T46" fmla="*/ 90 w 142"/>
                <a:gd name="T47" fmla="*/ 181 h 18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2"/>
                <a:gd name="T73" fmla="*/ 0 h 181"/>
                <a:gd name="T74" fmla="*/ 142 w 142"/>
                <a:gd name="T75" fmla="*/ 181 h 18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2" h="181">
                  <a:moveTo>
                    <a:pt x="90" y="181"/>
                  </a:moveTo>
                  <a:lnTo>
                    <a:pt x="72" y="177"/>
                  </a:lnTo>
                  <a:lnTo>
                    <a:pt x="45" y="168"/>
                  </a:lnTo>
                  <a:lnTo>
                    <a:pt x="29" y="161"/>
                  </a:lnTo>
                  <a:lnTo>
                    <a:pt x="11" y="136"/>
                  </a:lnTo>
                  <a:lnTo>
                    <a:pt x="2" y="106"/>
                  </a:lnTo>
                  <a:lnTo>
                    <a:pt x="0" y="88"/>
                  </a:lnTo>
                  <a:lnTo>
                    <a:pt x="6" y="59"/>
                  </a:lnTo>
                  <a:lnTo>
                    <a:pt x="11" y="32"/>
                  </a:lnTo>
                  <a:lnTo>
                    <a:pt x="15" y="16"/>
                  </a:lnTo>
                  <a:lnTo>
                    <a:pt x="27" y="7"/>
                  </a:lnTo>
                  <a:lnTo>
                    <a:pt x="47" y="0"/>
                  </a:lnTo>
                  <a:lnTo>
                    <a:pt x="70" y="0"/>
                  </a:lnTo>
                  <a:lnTo>
                    <a:pt x="88" y="4"/>
                  </a:lnTo>
                  <a:lnTo>
                    <a:pt x="102" y="9"/>
                  </a:lnTo>
                  <a:lnTo>
                    <a:pt x="113" y="25"/>
                  </a:lnTo>
                  <a:lnTo>
                    <a:pt x="129" y="61"/>
                  </a:lnTo>
                  <a:lnTo>
                    <a:pt x="133" y="84"/>
                  </a:lnTo>
                  <a:lnTo>
                    <a:pt x="140" y="102"/>
                  </a:lnTo>
                  <a:lnTo>
                    <a:pt x="142" y="120"/>
                  </a:lnTo>
                  <a:lnTo>
                    <a:pt x="136" y="145"/>
                  </a:lnTo>
                  <a:lnTo>
                    <a:pt x="111" y="168"/>
                  </a:lnTo>
                  <a:lnTo>
                    <a:pt x="99" y="177"/>
                  </a:lnTo>
                  <a:lnTo>
                    <a:pt x="90" y="181"/>
                  </a:lnTo>
                  <a:close/>
                </a:path>
              </a:pathLst>
            </a:custGeom>
            <a:solidFill>
              <a:schemeClr val="bg1"/>
            </a:solidFill>
            <a:ln w="0">
              <a:solidFill>
                <a:schemeClr val="tx1"/>
              </a:solidFill>
              <a:prstDash val="solid"/>
              <a:round/>
              <a:headEnd/>
              <a:tailEnd/>
            </a:ln>
          </p:spPr>
          <p:txBody>
            <a:bodyPr/>
            <a:lstStyle/>
            <a:p>
              <a:endParaRPr lang="el-GR"/>
            </a:p>
          </p:txBody>
        </p:sp>
        <p:sp>
          <p:nvSpPr>
            <p:cNvPr id="51225" name="Freeform 26"/>
            <p:cNvSpPr>
              <a:spLocks noChangeAspect="1"/>
            </p:cNvSpPr>
            <p:nvPr/>
          </p:nvSpPr>
          <p:spPr bwMode="auto">
            <a:xfrm>
              <a:off x="3046" y="1845"/>
              <a:ext cx="123" cy="363"/>
            </a:xfrm>
            <a:custGeom>
              <a:avLst/>
              <a:gdLst>
                <a:gd name="T0" fmla="*/ 16 w 118"/>
                <a:gd name="T1" fmla="*/ 347 h 347"/>
                <a:gd name="T2" fmla="*/ 20 w 118"/>
                <a:gd name="T3" fmla="*/ 331 h 347"/>
                <a:gd name="T4" fmla="*/ 32 w 118"/>
                <a:gd name="T5" fmla="*/ 322 h 347"/>
                <a:gd name="T6" fmla="*/ 52 w 118"/>
                <a:gd name="T7" fmla="*/ 315 h 347"/>
                <a:gd name="T8" fmla="*/ 75 w 118"/>
                <a:gd name="T9" fmla="*/ 315 h 347"/>
                <a:gd name="T10" fmla="*/ 93 w 118"/>
                <a:gd name="T11" fmla="*/ 319 h 347"/>
                <a:gd name="T12" fmla="*/ 107 w 118"/>
                <a:gd name="T13" fmla="*/ 324 h 347"/>
                <a:gd name="T14" fmla="*/ 118 w 118"/>
                <a:gd name="T15" fmla="*/ 340 h 347"/>
                <a:gd name="T16" fmla="*/ 111 w 118"/>
                <a:gd name="T17" fmla="*/ 283 h 347"/>
                <a:gd name="T18" fmla="*/ 104 w 118"/>
                <a:gd name="T19" fmla="*/ 254 h 347"/>
                <a:gd name="T20" fmla="*/ 98 w 118"/>
                <a:gd name="T21" fmla="*/ 222 h 347"/>
                <a:gd name="T22" fmla="*/ 91 w 118"/>
                <a:gd name="T23" fmla="*/ 179 h 347"/>
                <a:gd name="T24" fmla="*/ 75 w 118"/>
                <a:gd name="T25" fmla="*/ 113 h 347"/>
                <a:gd name="T26" fmla="*/ 66 w 118"/>
                <a:gd name="T27" fmla="*/ 86 h 347"/>
                <a:gd name="T28" fmla="*/ 59 w 118"/>
                <a:gd name="T29" fmla="*/ 47 h 347"/>
                <a:gd name="T30" fmla="*/ 50 w 118"/>
                <a:gd name="T31" fmla="*/ 18 h 347"/>
                <a:gd name="T32" fmla="*/ 45 w 118"/>
                <a:gd name="T33" fmla="*/ 4 h 347"/>
                <a:gd name="T34" fmla="*/ 39 w 118"/>
                <a:gd name="T35" fmla="*/ 0 h 347"/>
                <a:gd name="T36" fmla="*/ 27 w 118"/>
                <a:gd name="T37" fmla="*/ 4 h 347"/>
                <a:gd name="T38" fmla="*/ 23 w 118"/>
                <a:gd name="T39" fmla="*/ 20 h 347"/>
                <a:gd name="T40" fmla="*/ 18 w 118"/>
                <a:gd name="T41" fmla="*/ 45 h 347"/>
                <a:gd name="T42" fmla="*/ 11 w 118"/>
                <a:gd name="T43" fmla="*/ 106 h 347"/>
                <a:gd name="T44" fmla="*/ 7 w 118"/>
                <a:gd name="T45" fmla="*/ 131 h 347"/>
                <a:gd name="T46" fmla="*/ 5 w 118"/>
                <a:gd name="T47" fmla="*/ 206 h 347"/>
                <a:gd name="T48" fmla="*/ 0 w 118"/>
                <a:gd name="T49" fmla="*/ 231 h 347"/>
                <a:gd name="T50" fmla="*/ 5 w 118"/>
                <a:gd name="T51" fmla="*/ 265 h 347"/>
                <a:gd name="T52" fmla="*/ 9 w 118"/>
                <a:gd name="T53" fmla="*/ 288 h 347"/>
                <a:gd name="T54" fmla="*/ 14 w 118"/>
                <a:gd name="T55" fmla="*/ 319 h 347"/>
                <a:gd name="T56" fmla="*/ 16 w 118"/>
                <a:gd name="T57" fmla="*/ 347 h 34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8"/>
                <a:gd name="T88" fmla="*/ 0 h 347"/>
                <a:gd name="T89" fmla="*/ 118 w 118"/>
                <a:gd name="T90" fmla="*/ 347 h 34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8" h="347">
                  <a:moveTo>
                    <a:pt x="16" y="347"/>
                  </a:moveTo>
                  <a:lnTo>
                    <a:pt x="20" y="331"/>
                  </a:lnTo>
                  <a:lnTo>
                    <a:pt x="32" y="322"/>
                  </a:lnTo>
                  <a:lnTo>
                    <a:pt x="52" y="315"/>
                  </a:lnTo>
                  <a:lnTo>
                    <a:pt x="75" y="315"/>
                  </a:lnTo>
                  <a:lnTo>
                    <a:pt x="93" y="319"/>
                  </a:lnTo>
                  <a:lnTo>
                    <a:pt x="107" y="324"/>
                  </a:lnTo>
                  <a:lnTo>
                    <a:pt x="118" y="340"/>
                  </a:lnTo>
                  <a:lnTo>
                    <a:pt x="111" y="283"/>
                  </a:lnTo>
                  <a:lnTo>
                    <a:pt x="104" y="254"/>
                  </a:lnTo>
                  <a:lnTo>
                    <a:pt x="98" y="222"/>
                  </a:lnTo>
                  <a:lnTo>
                    <a:pt x="91" y="179"/>
                  </a:lnTo>
                  <a:lnTo>
                    <a:pt x="75" y="113"/>
                  </a:lnTo>
                  <a:lnTo>
                    <a:pt x="66" y="86"/>
                  </a:lnTo>
                  <a:lnTo>
                    <a:pt x="59" y="47"/>
                  </a:lnTo>
                  <a:lnTo>
                    <a:pt x="50" y="18"/>
                  </a:lnTo>
                  <a:lnTo>
                    <a:pt x="45" y="4"/>
                  </a:lnTo>
                  <a:lnTo>
                    <a:pt x="39" y="0"/>
                  </a:lnTo>
                  <a:lnTo>
                    <a:pt x="27" y="4"/>
                  </a:lnTo>
                  <a:lnTo>
                    <a:pt x="23" y="20"/>
                  </a:lnTo>
                  <a:lnTo>
                    <a:pt x="18" y="45"/>
                  </a:lnTo>
                  <a:lnTo>
                    <a:pt x="11" y="106"/>
                  </a:lnTo>
                  <a:lnTo>
                    <a:pt x="7" y="131"/>
                  </a:lnTo>
                  <a:lnTo>
                    <a:pt x="5" y="206"/>
                  </a:lnTo>
                  <a:lnTo>
                    <a:pt x="0" y="231"/>
                  </a:lnTo>
                  <a:lnTo>
                    <a:pt x="5" y="265"/>
                  </a:lnTo>
                  <a:lnTo>
                    <a:pt x="9" y="288"/>
                  </a:lnTo>
                  <a:lnTo>
                    <a:pt x="14" y="319"/>
                  </a:lnTo>
                  <a:lnTo>
                    <a:pt x="16" y="347"/>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0" name="Group 27"/>
          <p:cNvGrpSpPr>
            <a:grpSpLocks/>
          </p:cNvGrpSpPr>
          <p:nvPr/>
        </p:nvGrpSpPr>
        <p:grpSpPr bwMode="auto">
          <a:xfrm rot="-269542">
            <a:off x="2338389" y="1292226"/>
            <a:ext cx="577851" cy="2184400"/>
            <a:chOff x="2765" y="1797"/>
            <a:chExt cx="167" cy="548"/>
          </a:xfrm>
        </p:grpSpPr>
        <p:sp>
          <p:nvSpPr>
            <p:cNvPr id="51222" name="Freeform 28"/>
            <p:cNvSpPr>
              <a:spLocks noChangeAspect="1"/>
            </p:cNvSpPr>
            <p:nvPr/>
          </p:nvSpPr>
          <p:spPr bwMode="auto">
            <a:xfrm>
              <a:off x="2765" y="2139"/>
              <a:ext cx="167" cy="206"/>
            </a:xfrm>
            <a:custGeom>
              <a:avLst/>
              <a:gdLst>
                <a:gd name="T0" fmla="*/ 73 w 159"/>
                <a:gd name="T1" fmla="*/ 197 h 197"/>
                <a:gd name="T2" fmla="*/ 66 w 159"/>
                <a:gd name="T3" fmla="*/ 197 h 197"/>
                <a:gd name="T4" fmla="*/ 39 w 159"/>
                <a:gd name="T5" fmla="*/ 184 h 197"/>
                <a:gd name="T6" fmla="*/ 16 w 159"/>
                <a:gd name="T7" fmla="*/ 163 h 197"/>
                <a:gd name="T8" fmla="*/ 3 w 159"/>
                <a:gd name="T9" fmla="*/ 136 h 197"/>
                <a:gd name="T10" fmla="*/ 0 w 159"/>
                <a:gd name="T11" fmla="*/ 115 h 197"/>
                <a:gd name="T12" fmla="*/ 0 w 159"/>
                <a:gd name="T13" fmla="*/ 100 h 197"/>
                <a:gd name="T14" fmla="*/ 19 w 159"/>
                <a:gd name="T15" fmla="*/ 47 h 197"/>
                <a:gd name="T16" fmla="*/ 25 w 159"/>
                <a:gd name="T17" fmla="*/ 25 h 197"/>
                <a:gd name="T18" fmla="*/ 30 w 159"/>
                <a:gd name="T19" fmla="*/ 13 h 197"/>
                <a:gd name="T20" fmla="*/ 46 w 159"/>
                <a:gd name="T21" fmla="*/ 2 h 197"/>
                <a:gd name="T22" fmla="*/ 57 w 159"/>
                <a:gd name="T23" fmla="*/ 0 h 197"/>
                <a:gd name="T24" fmla="*/ 96 w 159"/>
                <a:gd name="T25" fmla="*/ 2 h 197"/>
                <a:gd name="T26" fmla="*/ 114 w 159"/>
                <a:gd name="T27" fmla="*/ 7 h 197"/>
                <a:gd name="T28" fmla="*/ 134 w 159"/>
                <a:gd name="T29" fmla="*/ 16 h 197"/>
                <a:gd name="T30" fmla="*/ 141 w 159"/>
                <a:gd name="T31" fmla="*/ 27 h 197"/>
                <a:gd name="T32" fmla="*/ 143 w 159"/>
                <a:gd name="T33" fmla="*/ 54 h 197"/>
                <a:gd name="T34" fmla="*/ 146 w 159"/>
                <a:gd name="T35" fmla="*/ 61 h 197"/>
                <a:gd name="T36" fmla="*/ 155 w 159"/>
                <a:gd name="T37" fmla="*/ 102 h 197"/>
                <a:gd name="T38" fmla="*/ 159 w 159"/>
                <a:gd name="T39" fmla="*/ 118 h 197"/>
                <a:gd name="T40" fmla="*/ 155 w 159"/>
                <a:gd name="T41" fmla="*/ 129 h 197"/>
                <a:gd name="T42" fmla="*/ 150 w 159"/>
                <a:gd name="T43" fmla="*/ 147 h 197"/>
                <a:gd name="T44" fmla="*/ 130 w 159"/>
                <a:gd name="T45" fmla="*/ 165 h 197"/>
                <a:gd name="T46" fmla="*/ 112 w 159"/>
                <a:gd name="T47" fmla="*/ 179 h 197"/>
                <a:gd name="T48" fmla="*/ 89 w 159"/>
                <a:gd name="T49" fmla="*/ 195 h 197"/>
                <a:gd name="T50" fmla="*/ 73 w 159"/>
                <a:gd name="T51" fmla="*/ 197 h 19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9"/>
                <a:gd name="T79" fmla="*/ 0 h 197"/>
                <a:gd name="T80" fmla="*/ 159 w 159"/>
                <a:gd name="T81" fmla="*/ 197 h 19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9" h="197">
                  <a:moveTo>
                    <a:pt x="73" y="197"/>
                  </a:moveTo>
                  <a:lnTo>
                    <a:pt x="66" y="197"/>
                  </a:lnTo>
                  <a:lnTo>
                    <a:pt x="39" y="184"/>
                  </a:lnTo>
                  <a:lnTo>
                    <a:pt x="16" y="163"/>
                  </a:lnTo>
                  <a:lnTo>
                    <a:pt x="3" y="136"/>
                  </a:lnTo>
                  <a:lnTo>
                    <a:pt x="0" y="115"/>
                  </a:lnTo>
                  <a:lnTo>
                    <a:pt x="0" y="100"/>
                  </a:lnTo>
                  <a:lnTo>
                    <a:pt x="19" y="47"/>
                  </a:lnTo>
                  <a:lnTo>
                    <a:pt x="25" y="25"/>
                  </a:lnTo>
                  <a:lnTo>
                    <a:pt x="30" y="13"/>
                  </a:lnTo>
                  <a:lnTo>
                    <a:pt x="46" y="2"/>
                  </a:lnTo>
                  <a:lnTo>
                    <a:pt x="57" y="0"/>
                  </a:lnTo>
                  <a:lnTo>
                    <a:pt x="96" y="2"/>
                  </a:lnTo>
                  <a:lnTo>
                    <a:pt x="114" y="7"/>
                  </a:lnTo>
                  <a:lnTo>
                    <a:pt x="134" y="16"/>
                  </a:lnTo>
                  <a:lnTo>
                    <a:pt x="141" y="27"/>
                  </a:lnTo>
                  <a:lnTo>
                    <a:pt x="143" y="54"/>
                  </a:lnTo>
                  <a:lnTo>
                    <a:pt x="146" y="61"/>
                  </a:lnTo>
                  <a:lnTo>
                    <a:pt x="155" y="102"/>
                  </a:lnTo>
                  <a:lnTo>
                    <a:pt x="159" y="118"/>
                  </a:lnTo>
                  <a:lnTo>
                    <a:pt x="155" y="129"/>
                  </a:lnTo>
                  <a:lnTo>
                    <a:pt x="150" y="147"/>
                  </a:lnTo>
                  <a:lnTo>
                    <a:pt x="130" y="165"/>
                  </a:lnTo>
                  <a:lnTo>
                    <a:pt x="112" y="179"/>
                  </a:lnTo>
                  <a:lnTo>
                    <a:pt x="89" y="195"/>
                  </a:lnTo>
                  <a:lnTo>
                    <a:pt x="73" y="197"/>
                  </a:lnTo>
                  <a:close/>
                </a:path>
              </a:pathLst>
            </a:custGeom>
            <a:solidFill>
              <a:schemeClr val="bg1"/>
            </a:solidFill>
            <a:ln w="0">
              <a:solidFill>
                <a:schemeClr val="tx1"/>
              </a:solidFill>
              <a:prstDash val="solid"/>
              <a:round/>
              <a:headEnd/>
              <a:tailEnd/>
            </a:ln>
          </p:spPr>
          <p:txBody>
            <a:bodyPr/>
            <a:lstStyle/>
            <a:p>
              <a:endParaRPr lang="el-GR"/>
            </a:p>
          </p:txBody>
        </p:sp>
        <p:sp>
          <p:nvSpPr>
            <p:cNvPr id="51223" name="Freeform 29"/>
            <p:cNvSpPr>
              <a:spLocks noChangeAspect="1"/>
            </p:cNvSpPr>
            <p:nvPr/>
          </p:nvSpPr>
          <p:spPr bwMode="auto">
            <a:xfrm>
              <a:off x="2797" y="1797"/>
              <a:ext cx="118" cy="370"/>
            </a:xfrm>
            <a:custGeom>
              <a:avLst/>
              <a:gdLst>
                <a:gd name="T0" fmla="*/ 0 w 113"/>
                <a:gd name="T1" fmla="*/ 340 h 354"/>
                <a:gd name="T2" fmla="*/ 16 w 113"/>
                <a:gd name="T3" fmla="*/ 329 h 354"/>
                <a:gd name="T4" fmla="*/ 27 w 113"/>
                <a:gd name="T5" fmla="*/ 327 h 354"/>
                <a:gd name="T6" fmla="*/ 66 w 113"/>
                <a:gd name="T7" fmla="*/ 329 h 354"/>
                <a:gd name="T8" fmla="*/ 84 w 113"/>
                <a:gd name="T9" fmla="*/ 334 h 354"/>
                <a:gd name="T10" fmla="*/ 104 w 113"/>
                <a:gd name="T11" fmla="*/ 343 h 354"/>
                <a:gd name="T12" fmla="*/ 111 w 113"/>
                <a:gd name="T13" fmla="*/ 354 h 354"/>
                <a:gd name="T14" fmla="*/ 113 w 113"/>
                <a:gd name="T15" fmla="*/ 297 h 354"/>
                <a:gd name="T16" fmla="*/ 109 w 113"/>
                <a:gd name="T17" fmla="*/ 234 h 354"/>
                <a:gd name="T18" fmla="*/ 109 w 113"/>
                <a:gd name="T19" fmla="*/ 184 h 354"/>
                <a:gd name="T20" fmla="*/ 97 w 113"/>
                <a:gd name="T21" fmla="*/ 109 h 354"/>
                <a:gd name="T22" fmla="*/ 97 w 113"/>
                <a:gd name="T23" fmla="*/ 52 h 354"/>
                <a:gd name="T24" fmla="*/ 88 w 113"/>
                <a:gd name="T25" fmla="*/ 12 h 354"/>
                <a:gd name="T26" fmla="*/ 72 w 113"/>
                <a:gd name="T27" fmla="*/ 0 h 354"/>
                <a:gd name="T28" fmla="*/ 61 w 113"/>
                <a:gd name="T29" fmla="*/ 3 h 354"/>
                <a:gd name="T30" fmla="*/ 57 w 113"/>
                <a:gd name="T31" fmla="*/ 23 h 354"/>
                <a:gd name="T32" fmla="*/ 50 w 113"/>
                <a:gd name="T33" fmla="*/ 52 h 354"/>
                <a:gd name="T34" fmla="*/ 36 w 113"/>
                <a:gd name="T35" fmla="*/ 98 h 354"/>
                <a:gd name="T36" fmla="*/ 29 w 113"/>
                <a:gd name="T37" fmla="*/ 145 h 354"/>
                <a:gd name="T38" fmla="*/ 20 w 113"/>
                <a:gd name="T39" fmla="*/ 191 h 354"/>
                <a:gd name="T40" fmla="*/ 9 w 113"/>
                <a:gd name="T41" fmla="*/ 229 h 354"/>
                <a:gd name="T42" fmla="*/ 2 w 113"/>
                <a:gd name="T43" fmla="*/ 270 h 354"/>
                <a:gd name="T44" fmla="*/ 2 w 113"/>
                <a:gd name="T45" fmla="*/ 306 h 354"/>
                <a:gd name="T46" fmla="*/ 0 w 113"/>
                <a:gd name="T47" fmla="*/ 340 h 35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3"/>
                <a:gd name="T73" fmla="*/ 0 h 354"/>
                <a:gd name="T74" fmla="*/ 113 w 113"/>
                <a:gd name="T75" fmla="*/ 354 h 35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3" h="354">
                  <a:moveTo>
                    <a:pt x="0" y="340"/>
                  </a:moveTo>
                  <a:lnTo>
                    <a:pt x="16" y="329"/>
                  </a:lnTo>
                  <a:lnTo>
                    <a:pt x="27" y="327"/>
                  </a:lnTo>
                  <a:lnTo>
                    <a:pt x="66" y="329"/>
                  </a:lnTo>
                  <a:lnTo>
                    <a:pt x="84" y="334"/>
                  </a:lnTo>
                  <a:lnTo>
                    <a:pt x="104" y="343"/>
                  </a:lnTo>
                  <a:lnTo>
                    <a:pt x="111" y="354"/>
                  </a:lnTo>
                  <a:lnTo>
                    <a:pt x="113" y="297"/>
                  </a:lnTo>
                  <a:lnTo>
                    <a:pt x="109" y="234"/>
                  </a:lnTo>
                  <a:lnTo>
                    <a:pt x="109" y="184"/>
                  </a:lnTo>
                  <a:lnTo>
                    <a:pt x="97" y="109"/>
                  </a:lnTo>
                  <a:lnTo>
                    <a:pt x="97" y="52"/>
                  </a:lnTo>
                  <a:lnTo>
                    <a:pt x="88" y="12"/>
                  </a:lnTo>
                  <a:lnTo>
                    <a:pt x="72" y="0"/>
                  </a:lnTo>
                  <a:lnTo>
                    <a:pt x="61" y="3"/>
                  </a:lnTo>
                  <a:lnTo>
                    <a:pt x="57" y="23"/>
                  </a:lnTo>
                  <a:lnTo>
                    <a:pt x="50" y="52"/>
                  </a:lnTo>
                  <a:lnTo>
                    <a:pt x="36" y="98"/>
                  </a:lnTo>
                  <a:lnTo>
                    <a:pt x="29" y="145"/>
                  </a:lnTo>
                  <a:lnTo>
                    <a:pt x="20" y="191"/>
                  </a:lnTo>
                  <a:lnTo>
                    <a:pt x="9" y="229"/>
                  </a:lnTo>
                  <a:lnTo>
                    <a:pt x="2" y="270"/>
                  </a:lnTo>
                  <a:lnTo>
                    <a:pt x="2" y="306"/>
                  </a:lnTo>
                  <a:lnTo>
                    <a:pt x="0" y="340"/>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1" name="Group 30"/>
          <p:cNvGrpSpPr>
            <a:grpSpLocks/>
          </p:cNvGrpSpPr>
          <p:nvPr/>
        </p:nvGrpSpPr>
        <p:grpSpPr bwMode="auto">
          <a:xfrm rot="-952248">
            <a:off x="1071565" y="1258888"/>
            <a:ext cx="1271587" cy="2254250"/>
            <a:chOff x="2459" y="1733"/>
            <a:chExt cx="316" cy="560"/>
          </a:xfrm>
        </p:grpSpPr>
        <p:sp>
          <p:nvSpPr>
            <p:cNvPr id="51219" name="Freeform 31"/>
            <p:cNvSpPr>
              <a:spLocks noChangeAspect="1"/>
            </p:cNvSpPr>
            <p:nvPr/>
          </p:nvSpPr>
          <p:spPr bwMode="auto">
            <a:xfrm>
              <a:off x="2459" y="2087"/>
              <a:ext cx="276" cy="206"/>
            </a:xfrm>
            <a:custGeom>
              <a:avLst/>
              <a:gdLst>
                <a:gd name="T0" fmla="*/ 57 w 263"/>
                <a:gd name="T1" fmla="*/ 0 h 197"/>
                <a:gd name="T2" fmla="*/ 23 w 263"/>
                <a:gd name="T3" fmla="*/ 54 h 197"/>
                <a:gd name="T4" fmla="*/ 11 w 263"/>
                <a:gd name="T5" fmla="*/ 75 h 197"/>
                <a:gd name="T6" fmla="*/ 0 w 263"/>
                <a:gd name="T7" fmla="*/ 97 h 197"/>
                <a:gd name="T8" fmla="*/ 2 w 263"/>
                <a:gd name="T9" fmla="*/ 127 h 197"/>
                <a:gd name="T10" fmla="*/ 16 w 263"/>
                <a:gd name="T11" fmla="*/ 129 h 197"/>
                <a:gd name="T12" fmla="*/ 13 w 263"/>
                <a:gd name="T13" fmla="*/ 107 h 197"/>
                <a:gd name="T14" fmla="*/ 16 w 263"/>
                <a:gd name="T15" fmla="*/ 129 h 197"/>
                <a:gd name="T16" fmla="*/ 29 w 263"/>
                <a:gd name="T17" fmla="*/ 147 h 197"/>
                <a:gd name="T18" fmla="*/ 50 w 263"/>
                <a:gd name="T19" fmla="*/ 168 h 197"/>
                <a:gd name="T20" fmla="*/ 66 w 263"/>
                <a:gd name="T21" fmla="*/ 172 h 197"/>
                <a:gd name="T22" fmla="*/ 100 w 263"/>
                <a:gd name="T23" fmla="*/ 159 h 197"/>
                <a:gd name="T24" fmla="*/ 120 w 263"/>
                <a:gd name="T25" fmla="*/ 154 h 197"/>
                <a:gd name="T26" fmla="*/ 118 w 263"/>
                <a:gd name="T27" fmla="*/ 136 h 197"/>
                <a:gd name="T28" fmla="*/ 122 w 263"/>
                <a:gd name="T29" fmla="*/ 109 h 197"/>
                <a:gd name="T30" fmla="*/ 118 w 263"/>
                <a:gd name="T31" fmla="*/ 136 h 197"/>
                <a:gd name="T32" fmla="*/ 120 w 263"/>
                <a:gd name="T33" fmla="*/ 154 h 197"/>
                <a:gd name="T34" fmla="*/ 154 w 263"/>
                <a:gd name="T35" fmla="*/ 190 h 197"/>
                <a:gd name="T36" fmla="*/ 163 w 263"/>
                <a:gd name="T37" fmla="*/ 197 h 197"/>
                <a:gd name="T38" fmla="*/ 175 w 263"/>
                <a:gd name="T39" fmla="*/ 197 h 197"/>
                <a:gd name="T40" fmla="*/ 229 w 263"/>
                <a:gd name="T41" fmla="*/ 184 h 197"/>
                <a:gd name="T42" fmla="*/ 247 w 263"/>
                <a:gd name="T43" fmla="*/ 172 h 197"/>
                <a:gd name="T44" fmla="*/ 258 w 263"/>
                <a:gd name="T45" fmla="*/ 159 h 197"/>
                <a:gd name="T46" fmla="*/ 263 w 263"/>
                <a:gd name="T47" fmla="*/ 141 h 197"/>
                <a:gd name="T48" fmla="*/ 254 w 263"/>
                <a:gd name="T49" fmla="*/ 84 h 197"/>
                <a:gd name="T50" fmla="*/ 254 w 263"/>
                <a:gd name="T51" fmla="*/ 63 h 197"/>
                <a:gd name="T52" fmla="*/ 256 w 263"/>
                <a:gd name="T53" fmla="*/ 34 h 197"/>
                <a:gd name="T54" fmla="*/ 220 w 263"/>
                <a:gd name="T55" fmla="*/ 23 h 197"/>
                <a:gd name="T56" fmla="*/ 199 w 263"/>
                <a:gd name="T57" fmla="*/ 20 h 197"/>
                <a:gd name="T58" fmla="*/ 159 w 263"/>
                <a:gd name="T59" fmla="*/ 16 h 197"/>
                <a:gd name="T60" fmla="*/ 84 w 263"/>
                <a:gd name="T61" fmla="*/ 0 h 197"/>
                <a:gd name="T62" fmla="*/ 57 w 263"/>
                <a:gd name="T63" fmla="*/ 0 h 19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63"/>
                <a:gd name="T97" fmla="*/ 0 h 197"/>
                <a:gd name="T98" fmla="*/ 263 w 263"/>
                <a:gd name="T99" fmla="*/ 197 h 19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63" h="197">
                  <a:moveTo>
                    <a:pt x="57" y="0"/>
                  </a:moveTo>
                  <a:lnTo>
                    <a:pt x="23" y="54"/>
                  </a:lnTo>
                  <a:lnTo>
                    <a:pt x="11" y="75"/>
                  </a:lnTo>
                  <a:lnTo>
                    <a:pt x="0" y="97"/>
                  </a:lnTo>
                  <a:lnTo>
                    <a:pt x="2" y="127"/>
                  </a:lnTo>
                  <a:lnTo>
                    <a:pt x="16" y="129"/>
                  </a:lnTo>
                  <a:lnTo>
                    <a:pt x="13" y="107"/>
                  </a:lnTo>
                  <a:lnTo>
                    <a:pt x="16" y="129"/>
                  </a:lnTo>
                  <a:lnTo>
                    <a:pt x="29" y="147"/>
                  </a:lnTo>
                  <a:lnTo>
                    <a:pt x="50" y="168"/>
                  </a:lnTo>
                  <a:lnTo>
                    <a:pt x="66" y="172"/>
                  </a:lnTo>
                  <a:lnTo>
                    <a:pt x="100" y="159"/>
                  </a:lnTo>
                  <a:lnTo>
                    <a:pt x="120" y="154"/>
                  </a:lnTo>
                  <a:lnTo>
                    <a:pt x="118" y="136"/>
                  </a:lnTo>
                  <a:lnTo>
                    <a:pt x="122" y="109"/>
                  </a:lnTo>
                  <a:lnTo>
                    <a:pt x="118" y="136"/>
                  </a:lnTo>
                  <a:lnTo>
                    <a:pt x="120" y="154"/>
                  </a:lnTo>
                  <a:lnTo>
                    <a:pt x="154" y="190"/>
                  </a:lnTo>
                  <a:lnTo>
                    <a:pt x="163" y="197"/>
                  </a:lnTo>
                  <a:lnTo>
                    <a:pt x="175" y="197"/>
                  </a:lnTo>
                  <a:lnTo>
                    <a:pt x="229" y="184"/>
                  </a:lnTo>
                  <a:lnTo>
                    <a:pt x="247" y="172"/>
                  </a:lnTo>
                  <a:lnTo>
                    <a:pt x="258" y="159"/>
                  </a:lnTo>
                  <a:lnTo>
                    <a:pt x="263" y="141"/>
                  </a:lnTo>
                  <a:lnTo>
                    <a:pt x="254" y="84"/>
                  </a:lnTo>
                  <a:lnTo>
                    <a:pt x="254" y="63"/>
                  </a:lnTo>
                  <a:lnTo>
                    <a:pt x="256" y="34"/>
                  </a:lnTo>
                  <a:lnTo>
                    <a:pt x="220" y="23"/>
                  </a:lnTo>
                  <a:lnTo>
                    <a:pt x="199" y="20"/>
                  </a:lnTo>
                  <a:lnTo>
                    <a:pt x="159" y="16"/>
                  </a:lnTo>
                  <a:lnTo>
                    <a:pt x="84" y="0"/>
                  </a:lnTo>
                  <a:lnTo>
                    <a:pt x="57" y="0"/>
                  </a:lnTo>
                  <a:close/>
                </a:path>
              </a:pathLst>
            </a:custGeom>
            <a:solidFill>
              <a:schemeClr val="bg1"/>
            </a:solidFill>
            <a:ln w="0">
              <a:solidFill>
                <a:schemeClr val="tx1"/>
              </a:solidFill>
              <a:prstDash val="solid"/>
              <a:round/>
              <a:headEnd/>
              <a:tailEnd/>
            </a:ln>
          </p:spPr>
          <p:txBody>
            <a:bodyPr/>
            <a:lstStyle/>
            <a:p>
              <a:endParaRPr lang="el-GR"/>
            </a:p>
          </p:txBody>
        </p:sp>
        <p:sp>
          <p:nvSpPr>
            <p:cNvPr id="51220" name="Freeform 32"/>
            <p:cNvSpPr>
              <a:spLocks noChangeAspect="1"/>
            </p:cNvSpPr>
            <p:nvPr/>
          </p:nvSpPr>
          <p:spPr bwMode="auto">
            <a:xfrm>
              <a:off x="2519" y="1757"/>
              <a:ext cx="256" cy="365"/>
            </a:xfrm>
            <a:custGeom>
              <a:avLst/>
              <a:gdLst>
                <a:gd name="T0" fmla="*/ 199 w 244"/>
                <a:gd name="T1" fmla="*/ 349 h 349"/>
                <a:gd name="T2" fmla="*/ 204 w 244"/>
                <a:gd name="T3" fmla="*/ 292 h 349"/>
                <a:gd name="T4" fmla="*/ 217 w 244"/>
                <a:gd name="T5" fmla="*/ 240 h 349"/>
                <a:gd name="T6" fmla="*/ 238 w 244"/>
                <a:gd name="T7" fmla="*/ 165 h 349"/>
                <a:gd name="T8" fmla="*/ 244 w 244"/>
                <a:gd name="T9" fmla="*/ 138 h 349"/>
                <a:gd name="T10" fmla="*/ 242 w 244"/>
                <a:gd name="T11" fmla="*/ 113 h 349"/>
                <a:gd name="T12" fmla="*/ 226 w 244"/>
                <a:gd name="T13" fmla="*/ 72 h 349"/>
                <a:gd name="T14" fmla="*/ 213 w 244"/>
                <a:gd name="T15" fmla="*/ 41 h 349"/>
                <a:gd name="T16" fmla="*/ 195 w 244"/>
                <a:gd name="T17" fmla="*/ 31 h 349"/>
                <a:gd name="T18" fmla="*/ 186 w 244"/>
                <a:gd name="T19" fmla="*/ 34 h 349"/>
                <a:gd name="T20" fmla="*/ 176 w 244"/>
                <a:gd name="T21" fmla="*/ 47 h 349"/>
                <a:gd name="T22" fmla="*/ 179 w 244"/>
                <a:gd name="T23" fmla="*/ 70 h 349"/>
                <a:gd name="T24" fmla="*/ 183 w 244"/>
                <a:gd name="T25" fmla="*/ 106 h 349"/>
                <a:gd name="T26" fmla="*/ 170 w 244"/>
                <a:gd name="T27" fmla="*/ 145 h 349"/>
                <a:gd name="T28" fmla="*/ 145 w 244"/>
                <a:gd name="T29" fmla="*/ 174 h 349"/>
                <a:gd name="T30" fmla="*/ 140 w 244"/>
                <a:gd name="T31" fmla="*/ 179 h 349"/>
                <a:gd name="T32" fmla="*/ 131 w 244"/>
                <a:gd name="T33" fmla="*/ 188 h 349"/>
                <a:gd name="T34" fmla="*/ 118 w 244"/>
                <a:gd name="T35" fmla="*/ 174 h 349"/>
                <a:gd name="T36" fmla="*/ 108 w 244"/>
                <a:gd name="T37" fmla="*/ 122 h 349"/>
                <a:gd name="T38" fmla="*/ 104 w 244"/>
                <a:gd name="T39" fmla="*/ 72 h 349"/>
                <a:gd name="T40" fmla="*/ 106 w 244"/>
                <a:gd name="T41" fmla="*/ 41 h 349"/>
                <a:gd name="T42" fmla="*/ 108 w 244"/>
                <a:gd name="T43" fmla="*/ 11 h 349"/>
                <a:gd name="T44" fmla="*/ 95 w 244"/>
                <a:gd name="T45" fmla="*/ 0 h 349"/>
                <a:gd name="T46" fmla="*/ 86 w 244"/>
                <a:gd name="T47" fmla="*/ 7 h 349"/>
                <a:gd name="T48" fmla="*/ 61 w 244"/>
                <a:gd name="T49" fmla="*/ 36 h 349"/>
                <a:gd name="T50" fmla="*/ 45 w 244"/>
                <a:gd name="T51" fmla="*/ 75 h 349"/>
                <a:gd name="T52" fmla="*/ 43 w 244"/>
                <a:gd name="T53" fmla="*/ 109 h 349"/>
                <a:gd name="T54" fmla="*/ 38 w 244"/>
                <a:gd name="T55" fmla="*/ 172 h 349"/>
                <a:gd name="T56" fmla="*/ 38 w 244"/>
                <a:gd name="T57" fmla="*/ 224 h 349"/>
                <a:gd name="T58" fmla="*/ 31 w 244"/>
                <a:gd name="T59" fmla="*/ 254 h 349"/>
                <a:gd name="T60" fmla="*/ 0 w 244"/>
                <a:gd name="T61" fmla="*/ 315 h 349"/>
                <a:gd name="T62" fmla="*/ 27 w 244"/>
                <a:gd name="T63" fmla="*/ 315 h 349"/>
                <a:gd name="T64" fmla="*/ 102 w 244"/>
                <a:gd name="T65" fmla="*/ 331 h 349"/>
                <a:gd name="T66" fmla="*/ 142 w 244"/>
                <a:gd name="T67" fmla="*/ 335 h 349"/>
                <a:gd name="T68" fmla="*/ 163 w 244"/>
                <a:gd name="T69" fmla="*/ 338 h 349"/>
                <a:gd name="T70" fmla="*/ 199 w 244"/>
                <a:gd name="T71" fmla="*/ 349 h 3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4"/>
                <a:gd name="T109" fmla="*/ 0 h 349"/>
                <a:gd name="T110" fmla="*/ 244 w 244"/>
                <a:gd name="T111" fmla="*/ 349 h 34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4" h="349">
                  <a:moveTo>
                    <a:pt x="199" y="349"/>
                  </a:moveTo>
                  <a:lnTo>
                    <a:pt x="204" y="292"/>
                  </a:lnTo>
                  <a:lnTo>
                    <a:pt x="217" y="240"/>
                  </a:lnTo>
                  <a:lnTo>
                    <a:pt x="238" y="165"/>
                  </a:lnTo>
                  <a:lnTo>
                    <a:pt x="244" y="138"/>
                  </a:lnTo>
                  <a:lnTo>
                    <a:pt x="242" y="113"/>
                  </a:lnTo>
                  <a:lnTo>
                    <a:pt x="226" y="72"/>
                  </a:lnTo>
                  <a:lnTo>
                    <a:pt x="213" y="41"/>
                  </a:lnTo>
                  <a:lnTo>
                    <a:pt x="195" y="31"/>
                  </a:lnTo>
                  <a:lnTo>
                    <a:pt x="186" y="34"/>
                  </a:lnTo>
                  <a:lnTo>
                    <a:pt x="176" y="47"/>
                  </a:lnTo>
                  <a:lnTo>
                    <a:pt x="179" y="70"/>
                  </a:lnTo>
                  <a:lnTo>
                    <a:pt x="183" y="106"/>
                  </a:lnTo>
                  <a:lnTo>
                    <a:pt x="170" y="145"/>
                  </a:lnTo>
                  <a:lnTo>
                    <a:pt x="145" y="174"/>
                  </a:lnTo>
                  <a:lnTo>
                    <a:pt x="140" y="179"/>
                  </a:lnTo>
                  <a:lnTo>
                    <a:pt x="131" y="188"/>
                  </a:lnTo>
                  <a:lnTo>
                    <a:pt x="118" y="174"/>
                  </a:lnTo>
                  <a:lnTo>
                    <a:pt x="108" y="122"/>
                  </a:lnTo>
                  <a:lnTo>
                    <a:pt x="104" y="72"/>
                  </a:lnTo>
                  <a:lnTo>
                    <a:pt x="106" y="41"/>
                  </a:lnTo>
                  <a:lnTo>
                    <a:pt x="108" y="11"/>
                  </a:lnTo>
                  <a:lnTo>
                    <a:pt x="95" y="0"/>
                  </a:lnTo>
                  <a:lnTo>
                    <a:pt x="86" y="7"/>
                  </a:lnTo>
                  <a:lnTo>
                    <a:pt x="61" y="36"/>
                  </a:lnTo>
                  <a:lnTo>
                    <a:pt x="45" y="75"/>
                  </a:lnTo>
                  <a:lnTo>
                    <a:pt x="43" y="109"/>
                  </a:lnTo>
                  <a:lnTo>
                    <a:pt x="38" y="172"/>
                  </a:lnTo>
                  <a:lnTo>
                    <a:pt x="38" y="224"/>
                  </a:lnTo>
                  <a:lnTo>
                    <a:pt x="31" y="254"/>
                  </a:lnTo>
                  <a:lnTo>
                    <a:pt x="0" y="315"/>
                  </a:lnTo>
                  <a:lnTo>
                    <a:pt x="27" y="315"/>
                  </a:lnTo>
                  <a:lnTo>
                    <a:pt x="102" y="331"/>
                  </a:lnTo>
                  <a:lnTo>
                    <a:pt x="142" y="335"/>
                  </a:lnTo>
                  <a:lnTo>
                    <a:pt x="163" y="338"/>
                  </a:lnTo>
                  <a:lnTo>
                    <a:pt x="199" y="349"/>
                  </a:lnTo>
                  <a:close/>
                </a:path>
              </a:pathLst>
            </a:custGeom>
            <a:solidFill>
              <a:srgbClr val="FFFF99"/>
            </a:solidFill>
            <a:ln w="0">
              <a:solidFill>
                <a:schemeClr val="tx1"/>
              </a:solidFill>
              <a:prstDash val="solid"/>
              <a:round/>
              <a:headEnd/>
              <a:tailEnd/>
            </a:ln>
          </p:spPr>
          <p:txBody>
            <a:bodyPr/>
            <a:lstStyle/>
            <a:p>
              <a:endParaRPr lang="el-GR"/>
            </a:p>
          </p:txBody>
        </p:sp>
        <p:sp>
          <p:nvSpPr>
            <p:cNvPr id="51221" name="Freeform 33"/>
            <p:cNvSpPr>
              <a:spLocks noChangeAspect="1"/>
            </p:cNvSpPr>
            <p:nvPr/>
          </p:nvSpPr>
          <p:spPr bwMode="auto">
            <a:xfrm>
              <a:off x="2628" y="1733"/>
              <a:ext cx="83" cy="221"/>
            </a:xfrm>
            <a:custGeom>
              <a:avLst/>
              <a:gdLst>
                <a:gd name="T0" fmla="*/ 72 w 79"/>
                <a:gd name="T1" fmla="*/ 70 h 211"/>
                <a:gd name="T2" fmla="*/ 75 w 79"/>
                <a:gd name="T3" fmla="*/ 93 h 211"/>
                <a:gd name="T4" fmla="*/ 79 w 79"/>
                <a:gd name="T5" fmla="*/ 129 h 211"/>
                <a:gd name="T6" fmla="*/ 66 w 79"/>
                <a:gd name="T7" fmla="*/ 168 h 211"/>
                <a:gd name="T8" fmla="*/ 41 w 79"/>
                <a:gd name="T9" fmla="*/ 197 h 211"/>
                <a:gd name="T10" fmla="*/ 36 w 79"/>
                <a:gd name="T11" fmla="*/ 202 h 211"/>
                <a:gd name="T12" fmla="*/ 27 w 79"/>
                <a:gd name="T13" fmla="*/ 211 h 211"/>
                <a:gd name="T14" fmla="*/ 14 w 79"/>
                <a:gd name="T15" fmla="*/ 197 h 211"/>
                <a:gd name="T16" fmla="*/ 4 w 79"/>
                <a:gd name="T17" fmla="*/ 145 h 211"/>
                <a:gd name="T18" fmla="*/ 0 w 79"/>
                <a:gd name="T19" fmla="*/ 95 h 211"/>
                <a:gd name="T20" fmla="*/ 2 w 79"/>
                <a:gd name="T21" fmla="*/ 64 h 211"/>
                <a:gd name="T22" fmla="*/ 11 w 79"/>
                <a:gd name="T23" fmla="*/ 43 h 211"/>
                <a:gd name="T24" fmla="*/ 27 w 79"/>
                <a:gd name="T25" fmla="*/ 9 h 211"/>
                <a:gd name="T26" fmla="*/ 43 w 79"/>
                <a:gd name="T27" fmla="*/ 0 h 211"/>
                <a:gd name="T28" fmla="*/ 52 w 79"/>
                <a:gd name="T29" fmla="*/ 11 h 211"/>
                <a:gd name="T30" fmla="*/ 57 w 79"/>
                <a:gd name="T31" fmla="*/ 30 h 211"/>
                <a:gd name="T32" fmla="*/ 72 w 79"/>
                <a:gd name="T33" fmla="*/ 70 h 2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11"/>
                <a:gd name="T53" fmla="*/ 79 w 79"/>
                <a:gd name="T54" fmla="*/ 211 h 2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11">
                  <a:moveTo>
                    <a:pt x="72" y="70"/>
                  </a:moveTo>
                  <a:lnTo>
                    <a:pt x="75" y="93"/>
                  </a:lnTo>
                  <a:lnTo>
                    <a:pt x="79" y="129"/>
                  </a:lnTo>
                  <a:lnTo>
                    <a:pt x="66" y="168"/>
                  </a:lnTo>
                  <a:lnTo>
                    <a:pt x="41" y="197"/>
                  </a:lnTo>
                  <a:lnTo>
                    <a:pt x="36" y="202"/>
                  </a:lnTo>
                  <a:lnTo>
                    <a:pt x="27" y="211"/>
                  </a:lnTo>
                  <a:lnTo>
                    <a:pt x="14" y="197"/>
                  </a:lnTo>
                  <a:lnTo>
                    <a:pt x="4" y="145"/>
                  </a:lnTo>
                  <a:lnTo>
                    <a:pt x="0" y="95"/>
                  </a:lnTo>
                  <a:lnTo>
                    <a:pt x="2" y="64"/>
                  </a:lnTo>
                  <a:lnTo>
                    <a:pt x="11" y="43"/>
                  </a:lnTo>
                  <a:lnTo>
                    <a:pt x="27" y="9"/>
                  </a:lnTo>
                  <a:lnTo>
                    <a:pt x="43" y="0"/>
                  </a:lnTo>
                  <a:lnTo>
                    <a:pt x="52" y="11"/>
                  </a:lnTo>
                  <a:lnTo>
                    <a:pt x="57" y="30"/>
                  </a:lnTo>
                  <a:lnTo>
                    <a:pt x="72" y="70"/>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2" name="Group 34"/>
          <p:cNvGrpSpPr>
            <a:grpSpLocks/>
          </p:cNvGrpSpPr>
          <p:nvPr/>
        </p:nvGrpSpPr>
        <p:grpSpPr bwMode="auto">
          <a:xfrm flipH="1">
            <a:off x="4881564" y="1150941"/>
            <a:ext cx="782637" cy="2320925"/>
            <a:chOff x="3128" y="712"/>
            <a:chExt cx="1121" cy="3049"/>
          </a:xfrm>
        </p:grpSpPr>
        <p:sp>
          <p:nvSpPr>
            <p:cNvPr id="51217" name="Freeform 35"/>
            <p:cNvSpPr>
              <a:spLocks/>
            </p:cNvSpPr>
            <p:nvPr/>
          </p:nvSpPr>
          <p:spPr bwMode="auto">
            <a:xfrm>
              <a:off x="3260" y="712"/>
              <a:ext cx="924" cy="2053"/>
            </a:xfrm>
            <a:custGeom>
              <a:avLst/>
              <a:gdLst>
                <a:gd name="T0" fmla="*/ 887 w 924"/>
                <a:gd name="T1" fmla="*/ 1988 h 2053"/>
                <a:gd name="T2" fmla="*/ 922 w 924"/>
                <a:gd name="T3" fmla="*/ 1456 h 2053"/>
                <a:gd name="T4" fmla="*/ 897 w 924"/>
                <a:gd name="T5" fmla="*/ 1043 h 2053"/>
                <a:gd name="T6" fmla="*/ 817 w 924"/>
                <a:gd name="T7" fmla="*/ 513 h 2053"/>
                <a:gd name="T8" fmla="*/ 755 w 924"/>
                <a:gd name="T9" fmla="*/ 289 h 2053"/>
                <a:gd name="T10" fmla="*/ 679 w 924"/>
                <a:gd name="T11" fmla="*/ 140 h 2053"/>
                <a:gd name="T12" fmla="*/ 545 w 924"/>
                <a:gd name="T13" fmla="*/ 8 h 2053"/>
                <a:gd name="T14" fmla="*/ 387 w 924"/>
                <a:gd name="T15" fmla="*/ 269 h 2053"/>
                <a:gd name="T16" fmla="*/ 309 w 924"/>
                <a:gd name="T17" fmla="*/ 528 h 2053"/>
                <a:gd name="T18" fmla="*/ 152 w 924"/>
                <a:gd name="T19" fmla="*/ 1028 h 2053"/>
                <a:gd name="T20" fmla="*/ 20 w 924"/>
                <a:gd name="T21" fmla="*/ 1676 h 2053"/>
                <a:gd name="T22" fmla="*/ 7 w 924"/>
                <a:gd name="T23" fmla="*/ 2053 h 2053"/>
                <a:gd name="T24" fmla="*/ 68 w 924"/>
                <a:gd name="T25" fmla="*/ 1884 h 2053"/>
                <a:gd name="T26" fmla="*/ 788 w 924"/>
                <a:gd name="T27" fmla="*/ 1884 h 2053"/>
                <a:gd name="T28" fmla="*/ 887 w 924"/>
                <a:gd name="T29" fmla="*/ 1988 h 20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4"/>
                <a:gd name="T46" fmla="*/ 0 h 2053"/>
                <a:gd name="T47" fmla="*/ 924 w 924"/>
                <a:gd name="T48" fmla="*/ 2053 h 20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4" h="2053">
                  <a:moveTo>
                    <a:pt x="887" y="1988"/>
                  </a:moveTo>
                  <a:cubicBezTo>
                    <a:pt x="904" y="1722"/>
                    <a:pt x="922" y="1456"/>
                    <a:pt x="922" y="1456"/>
                  </a:cubicBezTo>
                  <a:cubicBezTo>
                    <a:pt x="924" y="1299"/>
                    <a:pt x="914" y="1200"/>
                    <a:pt x="897" y="1043"/>
                  </a:cubicBezTo>
                  <a:cubicBezTo>
                    <a:pt x="880" y="886"/>
                    <a:pt x="841" y="639"/>
                    <a:pt x="817" y="513"/>
                  </a:cubicBezTo>
                  <a:cubicBezTo>
                    <a:pt x="793" y="387"/>
                    <a:pt x="778" y="351"/>
                    <a:pt x="755" y="289"/>
                  </a:cubicBezTo>
                  <a:cubicBezTo>
                    <a:pt x="732" y="227"/>
                    <a:pt x="714" y="187"/>
                    <a:pt x="679" y="140"/>
                  </a:cubicBezTo>
                  <a:cubicBezTo>
                    <a:pt x="679" y="140"/>
                    <a:pt x="600" y="0"/>
                    <a:pt x="545" y="8"/>
                  </a:cubicBezTo>
                  <a:cubicBezTo>
                    <a:pt x="490" y="16"/>
                    <a:pt x="387" y="269"/>
                    <a:pt x="387" y="269"/>
                  </a:cubicBezTo>
                  <a:cubicBezTo>
                    <a:pt x="387" y="269"/>
                    <a:pt x="348" y="402"/>
                    <a:pt x="309" y="528"/>
                  </a:cubicBezTo>
                  <a:cubicBezTo>
                    <a:pt x="270" y="654"/>
                    <a:pt x="200" y="837"/>
                    <a:pt x="152" y="1028"/>
                  </a:cubicBezTo>
                  <a:cubicBezTo>
                    <a:pt x="104" y="1219"/>
                    <a:pt x="40" y="1506"/>
                    <a:pt x="20" y="1676"/>
                  </a:cubicBezTo>
                  <a:cubicBezTo>
                    <a:pt x="0" y="1846"/>
                    <a:pt x="8" y="1884"/>
                    <a:pt x="7" y="2053"/>
                  </a:cubicBezTo>
                  <a:cubicBezTo>
                    <a:pt x="37" y="1968"/>
                    <a:pt x="68" y="1884"/>
                    <a:pt x="68" y="1884"/>
                  </a:cubicBezTo>
                  <a:lnTo>
                    <a:pt x="788" y="1884"/>
                  </a:lnTo>
                  <a:cubicBezTo>
                    <a:pt x="788" y="1884"/>
                    <a:pt x="837" y="1936"/>
                    <a:pt x="887" y="1988"/>
                  </a:cubicBezTo>
                  <a:close/>
                </a:path>
              </a:pathLst>
            </a:custGeom>
            <a:solidFill>
              <a:srgbClr val="FFFF99"/>
            </a:solidFill>
            <a:ln w="0" cap="flat" cmpd="sng">
              <a:solidFill>
                <a:schemeClr val="tx1"/>
              </a:solidFill>
              <a:prstDash val="solid"/>
              <a:round/>
              <a:headEnd type="none" w="med" len="med"/>
              <a:tailEnd type="none" w="med" len="med"/>
            </a:ln>
          </p:spPr>
          <p:txBody>
            <a:bodyPr/>
            <a:lstStyle/>
            <a:p>
              <a:endParaRPr lang="el-GR"/>
            </a:p>
          </p:txBody>
        </p:sp>
        <p:sp>
          <p:nvSpPr>
            <p:cNvPr id="51218" name="Freeform 36"/>
            <p:cNvSpPr>
              <a:spLocks/>
            </p:cNvSpPr>
            <p:nvPr/>
          </p:nvSpPr>
          <p:spPr bwMode="auto">
            <a:xfrm>
              <a:off x="3128" y="2389"/>
              <a:ext cx="1121" cy="1372"/>
            </a:xfrm>
            <a:custGeom>
              <a:avLst/>
              <a:gdLst>
                <a:gd name="T0" fmla="*/ 139 w 1121"/>
                <a:gd name="T1" fmla="*/ 376 h 1372"/>
                <a:gd name="T2" fmla="*/ 82 w 1121"/>
                <a:gd name="T3" fmla="*/ 666 h 1372"/>
                <a:gd name="T4" fmla="*/ 9 w 1121"/>
                <a:gd name="T5" fmla="*/ 1032 h 1372"/>
                <a:gd name="T6" fmla="*/ 25 w 1121"/>
                <a:gd name="T7" fmla="*/ 1314 h 1372"/>
                <a:gd name="T8" fmla="*/ 116 w 1121"/>
                <a:gd name="T9" fmla="*/ 1372 h 1372"/>
                <a:gd name="T10" fmla="*/ 368 w 1121"/>
                <a:gd name="T11" fmla="*/ 1369 h 1372"/>
                <a:gd name="T12" fmla="*/ 562 w 1121"/>
                <a:gd name="T13" fmla="*/ 1362 h 1372"/>
                <a:gd name="T14" fmla="*/ 839 w 1121"/>
                <a:gd name="T15" fmla="*/ 1357 h 1372"/>
                <a:gd name="T16" fmla="*/ 1024 w 1121"/>
                <a:gd name="T17" fmla="*/ 1311 h 1372"/>
                <a:gd name="T18" fmla="*/ 1075 w 1121"/>
                <a:gd name="T19" fmla="*/ 1243 h 1372"/>
                <a:gd name="T20" fmla="*/ 1112 w 1121"/>
                <a:gd name="T21" fmla="*/ 1056 h 1372"/>
                <a:gd name="T22" fmla="*/ 1114 w 1121"/>
                <a:gd name="T23" fmla="*/ 930 h 1372"/>
                <a:gd name="T24" fmla="*/ 1111 w 1121"/>
                <a:gd name="T25" fmla="*/ 790 h 1372"/>
                <a:gd name="T26" fmla="*/ 1051 w 1121"/>
                <a:gd name="T27" fmla="*/ 424 h 1372"/>
                <a:gd name="T28" fmla="*/ 1020 w 1121"/>
                <a:gd name="T29" fmla="*/ 312 h 1372"/>
                <a:gd name="T30" fmla="*/ 993 w 1121"/>
                <a:gd name="T31" fmla="*/ 226 h 1372"/>
                <a:gd name="T32" fmla="*/ 931 w 1121"/>
                <a:gd name="T33" fmla="*/ 134 h 1372"/>
                <a:gd name="T34" fmla="*/ 860 w 1121"/>
                <a:gd name="T35" fmla="*/ 94 h 1372"/>
                <a:gd name="T36" fmla="*/ 762 w 1121"/>
                <a:gd name="T37" fmla="*/ 48 h 1372"/>
                <a:gd name="T38" fmla="*/ 634 w 1121"/>
                <a:gd name="T39" fmla="*/ 13 h 1372"/>
                <a:gd name="T40" fmla="*/ 477 w 1121"/>
                <a:gd name="T41" fmla="*/ 18 h 1372"/>
                <a:gd name="T42" fmla="*/ 265 w 1121"/>
                <a:gd name="T43" fmla="*/ 124 h 1372"/>
                <a:gd name="T44" fmla="*/ 170 w 1121"/>
                <a:gd name="T45" fmla="*/ 223 h 1372"/>
                <a:gd name="T46" fmla="*/ 139 w 1121"/>
                <a:gd name="T47" fmla="*/ 376 h 13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1"/>
                <a:gd name="T73" fmla="*/ 0 h 1372"/>
                <a:gd name="T74" fmla="*/ 1121 w 1121"/>
                <a:gd name="T75" fmla="*/ 1372 h 13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1" h="1372">
                  <a:moveTo>
                    <a:pt x="139" y="376"/>
                  </a:moveTo>
                  <a:lnTo>
                    <a:pt x="82" y="666"/>
                  </a:lnTo>
                  <a:cubicBezTo>
                    <a:pt x="60" y="775"/>
                    <a:pt x="18" y="924"/>
                    <a:pt x="9" y="1032"/>
                  </a:cubicBezTo>
                  <a:cubicBezTo>
                    <a:pt x="0" y="1142"/>
                    <a:pt x="10" y="1258"/>
                    <a:pt x="25" y="1314"/>
                  </a:cubicBezTo>
                  <a:cubicBezTo>
                    <a:pt x="40" y="1370"/>
                    <a:pt x="78" y="1372"/>
                    <a:pt x="116" y="1372"/>
                  </a:cubicBezTo>
                  <a:cubicBezTo>
                    <a:pt x="154" y="1372"/>
                    <a:pt x="291" y="1370"/>
                    <a:pt x="368" y="1369"/>
                  </a:cubicBezTo>
                  <a:cubicBezTo>
                    <a:pt x="445" y="1368"/>
                    <a:pt x="484" y="1364"/>
                    <a:pt x="562" y="1362"/>
                  </a:cubicBezTo>
                  <a:cubicBezTo>
                    <a:pt x="640" y="1360"/>
                    <a:pt x="762" y="1365"/>
                    <a:pt x="839" y="1357"/>
                  </a:cubicBezTo>
                  <a:cubicBezTo>
                    <a:pt x="916" y="1349"/>
                    <a:pt x="985" y="1330"/>
                    <a:pt x="1024" y="1311"/>
                  </a:cubicBezTo>
                  <a:cubicBezTo>
                    <a:pt x="1063" y="1292"/>
                    <a:pt x="1063" y="1281"/>
                    <a:pt x="1075" y="1243"/>
                  </a:cubicBezTo>
                  <a:cubicBezTo>
                    <a:pt x="1087" y="1205"/>
                    <a:pt x="1106" y="1109"/>
                    <a:pt x="1112" y="1056"/>
                  </a:cubicBezTo>
                  <a:cubicBezTo>
                    <a:pt x="1118" y="1003"/>
                    <a:pt x="1114" y="974"/>
                    <a:pt x="1114" y="930"/>
                  </a:cubicBezTo>
                  <a:cubicBezTo>
                    <a:pt x="1114" y="886"/>
                    <a:pt x="1121" y="873"/>
                    <a:pt x="1111" y="790"/>
                  </a:cubicBezTo>
                  <a:cubicBezTo>
                    <a:pt x="1101" y="707"/>
                    <a:pt x="1066" y="504"/>
                    <a:pt x="1051" y="424"/>
                  </a:cubicBezTo>
                  <a:lnTo>
                    <a:pt x="1020" y="312"/>
                  </a:lnTo>
                  <a:lnTo>
                    <a:pt x="993" y="226"/>
                  </a:lnTo>
                  <a:cubicBezTo>
                    <a:pt x="978" y="196"/>
                    <a:pt x="953" y="156"/>
                    <a:pt x="931" y="134"/>
                  </a:cubicBezTo>
                  <a:cubicBezTo>
                    <a:pt x="909" y="112"/>
                    <a:pt x="888" y="108"/>
                    <a:pt x="860" y="94"/>
                  </a:cubicBezTo>
                  <a:cubicBezTo>
                    <a:pt x="832" y="80"/>
                    <a:pt x="799" y="60"/>
                    <a:pt x="762" y="48"/>
                  </a:cubicBezTo>
                  <a:cubicBezTo>
                    <a:pt x="725" y="36"/>
                    <a:pt x="681" y="18"/>
                    <a:pt x="634" y="13"/>
                  </a:cubicBezTo>
                  <a:cubicBezTo>
                    <a:pt x="587" y="8"/>
                    <a:pt x="543" y="0"/>
                    <a:pt x="477" y="18"/>
                  </a:cubicBezTo>
                  <a:cubicBezTo>
                    <a:pt x="411" y="36"/>
                    <a:pt x="322" y="81"/>
                    <a:pt x="265" y="124"/>
                  </a:cubicBezTo>
                  <a:cubicBezTo>
                    <a:pt x="214" y="158"/>
                    <a:pt x="191" y="181"/>
                    <a:pt x="170" y="223"/>
                  </a:cubicBezTo>
                  <a:cubicBezTo>
                    <a:pt x="149" y="265"/>
                    <a:pt x="145" y="344"/>
                    <a:pt x="139" y="376"/>
                  </a:cubicBezTo>
                  <a:close/>
                </a:path>
              </a:pathLst>
            </a:custGeom>
            <a:solidFill>
              <a:schemeClr val="bg1"/>
            </a:solidFill>
            <a:ln w="0" cap="flat" cmpd="sng">
              <a:solidFill>
                <a:schemeClr val="tx1"/>
              </a:solidFill>
              <a:prstDash val="solid"/>
              <a:round/>
              <a:headEnd type="none" w="med" len="med"/>
              <a:tailEnd type="none" w="med" len="med"/>
            </a:ln>
          </p:spPr>
          <p:txBody>
            <a:bodyPr/>
            <a:lstStyle/>
            <a:p>
              <a:endParaRPr lang="el-GR"/>
            </a:p>
          </p:txBody>
        </p:sp>
      </p:grpSp>
      <p:grpSp>
        <p:nvGrpSpPr>
          <p:cNvPr id="13" name="Group 37"/>
          <p:cNvGrpSpPr>
            <a:grpSpLocks/>
          </p:cNvGrpSpPr>
          <p:nvPr/>
        </p:nvGrpSpPr>
        <p:grpSpPr bwMode="auto">
          <a:xfrm flipH="1">
            <a:off x="4351339" y="1331913"/>
            <a:ext cx="468312" cy="2012950"/>
            <a:chOff x="3128" y="712"/>
            <a:chExt cx="1121" cy="3049"/>
          </a:xfrm>
        </p:grpSpPr>
        <p:sp>
          <p:nvSpPr>
            <p:cNvPr id="51215" name="Freeform 38"/>
            <p:cNvSpPr>
              <a:spLocks/>
            </p:cNvSpPr>
            <p:nvPr/>
          </p:nvSpPr>
          <p:spPr bwMode="auto">
            <a:xfrm>
              <a:off x="3260" y="712"/>
              <a:ext cx="924" cy="2053"/>
            </a:xfrm>
            <a:custGeom>
              <a:avLst/>
              <a:gdLst>
                <a:gd name="T0" fmla="*/ 887 w 924"/>
                <a:gd name="T1" fmla="*/ 1988 h 2053"/>
                <a:gd name="T2" fmla="*/ 922 w 924"/>
                <a:gd name="T3" fmla="*/ 1456 h 2053"/>
                <a:gd name="T4" fmla="*/ 897 w 924"/>
                <a:gd name="T5" fmla="*/ 1043 h 2053"/>
                <a:gd name="T6" fmla="*/ 817 w 924"/>
                <a:gd name="T7" fmla="*/ 513 h 2053"/>
                <a:gd name="T8" fmla="*/ 755 w 924"/>
                <a:gd name="T9" fmla="*/ 289 h 2053"/>
                <a:gd name="T10" fmla="*/ 679 w 924"/>
                <a:gd name="T11" fmla="*/ 140 h 2053"/>
                <a:gd name="T12" fmla="*/ 545 w 924"/>
                <a:gd name="T13" fmla="*/ 8 h 2053"/>
                <a:gd name="T14" fmla="*/ 387 w 924"/>
                <a:gd name="T15" fmla="*/ 269 h 2053"/>
                <a:gd name="T16" fmla="*/ 309 w 924"/>
                <a:gd name="T17" fmla="*/ 528 h 2053"/>
                <a:gd name="T18" fmla="*/ 152 w 924"/>
                <a:gd name="T19" fmla="*/ 1028 h 2053"/>
                <a:gd name="T20" fmla="*/ 20 w 924"/>
                <a:gd name="T21" fmla="*/ 1676 h 2053"/>
                <a:gd name="T22" fmla="*/ 7 w 924"/>
                <a:gd name="T23" fmla="*/ 2053 h 2053"/>
                <a:gd name="T24" fmla="*/ 68 w 924"/>
                <a:gd name="T25" fmla="*/ 1884 h 2053"/>
                <a:gd name="T26" fmla="*/ 788 w 924"/>
                <a:gd name="T27" fmla="*/ 1884 h 2053"/>
                <a:gd name="T28" fmla="*/ 887 w 924"/>
                <a:gd name="T29" fmla="*/ 1988 h 20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4"/>
                <a:gd name="T46" fmla="*/ 0 h 2053"/>
                <a:gd name="T47" fmla="*/ 924 w 924"/>
                <a:gd name="T48" fmla="*/ 2053 h 20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4" h="2053">
                  <a:moveTo>
                    <a:pt x="887" y="1988"/>
                  </a:moveTo>
                  <a:cubicBezTo>
                    <a:pt x="904" y="1722"/>
                    <a:pt x="922" y="1456"/>
                    <a:pt x="922" y="1456"/>
                  </a:cubicBezTo>
                  <a:cubicBezTo>
                    <a:pt x="924" y="1299"/>
                    <a:pt x="914" y="1200"/>
                    <a:pt x="897" y="1043"/>
                  </a:cubicBezTo>
                  <a:cubicBezTo>
                    <a:pt x="880" y="886"/>
                    <a:pt x="841" y="639"/>
                    <a:pt x="817" y="513"/>
                  </a:cubicBezTo>
                  <a:cubicBezTo>
                    <a:pt x="793" y="387"/>
                    <a:pt x="778" y="351"/>
                    <a:pt x="755" y="289"/>
                  </a:cubicBezTo>
                  <a:cubicBezTo>
                    <a:pt x="732" y="227"/>
                    <a:pt x="714" y="187"/>
                    <a:pt x="679" y="140"/>
                  </a:cubicBezTo>
                  <a:cubicBezTo>
                    <a:pt x="679" y="140"/>
                    <a:pt x="600" y="0"/>
                    <a:pt x="545" y="8"/>
                  </a:cubicBezTo>
                  <a:cubicBezTo>
                    <a:pt x="490" y="16"/>
                    <a:pt x="387" y="269"/>
                    <a:pt x="387" y="269"/>
                  </a:cubicBezTo>
                  <a:cubicBezTo>
                    <a:pt x="387" y="269"/>
                    <a:pt x="348" y="402"/>
                    <a:pt x="309" y="528"/>
                  </a:cubicBezTo>
                  <a:cubicBezTo>
                    <a:pt x="270" y="654"/>
                    <a:pt x="200" y="837"/>
                    <a:pt x="152" y="1028"/>
                  </a:cubicBezTo>
                  <a:cubicBezTo>
                    <a:pt x="104" y="1219"/>
                    <a:pt x="40" y="1506"/>
                    <a:pt x="20" y="1676"/>
                  </a:cubicBezTo>
                  <a:cubicBezTo>
                    <a:pt x="0" y="1846"/>
                    <a:pt x="8" y="1884"/>
                    <a:pt x="7" y="2053"/>
                  </a:cubicBezTo>
                  <a:cubicBezTo>
                    <a:pt x="37" y="1968"/>
                    <a:pt x="68" y="1884"/>
                    <a:pt x="68" y="1884"/>
                  </a:cubicBezTo>
                  <a:lnTo>
                    <a:pt x="788" y="1884"/>
                  </a:lnTo>
                  <a:cubicBezTo>
                    <a:pt x="788" y="1884"/>
                    <a:pt x="837" y="1936"/>
                    <a:pt x="887" y="1988"/>
                  </a:cubicBezTo>
                  <a:close/>
                </a:path>
              </a:pathLst>
            </a:custGeom>
            <a:solidFill>
              <a:srgbClr val="FFFF99"/>
            </a:solidFill>
            <a:ln w="0" cap="flat" cmpd="sng">
              <a:solidFill>
                <a:schemeClr val="tx1"/>
              </a:solidFill>
              <a:prstDash val="solid"/>
              <a:round/>
              <a:headEnd type="none" w="med" len="med"/>
              <a:tailEnd type="none" w="med" len="med"/>
            </a:ln>
          </p:spPr>
          <p:txBody>
            <a:bodyPr/>
            <a:lstStyle/>
            <a:p>
              <a:endParaRPr lang="el-GR"/>
            </a:p>
          </p:txBody>
        </p:sp>
        <p:sp>
          <p:nvSpPr>
            <p:cNvPr id="51216" name="Freeform 39"/>
            <p:cNvSpPr>
              <a:spLocks/>
            </p:cNvSpPr>
            <p:nvPr/>
          </p:nvSpPr>
          <p:spPr bwMode="auto">
            <a:xfrm>
              <a:off x="3128" y="2389"/>
              <a:ext cx="1121" cy="1372"/>
            </a:xfrm>
            <a:custGeom>
              <a:avLst/>
              <a:gdLst>
                <a:gd name="T0" fmla="*/ 139 w 1121"/>
                <a:gd name="T1" fmla="*/ 376 h 1372"/>
                <a:gd name="T2" fmla="*/ 82 w 1121"/>
                <a:gd name="T3" fmla="*/ 666 h 1372"/>
                <a:gd name="T4" fmla="*/ 9 w 1121"/>
                <a:gd name="T5" fmla="*/ 1032 h 1372"/>
                <a:gd name="T6" fmla="*/ 25 w 1121"/>
                <a:gd name="T7" fmla="*/ 1314 h 1372"/>
                <a:gd name="T8" fmla="*/ 116 w 1121"/>
                <a:gd name="T9" fmla="*/ 1372 h 1372"/>
                <a:gd name="T10" fmla="*/ 368 w 1121"/>
                <a:gd name="T11" fmla="*/ 1369 h 1372"/>
                <a:gd name="T12" fmla="*/ 562 w 1121"/>
                <a:gd name="T13" fmla="*/ 1362 h 1372"/>
                <a:gd name="T14" fmla="*/ 839 w 1121"/>
                <a:gd name="T15" fmla="*/ 1357 h 1372"/>
                <a:gd name="T16" fmla="*/ 1024 w 1121"/>
                <a:gd name="T17" fmla="*/ 1311 h 1372"/>
                <a:gd name="T18" fmla="*/ 1075 w 1121"/>
                <a:gd name="T19" fmla="*/ 1243 h 1372"/>
                <a:gd name="T20" fmla="*/ 1112 w 1121"/>
                <a:gd name="T21" fmla="*/ 1056 h 1372"/>
                <a:gd name="T22" fmla="*/ 1114 w 1121"/>
                <a:gd name="T23" fmla="*/ 930 h 1372"/>
                <a:gd name="T24" fmla="*/ 1111 w 1121"/>
                <a:gd name="T25" fmla="*/ 790 h 1372"/>
                <a:gd name="T26" fmla="*/ 1051 w 1121"/>
                <a:gd name="T27" fmla="*/ 424 h 1372"/>
                <a:gd name="T28" fmla="*/ 1020 w 1121"/>
                <a:gd name="T29" fmla="*/ 312 h 1372"/>
                <a:gd name="T30" fmla="*/ 993 w 1121"/>
                <a:gd name="T31" fmla="*/ 226 h 1372"/>
                <a:gd name="T32" fmla="*/ 931 w 1121"/>
                <a:gd name="T33" fmla="*/ 134 h 1372"/>
                <a:gd name="T34" fmla="*/ 860 w 1121"/>
                <a:gd name="T35" fmla="*/ 94 h 1372"/>
                <a:gd name="T36" fmla="*/ 762 w 1121"/>
                <a:gd name="T37" fmla="*/ 48 h 1372"/>
                <a:gd name="T38" fmla="*/ 634 w 1121"/>
                <a:gd name="T39" fmla="*/ 13 h 1372"/>
                <a:gd name="T40" fmla="*/ 477 w 1121"/>
                <a:gd name="T41" fmla="*/ 18 h 1372"/>
                <a:gd name="T42" fmla="*/ 265 w 1121"/>
                <a:gd name="T43" fmla="*/ 124 h 1372"/>
                <a:gd name="T44" fmla="*/ 170 w 1121"/>
                <a:gd name="T45" fmla="*/ 223 h 1372"/>
                <a:gd name="T46" fmla="*/ 139 w 1121"/>
                <a:gd name="T47" fmla="*/ 376 h 13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1"/>
                <a:gd name="T73" fmla="*/ 0 h 1372"/>
                <a:gd name="T74" fmla="*/ 1121 w 1121"/>
                <a:gd name="T75" fmla="*/ 1372 h 13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1" h="1372">
                  <a:moveTo>
                    <a:pt x="139" y="376"/>
                  </a:moveTo>
                  <a:lnTo>
                    <a:pt x="82" y="666"/>
                  </a:lnTo>
                  <a:cubicBezTo>
                    <a:pt x="60" y="775"/>
                    <a:pt x="18" y="924"/>
                    <a:pt x="9" y="1032"/>
                  </a:cubicBezTo>
                  <a:cubicBezTo>
                    <a:pt x="0" y="1142"/>
                    <a:pt x="10" y="1258"/>
                    <a:pt x="25" y="1314"/>
                  </a:cubicBezTo>
                  <a:cubicBezTo>
                    <a:pt x="40" y="1370"/>
                    <a:pt x="78" y="1372"/>
                    <a:pt x="116" y="1372"/>
                  </a:cubicBezTo>
                  <a:cubicBezTo>
                    <a:pt x="154" y="1372"/>
                    <a:pt x="291" y="1370"/>
                    <a:pt x="368" y="1369"/>
                  </a:cubicBezTo>
                  <a:cubicBezTo>
                    <a:pt x="445" y="1368"/>
                    <a:pt x="484" y="1364"/>
                    <a:pt x="562" y="1362"/>
                  </a:cubicBezTo>
                  <a:cubicBezTo>
                    <a:pt x="640" y="1360"/>
                    <a:pt x="762" y="1365"/>
                    <a:pt x="839" y="1357"/>
                  </a:cubicBezTo>
                  <a:cubicBezTo>
                    <a:pt x="916" y="1349"/>
                    <a:pt x="985" y="1330"/>
                    <a:pt x="1024" y="1311"/>
                  </a:cubicBezTo>
                  <a:cubicBezTo>
                    <a:pt x="1063" y="1292"/>
                    <a:pt x="1063" y="1281"/>
                    <a:pt x="1075" y="1243"/>
                  </a:cubicBezTo>
                  <a:cubicBezTo>
                    <a:pt x="1087" y="1205"/>
                    <a:pt x="1106" y="1109"/>
                    <a:pt x="1112" y="1056"/>
                  </a:cubicBezTo>
                  <a:cubicBezTo>
                    <a:pt x="1118" y="1003"/>
                    <a:pt x="1114" y="974"/>
                    <a:pt x="1114" y="930"/>
                  </a:cubicBezTo>
                  <a:cubicBezTo>
                    <a:pt x="1114" y="886"/>
                    <a:pt x="1121" y="873"/>
                    <a:pt x="1111" y="790"/>
                  </a:cubicBezTo>
                  <a:cubicBezTo>
                    <a:pt x="1101" y="707"/>
                    <a:pt x="1066" y="504"/>
                    <a:pt x="1051" y="424"/>
                  </a:cubicBezTo>
                  <a:lnTo>
                    <a:pt x="1020" y="312"/>
                  </a:lnTo>
                  <a:lnTo>
                    <a:pt x="993" y="226"/>
                  </a:lnTo>
                  <a:cubicBezTo>
                    <a:pt x="978" y="196"/>
                    <a:pt x="953" y="156"/>
                    <a:pt x="931" y="134"/>
                  </a:cubicBezTo>
                  <a:cubicBezTo>
                    <a:pt x="909" y="112"/>
                    <a:pt x="888" y="108"/>
                    <a:pt x="860" y="94"/>
                  </a:cubicBezTo>
                  <a:cubicBezTo>
                    <a:pt x="832" y="80"/>
                    <a:pt x="799" y="60"/>
                    <a:pt x="762" y="48"/>
                  </a:cubicBezTo>
                  <a:cubicBezTo>
                    <a:pt x="725" y="36"/>
                    <a:pt x="681" y="18"/>
                    <a:pt x="634" y="13"/>
                  </a:cubicBezTo>
                  <a:cubicBezTo>
                    <a:pt x="587" y="8"/>
                    <a:pt x="543" y="0"/>
                    <a:pt x="477" y="18"/>
                  </a:cubicBezTo>
                  <a:cubicBezTo>
                    <a:pt x="411" y="36"/>
                    <a:pt x="322" y="81"/>
                    <a:pt x="265" y="124"/>
                  </a:cubicBezTo>
                  <a:cubicBezTo>
                    <a:pt x="214" y="158"/>
                    <a:pt x="191" y="181"/>
                    <a:pt x="170" y="223"/>
                  </a:cubicBezTo>
                  <a:cubicBezTo>
                    <a:pt x="149" y="265"/>
                    <a:pt x="145" y="344"/>
                    <a:pt x="139" y="376"/>
                  </a:cubicBezTo>
                  <a:close/>
                </a:path>
              </a:pathLst>
            </a:custGeom>
            <a:solidFill>
              <a:schemeClr val="bg1"/>
            </a:solidFill>
            <a:ln w="0" cap="flat" cmpd="sng">
              <a:solidFill>
                <a:schemeClr val="tx1"/>
              </a:solidFill>
              <a:prstDash val="solid"/>
              <a:round/>
              <a:headEnd type="none" w="med" len="med"/>
              <a:tailEnd type="none" w="med" len="med"/>
            </a:ln>
          </p:spPr>
          <p:txBody>
            <a:bodyPr/>
            <a:lstStyle/>
            <a:p>
              <a:endParaRPr lang="el-GR"/>
            </a:p>
          </p:txBody>
        </p:sp>
      </p:grpSp>
      <p:sp>
        <p:nvSpPr>
          <p:cNvPr id="51214" name="Line 42"/>
          <p:cNvSpPr>
            <a:spLocks noChangeShapeType="1"/>
          </p:cNvSpPr>
          <p:nvPr/>
        </p:nvSpPr>
        <p:spPr bwMode="auto">
          <a:xfrm>
            <a:off x="5708651" y="1149353"/>
            <a:ext cx="0" cy="4348163"/>
          </a:xfrm>
          <a:prstGeom prst="line">
            <a:avLst/>
          </a:prstGeom>
          <a:noFill/>
          <a:ln w="38100">
            <a:solidFill>
              <a:schemeClr val="tx1"/>
            </a:solidFill>
            <a:round/>
            <a:headEnd/>
            <a:tailEnd/>
          </a:ln>
        </p:spPr>
        <p:txBody>
          <a:bodyPr/>
          <a:lstStyle/>
          <a:p>
            <a:endParaRPr lang="el-GR"/>
          </a:p>
        </p:txBody>
      </p:sp>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
          <p:cNvGrpSpPr>
            <a:grpSpLocks/>
          </p:cNvGrpSpPr>
          <p:nvPr/>
        </p:nvGrpSpPr>
        <p:grpSpPr bwMode="auto">
          <a:xfrm rot="-882910">
            <a:off x="1055691" y="3298825"/>
            <a:ext cx="1674812" cy="2095500"/>
            <a:chOff x="2214" y="2239"/>
            <a:chExt cx="367" cy="477"/>
          </a:xfrm>
        </p:grpSpPr>
        <p:sp>
          <p:nvSpPr>
            <p:cNvPr id="52262" name="Freeform 4"/>
            <p:cNvSpPr>
              <a:spLocks noChangeAspect="1"/>
            </p:cNvSpPr>
            <p:nvPr/>
          </p:nvSpPr>
          <p:spPr bwMode="auto">
            <a:xfrm>
              <a:off x="2336" y="2239"/>
              <a:ext cx="245" cy="189"/>
            </a:xfrm>
            <a:custGeom>
              <a:avLst/>
              <a:gdLst>
                <a:gd name="T0" fmla="*/ 0 w 234"/>
                <a:gd name="T1" fmla="*/ 127 h 181"/>
                <a:gd name="T2" fmla="*/ 2 w 234"/>
                <a:gd name="T3" fmla="*/ 82 h 181"/>
                <a:gd name="T4" fmla="*/ 2 w 234"/>
                <a:gd name="T5" fmla="*/ 48 h 181"/>
                <a:gd name="T6" fmla="*/ 9 w 234"/>
                <a:gd name="T7" fmla="*/ 27 h 181"/>
                <a:gd name="T8" fmla="*/ 27 w 234"/>
                <a:gd name="T9" fmla="*/ 0 h 181"/>
                <a:gd name="T10" fmla="*/ 54 w 234"/>
                <a:gd name="T11" fmla="*/ 2 h 181"/>
                <a:gd name="T12" fmla="*/ 61 w 234"/>
                <a:gd name="T13" fmla="*/ 14 h 181"/>
                <a:gd name="T14" fmla="*/ 36 w 234"/>
                <a:gd name="T15" fmla="*/ 59 h 181"/>
                <a:gd name="T16" fmla="*/ 61 w 234"/>
                <a:gd name="T17" fmla="*/ 14 h 181"/>
                <a:gd name="T18" fmla="*/ 70 w 234"/>
                <a:gd name="T19" fmla="*/ 7 h 181"/>
                <a:gd name="T20" fmla="*/ 82 w 234"/>
                <a:gd name="T21" fmla="*/ 5 h 181"/>
                <a:gd name="T22" fmla="*/ 102 w 234"/>
                <a:gd name="T23" fmla="*/ 9 h 181"/>
                <a:gd name="T24" fmla="*/ 136 w 234"/>
                <a:gd name="T25" fmla="*/ 25 h 181"/>
                <a:gd name="T26" fmla="*/ 145 w 234"/>
                <a:gd name="T27" fmla="*/ 48 h 181"/>
                <a:gd name="T28" fmla="*/ 141 w 234"/>
                <a:gd name="T29" fmla="*/ 66 h 181"/>
                <a:gd name="T30" fmla="*/ 129 w 234"/>
                <a:gd name="T31" fmla="*/ 93 h 181"/>
                <a:gd name="T32" fmla="*/ 141 w 234"/>
                <a:gd name="T33" fmla="*/ 66 h 181"/>
                <a:gd name="T34" fmla="*/ 145 w 234"/>
                <a:gd name="T35" fmla="*/ 48 h 181"/>
                <a:gd name="T36" fmla="*/ 156 w 234"/>
                <a:gd name="T37" fmla="*/ 39 h 181"/>
                <a:gd name="T38" fmla="*/ 184 w 234"/>
                <a:gd name="T39" fmla="*/ 39 h 181"/>
                <a:gd name="T40" fmla="*/ 204 w 234"/>
                <a:gd name="T41" fmla="*/ 43 h 181"/>
                <a:gd name="T42" fmla="*/ 224 w 234"/>
                <a:gd name="T43" fmla="*/ 48 h 181"/>
                <a:gd name="T44" fmla="*/ 231 w 234"/>
                <a:gd name="T45" fmla="*/ 61 h 181"/>
                <a:gd name="T46" fmla="*/ 234 w 234"/>
                <a:gd name="T47" fmla="*/ 95 h 181"/>
                <a:gd name="T48" fmla="*/ 227 w 234"/>
                <a:gd name="T49" fmla="*/ 116 h 181"/>
                <a:gd name="T50" fmla="*/ 197 w 234"/>
                <a:gd name="T51" fmla="*/ 152 h 181"/>
                <a:gd name="T52" fmla="*/ 181 w 234"/>
                <a:gd name="T53" fmla="*/ 181 h 181"/>
                <a:gd name="T54" fmla="*/ 141 w 234"/>
                <a:gd name="T55" fmla="*/ 179 h 181"/>
                <a:gd name="T56" fmla="*/ 97 w 234"/>
                <a:gd name="T57" fmla="*/ 168 h 181"/>
                <a:gd name="T58" fmla="*/ 50 w 234"/>
                <a:gd name="T59" fmla="*/ 152 h 181"/>
                <a:gd name="T60" fmla="*/ 0 w 234"/>
                <a:gd name="T61" fmla="*/ 127 h 18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34"/>
                <a:gd name="T94" fmla="*/ 0 h 181"/>
                <a:gd name="T95" fmla="*/ 234 w 234"/>
                <a:gd name="T96" fmla="*/ 181 h 18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34" h="181">
                  <a:moveTo>
                    <a:pt x="0" y="127"/>
                  </a:moveTo>
                  <a:lnTo>
                    <a:pt x="2" y="82"/>
                  </a:lnTo>
                  <a:lnTo>
                    <a:pt x="2" y="48"/>
                  </a:lnTo>
                  <a:lnTo>
                    <a:pt x="9" y="27"/>
                  </a:lnTo>
                  <a:lnTo>
                    <a:pt x="27" y="0"/>
                  </a:lnTo>
                  <a:lnTo>
                    <a:pt x="54" y="2"/>
                  </a:lnTo>
                  <a:lnTo>
                    <a:pt x="61" y="14"/>
                  </a:lnTo>
                  <a:lnTo>
                    <a:pt x="36" y="59"/>
                  </a:lnTo>
                  <a:lnTo>
                    <a:pt x="61" y="14"/>
                  </a:lnTo>
                  <a:lnTo>
                    <a:pt x="70" y="7"/>
                  </a:lnTo>
                  <a:lnTo>
                    <a:pt x="82" y="5"/>
                  </a:lnTo>
                  <a:lnTo>
                    <a:pt x="102" y="9"/>
                  </a:lnTo>
                  <a:lnTo>
                    <a:pt x="136" y="25"/>
                  </a:lnTo>
                  <a:lnTo>
                    <a:pt x="145" y="48"/>
                  </a:lnTo>
                  <a:lnTo>
                    <a:pt x="141" y="66"/>
                  </a:lnTo>
                  <a:lnTo>
                    <a:pt x="129" y="93"/>
                  </a:lnTo>
                  <a:lnTo>
                    <a:pt x="141" y="66"/>
                  </a:lnTo>
                  <a:lnTo>
                    <a:pt x="145" y="48"/>
                  </a:lnTo>
                  <a:lnTo>
                    <a:pt x="156" y="39"/>
                  </a:lnTo>
                  <a:lnTo>
                    <a:pt x="184" y="39"/>
                  </a:lnTo>
                  <a:lnTo>
                    <a:pt x="204" y="43"/>
                  </a:lnTo>
                  <a:lnTo>
                    <a:pt x="224" y="48"/>
                  </a:lnTo>
                  <a:lnTo>
                    <a:pt x="231" y="61"/>
                  </a:lnTo>
                  <a:lnTo>
                    <a:pt x="234" y="95"/>
                  </a:lnTo>
                  <a:lnTo>
                    <a:pt x="227" y="116"/>
                  </a:lnTo>
                  <a:lnTo>
                    <a:pt x="197" y="152"/>
                  </a:lnTo>
                  <a:lnTo>
                    <a:pt x="181" y="181"/>
                  </a:lnTo>
                  <a:lnTo>
                    <a:pt x="141" y="179"/>
                  </a:lnTo>
                  <a:lnTo>
                    <a:pt x="97" y="168"/>
                  </a:lnTo>
                  <a:lnTo>
                    <a:pt x="50" y="152"/>
                  </a:lnTo>
                  <a:lnTo>
                    <a:pt x="0" y="127"/>
                  </a:lnTo>
                  <a:close/>
                </a:path>
              </a:pathLst>
            </a:custGeom>
            <a:solidFill>
              <a:schemeClr val="bg1"/>
            </a:solidFill>
            <a:ln w="0">
              <a:solidFill>
                <a:schemeClr val="tx1"/>
              </a:solidFill>
              <a:prstDash val="solid"/>
              <a:round/>
              <a:headEnd/>
              <a:tailEnd/>
            </a:ln>
          </p:spPr>
          <p:txBody>
            <a:bodyPr/>
            <a:lstStyle/>
            <a:p>
              <a:endParaRPr lang="el-GR"/>
            </a:p>
          </p:txBody>
        </p:sp>
        <p:sp>
          <p:nvSpPr>
            <p:cNvPr id="52263" name="Freeform 5"/>
            <p:cNvSpPr>
              <a:spLocks noChangeAspect="1"/>
            </p:cNvSpPr>
            <p:nvPr/>
          </p:nvSpPr>
          <p:spPr bwMode="auto">
            <a:xfrm>
              <a:off x="2214" y="2372"/>
              <a:ext cx="311" cy="344"/>
            </a:xfrm>
            <a:custGeom>
              <a:avLst/>
              <a:gdLst>
                <a:gd name="T0" fmla="*/ 297 w 297"/>
                <a:gd name="T1" fmla="*/ 54 h 329"/>
                <a:gd name="T2" fmla="*/ 257 w 297"/>
                <a:gd name="T3" fmla="*/ 52 h 329"/>
                <a:gd name="T4" fmla="*/ 213 w 297"/>
                <a:gd name="T5" fmla="*/ 41 h 329"/>
                <a:gd name="T6" fmla="*/ 166 w 297"/>
                <a:gd name="T7" fmla="*/ 25 h 329"/>
                <a:gd name="T8" fmla="*/ 116 w 297"/>
                <a:gd name="T9" fmla="*/ 0 h 329"/>
                <a:gd name="T10" fmla="*/ 100 w 297"/>
                <a:gd name="T11" fmla="*/ 50 h 329"/>
                <a:gd name="T12" fmla="*/ 55 w 297"/>
                <a:gd name="T13" fmla="*/ 127 h 329"/>
                <a:gd name="T14" fmla="*/ 25 w 297"/>
                <a:gd name="T15" fmla="*/ 209 h 329"/>
                <a:gd name="T16" fmla="*/ 0 w 297"/>
                <a:gd name="T17" fmla="*/ 245 h 329"/>
                <a:gd name="T18" fmla="*/ 0 w 297"/>
                <a:gd name="T19" fmla="*/ 274 h 329"/>
                <a:gd name="T20" fmla="*/ 7 w 297"/>
                <a:gd name="T21" fmla="*/ 281 h 329"/>
                <a:gd name="T22" fmla="*/ 32 w 297"/>
                <a:gd name="T23" fmla="*/ 277 h 329"/>
                <a:gd name="T24" fmla="*/ 52 w 297"/>
                <a:gd name="T25" fmla="*/ 259 h 329"/>
                <a:gd name="T26" fmla="*/ 82 w 297"/>
                <a:gd name="T27" fmla="*/ 213 h 329"/>
                <a:gd name="T28" fmla="*/ 175 w 297"/>
                <a:gd name="T29" fmla="*/ 118 h 329"/>
                <a:gd name="T30" fmla="*/ 179 w 297"/>
                <a:gd name="T31" fmla="*/ 125 h 329"/>
                <a:gd name="T32" fmla="*/ 186 w 297"/>
                <a:gd name="T33" fmla="*/ 143 h 329"/>
                <a:gd name="T34" fmla="*/ 184 w 297"/>
                <a:gd name="T35" fmla="*/ 166 h 329"/>
                <a:gd name="T36" fmla="*/ 177 w 297"/>
                <a:gd name="T37" fmla="*/ 197 h 329"/>
                <a:gd name="T38" fmla="*/ 155 w 297"/>
                <a:gd name="T39" fmla="*/ 245 h 329"/>
                <a:gd name="T40" fmla="*/ 134 w 297"/>
                <a:gd name="T41" fmla="*/ 274 h 329"/>
                <a:gd name="T42" fmla="*/ 123 w 297"/>
                <a:gd name="T43" fmla="*/ 304 h 329"/>
                <a:gd name="T44" fmla="*/ 130 w 297"/>
                <a:gd name="T45" fmla="*/ 324 h 329"/>
                <a:gd name="T46" fmla="*/ 139 w 297"/>
                <a:gd name="T47" fmla="*/ 329 h 329"/>
                <a:gd name="T48" fmla="*/ 164 w 297"/>
                <a:gd name="T49" fmla="*/ 322 h 329"/>
                <a:gd name="T50" fmla="*/ 204 w 297"/>
                <a:gd name="T51" fmla="*/ 284 h 329"/>
                <a:gd name="T52" fmla="*/ 238 w 297"/>
                <a:gd name="T53" fmla="*/ 250 h 329"/>
                <a:gd name="T54" fmla="*/ 250 w 297"/>
                <a:gd name="T55" fmla="*/ 229 h 329"/>
                <a:gd name="T56" fmla="*/ 261 w 297"/>
                <a:gd name="T57" fmla="*/ 188 h 329"/>
                <a:gd name="T58" fmla="*/ 266 w 297"/>
                <a:gd name="T59" fmla="*/ 134 h 329"/>
                <a:gd name="T60" fmla="*/ 275 w 297"/>
                <a:gd name="T61" fmla="*/ 100 h 329"/>
                <a:gd name="T62" fmla="*/ 297 w 297"/>
                <a:gd name="T63" fmla="*/ 54 h 3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7"/>
                <a:gd name="T97" fmla="*/ 0 h 329"/>
                <a:gd name="T98" fmla="*/ 297 w 297"/>
                <a:gd name="T99" fmla="*/ 329 h 3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7" h="329">
                  <a:moveTo>
                    <a:pt x="297" y="54"/>
                  </a:moveTo>
                  <a:lnTo>
                    <a:pt x="257" y="52"/>
                  </a:lnTo>
                  <a:lnTo>
                    <a:pt x="213" y="41"/>
                  </a:lnTo>
                  <a:lnTo>
                    <a:pt x="166" y="25"/>
                  </a:lnTo>
                  <a:lnTo>
                    <a:pt x="116" y="0"/>
                  </a:lnTo>
                  <a:lnTo>
                    <a:pt x="100" y="50"/>
                  </a:lnTo>
                  <a:lnTo>
                    <a:pt x="55" y="127"/>
                  </a:lnTo>
                  <a:lnTo>
                    <a:pt x="25" y="209"/>
                  </a:lnTo>
                  <a:lnTo>
                    <a:pt x="0" y="245"/>
                  </a:lnTo>
                  <a:lnTo>
                    <a:pt x="0" y="274"/>
                  </a:lnTo>
                  <a:lnTo>
                    <a:pt x="7" y="281"/>
                  </a:lnTo>
                  <a:lnTo>
                    <a:pt x="32" y="277"/>
                  </a:lnTo>
                  <a:lnTo>
                    <a:pt x="52" y="259"/>
                  </a:lnTo>
                  <a:lnTo>
                    <a:pt x="82" y="213"/>
                  </a:lnTo>
                  <a:lnTo>
                    <a:pt x="175" y="118"/>
                  </a:lnTo>
                  <a:lnTo>
                    <a:pt x="179" y="125"/>
                  </a:lnTo>
                  <a:lnTo>
                    <a:pt x="186" y="143"/>
                  </a:lnTo>
                  <a:lnTo>
                    <a:pt x="184" y="166"/>
                  </a:lnTo>
                  <a:lnTo>
                    <a:pt x="177" y="197"/>
                  </a:lnTo>
                  <a:lnTo>
                    <a:pt x="155" y="245"/>
                  </a:lnTo>
                  <a:lnTo>
                    <a:pt x="134" y="274"/>
                  </a:lnTo>
                  <a:lnTo>
                    <a:pt x="123" y="304"/>
                  </a:lnTo>
                  <a:lnTo>
                    <a:pt x="130" y="324"/>
                  </a:lnTo>
                  <a:lnTo>
                    <a:pt x="139" y="329"/>
                  </a:lnTo>
                  <a:lnTo>
                    <a:pt x="164" y="322"/>
                  </a:lnTo>
                  <a:lnTo>
                    <a:pt x="204" y="284"/>
                  </a:lnTo>
                  <a:lnTo>
                    <a:pt x="238" y="250"/>
                  </a:lnTo>
                  <a:lnTo>
                    <a:pt x="250" y="229"/>
                  </a:lnTo>
                  <a:lnTo>
                    <a:pt x="261" y="188"/>
                  </a:lnTo>
                  <a:lnTo>
                    <a:pt x="266" y="134"/>
                  </a:lnTo>
                  <a:lnTo>
                    <a:pt x="275" y="100"/>
                  </a:lnTo>
                  <a:lnTo>
                    <a:pt x="297" y="54"/>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3" name="Group 6"/>
          <p:cNvGrpSpPr>
            <a:grpSpLocks/>
          </p:cNvGrpSpPr>
          <p:nvPr/>
        </p:nvGrpSpPr>
        <p:grpSpPr bwMode="auto">
          <a:xfrm rot="-844559">
            <a:off x="3178175" y="3289300"/>
            <a:ext cx="876300" cy="1968500"/>
            <a:chOff x="2711" y="2360"/>
            <a:chExt cx="213" cy="497"/>
          </a:xfrm>
        </p:grpSpPr>
        <p:sp>
          <p:nvSpPr>
            <p:cNvPr id="52260" name="Freeform 7"/>
            <p:cNvSpPr>
              <a:spLocks noChangeAspect="1"/>
            </p:cNvSpPr>
            <p:nvPr/>
          </p:nvSpPr>
          <p:spPr bwMode="auto">
            <a:xfrm>
              <a:off x="2763" y="2360"/>
              <a:ext cx="161" cy="195"/>
            </a:xfrm>
            <a:custGeom>
              <a:avLst/>
              <a:gdLst>
                <a:gd name="T0" fmla="*/ 50 w 154"/>
                <a:gd name="T1" fmla="*/ 179 h 186"/>
                <a:gd name="T2" fmla="*/ 18 w 154"/>
                <a:gd name="T3" fmla="*/ 168 h 186"/>
                <a:gd name="T4" fmla="*/ 2 w 154"/>
                <a:gd name="T5" fmla="*/ 143 h 186"/>
                <a:gd name="T6" fmla="*/ 0 w 154"/>
                <a:gd name="T7" fmla="*/ 72 h 186"/>
                <a:gd name="T8" fmla="*/ 11 w 154"/>
                <a:gd name="T9" fmla="*/ 41 h 186"/>
                <a:gd name="T10" fmla="*/ 30 w 154"/>
                <a:gd name="T11" fmla="*/ 20 h 186"/>
                <a:gd name="T12" fmla="*/ 77 w 154"/>
                <a:gd name="T13" fmla="*/ 4 h 186"/>
                <a:gd name="T14" fmla="*/ 102 w 154"/>
                <a:gd name="T15" fmla="*/ 0 h 186"/>
                <a:gd name="T16" fmla="*/ 111 w 154"/>
                <a:gd name="T17" fmla="*/ 7 h 186"/>
                <a:gd name="T18" fmla="*/ 127 w 154"/>
                <a:gd name="T19" fmla="*/ 34 h 186"/>
                <a:gd name="T20" fmla="*/ 154 w 154"/>
                <a:gd name="T21" fmla="*/ 72 h 186"/>
                <a:gd name="T22" fmla="*/ 154 w 154"/>
                <a:gd name="T23" fmla="*/ 95 h 186"/>
                <a:gd name="T24" fmla="*/ 143 w 154"/>
                <a:gd name="T25" fmla="*/ 127 h 186"/>
                <a:gd name="T26" fmla="*/ 114 w 154"/>
                <a:gd name="T27" fmla="*/ 163 h 186"/>
                <a:gd name="T28" fmla="*/ 107 w 154"/>
                <a:gd name="T29" fmla="*/ 179 h 186"/>
                <a:gd name="T30" fmla="*/ 93 w 154"/>
                <a:gd name="T31" fmla="*/ 186 h 186"/>
                <a:gd name="T32" fmla="*/ 50 w 154"/>
                <a:gd name="T33" fmla="*/ 179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4"/>
                <a:gd name="T52" fmla="*/ 0 h 186"/>
                <a:gd name="T53" fmla="*/ 154 w 154"/>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4" h="186">
                  <a:moveTo>
                    <a:pt x="50" y="179"/>
                  </a:moveTo>
                  <a:lnTo>
                    <a:pt x="18" y="168"/>
                  </a:lnTo>
                  <a:lnTo>
                    <a:pt x="2" y="143"/>
                  </a:lnTo>
                  <a:lnTo>
                    <a:pt x="0" y="72"/>
                  </a:lnTo>
                  <a:lnTo>
                    <a:pt x="11" y="41"/>
                  </a:lnTo>
                  <a:lnTo>
                    <a:pt x="30" y="20"/>
                  </a:lnTo>
                  <a:lnTo>
                    <a:pt x="77" y="4"/>
                  </a:lnTo>
                  <a:lnTo>
                    <a:pt x="102" y="0"/>
                  </a:lnTo>
                  <a:lnTo>
                    <a:pt x="111" y="7"/>
                  </a:lnTo>
                  <a:lnTo>
                    <a:pt x="127" y="34"/>
                  </a:lnTo>
                  <a:lnTo>
                    <a:pt x="154" y="72"/>
                  </a:lnTo>
                  <a:lnTo>
                    <a:pt x="154" y="95"/>
                  </a:lnTo>
                  <a:lnTo>
                    <a:pt x="143" y="127"/>
                  </a:lnTo>
                  <a:lnTo>
                    <a:pt x="114" y="163"/>
                  </a:lnTo>
                  <a:lnTo>
                    <a:pt x="107" y="179"/>
                  </a:lnTo>
                  <a:lnTo>
                    <a:pt x="93" y="186"/>
                  </a:lnTo>
                  <a:lnTo>
                    <a:pt x="50" y="179"/>
                  </a:lnTo>
                  <a:close/>
                </a:path>
              </a:pathLst>
            </a:custGeom>
            <a:solidFill>
              <a:schemeClr val="bg1"/>
            </a:solidFill>
            <a:ln w="0">
              <a:solidFill>
                <a:schemeClr val="tx1"/>
              </a:solidFill>
              <a:prstDash val="solid"/>
              <a:round/>
              <a:headEnd/>
              <a:tailEnd/>
            </a:ln>
          </p:spPr>
          <p:txBody>
            <a:bodyPr/>
            <a:lstStyle/>
            <a:p>
              <a:endParaRPr lang="el-GR"/>
            </a:p>
          </p:txBody>
        </p:sp>
        <p:sp>
          <p:nvSpPr>
            <p:cNvPr id="52261" name="Freeform 8"/>
            <p:cNvSpPr>
              <a:spLocks noChangeAspect="1"/>
            </p:cNvSpPr>
            <p:nvPr/>
          </p:nvSpPr>
          <p:spPr bwMode="auto">
            <a:xfrm>
              <a:off x="2711" y="2510"/>
              <a:ext cx="164" cy="347"/>
            </a:xfrm>
            <a:custGeom>
              <a:avLst/>
              <a:gdLst>
                <a:gd name="T0" fmla="*/ 100 w 157"/>
                <a:gd name="T1" fmla="*/ 36 h 331"/>
                <a:gd name="T2" fmla="*/ 68 w 157"/>
                <a:gd name="T3" fmla="*/ 25 h 331"/>
                <a:gd name="T4" fmla="*/ 52 w 157"/>
                <a:gd name="T5" fmla="*/ 0 h 331"/>
                <a:gd name="T6" fmla="*/ 43 w 157"/>
                <a:gd name="T7" fmla="*/ 54 h 331"/>
                <a:gd name="T8" fmla="*/ 18 w 157"/>
                <a:gd name="T9" fmla="*/ 161 h 331"/>
                <a:gd name="T10" fmla="*/ 9 w 157"/>
                <a:gd name="T11" fmla="*/ 238 h 331"/>
                <a:gd name="T12" fmla="*/ 0 w 157"/>
                <a:gd name="T13" fmla="*/ 306 h 331"/>
                <a:gd name="T14" fmla="*/ 7 w 157"/>
                <a:gd name="T15" fmla="*/ 324 h 331"/>
                <a:gd name="T16" fmla="*/ 12 w 157"/>
                <a:gd name="T17" fmla="*/ 331 h 331"/>
                <a:gd name="T18" fmla="*/ 18 w 157"/>
                <a:gd name="T19" fmla="*/ 328 h 331"/>
                <a:gd name="T20" fmla="*/ 34 w 157"/>
                <a:gd name="T21" fmla="*/ 315 h 331"/>
                <a:gd name="T22" fmla="*/ 64 w 157"/>
                <a:gd name="T23" fmla="*/ 254 h 331"/>
                <a:gd name="T24" fmla="*/ 98 w 157"/>
                <a:gd name="T25" fmla="*/ 186 h 331"/>
                <a:gd name="T26" fmla="*/ 136 w 157"/>
                <a:gd name="T27" fmla="*/ 81 h 331"/>
                <a:gd name="T28" fmla="*/ 157 w 157"/>
                <a:gd name="T29" fmla="*/ 36 h 331"/>
                <a:gd name="T30" fmla="*/ 143 w 157"/>
                <a:gd name="T31" fmla="*/ 43 h 331"/>
                <a:gd name="T32" fmla="*/ 100 w 157"/>
                <a:gd name="T33" fmla="*/ 36 h 3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7"/>
                <a:gd name="T52" fmla="*/ 0 h 331"/>
                <a:gd name="T53" fmla="*/ 157 w 157"/>
                <a:gd name="T54" fmla="*/ 331 h 3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7" h="331">
                  <a:moveTo>
                    <a:pt x="100" y="36"/>
                  </a:moveTo>
                  <a:lnTo>
                    <a:pt x="68" y="25"/>
                  </a:lnTo>
                  <a:lnTo>
                    <a:pt x="52" y="0"/>
                  </a:lnTo>
                  <a:lnTo>
                    <a:pt x="43" y="54"/>
                  </a:lnTo>
                  <a:lnTo>
                    <a:pt x="18" y="161"/>
                  </a:lnTo>
                  <a:lnTo>
                    <a:pt x="9" y="238"/>
                  </a:lnTo>
                  <a:lnTo>
                    <a:pt x="0" y="306"/>
                  </a:lnTo>
                  <a:lnTo>
                    <a:pt x="7" y="324"/>
                  </a:lnTo>
                  <a:lnTo>
                    <a:pt x="12" y="331"/>
                  </a:lnTo>
                  <a:lnTo>
                    <a:pt x="18" y="328"/>
                  </a:lnTo>
                  <a:lnTo>
                    <a:pt x="34" y="315"/>
                  </a:lnTo>
                  <a:lnTo>
                    <a:pt x="64" y="254"/>
                  </a:lnTo>
                  <a:lnTo>
                    <a:pt x="98" y="186"/>
                  </a:lnTo>
                  <a:lnTo>
                    <a:pt x="136" y="81"/>
                  </a:lnTo>
                  <a:lnTo>
                    <a:pt x="157" y="36"/>
                  </a:lnTo>
                  <a:lnTo>
                    <a:pt x="143" y="43"/>
                  </a:lnTo>
                  <a:lnTo>
                    <a:pt x="100" y="36"/>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4" name="Group 9"/>
          <p:cNvGrpSpPr>
            <a:grpSpLocks/>
          </p:cNvGrpSpPr>
          <p:nvPr/>
        </p:nvGrpSpPr>
        <p:grpSpPr bwMode="auto">
          <a:xfrm rot="-610285">
            <a:off x="3825879" y="3246441"/>
            <a:ext cx="892175" cy="2262187"/>
            <a:chOff x="2894" y="2383"/>
            <a:chExt cx="195" cy="515"/>
          </a:xfrm>
        </p:grpSpPr>
        <p:sp>
          <p:nvSpPr>
            <p:cNvPr id="52258" name="Freeform 10"/>
            <p:cNvSpPr>
              <a:spLocks noChangeAspect="1"/>
            </p:cNvSpPr>
            <p:nvPr/>
          </p:nvSpPr>
          <p:spPr bwMode="auto">
            <a:xfrm>
              <a:off x="2937" y="2383"/>
              <a:ext cx="152" cy="210"/>
            </a:xfrm>
            <a:custGeom>
              <a:avLst/>
              <a:gdLst>
                <a:gd name="T0" fmla="*/ 52 w 145"/>
                <a:gd name="T1" fmla="*/ 200 h 200"/>
                <a:gd name="T2" fmla="*/ 18 w 145"/>
                <a:gd name="T3" fmla="*/ 186 h 200"/>
                <a:gd name="T4" fmla="*/ 0 w 145"/>
                <a:gd name="T5" fmla="*/ 180 h 200"/>
                <a:gd name="T6" fmla="*/ 9 w 145"/>
                <a:gd name="T7" fmla="*/ 132 h 200"/>
                <a:gd name="T8" fmla="*/ 4 w 145"/>
                <a:gd name="T9" fmla="*/ 82 h 200"/>
                <a:gd name="T10" fmla="*/ 16 w 145"/>
                <a:gd name="T11" fmla="*/ 46 h 200"/>
                <a:gd name="T12" fmla="*/ 29 w 145"/>
                <a:gd name="T13" fmla="*/ 21 h 200"/>
                <a:gd name="T14" fmla="*/ 97 w 145"/>
                <a:gd name="T15" fmla="*/ 0 h 200"/>
                <a:gd name="T16" fmla="*/ 102 w 145"/>
                <a:gd name="T17" fmla="*/ 0 h 200"/>
                <a:gd name="T18" fmla="*/ 136 w 145"/>
                <a:gd name="T19" fmla="*/ 23 h 200"/>
                <a:gd name="T20" fmla="*/ 145 w 145"/>
                <a:gd name="T21" fmla="*/ 41 h 200"/>
                <a:gd name="T22" fmla="*/ 143 w 145"/>
                <a:gd name="T23" fmla="*/ 68 h 200"/>
                <a:gd name="T24" fmla="*/ 131 w 145"/>
                <a:gd name="T25" fmla="*/ 105 h 200"/>
                <a:gd name="T26" fmla="*/ 104 w 145"/>
                <a:gd name="T27" fmla="*/ 175 h 200"/>
                <a:gd name="T28" fmla="*/ 77 w 145"/>
                <a:gd name="T29" fmla="*/ 198 h 200"/>
                <a:gd name="T30" fmla="*/ 52 w 145"/>
                <a:gd name="T31" fmla="*/ 200 h 2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5"/>
                <a:gd name="T49" fmla="*/ 0 h 200"/>
                <a:gd name="T50" fmla="*/ 145 w 145"/>
                <a:gd name="T51" fmla="*/ 200 h 20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5" h="200">
                  <a:moveTo>
                    <a:pt x="52" y="200"/>
                  </a:moveTo>
                  <a:lnTo>
                    <a:pt x="18" y="186"/>
                  </a:lnTo>
                  <a:lnTo>
                    <a:pt x="0" y="180"/>
                  </a:lnTo>
                  <a:lnTo>
                    <a:pt x="9" y="132"/>
                  </a:lnTo>
                  <a:lnTo>
                    <a:pt x="4" y="82"/>
                  </a:lnTo>
                  <a:lnTo>
                    <a:pt x="16" y="46"/>
                  </a:lnTo>
                  <a:lnTo>
                    <a:pt x="29" y="21"/>
                  </a:lnTo>
                  <a:lnTo>
                    <a:pt x="97" y="0"/>
                  </a:lnTo>
                  <a:lnTo>
                    <a:pt x="102" y="0"/>
                  </a:lnTo>
                  <a:lnTo>
                    <a:pt x="136" y="23"/>
                  </a:lnTo>
                  <a:lnTo>
                    <a:pt x="145" y="41"/>
                  </a:lnTo>
                  <a:lnTo>
                    <a:pt x="143" y="68"/>
                  </a:lnTo>
                  <a:lnTo>
                    <a:pt x="131" y="105"/>
                  </a:lnTo>
                  <a:lnTo>
                    <a:pt x="104" y="175"/>
                  </a:lnTo>
                  <a:lnTo>
                    <a:pt x="77" y="198"/>
                  </a:lnTo>
                  <a:lnTo>
                    <a:pt x="52" y="200"/>
                  </a:lnTo>
                  <a:close/>
                </a:path>
              </a:pathLst>
            </a:custGeom>
            <a:solidFill>
              <a:schemeClr val="bg1"/>
            </a:solidFill>
            <a:ln w="0">
              <a:solidFill>
                <a:schemeClr val="tx1"/>
              </a:solidFill>
              <a:prstDash val="solid"/>
              <a:round/>
              <a:headEnd/>
              <a:tailEnd/>
            </a:ln>
          </p:spPr>
          <p:txBody>
            <a:bodyPr/>
            <a:lstStyle/>
            <a:p>
              <a:endParaRPr lang="el-GR"/>
            </a:p>
          </p:txBody>
        </p:sp>
        <p:sp>
          <p:nvSpPr>
            <p:cNvPr id="52259" name="Freeform 11"/>
            <p:cNvSpPr>
              <a:spLocks noChangeAspect="1"/>
            </p:cNvSpPr>
            <p:nvPr/>
          </p:nvSpPr>
          <p:spPr bwMode="auto">
            <a:xfrm>
              <a:off x="2894" y="2566"/>
              <a:ext cx="152" cy="332"/>
            </a:xfrm>
            <a:custGeom>
              <a:avLst/>
              <a:gdLst>
                <a:gd name="T0" fmla="*/ 93 w 145"/>
                <a:gd name="T1" fmla="*/ 25 h 317"/>
                <a:gd name="T2" fmla="*/ 59 w 145"/>
                <a:gd name="T3" fmla="*/ 11 h 317"/>
                <a:gd name="T4" fmla="*/ 41 w 145"/>
                <a:gd name="T5" fmla="*/ 5 h 317"/>
                <a:gd name="T6" fmla="*/ 20 w 145"/>
                <a:gd name="T7" fmla="*/ 86 h 317"/>
                <a:gd name="T8" fmla="*/ 13 w 145"/>
                <a:gd name="T9" fmla="*/ 141 h 317"/>
                <a:gd name="T10" fmla="*/ 2 w 145"/>
                <a:gd name="T11" fmla="*/ 215 h 317"/>
                <a:gd name="T12" fmla="*/ 0 w 145"/>
                <a:gd name="T13" fmla="*/ 254 h 317"/>
                <a:gd name="T14" fmla="*/ 2 w 145"/>
                <a:gd name="T15" fmla="*/ 283 h 317"/>
                <a:gd name="T16" fmla="*/ 9 w 145"/>
                <a:gd name="T17" fmla="*/ 308 h 317"/>
                <a:gd name="T18" fmla="*/ 23 w 145"/>
                <a:gd name="T19" fmla="*/ 317 h 317"/>
                <a:gd name="T20" fmla="*/ 32 w 145"/>
                <a:gd name="T21" fmla="*/ 313 h 317"/>
                <a:gd name="T22" fmla="*/ 45 w 145"/>
                <a:gd name="T23" fmla="*/ 295 h 317"/>
                <a:gd name="T24" fmla="*/ 54 w 145"/>
                <a:gd name="T25" fmla="*/ 268 h 317"/>
                <a:gd name="T26" fmla="*/ 66 w 145"/>
                <a:gd name="T27" fmla="*/ 231 h 317"/>
                <a:gd name="T28" fmla="*/ 93 w 145"/>
                <a:gd name="T29" fmla="*/ 161 h 317"/>
                <a:gd name="T30" fmla="*/ 113 w 145"/>
                <a:gd name="T31" fmla="*/ 107 h 317"/>
                <a:gd name="T32" fmla="*/ 145 w 145"/>
                <a:gd name="T33" fmla="*/ 0 h 317"/>
                <a:gd name="T34" fmla="*/ 118 w 145"/>
                <a:gd name="T35" fmla="*/ 23 h 317"/>
                <a:gd name="T36" fmla="*/ 93 w 145"/>
                <a:gd name="T37" fmla="*/ 25 h 3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5"/>
                <a:gd name="T58" fmla="*/ 0 h 317"/>
                <a:gd name="T59" fmla="*/ 145 w 145"/>
                <a:gd name="T60" fmla="*/ 317 h 3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5" h="317">
                  <a:moveTo>
                    <a:pt x="93" y="25"/>
                  </a:moveTo>
                  <a:lnTo>
                    <a:pt x="59" y="11"/>
                  </a:lnTo>
                  <a:lnTo>
                    <a:pt x="41" y="5"/>
                  </a:lnTo>
                  <a:lnTo>
                    <a:pt x="20" y="86"/>
                  </a:lnTo>
                  <a:lnTo>
                    <a:pt x="13" y="141"/>
                  </a:lnTo>
                  <a:lnTo>
                    <a:pt x="2" y="215"/>
                  </a:lnTo>
                  <a:lnTo>
                    <a:pt x="0" y="254"/>
                  </a:lnTo>
                  <a:lnTo>
                    <a:pt x="2" y="283"/>
                  </a:lnTo>
                  <a:lnTo>
                    <a:pt x="9" y="308"/>
                  </a:lnTo>
                  <a:lnTo>
                    <a:pt x="23" y="317"/>
                  </a:lnTo>
                  <a:lnTo>
                    <a:pt x="32" y="313"/>
                  </a:lnTo>
                  <a:lnTo>
                    <a:pt x="45" y="295"/>
                  </a:lnTo>
                  <a:lnTo>
                    <a:pt x="54" y="268"/>
                  </a:lnTo>
                  <a:lnTo>
                    <a:pt x="66" y="231"/>
                  </a:lnTo>
                  <a:lnTo>
                    <a:pt x="93" y="161"/>
                  </a:lnTo>
                  <a:lnTo>
                    <a:pt x="113" y="107"/>
                  </a:lnTo>
                  <a:lnTo>
                    <a:pt x="145" y="0"/>
                  </a:lnTo>
                  <a:lnTo>
                    <a:pt x="118" y="23"/>
                  </a:lnTo>
                  <a:lnTo>
                    <a:pt x="93" y="25"/>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5" name="Group 12"/>
          <p:cNvGrpSpPr>
            <a:grpSpLocks/>
          </p:cNvGrpSpPr>
          <p:nvPr/>
        </p:nvGrpSpPr>
        <p:grpSpPr bwMode="auto">
          <a:xfrm rot="-908756">
            <a:off x="2406651" y="3328988"/>
            <a:ext cx="1004888" cy="1943100"/>
            <a:chOff x="2497" y="2338"/>
            <a:chExt cx="228" cy="459"/>
          </a:xfrm>
        </p:grpSpPr>
        <p:sp>
          <p:nvSpPr>
            <p:cNvPr id="52256" name="Freeform 13"/>
            <p:cNvSpPr>
              <a:spLocks noChangeAspect="1"/>
            </p:cNvSpPr>
            <p:nvPr/>
          </p:nvSpPr>
          <p:spPr bwMode="auto">
            <a:xfrm>
              <a:off x="2568" y="2338"/>
              <a:ext cx="157" cy="172"/>
            </a:xfrm>
            <a:custGeom>
              <a:avLst/>
              <a:gdLst>
                <a:gd name="T0" fmla="*/ 52 w 150"/>
                <a:gd name="T1" fmla="*/ 157 h 164"/>
                <a:gd name="T2" fmla="*/ 14 w 150"/>
                <a:gd name="T3" fmla="*/ 141 h 164"/>
                <a:gd name="T4" fmla="*/ 0 w 150"/>
                <a:gd name="T5" fmla="*/ 125 h 164"/>
                <a:gd name="T6" fmla="*/ 2 w 150"/>
                <a:gd name="T7" fmla="*/ 114 h 164"/>
                <a:gd name="T8" fmla="*/ 5 w 150"/>
                <a:gd name="T9" fmla="*/ 71 h 164"/>
                <a:gd name="T10" fmla="*/ 5 w 150"/>
                <a:gd name="T11" fmla="*/ 48 h 164"/>
                <a:gd name="T12" fmla="*/ 18 w 150"/>
                <a:gd name="T13" fmla="*/ 21 h 164"/>
                <a:gd name="T14" fmla="*/ 36 w 150"/>
                <a:gd name="T15" fmla="*/ 5 h 164"/>
                <a:gd name="T16" fmla="*/ 66 w 150"/>
                <a:gd name="T17" fmla="*/ 5 h 164"/>
                <a:gd name="T18" fmla="*/ 102 w 150"/>
                <a:gd name="T19" fmla="*/ 0 h 164"/>
                <a:gd name="T20" fmla="*/ 111 w 150"/>
                <a:gd name="T21" fmla="*/ 0 h 164"/>
                <a:gd name="T22" fmla="*/ 132 w 150"/>
                <a:gd name="T23" fmla="*/ 21 h 164"/>
                <a:gd name="T24" fmla="*/ 139 w 150"/>
                <a:gd name="T25" fmla="*/ 39 h 164"/>
                <a:gd name="T26" fmla="*/ 150 w 150"/>
                <a:gd name="T27" fmla="*/ 64 h 164"/>
                <a:gd name="T28" fmla="*/ 148 w 150"/>
                <a:gd name="T29" fmla="*/ 80 h 164"/>
                <a:gd name="T30" fmla="*/ 136 w 150"/>
                <a:gd name="T31" fmla="*/ 107 h 164"/>
                <a:gd name="T32" fmla="*/ 102 w 150"/>
                <a:gd name="T33" fmla="*/ 141 h 164"/>
                <a:gd name="T34" fmla="*/ 93 w 150"/>
                <a:gd name="T35" fmla="*/ 159 h 164"/>
                <a:gd name="T36" fmla="*/ 73 w 150"/>
                <a:gd name="T37" fmla="*/ 164 h 164"/>
                <a:gd name="T38" fmla="*/ 52 w 150"/>
                <a:gd name="T39" fmla="*/ 157 h 1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0"/>
                <a:gd name="T61" fmla="*/ 0 h 164"/>
                <a:gd name="T62" fmla="*/ 150 w 150"/>
                <a:gd name="T63" fmla="*/ 164 h 1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0" h="164">
                  <a:moveTo>
                    <a:pt x="52" y="157"/>
                  </a:moveTo>
                  <a:lnTo>
                    <a:pt x="14" y="141"/>
                  </a:lnTo>
                  <a:lnTo>
                    <a:pt x="0" y="125"/>
                  </a:lnTo>
                  <a:lnTo>
                    <a:pt x="2" y="114"/>
                  </a:lnTo>
                  <a:lnTo>
                    <a:pt x="5" y="71"/>
                  </a:lnTo>
                  <a:lnTo>
                    <a:pt x="5" y="48"/>
                  </a:lnTo>
                  <a:lnTo>
                    <a:pt x="18" y="21"/>
                  </a:lnTo>
                  <a:lnTo>
                    <a:pt x="36" y="5"/>
                  </a:lnTo>
                  <a:lnTo>
                    <a:pt x="66" y="5"/>
                  </a:lnTo>
                  <a:lnTo>
                    <a:pt x="102" y="0"/>
                  </a:lnTo>
                  <a:lnTo>
                    <a:pt x="111" y="0"/>
                  </a:lnTo>
                  <a:lnTo>
                    <a:pt x="132" y="21"/>
                  </a:lnTo>
                  <a:lnTo>
                    <a:pt x="139" y="39"/>
                  </a:lnTo>
                  <a:lnTo>
                    <a:pt x="150" y="64"/>
                  </a:lnTo>
                  <a:lnTo>
                    <a:pt x="148" y="80"/>
                  </a:lnTo>
                  <a:lnTo>
                    <a:pt x="136" y="107"/>
                  </a:lnTo>
                  <a:lnTo>
                    <a:pt x="102" y="141"/>
                  </a:lnTo>
                  <a:lnTo>
                    <a:pt x="93" y="159"/>
                  </a:lnTo>
                  <a:lnTo>
                    <a:pt x="73" y="164"/>
                  </a:lnTo>
                  <a:lnTo>
                    <a:pt x="52" y="157"/>
                  </a:lnTo>
                  <a:close/>
                </a:path>
              </a:pathLst>
            </a:custGeom>
            <a:solidFill>
              <a:schemeClr val="bg1"/>
            </a:solidFill>
            <a:ln w="0">
              <a:solidFill>
                <a:schemeClr val="tx1"/>
              </a:solidFill>
              <a:prstDash val="solid"/>
              <a:round/>
              <a:headEnd/>
              <a:tailEnd/>
            </a:ln>
          </p:spPr>
          <p:txBody>
            <a:bodyPr/>
            <a:lstStyle/>
            <a:p>
              <a:endParaRPr lang="el-GR"/>
            </a:p>
          </p:txBody>
        </p:sp>
        <p:sp>
          <p:nvSpPr>
            <p:cNvPr id="52257" name="Freeform 14"/>
            <p:cNvSpPr>
              <a:spLocks noChangeAspect="1"/>
            </p:cNvSpPr>
            <p:nvPr/>
          </p:nvSpPr>
          <p:spPr bwMode="auto">
            <a:xfrm>
              <a:off x="2497" y="2469"/>
              <a:ext cx="169" cy="328"/>
            </a:xfrm>
            <a:custGeom>
              <a:avLst/>
              <a:gdLst>
                <a:gd name="T0" fmla="*/ 120 w 161"/>
                <a:gd name="T1" fmla="*/ 32 h 313"/>
                <a:gd name="T2" fmla="*/ 82 w 161"/>
                <a:gd name="T3" fmla="*/ 16 h 313"/>
                <a:gd name="T4" fmla="*/ 68 w 161"/>
                <a:gd name="T5" fmla="*/ 0 h 313"/>
                <a:gd name="T6" fmla="*/ 52 w 161"/>
                <a:gd name="T7" fmla="*/ 50 h 313"/>
                <a:gd name="T8" fmla="*/ 23 w 161"/>
                <a:gd name="T9" fmla="*/ 150 h 313"/>
                <a:gd name="T10" fmla="*/ 9 w 161"/>
                <a:gd name="T11" fmla="*/ 222 h 313"/>
                <a:gd name="T12" fmla="*/ 0 w 161"/>
                <a:gd name="T13" fmla="*/ 286 h 313"/>
                <a:gd name="T14" fmla="*/ 5 w 161"/>
                <a:gd name="T15" fmla="*/ 306 h 313"/>
                <a:gd name="T16" fmla="*/ 14 w 161"/>
                <a:gd name="T17" fmla="*/ 313 h 313"/>
                <a:gd name="T18" fmla="*/ 18 w 161"/>
                <a:gd name="T19" fmla="*/ 311 h 313"/>
                <a:gd name="T20" fmla="*/ 32 w 161"/>
                <a:gd name="T21" fmla="*/ 297 h 313"/>
                <a:gd name="T22" fmla="*/ 64 w 161"/>
                <a:gd name="T23" fmla="*/ 243 h 313"/>
                <a:gd name="T24" fmla="*/ 100 w 161"/>
                <a:gd name="T25" fmla="*/ 168 h 313"/>
                <a:gd name="T26" fmla="*/ 143 w 161"/>
                <a:gd name="T27" fmla="*/ 73 h 313"/>
                <a:gd name="T28" fmla="*/ 161 w 161"/>
                <a:gd name="T29" fmla="*/ 34 h 313"/>
                <a:gd name="T30" fmla="*/ 141 w 161"/>
                <a:gd name="T31" fmla="*/ 39 h 313"/>
                <a:gd name="T32" fmla="*/ 120 w 161"/>
                <a:gd name="T33" fmla="*/ 32 h 3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1"/>
                <a:gd name="T52" fmla="*/ 0 h 313"/>
                <a:gd name="T53" fmla="*/ 161 w 161"/>
                <a:gd name="T54" fmla="*/ 313 h 3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1" h="313">
                  <a:moveTo>
                    <a:pt x="120" y="32"/>
                  </a:moveTo>
                  <a:lnTo>
                    <a:pt x="82" y="16"/>
                  </a:lnTo>
                  <a:lnTo>
                    <a:pt x="68" y="0"/>
                  </a:lnTo>
                  <a:lnTo>
                    <a:pt x="52" y="50"/>
                  </a:lnTo>
                  <a:lnTo>
                    <a:pt x="23" y="150"/>
                  </a:lnTo>
                  <a:lnTo>
                    <a:pt x="9" y="222"/>
                  </a:lnTo>
                  <a:lnTo>
                    <a:pt x="0" y="286"/>
                  </a:lnTo>
                  <a:lnTo>
                    <a:pt x="5" y="306"/>
                  </a:lnTo>
                  <a:lnTo>
                    <a:pt x="14" y="313"/>
                  </a:lnTo>
                  <a:lnTo>
                    <a:pt x="18" y="311"/>
                  </a:lnTo>
                  <a:lnTo>
                    <a:pt x="32" y="297"/>
                  </a:lnTo>
                  <a:lnTo>
                    <a:pt x="64" y="243"/>
                  </a:lnTo>
                  <a:lnTo>
                    <a:pt x="100" y="168"/>
                  </a:lnTo>
                  <a:lnTo>
                    <a:pt x="143" y="73"/>
                  </a:lnTo>
                  <a:lnTo>
                    <a:pt x="161" y="34"/>
                  </a:lnTo>
                  <a:lnTo>
                    <a:pt x="141" y="39"/>
                  </a:lnTo>
                  <a:lnTo>
                    <a:pt x="120" y="32"/>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6" name="Group 40"/>
          <p:cNvGrpSpPr>
            <a:grpSpLocks/>
          </p:cNvGrpSpPr>
          <p:nvPr/>
        </p:nvGrpSpPr>
        <p:grpSpPr bwMode="auto">
          <a:xfrm>
            <a:off x="4476750" y="3306765"/>
            <a:ext cx="712788" cy="2012950"/>
            <a:chOff x="3509" y="2083"/>
            <a:chExt cx="449" cy="1268"/>
          </a:xfrm>
        </p:grpSpPr>
        <p:sp>
          <p:nvSpPr>
            <p:cNvPr id="52254" name="Freeform 16"/>
            <p:cNvSpPr>
              <a:spLocks/>
            </p:cNvSpPr>
            <p:nvPr/>
          </p:nvSpPr>
          <p:spPr bwMode="auto">
            <a:xfrm flipH="1" flipV="1">
              <a:off x="3582" y="2497"/>
              <a:ext cx="297" cy="854"/>
            </a:xfrm>
            <a:custGeom>
              <a:avLst/>
              <a:gdLst>
                <a:gd name="T0" fmla="*/ 887 w 924"/>
                <a:gd name="T1" fmla="*/ 1988 h 2053"/>
                <a:gd name="T2" fmla="*/ 922 w 924"/>
                <a:gd name="T3" fmla="*/ 1456 h 2053"/>
                <a:gd name="T4" fmla="*/ 897 w 924"/>
                <a:gd name="T5" fmla="*/ 1043 h 2053"/>
                <a:gd name="T6" fmla="*/ 817 w 924"/>
                <a:gd name="T7" fmla="*/ 513 h 2053"/>
                <a:gd name="T8" fmla="*/ 755 w 924"/>
                <a:gd name="T9" fmla="*/ 289 h 2053"/>
                <a:gd name="T10" fmla="*/ 679 w 924"/>
                <a:gd name="T11" fmla="*/ 140 h 2053"/>
                <a:gd name="T12" fmla="*/ 545 w 924"/>
                <a:gd name="T13" fmla="*/ 8 h 2053"/>
                <a:gd name="T14" fmla="*/ 387 w 924"/>
                <a:gd name="T15" fmla="*/ 269 h 2053"/>
                <a:gd name="T16" fmla="*/ 309 w 924"/>
                <a:gd name="T17" fmla="*/ 528 h 2053"/>
                <a:gd name="T18" fmla="*/ 152 w 924"/>
                <a:gd name="T19" fmla="*/ 1028 h 2053"/>
                <a:gd name="T20" fmla="*/ 20 w 924"/>
                <a:gd name="T21" fmla="*/ 1676 h 2053"/>
                <a:gd name="T22" fmla="*/ 7 w 924"/>
                <a:gd name="T23" fmla="*/ 2053 h 2053"/>
                <a:gd name="T24" fmla="*/ 68 w 924"/>
                <a:gd name="T25" fmla="*/ 1884 h 2053"/>
                <a:gd name="T26" fmla="*/ 788 w 924"/>
                <a:gd name="T27" fmla="*/ 1884 h 2053"/>
                <a:gd name="T28" fmla="*/ 887 w 924"/>
                <a:gd name="T29" fmla="*/ 1988 h 20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4"/>
                <a:gd name="T46" fmla="*/ 0 h 2053"/>
                <a:gd name="T47" fmla="*/ 924 w 924"/>
                <a:gd name="T48" fmla="*/ 2053 h 20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4" h="2053">
                  <a:moveTo>
                    <a:pt x="887" y="1988"/>
                  </a:moveTo>
                  <a:cubicBezTo>
                    <a:pt x="904" y="1722"/>
                    <a:pt x="922" y="1456"/>
                    <a:pt x="922" y="1456"/>
                  </a:cubicBezTo>
                  <a:cubicBezTo>
                    <a:pt x="924" y="1299"/>
                    <a:pt x="914" y="1200"/>
                    <a:pt x="897" y="1043"/>
                  </a:cubicBezTo>
                  <a:cubicBezTo>
                    <a:pt x="880" y="886"/>
                    <a:pt x="841" y="639"/>
                    <a:pt x="817" y="513"/>
                  </a:cubicBezTo>
                  <a:cubicBezTo>
                    <a:pt x="793" y="387"/>
                    <a:pt x="778" y="351"/>
                    <a:pt x="755" y="289"/>
                  </a:cubicBezTo>
                  <a:cubicBezTo>
                    <a:pt x="732" y="227"/>
                    <a:pt x="714" y="187"/>
                    <a:pt x="679" y="140"/>
                  </a:cubicBezTo>
                  <a:cubicBezTo>
                    <a:pt x="679" y="140"/>
                    <a:pt x="600" y="0"/>
                    <a:pt x="545" y="8"/>
                  </a:cubicBezTo>
                  <a:cubicBezTo>
                    <a:pt x="490" y="16"/>
                    <a:pt x="387" y="269"/>
                    <a:pt x="387" y="269"/>
                  </a:cubicBezTo>
                  <a:cubicBezTo>
                    <a:pt x="387" y="269"/>
                    <a:pt x="348" y="402"/>
                    <a:pt x="309" y="528"/>
                  </a:cubicBezTo>
                  <a:cubicBezTo>
                    <a:pt x="270" y="654"/>
                    <a:pt x="200" y="837"/>
                    <a:pt x="152" y="1028"/>
                  </a:cubicBezTo>
                  <a:cubicBezTo>
                    <a:pt x="104" y="1219"/>
                    <a:pt x="40" y="1506"/>
                    <a:pt x="20" y="1676"/>
                  </a:cubicBezTo>
                  <a:cubicBezTo>
                    <a:pt x="0" y="1846"/>
                    <a:pt x="8" y="1884"/>
                    <a:pt x="7" y="2053"/>
                  </a:cubicBezTo>
                  <a:cubicBezTo>
                    <a:pt x="37" y="1968"/>
                    <a:pt x="68" y="1884"/>
                    <a:pt x="68" y="1884"/>
                  </a:cubicBezTo>
                  <a:lnTo>
                    <a:pt x="788" y="1884"/>
                  </a:lnTo>
                  <a:cubicBezTo>
                    <a:pt x="788" y="1884"/>
                    <a:pt x="837" y="1936"/>
                    <a:pt x="887" y="1988"/>
                  </a:cubicBezTo>
                  <a:close/>
                </a:path>
              </a:pathLst>
            </a:custGeom>
            <a:solidFill>
              <a:srgbClr val="FFFF99"/>
            </a:solidFill>
            <a:ln w="0" cap="flat" cmpd="sng">
              <a:solidFill>
                <a:schemeClr val="tx1"/>
              </a:solidFill>
              <a:prstDash val="solid"/>
              <a:round/>
              <a:headEnd type="none" w="med" len="med"/>
              <a:tailEnd type="none" w="med" len="med"/>
            </a:ln>
          </p:spPr>
          <p:txBody>
            <a:bodyPr/>
            <a:lstStyle/>
            <a:p>
              <a:endParaRPr lang="el-GR"/>
            </a:p>
          </p:txBody>
        </p:sp>
        <p:sp>
          <p:nvSpPr>
            <p:cNvPr id="52255" name="Freeform 17"/>
            <p:cNvSpPr>
              <a:spLocks/>
            </p:cNvSpPr>
            <p:nvPr/>
          </p:nvSpPr>
          <p:spPr bwMode="auto">
            <a:xfrm flipH="1" flipV="1">
              <a:off x="3509" y="2083"/>
              <a:ext cx="449" cy="571"/>
            </a:xfrm>
            <a:custGeom>
              <a:avLst/>
              <a:gdLst>
                <a:gd name="T0" fmla="*/ 139 w 1121"/>
                <a:gd name="T1" fmla="*/ 376 h 1372"/>
                <a:gd name="T2" fmla="*/ 82 w 1121"/>
                <a:gd name="T3" fmla="*/ 666 h 1372"/>
                <a:gd name="T4" fmla="*/ 9 w 1121"/>
                <a:gd name="T5" fmla="*/ 1032 h 1372"/>
                <a:gd name="T6" fmla="*/ 25 w 1121"/>
                <a:gd name="T7" fmla="*/ 1314 h 1372"/>
                <a:gd name="T8" fmla="*/ 116 w 1121"/>
                <a:gd name="T9" fmla="*/ 1372 h 1372"/>
                <a:gd name="T10" fmla="*/ 368 w 1121"/>
                <a:gd name="T11" fmla="*/ 1369 h 1372"/>
                <a:gd name="T12" fmla="*/ 562 w 1121"/>
                <a:gd name="T13" fmla="*/ 1362 h 1372"/>
                <a:gd name="T14" fmla="*/ 839 w 1121"/>
                <a:gd name="T15" fmla="*/ 1357 h 1372"/>
                <a:gd name="T16" fmla="*/ 1024 w 1121"/>
                <a:gd name="T17" fmla="*/ 1311 h 1372"/>
                <a:gd name="T18" fmla="*/ 1075 w 1121"/>
                <a:gd name="T19" fmla="*/ 1243 h 1372"/>
                <a:gd name="T20" fmla="*/ 1112 w 1121"/>
                <a:gd name="T21" fmla="*/ 1056 h 1372"/>
                <a:gd name="T22" fmla="*/ 1114 w 1121"/>
                <a:gd name="T23" fmla="*/ 930 h 1372"/>
                <a:gd name="T24" fmla="*/ 1111 w 1121"/>
                <a:gd name="T25" fmla="*/ 790 h 1372"/>
                <a:gd name="T26" fmla="*/ 1051 w 1121"/>
                <a:gd name="T27" fmla="*/ 424 h 1372"/>
                <a:gd name="T28" fmla="*/ 1020 w 1121"/>
                <a:gd name="T29" fmla="*/ 312 h 1372"/>
                <a:gd name="T30" fmla="*/ 993 w 1121"/>
                <a:gd name="T31" fmla="*/ 226 h 1372"/>
                <a:gd name="T32" fmla="*/ 931 w 1121"/>
                <a:gd name="T33" fmla="*/ 134 h 1372"/>
                <a:gd name="T34" fmla="*/ 860 w 1121"/>
                <a:gd name="T35" fmla="*/ 94 h 1372"/>
                <a:gd name="T36" fmla="*/ 762 w 1121"/>
                <a:gd name="T37" fmla="*/ 48 h 1372"/>
                <a:gd name="T38" fmla="*/ 634 w 1121"/>
                <a:gd name="T39" fmla="*/ 13 h 1372"/>
                <a:gd name="T40" fmla="*/ 477 w 1121"/>
                <a:gd name="T41" fmla="*/ 18 h 1372"/>
                <a:gd name="T42" fmla="*/ 265 w 1121"/>
                <a:gd name="T43" fmla="*/ 124 h 1372"/>
                <a:gd name="T44" fmla="*/ 170 w 1121"/>
                <a:gd name="T45" fmla="*/ 223 h 1372"/>
                <a:gd name="T46" fmla="*/ 139 w 1121"/>
                <a:gd name="T47" fmla="*/ 376 h 13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1"/>
                <a:gd name="T73" fmla="*/ 0 h 1372"/>
                <a:gd name="T74" fmla="*/ 1121 w 1121"/>
                <a:gd name="T75" fmla="*/ 1372 h 13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1" h="1372">
                  <a:moveTo>
                    <a:pt x="139" y="376"/>
                  </a:moveTo>
                  <a:lnTo>
                    <a:pt x="82" y="666"/>
                  </a:lnTo>
                  <a:cubicBezTo>
                    <a:pt x="60" y="775"/>
                    <a:pt x="18" y="924"/>
                    <a:pt x="9" y="1032"/>
                  </a:cubicBezTo>
                  <a:cubicBezTo>
                    <a:pt x="0" y="1142"/>
                    <a:pt x="10" y="1258"/>
                    <a:pt x="25" y="1314"/>
                  </a:cubicBezTo>
                  <a:cubicBezTo>
                    <a:pt x="40" y="1370"/>
                    <a:pt x="78" y="1372"/>
                    <a:pt x="116" y="1372"/>
                  </a:cubicBezTo>
                  <a:cubicBezTo>
                    <a:pt x="154" y="1372"/>
                    <a:pt x="291" y="1370"/>
                    <a:pt x="368" y="1369"/>
                  </a:cubicBezTo>
                  <a:cubicBezTo>
                    <a:pt x="445" y="1368"/>
                    <a:pt x="484" y="1364"/>
                    <a:pt x="562" y="1362"/>
                  </a:cubicBezTo>
                  <a:cubicBezTo>
                    <a:pt x="640" y="1360"/>
                    <a:pt x="762" y="1365"/>
                    <a:pt x="839" y="1357"/>
                  </a:cubicBezTo>
                  <a:cubicBezTo>
                    <a:pt x="916" y="1349"/>
                    <a:pt x="985" y="1330"/>
                    <a:pt x="1024" y="1311"/>
                  </a:cubicBezTo>
                  <a:cubicBezTo>
                    <a:pt x="1063" y="1292"/>
                    <a:pt x="1063" y="1281"/>
                    <a:pt x="1075" y="1243"/>
                  </a:cubicBezTo>
                  <a:cubicBezTo>
                    <a:pt x="1087" y="1205"/>
                    <a:pt x="1106" y="1109"/>
                    <a:pt x="1112" y="1056"/>
                  </a:cubicBezTo>
                  <a:cubicBezTo>
                    <a:pt x="1118" y="1003"/>
                    <a:pt x="1114" y="974"/>
                    <a:pt x="1114" y="930"/>
                  </a:cubicBezTo>
                  <a:cubicBezTo>
                    <a:pt x="1114" y="886"/>
                    <a:pt x="1121" y="873"/>
                    <a:pt x="1111" y="790"/>
                  </a:cubicBezTo>
                  <a:cubicBezTo>
                    <a:pt x="1101" y="707"/>
                    <a:pt x="1066" y="504"/>
                    <a:pt x="1051" y="424"/>
                  </a:cubicBezTo>
                  <a:lnTo>
                    <a:pt x="1020" y="312"/>
                  </a:lnTo>
                  <a:lnTo>
                    <a:pt x="993" y="226"/>
                  </a:lnTo>
                  <a:cubicBezTo>
                    <a:pt x="978" y="196"/>
                    <a:pt x="953" y="156"/>
                    <a:pt x="931" y="134"/>
                  </a:cubicBezTo>
                  <a:cubicBezTo>
                    <a:pt x="909" y="112"/>
                    <a:pt x="888" y="108"/>
                    <a:pt x="860" y="94"/>
                  </a:cubicBezTo>
                  <a:cubicBezTo>
                    <a:pt x="832" y="80"/>
                    <a:pt x="799" y="60"/>
                    <a:pt x="762" y="48"/>
                  </a:cubicBezTo>
                  <a:cubicBezTo>
                    <a:pt x="725" y="36"/>
                    <a:pt x="681" y="18"/>
                    <a:pt x="634" y="13"/>
                  </a:cubicBezTo>
                  <a:cubicBezTo>
                    <a:pt x="587" y="8"/>
                    <a:pt x="543" y="0"/>
                    <a:pt x="477" y="18"/>
                  </a:cubicBezTo>
                  <a:cubicBezTo>
                    <a:pt x="411" y="36"/>
                    <a:pt x="322" y="81"/>
                    <a:pt x="265" y="124"/>
                  </a:cubicBezTo>
                  <a:cubicBezTo>
                    <a:pt x="214" y="158"/>
                    <a:pt x="191" y="181"/>
                    <a:pt x="170" y="223"/>
                  </a:cubicBezTo>
                  <a:cubicBezTo>
                    <a:pt x="149" y="265"/>
                    <a:pt x="145" y="344"/>
                    <a:pt x="139" y="376"/>
                  </a:cubicBezTo>
                  <a:close/>
                </a:path>
              </a:pathLst>
            </a:custGeom>
            <a:solidFill>
              <a:schemeClr val="bg1"/>
            </a:solidFill>
            <a:ln w="0" cap="flat" cmpd="sng">
              <a:solidFill>
                <a:schemeClr val="tx1"/>
              </a:solidFill>
              <a:prstDash val="solid"/>
              <a:round/>
              <a:headEnd type="none" w="med" len="med"/>
              <a:tailEnd type="none" w="med" len="med"/>
            </a:ln>
          </p:spPr>
          <p:txBody>
            <a:bodyPr/>
            <a:lstStyle/>
            <a:p>
              <a:endParaRPr lang="el-GR"/>
            </a:p>
          </p:txBody>
        </p:sp>
      </p:grpSp>
      <p:grpSp>
        <p:nvGrpSpPr>
          <p:cNvPr id="7" name="Group 18"/>
          <p:cNvGrpSpPr>
            <a:grpSpLocks/>
          </p:cNvGrpSpPr>
          <p:nvPr/>
        </p:nvGrpSpPr>
        <p:grpSpPr bwMode="auto">
          <a:xfrm flipH="1" flipV="1">
            <a:off x="5129212" y="3287715"/>
            <a:ext cx="538163" cy="2012950"/>
            <a:chOff x="3128" y="712"/>
            <a:chExt cx="1121" cy="3049"/>
          </a:xfrm>
        </p:grpSpPr>
        <p:sp>
          <p:nvSpPr>
            <p:cNvPr id="52252" name="Freeform 19"/>
            <p:cNvSpPr>
              <a:spLocks/>
            </p:cNvSpPr>
            <p:nvPr/>
          </p:nvSpPr>
          <p:spPr bwMode="auto">
            <a:xfrm>
              <a:off x="3260" y="712"/>
              <a:ext cx="924" cy="2053"/>
            </a:xfrm>
            <a:custGeom>
              <a:avLst/>
              <a:gdLst>
                <a:gd name="T0" fmla="*/ 887 w 924"/>
                <a:gd name="T1" fmla="*/ 1988 h 2053"/>
                <a:gd name="T2" fmla="*/ 922 w 924"/>
                <a:gd name="T3" fmla="*/ 1456 h 2053"/>
                <a:gd name="T4" fmla="*/ 897 w 924"/>
                <a:gd name="T5" fmla="*/ 1043 h 2053"/>
                <a:gd name="T6" fmla="*/ 817 w 924"/>
                <a:gd name="T7" fmla="*/ 513 h 2053"/>
                <a:gd name="T8" fmla="*/ 755 w 924"/>
                <a:gd name="T9" fmla="*/ 289 h 2053"/>
                <a:gd name="T10" fmla="*/ 679 w 924"/>
                <a:gd name="T11" fmla="*/ 140 h 2053"/>
                <a:gd name="T12" fmla="*/ 545 w 924"/>
                <a:gd name="T13" fmla="*/ 8 h 2053"/>
                <a:gd name="T14" fmla="*/ 387 w 924"/>
                <a:gd name="T15" fmla="*/ 269 h 2053"/>
                <a:gd name="T16" fmla="*/ 309 w 924"/>
                <a:gd name="T17" fmla="*/ 528 h 2053"/>
                <a:gd name="T18" fmla="*/ 152 w 924"/>
                <a:gd name="T19" fmla="*/ 1028 h 2053"/>
                <a:gd name="T20" fmla="*/ 20 w 924"/>
                <a:gd name="T21" fmla="*/ 1676 h 2053"/>
                <a:gd name="T22" fmla="*/ 7 w 924"/>
                <a:gd name="T23" fmla="*/ 2053 h 2053"/>
                <a:gd name="T24" fmla="*/ 68 w 924"/>
                <a:gd name="T25" fmla="*/ 1884 h 2053"/>
                <a:gd name="T26" fmla="*/ 788 w 924"/>
                <a:gd name="T27" fmla="*/ 1884 h 2053"/>
                <a:gd name="T28" fmla="*/ 887 w 924"/>
                <a:gd name="T29" fmla="*/ 1988 h 20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4"/>
                <a:gd name="T46" fmla="*/ 0 h 2053"/>
                <a:gd name="T47" fmla="*/ 924 w 924"/>
                <a:gd name="T48" fmla="*/ 2053 h 20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4" h="2053">
                  <a:moveTo>
                    <a:pt x="887" y="1988"/>
                  </a:moveTo>
                  <a:cubicBezTo>
                    <a:pt x="904" y="1722"/>
                    <a:pt x="922" y="1456"/>
                    <a:pt x="922" y="1456"/>
                  </a:cubicBezTo>
                  <a:cubicBezTo>
                    <a:pt x="924" y="1299"/>
                    <a:pt x="914" y="1200"/>
                    <a:pt x="897" y="1043"/>
                  </a:cubicBezTo>
                  <a:cubicBezTo>
                    <a:pt x="880" y="886"/>
                    <a:pt x="841" y="639"/>
                    <a:pt x="817" y="513"/>
                  </a:cubicBezTo>
                  <a:cubicBezTo>
                    <a:pt x="793" y="387"/>
                    <a:pt x="778" y="351"/>
                    <a:pt x="755" y="289"/>
                  </a:cubicBezTo>
                  <a:cubicBezTo>
                    <a:pt x="732" y="227"/>
                    <a:pt x="714" y="187"/>
                    <a:pt x="679" y="140"/>
                  </a:cubicBezTo>
                  <a:cubicBezTo>
                    <a:pt x="679" y="140"/>
                    <a:pt x="600" y="0"/>
                    <a:pt x="545" y="8"/>
                  </a:cubicBezTo>
                  <a:cubicBezTo>
                    <a:pt x="490" y="16"/>
                    <a:pt x="387" y="269"/>
                    <a:pt x="387" y="269"/>
                  </a:cubicBezTo>
                  <a:cubicBezTo>
                    <a:pt x="387" y="269"/>
                    <a:pt x="348" y="402"/>
                    <a:pt x="309" y="528"/>
                  </a:cubicBezTo>
                  <a:cubicBezTo>
                    <a:pt x="270" y="654"/>
                    <a:pt x="200" y="837"/>
                    <a:pt x="152" y="1028"/>
                  </a:cubicBezTo>
                  <a:cubicBezTo>
                    <a:pt x="104" y="1219"/>
                    <a:pt x="40" y="1506"/>
                    <a:pt x="20" y="1676"/>
                  </a:cubicBezTo>
                  <a:cubicBezTo>
                    <a:pt x="0" y="1846"/>
                    <a:pt x="8" y="1884"/>
                    <a:pt x="7" y="2053"/>
                  </a:cubicBezTo>
                  <a:cubicBezTo>
                    <a:pt x="37" y="1968"/>
                    <a:pt x="68" y="1884"/>
                    <a:pt x="68" y="1884"/>
                  </a:cubicBezTo>
                  <a:lnTo>
                    <a:pt x="788" y="1884"/>
                  </a:lnTo>
                  <a:cubicBezTo>
                    <a:pt x="788" y="1884"/>
                    <a:pt x="837" y="1936"/>
                    <a:pt x="887" y="1988"/>
                  </a:cubicBezTo>
                  <a:close/>
                </a:path>
              </a:pathLst>
            </a:custGeom>
            <a:solidFill>
              <a:srgbClr val="FFFF99"/>
            </a:solidFill>
            <a:ln w="0" cap="flat" cmpd="sng">
              <a:solidFill>
                <a:schemeClr val="tx1"/>
              </a:solidFill>
              <a:prstDash val="solid"/>
              <a:round/>
              <a:headEnd type="none" w="med" len="med"/>
              <a:tailEnd type="none" w="med" len="med"/>
            </a:ln>
          </p:spPr>
          <p:txBody>
            <a:bodyPr/>
            <a:lstStyle/>
            <a:p>
              <a:endParaRPr lang="el-GR"/>
            </a:p>
          </p:txBody>
        </p:sp>
        <p:sp>
          <p:nvSpPr>
            <p:cNvPr id="52253" name="Freeform 20"/>
            <p:cNvSpPr>
              <a:spLocks/>
            </p:cNvSpPr>
            <p:nvPr/>
          </p:nvSpPr>
          <p:spPr bwMode="auto">
            <a:xfrm>
              <a:off x="3128" y="2389"/>
              <a:ext cx="1121" cy="1372"/>
            </a:xfrm>
            <a:custGeom>
              <a:avLst/>
              <a:gdLst>
                <a:gd name="T0" fmla="*/ 139 w 1121"/>
                <a:gd name="T1" fmla="*/ 376 h 1372"/>
                <a:gd name="T2" fmla="*/ 82 w 1121"/>
                <a:gd name="T3" fmla="*/ 666 h 1372"/>
                <a:gd name="T4" fmla="*/ 9 w 1121"/>
                <a:gd name="T5" fmla="*/ 1032 h 1372"/>
                <a:gd name="T6" fmla="*/ 25 w 1121"/>
                <a:gd name="T7" fmla="*/ 1314 h 1372"/>
                <a:gd name="T8" fmla="*/ 116 w 1121"/>
                <a:gd name="T9" fmla="*/ 1372 h 1372"/>
                <a:gd name="T10" fmla="*/ 368 w 1121"/>
                <a:gd name="T11" fmla="*/ 1369 h 1372"/>
                <a:gd name="T12" fmla="*/ 562 w 1121"/>
                <a:gd name="T13" fmla="*/ 1362 h 1372"/>
                <a:gd name="T14" fmla="*/ 839 w 1121"/>
                <a:gd name="T15" fmla="*/ 1357 h 1372"/>
                <a:gd name="T16" fmla="*/ 1024 w 1121"/>
                <a:gd name="T17" fmla="*/ 1311 h 1372"/>
                <a:gd name="T18" fmla="*/ 1075 w 1121"/>
                <a:gd name="T19" fmla="*/ 1243 h 1372"/>
                <a:gd name="T20" fmla="*/ 1112 w 1121"/>
                <a:gd name="T21" fmla="*/ 1056 h 1372"/>
                <a:gd name="T22" fmla="*/ 1114 w 1121"/>
                <a:gd name="T23" fmla="*/ 930 h 1372"/>
                <a:gd name="T24" fmla="*/ 1111 w 1121"/>
                <a:gd name="T25" fmla="*/ 790 h 1372"/>
                <a:gd name="T26" fmla="*/ 1051 w 1121"/>
                <a:gd name="T27" fmla="*/ 424 h 1372"/>
                <a:gd name="T28" fmla="*/ 1020 w 1121"/>
                <a:gd name="T29" fmla="*/ 312 h 1372"/>
                <a:gd name="T30" fmla="*/ 993 w 1121"/>
                <a:gd name="T31" fmla="*/ 226 h 1372"/>
                <a:gd name="T32" fmla="*/ 931 w 1121"/>
                <a:gd name="T33" fmla="*/ 134 h 1372"/>
                <a:gd name="T34" fmla="*/ 860 w 1121"/>
                <a:gd name="T35" fmla="*/ 94 h 1372"/>
                <a:gd name="T36" fmla="*/ 762 w 1121"/>
                <a:gd name="T37" fmla="*/ 48 h 1372"/>
                <a:gd name="T38" fmla="*/ 634 w 1121"/>
                <a:gd name="T39" fmla="*/ 13 h 1372"/>
                <a:gd name="T40" fmla="*/ 477 w 1121"/>
                <a:gd name="T41" fmla="*/ 18 h 1372"/>
                <a:gd name="T42" fmla="*/ 265 w 1121"/>
                <a:gd name="T43" fmla="*/ 124 h 1372"/>
                <a:gd name="T44" fmla="*/ 170 w 1121"/>
                <a:gd name="T45" fmla="*/ 223 h 1372"/>
                <a:gd name="T46" fmla="*/ 139 w 1121"/>
                <a:gd name="T47" fmla="*/ 376 h 13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1"/>
                <a:gd name="T73" fmla="*/ 0 h 1372"/>
                <a:gd name="T74" fmla="*/ 1121 w 1121"/>
                <a:gd name="T75" fmla="*/ 1372 h 13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1" h="1372">
                  <a:moveTo>
                    <a:pt x="139" y="376"/>
                  </a:moveTo>
                  <a:lnTo>
                    <a:pt x="82" y="666"/>
                  </a:lnTo>
                  <a:cubicBezTo>
                    <a:pt x="60" y="775"/>
                    <a:pt x="18" y="924"/>
                    <a:pt x="9" y="1032"/>
                  </a:cubicBezTo>
                  <a:cubicBezTo>
                    <a:pt x="0" y="1142"/>
                    <a:pt x="10" y="1258"/>
                    <a:pt x="25" y="1314"/>
                  </a:cubicBezTo>
                  <a:cubicBezTo>
                    <a:pt x="40" y="1370"/>
                    <a:pt x="78" y="1372"/>
                    <a:pt x="116" y="1372"/>
                  </a:cubicBezTo>
                  <a:cubicBezTo>
                    <a:pt x="154" y="1372"/>
                    <a:pt x="291" y="1370"/>
                    <a:pt x="368" y="1369"/>
                  </a:cubicBezTo>
                  <a:cubicBezTo>
                    <a:pt x="445" y="1368"/>
                    <a:pt x="484" y="1364"/>
                    <a:pt x="562" y="1362"/>
                  </a:cubicBezTo>
                  <a:cubicBezTo>
                    <a:pt x="640" y="1360"/>
                    <a:pt x="762" y="1365"/>
                    <a:pt x="839" y="1357"/>
                  </a:cubicBezTo>
                  <a:cubicBezTo>
                    <a:pt x="916" y="1349"/>
                    <a:pt x="985" y="1330"/>
                    <a:pt x="1024" y="1311"/>
                  </a:cubicBezTo>
                  <a:cubicBezTo>
                    <a:pt x="1063" y="1292"/>
                    <a:pt x="1063" y="1281"/>
                    <a:pt x="1075" y="1243"/>
                  </a:cubicBezTo>
                  <a:cubicBezTo>
                    <a:pt x="1087" y="1205"/>
                    <a:pt x="1106" y="1109"/>
                    <a:pt x="1112" y="1056"/>
                  </a:cubicBezTo>
                  <a:cubicBezTo>
                    <a:pt x="1118" y="1003"/>
                    <a:pt x="1114" y="974"/>
                    <a:pt x="1114" y="930"/>
                  </a:cubicBezTo>
                  <a:cubicBezTo>
                    <a:pt x="1114" y="886"/>
                    <a:pt x="1121" y="873"/>
                    <a:pt x="1111" y="790"/>
                  </a:cubicBezTo>
                  <a:cubicBezTo>
                    <a:pt x="1101" y="707"/>
                    <a:pt x="1066" y="504"/>
                    <a:pt x="1051" y="424"/>
                  </a:cubicBezTo>
                  <a:lnTo>
                    <a:pt x="1020" y="312"/>
                  </a:lnTo>
                  <a:lnTo>
                    <a:pt x="993" y="226"/>
                  </a:lnTo>
                  <a:cubicBezTo>
                    <a:pt x="978" y="196"/>
                    <a:pt x="953" y="156"/>
                    <a:pt x="931" y="134"/>
                  </a:cubicBezTo>
                  <a:cubicBezTo>
                    <a:pt x="909" y="112"/>
                    <a:pt x="888" y="108"/>
                    <a:pt x="860" y="94"/>
                  </a:cubicBezTo>
                  <a:cubicBezTo>
                    <a:pt x="832" y="80"/>
                    <a:pt x="799" y="60"/>
                    <a:pt x="762" y="48"/>
                  </a:cubicBezTo>
                  <a:cubicBezTo>
                    <a:pt x="725" y="36"/>
                    <a:pt x="681" y="18"/>
                    <a:pt x="634" y="13"/>
                  </a:cubicBezTo>
                  <a:cubicBezTo>
                    <a:pt x="587" y="8"/>
                    <a:pt x="543" y="0"/>
                    <a:pt x="477" y="18"/>
                  </a:cubicBezTo>
                  <a:cubicBezTo>
                    <a:pt x="411" y="36"/>
                    <a:pt x="322" y="81"/>
                    <a:pt x="265" y="124"/>
                  </a:cubicBezTo>
                  <a:cubicBezTo>
                    <a:pt x="214" y="158"/>
                    <a:pt x="191" y="181"/>
                    <a:pt x="170" y="223"/>
                  </a:cubicBezTo>
                  <a:cubicBezTo>
                    <a:pt x="149" y="265"/>
                    <a:pt x="145" y="344"/>
                    <a:pt x="139" y="376"/>
                  </a:cubicBezTo>
                  <a:close/>
                </a:path>
              </a:pathLst>
            </a:custGeom>
            <a:solidFill>
              <a:schemeClr val="bg1"/>
            </a:solidFill>
            <a:ln w="0" cap="flat" cmpd="sng">
              <a:solidFill>
                <a:schemeClr val="tx1"/>
              </a:solidFill>
              <a:prstDash val="solid"/>
              <a:round/>
              <a:headEnd type="none" w="med" len="med"/>
              <a:tailEnd type="none" w="med" len="med"/>
            </a:ln>
          </p:spPr>
          <p:txBody>
            <a:bodyPr/>
            <a:lstStyle/>
            <a:p>
              <a:endParaRPr lang="el-GR"/>
            </a:p>
          </p:txBody>
        </p:sp>
      </p:grpSp>
      <p:grpSp>
        <p:nvGrpSpPr>
          <p:cNvPr id="8" name="Group 21"/>
          <p:cNvGrpSpPr>
            <a:grpSpLocks/>
          </p:cNvGrpSpPr>
          <p:nvPr/>
        </p:nvGrpSpPr>
        <p:grpSpPr bwMode="auto">
          <a:xfrm>
            <a:off x="2957513" y="1276350"/>
            <a:ext cx="660400" cy="2184400"/>
            <a:chOff x="2932" y="1847"/>
            <a:chExt cx="157" cy="517"/>
          </a:xfrm>
        </p:grpSpPr>
        <p:sp>
          <p:nvSpPr>
            <p:cNvPr id="52250" name="Freeform 22"/>
            <p:cNvSpPr>
              <a:spLocks noChangeAspect="1"/>
            </p:cNvSpPr>
            <p:nvPr/>
          </p:nvSpPr>
          <p:spPr bwMode="auto">
            <a:xfrm>
              <a:off x="2932" y="2169"/>
              <a:ext cx="157" cy="195"/>
            </a:xfrm>
            <a:custGeom>
              <a:avLst/>
              <a:gdLst>
                <a:gd name="T0" fmla="*/ 73 w 150"/>
                <a:gd name="T1" fmla="*/ 186 h 186"/>
                <a:gd name="T2" fmla="*/ 66 w 150"/>
                <a:gd name="T3" fmla="*/ 186 h 186"/>
                <a:gd name="T4" fmla="*/ 41 w 150"/>
                <a:gd name="T5" fmla="*/ 175 h 186"/>
                <a:gd name="T6" fmla="*/ 18 w 150"/>
                <a:gd name="T7" fmla="*/ 157 h 186"/>
                <a:gd name="T8" fmla="*/ 2 w 150"/>
                <a:gd name="T9" fmla="*/ 132 h 186"/>
                <a:gd name="T10" fmla="*/ 0 w 150"/>
                <a:gd name="T11" fmla="*/ 114 h 186"/>
                <a:gd name="T12" fmla="*/ 0 w 150"/>
                <a:gd name="T13" fmla="*/ 100 h 186"/>
                <a:gd name="T14" fmla="*/ 14 w 150"/>
                <a:gd name="T15" fmla="*/ 48 h 186"/>
                <a:gd name="T16" fmla="*/ 18 w 150"/>
                <a:gd name="T17" fmla="*/ 28 h 186"/>
                <a:gd name="T18" fmla="*/ 21 w 150"/>
                <a:gd name="T19" fmla="*/ 16 h 186"/>
                <a:gd name="T20" fmla="*/ 36 w 150"/>
                <a:gd name="T21" fmla="*/ 5 h 186"/>
                <a:gd name="T22" fmla="*/ 46 w 150"/>
                <a:gd name="T23" fmla="*/ 0 h 186"/>
                <a:gd name="T24" fmla="*/ 82 w 150"/>
                <a:gd name="T25" fmla="*/ 0 h 186"/>
                <a:gd name="T26" fmla="*/ 100 w 150"/>
                <a:gd name="T27" fmla="*/ 5 h 186"/>
                <a:gd name="T28" fmla="*/ 118 w 150"/>
                <a:gd name="T29" fmla="*/ 12 h 186"/>
                <a:gd name="T30" fmla="*/ 127 w 150"/>
                <a:gd name="T31" fmla="*/ 23 h 186"/>
                <a:gd name="T32" fmla="*/ 129 w 150"/>
                <a:gd name="T33" fmla="*/ 48 h 186"/>
                <a:gd name="T34" fmla="*/ 134 w 150"/>
                <a:gd name="T35" fmla="*/ 55 h 186"/>
                <a:gd name="T36" fmla="*/ 145 w 150"/>
                <a:gd name="T37" fmla="*/ 91 h 186"/>
                <a:gd name="T38" fmla="*/ 150 w 150"/>
                <a:gd name="T39" fmla="*/ 107 h 186"/>
                <a:gd name="T40" fmla="*/ 145 w 150"/>
                <a:gd name="T41" fmla="*/ 116 h 186"/>
                <a:gd name="T42" fmla="*/ 141 w 150"/>
                <a:gd name="T43" fmla="*/ 134 h 186"/>
                <a:gd name="T44" fmla="*/ 123 w 150"/>
                <a:gd name="T45" fmla="*/ 152 h 186"/>
                <a:gd name="T46" fmla="*/ 109 w 150"/>
                <a:gd name="T47" fmla="*/ 168 h 186"/>
                <a:gd name="T48" fmla="*/ 86 w 150"/>
                <a:gd name="T49" fmla="*/ 182 h 186"/>
                <a:gd name="T50" fmla="*/ 73 w 150"/>
                <a:gd name="T51" fmla="*/ 186 h 1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0"/>
                <a:gd name="T79" fmla="*/ 0 h 186"/>
                <a:gd name="T80" fmla="*/ 150 w 150"/>
                <a:gd name="T81" fmla="*/ 186 h 18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0" h="186">
                  <a:moveTo>
                    <a:pt x="73" y="186"/>
                  </a:moveTo>
                  <a:lnTo>
                    <a:pt x="66" y="186"/>
                  </a:lnTo>
                  <a:lnTo>
                    <a:pt x="41" y="175"/>
                  </a:lnTo>
                  <a:lnTo>
                    <a:pt x="18" y="157"/>
                  </a:lnTo>
                  <a:lnTo>
                    <a:pt x="2" y="132"/>
                  </a:lnTo>
                  <a:lnTo>
                    <a:pt x="0" y="114"/>
                  </a:lnTo>
                  <a:lnTo>
                    <a:pt x="0" y="100"/>
                  </a:lnTo>
                  <a:lnTo>
                    <a:pt x="14" y="48"/>
                  </a:lnTo>
                  <a:lnTo>
                    <a:pt x="18" y="28"/>
                  </a:lnTo>
                  <a:lnTo>
                    <a:pt x="21" y="16"/>
                  </a:lnTo>
                  <a:lnTo>
                    <a:pt x="36" y="5"/>
                  </a:lnTo>
                  <a:lnTo>
                    <a:pt x="46" y="0"/>
                  </a:lnTo>
                  <a:lnTo>
                    <a:pt x="82" y="0"/>
                  </a:lnTo>
                  <a:lnTo>
                    <a:pt x="100" y="5"/>
                  </a:lnTo>
                  <a:lnTo>
                    <a:pt x="118" y="12"/>
                  </a:lnTo>
                  <a:lnTo>
                    <a:pt x="127" y="23"/>
                  </a:lnTo>
                  <a:lnTo>
                    <a:pt x="129" y="48"/>
                  </a:lnTo>
                  <a:lnTo>
                    <a:pt x="134" y="55"/>
                  </a:lnTo>
                  <a:lnTo>
                    <a:pt x="145" y="91"/>
                  </a:lnTo>
                  <a:lnTo>
                    <a:pt x="150" y="107"/>
                  </a:lnTo>
                  <a:lnTo>
                    <a:pt x="145" y="116"/>
                  </a:lnTo>
                  <a:lnTo>
                    <a:pt x="141" y="134"/>
                  </a:lnTo>
                  <a:lnTo>
                    <a:pt x="123" y="152"/>
                  </a:lnTo>
                  <a:lnTo>
                    <a:pt x="109" y="168"/>
                  </a:lnTo>
                  <a:lnTo>
                    <a:pt x="86" y="182"/>
                  </a:lnTo>
                  <a:lnTo>
                    <a:pt x="73" y="186"/>
                  </a:lnTo>
                  <a:close/>
                </a:path>
              </a:pathLst>
            </a:custGeom>
            <a:solidFill>
              <a:schemeClr val="bg1"/>
            </a:solidFill>
            <a:ln w="0">
              <a:solidFill>
                <a:schemeClr val="tx1"/>
              </a:solidFill>
              <a:prstDash val="solid"/>
              <a:round/>
              <a:headEnd/>
              <a:tailEnd/>
            </a:ln>
          </p:spPr>
          <p:txBody>
            <a:bodyPr/>
            <a:lstStyle/>
            <a:p>
              <a:endParaRPr lang="el-GR"/>
            </a:p>
          </p:txBody>
        </p:sp>
        <p:sp>
          <p:nvSpPr>
            <p:cNvPr id="52251" name="Freeform 23"/>
            <p:cNvSpPr>
              <a:spLocks noChangeAspect="1"/>
            </p:cNvSpPr>
            <p:nvPr/>
          </p:nvSpPr>
          <p:spPr bwMode="auto">
            <a:xfrm>
              <a:off x="2954" y="1847"/>
              <a:ext cx="111" cy="347"/>
            </a:xfrm>
            <a:custGeom>
              <a:avLst/>
              <a:gdLst>
                <a:gd name="T0" fmla="*/ 0 w 106"/>
                <a:gd name="T1" fmla="*/ 324 h 331"/>
                <a:gd name="T2" fmla="*/ 15 w 106"/>
                <a:gd name="T3" fmla="*/ 313 h 331"/>
                <a:gd name="T4" fmla="*/ 25 w 106"/>
                <a:gd name="T5" fmla="*/ 308 h 331"/>
                <a:gd name="T6" fmla="*/ 61 w 106"/>
                <a:gd name="T7" fmla="*/ 308 h 331"/>
                <a:gd name="T8" fmla="*/ 79 w 106"/>
                <a:gd name="T9" fmla="*/ 313 h 331"/>
                <a:gd name="T10" fmla="*/ 97 w 106"/>
                <a:gd name="T11" fmla="*/ 320 h 331"/>
                <a:gd name="T12" fmla="*/ 106 w 106"/>
                <a:gd name="T13" fmla="*/ 331 h 331"/>
                <a:gd name="T14" fmla="*/ 106 w 106"/>
                <a:gd name="T15" fmla="*/ 277 h 331"/>
                <a:gd name="T16" fmla="*/ 97 w 106"/>
                <a:gd name="T17" fmla="*/ 218 h 331"/>
                <a:gd name="T18" fmla="*/ 95 w 106"/>
                <a:gd name="T19" fmla="*/ 170 h 331"/>
                <a:gd name="T20" fmla="*/ 79 w 106"/>
                <a:gd name="T21" fmla="*/ 102 h 331"/>
                <a:gd name="T22" fmla="*/ 74 w 106"/>
                <a:gd name="T23" fmla="*/ 48 h 331"/>
                <a:gd name="T24" fmla="*/ 63 w 106"/>
                <a:gd name="T25" fmla="*/ 11 h 331"/>
                <a:gd name="T26" fmla="*/ 49 w 106"/>
                <a:gd name="T27" fmla="*/ 0 h 331"/>
                <a:gd name="T28" fmla="*/ 38 w 106"/>
                <a:gd name="T29" fmla="*/ 4 h 331"/>
                <a:gd name="T30" fmla="*/ 36 w 106"/>
                <a:gd name="T31" fmla="*/ 23 h 331"/>
                <a:gd name="T32" fmla="*/ 31 w 106"/>
                <a:gd name="T33" fmla="*/ 50 h 331"/>
                <a:gd name="T34" fmla="*/ 20 w 106"/>
                <a:gd name="T35" fmla="*/ 95 h 331"/>
                <a:gd name="T36" fmla="*/ 18 w 106"/>
                <a:gd name="T37" fmla="*/ 138 h 331"/>
                <a:gd name="T38" fmla="*/ 11 w 106"/>
                <a:gd name="T39" fmla="*/ 181 h 331"/>
                <a:gd name="T40" fmla="*/ 4 w 106"/>
                <a:gd name="T41" fmla="*/ 218 h 331"/>
                <a:gd name="T42" fmla="*/ 0 w 106"/>
                <a:gd name="T43" fmla="*/ 258 h 331"/>
                <a:gd name="T44" fmla="*/ 0 w 106"/>
                <a:gd name="T45" fmla="*/ 290 h 331"/>
                <a:gd name="T46" fmla="*/ 0 w 106"/>
                <a:gd name="T47" fmla="*/ 324 h 33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6"/>
                <a:gd name="T73" fmla="*/ 0 h 331"/>
                <a:gd name="T74" fmla="*/ 106 w 106"/>
                <a:gd name="T75" fmla="*/ 331 h 33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6" h="331">
                  <a:moveTo>
                    <a:pt x="0" y="324"/>
                  </a:moveTo>
                  <a:lnTo>
                    <a:pt x="15" y="313"/>
                  </a:lnTo>
                  <a:lnTo>
                    <a:pt x="25" y="308"/>
                  </a:lnTo>
                  <a:lnTo>
                    <a:pt x="61" y="308"/>
                  </a:lnTo>
                  <a:lnTo>
                    <a:pt x="79" y="313"/>
                  </a:lnTo>
                  <a:lnTo>
                    <a:pt x="97" y="320"/>
                  </a:lnTo>
                  <a:lnTo>
                    <a:pt x="106" y="331"/>
                  </a:lnTo>
                  <a:lnTo>
                    <a:pt x="106" y="277"/>
                  </a:lnTo>
                  <a:lnTo>
                    <a:pt x="97" y="218"/>
                  </a:lnTo>
                  <a:lnTo>
                    <a:pt x="95" y="170"/>
                  </a:lnTo>
                  <a:lnTo>
                    <a:pt x="79" y="102"/>
                  </a:lnTo>
                  <a:lnTo>
                    <a:pt x="74" y="48"/>
                  </a:lnTo>
                  <a:lnTo>
                    <a:pt x="63" y="11"/>
                  </a:lnTo>
                  <a:lnTo>
                    <a:pt x="49" y="0"/>
                  </a:lnTo>
                  <a:lnTo>
                    <a:pt x="38" y="4"/>
                  </a:lnTo>
                  <a:lnTo>
                    <a:pt x="36" y="23"/>
                  </a:lnTo>
                  <a:lnTo>
                    <a:pt x="31" y="50"/>
                  </a:lnTo>
                  <a:lnTo>
                    <a:pt x="20" y="95"/>
                  </a:lnTo>
                  <a:lnTo>
                    <a:pt x="18" y="138"/>
                  </a:lnTo>
                  <a:lnTo>
                    <a:pt x="11" y="181"/>
                  </a:lnTo>
                  <a:lnTo>
                    <a:pt x="4" y="218"/>
                  </a:lnTo>
                  <a:lnTo>
                    <a:pt x="0" y="258"/>
                  </a:lnTo>
                  <a:lnTo>
                    <a:pt x="0" y="290"/>
                  </a:lnTo>
                  <a:lnTo>
                    <a:pt x="0" y="324"/>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9" name="Group 24"/>
          <p:cNvGrpSpPr>
            <a:grpSpLocks/>
          </p:cNvGrpSpPr>
          <p:nvPr/>
        </p:nvGrpSpPr>
        <p:grpSpPr bwMode="auto">
          <a:xfrm rot="311971">
            <a:off x="3613152" y="1103315"/>
            <a:ext cx="760413" cy="2363787"/>
            <a:chOff x="3046" y="1845"/>
            <a:chExt cx="154" cy="519"/>
          </a:xfrm>
        </p:grpSpPr>
        <p:sp>
          <p:nvSpPr>
            <p:cNvPr id="52248" name="Freeform 25"/>
            <p:cNvSpPr>
              <a:spLocks noChangeAspect="1"/>
            </p:cNvSpPr>
            <p:nvPr/>
          </p:nvSpPr>
          <p:spPr bwMode="auto">
            <a:xfrm>
              <a:off x="3051" y="2175"/>
              <a:ext cx="149" cy="189"/>
            </a:xfrm>
            <a:custGeom>
              <a:avLst/>
              <a:gdLst>
                <a:gd name="T0" fmla="*/ 90 w 142"/>
                <a:gd name="T1" fmla="*/ 181 h 181"/>
                <a:gd name="T2" fmla="*/ 72 w 142"/>
                <a:gd name="T3" fmla="*/ 177 h 181"/>
                <a:gd name="T4" fmla="*/ 45 w 142"/>
                <a:gd name="T5" fmla="*/ 168 h 181"/>
                <a:gd name="T6" fmla="*/ 29 w 142"/>
                <a:gd name="T7" fmla="*/ 161 h 181"/>
                <a:gd name="T8" fmla="*/ 11 w 142"/>
                <a:gd name="T9" fmla="*/ 136 h 181"/>
                <a:gd name="T10" fmla="*/ 2 w 142"/>
                <a:gd name="T11" fmla="*/ 106 h 181"/>
                <a:gd name="T12" fmla="*/ 0 w 142"/>
                <a:gd name="T13" fmla="*/ 88 h 181"/>
                <a:gd name="T14" fmla="*/ 6 w 142"/>
                <a:gd name="T15" fmla="*/ 59 h 181"/>
                <a:gd name="T16" fmla="*/ 11 w 142"/>
                <a:gd name="T17" fmla="*/ 32 h 181"/>
                <a:gd name="T18" fmla="*/ 15 w 142"/>
                <a:gd name="T19" fmla="*/ 16 h 181"/>
                <a:gd name="T20" fmla="*/ 27 w 142"/>
                <a:gd name="T21" fmla="*/ 7 h 181"/>
                <a:gd name="T22" fmla="*/ 47 w 142"/>
                <a:gd name="T23" fmla="*/ 0 h 181"/>
                <a:gd name="T24" fmla="*/ 70 w 142"/>
                <a:gd name="T25" fmla="*/ 0 h 181"/>
                <a:gd name="T26" fmla="*/ 88 w 142"/>
                <a:gd name="T27" fmla="*/ 4 h 181"/>
                <a:gd name="T28" fmla="*/ 102 w 142"/>
                <a:gd name="T29" fmla="*/ 9 h 181"/>
                <a:gd name="T30" fmla="*/ 113 w 142"/>
                <a:gd name="T31" fmla="*/ 25 h 181"/>
                <a:gd name="T32" fmla="*/ 129 w 142"/>
                <a:gd name="T33" fmla="*/ 61 h 181"/>
                <a:gd name="T34" fmla="*/ 133 w 142"/>
                <a:gd name="T35" fmla="*/ 84 h 181"/>
                <a:gd name="T36" fmla="*/ 140 w 142"/>
                <a:gd name="T37" fmla="*/ 102 h 181"/>
                <a:gd name="T38" fmla="*/ 142 w 142"/>
                <a:gd name="T39" fmla="*/ 120 h 181"/>
                <a:gd name="T40" fmla="*/ 136 w 142"/>
                <a:gd name="T41" fmla="*/ 145 h 181"/>
                <a:gd name="T42" fmla="*/ 111 w 142"/>
                <a:gd name="T43" fmla="*/ 168 h 181"/>
                <a:gd name="T44" fmla="*/ 99 w 142"/>
                <a:gd name="T45" fmla="*/ 177 h 181"/>
                <a:gd name="T46" fmla="*/ 90 w 142"/>
                <a:gd name="T47" fmla="*/ 181 h 18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2"/>
                <a:gd name="T73" fmla="*/ 0 h 181"/>
                <a:gd name="T74" fmla="*/ 142 w 142"/>
                <a:gd name="T75" fmla="*/ 181 h 18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2" h="181">
                  <a:moveTo>
                    <a:pt x="90" y="181"/>
                  </a:moveTo>
                  <a:lnTo>
                    <a:pt x="72" y="177"/>
                  </a:lnTo>
                  <a:lnTo>
                    <a:pt x="45" y="168"/>
                  </a:lnTo>
                  <a:lnTo>
                    <a:pt x="29" y="161"/>
                  </a:lnTo>
                  <a:lnTo>
                    <a:pt x="11" y="136"/>
                  </a:lnTo>
                  <a:lnTo>
                    <a:pt x="2" y="106"/>
                  </a:lnTo>
                  <a:lnTo>
                    <a:pt x="0" y="88"/>
                  </a:lnTo>
                  <a:lnTo>
                    <a:pt x="6" y="59"/>
                  </a:lnTo>
                  <a:lnTo>
                    <a:pt x="11" y="32"/>
                  </a:lnTo>
                  <a:lnTo>
                    <a:pt x="15" y="16"/>
                  </a:lnTo>
                  <a:lnTo>
                    <a:pt x="27" y="7"/>
                  </a:lnTo>
                  <a:lnTo>
                    <a:pt x="47" y="0"/>
                  </a:lnTo>
                  <a:lnTo>
                    <a:pt x="70" y="0"/>
                  </a:lnTo>
                  <a:lnTo>
                    <a:pt x="88" y="4"/>
                  </a:lnTo>
                  <a:lnTo>
                    <a:pt x="102" y="9"/>
                  </a:lnTo>
                  <a:lnTo>
                    <a:pt x="113" y="25"/>
                  </a:lnTo>
                  <a:lnTo>
                    <a:pt x="129" y="61"/>
                  </a:lnTo>
                  <a:lnTo>
                    <a:pt x="133" y="84"/>
                  </a:lnTo>
                  <a:lnTo>
                    <a:pt x="140" y="102"/>
                  </a:lnTo>
                  <a:lnTo>
                    <a:pt x="142" y="120"/>
                  </a:lnTo>
                  <a:lnTo>
                    <a:pt x="136" y="145"/>
                  </a:lnTo>
                  <a:lnTo>
                    <a:pt x="111" y="168"/>
                  </a:lnTo>
                  <a:lnTo>
                    <a:pt x="99" y="177"/>
                  </a:lnTo>
                  <a:lnTo>
                    <a:pt x="90" y="181"/>
                  </a:lnTo>
                  <a:close/>
                </a:path>
              </a:pathLst>
            </a:custGeom>
            <a:solidFill>
              <a:schemeClr val="bg1"/>
            </a:solidFill>
            <a:ln w="0">
              <a:solidFill>
                <a:schemeClr val="tx1"/>
              </a:solidFill>
              <a:prstDash val="solid"/>
              <a:round/>
              <a:headEnd/>
              <a:tailEnd/>
            </a:ln>
          </p:spPr>
          <p:txBody>
            <a:bodyPr/>
            <a:lstStyle/>
            <a:p>
              <a:endParaRPr lang="el-GR"/>
            </a:p>
          </p:txBody>
        </p:sp>
        <p:sp>
          <p:nvSpPr>
            <p:cNvPr id="52249" name="Freeform 26"/>
            <p:cNvSpPr>
              <a:spLocks noChangeAspect="1"/>
            </p:cNvSpPr>
            <p:nvPr/>
          </p:nvSpPr>
          <p:spPr bwMode="auto">
            <a:xfrm>
              <a:off x="3046" y="1845"/>
              <a:ext cx="123" cy="363"/>
            </a:xfrm>
            <a:custGeom>
              <a:avLst/>
              <a:gdLst>
                <a:gd name="T0" fmla="*/ 16 w 118"/>
                <a:gd name="T1" fmla="*/ 347 h 347"/>
                <a:gd name="T2" fmla="*/ 20 w 118"/>
                <a:gd name="T3" fmla="*/ 331 h 347"/>
                <a:gd name="T4" fmla="*/ 32 w 118"/>
                <a:gd name="T5" fmla="*/ 322 h 347"/>
                <a:gd name="T6" fmla="*/ 52 w 118"/>
                <a:gd name="T7" fmla="*/ 315 h 347"/>
                <a:gd name="T8" fmla="*/ 75 w 118"/>
                <a:gd name="T9" fmla="*/ 315 h 347"/>
                <a:gd name="T10" fmla="*/ 93 w 118"/>
                <a:gd name="T11" fmla="*/ 319 h 347"/>
                <a:gd name="T12" fmla="*/ 107 w 118"/>
                <a:gd name="T13" fmla="*/ 324 h 347"/>
                <a:gd name="T14" fmla="*/ 118 w 118"/>
                <a:gd name="T15" fmla="*/ 340 h 347"/>
                <a:gd name="T16" fmla="*/ 111 w 118"/>
                <a:gd name="T17" fmla="*/ 283 h 347"/>
                <a:gd name="T18" fmla="*/ 104 w 118"/>
                <a:gd name="T19" fmla="*/ 254 h 347"/>
                <a:gd name="T20" fmla="*/ 98 w 118"/>
                <a:gd name="T21" fmla="*/ 222 h 347"/>
                <a:gd name="T22" fmla="*/ 91 w 118"/>
                <a:gd name="T23" fmla="*/ 179 h 347"/>
                <a:gd name="T24" fmla="*/ 75 w 118"/>
                <a:gd name="T25" fmla="*/ 113 h 347"/>
                <a:gd name="T26" fmla="*/ 66 w 118"/>
                <a:gd name="T27" fmla="*/ 86 h 347"/>
                <a:gd name="T28" fmla="*/ 59 w 118"/>
                <a:gd name="T29" fmla="*/ 47 h 347"/>
                <a:gd name="T30" fmla="*/ 50 w 118"/>
                <a:gd name="T31" fmla="*/ 18 h 347"/>
                <a:gd name="T32" fmla="*/ 45 w 118"/>
                <a:gd name="T33" fmla="*/ 4 h 347"/>
                <a:gd name="T34" fmla="*/ 39 w 118"/>
                <a:gd name="T35" fmla="*/ 0 h 347"/>
                <a:gd name="T36" fmla="*/ 27 w 118"/>
                <a:gd name="T37" fmla="*/ 4 h 347"/>
                <a:gd name="T38" fmla="*/ 23 w 118"/>
                <a:gd name="T39" fmla="*/ 20 h 347"/>
                <a:gd name="T40" fmla="*/ 18 w 118"/>
                <a:gd name="T41" fmla="*/ 45 h 347"/>
                <a:gd name="T42" fmla="*/ 11 w 118"/>
                <a:gd name="T43" fmla="*/ 106 h 347"/>
                <a:gd name="T44" fmla="*/ 7 w 118"/>
                <a:gd name="T45" fmla="*/ 131 h 347"/>
                <a:gd name="T46" fmla="*/ 5 w 118"/>
                <a:gd name="T47" fmla="*/ 206 h 347"/>
                <a:gd name="T48" fmla="*/ 0 w 118"/>
                <a:gd name="T49" fmla="*/ 231 h 347"/>
                <a:gd name="T50" fmla="*/ 5 w 118"/>
                <a:gd name="T51" fmla="*/ 265 h 347"/>
                <a:gd name="T52" fmla="*/ 9 w 118"/>
                <a:gd name="T53" fmla="*/ 288 h 347"/>
                <a:gd name="T54" fmla="*/ 14 w 118"/>
                <a:gd name="T55" fmla="*/ 319 h 347"/>
                <a:gd name="T56" fmla="*/ 16 w 118"/>
                <a:gd name="T57" fmla="*/ 347 h 34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8"/>
                <a:gd name="T88" fmla="*/ 0 h 347"/>
                <a:gd name="T89" fmla="*/ 118 w 118"/>
                <a:gd name="T90" fmla="*/ 347 h 34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8" h="347">
                  <a:moveTo>
                    <a:pt x="16" y="347"/>
                  </a:moveTo>
                  <a:lnTo>
                    <a:pt x="20" y="331"/>
                  </a:lnTo>
                  <a:lnTo>
                    <a:pt x="32" y="322"/>
                  </a:lnTo>
                  <a:lnTo>
                    <a:pt x="52" y="315"/>
                  </a:lnTo>
                  <a:lnTo>
                    <a:pt x="75" y="315"/>
                  </a:lnTo>
                  <a:lnTo>
                    <a:pt x="93" y="319"/>
                  </a:lnTo>
                  <a:lnTo>
                    <a:pt x="107" y="324"/>
                  </a:lnTo>
                  <a:lnTo>
                    <a:pt x="118" y="340"/>
                  </a:lnTo>
                  <a:lnTo>
                    <a:pt x="111" y="283"/>
                  </a:lnTo>
                  <a:lnTo>
                    <a:pt x="104" y="254"/>
                  </a:lnTo>
                  <a:lnTo>
                    <a:pt x="98" y="222"/>
                  </a:lnTo>
                  <a:lnTo>
                    <a:pt x="91" y="179"/>
                  </a:lnTo>
                  <a:lnTo>
                    <a:pt x="75" y="113"/>
                  </a:lnTo>
                  <a:lnTo>
                    <a:pt x="66" y="86"/>
                  </a:lnTo>
                  <a:lnTo>
                    <a:pt x="59" y="47"/>
                  </a:lnTo>
                  <a:lnTo>
                    <a:pt x="50" y="18"/>
                  </a:lnTo>
                  <a:lnTo>
                    <a:pt x="45" y="4"/>
                  </a:lnTo>
                  <a:lnTo>
                    <a:pt x="39" y="0"/>
                  </a:lnTo>
                  <a:lnTo>
                    <a:pt x="27" y="4"/>
                  </a:lnTo>
                  <a:lnTo>
                    <a:pt x="23" y="20"/>
                  </a:lnTo>
                  <a:lnTo>
                    <a:pt x="18" y="45"/>
                  </a:lnTo>
                  <a:lnTo>
                    <a:pt x="11" y="106"/>
                  </a:lnTo>
                  <a:lnTo>
                    <a:pt x="7" y="131"/>
                  </a:lnTo>
                  <a:lnTo>
                    <a:pt x="5" y="206"/>
                  </a:lnTo>
                  <a:lnTo>
                    <a:pt x="0" y="231"/>
                  </a:lnTo>
                  <a:lnTo>
                    <a:pt x="5" y="265"/>
                  </a:lnTo>
                  <a:lnTo>
                    <a:pt x="9" y="288"/>
                  </a:lnTo>
                  <a:lnTo>
                    <a:pt x="14" y="319"/>
                  </a:lnTo>
                  <a:lnTo>
                    <a:pt x="16" y="347"/>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0" name="Group 27"/>
          <p:cNvGrpSpPr>
            <a:grpSpLocks/>
          </p:cNvGrpSpPr>
          <p:nvPr/>
        </p:nvGrpSpPr>
        <p:grpSpPr bwMode="auto">
          <a:xfrm rot="-269542">
            <a:off x="2338389" y="1292226"/>
            <a:ext cx="577851" cy="2184400"/>
            <a:chOff x="2765" y="1797"/>
            <a:chExt cx="167" cy="548"/>
          </a:xfrm>
        </p:grpSpPr>
        <p:sp>
          <p:nvSpPr>
            <p:cNvPr id="52246" name="Freeform 28"/>
            <p:cNvSpPr>
              <a:spLocks noChangeAspect="1"/>
            </p:cNvSpPr>
            <p:nvPr/>
          </p:nvSpPr>
          <p:spPr bwMode="auto">
            <a:xfrm>
              <a:off x="2765" y="2139"/>
              <a:ext cx="167" cy="206"/>
            </a:xfrm>
            <a:custGeom>
              <a:avLst/>
              <a:gdLst>
                <a:gd name="T0" fmla="*/ 73 w 159"/>
                <a:gd name="T1" fmla="*/ 197 h 197"/>
                <a:gd name="T2" fmla="*/ 66 w 159"/>
                <a:gd name="T3" fmla="*/ 197 h 197"/>
                <a:gd name="T4" fmla="*/ 39 w 159"/>
                <a:gd name="T5" fmla="*/ 184 h 197"/>
                <a:gd name="T6" fmla="*/ 16 w 159"/>
                <a:gd name="T7" fmla="*/ 163 h 197"/>
                <a:gd name="T8" fmla="*/ 3 w 159"/>
                <a:gd name="T9" fmla="*/ 136 h 197"/>
                <a:gd name="T10" fmla="*/ 0 w 159"/>
                <a:gd name="T11" fmla="*/ 115 h 197"/>
                <a:gd name="T12" fmla="*/ 0 w 159"/>
                <a:gd name="T13" fmla="*/ 100 h 197"/>
                <a:gd name="T14" fmla="*/ 19 w 159"/>
                <a:gd name="T15" fmla="*/ 47 h 197"/>
                <a:gd name="T16" fmla="*/ 25 w 159"/>
                <a:gd name="T17" fmla="*/ 25 h 197"/>
                <a:gd name="T18" fmla="*/ 30 w 159"/>
                <a:gd name="T19" fmla="*/ 13 h 197"/>
                <a:gd name="T20" fmla="*/ 46 w 159"/>
                <a:gd name="T21" fmla="*/ 2 h 197"/>
                <a:gd name="T22" fmla="*/ 57 w 159"/>
                <a:gd name="T23" fmla="*/ 0 h 197"/>
                <a:gd name="T24" fmla="*/ 96 w 159"/>
                <a:gd name="T25" fmla="*/ 2 h 197"/>
                <a:gd name="T26" fmla="*/ 114 w 159"/>
                <a:gd name="T27" fmla="*/ 7 h 197"/>
                <a:gd name="T28" fmla="*/ 134 w 159"/>
                <a:gd name="T29" fmla="*/ 16 h 197"/>
                <a:gd name="T30" fmla="*/ 141 w 159"/>
                <a:gd name="T31" fmla="*/ 27 h 197"/>
                <a:gd name="T32" fmla="*/ 143 w 159"/>
                <a:gd name="T33" fmla="*/ 54 h 197"/>
                <a:gd name="T34" fmla="*/ 146 w 159"/>
                <a:gd name="T35" fmla="*/ 61 h 197"/>
                <a:gd name="T36" fmla="*/ 155 w 159"/>
                <a:gd name="T37" fmla="*/ 102 h 197"/>
                <a:gd name="T38" fmla="*/ 159 w 159"/>
                <a:gd name="T39" fmla="*/ 118 h 197"/>
                <a:gd name="T40" fmla="*/ 155 w 159"/>
                <a:gd name="T41" fmla="*/ 129 h 197"/>
                <a:gd name="T42" fmla="*/ 150 w 159"/>
                <a:gd name="T43" fmla="*/ 147 h 197"/>
                <a:gd name="T44" fmla="*/ 130 w 159"/>
                <a:gd name="T45" fmla="*/ 165 h 197"/>
                <a:gd name="T46" fmla="*/ 112 w 159"/>
                <a:gd name="T47" fmla="*/ 179 h 197"/>
                <a:gd name="T48" fmla="*/ 89 w 159"/>
                <a:gd name="T49" fmla="*/ 195 h 197"/>
                <a:gd name="T50" fmla="*/ 73 w 159"/>
                <a:gd name="T51" fmla="*/ 197 h 19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9"/>
                <a:gd name="T79" fmla="*/ 0 h 197"/>
                <a:gd name="T80" fmla="*/ 159 w 159"/>
                <a:gd name="T81" fmla="*/ 197 h 19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9" h="197">
                  <a:moveTo>
                    <a:pt x="73" y="197"/>
                  </a:moveTo>
                  <a:lnTo>
                    <a:pt x="66" y="197"/>
                  </a:lnTo>
                  <a:lnTo>
                    <a:pt x="39" y="184"/>
                  </a:lnTo>
                  <a:lnTo>
                    <a:pt x="16" y="163"/>
                  </a:lnTo>
                  <a:lnTo>
                    <a:pt x="3" y="136"/>
                  </a:lnTo>
                  <a:lnTo>
                    <a:pt x="0" y="115"/>
                  </a:lnTo>
                  <a:lnTo>
                    <a:pt x="0" y="100"/>
                  </a:lnTo>
                  <a:lnTo>
                    <a:pt x="19" y="47"/>
                  </a:lnTo>
                  <a:lnTo>
                    <a:pt x="25" y="25"/>
                  </a:lnTo>
                  <a:lnTo>
                    <a:pt x="30" y="13"/>
                  </a:lnTo>
                  <a:lnTo>
                    <a:pt x="46" y="2"/>
                  </a:lnTo>
                  <a:lnTo>
                    <a:pt x="57" y="0"/>
                  </a:lnTo>
                  <a:lnTo>
                    <a:pt x="96" y="2"/>
                  </a:lnTo>
                  <a:lnTo>
                    <a:pt x="114" y="7"/>
                  </a:lnTo>
                  <a:lnTo>
                    <a:pt x="134" y="16"/>
                  </a:lnTo>
                  <a:lnTo>
                    <a:pt x="141" y="27"/>
                  </a:lnTo>
                  <a:lnTo>
                    <a:pt x="143" y="54"/>
                  </a:lnTo>
                  <a:lnTo>
                    <a:pt x="146" y="61"/>
                  </a:lnTo>
                  <a:lnTo>
                    <a:pt x="155" y="102"/>
                  </a:lnTo>
                  <a:lnTo>
                    <a:pt x="159" y="118"/>
                  </a:lnTo>
                  <a:lnTo>
                    <a:pt x="155" y="129"/>
                  </a:lnTo>
                  <a:lnTo>
                    <a:pt x="150" y="147"/>
                  </a:lnTo>
                  <a:lnTo>
                    <a:pt x="130" y="165"/>
                  </a:lnTo>
                  <a:lnTo>
                    <a:pt x="112" y="179"/>
                  </a:lnTo>
                  <a:lnTo>
                    <a:pt x="89" y="195"/>
                  </a:lnTo>
                  <a:lnTo>
                    <a:pt x="73" y="197"/>
                  </a:lnTo>
                  <a:close/>
                </a:path>
              </a:pathLst>
            </a:custGeom>
            <a:solidFill>
              <a:schemeClr val="bg1"/>
            </a:solidFill>
            <a:ln w="0">
              <a:solidFill>
                <a:schemeClr val="tx1"/>
              </a:solidFill>
              <a:prstDash val="solid"/>
              <a:round/>
              <a:headEnd/>
              <a:tailEnd/>
            </a:ln>
          </p:spPr>
          <p:txBody>
            <a:bodyPr/>
            <a:lstStyle/>
            <a:p>
              <a:endParaRPr lang="el-GR"/>
            </a:p>
          </p:txBody>
        </p:sp>
        <p:sp>
          <p:nvSpPr>
            <p:cNvPr id="52247" name="Freeform 29"/>
            <p:cNvSpPr>
              <a:spLocks noChangeAspect="1"/>
            </p:cNvSpPr>
            <p:nvPr/>
          </p:nvSpPr>
          <p:spPr bwMode="auto">
            <a:xfrm>
              <a:off x="2797" y="1797"/>
              <a:ext cx="118" cy="370"/>
            </a:xfrm>
            <a:custGeom>
              <a:avLst/>
              <a:gdLst>
                <a:gd name="T0" fmla="*/ 0 w 113"/>
                <a:gd name="T1" fmla="*/ 340 h 354"/>
                <a:gd name="T2" fmla="*/ 16 w 113"/>
                <a:gd name="T3" fmla="*/ 329 h 354"/>
                <a:gd name="T4" fmla="*/ 27 w 113"/>
                <a:gd name="T5" fmla="*/ 327 h 354"/>
                <a:gd name="T6" fmla="*/ 66 w 113"/>
                <a:gd name="T7" fmla="*/ 329 h 354"/>
                <a:gd name="T8" fmla="*/ 84 w 113"/>
                <a:gd name="T9" fmla="*/ 334 h 354"/>
                <a:gd name="T10" fmla="*/ 104 w 113"/>
                <a:gd name="T11" fmla="*/ 343 h 354"/>
                <a:gd name="T12" fmla="*/ 111 w 113"/>
                <a:gd name="T13" fmla="*/ 354 h 354"/>
                <a:gd name="T14" fmla="*/ 113 w 113"/>
                <a:gd name="T15" fmla="*/ 297 h 354"/>
                <a:gd name="T16" fmla="*/ 109 w 113"/>
                <a:gd name="T17" fmla="*/ 234 h 354"/>
                <a:gd name="T18" fmla="*/ 109 w 113"/>
                <a:gd name="T19" fmla="*/ 184 h 354"/>
                <a:gd name="T20" fmla="*/ 97 w 113"/>
                <a:gd name="T21" fmla="*/ 109 h 354"/>
                <a:gd name="T22" fmla="*/ 97 w 113"/>
                <a:gd name="T23" fmla="*/ 52 h 354"/>
                <a:gd name="T24" fmla="*/ 88 w 113"/>
                <a:gd name="T25" fmla="*/ 12 h 354"/>
                <a:gd name="T26" fmla="*/ 72 w 113"/>
                <a:gd name="T27" fmla="*/ 0 h 354"/>
                <a:gd name="T28" fmla="*/ 61 w 113"/>
                <a:gd name="T29" fmla="*/ 3 h 354"/>
                <a:gd name="T30" fmla="*/ 57 w 113"/>
                <a:gd name="T31" fmla="*/ 23 h 354"/>
                <a:gd name="T32" fmla="*/ 50 w 113"/>
                <a:gd name="T33" fmla="*/ 52 h 354"/>
                <a:gd name="T34" fmla="*/ 36 w 113"/>
                <a:gd name="T35" fmla="*/ 98 h 354"/>
                <a:gd name="T36" fmla="*/ 29 w 113"/>
                <a:gd name="T37" fmla="*/ 145 h 354"/>
                <a:gd name="T38" fmla="*/ 20 w 113"/>
                <a:gd name="T39" fmla="*/ 191 h 354"/>
                <a:gd name="T40" fmla="*/ 9 w 113"/>
                <a:gd name="T41" fmla="*/ 229 h 354"/>
                <a:gd name="T42" fmla="*/ 2 w 113"/>
                <a:gd name="T43" fmla="*/ 270 h 354"/>
                <a:gd name="T44" fmla="*/ 2 w 113"/>
                <a:gd name="T45" fmla="*/ 306 h 354"/>
                <a:gd name="T46" fmla="*/ 0 w 113"/>
                <a:gd name="T47" fmla="*/ 340 h 35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3"/>
                <a:gd name="T73" fmla="*/ 0 h 354"/>
                <a:gd name="T74" fmla="*/ 113 w 113"/>
                <a:gd name="T75" fmla="*/ 354 h 35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3" h="354">
                  <a:moveTo>
                    <a:pt x="0" y="340"/>
                  </a:moveTo>
                  <a:lnTo>
                    <a:pt x="16" y="329"/>
                  </a:lnTo>
                  <a:lnTo>
                    <a:pt x="27" y="327"/>
                  </a:lnTo>
                  <a:lnTo>
                    <a:pt x="66" y="329"/>
                  </a:lnTo>
                  <a:lnTo>
                    <a:pt x="84" y="334"/>
                  </a:lnTo>
                  <a:lnTo>
                    <a:pt x="104" y="343"/>
                  </a:lnTo>
                  <a:lnTo>
                    <a:pt x="111" y="354"/>
                  </a:lnTo>
                  <a:lnTo>
                    <a:pt x="113" y="297"/>
                  </a:lnTo>
                  <a:lnTo>
                    <a:pt x="109" y="234"/>
                  </a:lnTo>
                  <a:lnTo>
                    <a:pt x="109" y="184"/>
                  </a:lnTo>
                  <a:lnTo>
                    <a:pt x="97" y="109"/>
                  </a:lnTo>
                  <a:lnTo>
                    <a:pt x="97" y="52"/>
                  </a:lnTo>
                  <a:lnTo>
                    <a:pt x="88" y="12"/>
                  </a:lnTo>
                  <a:lnTo>
                    <a:pt x="72" y="0"/>
                  </a:lnTo>
                  <a:lnTo>
                    <a:pt x="61" y="3"/>
                  </a:lnTo>
                  <a:lnTo>
                    <a:pt x="57" y="23"/>
                  </a:lnTo>
                  <a:lnTo>
                    <a:pt x="50" y="52"/>
                  </a:lnTo>
                  <a:lnTo>
                    <a:pt x="36" y="98"/>
                  </a:lnTo>
                  <a:lnTo>
                    <a:pt x="29" y="145"/>
                  </a:lnTo>
                  <a:lnTo>
                    <a:pt x="20" y="191"/>
                  </a:lnTo>
                  <a:lnTo>
                    <a:pt x="9" y="229"/>
                  </a:lnTo>
                  <a:lnTo>
                    <a:pt x="2" y="270"/>
                  </a:lnTo>
                  <a:lnTo>
                    <a:pt x="2" y="306"/>
                  </a:lnTo>
                  <a:lnTo>
                    <a:pt x="0" y="340"/>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1" name="Group 30"/>
          <p:cNvGrpSpPr>
            <a:grpSpLocks/>
          </p:cNvGrpSpPr>
          <p:nvPr/>
        </p:nvGrpSpPr>
        <p:grpSpPr bwMode="auto">
          <a:xfrm rot="-952248">
            <a:off x="1071565" y="1258888"/>
            <a:ext cx="1271587" cy="2254250"/>
            <a:chOff x="2459" y="1733"/>
            <a:chExt cx="316" cy="560"/>
          </a:xfrm>
        </p:grpSpPr>
        <p:sp>
          <p:nvSpPr>
            <p:cNvPr id="52243" name="Freeform 31"/>
            <p:cNvSpPr>
              <a:spLocks noChangeAspect="1"/>
            </p:cNvSpPr>
            <p:nvPr/>
          </p:nvSpPr>
          <p:spPr bwMode="auto">
            <a:xfrm>
              <a:off x="2459" y="2087"/>
              <a:ext cx="276" cy="206"/>
            </a:xfrm>
            <a:custGeom>
              <a:avLst/>
              <a:gdLst>
                <a:gd name="T0" fmla="*/ 57 w 263"/>
                <a:gd name="T1" fmla="*/ 0 h 197"/>
                <a:gd name="T2" fmla="*/ 23 w 263"/>
                <a:gd name="T3" fmla="*/ 54 h 197"/>
                <a:gd name="T4" fmla="*/ 11 w 263"/>
                <a:gd name="T5" fmla="*/ 75 h 197"/>
                <a:gd name="T6" fmla="*/ 0 w 263"/>
                <a:gd name="T7" fmla="*/ 97 h 197"/>
                <a:gd name="T8" fmla="*/ 2 w 263"/>
                <a:gd name="T9" fmla="*/ 127 h 197"/>
                <a:gd name="T10" fmla="*/ 16 w 263"/>
                <a:gd name="T11" fmla="*/ 129 h 197"/>
                <a:gd name="T12" fmla="*/ 13 w 263"/>
                <a:gd name="T13" fmla="*/ 107 h 197"/>
                <a:gd name="T14" fmla="*/ 16 w 263"/>
                <a:gd name="T15" fmla="*/ 129 h 197"/>
                <a:gd name="T16" fmla="*/ 29 w 263"/>
                <a:gd name="T17" fmla="*/ 147 h 197"/>
                <a:gd name="T18" fmla="*/ 50 w 263"/>
                <a:gd name="T19" fmla="*/ 168 h 197"/>
                <a:gd name="T20" fmla="*/ 66 w 263"/>
                <a:gd name="T21" fmla="*/ 172 h 197"/>
                <a:gd name="T22" fmla="*/ 100 w 263"/>
                <a:gd name="T23" fmla="*/ 159 h 197"/>
                <a:gd name="T24" fmla="*/ 120 w 263"/>
                <a:gd name="T25" fmla="*/ 154 h 197"/>
                <a:gd name="T26" fmla="*/ 118 w 263"/>
                <a:gd name="T27" fmla="*/ 136 h 197"/>
                <a:gd name="T28" fmla="*/ 122 w 263"/>
                <a:gd name="T29" fmla="*/ 109 h 197"/>
                <a:gd name="T30" fmla="*/ 118 w 263"/>
                <a:gd name="T31" fmla="*/ 136 h 197"/>
                <a:gd name="T32" fmla="*/ 120 w 263"/>
                <a:gd name="T33" fmla="*/ 154 h 197"/>
                <a:gd name="T34" fmla="*/ 154 w 263"/>
                <a:gd name="T35" fmla="*/ 190 h 197"/>
                <a:gd name="T36" fmla="*/ 163 w 263"/>
                <a:gd name="T37" fmla="*/ 197 h 197"/>
                <a:gd name="T38" fmla="*/ 175 w 263"/>
                <a:gd name="T39" fmla="*/ 197 h 197"/>
                <a:gd name="T40" fmla="*/ 229 w 263"/>
                <a:gd name="T41" fmla="*/ 184 h 197"/>
                <a:gd name="T42" fmla="*/ 247 w 263"/>
                <a:gd name="T43" fmla="*/ 172 h 197"/>
                <a:gd name="T44" fmla="*/ 258 w 263"/>
                <a:gd name="T45" fmla="*/ 159 h 197"/>
                <a:gd name="T46" fmla="*/ 263 w 263"/>
                <a:gd name="T47" fmla="*/ 141 h 197"/>
                <a:gd name="T48" fmla="*/ 254 w 263"/>
                <a:gd name="T49" fmla="*/ 84 h 197"/>
                <a:gd name="T50" fmla="*/ 254 w 263"/>
                <a:gd name="T51" fmla="*/ 63 h 197"/>
                <a:gd name="T52" fmla="*/ 256 w 263"/>
                <a:gd name="T53" fmla="*/ 34 h 197"/>
                <a:gd name="T54" fmla="*/ 220 w 263"/>
                <a:gd name="T55" fmla="*/ 23 h 197"/>
                <a:gd name="T56" fmla="*/ 199 w 263"/>
                <a:gd name="T57" fmla="*/ 20 h 197"/>
                <a:gd name="T58" fmla="*/ 159 w 263"/>
                <a:gd name="T59" fmla="*/ 16 h 197"/>
                <a:gd name="T60" fmla="*/ 84 w 263"/>
                <a:gd name="T61" fmla="*/ 0 h 197"/>
                <a:gd name="T62" fmla="*/ 57 w 263"/>
                <a:gd name="T63" fmla="*/ 0 h 19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63"/>
                <a:gd name="T97" fmla="*/ 0 h 197"/>
                <a:gd name="T98" fmla="*/ 263 w 263"/>
                <a:gd name="T99" fmla="*/ 197 h 19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63" h="197">
                  <a:moveTo>
                    <a:pt x="57" y="0"/>
                  </a:moveTo>
                  <a:lnTo>
                    <a:pt x="23" y="54"/>
                  </a:lnTo>
                  <a:lnTo>
                    <a:pt x="11" y="75"/>
                  </a:lnTo>
                  <a:lnTo>
                    <a:pt x="0" y="97"/>
                  </a:lnTo>
                  <a:lnTo>
                    <a:pt x="2" y="127"/>
                  </a:lnTo>
                  <a:lnTo>
                    <a:pt x="16" y="129"/>
                  </a:lnTo>
                  <a:lnTo>
                    <a:pt x="13" y="107"/>
                  </a:lnTo>
                  <a:lnTo>
                    <a:pt x="16" y="129"/>
                  </a:lnTo>
                  <a:lnTo>
                    <a:pt x="29" y="147"/>
                  </a:lnTo>
                  <a:lnTo>
                    <a:pt x="50" y="168"/>
                  </a:lnTo>
                  <a:lnTo>
                    <a:pt x="66" y="172"/>
                  </a:lnTo>
                  <a:lnTo>
                    <a:pt x="100" y="159"/>
                  </a:lnTo>
                  <a:lnTo>
                    <a:pt x="120" y="154"/>
                  </a:lnTo>
                  <a:lnTo>
                    <a:pt x="118" y="136"/>
                  </a:lnTo>
                  <a:lnTo>
                    <a:pt x="122" y="109"/>
                  </a:lnTo>
                  <a:lnTo>
                    <a:pt x="118" y="136"/>
                  </a:lnTo>
                  <a:lnTo>
                    <a:pt x="120" y="154"/>
                  </a:lnTo>
                  <a:lnTo>
                    <a:pt x="154" y="190"/>
                  </a:lnTo>
                  <a:lnTo>
                    <a:pt x="163" y="197"/>
                  </a:lnTo>
                  <a:lnTo>
                    <a:pt x="175" y="197"/>
                  </a:lnTo>
                  <a:lnTo>
                    <a:pt x="229" y="184"/>
                  </a:lnTo>
                  <a:lnTo>
                    <a:pt x="247" y="172"/>
                  </a:lnTo>
                  <a:lnTo>
                    <a:pt x="258" y="159"/>
                  </a:lnTo>
                  <a:lnTo>
                    <a:pt x="263" y="141"/>
                  </a:lnTo>
                  <a:lnTo>
                    <a:pt x="254" y="84"/>
                  </a:lnTo>
                  <a:lnTo>
                    <a:pt x="254" y="63"/>
                  </a:lnTo>
                  <a:lnTo>
                    <a:pt x="256" y="34"/>
                  </a:lnTo>
                  <a:lnTo>
                    <a:pt x="220" y="23"/>
                  </a:lnTo>
                  <a:lnTo>
                    <a:pt x="199" y="20"/>
                  </a:lnTo>
                  <a:lnTo>
                    <a:pt x="159" y="16"/>
                  </a:lnTo>
                  <a:lnTo>
                    <a:pt x="84" y="0"/>
                  </a:lnTo>
                  <a:lnTo>
                    <a:pt x="57" y="0"/>
                  </a:lnTo>
                  <a:close/>
                </a:path>
              </a:pathLst>
            </a:custGeom>
            <a:solidFill>
              <a:schemeClr val="bg1"/>
            </a:solidFill>
            <a:ln w="0">
              <a:solidFill>
                <a:schemeClr val="tx1"/>
              </a:solidFill>
              <a:prstDash val="solid"/>
              <a:round/>
              <a:headEnd/>
              <a:tailEnd/>
            </a:ln>
          </p:spPr>
          <p:txBody>
            <a:bodyPr/>
            <a:lstStyle/>
            <a:p>
              <a:endParaRPr lang="el-GR"/>
            </a:p>
          </p:txBody>
        </p:sp>
        <p:sp>
          <p:nvSpPr>
            <p:cNvPr id="52244" name="Freeform 32"/>
            <p:cNvSpPr>
              <a:spLocks noChangeAspect="1"/>
            </p:cNvSpPr>
            <p:nvPr/>
          </p:nvSpPr>
          <p:spPr bwMode="auto">
            <a:xfrm>
              <a:off x="2519" y="1757"/>
              <a:ext cx="256" cy="365"/>
            </a:xfrm>
            <a:custGeom>
              <a:avLst/>
              <a:gdLst>
                <a:gd name="T0" fmla="*/ 199 w 244"/>
                <a:gd name="T1" fmla="*/ 349 h 349"/>
                <a:gd name="T2" fmla="*/ 204 w 244"/>
                <a:gd name="T3" fmla="*/ 292 h 349"/>
                <a:gd name="T4" fmla="*/ 217 w 244"/>
                <a:gd name="T5" fmla="*/ 240 h 349"/>
                <a:gd name="T6" fmla="*/ 238 w 244"/>
                <a:gd name="T7" fmla="*/ 165 h 349"/>
                <a:gd name="T8" fmla="*/ 244 w 244"/>
                <a:gd name="T9" fmla="*/ 138 h 349"/>
                <a:gd name="T10" fmla="*/ 242 w 244"/>
                <a:gd name="T11" fmla="*/ 113 h 349"/>
                <a:gd name="T12" fmla="*/ 226 w 244"/>
                <a:gd name="T13" fmla="*/ 72 h 349"/>
                <a:gd name="T14" fmla="*/ 213 w 244"/>
                <a:gd name="T15" fmla="*/ 41 h 349"/>
                <a:gd name="T16" fmla="*/ 195 w 244"/>
                <a:gd name="T17" fmla="*/ 31 h 349"/>
                <a:gd name="T18" fmla="*/ 186 w 244"/>
                <a:gd name="T19" fmla="*/ 34 h 349"/>
                <a:gd name="T20" fmla="*/ 176 w 244"/>
                <a:gd name="T21" fmla="*/ 47 h 349"/>
                <a:gd name="T22" fmla="*/ 179 w 244"/>
                <a:gd name="T23" fmla="*/ 70 h 349"/>
                <a:gd name="T24" fmla="*/ 183 w 244"/>
                <a:gd name="T25" fmla="*/ 106 h 349"/>
                <a:gd name="T26" fmla="*/ 170 w 244"/>
                <a:gd name="T27" fmla="*/ 145 h 349"/>
                <a:gd name="T28" fmla="*/ 145 w 244"/>
                <a:gd name="T29" fmla="*/ 174 h 349"/>
                <a:gd name="T30" fmla="*/ 140 w 244"/>
                <a:gd name="T31" fmla="*/ 179 h 349"/>
                <a:gd name="T32" fmla="*/ 131 w 244"/>
                <a:gd name="T33" fmla="*/ 188 h 349"/>
                <a:gd name="T34" fmla="*/ 118 w 244"/>
                <a:gd name="T35" fmla="*/ 174 h 349"/>
                <a:gd name="T36" fmla="*/ 108 w 244"/>
                <a:gd name="T37" fmla="*/ 122 h 349"/>
                <a:gd name="T38" fmla="*/ 104 w 244"/>
                <a:gd name="T39" fmla="*/ 72 h 349"/>
                <a:gd name="T40" fmla="*/ 106 w 244"/>
                <a:gd name="T41" fmla="*/ 41 h 349"/>
                <a:gd name="T42" fmla="*/ 108 w 244"/>
                <a:gd name="T43" fmla="*/ 11 h 349"/>
                <a:gd name="T44" fmla="*/ 95 w 244"/>
                <a:gd name="T45" fmla="*/ 0 h 349"/>
                <a:gd name="T46" fmla="*/ 86 w 244"/>
                <a:gd name="T47" fmla="*/ 7 h 349"/>
                <a:gd name="T48" fmla="*/ 61 w 244"/>
                <a:gd name="T49" fmla="*/ 36 h 349"/>
                <a:gd name="T50" fmla="*/ 45 w 244"/>
                <a:gd name="T51" fmla="*/ 75 h 349"/>
                <a:gd name="T52" fmla="*/ 43 w 244"/>
                <a:gd name="T53" fmla="*/ 109 h 349"/>
                <a:gd name="T54" fmla="*/ 38 w 244"/>
                <a:gd name="T55" fmla="*/ 172 h 349"/>
                <a:gd name="T56" fmla="*/ 38 w 244"/>
                <a:gd name="T57" fmla="*/ 224 h 349"/>
                <a:gd name="T58" fmla="*/ 31 w 244"/>
                <a:gd name="T59" fmla="*/ 254 h 349"/>
                <a:gd name="T60" fmla="*/ 0 w 244"/>
                <a:gd name="T61" fmla="*/ 315 h 349"/>
                <a:gd name="T62" fmla="*/ 27 w 244"/>
                <a:gd name="T63" fmla="*/ 315 h 349"/>
                <a:gd name="T64" fmla="*/ 102 w 244"/>
                <a:gd name="T65" fmla="*/ 331 h 349"/>
                <a:gd name="T66" fmla="*/ 142 w 244"/>
                <a:gd name="T67" fmla="*/ 335 h 349"/>
                <a:gd name="T68" fmla="*/ 163 w 244"/>
                <a:gd name="T69" fmla="*/ 338 h 349"/>
                <a:gd name="T70" fmla="*/ 199 w 244"/>
                <a:gd name="T71" fmla="*/ 349 h 3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4"/>
                <a:gd name="T109" fmla="*/ 0 h 349"/>
                <a:gd name="T110" fmla="*/ 244 w 244"/>
                <a:gd name="T111" fmla="*/ 349 h 34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4" h="349">
                  <a:moveTo>
                    <a:pt x="199" y="349"/>
                  </a:moveTo>
                  <a:lnTo>
                    <a:pt x="204" y="292"/>
                  </a:lnTo>
                  <a:lnTo>
                    <a:pt x="217" y="240"/>
                  </a:lnTo>
                  <a:lnTo>
                    <a:pt x="238" y="165"/>
                  </a:lnTo>
                  <a:lnTo>
                    <a:pt x="244" y="138"/>
                  </a:lnTo>
                  <a:lnTo>
                    <a:pt x="242" y="113"/>
                  </a:lnTo>
                  <a:lnTo>
                    <a:pt x="226" y="72"/>
                  </a:lnTo>
                  <a:lnTo>
                    <a:pt x="213" y="41"/>
                  </a:lnTo>
                  <a:lnTo>
                    <a:pt x="195" y="31"/>
                  </a:lnTo>
                  <a:lnTo>
                    <a:pt x="186" y="34"/>
                  </a:lnTo>
                  <a:lnTo>
                    <a:pt x="176" y="47"/>
                  </a:lnTo>
                  <a:lnTo>
                    <a:pt x="179" y="70"/>
                  </a:lnTo>
                  <a:lnTo>
                    <a:pt x="183" y="106"/>
                  </a:lnTo>
                  <a:lnTo>
                    <a:pt x="170" y="145"/>
                  </a:lnTo>
                  <a:lnTo>
                    <a:pt x="145" y="174"/>
                  </a:lnTo>
                  <a:lnTo>
                    <a:pt x="140" y="179"/>
                  </a:lnTo>
                  <a:lnTo>
                    <a:pt x="131" y="188"/>
                  </a:lnTo>
                  <a:lnTo>
                    <a:pt x="118" y="174"/>
                  </a:lnTo>
                  <a:lnTo>
                    <a:pt x="108" y="122"/>
                  </a:lnTo>
                  <a:lnTo>
                    <a:pt x="104" y="72"/>
                  </a:lnTo>
                  <a:lnTo>
                    <a:pt x="106" y="41"/>
                  </a:lnTo>
                  <a:lnTo>
                    <a:pt x="108" y="11"/>
                  </a:lnTo>
                  <a:lnTo>
                    <a:pt x="95" y="0"/>
                  </a:lnTo>
                  <a:lnTo>
                    <a:pt x="86" y="7"/>
                  </a:lnTo>
                  <a:lnTo>
                    <a:pt x="61" y="36"/>
                  </a:lnTo>
                  <a:lnTo>
                    <a:pt x="45" y="75"/>
                  </a:lnTo>
                  <a:lnTo>
                    <a:pt x="43" y="109"/>
                  </a:lnTo>
                  <a:lnTo>
                    <a:pt x="38" y="172"/>
                  </a:lnTo>
                  <a:lnTo>
                    <a:pt x="38" y="224"/>
                  </a:lnTo>
                  <a:lnTo>
                    <a:pt x="31" y="254"/>
                  </a:lnTo>
                  <a:lnTo>
                    <a:pt x="0" y="315"/>
                  </a:lnTo>
                  <a:lnTo>
                    <a:pt x="27" y="315"/>
                  </a:lnTo>
                  <a:lnTo>
                    <a:pt x="102" y="331"/>
                  </a:lnTo>
                  <a:lnTo>
                    <a:pt x="142" y="335"/>
                  </a:lnTo>
                  <a:lnTo>
                    <a:pt x="163" y="338"/>
                  </a:lnTo>
                  <a:lnTo>
                    <a:pt x="199" y="349"/>
                  </a:lnTo>
                  <a:close/>
                </a:path>
              </a:pathLst>
            </a:custGeom>
            <a:solidFill>
              <a:srgbClr val="FFFF99"/>
            </a:solidFill>
            <a:ln w="0">
              <a:solidFill>
                <a:schemeClr val="tx1"/>
              </a:solidFill>
              <a:prstDash val="solid"/>
              <a:round/>
              <a:headEnd/>
              <a:tailEnd/>
            </a:ln>
          </p:spPr>
          <p:txBody>
            <a:bodyPr/>
            <a:lstStyle/>
            <a:p>
              <a:endParaRPr lang="el-GR"/>
            </a:p>
          </p:txBody>
        </p:sp>
        <p:sp>
          <p:nvSpPr>
            <p:cNvPr id="52245" name="Freeform 33"/>
            <p:cNvSpPr>
              <a:spLocks noChangeAspect="1"/>
            </p:cNvSpPr>
            <p:nvPr/>
          </p:nvSpPr>
          <p:spPr bwMode="auto">
            <a:xfrm>
              <a:off x="2628" y="1733"/>
              <a:ext cx="83" cy="221"/>
            </a:xfrm>
            <a:custGeom>
              <a:avLst/>
              <a:gdLst>
                <a:gd name="T0" fmla="*/ 72 w 79"/>
                <a:gd name="T1" fmla="*/ 70 h 211"/>
                <a:gd name="T2" fmla="*/ 75 w 79"/>
                <a:gd name="T3" fmla="*/ 93 h 211"/>
                <a:gd name="T4" fmla="*/ 79 w 79"/>
                <a:gd name="T5" fmla="*/ 129 h 211"/>
                <a:gd name="T6" fmla="*/ 66 w 79"/>
                <a:gd name="T7" fmla="*/ 168 h 211"/>
                <a:gd name="T8" fmla="*/ 41 w 79"/>
                <a:gd name="T9" fmla="*/ 197 h 211"/>
                <a:gd name="T10" fmla="*/ 36 w 79"/>
                <a:gd name="T11" fmla="*/ 202 h 211"/>
                <a:gd name="T12" fmla="*/ 27 w 79"/>
                <a:gd name="T13" fmla="*/ 211 h 211"/>
                <a:gd name="T14" fmla="*/ 14 w 79"/>
                <a:gd name="T15" fmla="*/ 197 h 211"/>
                <a:gd name="T16" fmla="*/ 4 w 79"/>
                <a:gd name="T17" fmla="*/ 145 h 211"/>
                <a:gd name="T18" fmla="*/ 0 w 79"/>
                <a:gd name="T19" fmla="*/ 95 h 211"/>
                <a:gd name="T20" fmla="*/ 2 w 79"/>
                <a:gd name="T21" fmla="*/ 64 h 211"/>
                <a:gd name="T22" fmla="*/ 11 w 79"/>
                <a:gd name="T23" fmla="*/ 43 h 211"/>
                <a:gd name="T24" fmla="*/ 27 w 79"/>
                <a:gd name="T25" fmla="*/ 9 h 211"/>
                <a:gd name="T26" fmla="*/ 43 w 79"/>
                <a:gd name="T27" fmla="*/ 0 h 211"/>
                <a:gd name="T28" fmla="*/ 52 w 79"/>
                <a:gd name="T29" fmla="*/ 11 h 211"/>
                <a:gd name="T30" fmla="*/ 57 w 79"/>
                <a:gd name="T31" fmla="*/ 30 h 211"/>
                <a:gd name="T32" fmla="*/ 72 w 79"/>
                <a:gd name="T33" fmla="*/ 70 h 2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11"/>
                <a:gd name="T53" fmla="*/ 79 w 79"/>
                <a:gd name="T54" fmla="*/ 211 h 2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11">
                  <a:moveTo>
                    <a:pt x="72" y="70"/>
                  </a:moveTo>
                  <a:lnTo>
                    <a:pt x="75" y="93"/>
                  </a:lnTo>
                  <a:lnTo>
                    <a:pt x="79" y="129"/>
                  </a:lnTo>
                  <a:lnTo>
                    <a:pt x="66" y="168"/>
                  </a:lnTo>
                  <a:lnTo>
                    <a:pt x="41" y="197"/>
                  </a:lnTo>
                  <a:lnTo>
                    <a:pt x="36" y="202"/>
                  </a:lnTo>
                  <a:lnTo>
                    <a:pt x="27" y="211"/>
                  </a:lnTo>
                  <a:lnTo>
                    <a:pt x="14" y="197"/>
                  </a:lnTo>
                  <a:lnTo>
                    <a:pt x="4" y="145"/>
                  </a:lnTo>
                  <a:lnTo>
                    <a:pt x="0" y="95"/>
                  </a:lnTo>
                  <a:lnTo>
                    <a:pt x="2" y="64"/>
                  </a:lnTo>
                  <a:lnTo>
                    <a:pt x="11" y="43"/>
                  </a:lnTo>
                  <a:lnTo>
                    <a:pt x="27" y="9"/>
                  </a:lnTo>
                  <a:lnTo>
                    <a:pt x="43" y="0"/>
                  </a:lnTo>
                  <a:lnTo>
                    <a:pt x="52" y="11"/>
                  </a:lnTo>
                  <a:lnTo>
                    <a:pt x="57" y="30"/>
                  </a:lnTo>
                  <a:lnTo>
                    <a:pt x="72" y="70"/>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2" name="Group 34"/>
          <p:cNvGrpSpPr>
            <a:grpSpLocks/>
          </p:cNvGrpSpPr>
          <p:nvPr/>
        </p:nvGrpSpPr>
        <p:grpSpPr bwMode="auto">
          <a:xfrm flipH="1">
            <a:off x="4881564" y="1150941"/>
            <a:ext cx="782637" cy="2320925"/>
            <a:chOff x="3128" y="712"/>
            <a:chExt cx="1121" cy="3049"/>
          </a:xfrm>
        </p:grpSpPr>
        <p:sp>
          <p:nvSpPr>
            <p:cNvPr id="52241" name="Freeform 35"/>
            <p:cNvSpPr>
              <a:spLocks/>
            </p:cNvSpPr>
            <p:nvPr/>
          </p:nvSpPr>
          <p:spPr bwMode="auto">
            <a:xfrm>
              <a:off x="3260" y="712"/>
              <a:ext cx="924" cy="2053"/>
            </a:xfrm>
            <a:custGeom>
              <a:avLst/>
              <a:gdLst>
                <a:gd name="T0" fmla="*/ 887 w 924"/>
                <a:gd name="T1" fmla="*/ 1988 h 2053"/>
                <a:gd name="T2" fmla="*/ 922 w 924"/>
                <a:gd name="T3" fmla="*/ 1456 h 2053"/>
                <a:gd name="T4" fmla="*/ 897 w 924"/>
                <a:gd name="T5" fmla="*/ 1043 h 2053"/>
                <a:gd name="T6" fmla="*/ 817 w 924"/>
                <a:gd name="T7" fmla="*/ 513 h 2053"/>
                <a:gd name="T8" fmla="*/ 755 w 924"/>
                <a:gd name="T9" fmla="*/ 289 h 2053"/>
                <a:gd name="T10" fmla="*/ 679 w 924"/>
                <a:gd name="T11" fmla="*/ 140 h 2053"/>
                <a:gd name="T12" fmla="*/ 545 w 924"/>
                <a:gd name="T13" fmla="*/ 8 h 2053"/>
                <a:gd name="T14" fmla="*/ 387 w 924"/>
                <a:gd name="T15" fmla="*/ 269 h 2053"/>
                <a:gd name="T16" fmla="*/ 309 w 924"/>
                <a:gd name="T17" fmla="*/ 528 h 2053"/>
                <a:gd name="T18" fmla="*/ 152 w 924"/>
                <a:gd name="T19" fmla="*/ 1028 h 2053"/>
                <a:gd name="T20" fmla="*/ 20 w 924"/>
                <a:gd name="T21" fmla="*/ 1676 h 2053"/>
                <a:gd name="T22" fmla="*/ 7 w 924"/>
                <a:gd name="T23" fmla="*/ 2053 h 2053"/>
                <a:gd name="T24" fmla="*/ 68 w 924"/>
                <a:gd name="T25" fmla="*/ 1884 h 2053"/>
                <a:gd name="T26" fmla="*/ 788 w 924"/>
                <a:gd name="T27" fmla="*/ 1884 h 2053"/>
                <a:gd name="T28" fmla="*/ 887 w 924"/>
                <a:gd name="T29" fmla="*/ 1988 h 20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4"/>
                <a:gd name="T46" fmla="*/ 0 h 2053"/>
                <a:gd name="T47" fmla="*/ 924 w 924"/>
                <a:gd name="T48" fmla="*/ 2053 h 20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4" h="2053">
                  <a:moveTo>
                    <a:pt x="887" y="1988"/>
                  </a:moveTo>
                  <a:cubicBezTo>
                    <a:pt x="904" y="1722"/>
                    <a:pt x="922" y="1456"/>
                    <a:pt x="922" y="1456"/>
                  </a:cubicBezTo>
                  <a:cubicBezTo>
                    <a:pt x="924" y="1299"/>
                    <a:pt x="914" y="1200"/>
                    <a:pt x="897" y="1043"/>
                  </a:cubicBezTo>
                  <a:cubicBezTo>
                    <a:pt x="880" y="886"/>
                    <a:pt x="841" y="639"/>
                    <a:pt x="817" y="513"/>
                  </a:cubicBezTo>
                  <a:cubicBezTo>
                    <a:pt x="793" y="387"/>
                    <a:pt x="778" y="351"/>
                    <a:pt x="755" y="289"/>
                  </a:cubicBezTo>
                  <a:cubicBezTo>
                    <a:pt x="732" y="227"/>
                    <a:pt x="714" y="187"/>
                    <a:pt x="679" y="140"/>
                  </a:cubicBezTo>
                  <a:cubicBezTo>
                    <a:pt x="679" y="140"/>
                    <a:pt x="600" y="0"/>
                    <a:pt x="545" y="8"/>
                  </a:cubicBezTo>
                  <a:cubicBezTo>
                    <a:pt x="490" y="16"/>
                    <a:pt x="387" y="269"/>
                    <a:pt x="387" y="269"/>
                  </a:cubicBezTo>
                  <a:cubicBezTo>
                    <a:pt x="387" y="269"/>
                    <a:pt x="348" y="402"/>
                    <a:pt x="309" y="528"/>
                  </a:cubicBezTo>
                  <a:cubicBezTo>
                    <a:pt x="270" y="654"/>
                    <a:pt x="200" y="837"/>
                    <a:pt x="152" y="1028"/>
                  </a:cubicBezTo>
                  <a:cubicBezTo>
                    <a:pt x="104" y="1219"/>
                    <a:pt x="40" y="1506"/>
                    <a:pt x="20" y="1676"/>
                  </a:cubicBezTo>
                  <a:cubicBezTo>
                    <a:pt x="0" y="1846"/>
                    <a:pt x="8" y="1884"/>
                    <a:pt x="7" y="2053"/>
                  </a:cubicBezTo>
                  <a:cubicBezTo>
                    <a:pt x="37" y="1968"/>
                    <a:pt x="68" y="1884"/>
                    <a:pt x="68" y="1884"/>
                  </a:cubicBezTo>
                  <a:lnTo>
                    <a:pt x="788" y="1884"/>
                  </a:lnTo>
                  <a:cubicBezTo>
                    <a:pt x="788" y="1884"/>
                    <a:pt x="837" y="1936"/>
                    <a:pt x="887" y="1988"/>
                  </a:cubicBezTo>
                  <a:close/>
                </a:path>
              </a:pathLst>
            </a:custGeom>
            <a:solidFill>
              <a:srgbClr val="FFFF99"/>
            </a:solidFill>
            <a:ln w="0" cap="flat" cmpd="sng">
              <a:solidFill>
                <a:schemeClr val="tx1"/>
              </a:solidFill>
              <a:prstDash val="solid"/>
              <a:round/>
              <a:headEnd type="none" w="med" len="med"/>
              <a:tailEnd type="none" w="med" len="med"/>
            </a:ln>
          </p:spPr>
          <p:txBody>
            <a:bodyPr/>
            <a:lstStyle/>
            <a:p>
              <a:endParaRPr lang="el-GR"/>
            </a:p>
          </p:txBody>
        </p:sp>
        <p:sp>
          <p:nvSpPr>
            <p:cNvPr id="52242" name="Freeform 36"/>
            <p:cNvSpPr>
              <a:spLocks/>
            </p:cNvSpPr>
            <p:nvPr/>
          </p:nvSpPr>
          <p:spPr bwMode="auto">
            <a:xfrm>
              <a:off x="3128" y="2389"/>
              <a:ext cx="1121" cy="1372"/>
            </a:xfrm>
            <a:custGeom>
              <a:avLst/>
              <a:gdLst>
                <a:gd name="T0" fmla="*/ 139 w 1121"/>
                <a:gd name="T1" fmla="*/ 376 h 1372"/>
                <a:gd name="T2" fmla="*/ 82 w 1121"/>
                <a:gd name="T3" fmla="*/ 666 h 1372"/>
                <a:gd name="T4" fmla="*/ 9 w 1121"/>
                <a:gd name="T5" fmla="*/ 1032 h 1372"/>
                <a:gd name="T6" fmla="*/ 25 w 1121"/>
                <a:gd name="T7" fmla="*/ 1314 h 1372"/>
                <a:gd name="T8" fmla="*/ 116 w 1121"/>
                <a:gd name="T9" fmla="*/ 1372 h 1372"/>
                <a:gd name="T10" fmla="*/ 368 w 1121"/>
                <a:gd name="T11" fmla="*/ 1369 h 1372"/>
                <a:gd name="T12" fmla="*/ 562 w 1121"/>
                <a:gd name="T13" fmla="*/ 1362 h 1372"/>
                <a:gd name="T14" fmla="*/ 839 w 1121"/>
                <a:gd name="T15" fmla="*/ 1357 h 1372"/>
                <a:gd name="T16" fmla="*/ 1024 w 1121"/>
                <a:gd name="T17" fmla="*/ 1311 h 1372"/>
                <a:gd name="T18" fmla="*/ 1075 w 1121"/>
                <a:gd name="T19" fmla="*/ 1243 h 1372"/>
                <a:gd name="T20" fmla="*/ 1112 w 1121"/>
                <a:gd name="T21" fmla="*/ 1056 h 1372"/>
                <a:gd name="T22" fmla="*/ 1114 w 1121"/>
                <a:gd name="T23" fmla="*/ 930 h 1372"/>
                <a:gd name="T24" fmla="*/ 1111 w 1121"/>
                <a:gd name="T25" fmla="*/ 790 h 1372"/>
                <a:gd name="T26" fmla="*/ 1051 w 1121"/>
                <a:gd name="T27" fmla="*/ 424 h 1372"/>
                <a:gd name="T28" fmla="*/ 1020 w 1121"/>
                <a:gd name="T29" fmla="*/ 312 h 1372"/>
                <a:gd name="T30" fmla="*/ 993 w 1121"/>
                <a:gd name="T31" fmla="*/ 226 h 1372"/>
                <a:gd name="T32" fmla="*/ 931 w 1121"/>
                <a:gd name="T33" fmla="*/ 134 h 1372"/>
                <a:gd name="T34" fmla="*/ 860 w 1121"/>
                <a:gd name="T35" fmla="*/ 94 h 1372"/>
                <a:gd name="T36" fmla="*/ 762 w 1121"/>
                <a:gd name="T37" fmla="*/ 48 h 1372"/>
                <a:gd name="T38" fmla="*/ 634 w 1121"/>
                <a:gd name="T39" fmla="*/ 13 h 1372"/>
                <a:gd name="T40" fmla="*/ 477 w 1121"/>
                <a:gd name="T41" fmla="*/ 18 h 1372"/>
                <a:gd name="T42" fmla="*/ 265 w 1121"/>
                <a:gd name="T43" fmla="*/ 124 h 1372"/>
                <a:gd name="T44" fmla="*/ 170 w 1121"/>
                <a:gd name="T45" fmla="*/ 223 h 1372"/>
                <a:gd name="T46" fmla="*/ 139 w 1121"/>
                <a:gd name="T47" fmla="*/ 376 h 13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1"/>
                <a:gd name="T73" fmla="*/ 0 h 1372"/>
                <a:gd name="T74" fmla="*/ 1121 w 1121"/>
                <a:gd name="T75" fmla="*/ 1372 h 13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1" h="1372">
                  <a:moveTo>
                    <a:pt x="139" y="376"/>
                  </a:moveTo>
                  <a:lnTo>
                    <a:pt x="82" y="666"/>
                  </a:lnTo>
                  <a:cubicBezTo>
                    <a:pt x="60" y="775"/>
                    <a:pt x="18" y="924"/>
                    <a:pt x="9" y="1032"/>
                  </a:cubicBezTo>
                  <a:cubicBezTo>
                    <a:pt x="0" y="1142"/>
                    <a:pt x="10" y="1258"/>
                    <a:pt x="25" y="1314"/>
                  </a:cubicBezTo>
                  <a:cubicBezTo>
                    <a:pt x="40" y="1370"/>
                    <a:pt x="78" y="1372"/>
                    <a:pt x="116" y="1372"/>
                  </a:cubicBezTo>
                  <a:cubicBezTo>
                    <a:pt x="154" y="1372"/>
                    <a:pt x="291" y="1370"/>
                    <a:pt x="368" y="1369"/>
                  </a:cubicBezTo>
                  <a:cubicBezTo>
                    <a:pt x="445" y="1368"/>
                    <a:pt x="484" y="1364"/>
                    <a:pt x="562" y="1362"/>
                  </a:cubicBezTo>
                  <a:cubicBezTo>
                    <a:pt x="640" y="1360"/>
                    <a:pt x="762" y="1365"/>
                    <a:pt x="839" y="1357"/>
                  </a:cubicBezTo>
                  <a:cubicBezTo>
                    <a:pt x="916" y="1349"/>
                    <a:pt x="985" y="1330"/>
                    <a:pt x="1024" y="1311"/>
                  </a:cubicBezTo>
                  <a:cubicBezTo>
                    <a:pt x="1063" y="1292"/>
                    <a:pt x="1063" y="1281"/>
                    <a:pt x="1075" y="1243"/>
                  </a:cubicBezTo>
                  <a:cubicBezTo>
                    <a:pt x="1087" y="1205"/>
                    <a:pt x="1106" y="1109"/>
                    <a:pt x="1112" y="1056"/>
                  </a:cubicBezTo>
                  <a:cubicBezTo>
                    <a:pt x="1118" y="1003"/>
                    <a:pt x="1114" y="974"/>
                    <a:pt x="1114" y="930"/>
                  </a:cubicBezTo>
                  <a:cubicBezTo>
                    <a:pt x="1114" y="886"/>
                    <a:pt x="1121" y="873"/>
                    <a:pt x="1111" y="790"/>
                  </a:cubicBezTo>
                  <a:cubicBezTo>
                    <a:pt x="1101" y="707"/>
                    <a:pt x="1066" y="504"/>
                    <a:pt x="1051" y="424"/>
                  </a:cubicBezTo>
                  <a:lnTo>
                    <a:pt x="1020" y="312"/>
                  </a:lnTo>
                  <a:lnTo>
                    <a:pt x="993" y="226"/>
                  </a:lnTo>
                  <a:cubicBezTo>
                    <a:pt x="978" y="196"/>
                    <a:pt x="953" y="156"/>
                    <a:pt x="931" y="134"/>
                  </a:cubicBezTo>
                  <a:cubicBezTo>
                    <a:pt x="909" y="112"/>
                    <a:pt x="888" y="108"/>
                    <a:pt x="860" y="94"/>
                  </a:cubicBezTo>
                  <a:cubicBezTo>
                    <a:pt x="832" y="80"/>
                    <a:pt x="799" y="60"/>
                    <a:pt x="762" y="48"/>
                  </a:cubicBezTo>
                  <a:cubicBezTo>
                    <a:pt x="725" y="36"/>
                    <a:pt x="681" y="18"/>
                    <a:pt x="634" y="13"/>
                  </a:cubicBezTo>
                  <a:cubicBezTo>
                    <a:pt x="587" y="8"/>
                    <a:pt x="543" y="0"/>
                    <a:pt x="477" y="18"/>
                  </a:cubicBezTo>
                  <a:cubicBezTo>
                    <a:pt x="411" y="36"/>
                    <a:pt x="322" y="81"/>
                    <a:pt x="265" y="124"/>
                  </a:cubicBezTo>
                  <a:cubicBezTo>
                    <a:pt x="214" y="158"/>
                    <a:pt x="191" y="181"/>
                    <a:pt x="170" y="223"/>
                  </a:cubicBezTo>
                  <a:cubicBezTo>
                    <a:pt x="149" y="265"/>
                    <a:pt x="145" y="344"/>
                    <a:pt x="139" y="376"/>
                  </a:cubicBezTo>
                  <a:close/>
                </a:path>
              </a:pathLst>
            </a:custGeom>
            <a:solidFill>
              <a:schemeClr val="bg1"/>
            </a:solidFill>
            <a:ln w="0" cap="flat" cmpd="sng">
              <a:solidFill>
                <a:schemeClr val="tx1"/>
              </a:solidFill>
              <a:prstDash val="solid"/>
              <a:round/>
              <a:headEnd type="none" w="med" len="med"/>
              <a:tailEnd type="none" w="med" len="med"/>
            </a:ln>
          </p:spPr>
          <p:txBody>
            <a:bodyPr/>
            <a:lstStyle/>
            <a:p>
              <a:endParaRPr lang="el-GR"/>
            </a:p>
          </p:txBody>
        </p:sp>
      </p:grpSp>
      <p:grpSp>
        <p:nvGrpSpPr>
          <p:cNvPr id="13" name="Group 37"/>
          <p:cNvGrpSpPr>
            <a:grpSpLocks/>
          </p:cNvGrpSpPr>
          <p:nvPr/>
        </p:nvGrpSpPr>
        <p:grpSpPr bwMode="auto">
          <a:xfrm flipH="1">
            <a:off x="4281491" y="1331913"/>
            <a:ext cx="608012" cy="2012950"/>
            <a:chOff x="3128" y="712"/>
            <a:chExt cx="1121" cy="3049"/>
          </a:xfrm>
        </p:grpSpPr>
        <p:sp>
          <p:nvSpPr>
            <p:cNvPr id="52239" name="Freeform 38"/>
            <p:cNvSpPr>
              <a:spLocks/>
            </p:cNvSpPr>
            <p:nvPr/>
          </p:nvSpPr>
          <p:spPr bwMode="auto">
            <a:xfrm>
              <a:off x="3260" y="712"/>
              <a:ext cx="924" cy="2053"/>
            </a:xfrm>
            <a:custGeom>
              <a:avLst/>
              <a:gdLst>
                <a:gd name="T0" fmla="*/ 887 w 924"/>
                <a:gd name="T1" fmla="*/ 1988 h 2053"/>
                <a:gd name="T2" fmla="*/ 922 w 924"/>
                <a:gd name="T3" fmla="*/ 1456 h 2053"/>
                <a:gd name="T4" fmla="*/ 897 w 924"/>
                <a:gd name="T5" fmla="*/ 1043 h 2053"/>
                <a:gd name="T6" fmla="*/ 817 w 924"/>
                <a:gd name="T7" fmla="*/ 513 h 2053"/>
                <a:gd name="T8" fmla="*/ 755 w 924"/>
                <a:gd name="T9" fmla="*/ 289 h 2053"/>
                <a:gd name="T10" fmla="*/ 679 w 924"/>
                <a:gd name="T11" fmla="*/ 140 h 2053"/>
                <a:gd name="T12" fmla="*/ 545 w 924"/>
                <a:gd name="T13" fmla="*/ 8 h 2053"/>
                <a:gd name="T14" fmla="*/ 387 w 924"/>
                <a:gd name="T15" fmla="*/ 269 h 2053"/>
                <a:gd name="T16" fmla="*/ 309 w 924"/>
                <a:gd name="T17" fmla="*/ 528 h 2053"/>
                <a:gd name="T18" fmla="*/ 152 w 924"/>
                <a:gd name="T19" fmla="*/ 1028 h 2053"/>
                <a:gd name="T20" fmla="*/ 20 w 924"/>
                <a:gd name="T21" fmla="*/ 1676 h 2053"/>
                <a:gd name="T22" fmla="*/ 7 w 924"/>
                <a:gd name="T23" fmla="*/ 2053 h 2053"/>
                <a:gd name="T24" fmla="*/ 68 w 924"/>
                <a:gd name="T25" fmla="*/ 1884 h 2053"/>
                <a:gd name="T26" fmla="*/ 788 w 924"/>
                <a:gd name="T27" fmla="*/ 1884 h 2053"/>
                <a:gd name="T28" fmla="*/ 887 w 924"/>
                <a:gd name="T29" fmla="*/ 1988 h 20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4"/>
                <a:gd name="T46" fmla="*/ 0 h 2053"/>
                <a:gd name="T47" fmla="*/ 924 w 924"/>
                <a:gd name="T48" fmla="*/ 2053 h 20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4" h="2053">
                  <a:moveTo>
                    <a:pt x="887" y="1988"/>
                  </a:moveTo>
                  <a:cubicBezTo>
                    <a:pt x="904" y="1722"/>
                    <a:pt x="922" y="1456"/>
                    <a:pt x="922" y="1456"/>
                  </a:cubicBezTo>
                  <a:cubicBezTo>
                    <a:pt x="924" y="1299"/>
                    <a:pt x="914" y="1200"/>
                    <a:pt x="897" y="1043"/>
                  </a:cubicBezTo>
                  <a:cubicBezTo>
                    <a:pt x="880" y="886"/>
                    <a:pt x="841" y="639"/>
                    <a:pt x="817" y="513"/>
                  </a:cubicBezTo>
                  <a:cubicBezTo>
                    <a:pt x="793" y="387"/>
                    <a:pt x="778" y="351"/>
                    <a:pt x="755" y="289"/>
                  </a:cubicBezTo>
                  <a:cubicBezTo>
                    <a:pt x="732" y="227"/>
                    <a:pt x="714" y="187"/>
                    <a:pt x="679" y="140"/>
                  </a:cubicBezTo>
                  <a:cubicBezTo>
                    <a:pt x="679" y="140"/>
                    <a:pt x="600" y="0"/>
                    <a:pt x="545" y="8"/>
                  </a:cubicBezTo>
                  <a:cubicBezTo>
                    <a:pt x="490" y="16"/>
                    <a:pt x="387" y="269"/>
                    <a:pt x="387" y="269"/>
                  </a:cubicBezTo>
                  <a:cubicBezTo>
                    <a:pt x="387" y="269"/>
                    <a:pt x="348" y="402"/>
                    <a:pt x="309" y="528"/>
                  </a:cubicBezTo>
                  <a:cubicBezTo>
                    <a:pt x="270" y="654"/>
                    <a:pt x="200" y="837"/>
                    <a:pt x="152" y="1028"/>
                  </a:cubicBezTo>
                  <a:cubicBezTo>
                    <a:pt x="104" y="1219"/>
                    <a:pt x="40" y="1506"/>
                    <a:pt x="20" y="1676"/>
                  </a:cubicBezTo>
                  <a:cubicBezTo>
                    <a:pt x="0" y="1846"/>
                    <a:pt x="8" y="1884"/>
                    <a:pt x="7" y="2053"/>
                  </a:cubicBezTo>
                  <a:cubicBezTo>
                    <a:pt x="37" y="1968"/>
                    <a:pt x="68" y="1884"/>
                    <a:pt x="68" y="1884"/>
                  </a:cubicBezTo>
                  <a:lnTo>
                    <a:pt x="788" y="1884"/>
                  </a:lnTo>
                  <a:cubicBezTo>
                    <a:pt x="788" y="1884"/>
                    <a:pt x="837" y="1936"/>
                    <a:pt x="887" y="1988"/>
                  </a:cubicBezTo>
                  <a:close/>
                </a:path>
              </a:pathLst>
            </a:custGeom>
            <a:solidFill>
              <a:srgbClr val="FFFF99"/>
            </a:solidFill>
            <a:ln w="0" cap="flat" cmpd="sng">
              <a:solidFill>
                <a:schemeClr val="tx1"/>
              </a:solidFill>
              <a:prstDash val="solid"/>
              <a:round/>
              <a:headEnd type="none" w="med" len="med"/>
              <a:tailEnd type="none" w="med" len="med"/>
            </a:ln>
          </p:spPr>
          <p:txBody>
            <a:bodyPr/>
            <a:lstStyle/>
            <a:p>
              <a:endParaRPr lang="el-GR"/>
            </a:p>
          </p:txBody>
        </p:sp>
        <p:sp>
          <p:nvSpPr>
            <p:cNvPr id="52240" name="Freeform 39"/>
            <p:cNvSpPr>
              <a:spLocks/>
            </p:cNvSpPr>
            <p:nvPr/>
          </p:nvSpPr>
          <p:spPr bwMode="auto">
            <a:xfrm>
              <a:off x="3128" y="2389"/>
              <a:ext cx="1121" cy="1372"/>
            </a:xfrm>
            <a:custGeom>
              <a:avLst/>
              <a:gdLst>
                <a:gd name="T0" fmla="*/ 139 w 1121"/>
                <a:gd name="T1" fmla="*/ 376 h 1372"/>
                <a:gd name="T2" fmla="*/ 82 w 1121"/>
                <a:gd name="T3" fmla="*/ 666 h 1372"/>
                <a:gd name="T4" fmla="*/ 9 w 1121"/>
                <a:gd name="T5" fmla="*/ 1032 h 1372"/>
                <a:gd name="T6" fmla="*/ 25 w 1121"/>
                <a:gd name="T7" fmla="*/ 1314 h 1372"/>
                <a:gd name="T8" fmla="*/ 116 w 1121"/>
                <a:gd name="T9" fmla="*/ 1372 h 1372"/>
                <a:gd name="T10" fmla="*/ 368 w 1121"/>
                <a:gd name="T11" fmla="*/ 1369 h 1372"/>
                <a:gd name="T12" fmla="*/ 562 w 1121"/>
                <a:gd name="T13" fmla="*/ 1362 h 1372"/>
                <a:gd name="T14" fmla="*/ 839 w 1121"/>
                <a:gd name="T15" fmla="*/ 1357 h 1372"/>
                <a:gd name="T16" fmla="*/ 1024 w 1121"/>
                <a:gd name="T17" fmla="*/ 1311 h 1372"/>
                <a:gd name="T18" fmla="*/ 1075 w 1121"/>
                <a:gd name="T19" fmla="*/ 1243 h 1372"/>
                <a:gd name="T20" fmla="*/ 1112 w 1121"/>
                <a:gd name="T21" fmla="*/ 1056 h 1372"/>
                <a:gd name="T22" fmla="*/ 1114 w 1121"/>
                <a:gd name="T23" fmla="*/ 930 h 1372"/>
                <a:gd name="T24" fmla="*/ 1111 w 1121"/>
                <a:gd name="T25" fmla="*/ 790 h 1372"/>
                <a:gd name="T26" fmla="*/ 1051 w 1121"/>
                <a:gd name="T27" fmla="*/ 424 h 1372"/>
                <a:gd name="T28" fmla="*/ 1020 w 1121"/>
                <a:gd name="T29" fmla="*/ 312 h 1372"/>
                <a:gd name="T30" fmla="*/ 993 w 1121"/>
                <a:gd name="T31" fmla="*/ 226 h 1372"/>
                <a:gd name="T32" fmla="*/ 931 w 1121"/>
                <a:gd name="T33" fmla="*/ 134 h 1372"/>
                <a:gd name="T34" fmla="*/ 860 w 1121"/>
                <a:gd name="T35" fmla="*/ 94 h 1372"/>
                <a:gd name="T36" fmla="*/ 762 w 1121"/>
                <a:gd name="T37" fmla="*/ 48 h 1372"/>
                <a:gd name="T38" fmla="*/ 634 w 1121"/>
                <a:gd name="T39" fmla="*/ 13 h 1372"/>
                <a:gd name="T40" fmla="*/ 477 w 1121"/>
                <a:gd name="T41" fmla="*/ 18 h 1372"/>
                <a:gd name="T42" fmla="*/ 265 w 1121"/>
                <a:gd name="T43" fmla="*/ 124 h 1372"/>
                <a:gd name="T44" fmla="*/ 170 w 1121"/>
                <a:gd name="T45" fmla="*/ 223 h 1372"/>
                <a:gd name="T46" fmla="*/ 139 w 1121"/>
                <a:gd name="T47" fmla="*/ 376 h 13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1"/>
                <a:gd name="T73" fmla="*/ 0 h 1372"/>
                <a:gd name="T74" fmla="*/ 1121 w 1121"/>
                <a:gd name="T75" fmla="*/ 1372 h 13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1" h="1372">
                  <a:moveTo>
                    <a:pt x="139" y="376"/>
                  </a:moveTo>
                  <a:lnTo>
                    <a:pt x="82" y="666"/>
                  </a:lnTo>
                  <a:cubicBezTo>
                    <a:pt x="60" y="775"/>
                    <a:pt x="18" y="924"/>
                    <a:pt x="9" y="1032"/>
                  </a:cubicBezTo>
                  <a:cubicBezTo>
                    <a:pt x="0" y="1142"/>
                    <a:pt x="10" y="1258"/>
                    <a:pt x="25" y="1314"/>
                  </a:cubicBezTo>
                  <a:cubicBezTo>
                    <a:pt x="40" y="1370"/>
                    <a:pt x="78" y="1372"/>
                    <a:pt x="116" y="1372"/>
                  </a:cubicBezTo>
                  <a:cubicBezTo>
                    <a:pt x="154" y="1372"/>
                    <a:pt x="291" y="1370"/>
                    <a:pt x="368" y="1369"/>
                  </a:cubicBezTo>
                  <a:cubicBezTo>
                    <a:pt x="445" y="1368"/>
                    <a:pt x="484" y="1364"/>
                    <a:pt x="562" y="1362"/>
                  </a:cubicBezTo>
                  <a:cubicBezTo>
                    <a:pt x="640" y="1360"/>
                    <a:pt x="762" y="1365"/>
                    <a:pt x="839" y="1357"/>
                  </a:cubicBezTo>
                  <a:cubicBezTo>
                    <a:pt x="916" y="1349"/>
                    <a:pt x="985" y="1330"/>
                    <a:pt x="1024" y="1311"/>
                  </a:cubicBezTo>
                  <a:cubicBezTo>
                    <a:pt x="1063" y="1292"/>
                    <a:pt x="1063" y="1281"/>
                    <a:pt x="1075" y="1243"/>
                  </a:cubicBezTo>
                  <a:cubicBezTo>
                    <a:pt x="1087" y="1205"/>
                    <a:pt x="1106" y="1109"/>
                    <a:pt x="1112" y="1056"/>
                  </a:cubicBezTo>
                  <a:cubicBezTo>
                    <a:pt x="1118" y="1003"/>
                    <a:pt x="1114" y="974"/>
                    <a:pt x="1114" y="930"/>
                  </a:cubicBezTo>
                  <a:cubicBezTo>
                    <a:pt x="1114" y="886"/>
                    <a:pt x="1121" y="873"/>
                    <a:pt x="1111" y="790"/>
                  </a:cubicBezTo>
                  <a:cubicBezTo>
                    <a:pt x="1101" y="707"/>
                    <a:pt x="1066" y="504"/>
                    <a:pt x="1051" y="424"/>
                  </a:cubicBezTo>
                  <a:lnTo>
                    <a:pt x="1020" y="312"/>
                  </a:lnTo>
                  <a:lnTo>
                    <a:pt x="993" y="226"/>
                  </a:lnTo>
                  <a:cubicBezTo>
                    <a:pt x="978" y="196"/>
                    <a:pt x="953" y="156"/>
                    <a:pt x="931" y="134"/>
                  </a:cubicBezTo>
                  <a:cubicBezTo>
                    <a:pt x="909" y="112"/>
                    <a:pt x="888" y="108"/>
                    <a:pt x="860" y="94"/>
                  </a:cubicBezTo>
                  <a:cubicBezTo>
                    <a:pt x="832" y="80"/>
                    <a:pt x="799" y="60"/>
                    <a:pt x="762" y="48"/>
                  </a:cubicBezTo>
                  <a:cubicBezTo>
                    <a:pt x="725" y="36"/>
                    <a:pt x="681" y="18"/>
                    <a:pt x="634" y="13"/>
                  </a:cubicBezTo>
                  <a:cubicBezTo>
                    <a:pt x="587" y="8"/>
                    <a:pt x="543" y="0"/>
                    <a:pt x="477" y="18"/>
                  </a:cubicBezTo>
                  <a:cubicBezTo>
                    <a:pt x="411" y="36"/>
                    <a:pt x="322" y="81"/>
                    <a:pt x="265" y="124"/>
                  </a:cubicBezTo>
                  <a:cubicBezTo>
                    <a:pt x="214" y="158"/>
                    <a:pt x="191" y="181"/>
                    <a:pt x="170" y="223"/>
                  </a:cubicBezTo>
                  <a:cubicBezTo>
                    <a:pt x="149" y="265"/>
                    <a:pt x="145" y="344"/>
                    <a:pt x="139" y="376"/>
                  </a:cubicBezTo>
                  <a:close/>
                </a:path>
              </a:pathLst>
            </a:custGeom>
            <a:solidFill>
              <a:schemeClr val="bg1"/>
            </a:solidFill>
            <a:ln w="0" cap="flat" cmpd="sng">
              <a:solidFill>
                <a:schemeClr val="tx1"/>
              </a:solidFill>
              <a:prstDash val="solid"/>
              <a:round/>
              <a:headEnd type="none" w="med" len="med"/>
              <a:tailEnd type="none" w="med" len="med"/>
            </a:ln>
          </p:spPr>
          <p:txBody>
            <a:bodyPr/>
            <a:lstStyle/>
            <a:p>
              <a:endParaRPr lang="el-GR"/>
            </a:p>
          </p:txBody>
        </p:sp>
      </p:grpSp>
      <p:sp>
        <p:nvSpPr>
          <p:cNvPr id="52238" name="Line 43"/>
          <p:cNvSpPr>
            <a:spLocks noChangeShapeType="1"/>
          </p:cNvSpPr>
          <p:nvPr/>
        </p:nvSpPr>
        <p:spPr bwMode="auto">
          <a:xfrm>
            <a:off x="5708651" y="1149353"/>
            <a:ext cx="0" cy="4348163"/>
          </a:xfrm>
          <a:prstGeom prst="line">
            <a:avLst/>
          </a:prstGeom>
          <a:noFill/>
          <a:ln w="38100">
            <a:solidFill>
              <a:schemeClr val="tx1"/>
            </a:solidFill>
            <a:round/>
            <a:headEnd/>
            <a:tailEnd/>
          </a:ln>
        </p:spPr>
        <p:txBody>
          <a:bodyPr/>
          <a:lstStyle/>
          <a:p>
            <a:endParaRPr lang="el-GR"/>
          </a:p>
        </p:txBody>
      </p:sp>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Text Box 40"/>
          <p:cNvSpPr txBox="1">
            <a:spLocks noChangeArrowheads="1"/>
          </p:cNvSpPr>
          <p:nvPr/>
        </p:nvSpPr>
        <p:spPr bwMode="auto">
          <a:xfrm>
            <a:off x="3455988" y="296863"/>
            <a:ext cx="1701556" cy="369332"/>
          </a:xfrm>
          <a:prstGeom prst="rect">
            <a:avLst/>
          </a:prstGeom>
          <a:noFill/>
          <a:ln w="9525">
            <a:noFill/>
            <a:miter lim="800000"/>
            <a:headEnd/>
            <a:tailEnd/>
          </a:ln>
        </p:spPr>
        <p:txBody>
          <a:bodyPr wrap="none">
            <a:spAutoFit/>
          </a:bodyPr>
          <a:lstStyle/>
          <a:p>
            <a:r>
              <a:rPr lang="el-GR">
                <a:solidFill>
                  <a:srgbClr val="244890"/>
                </a:solidFill>
              </a:rPr>
              <a:t>Ανάλυση </a:t>
            </a:r>
            <a:r>
              <a:rPr lang="en-US">
                <a:solidFill>
                  <a:srgbClr val="244890"/>
                </a:solidFill>
              </a:rPr>
              <a:t>Bolton</a:t>
            </a:r>
            <a:endParaRPr lang="el-GR">
              <a:solidFill>
                <a:srgbClr val="244890"/>
              </a:solidFill>
            </a:endParaRPr>
          </a:p>
        </p:txBody>
      </p:sp>
      <p:sp>
        <p:nvSpPr>
          <p:cNvPr id="53251" name="Line 2"/>
          <p:cNvSpPr>
            <a:spLocks noChangeShapeType="1"/>
          </p:cNvSpPr>
          <p:nvPr/>
        </p:nvSpPr>
        <p:spPr bwMode="auto">
          <a:xfrm>
            <a:off x="5708651" y="1149353"/>
            <a:ext cx="0" cy="4348163"/>
          </a:xfrm>
          <a:prstGeom prst="line">
            <a:avLst/>
          </a:prstGeom>
          <a:noFill/>
          <a:ln w="38100">
            <a:solidFill>
              <a:schemeClr val="tx1"/>
            </a:solidFill>
            <a:round/>
            <a:headEnd/>
            <a:tailEnd/>
          </a:ln>
        </p:spPr>
        <p:txBody>
          <a:bodyPr/>
          <a:lstStyle/>
          <a:p>
            <a:endParaRPr lang="el-GR"/>
          </a:p>
        </p:txBody>
      </p:sp>
      <p:grpSp>
        <p:nvGrpSpPr>
          <p:cNvPr id="2" name="Group 3"/>
          <p:cNvGrpSpPr>
            <a:grpSpLocks/>
          </p:cNvGrpSpPr>
          <p:nvPr/>
        </p:nvGrpSpPr>
        <p:grpSpPr bwMode="auto">
          <a:xfrm rot="-882910">
            <a:off x="1055691" y="3298825"/>
            <a:ext cx="1674812" cy="2095500"/>
            <a:chOff x="2214" y="2239"/>
            <a:chExt cx="367" cy="477"/>
          </a:xfrm>
        </p:grpSpPr>
        <p:sp>
          <p:nvSpPr>
            <p:cNvPr id="53287" name="Freeform 4"/>
            <p:cNvSpPr>
              <a:spLocks noChangeAspect="1"/>
            </p:cNvSpPr>
            <p:nvPr/>
          </p:nvSpPr>
          <p:spPr bwMode="auto">
            <a:xfrm>
              <a:off x="2336" y="2239"/>
              <a:ext cx="245" cy="189"/>
            </a:xfrm>
            <a:custGeom>
              <a:avLst/>
              <a:gdLst>
                <a:gd name="T0" fmla="*/ 0 w 234"/>
                <a:gd name="T1" fmla="*/ 127 h 181"/>
                <a:gd name="T2" fmla="*/ 2 w 234"/>
                <a:gd name="T3" fmla="*/ 82 h 181"/>
                <a:gd name="T4" fmla="*/ 2 w 234"/>
                <a:gd name="T5" fmla="*/ 48 h 181"/>
                <a:gd name="T6" fmla="*/ 9 w 234"/>
                <a:gd name="T7" fmla="*/ 27 h 181"/>
                <a:gd name="T8" fmla="*/ 27 w 234"/>
                <a:gd name="T9" fmla="*/ 0 h 181"/>
                <a:gd name="T10" fmla="*/ 54 w 234"/>
                <a:gd name="T11" fmla="*/ 2 h 181"/>
                <a:gd name="T12" fmla="*/ 61 w 234"/>
                <a:gd name="T13" fmla="*/ 14 h 181"/>
                <a:gd name="T14" fmla="*/ 36 w 234"/>
                <a:gd name="T15" fmla="*/ 59 h 181"/>
                <a:gd name="T16" fmla="*/ 61 w 234"/>
                <a:gd name="T17" fmla="*/ 14 h 181"/>
                <a:gd name="T18" fmla="*/ 70 w 234"/>
                <a:gd name="T19" fmla="*/ 7 h 181"/>
                <a:gd name="T20" fmla="*/ 82 w 234"/>
                <a:gd name="T21" fmla="*/ 5 h 181"/>
                <a:gd name="T22" fmla="*/ 102 w 234"/>
                <a:gd name="T23" fmla="*/ 9 h 181"/>
                <a:gd name="T24" fmla="*/ 136 w 234"/>
                <a:gd name="T25" fmla="*/ 25 h 181"/>
                <a:gd name="T26" fmla="*/ 145 w 234"/>
                <a:gd name="T27" fmla="*/ 48 h 181"/>
                <a:gd name="T28" fmla="*/ 141 w 234"/>
                <a:gd name="T29" fmla="*/ 66 h 181"/>
                <a:gd name="T30" fmla="*/ 129 w 234"/>
                <a:gd name="T31" fmla="*/ 93 h 181"/>
                <a:gd name="T32" fmla="*/ 141 w 234"/>
                <a:gd name="T33" fmla="*/ 66 h 181"/>
                <a:gd name="T34" fmla="*/ 145 w 234"/>
                <a:gd name="T35" fmla="*/ 48 h 181"/>
                <a:gd name="T36" fmla="*/ 156 w 234"/>
                <a:gd name="T37" fmla="*/ 39 h 181"/>
                <a:gd name="T38" fmla="*/ 184 w 234"/>
                <a:gd name="T39" fmla="*/ 39 h 181"/>
                <a:gd name="T40" fmla="*/ 204 w 234"/>
                <a:gd name="T41" fmla="*/ 43 h 181"/>
                <a:gd name="T42" fmla="*/ 224 w 234"/>
                <a:gd name="T43" fmla="*/ 48 h 181"/>
                <a:gd name="T44" fmla="*/ 231 w 234"/>
                <a:gd name="T45" fmla="*/ 61 h 181"/>
                <a:gd name="T46" fmla="*/ 234 w 234"/>
                <a:gd name="T47" fmla="*/ 95 h 181"/>
                <a:gd name="T48" fmla="*/ 227 w 234"/>
                <a:gd name="T49" fmla="*/ 116 h 181"/>
                <a:gd name="T50" fmla="*/ 197 w 234"/>
                <a:gd name="T51" fmla="*/ 152 h 181"/>
                <a:gd name="T52" fmla="*/ 181 w 234"/>
                <a:gd name="T53" fmla="*/ 181 h 181"/>
                <a:gd name="T54" fmla="*/ 141 w 234"/>
                <a:gd name="T55" fmla="*/ 179 h 181"/>
                <a:gd name="T56" fmla="*/ 97 w 234"/>
                <a:gd name="T57" fmla="*/ 168 h 181"/>
                <a:gd name="T58" fmla="*/ 50 w 234"/>
                <a:gd name="T59" fmla="*/ 152 h 181"/>
                <a:gd name="T60" fmla="*/ 0 w 234"/>
                <a:gd name="T61" fmla="*/ 127 h 18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34"/>
                <a:gd name="T94" fmla="*/ 0 h 181"/>
                <a:gd name="T95" fmla="*/ 234 w 234"/>
                <a:gd name="T96" fmla="*/ 181 h 18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34" h="181">
                  <a:moveTo>
                    <a:pt x="0" y="127"/>
                  </a:moveTo>
                  <a:lnTo>
                    <a:pt x="2" y="82"/>
                  </a:lnTo>
                  <a:lnTo>
                    <a:pt x="2" y="48"/>
                  </a:lnTo>
                  <a:lnTo>
                    <a:pt x="9" y="27"/>
                  </a:lnTo>
                  <a:lnTo>
                    <a:pt x="27" y="0"/>
                  </a:lnTo>
                  <a:lnTo>
                    <a:pt x="54" y="2"/>
                  </a:lnTo>
                  <a:lnTo>
                    <a:pt x="61" y="14"/>
                  </a:lnTo>
                  <a:lnTo>
                    <a:pt x="36" y="59"/>
                  </a:lnTo>
                  <a:lnTo>
                    <a:pt x="61" y="14"/>
                  </a:lnTo>
                  <a:lnTo>
                    <a:pt x="70" y="7"/>
                  </a:lnTo>
                  <a:lnTo>
                    <a:pt x="82" y="5"/>
                  </a:lnTo>
                  <a:lnTo>
                    <a:pt x="102" y="9"/>
                  </a:lnTo>
                  <a:lnTo>
                    <a:pt x="136" y="25"/>
                  </a:lnTo>
                  <a:lnTo>
                    <a:pt x="145" y="48"/>
                  </a:lnTo>
                  <a:lnTo>
                    <a:pt x="141" y="66"/>
                  </a:lnTo>
                  <a:lnTo>
                    <a:pt x="129" y="93"/>
                  </a:lnTo>
                  <a:lnTo>
                    <a:pt x="141" y="66"/>
                  </a:lnTo>
                  <a:lnTo>
                    <a:pt x="145" y="48"/>
                  </a:lnTo>
                  <a:lnTo>
                    <a:pt x="156" y="39"/>
                  </a:lnTo>
                  <a:lnTo>
                    <a:pt x="184" y="39"/>
                  </a:lnTo>
                  <a:lnTo>
                    <a:pt x="204" y="43"/>
                  </a:lnTo>
                  <a:lnTo>
                    <a:pt x="224" y="48"/>
                  </a:lnTo>
                  <a:lnTo>
                    <a:pt x="231" y="61"/>
                  </a:lnTo>
                  <a:lnTo>
                    <a:pt x="234" y="95"/>
                  </a:lnTo>
                  <a:lnTo>
                    <a:pt x="227" y="116"/>
                  </a:lnTo>
                  <a:lnTo>
                    <a:pt x="197" y="152"/>
                  </a:lnTo>
                  <a:lnTo>
                    <a:pt x="181" y="181"/>
                  </a:lnTo>
                  <a:lnTo>
                    <a:pt x="141" y="179"/>
                  </a:lnTo>
                  <a:lnTo>
                    <a:pt x="97" y="168"/>
                  </a:lnTo>
                  <a:lnTo>
                    <a:pt x="50" y="152"/>
                  </a:lnTo>
                  <a:lnTo>
                    <a:pt x="0" y="127"/>
                  </a:lnTo>
                  <a:close/>
                </a:path>
              </a:pathLst>
            </a:custGeom>
            <a:solidFill>
              <a:schemeClr val="bg1"/>
            </a:solidFill>
            <a:ln w="0">
              <a:solidFill>
                <a:schemeClr val="tx1"/>
              </a:solidFill>
              <a:prstDash val="solid"/>
              <a:round/>
              <a:headEnd/>
              <a:tailEnd/>
            </a:ln>
          </p:spPr>
          <p:txBody>
            <a:bodyPr/>
            <a:lstStyle/>
            <a:p>
              <a:endParaRPr lang="el-GR"/>
            </a:p>
          </p:txBody>
        </p:sp>
        <p:sp>
          <p:nvSpPr>
            <p:cNvPr id="53288" name="Freeform 5"/>
            <p:cNvSpPr>
              <a:spLocks noChangeAspect="1"/>
            </p:cNvSpPr>
            <p:nvPr/>
          </p:nvSpPr>
          <p:spPr bwMode="auto">
            <a:xfrm>
              <a:off x="2214" y="2372"/>
              <a:ext cx="311" cy="344"/>
            </a:xfrm>
            <a:custGeom>
              <a:avLst/>
              <a:gdLst>
                <a:gd name="T0" fmla="*/ 297 w 297"/>
                <a:gd name="T1" fmla="*/ 54 h 329"/>
                <a:gd name="T2" fmla="*/ 257 w 297"/>
                <a:gd name="T3" fmla="*/ 52 h 329"/>
                <a:gd name="T4" fmla="*/ 213 w 297"/>
                <a:gd name="T5" fmla="*/ 41 h 329"/>
                <a:gd name="T6" fmla="*/ 166 w 297"/>
                <a:gd name="T7" fmla="*/ 25 h 329"/>
                <a:gd name="T8" fmla="*/ 116 w 297"/>
                <a:gd name="T9" fmla="*/ 0 h 329"/>
                <a:gd name="T10" fmla="*/ 100 w 297"/>
                <a:gd name="T11" fmla="*/ 50 h 329"/>
                <a:gd name="T12" fmla="*/ 55 w 297"/>
                <a:gd name="T13" fmla="*/ 127 h 329"/>
                <a:gd name="T14" fmla="*/ 25 w 297"/>
                <a:gd name="T15" fmla="*/ 209 h 329"/>
                <a:gd name="T16" fmla="*/ 0 w 297"/>
                <a:gd name="T17" fmla="*/ 245 h 329"/>
                <a:gd name="T18" fmla="*/ 0 w 297"/>
                <a:gd name="T19" fmla="*/ 274 h 329"/>
                <a:gd name="T20" fmla="*/ 7 w 297"/>
                <a:gd name="T21" fmla="*/ 281 h 329"/>
                <a:gd name="T22" fmla="*/ 32 w 297"/>
                <a:gd name="T23" fmla="*/ 277 h 329"/>
                <a:gd name="T24" fmla="*/ 52 w 297"/>
                <a:gd name="T25" fmla="*/ 259 h 329"/>
                <a:gd name="T26" fmla="*/ 82 w 297"/>
                <a:gd name="T27" fmla="*/ 213 h 329"/>
                <a:gd name="T28" fmla="*/ 175 w 297"/>
                <a:gd name="T29" fmla="*/ 118 h 329"/>
                <a:gd name="T30" fmla="*/ 179 w 297"/>
                <a:gd name="T31" fmla="*/ 125 h 329"/>
                <a:gd name="T32" fmla="*/ 186 w 297"/>
                <a:gd name="T33" fmla="*/ 143 h 329"/>
                <a:gd name="T34" fmla="*/ 184 w 297"/>
                <a:gd name="T35" fmla="*/ 166 h 329"/>
                <a:gd name="T36" fmla="*/ 177 w 297"/>
                <a:gd name="T37" fmla="*/ 197 h 329"/>
                <a:gd name="T38" fmla="*/ 155 w 297"/>
                <a:gd name="T39" fmla="*/ 245 h 329"/>
                <a:gd name="T40" fmla="*/ 134 w 297"/>
                <a:gd name="T41" fmla="*/ 274 h 329"/>
                <a:gd name="T42" fmla="*/ 123 w 297"/>
                <a:gd name="T43" fmla="*/ 304 h 329"/>
                <a:gd name="T44" fmla="*/ 130 w 297"/>
                <a:gd name="T45" fmla="*/ 324 h 329"/>
                <a:gd name="T46" fmla="*/ 139 w 297"/>
                <a:gd name="T47" fmla="*/ 329 h 329"/>
                <a:gd name="T48" fmla="*/ 164 w 297"/>
                <a:gd name="T49" fmla="*/ 322 h 329"/>
                <a:gd name="T50" fmla="*/ 204 w 297"/>
                <a:gd name="T51" fmla="*/ 284 h 329"/>
                <a:gd name="T52" fmla="*/ 238 w 297"/>
                <a:gd name="T53" fmla="*/ 250 h 329"/>
                <a:gd name="T54" fmla="*/ 250 w 297"/>
                <a:gd name="T55" fmla="*/ 229 h 329"/>
                <a:gd name="T56" fmla="*/ 261 w 297"/>
                <a:gd name="T57" fmla="*/ 188 h 329"/>
                <a:gd name="T58" fmla="*/ 266 w 297"/>
                <a:gd name="T59" fmla="*/ 134 h 329"/>
                <a:gd name="T60" fmla="*/ 275 w 297"/>
                <a:gd name="T61" fmla="*/ 100 h 329"/>
                <a:gd name="T62" fmla="*/ 297 w 297"/>
                <a:gd name="T63" fmla="*/ 54 h 3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7"/>
                <a:gd name="T97" fmla="*/ 0 h 329"/>
                <a:gd name="T98" fmla="*/ 297 w 297"/>
                <a:gd name="T99" fmla="*/ 329 h 3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7" h="329">
                  <a:moveTo>
                    <a:pt x="297" y="54"/>
                  </a:moveTo>
                  <a:lnTo>
                    <a:pt x="257" y="52"/>
                  </a:lnTo>
                  <a:lnTo>
                    <a:pt x="213" y="41"/>
                  </a:lnTo>
                  <a:lnTo>
                    <a:pt x="166" y="25"/>
                  </a:lnTo>
                  <a:lnTo>
                    <a:pt x="116" y="0"/>
                  </a:lnTo>
                  <a:lnTo>
                    <a:pt x="100" y="50"/>
                  </a:lnTo>
                  <a:lnTo>
                    <a:pt x="55" y="127"/>
                  </a:lnTo>
                  <a:lnTo>
                    <a:pt x="25" y="209"/>
                  </a:lnTo>
                  <a:lnTo>
                    <a:pt x="0" y="245"/>
                  </a:lnTo>
                  <a:lnTo>
                    <a:pt x="0" y="274"/>
                  </a:lnTo>
                  <a:lnTo>
                    <a:pt x="7" y="281"/>
                  </a:lnTo>
                  <a:lnTo>
                    <a:pt x="32" y="277"/>
                  </a:lnTo>
                  <a:lnTo>
                    <a:pt x="52" y="259"/>
                  </a:lnTo>
                  <a:lnTo>
                    <a:pt x="82" y="213"/>
                  </a:lnTo>
                  <a:lnTo>
                    <a:pt x="175" y="118"/>
                  </a:lnTo>
                  <a:lnTo>
                    <a:pt x="179" y="125"/>
                  </a:lnTo>
                  <a:lnTo>
                    <a:pt x="186" y="143"/>
                  </a:lnTo>
                  <a:lnTo>
                    <a:pt x="184" y="166"/>
                  </a:lnTo>
                  <a:lnTo>
                    <a:pt x="177" y="197"/>
                  </a:lnTo>
                  <a:lnTo>
                    <a:pt x="155" y="245"/>
                  </a:lnTo>
                  <a:lnTo>
                    <a:pt x="134" y="274"/>
                  </a:lnTo>
                  <a:lnTo>
                    <a:pt x="123" y="304"/>
                  </a:lnTo>
                  <a:lnTo>
                    <a:pt x="130" y="324"/>
                  </a:lnTo>
                  <a:lnTo>
                    <a:pt x="139" y="329"/>
                  </a:lnTo>
                  <a:lnTo>
                    <a:pt x="164" y="322"/>
                  </a:lnTo>
                  <a:lnTo>
                    <a:pt x="204" y="284"/>
                  </a:lnTo>
                  <a:lnTo>
                    <a:pt x="238" y="250"/>
                  </a:lnTo>
                  <a:lnTo>
                    <a:pt x="250" y="229"/>
                  </a:lnTo>
                  <a:lnTo>
                    <a:pt x="261" y="188"/>
                  </a:lnTo>
                  <a:lnTo>
                    <a:pt x="266" y="134"/>
                  </a:lnTo>
                  <a:lnTo>
                    <a:pt x="275" y="100"/>
                  </a:lnTo>
                  <a:lnTo>
                    <a:pt x="297" y="54"/>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3" name="Group 6"/>
          <p:cNvGrpSpPr>
            <a:grpSpLocks/>
          </p:cNvGrpSpPr>
          <p:nvPr/>
        </p:nvGrpSpPr>
        <p:grpSpPr bwMode="auto">
          <a:xfrm rot="-844559">
            <a:off x="3178175" y="3289300"/>
            <a:ext cx="876300" cy="1968500"/>
            <a:chOff x="2711" y="2360"/>
            <a:chExt cx="213" cy="497"/>
          </a:xfrm>
        </p:grpSpPr>
        <p:sp>
          <p:nvSpPr>
            <p:cNvPr id="53285" name="Freeform 7"/>
            <p:cNvSpPr>
              <a:spLocks noChangeAspect="1"/>
            </p:cNvSpPr>
            <p:nvPr/>
          </p:nvSpPr>
          <p:spPr bwMode="auto">
            <a:xfrm>
              <a:off x="2763" y="2360"/>
              <a:ext cx="161" cy="195"/>
            </a:xfrm>
            <a:custGeom>
              <a:avLst/>
              <a:gdLst>
                <a:gd name="T0" fmla="*/ 50 w 154"/>
                <a:gd name="T1" fmla="*/ 179 h 186"/>
                <a:gd name="T2" fmla="*/ 18 w 154"/>
                <a:gd name="T3" fmla="*/ 168 h 186"/>
                <a:gd name="T4" fmla="*/ 2 w 154"/>
                <a:gd name="T5" fmla="*/ 143 h 186"/>
                <a:gd name="T6" fmla="*/ 0 w 154"/>
                <a:gd name="T7" fmla="*/ 72 h 186"/>
                <a:gd name="T8" fmla="*/ 11 w 154"/>
                <a:gd name="T9" fmla="*/ 41 h 186"/>
                <a:gd name="T10" fmla="*/ 30 w 154"/>
                <a:gd name="T11" fmla="*/ 20 h 186"/>
                <a:gd name="T12" fmla="*/ 77 w 154"/>
                <a:gd name="T13" fmla="*/ 4 h 186"/>
                <a:gd name="T14" fmla="*/ 102 w 154"/>
                <a:gd name="T15" fmla="*/ 0 h 186"/>
                <a:gd name="T16" fmla="*/ 111 w 154"/>
                <a:gd name="T17" fmla="*/ 7 h 186"/>
                <a:gd name="T18" fmla="*/ 127 w 154"/>
                <a:gd name="T19" fmla="*/ 34 h 186"/>
                <a:gd name="T20" fmla="*/ 154 w 154"/>
                <a:gd name="T21" fmla="*/ 72 h 186"/>
                <a:gd name="T22" fmla="*/ 154 w 154"/>
                <a:gd name="T23" fmla="*/ 95 h 186"/>
                <a:gd name="T24" fmla="*/ 143 w 154"/>
                <a:gd name="T25" fmla="*/ 127 h 186"/>
                <a:gd name="T26" fmla="*/ 114 w 154"/>
                <a:gd name="T27" fmla="*/ 163 h 186"/>
                <a:gd name="T28" fmla="*/ 107 w 154"/>
                <a:gd name="T29" fmla="*/ 179 h 186"/>
                <a:gd name="T30" fmla="*/ 93 w 154"/>
                <a:gd name="T31" fmla="*/ 186 h 186"/>
                <a:gd name="T32" fmla="*/ 50 w 154"/>
                <a:gd name="T33" fmla="*/ 179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4"/>
                <a:gd name="T52" fmla="*/ 0 h 186"/>
                <a:gd name="T53" fmla="*/ 154 w 154"/>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4" h="186">
                  <a:moveTo>
                    <a:pt x="50" y="179"/>
                  </a:moveTo>
                  <a:lnTo>
                    <a:pt x="18" y="168"/>
                  </a:lnTo>
                  <a:lnTo>
                    <a:pt x="2" y="143"/>
                  </a:lnTo>
                  <a:lnTo>
                    <a:pt x="0" y="72"/>
                  </a:lnTo>
                  <a:lnTo>
                    <a:pt x="11" y="41"/>
                  </a:lnTo>
                  <a:lnTo>
                    <a:pt x="30" y="20"/>
                  </a:lnTo>
                  <a:lnTo>
                    <a:pt x="77" y="4"/>
                  </a:lnTo>
                  <a:lnTo>
                    <a:pt x="102" y="0"/>
                  </a:lnTo>
                  <a:lnTo>
                    <a:pt x="111" y="7"/>
                  </a:lnTo>
                  <a:lnTo>
                    <a:pt x="127" y="34"/>
                  </a:lnTo>
                  <a:lnTo>
                    <a:pt x="154" y="72"/>
                  </a:lnTo>
                  <a:lnTo>
                    <a:pt x="154" y="95"/>
                  </a:lnTo>
                  <a:lnTo>
                    <a:pt x="143" y="127"/>
                  </a:lnTo>
                  <a:lnTo>
                    <a:pt x="114" y="163"/>
                  </a:lnTo>
                  <a:lnTo>
                    <a:pt x="107" y="179"/>
                  </a:lnTo>
                  <a:lnTo>
                    <a:pt x="93" y="186"/>
                  </a:lnTo>
                  <a:lnTo>
                    <a:pt x="50" y="179"/>
                  </a:lnTo>
                  <a:close/>
                </a:path>
              </a:pathLst>
            </a:custGeom>
            <a:solidFill>
              <a:schemeClr val="bg1"/>
            </a:solidFill>
            <a:ln w="0">
              <a:solidFill>
                <a:schemeClr val="tx1"/>
              </a:solidFill>
              <a:prstDash val="solid"/>
              <a:round/>
              <a:headEnd/>
              <a:tailEnd/>
            </a:ln>
          </p:spPr>
          <p:txBody>
            <a:bodyPr/>
            <a:lstStyle/>
            <a:p>
              <a:endParaRPr lang="el-GR"/>
            </a:p>
          </p:txBody>
        </p:sp>
        <p:sp>
          <p:nvSpPr>
            <p:cNvPr id="53286" name="Freeform 8"/>
            <p:cNvSpPr>
              <a:spLocks noChangeAspect="1"/>
            </p:cNvSpPr>
            <p:nvPr/>
          </p:nvSpPr>
          <p:spPr bwMode="auto">
            <a:xfrm>
              <a:off x="2711" y="2510"/>
              <a:ext cx="164" cy="347"/>
            </a:xfrm>
            <a:custGeom>
              <a:avLst/>
              <a:gdLst>
                <a:gd name="T0" fmla="*/ 100 w 157"/>
                <a:gd name="T1" fmla="*/ 36 h 331"/>
                <a:gd name="T2" fmla="*/ 68 w 157"/>
                <a:gd name="T3" fmla="*/ 25 h 331"/>
                <a:gd name="T4" fmla="*/ 52 w 157"/>
                <a:gd name="T5" fmla="*/ 0 h 331"/>
                <a:gd name="T6" fmla="*/ 43 w 157"/>
                <a:gd name="T7" fmla="*/ 54 h 331"/>
                <a:gd name="T8" fmla="*/ 18 w 157"/>
                <a:gd name="T9" fmla="*/ 161 h 331"/>
                <a:gd name="T10" fmla="*/ 9 w 157"/>
                <a:gd name="T11" fmla="*/ 238 h 331"/>
                <a:gd name="T12" fmla="*/ 0 w 157"/>
                <a:gd name="T13" fmla="*/ 306 h 331"/>
                <a:gd name="T14" fmla="*/ 7 w 157"/>
                <a:gd name="T15" fmla="*/ 324 h 331"/>
                <a:gd name="T16" fmla="*/ 12 w 157"/>
                <a:gd name="T17" fmla="*/ 331 h 331"/>
                <a:gd name="T18" fmla="*/ 18 w 157"/>
                <a:gd name="T19" fmla="*/ 328 h 331"/>
                <a:gd name="T20" fmla="*/ 34 w 157"/>
                <a:gd name="T21" fmla="*/ 315 h 331"/>
                <a:gd name="T22" fmla="*/ 64 w 157"/>
                <a:gd name="T23" fmla="*/ 254 h 331"/>
                <a:gd name="T24" fmla="*/ 98 w 157"/>
                <a:gd name="T25" fmla="*/ 186 h 331"/>
                <a:gd name="T26" fmla="*/ 136 w 157"/>
                <a:gd name="T27" fmla="*/ 81 h 331"/>
                <a:gd name="T28" fmla="*/ 157 w 157"/>
                <a:gd name="T29" fmla="*/ 36 h 331"/>
                <a:gd name="T30" fmla="*/ 143 w 157"/>
                <a:gd name="T31" fmla="*/ 43 h 331"/>
                <a:gd name="T32" fmla="*/ 100 w 157"/>
                <a:gd name="T33" fmla="*/ 36 h 3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7"/>
                <a:gd name="T52" fmla="*/ 0 h 331"/>
                <a:gd name="T53" fmla="*/ 157 w 157"/>
                <a:gd name="T54" fmla="*/ 331 h 3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7" h="331">
                  <a:moveTo>
                    <a:pt x="100" y="36"/>
                  </a:moveTo>
                  <a:lnTo>
                    <a:pt x="68" y="25"/>
                  </a:lnTo>
                  <a:lnTo>
                    <a:pt x="52" y="0"/>
                  </a:lnTo>
                  <a:lnTo>
                    <a:pt x="43" y="54"/>
                  </a:lnTo>
                  <a:lnTo>
                    <a:pt x="18" y="161"/>
                  </a:lnTo>
                  <a:lnTo>
                    <a:pt x="9" y="238"/>
                  </a:lnTo>
                  <a:lnTo>
                    <a:pt x="0" y="306"/>
                  </a:lnTo>
                  <a:lnTo>
                    <a:pt x="7" y="324"/>
                  </a:lnTo>
                  <a:lnTo>
                    <a:pt x="12" y="331"/>
                  </a:lnTo>
                  <a:lnTo>
                    <a:pt x="18" y="328"/>
                  </a:lnTo>
                  <a:lnTo>
                    <a:pt x="34" y="315"/>
                  </a:lnTo>
                  <a:lnTo>
                    <a:pt x="64" y="254"/>
                  </a:lnTo>
                  <a:lnTo>
                    <a:pt x="98" y="186"/>
                  </a:lnTo>
                  <a:lnTo>
                    <a:pt x="136" y="81"/>
                  </a:lnTo>
                  <a:lnTo>
                    <a:pt x="157" y="36"/>
                  </a:lnTo>
                  <a:lnTo>
                    <a:pt x="143" y="43"/>
                  </a:lnTo>
                  <a:lnTo>
                    <a:pt x="100" y="36"/>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4" name="Group 9"/>
          <p:cNvGrpSpPr>
            <a:grpSpLocks/>
          </p:cNvGrpSpPr>
          <p:nvPr/>
        </p:nvGrpSpPr>
        <p:grpSpPr bwMode="auto">
          <a:xfrm rot="-610285">
            <a:off x="3825879" y="3246441"/>
            <a:ext cx="892175" cy="2262187"/>
            <a:chOff x="2894" y="2383"/>
            <a:chExt cx="195" cy="515"/>
          </a:xfrm>
        </p:grpSpPr>
        <p:sp>
          <p:nvSpPr>
            <p:cNvPr id="53283" name="Freeform 10"/>
            <p:cNvSpPr>
              <a:spLocks noChangeAspect="1"/>
            </p:cNvSpPr>
            <p:nvPr/>
          </p:nvSpPr>
          <p:spPr bwMode="auto">
            <a:xfrm>
              <a:off x="2937" y="2383"/>
              <a:ext cx="152" cy="210"/>
            </a:xfrm>
            <a:custGeom>
              <a:avLst/>
              <a:gdLst>
                <a:gd name="T0" fmla="*/ 52 w 145"/>
                <a:gd name="T1" fmla="*/ 200 h 200"/>
                <a:gd name="T2" fmla="*/ 18 w 145"/>
                <a:gd name="T3" fmla="*/ 186 h 200"/>
                <a:gd name="T4" fmla="*/ 0 w 145"/>
                <a:gd name="T5" fmla="*/ 180 h 200"/>
                <a:gd name="T6" fmla="*/ 9 w 145"/>
                <a:gd name="T7" fmla="*/ 132 h 200"/>
                <a:gd name="T8" fmla="*/ 4 w 145"/>
                <a:gd name="T9" fmla="*/ 82 h 200"/>
                <a:gd name="T10" fmla="*/ 16 w 145"/>
                <a:gd name="T11" fmla="*/ 46 h 200"/>
                <a:gd name="T12" fmla="*/ 29 w 145"/>
                <a:gd name="T13" fmla="*/ 21 h 200"/>
                <a:gd name="T14" fmla="*/ 97 w 145"/>
                <a:gd name="T15" fmla="*/ 0 h 200"/>
                <a:gd name="T16" fmla="*/ 102 w 145"/>
                <a:gd name="T17" fmla="*/ 0 h 200"/>
                <a:gd name="T18" fmla="*/ 136 w 145"/>
                <a:gd name="T19" fmla="*/ 23 h 200"/>
                <a:gd name="T20" fmla="*/ 145 w 145"/>
                <a:gd name="T21" fmla="*/ 41 h 200"/>
                <a:gd name="T22" fmla="*/ 143 w 145"/>
                <a:gd name="T23" fmla="*/ 68 h 200"/>
                <a:gd name="T24" fmla="*/ 131 w 145"/>
                <a:gd name="T25" fmla="*/ 105 h 200"/>
                <a:gd name="T26" fmla="*/ 104 w 145"/>
                <a:gd name="T27" fmla="*/ 175 h 200"/>
                <a:gd name="T28" fmla="*/ 77 w 145"/>
                <a:gd name="T29" fmla="*/ 198 h 200"/>
                <a:gd name="T30" fmla="*/ 52 w 145"/>
                <a:gd name="T31" fmla="*/ 200 h 2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5"/>
                <a:gd name="T49" fmla="*/ 0 h 200"/>
                <a:gd name="T50" fmla="*/ 145 w 145"/>
                <a:gd name="T51" fmla="*/ 200 h 20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5" h="200">
                  <a:moveTo>
                    <a:pt x="52" y="200"/>
                  </a:moveTo>
                  <a:lnTo>
                    <a:pt x="18" y="186"/>
                  </a:lnTo>
                  <a:lnTo>
                    <a:pt x="0" y="180"/>
                  </a:lnTo>
                  <a:lnTo>
                    <a:pt x="9" y="132"/>
                  </a:lnTo>
                  <a:lnTo>
                    <a:pt x="4" y="82"/>
                  </a:lnTo>
                  <a:lnTo>
                    <a:pt x="16" y="46"/>
                  </a:lnTo>
                  <a:lnTo>
                    <a:pt x="29" y="21"/>
                  </a:lnTo>
                  <a:lnTo>
                    <a:pt x="97" y="0"/>
                  </a:lnTo>
                  <a:lnTo>
                    <a:pt x="102" y="0"/>
                  </a:lnTo>
                  <a:lnTo>
                    <a:pt x="136" y="23"/>
                  </a:lnTo>
                  <a:lnTo>
                    <a:pt x="145" y="41"/>
                  </a:lnTo>
                  <a:lnTo>
                    <a:pt x="143" y="68"/>
                  </a:lnTo>
                  <a:lnTo>
                    <a:pt x="131" y="105"/>
                  </a:lnTo>
                  <a:lnTo>
                    <a:pt x="104" y="175"/>
                  </a:lnTo>
                  <a:lnTo>
                    <a:pt x="77" y="198"/>
                  </a:lnTo>
                  <a:lnTo>
                    <a:pt x="52" y="200"/>
                  </a:lnTo>
                  <a:close/>
                </a:path>
              </a:pathLst>
            </a:custGeom>
            <a:solidFill>
              <a:schemeClr val="bg1"/>
            </a:solidFill>
            <a:ln w="0">
              <a:solidFill>
                <a:schemeClr val="tx1"/>
              </a:solidFill>
              <a:prstDash val="solid"/>
              <a:round/>
              <a:headEnd/>
              <a:tailEnd/>
            </a:ln>
          </p:spPr>
          <p:txBody>
            <a:bodyPr/>
            <a:lstStyle/>
            <a:p>
              <a:endParaRPr lang="el-GR"/>
            </a:p>
          </p:txBody>
        </p:sp>
        <p:sp>
          <p:nvSpPr>
            <p:cNvPr id="53284" name="Freeform 11"/>
            <p:cNvSpPr>
              <a:spLocks noChangeAspect="1"/>
            </p:cNvSpPr>
            <p:nvPr/>
          </p:nvSpPr>
          <p:spPr bwMode="auto">
            <a:xfrm>
              <a:off x="2894" y="2566"/>
              <a:ext cx="152" cy="332"/>
            </a:xfrm>
            <a:custGeom>
              <a:avLst/>
              <a:gdLst>
                <a:gd name="T0" fmla="*/ 93 w 145"/>
                <a:gd name="T1" fmla="*/ 25 h 317"/>
                <a:gd name="T2" fmla="*/ 59 w 145"/>
                <a:gd name="T3" fmla="*/ 11 h 317"/>
                <a:gd name="T4" fmla="*/ 41 w 145"/>
                <a:gd name="T5" fmla="*/ 5 h 317"/>
                <a:gd name="T6" fmla="*/ 20 w 145"/>
                <a:gd name="T7" fmla="*/ 86 h 317"/>
                <a:gd name="T8" fmla="*/ 13 w 145"/>
                <a:gd name="T9" fmla="*/ 141 h 317"/>
                <a:gd name="T10" fmla="*/ 2 w 145"/>
                <a:gd name="T11" fmla="*/ 215 h 317"/>
                <a:gd name="T12" fmla="*/ 0 w 145"/>
                <a:gd name="T13" fmla="*/ 254 h 317"/>
                <a:gd name="T14" fmla="*/ 2 w 145"/>
                <a:gd name="T15" fmla="*/ 283 h 317"/>
                <a:gd name="T16" fmla="*/ 9 w 145"/>
                <a:gd name="T17" fmla="*/ 308 h 317"/>
                <a:gd name="T18" fmla="*/ 23 w 145"/>
                <a:gd name="T19" fmla="*/ 317 h 317"/>
                <a:gd name="T20" fmla="*/ 32 w 145"/>
                <a:gd name="T21" fmla="*/ 313 h 317"/>
                <a:gd name="T22" fmla="*/ 45 w 145"/>
                <a:gd name="T23" fmla="*/ 295 h 317"/>
                <a:gd name="T24" fmla="*/ 54 w 145"/>
                <a:gd name="T25" fmla="*/ 268 h 317"/>
                <a:gd name="T26" fmla="*/ 66 w 145"/>
                <a:gd name="T27" fmla="*/ 231 h 317"/>
                <a:gd name="T28" fmla="*/ 93 w 145"/>
                <a:gd name="T29" fmla="*/ 161 h 317"/>
                <a:gd name="T30" fmla="*/ 113 w 145"/>
                <a:gd name="T31" fmla="*/ 107 h 317"/>
                <a:gd name="T32" fmla="*/ 145 w 145"/>
                <a:gd name="T33" fmla="*/ 0 h 317"/>
                <a:gd name="T34" fmla="*/ 118 w 145"/>
                <a:gd name="T35" fmla="*/ 23 h 317"/>
                <a:gd name="T36" fmla="*/ 93 w 145"/>
                <a:gd name="T37" fmla="*/ 25 h 3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5"/>
                <a:gd name="T58" fmla="*/ 0 h 317"/>
                <a:gd name="T59" fmla="*/ 145 w 145"/>
                <a:gd name="T60" fmla="*/ 317 h 3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5" h="317">
                  <a:moveTo>
                    <a:pt x="93" y="25"/>
                  </a:moveTo>
                  <a:lnTo>
                    <a:pt x="59" y="11"/>
                  </a:lnTo>
                  <a:lnTo>
                    <a:pt x="41" y="5"/>
                  </a:lnTo>
                  <a:lnTo>
                    <a:pt x="20" y="86"/>
                  </a:lnTo>
                  <a:lnTo>
                    <a:pt x="13" y="141"/>
                  </a:lnTo>
                  <a:lnTo>
                    <a:pt x="2" y="215"/>
                  </a:lnTo>
                  <a:lnTo>
                    <a:pt x="0" y="254"/>
                  </a:lnTo>
                  <a:lnTo>
                    <a:pt x="2" y="283"/>
                  </a:lnTo>
                  <a:lnTo>
                    <a:pt x="9" y="308"/>
                  </a:lnTo>
                  <a:lnTo>
                    <a:pt x="23" y="317"/>
                  </a:lnTo>
                  <a:lnTo>
                    <a:pt x="32" y="313"/>
                  </a:lnTo>
                  <a:lnTo>
                    <a:pt x="45" y="295"/>
                  </a:lnTo>
                  <a:lnTo>
                    <a:pt x="54" y="268"/>
                  </a:lnTo>
                  <a:lnTo>
                    <a:pt x="66" y="231"/>
                  </a:lnTo>
                  <a:lnTo>
                    <a:pt x="93" y="161"/>
                  </a:lnTo>
                  <a:lnTo>
                    <a:pt x="113" y="107"/>
                  </a:lnTo>
                  <a:lnTo>
                    <a:pt x="145" y="0"/>
                  </a:lnTo>
                  <a:lnTo>
                    <a:pt x="118" y="23"/>
                  </a:lnTo>
                  <a:lnTo>
                    <a:pt x="93" y="25"/>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5" name="Group 12"/>
          <p:cNvGrpSpPr>
            <a:grpSpLocks/>
          </p:cNvGrpSpPr>
          <p:nvPr/>
        </p:nvGrpSpPr>
        <p:grpSpPr bwMode="auto">
          <a:xfrm rot="-908756">
            <a:off x="2406651" y="3328988"/>
            <a:ext cx="1004888" cy="1943100"/>
            <a:chOff x="2497" y="2338"/>
            <a:chExt cx="228" cy="459"/>
          </a:xfrm>
        </p:grpSpPr>
        <p:sp>
          <p:nvSpPr>
            <p:cNvPr id="53281" name="Freeform 13"/>
            <p:cNvSpPr>
              <a:spLocks noChangeAspect="1"/>
            </p:cNvSpPr>
            <p:nvPr/>
          </p:nvSpPr>
          <p:spPr bwMode="auto">
            <a:xfrm>
              <a:off x="2568" y="2338"/>
              <a:ext cx="157" cy="172"/>
            </a:xfrm>
            <a:custGeom>
              <a:avLst/>
              <a:gdLst>
                <a:gd name="T0" fmla="*/ 52 w 150"/>
                <a:gd name="T1" fmla="*/ 157 h 164"/>
                <a:gd name="T2" fmla="*/ 14 w 150"/>
                <a:gd name="T3" fmla="*/ 141 h 164"/>
                <a:gd name="T4" fmla="*/ 0 w 150"/>
                <a:gd name="T5" fmla="*/ 125 h 164"/>
                <a:gd name="T6" fmla="*/ 2 w 150"/>
                <a:gd name="T7" fmla="*/ 114 h 164"/>
                <a:gd name="T8" fmla="*/ 5 w 150"/>
                <a:gd name="T9" fmla="*/ 71 h 164"/>
                <a:gd name="T10" fmla="*/ 5 w 150"/>
                <a:gd name="T11" fmla="*/ 48 h 164"/>
                <a:gd name="T12" fmla="*/ 18 w 150"/>
                <a:gd name="T13" fmla="*/ 21 h 164"/>
                <a:gd name="T14" fmla="*/ 36 w 150"/>
                <a:gd name="T15" fmla="*/ 5 h 164"/>
                <a:gd name="T16" fmla="*/ 66 w 150"/>
                <a:gd name="T17" fmla="*/ 5 h 164"/>
                <a:gd name="T18" fmla="*/ 102 w 150"/>
                <a:gd name="T19" fmla="*/ 0 h 164"/>
                <a:gd name="T20" fmla="*/ 111 w 150"/>
                <a:gd name="T21" fmla="*/ 0 h 164"/>
                <a:gd name="T22" fmla="*/ 132 w 150"/>
                <a:gd name="T23" fmla="*/ 21 h 164"/>
                <a:gd name="T24" fmla="*/ 139 w 150"/>
                <a:gd name="T25" fmla="*/ 39 h 164"/>
                <a:gd name="T26" fmla="*/ 150 w 150"/>
                <a:gd name="T27" fmla="*/ 64 h 164"/>
                <a:gd name="T28" fmla="*/ 148 w 150"/>
                <a:gd name="T29" fmla="*/ 80 h 164"/>
                <a:gd name="T30" fmla="*/ 136 w 150"/>
                <a:gd name="T31" fmla="*/ 107 h 164"/>
                <a:gd name="T32" fmla="*/ 102 w 150"/>
                <a:gd name="T33" fmla="*/ 141 h 164"/>
                <a:gd name="T34" fmla="*/ 93 w 150"/>
                <a:gd name="T35" fmla="*/ 159 h 164"/>
                <a:gd name="T36" fmla="*/ 73 w 150"/>
                <a:gd name="T37" fmla="*/ 164 h 164"/>
                <a:gd name="T38" fmla="*/ 52 w 150"/>
                <a:gd name="T39" fmla="*/ 157 h 1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0"/>
                <a:gd name="T61" fmla="*/ 0 h 164"/>
                <a:gd name="T62" fmla="*/ 150 w 150"/>
                <a:gd name="T63" fmla="*/ 164 h 1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0" h="164">
                  <a:moveTo>
                    <a:pt x="52" y="157"/>
                  </a:moveTo>
                  <a:lnTo>
                    <a:pt x="14" y="141"/>
                  </a:lnTo>
                  <a:lnTo>
                    <a:pt x="0" y="125"/>
                  </a:lnTo>
                  <a:lnTo>
                    <a:pt x="2" y="114"/>
                  </a:lnTo>
                  <a:lnTo>
                    <a:pt x="5" y="71"/>
                  </a:lnTo>
                  <a:lnTo>
                    <a:pt x="5" y="48"/>
                  </a:lnTo>
                  <a:lnTo>
                    <a:pt x="18" y="21"/>
                  </a:lnTo>
                  <a:lnTo>
                    <a:pt x="36" y="5"/>
                  </a:lnTo>
                  <a:lnTo>
                    <a:pt x="66" y="5"/>
                  </a:lnTo>
                  <a:lnTo>
                    <a:pt x="102" y="0"/>
                  </a:lnTo>
                  <a:lnTo>
                    <a:pt x="111" y="0"/>
                  </a:lnTo>
                  <a:lnTo>
                    <a:pt x="132" y="21"/>
                  </a:lnTo>
                  <a:lnTo>
                    <a:pt x="139" y="39"/>
                  </a:lnTo>
                  <a:lnTo>
                    <a:pt x="150" y="64"/>
                  </a:lnTo>
                  <a:lnTo>
                    <a:pt x="148" y="80"/>
                  </a:lnTo>
                  <a:lnTo>
                    <a:pt x="136" y="107"/>
                  </a:lnTo>
                  <a:lnTo>
                    <a:pt x="102" y="141"/>
                  </a:lnTo>
                  <a:lnTo>
                    <a:pt x="93" y="159"/>
                  </a:lnTo>
                  <a:lnTo>
                    <a:pt x="73" y="164"/>
                  </a:lnTo>
                  <a:lnTo>
                    <a:pt x="52" y="157"/>
                  </a:lnTo>
                  <a:close/>
                </a:path>
              </a:pathLst>
            </a:custGeom>
            <a:solidFill>
              <a:schemeClr val="bg1"/>
            </a:solidFill>
            <a:ln w="0">
              <a:solidFill>
                <a:schemeClr val="tx1"/>
              </a:solidFill>
              <a:prstDash val="solid"/>
              <a:round/>
              <a:headEnd/>
              <a:tailEnd/>
            </a:ln>
          </p:spPr>
          <p:txBody>
            <a:bodyPr/>
            <a:lstStyle/>
            <a:p>
              <a:endParaRPr lang="el-GR"/>
            </a:p>
          </p:txBody>
        </p:sp>
        <p:sp>
          <p:nvSpPr>
            <p:cNvPr id="53282" name="Freeform 14"/>
            <p:cNvSpPr>
              <a:spLocks noChangeAspect="1"/>
            </p:cNvSpPr>
            <p:nvPr/>
          </p:nvSpPr>
          <p:spPr bwMode="auto">
            <a:xfrm>
              <a:off x="2497" y="2469"/>
              <a:ext cx="169" cy="328"/>
            </a:xfrm>
            <a:custGeom>
              <a:avLst/>
              <a:gdLst>
                <a:gd name="T0" fmla="*/ 120 w 161"/>
                <a:gd name="T1" fmla="*/ 32 h 313"/>
                <a:gd name="T2" fmla="*/ 82 w 161"/>
                <a:gd name="T3" fmla="*/ 16 h 313"/>
                <a:gd name="T4" fmla="*/ 68 w 161"/>
                <a:gd name="T5" fmla="*/ 0 h 313"/>
                <a:gd name="T6" fmla="*/ 52 w 161"/>
                <a:gd name="T7" fmla="*/ 50 h 313"/>
                <a:gd name="T8" fmla="*/ 23 w 161"/>
                <a:gd name="T9" fmla="*/ 150 h 313"/>
                <a:gd name="T10" fmla="*/ 9 w 161"/>
                <a:gd name="T11" fmla="*/ 222 h 313"/>
                <a:gd name="T12" fmla="*/ 0 w 161"/>
                <a:gd name="T13" fmla="*/ 286 h 313"/>
                <a:gd name="T14" fmla="*/ 5 w 161"/>
                <a:gd name="T15" fmla="*/ 306 h 313"/>
                <a:gd name="T16" fmla="*/ 14 w 161"/>
                <a:gd name="T17" fmla="*/ 313 h 313"/>
                <a:gd name="T18" fmla="*/ 18 w 161"/>
                <a:gd name="T19" fmla="*/ 311 h 313"/>
                <a:gd name="T20" fmla="*/ 32 w 161"/>
                <a:gd name="T21" fmla="*/ 297 h 313"/>
                <a:gd name="T22" fmla="*/ 64 w 161"/>
                <a:gd name="T23" fmla="*/ 243 h 313"/>
                <a:gd name="T24" fmla="*/ 100 w 161"/>
                <a:gd name="T25" fmla="*/ 168 h 313"/>
                <a:gd name="T26" fmla="*/ 143 w 161"/>
                <a:gd name="T27" fmla="*/ 73 h 313"/>
                <a:gd name="T28" fmla="*/ 161 w 161"/>
                <a:gd name="T29" fmla="*/ 34 h 313"/>
                <a:gd name="T30" fmla="*/ 141 w 161"/>
                <a:gd name="T31" fmla="*/ 39 h 313"/>
                <a:gd name="T32" fmla="*/ 120 w 161"/>
                <a:gd name="T33" fmla="*/ 32 h 3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1"/>
                <a:gd name="T52" fmla="*/ 0 h 313"/>
                <a:gd name="T53" fmla="*/ 161 w 161"/>
                <a:gd name="T54" fmla="*/ 313 h 3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1" h="313">
                  <a:moveTo>
                    <a:pt x="120" y="32"/>
                  </a:moveTo>
                  <a:lnTo>
                    <a:pt x="82" y="16"/>
                  </a:lnTo>
                  <a:lnTo>
                    <a:pt x="68" y="0"/>
                  </a:lnTo>
                  <a:lnTo>
                    <a:pt x="52" y="50"/>
                  </a:lnTo>
                  <a:lnTo>
                    <a:pt x="23" y="150"/>
                  </a:lnTo>
                  <a:lnTo>
                    <a:pt x="9" y="222"/>
                  </a:lnTo>
                  <a:lnTo>
                    <a:pt x="0" y="286"/>
                  </a:lnTo>
                  <a:lnTo>
                    <a:pt x="5" y="306"/>
                  </a:lnTo>
                  <a:lnTo>
                    <a:pt x="14" y="313"/>
                  </a:lnTo>
                  <a:lnTo>
                    <a:pt x="18" y="311"/>
                  </a:lnTo>
                  <a:lnTo>
                    <a:pt x="32" y="297"/>
                  </a:lnTo>
                  <a:lnTo>
                    <a:pt x="64" y="243"/>
                  </a:lnTo>
                  <a:lnTo>
                    <a:pt x="100" y="168"/>
                  </a:lnTo>
                  <a:lnTo>
                    <a:pt x="143" y="73"/>
                  </a:lnTo>
                  <a:lnTo>
                    <a:pt x="161" y="34"/>
                  </a:lnTo>
                  <a:lnTo>
                    <a:pt x="141" y="39"/>
                  </a:lnTo>
                  <a:lnTo>
                    <a:pt x="120" y="32"/>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6" name="Group 15"/>
          <p:cNvGrpSpPr>
            <a:grpSpLocks/>
          </p:cNvGrpSpPr>
          <p:nvPr/>
        </p:nvGrpSpPr>
        <p:grpSpPr bwMode="auto">
          <a:xfrm flipH="1" flipV="1">
            <a:off x="4559300" y="3306765"/>
            <a:ext cx="573088" cy="2012950"/>
            <a:chOff x="3128" y="712"/>
            <a:chExt cx="1121" cy="3049"/>
          </a:xfrm>
        </p:grpSpPr>
        <p:sp>
          <p:nvSpPr>
            <p:cNvPr id="53279" name="Freeform 16"/>
            <p:cNvSpPr>
              <a:spLocks/>
            </p:cNvSpPr>
            <p:nvPr/>
          </p:nvSpPr>
          <p:spPr bwMode="auto">
            <a:xfrm>
              <a:off x="3260" y="712"/>
              <a:ext cx="924" cy="2053"/>
            </a:xfrm>
            <a:custGeom>
              <a:avLst/>
              <a:gdLst>
                <a:gd name="T0" fmla="*/ 887 w 924"/>
                <a:gd name="T1" fmla="*/ 1988 h 2053"/>
                <a:gd name="T2" fmla="*/ 922 w 924"/>
                <a:gd name="T3" fmla="*/ 1456 h 2053"/>
                <a:gd name="T4" fmla="*/ 897 w 924"/>
                <a:gd name="T5" fmla="*/ 1043 h 2053"/>
                <a:gd name="T6" fmla="*/ 817 w 924"/>
                <a:gd name="T7" fmla="*/ 513 h 2053"/>
                <a:gd name="T8" fmla="*/ 755 w 924"/>
                <a:gd name="T9" fmla="*/ 289 h 2053"/>
                <a:gd name="T10" fmla="*/ 679 w 924"/>
                <a:gd name="T11" fmla="*/ 140 h 2053"/>
                <a:gd name="T12" fmla="*/ 545 w 924"/>
                <a:gd name="T13" fmla="*/ 8 h 2053"/>
                <a:gd name="T14" fmla="*/ 387 w 924"/>
                <a:gd name="T15" fmla="*/ 269 h 2053"/>
                <a:gd name="T16" fmla="*/ 309 w 924"/>
                <a:gd name="T17" fmla="*/ 528 h 2053"/>
                <a:gd name="T18" fmla="*/ 152 w 924"/>
                <a:gd name="T19" fmla="*/ 1028 h 2053"/>
                <a:gd name="T20" fmla="*/ 20 w 924"/>
                <a:gd name="T21" fmla="*/ 1676 h 2053"/>
                <a:gd name="T22" fmla="*/ 7 w 924"/>
                <a:gd name="T23" fmla="*/ 2053 h 2053"/>
                <a:gd name="T24" fmla="*/ 68 w 924"/>
                <a:gd name="T25" fmla="*/ 1884 h 2053"/>
                <a:gd name="T26" fmla="*/ 788 w 924"/>
                <a:gd name="T27" fmla="*/ 1884 h 2053"/>
                <a:gd name="T28" fmla="*/ 887 w 924"/>
                <a:gd name="T29" fmla="*/ 1988 h 20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4"/>
                <a:gd name="T46" fmla="*/ 0 h 2053"/>
                <a:gd name="T47" fmla="*/ 924 w 924"/>
                <a:gd name="T48" fmla="*/ 2053 h 20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4" h="2053">
                  <a:moveTo>
                    <a:pt x="887" y="1988"/>
                  </a:moveTo>
                  <a:cubicBezTo>
                    <a:pt x="904" y="1722"/>
                    <a:pt x="922" y="1456"/>
                    <a:pt x="922" y="1456"/>
                  </a:cubicBezTo>
                  <a:cubicBezTo>
                    <a:pt x="924" y="1299"/>
                    <a:pt x="914" y="1200"/>
                    <a:pt x="897" y="1043"/>
                  </a:cubicBezTo>
                  <a:cubicBezTo>
                    <a:pt x="880" y="886"/>
                    <a:pt x="841" y="639"/>
                    <a:pt x="817" y="513"/>
                  </a:cubicBezTo>
                  <a:cubicBezTo>
                    <a:pt x="793" y="387"/>
                    <a:pt x="778" y="351"/>
                    <a:pt x="755" y="289"/>
                  </a:cubicBezTo>
                  <a:cubicBezTo>
                    <a:pt x="732" y="227"/>
                    <a:pt x="714" y="187"/>
                    <a:pt x="679" y="140"/>
                  </a:cubicBezTo>
                  <a:cubicBezTo>
                    <a:pt x="679" y="140"/>
                    <a:pt x="600" y="0"/>
                    <a:pt x="545" y="8"/>
                  </a:cubicBezTo>
                  <a:cubicBezTo>
                    <a:pt x="490" y="16"/>
                    <a:pt x="387" y="269"/>
                    <a:pt x="387" y="269"/>
                  </a:cubicBezTo>
                  <a:cubicBezTo>
                    <a:pt x="387" y="269"/>
                    <a:pt x="348" y="402"/>
                    <a:pt x="309" y="528"/>
                  </a:cubicBezTo>
                  <a:cubicBezTo>
                    <a:pt x="270" y="654"/>
                    <a:pt x="200" y="837"/>
                    <a:pt x="152" y="1028"/>
                  </a:cubicBezTo>
                  <a:cubicBezTo>
                    <a:pt x="104" y="1219"/>
                    <a:pt x="40" y="1506"/>
                    <a:pt x="20" y="1676"/>
                  </a:cubicBezTo>
                  <a:cubicBezTo>
                    <a:pt x="0" y="1846"/>
                    <a:pt x="8" y="1884"/>
                    <a:pt x="7" y="2053"/>
                  </a:cubicBezTo>
                  <a:cubicBezTo>
                    <a:pt x="37" y="1968"/>
                    <a:pt x="68" y="1884"/>
                    <a:pt x="68" y="1884"/>
                  </a:cubicBezTo>
                  <a:lnTo>
                    <a:pt x="788" y="1884"/>
                  </a:lnTo>
                  <a:cubicBezTo>
                    <a:pt x="788" y="1884"/>
                    <a:pt x="837" y="1936"/>
                    <a:pt x="887" y="1988"/>
                  </a:cubicBezTo>
                  <a:close/>
                </a:path>
              </a:pathLst>
            </a:custGeom>
            <a:solidFill>
              <a:srgbClr val="FFFF99"/>
            </a:solidFill>
            <a:ln w="0" cap="flat" cmpd="sng">
              <a:solidFill>
                <a:schemeClr val="tx1"/>
              </a:solidFill>
              <a:prstDash val="solid"/>
              <a:round/>
              <a:headEnd type="none" w="med" len="med"/>
              <a:tailEnd type="none" w="med" len="med"/>
            </a:ln>
          </p:spPr>
          <p:txBody>
            <a:bodyPr/>
            <a:lstStyle/>
            <a:p>
              <a:endParaRPr lang="el-GR"/>
            </a:p>
          </p:txBody>
        </p:sp>
        <p:sp>
          <p:nvSpPr>
            <p:cNvPr id="53280" name="Freeform 17"/>
            <p:cNvSpPr>
              <a:spLocks/>
            </p:cNvSpPr>
            <p:nvPr/>
          </p:nvSpPr>
          <p:spPr bwMode="auto">
            <a:xfrm>
              <a:off x="3128" y="2389"/>
              <a:ext cx="1121" cy="1372"/>
            </a:xfrm>
            <a:custGeom>
              <a:avLst/>
              <a:gdLst>
                <a:gd name="T0" fmla="*/ 139 w 1121"/>
                <a:gd name="T1" fmla="*/ 376 h 1372"/>
                <a:gd name="T2" fmla="*/ 82 w 1121"/>
                <a:gd name="T3" fmla="*/ 666 h 1372"/>
                <a:gd name="T4" fmla="*/ 9 w 1121"/>
                <a:gd name="T5" fmla="*/ 1032 h 1372"/>
                <a:gd name="T6" fmla="*/ 25 w 1121"/>
                <a:gd name="T7" fmla="*/ 1314 h 1372"/>
                <a:gd name="T8" fmla="*/ 116 w 1121"/>
                <a:gd name="T9" fmla="*/ 1372 h 1372"/>
                <a:gd name="T10" fmla="*/ 368 w 1121"/>
                <a:gd name="T11" fmla="*/ 1369 h 1372"/>
                <a:gd name="T12" fmla="*/ 562 w 1121"/>
                <a:gd name="T13" fmla="*/ 1362 h 1372"/>
                <a:gd name="T14" fmla="*/ 839 w 1121"/>
                <a:gd name="T15" fmla="*/ 1357 h 1372"/>
                <a:gd name="T16" fmla="*/ 1024 w 1121"/>
                <a:gd name="T17" fmla="*/ 1311 h 1372"/>
                <a:gd name="T18" fmla="*/ 1075 w 1121"/>
                <a:gd name="T19" fmla="*/ 1243 h 1372"/>
                <a:gd name="T20" fmla="*/ 1112 w 1121"/>
                <a:gd name="T21" fmla="*/ 1056 h 1372"/>
                <a:gd name="T22" fmla="*/ 1114 w 1121"/>
                <a:gd name="T23" fmla="*/ 930 h 1372"/>
                <a:gd name="T24" fmla="*/ 1111 w 1121"/>
                <a:gd name="T25" fmla="*/ 790 h 1372"/>
                <a:gd name="T26" fmla="*/ 1051 w 1121"/>
                <a:gd name="T27" fmla="*/ 424 h 1372"/>
                <a:gd name="T28" fmla="*/ 1020 w 1121"/>
                <a:gd name="T29" fmla="*/ 312 h 1372"/>
                <a:gd name="T30" fmla="*/ 993 w 1121"/>
                <a:gd name="T31" fmla="*/ 226 h 1372"/>
                <a:gd name="T32" fmla="*/ 931 w 1121"/>
                <a:gd name="T33" fmla="*/ 134 h 1372"/>
                <a:gd name="T34" fmla="*/ 860 w 1121"/>
                <a:gd name="T35" fmla="*/ 94 h 1372"/>
                <a:gd name="T36" fmla="*/ 762 w 1121"/>
                <a:gd name="T37" fmla="*/ 48 h 1372"/>
                <a:gd name="T38" fmla="*/ 634 w 1121"/>
                <a:gd name="T39" fmla="*/ 13 h 1372"/>
                <a:gd name="T40" fmla="*/ 477 w 1121"/>
                <a:gd name="T41" fmla="*/ 18 h 1372"/>
                <a:gd name="T42" fmla="*/ 265 w 1121"/>
                <a:gd name="T43" fmla="*/ 124 h 1372"/>
                <a:gd name="T44" fmla="*/ 170 w 1121"/>
                <a:gd name="T45" fmla="*/ 223 h 1372"/>
                <a:gd name="T46" fmla="*/ 139 w 1121"/>
                <a:gd name="T47" fmla="*/ 376 h 13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1"/>
                <a:gd name="T73" fmla="*/ 0 h 1372"/>
                <a:gd name="T74" fmla="*/ 1121 w 1121"/>
                <a:gd name="T75" fmla="*/ 1372 h 13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1" h="1372">
                  <a:moveTo>
                    <a:pt x="139" y="376"/>
                  </a:moveTo>
                  <a:lnTo>
                    <a:pt x="82" y="666"/>
                  </a:lnTo>
                  <a:cubicBezTo>
                    <a:pt x="60" y="775"/>
                    <a:pt x="18" y="924"/>
                    <a:pt x="9" y="1032"/>
                  </a:cubicBezTo>
                  <a:cubicBezTo>
                    <a:pt x="0" y="1142"/>
                    <a:pt x="10" y="1258"/>
                    <a:pt x="25" y="1314"/>
                  </a:cubicBezTo>
                  <a:cubicBezTo>
                    <a:pt x="40" y="1370"/>
                    <a:pt x="78" y="1372"/>
                    <a:pt x="116" y="1372"/>
                  </a:cubicBezTo>
                  <a:cubicBezTo>
                    <a:pt x="154" y="1372"/>
                    <a:pt x="291" y="1370"/>
                    <a:pt x="368" y="1369"/>
                  </a:cubicBezTo>
                  <a:cubicBezTo>
                    <a:pt x="445" y="1368"/>
                    <a:pt x="484" y="1364"/>
                    <a:pt x="562" y="1362"/>
                  </a:cubicBezTo>
                  <a:cubicBezTo>
                    <a:pt x="640" y="1360"/>
                    <a:pt x="762" y="1365"/>
                    <a:pt x="839" y="1357"/>
                  </a:cubicBezTo>
                  <a:cubicBezTo>
                    <a:pt x="916" y="1349"/>
                    <a:pt x="985" y="1330"/>
                    <a:pt x="1024" y="1311"/>
                  </a:cubicBezTo>
                  <a:cubicBezTo>
                    <a:pt x="1063" y="1292"/>
                    <a:pt x="1063" y="1281"/>
                    <a:pt x="1075" y="1243"/>
                  </a:cubicBezTo>
                  <a:cubicBezTo>
                    <a:pt x="1087" y="1205"/>
                    <a:pt x="1106" y="1109"/>
                    <a:pt x="1112" y="1056"/>
                  </a:cubicBezTo>
                  <a:cubicBezTo>
                    <a:pt x="1118" y="1003"/>
                    <a:pt x="1114" y="974"/>
                    <a:pt x="1114" y="930"/>
                  </a:cubicBezTo>
                  <a:cubicBezTo>
                    <a:pt x="1114" y="886"/>
                    <a:pt x="1121" y="873"/>
                    <a:pt x="1111" y="790"/>
                  </a:cubicBezTo>
                  <a:cubicBezTo>
                    <a:pt x="1101" y="707"/>
                    <a:pt x="1066" y="504"/>
                    <a:pt x="1051" y="424"/>
                  </a:cubicBezTo>
                  <a:lnTo>
                    <a:pt x="1020" y="312"/>
                  </a:lnTo>
                  <a:lnTo>
                    <a:pt x="993" y="226"/>
                  </a:lnTo>
                  <a:cubicBezTo>
                    <a:pt x="978" y="196"/>
                    <a:pt x="953" y="156"/>
                    <a:pt x="931" y="134"/>
                  </a:cubicBezTo>
                  <a:cubicBezTo>
                    <a:pt x="909" y="112"/>
                    <a:pt x="888" y="108"/>
                    <a:pt x="860" y="94"/>
                  </a:cubicBezTo>
                  <a:cubicBezTo>
                    <a:pt x="832" y="80"/>
                    <a:pt x="799" y="60"/>
                    <a:pt x="762" y="48"/>
                  </a:cubicBezTo>
                  <a:cubicBezTo>
                    <a:pt x="725" y="36"/>
                    <a:pt x="681" y="18"/>
                    <a:pt x="634" y="13"/>
                  </a:cubicBezTo>
                  <a:cubicBezTo>
                    <a:pt x="587" y="8"/>
                    <a:pt x="543" y="0"/>
                    <a:pt x="477" y="18"/>
                  </a:cubicBezTo>
                  <a:cubicBezTo>
                    <a:pt x="411" y="36"/>
                    <a:pt x="322" y="81"/>
                    <a:pt x="265" y="124"/>
                  </a:cubicBezTo>
                  <a:cubicBezTo>
                    <a:pt x="214" y="158"/>
                    <a:pt x="191" y="181"/>
                    <a:pt x="170" y="223"/>
                  </a:cubicBezTo>
                  <a:cubicBezTo>
                    <a:pt x="149" y="265"/>
                    <a:pt x="145" y="344"/>
                    <a:pt x="139" y="376"/>
                  </a:cubicBezTo>
                  <a:close/>
                </a:path>
              </a:pathLst>
            </a:custGeom>
            <a:solidFill>
              <a:schemeClr val="bg1"/>
            </a:solidFill>
            <a:ln w="0" cap="flat" cmpd="sng">
              <a:solidFill>
                <a:schemeClr val="tx1"/>
              </a:solidFill>
              <a:prstDash val="solid"/>
              <a:round/>
              <a:headEnd type="none" w="med" len="med"/>
              <a:tailEnd type="none" w="med" len="med"/>
            </a:ln>
          </p:spPr>
          <p:txBody>
            <a:bodyPr/>
            <a:lstStyle/>
            <a:p>
              <a:endParaRPr lang="el-GR"/>
            </a:p>
          </p:txBody>
        </p:sp>
      </p:grpSp>
      <p:grpSp>
        <p:nvGrpSpPr>
          <p:cNvPr id="7" name="Group 18"/>
          <p:cNvGrpSpPr>
            <a:grpSpLocks/>
          </p:cNvGrpSpPr>
          <p:nvPr/>
        </p:nvGrpSpPr>
        <p:grpSpPr bwMode="auto">
          <a:xfrm flipH="1" flipV="1">
            <a:off x="5129212" y="3287715"/>
            <a:ext cx="538163" cy="2012950"/>
            <a:chOff x="3128" y="712"/>
            <a:chExt cx="1121" cy="3049"/>
          </a:xfrm>
        </p:grpSpPr>
        <p:sp>
          <p:nvSpPr>
            <p:cNvPr id="53277" name="Freeform 19"/>
            <p:cNvSpPr>
              <a:spLocks/>
            </p:cNvSpPr>
            <p:nvPr/>
          </p:nvSpPr>
          <p:spPr bwMode="auto">
            <a:xfrm>
              <a:off x="3260" y="712"/>
              <a:ext cx="924" cy="2053"/>
            </a:xfrm>
            <a:custGeom>
              <a:avLst/>
              <a:gdLst>
                <a:gd name="T0" fmla="*/ 887 w 924"/>
                <a:gd name="T1" fmla="*/ 1988 h 2053"/>
                <a:gd name="T2" fmla="*/ 922 w 924"/>
                <a:gd name="T3" fmla="*/ 1456 h 2053"/>
                <a:gd name="T4" fmla="*/ 897 w 924"/>
                <a:gd name="T5" fmla="*/ 1043 h 2053"/>
                <a:gd name="T6" fmla="*/ 817 w 924"/>
                <a:gd name="T7" fmla="*/ 513 h 2053"/>
                <a:gd name="T8" fmla="*/ 755 w 924"/>
                <a:gd name="T9" fmla="*/ 289 h 2053"/>
                <a:gd name="T10" fmla="*/ 679 w 924"/>
                <a:gd name="T11" fmla="*/ 140 h 2053"/>
                <a:gd name="T12" fmla="*/ 545 w 924"/>
                <a:gd name="T13" fmla="*/ 8 h 2053"/>
                <a:gd name="T14" fmla="*/ 387 w 924"/>
                <a:gd name="T15" fmla="*/ 269 h 2053"/>
                <a:gd name="T16" fmla="*/ 309 w 924"/>
                <a:gd name="T17" fmla="*/ 528 h 2053"/>
                <a:gd name="T18" fmla="*/ 152 w 924"/>
                <a:gd name="T19" fmla="*/ 1028 h 2053"/>
                <a:gd name="T20" fmla="*/ 20 w 924"/>
                <a:gd name="T21" fmla="*/ 1676 h 2053"/>
                <a:gd name="T22" fmla="*/ 7 w 924"/>
                <a:gd name="T23" fmla="*/ 2053 h 2053"/>
                <a:gd name="T24" fmla="*/ 68 w 924"/>
                <a:gd name="T25" fmla="*/ 1884 h 2053"/>
                <a:gd name="T26" fmla="*/ 788 w 924"/>
                <a:gd name="T27" fmla="*/ 1884 h 2053"/>
                <a:gd name="T28" fmla="*/ 887 w 924"/>
                <a:gd name="T29" fmla="*/ 1988 h 20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4"/>
                <a:gd name="T46" fmla="*/ 0 h 2053"/>
                <a:gd name="T47" fmla="*/ 924 w 924"/>
                <a:gd name="T48" fmla="*/ 2053 h 20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4" h="2053">
                  <a:moveTo>
                    <a:pt x="887" y="1988"/>
                  </a:moveTo>
                  <a:cubicBezTo>
                    <a:pt x="904" y="1722"/>
                    <a:pt x="922" y="1456"/>
                    <a:pt x="922" y="1456"/>
                  </a:cubicBezTo>
                  <a:cubicBezTo>
                    <a:pt x="924" y="1299"/>
                    <a:pt x="914" y="1200"/>
                    <a:pt x="897" y="1043"/>
                  </a:cubicBezTo>
                  <a:cubicBezTo>
                    <a:pt x="880" y="886"/>
                    <a:pt x="841" y="639"/>
                    <a:pt x="817" y="513"/>
                  </a:cubicBezTo>
                  <a:cubicBezTo>
                    <a:pt x="793" y="387"/>
                    <a:pt x="778" y="351"/>
                    <a:pt x="755" y="289"/>
                  </a:cubicBezTo>
                  <a:cubicBezTo>
                    <a:pt x="732" y="227"/>
                    <a:pt x="714" y="187"/>
                    <a:pt x="679" y="140"/>
                  </a:cubicBezTo>
                  <a:cubicBezTo>
                    <a:pt x="679" y="140"/>
                    <a:pt x="600" y="0"/>
                    <a:pt x="545" y="8"/>
                  </a:cubicBezTo>
                  <a:cubicBezTo>
                    <a:pt x="490" y="16"/>
                    <a:pt x="387" y="269"/>
                    <a:pt x="387" y="269"/>
                  </a:cubicBezTo>
                  <a:cubicBezTo>
                    <a:pt x="387" y="269"/>
                    <a:pt x="348" y="402"/>
                    <a:pt x="309" y="528"/>
                  </a:cubicBezTo>
                  <a:cubicBezTo>
                    <a:pt x="270" y="654"/>
                    <a:pt x="200" y="837"/>
                    <a:pt x="152" y="1028"/>
                  </a:cubicBezTo>
                  <a:cubicBezTo>
                    <a:pt x="104" y="1219"/>
                    <a:pt x="40" y="1506"/>
                    <a:pt x="20" y="1676"/>
                  </a:cubicBezTo>
                  <a:cubicBezTo>
                    <a:pt x="0" y="1846"/>
                    <a:pt x="8" y="1884"/>
                    <a:pt x="7" y="2053"/>
                  </a:cubicBezTo>
                  <a:cubicBezTo>
                    <a:pt x="37" y="1968"/>
                    <a:pt x="68" y="1884"/>
                    <a:pt x="68" y="1884"/>
                  </a:cubicBezTo>
                  <a:lnTo>
                    <a:pt x="788" y="1884"/>
                  </a:lnTo>
                  <a:cubicBezTo>
                    <a:pt x="788" y="1884"/>
                    <a:pt x="837" y="1936"/>
                    <a:pt x="887" y="1988"/>
                  </a:cubicBezTo>
                  <a:close/>
                </a:path>
              </a:pathLst>
            </a:custGeom>
            <a:solidFill>
              <a:srgbClr val="FFFF99"/>
            </a:solidFill>
            <a:ln w="0" cap="flat" cmpd="sng">
              <a:solidFill>
                <a:schemeClr val="tx1"/>
              </a:solidFill>
              <a:prstDash val="solid"/>
              <a:round/>
              <a:headEnd type="none" w="med" len="med"/>
              <a:tailEnd type="none" w="med" len="med"/>
            </a:ln>
          </p:spPr>
          <p:txBody>
            <a:bodyPr/>
            <a:lstStyle/>
            <a:p>
              <a:endParaRPr lang="el-GR"/>
            </a:p>
          </p:txBody>
        </p:sp>
        <p:sp>
          <p:nvSpPr>
            <p:cNvPr id="53278" name="Freeform 20"/>
            <p:cNvSpPr>
              <a:spLocks/>
            </p:cNvSpPr>
            <p:nvPr/>
          </p:nvSpPr>
          <p:spPr bwMode="auto">
            <a:xfrm>
              <a:off x="3128" y="2389"/>
              <a:ext cx="1121" cy="1372"/>
            </a:xfrm>
            <a:custGeom>
              <a:avLst/>
              <a:gdLst>
                <a:gd name="T0" fmla="*/ 139 w 1121"/>
                <a:gd name="T1" fmla="*/ 376 h 1372"/>
                <a:gd name="T2" fmla="*/ 82 w 1121"/>
                <a:gd name="T3" fmla="*/ 666 h 1372"/>
                <a:gd name="T4" fmla="*/ 9 w 1121"/>
                <a:gd name="T5" fmla="*/ 1032 h 1372"/>
                <a:gd name="T6" fmla="*/ 25 w 1121"/>
                <a:gd name="T7" fmla="*/ 1314 h 1372"/>
                <a:gd name="T8" fmla="*/ 116 w 1121"/>
                <a:gd name="T9" fmla="*/ 1372 h 1372"/>
                <a:gd name="T10" fmla="*/ 368 w 1121"/>
                <a:gd name="T11" fmla="*/ 1369 h 1372"/>
                <a:gd name="T12" fmla="*/ 562 w 1121"/>
                <a:gd name="T13" fmla="*/ 1362 h 1372"/>
                <a:gd name="T14" fmla="*/ 839 w 1121"/>
                <a:gd name="T15" fmla="*/ 1357 h 1372"/>
                <a:gd name="T16" fmla="*/ 1024 w 1121"/>
                <a:gd name="T17" fmla="*/ 1311 h 1372"/>
                <a:gd name="T18" fmla="*/ 1075 w 1121"/>
                <a:gd name="T19" fmla="*/ 1243 h 1372"/>
                <a:gd name="T20" fmla="*/ 1112 w 1121"/>
                <a:gd name="T21" fmla="*/ 1056 h 1372"/>
                <a:gd name="T22" fmla="*/ 1114 w 1121"/>
                <a:gd name="T23" fmla="*/ 930 h 1372"/>
                <a:gd name="T24" fmla="*/ 1111 w 1121"/>
                <a:gd name="T25" fmla="*/ 790 h 1372"/>
                <a:gd name="T26" fmla="*/ 1051 w 1121"/>
                <a:gd name="T27" fmla="*/ 424 h 1372"/>
                <a:gd name="T28" fmla="*/ 1020 w 1121"/>
                <a:gd name="T29" fmla="*/ 312 h 1372"/>
                <a:gd name="T30" fmla="*/ 993 w 1121"/>
                <a:gd name="T31" fmla="*/ 226 h 1372"/>
                <a:gd name="T32" fmla="*/ 931 w 1121"/>
                <a:gd name="T33" fmla="*/ 134 h 1372"/>
                <a:gd name="T34" fmla="*/ 860 w 1121"/>
                <a:gd name="T35" fmla="*/ 94 h 1372"/>
                <a:gd name="T36" fmla="*/ 762 w 1121"/>
                <a:gd name="T37" fmla="*/ 48 h 1372"/>
                <a:gd name="T38" fmla="*/ 634 w 1121"/>
                <a:gd name="T39" fmla="*/ 13 h 1372"/>
                <a:gd name="T40" fmla="*/ 477 w 1121"/>
                <a:gd name="T41" fmla="*/ 18 h 1372"/>
                <a:gd name="T42" fmla="*/ 265 w 1121"/>
                <a:gd name="T43" fmla="*/ 124 h 1372"/>
                <a:gd name="T44" fmla="*/ 170 w 1121"/>
                <a:gd name="T45" fmla="*/ 223 h 1372"/>
                <a:gd name="T46" fmla="*/ 139 w 1121"/>
                <a:gd name="T47" fmla="*/ 376 h 13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1"/>
                <a:gd name="T73" fmla="*/ 0 h 1372"/>
                <a:gd name="T74" fmla="*/ 1121 w 1121"/>
                <a:gd name="T75" fmla="*/ 1372 h 13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1" h="1372">
                  <a:moveTo>
                    <a:pt x="139" y="376"/>
                  </a:moveTo>
                  <a:lnTo>
                    <a:pt x="82" y="666"/>
                  </a:lnTo>
                  <a:cubicBezTo>
                    <a:pt x="60" y="775"/>
                    <a:pt x="18" y="924"/>
                    <a:pt x="9" y="1032"/>
                  </a:cubicBezTo>
                  <a:cubicBezTo>
                    <a:pt x="0" y="1142"/>
                    <a:pt x="10" y="1258"/>
                    <a:pt x="25" y="1314"/>
                  </a:cubicBezTo>
                  <a:cubicBezTo>
                    <a:pt x="40" y="1370"/>
                    <a:pt x="78" y="1372"/>
                    <a:pt x="116" y="1372"/>
                  </a:cubicBezTo>
                  <a:cubicBezTo>
                    <a:pt x="154" y="1372"/>
                    <a:pt x="291" y="1370"/>
                    <a:pt x="368" y="1369"/>
                  </a:cubicBezTo>
                  <a:cubicBezTo>
                    <a:pt x="445" y="1368"/>
                    <a:pt x="484" y="1364"/>
                    <a:pt x="562" y="1362"/>
                  </a:cubicBezTo>
                  <a:cubicBezTo>
                    <a:pt x="640" y="1360"/>
                    <a:pt x="762" y="1365"/>
                    <a:pt x="839" y="1357"/>
                  </a:cubicBezTo>
                  <a:cubicBezTo>
                    <a:pt x="916" y="1349"/>
                    <a:pt x="985" y="1330"/>
                    <a:pt x="1024" y="1311"/>
                  </a:cubicBezTo>
                  <a:cubicBezTo>
                    <a:pt x="1063" y="1292"/>
                    <a:pt x="1063" y="1281"/>
                    <a:pt x="1075" y="1243"/>
                  </a:cubicBezTo>
                  <a:cubicBezTo>
                    <a:pt x="1087" y="1205"/>
                    <a:pt x="1106" y="1109"/>
                    <a:pt x="1112" y="1056"/>
                  </a:cubicBezTo>
                  <a:cubicBezTo>
                    <a:pt x="1118" y="1003"/>
                    <a:pt x="1114" y="974"/>
                    <a:pt x="1114" y="930"/>
                  </a:cubicBezTo>
                  <a:cubicBezTo>
                    <a:pt x="1114" y="886"/>
                    <a:pt x="1121" y="873"/>
                    <a:pt x="1111" y="790"/>
                  </a:cubicBezTo>
                  <a:cubicBezTo>
                    <a:pt x="1101" y="707"/>
                    <a:pt x="1066" y="504"/>
                    <a:pt x="1051" y="424"/>
                  </a:cubicBezTo>
                  <a:lnTo>
                    <a:pt x="1020" y="312"/>
                  </a:lnTo>
                  <a:lnTo>
                    <a:pt x="993" y="226"/>
                  </a:lnTo>
                  <a:cubicBezTo>
                    <a:pt x="978" y="196"/>
                    <a:pt x="953" y="156"/>
                    <a:pt x="931" y="134"/>
                  </a:cubicBezTo>
                  <a:cubicBezTo>
                    <a:pt x="909" y="112"/>
                    <a:pt x="888" y="108"/>
                    <a:pt x="860" y="94"/>
                  </a:cubicBezTo>
                  <a:cubicBezTo>
                    <a:pt x="832" y="80"/>
                    <a:pt x="799" y="60"/>
                    <a:pt x="762" y="48"/>
                  </a:cubicBezTo>
                  <a:cubicBezTo>
                    <a:pt x="725" y="36"/>
                    <a:pt x="681" y="18"/>
                    <a:pt x="634" y="13"/>
                  </a:cubicBezTo>
                  <a:cubicBezTo>
                    <a:pt x="587" y="8"/>
                    <a:pt x="543" y="0"/>
                    <a:pt x="477" y="18"/>
                  </a:cubicBezTo>
                  <a:cubicBezTo>
                    <a:pt x="411" y="36"/>
                    <a:pt x="322" y="81"/>
                    <a:pt x="265" y="124"/>
                  </a:cubicBezTo>
                  <a:cubicBezTo>
                    <a:pt x="214" y="158"/>
                    <a:pt x="191" y="181"/>
                    <a:pt x="170" y="223"/>
                  </a:cubicBezTo>
                  <a:cubicBezTo>
                    <a:pt x="149" y="265"/>
                    <a:pt x="145" y="344"/>
                    <a:pt x="139" y="376"/>
                  </a:cubicBezTo>
                  <a:close/>
                </a:path>
              </a:pathLst>
            </a:custGeom>
            <a:solidFill>
              <a:schemeClr val="bg1"/>
            </a:solidFill>
            <a:ln w="0" cap="flat" cmpd="sng">
              <a:solidFill>
                <a:schemeClr val="tx1"/>
              </a:solidFill>
              <a:prstDash val="solid"/>
              <a:round/>
              <a:headEnd type="none" w="med" len="med"/>
              <a:tailEnd type="none" w="med" len="med"/>
            </a:ln>
          </p:spPr>
          <p:txBody>
            <a:bodyPr/>
            <a:lstStyle/>
            <a:p>
              <a:endParaRPr lang="el-GR"/>
            </a:p>
          </p:txBody>
        </p:sp>
      </p:grpSp>
      <p:grpSp>
        <p:nvGrpSpPr>
          <p:cNvPr id="8" name="Group 21"/>
          <p:cNvGrpSpPr>
            <a:grpSpLocks/>
          </p:cNvGrpSpPr>
          <p:nvPr/>
        </p:nvGrpSpPr>
        <p:grpSpPr bwMode="auto">
          <a:xfrm>
            <a:off x="2957513" y="1276350"/>
            <a:ext cx="660400" cy="2184400"/>
            <a:chOff x="2932" y="1847"/>
            <a:chExt cx="157" cy="517"/>
          </a:xfrm>
        </p:grpSpPr>
        <p:sp>
          <p:nvSpPr>
            <p:cNvPr id="53275" name="Freeform 22"/>
            <p:cNvSpPr>
              <a:spLocks noChangeAspect="1"/>
            </p:cNvSpPr>
            <p:nvPr/>
          </p:nvSpPr>
          <p:spPr bwMode="auto">
            <a:xfrm>
              <a:off x="2932" y="2169"/>
              <a:ext cx="157" cy="195"/>
            </a:xfrm>
            <a:custGeom>
              <a:avLst/>
              <a:gdLst>
                <a:gd name="T0" fmla="*/ 73 w 150"/>
                <a:gd name="T1" fmla="*/ 186 h 186"/>
                <a:gd name="T2" fmla="*/ 66 w 150"/>
                <a:gd name="T3" fmla="*/ 186 h 186"/>
                <a:gd name="T4" fmla="*/ 41 w 150"/>
                <a:gd name="T5" fmla="*/ 175 h 186"/>
                <a:gd name="T6" fmla="*/ 18 w 150"/>
                <a:gd name="T7" fmla="*/ 157 h 186"/>
                <a:gd name="T8" fmla="*/ 2 w 150"/>
                <a:gd name="T9" fmla="*/ 132 h 186"/>
                <a:gd name="T10" fmla="*/ 0 w 150"/>
                <a:gd name="T11" fmla="*/ 114 h 186"/>
                <a:gd name="T12" fmla="*/ 0 w 150"/>
                <a:gd name="T13" fmla="*/ 100 h 186"/>
                <a:gd name="T14" fmla="*/ 14 w 150"/>
                <a:gd name="T15" fmla="*/ 48 h 186"/>
                <a:gd name="T16" fmla="*/ 18 w 150"/>
                <a:gd name="T17" fmla="*/ 28 h 186"/>
                <a:gd name="T18" fmla="*/ 21 w 150"/>
                <a:gd name="T19" fmla="*/ 16 h 186"/>
                <a:gd name="T20" fmla="*/ 36 w 150"/>
                <a:gd name="T21" fmla="*/ 5 h 186"/>
                <a:gd name="T22" fmla="*/ 46 w 150"/>
                <a:gd name="T23" fmla="*/ 0 h 186"/>
                <a:gd name="T24" fmla="*/ 82 w 150"/>
                <a:gd name="T25" fmla="*/ 0 h 186"/>
                <a:gd name="T26" fmla="*/ 100 w 150"/>
                <a:gd name="T27" fmla="*/ 5 h 186"/>
                <a:gd name="T28" fmla="*/ 118 w 150"/>
                <a:gd name="T29" fmla="*/ 12 h 186"/>
                <a:gd name="T30" fmla="*/ 127 w 150"/>
                <a:gd name="T31" fmla="*/ 23 h 186"/>
                <a:gd name="T32" fmla="*/ 129 w 150"/>
                <a:gd name="T33" fmla="*/ 48 h 186"/>
                <a:gd name="T34" fmla="*/ 134 w 150"/>
                <a:gd name="T35" fmla="*/ 55 h 186"/>
                <a:gd name="T36" fmla="*/ 145 w 150"/>
                <a:gd name="T37" fmla="*/ 91 h 186"/>
                <a:gd name="T38" fmla="*/ 150 w 150"/>
                <a:gd name="T39" fmla="*/ 107 h 186"/>
                <a:gd name="T40" fmla="*/ 145 w 150"/>
                <a:gd name="T41" fmla="*/ 116 h 186"/>
                <a:gd name="T42" fmla="*/ 141 w 150"/>
                <a:gd name="T43" fmla="*/ 134 h 186"/>
                <a:gd name="T44" fmla="*/ 123 w 150"/>
                <a:gd name="T45" fmla="*/ 152 h 186"/>
                <a:gd name="T46" fmla="*/ 109 w 150"/>
                <a:gd name="T47" fmla="*/ 168 h 186"/>
                <a:gd name="T48" fmla="*/ 86 w 150"/>
                <a:gd name="T49" fmla="*/ 182 h 186"/>
                <a:gd name="T50" fmla="*/ 73 w 150"/>
                <a:gd name="T51" fmla="*/ 186 h 1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0"/>
                <a:gd name="T79" fmla="*/ 0 h 186"/>
                <a:gd name="T80" fmla="*/ 150 w 150"/>
                <a:gd name="T81" fmla="*/ 186 h 18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0" h="186">
                  <a:moveTo>
                    <a:pt x="73" y="186"/>
                  </a:moveTo>
                  <a:lnTo>
                    <a:pt x="66" y="186"/>
                  </a:lnTo>
                  <a:lnTo>
                    <a:pt x="41" y="175"/>
                  </a:lnTo>
                  <a:lnTo>
                    <a:pt x="18" y="157"/>
                  </a:lnTo>
                  <a:lnTo>
                    <a:pt x="2" y="132"/>
                  </a:lnTo>
                  <a:lnTo>
                    <a:pt x="0" y="114"/>
                  </a:lnTo>
                  <a:lnTo>
                    <a:pt x="0" y="100"/>
                  </a:lnTo>
                  <a:lnTo>
                    <a:pt x="14" y="48"/>
                  </a:lnTo>
                  <a:lnTo>
                    <a:pt x="18" y="28"/>
                  </a:lnTo>
                  <a:lnTo>
                    <a:pt x="21" y="16"/>
                  </a:lnTo>
                  <a:lnTo>
                    <a:pt x="36" y="5"/>
                  </a:lnTo>
                  <a:lnTo>
                    <a:pt x="46" y="0"/>
                  </a:lnTo>
                  <a:lnTo>
                    <a:pt x="82" y="0"/>
                  </a:lnTo>
                  <a:lnTo>
                    <a:pt x="100" y="5"/>
                  </a:lnTo>
                  <a:lnTo>
                    <a:pt x="118" y="12"/>
                  </a:lnTo>
                  <a:lnTo>
                    <a:pt x="127" y="23"/>
                  </a:lnTo>
                  <a:lnTo>
                    <a:pt x="129" y="48"/>
                  </a:lnTo>
                  <a:lnTo>
                    <a:pt x="134" y="55"/>
                  </a:lnTo>
                  <a:lnTo>
                    <a:pt x="145" y="91"/>
                  </a:lnTo>
                  <a:lnTo>
                    <a:pt x="150" y="107"/>
                  </a:lnTo>
                  <a:lnTo>
                    <a:pt x="145" y="116"/>
                  </a:lnTo>
                  <a:lnTo>
                    <a:pt x="141" y="134"/>
                  </a:lnTo>
                  <a:lnTo>
                    <a:pt x="123" y="152"/>
                  </a:lnTo>
                  <a:lnTo>
                    <a:pt x="109" y="168"/>
                  </a:lnTo>
                  <a:lnTo>
                    <a:pt x="86" y="182"/>
                  </a:lnTo>
                  <a:lnTo>
                    <a:pt x="73" y="186"/>
                  </a:lnTo>
                  <a:close/>
                </a:path>
              </a:pathLst>
            </a:custGeom>
            <a:solidFill>
              <a:schemeClr val="bg1"/>
            </a:solidFill>
            <a:ln w="0">
              <a:solidFill>
                <a:schemeClr val="tx1"/>
              </a:solidFill>
              <a:prstDash val="solid"/>
              <a:round/>
              <a:headEnd/>
              <a:tailEnd/>
            </a:ln>
          </p:spPr>
          <p:txBody>
            <a:bodyPr/>
            <a:lstStyle/>
            <a:p>
              <a:endParaRPr lang="el-GR"/>
            </a:p>
          </p:txBody>
        </p:sp>
        <p:sp>
          <p:nvSpPr>
            <p:cNvPr id="53276" name="Freeform 23"/>
            <p:cNvSpPr>
              <a:spLocks noChangeAspect="1"/>
            </p:cNvSpPr>
            <p:nvPr/>
          </p:nvSpPr>
          <p:spPr bwMode="auto">
            <a:xfrm>
              <a:off x="2954" y="1847"/>
              <a:ext cx="111" cy="347"/>
            </a:xfrm>
            <a:custGeom>
              <a:avLst/>
              <a:gdLst>
                <a:gd name="T0" fmla="*/ 0 w 106"/>
                <a:gd name="T1" fmla="*/ 324 h 331"/>
                <a:gd name="T2" fmla="*/ 15 w 106"/>
                <a:gd name="T3" fmla="*/ 313 h 331"/>
                <a:gd name="T4" fmla="*/ 25 w 106"/>
                <a:gd name="T5" fmla="*/ 308 h 331"/>
                <a:gd name="T6" fmla="*/ 61 w 106"/>
                <a:gd name="T7" fmla="*/ 308 h 331"/>
                <a:gd name="T8" fmla="*/ 79 w 106"/>
                <a:gd name="T9" fmla="*/ 313 h 331"/>
                <a:gd name="T10" fmla="*/ 97 w 106"/>
                <a:gd name="T11" fmla="*/ 320 h 331"/>
                <a:gd name="T12" fmla="*/ 106 w 106"/>
                <a:gd name="T13" fmla="*/ 331 h 331"/>
                <a:gd name="T14" fmla="*/ 106 w 106"/>
                <a:gd name="T15" fmla="*/ 277 h 331"/>
                <a:gd name="T16" fmla="*/ 97 w 106"/>
                <a:gd name="T17" fmla="*/ 218 h 331"/>
                <a:gd name="T18" fmla="*/ 95 w 106"/>
                <a:gd name="T19" fmla="*/ 170 h 331"/>
                <a:gd name="T20" fmla="*/ 79 w 106"/>
                <a:gd name="T21" fmla="*/ 102 h 331"/>
                <a:gd name="T22" fmla="*/ 74 w 106"/>
                <a:gd name="T23" fmla="*/ 48 h 331"/>
                <a:gd name="T24" fmla="*/ 63 w 106"/>
                <a:gd name="T25" fmla="*/ 11 h 331"/>
                <a:gd name="T26" fmla="*/ 49 w 106"/>
                <a:gd name="T27" fmla="*/ 0 h 331"/>
                <a:gd name="T28" fmla="*/ 38 w 106"/>
                <a:gd name="T29" fmla="*/ 4 h 331"/>
                <a:gd name="T30" fmla="*/ 36 w 106"/>
                <a:gd name="T31" fmla="*/ 23 h 331"/>
                <a:gd name="T32" fmla="*/ 31 w 106"/>
                <a:gd name="T33" fmla="*/ 50 h 331"/>
                <a:gd name="T34" fmla="*/ 20 w 106"/>
                <a:gd name="T35" fmla="*/ 95 h 331"/>
                <a:gd name="T36" fmla="*/ 18 w 106"/>
                <a:gd name="T37" fmla="*/ 138 h 331"/>
                <a:gd name="T38" fmla="*/ 11 w 106"/>
                <a:gd name="T39" fmla="*/ 181 h 331"/>
                <a:gd name="T40" fmla="*/ 4 w 106"/>
                <a:gd name="T41" fmla="*/ 218 h 331"/>
                <a:gd name="T42" fmla="*/ 0 w 106"/>
                <a:gd name="T43" fmla="*/ 258 h 331"/>
                <a:gd name="T44" fmla="*/ 0 w 106"/>
                <a:gd name="T45" fmla="*/ 290 h 331"/>
                <a:gd name="T46" fmla="*/ 0 w 106"/>
                <a:gd name="T47" fmla="*/ 324 h 33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6"/>
                <a:gd name="T73" fmla="*/ 0 h 331"/>
                <a:gd name="T74" fmla="*/ 106 w 106"/>
                <a:gd name="T75" fmla="*/ 331 h 33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6" h="331">
                  <a:moveTo>
                    <a:pt x="0" y="324"/>
                  </a:moveTo>
                  <a:lnTo>
                    <a:pt x="15" y="313"/>
                  </a:lnTo>
                  <a:lnTo>
                    <a:pt x="25" y="308"/>
                  </a:lnTo>
                  <a:lnTo>
                    <a:pt x="61" y="308"/>
                  </a:lnTo>
                  <a:lnTo>
                    <a:pt x="79" y="313"/>
                  </a:lnTo>
                  <a:lnTo>
                    <a:pt x="97" y="320"/>
                  </a:lnTo>
                  <a:lnTo>
                    <a:pt x="106" y="331"/>
                  </a:lnTo>
                  <a:lnTo>
                    <a:pt x="106" y="277"/>
                  </a:lnTo>
                  <a:lnTo>
                    <a:pt x="97" y="218"/>
                  </a:lnTo>
                  <a:lnTo>
                    <a:pt x="95" y="170"/>
                  </a:lnTo>
                  <a:lnTo>
                    <a:pt x="79" y="102"/>
                  </a:lnTo>
                  <a:lnTo>
                    <a:pt x="74" y="48"/>
                  </a:lnTo>
                  <a:lnTo>
                    <a:pt x="63" y="11"/>
                  </a:lnTo>
                  <a:lnTo>
                    <a:pt x="49" y="0"/>
                  </a:lnTo>
                  <a:lnTo>
                    <a:pt x="38" y="4"/>
                  </a:lnTo>
                  <a:lnTo>
                    <a:pt x="36" y="23"/>
                  </a:lnTo>
                  <a:lnTo>
                    <a:pt x="31" y="50"/>
                  </a:lnTo>
                  <a:lnTo>
                    <a:pt x="20" y="95"/>
                  </a:lnTo>
                  <a:lnTo>
                    <a:pt x="18" y="138"/>
                  </a:lnTo>
                  <a:lnTo>
                    <a:pt x="11" y="181"/>
                  </a:lnTo>
                  <a:lnTo>
                    <a:pt x="4" y="218"/>
                  </a:lnTo>
                  <a:lnTo>
                    <a:pt x="0" y="258"/>
                  </a:lnTo>
                  <a:lnTo>
                    <a:pt x="0" y="290"/>
                  </a:lnTo>
                  <a:lnTo>
                    <a:pt x="0" y="324"/>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9" name="Group 24"/>
          <p:cNvGrpSpPr>
            <a:grpSpLocks/>
          </p:cNvGrpSpPr>
          <p:nvPr/>
        </p:nvGrpSpPr>
        <p:grpSpPr bwMode="auto">
          <a:xfrm rot="311971">
            <a:off x="3613152" y="1103315"/>
            <a:ext cx="760413" cy="2363787"/>
            <a:chOff x="3046" y="1845"/>
            <a:chExt cx="154" cy="519"/>
          </a:xfrm>
        </p:grpSpPr>
        <p:sp>
          <p:nvSpPr>
            <p:cNvPr id="53273" name="Freeform 25"/>
            <p:cNvSpPr>
              <a:spLocks noChangeAspect="1"/>
            </p:cNvSpPr>
            <p:nvPr/>
          </p:nvSpPr>
          <p:spPr bwMode="auto">
            <a:xfrm>
              <a:off x="3051" y="2175"/>
              <a:ext cx="149" cy="189"/>
            </a:xfrm>
            <a:custGeom>
              <a:avLst/>
              <a:gdLst>
                <a:gd name="T0" fmla="*/ 90 w 142"/>
                <a:gd name="T1" fmla="*/ 181 h 181"/>
                <a:gd name="T2" fmla="*/ 72 w 142"/>
                <a:gd name="T3" fmla="*/ 177 h 181"/>
                <a:gd name="T4" fmla="*/ 45 w 142"/>
                <a:gd name="T5" fmla="*/ 168 h 181"/>
                <a:gd name="T6" fmla="*/ 29 w 142"/>
                <a:gd name="T7" fmla="*/ 161 h 181"/>
                <a:gd name="T8" fmla="*/ 11 w 142"/>
                <a:gd name="T9" fmla="*/ 136 h 181"/>
                <a:gd name="T10" fmla="*/ 2 w 142"/>
                <a:gd name="T11" fmla="*/ 106 h 181"/>
                <a:gd name="T12" fmla="*/ 0 w 142"/>
                <a:gd name="T13" fmla="*/ 88 h 181"/>
                <a:gd name="T14" fmla="*/ 6 w 142"/>
                <a:gd name="T15" fmla="*/ 59 h 181"/>
                <a:gd name="T16" fmla="*/ 11 w 142"/>
                <a:gd name="T17" fmla="*/ 32 h 181"/>
                <a:gd name="T18" fmla="*/ 15 w 142"/>
                <a:gd name="T19" fmla="*/ 16 h 181"/>
                <a:gd name="T20" fmla="*/ 27 w 142"/>
                <a:gd name="T21" fmla="*/ 7 h 181"/>
                <a:gd name="T22" fmla="*/ 47 w 142"/>
                <a:gd name="T23" fmla="*/ 0 h 181"/>
                <a:gd name="T24" fmla="*/ 70 w 142"/>
                <a:gd name="T25" fmla="*/ 0 h 181"/>
                <a:gd name="T26" fmla="*/ 88 w 142"/>
                <a:gd name="T27" fmla="*/ 4 h 181"/>
                <a:gd name="T28" fmla="*/ 102 w 142"/>
                <a:gd name="T29" fmla="*/ 9 h 181"/>
                <a:gd name="T30" fmla="*/ 113 w 142"/>
                <a:gd name="T31" fmla="*/ 25 h 181"/>
                <a:gd name="T32" fmla="*/ 129 w 142"/>
                <a:gd name="T33" fmla="*/ 61 h 181"/>
                <a:gd name="T34" fmla="*/ 133 w 142"/>
                <a:gd name="T35" fmla="*/ 84 h 181"/>
                <a:gd name="T36" fmla="*/ 140 w 142"/>
                <a:gd name="T37" fmla="*/ 102 h 181"/>
                <a:gd name="T38" fmla="*/ 142 w 142"/>
                <a:gd name="T39" fmla="*/ 120 h 181"/>
                <a:gd name="T40" fmla="*/ 136 w 142"/>
                <a:gd name="T41" fmla="*/ 145 h 181"/>
                <a:gd name="T42" fmla="*/ 111 w 142"/>
                <a:gd name="T43" fmla="*/ 168 h 181"/>
                <a:gd name="T44" fmla="*/ 99 w 142"/>
                <a:gd name="T45" fmla="*/ 177 h 181"/>
                <a:gd name="T46" fmla="*/ 90 w 142"/>
                <a:gd name="T47" fmla="*/ 181 h 18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2"/>
                <a:gd name="T73" fmla="*/ 0 h 181"/>
                <a:gd name="T74" fmla="*/ 142 w 142"/>
                <a:gd name="T75" fmla="*/ 181 h 18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2" h="181">
                  <a:moveTo>
                    <a:pt x="90" y="181"/>
                  </a:moveTo>
                  <a:lnTo>
                    <a:pt x="72" y="177"/>
                  </a:lnTo>
                  <a:lnTo>
                    <a:pt x="45" y="168"/>
                  </a:lnTo>
                  <a:lnTo>
                    <a:pt x="29" y="161"/>
                  </a:lnTo>
                  <a:lnTo>
                    <a:pt x="11" y="136"/>
                  </a:lnTo>
                  <a:lnTo>
                    <a:pt x="2" y="106"/>
                  </a:lnTo>
                  <a:lnTo>
                    <a:pt x="0" y="88"/>
                  </a:lnTo>
                  <a:lnTo>
                    <a:pt x="6" y="59"/>
                  </a:lnTo>
                  <a:lnTo>
                    <a:pt x="11" y="32"/>
                  </a:lnTo>
                  <a:lnTo>
                    <a:pt x="15" y="16"/>
                  </a:lnTo>
                  <a:lnTo>
                    <a:pt x="27" y="7"/>
                  </a:lnTo>
                  <a:lnTo>
                    <a:pt x="47" y="0"/>
                  </a:lnTo>
                  <a:lnTo>
                    <a:pt x="70" y="0"/>
                  </a:lnTo>
                  <a:lnTo>
                    <a:pt x="88" y="4"/>
                  </a:lnTo>
                  <a:lnTo>
                    <a:pt x="102" y="9"/>
                  </a:lnTo>
                  <a:lnTo>
                    <a:pt x="113" y="25"/>
                  </a:lnTo>
                  <a:lnTo>
                    <a:pt x="129" y="61"/>
                  </a:lnTo>
                  <a:lnTo>
                    <a:pt x="133" y="84"/>
                  </a:lnTo>
                  <a:lnTo>
                    <a:pt x="140" y="102"/>
                  </a:lnTo>
                  <a:lnTo>
                    <a:pt x="142" y="120"/>
                  </a:lnTo>
                  <a:lnTo>
                    <a:pt x="136" y="145"/>
                  </a:lnTo>
                  <a:lnTo>
                    <a:pt x="111" y="168"/>
                  </a:lnTo>
                  <a:lnTo>
                    <a:pt x="99" y="177"/>
                  </a:lnTo>
                  <a:lnTo>
                    <a:pt x="90" y="181"/>
                  </a:lnTo>
                  <a:close/>
                </a:path>
              </a:pathLst>
            </a:custGeom>
            <a:solidFill>
              <a:schemeClr val="bg1"/>
            </a:solidFill>
            <a:ln w="0">
              <a:solidFill>
                <a:schemeClr val="tx1"/>
              </a:solidFill>
              <a:prstDash val="solid"/>
              <a:round/>
              <a:headEnd/>
              <a:tailEnd/>
            </a:ln>
          </p:spPr>
          <p:txBody>
            <a:bodyPr/>
            <a:lstStyle/>
            <a:p>
              <a:endParaRPr lang="el-GR"/>
            </a:p>
          </p:txBody>
        </p:sp>
        <p:sp>
          <p:nvSpPr>
            <p:cNvPr id="53274" name="Freeform 26"/>
            <p:cNvSpPr>
              <a:spLocks noChangeAspect="1"/>
            </p:cNvSpPr>
            <p:nvPr/>
          </p:nvSpPr>
          <p:spPr bwMode="auto">
            <a:xfrm>
              <a:off x="3046" y="1845"/>
              <a:ext cx="123" cy="363"/>
            </a:xfrm>
            <a:custGeom>
              <a:avLst/>
              <a:gdLst>
                <a:gd name="T0" fmla="*/ 16 w 118"/>
                <a:gd name="T1" fmla="*/ 347 h 347"/>
                <a:gd name="T2" fmla="*/ 20 w 118"/>
                <a:gd name="T3" fmla="*/ 331 h 347"/>
                <a:gd name="T4" fmla="*/ 32 w 118"/>
                <a:gd name="T5" fmla="*/ 322 h 347"/>
                <a:gd name="T6" fmla="*/ 52 w 118"/>
                <a:gd name="T7" fmla="*/ 315 h 347"/>
                <a:gd name="T8" fmla="*/ 75 w 118"/>
                <a:gd name="T9" fmla="*/ 315 h 347"/>
                <a:gd name="T10" fmla="*/ 93 w 118"/>
                <a:gd name="T11" fmla="*/ 319 h 347"/>
                <a:gd name="T12" fmla="*/ 107 w 118"/>
                <a:gd name="T13" fmla="*/ 324 h 347"/>
                <a:gd name="T14" fmla="*/ 118 w 118"/>
                <a:gd name="T15" fmla="*/ 340 h 347"/>
                <a:gd name="T16" fmla="*/ 111 w 118"/>
                <a:gd name="T17" fmla="*/ 283 h 347"/>
                <a:gd name="T18" fmla="*/ 104 w 118"/>
                <a:gd name="T19" fmla="*/ 254 h 347"/>
                <a:gd name="T20" fmla="*/ 98 w 118"/>
                <a:gd name="T21" fmla="*/ 222 h 347"/>
                <a:gd name="T22" fmla="*/ 91 w 118"/>
                <a:gd name="T23" fmla="*/ 179 h 347"/>
                <a:gd name="T24" fmla="*/ 75 w 118"/>
                <a:gd name="T25" fmla="*/ 113 h 347"/>
                <a:gd name="T26" fmla="*/ 66 w 118"/>
                <a:gd name="T27" fmla="*/ 86 h 347"/>
                <a:gd name="T28" fmla="*/ 59 w 118"/>
                <a:gd name="T29" fmla="*/ 47 h 347"/>
                <a:gd name="T30" fmla="*/ 50 w 118"/>
                <a:gd name="T31" fmla="*/ 18 h 347"/>
                <a:gd name="T32" fmla="*/ 45 w 118"/>
                <a:gd name="T33" fmla="*/ 4 h 347"/>
                <a:gd name="T34" fmla="*/ 39 w 118"/>
                <a:gd name="T35" fmla="*/ 0 h 347"/>
                <a:gd name="T36" fmla="*/ 27 w 118"/>
                <a:gd name="T37" fmla="*/ 4 h 347"/>
                <a:gd name="T38" fmla="*/ 23 w 118"/>
                <a:gd name="T39" fmla="*/ 20 h 347"/>
                <a:gd name="T40" fmla="*/ 18 w 118"/>
                <a:gd name="T41" fmla="*/ 45 h 347"/>
                <a:gd name="T42" fmla="*/ 11 w 118"/>
                <a:gd name="T43" fmla="*/ 106 h 347"/>
                <a:gd name="T44" fmla="*/ 7 w 118"/>
                <a:gd name="T45" fmla="*/ 131 h 347"/>
                <a:gd name="T46" fmla="*/ 5 w 118"/>
                <a:gd name="T47" fmla="*/ 206 h 347"/>
                <a:gd name="T48" fmla="*/ 0 w 118"/>
                <a:gd name="T49" fmla="*/ 231 h 347"/>
                <a:gd name="T50" fmla="*/ 5 w 118"/>
                <a:gd name="T51" fmla="*/ 265 h 347"/>
                <a:gd name="T52" fmla="*/ 9 w 118"/>
                <a:gd name="T53" fmla="*/ 288 h 347"/>
                <a:gd name="T54" fmla="*/ 14 w 118"/>
                <a:gd name="T55" fmla="*/ 319 h 347"/>
                <a:gd name="T56" fmla="*/ 16 w 118"/>
                <a:gd name="T57" fmla="*/ 347 h 34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8"/>
                <a:gd name="T88" fmla="*/ 0 h 347"/>
                <a:gd name="T89" fmla="*/ 118 w 118"/>
                <a:gd name="T90" fmla="*/ 347 h 34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8" h="347">
                  <a:moveTo>
                    <a:pt x="16" y="347"/>
                  </a:moveTo>
                  <a:lnTo>
                    <a:pt x="20" y="331"/>
                  </a:lnTo>
                  <a:lnTo>
                    <a:pt x="32" y="322"/>
                  </a:lnTo>
                  <a:lnTo>
                    <a:pt x="52" y="315"/>
                  </a:lnTo>
                  <a:lnTo>
                    <a:pt x="75" y="315"/>
                  </a:lnTo>
                  <a:lnTo>
                    <a:pt x="93" y="319"/>
                  </a:lnTo>
                  <a:lnTo>
                    <a:pt x="107" y="324"/>
                  </a:lnTo>
                  <a:lnTo>
                    <a:pt x="118" y="340"/>
                  </a:lnTo>
                  <a:lnTo>
                    <a:pt x="111" y="283"/>
                  </a:lnTo>
                  <a:lnTo>
                    <a:pt x="104" y="254"/>
                  </a:lnTo>
                  <a:lnTo>
                    <a:pt x="98" y="222"/>
                  </a:lnTo>
                  <a:lnTo>
                    <a:pt x="91" y="179"/>
                  </a:lnTo>
                  <a:lnTo>
                    <a:pt x="75" y="113"/>
                  </a:lnTo>
                  <a:lnTo>
                    <a:pt x="66" y="86"/>
                  </a:lnTo>
                  <a:lnTo>
                    <a:pt x="59" y="47"/>
                  </a:lnTo>
                  <a:lnTo>
                    <a:pt x="50" y="18"/>
                  </a:lnTo>
                  <a:lnTo>
                    <a:pt x="45" y="4"/>
                  </a:lnTo>
                  <a:lnTo>
                    <a:pt x="39" y="0"/>
                  </a:lnTo>
                  <a:lnTo>
                    <a:pt x="27" y="4"/>
                  </a:lnTo>
                  <a:lnTo>
                    <a:pt x="23" y="20"/>
                  </a:lnTo>
                  <a:lnTo>
                    <a:pt x="18" y="45"/>
                  </a:lnTo>
                  <a:lnTo>
                    <a:pt x="11" y="106"/>
                  </a:lnTo>
                  <a:lnTo>
                    <a:pt x="7" y="131"/>
                  </a:lnTo>
                  <a:lnTo>
                    <a:pt x="5" y="206"/>
                  </a:lnTo>
                  <a:lnTo>
                    <a:pt x="0" y="231"/>
                  </a:lnTo>
                  <a:lnTo>
                    <a:pt x="5" y="265"/>
                  </a:lnTo>
                  <a:lnTo>
                    <a:pt x="9" y="288"/>
                  </a:lnTo>
                  <a:lnTo>
                    <a:pt x="14" y="319"/>
                  </a:lnTo>
                  <a:lnTo>
                    <a:pt x="16" y="347"/>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0" name="Group 27"/>
          <p:cNvGrpSpPr>
            <a:grpSpLocks/>
          </p:cNvGrpSpPr>
          <p:nvPr/>
        </p:nvGrpSpPr>
        <p:grpSpPr bwMode="auto">
          <a:xfrm rot="-269542">
            <a:off x="2338389" y="1292226"/>
            <a:ext cx="577851" cy="2184400"/>
            <a:chOff x="2765" y="1797"/>
            <a:chExt cx="167" cy="548"/>
          </a:xfrm>
        </p:grpSpPr>
        <p:sp>
          <p:nvSpPr>
            <p:cNvPr id="53271" name="Freeform 28"/>
            <p:cNvSpPr>
              <a:spLocks noChangeAspect="1"/>
            </p:cNvSpPr>
            <p:nvPr/>
          </p:nvSpPr>
          <p:spPr bwMode="auto">
            <a:xfrm>
              <a:off x="2765" y="2139"/>
              <a:ext cx="167" cy="206"/>
            </a:xfrm>
            <a:custGeom>
              <a:avLst/>
              <a:gdLst>
                <a:gd name="T0" fmla="*/ 73 w 159"/>
                <a:gd name="T1" fmla="*/ 197 h 197"/>
                <a:gd name="T2" fmla="*/ 66 w 159"/>
                <a:gd name="T3" fmla="*/ 197 h 197"/>
                <a:gd name="T4" fmla="*/ 39 w 159"/>
                <a:gd name="T5" fmla="*/ 184 h 197"/>
                <a:gd name="T6" fmla="*/ 16 w 159"/>
                <a:gd name="T7" fmla="*/ 163 h 197"/>
                <a:gd name="T8" fmla="*/ 3 w 159"/>
                <a:gd name="T9" fmla="*/ 136 h 197"/>
                <a:gd name="T10" fmla="*/ 0 w 159"/>
                <a:gd name="T11" fmla="*/ 115 h 197"/>
                <a:gd name="T12" fmla="*/ 0 w 159"/>
                <a:gd name="T13" fmla="*/ 100 h 197"/>
                <a:gd name="T14" fmla="*/ 19 w 159"/>
                <a:gd name="T15" fmla="*/ 47 h 197"/>
                <a:gd name="T16" fmla="*/ 25 w 159"/>
                <a:gd name="T17" fmla="*/ 25 h 197"/>
                <a:gd name="T18" fmla="*/ 30 w 159"/>
                <a:gd name="T19" fmla="*/ 13 h 197"/>
                <a:gd name="T20" fmla="*/ 46 w 159"/>
                <a:gd name="T21" fmla="*/ 2 h 197"/>
                <a:gd name="T22" fmla="*/ 57 w 159"/>
                <a:gd name="T23" fmla="*/ 0 h 197"/>
                <a:gd name="T24" fmla="*/ 96 w 159"/>
                <a:gd name="T25" fmla="*/ 2 h 197"/>
                <a:gd name="T26" fmla="*/ 114 w 159"/>
                <a:gd name="T27" fmla="*/ 7 h 197"/>
                <a:gd name="T28" fmla="*/ 134 w 159"/>
                <a:gd name="T29" fmla="*/ 16 h 197"/>
                <a:gd name="T30" fmla="*/ 141 w 159"/>
                <a:gd name="T31" fmla="*/ 27 h 197"/>
                <a:gd name="T32" fmla="*/ 143 w 159"/>
                <a:gd name="T33" fmla="*/ 54 h 197"/>
                <a:gd name="T34" fmla="*/ 146 w 159"/>
                <a:gd name="T35" fmla="*/ 61 h 197"/>
                <a:gd name="T36" fmla="*/ 155 w 159"/>
                <a:gd name="T37" fmla="*/ 102 h 197"/>
                <a:gd name="T38" fmla="*/ 159 w 159"/>
                <a:gd name="T39" fmla="*/ 118 h 197"/>
                <a:gd name="T40" fmla="*/ 155 w 159"/>
                <a:gd name="T41" fmla="*/ 129 h 197"/>
                <a:gd name="T42" fmla="*/ 150 w 159"/>
                <a:gd name="T43" fmla="*/ 147 h 197"/>
                <a:gd name="T44" fmla="*/ 130 w 159"/>
                <a:gd name="T45" fmla="*/ 165 h 197"/>
                <a:gd name="T46" fmla="*/ 112 w 159"/>
                <a:gd name="T47" fmla="*/ 179 h 197"/>
                <a:gd name="T48" fmla="*/ 89 w 159"/>
                <a:gd name="T49" fmla="*/ 195 h 197"/>
                <a:gd name="T50" fmla="*/ 73 w 159"/>
                <a:gd name="T51" fmla="*/ 197 h 19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9"/>
                <a:gd name="T79" fmla="*/ 0 h 197"/>
                <a:gd name="T80" fmla="*/ 159 w 159"/>
                <a:gd name="T81" fmla="*/ 197 h 19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9" h="197">
                  <a:moveTo>
                    <a:pt x="73" y="197"/>
                  </a:moveTo>
                  <a:lnTo>
                    <a:pt x="66" y="197"/>
                  </a:lnTo>
                  <a:lnTo>
                    <a:pt x="39" y="184"/>
                  </a:lnTo>
                  <a:lnTo>
                    <a:pt x="16" y="163"/>
                  </a:lnTo>
                  <a:lnTo>
                    <a:pt x="3" y="136"/>
                  </a:lnTo>
                  <a:lnTo>
                    <a:pt x="0" y="115"/>
                  </a:lnTo>
                  <a:lnTo>
                    <a:pt x="0" y="100"/>
                  </a:lnTo>
                  <a:lnTo>
                    <a:pt x="19" y="47"/>
                  </a:lnTo>
                  <a:lnTo>
                    <a:pt x="25" y="25"/>
                  </a:lnTo>
                  <a:lnTo>
                    <a:pt x="30" y="13"/>
                  </a:lnTo>
                  <a:lnTo>
                    <a:pt x="46" y="2"/>
                  </a:lnTo>
                  <a:lnTo>
                    <a:pt x="57" y="0"/>
                  </a:lnTo>
                  <a:lnTo>
                    <a:pt x="96" y="2"/>
                  </a:lnTo>
                  <a:lnTo>
                    <a:pt x="114" y="7"/>
                  </a:lnTo>
                  <a:lnTo>
                    <a:pt x="134" y="16"/>
                  </a:lnTo>
                  <a:lnTo>
                    <a:pt x="141" y="27"/>
                  </a:lnTo>
                  <a:lnTo>
                    <a:pt x="143" y="54"/>
                  </a:lnTo>
                  <a:lnTo>
                    <a:pt x="146" y="61"/>
                  </a:lnTo>
                  <a:lnTo>
                    <a:pt x="155" y="102"/>
                  </a:lnTo>
                  <a:lnTo>
                    <a:pt x="159" y="118"/>
                  </a:lnTo>
                  <a:lnTo>
                    <a:pt x="155" y="129"/>
                  </a:lnTo>
                  <a:lnTo>
                    <a:pt x="150" y="147"/>
                  </a:lnTo>
                  <a:lnTo>
                    <a:pt x="130" y="165"/>
                  </a:lnTo>
                  <a:lnTo>
                    <a:pt x="112" y="179"/>
                  </a:lnTo>
                  <a:lnTo>
                    <a:pt x="89" y="195"/>
                  </a:lnTo>
                  <a:lnTo>
                    <a:pt x="73" y="197"/>
                  </a:lnTo>
                  <a:close/>
                </a:path>
              </a:pathLst>
            </a:custGeom>
            <a:solidFill>
              <a:schemeClr val="bg1"/>
            </a:solidFill>
            <a:ln w="0">
              <a:solidFill>
                <a:schemeClr val="tx1"/>
              </a:solidFill>
              <a:prstDash val="solid"/>
              <a:round/>
              <a:headEnd/>
              <a:tailEnd/>
            </a:ln>
          </p:spPr>
          <p:txBody>
            <a:bodyPr/>
            <a:lstStyle/>
            <a:p>
              <a:endParaRPr lang="el-GR"/>
            </a:p>
          </p:txBody>
        </p:sp>
        <p:sp>
          <p:nvSpPr>
            <p:cNvPr id="53272" name="Freeform 29"/>
            <p:cNvSpPr>
              <a:spLocks noChangeAspect="1"/>
            </p:cNvSpPr>
            <p:nvPr/>
          </p:nvSpPr>
          <p:spPr bwMode="auto">
            <a:xfrm>
              <a:off x="2797" y="1797"/>
              <a:ext cx="118" cy="370"/>
            </a:xfrm>
            <a:custGeom>
              <a:avLst/>
              <a:gdLst>
                <a:gd name="T0" fmla="*/ 0 w 113"/>
                <a:gd name="T1" fmla="*/ 340 h 354"/>
                <a:gd name="T2" fmla="*/ 16 w 113"/>
                <a:gd name="T3" fmla="*/ 329 h 354"/>
                <a:gd name="T4" fmla="*/ 27 w 113"/>
                <a:gd name="T5" fmla="*/ 327 h 354"/>
                <a:gd name="T6" fmla="*/ 66 w 113"/>
                <a:gd name="T7" fmla="*/ 329 h 354"/>
                <a:gd name="T8" fmla="*/ 84 w 113"/>
                <a:gd name="T9" fmla="*/ 334 h 354"/>
                <a:gd name="T10" fmla="*/ 104 w 113"/>
                <a:gd name="T11" fmla="*/ 343 h 354"/>
                <a:gd name="T12" fmla="*/ 111 w 113"/>
                <a:gd name="T13" fmla="*/ 354 h 354"/>
                <a:gd name="T14" fmla="*/ 113 w 113"/>
                <a:gd name="T15" fmla="*/ 297 h 354"/>
                <a:gd name="T16" fmla="*/ 109 w 113"/>
                <a:gd name="T17" fmla="*/ 234 h 354"/>
                <a:gd name="T18" fmla="*/ 109 w 113"/>
                <a:gd name="T19" fmla="*/ 184 h 354"/>
                <a:gd name="T20" fmla="*/ 97 w 113"/>
                <a:gd name="T21" fmla="*/ 109 h 354"/>
                <a:gd name="T22" fmla="*/ 97 w 113"/>
                <a:gd name="T23" fmla="*/ 52 h 354"/>
                <a:gd name="T24" fmla="*/ 88 w 113"/>
                <a:gd name="T25" fmla="*/ 12 h 354"/>
                <a:gd name="T26" fmla="*/ 72 w 113"/>
                <a:gd name="T27" fmla="*/ 0 h 354"/>
                <a:gd name="T28" fmla="*/ 61 w 113"/>
                <a:gd name="T29" fmla="*/ 3 h 354"/>
                <a:gd name="T30" fmla="*/ 57 w 113"/>
                <a:gd name="T31" fmla="*/ 23 h 354"/>
                <a:gd name="T32" fmla="*/ 50 w 113"/>
                <a:gd name="T33" fmla="*/ 52 h 354"/>
                <a:gd name="T34" fmla="*/ 36 w 113"/>
                <a:gd name="T35" fmla="*/ 98 h 354"/>
                <a:gd name="T36" fmla="*/ 29 w 113"/>
                <a:gd name="T37" fmla="*/ 145 h 354"/>
                <a:gd name="T38" fmla="*/ 20 w 113"/>
                <a:gd name="T39" fmla="*/ 191 h 354"/>
                <a:gd name="T40" fmla="*/ 9 w 113"/>
                <a:gd name="T41" fmla="*/ 229 h 354"/>
                <a:gd name="T42" fmla="*/ 2 w 113"/>
                <a:gd name="T43" fmla="*/ 270 h 354"/>
                <a:gd name="T44" fmla="*/ 2 w 113"/>
                <a:gd name="T45" fmla="*/ 306 h 354"/>
                <a:gd name="T46" fmla="*/ 0 w 113"/>
                <a:gd name="T47" fmla="*/ 340 h 35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3"/>
                <a:gd name="T73" fmla="*/ 0 h 354"/>
                <a:gd name="T74" fmla="*/ 113 w 113"/>
                <a:gd name="T75" fmla="*/ 354 h 35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3" h="354">
                  <a:moveTo>
                    <a:pt x="0" y="340"/>
                  </a:moveTo>
                  <a:lnTo>
                    <a:pt x="16" y="329"/>
                  </a:lnTo>
                  <a:lnTo>
                    <a:pt x="27" y="327"/>
                  </a:lnTo>
                  <a:lnTo>
                    <a:pt x="66" y="329"/>
                  </a:lnTo>
                  <a:lnTo>
                    <a:pt x="84" y="334"/>
                  </a:lnTo>
                  <a:lnTo>
                    <a:pt x="104" y="343"/>
                  </a:lnTo>
                  <a:lnTo>
                    <a:pt x="111" y="354"/>
                  </a:lnTo>
                  <a:lnTo>
                    <a:pt x="113" y="297"/>
                  </a:lnTo>
                  <a:lnTo>
                    <a:pt x="109" y="234"/>
                  </a:lnTo>
                  <a:lnTo>
                    <a:pt x="109" y="184"/>
                  </a:lnTo>
                  <a:lnTo>
                    <a:pt x="97" y="109"/>
                  </a:lnTo>
                  <a:lnTo>
                    <a:pt x="97" y="52"/>
                  </a:lnTo>
                  <a:lnTo>
                    <a:pt x="88" y="12"/>
                  </a:lnTo>
                  <a:lnTo>
                    <a:pt x="72" y="0"/>
                  </a:lnTo>
                  <a:lnTo>
                    <a:pt x="61" y="3"/>
                  </a:lnTo>
                  <a:lnTo>
                    <a:pt x="57" y="23"/>
                  </a:lnTo>
                  <a:lnTo>
                    <a:pt x="50" y="52"/>
                  </a:lnTo>
                  <a:lnTo>
                    <a:pt x="36" y="98"/>
                  </a:lnTo>
                  <a:lnTo>
                    <a:pt x="29" y="145"/>
                  </a:lnTo>
                  <a:lnTo>
                    <a:pt x="20" y="191"/>
                  </a:lnTo>
                  <a:lnTo>
                    <a:pt x="9" y="229"/>
                  </a:lnTo>
                  <a:lnTo>
                    <a:pt x="2" y="270"/>
                  </a:lnTo>
                  <a:lnTo>
                    <a:pt x="2" y="306"/>
                  </a:lnTo>
                  <a:lnTo>
                    <a:pt x="0" y="340"/>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1" name="Group 30"/>
          <p:cNvGrpSpPr>
            <a:grpSpLocks/>
          </p:cNvGrpSpPr>
          <p:nvPr/>
        </p:nvGrpSpPr>
        <p:grpSpPr bwMode="auto">
          <a:xfrm rot="-952248">
            <a:off x="1071565" y="1258888"/>
            <a:ext cx="1271587" cy="2254250"/>
            <a:chOff x="2459" y="1733"/>
            <a:chExt cx="316" cy="560"/>
          </a:xfrm>
        </p:grpSpPr>
        <p:sp>
          <p:nvSpPr>
            <p:cNvPr id="53268" name="Freeform 31"/>
            <p:cNvSpPr>
              <a:spLocks noChangeAspect="1"/>
            </p:cNvSpPr>
            <p:nvPr/>
          </p:nvSpPr>
          <p:spPr bwMode="auto">
            <a:xfrm>
              <a:off x="2459" y="2087"/>
              <a:ext cx="276" cy="206"/>
            </a:xfrm>
            <a:custGeom>
              <a:avLst/>
              <a:gdLst>
                <a:gd name="T0" fmla="*/ 57 w 263"/>
                <a:gd name="T1" fmla="*/ 0 h 197"/>
                <a:gd name="T2" fmla="*/ 23 w 263"/>
                <a:gd name="T3" fmla="*/ 54 h 197"/>
                <a:gd name="T4" fmla="*/ 11 w 263"/>
                <a:gd name="T5" fmla="*/ 75 h 197"/>
                <a:gd name="T6" fmla="*/ 0 w 263"/>
                <a:gd name="T7" fmla="*/ 97 h 197"/>
                <a:gd name="T8" fmla="*/ 2 w 263"/>
                <a:gd name="T9" fmla="*/ 127 h 197"/>
                <a:gd name="T10" fmla="*/ 16 w 263"/>
                <a:gd name="T11" fmla="*/ 129 h 197"/>
                <a:gd name="T12" fmla="*/ 13 w 263"/>
                <a:gd name="T13" fmla="*/ 107 h 197"/>
                <a:gd name="T14" fmla="*/ 16 w 263"/>
                <a:gd name="T15" fmla="*/ 129 h 197"/>
                <a:gd name="T16" fmla="*/ 29 w 263"/>
                <a:gd name="T17" fmla="*/ 147 h 197"/>
                <a:gd name="T18" fmla="*/ 50 w 263"/>
                <a:gd name="T19" fmla="*/ 168 h 197"/>
                <a:gd name="T20" fmla="*/ 66 w 263"/>
                <a:gd name="T21" fmla="*/ 172 h 197"/>
                <a:gd name="T22" fmla="*/ 100 w 263"/>
                <a:gd name="T23" fmla="*/ 159 h 197"/>
                <a:gd name="T24" fmla="*/ 120 w 263"/>
                <a:gd name="T25" fmla="*/ 154 h 197"/>
                <a:gd name="T26" fmla="*/ 118 w 263"/>
                <a:gd name="T27" fmla="*/ 136 h 197"/>
                <a:gd name="T28" fmla="*/ 122 w 263"/>
                <a:gd name="T29" fmla="*/ 109 h 197"/>
                <a:gd name="T30" fmla="*/ 118 w 263"/>
                <a:gd name="T31" fmla="*/ 136 h 197"/>
                <a:gd name="T32" fmla="*/ 120 w 263"/>
                <a:gd name="T33" fmla="*/ 154 h 197"/>
                <a:gd name="T34" fmla="*/ 154 w 263"/>
                <a:gd name="T35" fmla="*/ 190 h 197"/>
                <a:gd name="T36" fmla="*/ 163 w 263"/>
                <a:gd name="T37" fmla="*/ 197 h 197"/>
                <a:gd name="T38" fmla="*/ 175 w 263"/>
                <a:gd name="T39" fmla="*/ 197 h 197"/>
                <a:gd name="T40" fmla="*/ 229 w 263"/>
                <a:gd name="T41" fmla="*/ 184 h 197"/>
                <a:gd name="T42" fmla="*/ 247 w 263"/>
                <a:gd name="T43" fmla="*/ 172 h 197"/>
                <a:gd name="T44" fmla="*/ 258 w 263"/>
                <a:gd name="T45" fmla="*/ 159 h 197"/>
                <a:gd name="T46" fmla="*/ 263 w 263"/>
                <a:gd name="T47" fmla="*/ 141 h 197"/>
                <a:gd name="T48" fmla="*/ 254 w 263"/>
                <a:gd name="T49" fmla="*/ 84 h 197"/>
                <a:gd name="T50" fmla="*/ 254 w 263"/>
                <a:gd name="T51" fmla="*/ 63 h 197"/>
                <a:gd name="T52" fmla="*/ 256 w 263"/>
                <a:gd name="T53" fmla="*/ 34 h 197"/>
                <a:gd name="T54" fmla="*/ 220 w 263"/>
                <a:gd name="T55" fmla="*/ 23 h 197"/>
                <a:gd name="T56" fmla="*/ 199 w 263"/>
                <a:gd name="T57" fmla="*/ 20 h 197"/>
                <a:gd name="T58" fmla="*/ 159 w 263"/>
                <a:gd name="T59" fmla="*/ 16 h 197"/>
                <a:gd name="T60" fmla="*/ 84 w 263"/>
                <a:gd name="T61" fmla="*/ 0 h 197"/>
                <a:gd name="T62" fmla="*/ 57 w 263"/>
                <a:gd name="T63" fmla="*/ 0 h 19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63"/>
                <a:gd name="T97" fmla="*/ 0 h 197"/>
                <a:gd name="T98" fmla="*/ 263 w 263"/>
                <a:gd name="T99" fmla="*/ 197 h 19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63" h="197">
                  <a:moveTo>
                    <a:pt x="57" y="0"/>
                  </a:moveTo>
                  <a:lnTo>
                    <a:pt x="23" y="54"/>
                  </a:lnTo>
                  <a:lnTo>
                    <a:pt x="11" y="75"/>
                  </a:lnTo>
                  <a:lnTo>
                    <a:pt x="0" y="97"/>
                  </a:lnTo>
                  <a:lnTo>
                    <a:pt x="2" y="127"/>
                  </a:lnTo>
                  <a:lnTo>
                    <a:pt x="16" y="129"/>
                  </a:lnTo>
                  <a:lnTo>
                    <a:pt x="13" y="107"/>
                  </a:lnTo>
                  <a:lnTo>
                    <a:pt x="16" y="129"/>
                  </a:lnTo>
                  <a:lnTo>
                    <a:pt x="29" y="147"/>
                  </a:lnTo>
                  <a:lnTo>
                    <a:pt x="50" y="168"/>
                  </a:lnTo>
                  <a:lnTo>
                    <a:pt x="66" y="172"/>
                  </a:lnTo>
                  <a:lnTo>
                    <a:pt x="100" y="159"/>
                  </a:lnTo>
                  <a:lnTo>
                    <a:pt x="120" y="154"/>
                  </a:lnTo>
                  <a:lnTo>
                    <a:pt x="118" y="136"/>
                  </a:lnTo>
                  <a:lnTo>
                    <a:pt x="122" y="109"/>
                  </a:lnTo>
                  <a:lnTo>
                    <a:pt x="118" y="136"/>
                  </a:lnTo>
                  <a:lnTo>
                    <a:pt x="120" y="154"/>
                  </a:lnTo>
                  <a:lnTo>
                    <a:pt x="154" y="190"/>
                  </a:lnTo>
                  <a:lnTo>
                    <a:pt x="163" y="197"/>
                  </a:lnTo>
                  <a:lnTo>
                    <a:pt x="175" y="197"/>
                  </a:lnTo>
                  <a:lnTo>
                    <a:pt x="229" y="184"/>
                  </a:lnTo>
                  <a:lnTo>
                    <a:pt x="247" y="172"/>
                  </a:lnTo>
                  <a:lnTo>
                    <a:pt x="258" y="159"/>
                  </a:lnTo>
                  <a:lnTo>
                    <a:pt x="263" y="141"/>
                  </a:lnTo>
                  <a:lnTo>
                    <a:pt x="254" y="84"/>
                  </a:lnTo>
                  <a:lnTo>
                    <a:pt x="254" y="63"/>
                  </a:lnTo>
                  <a:lnTo>
                    <a:pt x="256" y="34"/>
                  </a:lnTo>
                  <a:lnTo>
                    <a:pt x="220" y="23"/>
                  </a:lnTo>
                  <a:lnTo>
                    <a:pt x="199" y="20"/>
                  </a:lnTo>
                  <a:lnTo>
                    <a:pt x="159" y="16"/>
                  </a:lnTo>
                  <a:lnTo>
                    <a:pt x="84" y="0"/>
                  </a:lnTo>
                  <a:lnTo>
                    <a:pt x="57" y="0"/>
                  </a:lnTo>
                  <a:close/>
                </a:path>
              </a:pathLst>
            </a:custGeom>
            <a:solidFill>
              <a:schemeClr val="bg1"/>
            </a:solidFill>
            <a:ln w="0">
              <a:solidFill>
                <a:schemeClr val="tx1"/>
              </a:solidFill>
              <a:prstDash val="solid"/>
              <a:round/>
              <a:headEnd/>
              <a:tailEnd/>
            </a:ln>
          </p:spPr>
          <p:txBody>
            <a:bodyPr/>
            <a:lstStyle/>
            <a:p>
              <a:endParaRPr lang="el-GR"/>
            </a:p>
          </p:txBody>
        </p:sp>
        <p:sp>
          <p:nvSpPr>
            <p:cNvPr id="53269" name="Freeform 32"/>
            <p:cNvSpPr>
              <a:spLocks noChangeAspect="1"/>
            </p:cNvSpPr>
            <p:nvPr/>
          </p:nvSpPr>
          <p:spPr bwMode="auto">
            <a:xfrm>
              <a:off x="2519" y="1757"/>
              <a:ext cx="256" cy="365"/>
            </a:xfrm>
            <a:custGeom>
              <a:avLst/>
              <a:gdLst>
                <a:gd name="T0" fmla="*/ 199 w 244"/>
                <a:gd name="T1" fmla="*/ 349 h 349"/>
                <a:gd name="T2" fmla="*/ 204 w 244"/>
                <a:gd name="T3" fmla="*/ 292 h 349"/>
                <a:gd name="T4" fmla="*/ 217 w 244"/>
                <a:gd name="T5" fmla="*/ 240 h 349"/>
                <a:gd name="T6" fmla="*/ 238 w 244"/>
                <a:gd name="T7" fmla="*/ 165 h 349"/>
                <a:gd name="T8" fmla="*/ 244 w 244"/>
                <a:gd name="T9" fmla="*/ 138 h 349"/>
                <a:gd name="T10" fmla="*/ 242 w 244"/>
                <a:gd name="T11" fmla="*/ 113 h 349"/>
                <a:gd name="T12" fmla="*/ 226 w 244"/>
                <a:gd name="T13" fmla="*/ 72 h 349"/>
                <a:gd name="T14" fmla="*/ 213 w 244"/>
                <a:gd name="T15" fmla="*/ 41 h 349"/>
                <a:gd name="T16" fmla="*/ 195 w 244"/>
                <a:gd name="T17" fmla="*/ 31 h 349"/>
                <a:gd name="T18" fmla="*/ 186 w 244"/>
                <a:gd name="T19" fmla="*/ 34 h 349"/>
                <a:gd name="T20" fmla="*/ 176 w 244"/>
                <a:gd name="T21" fmla="*/ 47 h 349"/>
                <a:gd name="T22" fmla="*/ 179 w 244"/>
                <a:gd name="T23" fmla="*/ 70 h 349"/>
                <a:gd name="T24" fmla="*/ 183 w 244"/>
                <a:gd name="T25" fmla="*/ 106 h 349"/>
                <a:gd name="T26" fmla="*/ 170 w 244"/>
                <a:gd name="T27" fmla="*/ 145 h 349"/>
                <a:gd name="T28" fmla="*/ 145 w 244"/>
                <a:gd name="T29" fmla="*/ 174 h 349"/>
                <a:gd name="T30" fmla="*/ 140 w 244"/>
                <a:gd name="T31" fmla="*/ 179 h 349"/>
                <a:gd name="T32" fmla="*/ 131 w 244"/>
                <a:gd name="T33" fmla="*/ 188 h 349"/>
                <a:gd name="T34" fmla="*/ 118 w 244"/>
                <a:gd name="T35" fmla="*/ 174 h 349"/>
                <a:gd name="T36" fmla="*/ 108 w 244"/>
                <a:gd name="T37" fmla="*/ 122 h 349"/>
                <a:gd name="T38" fmla="*/ 104 w 244"/>
                <a:gd name="T39" fmla="*/ 72 h 349"/>
                <a:gd name="T40" fmla="*/ 106 w 244"/>
                <a:gd name="T41" fmla="*/ 41 h 349"/>
                <a:gd name="T42" fmla="*/ 108 w 244"/>
                <a:gd name="T43" fmla="*/ 11 h 349"/>
                <a:gd name="T44" fmla="*/ 95 w 244"/>
                <a:gd name="T45" fmla="*/ 0 h 349"/>
                <a:gd name="T46" fmla="*/ 86 w 244"/>
                <a:gd name="T47" fmla="*/ 7 h 349"/>
                <a:gd name="T48" fmla="*/ 61 w 244"/>
                <a:gd name="T49" fmla="*/ 36 h 349"/>
                <a:gd name="T50" fmla="*/ 45 w 244"/>
                <a:gd name="T51" fmla="*/ 75 h 349"/>
                <a:gd name="T52" fmla="*/ 43 w 244"/>
                <a:gd name="T53" fmla="*/ 109 h 349"/>
                <a:gd name="T54" fmla="*/ 38 w 244"/>
                <a:gd name="T55" fmla="*/ 172 h 349"/>
                <a:gd name="T56" fmla="*/ 38 w 244"/>
                <a:gd name="T57" fmla="*/ 224 h 349"/>
                <a:gd name="T58" fmla="*/ 31 w 244"/>
                <a:gd name="T59" fmla="*/ 254 h 349"/>
                <a:gd name="T60" fmla="*/ 0 w 244"/>
                <a:gd name="T61" fmla="*/ 315 h 349"/>
                <a:gd name="T62" fmla="*/ 27 w 244"/>
                <a:gd name="T63" fmla="*/ 315 h 349"/>
                <a:gd name="T64" fmla="*/ 102 w 244"/>
                <a:gd name="T65" fmla="*/ 331 h 349"/>
                <a:gd name="T66" fmla="*/ 142 w 244"/>
                <a:gd name="T67" fmla="*/ 335 h 349"/>
                <a:gd name="T68" fmla="*/ 163 w 244"/>
                <a:gd name="T69" fmla="*/ 338 h 349"/>
                <a:gd name="T70" fmla="*/ 199 w 244"/>
                <a:gd name="T71" fmla="*/ 349 h 3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4"/>
                <a:gd name="T109" fmla="*/ 0 h 349"/>
                <a:gd name="T110" fmla="*/ 244 w 244"/>
                <a:gd name="T111" fmla="*/ 349 h 34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4" h="349">
                  <a:moveTo>
                    <a:pt x="199" y="349"/>
                  </a:moveTo>
                  <a:lnTo>
                    <a:pt x="204" y="292"/>
                  </a:lnTo>
                  <a:lnTo>
                    <a:pt x="217" y="240"/>
                  </a:lnTo>
                  <a:lnTo>
                    <a:pt x="238" y="165"/>
                  </a:lnTo>
                  <a:lnTo>
                    <a:pt x="244" y="138"/>
                  </a:lnTo>
                  <a:lnTo>
                    <a:pt x="242" y="113"/>
                  </a:lnTo>
                  <a:lnTo>
                    <a:pt x="226" y="72"/>
                  </a:lnTo>
                  <a:lnTo>
                    <a:pt x="213" y="41"/>
                  </a:lnTo>
                  <a:lnTo>
                    <a:pt x="195" y="31"/>
                  </a:lnTo>
                  <a:lnTo>
                    <a:pt x="186" y="34"/>
                  </a:lnTo>
                  <a:lnTo>
                    <a:pt x="176" y="47"/>
                  </a:lnTo>
                  <a:lnTo>
                    <a:pt x="179" y="70"/>
                  </a:lnTo>
                  <a:lnTo>
                    <a:pt x="183" y="106"/>
                  </a:lnTo>
                  <a:lnTo>
                    <a:pt x="170" y="145"/>
                  </a:lnTo>
                  <a:lnTo>
                    <a:pt x="145" y="174"/>
                  </a:lnTo>
                  <a:lnTo>
                    <a:pt x="140" y="179"/>
                  </a:lnTo>
                  <a:lnTo>
                    <a:pt x="131" y="188"/>
                  </a:lnTo>
                  <a:lnTo>
                    <a:pt x="118" y="174"/>
                  </a:lnTo>
                  <a:lnTo>
                    <a:pt x="108" y="122"/>
                  </a:lnTo>
                  <a:lnTo>
                    <a:pt x="104" y="72"/>
                  </a:lnTo>
                  <a:lnTo>
                    <a:pt x="106" y="41"/>
                  </a:lnTo>
                  <a:lnTo>
                    <a:pt x="108" y="11"/>
                  </a:lnTo>
                  <a:lnTo>
                    <a:pt x="95" y="0"/>
                  </a:lnTo>
                  <a:lnTo>
                    <a:pt x="86" y="7"/>
                  </a:lnTo>
                  <a:lnTo>
                    <a:pt x="61" y="36"/>
                  </a:lnTo>
                  <a:lnTo>
                    <a:pt x="45" y="75"/>
                  </a:lnTo>
                  <a:lnTo>
                    <a:pt x="43" y="109"/>
                  </a:lnTo>
                  <a:lnTo>
                    <a:pt x="38" y="172"/>
                  </a:lnTo>
                  <a:lnTo>
                    <a:pt x="38" y="224"/>
                  </a:lnTo>
                  <a:lnTo>
                    <a:pt x="31" y="254"/>
                  </a:lnTo>
                  <a:lnTo>
                    <a:pt x="0" y="315"/>
                  </a:lnTo>
                  <a:lnTo>
                    <a:pt x="27" y="315"/>
                  </a:lnTo>
                  <a:lnTo>
                    <a:pt x="102" y="331"/>
                  </a:lnTo>
                  <a:lnTo>
                    <a:pt x="142" y="335"/>
                  </a:lnTo>
                  <a:lnTo>
                    <a:pt x="163" y="338"/>
                  </a:lnTo>
                  <a:lnTo>
                    <a:pt x="199" y="349"/>
                  </a:lnTo>
                  <a:close/>
                </a:path>
              </a:pathLst>
            </a:custGeom>
            <a:solidFill>
              <a:srgbClr val="FFFF99"/>
            </a:solidFill>
            <a:ln w="0">
              <a:solidFill>
                <a:schemeClr val="tx1"/>
              </a:solidFill>
              <a:prstDash val="solid"/>
              <a:round/>
              <a:headEnd/>
              <a:tailEnd/>
            </a:ln>
          </p:spPr>
          <p:txBody>
            <a:bodyPr/>
            <a:lstStyle/>
            <a:p>
              <a:endParaRPr lang="el-GR"/>
            </a:p>
          </p:txBody>
        </p:sp>
        <p:sp>
          <p:nvSpPr>
            <p:cNvPr id="53270" name="Freeform 33"/>
            <p:cNvSpPr>
              <a:spLocks noChangeAspect="1"/>
            </p:cNvSpPr>
            <p:nvPr/>
          </p:nvSpPr>
          <p:spPr bwMode="auto">
            <a:xfrm>
              <a:off x="2628" y="1733"/>
              <a:ext cx="83" cy="221"/>
            </a:xfrm>
            <a:custGeom>
              <a:avLst/>
              <a:gdLst>
                <a:gd name="T0" fmla="*/ 72 w 79"/>
                <a:gd name="T1" fmla="*/ 70 h 211"/>
                <a:gd name="T2" fmla="*/ 75 w 79"/>
                <a:gd name="T3" fmla="*/ 93 h 211"/>
                <a:gd name="T4" fmla="*/ 79 w 79"/>
                <a:gd name="T5" fmla="*/ 129 h 211"/>
                <a:gd name="T6" fmla="*/ 66 w 79"/>
                <a:gd name="T7" fmla="*/ 168 h 211"/>
                <a:gd name="T8" fmla="*/ 41 w 79"/>
                <a:gd name="T9" fmla="*/ 197 h 211"/>
                <a:gd name="T10" fmla="*/ 36 w 79"/>
                <a:gd name="T11" fmla="*/ 202 h 211"/>
                <a:gd name="T12" fmla="*/ 27 w 79"/>
                <a:gd name="T13" fmla="*/ 211 h 211"/>
                <a:gd name="T14" fmla="*/ 14 w 79"/>
                <a:gd name="T15" fmla="*/ 197 h 211"/>
                <a:gd name="T16" fmla="*/ 4 w 79"/>
                <a:gd name="T17" fmla="*/ 145 h 211"/>
                <a:gd name="T18" fmla="*/ 0 w 79"/>
                <a:gd name="T19" fmla="*/ 95 h 211"/>
                <a:gd name="T20" fmla="*/ 2 w 79"/>
                <a:gd name="T21" fmla="*/ 64 h 211"/>
                <a:gd name="T22" fmla="*/ 11 w 79"/>
                <a:gd name="T23" fmla="*/ 43 h 211"/>
                <a:gd name="T24" fmla="*/ 27 w 79"/>
                <a:gd name="T25" fmla="*/ 9 h 211"/>
                <a:gd name="T26" fmla="*/ 43 w 79"/>
                <a:gd name="T27" fmla="*/ 0 h 211"/>
                <a:gd name="T28" fmla="*/ 52 w 79"/>
                <a:gd name="T29" fmla="*/ 11 h 211"/>
                <a:gd name="T30" fmla="*/ 57 w 79"/>
                <a:gd name="T31" fmla="*/ 30 h 211"/>
                <a:gd name="T32" fmla="*/ 72 w 79"/>
                <a:gd name="T33" fmla="*/ 70 h 2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11"/>
                <a:gd name="T53" fmla="*/ 79 w 79"/>
                <a:gd name="T54" fmla="*/ 211 h 2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11">
                  <a:moveTo>
                    <a:pt x="72" y="70"/>
                  </a:moveTo>
                  <a:lnTo>
                    <a:pt x="75" y="93"/>
                  </a:lnTo>
                  <a:lnTo>
                    <a:pt x="79" y="129"/>
                  </a:lnTo>
                  <a:lnTo>
                    <a:pt x="66" y="168"/>
                  </a:lnTo>
                  <a:lnTo>
                    <a:pt x="41" y="197"/>
                  </a:lnTo>
                  <a:lnTo>
                    <a:pt x="36" y="202"/>
                  </a:lnTo>
                  <a:lnTo>
                    <a:pt x="27" y="211"/>
                  </a:lnTo>
                  <a:lnTo>
                    <a:pt x="14" y="197"/>
                  </a:lnTo>
                  <a:lnTo>
                    <a:pt x="4" y="145"/>
                  </a:lnTo>
                  <a:lnTo>
                    <a:pt x="0" y="95"/>
                  </a:lnTo>
                  <a:lnTo>
                    <a:pt x="2" y="64"/>
                  </a:lnTo>
                  <a:lnTo>
                    <a:pt x="11" y="43"/>
                  </a:lnTo>
                  <a:lnTo>
                    <a:pt x="27" y="9"/>
                  </a:lnTo>
                  <a:lnTo>
                    <a:pt x="43" y="0"/>
                  </a:lnTo>
                  <a:lnTo>
                    <a:pt x="52" y="11"/>
                  </a:lnTo>
                  <a:lnTo>
                    <a:pt x="57" y="30"/>
                  </a:lnTo>
                  <a:lnTo>
                    <a:pt x="72" y="70"/>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2" name="Group 34"/>
          <p:cNvGrpSpPr>
            <a:grpSpLocks/>
          </p:cNvGrpSpPr>
          <p:nvPr/>
        </p:nvGrpSpPr>
        <p:grpSpPr bwMode="auto">
          <a:xfrm flipH="1">
            <a:off x="4881564" y="1150941"/>
            <a:ext cx="782637" cy="2320925"/>
            <a:chOff x="3128" y="712"/>
            <a:chExt cx="1121" cy="3049"/>
          </a:xfrm>
        </p:grpSpPr>
        <p:sp>
          <p:nvSpPr>
            <p:cNvPr id="53266" name="Freeform 35"/>
            <p:cNvSpPr>
              <a:spLocks/>
            </p:cNvSpPr>
            <p:nvPr/>
          </p:nvSpPr>
          <p:spPr bwMode="auto">
            <a:xfrm>
              <a:off x="3260" y="712"/>
              <a:ext cx="924" cy="2053"/>
            </a:xfrm>
            <a:custGeom>
              <a:avLst/>
              <a:gdLst>
                <a:gd name="T0" fmla="*/ 887 w 924"/>
                <a:gd name="T1" fmla="*/ 1988 h 2053"/>
                <a:gd name="T2" fmla="*/ 922 w 924"/>
                <a:gd name="T3" fmla="*/ 1456 h 2053"/>
                <a:gd name="T4" fmla="*/ 897 w 924"/>
                <a:gd name="T5" fmla="*/ 1043 h 2053"/>
                <a:gd name="T6" fmla="*/ 817 w 924"/>
                <a:gd name="T7" fmla="*/ 513 h 2053"/>
                <a:gd name="T8" fmla="*/ 755 w 924"/>
                <a:gd name="T9" fmla="*/ 289 h 2053"/>
                <a:gd name="T10" fmla="*/ 679 w 924"/>
                <a:gd name="T11" fmla="*/ 140 h 2053"/>
                <a:gd name="T12" fmla="*/ 545 w 924"/>
                <a:gd name="T13" fmla="*/ 8 h 2053"/>
                <a:gd name="T14" fmla="*/ 387 w 924"/>
                <a:gd name="T15" fmla="*/ 269 h 2053"/>
                <a:gd name="T16" fmla="*/ 309 w 924"/>
                <a:gd name="T17" fmla="*/ 528 h 2053"/>
                <a:gd name="T18" fmla="*/ 152 w 924"/>
                <a:gd name="T19" fmla="*/ 1028 h 2053"/>
                <a:gd name="T20" fmla="*/ 20 w 924"/>
                <a:gd name="T21" fmla="*/ 1676 h 2053"/>
                <a:gd name="T22" fmla="*/ 7 w 924"/>
                <a:gd name="T23" fmla="*/ 2053 h 2053"/>
                <a:gd name="T24" fmla="*/ 68 w 924"/>
                <a:gd name="T25" fmla="*/ 1884 h 2053"/>
                <a:gd name="T26" fmla="*/ 788 w 924"/>
                <a:gd name="T27" fmla="*/ 1884 h 2053"/>
                <a:gd name="T28" fmla="*/ 887 w 924"/>
                <a:gd name="T29" fmla="*/ 1988 h 20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4"/>
                <a:gd name="T46" fmla="*/ 0 h 2053"/>
                <a:gd name="T47" fmla="*/ 924 w 924"/>
                <a:gd name="T48" fmla="*/ 2053 h 20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4" h="2053">
                  <a:moveTo>
                    <a:pt x="887" y="1988"/>
                  </a:moveTo>
                  <a:cubicBezTo>
                    <a:pt x="904" y="1722"/>
                    <a:pt x="922" y="1456"/>
                    <a:pt x="922" y="1456"/>
                  </a:cubicBezTo>
                  <a:cubicBezTo>
                    <a:pt x="924" y="1299"/>
                    <a:pt x="914" y="1200"/>
                    <a:pt x="897" y="1043"/>
                  </a:cubicBezTo>
                  <a:cubicBezTo>
                    <a:pt x="880" y="886"/>
                    <a:pt x="841" y="639"/>
                    <a:pt x="817" y="513"/>
                  </a:cubicBezTo>
                  <a:cubicBezTo>
                    <a:pt x="793" y="387"/>
                    <a:pt x="778" y="351"/>
                    <a:pt x="755" y="289"/>
                  </a:cubicBezTo>
                  <a:cubicBezTo>
                    <a:pt x="732" y="227"/>
                    <a:pt x="714" y="187"/>
                    <a:pt x="679" y="140"/>
                  </a:cubicBezTo>
                  <a:cubicBezTo>
                    <a:pt x="679" y="140"/>
                    <a:pt x="600" y="0"/>
                    <a:pt x="545" y="8"/>
                  </a:cubicBezTo>
                  <a:cubicBezTo>
                    <a:pt x="490" y="16"/>
                    <a:pt x="387" y="269"/>
                    <a:pt x="387" y="269"/>
                  </a:cubicBezTo>
                  <a:cubicBezTo>
                    <a:pt x="387" y="269"/>
                    <a:pt x="348" y="402"/>
                    <a:pt x="309" y="528"/>
                  </a:cubicBezTo>
                  <a:cubicBezTo>
                    <a:pt x="270" y="654"/>
                    <a:pt x="200" y="837"/>
                    <a:pt x="152" y="1028"/>
                  </a:cubicBezTo>
                  <a:cubicBezTo>
                    <a:pt x="104" y="1219"/>
                    <a:pt x="40" y="1506"/>
                    <a:pt x="20" y="1676"/>
                  </a:cubicBezTo>
                  <a:cubicBezTo>
                    <a:pt x="0" y="1846"/>
                    <a:pt x="8" y="1884"/>
                    <a:pt x="7" y="2053"/>
                  </a:cubicBezTo>
                  <a:cubicBezTo>
                    <a:pt x="37" y="1968"/>
                    <a:pt x="68" y="1884"/>
                    <a:pt x="68" y="1884"/>
                  </a:cubicBezTo>
                  <a:lnTo>
                    <a:pt x="788" y="1884"/>
                  </a:lnTo>
                  <a:cubicBezTo>
                    <a:pt x="788" y="1884"/>
                    <a:pt x="837" y="1936"/>
                    <a:pt x="887" y="1988"/>
                  </a:cubicBezTo>
                  <a:close/>
                </a:path>
              </a:pathLst>
            </a:custGeom>
            <a:solidFill>
              <a:srgbClr val="FFFF99"/>
            </a:solidFill>
            <a:ln w="0" cap="flat" cmpd="sng">
              <a:solidFill>
                <a:schemeClr val="tx1"/>
              </a:solidFill>
              <a:prstDash val="solid"/>
              <a:round/>
              <a:headEnd type="none" w="med" len="med"/>
              <a:tailEnd type="none" w="med" len="med"/>
            </a:ln>
          </p:spPr>
          <p:txBody>
            <a:bodyPr/>
            <a:lstStyle/>
            <a:p>
              <a:endParaRPr lang="el-GR"/>
            </a:p>
          </p:txBody>
        </p:sp>
        <p:sp>
          <p:nvSpPr>
            <p:cNvPr id="53267" name="Freeform 36"/>
            <p:cNvSpPr>
              <a:spLocks/>
            </p:cNvSpPr>
            <p:nvPr/>
          </p:nvSpPr>
          <p:spPr bwMode="auto">
            <a:xfrm>
              <a:off x="3128" y="2389"/>
              <a:ext cx="1121" cy="1372"/>
            </a:xfrm>
            <a:custGeom>
              <a:avLst/>
              <a:gdLst>
                <a:gd name="T0" fmla="*/ 139 w 1121"/>
                <a:gd name="T1" fmla="*/ 376 h 1372"/>
                <a:gd name="T2" fmla="*/ 82 w 1121"/>
                <a:gd name="T3" fmla="*/ 666 h 1372"/>
                <a:gd name="T4" fmla="*/ 9 w 1121"/>
                <a:gd name="T5" fmla="*/ 1032 h 1372"/>
                <a:gd name="T6" fmla="*/ 25 w 1121"/>
                <a:gd name="T7" fmla="*/ 1314 h 1372"/>
                <a:gd name="T8" fmla="*/ 116 w 1121"/>
                <a:gd name="T9" fmla="*/ 1372 h 1372"/>
                <a:gd name="T10" fmla="*/ 368 w 1121"/>
                <a:gd name="T11" fmla="*/ 1369 h 1372"/>
                <a:gd name="T12" fmla="*/ 562 w 1121"/>
                <a:gd name="T13" fmla="*/ 1362 h 1372"/>
                <a:gd name="T14" fmla="*/ 839 w 1121"/>
                <a:gd name="T15" fmla="*/ 1357 h 1372"/>
                <a:gd name="T16" fmla="*/ 1024 w 1121"/>
                <a:gd name="T17" fmla="*/ 1311 h 1372"/>
                <a:gd name="T18" fmla="*/ 1075 w 1121"/>
                <a:gd name="T19" fmla="*/ 1243 h 1372"/>
                <a:gd name="T20" fmla="*/ 1112 w 1121"/>
                <a:gd name="T21" fmla="*/ 1056 h 1372"/>
                <a:gd name="T22" fmla="*/ 1114 w 1121"/>
                <a:gd name="T23" fmla="*/ 930 h 1372"/>
                <a:gd name="T24" fmla="*/ 1111 w 1121"/>
                <a:gd name="T25" fmla="*/ 790 h 1372"/>
                <a:gd name="T26" fmla="*/ 1051 w 1121"/>
                <a:gd name="T27" fmla="*/ 424 h 1372"/>
                <a:gd name="T28" fmla="*/ 1020 w 1121"/>
                <a:gd name="T29" fmla="*/ 312 h 1372"/>
                <a:gd name="T30" fmla="*/ 993 w 1121"/>
                <a:gd name="T31" fmla="*/ 226 h 1372"/>
                <a:gd name="T32" fmla="*/ 931 w 1121"/>
                <a:gd name="T33" fmla="*/ 134 h 1372"/>
                <a:gd name="T34" fmla="*/ 860 w 1121"/>
                <a:gd name="T35" fmla="*/ 94 h 1372"/>
                <a:gd name="T36" fmla="*/ 762 w 1121"/>
                <a:gd name="T37" fmla="*/ 48 h 1372"/>
                <a:gd name="T38" fmla="*/ 634 w 1121"/>
                <a:gd name="T39" fmla="*/ 13 h 1372"/>
                <a:gd name="T40" fmla="*/ 477 w 1121"/>
                <a:gd name="T41" fmla="*/ 18 h 1372"/>
                <a:gd name="T42" fmla="*/ 265 w 1121"/>
                <a:gd name="T43" fmla="*/ 124 h 1372"/>
                <a:gd name="T44" fmla="*/ 170 w 1121"/>
                <a:gd name="T45" fmla="*/ 223 h 1372"/>
                <a:gd name="T46" fmla="*/ 139 w 1121"/>
                <a:gd name="T47" fmla="*/ 376 h 13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1"/>
                <a:gd name="T73" fmla="*/ 0 h 1372"/>
                <a:gd name="T74" fmla="*/ 1121 w 1121"/>
                <a:gd name="T75" fmla="*/ 1372 h 13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1" h="1372">
                  <a:moveTo>
                    <a:pt x="139" y="376"/>
                  </a:moveTo>
                  <a:lnTo>
                    <a:pt x="82" y="666"/>
                  </a:lnTo>
                  <a:cubicBezTo>
                    <a:pt x="60" y="775"/>
                    <a:pt x="18" y="924"/>
                    <a:pt x="9" y="1032"/>
                  </a:cubicBezTo>
                  <a:cubicBezTo>
                    <a:pt x="0" y="1142"/>
                    <a:pt x="10" y="1258"/>
                    <a:pt x="25" y="1314"/>
                  </a:cubicBezTo>
                  <a:cubicBezTo>
                    <a:pt x="40" y="1370"/>
                    <a:pt x="78" y="1372"/>
                    <a:pt x="116" y="1372"/>
                  </a:cubicBezTo>
                  <a:cubicBezTo>
                    <a:pt x="154" y="1372"/>
                    <a:pt x="291" y="1370"/>
                    <a:pt x="368" y="1369"/>
                  </a:cubicBezTo>
                  <a:cubicBezTo>
                    <a:pt x="445" y="1368"/>
                    <a:pt x="484" y="1364"/>
                    <a:pt x="562" y="1362"/>
                  </a:cubicBezTo>
                  <a:cubicBezTo>
                    <a:pt x="640" y="1360"/>
                    <a:pt x="762" y="1365"/>
                    <a:pt x="839" y="1357"/>
                  </a:cubicBezTo>
                  <a:cubicBezTo>
                    <a:pt x="916" y="1349"/>
                    <a:pt x="985" y="1330"/>
                    <a:pt x="1024" y="1311"/>
                  </a:cubicBezTo>
                  <a:cubicBezTo>
                    <a:pt x="1063" y="1292"/>
                    <a:pt x="1063" y="1281"/>
                    <a:pt x="1075" y="1243"/>
                  </a:cubicBezTo>
                  <a:cubicBezTo>
                    <a:pt x="1087" y="1205"/>
                    <a:pt x="1106" y="1109"/>
                    <a:pt x="1112" y="1056"/>
                  </a:cubicBezTo>
                  <a:cubicBezTo>
                    <a:pt x="1118" y="1003"/>
                    <a:pt x="1114" y="974"/>
                    <a:pt x="1114" y="930"/>
                  </a:cubicBezTo>
                  <a:cubicBezTo>
                    <a:pt x="1114" y="886"/>
                    <a:pt x="1121" y="873"/>
                    <a:pt x="1111" y="790"/>
                  </a:cubicBezTo>
                  <a:cubicBezTo>
                    <a:pt x="1101" y="707"/>
                    <a:pt x="1066" y="504"/>
                    <a:pt x="1051" y="424"/>
                  </a:cubicBezTo>
                  <a:lnTo>
                    <a:pt x="1020" y="312"/>
                  </a:lnTo>
                  <a:lnTo>
                    <a:pt x="993" y="226"/>
                  </a:lnTo>
                  <a:cubicBezTo>
                    <a:pt x="978" y="196"/>
                    <a:pt x="953" y="156"/>
                    <a:pt x="931" y="134"/>
                  </a:cubicBezTo>
                  <a:cubicBezTo>
                    <a:pt x="909" y="112"/>
                    <a:pt x="888" y="108"/>
                    <a:pt x="860" y="94"/>
                  </a:cubicBezTo>
                  <a:cubicBezTo>
                    <a:pt x="832" y="80"/>
                    <a:pt x="799" y="60"/>
                    <a:pt x="762" y="48"/>
                  </a:cubicBezTo>
                  <a:cubicBezTo>
                    <a:pt x="725" y="36"/>
                    <a:pt x="681" y="18"/>
                    <a:pt x="634" y="13"/>
                  </a:cubicBezTo>
                  <a:cubicBezTo>
                    <a:pt x="587" y="8"/>
                    <a:pt x="543" y="0"/>
                    <a:pt x="477" y="18"/>
                  </a:cubicBezTo>
                  <a:cubicBezTo>
                    <a:pt x="411" y="36"/>
                    <a:pt x="322" y="81"/>
                    <a:pt x="265" y="124"/>
                  </a:cubicBezTo>
                  <a:cubicBezTo>
                    <a:pt x="214" y="158"/>
                    <a:pt x="191" y="181"/>
                    <a:pt x="170" y="223"/>
                  </a:cubicBezTo>
                  <a:cubicBezTo>
                    <a:pt x="149" y="265"/>
                    <a:pt x="145" y="344"/>
                    <a:pt x="139" y="376"/>
                  </a:cubicBezTo>
                  <a:close/>
                </a:path>
              </a:pathLst>
            </a:custGeom>
            <a:solidFill>
              <a:schemeClr val="bg1"/>
            </a:solidFill>
            <a:ln w="0" cap="flat" cmpd="sng">
              <a:solidFill>
                <a:schemeClr val="tx1"/>
              </a:solidFill>
              <a:prstDash val="solid"/>
              <a:round/>
              <a:headEnd type="none" w="med" len="med"/>
              <a:tailEnd type="none" w="med" len="med"/>
            </a:ln>
          </p:spPr>
          <p:txBody>
            <a:bodyPr/>
            <a:lstStyle/>
            <a:p>
              <a:endParaRPr lang="el-GR"/>
            </a:p>
          </p:txBody>
        </p:sp>
      </p:grpSp>
      <p:grpSp>
        <p:nvGrpSpPr>
          <p:cNvPr id="13" name="Group 37"/>
          <p:cNvGrpSpPr>
            <a:grpSpLocks/>
          </p:cNvGrpSpPr>
          <p:nvPr/>
        </p:nvGrpSpPr>
        <p:grpSpPr bwMode="auto">
          <a:xfrm flipH="1">
            <a:off x="4281491" y="1331913"/>
            <a:ext cx="608012" cy="2012950"/>
            <a:chOff x="3128" y="712"/>
            <a:chExt cx="1121" cy="3049"/>
          </a:xfrm>
        </p:grpSpPr>
        <p:sp>
          <p:nvSpPr>
            <p:cNvPr id="53264" name="Freeform 38"/>
            <p:cNvSpPr>
              <a:spLocks/>
            </p:cNvSpPr>
            <p:nvPr/>
          </p:nvSpPr>
          <p:spPr bwMode="auto">
            <a:xfrm>
              <a:off x="3260" y="712"/>
              <a:ext cx="924" cy="2053"/>
            </a:xfrm>
            <a:custGeom>
              <a:avLst/>
              <a:gdLst>
                <a:gd name="T0" fmla="*/ 887 w 924"/>
                <a:gd name="T1" fmla="*/ 1988 h 2053"/>
                <a:gd name="T2" fmla="*/ 922 w 924"/>
                <a:gd name="T3" fmla="*/ 1456 h 2053"/>
                <a:gd name="T4" fmla="*/ 897 w 924"/>
                <a:gd name="T5" fmla="*/ 1043 h 2053"/>
                <a:gd name="T6" fmla="*/ 817 w 924"/>
                <a:gd name="T7" fmla="*/ 513 h 2053"/>
                <a:gd name="T8" fmla="*/ 755 w 924"/>
                <a:gd name="T9" fmla="*/ 289 h 2053"/>
                <a:gd name="T10" fmla="*/ 679 w 924"/>
                <a:gd name="T11" fmla="*/ 140 h 2053"/>
                <a:gd name="T12" fmla="*/ 545 w 924"/>
                <a:gd name="T13" fmla="*/ 8 h 2053"/>
                <a:gd name="T14" fmla="*/ 387 w 924"/>
                <a:gd name="T15" fmla="*/ 269 h 2053"/>
                <a:gd name="T16" fmla="*/ 309 w 924"/>
                <a:gd name="T17" fmla="*/ 528 h 2053"/>
                <a:gd name="T18" fmla="*/ 152 w 924"/>
                <a:gd name="T19" fmla="*/ 1028 h 2053"/>
                <a:gd name="T20" fmla="*/ 20 w 924"/>
                <a:gd name="T21" fmla="*/ 1676 h 2053"/>
                <a:gd name="T22" fmla="*/ 7 w 924"/>
                <a:gd name="T23" fmla="*/ 2053 h 2053"/>
                <a:gd name="T24" fmla="*/ 68 w 924"/>
                <a:gd name="T25" fmla="*/ 1884 h 2053"/>
                <a:gd name="T26" fmla="*/ 788 w 924"/>
                <a:gd name="T27" fmla="*/ 1884 h 2053"/>
                <a:gd name="T28" fmla="*/ 887 w 924"/>
                <a:gd name="T29" fmla="*/ 1988 h 20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4"/>
                <a:gd name="T46" fmla="*/ 0 h 2053"/>
                <a:gd name="T47" fmla="*/ 924 w 924"/>
                <a:gd name="T48" fmla="*/ 2053 h 20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4" h="2053">
                  <a:moveTo>
                    <a:pt x="887" y="1988"/>
                  </a:moveTo>
                  <a:cubicBezTo>
                    <a:pt x="904" y="1722"/>
                    <a:pt x="922" y="1456"/>
                    <a:pt x="922" y="1456"/>
                  </a:cubicBezTo>
                  <a:cubicBezTo>
                    <a:pt x="924" y="1299"/>
                    <a:pt x="914" y="1200"/>
                    <a:pt x="897" y="1043"/>
                  </a:cubicBezTo>
                  <a:cubicBezTo>
                    <a:pt x="880" y="886"/>
                    <a:pt x="841" y="639"/>
                    <a:pt x="817" y="513"/>
                  </a:cubicBezTo>
                  <a:cubicBezTo>
                    <a:pt x="793" y="387"/>
                    <a:pt x="778" y="351"/>
                    <a:pt x="755" y="289"/>
                  </a:cubicBezTo>
                  <a:cubicBezTo>
                    <a:pt x="732" y="227"/>
                    <a:pt x="714" y="187"/>
                    <a:pt x="679" y="140"/>
                  </a:cubicBezTo>
                  <a:cubicBezTo>
                    <a:pt x="679" y="140"/>
                    <a:pt x="600" y="0"/>
                    <a:pt x="545" y="8"/>
                  </a:cubicBezTo>
                  <a:cubicBezTo>
                    <a:pt x="490" y="16"/>
                    <a:pt x="387" y="269"/>
                    <a:pt x="387" y="269"/>
                  </a:cubicBezTo>
                  <a:cubicBezTo>
                    <a:pt x="387" y="269"/>
                    <a:pt x="348" y="402"/>
                    <a:pt x="309" y="528"/>
                  </a:cubicBezTo>
                  <a:cubicBezTo>
                    <a:pt x="270" y="654"/>
                    <a:pt x="200" y="837"/>
                    <a:pt x="152" y="1028"/>
                  </a:cubicBezTo>
                  <a:cubicBezTo>
                    <a:pt x="104" y="1219"/>
                    <a:pt x="40" y="1506"/>
                    <a:pt x="20" y="1676"/>
                  </a:cubicBezTo>
                  <a:cubicBezTo>
                    <a:pt x="0" y="1846"/>
                    <a:pt x="8" y="1884"/>
                    <a:pt x="7" y="2053"/>
                  </a:cubicBezTo>
                  <a:cubicBezTo>
                    <a:pt x="37" y="1968"/>
                    <a:pt x="68" y="1884"/>
                    <a:pt x="68" y="1884"/>
                  </a:cubicBezTo>
                  <a:lnTo>
                    <a:pt x="788" y="1884"/>
                  </a:lnTo>
                  <a:cubicBezTo>
                    <a:pt x="788" y="1884"/>
                    <a:pt x="837" y="1936"/>
                    <a:pt x="887" y="1988"/>
                  </a:cubicBezTo>
                  <a:close/>
                </a:path>
              </a:pathLst>
            </a:custGeom>
            <a:solidFill>
              <a:srgbClr val="FFFF99"/>
            </a:solidFill>
            <a:ln w="0" cap="flat" cmpd="sng">
              <a:solidFill>
                <a:schemeClr val="tx1"/>
              </a:solidFill>
              <a:prstDash val="solid"/>
              <a:round/>
              <a:headEnd type="none" w="med" len="med"/>
              <a:tailEnd type="none" w="med" len="med"/>
            </a:ln>
          </p:spPr>
          <p:txBody>
            <a:bodyPr/>
            <a:lstStyle/>
            <a:p>
              <a:endParaRPr lang="el-GR"/>
            </a:p>
          </p:txBody>
        </p:sp>
        <p:sp>
          <p:nvSpPr>
            <p:cNvPr id="53265" name="Freeform 39"/>
            <p:cNvSpPr>
              <a:spLocks/>
            </p:cNvSpPr>
            <p:nvPr/>
          </p:nvSpPr>
          <p:spPr bwMode="auto">
            <a:xfrm>
              <a:off x="3128" y="2389"/>
              <a:ext cx="1121" cy="1372"/>
            </a:xfrm>
            <a:custGeom>
              <a:avLst/>
              <a:gdLst>
                <a:gd name="T0" fmla="*/ 139 w 1121"/>
                <a:gd name="T1" fmla="*/ 376 h 1372"/>
                <a:gd name="T2" fmla="*/ 82 w 1121"/>
                <a:gd name="T3" fmla="*/ 666 h 1372"/>
                <a:gd name="T4" fmla="*/ 9 w 1121"/>
                <a:gd name="T5" fmla="*/ 1032 h 1372"/>
                <a:gd name="T6" fmla="*/ 25 w 1121"/>
                <a:gd name="T7" fmla="*/ 1314 h 1372"/>
                <a:gd name="T8" fmla="*/ 116 w 1121"/>
                <a:gd name="T9" fmla="*/ 1372 h 1372"/>
                <a:gd name="T10" fmla="*/ 368 w 1121"/>
                <a:gd name="T11" fmla="*/ 1369 h 1372"/>
                <a:gd name="T12" fmla="*/ 562 w 1121"/>
                <a:gd name="T13" fmla="*/ 1362 h 1372"/>
                <a:gd name="T14" fmla="*/ 839 w 1121"/>
                <a:gd name="T15" fmla="*/ 1357 h 1372"/>
                <a:gd name="T16" fmla="*/ 1024 w 1121"/>
                <a:gd name="T17" fmla="*/ 1311 h 1372"/>
                <a:gd name="T18" fmla="*/ 1075 w 1121"/>
                <a:gd name="T19" fmla="*/ 1243 h 1372"/>
                <a:gd name="T20" fmla="*/ 1112 w 1121"/>
                <a:gd name="T21" fmla="*/ 1056 h 1372"/>
                <a:gd name="T22" fmla="*/ 1114 w 1121"/>
                <a:gd name="T23" fmla="*/ 930 h 1372"/>
                <a:gd name="T24" fmla="*/ 1111 w 1121"/>
                <a:gd name="T25" fmla="*/ 790 h 1372"/>
                <a:gd name="T26" fmla="*/ 1051 w 1121"/>
                <a:gd name="T27" fmla="*/ 424 h 1372"/>
                <a:gd name="T28" fmla="*/ 1020 w 1121"/>
                <a:gd name="T29" fmla="*/ 312 h 1372"/>
                <a:gd name="T30" fmla="*/ 993 w 1121"/>
                <a:gd name="T31" fmla="*/ 226 h 1372"/>
                <a:gd name="T32" fmla="*/ 931 w 1121"/>
                <a:gd name="T33" fmla="*/ 134 h 1372"/>
                <a:gd name="T34" fmla="*/ 860 w 1121"/>
                <a:gd name="T35" fmla="*/ 94 h 1372"/>
                <a:gd name="T36" fmla="*/ 762 w 1121"/>
                <a:gd name="T37" fmla="*/ 48 h 1372"/>
                <a:gd name="T38" fmla="*/ 634 w 1121"/>
                <a:gd name="T39" fmla="*/ 13 h 1372"/>
                <a:gd name="T40" fmla="*/ 477 w 1121"/>
                <a:gd name="T41" fmla="*/ 18 h 1372"/>
                <a:gd name="T42" fmla="*/ 265 w 1121"/>
                <a:gd name="T43" fmla="*/ 124 h 1372"/>
                <a:gd name="T44" fmla="*/ 170 w 1121"/>
                <a:gd name="T45" fmla="*/ 223 h 1372"/>
                <a:gd name="T46" fmla="*/ 139 w 1121"/>
                <a:gd name="T47" fmla="*/ 376 h 13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1"/>
                <a:gd name="T73" fmla="*/ 0 h 1372"/>
                <a:gd name="T74" fmla="*/ 1121 w 1121"/>
                <a:gd name="T75" fmla="*/ 1372 h 13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1" h="1372">
                  <a:moveTo>
                    <a:pt x="139" y="376"/>
                  </a:moveTo>
                  <a:lnTo>
                    <a:pt x="82" y="666"/>
                  </a:lnTo>
                  <a:cubicBezTo>
                    <a:pt x="60" y="775"/>
                    <a:pt x="18" y="924"/>
                    <a:pt x="9" y="1032"/>
                  </a:cubicBezTo>
                  <a:cubicBezTo>
                    <a:pt x="0" y="1142"/>
                    <a:pt x="10" y="1258"/>
                    <a:pt x="25" y="1314"/>
                  </a:cubicBezTo>
                  <a:cubicBezTo>
                    <a:pt x="40" y="1370"/>
                    <a:pt x="78" y="1372"/>
                    <a:pt x="116" y="1372"/>
                  </a:cubicBezTo>
                  <a:cubicBezTo>
                    <a:pt x="154" y="1372"/>
                    <a:pt x="291" y="1370"/>
                    <a:pt x="368" y="1369"/>
                  </a:cubicBezTo>
                  <a:cubicBezTo>
                    <a:pt x="445" y="1368"/>
                    <a:pt x="484" y="1364"/>
                    <a:pt x="562" y="1362"/>
                  </a:cubicBezTo>
                  <a:cubicBezTo>
                    <a:pt x="640" y="1360"/>
                    <a:pt x="762" y="1365"/>
                    <a:pt x="839" y="1357"/>
                  </a:cubicBezTo>
                  <a:cubicBezTo>
                    <a:pt x="916" y="1349"/>
                    <a:pt x="985" y="1330"/>
                    <a:pt x="1024" y="1311"/>
                  </a:cubicBezTo>
                  <a:cubicBezTo>
                    <a:pt x="1063" y="1292"/>
                    <a:pt x="1063" y="1281"/>
                    <a:pt x="1075" y="1243"/>
                  </a:cubicBezTo>
                  <a:cubicBezTo>
                    <a:pt x="1087" y="1205"/>
                    <a:pt x="1106" y="1109"/>
                    <a:pt x="1112" y="1056"/>
                  </a:cubicBezTo>
                  <a:cubicBezTo>
                    <a:pt x="1118" y="1003"/>
                    <a:pt x="1114" y="974"/>
                    <a:pt x="1114" y="930"/>
                  </a:cubicBezTo>
                  <a:cubicBezTo>
                    <a:pt x="1114" y="886"/>
                    <a:pt x="1121" y="873"/>
                    <a:pt x="1111" y="790"/>
                  </a:cubicBezTo>
                  <a:cubicBezTo>
                    <a:pt x="1101" y="707"/>
                    <a:pt x="1066" y="504"/>
                    <a:pt x="1051" y="424"/>
                  </a:cubicBezTo>
                  <a:lnTo>
                    <a:pt x="1020" y="312"/>
                  </a:lnTo>
                  <a:lnTo>
                    <a:pt x="993" y="226"/>
                  </a:lnTo>
                  <a:cubicBezTo>
                    <a:pt x="978" y="196"/>
                    <a:pt x="953" y="156"/>
                    <a:pt x="931" y="134"/>
                  </a:cubicBezTo>
                  <a:cubicBezTo>
                    <a:pt x="909" y="112"/>
                    <a:pt x="888" y="108"/>
                    <a:pt x="860" y="94"/>
                  </a:cubicBezTo>
                  <a:cubicBezTo>
                    <a:pt x="832" y="80"/>
                    <a:pt x="799" y="60"/>
                    <a:pt x="762" y="48"/>
                  </a:cubicBezTo>
                  <a:cubicBezTo>
                    <a:pt x="725" y="36"/>
                    <a:pt x="681" y="18"/>
                    <a:pt x="634" y="13"/>
                  </a:cubicBezTo>
                  <a:cubicBezTo>
                    <a:pt x="587" y="8"/>
                    <a:pt x="543" y="0"/>
                    <a:pt x="477" y="18"/>
                  </a:cubicBezTo>
                  <a:cubicBezTo>
                    <a:pt x="411" y="36"/>
                    <a:pt x="322" y="81"/>
                    <a:pt x="265" y="124"/>
                  </a:cubicBezTo>
                  <a:cubicBezTo>
                    <a:pt x="214" y="158"/>
                    <a:pt x="191" y="181"/>
                    <a:pt x="170" y="223"/>
                  </a:cubicBezTo>
                  <a:cubicBezTo>
                    <a:pt x="149" y="265"/>
                    <a:pt x="145" y="344"/>
                    <a:pt x="139" y="376"/>
                  </a:cubicBezTo>
                  <a:close/>
                </a:path>
              </a:pathLst>
            </a:custGeom>
            <a:solidFill>
              <a:schemeClr val="bg1"/>
            </a:solidFill>
            <a:ln w="0" cap="flat" cmpd="sng">
              <a:solidFill>
                <a:schemeClr val="tx1"/>
              </a:solidFill>
              <a:prstDash val="solid"/>
              <a:round/>
              <a:headEnd type="none" w="med" len="med"/>
              <a:tailEnd type="none" w="med" len="med"/>
            </a:ln>
          </p:spPr>
          <p:txBody>
            <a:bodyPr/>
            <a:lstStyle/>
            <a:p>
              <a:endParaRPr lang="el-GR"/>
            </a:p>
          </p:txBody>
        </p:sp>
      </p:gr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ext Box 2"/>
          <p:cNvSpPr txBox="1">
            <a:spLocks noChangeArrowheads="1"/>
          </p:cNvSpPr>
          <p:nvPr/>
        </p:nvSpPr>
        <p:spPr bwMode="auto">
          <a:xfrm>
            <a:off x="3455988" y="296863"/>
            <a:ext cx="1701556" cy="369332"/>
          </a:xfrm>
          <a:prstGeom prst="rect">
            <a:avLst/>
          </a:prstGeom>
          <a:noFill/>
          <a:ln w="9525">
            <a:noFill/>
            <a:miter lim="800000"/>
            <a:headEnd/>
            <a:tailEnd/>
          </a:ln>
        </p:spPr>
        <p:txBody>
          <a:bodyPr wrap="none">
            <a:spAutoFit/>
          </a:bodyPr>
          <a:lstStyle/>
          <a:p>
            <a:r>
              <a:rPr lang="el-GR">
                <a:solidFill>
                  <a:srgbClr val="244890"/>
                </a:solidFill>
              </a:rPr>
              <a:t>Ανάλυση </a:t>
            </a:r>
            <a:r>
              <a:rPr lang="en-US">
                <a:solidFill>
                  <a:srgbClr val="244890"/>
                </a:solidFill>
              </a:rPr>
              <a:t>Bolton</a:t>
            </a:r>
            <a:endParaRPr lang="el-GR">
              <a:solidFill>
                <a:srgbClr val="244890"/>
              </a:solidFill>
            </a:endParaRPr>
          </a:p>
        </p:txBody>
      </p:sp>
      <p:grpSp>
        <p:nvGrpSpPr>
          <p:cNvPr id="2" name="Group 4"/>
          <p:cNvGrpSpPr>
            <a:grpSpLocks/>
          </p:cNvGrpSpPr>
          <p:nvPr/>
        </p:nvGrpSpPr>
        <p:grpSpPr bwMode="auto">
          <a:xfrm rot="-882910">
            <a:off x="1055691" y="3298825"/>
            <a:ext cx="1674812" cy="2095500"/>
            <a:chOff x="2214" y="2239"/>
            <a:chExt cx="367" cy="477"/>
          </a:xfrm>
        </p:grpSpPr>
        <p:sp>
          <p:nvSpPr>
            <p:cNvPr id="54319" name="Freeform 5"/>
            <p:cNvSpPr>
              <a:spLocks noChangeAspect="1"/>
            </p:cNvSpPr>
            <p:nvPr/>
          </p:nvSpPr>
          <p:spPr bwMode="auto">
            <a:xfrm>
              <a:off x="2336" y="2239"/>
              <a:ext cx="245" cy="189"/>
            </a:xfrm>
            <a:custGeom>
              <a:avLst/>
              <a:gdLst>
                <a:gd name="T0" fmla="*/ 0 w 234"/>
                <a:gd name="T1" fmla="*/ 127 h 181"/>
                <a:gd name="T2" fmla="*/ 2 w 234"/>
                <a:gd name="T3" fmla="*/ 82 h 181"/>
                <a:gd name="T4" fmla="*/ 2 w 234"/>
                <a:gd name="T5" fmla="*/ 48 h 181"/>
                <a:gd name="T6" fmla="*/ 9 w 234"/>
                <a:gd name="T7" fmla="*/ 27 h 181"/>
                <a:gd name="T8" fmla="*/ 27 w 234"/>
                <a:gd name="T9" fmla="*/ 0 h 181"/>
                <a:gd name="T10" fmla="*/ 54 w 234"/>
                <a:gd name="T11" fmla="*/ 2 h 181"/>
                <a:gd name="T12" fmla="*/ 61 w 234"/>
                <a:gd name="T13" fmla="*/ 14 h 181"/>
                <a:gd name="T14" fmla="*/ 36 w 234"/>
                <a:gd name="T15" fmla="*/ 59 h 181"/>
                <a:gd name="T16" fmla="*/ 61 w 234"/>
                <a:gd name="T17" fmla="*/ 14 h 181"/>
                <a:gd name="T18" fmla="*/ 70 w 234"/>
                <a:gd name="T19" fmla="*/ 7 h 181"/>
                <a:gd name="T20" fmla="*/ 82 w 234"/>
                <a:gd name="T21" fmla="*/ 5 h 181"/>
                <a:gd name="T22" fmla="*/ 102 w 234"/>
                <a:gd name="T23" fmla="*/ 9 h 181"/>
                <a:gd name="T24" fmla="*/ 136 w 234"/>
                <a:gd name="T25" fmla="*/ 25 h 181"/>
                <a:gd name="T26" fmla="*/ 145 w 234"/>
                <a:gd name="T27" fmla="*/ 48 h 181"/>
                <a:gd name="T28" fmla="*/ 141 w 234"/>
                <a:gd name="T29" fmla="*/ 66 h 181"/>
                <a:gd name="T30" fmla="*/ 129 w 234"/>
                <a:gd name="T31" fmla="*/ 93 h 181"/>
                <a:gd name="T32" fmla="*/ 141 w 234"/>
                <a:gd name="T33" fmla="*/ 66 h 181"/>
                <a:gd name="T34" fmla="*/ 145 w 234"/>
                <a:gd name="T35" fmla="*/ 48 h 181"/>
                <a:gd name="T36" fmla="*/ 156 w 234"/>
                <a:gd name="T37" fmla="*/ 39 h 181"/>
                <a:gd name="T38" fmla="*/ 184 w 234"/>
                <a:gd name="T39" fmla="*/ 39 h 181"/>
                <a:gd name="T40" fmla="*/ 204 w 234"/>
                <a:gd name="T41" fmla="*/ 43 h 181"/>
                <a:gd name="T42" fmla="*/ 224 w 234"/>
                <a:gd name="T43" fmla="*/ 48 h 181"/>
                <a:gd name="T44" fmla="*/ 231 w 234"/>
                <a:gd name="T45" fmla="*/ 61 h 181"/>
                <a:gd name="T46" fmla="*/ 234 w 234"/>
                <a:gd name="T47" fmla="*/ 95 h 181"/>
                <a:gd name="T48" fmla="*/ 227 w 234"/>
                <a:gd name="T49" fmla="*/ 116 h 181"/>
                <a:gd name="T50" fmla="*/ 197 w 234"/>
                <a:gd name="T51" fmla="*/ 152 h 181"/>
                <a:gd name="T52" fmla="*/ 181 w 234"/>
                <a:gd name="T53" fmla="*/ 181 h 181"/>
                <a:gd name="T54" fmla="*/ 141 w 234"/>
                <a:gd name="T55" fmla="*/ 179 h 181"/>
                <a:gd name="T56" fmla="*/ 97 w 234"/>
                <a:gd name="T57" fmla="*/ 168 h 181"/>
                <a:gd name="T58" fmla="*/ 50 w 234"/>
                <a:gd name="T59" fmla="*/ 152 h 181"/>
                <a:gd name="T60" fmla="*/ 0 w 234"/>
                <a:gd name="T61" fmla="*/ 127 h 18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34"/>
                <a:gd name="T94" fmla="*/ 0 h 181"/>
                <a:gd name="T95" fmla="*/ 234 w 234"/>
                <a:gd name="T96" fmla="*/ 181 h 18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34" h="181">
                  <a:moveTo>
                    <a:pt x="0" y="127"/>
                  </a:moveTo>
                  <a:lnTo>
                    <a:pt x="2" y="82"/>
                  </a:lnTo>
                  <a:lnTo>
                    <a:pt x="2" y="48"/>
                  </a:lnTo>
                  <a:lnTo>
                    <a:pt x="9" y="27"/>
                  </a:lnTo>
                  <a:lnTo>
                    <a:pt x="27" y="0"/>
                  </a:lnTo>
                  <a:lnTo>
                    <a:pt x="54" y="2"/>
                  </a:lnTo>
                  <a:lnTo>
                    <a:pt x="61" y="14"/>
                  </a:lnTo>
                  <a:lnTo>
                    <a:pt x="36" y="59"/>
                  </a:lnTo>
                  <a:lnTo>
                    <a:pt x="61" y="14"/>
                  </a:lnTo>
                  <a:lnTo>
                    <a:pt x="70" y="7"/>
                  </a:lnTo>
                  <a:lnTo>
                    <a:pt x="82" y="5"/>
                  </a:lnTo>
                  <a:lnTo>
                    <a:pt x="102" y="9"/>
                  </a:lnTo>
                  <a:lnTo>
                    <a:pt x="136" y="25"/>
                  </a:lnTo>
                  <a:lnTo>
                    <a:pt x="145" y="48"/>
                  </a:lnTo>
                  <a:lnTo>
                    <a:pt x="141" y="66"/>
                  </a:lnTo>
                  <a:lnTo>
                    <a:pt x="129" y="93"/>
                  </a:lnTo>
                  <a:lnTo>
                    <a:pt x="141" y="66"/>
                  </a:lnTo>
                  <a:lnTo>
                    <a:pt x="145" y="48"/>
                  </a:lnTo>
                  <a:lnTo>
                    <a:pt x="156" y="39"/>
                  </a:lnTo>
                  <a:lnTo>
                    <a:pt x="184" y="39"/>
                  </a:lnTo>
                  <a:lnTo>
                    <a:pt x="204" y="43"/>
                  </a:lnTo>
                  <a:lnTo>
                    <a:pt x="224" y="48"/>
                  </a:lnTo>
                  <a:lnTo>
                    <a:pt x="231" y="61"/>
                  </a:lnTo>
                  <a:lnTo>
                    <a:pt x="234" y="95"/>
                  </a:lnTo>
                  <a:lnTo>
                    <a:pt x="227" y="116"/>
                  </a:lnTo>
                  <a:lnTo>
                    <a:pt x="197" y="152"/>
                  </a:lnTo>
                  <a:lnTo>
                    <a:pt x="181" y="181"/>
                  </a:lnTo>
                  <a:lnTo>
                    <a:pt x="141" y="179"/>
                  </a:lnTo>
                  <a:lnTo>
                    <a:pt x="97" y="168"/>
                  </a:lnTo>
                  <a:lnTo>
                    <a:pt x="50" y="152"/>
                  </a:lnTo>
                  <a:lnTo>
                    <a:pt x="0" y="127"/>
                  </a:lnTo>
                  <a:close/>
                </a:path>
              </a:pathLst>
            </a:custGeom>
            <a:solidFill>
              <a:schemeClr val="bg1"/>
            </a:solidFill>
            <a:ln w="0">
              <a:solidFill>
                <a:schemeClr val="tx1"/>
              </a:solidFill>
              <a:prstDash val="solid"/>
              <a:round/>
              <a:headEnd/>
              <a:tailEnd/>
            </a:ln>
          </p:spPr>
          <p:txBody>
            <a:bodyPr/>
            <a:lstStyle/>
            <a:p>
              <a:endParaRPr lang="el-GR"/>
            </a:p>
          </p:txBody>
        </p:sp>
        <p:sp>
          <p:nvSpPr>
            <p:cNvPr id="54320" name="Freeform 6"/>
            <p:cNvSpPr>
              <a:spLocks noChangeAspect="1"/>
            </p:cNvSpPr>
            <p:nvPr/>
          </p:nvSpPr>
          <p:spPr bwMode="auto">
            <a:xfrm>
              <a:off x="2214" y="2372"/>
              <a:ext cx="311" cy="344"/>
            </a:xfrm>
            <a:custGeom>
              <a:avLst/>
              <a:gdLst>
                <a:gd name="T0" fmla="*/ 297 w 297"/>
                <a:gd name="T1" fmla="*/ 54 h 329"/>
                <a:gd name="T2" fmla="*/ 257 w 297"/>
                <a:gd name="T3" fmla="*/ 52 h 329"/>
                <a:gd name="T4" fmla="*/ 213 w 297"/>
                <a:gd name="T5" fmla="*/ 41 h 329"/>
                <a:gd name="T6" fmla="*/ 166 w 297"/>
                <a:gd name="T7" fmla="*/ 25 h 329"/>
                <a:gd name="T8" fmla="*/ 116 w 297"/>
                <a:gd name="T9" fmla="*/ 0 h 329"/>
                <a:gd name="T10" fmla="*/ 100 w 297"/>
                <a:gd name="T11" fmla="*/ 50 h 329"/>
                <a:gd name="T12" fmla="*/ 55 w 297"/>
                <a:gd name="T13" fmla="*/ 127 h 329"/>
                <a:gd name="T14" fmla="*/ 25 w 297"/>
                <a:gd name="T15" fmla="*/ 209 h 329"/>
                <a:gd name="T16" fmla="*/ 0 w 297"/>
                <a:gd name="T17" fmla="*/ 245 h 329"/>
                <a:gd name="T18" fmla="*/ 0 w 297"/>
                <a:gd name="T19" fmla="*/ 274 h 329"/>
                <a:gd name="T20" fmla="*/ 7 w 297"/>
                <a:gd name="T21" fmla="*/ 281 h 329"/>
                <a:gd name="T22" fmla="*/ 32 w 297"/>
                <a:gd name="T23" fmla="*/ 277 h 329"/>
                <a:gd name="T24" fmla="*/ 52 w 297"/>
                <a:gd name="T25" fmla="*/ 259 h 329"/>
                <a:gd name="T26" fmla="*/ 82 w 297"/>
                <a:gd name="T27" fmla="*/ 213 h 329"/>
                <a:gd name="T28" fmla="*/ 175 w 297"/>
                <a:gd name="T29" fmla="*/ 118 h 329"/>
                <a:gd name="T30" fmla="*/ 179 w 297"/>
                <a:gd name="T31" fmla="*/ 125 h 329"/>
                <a:gd name="T32" fmla="*/ 186 w 297"/>
                <a:gd name="T33" fmla="*/ 143 h 329"/>
                <a:gd name="T34" fmla="*/ 184 w 297"/>
                <a:gd name="T35" fmla="*/ 166 h 329"/>
                <a:gd name="T36" fmla="*/ 177 w 297"/>
                <a:gd name="T37" fmla="*/ 197 h 329"/>
                <a:gd name="T38" fmla="*/ 155 w 297"/>
                <a:gd name="T39" fmla="*/ 245 h 329"/>
                <a:gd name="T40" fmla="*/ 134 w 297"/>
                <a:gd name="T41" fmla="*/ 274 h 329"/>
                <a:gd name="T42" fmla="*/ 123 w 297"/>
                <a:gd name="T43" fmla="*/ 304 h 329"/>
                <a:gd name="T44" fmla="*/ 130 w 297"/>
                <a:gd name="T45" fmla="*/ 324 h 329"/>
                <a:gd name="T46" fmla="*/ 139 w 297"/>
                <a:gd name="T47" fmla="*/ 329 h 329"/>
                <a:gd name="T48" fmla="*/ 164 w 297"/>
                <a:gd name="T49" fmla="*/ 322 h 329"/>
                <a:gd name="T50" fmla="*/ 204 w 297"/>
                <a:gd name="T51" fmla="*/ 284 h 329"/>
                <a:gd name="T52" fmla="*/ 238 w 297"/>
                <a:gd name="T53" fmla="*/ 250 h 329"/>
                <a:gd name="T54" fmla="*/ 250 w 297"/>
                <a:gd name="T55" fmla="*/ 229 h 329"/>
                <a:gd name="T56" fmla="*/ 261 w 297"/>
                <a:gd name="T57" fmla="*/ 188 h 329"/>
                <a:gd name="T58" fmla="*/ 266 w 297"/>
                <a:gd name="T59" fmla="*/ 134 h 329"/>
                <a:gd name="T60" fmla="*/ 275 w 297"/>
                <a:gd name="T61" fmla="*/ 100 h 329"/>
                <a:gd name="T62" fmla="*/ 297 w 297"/>
                <a:gd name="T63" fmla="*/ 54 h 3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7"/>
                <a:gd name="T97" fmla="*/ 0 h 329"/>
                <a:gd name="T98" fmla="*/ 297 w 297"/>
                <a:gd name="T99" fmla="*/ 329 h 3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7" h="329">
                  <a:moveTo>
                    <a:pt x="297" y="54"/>
                  </a:moveTo>
                  <a:lnTo>
                    <a:pt x="257" y="52"/>
                  </a:lnTo>
                  <a:lnTo>
                    <a:pt x="213" y="41"/>
                  </a:lnTo>
                  <a:lnTo>
                    <a:pt x="166" y="25"/>
                  </a:lnTo>
                  <a:lnTo>
                    <a:pt x="116" y="0"/>
                  </a:lnTo>
                  <a:lnTo>
                    <a:pt x="100" y="50"/>
                  </a:lnTo>
                  <a:lnTo>
                    <a:pt x="55" y="127"/>
                  </a:lnTo>
                  <a:lnTo>
                    <a:pt x="25" y="209"/>
                  </a:lnTo>
                  <a:lnTo>
                    <a:pt x="0" y="245"/>
                  </a:lnTo>
                  <a:lnTo>
                    <a:pt x="0" y="274"/>
                  </a:lnTo>
                  <a:lnTo>
                    <a:pt x="7" y="281"/>
                  </a:lnTo>
                  <a:lnTo>
                    <a:pt x="32" y="277"/>
                  </a:lnTo>
                  <a:lnTo>
                    <a:pt x="52" y="259"/>
                  </a:lnTo>
                  <a:lnTo>
                    <a:pt x="82" y="213"/>
                  </a:lnTo>
                  <a:lnTo>
                    <a:pt x="175" y="118"/>
                  </a:lnTo>
                  <a:lnTo>
                    <a:pt x="179" y="125"/>
                  </a:lnTo>
                  <a:lnTo>
                    <a:pt x="186" y="143"/>
                  </a:lnTo>
                  <a:lnTo>
                    <a:pt x="184" y="166"/>
                  </a:lnTo>
                  <a:lnTo>
                    <a:pt x="177" y="197"/>
                  </a:lnTo>
                  <a:lnTo>
                    <a:pt x="155" y="245"/>
                  </a:lnTo>
                  <a:lnTo>
                    <a:pt x="134" y="274"/>
                  </a:lnTo>
                  <a:lnTo>
                    <a:pt x="123" y="304"/>
                  </a:lnTo>
                  <a:lnTo>
                    <a:pt x="130" y="324"/>
                  </a:lnTo>
                  <a:lnTo>
                    <a:pt x="139" y="329"/>
                  </a:lnTo>
                  <a:lnTo>
                    <a:pt x="164" y="322"/>
                  </a:lnTo>
                  <a:lnTo>
                    <a:pt x="204" y="284"/>
                  </a:lnTo>
                  <a:lnTo>
                    <a:pt x="238" y="250"/>
                  </a:lnTo>
                  <a:lnTo>
                    <a:pt x="250" y="229"/>
                  </a:lnTo>
                  <a:lnTo>
                    <a:pt x="261" y="188"/>
                  </a:lnTo>
                  <a:lnTo>
                    <a:pt x="266" y="134"/>
                  </a:lnTo>
                  <a:lnTo>
                    <a:pt x="275" y="100"/>
                  </a:lnTo>
                  <a:lnTo>
                    <a:pt x="297" y="54"/>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3" name="Group 7"/>
          <p:cNvGrpSpPr>
            <a:grpSpLocks/>
          </p:cNvGrpSpPr>
          <p:nvPr/>
        </p:nvGrpSpPr>
        <p:grpSpPr bwMode="auto">
          <a:xfrm rot="-844559">
            <a:off x="3178175" y="3289300"/>
            <a:ext cx="876300" cy="1968500"/>
            <a:chOff x="2711" y="2360"/>
            <a:chExt cx="213" cy="497"/>
          </a:xfrm>
        </p:grpSpPr>
        <p:sp>
          <p:nvSpPr>
            <p:cNvPr id="54317" name="Freeform 8"/>
            <p:cNvSpPr>
              <a:spLocks noChangeAspect="1"/>
            </p:cNvSpPr>
            <p:nvPr/>
          </p:nvSpPr>
          <p:spPr bwMode="auto">
            <a:xfrm>
              <a:off x="2763" y="2360"/>
              <a:ext cx="161" cy="195"/>
            </a:xfrm>
            <a:custGeom>
              <a:avLst/>
              <a:gdLst>
                <a:gd name="T0" fmla="*/ 50 w 154"/>
                <a:gd name="T1" fmla="*/ 179 h 186"/>
                <a:gd name="T2" fmla="*/ 18 w 154"/>
                <a:gd name="T3" fmla="*/ 168 h 186"/>
                <a:gd name="T4" fmla="*/ 2 w 154"/>
                <a:gd name="T5" fmla="*/ 143 h 186"/>
                <a:gd name="T6" fmla="*/ 0 w 154"/>
                <a:gd name="T7" fmla="*/ 72 h 186"/>
                <a:gd name="T8" fmla="*/ 11 w 154"/>
                <a:gd name="T9" fmla="*/ 41 h 186"/>
                <a:gd name="T10" fmla="*/ 30 w 154"/>
                <a:gd name="T11" fmla="*/ 20 h 186"/>
                <a:gd name="T12" fmla="*/ 77 w 154"/>
                <a:gd name="T13" fmla="*/ 4 h 186"/>
                <a:gd name="T14" fmla="*/ 102 w 154"/>
                <a:gd name="T15" fmla="*/ 0 h 186"/>
                <a:gd name="T16" fmla="*/ 111 w 154"/>
                <a:gd name="T17" fmla="*/ 7 h 186"/>
                <a:gd name="T18" fmla="*/ 127 w 154"/>
                <a:gd name="T19" fmla="*/ 34 h 186"/>
                <a:gd name="T20" fmla="*/ 154 w 154"/>
                <a:gd name="T21" fmla="*/ 72 h 186"/>
                <a:gd name="T22" fmla="*/ 154 w 154"/>
                <a:gd name="T23" fmla="*/ 95 h 186"/>
                <a:gd name="T24" fmla="*/ 143 w 154"/>
                <a:gd name="T25" fmla="*/ 127 h 186"/>
                <a:gd name="T26" fmla="*/ 114 w 154"/>
                <a:gd name="T27" fmla="*/ 163 h 186"/>
                <a:gd name="T28" fmla="*/ 107 w 154"/>
                <a:gd name="T29" fmla="*/ 179 h 186"/>
                <a:gd name="T30" fmla="*/ 93 w 154"/>
                <a:gd name="T31" fmla="*/ 186 h 186"/>
                <a:gd name="T32" fmla="*/ 50 w 154"/>
                <a:gd name="T33" fmla="*/ 179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4"/>
                <a:gd name="T52" fmla="*/ 0 h 186"/>
                <a:gd name="T53" fmla="*/ 154 w 154"/>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4" h="186">
                  <a:moveTo>
                    <a:pt x="50" y="179"/>
                  </a:moveTo>
                  <a:lnTo>
                    <a:pt x="18" y="168"/>
                  </a:lnTo>
                  <a:lnTo>
                    <a:pt x="2" y="143"/>
                  </a:lnTo>
                  <a:lnTo>
                    <a:pt x="0" y="72"/>
                  </a:lnTo>
                  <a:lnTo>
                    <a:pt x="11" y="41"/>
                  </a:lnTo>
                  <a:lnTo>
                    <a:pt x="30" y="20"/>
                  </a:lnTo>
                  <a:lnTo>
                    <a:pt x="77" y="4"/>
                  </a:lnTo>
                  <a:lnTo>
                    <a:pt x="102" y="0"/>
                  </a:lnTo>
                  <a:lnTo>
                    <a:pt x="111" y="7"/>
                  </a:lnTo>
                  <a:lnTo>
                    <a:pt x="127" y="34"/>
                  </a:lnTo>
                  <a:lnTo>
                    <a:pt x="154" y="72"/>
                  </a:lnTo>
                  <a:lnTo>
                    <a:pt x="154" y="95"/>
                  </a:lnTo>
                  <a:lnTo>
                    <a:pt x="143" y="127"/>
                  </a:lnTo>
                  <a:lnTo>
                    <a:pt x="114" y="163"/>
                  </a:lnTo>
                  <a:lnTo>
                    <a:pt x="107" y="179"/>
                  </a:lnTo>
                  <a:lnTo>
                    <a:pt x="93" y="186"/>
                  </a:lnTo>
                  <a:lnTo>
                    <a:pt x="50" y="179"/>
                  </a:lnTo>
                  <a:close/>
                </a:path>
              </a:pathLst>
            </a:custGeom>
            <a:solidFill>
              <a:schemeClr val="bg1"/>
            </a:solidFill>
            <a:ln w="0">
              <a:solidFill>
                <a:schemeClr val="tx1"/>
              </a:solidFill>
              <a:prstDash val="solid"/>
              <a:round/>
              <a:headEnd/>
              <a:tailEnd/>
            </a:ln>
          </p:spPr>
          <p:txBody>
            <a:bodyPr/>
            <a:lstStyle/>
            <a:p>
              <a:endParaRPr lang="el-GR"/>
            </a:p>
          </p:txBody>
        </p:sp>
        <p:sp>
          <p:nvSpPr>
            <p:cNvPr id="54318" name="Freeform 9"/>
            <p:cNvSpPr>
              <a:spLocks noChangeAspect="1"/>
            </p:cNvSpPr>
            <p:nvPr/>
          </p:nvSpPr>
          <p:spPr bwMode="auto">
            <a:xfrm>
              <a:off x="2711" y="2510"/>
              <a:ext cx="164" cy="347"/>
            </a:xfrm>
            <a:custGeom>
              <a:avLst/>
              <a:gdLst>
                <a:gd name="T0" fmla="*/ 100 w 157"/>
                <a:gd name="T1" fmla="*/ 36 h 331"/>
                <a:gd name="T2" fmla="*/ 68 w 157"/>
                <a:gd name="T3" fmla="*/ 25 h 331"/>
                <a:gd name="T4" fmla="*/ 52 w 157"/>
                <a:gd name="T5" fmla="*/ 0 h 331"/>
                <a:gd name="T6" fmla="*/ 43 w 157"/>
                <a:gd name="T7" fmla="*/ 54 h 331"/>
                <a:gd name="T8" fmla="*/ 18 w 157"/>
                <a:gd name="T9" fmla="*/ 161 h 331"/>
                <a:gd name="T10" fmla="*/ 9 w 157"/>
                <a:gd name="T11" fmla="*/ 238 h 331"/>
                <a:gd name="T12" fmla="*/ 0 w 157"/>
                <a:gd name="T13" fmla="*/ 306 h 331"/>
                <a:gd name="T14" fmla="*/ 7 w 157"/>
                <a:gd name="T15" fmla="*/ 324 h 331"/>
                <a:gd name="T16" fmla="*/ 12 w 157"/>
                <a:gd name="T17" fmla="*/ 331 h 331"/>
                <a:gd name="T18" fmla="*/ 18 w 157"/>
                <a:gd name="T19" fmla="*/ 328 h 331"/>
                <a:gd name="T20" fmla="*/ 34 w 157"/>
                <a:gd name="T21" fmla="*/ 315 h 331"/>
                <a:gd name="T22" fmla="*/ 64 w 157"/>
                <a:gd name="T23" fmla="*/ 254 h 331"/>
                <a:gd name="T24" fmla="*/ 98 w 157"/>
                <a:gd name="T25" fmla="*/ 186 h 331"/>
                <a:gd name="T26" fmla="*/ 136 w 157"/>
                <a:gd name="T27" fmla="*/ 81 h 331"/>
                <a:gd name="T28" fmla="*/ 157 w 157"/>
                <a:gd name="T29" fmla="*/ 36 h 331"/>
                <a:gd name="T30" fmla="*/ 143 w 157"/>
                <a:gd name="T31" fmla="*/ 43 h 331"/>
                <a:gd name="T32" fmla="*/ 100 w 157"/>
                <a:gd name="T33" fmla="*/ 36 h 3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7"/>
                <a:gd name="T52" fmla="*/ 0 h 331"/>
                <a:gd name="T53" fmla="*/ 157 w 157"/>
                <a:gd name="T54" fmla="*/ 331 h 3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7" h="331">
                  <a:moveTo>
                    <a:pt x="100" y="36"/>
                  </a:moveTo>
                  <a:lnTo>
                    <a:pt x="68" y="25"/>
                  </a:lnTo>
                  <a:lnTo>
                    <a:pt x="52" y="0"/>
                  </a:lnTo>
                  <a:lnTo>
                    <a:pt x="43" y="54"/>
                  </a:lnTo>
                  <a:lnTo>
                    <a:pt x="18" y="161"/>
                  </a:lnTo>
                  <a:lnTo>
                    <a:pt x="9" y="238"/>
                  </a:lnTo>
                  <a:lnTo>
                    <a:pt x="0" y="306"/>
                  </a:lnTo>
                  <a:lnTo>
                    <a:pt x="7" y="324"/>
                  </a:lnTo>
                  <a:lnTo>
                    <a:pt x="12" y="331"/>
                  </a:lnTo>
                  <a:lnTo>
                    <a:pt x="18" y="328"/>
                  </a:lnTo>
                  <a:lnTo>
                    <a:pt x="34" y="315"/>
                  </a:lnTo>
                  <a:lnTo>
                    <a:pt x="64" y="254"/>
                  </a:lnTo>
                  <a:lnTo>
                    <a:pt x="98" y="186"/>
                  </a:lnTo>
                  <a:lnTo>
                    <a:pt x="136" y="81"/>
                  </a:lnTo>
                  <a:lnTo>
                    <a:pt x="157" y="36"/>
                  </a:lnTo>
                  <a:lnTo>
                    <a:pt x="143" y="43"/>
                  </a:lnTo>
                  <a:lnTo>
                    <a:pt x="100" y="36"/>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4" name="Group 10"/>
          <p:cNvGrpSpPr>
            <a:grpSpLocks/>
          </p:cNvGrpSpPr>
          <p:nvPr/>
        </p:nvGrpSpPr>
        <p:grpSpPr bwMode="auto">
          <a:xfrm rot="-610285">
            <a:off x="3825879" y="3246441"/>
            <a:ext cx="892175" cy="2262187"/>
            <a:chOff x="2894" y="2383"/>
            <a:chExt cx="195" cy="515"/>
          </a:xfrm>
        </p:grpSpPr>
        <p:sp>
          <p:nvSpPr>
            <p:cNvPr id="54315" name="Freeform 11"/>
            <p:cNvSpPr>
              <a:spLocks noChangeAspect="1"/>
            </p:cNvSpPr>
            <p:nvPr/>
          </p:nvSpPr>
          <p:spPr bwMode="auto">
            <a:xfrm>
              <a:off x="2937" y="2383"/>
              <a:ext cx="152" cy="210"/>
            </a:xfrm>
            <a:custGeom>
              <a:avLst/>
              <a:gdLst>
                <a:gd name="T0" fmla="*/ 52 w 145"/>
                <a:gd name="T1" fmla="*/ 200 h 200"/>
                <a:gd name="T2" fmla="*/ 18 w 145"/>
                <a:gd name="T3" fmla="*/ 186 h 200"/>
                <a:gd name="T4" fmla="*/ 0 w 145"/>
                <a:gd name="T5" fmla="*/ 180 h 200"/>
                <a:gd name="T6" fmla="*/ 9 w 145"/>
                <a:gd name="T7" fmla="*/ 132 h 200"/>
                <a:gd name="T8" fmla="*/ 4 w 145"/>
                <a:gd name="T9" fmla="*/ 82 h 200"/>
                <a:gd name="T10" fmla="*/ 16 w 145"/>
                <a:gd name="T11" fmla="*/ 46 h 200"/>
                <a:gd name="T12" fmla="*/ 29 w 145"/>
                <a:gd name="T13" fmla="*/ 21 h 200"/>
                <a:gd name="T14" fmla="*/ 97 w 145"/>
                <a:gd name="T15" fmla="*/ 0 h 200"/>
                <a:gd name="T16" fmla="*/ 102 w 145"/>
                <a:gd name="T17" fmla="*/ 0 h 200"/>
                <a:gd name="T18" fmla="*/ 136 w 145"/>
                <a:gd name="T19" fmla="*/ 23 h 200"/>
                <a:gd name="T20" fmla="*/ 145 w 145"/>
                <a:gd name="T21" fmla="*/ 41 h 200"/>
                <a:gd name="T22" fmla="*/ 143 w 145"/>
                <a:gd name="T23" fmla="*/ 68 h 200"/>
                <a:gd name="T24" fmla="*/ 131 w 145"/>
                <a:gd name="T25" fmla="*/ 105 h 200"/>
                <a:gd name="T26" fmla="*/ 104 w 145"/>
                <a:gd name="T27" fmla="*/ 175 h 200"/>
                <a:gd name="T28" fmla="*/ 77 w 145"/>
                <a:gd name="T29" fmla="*/ 198 h 200"/>
                <a:gd name="T30" fmla="*/ 52 w 145"/>
                <a:gd name="T31" fmla="*/ 200 h 2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5"/>
                <a:gd name="T49" fmla="*/ 0 h 200"/>
                <a:gd name="T50" fmla="*/ 145 w 145"/>
                <a:gd name="T51" fmla="*/ 200 h 20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5" h="200">
                  <a:moveTo>
                    <a:pt x="52" y="200"/>
                  </a:moveTo>
                  <a:lnTo>
                    <a:pt x="18" y="186"/>
                  </a:lnTo>
                  <a:lnTo>
                    <a:pt x="0" y="180"/>
                  </a:lnTo>
                  <a:lnTo>
                    <a:pt x="9" y="132"/>
                  </a:lnTo>
                  <a:lnTo>
                    <a:pt x="4" y="82"/>
                  </a:lnTo>
                  <a:lnTo>
                    <a:pt x="16" y="46"/>
                  </a:lnTo>
                  <a:lnTo>
                    <a:pt x="29" y="21"/>
                  </a:lnTo>
                  <a:lnTo>
                    <a:pt x="97" y="0"/>
                  </a:lnTo>
                  <a:lnTo>
                    <a:pt x="102" y="0"/>
                  </a:lnTo>
                  <a:lnTo>
                    <a:pt x="136" y="23"/>
                  </a:lnTo>
                  <a:lnTo>
                    <a:pt x="145" y="41"/>
                  </a:lnTo>
                  <a:lnTo>
                    <a:pt x="143" y="68"/>
                  </a:lnTo>
                  <a:lnTo>
                    <a:pt x="131" y="105"/>
                  </a:lnTo>
                  <a:lnTo>
                    <a:pt x="104" y="175"/>
                  </a:lnTo>
                  <a:lnTo>
                    <a:pt x="77" y="198"/>
                  </a:lnTo>
                  <a:lnTo>
                    <a:pt x="52" y="200"/>
                  </a:lnTo>
                  <a:close/>
                </a:path>
              </a:pathLst>
            </a:custGeom>
            <a:solidFill>
              <a:schemeClr val="bg1"/>
            </a:solidFill>
            <a:ln w="0">
              <a:solidFill>
                <a:schemeClr val="tx1"/>
              </a:solidFill>
              <a:prstDash val="solid"/>
              <a:round/>
              <a:headEnd/>
              <a:tailEnd/>
            </a:ln>
          </p:spPr>
          <p:txBody>
            <a:bodyPr/>
            <a:lstStyle/>
            <a:p>
              <a:endParaRPr lang="el-GR"/>
            </a:p>
          </p:txBody>
        </p:sp>
        <p:sp>
          <p:nvSpPr>
            <p:cNvPr id="54316" name="Freeform 12"/>
            <p:cNvSpPr>
              <a:spLocks noChangeAspect="1"/>
            </p:cNvSpPr>
            <p:nvPr/>
          </p:nvSpPr>
          <p:spPr bwMode="auto">
            <a:xfrm>
              <a:off x="2894" y="2566"/>
              <a:ext cx="152" cy="332"/>
            </a:xfrm>
            <a:custGeom>
              <a:avLst/>
              <a:gdLst>
                <a:gd name="T0" fmla="*/ 93 w 145"/>
                <a:gd name="T1" fmla="*/ 25 h 317"/>
                <a:gd name="T2" fmla="*/ 59 w 145"/>
                <a:gd name="T3" fmla="*/ 11 h 317"/>
                <a:gd name="T4" fmla="*/ 41 w 145"/>
                <a:gd name="T5" fmla="*/ 5 h 317"/>
                <a:gd name="T6" fmla="*/ 20 w 145"/>
                <a:gd name="T7" fmla="*/ 86 h 317"/>
                <a:gd name="T8" fmla="*/ 13 w 145"/>
                <a:gd name="T9" fmla="*/ 141 h 317"/>
                <a:gd name="T10" fmla="*/ 2 w 145"/>
                <a:gd name="T11" fmla="*/ 215 h 317"/>
                <a:gd name="T12" fmla="*/ 0 w 145"/>
                <a:gd name="T13" fmla="*/ 254 h 317"/>
                <a:gd name="T14" fmla="*/ 2 w 145"/>
                <a:gd name="T15" fmla="*/ 283 h 317"/>
                <a:gd name="T16" fmla="*/ 9 w 145"/>
                <a:gd name="T17" fmla="*/ 308 h 317"/>
                <a:gd name="T18" fmla="*/ 23 w 145"/>
                <a:gd name="T19" fmla="*/ 317 h 317"/>
                <a:gd name="T20" fmla="*/ 32 w 145"/>
                <a:gd name="T21" fmla="*/ 313 h 317"/>
                <a:gd name="T22" fmla="*/ 45 w 145"/>
                <a:gd name="T23" fmla="*/ 295 h 317"/>
                <a:gd name="T24" fmla="*/ 54 w 145"/>
                <a:gd name="T25" fmla="*/ 268 h 317"/>
                <a:gd name="T26" fmla="*/ 66 w 145"/>
                <a:gd name="T27" fmla="*/ 231 h 317"/>
                <a:gd name="T28" fmla="*/ 93 w 145"/>
                <a:gd name="T29" fmla="*/ 161 h 317"/>
                <a:gd name="T30" fmla="*/ 113 w 145"/>
                <a:gd name="T31" fmla="*/ 107 h 317"/>
                <a:gd name="T32" fmla="*/ 145 w 145"/>
                <a:gd name="T33" fmla="*/ 0 h 317"/>
                <a:gd name="T34" fmla="*/ 118 w 145"/>
                <a:gd name="T35" fmla="*/ 23 h 317"/>
                <a:gd name="T36" fmla="*/ 93 w 145"/>
                <a:gd name="T37" fmla="*/ 25 h 3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5"/>
                <a:gd name="T58" fmla="*/ 0 h 317"/>
                <a:gd name="T59" fmla="*/ 145 w 145"/>
                <a:gd name="T60" fmla="*/ 317 h 3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5" h="317">
                  <a:moveTo>
                    <a:pt x="93" y="25"/>
                  </a:moveTo>
                  <a:lnTo>
                    <a:pt x="59" y="11"/>
                  </a:lnTo>
                  <a:lnTo>
                    <a:pt x="41" y="5"/>
                  </a:lnTo>
                  <a:lnTo>
                    <a:pt x="20" y="86"/>
                  </a:lnTo>
                  <a:lnTo>
                    <a:pt x="13" y="141"/>
                  </a:lnTo>
                  <a:lnTo>
                    <a:pt x="2" y="215"/>
                  </a:lnTo>
                  <a:lnTo>
                    <a:pt x="0" y="254"/>
                  </a:lnTo>
                  <a:lnTo>
                    <a:pt x="2" y="283"/>
                  </a:lnTo>
                  <a:lnTo>
                    <a:pt x="9" y="308"/>
                  </a:lnTo>
                  <a:lnTo>
                    <a:pt x="23" y="317"/>
                  </a:lnTo>
                  <a:lnTo>
                    <a:pt x="32" y="313"/>
                  </a:lnTo>
                  <a:lnTo>
                    <a:pt x="45" y="295"/>
                  </a:lnTo>
                  <a:lnTo>
                    <a:pt x="54" y="268"/>
                  </a:lnTo>
                  <a:lnTo>
                    <a:pt x="66" y="231"/>
                  </a:lnTo>
                  <a:lnTo>
                    <a:pt x="93" y="161"/>
                  </a:lnTo>
                  <a:lnTo>
                    <a:pt x="113" y="107"/>
                  </a:lnTo>
                  <a:lnTo>
                    <a:pt x="145" y="0"/>
                  </a:lnTo>
                  <a:lnTo>
                    <a:pt x="118" y="23"/>
                  </a:lnTo>
                  <a:lnTo>
                    <a:pt x="93" y="25"/>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5" name="Group 13"/>
          <p:cNvGrpSpPr>
            <a:grpSpLocks/>
          </p:cNvGrpSpPr>
          <p:nvPr/>
        </p:nvGrpSpPr>
        <p:grpSpPr bwMode="auto">
          <a:xfrm rot="-908756">
            <a:off x="2406651" y="3328988"/>
            <a:ext cx="1004888" cy="1943100"/>
            <a:chOff x="2497" y="2338"/>
            <a:chExt cx="228" cy="459"/>
          </a:xfrm>
        </p:grpSpPr>
        <p:sp>
          <p:nvSpPr>
            <p:cNvPr id="54313" name="Freeform 14"/>
            <p:cNvSpPr>
              <a:spLocks noChangeAspect="1"/>
            </p:cNvSpPr>
            <p:nvPr/>
          </p:nvSpPr>
          <p:spPr bwMode="auto">
            <a:xfrm>
              <a:off x="2568" y="2338"/>
              <a:ext cx="157" cy="172"/>
            </a:xfrm>
            <a:custGeom>
              <a:avLst/>
              <a:gdLst>
                <a:gd name="T0" fmla="*/ 52 w 150"/>
                <a:gd name="T1" fmla="*/ 157 h 164"/>
                <a:gd name="T2" fmla="*/ 14 w 150"/>
                <a:gd name="T3" fmla="*/ 141 h 164"/>
                <a:gd name="T4" fmla="*/ 0 w 150"/>
                <a:gd name="T5" fmla="*/ 125 h 164"/>
                <a:gd name="T6" fmla="*/ 2 w 150"/>
                <a:gd name="T7" fmla="*/ 114 h 164"/>
                <a:gd name="T8" fmla="*/ 5 w 150"/>
                <a:gd name="T9" fmla="*/ 71 h 164"/>
                <a:gd name="T10" fmla="*/ 5 w 150"/>
                <a:gd name="T11" fmla="*/ 48 h 164"/>
                <a:gd name="T12" fmla="*/ 18 w 150"/>
                <a:gd name="T13" fmla="*/ 21 h 164"/>
                <a:gd name="T14" fmla="*/ 36 w 150"/>
                <a:gd name="T15" fmla="*/ 5 h 164"/>
                <a:gd name="T16" fmla="*/ 66 w 150"/>
                <a:gd name="T17" fmla="*/ 5 h 164"/>
                <a:gd name="T18" fmla="*/ 102 w 150"/>
                <a:gd name="T19" fmla="*/ 0 h 164"/>
                <a:gd name="T20" fmla="*/ 111 w 150"/>
                <a:gd name="T21" fmla="*/ 0 h 164"/>
                <a:gd name="T22" fmla="*/ 132 w 150"/>
                <a:gd name="T23" fmla="*/ 21 h 164"/>
                <a:gd name="T24" fmla="*/ 139 w 150"/>
                <a:gd name="T25" fmla="*/ 39 h 164"/>
                <a:gd name="T26" fmla="*/ 150 w 150"/>
                <a:gd name="T27" fmla="*/ 64 h 164"/>
                <a:gd name="T28" fmla="*/ 148 w 150"/>
                <a:gd name="T29" fmla="*/ 80 h 164"/>
                <a:gd name="T30" fmla="*/ 136 w 150"/>
                <a:gd name="T31" fmla="*/ 107 h 164"/>
                <a:gd name="T32" fmla="*/ 102 w 150"/>
                <a:gd name="T33" fmla="*/ 141 h 164"/>
                <a:gd name="T34" fmla="*/ 93 w 150"/>
                <a:gd name="T35" fmla="*/ 159 h 164"/>
                <a:gd name="T36" fmla="*/ 73 w 150"/>
                <a:gd name="T37" fmla="*/ 164 h 164"/>
                <a:gd name="T38" fmla="*/ 52 w 150"/>
                <a:gd name="T39" fmla="*/ 157 h 1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0"/>
                <a:gd name="T61" fmla="*/ 0 h 164"/>
                <a:gd name="T62" fmla="*/ 150 w 150"/>
                <a:gd name="T63" fmla="*/ 164 h 1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0" h="164">
                  <a:moveTo>
                    <a:pt x="52" y="157"/>
                  </a:moveTo>
                  <a:lnTo>
                    <a:pt x="14" y="141"/>
                  </a:lnTo>
                  <a:lnTo>
                    <a:pt x="0" y="125"/>
                  </a:lnTo>
                  <a:lnTo>
                    <a:pt x="2" y="114"/>
                  </a:lnTo>
                  <a:lnTo>
                    <a:pt x="5" y="71"/>
                  </a:lnTo>
                  <a:lnTo>
                    <a:pt x="5" y="48"/>
                  </a:lnTo>
                  <a:lnTo>
                    <a:pt x="18" y="21"/>
                  </a:lnTo>
                  <a:lnTo>
                    <a:pt x="36" y="5"/>
                  </a:lnTo>
                  <a:lnTo>
                    <a:pt x="66" y="5"/>
                  </a:lnTo>
                  <a:lnTo>
                    <a:pt x="102" y="0"/>
                  </a:lnTo>
                  <a:lnTo>
                    <a:pt x="111" y="0"/>
                  </a:lnTo>
                  <a:lnTo>
                    <a:pt x="132" y="21"/>
                  </a:lnTo>
                  <a:lnTo>
                    <a:pt x="139" y="39"/>
                  </a:lnTo>
                  <a:lnTo>
                    <a:pt x="150" y="64"/>
                  </a:lnTo>
                  <a:lnTo>
                    <a:pt x="148" y="80"/>
                  </a:lnTo>
                  <a:lnTo>
                    <a:pt x="136" y="107"/>
                  </a:lnTo>
                  <a:lnTo>
                    <a:pt x="102" y="141"/>
                  </a:lnTo>
                  <a:lnTo>
                    <a:pt x="93" y="159"/>
                  </a:lnTo>
                  <a:lnTo>
                    <a:pt x="73" y="164"/>
                  </a:lnTo>
                  <a:lnTo>
                    <a:pt x="52" y="157"/>
                  </a:lnTo>
                  <a:close/>
                </a:path>
              </a:pathLst>
            </a:custGeom>
            <a:solidFill>
              <a:schemeClr val="bg1"/>
            </a:solidFill>
            <a:ln w="0">
              <a:solidFill>
                <a:schemeClr val="tx1"/>
              </a:solidFill>
              <a:prstDash val="solid"/>
              <a:round/>
              <a:headEnd/>
              <a:tailEnd/>
            </a:ln>
          </p:spPr>
          <p:txBody>
            <a:bodyPr/>
            <a:lstStyle/>
            <a:p>
              <a:endParaRPr lang="el-GR"/>
            </a:p>
          </p:txBody>
        </p:sp>
        <p:sp>
          <p:nvSpPr>
            <p:cNvPr id="54314" name="Freeform 15"/>
            <p:cNvSpPr>
              <a:spLocks noChangeAspect="1"/>
            </p:cNvSpPr>
            <p:nvPr/>
          </p:nvSpPr>
          <p:spPr bwMode="auto">
            <a:xfrm>
              <a:off x="2497" y="2469"/>
              <a:ext cx="169" cy="328"/>
            </a:xfrm>
            <a:custGeom>
              <a:avLst/>
              <a:gdLst>
                <a:gd name="T0" fmla="*/ 120 w 161"/>
                <a:gd name="T1" fmla="*/ 32 h 313"/>
                <a:gd name="T2" fmla="*/ 82 w 161"/>
                <a:gd name="T3" fmla="*/ 16 h 313"/>
                <a:gd name="T4" fmla="*/ 68 w 161"/>
                <a:gd name="T5" fmla="*/ 0 h 313"/>
                <a:gd name="T6" fmla="*/ 52 w 161"/>
                <a:gd name="T7" fmla="*/ 50 h 313"/>
                <a:gd name="T8" fmla="*/ 23 w 161"/>
                <a:gd name="T9" fmla="*/ 150 h 313"/>
                <a:gd name="T10" fmla="*/ 9 w 161"/>
                <a:gd name="T11" fmla="*/ 222 h 313"/>
                <a:gd name="T12" fmla="*/ 0 w 161"/>
                <a:gd name="T13" fmla="*/ 286 h 313"/>
                <a:gd name="T14" fmla="*/ 5 w 161"/>
                <a:gd name="T15" fmla="*/ 306 h 313"/>
                <a:gd name="T16" fmla="*/ 14 w 161"/>
                <a:gd name="T17" fmla="*/ 313 h 313"/>
                <a:gd name="T18" fmla="*/ 18 w 161"/>
                <a:gd name="T19" fmla="*/ 311 h 313"/>
                <a:gd name="T20" fmla="*/ 32 w 161"/>
                <a:gd name="T21" fmla="*/ 297 h 313"/>
                <a:gd name="T22" fmla="*/ 64 w 161"/>
                <a:gd name="T23" fmla="*/ 243 h 313"/>
                <a:gd name="T24" fmla="*/ 100 w 161"/>
                <a:gd name="T25" fmla="*/ 168 h 313"/>
                <a:gd name="T26" fmla="*/ 143 w 161"/>
                <a:gd name="T27" fmla="*/ 73 h 313"/>
                <a:gd name="T28" fmla="*/ 161 w 161"/>
                <a:gd name="T29" fmla="*/ 34 h 313"/>
                <a:gd name="T30" fmla="*/ 141 w 161"/>
                <a:gd name="T31" fmla="*/ 39 h 313"/>
                <a:gd name="T32" fmla="*/ 120 w 161"/>
                <a:gd name="T33" fmla="*/ 32 h 3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1"/>
                <a:gd name="T52" fmla="*/ 0 h 313"/>
                <a:gd name="T53" fmla="*/ 161 w 161"/>
                <a:gd name="T54" fmla="*/ 313 h 3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1" h="313">
                  <a:moveTo>
                    <a:pt x="120" y="32"/>
                  </a:moveTo>
                  <a:lnTo>
                    <a:pt x="82" y="16"/>
                  </a:lnTo>
                  <a:lnTo>
                    <a:pt x="68" y="0"/>
                  </a:lnTo>
                  <a:lnTo>
                    <a:pt x="52" y="50"/>
                  </a:lnTo>
                  <a:lnTo>
                    <a:pt x="23" y="150"/>
                  </a:lnTo>
                  <a:lnTo>
                    <a:pt x="9" y="222"/>
                  </a:lnTo>
                  <a:lnTo>
                    <a:pt x="0" y="286"/>
                  </a:lnTo>
                  <a:lnTo>
                    <a:pt x="5" y="306"/>
                  </a:lnTo>
                  <a:lnTo>
                    <a:pt x="14" y="313"/>
                  </a:lnTo>
                  <a:lnTo>
                    <a:pt x="18" y="311"/>
                  </a:lnTo>
                  <a:lnTo>
                    <a:pt x="32" y="297"/>
                  </a:lnTo>
                  <a:lnTo>
                    <a:pt x="64" y="243"/>
                  </a:lnTo>
                  <a:lnTo>
                    <a:pt x="100" y="168"/>
                  </a:lnTo>
                  <a:lnTo>
                    <a:pt x="143" y="73"/>
                  </a:lnTo>
                  <a:lnTo>
                    <a:pt x="161" y="34"/>
                  </a:lnTo>
                  <a:lnTo>
                    <a:pt x="141" y="39"/>
                  </a:lnTo>
                  <a:lnTo>
                    <a:pt x="120" y="32"/>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6" name="Group 16"/>
          <p:cNvGrpSpPr>
            <a:grpSpLocks/>
          </p:cNvGrpSpPr>
          <p:nvPr/>
        </p:nvGrpSpPr>
        <p:grpSpPr bwMode="auto">
          <a:xfrm flipH="1" flipV="1">
            <a:off x="4559300" y="3306765"/>
            <a:ext cx="573088" cy="2012950"/>
            <a:chOff x="3128" y="712"/>
            <a:chExt cx="1121" cy="3049"/>
          </a:xfrm>
        </p:grpSpPr>
        <p:sp>
          <p:nvSpPr>
            <p:cNvPr id="54311" name="Freeform 17"/>
            <p:cNvSpPr>
              <a:spLocks/>
            </p:cNvSpPr>
            <p:nvPr/>
          </p:nvSpPr>
          <p:spPr bwMode="auto">
            <a:xfrm>
              <a:off x="3260" y="712"/>
              <a:ext cx="924" cy="2053"/>
            </a:xfrm>
            <a:custGeom>
              <a:avLst/>
              <a:gdLst>
                <a:gd name="T0" fmla="*/ 887 w 924"/>
                <a:gd name="T1" fmla="*/ 1988 h 2053"/>
                <a:gd name="T2" fmla="*/ 922 w 924"/>
                <a:gd name="T3" fmla="*/ 1456 h 2053"/>
                <a:gd name="T4" fmla="*/ 897 w 924"/>
                <a:gd name="T5" fmla="*/ 1043 h 2053"/>
                <a:gd name="T6" fmla="*/ 817 w 924"/>
                <a:gd name="T7" fmla="*/ 513 h 2053"/>
                <a:gd name="T8" fmla="*/ 755 w 924"/>
                <a:gd name="T9" fmla="*/ 289 h 2053"/>
                <a:gd name="T10" fmla="*/ 679 w 924"/>
                <a:gd name="T11" fmla="*/ 140 h 2053"/>
                <a:gd name="T12" fmla="*/ 545 w 924"/>
                <a:gd name="T13" fmla="*/ 8 h 2053"/>
                <a:gd name="T14" fmla="*/ 387 w 924"/>
                <a:gd name="T15" fmla="*/ 269 h 2053"/>
                <a:gd name="T16" fmla="*/ 309 w 924"/>
                <a:gd name="T17" fmla="*/ 528 h 2053"/>
                <a:gd name="T18" fmla="*/ 152 w 924"/>
                <a:gd name="T19" fmla="*/ 1028 h 2053"/>
                <a:gd name="T20" fmla="*/ 20 w 924"/>
                <a:gd name="T21" fmla="*/ 1676 h 2053"/>
                <a:gd name="T22" fmla="*/ 7 w 924"/>
                <a:gd name="T23" fmla="*/ 2053 h 2053"/>
                <a:gd name="T24" fmla="*/ 68 w 924"/>
                <a:gd name="T25" fmla="*/ 1884 h 2053"/>
                <a:gd name="T26" fmla="*/ 788 w 924"/>
                <a:gd name="T27" fmla="*/ 1884 h 2053"/>
                <a:gd name="T28" fmla="*/ 887 w 924"/>
                <a:gd name="T29" fmla="*/ 1988 h 20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4"/>
                <a:gd name="T46" fmla="*/ 0 h 2053"/>
                <a:gd name="T47" fmla="*/ 924 w 924"/>
                <a:gd name="T48" fmla="*/ 2053 h 20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4" h="2053">
                  <a:moveTo>
                    <a:pt x="887" y="1988"/>
                  </a:moveTo>
                  <a:cubicBezTo>
                    <a:pt x="904" y="1722"/>
                    <a:pt x="922" y="1456"/>
                    <a:pt x="922" y="1456"/>
                  </a:cubicBezTo>
                  <a:cubicBezTo>
                    <a:pt x="924" y="1299"/>
                    <a:pt x="914" y="1200"/>
                    <a:pt x="897" y="1043"/>
                  </a:cubicBezTo>
                  <a:cubicBezTo>
                    <a:pt x="880" y="886"/>
                    <a:pt x="841" y="639"/>
                    <a:pt x="817" y="513"/>
                  </a:cubicBezTo>
                  <a:cubicBezTo>
                    <a:pt x="793" y="387"/>
                    <a:pt x="778" y="351"/>
                    <a:pt x="755" y="289"/>
                  </a:cubicBezTo>
                  <a:cubicBezTo>
                    <a:pt x="732" y="227"/>
                    <a:pt x="714" y="187"/>
                    <a:pt x="679" y="140"/>
                  </a:cubicBezTo>
                  <a:cubicBezTo>
                    <a:pt x="679" y="140"/>
                    <a:pt x="600" y="0"/>
                    <a:pt x="545" y="8"/>
                  </a:cubicBezTo>
                  <a:cubicBezTo>
                    <a:pt x="490" y="16"/>
                    <a:pt x="387" y="269"/>
                    <a:pt x="387" y="269"/>
                  </a:cubicBezTo>
                  <a:cubicBezTo>
                    <a:pt x="387" y="269"/>
                    <a:pt x="348" y="402"/>
                    <a:pt x="309" y="528"/>
                  </a:cubicBezTo>
                  <a:cubicBezTo>
                    <a:pt x="270" y="654"/>
                    <a:pt x="200" y="837"/>
                    <a:pt x="152" y="1028"/>
                  </a:cubicBezTo>
                  <a:cubicBezTo>
                    <a:pt x="104" y="1219"/>
                    <a:pt x="40" y="1506"/>
                    <a:pt x="20" y="1676"/>
                  </a:cubicBezTo>
                  <a:cubicBezTo>
                    <a:pt x="0" y="1846"/>
                    <a:pt x="8" y="1884"/>
                    <a:pt x="7" y="2053"/>
                  </a:cubicBezTo>
                  <a:cubicBezTo>
                    <a:pt x="37" y="1968"/>
                    <a:pt x="68" y="1884"/>
                    <a:pt x="68" y="1884"/>
                  </a:cubicBezTo>
                  <a:lnTo>
                    <a:pt x="788" y="1884"/>
                  </a:lnTo>
                  <a:cubicBezTo>
                    <a:pt x="788" y="1884"/>
                    <a:pt x="837" y="1936"/>
                    <a:pt x="887" y="1988"/>
                  </a:cubicBezTo>
                  <a:close/>
                </a:path>
              </a:pathLst>
            </a:custGeom>
            <a:solidFill>
              <a:srgbClr val="FFFF99"/>
            </a:solidFill>
            <a:ln w="0" cap="flat" cmpd="sng">
              <a:solidFill>
                <a:schemeClr val="tx1"/>
              </a:solidFill>
              <a:prstDash val="solid"/>
              <a:round/>
              <a:headEnd type="none" w="med" len="med"/>
              <a:tailEnd type="none" w="med" len="med"/>
            </a:ln>
          </p:spPr>
          <p:txBody>
            <a:bodyPr/>
            <a:lstStyle/>
            <a:p>
              <a:endParaRPr lang="el-GR"/>
            </a:p>
          </p:txBody>
        </p:sp>
        <p:sp>
          <p:nvSpPr>
            <p:cNvPr id="54312" name="Freeform 18"/>
            <p:cNvSpPr>
              <a:spLocks/>
            </p:cNvSpPr>
            <p:nvPr/>
          </p:nvSpPr>
          <p:spPr bwMode="auto">
            <a:xfrm>
              <a:off x="3128" y="2389"/>
              <a:ext cx="1121" cy="1372"/>
            </a:xfrm>
            <a:custGeom>
              <a:avLst/>
              <a:gdLst>
                <a:gd name="T0" fmla="*/ 139 w 1121"/>
                <a:gd name="T1" fmla="*/ 376 h 1372"/>
                <a:gd name="T2" fmla="*/ 82 w 1121"/>
                <a:gd name="T3" fmla="*/ 666 h 1372"/>
                <a:gd name="T4" fmla="*/ 9 w 1121"/>
                <a:gd name="T5" fmla="*/ 1032 h 1372"/>
                <a:gd name="T6" fmla="*/ 25 w 1121"/>
                <a:gd name="T7" fmla="*/ 1314 h 1372"/>
                <a:gd name="T8" fmla="*/ 116 w 1121"/>
                <a:gd name="T9" fmla="*/ 1372 h 1372"/>
                <a:gd name="T10" fmla="*/ 368 w 1121"/>
                <a:gd name="T11" fmla="*/ 1369 h 1372"/>
                <a:gd name="T12" fmla="*/ 562 w 1121"/>
                <a:gd name="T13" fmla="*/ 1362 h 1372"/>
                <a:gd name="T14" fmla="*/ 839 w 1121"/>
                <a:gd name="T15" fmla="*/ 1357 h 1372"/>
                <a:gd name="T16" fmla="*/ 1024 w 1121"/>
                <a:gd name="T17" fmla="*/ 1311 h 1372"/>
                <a:gd name="T18" fmla="*/ 1075 w 1121"/>
                <a:gd name="T19" fmla="*/ 1243 h 1372"/>
                <a:gd name="T20" fmla="*/ 1112 w 1121"/>
                <a:gd name="T21" fmla="*/ 1056 h 1372"/>
                <a:gd name="T22" fmla="*/ 1114 w 1121"/>
                <a:gd name="T23" fmla="*/ 930 h 1372"/>
                <a:gd name="T24" fmla="*/ 1111 w 1121"/>
                <a:gd name="T25" fmla="*/ 790 h 1372"/>
                <a:gd name="T26" fmla="*/ 1051 w 1121"/>
                <a:gd name="T27" fmla="*/ 424 h 1372"/>
                <a:gd name="T28" fmla="*/ 1020 w 1121"/>
                <a:gd name="T29" fmla="*/ 312 h 1372"/>
                <a:gd name="T30" fmla="*/ 993 w 1121"/>
                <a:gd name="T31" fmla="*/ 226 h 1372"/>
                <a:gd name="T32" fmla="*/ 931 w 1121"/>
                <a:gd name="T33" fmla="*/ 134 h 1372"/>
                <a:gd name="T34" fmla="*/ 860 w 1121"/>
                <a:gd name="T35" fmla="*/ 94 h 1372"/>
                <a:gd name="T36" fmla="*/ 762 w 1121"/>
                <a:gd name="T37" fmla="*/ 48 h 1372"/>
                <a:gd name="T38" fmla="*/ 634 w 1121"/>
                <a:gd name="T39" fmla="*/ 13 h 1372"/>
                <a:gd name="T40" fmla="*/ 477 w 1121"/>
                <a:gd name="T41" fmla="*/ 18 h 1372"/>
                <a:gd name="T42" fmla="*/ 265 w 1121"/>
                <a:gd name="T43" fmla="*/ 124 h 1372"/>
                <a:gd name="T44" fmla="*/ 170 w 1121"/>
                <a:gd name="T45" fmla="*/ 223 h 1372"/>
                <a:gd name="T46" fmla="*/ 139 w 1121"/>
                <a:gd name="T47" fmla="*/ 376 h 13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1"/>
                <a:gd name="T73" fmla="*/ 0 h 1372"/>
                <a:gd name="T74" fmla="*/ 1121 w 1121"/>
                <a:gd name="T75" fmla="*/ 1372 h 13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1" h="1372">
                  <a:moveTo>
                    <a:pt x="139" y="376"/>
                  </a:moveTo>
                  <a:lnTo>
                    <a:pt x="82" y="666"/>
                  </a:lnTo>
                  <a:cubicBezTo>
                    <a:pt x="60" y="775"/>
                    <a:pt x="18" y="924"/>
                    <a:pt x="9" y="1032"/>
                  </a:cubicBezTo>
                  <a:cubicBezTo>
                    <a:pt x="0" y="1142"/>
                    <a:pt x="10" y="1258"/>
                    <a:pt x="25" y="1314"/>
                  </a:cubicBezTo>
                  <a:cubicBezTo>
                    <a:pt x="40" y="1370"/>
                    <a:pt x="78" y="1372"/>
                    <a:pt x="116" y="1372"/>
                  </a:cubicBezTo>
                  <a:cubicBezTo>
                    <a:pt x="154" y="1372"/>
                    <a:pt x="291" y="1370"/>
                    <a:pt x="368" y="1369"/>
                  </a:cubicBezTo>
                  <a:cubicBezTo>
                    <a:pt x="445" y="1368"/>
                    <a:pt x="484" y="1364"/>
                    <a:pt x="562" y="1362"/>
                  </a:cubicBezTo>
                  <a:cubicBezTo>
                    <a:pt x="640" y="1360"/>
                    <a:pt x="762" y="1365"/>
                    <a:pt x="839" y="1357"/>
                  </a:cubicBezTo>
                  <a:cubicBezTo>
                    <a:pt x="916" y="1349"/>
                    <a:pt x="985" y="1330"/>
                    <a:pt x="1024" y="1311"/>
                  </a:cubicBezTo>
                  <a:cubicBezTo>
                    <a:pt x="1063" y="1292"/>
                    <a:pt x="1063" y="1281"/>
                    <a:pt x="1075" y="1243"/>
                  </a:cubicBezTo>
                  <a:cubicBezTo>
                    <a:pt x="1087" y="1205"/>
                    <a:pt x="1106" y="1109"/>
                    <a:pt x="1112" y="1056"/>
                  </a:cubicBezTo>
                  <a:cubicBezTo>
                    <a:pt x="1118" y="1003"/>
                    <a:pt x="1114" y="974"/>
                    <a:pt x="1114" y="930"/>
                  </a:cubicBezTo>
                  <a:cubicBezTo>
                    <a:pt x="1114" y="886"/>
                    <a:pt x="1121" y="873"/>
                    <a:pt x="1111" y="790"/>
                  </a:cubicBezTo>
                  <a:cubicBezTo>
                    <a:pt x="1101" y="707"/>
                    <a:pt x="1066" y="504"/>
                    <a:pt x="1051" y="424"/>
                  </a:cubicBezTo>
                  <a:lnTo>
                    <a:pt x="1020" y="312"/>
                  </a:lnTo>
                  <a:lnTo>
                    <a:pt x="993" y="226"/>
                  </a:lnTo>
                  <a:cubicBezTo>
                    <a:pt x="978" y="196"/>
                    <a:pt x="953" y="156"/>
                    <a:pt x="931" y="134"/>
                  </a:cubicBezTo>
                  <a:cubicBezTo>
                    <a:pt x="909" y="112"/>
                    <a:pt x="888" y="108"/>
                    <a:pt x="860" y="94"/>
                  </a:cubicBezTo>
                  <a:cubicBezTo>
                    <a:pt x="832" y="80"/>
                    <a:pt x="799" y="60"/>
                    <a:pt x="762" y="48"/>
                  </a:cubicBezTo>
                  <a:cubicBezTo>
                    <a:pt x="725" y="36"/>
                    <a:pt x="681" y="18"/>
                    <a:pt x="634" y="13"/>
                  </a:cubicBezTo>
                  <a:cubicBezTo>
                    <a:pt x="587" y="8"/>
                    <a:pt x="543" y="0"/>
                    <a:pt x="477" y="18"/>
                  </a:cubicBezTo>
                  <a:cubicBezTo>
                    <a:pt x="411" y="36"/>
                    <a:pt x="322" y="81"/>
                    <a:pt x="265" y="124"/>
                  </a:cubicBezTo>
                  <a:cubicBezTo>
                    <a:pt x="214" y="158"/>
                    <a:pt x="191" y="181"/>
                    <a:pt x="170" y="223"/>
                  </a:cubicBezTo>
                  <a:cubicBezTo>
                    <a:pt x="149" y="265"/>
                    <a:pt x="145" y="344"/>
                    <a:pt x="139" y="376"/>
                  </a:cubicBezTo>
                  <a:close/>
                </a:path>
              </a:pathLst>
            </a:custGeom>
            <a:solidFill>
              <a:schemeClr val="bg1"/>
            </a:solidFill>
            <a:ln w="0" cap="flat" cmpd="sng">
              <a:solidFill>
                <a:schemeClr val="tx1"/>
              </a:solidFill>
              <a:prstDash val="solid"/>
              <a:round/>
              <a:headEnd type="none" w="med" len="med"/>
              <a:tailEnd type="none" w="med" len="med"/>
            </a:ln>
          </p:spPr>
          <p:txBody>
            <a:bodyPr/>
            <a:lstStyle/>
            <a:p>
              <a:endParaRPr lang="el-GR"/>
            </a:p>
          </p:txBody>
        </p:sp>
      </p:grpSp>
      <p:grpSp>
        <p:nvGrpSpPr>
          <p:cNvPr id="7" name="Group 19"/>
          <p:cNvGrpSpPr>
            <a:grpSpLocks/>
          </p:cNvGrpSpPr>
          <p:nvPr/>
        </p:nvGrpSpPr>
        <p:grpSpPr bwMode="auto">
          <a:xfrm flipH="1" flipV="1">
            <a:off x="5129212" y="3287715"/>
            <a:ext cx="538163" cy="2012950"/>
            <a:chOff x="3128" y="712"/>
            <a:chExt cx="1121" cy="3049"/>
          </a:xfrm>
        </p:grpSpPr>
        <p:sp>
          <p:nvSpPr>
            <p:cNvPr id="54309" name="Freeform 20"/>
            <p:cNvSpPr>
              <a:spLocks/>
            </p:cNvSpPr>
            <p:nvPr/>
          </p:nvSpPr>
          <p:spPr bwMode="auto">
            <a:xfrm>
              <a:off x="3260" y="712"/>
              <a:ext cx="924" cy="2053"/>
            </a:xfrm>
            <a:custGeom>
              <a:avLst/>
              <a:gdLst>
                <a:gd name="T0" fmla="*/ 887 w 924"/>
                <a:gd name="T1" fmla="*/ 1988 h 2053"/>
                <a:gd name="T2" fmla="*/ 922 w 924"/>
                <a:gd name="T3" fmla="*/ 1456 h 2053"/>
                <a:gd name="T4" fmla="*/ 897 w 924"/>
                <a:gd name="T5" fmla="*/ 1043 h 2053"/>
                <a:gd name="T6" fmla="*/ 817 w 924"/>
                <a:gd name="T7" fmla="*/ 513 h 2053"/>
                <a:gd name="T8" fmla="*/ 755 w 924"/>
                <a:gd name="T9" fmla="*/ 289 h 2053"/>
                <a:gd name="T10" fmla="*/ 679 w 924"/>
                <a:gd name="T11" fmla="*/ 140 h 2053"/>
                <a:gd name="T12" fmla="*/ 545 w 924"/>
                <a:gd name="T13" fmla="*/ 8 h 2053"/>
                <a:gd name="T14" fmla="*/ 387 w 924"/>
                <a:gd name="T15" fmla="*/ 269 h 2053"/>
                <a:gd name="T16" fmla="*/ 309 w 924"/>
                <a:gd name="T17" fmla="*/ 528 h 2053"/>
                <a:gd name="T18" fmla="*/ 152 w 924"/>
                <a:gd name="T19" fmla="*/ 1028 h 2053"/>
                <a:gd name="T20" fmla="*/ 20 w 924"/>
                <a:gd name="T21" fmla="*/ 1676 h 2053"/>
                <a:gd name="T22" fmla="*/ 7 w 924"/>
                <a:gd name="T23" fmla="*/ 2053 h 2053"/>
                <a:gd name="T24" fmla="*/ 68 w 924"/>
                <a:gd name="T25" fmla="*/ 1884 h 2053"/>
                <a:gd name="T26" fmla="*/ 788 w 924"/>
                <a:gd name="T27" fmla="*/ 1884 h 2053"/>
                <a:gd name="T28" fmla="*/ 887 w 924"/>
                <a:gd name="T29" fmla="*/ 1988 h 20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4"/>
                <a:gd name="T46" fmla="*/ 0 h 2053"/>
                <a:gd name="T47" fmla="*/ 924 w 924"/>
                <a:gd name="T48" fmla="*/ 2053 h 20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4" h="2053">
                  <a:moveTo>
                    <a:pt x="887" y="1988"/>
                  </a:moveTo>
                  <a:cubicBezTo>
                    <a:pt x="904" y="1722"/>
                    <a:pt x="922" y="1456"/>
                    <a:pt x="922" y="1456"/>
                  </a:cubicBezTo>
                  <a:cubicBezTo>
                    <a:pt x="924" y="1299"/>
                    <a:pt x="914" y="1200"/>
                    <a:pt x="897" y="1043"/>
                  </a:cubicBezTo>
                  <a:cubicBezTo>
                    <a:pt x="880" y="886"/>
                    <a:pt x="841" y="639"/>
                    <a:pt x="817" y="513"/>
                  </a:cubicBezTo>
                  <a:cubicBezTo>
                    <a:pt x="793" y="387"/>
                    <a:pt x="778" y="351"/>
                    <a:pt x="755" y="289"/>
                  </a:cubicBezTo>
                  <a:cubicBezTo>
                    <a:pt x="732" y="227"/>
                    <a:pt x="714" y="187"/>
                    <a:pt x="679" y="140"/>
                  </a:cubicBezTo>
                  <a:cubicBezTo>
                    <a:pt x="679" y="140"/>
                    <a:pt x="600" y="0"/>
                    <a:pt x="545" y="8"/>
                  </a:cubicBezTo>
                  <a:cubicBezTo>
                    <a:pt x="490" y="16"/>
                    <a:pt x="387" y="269"/>
                    <a:pt x="387" y="269"/>
                  </a:cubicBezTo>
                  <a:cubicBezTo>
                    <a:pt x="387" y="269"/>
                    <a:pt x="348" y="402"/>
                    <a:pt x="309" y="528"/>
                  </a:cubicBezTo>
                  <a:cubicBezTo>
                    <a:pt x="270" y="654"/>
                    <a:pt x="200" y="837"/>
                    <a:pt x="152" y="1028"/>
                  </a:cubicBezTo>
                  <a:cubicBezTo>
                    <a:pt x="104" y="1219"/>
                    <a:pt x="40" y="1506"/>
                    <a:pt x="20" y="1676"/>
                  </a:cubicBezTo>
                  <a:cubicBezTo>
                    <a:pt x="0" y="1846"/>
                    <a:pt x="8" y="1884"/>
                    <a:pt x="7" y="2053"/>
                  </a:cubicBezTo>
                  <a:cubicBezTo>
                    <a:pt x="37" y="1968"/>
                    <a:pt x="68" y="1884"/>
                    <a:pt x="68" y="1884"/>
                  </a:cubicBezTo>
                  <a:lnTo>
                    <a:pt x="788" y="1884"/>
                  </a:lnTo>
                  <a:cubicBezTo>
                    <a:pt x="788" y="1884"/>
                    <a:pt x="837" y="1936"/>
                    <a:pt x="887" y="1988"/>
                  </a:cubicBezTo>
                  <a:close/>
                </a:path>
              </a:pathLst>
            </a:custGeom>
            <a:solidFill>
              <a:srgbClr val="FFFF99"/>
            </a:solidFill>
            <a:ln w="0" cap="flat" cmpd="sng">
              <a:solidFill>
                <a:schemeClr val="tx1"/>
              </a:solidFill>
              <a:prstDash val="solid"/>
              <a:round/>
              <a:headEnd type="none" w="med" len="med"/>
              <a:tailEnd type="none" w="med" len="med"/>
            </a:ln>
          </p:spPr>
          <p:txBody>
            <a:bodyPr/>
            <a:lstStyle/>
            <a:p>
              <a:endParaRPr lang="el-GR"/>
            </a:p>
          </p:txBody>
        </p:sp>
        <p:sp>
          <p:nvSpPr>
            <p:cNvPr id="54310" name="Freeform 21"/>
            <p:cNvSpPr>
              <a:spLocks/>
            </p:cNvSpPr>
            <p:nvPr/>
          </p:nvSpPr>
          <p:spPr bwMode="auto">
            <a:xfrm>
              <a:off x="3128" y="2389"/>
              <a:ext cx="1121" cy="1372"/>
            </a:xfrm>
            <a:custGeom>
              <a:avLst/>
              <a:gdLst>
                <a:gd name="T0" fmla="*/ 139 w 1121"/>
                <a:gd name="T1" fmla="*/ 376 h 1372"/>
                <a:gd name="T2" fmla="*/ 82 w 1121"/>
                <a:gd name="T3" fmla="*/ 666 h 1372"/>
                <a:gd name="T4" fmla="*/ 9 w 1121"/>
                <a:gd name="T5" fmla="*/ 1032 h 1372"/>
                <a:gd name="T6" fmla="*/ 25 w 1121"/>
                <a:gd name="T7" fmla="*/ 1314 h 1372"/>
                <a:gd name="T8" fmla="*/ 116 w 1121"/>
                <a:gd name="T9" fmla="*/ 1372 h 1372"/>
                <a:gd name="T10" fmla="*/ 368 w 1121"/>
                <a:gd name="T11" fmla="*/ 1369 h 1372"/>
                <a:gd name="T12" fmla="*/ 562 w 1121"/>
                <a:gd name="T13" fmla="*/ 1362 h 1372"/>
                <a:gd name="T14" fmla="*/ 839 w 1121"/>
                <a:gd name="T15" fmla="*/ 1357 h 1372"/>
                <a:gd name="T16" fmla="*/ 1024 w 1121"/>
                <a:gd name="T17" fmla="*/ 1311 h 1372"/>
                <a:gd name="T18" fmla="*/ 1075 w 1121"/>
                <a:gd name="T19" fmla="*/ 1243 h 1372"/>
                <a:gd name="T20" fmla="*/ 1112 w 1121"/>
                <a:gd name="T21" fmla="*/ 1056 h 1372"/>
                <a:gd name="T22" fmla="*/ 1114 w 1121"/>
                <a:gd name="T23" fmla="*/ 930 h 1372"/>
                <a:gd name="T24" fmla="*/ 1111 w 1121"/>
                <a:gd name="T25" fmla="*/ 790 h 1372"/>
                <a:gd name="T26" fmla="*/ 1051 w 1121"/>
                <a:gd name="T27" fmla="*/ 424 h 1372"/>
                <a:gd name="T28" fmla="*/ 1020 w 1121"/>
                <a:gd name="T29" fmla="*/ 312 h 1372"/>
                <a:gd name="T30" fmla="*/ 993 w 1121"/>
                <a:gd name="T31" fmla="*/ 226 h 1372"/>
                <a:gd name="T32" fmla="*/ 931 w 1121"/>
                <a:gd name="T33" fmla="*/ 134 h 1372"/>
                <a:gd name="T34" fmla="*/ 860 w 1121"/>
                <a:gd name="T35" fmla="*/ 94 h 1372"/>
                <a:gd name="T36" fmla="*/ 762 w 1121"/>
                <a:gd name="T37" fmla="*/ 48 h 1372"/>
                <a:gd name="T38" fmla="*/ 634 w 1121"/>
                <a:gd name="T39" fmla="*/ 13 h 1372"/>
                <a:gd name="T40" fmla="*/ 477 w 1121"/>
                <a:gd name="T41" fmla="*/ 18 h 1372"/>
                <a:gd name="T42" fmla="*/ 265 w 1121"/>
                <a:gd name="T43" fmla="*/ 124 h 1372"/>
                <a:gd name="T44" fmla="*/ 170 w 1121"/>
                <a:gd name="T45" fmla="*/ 223 h 1372"/>
                <a:gd name="T46" fmla="*/ 139 w 1121"/>
                <a:gd name="T47" fmla="*/ 376 h 13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1"/>
                <a:gd name="T73" fmla="*/ 0 h 1372"/>
                <a:gd name="T74" fmla="*/ 1121 w 1121"/>
                <a:gd name="T75" fmla="*/ 1372 h 13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1" h="1372">
                  <a:moveTo>
                    <a:pt x="139" y="376"/>
                  </a:moveTo>
                  <a:lnTo>
                    <a:pt x="82" y="666"/>
                  </a:lnTo>
                  <a:cubicBezTo>
                    <a:pt x="60" y="775"/>
                    <a:pt x="18" y="924"/>
                    <a:pt x="9" y="1032"/>
                  </a:cubicBezTo>
                  <a:cubicBezTo>
                    <a:pt x="0" y="1142"/>
                    <a:pt x="10" y="1258"/>
                    <a:pt x="25" y="1314"/>
                  </a:cubicBezTo>
                  <a:cubicBezTo>
                    <a:pt x="40" y="1370"/>
                    <a:pt x="78" y="1372"/>
                    <a:pt x="116" y="1372"/>
                  </a:cubicBezTo>
                  <a:cubicBezTo>
                    <a:pt x="154" y="1372"/>
                    <a:pt x="291" y="1370"/>
                    <a:pt x="368" y="1369"/>
                  </a:cubicBezTo>
                  <a:cubicBezTo>
                    <a:pt x="445" y="1368"/>
                    <a:pt x="484" y="1364"/>
                    <a:pt x="562" y="1362"/>
                  </a:cubicBezTo>
                  <a:cubicBezTo>
                    <a:pt x="640" y="1360"/>
                    <a:pt x="762" y="1365"/>
                    <a:pt x="839" y="1357"/>
                  </a:cubicBezTo>
                  <a:cubicBezTo>
                    <a:pt x="916" y="1349"/>
                    <a:pt x="985" y="1330"/>
                    <a:pt x="1024" y="1311"/>
                  </a:cubicBezTo>
                  <a:cubicBezTo>
                    <a:pt x="1063" y="1292"/>
                    <a:pt x="1063" y="1281"/>
                    <a:pt x="1075" y="1243"/>
                  </a:cubicBezTo>
                  <a:cubicBezTo>
                    <a:pt x="1087" y="1205"/>
                    <a:pt x="1106" y="1109"/>
                    <a:pt x="1112" y="1056"/>
                  </a:cubicBezTo>
                  <a:cubicBezTo>
                    <a:pt x="1118" y="1003"/>
                    <a:pt x="1114" y="974"/>
                    <a:pt x="1114" y="930"/>
                  </a:cubicBezTo>
                  <a:cubicBezTo>
                    <a:pt x="1114" y="886"/>
                    <a:pt x="1121" y="873"/>
                    <a:pt x="1111" y="790"/>
                  </a:cubicBezTo>
                  <a:cubicBezTo>
                    <a:pt x="1101" y="707"/>
                    <a:pt x="1066" y="504"/>
                    <a:pt x="1051" y="424"/>
                  </a:cubicBezTo>
                  <a:lnTo>
                    <a:pt x="1020" y="312"/>
                  </a:lnTo>
                  <a:lnTo>
                    <a:pt x="993" y="226"/>
                  </a:lnTo>
                  <a:cubicBezTo>
                    <a:pt x="978" y="196"/>
                    <a:pt x="953" y="156"/>
                    <a:pt x="931" y="134"/>
                  </a:cubicBezTo>
                  <a:cubicBezTo>
                    <a:pt x="909" y="112"/>
                    <a:pt x="888" y="108"/>
                    <a:pt x="860" y="94"/>
                  </a:cubicBezTo>
                  <a:cubicBezTo>
                    <a:pt x="832" y="80"/>
                    <a:pt x="799" y="60"/>
                    <a:pt x="762" y="48"/>
                  </a:cubicBezTo>
                  <a:cubicBezTo>
                    <a:pt x="725" y="36"/>
                    <a:pt x="681" y="18"/>
                    <a:pt x="634" y="13"/>
                  </a:cubicBezTo>
                  <a:cubicBezTo>
                    <a:pt x="587" y="8"/>
                    <a:pt x="543" y="0"/>
                    <a:pt x="477" y="18"/>
                  </a:cubicBezTo>
                  <a:cubicBezTo>
                    <a:pt x="411" y="36"/>
                    <a:pt x="322" y="81"/>
                    <a:pt x="265" y="124"/>
                  </a:cubicBezTo>
                  <a:cubicBezTo>
                    <a:pt x="214" y="158"/>
                    <a:pt x="191" y="181"/>
                    <a:pt x="170" y="223"/>
                  </a:cubicBezTo>
                  <a:cubicBezTo>
                    <a:pt x="149" y="265"/>
                    <a:pt x="145" y="344"/>
                    <a:pt x="139" y="376"/>
                  </a:cubicBezTo>
                  <a:close/>
                </a:path>
              </a:pathLst>
            </a:custGeom>
            <a:solidFill>
              <a:schemeClr val="bg1"/>
            </a:solidFill>
            <a:ln w="0" cap="flat" cmpd="sng">
              <a:solidFill>
                <a:schemeClr val="tx1"/>
              </a:solidFill>
              <a:prstDash val="solid"/>
              <a:round/>
              <a:headEnd type="none" w="med" len="med"/>
              <a:tailEnd type="none" w="med" len="med"/>
            </a:ln>
          </p:spPr>
          <p:txBody>
            <a:bodyPr/>
            <a:lstStyle/>
            <a:p>
              <a:endParaRPr lang="el-GR"/>
            </a:p>
          </p:txBody>
        </p:sp>
      </p:grpSp>
      <p:grpSp>
        <p:nvGrpSpPr>
          <p:cNvPr id="8" name="Group 22"/>
          <p:cNvGrpSpPr>
            <a:grpSpLocks/>
          </p:cNvGrpSpPr>
          <p:nvPr/>
        </p:nvGrpSpPr>
        <p:grpSpPr bwMode="auto">
          <a:xfrm>
            <a:off x="2957513" y="1276350"/>
            <a:ext cx="660400" cy="2184400"/>
            <a:chOff x="2932" y="1847"/>
            <a:chExt cx="157" cy="517"/>
          </a:xfrm>
        </p:grpSpPr>
        <p:sp>
          <p:nvSpPr>
            <p:cNvPr id="54307" name="Freeform 23"/>
            <p:cNvSpPr>
              <a:spLocks noChangeAspect="1"/>
            </p:cNvSpPr>
            <p:nvPr/>
          </p:nvSpPr>
          <p:spPr bwMode="auto">
            <a:xfrm>
              <a:off x="2932" y="2169"/>
              <a:ext cx="157" cy="195"/>
            </a:xfrm>
            <a:custGeom>
              <a:avLst/>
              <a:gdLst>
                <a:gd name="T0" fmla="*/ 73 w 150"/>
                <a:gd name="T1" fmla="*/ 186 h 186"/>
                <a:gd name="T2" fmla="*/ 66 w 150"/>
                <a:gd name="T3" fmla="*/ 186 h 186"/>
                <a:gd name="T4" fmla="*/ 41 w 150"/>
                <a:gd name="T5" fmla="*/ 175 h 186"/>
                <a:gd name="T6" fmla="*/ 18 w 150"/>
                <a:gd name="T7" fmla="*/ 157 h 186"/>
                <a:gd name="T8" fmla="*/ 2 w 150"/>
                <a:gd name="T9" fmla="*/ 132 h 186"/>
                <a:gd name="T10" fmla="*/ 0 w 150"/>
                <a:gd name="T11" fmla="*/ 114 h 186"/>
                <a:gd name="T12" fmla="*/ 0 w 150"/>
                <a:gd name="T13" fmla="*/ 100 h 186"/>
                <a:gd name="T14" fmla="*/ 14 w 150"/>
                <a:gd name="T15" fmla="*/ 48 h 186"/>
                <a:gd name="T16" fmla="*/ 18 w 150"/>
                <a:gd name="T17" fmla="*/ 28 h 186"/>
                <a:gd name="T18" fmla="*/ 21 w 150"/>
                <a:gd name="T19" fmla="*/ 16 h 186"/>
                <a:gd name="T20" fmla="*/ 36 w 150"/>
                <a:gd name="T21" fmla="*/ 5 h 186"/>
                <a:gd name="T22" fmla="*/ 46 w 150"/>
                <a:gd name="T23" fmla="*/ 0 h 186"/>
                <a:gd name="T24" fmla="*/ 82 w 150"/>
                <a:gd name="T25" fmla="*/ 0 h 186"/>
                <a:gd name="T26" fmla="*/ 100 w 150"/>
                <a:gd name="T27" fmla="*/ 5 h 186"/>
                <a:gd name="T28" fmla="*/ 118 w 150"/>
                <a:gd name="T29" fmla="*/ 12 h 186"/>
                <a:gd name="T30" fmla="*/ 127 w 150"/>
                <a:gd name="T31" fmla="*/ 23 h 186"/>
                <a:gd name="T32" fmla="*/ 129 w 150"/>
                <a:gd name="T33" fmla="*/ 48 h 186"/>
                <a:gd name="T34" fmla="*/ 134 w 150"/>
                <a:gd name="T35" fmla="*/ 55 h 186"/>
                <a:gd name="T36" fmla="*/ 145 w 150"/>
                <a:gd name="T37" fmla="*/ 91 h 186"/>
                <a:gd name="T38" fmla="*/ 150 w 150"/>
                <a:gd name="T39" fmla="*/ 107 h 186"/>
                <a:gd name="T40" fmla="*/ 145 w 150"/>
                <a:gd name="T41" fmla="*/ 116 h 186"/>
                <a:gd name="T42" fmla="*/ 141 w 150"/>
                <a:gd name="T43" fmla="*/ 134 h 186"/>
                <a:gd name="T44" fmla="*/ 123 w 150"/>
                <a:gd name="T45" fmla="*/ 152 h 186"/>
                <a:gd name="T46" fmla="*/ 109 w 150"/>
                <a:gd name="T47" fmla="*/ 168 h 186"/>
                <a:gd name="T48" fmla="*/ 86 w 150"/>
                <a:gd name="T49" fmla="*/ 182 h 186"/>
                <a:gd name="T50" fmla="*/ 73 w 150"/>
                <a:gd name="T51" fmla="*/ 186 h 1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0"/>
                <a:gd name="T79" fmla="*/ 0 h 186"/>
                <a:gd name="T80" fmla="*/ 150 w 150"/>
                <a:gd name="T81" fmla="*/ 186 h 18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0" h="186">
                  <a:moveTo>
                    <a:pt x="73" y="186"/>
                  </a:moveTo>
                  <a:lnTo>
                    <a:pt x="66" y="186"/>
                  </a:lnTo>
                  <a:lnTo>
                    <a:pt x="41" y="175"/>
                  </a:lnTo>
                  <a:lnTo>
                    <a:pt x="18" y="157"/>
                  </a:lnTo>
                  <a:lnTo>
                    <a:pt x="2" y="132"/>
                  </a:lnTo>
                  <a:lnTo>
                    <a:pt x="0" y="114"/>
                  </a:lnTo>
                  <a:lnTo>
                    <a:pt x="0" y="100"/>
                  </a:lnTo>
                  <a:lnTo>
                    <a:pt x="14" y="48"/>
                  </a:lnTo>
                  <a:lnTo>
                    <a:pt x="18" y="28"/>
                  </a:lnTo>
                  <a:lnTo>
                    <a:pt x="21" y="16"/>
                  </a:lnTo>
                  <a:lnTo>
                    <a:pt x="36" y="5"/>
                  </a:lnTo>
                  <a:lnTo>
                    <a:pt x="46" y="0"/>
                  </a:lnTo>
                  <a:lnTo>
                    <a:pt x="82" y="0"/>
                  </a:lnTo>
                  <a:lnTo>
                    <a:pt x="100" y="5"/>
                  </a:lnTo>
                  <a:lnTo>
                    <a:pt x="118" y="12"/>
                  </a:lnTo>
                  <a:lnTo>
                    <a:pt x="127" y="23"/>
                  </a:lnTo>
                  <a:lnTo>
                    <a:pt x="129" y="48"/>
                  </a:lnTo>
                  <a:lnTo>
                    <a:pt x="134" y="55"/>
                  </a:lnTo>
                  <a:lnTo>
                    <a:pt x="145" y="91"/>
                  </a:lnTo>
                  <a:lnTo>
                    <a:pt x="150" y="107"/>
                  </a:lnTo>
                  <a:lnTo>
                    <a:pt x="145" y="116"/>
                  </a:lnTo>
                  <a:lnTo>
                    <a:pt x="141" y="134"/>
                  </a:lnTo>
                  <a:lnTo>
                    <a:pt x="123" y="152"/>
                  </a:lnTo>
                  <a:lnTo>
                    <a:pt x="109" y="168"/>
                  </a:lnTo>
                  <a:lnTo>
                    <a:pt x="86" y="182"/>
                  </a:lnTo>
                  <a:lnTo>
                    <a:pt x="73" y="186"/>
                  </a:lnTo>
                  <a:close/>
                </a:path>
              </a:pathLst>
            </a:custGeom>
            <a:solidFill>
              <a:schemeClr val="bg1"/>
            </a:solidFill>
            <a:ln w="0">
              <a:solidFill>
                <a:schemeClr val="tx1"/>
              </a:solidFill>
              <a:prstDash val="solid"/>
              <a:round/>
              <a:headEnd/>
              <a:tailEnd/>
            </a:ln>
          </p:spPr>
          <p:txBody>
            <a:bodyPr/>
            <a:lstStyle/>
            <a:p>
              <a:endParaRPr lang="el-GR"/>
            </a:p>
          </p:txBody>
        </p:sp>
        <p:sp>
          <p:nvSpPr>
            <p:cNvPr id="54308" name="Freeform 24"/>
            <p:cNvSpPr>
              <a:spLocks noChangeAspect="1"/>
            </p:cNvSpPr>
            <p:nvPr/>
          </p:nvSpPr>
          <p:spPr bwMode="auto">
            <a:xfrm>
              <a:off x="2954" y="1847"/>
              <a:ext cx="111" cy="347"/>
            </a:xfrm>
            <a:custGeom>
              <a:avLst/>
              <a:gdLst>
                <a:gd name="T0" fmla="*/ 0 w 106"/>
                <a:gd name="T1" fmla="*/ 324 h 331"/>
                <a:gd name="T2" fmla="*/ 15 w 106"/>
                <a:gd name="T3" fmla="*/ 313 h 331"/>
                <a:gd name="T4" fmla="*/ 25 w 106"/>
                <a:gd name="T5" fmla="*/ 308 h 331"/>
                <a:gd name="T6" fmla="*/ 61 w 106"/>
                <a:gd name="T7" fmla="*/ 308 h 331"/>
                <a:gd name="T8" fmla="*/ 79 w 106"/>
                <a:gd name="T9" fmla="*/ 313 h 331"/>
                <a:gd name="T10" fmla="*/ 97 w 106"/>
                <a:gd name="T11" fmla="*/ 320 h 331"/>
                <a:gd name="T12" fmla="*/ 106 w 106"/>
                <a:gd name="T13" fmla="*/ 331 h 331"/>
                <a:gd name="T14" fmla="*/ 106 w 106"/>
                <a:gd name="T15" fmla="*/ 277 h 331"/>
                <a:gd name="T16" fmla="*/ 97 w 106"/>
                <a:gd name="T17" fmla="*/ 218 h 331"/>
                <a:gd name="T18" fmla="*/ 95 w 106"/>
                <a:gd name="T19" fmla="*/ 170 h 331"/>
                <a:gd name="T20" fmla="*/ 79 w 106"/>
                <a:gd name="T21" fmla="*/ 102 h 331"/>
                <a:gd name="T22" fmla="*/ 74 w 106"/>
                <a:gd name="T23" fmla="*/ 48 h 331"/>
                <a:gd name="T24" fmla="*/ 63 w 106"/>
                <a:gd name="T25" fmla="*/ 11 h 331"/>
                <a:gd name="T26" fmla="*/ 49 w 106"/>
                <a:gd name="T27" fmla="*/ 0 h 331"/>
                <a:gd name="T28" fmla="*/ 38 w 106"/>
                <a:gd name="T29" fmla="*/ 4 h 331"/>
                <a:gd name="T30" fmla="*/ 36 w 106"/>
                <a:gd name="T31" fmla="*/ 23 h 331"/>
                <a:gd name="T32" fmla="*/ 31 w 106"/>
                <a:gd name="T33" fmla="*/ 50 h 331"/>
                <a:gd name="T34" fmla="*/ 20 w 106"/>
                <a:gd name="T35" fmla="*/ 95 h 331"/>
                <a:gd name="T36" fmla="*/ 18 w 106"/>
                <a:gd name="T37" fmla="*/ 138 h 331"/>
                <a:gd name="T38" fmla="*/ 11 w 106"/>
                <a:gd name="T39" fmla="*/ 181 h 331"/>
                <a:gd name="T40" fmla="*/ 4 w 106"/>
                <a:gd name="T41" fmla="*/ 218 h 331"/>
                <a:gd name="T42" fmla="*/ 0 w 106"/>
                <a:gd name="T43" fmla="*/ 258 h 331"/>
                <a:gd name="T44" fmla="*/ 0 w 106"/>
                <a:gd name="T45" fmla="*/ 290 h 331"/>
                <a:gd name="T46" fmla="*/ 0 w 106"/>
                <a:gd name="T47" fmla="*/ 324 h 33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6"/>
                <a:gd name="T73" fmla="*/ 0 h 331"/>
                <a:gd name="T74" fmla="*/ 106 w 106"/>
                <a:gd name="T75" fmla="*/ 331 h 33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6" h="331">
                  <a:moveTo>
                    <a:pt x="0" y="324"/>
                  </a:moveTo>
                  <a:lnTo>
                    <a:pt x="15" y="313"/>
                  </a:lnTo>
                  <a:lnTo>
                    <a:pt x="25" y="308"/>
                  </a:lnTo>
                  <a:lnTo>
                    <a:pt x="61" y="308"/>
                  </a:lnTo>
                  <a:lnTo>
                    <a:pt x="79" y="313"/>
                  </a:lnTo>
                  <a:lnTo>
                    <a:pt x="97" y="320"/>
                  </a:lnTo>
                  <a:lnTo>
                    <a:pt x="106" y="331"/>
                  </a:lnTo>
                  <a:lnTo>
                    <a:pt x="106" y="277"/>
                  </a:lnTo>
                  <a:lnTo>
                    <a:pt x="97" y="218"/>
                  </a:lnTo>
                  <a:lnTo>
                    <a:pt x="95" y="170"/>
                  </a:lnTo>
                  <a:lnTo>
                    <a:pt x="79" y="102"/>
                  </a:lnTo>
                  <a:lnTo>
                    <a:pt x="74" y="48"/>
                  </a:lnTo>
                  <a:lnTo>
                    <a:pt x="63" y="11"/>
                  </a:lnTo>
                  <a:lnTo>
                    <a:pt x="49" y="0"/>
                  </a:lnTo>
                  <a:lnTo>
                    <a:pt x="38" y="4"/>
                  </a:lnTo>
                  <a:lnTo>
                    <a:pt x="36" y="23"/>
                  </a:lnTo>
                  <a:lnTo>
                    <a:pt x="31" y="50"/>
                  </a:lnTo>
                  <a:lnTo>
                    <a:pt x="20" y="95"/>
                  </a:lnTo>
                  <a:lnTo>
                    <a:pt x="18" y="138"/>
                  </a:lnTo>
                  <a:lnTo>
                    <a:pt x="11" y="181"/>
                  </a:lnTo>
                  <a:lnTo>
                    <a:pt x="4" y="218"/>
                  </a:lnTo>
                  <a:lnTo>
                    <a:pt x="0" y="258"/>
                  </a:lnTo>
                  <a:lnTo>
                    <a:pt x="0" y="290"/>
                  </a:lnTo>
                  <a:lnTo>
                    <a:pt x="0" y="324"/>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9" name="Group 25"/>
          <p:cNvGrpSpPr>
            <a:grpSpLocks/>
          </p:cNvGrpSpPr>
          <p:nvPr/>
        </p:nvGrpSpPr>
        <p:grpSpPr bwMode="auto">
          <a:xfrm rot="311971">
            <a:off x="3613152" y="1103315"/>
            <a:ext cx="760413" cy="2363787"/>
            <a:chOff x="3046" y="1845"/>
            <a:chExt cx="154" cy="519"/>
          </a:xfrm>
        </p:grpSpPr>
        <p:sp>
          <p:nvSpPr>
            <p:cNvPr id="54305" name="Freeform 26"/>
            <p:cNvSpPr>
              <a:spLocks noChangeAspect="1"/>
            </p:cNvSpPr>
            <p:nvPr/>
          </p:nvSpPr>
          <p:spPr bwMode="auto">
            <a:xfrm>
              <a:off x="3051" y="2175"/>
              <a:ext cx="149" cy="189"/>
            </a:xfrm>
            <a:custGeom>
              <a:avLst/>
              <a:gdLst>
                <a:gd name="T0" fmla="*/ 90 w 142"/>
                <a:gd name="T1" fmla="*/ 181 h 181"/>
                <a:gd name="T2" fmla="*/ 72 w 142"/>
                <a:gd name="T3" fmla="*/ 177 h 181"/>
                <a:gd name="T4" fmla="*/ 45 w 142"/>
                <a:gd name="T5" fmla="*/ 168 h 181"/>
                <a:gd name="T6" fmla="*/ 29 w 142"/>
                <a:gd name="T7" fmla="*/ 161 h 181"/>
                <a:gd name="T8" fmla="*/ 11 w 142"/>
                <a:gd name="T9" fmla="*/ 136 h 181"/>
                <a:gd name="T10" fmla="*/ 2 w 142"/>
                <a:gd name="T11" fmla="*/ 106 h 181"/>
                <a:gd name="T12" fmla="*/ 0 w 142"/>
                <a:gd name="T13" fmla="*/ 88 h 181"/>
                <a:gd name="T14" fmla="*/ 6 w 142"/>
                <a:gd name="T15" fmla="*/ 59 h 181"/>
                <a:gd name="T16" fmla="*/ 11 w 142"/>
                <a:gd name="T17" fmla="*/ 32 h 181"/>
                <a:gd name="T18" fmla="*/ 15 w 142"/>
                <a:gd name="T19" fmla="*/ 16 h 181"/>
                <a:gd name="T20" fmla="*/ 27 w 142"/>
                <a:gd name="T21" fmla="*/ 7 h 181"/>
                <a:gd name="T22" fmla="*/ 47 w 142"/>
                <a:gd name="T23" fmla="*/ 0 h 181"/>
                <a:gd name="T24" fmla="*/ 70 w 142"/>
                <a:gd name="T25" fmla="*/ 0 h 181"/>
                <a:gd name="T26" fmla="*/ 88 w 142"/>
                <a:gd name="T27" fmla="*/ 4 h 181"/>
                <a:gd name="T28" fmla="*/ 102 w 142"/>
                <a:gd name="T29" fmla="*/ 9 h 181"/>
                <a:gd name="T30" fmla="*/ 113 w 142"/>
                <a:gd name="T31" fmla="*/ 25 h 181"/>
                <a:gd name="T32" fmla="*/ 129 w 142"/>
                <a:gd name="T33" fmla="*/ 61 h 181"/>
                <a:gd name="T34" fmla="*/ 133 w 142"/>
                <a:gd name="T35" fmla="*/ 84 h 181"/>
                <a:gd name="T36" fmla="*/ 140 w 142"/>
                <a:gd name="T37" fmla="*/ 102 h 181"/>
                <a:gd name="T38" fmla="*/ 142 w 142"/>
                <a:gd name="T39" fmla="*/ 120 h 181"/>
                <a:gd name="T40" fmla="*/ 136 w 142"/>
                <a:gd name="T41" fmla="*/ 145 h 181"/>
                <a:gd name="T42" fmla="*/ 111 w 142"/>
                <a:gd name="T43" fmla="*/ 168 h 181"/>
                <a:gd name="T44" fmla="*/ 99 w 142"/>
                <a:gd name="T45" fmla="*/ 177 h 181"/>
                <a:gd name="T46" fmla="*/ 90 w 142"/>
                <a:gd name="T47" fmla="*/ 181 h 18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2"/>
                <a:gd name="T73" fmla="*/ 0 h 181"/>
                <a:gd name="T74" fmla="*/ 142 w 142"/>
                <a:gd name="T75" fmla="*/ 181 h 18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2" h="181">
                  <a:moveTo>
                    <a:pt x="90" y="181"/>
                  </a:moveTo>
                  <a:lnTo>
                    <a:pt x="72" y="177"/>
                  </a:lnTo>
                  <a:lnTo>
                    <a:pt x="45" y="168"/>
                  </a:lnTo>
                  <a:lnTo>
                    <a:pt x="29" y="161"/>
                  </a:lnTo>
                  <a:lnTo>
                    <a:pt x="11" y="136"/>
                  </a:lnTo>
                  <a:lnTo>
                    <a:pt x="2" y="106"/>
                  </a:lnTo>
                  <a:lnTo>
                    <a:pt x="0" y="88"/>
                  </a:lnTo>
                  <a:lnTo>
                    <a:pt x="6" y="59"/>
                  </a:lnTo>
                  <a:lnTo>
                    <a:pt x="11" y="32"/>
                  </a:lnTo>
                  <a:lnTo>
                    <a:pt x="15" y="16"/>
                  </a:lnTo>
                  <a:lnTo>
                    <a:pt x="27" y="7"/>
                  </a:lnTo>
                  <a:lnTo>
                    <a:pt x="47" y="0"/>
                  </a:lnTo>
                  <a:lnTo>
                    <a:pt x="70" y="0"/>
                  </a:lnTo>
                  <a:lnTo>
                    <a:pt x="88" y="4"/>
                  </a:lnTo>
                  <a:lnTo>
                    <a:pt x="102" y="9"/>
                  </a:lnTo>
                  <a:lnTo>
                    <a:pt x="113" y="25"/>
                  </a:lnTo>
                  <a:lnTo>
                    <a:pt x="129" y="61"/>
                  </a:lnTo>
                  <a:lnTo>
                    <a:pt x="133" y="84"/>
                  </a:lnTo>
                  <a:lnTo>
                    <a:pt x="140" y="102"/>
                  </a:lnTo>
                  <a:lnTo>
                    <a:pt x="142" y="120"/>
                  </a:lnTo>
                  <a:lnTo>
                    <a:pt x="136" y="145"/>
                  </a:lnTo>
                  <a:lnTo>
                    <a:pt x="111" y="168"/>
                  </a:lnTo>
                  <a:lnTo>
                    <a:pt x="99" y="177"/>
                  </a:lnTo>
                  <a:lnTo>
                    <a:pt x="90" y="181"/>
                  </a:lnTo>
                  <a:close/>
                </a:path>
              </a:pathLst>
            </a:custGeom>
            <a:solidFill>
              <a:schemeClr val="bg1"/>
            </a:solidFill>
            <a:ln w="0">
              <a:solidFill>
                <a:schemeClr val="tx1"/>
              </a:solidFill>
              <a:prstDash val="solid"/>
              <a:round/>
              <a:headEnd/>
              <a:tailEnd/>
            </a:ln>
          </p:spPr>
          <p:txBody>
            <a:bodyPr/>
            <a:lstStyle/>
            <a:p>
              <a:endParaRPr lang="el-GR"/>
            </a:p>
          </p:txBody>
        </p:sp>
        <p:sp>
          <p:nvSpPr>
            <p:cNvPr id="54306" name="Freeform 27"/>
            <p:cNvSpPr>
              <a:spLocks noChangeAspect="1"/>
            </p:cNvSpPr>
            <p:nvPr/>
          </p:nvSpPr>
          <p:spPr bwMode="auto">
            <a:xfrm>
              <a:off x="3046" y="1845"/>
              <a:ext cx="123" cy="363"/>
            </a:xfrm>
            <a:custGeom>
              <a:avLst/>
              <a:gdLst>
                <a:gd name="T0" fmla="*/ 16 w 118"/>
                <a:gd name="T1" fmla="*/ 347 h 347"/>
                <a:gd name="T2" fmla="*/ 20 w 118"/>
                <a:gd name="T3" fmla="*/ 331 h 347"/>
                <a:gd name="T4" fmla="*/ 32 w 118"/>
                <a:gd name="T5" fmla="*/ 322 h 347"/>
                <a:gd name="T6" fmla="*/ 52 w 118"/>
                <a:gd name="T7" fmla="*/ 315 h 347"/>
                <a:gd name="T8" fmla="*/ 75 w 118"/>
                <a:gd name="T9" fmla="*/ 315 h 347"/>
                <a:gd name="T10" fmla="*/ 93 w 118"/>
                <a:gd name="T11" fmla="*/ 319 h 347"/>
                <a:gd name="T12" fmla="*/ 107 w 118"/>
                <a:gd name="T13" fmla="*/ 324 h 347"/>
                <a:gd name="T14" fmla="*/ 118 w 118"/>
                <a:gd name="T15" fmla="*/ 340 h 347"/>
                <a:gd name="T16" fmla="*/ 111 w 118"/>
                <a:gd name="T17" fmla="*/ 283 h 347"/>
                <a:gd name="T18" fmla="*/ 104 w 118"/>
                <a:gd name="T19" fmla="*/ 254 h 347"/>
                <a:gd name="T20" fmla="*/ 98 w 118"/>
                <a:gd name="T21" fmla="*/ 222 h 347"/>
                <a:gd name="T22" fmla="*/ 91 w 118"/>
                <a:gd name="T23" fmla="*/ 179 h 347"/>
                <a:gd name="T24" fmla="*/ 75 w 118"/>
                <a:gd name="T25" fmla="*/ 113 h 347"/>
                <a:gd name="T26" fmla="*/ 66 w 118"/>
                <a:gd name="T27" fmla="*/ 86 h 347"/>
                <a:gd name="T28" fmla="*/ 59 w 118"/>
                <a:gd name="T29" fmla="*/ 47 h 347"/>
                <a:gd name="T30" fmla="*/ 50 w 118"/>
                <a:gd name="T31" fmla="*/ 18 h 347"/>
                <a:gd name="T32" fmla="*/ 45 w 118"/>
                <a:gd name="T33" fmla="*/ 4 h 347"/>
                <a:gd name="T34" fmla="*/ 39 w 118"/>
                <a:gd name="T35" fmla="*/ 0 h 347"/>
                <a:gd name="T36" fmla="*/ 27 w 118"/>
                <a:gd name="T37" fmla="*/ 4 h 347"/>
                <a:gd name="T38" fmla="*/ 23 w 118"/>
                <a:gd name="T39" fmla="*/ 20 h 347"/>
                <a:gd name="T40" fmla="*/ 18 w 118"/>
                <a:gd name="T41" fmla="*/ 45 h 347"/>
                <a:gd name="T42" fmla="*/ 11 w 118"/>
                <a:gd name="T43" fmla="*/ 106 h 347"/>
                <a:gd name="T44" fmla="*/ 7 w 118"/>
                <a:gd name="T45" fmla="*/ 131 h 347"/>
                <a:gd name="T46" fmla="*/ 5 w 118"/>
                <a:gd name="T47" fmla="*/ 206 h 347"/>
                <a:gd name="T48" fmla="*/ 0 w 118"/>
                <a:gd name="T49" fmla="*/ 231 h 347"/>
                <a:gd name="T50" fmla="*/ 5 w 118"/>
                <a:gd name="T51" fmla="*/ 265 h 347"/>
                <a:gd name="T52" fmla="*/ 9 w 118"/>
                <a:gd name="T53" fmla="*/ 288 h 347"/>
                <a:gd name="T54" fmla="*/ 14 w 118"/>
                <a:gd name="T55" fmla="*/ 319 h 347"/>
                <a:gd name="T56" fmla="*/ 16 w 118"/>
                <a:gd name="T57" fmla="*/ 347 h 34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8"/>
                <a:gd name="T88" fmla="*/ 0 h 347"/>
                <a:gd name="T89" fmla="*/ 118 w 118"/>
                <a:gd name="T90" fmla="*/ 347 h 34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8" h="347">
                  <a:moveTo>
                    <a:pt x="16" y="347"/>
                  </a:moveTo>
                  <a:lnTo>
                    <a:pt x="20" y="331"/>
                  </a:lnTo>
                  <a:lnTo>
                    <a:pt x="32" y="322"/>
                  </a:lnTo>
                  <a:lnTo>
                    <a:pt x="52" y="315"/>
                  </a:lnTo>
                  <a:lnTo>
                    <a:pt x="75" y="315"/>
                  </a:lnTo>
                  <a:lnTo>
                    <a:pt x="93" y="319"/>
                  </a:lnTo>
                  <a:lnTo>
                    <a:pt x="107" y="324"/>
                  </a:lnTo>
                  <a:lnTo>
                    <a:pt x="118" y="340"/>
                  </a:lnTo>
                  <a:lnTo>
                    <a:pt x="111" y="283"/>
                  </a:lnTo>
                  <a:lnTo>
                    <a:pt x="104" y="254"/>
                  </a:lnTo>
                  <a:lnTo>
                    <a:pt x="98" y="222"/>
                  </a:lnTo>
                  <a:lnTo>
                    <a:pt x="91" y="179"/>
                  </a:lnTo>
                  <a:lnTo>
                    <a:pt x="75" y="113"/>
                  </a:lnTo>
                  <a:lnTo>
                    <a:pt x="66" y="86"/>
                  </a:lnTo>
                  <a:lnTo>
                    <a:pt x="59" y="47"/>
                  </a:lnTo>
                  <a:lnTo>
                    <a:pt x="50" y="18"/>
                  </a:lnTo>
                  <a:lnTo>
                    <a:pt x="45" y="4"/>
                  </a:lnTo>
                  <a:lnTo>
                    <a:pt x="39" y="0"/>
                  </a:lnTo>
                  <a:lnTo>
                    <a:pt x="27" y="4"/>
                  </a:lnTo>
                  <a:lnTo>
                    <a:pt x="23" y="20"/>
                  </a:lnTo>
                  <a:lnTo>
                    <a:pt x="18" y="45"/>
                  </a:lnTo>
                  <a:lnTo>
                    <a:pt x="11" y="106"/>
                  </a:lnTo>
                  <a:lnTo>
                    <a:pt x="7" y="131"/>
                  </a:lnTo>
                  <a:lnTo>
                    <a:pt x="5" y="206"/>
                  </a:lnTo>
                  <a:lnTo>
                    <a:pt x="0" y="231"/>
                  </a:lnTo>
                  <a:lnTo>
                    <a:pt x="5" y="265"/>
                  </a:lnTo>
                  <a:lnTo>
                    <a:pt x="9" y="288"/>
                  </a:lnTo>
                  <a:lnTo>
                    <a:pt x="14" y="319"/>
                  </a:lnTo>
                  <a:lnTo>
                    <a:pt x="16" y="347"/>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0" name="Group 28"/>
          <p:cNvGrpSpPr>
            <a:grpSpLocks/>
          </p:cNvGrpSpPr>
          <p:nvPr/>
        </p:nvGrpSpPr>
        <p:grpSpPr bwMode="auto">
          <a:xfrm rot="-269542">
            <a:off x="2338389" y="1292226"/>
            <a:ext cx="577851" cy="2184400"/>
            <a:chOff x="2765" y="1797"/>
            <a:chExt cx="167" cy="548"/>
          </a:xfrm>
        </p:grpSpPr>
        <p:sp>
          <p:nvSpPr>
            <p:cNvPr id="54303" name="Freeform 29"/>
            <p:cNvSpPr>
              <a:spLocks noChangeAspect="1"/>
            </p:cNvSpPr>
            <p:nvPr/>
          </p:nvSpPr>
          <p:spPr bwMode="auto">
            <a:xfrm>
              <a:off x="2765" y="2139"/>
              <a:ext cx="167" cy="206"/>
            </a:xfrm>
            <a:custGeom>
              <a:avLst/>
              <a:gdLst>
                <a:gd name="T0" fmla="*/ 73 w 159"/>
                <a:gd name="T1" fmla="*/ 197 h 197"/>
                <a:gd name="T2" fmla="*/ 66 w 159"/>
                <a:gd name="T3" fmla="*/ 197 h 197"/>
                <a:gd name="T4" fmla="*/ 39 w 159"/>
                <a:gd name="T5" fmla="*/ 184 h 197"/>
                <a:gd name="T6" fmla="*/ 16 w 159"/>
                <a:gd name="T7" fmla="*/ 163 h 197"/>
                <a:gd name="T8" fmla="*/ 3 w 159"/>
                <a:gd name="T9" fmla="*/ 136 h 197"/>
                <a:gd name="T10" fmla="*/ 0 w 159"/>
                <a:gd name="T11" fmla="*/ 115 h 197"/>
                <a:gd name="T12" fmla="*/ 0 w 159"/>
                <a:gd name="T13" fmla="*/ 100 h 197"/>
                <a:gd name="T14" fmla="*/ 19 w 159"/>
                <a:gd name="T15" fmla="*/ 47 h 197"/>
                <a:gd name="T16" fmla="*/ 25 w 159"/>
                <a:gd name="T17" fmla="*/ 25 h 197"/>
                <a:gd name="T18" fmla="*/ 30 w 159"/>
                <a:gd name="T19" fmla="*/ 13 h 197"/>
                <a:gd name="T20" fmla="*/ 46 w 159"/>
                <a:gd name="T21" fmla="*/ 2 h 197"/>
                <a:gd name="T22" fmla="*/ 57 w 159"/>
                <a:gd name="T23" fmla="*/ 0 h 197"/>
                <a:gd name="T24" fmla="*/ 96 w 159"/>
                <a:gd name="T25" fmla="*/ 2 h 197"/>
                <a:gd name="T26" fmla="*/ 114 w 159"/>
                <a:gd name="T27" fmla="*/ 7 h 197"/>
                <a:gd name="T28" fmla="*/ 134 w 159"/>
                <a:gd name="T29" fmla="*/ 16 h 197"/>
                <a:gd name="T30" fmla="*/ 141 w 159"/>
                <a:gd name="T31" fmla="*/ 27 h 197"/>
                <a:gd name="T32" fmla="*/ 143 w 159"/>
                <a:gd name="T33" fmla="*/ 54 h 197"/>
                <a:gd name="T34" fmla="*/ 146 w 159"/>
                <a:gd name="T35" fmla="*/ 61 h 197"/>
                <a:gd name="T36" fmla="*/ 155 w 159"/>
                <a:gd name="T37" fmla="*/ 102 h 197"/>
                <a:gd name="T38" fmla="*/ 159 w 159"/>
                <a:gd name="T39" fmla="*/ 118 h 197"/>
                <a:gd name="T40" fmla="*/ 155 w 159"/>
                <a:gd name="T41" fmla="*/ 129 h 197"/>
                <a:gd name="T42" fmla="*/ 150 w 159"/>
                <a:gd name="T43" fmla="*/ 147 h 197"/>
                <a:gd name="T44" fmla="*/ 130 w 159"/>
                <a:gd name="T45" fmla="*/ 165 h 197"/>
                <a:gd name="T46" fmla="*/ 112 w 159"/>
                <a:gd name="T47" fmla="*/ 179 h 197"/>
                <a:gd name="T48" fmla="*/ 89 w 159"/>
                <a:gd name="T49" fmla="*/ 195 h 197"/>
                <a:gd name="T50" fmla="*/ 73 w 159"/>
                <a:gd name="T51" fmla="*/ 197 h 19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9"/>
                <a:gd name="T79" fmla="*/ 0 h 197"/>
                <a:gd name="T80" fmla="*/ 159 w 159"/>
                <a:gd name="T81" fmla="*/ 197 h 19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9" h="197">
                  <a:moveTo>
                    <a:pt x="73" y="197"/>
                  </a:moveTo>
                  <a:lnTo>
                    <a:pt x="66" y="197"/>
                  </a:lnTo>
                  <a:lnTo>
                    <a:pt x="39" y="184"/>
                  </a:lnTo>
                  <a:lnTo>
                    <a:pt x="16" y="163"/>
                  </a:lnTo>
                  <a:lnTo>
                    <a:pt x="3" y="136"/>
                  </a:lnTo>
                  <a:lnTo>
                    <a:pt x="0" y="115"/>
                  </a:lnTo>
                  <a:lnTo>
                    <a:pt x="0" y="100"/>
                  </a:lnTo>
                  <a:lnTo>
                    <a:pt x="19" y="47"/>
                  </a:lnTo>
                  <a:lnTo>
                    <a:pt x="25" y="25"/>
                  </a:lnTo>
                  <a:lnTo>
                    <a:pt x="30" y="13"/>
                  </a:lnTo>
                  <a:lnTo>
                    <a:pt x="46" y="2"/>
                  </a:lnTo>
                  <a:lnTo>
                    <a:pt x="57" y="0"/>
                  </a:lnTo>
                  <a:lnTo>
                    <a:pt x="96" y="2"/>
                  </a:lnTo>
                  <a:lnTo>
                    <a:pt x="114" y="7"/>
                  </a:lnTo>
                  <a:lnTo>
                    <a:pt x="134" y="16"/>
                  </a:lnTo>
                  <a:lnTo>
                    <a:pt x="141" y="27"/>
                  </a:lnTo>
                  <a:lnTo>
                    <a:pt x="143" y="54"/>
                  </a:lnTo>
                  <a:lnTo>
                    <a:pt x="146" y="61"/>
                  </a:lnTo>
                  <a:lnTo>
                    <a:pt x="155" y="102"/>
                  </a:lnTo>
                  <a:lnTo>
                    <a:pt x="159" y="118"/>
                  </a:lnTo>
                  <a:lnTo>
                    <a:pt x="155" y="129"/>
                  </a:lnTo>
                  <a:lnTo>
                    <a:pt x="150" y="147"/>
                  </a:lnTo>
                  <a:lnTo>
                    <a:pt x="130" y="165"/>
                  </a:lnTo>
                  <a:lnTo>
                    <a:pt x="112" y="179"/>
                  </a:lnTo>
                  <a:lnTo>
                    <a:pt x="89" y="195"/>
                  </a:lnTo>
                  <a:lnTo>
                    <a:pt x="73" y="197"/>
                  </a:lnTo>
                  <a:close/>
                </a:path>
              </a:pathLst>
            </a:custGeom>
            <a:solidFill>
              <a:schemeClr val="bg1"/>
            </a:solidFill>
            <a:ln w="0">
              <a:solidFill>
                <a:schemeClr val="tx1"/>
              </a:solidFill>
              <a:prstDash val="solid"/>
              <a:round/>
              <a:headEnd/>
              <a:tailEnd/>
            </a:ln>
          </p:spPr>
          <p:txBody>
            <a:bodyPr/>
            <a:lstStyle/>
            <a:p>
              <a:endParaRPr lang="el-GR"/>
            </a:p>
          </p:txBody>
        </p:sp>
        <p:sp>
          <p:nvSpPr>
            <p:cNvPr id="54304" name="Freeform 30"/>
            <p:cNvSpPr>
              <a:spLocks noChangeAspect="1"/>
            </p:cNvSpPr>
            <p:nvPr/>
          </p:nvSpPr>
          <p:spPr bwMode="auto">
            <a:xfrm>
              <a:off x="2797" y="1797"/>
              <a:ext cx="118" cy="370"/>
            </a:xfrm>
            <a:custGeom>
              <a:avLst/>
              <a:gdLst>
                <a:gd name="T0" fmla="*/ 0 w 113"/>
                <a:gd name="T1" fmla="*/ 340 h 354"/>
                <a:gd name="T2" fmla="*/ 16 w 113"/>
                <a:gd name="T3" fmla="*/ 329 h 354"/>
                <a:gd name="T4" fmla="*/ 27 w 113"/>
                <a:gd name="T5" fmla="*/ 327 h 354"/>
                <a:gd name="T6" fmla="*/ 66 w 113"/>
                <a:gd name="T7" fmla="*/ 329 h 354"/>
                <a:gd name="T8" fmla="*/ 84 w 113"/>
                <a:gd name="T9" fmla="*/ 334 h 354"/>
                <a:gd name="T10" fmla="*/ 104 w 113"/>
                <a:gd name="T11" fmla="*/ 343 h 354"/>
                <a:gd name="T12" fmla="*/ 111 w 113"/>
                <a:gd name="T13" fmla="*/ 354 h 354"/>
                <a:gd name="T14" fmla="*/ 113 w 113"/>
                <a:gd name="T15" fmla="*/ 297 h 354"/>
                <a:gd name="T16" fmla="*/ 109 w 113"/>
                <a:gd name="T17" fmla="*/ 234 h 354"/>
                <a:gd name="T18" fmla="*/ 109 w 113"/>
                <a:gd name="T19" fmla="*/ 184 h 354"/>
                <a:gd name="T20" fmla="*/ 97 w 113"/>
                <a:gd name="T21" fmla="*/ 109 h 354"/>
                <a:gd name="T22" fmla="*/ 97 w 113"/>
                <a:gd name="T23" fmla="*/ 52 h 354"/>
                <a:gd name="T24" fmla="*/ 88 w 113"/>
                <a:gd name="T25" fmla="*/ 12 h 354"/>
                <a:gd name="T26" fmla="*/ 72 w 113"/>
                <a:gd name="T27" fmla="*/ 0 h 354"/>
                <a:gd name="T28" fmla="*/ 61 w 113"/>
                <a:gd name="T29" fmla="*/ 3 h 354"/>
                <a:gd name="T30" fmla="*/ 57 w 113"/>
                <a:gd name="T31" fmla="*/ 23 h 354"/>
                <a:gd name="T32" fmla="*/ 50 w 113"/>
                <a:gd name="T33" fmla="*/ 52 h 354"/>
                <a:gd name="T34" fmla="*/ 36 w 113"/>
                <a:gd name="T35" fmla="*/ 98 h 354"/>
                <a:gd name="T36" fmla="*/ 29 w 113"/>
                <a:gd name="T37" fmla="*/ 145 h 354"/>
                <a:gd name="T38" fmla="*/ 20 w 113"/>
                <a:gd name="T39" fmla="*/ 191 h 354"/>
                <a:gd name="T40" fmla="*/ 9 w 113"/>
                <a:gd name="T41" fmla="*/ 229 h 354"/>
                <a:gd name="T42" fmla="*/ 2 w 113"/>
                <a:gd name="T43" fmla="*/ 270 h 354"/>
                <a:gd name="T44" fmla="*/ 2 w 113"/>
                <a:gd name="T45" fmla="*/ 306 h 354"/>
                <a:gd name="T46" fmla="*/ 0 w 113"/>
                <a:gd name="T47" fmla="*/ 340 h 35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3"/>
                <a:gd name="T73" fmla="*/ 0 h 354"/>
                <a:gd name="T74" fmla="*/ 113 w 113"/>
                <a:gd name="T75" fmla="*/ 354 h 35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3" h="354">
                  <a:moveTo>
                    <a:pt x="0" y="340"/>
                  </a:moveTo>
                  <a:lnTo>
                    <a:pt x="16" y="329"/>
                  </a:lnTo>
                  <a:lnTo>
                    <a:pt x="27" y="327"/>
                  </a:lnTo>
                  <a:lnTo>
                    <a:pt x="66" y="329"/>
                  </a:lnTo>
                  <a:lnTo>
                    <a:pt x="84" y="334"/>
                  </a:lnTo>
                  <a:lnTo>
                    <a:pt x="104" y="343"/>
                  </a:lnTo>
                  <a:lnTo>
                    <a:pt x="111" y="354"/>
                  </a:lnTo>
                  <a:lnTo>
                    <a:pt x="113" y="297"/>
                  </a:lnTo>
                  <a:lnTo>
                    <a:pt x="109" y="234"/>
                  </a:lnTo>
                  <a:lnTo>
                    <a:pt x="109" y="184"/>
                  </a:lnTo>
                  <a:lnTo>
                    <a:pt x="97" y="109"/>
                  </a:lnTo>
                  <a:lnTo>
                    <a:pt x="97" y="52"/>
                  </a:lnTo>
                  <a:lnTo>
                    <a:pt x="88" y="12"/>
                  </a:lnTo>
                  <a:lnTo>
                    <a:pt x="72" y="0"/>
                  </a:lnTo>
                  <a:lnTo>
                    <a:pt x="61" y="3"/>
                  </a:lnTo>
                  <a:lnTo>
                    <a:pt x="57" y="23"/>
                  </a:lnTo>
                  <a:lnTo>
                    <a:pt x="50" y="52"/>
                  </a:lnTo>
                  <a:lnTo>
                    <a:pt x="36" y="98"/>
                  </a:lnTo>
                  <a:lnTo>
                    <a:pt x="29" y="145"/>
                  </a:lnTo>
                  <a:lnTo>
                    <a:pt x="20" y="191"/>
                  </a:lnTo>
                  <a:lnTo>
                    <a:pt x="9" y="229"/>
                  </a:lnTo>
                  <a:lnTo>
                    <a:pt x="2" y="270"/>
                  </a:lnTo>
                  <a:lnTo>
                    <a:pt x="2" y="306"/>
                  </a:lnTo>
                  <a:lnTo>
                    <a:pt x="0" y="340"/>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1" name="Group 31"/>
          <p:cNvGrpSpPr>
            <a:grpSpLocks/>
          </p:cNvGrpSpPr>
          <p:nvPr/>
        </p:nvGrpSpPr>
        <p:grpSpPr bwMode="auto">
          <a:xfrm rot="-952248">
            <a:off x="1071565" y="1258888"/>
            <a:ext cx="1271587" cy="2254250"/>
            <a:chOff x="2459" y="1733"/>
            <a:chExt cx="316" cy="560"/>
          </a:xfrm>
        </p:grpSpPr>
        <p:sp>
          <p:nvSpPr>
            <p:cNvPr id="54300" name="Freeform 32"/>
            <p:cNvSpPr>
              <a:spLocks noChangeAspect="1"/>
            </p:cNvSpPr>
            <p:nvPr/>
          </p:nvSpPr>
          <p:spPr bwMode="auto">
            <a:xfrm>
              <a:off x="2459" y="2087"/>
              <a:ext cx="276" cy="206"/>
            </a:xfrm>
            <a:custGeom>
              <a:avLst/>
              <a:gdLst>
                <a:gd name="T0" fmla="*/ 57 w 263"/>
                <a:gd name="T1" fmla="*/ 0 h 197"/>
                <a:gd name="T2" fmla="*/ 23 w 263"/>
                <a:gd name="T3" fmla="*/ 54 h 197"/>
                <a:gd name="T4" fmla="*/ 11 w 263"/>
                <a:gd name="T5" fmla="*/ 75 h 197"/>
                <a:gd name="T6" fmla="*/ 0 w 263"/>
                <a:gd name="T7" fmla="*/ 97 h 197"/>
                <a:gd name="T8" fmla="*/ 2 w 263"/>
                <a:gd name="T9" fmla="*/ 127 h 197"/>
                <a:gd name="T10" fmla="*/ 16 w 263"/>
                <a:gd name="T11" fmla="*/ 129 h 197"/>
                <a:gd name="T12" fmla="*/ 13 w 263"/>
                <a:gd name="T13" fmla="*/ 107 h 197"/>
                <a:gd name="T14" fmla="*/ 16 w 263"/>
                <a:gd name="T15" fmla="*/ 129 h 197"/>
                <a:gd name="T16" fmla="*/ 29 w 263"/>
                <a:gd name="T17" fmla="*/ 147 h 197"/>
                <a:gd name="T18" fmla="*/ 50 w 263"/>
                <a:gd name="T19" fmla="*/ 168 h 197"/>
                <a:gd name="T20" fmla="*/ 66 w 263"/>
                <a:gd name="T21" fmla="*/ 172 h 197"/>
                <a:gd name="T22" fmla="*/ 100 w 263"/>
                <a:gd name="T23" fmla="*/ 159 h 197"/>
                <a:gd name="T24" fmla="*/ 120 w 263"/>
                <a:gd name="T25" fmla="*/ 154 h 197"/>
                <a:gd name="T26" fmla="*/ 118 w 263"/>
                <a:gd name="T27" fmla="*/ 136 h 197"/>
                <a:gd name="T28" fmla="*/ 122 w 263"/>
                <a:gd name="T29" fmla="*/ 109 h 197"/>
                <a:gd name="T30" fmla="*/ 118 w 263"/>
                <a:gd name="T31" fmla="*/ 136 h 197"/>
                <a:gd name="T32" fmla="*/ 120 w 263"/>
                <a:gd name="T33" fmla="*/ 154 h 197"/>
                <a:gd name="T34" fmla="*/ 154 w 263"/>
                <a:gd name="T35" fmla="*/ 190 h 197"/>
                <a:gd name="T36" fmla="*/ 163 w 263"/>
                <a:gd name="T37" fmla="*/ 197 h 197"/>
                <a:gd name="T38" fmla="*/ 175 w 263"/>
                <a:gd name="T39" fmla="*/ 197 h 197"/>
                <a:gd name="T40" fmla="*/ 229 w 263"/>
                <a:gd name="T41" fmla="*/ 184 h 197"/>
                <a:gd name="T42" fmla="*/ 247 w 263"/>
                <a:gd name="T43" fmla="*/ 172 h 197"/>
                <a:gd name="T44" fmla="*/ 258 w 263"/>
                <a:gd name="T45" fmla="*/ 159 h 197"/>
                <a:gd name="T46" fmla="*/ 263 w 263"/>
                <a:gd name="T47" fmla="*/ 141 h 197"/>
                <a:gd name="T48" fmla="*/ 254 w 263"/>
                <a:gd name="T49" fmla="*/ 84 h 197"/>
                <a:gd name="T50" fmla="*/ 254 w 263"/>
                <a:gd name="T51" fmla="*/ 63 h 197"/>
                <a:gd name="T52" fmla="*/ 256 w 263"/>
                <a:gd name="T53" fmla="*/ 34 h 197"/>
                <a:gd name="T54" fmla="*/ 220 w 263"/>
                <a:gd name="T55" fmla="*/ 23 h 197"/>
                <a:gd name="T56" fmla="*/ 199 w 263"/>
                <a:gd name="T57" fmla="*/ 20 h 197"/>
                <a:gd name="T58" fmla="*/ 159 w 263"/>
                <a:gd name="T59" fmla="*/ 16 h 197"/>
                <a:gd name="T60" fmla="*/ 84 w 263"/>
                <a:gd name="T61" fmla="*/ 0 h 197"/>
                <a:gd name="T62" fmla="*/ 57 w 263"/>
                <a:gd name="T63" fmla="*/ 0 h 19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63"/>
                <a:gd name="T97" fmla="*/ 0 h 197"/>
                <a:gd name="T98" fmla="*/ 263 w 263"/>
                <a:gd name="T99" fmla="*/ 197 h 19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63" h="197">
                  <a:moveTo>
                    <a:pt x="57" y="0"/>
                  </a:moveTo>
                  <a:lnTo>
                    <a:pt x="23" y="54"/>
                  </a:lnTo>
                  <a:lnTo>
                    <a:pt x="11" y="75"/>
                  </a:lnTo>
                  <a:lnTo>
                    <a:pt x="0" y="97"/>
                  </a:lnTo>
                  <a:lnTo>
                    <a:pt x="2" y="127"/>
                  </a:lnTo>
                  <a:lnTo>
                    <a:pt x="16" y="129"/>
                  </a:lnTo>
                  <a:lnTo>
                    <a:pt x="13" y="107"/>
                  </a:lnTo>
                  <a:lnTo>
                    <a:pt x="16" y="129"/>
                  </a:lnTo>
                  <a:lnTo>
                    <a:pt x="29" y="147"/>
                  </a:lnTo>
                  <a:lnTo>
                    <a:pt x="50" y="168"/>
                  </a:lnTo>
                  <a:lnTo>
                    <a:pt x="66" y="172"/>
                  </a:lnTo>
                  <a:lnTo>
                    <a:pt x="100" y="159"/>
                  </a:lnTo>
                  <a:lnTo>
                    <a:pt x="120" y="154"/>
                  </a:lnTo>
                  <a:lnTo>
                    <a:pt x="118" y="136"/>
                  </a:lnTo>
                  <a:lnTo>
                    <a:pt x="122" y="109"/>
                  </a:lnTo>
                  <a:lnTo>
                    <a:pt x="118" y="136"/>
                  </a:lnTo>
                  <a:lnTo>
                    <a:pt x="120" y="154"/>
                  </a:lnTo>
                  <a:lnTo>
                    <a:pt x="154" y="190"/>
                  </a:lnTo>
                  <a:lnTo>
                    <a:pt x="163" y="197"/>
                  </a:lnTo>
                  <a:lnTo>
                    <a:pt x="175" y="197"/>
                  </a:lnTo>
                  <a:lnTo>
                    <a:pt x="229" y="184"/>
                  </a:lnTo>
                  <a:lnTo>
                    <a:pt x="247" y="172"/>
                  </a:lnTo>
                  <a:lnTo>
                    <a:pt x="258" y="159"/>
                  </a:lnTo>
                  <a:lnTo>
                    <a:pt x="263" y="141"/>
                  </a:lnTo>
                  <a:lnTo>
                    <a:pt x="254" y="84"/>
                  </a:lnTo>
                  <a:lnTo>
                    <a:pt x="254" y="63"/>
                  </a:lnTo>
                  <a:lnTo>
                    <a:pt x="256" y="34"/>
                  </a:lnTo>
                  <a:lnTo>
                    <a:pt x="220" y="23"/>
                  </a:lnTo>
                  <a:lnTo>
                    <a:pt x="199" y="20"/>
                  </a:lnTo>
                  <a:lnTo>
                    <a:pt x="159" y="16"/>
                  </a:lnTo>
                  <a:lnTo>
                    <a:pt x="84" y="0"/>
                  </a:lnTo>
                  <a:lnTo>
                    <a:pt x="57" y="0"/>
                  </a:lnTo>
                  <a:close/>
                </a:path>
              </a:pathLst>
            </a:custGeom>
            <a:solidFill>
              <a:schemeClr val="bg1"/>
            </a:solidFill>
            <a:ln w="0">
              <a:solidFill>
                <a:schemeClr val="tx1"/>
              </a:solidFill>
              <a:prstDash val="solid"/>
              <a:round/>
              <a:headEnd/>
              <a:tailEnd/>
            </a:ln>
          </p:spPr>
          <p:txBody>
            <a:bodyPr/>
            <a:lstStyle/>
            <a:p>
              <a:endParaRPr lang="el-GR"/>
            </a:p>
          </p:txBody>
        </p:sp>
        <p:sp>
          <p:nvSpPr>
            <p:cNvPr id="54301" name="Freeform 33"/>
            <p:cNvSpPr>
              <a:spLocks noChangeAspect="1"/>
            </p:cNvSpPr>
            <p:nvPr/>
          </p:nvSpPr>
          <p:spPr bwMode="auto">
            <a:xfrm>
              <a:off x="2519" y="1757"/>
              <a:ext cx="256" cy="365"/>
            </a:xfrm>
            <a:custGeom>
              <a:avLst/>
              <a:gdLst>
                <a:gd name="T0" fmla="*/ 199 w 244"/>
                <a:gd name="T1" fmla="*/ 349 h 349"/>
                <a:gd name="T2" fmla="*/ 204 w 244"/>
                <a:gd name="T3" fmla="*/ 292 h 349"/>
                <a:gd name="T4" fmla="*/ 217 w 244"/>
                <a:gd name="T5" fmla="*/ 240 h 349"/>
                <a:gd name="T6" fmla="*/ 238 w 244"/>
                <a:gd name="T7" fmla="*/ 165 h 349"/>
                <a:gd name="T8" fmla="*/ 244 w 244"/>
                <a:gd name="T9" fmla="*/ 138 h 349"/>
                <a:gd name="T10" fmla="*/ 242 w 244"/>
                <a:gd name="T11" fmla="*/ 113 h 349"/>
                <a:gd name="T12" fmla="*/ 226 w 244"/>
                <a:gd name="T13" fmla="*/ 72 h 349"/>
                <a:gd name="T14" fmla="*/ 213 w 244"/>
                <a:gd name="T15" fmla="*/ 41 h 349"/>
                <a:gd name="T16" fmla="*/ 195 w 244"/>
                <a:gd name="T17" fmla="*/ 31 h 349"/>
                <a:gd name="T18" fmla="*/ 186 w 244"/>
                <a:gd name="T19" fmla="*/ 34 h 349"/>
                <a:gd name="T20" fmla="*/ 176 w 244"/>
                <a:gd name="T21" fmla="*/ 47 h 349"/>
                <a:gd name="T22" fmla="*/ 179 w 244"/>
                <a:gd name="T23" fmla="*/ 70 h 349"/>
                <a:gd name="T24" fmla="*/ 183 w 244"/>
                <a:gd name="T25" fmla="*/ 106 h 349"/>
                <a:gd name="T26" fmla="*/ 170 w 244"/>
                <a:gd name="T27" fmla="*/ 145 h 349"/>
                <a:gd name="T28" fmla="*/ 145 w 244"/>
                <a:gd name="T29" fmla="*/ 174 h 349"/>
                <a:gd name="T30" fmla="*/ 140 w 244"/>
                <a:gd name="T31" fmla="*/ 179 h 349"/>
                <a:gd name="T32" fmla="*/ 131 w 244"/>
                <a:gd name="T33" fmla="*/ 188 h 349"/>
                <a:gd name="T34" fmla="*/ 118 w 244"/>
                <a:gd name="T35" fmla="*/ 174 h 349"/>
                <a:gd name="T36" fmla="*/ 108 w 244"/>
                <a:gd name="T37" fmla="*/ 122 h 349"/>
                <a:gd name="T38" fmla="*/ 104 w 244"/>
                <a:gd name="T39" fmla="*/ 72 h 349"/>
                <a:gd name="T40" fmla="*/ 106 w 244"/>
                <a:gd name="T41" fmla="*/ 41 h 349"/>
                <a:gd name="T42" fmla="*/ 108 w 244"/>
                <a:gd name="T43" fmla="*/ 11 h 349"/>
                <a:gd name="T44" fmla="*/ 95 w 244"/>
                <a:gd name="T45" fmla="*/ 0 h 349"/>
                <a:gd name="T46" fmla="*/ 86 w 244"/>
                <a:gd name="T47" fmla="*/ 7 h 349"/>
                <a:gd name="T48" fmla="*/ 61 w 244"/>
                <a:gd name="T49" fmla="*/ 36 h 349"/>
                <a:gd name="T50" fmla="*/ 45 w 244"/>
                <a:gd name="T51" fmla="*/ 75 h 349"/>
                <a:gd name="T52" fmla="*/ 43 w 244"/>
                <a:gd name="T53" fmla="*/ 109 h 349"/>
                <a:gd name="T54" fmla="*/ 38 w 244"/>
                <a:gd name="T55" fmla="*/ 172 h 349"/>
                <a:gd name="T56" fmla="*/ 38 w 244"/>
                <a:gd name="T57" fmla="*/ 224 h 349"/>
                <a:gd name="T58" fmla="*/ 31 w 244"/>
                <a:gd name="T59" fmla="*/ 254 h 349"/>
                <a:gd name="T60" fmla="*/ 0 w 244"/>
                <a:gd name="T61" fmla="*/ 315 h 349"/>
                <a:gd name="T62" fmla="*/ 27 w 244"/>
                <a:gd name="T63" fmla="*/ 315 h 349"/>
                <a:gd name="T64" fmla="*/ 102 w 244"/>
                <a:gd name="T65" fmla="*/ 331 h 349"/>
                <a:gd name="T66" fmla="*/ 142 w 244"/>
                <a:gd name="T67" fmla="*/ 335 h 349"/>
                <a:gd name="T68" fmla="*/ 163 w 244"/>
                <a:gd name="T69" fmla="*/ 338 h 349"/>
                <a:gd name="T70" fmla="*/ 199 w 244"/>
                <a:gd name="T71" fmla="*/ 349 h 3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4"/>
                <a:gd name="T109" fmla="*/ 0 h 349"/>
                <a:gd name="T110" fmla="*/ 244 w 244"/>
                <a:gd name="T111" fmla="*/ 349 h 34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4" h="349">
                  <a:moveTo>
                    <a:pt x="199" y="349"/>
                  </a:moveTo>
                  <a:lnTo>
                    <a:pt x="204" y="292"/>
                  </a:lnTo>
                  <a:lnTo>
                    <a:pt x="217" y="240"/>
                  </a:lnTo>
                  <a:lnTo>
                    <a:pt x="238" y="165"/>
                  </a:lnTo>
                  <a:lnTo>
                    <a:pt x="244" y="138"/>
                  </a:lnTo>
                  <a:lnTo>
                    <a:pt x="242" y="113"/>
                  </a:lnTo>
                  <a:lnTo>
                    <a:pt x="226" y="72"/>
                  </a:lnTo>
                  <a:lnTo>
                    <a:pt x="213" y="41"/>
                  </a:lnTo>
                  <a:lnTo>
                    <a:pt x="195" y="31"/>
                  </a:lnTo>
                  <a:lnTo>
                    <a:pt x="186" y="34"/>
                  </a:lnTo>
                  <a:lnTo>
                    <a:pt x="176" y="47"/>
                  </a:lnTo>
                  <a:lnTo>
                    <a:pt x="179" y="70"/>
                  </a:lnTo>
                  <a:lnTo>
                    <a:pt x="183" y="106"/>
                  </a:lnTo>
                  <a:lnTo>
                    <a:pt x="170" y="145"/>
                  </a:lnTo>
                  <a:lnTo>
                    <a:pt x="145" y="174"/>
                  </a:lnTo>
                  <a:lnTo>
                    <a:pt x="140" y="179"/>
                  </a:lnTo>
                  <a:lnTo>
                    <a:pt x="131" y="188"/>
                  </a:lnTo>
                  <a:lnTo>
                    <a:pt x="118" y="174"/>
                  </a:lnTo>
                  <a:lnTo>
                    <a:pt x="108" y="122"/>
                  </a:lnTo>
                  <a:lnTo>
                    <a:pt x="104" y="72"/>
                  </a:lnTo>
                  <a:lnTo>
                    <a:pt x="106" y="41"/>
                  </a:lnTo>
                  <a:lnTo>
                    <a:pt x="108" y="11"/>
                  </a:lnTo>
                  <a:lnTo>
                    <a:pt x="95" y="0"/>
                  </a:lnTo>
                  <a:lnTo>
                    <a:pt x="86" y="7"/>
                  </a:lnTo>
                  <a:lnTo>
                    <a:pt x="61" y="36"/>
                  </a:lnTo>
                  <a:lnTo>
                    <a:pt x="45" y="75"/>
                  </a:lnTo>
                  <a:lnTo>
                    <a:pt x="43" y="109"/>
                  </a:lnTo>
                  <a:lnTo>
                    <a:pt x="38" y="172"/>
                  </a:lnTo>
                  <a:lnTo>
                    <a:pt x="38" y="224"/>
                  </a:lnTo>
                  <a:lnTo>
                    <a:pt x="31" y="254"/>
                  </a:lnTo>
                  <a:lnTo>
                    <a:pt x="0" y="315"/>
                  </a:lnTo>
                  <a:lnTo>
                    <a:pt x="27" y="315"/>
                  </a:lnTo>
                  <a:lnTo>
                    <a:pt x="102" y="331"/>
                  </a:lnTo>
                  <a:lnTo>
                    <a:pt x="142" y="335"/>
                  </a:lnTo>
                  <a:lnTo>
                    <a:pt x="163" y="338"/>
                  </a:lnTo>
                  <a:lnTo>
                    <a:pt x="199" y="349"/>
                  </a:lnTo>
                  <a:close/>
                </a:path>
              </a:pathLst>
            </a:custGeom>
            <a:solidFill>
              <a:srgbClr val="FFFF99"/>
            </a:solidFill>
            <a:ln w="0">
              <a:solidFill>
                <a:schemeClr val="tx1"/>
              </a:solidFill>
              <a:prstDash val="solid"/>
              <a:round/>
              <a:headEnd/>
              <a:tailEnd/>
            </a:ln>
          </p:spPr>
          <p:txBody>
            <a:bodyPr/>
            <a:lstStyle/>
            <a:p>
              <a:endParaRPr lang="el-GR"/>
            </a:p>
          </p:txBody>
        </p:sp>
        <p:sp>
          <p:nvSpPr>
            <p:cNvPr id="54302" name="Freeform 34"/>
            <p:cNvSpPr>
              <a:spLocks noChangeAspect="1"/>
            </p:cNvSpPr>
            <p:nvPr/>
          </p:nvSpPr>
          <p:spPr bwMode="auto">
            <a:xfrm>
              <a:off x="2628" y="1733"/>
              <a:ext cx="83" cy="221"/>
            </a:xfrm>
            <a:custGeom>
              <a:avLst/>
              <a:gdLst>
                <a:gd name="T0" fmla="*/ 72 w 79"/>
                <a:gd name="T1" fmla="*/ 70 h 211"/>
                <a:gd name="T2" fmla="*/ 75 w 79"/>
                <a:gd name="T3" fmla="*/ 93 h 211"/>
                <a:gd name="T4" fmla="*/ 79 w 79"/>
                <a:gd name="T5" fmla="*/ 129 h 211"/>
                <a:gd name="T6" fmla="*/ 66 w 79"/>
                <a:gd name="T7" fmla="*/ 168 h 211"/>
                <a:gd name="T8" fmla="*/ 41 w 79"/>
                <a:gd name="T9" fmla="*/ 197 h 211"/>
                <a:gd name="T10" fmla="*/ 36 w 79"/>
                <a:gd name="T11" fmla="*/ 202 h 211"/>
                <a:gd name="T12" fmla="*/ 27 w 79"/>
                <a:gd name="T13" fmla="*/ 211 h 211"/>
                <a:gd name="T14" fmla="*/ 14 w 79"/>
                <a:gd name="T15" fmla="*/ 197 h 211"/>
                <a:gd name="T16" fmla="*/ 4 w 79"/>
                <a:gd name="T17" fmla="*/ 145 h 211"/>
                <a:gd name="T18" fmla="*/ 0 w 79"/>
                <a:gd name="T19" fmla="*/ 95 h 211"/>
                <a:gd name="T20" fmla="*/ 2 w 79"/>
                <a:gd name="T21" fmla="*/ 64 h 211"/>
                <a:gd name="T22" fmla="*/ 11 w 79"/>
                <a:gd name="T23" fmla="*/ 43 h 211"/>
                <a:gd name="T24" fmla="*/ 27 w 79"/>
                <a:gd name="T25" fmla="*/ 9 h 211"/>
                <a:gd name="T26" fmla="*/ 43 w 79"/>
                <a:gd name="T27" fmla="*/ 0 h 211"/>
                <a:gd name="T28" fmla="*/ 52 w 79"/>
                <a:gd name="T29" fmla="*/ 11 h 211"/>
                <a:gd name="T30" fmla="*/ 57 w 79"/>
                <a:gd name="T31" fmla="*/ 30 h 211"/>
                <a:gd name="T32" fmla="*/ 72 w 79"/>
                <a:gd name="T33" fmla="*/ 70 h 2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11"/>
                <a:gd name="T53" fmla="*/ 79 w 79"/>
                <a:gd name="T54" fmla="*/ 211 h 2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11">
                  <a:moveTo>
                    <a:pt x="72" y="70"/>
                  </a:moveTo>
                  <a:lnTo>
                    <a:pt x="75" y="93"/>
                  </a:lnTo>
                  <a:lnTo>
                    <a:pt x="79" y="129"/>
                  </a:lnTo>
                  <a:lnTo>
                    <a:pt x="66" y="168"/>
                  </a:lnTo>
                  <a:lnTo>
                    <a:pt x="41" y="197"/>
                  </a:lnTo>
                  <a:lnTo>
                    <a:pt x="36" y="202"/>
                  </a:lnTo>
                  <a:lnTo>
                    <a:pt x="27" y="211"/>
                  </a:lnTo>
                  <a:lnTo>
                    <a:pt x="14" y="197"/>
                  </a:lnTo>
                  <a:lnTo>
                    <a:pt x="4" y="145"/>
                  </a:lnTo>
                  <a:lnTo>
                    <a:pt x="0" y="95"/>
                  </a:lnTo>
                  <a:lnTo>
                    <a:pt x="2" y="64"/>
                  </a:lnTo>
                  <a:lnTo>
                    <a:pt x="11" y="43"/>
                  </a:lnTo>
                  <a:lnTo>
                    <a:pt x="27" y="9"/>
                  </a:lnTo>
                  <a:lnTo>
                    <a:pt x="43" y="0"/>
                  </a:lnTo>
                  <a:lnTo>
                    <a:pt x="52" y="11"/>
                  </a:lnTo>
                  <a:lnTo>
                    <a:pt x="57" y="30"/>
                  </a:lnTo>
                  <a:lnTo>
                    <a:pt x="72" y="70"/>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2" name="Group 35"/>
          <p:cNvGrpSpPr>
            <a:grpSpLocks/>
          </p:cNvGrpSpPr>
          <p:nvPr/>
        </p:nvGrpSpPr>
        <p:grpSpPr bwMode="auto">
          <a:xfrm flipH="1">
            <a:off x="4881564" y="1150941"/>
            <a:ext cx="782637" cy="2320925"/>
            <a:chOff x="3128" y="712"/>
            <a:chExt cx="1121" cy="3049"/>
          </a:xfrm>
        </p:grpSpPr>
        <p:sp>
          <p:nvSpPr>
            <p:cNvPr id="54298" name="Freeform 36"/>
            <p:cNvSpPr>
              <a:spLocks/>
            </p:cNvSpPr>
            <p:nvPr/>
          </p:nvSpPr>
          <p:spPr bwMode="auto">
            <a:xfrm>
              <a:off x="3260" y="712"/>
              <a:ext cx="924" cy="2053"/>
            </a:xfrm>
            <a:custGeom>
              <a:avLst/>
              <a:gdLst>
                <a:gd name="T0" fmla="*/ 887 w 924"/>
                <a:gd name="T1" fmla="*/ 1988 h 2053"/>
                <a:gd name="T2" fmla="*/ 922 w 924"/>
                <a:gd name="T3" fmla="*/ 1456 h 2053"/>
                <a:gd name="T4" fmla="*/ 897 w 924"/>
                <a:gd name="T5" fmla="*/ 1043 h 2053"/>
                <a:gd name="T6" fmla="*/ 817 w 924"/>
                <a:gd name="T7" fmla="*/ 513 h 2053"/>
                <a:gd name="T8" fmla="*/ 755 w 924"/>
                <a:gd name="T9" fmla="*/ 289 h 2053"/>
                <a:gd name="T10" fmla="*/ 679 w 924"/>
                <a:gd name="T11" fmla="*/ 140 h 2053"/>
                <a:gd name="T12" fmla="*/ 545 w 924"/>
                <a:gd name="T13" fmla="*/ 8 h 2053"/>
                <a:gd name="T14" fmla="*/ 387 w 924"/>
                <a:gd name="T15" fmla="*/ 269 h 2053"/>
                <a:gd name="T16" fmla="*/ 309 w 924"/>
                <a:gd name="T17" fmla="*/ 528 h 2053"/>
                <a:gd name="T18" fmla="*/ 152 w 924"/>
                <a:gd name="T19" fmla="*/ 1028 h 2053"/>
                <a:gd name="T20" fmla="*/ 20 w 924"/>
                <a:gd name="T21" fmla="*/ 1676 h 2053"/>
                <a:gd name="T22" fmla="*/ 7 w 924"/>
                <a:gd name="T23" fmla="*/ 2053 h 2053"/>
                <a:gd name="T24" fmla="*/ 68 w 924"/>
                <a:gd name="T25" fmla="*/ 1884 h 2053"/>
                <a:gd name="T26" fmla="*/ 788 w 924"/>
                <a:gd name="T27" fmla="*/ 1884 h 2053"/>
                <a:gd name="T28" fmla="*/ 887 w 924"/>
                <a:gd name="T29" fmla="*/ 1988 h 20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4"/>
                <a:gd name="T46" fmla="*/ 0 h 2053"/>
                <a:gd name="T47" fmla="*/ 924 w 924"/>
                <a:gd name="T48" fmla="*/ 2053 h 20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4" h="2053">
                  <a:moveTo>
                    <a:pt x="887" y="1988"/>
                  </a:moveTo>
                  <a:cubicBezTo>
                    <a:pt x="904" y="1722"/>
                    <a:pt x="922" y="1456"/>
                    <a:pt x="922" y="1456"/>
                  </a:cubicBezTo>
                  <a:cubicBezTo>
                    <a:pt x="924" y="1299"/>
                    <a:pt x="914" y="1200"/>
                    <a:pt x="897" y="1043"/>
                  </a:cubicBezTo>
                  <a:cubicBezTo>
                    <a:pt x="880" y="886"/>
                    <a:pt x="841" y="639"/>
                    <a:pt x="817" y="513"/>
                  </a:cubicBezTo>
                  <a:cubicBezTo>
                    <a:pt x="793" y="387"/>
                    <a:pt x="778" y="351"/>
                    <a:pt x="755" y="289"/>
                  </a:cubicBezTo>
                  <a:cubicBezTo>
                    <a:pt x="732" y="227"/>
                    <a:pt x="714" y="187"/>
                    <a:pt x="679" y="140"/>
                  </a:cubicBezTo>
                  <a:cubicBezTo>
                    <a:pt x="679" y="140"/>
                    <a:pt x="600" y="0"/>
                    <a:pt x="545" y="8"/>
                  </a:cubicBezTo>
                  <a:cubicBezTo>
                    <a:pt x="490" y="16"/>
                    <a:pt x="387" y="269"/>
                    <a:pt x="387" y="269"/>
                  </a:cubicBezTo>
                  <a:cubicBezTo>
                    <a:pt x="387" y="269"/>
                    <a:pt x="348" y="402"/>
                    <a:pt x="309" y="528"/>
                  </a:cubicBezTo>
                  <a:cubicBezTo>
                    <a:pt x="270" y="654"/>
                    <a:pt x="200" y="837"/>
                    <a:pt x="152" y="1028"/>
                  </a:cubicBezTo>
                  <a:cubicBezTo>
                    <a:pt x="104" y="1219"/>
                    <a:pt x="40" y="1506"/>
                    <a:pt x="20" y="1676"/>
                  </a:cubicBezTo>
                  <a:cubicBezTo>
                    <a:pt x="0" y="1846"/>
                    <a:pt x="8" y="1884"/>
                    <a:pt x="7" y="2053"/>
                  </a:cubicBezTo>
                  <a:cubicBezTo>
                    <a:pt x="37" y="1968"/>
                    <a:pt x="68" y="1884"/>
                    <a:pt x="68" y="1884"/>
                  </a:cubicBezTo>
                  <a:lnTo>
                    <a:pt x="788" y="1884"/>
                  </a:lnTo>
                  <a:cubicBezTo>
                    <a:pt x="788" y="1884"/>
                    <a:pt x="837" y="1936"/>
                    <a:pt x="887" y="1988"/>
                  </a:cubicBezTo>
                  <a:close/>
                </a:path>
              </a:pathLst>
            </a:custGeom>
            <a:solidFill>
              <a:srgbClr val="FFFF99"/>
            </a:solidFill>
            <a:ln w="0" cap="flat" cmpd="sng">
              <a:solidFill>
                <a:schemeClr val="tx1"/>
              </a:solidFill>
              <a:prstDash val="solid"/>
              <a:round/>
              <a:headEnd type="none" w="med" len="med"/>
              <a:tailEnd type="none" w="med" len="med"/>
            </a:ln>
          </p:spPr>
          <p:txBody>
            <a:bodyPr/>
            <a:lstStyle/>
            <a:p>
              <a:endParaRPr lang="el-GR"/>
            </a:p>
          </p:txBody>
        </p:sp>
        <p:sp>
          <p:nvSpPr>
            <p:cNvPr id="54299" name="Freeform 37"/>
            <p:cNvSpPr>
              <a:spLocks/>
            </p:cNvSpPr>
            <p:nvPr/>
          </p:nvSpPr>
          <p:spPr bwMode="auto">
            <a:xfrm>
              <a:off x="3128" y="2389"/>
              <a:ext cx="1121" cy="1372"/>
            </a:xfrm>
            <a:custGeom>
              <a:avLst/>
              <a:gdLst>
                <a:gd name="T0" fmla="*/ 139 w 1121"/>
                <a:gd name="T1" fmla="*/ 376 h 1372"/>
                <a:gd name="T2" fmla="*/ 82 w 1121"/>
                <a:gd name="T3" fmla="*/ 666 h 1372"/>
                <a:gd name="T4" fmla="*/ 9 w 1121"/>
                <a:gd name="T5" fmla="*/ 1032 h 1372"/>
                <a:gd name="T6" fmla="*/ 25 w 1121"/>
                <a:gd name="T7" fmla="*/ 1314 h 1372"/>
                <a:gd name="T8" fmla="*/ 116 w 1121"/>
                <a:gd name="T9" fmla="*/ 1372 h 1372"/>
                <a:gd name="T10" fmla="*/ 368 w 1121"/>
                <a:gd name="T11" fmla="*/ 1369 h 1372"/>
                <a:gd name="T12" fmla="*/ 562 w 1121"/>
                <a:gd name="T13" fmla="*/ 1362 h 1372"/>
                <a:gd name="T14" fmla="*/ 839 w 1121"/>
                <a:gd name="T15" fmla="*/ 1357 h 1372"/>
                <a:gd name="T16" fmla="*/ 1024 w 1121"/>
                <a:gd name="T17" fmla="*/ 1311 h 1372"/>
                <a:gd name="T18" fmla="*/ 1075 w 1121"/>
                <a:gd name="T19" fmla="*/ 1243 h 1372"/>
                <a:gd name="T20" fmla="*/ 1112 w 1121"/>
                <a:gd name="T21" fmla="*/ 1056 h 1372"/>
                <a:gd name="T22" fmla="*/ 1114 w 1121"/>
                <a:gd name="T23" fmla="*/ 930 h 1372"/>
                <a:gd name="T24" fmla="*/ 1111 w 1121"/>
                <a:gd name="T25" fmla="*/ 790 h 1372"/>
                <a:gd name="T26" fmla="*/ 1051 w 1121"/>
                <a:gd name="T27" fmla="*/ 424 h 1372"/>
                <a:gd name="T28" fmla="*/ 1020 w 1121"/>
                <a:gd name="T29" fmla="*/ 312 h 1372"/>
                <a:gd name="T30" fmla="*/ 993 w 1121"/>
                <a:gd name="T31" fmla="*/ 226 h 1372"/>
                <a:gd name="T32" fmla="*/ 931 w 1121"/>
                <a:gd name="T33" fmla="*/ 134 h 1372"/>
                <a:gd name="T34" fmla="*/ 860 w 1121"/>
                <a:gd name="T35" fmla="*/ 94 h 1372"/>
                <a:gd name="T36" fmla="*/ 762 w 1121"/>
                <a:gd name="T37" fmla="*/ 48 h 1372"/>
                <a:gd name="T38" fmla="*/ 634 w 1121"/>
                <a:gd name="T39" fmla="*/ 13 h 1372"/>
                <a:gd name="T40" fmla="*/ 477 w 1121"/>
                <a:gd name="T41" fmla="*/ 18 h 1372"/>
                <a:gd name="T42" fmla="*/ 265 w 1121"/>
                <a:gd name="T43" fmla="*/ 124 h 1372"/>
                <a:gd name="T44" fmla="*/ 170 w 1121"/>
                <a:gd name="T45" fmla="*/ 223 h 1372"/>
                <a:gd name="T46" fmla="*/ 139 w 1121"/>
                <a:gd name="T47" fmla="*/ 376 h 13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1"/>
                <a:gd name="T73" fmla="*/ 0 h 1372"/>
                <a:gd name="T74" fmla="*/ 1121 w 1121"/>
                <a:gd name="T75" fmla="*/ 1372 h 13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1" h="1372">
                  <a:moveTo>
                    <a:pt x="139" y="376"/>
                  </a:moveTo>
                  <a:lnTo>
                    <a:pt x="82" y="666"/>
                  </a:lnTo>
                  <a:cubicBezTo>
                    <a:pt x="60" y="775"/>
                    <a:pt x="18" y="924"/>
                    <a:pt x="9" y="1032"/>
                  </a:cubicBezTo>
                  <a:cubicBezTo>
                    <a:pt x="0" y="1142"/>
                    <a:pt x="10" y="1258"/>
                    <a:pt x="25" y="1314"/>
                  </a:cubicBezTo>
                  <a:cubicBezTo>
                    <a:pt x="40" y="1370"/>
                    <a:pt x="78" y="1372"/>
                    <a:pt x="116" y="1372"/>
                  </a:cubicBezTo>
                  <a:cubicBezTo>
                    <a:pt x="154" y="1372"/>
                    <a:pt x="291" y="1370"/>
                    <a:pt x="368" y="1369"/>
                  </a:cubicBezTo>
                  <a:cubicBezTo>
                    <a:pt x="445" y="1368"/>
                    <a:pt x="484" y="1364"/>
                    <a:pt x="562" y="1362"/>
                  </a:cubicBezTo>
                  <a:cubicBezTo>
                    <a:pt x="640" y="1360"/>
                    <a:pt x="762" y="1365"/>
                    <a:pt x="839" y="1357"/>
                  </a:cubicBezTo>
                  <a:cubicBezTo>
                    <a:pt x="916" y="1349"/>
                    <a:pt x="985" y="1330"/>
                    <a:pt x="1024" y="1311"/>
                  </a:cubicBezTo>
                  <a:cubicBezTo>
                    <a:pt x="1063" y="1292"/>
                    <a:pt x="1063" y="1281"/>
                    <a:pt x="1075" y="1243"/>
                  </a:cubicBezTo>
                  <a:cubicBezTo>
                    <a:pt x="1087" y="1205"/>
                    <a:pt x="1106" y="1109"/>
                    <a:pt x="1112" y="1056"/>
                  </a:cubicBezTo>
                  <a:cubicBezTo>
                    <a:pt x="1118" y="1003"/>
                    <a:pt x="1114" y="974"/>
                    <a:pt x="1114" y="930"/>
                  </a:cubicBezTo>
                  <a:cubicBezTo>
                    <a:pt x="1114" y="886"/>
                    <a:pt x="1121" y="873"/>
                    <a:pt x="1111" y="790"/>
                  </a:cubicBezTo>
                  <a:cubicBezTo>
                    <a:pt x="1101" y="707"/>
                    <a:pt x="1066" y="504"/>
                    <a:pt x="1051" y="424"/>
                  </a:cubicBezTo>
                  <a:lnTo>
                    <a:pt x="1020" y="312"/>
                  </a:lnTo>
                  <a:lnTo>
                    <a:pt x="993" y="226"/>
                  </a:lnTo>
                  <a:cubicBezTo>
                    <a:pt x="978" y="196"/>
                    <a:pt x="953" y="156"/>
                    <a:pt x="931" y="134"/>
                  </a:cubicBezTo>
                  <a:cubicBezTo>
                    <a:pt x="909" y="112"/>
                    <a:pt x="888" y="108"/>
                    <a:pt x="860" y="94"/>
                  </a:cubicBezTo>
                  <a:cubicBezTo>
                    <a:pt x="832" y="80"/>
                    <a:pt x="799" y="60"/>
                    <a:pt x="762" y="48"/>
                  </a:cubicBezTo>
                  <a:cubicBezTo>
                    <a:pt x="725" y="36"/>
                    <a:pt x="681" y="18"/>
                    <a:pt x="634" y="13"/>
                  </a:cubicBezTo>
                  <a:cubicBezTo>
                    <a:pt x="587" y="8"/>
                    <a:pt x="543" y="0"/>
                    <a:pt x="477" y="18"/>
                  </a:cubicBezTo>
                  <a:cubicBezTo>
                    <a:pt x="411" y="36"/>
                    <a:pt x="322" y="81"/>
                    <a:pt x="265" y="124"/>
                  </a:cubicBezTo>
                  <a:cubicBezTo>
                    <a:pt x="214" y="158"/>
                    <a:pt x="191" y="181"/>
                    <a:pt x="170" y="223"/>
                  </a:cubicBezTo>
                  <a:cubicBezTo>
                    <a:pt x="149" y="265"/>
                    <a:pt x="145" y="344"/>
                    <a:pt x="139" y="376"/>
                  </a:cubicBezTo>
                  <a:close/>
                </a:path>
              </a:pathLst>
            </a:custGeom>
            <a:solidFill>
              <a:schemeClr val="bg1"/>
            </a:solidFill>
            <a:ln w="0" cap="flat" cmpd="sng">
              <a:solidFill>
                <a:schemeClr val="tx1"/>
              </a:solidFill>
              <a:prstDash val="solid"/>
              <a:round/>
              <a:headEnd type="none" w="med" len="med"/>
              <a:tailEnd type="none" w="med" len="med"/>
            </a:ln>
          </p:spPr>
          <p:txBody>
            <a:bodyPr/>
            <a:lstStyle/>
            <a:p>
              <a:endParaRPr lang="el-GR"/>
            </a:p>
          </p:txBody>
        </p:sp>
      </p:grpSp>
      <p:grpSp>
        <p:nvGrpSpPr>
          <p:cNvPr id="13" name="Group 38"/>
          <p:cNvGrpSpPr>
            <a:grpSpLocks/>
          </p:cNvGrpSpPr>
          <p:nvPr/>
        </p:nvGrpSpPr>
        <p:grpSpPr bwMode="auto">
          <a:xfrm flipH="1">
            <a:off x="4281491" y="1331913"/>
            <a:ext cx="608012" cy="2012950"/>
            <a:chOff x="3128" y="712"/>
            <a:chExt cx="1121" cy="3049"/>
          </a:xfrm>
        </p:grpSpPr>
        <p:sp>
          <p:nvSpPr>
            <p:cNvPr id="54296" name="Freeform 39"/>
            <p:cNvSpPr>
              <a:spLocks/>
            </p:cNvSpPr>
            <p:nvPr/>
          </p:nvSpPr>
          <p:spPr bwMode="auto">
            <a:xfrm>
              <a:off x="3260" y="712"/>
              <a:ext cx="924" cy="2053"/>
            </a:xfrm>
            <a:custGeom>
              <a:avLst/>
              <a:gdLst>
                <a:gd name="T0" fmla="*/ 887 w 924"/>
                <a:gd name="T1" fmla="*/ 1988 h 2053"/>
                <a:gd name="T2" fmla="*/ 922 w 924"/>
                <a:gd name="T3" fmla="*/ 1456 h 2053"/>
                <a:gd name="T4" fmla="*/ 897 w 924"/>
                <a:gd name="T5" fmla="*/ 1043 h 2053"/>
                <a:gd name="T6" fmla="*/ 817 w 924"/>
                <a:gd name="T7" fmla="*/ 513 h 2053"/>
                <a:gd name="T8" fmla="*/ 755 w 924"/>
                <a:gd name="T9" fmla="*/ 289 h 2053"/>
                <a:gd name="T10" fmla="*/ 679 w 924"/>
                <a:gd name="T11" fmla="*/ 140 h 2053"/>
                <a:gd name="T12" fmla="*/ 545 w 924"/>
                <a:gd name="T13" fmla="*/ 8 h 2053"/>
                <a:gd name="T14" fmla="*/ 387 w 924"/>
                <a:gd name="T15" fmla="*/ 269 h 2053"/>
                <a:gd name="T16" fmla="*/ 309 w 924"/>
                <a:gd name="T17" fmla="*/ 528 h 2053"/>
                <a:gd name="T18" fmla="*/ 152 w 924"/>
                <a:gd name="T19" fmla="*/ 1028 h 2053"/>
                <a:gd name="T20" fmla="*/ 20 w 924"/>
                <a:gd name="T21" fmla="*/ 1676 h 2053"/>
                <a:gd name="T22" fmla="*/ 7 w 924"/>
                <a:gd name="T23" fmla="*/ 2053 h 2053"/>
                <a:gd name="T24" fmla="*/ 68 w 924"/>
                <a:gd name="T25" fmla="*/ 1884 h 2053"/>
                <a:gd name="T26" fmla="*/ 788 w 924"/>
                <a:gd name="T27" fmla="*/ 1884 h 2053"/>
                <a:gd name="T28" fmla="*/ 887 w 924"/>
                <a:gd name="T29" fmla="*/ 1988 h 20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4"/>
                <a:gd name="T46" fmla="*/ 0 h 2053"/>
                <a:gd name="T47" fmla="*/ 924 w 924"/>
                <a:gd name="T48" fmla="*/ 2053 h 20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4" h="2053">
                  <a:moveTo>
                    <a:pt x="887" y="1988"/>
                  </a:moveTo>
                  <a:cubicBezTo>
                    <a:pt x="904" y="1722"/>
                    <a:pt x="922" y="1456"/>
                    <a:pt x="922" y="1456"/>
                  </a:cubicBezTo>
                  <a:cubicBezTo>
                    <a:pt x="924" y="1299"/>
                    <a:pt x="914" y="1200"/>
                    <a:pt x="897" y="1043"/>
                  </a:cubicBezTo>
                  <a:cubicBezTo>
                    <a:pt x="880" y="886"/>
                    <a:pt x="841" y="639"/>
                    <a:pt x="817" y="513"/>
                  </a:cubicBezTo>
                  <a:cubicBezTo>
                    <a:pt x="793" y="387"/>
                    <a:pt x="778" y="351"/>
                    <a:pt x="755" y="289"/>
                  </a:cubicBezTo>
                  <a:cubicBezTo>
                    <a:pt x="732" y="227"/>
                    <a:pt x="714" y="187"/>
                    <a:pt x="679" y="140"/>
                  </a:cubicBezTo>
                  <a:cubicBezTo>
                    <a:pt x="679" y="140"/>
                    <a:pt x="600" y="0"/>
                    <a:pt x="545" y="8"/>
                  </a:cubicBezTo>
                  <a:cubicBezTo>
                    <a:pt x="490" y="16"/>
                    <a:pt x="387" y="269"/>
                    <a:pt x="387" y="269"/>
                  </a:cubicBezTo>
                  <a:cubicBezTo>
                    <a:pt x="387" y="269"/>
                    <a:pt x="348" y="402"/>
                    <a:pt x="309" y="528"/>
                  </a:cubicBezTo>
                  <a:cubicBezTo>
                    <a:pt x="270" y="654"/>
                    <a:pt x="200" y="837"/>
                    <a:pt x="152" y="1028"/>
                  </a:cubicBezTo>
                  <a:cubicBezTo>
                    <a:pt x="104" y="1219"/>
                    <a:pt x="40" y="1506"/>
                    <a:pt x="20" y="1676"/>
                  </a:cubicBezTo>
                  <a:cubicBezTo>
                    <a:pt x="0" y="1846"/>
                    <a:pt x="8" y="1884"/>
                    <a:pt x="7" y="2053"/>
                  </a:cubicBezTo>
                  <a:cubicBezTo>
                    <a:pt x="37" y="1968"/>
                    <a:pt x="68" y="1884"/>
                    <a:pt x="68" y="1884"/>
                  </a:cubicBezTo>
                  <a:lnTo>
                    <a:pt x="788" y="1884"/>
                  </a:lnTo>
                  <a:cubicBezTo>
                    <a:pt x="788" y="1884"/>
                    <a:pt x="837" y="1936"/>
                    <a:pt x="887" y="1988"/>
                  </a:cubicBezTo>
                  <a:close/>
                </a:path>
              </a:pathLst>
            </a:custGeom>
            <a:solidFill>
              <a:srgbClr val="FFFF99"/>
            </a:solidFill>
            <a:ln w="0" cap="flat" cmpd="sng">
              <a:solidFill>
                <a:schemeClr val="tx1"/>
              </a:solidFill>
              <a:prstDash val="solid"/>
              <a:round/>
              <a:headEnd type="none" w="med" len="med"/>
              <a:tailEnd type="none" w="med" len="med"/>
            </a:ln>
          </p:spPr>
          <p:txBody>
            <a:bodyPr/>
            <a:lstStyle/>
            <a:p>
              <a:endParaRPr lang="el-GR"/>
            </a:p>
          </p:txBody>
        </p:sp>
        <p:sp>
          <p:nvSpPr>
            <p:cNvPr id="54297" name="Freeform 40"/>
            <p:cNvSpPr>
              <a:spLocks/>
            </p:cNvSpPr>
            <p:nvPr/>
          </p:nvSpPr>
          <p:spPr bwMode="auto">
            <a:xfrm>
              <a:off x="3128" y="2389"/>
              <a:ext cx="1121" cy="1372"/>
            </a:xfrm>
            <a:custGeom>
              <a:avLst/>
              <a:gdLst>
                <a:gd name="T0" fmla="*/ 139 w 1121"/>
                <a:gd name="T1" fmla="*/ 376 h 1372"/>
                <a:gd name="T2" fmla="*/ 82 w 1121"/>
                <a:gd name="T3" fmla="*/ 666 h 1372"/>
                <a:gd name="T4" fmla="*/ 9 w 1121"/>
                <a:gd name="T5" fmla="*/ 1032 h 1372"/>
                <a:gd name="T6" fmla="*/ 25 w 1121"/>
                <a:gd name="T7" fmla="*/ 1314 h 1372"/>
                <a:gd name="T8" fmla="*/ 116 w 1121"/>
                <a:gd name="T9" fmla="*/ 1372 h 1372"/>
                <a:gd name="T10" fmla="*/ 368 w 1121"/>
                <a:gd name="T11" fmla="*/ 1369 h 1372"/>
                <a:gd name="T12" fmla="*/ 562 w 1121"/>
                <a:gd name="T13" fmla="*/ 1362 h 1372"/>
                <a:gd name="T14" fmla="*/ 839 w 1121"/>
                <a:gd name="T15" fmla="*/ 1357 h 1372"/>
                <a:gd name="T16" fmla="*/ 1024 w 1121"/>
                <a:gd name="T17" fmla="*/ 1311 h 1372"/>
                <a:gd name="T18" fmla="*/ 1075 w 1121"/>
                <a:gd name="T19" fmla="*/ 1243 h 1372"/>
                <a:gd name="T20" fmla="*/ 1112 w 1121"/>
                <a:gd name="T21" fmla="*/ 1056 h 1372"/>
                <a:gd name="T22" fmla="*/ 1114 w 1121"/>
                <a:gd name="T23" fmla="*/ 930 h 1372"/>
                <a:gd name="T24" fmla="*/ 1111 w 1121"/>
                <a:gd name="T25" fmla="*/ 790 h 1372"/>
                <a:gd name="T26" fmla="*/ 1051 w 1121"/>
                <a:gd name="T27" fmla="*/ 424 h 1372"/>
                <a:gd name="T28" fmla="*/ 1020 w 1121"/>
                <a:gd name="T29" fmla="*/ 312 h 1372"/>
                <a:gd name="T30" fmla="*/ 993 w 1121"/>
                <a:gd name="T31" fmla="*/ 226 h 1372"/>
                <a:gd name="T32" fmla="*/ 931 w 1121"/>
                <a:gd name="T33" fmla="*/ 134 h 1372"/>
                <a:gd name="T34" fmla="*/ 860 w 1121"/>
                <a:gd name="T35" fmla="*/ 94 h 1372"/>
                <a:gd name="T36" fmla="*/ 762 w 1121"/>
                <a:gd name="T37" fmla="*/ 48 h 1372"/>
                <a:gd name="T38" fmla="*/ 634 w 1121"/>
                <a:gd name="T39" fmla="*/ 13 h 1372"/>
                <a:gd name="T40" fmla="*/ 477 w 1121"/>
                <a:gd name="T41" fmla="*/ 18 h 1372"/>
                <a:gd name="T42" fmla="*/ 265 w 1121"/>
                <a:gd name="T43" fmla="*/ 124 h 1372"/>
                <a:gd name="T44" fmla="*/ 170 w 1121"/>
                <a:gd name="T45" fmla="*/ 223 h 1372"/>
                <a:gd name="T46" fmla="*/ 139 w 1121"/>
                <a:gd name="T47" fmla="*/ 376 h 13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1"/>
                <a:gd name="T73" fmla="*/ 0 h 1372"/>
                <a:gd name="T74" fmla="*/ 1121 w 1121"/>
                <a:gd name="T75" fmla="*/ 1372 h 13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1" h="1372">
                  <a:moveTo>
                    <a:pt x="139" y="376"/>
                  </a:moveTo>
                  <a:lnTo>
                    <a:pt x="82" y="666"/>
                  </a:lnTo>
                  <a:cubicBezTo>
                    <a:pt x="60" y="775"/>
                    <a:pt x="18" y="924"/>
                    <a:pt x="9" y="1032"/>
                  </a:cubicBezTo>
                  <a:cubicBezTo>
                    <a:pt x="0" y="1142"/>
                    <a:pt x="10" y="1258"/>
                    <a:pt x="25" y="1314"/>
                  </a:cubicBezTo>
                  <a:cubicBezTo>
                    <a:pt x="40" y="1370"/>
                    <a:pt x="78" y="1372"/>
                    <a:pt x="116" y="1372"/>
                  </a:cubicBezTo>
                  <a:cubicBezTo>
                    <a:pt x="154" y="1372"/>
                    <a:pt x="291" y="1370"/>
                    <a:pt x="368" y="1369"/>
                  </a:cubicBezTo>
                  <a:cubicBezTo>
                    <a:pt x="445" y="1368"/>
                    <a:pt x="484" y="1364"/>
                    <a:pt x="562" y="1362"/>
                  </a:cubicBezTo>
                  <a:cubicBezTo>
                    <a:pt x="640" y="1360"/>
                    <a:pt x="762" y="1365"/>
                    <a:pt x="839" y="1357"/>
                  </a:cubicBezTo>
                  <a:cubicBezTo>
                    <a:pt x="916" y="1349"/>
                    <a:pt x="985" y="1330"/>
                    <a:pt x="1024" y="1311"/>
                  </a:cubicBezTo>
                  <a:cubicBezTo>
                    <a:pt x="1063" y="1292"/>
                    <a:pt x="1063" y="1281"/>
                    <a:pt x="1075" y="1243"/>
                  </a:cubicBezTo>
                  <a:cubicBezTo>
                    <a:pt x="1087" y="1205"/>
                    <a:pt x="1106" y="1109"/>
                    <a:pt x="1112" y="1056"/>
                  </a:cubicBezTo>
                  <a:cubicBezTo>
                    <a:pt x="1118" y="1003"/>
                    <a:pt x="1114" y="974"/>
                    <a:pt x="1114" y="930"/>
                  </a:cubicBezTo>
                  <a:cubicBezTo>
                    <a:pt x="1114" y="886"/>
                    <a:pt x="1121" y="873"/>
                    <a:pt x="1111" y="790"/>
                  </a:cubicBezTo>
                  <a:cubicBezTo>
                    <a:pt x="1101" y="707"/>
                    <a:pt x="1066" y="504"/>
                    <a:pt x="1051" y="424"/>
                  </a:cubicBezTo>
                  <a:lnTo>
                    <a:pt x="1020" y="312"/>
                  </a:lnTo>
                  <a:lnTo>
                    <a:pt x="993" y="226"/>
                  </a:lnTo>
                  <a:cubicBezTo>
                    <a:pt x="978" y="196"/>
                    <a:pt x="953" y="156"/>
                    <a:pt x="931" y="134"/>
                  </a:cubicBezTo>
                  <a:cubicBezTo>
                    <a:pt x="909" y="112"/>
                    <a:pt x="888" y="108"/>
                    <a:pt x="860" y="94"/>
                  </a:cubicBezTo>
                  <a:cubicBezTo>
                    <a:pt x="832" y="80"/>
                    <a:pt x="799" y="60"/>
                    <a:pt x="762" y="48"/>
                  </a:cubicBezTo>
                  <a:cubicBezTo>
                    <a:pt x="725" y="36"/>
                    <a:pt x="681" y="18"/>
                    <a:pt x="634" y="13"/>
                  </a:cubicBezTo>
                  <a:cubicBezTo>
                    <a:pt x="587" y="8"/>
                    <a:pt x="543" y="0"/>
                    <a:pt x="477" y="18"/>
                  </a:cubicBezTo>
                  <a:cubicBezTo>
                    <a:pt x="411" y="36"/>
                    <a:pt x="322" y="81"/>
                    <a:pt x="265" y="124"/>
                  </a:cubicBezTo>
                  <a:cubicBezTo>
                    <a:pt x="214" y="158"/>
                    <a:pt x="191" y="181"/>
                    <a:pt x="170" y="223"/>
                  </a:cubicBezTo>
                  <a:cubicBezTo>
                    <a:pt x="149" y="265"/>
                    <a:pt x="145" y="344"/>
                    <a:pt x="139" y="376"/>
                  </a:cubicBezTo>
                  <a:close/>
                </a:path>
              </a:pathLst>
            </a:custGeom>
            <a:solidFill>
              <a:schemeClr val="bg1"/>
            </a:solidFill>
            <a:ln w="0" cap="flat" cmpd="sng">
              <a:solidFill>
                <a:schemeClr val="tx1"/>
              </a:solidFill>
              <a:prstDash val="solid"/>
              <a:round/>
              <a:headEnd type="none" w="med" len="med"/>
              <a:tailEnd type="none" w="med" len="med"/>
            </a:ln>
          </p:spPr>
          <p:txBody>
            <a:bodyPr/>
            <a:lstStyle/>
            <a:p>
              <a:endParaRPr lang="el-GR"/>
            </a:p>
          </p:txBody>
        </p:sp>
      </p:grpSp>
      <p:sp>
        <p:nvSpPr>
          <p:cNvPr id="54287" name="Freeform 41"/>
          <p:cNvSpPr>
            <a:spLocks/>
          </p:cNvSpPr>
          <p:nvPr/>
        </p:nvSpPr>
        <p:spPr bwMode="auto">
          <a:xfrm>
            <a:off x="3571876" y="1030289"/>
            <a:ext cx="3692525" cy="4630737"/>
          </a:xfrm>
          <a:custGeom>
            <a:avLst/>
            <a:gdLst>
              <a:gd name="T0" fmla="*/ 2275 w 2326"/>
              <a:gd name="T1" fmla="*/ 3035 h 3035"/>
              <a:gd name="T2" fmla="*/ 2215 w 2326"/>
              <a:gd name="T3" fmla="*/ 3035 h 3035"/>
              <a:gd name="T4" fmla="*/ 192 w 2326"/>
              <a:gd name="T5" fmla="*/ 3035 h 3035"/>
              <a:gd name="T6" fmla="*/ 192 w 2326"/>
              <a:gd name="T7" fmla="*/ 1455 h 3035"/>
              <a:gd name="T8" fmla="*/ 0 w 2326"/>
              <a:gd name="T9" fmla="*/ 1455 h 3035"/>
              <a:gd name="T10" fmla="*/ 0 w 2326"/>
              <a:gd name="T11" fmla="*/ 0 h 3035"/>
              <a:gd name="T12" fmla="*/ 2326 w 2326"/>
              <a:gd name="T13" fmla="*/ 0 h 3035"/>
              <a:gd name="T14" fmla="*/ 0 60000 65536"/>
              <a:gd name="T15" fmla="*/ 0 60000 65536"/>
              <a:gd name="T16" fmla="*/ 0 60000 65536"/>
              <a:gd name="T17" fmla="*/ 0 60000 65536"/>
              <a:gd name="T18" fmla="*/ 0 60000 65536"/>
              <a:gd name="T19" fmla="*/ 0 60000 65536"/>
              <a:gd name="T20" fmla="*/ 0 60000 65536"/>
              <a:gd name="T21" fmla="*/ 0 w 2326"/>
              <a:gd name="T22" fmla="*/ 0 h 3035"/>
              <a:gd name="T23" fmla="*/ 2326 w 2326"/>
              <a:gd name="T24" fmla="*/ 3035 h 30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26" h="3035">
                <a:moveTo>
                  <a:pt x="2275" y="3035"/>
                </a:moveTo>
                <a:cubicBezTo>
                  <a:pt x="2255" y="3035"/>
                  <a:pt x="2235" y="3035"/>
                  <a:pt x="2215" y="3035"/>
                </a:cubicBezTo>
                <a:lnTo>
                  <a:pt x="192" y="3035"/>
                </a:lnTo>
                <a:lnTo>
                  <a:pt x="192" y="1455"/>
                </a:lnTo>
                <a:lnTo>
                  <a:pt x="0" y="1455"/>
                </a:lnTo>
                <a:lnTo>
                  <a:pt x="0" y="0"/>
                </a:lnTo>
                <a:lnTo>
                  <a:pt x="2326" y="0"/>
                </a:lnTo>
              </a:path>
            </a:pathLst>
          </a:custGeom>
          <a:noFill/>
          <a:ln w="38100" cmpd="sng">
            <a:solidFill>
              <a:srgbClr val="FF9900"/>
            </a:solidFill>
            <a:round/>
            <a:headEnd type="triangle" w="med" len="med"/>
            <a:tailEnd type="triangle" w="med" len="med"/>
          </a:ln>
        </p:spPr>
        <p:txBody>
          <a:bodyPr/>
          <a:lstStyle/>
          <a:p>
            <a:endParaRPr lang="el-GR"/>
          </a:p>
        </p:txBody>
      </p:sp>
      <p:sp>
        <p:nvSpPr>
          <p:cNvPr id="54288" name="Text Box 42"/>
          <p:cNvSpPr txBox="1">
            <a:spLocks noChangeArrowheads="1"/>
          </p:cNvSpPr>
          <p:nvPr/>
        </p:nvSpPr>
        <p:spPr bwMode="auto">
          <a:xfrm>
            <a:off x="5994400" y="3282950"/>
            <a:ext cx="2165978" cy="369332"/>
          </a:xfrm>
          <a:prstGeom prst="rect">
            <a:avLst/>
          </a:prstGeom>
          <a:noFill/>
          <a:ln w="9525">
            <a:noFill/>
            <a:miter lim="800000"/>
            <a:headEnd/>
            <a:tailEnd/>
          </a:ln>
        </p:spPr>
        <p:txBody>
          <a:bodyPr wrap="none">
            <a:spAutoFit/>
          </a:bodyPr>
          <a:lstStyle/>
          <a:p>
            <a:r>
              <a:rPr lang="el-GR"/>
              <a:t>13+12+11+21+22+23</a:t>
            </a:r>
          </a:p>
        </p:txBody>
      </p:sp>
      <p:sp>
        <p:nvSpPr>
          <p:cNvPr id="54289" name="Text Box 43"/>
          <p:cNvSpPr txBox="1">
            <a:spLocks noChangeArrowheads="1"/>
          </p:cNvSpPr>
          <p:nvPr/>
        </p:nvSpPr>
        <p:spPr bwMode="auto">
          <a:xfrm>
            <a:off x="5995988" y="2832100"/>
            <a:ext cx="2165978" cy="369332"/>
          </a:xfrm>
          <a:prstGeom prst="rect">
            <a:avLst/>
          </a:prstGeom>
          <a:noFill/>
          <a:ln w="9525">
            <a:noFill/>
            <a:miter lim="800000"/>
            <a:headEnd/>
            <a:tailEnd/>
          </a:ln>
        </p:spPr>
        <p:txBody>
          <a:bodyPr wrap="none">
            <a:spAutoFit/>
          </a:bodyPr>
          <a:lstStyle/>
          <a:p>
            <a:r>
              <a:rPr lang="el-GR"/>
              <a:t>33+32+31+41+42+43</a:t>
            </a:r>
          </a:p>
        </p:txBody>
      </p:sp>
      <p:sp>
        <p:nvSpPr>
          <p:cNvPr id="54290" name="Line 44"/>
          <p:cNvSpPr>
            <a:spLocks noChangeShapeType="1"/>
          </p:cNvSpPr>
          <p:nvPr/>
        </p:nvSpPr>
        <p:spPr bwMode="auto">
          <a:xfrm>
            <a:off x="6013453" y="3305175"/>
            <a:ext cx="2814639" cy="0"/>
          </a:xfrm>
          <a:prstGeom prst="line">
            <a:avLst/>
          </a:prstGeom>
          <a:noFill/>
          <a:ln w="19050">
            <a:solidFill>
              <a:schemeClr val="tx1"/>
            </a:solidFill>
            <a:round/>
            <a:headEnd/>
            <a:tailEnd/>
          </a:ln>
        </p:spPr>
        <p:txBody>
          <a:bodyPr/>
          <a:lstStyle/>
          <a:p>
            <a:endParaRPr lang="el-GR"/>
          </a:p>
        </p:txBody>
      </p:sp>
      <p:sp>
        <p:nvSpPr>
          <p:cNvPr id="54291" name="Text Box 45"/>
          <p:cNvSpPr txBox="1">
            <a:spLocks noChangeArrowheads="1"/>
          </p:cNvSpPr>
          <p:nvPr/>
        </p:nvSpPr>
        <p:spPr bwMode="auto">
          <a:xfrm>
            <a:off x="7227888" y="4175125"/>
            <a:ext cx="1390124" cy="369332"/>
          </a:xfrm>
          <a:prstGeom prst="rect">
            <a:avLst/>
          </a:prstGeom>
          <a:noFill/>
          <a:ln w="9525">
            <a:noFill/>
            <a:miter lim="800000"/>
            <a:headEnd/>
            <a:tailEnd/>
          </a:ln>
        </p:spPr>
        <p:txBody>
          <a:bodyPr wrap="none">
            <a:spAutoFit/>
          </a:bodyPr>
          <a:lstStyle/>
          <a:p>
            <a:r>
              <a:rPr lang="el-GR"/>
              <a:t>= 0.77 ή 77%</a:t>
            </a:r>
          </a:p>
        </p:txBody>
      </p:sp>
      <p:sp>
        <p:nvSpPr>
          <p:cNvPr id="54292" name="Line 46"/>
          <p:cNvSpPr>
            <a:spLocks noChangeShapeType="1"/>
          </p:cNvSpPr>
          <p:nvPr/>
        </p:nvSpPr>
        <p:spPr bwMode="auto">
          <a:xfrm>
            <a:off x="5708651" y="1149353"/>
            <a:ext cx="0" cy="4348163"/>
          </a:xfrm>
          <a:prstGeom prst="line">
            <a:avLst/>
          </a:prstGeom>
          <a:noFill/>
          <a:ln w="38100">
            <a:solidFill>
              <a:schemeClr val="tx1"/>
            </a:solidFill>
            <a:round/>
            <a:headEnd/>
            <a:tailEnd/>
          </a:ln>
        </p:spPr>
        <p:txBody>
          <a:bodyPr/>
          <a:lstStyle/>
          <a:p>
            <a:endParaRPr lang="el-GR"/>
          </a:p>
        </p:txBody>
      </p:sp>
      <p:sp>
        <p:nvSpPr>
          <p:cNvPr id="54293" name="Text Box 47"/>
          <p:cNvSpPr txBox="1">
            <a:spLocks noChangeArrowheads="1"/>
          </p:cNvSpPr>
          <p:nvPr/>
        </p:nvSpPr>
        <p:spPr bwMode="auto">
          <a:xfrm>
            <a:off x="6889749" y="4413250"/>
            <a:ext cx="301686" cy="369332"/>
          </a:xfrm>
          <a:prstGeom prst="rect">
            <a:avLst/>
          </a:prstGeom>
          <a:noFill/>
          <a:ln w="9525">
            <a:noFill/>
            <a:miter lim="800000"/>
            <a:headEnd/>
            <a:tailEnd/>
          </a:ln>
        </p:spPr>
        <p:txBody>
          <a:bodyPr wrap="none">
            <a:spAutoFit/>
          </a:bodyPr>
          <a:lstStyle/>
          <a:p>
            <a:r>
              <a:rPr lang="el-GR"/>
              <a:t>6</a:t>
            </a:r>
          </a:p>
        </p:txBody>
      </p:sp>
      <p:sp>
        <p:nvSpPr>
          <p:cNvPr id="54294" name="Text Box 48"/>
          <p:cNvSpPr txBox="1">
            <a:spLocks noChangeArrowheads="1"/>
          </p:cNvSpPr>
          <p:nvPr/>
        </p:nvSpPr>
        <p:spPr bwMode="auto">
          <a:xfrm>
            <a:off x="6891337" y="3962400"/>
            <a:ext cx="301686" cy="369332"/>
          </a:xfrm>
          <a:prstGeom prst="rect">
            <a:avLst/>
          </a:prstGeom>
          <a:noFill/>
          <a:ln w="9525">
            <a:noFill/>
            <a:miter lim="800000"/>
            <a:headEnd/>
            <a:tailEnd/>
          </a:ln>
        </p:spPr>
        <p:txBody>
          <a:bodyPr wrap="none">
            <a:spAutoFit/>
          </a:bodyPr>
          <a:lstStyle/>
          <a:p>
            <a:r>
              <a:rPr lang="el-GR"/>
              <a:t>6</a:t>
            </a:r>
          </a:p>
        </p:txBody>
      </p:sp>
      <p:sp>
        <p:nvSpPr>
          <p:cNvPr id="54295" name="Line 49"/>
          <p:cNvSpPr>
            <a:spLocks noChangeShapeType="1"/>
          </p:cNvSpPr>
          <p:nvPr/>
        </p:nvSpPr>
        <p:spPr bwMode="auto">
          <a:xfrm>
            <a:off x="6908800" y="4435475"/>
            <a:ext cx="328613" cy="0"/>
          </a:xfrm>
          <a:prstGeom prst="line">
            <a:avLst/>
          </a:prstGeom>
          <a:noFill/>
          <a:ln w="19050">
            <a:solidFill>
              <a:schemeClr val="tx1"/>
            </a:solidFill>
            <a:round/>
            <a:headEnd/>
            <a:tailEnd/>
          </a:ln>
        </p:spPr>
        <p:txBody>
          <a:bodyPr/>
          <a:lstStyle/>
          <a:p>
            <a:endParaRPr lang="el-G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110008_R_sm.jpg"/>
          <p:cNvPicPr>
            <a:picLocks noChangeAspect="1"/>
          </p:cNvPicPr>
          <p:nvPr/>
        </p:nvPicPr>
        <p:blipFill>
          <a:blip r:embed="rId3" cstate="screen"/>
          <a:stretch>
            <a:fillRect/>
          </a:stretch>
        </p:blipFill>
        <p:spPr>
          <a:xfrm>
            <a:off x="1121943" y="4717472"/>
            <a:ext cx="3342175" cy="2140527"/>
          </a:xfrm>
          <a:prstGeom prst="rect">
            <a:avLst/>
          </a:prstGeom>
        </p:spPr>
      </p:pic>
      <p:pic>
        <p:nvPicPr>
          <p:cNvPr id="3" name="Picture 2" descr="110008_L_sm.jpg"/>
          <p:cNvPicPr>
            <a:picLocks noChangeAspect="1"/>
          </p:cNvPicPr>
          <p:nvPr/>
        </p:nvPicPr>
        <p:blipFill>
          <a:blip r:embed="rId4" cstate="screen"/>
          <a:stretch>
            <a:fillRect/>
          </a:stretch>
        </p:blipFill>
        <p:spPr>
          <a:xfrm>
            <a:off x="4655132" y="4696041"/>
            <a:ext cx="3413161" cy="2161960"/>
          </a:xfrm>
          <a:prstGeom prst="rect">
            <a:avLst/>
          </a:prstGeom>
        </p:spPr>
      </p:pic>
      <p:pic>
        <p:nvPicPr>
          <p:cNvPr id="4" name="Picture 3" descr="110008_max_sm.jpg"/>
          <p:cNvPicPr>
            <a:picLocks noChangeAspect="1"/>
          </p:cNvPicPr>
          <p:nvPr/>
        </p:nvPicPr>
        <p:blipFill>
          <a:blip r:embed="rId5" cstate="screen"/>
          <a:stretch>
            <a:fillRect/>
          </a:stretch>
        </p:blipFill>
        <p:spPr>
          <a:xfrm>
            <a:off x="145477" y="2047012"/>
            <a:ext cx="3496161" cy="2712491"/>
          </a:xfrm>
          <a:prstGeom prst="rect">
            <a:avLst/>
          </a:prstGeom>
        </p:spPr>
      </p:pic>
      <p:pic>
        <p:nvPicPr>
          <p:cNvPr id="6" name="Picture 5" descr="110008_F0_sm.jpg"/>
          <p:cNvPicPr>
            <a:picLocks noChangeAspect="1"/>
          </p:cNvPicPr>
          <p:nvPr/>
        </p:nvPicPr>
        <p:blipFill>
          <a:blip r:embed="rId6" cstate="screen"/>
          <a:stretch>
            <a:fillRect/>
          </a:stretch>
        </p:blipFill>
        <p:spPr>
          <a:xfrm>
            <a:off x="2763012" y="0"/>
            <a:ext cx="3617976" cy="2410968"/>
          </a:xfrm>
          <a:prstGeom prst="rect">
            <a:avLst/>
          </a:prstGeom>
        </p:spPr>
      </p:pic>
      <p:pic>
        <p:nvPicPr>
          <p:cNvPr id="5" name="Picture 4" descr="110008_mand_sm.jpg"/>
          <p:cNvPicPr>
            <a:picLocks noChangeAspect="1"/>
          </p:cNvPicPr>
          <p:nvPr/>
        </p:nvPicPr>
        <p:blipFill>
          <a:blip r:embed="rId7" cstate="screen"/>
          <a:stretch>
            <a:fillRect/>
          </a:stretch>
        </p:blipFill>
        <p:spPr>
          <a:xfrm>
            <a:off x="5652656" y="2316450"/>
            <a:ext cx="3241965" cy="2426796"/>
          </a:xfrm>
          <a:prstGeom prst="rect">
            <a:avLst/>
          </a:prstGeom>
        </p:spPr>
      </p:pic>
    </p:spTree>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ext Box 2"/>
          <p:cNvSpPr txBox="1">
            <a:spLocks noChangeArrowheads="1"/>
          </p:cNvSpPr>
          <p:nvPr/>
        </p:nvSpPr>
        <p:spPr bwMode="auto">
          <a:xfrm>
            <a:off x="3455988" y="296863"/>
            <a:ext cx="1701556" cy="369332"/>
          </a:xfrm>
          <a:prstGeom prst="rect">
            <a:avLst/>
          </a:prstGeom>
          <a:noFill/>
          <a:ln w="9525">
            <a:noFill/>
            <a:miter lim="800000"/>
            <a:headEnd/>
            <a:tailEnd/>
          </a:ln>
        </p:spPr>
        <p:txBody>
          <a:bodyPr wrap="none">
            <a:spAutoFit/>
          </a:bodyPr>
          <a:lstStyle/>
          <a:p>
            <a:r>
              <a:rPr lang="el-GR">
                <a:solidFill>
                  <a:srgbClr val="244890"/>
                </a:solidFill>
              </a:rPr>
              <a:t>Ανάλυση </a:t>
            </a:r>
            <a:r>
              <a:rPr lang="en-US">
                <a:solidFill>
                  <a:srgbClr val="244890"/>
                </a:solidFill>
              </a:rPr>
              <a:t>Bolton</a:t>
            </a:r>
            <a:endParaRPr lang="el-GR">
              <a:solidFill>
                <a:srgbClr val="244890"/>
              </a:solidFill>
            </a:endParaRPr>
          </a:p>
        </p:txBody>
      </p:sp>
      <p:grpSp>
        <p:nvGrpSpPr>
          <p:cNvPr id="2" name="Group 3"/>
          <p:cNvGrpSpPr>
            <a:grpSpLocks/>
          </p:cNvGrpSpPr>
          <p:nvPr/>
        </p:nvGrpSpPr>
        <p:grpSpPr bwMode="auto">
          <a:xfrm rot="-882910">
            <a:off x="1055691" y="3298825"/>
            <a:ext cx="1674812" cy="2095500"/>
            <a:chOff x="2214" y="2239"/>
            <a:chExt cx="367" cy="477"/>
          </a:xfrm>
        </p:grpSpPr>
        <p:sp>
          <p:nvSpPr>
            <p:cNvPr id="55349" name="Freeform 4"/>
            <p:cNvSpPr>
              <a:spLocks noChangeAspect="1"/>
            </p:cNvSpPr>
            <p:nvPr/>
          </p:nvSpPr>
          <p:spPr bwMode="auto">
            <a:xfrm>
              <a:off x="2336" y="2239"/>
              <a:ext cx="245" cy="189"/>
            </a:xfrm>
            <a:custGeom>
              <a:avLst/>
              <a:gdLst>
                <a:gd name="T0" fmla="*/ 0 w 234"/>
                <a:gd name="T1" fmla="*/ 127 h 181"/>
                <a:gd name="T2" fmla="*/ 2 w 234"/>
                <a:gd name="T3" fmla="*/ 82 h 181"/>
                <a:gd name="T4" fmla="*/ 2 w 234"/>
                <a:gd name="T5" fmla="*/ 48 h 181"/>
                <a:gd name="T6" fmla="*/ 9 w 234"/>
                <a:gd name="T7" fmla="*/ 27 h 181"/>
                <a:gd name="T8" fmla="*/ 27 w 234"/>
                <a:gd name="T9" fmla="*/ 0 h 181"/>
                <a:gd name="T10" fmla="*/ 54 w 234"/>
                <a:gd name="T11" fmla="*/ 2 h 181"/>
                <a:gd name="T12" fmla="*/ 61 w 234"/>
                <a:gd name="T13" fmla="*/ 14 h 181"/>
                <a:gd name="T14" fmla="*/ 36 w 234"/>
                <a:gd name="T15" fmla="*/ 59 h 181"/>
                <a:gd name="T16" fmla="*/ 61 w 234"/>
                <a:gd name="T17" fmla="*/ 14 h 181"/>
                <a:gd name="T18" fmla="*/ 70 w 234"/>
                <a:gd name="T19" fmla="*/ 7 h 181"/>
                <a:gd name="T20" fmla="*/ 82 w 234"/>
                <a:gd name="T21" fmla="*/ 5 h 181"/>
                <a:gd name="T22" fmla="*/ 102 w 234"/>
                <a:gd name="T23" fmla="*/ 9 h 181"/>
                <a:gd name="T24" fmla="*/ 136 w 234"/>
                <a:gd name="T25" fmla="*/ 25 h 181"/>
                <a:gd name="T26" fmla="*/ 145 w 234"/>
                <a:gd name="T27" fmla="*/ 48 h 181"/>
                <a:gd name="T28" fmla="*/ 141 w 234"/>
                <a:gd name="T29" fmla="*/ 66 h 181"/>
                <a:gd name="T30" fmla="*/ 129 w 234"/>
                <a:gd name="T31" fmla="*/ 93 h 181"/>
                <a:gd name="T32" fmla="*/ 141 w 234"/>
                <a:gd name="T33" fmla="*/ 66 h 181"/>
                <a:gd name="T34" fmla="*/ 145 w 234"/>
                <a:gd name="T35" fmla="*/ 48 h 181"/>
                <a:gd name="T36" fmla="*/ 156 w 234"/>
                <a:gd name="T37" fmla="*/ 39 h 181"/>
                <a:gd name="T38" fmla="*/ 184 w 234"/>
                <a:gd name="T39" fmla="*/ 39 h 181"/>
                <a:gd name="T40" fmla="*/ 204 w 234"/>
                <a:gd name="T41" fmla="*/ 43 h 181"/>
                <a:gd name="T42" fmla="*/ 224 w 234"/>
                <a:gd name="T43" fmla="*/ 48 h 181"/>
                <a:gd name="T44" fmla="*/ 231 w 234"/>
                <a:gd name="T45" fmla="*/ 61 h 181"/>
                <a:gd name="T46" fmla="*/ 234 w 234"/>
                <a:gd name="T47" fmla="*/ 95 h 181"/>
                <a:gd name="T48" fmla="*/ 227 w 234"/>
                <a:gd name="T49" fmla="*/ 116 h 181"/>
                <a:gd name="T50" fmla="*/ 197 w 234"/>
                <a:gd name="T51" fmla="*/ 152 h 181"/>
                <a:gd name="T52" fmla="*/ 181 w 234"/>
                <a:gd name="T53" fmla="*/ 181 h 181"/>
                <a:gd name="T54" fmla="*/ 141 w 234"/>
                <a:gd name="T55" fmla="*/ 179 h 181"/>
                <a:gd name="T56" fmla="*/ 97 w 234"/>
                <a:gd name="T57" fmla="*/ 168 h 181"/>
                <a:gd name="T58" fmla="*/ 50 w 234"/>
                <a:gd name="T59" fmla="*/ 152 h 181"/>
                <a:gd name="T60" fmla="*/ 0 w 234"/>
                <a:gd name="T61" fmla="*/ 127 h 18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34"/>
                <a:gd name="T94" fmla="*/ 0 h 181"/>
                <a:gd name="T95" fmla="*/ 234 w 234"/>
                <a:gd name="T96" fmla="*/ 181 h 18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34" h="181">
                  <a:moveTo>
                    <a:pt x="0" y="127"/>
                  </a:moveTo>
                  <a:lnTo>
                    <a:pt x="2" y="82"/>
                  </a:lnTo>
                  <a:lnTo>
                    <a:pt x="2" y="48"/>
                  </a:lnTo>
                  <a:lnTo>
                    <a:pt x="9" y="27"/>
                  </a:lnTo>
                  <a:lnTo>
                    <a:pt x="27" y="0"/>
                  </a:lnTo>
                  <a:lnTo>
                    <a:pt x="54" y="2"/>
                  </a:lnTo>
                  <a:lnTo>
                    <a:pt x="61" y="14"/>
                  </a:lnTo>
                  <a:lnTo>
                    <a:pt x="36" y="59"/>
                  </a:lnTo>
                  <a:lnTo>
                    <a:pt x="61" y="14"/>
                  </a:lnTo>
                  <a:lnTo>
                    <a:pt x="70" y="7"/>
                  </a:lnTo>
                  <a:lnTo>
                    <a:pt x="82" y="5"/>
                  </a:lnTo>
                  <a:lnTo>
                    <a:pt x="102" y="9"/>
                  </a:lnTo>
                  <a:lnTo>
                    <a:pt x="136" y="25"/>
                  </a:lnTo>
                  <a:lnTo>
                    <a:pt x="145" y="48"/>
                  </a:lnTo>
                  <a:lnTo>
                    <a:pt x="141" y="66"/>
                  </a:lnTo>
                  <a:lnTo>
                    <a:pt x="129" y="93"/>
                  </a:lnTo>
                  <a:lnTo>
                    <a:pt x="141" y="66"/>
                  </a:lnTo>
                  <a:lnTo>
                    <a:pt x="145" y="48"/>
                  </a:lnTo>
                  <a:lnTo>
                    <a:pt x="156" y="39"/>
                  </a:lnTo>
                  <a:lnTo>
                    <a:pt x="184" y="39"/>
                  </a:lnTo>
                  <a:lnTo>
                    <a:pt x="204" y="43"/>
                  </a:lnTo>
                  <a:lnTo>
                    <a:pt x="224" y="48"/>
                  </a:lnTo>
                  <a:lnTo>
                    <a:pt x="231" y="61"/>
                  </a:lnTo>
                  <a:lnTo>
                    <a:pt x="234" y="95"/>
                  </a:lnTo>
                  <a:lnTo>
                    <a:pt x="227" y="116"/>
                  </a:lnTo>
                  <a:lnTo>
                    <a:pt x="197" y="152"/>
                  </a:lnTo>
                  <a:lnTo>
                    <a:pt x="181" y="181"/>
                  </a:lnTo>
                  <a:lnTo>
                    <a:pt x="141" y="179"/>
                  </a:lnTo>
                  <a:lnTo>
                    <a:pt x="97" y="168"/>
                  </a:lnTo>
                  <a:lnTo>
                    <a:pt x="50" y="152"/>
                  </a:lnTo>
                  <a:lnTo>
                    <a:pt x="0" y="127"/>
                  </a:lnTo>
                  <a:close/>
                </a:path>
              </a:pathLst>
            </a:custGeom>
            <a:solidFill>
              <a:schemeClr val="bg1"/>
            </a:solidFill>
            <a:ln w="0">
              <a:solidFill>
                <a:schemeClr val="tx1"/>
              </a:solidFill>
              <a:prstDash val="solid"/>
              <a:round/>
              <a:headEnd/>
              <a:tailEnd/>
            </a:ln>
          </p:spPr>
          <p:txBody>
            <a:bodyPr/>
            <a:lstStyle/>
            <a:p>
              <a:endParaRPr lang="el-GR"/>
            </a:p>
          </p:txBody>
        </p:sp>
        <p:sp>
          <p:nvSpPr>
            <p:cNvPr id="55350" name="Freeform 5"/>
            <p:cNvSpPr>
              <a:spLocks noChangeAspect="1"/>
            </p:cNvSpPr>
            <p:nvPr/>
          </p:nvSpPr>
          <p:spPr bwMode="auto">
            <a:xfrm>
              <a:off x="2214" y="2372"/>
              <a:ext cx="311" cy="344"/>
            </a:xfrm>
            <a:custGeom>
              <a:avLst/>
              <a:gdLst>
                <a:gd name="T0" fmla="*/ 297 w 297"/>
                <a:gd name="T1" fmla="*/ 54 h 329"/>
                <a:gd name="T2" fmla="*/ 257 w 297"/>
                <a:gd name="T3" fmla="*/ 52 h 329"/>
                <a:gd name="T4" fmla="*/ 213 w 297"/>
                <a:gd name="T5" fmla="*/ 41 h 329"/>
                <a:gd name="T6" fmla="*/ 166 w 297"/>
                <a:gd name="T7" fmla="*/ 25 h 329"/>
                <a:gd name="T8" fmla="*/ 116 w 297"/>
                <a:gd name="T9" fmla="*/ 0 h 329"/>
                <a:gd name="T10" fmla="*/ 100 w 297"/>
                <a:gd name="T11" fmla="*/ 50 h 329"/>
                <a:gd name="T12" fmla="*/ 55 w 297"/>
                <a:gd name="T13" fmla="*/ 127 h 329"/>
                <a:gd name="T14" fmla="*/ 25 w 297"/>
                <a:gd name="T15" fmla="*/ 209 h 329"/>
                <a:gd name="T16" fmla="*/ 0 w 297"/>
                <a:gd name="T17" fmla="*/ 245 h 329"/>
                <a:gd name="T18" fmla="*/ 0 w 297"/>
                <a:gd name="T19" fmla="*/ 274 h 329"/>
                <a:gd name="T20" fmla="*/ 7 w 297"/>
                <a:gd name="T21" fmla="*/ 281 h 329"/>
                <a:gd name="T22" fmla="*/ 32 w 297"/>
                <a:gd name="T23" fmla="*/ 277 h 329"/>
                <a:gd name="T24" fmla="*/ 52 w 297"/>
                <a:gd name="T25" fmla="*/ 259 h 329"/>
                <a:gd name="T26" fmla="*/ 82 w 297"/>
                <a:gd name="T27" fmla="*/ 213 h 329"/>
                <a:gd name="T28" fmla="*/ 175 w 297"/>
                <a:gd name="T29" fmla="*/ 118 h 329"/>
                <a:gd name="T30" fmla="*/ 179 w 297"/>
                <a:gd name="T31" fmla="*/ 125 h 329"/>
                <a:gd name="T32" fmla="*/ 186 w 297"/>
                <a:gd name="T33" fmla="*/ 143 h 329"/>
                <a:gd name="T34" fmla="*/ 184 w 297"/>
                <a:gd name="T35" fmla="*/ 166 h 329"/>
                <a:gd name="T36" fmla="*/ 177 w 297"/>
                <a:gd name="T37" fmla="*/ 197 h 329"/>
                <a:gd name="T38" fmla="*/ 155 w 297"/>
                <a:gd name="T39" fmla="*/ 245 h 329"/>
                <a:gd name="T40" fmla="*/ 134 w 297"/>
                <a:gd name="T41" fmla="*/ 274 h 329"/>
                <a:gd name="T42" fmla="*/ 123 w 297"/>
                <a:gd name="T43" fmla="*/ 304 h 329"/>
                <a:gd name="T44" fmla="*/ 130 w 297"/>
                <a:gd name="T45" fmla="*/ 324 h 329"/>
                <a:gd name="T46" fmla="*/ 139 w 297"/>
                <a:gd name="T47" fmla="*/ 329 h 329"/>
                <a:gd name="T48" fmla="*/ 164 w 297"/>
                <a:gd name="T49" fmla="*/ 322 h 329"/>
                <a:gd name="T50" fmla="*/ 204 w 297"/>
                <a:gd name="T51" fmla="*/ 284 h 329"/>
                <a:gd name="T52" fmla="*/ 238 w 297"/>
                <a:gd name="T53" fmla="*/ 250 h 329"/>
                <a:gd name="T54" fmla="*/ 250 w 297"/>
                <a:gd name="T55" fmla="*/ 229 h 329"/>
                <a:gd name="T56" fmla="*/ 261 w 297"/>
                <a:gd name="T57" fmla="*/ 188 h 329"/>
                <a:gd name="T58" fmla="*/ 266 w 297"/>
                <a:gd name="T59" fmla="*/ 134 h 329"/>
                <a:gd name="T60" fmla="*/ 275 w 297"/>
                <a:gd name="T61" fmla="*/ 100 h 329"/>
                <a:gd name="T62" fmla="*/ 297 w 297"/>
                <a:gd name="T63" fmla="*/ 54 h 3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7"/>
                <a:gd name="T97" fmla="*/ 0 h 329"/>
                <a:gd name="T98" fmla="*/ 297 w 297"/>
                <a:gd name="T99" fmla="*/ 329 h 3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7" h="329">
                  <a:moveTo>
                    <a:pt x="297" y="54"/>
                  </a:moveTo>
                  <a:lnTo>
                    <a:pt x="257" y="52"/>
                  </a:lnTo>
                  <a:lnTo>
                    <a:pt x="213" y="41"/>
                  </a:lnTo>
                  <a:lnTo>
                    <a:pt x="166" y="25"/>
                  </a:lnTo>
                  <a:lnTo>
                    <a:pt x="116" y="0"/>
                  </a:lnTo>
                  <a:lnTo>
                    <a:pt x="100" y="50"/>
                  </a:lnTo>
                  <a:lnTo>
                    <a:pt x="55" y="127"/>
                  </a:lnTo>
                  <a:lnTo>
                    <a:pt x="25" y="209"/>
                  </a:lnTo>
                  <a:lnTo>
                    <a:pt x="0" y="245"/>
                  </a:lnTo>
                  <a:lnTo>
                    <a:pt x="0" y="274"/>
                  </a:lnTo>
                  <a:lnTo>
                    <a:pt x="7" y="281"/>
                  </a:lnTo>
                  <a:lnTo>
                    <a:pt x="32" y="277"/>
                  </a:lnTo>
                  <a:lnTo>
                    <a:pt x="52" y="259"/>
                  </a:lnTo>
                  <a:lnTo>
                    <a:pt x="82" y="213"/>
                  </a:lnTo>
                  <a:lnTo>
                    <a:pt x="175" y="118"/>
                  </a:lnTo>
                  <a:lnTo>
                    <a:pt x="179" y="125"/>
                  </a:lnTo>
                  <a:lnTo>
                    <a:pt x="186" y="143"/>
                  </a:lnTo>
                  <a:lnTo>
                    <a:pt x="184" y="166"/>
                  </a:lnTo>
                  <a:lnTo>
                    <a:pt x="177" y="197"/>
                  </a:lnTo>
                  <a:lnTo>
                    <a:pt x="155" y="245"/>
                  </a:lnTo>
                  <a:lnTo>
                    <a:pt x="134" y="274"/>
                  </a:lnTo>
                  <a:lnTo>
                    <a:pt x="123" y="304"/>
                  </a:lnTo>
                  <a:lnTo>
                    <a:pt x="130" y="324"/>
                  </a:lnTo>
                  <a:lnTo>
                    <a:pt x="139" y="329"/>
                  </a:lnTo>
                  <a:lnTo>
                    <a:pt x="164" y="322"/>
                  </a:lnTo>
                  <a:lnTo>
                    <a:pt x="204" y="284"/>
                  </a:lnTo>
                  <a:lnTo>
                    <a:pt x="238" y="250"/>
                  </a:lnTo>
                  <a:lnTo>
                    <a:pt x="250" y="229"/>
                  </a:lnTo>
                  <a:lnTo>
                    <a:pt x="261" y="188"/>
                  </a:lnTo>
                  <a:lnTo>
                    <a:pt x="266" y="134"/>
                  </a:lnTo>
                  <a:lnTo>
                    <a:pt x="275" y="100"/>
                  </a:lnTo>
                  <a:lnTo>
                    <a:pt x="297" y="54"/>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3" name="Group 6"/>
          <p:cNvGrpSpPr>
            <a:grpSpLocks/>
          </p:cNvGrpSpPr>
          <p:nvPr/>
        </p:nvGrpSpPr>
        <p:grpSpPr bwMode="auto">
          <a:xfrm rot="-844559">
            <a:off x="3178175" y="3289300"/>
            <a:ext cx="876300" cy="1968500"/>
            <a:chOff x="2711" y="2360"/>
            <a:chExt cx="213" cy="497"/>
          </a:xfrm>
        </p:grpSpPr>
        <p:sp>
          <p:nvSpPr>
            <p:cNvPr id="55347" name="Freeform 7"/>
            <p:cNvSpPr>
              <a:spLocks noChangeAspect="1"/>
            </p:cNvSpPr>
            <p:nvPr/>
          </p:nvSpPr>
          <p:spPr bwMode="auto">
            <a:xfrm>
              <a:off x="2763" y="2360"/>
              <a:ext cx="161" cy="195"/>
            </a:xfrm>
            <a:custGeom>
              <a:avLst/>
              <a:gdLst>
                <a:gd name="T0" fmla="*/ 50 w 154"/>
                <a:gd name="T1" fmla="*/ 179 h 186"/>
                <a:gd name="T2" fmla="*/ 18 w 154"/>
                <a:gd name="T3" fmla="*/ 168 h 186"/>
                <a:gd name="T4" fmla="*/ 2 w 154"/>
                <a:gd name="T5" fmla="*/ 143 h 186"/>
                <a:gd name="T6" fmla="*/ 0 w 154"/>
                <a:gd name="T7" fmla="*/ 72 h 186"/>
                <a:gd name="T8" fmla="*/ 11 w 154"/>
                <a:gd name="T9" fmla="*/ 41 h 186"/>
                <a:gd name="T10" fmla="*/ 30 w 154"/>
                <a:gd name="T11" fmla="*/ 20 h 186"/>
                <a:gd name="T12" fmla="*/ 77 w 154"/>
                <a:gd name="T13" fmla="*/ 4 h 186"/>
                <a:gd name="T14" fmla="*/ 102 w 154"/>
                <a:gd name="T15" fmla="*/ 0 h 186"/>
                <a:gd name="T16" fmla="*/ 111 w 154"/>
                <a:gd name="T17" fmla="*/ 7 h 186"/>
                <a:gd name="T18" fmla="*/ 127 w 154"/>
                <a:gd name="T19" fmla="*/ 34 h 186"/>
                <a:gd name="T20" fmla="*/ 154 w 154"/>
                <a:gd name="T21" fmla="*/ 72 h 186"/>
                <a:gd name="T22" fmla="*/ 154 w 154"/>
                <a:gd name="T23" fmla="*/ 95 h 186"/>
                <a:gd name="T24" fmla="*/ 143 w 154"/>
                <a:gd name="T25" fmla="*/ 127 h 186"/>
                <a:gd name="T26" fmla="*/ 114 w 154"/>
                <a:gd name="T27" fmla="*/ 163 h 186"/>
                <a:gd name="T28" fmla="*/ 107 w 154"/>
                <a:gd name="T29" fmla="*/ 179 h 186"/>
                <a:gd name="T30" fmla="*/ 93 w 154"/>
                <a:gd name="T31" fmla="*/ 186 h 186"/>
                <a:gd name="T32" fmla="*/ 50 w 154"/>
                <a:gd name="T33" fmla="*/ 179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4"/>
                <a:gd name="T52" fmla="*/ 0 h 186"/>
                <a:gd name="T53" fmla="*/ 154 w 154"/>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4" h="186">
                  <a:moveTo>
                    <a:pt x="50" y="179"/>
                  </a:moveTo>
                  <a:lnTo>
                    <a:pt x="18" y="168"/>
                  </a:lnTo>
                  <a:lnTo>
                    <a:pt x="2" y="143"/>
                  </a:lnTo>
                  <a:lnTo>
                    <a:pt x="0" y="72"/>
                  </a:lnTo>
                  <a:lnTo>
                    <a:pt x="11" y="41"/>
                  </a:lnTo>
                  <a:lnTo>
                    <a:pt x="30" y="20"/>
                  </a:lnTo>
                  <a:lnTo>
                    <a:pt x="77" y="4"/>
                  </a:lnTo>
                  <a:lnTo>
                    <a:pt x="102" y="0"/>
                  </a:lnTo>
                  <a:lnTo>
                    <a:pt x="111" y="7"/>
                  </a:lnTo>
                  <a:lnTo>
                    <a:pt x="127" y="34"/>
                  </a:lnTo>
                  <a:lnTo>
                    <a:pt x="154" y="72"/>
                  </a:lnTo>
                  <a:lnTo>
                    <a:pt x="154" y="95"/>
                  </a:lnTo>
                  <a:lnTo>
                    <a:pt x="143" y="127"/>
                  </a:lnTo>
                  <a:lnTo>
                    <a:pt x="114" y="163"/>
                  </a:lnTo>
                  <a:lnTo>
                    <a:pt x="107" y="179"/>
                  </a:lnTo>
                  <a:lnTo>
                    <a:pt x="93" y="186"/>
                  </a:lnTo>
                  <a:lnTo>
                    <a:pt x="50" y="179"/>
                  </a:lnTo>
                  <a:close/>
                </a:path>
              </a:pathLst>
            </a:custGeom>
            <a:solidFill>
              <a:schemeClr val="bg1"/>
            </a:solidFill>
            <a:ln w="0">
              <a:solidFill>
                <a:schemeClr val="tx1"/>
              </a:solidFill>
              <a:prstDash val="solid"/>
              <a:round/>
              <a:headEnd/>
              <a:tailEnd/>
            </a:ln>
          </p:spPr>
          <p:txBody>
            <a:bodyPr/>
            <a:lstStyle/>
            <a:p>
              <a:endParaRPr lang="el-GR"/>
            </a:p>
          </p:txBody>
        </p:sp>
        <p:sp>
          <p:nvSpPr>
            <p:cNvPr id="55348" name="Freeform 8"/>
            <p:cNvSpPr>
              <a:spLocks noChangeAspect="1"/>
            </p:cNvSpPr>
            <p:nvPr/>
          </p:nvSpPr>
          <p:spPr bwMode="auto">
            <a:xfrm>
              <a:off x="2711" y="2510"/>
              <a:ext cx="164" cy="347"/>
            </a:xfrm>
            <a:custGeom>
              <a:avLst/>
              <a:gdLst>
                <a:gd name="T0" fmla="*/ 100 w 157"/>
                <a:gd name="T1" fmla="*/ 36 h 331"/>
                <a:gd name="T2" fmla="*/ 68 w 157"/>
                <a:gd name="T3" fmla="*/ 25 h 331"/>
                <a:gd name="T4" fmla="*/ 52 w 157"/>
                <a:gd name="T5" fmla="*/ 0 h 331"/>
                <a:gd name="T6" fmla="*/ 43 w 157"/>
                <a:gd name="T7" fmla="*/ 54 h 331"/>
                <a:gd name="T8" fmla="*/ 18 w 157"/>
                <a:gd name="T9" fmla="*/ 161 h 331"/>
                <a:gd name="T10" fmla="*/ 9 w 157"/>
                <a:gd name="T11" fmla="*/ 238 h 331"/>
                <a:gd name="T12" fmla="*/ 0 w 157"/>
                <a:gd name="T13" fmla="*/ 306 h 331"/>
                <a:gd name="T14" fmla="*/ 7 w 157"/>
                <a:gd name="T15" fmla="*/ 324 h 331"/>
                <a:gd name="T16" fmla="*/ 12 w 157"/>
                <a:gd name="T17" fmla="*/ 331 h 331"/>
                <a:gd name="T18" fmla="*/ 18 w 157"/>
                <a:gd name="T19" fmla="*/ 328 h 331"/>
                <a:gd name="T20" fmla="*/ 34 w 157"/>
                <a:gd name="T21" fmla="*/ 315 h 331"/>
                <a:gd name="T22" fmla="*/ 64 w 157"/>
                <a:gd name="T23" fmla="*/ 254 h 331"/>
                <a:gd name="T24" fmla="*/ 98 w 157"/>
                <a:gd name="T25" fmla="*/ 186 h 331"/>
                <a:gd name="T26" fmla="*/ 136 w 157"/>
                <a:gd name="T27" fmla="*/ 81 h 331"/>
                <a:gd name="T28" fmla="*/ 157 w 157"/>
                <a:gd name="T29" fmla="*/ 36 h 331"/>
                <a:gd name="T30" fmla="*/ 143 w 157"/>
                <a:gd name="T31" fmla="*/ 43 h 331"/>
                <a:gd name="T32" fmla="*/ 100 w 157"/>
                <a:gd name="T33" fmla="*/ 36 h 3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7"/>
                <a:gd name="T52" fmla="*/ 0 h 331"/>
                <a:gd name="T53" fmla="*/ 157 w 157"/>
                <a:gd name="T54" fmla="*/ 331 h 3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7" h="331">
                  <a:moveTo>
                    <a:pt x="100" y="36"/>
                  </a:moveTo>
                  <a:lnTo>
                    <a:pt x="68" y="25"/>
                  </a:lnTo>
                  <a:lnTo>
                    <a:pt x="52" y="0"/>
                  </a:lnTo>
                  <a:lnTo>
                    <a:pt x="43" y="54"/>
                  </a:lnTo>
                  <a:lnTo>
                    <a:pt x="18" y="161"/>
                  </a:lnTo>
                  <a:lnTo>
                    <a:pt x="9" y="238"/>
                  </a:lnTo>
                  <a:lnTo>
                    <a:pt x="0" y="306"/>
                  </a:lnTo>
                  <a:lnTo>
                    <a:pt x="7" y="324"/>
                  </a:lnTo>
                  <a:lnTo>
                    <a:pt x="12" y="331"/>
                  </a:lnTo>
                  <a:lnTo>
                    <a:pt x="18" y="328"/>
                  </a:lnTo>
                  <a:lnTo>
                    <a:pt x="34" y="315"/>
                  </a:lnTo>
                  <a:lnTo>
                    <a:pt x="64" y="254"/>
                  </a:lnTo>
                  <a:lnTo>
                    <a:pt x="98" y="186"/>
                  </a:lnTo>
                  <a:lnTo>
                    <a:pt x="136" y="81"/>
                  </a:lnTo>
                  <a:lnTo>
                    <a:pt x="157" y="36"/>
                  </a:lnTo>
                  <a:lnTo>
                    <a:pt x="143" y="43"/>
                  </a:lnTo>
                  <a:lnTo>
                    <a:pt x="100" y="36"/>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4" name="Group 9"/>
          <p:cNvGrpSpPr>
            <a:grpSpLocks/>
          </p:cNvGrpSpPr>
          <p:nvPr/>
        </p:nvGrpSpPr>
        <p:grpSpPr bwMode="auto">
          <a:xfrm rot="-610285">
            <a:off x="3825879" y="3246441"/>
            <a:ext cx="892175" cy="2262187"/>
            <a:chOff x="2894" y="2383"/>
            <a:chExt cx="195" cy="515"/>
          </a:xfrm>
        </p:grpSpPr>
        <p:sp>
          <p:nvSpPr>
            <p:cNvPr id="55345" name="Freeform 10"/>
            <p:cNvSpPr>
              <a:spLocks noChangeAspect="1"/>
            </p:cNvSpPr>
            <p:nvPr/>
          </p:nvSpPr>
          <p:spPr bwMode="auto">
            <a:xfrm>
              <a:off x="2937" y="2383"/>
              <a:ext cx="152" cy="210"/>
            </a:xfrm>
            <a:custGeom>
              <a:avLst/>
              <a:gdLst>
                <a:gd name="T0" fmla="*/ 52 w 145"/>
                <a:gd name="T1" fmla="*/ 200 h 200"/>
                <a:gd name="T2" fmla="*/ 18 w 145"/>
                <a:gd name="T3" fmla="*/ 186 h 200"/>
                <a:gd name="T4" fmla="*/ 0 w 145"/>
                <a:gd name="T5" fmla="*/ 180 h 200"/>
                <a:gd name="T6" fmla="*/ 9 w 145"/>
                <a:gd name="T7" fmla="*/ 132 h 200"/>
                <a:gd name="T8" fmla="*/ 4 w 145"/>
                <a:gd name="T9" fmla="*/ 82 h 200"/>
                <a:gd name="T10" fmla="*/ 16 w 145"/>
                <a:gd name="T11" fmla="*/ 46 h 200"/>
                <a:gd name="T12" fmla="*/ 29 w 145"/>
                <a:gd name="T13" fmla="*/ 21 h 200"/>
                <a:gd name="T14" fmla="*/ 97 w 145"/>
                <a:gd name="T15" fmla="*/ 0 h 200"/>
                <a:gd name="T16" fmla="*/ 102 w 145"/>
                <a:gd name="T17" fmla="*/ 0 h 200"/>
                <a:gd name="T18" fmla="*/ 136 w 145"/>
                <a:gd name="T19" fmla="*/ 23 h 200"/>
                <a:gd name="T20" fmla="*/ 145 w 145"/>
                <a:gd name="T21" fmla="*/ 41 h 200"/>
                <a:gd name="T22" fmla="*/ 143 w 145"/>
                <a:gd name="T23" fmla="*/ 68 h 200"/>
                <a:gd name="T24" fmla="*/ 131 w 145"/>
                <a:gd name="T25" fmla="*/ 105 h 200"/>
                <a:gd name="T26" fmla="*/ 104 w 145"/>
                <a:gd name="T27" fmla="*/ 175 h 200"/>
                <a:gd name="T28" fmla="*/ 77 w 145"/>
                <a:gd name="T29" fmla="*/ 198 h 200"/>
                <a:gd name="T30" fmla="*/ 52 w 145"/>
                <a:gd name="T31" fmla="*/ 200 h 2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5"/>
                <a:gd name="T49" fmla="*/ 0 h 200"/>
                <a:gd name="T50" fmla="*/ 145 w 145"/>
                <a:gd name="T51" fmla="*/ 200 h 20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5" h="200">
                  <a:moveTo>
                    <a:pt x="52" y="200"/>
                  </a:moveTo>
                  <a:lnTo>
                    <a:pt x="18" y="186"/>
                  </a:lnTo>
                  <a:lnTo>
                    <a:pt x="0" y="180"/>
                  </a:lnTo>
                  <a:lnTo>
                    <a:pt x="9" y="132"/>
                  </a:lnTo>
                  <a:lnTo>
                    <a:pt x="4" y="82"/>
                  </a:lnTo>
                  <a:lnTo>
                    <a:pt x="16" y="46"/>
                  </a:lnTo>
                  <a:lnTo>
                    <a:pt x="29" y="21"/>
                  </a:lnTo>
                  <a:lnTo>
                    <a:pt x="97" y="0"/>
                  </a:lnTo>
                  <a:lnTo>
                    <a:pt x="102" y="0"/>
                  </a:lnTo>
                  <a:lnTo>
                    <a:pt x="136" y="23"/>
                  </a:lnTo>
                  <a:lnTo>
                    <a:pt x="145" y="41"/>
                  </a:lnTo>
                  <a:lnTo>
                    <a:pt x="143" y="68"/>
                  </a:lnTo>
                  <a:lnTo>
                    <a:pt x="131" y="105"/>
                  </a:lnTo>
                  <a:lnTo>
                    <a:pt x="104" y="175"/>
                  </a:lnTo>
                  <a:lnTo>
                    <a:pt x="77" y="198"/>
                  </a:lnTo>
                  <a:lnTo>
                    <a:pt x="52" y="200"/>
                  </a:lnTo>
                  <a:close/>
                </a:path>
              </a:pathLst>
            </a:custGeom>
            <a:solidFill>
              <a:schemeClr val="bg1"/>
            </a:solidFill>
            <a:ln w="0">
              <a:solidFill>
                <a:schemeClr val="tx1"/>
              </a:solidFill>
              <a:prstDash val="solid"/>
              <a:round/>
              <a:headEnd/>
              <a:tailEnd/>
            </a:ln>
          </p:spPr>
          <p:txBody>
            <a:bodyPr/>
            <a:lstStyle/>
            <a:p>
              <a:endParaRPr lang="el-GR"/>
            </a:p>
          </p:txBody>
        </p:sp>
        <p:sp>
          <p:nvSpPr>
            <p:cNvPr id="55346" name="Freeform 11"/>
            <p:cNvSpPr>
              <a:spLocks noChangeAspect="1"/>
            </p:cNvSpPr>
            <p:nvPr/>
          </p:nvSpPr>
          <p:spPr bwMode="auto">
            <a:xfrm>
              <a:off x="2894" y="2566"/>
              <a:ext cx="152" cy="332"/>
            </a:xfrm>
            <a:custGeom>
              <a:avLst/>
              <a:gdLst>
                <a:gd name="T0" fmla="*/ 93 w 145"/>
                <a:gd name="T1" fmla="*/ 25 h 317"/>
                <a:gd name="T2" fmla="*/ 59 w 145"/>
                <a:gd name="T3" fmla="*/ 11 h 317"/>
                <a:gd name="T4" fmla="*/ 41 w 145"/>
                <a:gd name="T5" fmla="*/ 5 h 317"/>
                <a:gd name="T6" fmla="*/ 20 w 145"/>
                <a:gd name="T7" fmla="*/ 86 h 317"/>
                <a:gd name="T8" fmla="*/ 13 w 145"/>
                <a:gd name="T9" fmla="*/ 141 h 317"/>
                <a:gd name="T10" fmla="*/ 2 w 145"/>
                <a:gd name="T11" fmla="*/ 215 h 317"/>
                <a:gd name="T12" fmla="*/ 0 w 145"/>
                <a:gd name="T13" fmla="*/ 254 h 317"/>
                <a:gd name="T14" fmla="*/ 2 w 145"/>
                <a:gd name="T15" fmla="*/ 283 h 317"/>
                <a:gd name="T16" fmla="*/ 9 w 145"/>
                <a:gd name="T17" fmla="*/ 308 h 317"/>
                <a:gd name="T18" fmla="*/ 23 w 145"/>
                <a:gd name="T19" fmla="*/ 317 h 317"/>
                <a:gd name="T20" fmla="*/ 32 w 145"/>
                <a:gd name="T21" fmla="*/ 313 h 317"/>
                <a:gd name="T22" fmla="*/ 45 w 145"/>
                <a:gd name="T23" fmla="*/ 295 h 317"/>
                <a:gd name="T24" fmla="*/ 54 w 145"/>
                <a:gd name="T25" fmla="*/ 268 h 317"/>
                <a:gd name="T26" fmla="*/ 66 w 145"/>
                <a:gd name="T27" fmla="*/ 231 h 317"/>
                <a:gd name="T28" fmla="*/ 93 w 145"/>
                <a:gd name="T29" fmla="*/ 161 h 317"/>
                <a:gd name="T30" fmla="*/ 113 w 145"/>
                <a:gd name="T31" fmla="*/ 107 h 317"/>
                <a:gd name="T32" fmla="*/ 145 w 145"/>
                <a:gd name="T33" fmla="*/ 0 h 317"/>
                <a:gd name="T34" fmla="*/ 118 w 145"/>
                <a:gd name="T35" fmla="*/ 23 h 317"/>
                <a:gd name="T36" fmla="*/ 93 w 145"/>
                <a:gd name="T37" fmla="*/ 25 h 3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5"/>
                <a:gd name="T58" fmla="*/ 0 h 317"/>
                <a:gd name="T59" fmla="*/ 145 w 145"/>
                <a:gd name="T60" fmla="*/ 317 h 3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5" h="317">
                  <a:moveTo>
                    <a:pt x="93" y="25"/>
                  </a:moveTo>
                  <a:lnTo>
                    <a:pt x="59" y="11"/>
                  </a:lnTo>
                  <a:lnTo>
                    <a:pt x="41" y="5"/>
                  </a:lnTo>
                  <a:lnTo>
                    <a:pt x="20" y="86"/>
                  </a:lnTo>
                  <a:lnTo>
                    <a:pt x="13" y="141"/>
                  </a:lnTo>
                  <a:lnTo>
                    <a:pt x="2" y="215"/>
                  </a:lnTo>
                  <a:lnTo>
                    <a:pt x="0" y="254"/>
                  </a:lnTo>
                  <a:lnTo>
                    <a:pt x="2" y="283"/>
                  </a:lnTo>
                  <a:lnTo>
                    <a:pt x="9" y="308"/>
                  </a:lnTo>
                  <a:lnTo>
                    <a:pt x="23" y="317"/>
                  </a:lnTo>
                  <a:lnTo>
                    <a:pt x="32" y="313"/>
                  </a:lnTo>
                  <a:lnTo>
                    <a:pt x="45" y="295"/>
                  </a:lnTo>
                  <a:lnTo>
                    <a:pt x="54" y="268"/>
                  </a:lnTo>
                  <a:lnTo>
                    <a:pt x="66" y="231"/>
                  </a:lnTo>
                  <a:lnTo>
                    <a:pt x="93" y="161"/>
                  </a:lnTo>
                  <a:lnTo>
                    <a:pt x="113" y="107"/>
                  </a:lnTo>
                  <a:lnTo>
                    <a:pt x="145" y="0"/>
                  </a:lnTo>
                  <a:lnTo>
                    <a:pt x="118" y="23"/>
                  </a:lnTo>
                  <a:lnTo>
                    <a:pt x="93" y="25"/>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5" name="Group 12"/>
          <p:cNvGrpSpPr>
            <a:grpSpLocks/>
          </p:cNvGrpSpPr>
          <p:nvPr/>
        </p:nvGrpSpPr>
        <p:grpSpPr bwMode="auto">
          <a:xfrm rot="-908756">
            <a:off x="2406651" y="3328988"/>
            <a:ext cx="1004888" cy="1943100"/>
            <a:chOff x="2497" y="2338"/>
            <a:chExt cx="228" cy="459"/>
          </a:xfrm>
        </p:grpSpPr>
        <p:sp>
          <p:nvSpPr>
            <p:cNvPr id="55343" name="Freeform 13"/>
            <p:cNvSpPr>
              <a:spLocks noChangeAspect="1"/>
            </p:cNvSpPr>
            <p:nvPr/>
          </p:nvSpPr>
          <p:spPr bwMode="auto">
            <a:xfrm>
              <a:off x="2568" y="2338"/>
              <a:ext cx="157" cy="172"/>
            </a:xfrm>
            <a:custGeom>
              <a:avLst/>
              <a:gdLst>
                <a:gd name="T0" fmla="*/ 52 w 150"/>
                <a:gd name="T1" fmla="*/ 157 h 164"/>
                <a:gd name="T2" fmla="*/ 14 w 150"/>
                <a:gd name="T3" fmla="*/ 141 h 164"/>
                <a:gd name="T4" fmla="*/ 0 w 150"/>
                <a:gd name="T5" fmla="*/ 125 h 164"/>
                <a:gd name="T6" fmla="*/ 2 w 150"/>
                <a:gd name="T7" fmla="*/ 114 h 164"/>
                <a:gd name="T8" fmla="*/ 5 w 150"/>
                <a:gd name="T9" fmla="*/ 71 h 164"/>
                <a:gd name="T10" fmla="*/ 5 w 150"/>
                <a:gd name="T11" fmla="*/ 48 h 164"/>
                <a:gd name="T12" fmla="*/ 18 w 150"/>
                <a:gd name="T13" fmla="*/ 21 h 164"/>
                <a:gd name="T14" fmla="*/ 36 w 150"/>
                <a:gd name="T15" fmla="*/ 5 h 164"/>
                <a:gd name="T16" fmla="*/ 66 w 150"/>
                <a:gd name="T17" fmla="*/ 5 h 164"/>
                <a:gd name="T18" fmla="*/ 102 w 150"/>
                <a:gd name="T19" fmla="*/ 0 h 164"/>
                <a:gd name="T20" fmla="*/ 111 w 150"/>
                <a:gd name="T21" fmla="*/ 0 h 164"/>
                <a:gd name="T22" fmla="*/ 132 w 150"/>
                <a:gd name="T23" fmla="*/ 21 h 164"/>
                <a:gd name="T24" fmla="*/ 139 w 150"/>
                <a:gd name="T25" fmla="*/ 39 h 164"/>
                <a:gd name="T26" fmla="*/ 150 w 150"/>
                <a:gd name="T27" fmla="*/ 64 h 164"/>
                <a:gd name="T28" fmla="*/ 148 w 150"/>
                <a:gd name="T29" fmla="*/ 80 h 164"/>
                <a:gd name="T30" fmla="*/ 136 w 150"/>
                <a:gd name="T31" fmla="*/ 107 h 164"/>
                <a:gd name="T32" fmla="*/ 102 w 150"/>
                <a:gd name="T33" fmla="*/ 141 h 164"/>
                <a:gd name="T34" fmla="*/ 93 w 150"/>
                <a:gd name="T35" fmla="*/ 159 h 164"/>
                <a:gd name="T36" fmla="*/ 73 w 150"/>
                <a:gd name="T37" fmla="*/ 164 h 164"/>
                <a:gd name="T38" fmla="*/ 52 w 150"/>
                <a:gd name="T39" fmla="*/ 157 h 1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0"/>
                <a:gd name="T61" fmla="*/ 0 h 164"/>
                <a:gd name="T62" fmla="*/ 150 w 150"/>
                <a:gd name="T63" fmla="*/ 164 h 1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0" h="164">
                  <a:moveTo>
                    <a:pt x="52" y="157"/>
                  </a:moveTo>
                  <a:lnTo>
                    <a:pt x="14" y="141"/>
                  </a:lnTo>
                  <a:lnTo>
                    <a:pt x="0" y="125"/>
                  </a:lnTo>
                  <a:lnTo>
                    <a:pt x="2" y="114"/>
                  </a:lnTo>
                  <a:lnTo>
                    <a:pt x="5" y="71"/>
                  </a:lnTo>
                  <a:lnTo>
                    <a:pt x="5" y="48"/>
                  </a:lnTo>
                  <a:lnTo>
                    <a:pt x="18" y="21"/>
                  </a:lnTo>
                  <a:lnTo>
                    <a:pt x="36" y="5"/>
                  </a:lnTo>
                  <a:lnTo>
                    <a:pt x="66" y="5"/>
                  </a:lnTo>
                  <a:lnTo>
                    <a:pt x="102" y="0"/>
                  </a:lnTo>
                  <a:lnTo>
                    <a:pt x="111" y="0"/>
                  </a:lnTo>
                  <a:lnTo>
                    <a:pt x="132" y="21"/>
                  </a:lnTo>
                  <a:lnTo>
                    <a:pt x="139" y="39"/>
                  </a:lnTo>
                  <a:lnTo>
                    <a:pt x="150" y="64"/>
                  </a:lnTo>
                  <a:lnTo>
                    <a:pt x="148" y="80"/>
                  </a:lnTo>
                  <a:lnTo>
                    <a:pt x="136" y="107"/>
                  </a:lnTo>
                  <a:lnTo>
                    <a:pt x="102" y="141"/>
                  </a:lnTo>
                  <a:lnTo>
                    <a:pt x="93" y="159"/>
                  </a:lnTo>
                  <a:lnTo>
                    <a:pt x="73" y="164"/>
                  </a:lnTo>
                  <a:lnTo>
                    <a:pt x="52" y="157"/>
                  </a:lnTo>
                  <a:close/>
                </a:path>
              </a:pathLst>
            </a:custGeom>
            <a:solidFill>
              <a:schemeClr val="bg1"/>
            </a:solidFill>
            <a:ln w="0">
              <a:solidFill>
                <a:schemeClr val="tx1"/>
              </a:solidFill>
              <a:prstDash val="solid"/>
              <a:round/>
              <a:headEnd/>
              <a:tailEnd/>
            </a:ln>
          </p:spPr>
          <p:txBody>
            <a:bodyPr/>
            <a:lstStyle/>
            <a:p>
              <a:endParaRPr lang="el-GR"/>
            </a:p>
          </p:txBody>
        </p:sp>
        <p:sp>
          <p:nvSpPr>
            <p:cNvPr id="55344" name="Freeform 14"/>
            <p:cNvSpPr>
              <a:spLocks noChangeAspect="1"/>
            </p:cNvSpPr>
            <p:nvPr/>
          </p:nvSpPr>
          <p:spPr bwMode="auto">
            <a:xfrm>
              <a:off x="2497" y="2469"/>
              <a:ext cx="169" cy="328"/>
            </a:xfrm>
            <a:custGeom>
              <a:avLst/>
              <a:gdLst>
                <a:gd name="T0" fmla="*/ 120 w 161"/>
                <a:gd name="T1" fmla="*/ 32 h 313"/>
                <a:gd name="T2" fmla="*/ 82 w 161"/>
                <a:gd name="T3" fmla="*/ 16 h 313"/>
                <a:gd name="T4" fmla="*/ 68 w 161"/>
                <a:gd name="T5" fmla="*/ 0 h 313"/>
                <a:gd name="T6" fmla="*/ 52 w 161"/>
                <a:gd name="T7" fmla="*/ 50 h 313"/>
                <a:gd name="T8" fmla="*/ 23 w 161"/>
                <a:gd name="T9" fmla="*/ 150 h 313"/>
                <a:gd name="T10" fmla="*/ 9 w 161"/>
                <a:gd name="T11" fmla="*/ 222 h 313"/>
                <a:gd name="T12" fmla="*/ 0 w 161"/>
                <a:gd name="T13" fmla="*/ 286 h 313"/>
                <a:gd name="T14" fmla="*/ 5 w 161"/>
                <a:gd name="T15" fmla="*/ 306 h 313"/>
                <a:gd name="T16" fmla="*/ 14 w 161"/>
                <a:gd name="T17" fmla="*/ 313 h 313"/>
                <a:gd name="T18" fmla="*/ 18 w 161"/>
                <a:gd name="T19" fmla="*/ 311 h 313"/>
                <a:gd name="T20" fmla="*/ 32 w 161"/>
                <a:gd name="T21" fmla="*/ 297 h 313"/>
                <a:gd name="T22" fmla="*/ 64 w 161"/>
                <a:gd name="T23" fmla="*/ 243 h 313"/>
                <a:gd name="T24" fmla="*/ 100 w 161"/>
                <a:gd name="T25" fmla="*/ 168 h 313"/>
                <a:gd name="T26" fmla="*/ 143 w 161"/>
                <a:gd name="T27" fmla="*/ 73 h 313"/>
                <a:gd name="T28" fmla="*/ 161 w 161"/>
                <a:gd name="T29" fmla="*/ 34 h 313"/>
                <a:gd name="T30" fmla="*/ 141 w 161"/>
                <a:gd name="T31" fmla="*/ 39 h 313"/>
                <a:gd name="T32" fmla="*/ 120 w 161"/>
                <a:gd name="T33" fmla="*/ 32 h 3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1"/>
                <a:gd name="T52" fmla="*/ 0 h 313"/>
                <a:gd name="T53" fmla="*/ 161 w 161"/>
                <a:gd name="T54" fmla="*/ 313 h 3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1" h="313">
                  <a:moveTo>
                    <a:pt x="120" y="32"/>
                  </a:moveTo>
                  <a:lnTo>
                    <a:pt x="82" y="16"/>
                  </a:lnTo>
                  <a:lnTo>
                    <a:pt x="68" y="0"/>
                  </a:lnTo>
                  <a:lnTo>
                    <a:pt x="52" y="50"/>
                  </a:lnTo>
                  <a:lnTo>
                    <a:pt x="23" y="150"/>
                  </a:lnTo>
                  <a:lnTo>
                    <a:pt x="9" y="222"/>
                  </a:lnTo>
                  <a:lnTo>
                    <a:pt x="0" y="286"/>
                  </a:lnTo>
                  <a:lnTo>
                    <a:pt x="5" y="306"/>
                  </a:lnTo>
                  <a:lnTo>
                    <a:pt x="14" y="313"/>
                  </a:lnTo>
                  <a:lnTo>
                    <a:pt x="18" y="311"/>
                  </a:lnTo>
                  <a:lnTo>
                    <a:pt x="32" y="297"/>
                  </a:lnTo>
                  <a:lnTo>
                    <a:pt x="64" y="243"/>
                  </a:lnTo>
                  <a:lnTo>
                    <a:pt x="100" y="168"/>
                  </a:lnTo>
                  <a:lnTo>
                    <a:pt x="143" y="73"/>
                  </a:lnTo>
                  <a:lnTo>
                    <a:pt x="161" y="34"/>
                  </a:lnTo>
                  <a:lnTo>
                    <a:pt x="141" y="39"/>
                  </a:lnTo>
                  <a:lnTo>
                    <a:pt x="120" y="32"/>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6" name="Group 15"/>
          <p:cNvGrpSpPr>
            <a:grpSpLocks/>
          </p:cNvGrpSpPr>
          <p:nvPr/>
        </p:nvGrpSpPr>
        <p:grpSpPr bwMode="auto">
          <a:xfrm flipH="1" flipV="1">
            <a:off x="4559300" y="3306765"/>
            <a:ext cx="573088" cy="2012950"/>
            <a:chOff x="3128" y="712"/>
            <a:chExt cx="1121" cy="3049"/>
          </a:xfrm>
        </p:grpSpPr>
        <p:sp>
          <p:nvSpPr>
            <p:cNvPr id="55341" name="Freeform 16"/>
            <p:cNvSpPr>
              <a:spLocks/>
            </p:cNvSpPr>
            <p:nvPr/>
          </p:nvSpPr>
          <p:spPr bwMode="auto">
            <a:xfrm>
              <a:off x="3260" y="712"/>
              <a:ext cx="924" cy="2053"/>
            </a:xfrm>
            <a:custGeom>
              <a:avLst/>
              <a:gdLst>
                <a:gd name="T0" fmla="*/ 887 w 924"/>
                <a:gd name="T1" fmla="*/ 1988 h 2053"/>
                <a:gd name="T2" fmla="*/ 922 w 924"/>
                <a:gd name="T3" fmla="*/ 1456 h 2053"/>
                <a:gd name="T4" fmla="*/ 897 w 924"/>
                <a:gd name="T5" fmla="*/ 1043 h 2053"/>
                <a:gd name="T6" fmla="*/ 817 w 924"/>
                <a:gd name="T7" fmla="*/ 513 h 2053"/>
                <a:gd name="T8" fmla="*/ 755 w 924"/>
                <a:gd name="T9" fmla="*/ 289 h 2053"/>
                <a:gd name="T10" fmla="*/ 679 w 924"/>
                <a:gd name="T11" fmla="*/ 140 h 2053"/>
                <a:gd name="T12" fmla="*/ 545 w 924"/>
                <a:gd name="T13" fmla="*/ 8 h 2053"/>
                <a:gd name="T14" fmla="*/ 387 w 924"/>
                <a:gd name="T15" fmla="*/ 269 h 2053"/>
                <a:gd name="T16" fmla="*/ 309 w 924"/>
                <a:gd name="T17" fmla="*/ 528 h 2053"/>
                <a:gd name="T18" fmla="*/ 152 w 924"/>
                <a:gd name="T19" fmla="*/ 1028 h 2053"/>
                <a:gd name="T20" fmla="*/ 20 w 924"/>
                <a:gd name="T21" fmla="*/ 1676 h 2053"/>
                <a:gd name="T22" fmla="*/ 7 w 924"/>
                <a:gd name="T23" fmla="*/ 2053 h 2053"/>
                <a:gd name="T24" fmla="*/ 68 w 924"/>
                <a:gd name="T25" fmla="*/ 1884 h 2053"/>
                <a:gd name="T26" fmla="*/ 788 w 924"/>
                <a:gd name="T27" fmla="*/ 1884 h 2053"/>
                <a:gd name="T28" fmla="*/ 887 w 924"/>
                <a:gd name="T29" fmla="*/ 1988 h 20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4"/>
                <a:gd name="T46" fmla="*/ 0 h 2053"/>
                <a:gd name="T47" fmla="*/ 924 w 924"/>
                <a:gd name="T48" fmla="*/ 2053 h 20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4" h="2053">
                  <a:moveTo>
                    <a:pt x="887" y="1988"/>
                  </a:moveTo>
                  <a:cubicBezTo>
                    <a:pt x="904" y="1722"/>
                    <a:pt x="922" y="1456"/>
                    <a:pt x="922" y="1456"/>
                  </a:cubicBezTo>
                  <a:cubicBezTo>
                    <a:pt x="924" y="1299"/>
                    <a:pt x="914" y="1200"/>
                    <a:pt x="897" y="1043"/>
                  </a:cubicBezTo>
                  <a:cubicBezTo>
                    <a:pt x="880" y="886"/>
                    <a:pt x="841" y="639"/>
                    <a:pt x="817" y="513"/>
                  </a:cubicBezTo>
                  <a:cubicBezTo>
                    <a:pt x="793" y="387"/>
                    <a:pt x="778" y="351"/>
                    <a:pt x="755" y="289"/>
                  </a:cubicBezTo>
                  <a:cubicBezTo>
                    <a:pt x="732" y="227"/>
                    <a:pt x="714" y="187"/>
                    <a:pt x="679" y="140"/>
                  </a:cubicBezTo>
                  <a:cubicBezTo>
                    <a:pt x="679" y="140"/>
                    <a:pt x="600" y="0"/>
                    <a:pt x="545" y="8"/>
                  </a:cubicBezTo>
                  <a:cubicBezTo>
                    <a:pt x="490" y="16"/>
                    <a:pt x="387" y="269"/>
                    <a:pt x="387" y="269"/>
                  </a:cubicBezTo>
                  <a:cubicBezTo>
                    <a:pt x="387" y="269"/>
                    <a:pt x="348" y="402"/>
                    <a:pt x="309" y="528"/>
                  </a:cubicBezTo>
                  <a:cubicBezTo>
                    <a:pt x="270" y="654"/>
                    <a:pt x="200" y="837"/>
                    <a:pt x="152" y="1028"/>
                  </a:cubicBezTo>
                  <a:cubicBezTo>
                    <a:pt x="104" y="1219"/>
                    <a:pt x="40" y="1506"/>
                    <a:pt x="20" y="1676"/>
                  </a:cubicBezTo>
                  <a:cubicBezTo>
                    <a:pt x="0" y="1846"/>
                    <a:pt x="8" y="1884"/>
                    <a:pt x="7" y="2053"/>
                  </a:cubicBezTo>
                  <a:cubicBezTo>
                    <a:pt x="37" y="1968"/>
                    <a:pt x="68" y="1884"/>
                    <a:pt x="68" y="1884"/>
                  </a:cubicBezTo>
                  <a:lnTo>
                    <a:pt x="788" y="1884"/>
                  </a:lnTo>
                  <a:cubicBezTo>
                    <a:pt x="788" y="1884"/>
                    <a:pt x="837" y="1936"/>
                    <a:pt x="887" y="1988"/>
                  </a:cubicBezTo>
                  <a:close/>
                </a:path>
              </a:pathLst>
            </a:custGeom>
            <a:solidFill>
              <a:srgbClr val="FFFF99"/>
            </a:solidFill>
            <a:ln w="0" cap="flat" cmpd="sng">
              <a:solidFill>
                <a:schemeClr val="tx1"/>
              </a:solidFill>
              <a:prstDash val="solid"/>
              <a:round/>
              <a:headEnd type="none" w="med" len="med"/>
              <a:tailEnd type="none" w="med" len="med"/>
            </a:ln>
          </p:spPr>
          <p:txBody>
            <a:bodyPr/>
            <a:lstStyle/>
            <a:p>
              <a:endParaRPr lang="el-GR"/>
            </a:p>
          </p:txBody>
        </p:sp>
        <p:sp>
          <p:nvSpPr>
            <p:cNvPr id="55342" name="Freeform 17"/>
            <p:cNvSpPr>
              <a:spLocks/>
            </p:cNvSpPr>
            <p:nvPr/>
          </p:nvSpPr>
          <p:spPr bwMode="auto">
            <a:xfrm>
              <a:off x="3128" y="2389"/>
              <a:ext cx="1121" cy="1372"/>
            </a:xfrm>
            <a:custGeom>
              <a:avLst/>
              <a:gdLst>
                <a:gd name="T0" fmla="*/ 139 w 1121"/>
                <a:gd name="T1" fmla="*/ 376 h 1372"/>
                <a:gd name="T2" fmla="*/ 82 w 1121"/>
                <a:gd name="T3" fmla="*/ 666 h 1372"/>
                <a:gd name="T4" fmla="*/ 9 w 1121"/>
                <a:gd name="T5" fmla="*/ 1032 h 1372"/>
                <a:gd name="T6" fmla="*/ 25 w 1121"/>
                <a:gd name="T7" fmla="*/ 1314 h 1372"/>
                <a:gd name="T8" fmla="*/ 116 w 1121"/>
                <a:gd name="T9" fmla="*/ 1372 h 1372"/>
                <a:gd name="T10" fmla="*/ 368 w 1121"/>
                <a:gd name="T11" fmla="*/ 1369 h 1372"/>
                <a:gd name="T12" fmla="*/ 562 w 1121"/>
                <a:gd name="T13" fmla="*/ 1362 h 1372"/>
                <a:gd name="T14" fmla="*/ 839 w 1121"/>
                <a:gd name="T15" fmla="*/ 1357 h 1372"/>
                <a:gd name="T16" fmla="*/ 1024 w 1121"/>
                <a:gd name="T17" fmla="*/ 1311 h 1372"/>
                <a:gd name="T18" fmla="*/ 1075 w 1121"/>
                <a:gd name="T19" fmla="*/ 1243 h 1372"/>
                <a:gd name="T20" fmla="*/ 1112 w 1121"/>
                <a:gd name="T21" fmla="*/ 1056 h 1372"/>
                <a:gd name="T22" fmla="*/ 1114 w 1121"/>
                <a:gd name="T23" fmla="*/ 930 h 1372"/>
                <a:gd name="T24" fmla="*/ 1111 w 1121"/>
                <a:gd name="T25" fmla="*/ 790 h 1372"/>
                <a:gd name="T26" fmla="*/ 1051 w 1121"/>
                <a:gd name="T27" fmla="*/ 424 h 1372"/>
                <a:gd name="T28" fmla="*/ 1020 w 1121"/>
                <a:gd name="T29" fmla="*/ 312 h 1372"/>
                <a:gd name="T30" fmla="*/ 993 w 1121"/>
                <a:gd name="T31" fmla="*/ 226 h 1372"/>
                <a:gd name="T32" fmla="*/ 931 w 1121"/>
                <a:gd name="T33" fmla="*/ 134 h 1372"/>
                <a:gd name="T34" fmla="*/ 860 w 1121"/>
                <a:gd name="T35" fmla="*/ 94 h 1372"/>
                <a:gd name="T36" fmla="*/ 762 w 1121"/>
                <a:gd name="T37" fmla="*/ 48 h 1372"/>
                <a:gd name="T38" fmla="*/ 634 w 1121"/>
                <a:gd name="T39" fmla="*/ 13 h 1372"/>
                <a:gd name="T40" fmla="*/ 477 w 1121"/>
                <a:gd name="T41" fmla="*/ 18 h 1372"/>
                <a:gd name="T42" fmla="*/ 265 w 1121"/>
                <a:gd name="T43" fmla="*/ 124 h 1372"/>
                <a:gd name="T44" fmla="*/ 170 w 1121"/>
                <a:gd name="T45" fmla="*/ 223 h 1372"/>
                <a:gd name="T46" fmla="*/ 139 w 1121"/>
                <a:gd name="T47" fmla="*/ 376 h 13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1"/>
                <a:gd name="T73" fmla="*/ 0 h 1372"/>
                <a:gd name="T74" fmla="*/ 1121 w 1121"/>
                <a:gd name="T75" fmla="*/ 1372 h 13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1" h="1372">
                  <a:moveTo>
                    <a:pt x="139" y="376"/>
                  </a:moveTo>
                  <a:lnTo>
                    <a:pt x="82" y="666"/>
                  </a:lnTo>
                  <a:cubicBezTo>
                    <a:pt x="60" y="775"/>
                    <a:pt x="18" y="924"/>
                    <a:pt x="9" y="1032"/>
                  </a:cubicBezTo>
                  <a:cubicBezTo>
                    <a:pt x="0" y="1142"/>
                    <a:pt x="10" y="1258"/>
                    <a:pt x="25" y="1314"/>
                  </a:cubicBezTo>
                  <a:cubicBezTo>
                    <a:pt x="40" y="1370"/>
                    <a:pt x="78" y="1372"/>
                    <a:pt x="116" y="1372"/>
                  </a:cubicBezTo>
                  <a:cubicBezTo>
                    <a:pt x="154" y="1372"/>
                    <a:pt x="291" y="1370"/>
                    <a:pt x="368" y="1369"/>
                  </a:cubicBezTo>
                  <a:cubicBezTo>
                    <a:pt x="445" y="1368"/>
                    <a:pt x="484" y="1364"/>
                    <a:pt x="562" y="1362"/>
                  </a:cubicBezTo>
                  <a:cubicBezTo>
                    <a:pt x="640" y="1360"/>
                    <a:pt x="762" y="1365"/>
                    <a:pt x="839" y="1357"/>
                  </a:cubicBezTo>
                  <a:cubicBezTo>
                    <a:pt x="916" y="1349"/>
                    <a:pt x="985" y="1330"/>
                    <a:pt x="1024" y="1311"/>
                  </a:cubicBezTo>
                  <a:cubicBezTo>
                    <a:pt x="1063" y="1292"/>
                    <a:pt x="1063" y="1281"/>
                    <a:pt x="1075" y="1243"/>
                  </a:cubicBezTo>
                  <a:cubicBezTo>
                    <a:pt x="1087" y="1205"/>
                    <a:pt x="1106" y="1109"/>
                    <a:pt x="1112" y="1056"/>
                  </a:cubicBezTo>
                  <a:cubicBezTo>
                    <a:pt x="1118" y="1003"/>
                    <a:pt x="1114" y="974"/>
                    <a:pt x="1114" y="930"/>
                  </a:cubicBezTo>
                  <a:cubicBezTo>
                    <a:pt x="1114" y="886"/>
                    <a:pt x="1121" y="873"/>
                    <a:pt x="1111" y="790"/>
                  </a:cubicBezTo>
                  <a:cubicBezTo>
                    <a:pt x="1101" y="707"/>
                    <a:pt x="1066" y="504"/>
                    <a:pt x="1051" y="424"/>
                  </a:cubicBezTo>
                  <a:lnTo>
                    <a:pt x="1020" y="312"/>
                  </a:lnTo>
                  <a:lnTo>
                    <a:pt x="993" y="226"/>
                  </a:lnTo>
                  <a:cubicBezTo>
                    <a:pt x="978" y="196"/>
                    <a:pt x="953" y="156"/>
                    <a:pt x="931" y="134"/>
                  </a:cubicBezTo>
                  <a:cubicBezTo>
                    <a:pt x="909" y="112"/>
                    <a:pt x="888" y="108"/>
                    <a:pt x="860" y="94"/>
                  </a:cubicBezTo>
                  <a:cubicBezTo>
                    <a:pt x="832" y="80"/>
                    <a:pt x="799" y="60"/>
                    <a:pt x="762" y="48"/>
                  </a:cubicBezTo>
                  <a:cubicBezTo>
                    <a:pt x="725" y="36"/>
                    <a:pt x="681" y="18"/>
                    <a:pt x="634" y="13"/>
                  </a:cubicBezTo>
                  <a:cubicBezTo>
                    <a:pt x="587" y="8"/>
                    <a:pt x="543" y="0"/>
                    <a:pt x="477" y="18"/>
                  </a:cubicBezTo>
                  <a:cubicBezTo>
                    <a:pt x="411" y="36"/>
                    <a:pt x="322" y="81"/>
                    <a:pt x="265" y="124"/>
                  </a:cubicBezTo>
                  <a:cubicBezTo>
                    <a:pt x="214" y="158"/>
                    <a:pt x="191" y="181"/>
                    <a:pt x="170" y="223"/>
                  </a:cubicBezTo>
                  <a:cubicBezTo>
                    <a:pt x="149" y="265"/>
                    <a:pt x="145" y="344"/>
                    <a:pt x="139" y="376"/>
                  </a:cubicBezTo>
                  <a:close/>
                </a:path>
              </a:pathLst>
            </a:custGeom>
            <a:solidFill>
              <a:schemeClr val="bg1"/>
            </a:solidFill>
            <a:ln w="0" cap="flat" cmpd="sng">
              <a:solidFill>
                <a:schemeClr val="tx1"/>
              </a:solidFill>
              <a:prstDash val="solid"/>
              <a:round/>
              <a:headEnd type="none" w="med" len="med"/>
              <a:tailEnd type="none" w="med" len="med"/>
            </a:ln>
          </p:spPr>
          <p:txBody>
            <a:bodyPr/>
            <a:lstStyle/>
            <a:p>
              <a:endParaRPr lang="el-GR"/>
            </a:p>
          </p:txBody>
        </p:sp>
      </p:grpSp>
      <p:grpSp>
        <p:nvGrpSpPr>
          <p:cNvPr id="7" name="Group 18"/>
          <p:cNvGrpSpPr>
            <a:grpSpLocks/>
          </p:cNvGrpSpPr>
          <p:nvPr/>
        </p:nvGrpSpPr>
        <p:grpSpPr bwMode="auto">
          <a:xfrm flipH="1" flipV="1">
            <a:off x="5129212" y="3287715"/>
            <a:ext cx="538163" cy="2012950"/>
            <a:chOff x="3128" y="712"/>
            <a:chExt cx="1121" cy="3049"/>
          </a:xfrm>
        </p:grpSpPr>
        <p:sp>
          <p:nvSpPr>
            <p:cNvPr id="55339" name="Freeform 19"/>
            <p:cNvSpPr>
              <a:spLocks/>
            </p:cNvSpPr>
            <p:nvPr/>
          </p:nvSpPr>
          <p:spPr bwMode="auto">
            <a:xfrm>
              <a:off x="3260" y="712"/>
              <a:ext cx="924" cy="2053"/>
            </a:xfrm>
            <a:custGeom>
              <a:avLst/>
              <a:gdLst>
                <a:gd name="T0" fmla="*/ 887 w 924"/>
                <a:gd name="T1" fmla="*/ 1988 h 2053"/>
                <a:gd name="T2" fmla="*/ 922 w 924"/>
                <a:gd name="T3" fmla="*/ 1456 h 2053"/>
                <a:gd name="T4" fmla="*/ 897 w 924"/>
                <a:gd name="T5" fmla="*/ 1043 h 2053"/>
                <a:gd name="T6" fmla="*/ 817 w 924"/>
                <a:gd name="T7" fmla="*/ 513 h 2053"/>
                <a:gd name="T8" fmla="*/ 755 w 924"/>
                <a:gd name="T9" fmla="*/ 289 h 2053"/>
                <a:gd name="T10" fmla="*/ 679 w 924"/>
                <a:gd name="T11" fmla="*/ 140 h 2053"/>
                <a:gd name="T12" fmla="*/ 545 w 924"/>
                <a:gd name="T13" fmla="*/ 8 h 2053"/>
                <a:gd name="T14" fmla="*/ 387 w 924"/>
                <a:gd name="T15" fmla="*/ 269 h 2053"/>
                <a:gd name="T16" fmla="*/ 309 w 924"/>
                <a:gd name="T17" fmla="*/ 528 h 2053"/>
                <a:gd name="T18" fmla="*/ 152 w 924"/>
                <a:gd name="T19" fmla="*/ 1028 h 2053"/>
                <a:gd name="T20" fmla="*/ 20 w 924"/>
                <a:gd name="T21" fmla="*/ 1676 h 2053"/>
                <a:gd name="T22" fmla="*/ 7 w 924"/>
                <a:gd name="T23" fmla="*/ 2053 h 2053"/>
                <a:gd name="T24" fmla="*/ 68 w 924"/>
                <a:gd name="T25" fmla="*/ 1884 h 2053"/>
                <a:gd name="T26" fmla="*/ 788 w 924"/>
                <a:gd name="T27" fmla="*/ 1884 h 2053"/>
                <a:gd name="T28" fmla="*/ 887 w 924"/>
                <a:gd name="T29" fmla="*/ 1988 h 20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4"/>
                <a:gd name="T46" fmla="*/ 0 h 2053"/>
                <a:gd name="T47" fmla="*/ 924 w 924"/>
                <a:gd name="T48" fmla="*/ 2053 h 20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4" h="2053">
                  <a:moveTo>
                    <a:pt x="887" y="1988"/>
                  </a:moveTo>
                  <a:cubicBezTo>
                    <a:pt x="904" y="1722"/>
                    <a:pt x="922" y="1456"/>
                    <a:pt x="922" y="1456"/>
                  </a:cubicBezTo>
                  <a:cubicBezTo>
                    <a:pt x="924" y="1299"/>
                    <a:pt x="914" y="1200"/>
                    <a:pt x="897" y="1043"/>
                  </a:cubicBezTo>
                  <a:cubicBezTo>
                    <a:pt x="880" y="886"/>
                    <a:pt x="841" y="639"/>
                    <a:pt x="817" y="513"/>
                  </a:cubicBezTo>
                  <a:cubicBezTo>
                    <a:pt x="793" y="387"/>
                    <a:pt x="778" y="351"/>
                    <a:pt x="755" y="289"/>
                  </a:cubicBezTo>
                  <a:cubicBezTo>
                    <a:pt x="732" y="227"/>
                    <a:pt x="714" y="187"/>
                    <a:pt x="679" y="140"/>
                  </a:cubicBezTo>
                  <a:cubicBezTo>
                    <a:pt x="679" y="140"/>
                    <a:pt x="600" y="0"/>
                    <a:pt x="545" y="8"/>
                  </a:cubicBezTo>
                  <a:cubicBezTo>
                    <a:pt x="490" y="16"/>
                    <a:pt x="387" y="269"/>
                    <a:pt x="387" y="269"/>
                  </a:cubicBezTo>
                  <a:cubicBezTo>
                    <a:pt x="387" y="269"/>
                    <a:pt x="348" y="402"/>
                    <a:pt x="309" y="528"/>
                  </a:cubicBezTo>
                  <a:cubicBezTo>
                    <a:pt x="270" y="654"/>
                    <a:pt x="200" y="837"/>
                    <a:pt x="152" y="1028"/>
                  </a:cubicBezTo>
                  <a:cubicBezTo>
                    <a:pt x="104" y="1219"/>
                    <a:pt x="40" y="1506"/>
                    <a:pt x="20" y="1676"/>
                  </a:cubicBezTo>
                  <a:cubicBezTo>
                    <a:pt x="0" y="1846"/>
                    <a:pt x="8" y="1884"/>
                    <a:pt x="7" y="2053"/>
                  </a:cubicBezTo>
                  <a:cubicBezTo>
                    <a:pt x="37" y="1968"/>
                    <a:pt x="68" y="1884"/>
                    <a:pt x="68" y="1884"/>
                  </a:cubicBezTo>
                  <a:lnTo>
                    <a:pt x="788" y="1884"/>
                  </a:lnTo>
                  <a:cubicBezTo>
                    <a:pt x="788" y="1884"/>
                    <a:pt x="837" y="1936"/>
                    <a:pt x="887" y="1988"/>
                  </a:cubicBezTo>
                  <a:close/>
                </a:path>
              </a:pathLst>
            </a:custGeom>
            <a:solidFill>
              <a:srgbClr val="FFFF99"/>
            </a:solidFill>
            <a:ln w="0" cap="flat" cmpd="sng">
              <a:solidFill>
                <a:schemeClr val="tx1"/>
              </a:solidFill>
              <a:prstDash val="solid"/>
              <a:round/>
              <a:headEnd type="none" w="med" len="med"/>
              <a:tailEnd type="none" w="med" len="med"/>
            </a:ln>
          </p:spPr>
          <p:txBody>
            <a:bodyPr/>
            <a:lstStyle/>
            <a:p>
              <a:endParaRPr lang="el-GR"/>
            </a:p>
          </p:txBody>
        </p:sp>
        <p:sp>
          <p:nvSpPr>
            <p:cNvPr id="55340" name="Freeform 20"/>
            <p:cNvSpPr>
              <a:spLocks/>
            </p:cNvSpPr>
            <p:nvPr/>
          </p:nvSpPr>
          <p:spPr bwMode="auto">
            <a:xfrm>
              <a:off x="3128" y="2389"/>
              <a:ext cx="1121" cy="1372"/>
            </a:xfrm>
            <a:custGeom>
              <a:avLst/>
              <a:gdLst>
                <a:gd name="T0" fmla="*/ 139 w 1121"/>
                <a:gd name="T1" fmla="*/ 376 h 1372"/>
                <a:gd name="T2" fmla="*/ 82 w 1121"/>
                <a:gd name="T3" fmla="*/ 666 h 1372"/>
                <a:gd name="T4" fmla="*/ 9 w 1121"/>
                <a:gd name="T5" fmla="*/ 1032 h 1372"/>
                <a:gd name="T6" fmla="*/ 25 w 1121"/>
                <a:gd name="T7" fmla="*/ 1314 h 1372"/>
                <a:gd name="T8" fmla="*/ 116 w 1121"/>
                <a:gd name="T9" fmla="*/ 1372 h 1372"/>
                <a:gd name="T10" fmla="*/ 368 w 1121"/>
                <a:gd name="T11" fmla="*/ 1369 h 1372"/>
                <a:gd name="T12" fmla="*/ 562 w 1121"/>
                <a:gd name="T13" fmla="*/ 1362 h 1372"/>
                <a:gd name="T14" fmla="*/ 839 w 1121"/>
                <a:gd name="T15" fmla="*/ 1357 h 1372"/>
                <a:gd name="T16" fmla="*/ 1024 w 1121"/>
                <a:gd name="T17" fmla="*/ 1311 h 1372"/>
                <a:gd name="T18" fmla="*/ 1075 w 1121"/>
                <a:gd name="T19" fmla="*/ 1243 h 1372"/>
                <a:gd name="T20" fmla="*/ 1112 w 1121"/>
                <a:gd name="T21" fmla="*/ 1056 h 1372"/>
                <a:gd name="T22" fmla="*/ 1114 w 1121"/>
                <a:gd name="T23" fmla="*/ 930 h 1372"/>
                <a:gd name="T24" fmla="*/ 1111 w 1121"/>
                <a:gd name="T25" fmla="*/ 790 h 1372"/>
                <a:gd name="T26" fmla="*/ 1051 w 1121"/>
                <a:gd name="T27" fmla="*/ 424 h 1372"/>
                <a:gd name="T28" fmla="*/ 1020 w 1121"/>
                <a:gd name="T29" fmla="*/ 312 h 1372"/>
                <a:gd name="T30" fmla="*/ 993 w 1121"/>
                <a:gd name="T31" fmla="*/ 226 h 1372"/>
                <a:gd name="T32" fmla="*/ 931 w 1121"/>
                <a:gd name="T33" fmla="*/ 134 h 1372"/>
                <a:gd name="T34" fmla="*/ 860 w 1121"/>
                <a:gd name="T35" fmla="*/ 94 h 1372"/>
                <a:gd name="T36" fmla="*/ 762 w 1121"/>
                <a:gd name="T37" fmla="*/ 48 h 1372"/>
                <a:gd name="T38" fmla="*/ 634 w 1121"/>
                <a:gd name="T39" fmla="*/ 13 h 1372"/>
                <a:gd name="T40" fmla="*/ 477 w 1121"/>
                <a:gd name="T41" fmla="*/ 18 h 1372"/>
                <a:gd name="T42" fmla="*/ 265 w 1121"/>
                <a:gd name="T43" fmla="*/ 124 h 1372"/>
                <a:gd name="T44" fmla="*/ 170 w 1121"/>
                <a:gd name="T45" fmla="*/ 223 h 1372"/>
                <a:gd name="T46" fmla="*/ 139 w 1121"/>
                <a:gd name="T47" fmla="*/ 376 h 13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1"/>
                <a:gd name="T73" fmla="*/ 0 h 1372"/>
                <a:gd name="T74" fmla="*/ 1121 w 1121"/>
                <a:gd name="T75" fmla="*/ 1372 h 13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1" h="1372">
                  <a:moveTo>
                    <a:pt x="139" y="376"/>
                  </a:moveTo>
                  <a:lnTo>
                    <a:pt x="82" y="666"/>
                  </a:lnTo>
                  <a:cubicBezTo>
                    <a:pt x="60" y="775"/>
                    <a:pt x="18" y="924"/>
                    <a:pt x="9" y="1032"/>
                  </a:cubicBezTo>
                  <a:cubicBezTo>
                    <a:pt x="0" y="1142"/>
                    <a:pt x="10" y="1258"/>
                    <a:pt x="25" y="1314"/>
                  </a:cubicBezTo>
                  <a:cubicBezTo>
                    <a:pt x="40" y="1370"/>
                    <a:pt x="78" y="1372"/>
                    <a:pt x="116" y="1372"/>
                  </a:cubicBezTo>
                  <a:cubicBezTo>
                    <a:pt x="154" y="1372"/>
                    <a:pt x="291" y="1370"/>
                    <a:pt x="368" y="1369"/>
                  </a:cubicBezTo>
                  <a:cubicBezTo>
                    <a:pt x="445" y="1368"/>
                    <a:pt x="484" y="1364"/>
                    <a:pt x="562" y="1362"/>
                  </a:cubicBezTo>
                  <a:cubicBezTo>
                    <a:pt x="640" y="1360"/>
                    <a:pt x="762" y="1365"/>
                    <a:pt x="839" y="1357"/>
                  </a:cubicBezTo>
                  <a:cubicBezTo>
                    <a:pt x="916" y="1349"/>
                    <a:pt x="985" y="1330"/>
                    <a:pt x="1024" y="1311"/>
                  </a:cubicBezTo>
                  <a:cubicBezTo>
                    <a:pt x="1063" y="1292"/>
                    <a:pt x="1063" y="1281"/>
                    <a:pt x="1075" y="1243"/>
                  </a:cubicBezTo>
                  <a:cubicBezTo>
                    <a:pt x="1087" y="1205"/>
                    <a:pt x="1106" y="1109"/>
                    <a:pt x="1112" y="1056"/>
                  </a:cubicBezTo>
                  <a:cubicBezTo>
                    <a:pt x="1118" y="1003"/>
                    <a:pt x="1114" y="974"/>
                    <a:pt x="1114" y="930"/>
                  </a:cubicBezTo>
                  <a:cubicBezTo>
                    <a:pt x="1114" y="886"/>
                    <a:pt x="1121" y="873"/>
                    <a:pt x="1111" y="790"/>
                  </a:cubicBezTo>
                  <a:cubicBezTo>
                    <a:pt x="1101" y="707"/>
                    <a:pt x="1066" y="504"/>
                    <a:pt x="1051" y="424"/>
                  </a:cubicBezTo>
                  <a:lnTo>
                    <a:pt x="1020" y="312"/>
                  </a:lnTo>
                  <a:lnTo>
                    <a:pt x="993" y="226"/>
                  </a:lnTo>
                  <a:cubicBezTo>
                    <a:pt x="978" y="196"/>
                    <a:pt x="953" y="156"/>
                    <a:pt x="931" y="134"/>
                  </a:cubicBezTo>
                  <a:cubicBezTo>
                    <a:pt x="909" y="112"/>
                    <a:pt x="888" y="108"/>
                    <a:pt x="860" y="94"/>
                  </a:cubicBezTo>
                  <a:cubicBezTo>
                    <a:pt x="832" y="80"/>
                    <a:pt x="799" y="60"/>
                    <a:pt x="762" y="48"/>
                  </a:cubicBezTo>
                  <a:cubicBezTo>
                    <a:pt x="725" y="36"/>
                    <a:pt x="681" y="18"/>
                    <a:pt x="634" y="13"/>
                  </a:cubicBezTo>
                  <a:cubicBezTo>
                    <a:pt x="587" y="8"/>
                    <a:pt x="543" y="0"/>
                    <a:pt x="477" y="18"/>
                  </a:cubicBezTo>
                  <a:cubicBezTo>
                    <a:pt x="411" y="36"/>
                    <a:pt x="322" y="81"/>
                    <a:pt x="265" y="124"/>
                  </a:cubicBezTo>
                  <a:cubicBezTo>
                    <a:pt x="214" y="158"/>
                    <a:pt x="191" y="181"/>
                    <a:pt x="170" y="223"/>
                  </a:cubicBezTo>
                  <a:cubicBezTo>
                    <a:pt x="149" y="265"/>
                    <a:pt x="145" y="344"/>
                    <a:pt x="139" y="376"/>
                  </a:cubicBezTo>
                  <a:close/>
                </a:path>
              </a:pathLst>
            </a:custGeom>
            <a:solidFill>
              <a:schemeClr val="bg1"/>
            </a:solidFill>
            <a:ln w="0" cap="flat" cmpd="sng">
              <a:solidFill>
                <a:schemeClr val="tx1"/>
              </a:solidFill>
              <a:prstDash val="solid"/>
              <a:round/>
              <a:headEnd type="none" w="med" len="med"/>
              <a:tailEnd type="none" w="med" len="med"/>
            </a:ln>
          </p:spPr>
          <p:txBody>
            <a:bodyPr/>
            <a:lstStyle/>
            <a:p>
              <a:endParaRPr lang="el-GR"/>
            </a:p>
          </p:txBody>
        </p:sp>
      </p:grpSp>
      <p:grpSp>
        <p:nvGrpSpPr>
          <p:cNvPr id="8" name="Group 21"/>
          <p:cNvGrpSpPr>
            <a:grpSpLocks/>
          </p:cNvGrpSpPr>
          <p:nvPr/>
        </p:nvGrpSpPr>
        <p:grpSpPr bwMode="auto">
          <a:xfrm>
            <a:off x="2957513" y="1276350"/>
            <a:ext cx="660400" cy="2184400"/>
            <a:chOff x="2932" y="1847"/>
            <a:chExt cx="157" cy="517"/>
          </a:xfrm>
        </p:grpSpPr>
        <p:sp>
          <p:nvSpPr>
            <p:cNvPr id="55337" name="Freeform 22"/>
            <p:cNvSpPr>
              <a:spLocks noChangeAspect="1"/>
            </p:cNvSpPr>
            <p:nvPr/>
          </p:nvSpPr>
          <p:spPr bwMode="auto">
            <a:xfrm>
              <a:off x="2932" y="2169"/>
              <a:ext cx="157" cy="195"/>
            </a:xfrm>
            <a:custGeom>
              <a:avLst/>
              <a:gdLst>
                <a:gd name="T0" fmla="*/ 73 w 150"/>
                <a:gd name="T1" fmla="*/ 186 h 186"/>
                <a:gd name="T2" fmla="*/ 66 w 150"/>
                <a:gd name="T3" fmla="*/ 186 h 186"/>
                <a:gd name="T4" fmla="*/ 41 w 150"/>
                <a:gd name="T5" fmla="*/ 175 h 186"/>
                <a:gd name="T6" fmla="*/ 18 w 150"/>
                <a:gd name="T7" fmla="*/ 157 h 186"/>
                <a:gd name="T8" fmla="*/ 2 w 150"/>
                <a:gd name="T9" fmla="*/ 132 h 186"/>
                <a:gd name="T10" fmla="*/ 0 w 150"/>
                <a:gd name="T11" fmla="*/ 114 h 186"/>
                <a:gd name="T12" fmla="*/ 0 w 150"/>
                <a:gd name="T13" fmla="*/ 100 h 186"/>
                <a:gd name="T14" fmla="*/ 14 w 150"/>
                <a:gd name="T15" fmla="*/ 48 h 186"/>
                <a:gd name="T16" fmla="*/ 18 w 150"/>
                <a:gd name="T17" fmla="*/ 28 h 186"/>
                <a:gd name="T18" fmla="*/ 21 w 150"/>
                <a:gd name="T19" fmla="*/ 16 h 186"/>
                <a:gd name="T20" fmla="*/ 36 w 150"/>
                <a:gd name="T21" fmla="*/ 5 h 186"/>
                <a:gd name="T22" fmla="*/ 46 w 150"/>
                <a:gd name="T23" fmla="*/ 0 h 186"/>
                <a:gd name="T24" fmla="*/ 82 w 150"/>
                <a:gd name="T25" fmla="*/ 0 h 186"/>
                <a:gd name="T26" fmla="*/ 100 w 150"/>
                <a:gd name="T27" fmla="*/ 5 h 186"/>
                <a:gd name="T28" fmla="*/ 118 w 150"/>
                <a:gd name="T29" fmla="*/ 12 h 186"/>
                <a:gd name="T30" fmla="*/ 127 w 150"/>
                <a:gd name="T31" fmla="*/ 23 h 186"/>
                <a:gd name="T32" fmla="*/ 129 w 150"/>
                <a:gd name="T33" fmla="*/ 48 h 186"/>
                <a:gd name="T34" fmla="*/ 134 w 150"/>
                <a:gd name="T35" fmla="*/ 55 h 186"/>
                <a:gd name="T36" fmla="*/ 145 w 150"/>
                <a:gd name="T37" fmla="*/ 91 h 186"/>
                <a:gd name="T38" fmla="*/ 150 w 150"/>
                <a:gd name="T39" fmla="*/ 107 h 186"/>
                <a:gd name="T40" fmla="*/ 145 w 150"/>
                <a:gd name="T41" fmla="*/ 116 h 186"/>
                <a:gd name="T42" fmla="*/ 141 w 150"/>
                <a:gd name="T43" fmla="*/ 134 h 186"/>
                <a:gd name="T44" fmla="*/ 123 w 150"/>
                <a:gd name="T45" fmla="*/ 152 h 186"/>
                <a:gd name="T46" fmla="*/ 109 w 150"/>
                <a:gd name="T47" fmla="*/ 168 h 186"/>
                <a:gd name="T48" fmla="*/ 86 w 150"/>
                <a:gd name="T49" fmla="*/ 182 h 186"/>
                <a:gd name="T50" fmla="*/ 73 w 150"/>
                <a:gd name="T51" fmla="*/ 186 h 1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0"/>
                <a:gd name="T79" fmla="*/ 0 h 186"/>
                <a:gd name="T80" fmla="*/ 150 w 150"/>
                <a:gd name="T81" fmla="*/ 186 h 18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0" h="186">
                  <a:moveTo>
                    <a:pt x="73" y="186"/>
                  </a:moveTo>
                  <a:lnTo>
                    <a:pt x="66" y="186"/>
                  </a:lnTo>
                  <a:lnTo>
                    <a:pt x="41" y="175"/>
                  </a:lnTo>
                  <a:lnTo>
                    <a:pt x="18" y="157"/>
                  </a:lnTo>
                  <a:lnTo>
                    <a:pt x="2" y="132"/>
                  </a:lnTo>
                  <a:lnTo>
                    <a:pt x="0" y="114"/>
                  </a:lnTo>
                  <a:lnTo>
                    <a:pt x="0" y="100"/>
                  </a:lnTo>
                  <a:lnTo>
                    <a:pt x="14" y="48"/>
                  </a:lnTo>
                  <a:lnTo>
                    <a:pt x="18" y="28"/>
                  </a:lnTo>
                  <a:lnTo>
                    <a:pt x="21" y="16"/>
                  </a:lnTo>
                  <a:lnTo>
                    <a:pt x="36" y="5"/>
                  </a:lnTo>
                  <a:lnTo>
                    <a:pt x="46" y="0"/>
                  </a:lnTo>
                  <a:lnTo>
                    <a:pt x="82" y="0"/>
                  </a:lnTo>
                  <a:lnTo>
                    <a:pt x="100" y="5"/>
                  </a:lnTo>
                  <a:lnTo>
                    <a:pt x="118" y="12"/>
                  </a:lnTo>
                  <a:lnTo>
                    <a:pt x="127" y="23"/>
                  </a:lnTo>
                  <a:lnTo>
                    <a:pt x="129" y="48"/>
                  </a:lnTo>
                  <a:lnTo>
                    <a:pt x="134" y="55"/>
                  </a:lnTo>
                  <a:lnTo>
                    <a:pt x="145" y="91"/>
                  </a:lnTo>
                  <a:lnTo>
                    <a:pt x="150" y="107"/>
                  </a:lnTo>
                  <a:lnTo>
                    <a:pt x="145" y="116"/>
                  </a:lnTo>
                  <a:lnTo>
                    <a:pt x="141" y="134"/>
                  </a:lnTo>
                  <a:lnTo>
                    <a:pt x="123" y="152"/>
                  </a:lnTo>
                  <a:lnTo>
                    <a:pt x="109" y="168"/>
                  </a:lnTo>
                  <a:lnTo>
                    <a:pt x="86" y="182"/>
                  </a:lnTo>
                  <a:lnTo>
                    <a:pt x="73" y="186"/>
                  </a:lnTo>
                  <a:close/>
                </a:path>
              </a:pathLst>
            </a:custGeom>
            <a:solidFill>
              <a:schemeClr val="bg1"/>
            </a:solidFill>
            <a:ln w="0">
              <a:solidFill>
                <a:schemeClr val="tx1"/>
              </a:solidFill>
              <a:prstDash val="solid"/>
              <a:round/>
              <a:headEnd/>
              <a:tailEnd/>
            </a:ln>
          </p:spPr>
          <p:txBody>
            <a:bodyPr/>
            <a:lstStyle/>
            <a:p>
              <a:endParaRPr lang="el-GR"/>
            </a:p>
          </p:txBody>
        </p:sp>
        <p:sp>
          <p:nvSpPr>
            <p:cNvPr id="55338" name="Freeform 23"/>
            <p:cNvSpPr>
              <a:spLocks noChangeAspect="1"/>
            </p:cNvSpPr>
            <p:nvPr/>
          </p:nvSpPr>
          <p:spPr bwMode="auto">
            <a:xfrm>
              <a:off x="2954" y="1847"/>
              <a:ext cx="111" cy="347"/>
            </a:xfrm>
            <a:custGeom>
              <a:avLst/>
              <a:gdLst>
                <a:gd name="T0" fmla="*/ 0 w 106"/>
                <a:gd name="T1" fmla="*/ 324 h 331"/>
                <a:gd name="T2" fmla="*/ 15 w 106"/>
                <a:gd name="T3" fmla="*/ 313 h 331"/>
                <a:gd name="T4" fmla="*/ 25 w 106"/>
                <a:gd name="T5" fmla="*/ 308 h 331"/>
                <a:gd name="T6" fmla="*/ 61 w 106"/>
                <a:gd name="T7" fmla="*/ 308 h 331"/>
                <a:gd name="T8" fmla="*/ 79 w 106"/>
                <a:gd name="T9" fmla="*/ 313 h 331"/>
                <a:gd name="T10" fmla="*/ 97 w 106"/>
                <a:gd name="T11" fmla="*/ 320 h 331"/>
                <a:gd name="T12" fmla="*/ 106 w 106"/>
                <a:gd name="T13" fmla="*/ 331 h 331"/>
                <a:gd name="T14" fmla="*/ 106 w 106"/>
                <a:gd name="T15" fmla="*/ 277 h 331"/>
                <a:gd name="T16" fmla="*/ 97 w 106"/>
                <a:gd name="T17" fmla="*/ 218 h 331"/>
                <a:gd name="T18" fmla="*/ 95 w 106"/>
                <a:gd name="T19" fmla="*/ 170 h 331"/>
                <a:gd name="T20" fmla="*/ 79 w 106"/>
                <a:gd name="T21" fmla="*/ 102 h 331"/>
                <a:gd name="T22" fmla="*/ 74 w 106"/>
                <a:gd name="T23" fmla="*/ 48 h 331"/>
                <a:gd name="T24" fmla="*/ 63 w 106"/>
                <a:gd name="T25" fmla="*/ 11 h 331"/>
                <a:gd name="T26" fmla="*/ 49 w 106"/>
                <a:gd name="T27" fmla="*/ 0 h 331"/>
                <a:gd name="T28" fmla="*/ 38 w 106"/>
                <a:gd name="T29" fmla="*/ 4 h 331"/>
                <a:gd name="T30" fmla="*/ 36 w 106"/>
                <a:gd name="T31" fmla="*/ 23 h 331"/>
                <a:gd name="T32" fmla="*/ 31 w 106"/>
                <a:gd name="T33" fmla="*/ 50 h 331"/>
                <a:gd name="T34" fmla="*/ 20 w 106"/>
                <a:gd name="T35" fmla="*/ 95 h 331"/>
                <a:gd name="T36" fmla="*/ 18 w 106"/>
                <a:gd name="T37" fmla="*/ 138 h 331"/>
                <a:gd name="T38" fmla="*/ 11 w 106"/>
                <a:gd name="T39" fmla="*/ 181 h 331"/>
                <a:gd name="T40" fmla="*/ 4 w 106"/>
                <a:gd name="T41" fmla="*/ 218 h 331"/>
                <a:gd name="T42" fmla="*/ 0 w 106"/>
                <a:gd name="T43" fmla="*/ 258 h 331"/>
                <a:gd name="T44" fmla="*/ 0 w 106"/>
                <a:gd name="T45" fmla="*/ 290 h 331"/>
                <a:gd name="T46" fmla="*/ 0 w 106"/>
                <a:gd name="T47" fmla="*/ 324 h 33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6"/>
                <a:gd name="T73" fmla="*/ 0 h 331"/>
                <a:gd name="T74" fmla="*/ 106 w 106"/>
                <a:gd name="T75" fmla="*/ 331 h 33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6" h="331">
                  <a:moveTo>
                    <a:pt x="0" y="324"/>
                  </a:moveTo>
                  <a:lnTo>
                    <a:pt x="15" y="313"/>
                  </a:lnTo>
                  <a:lnTo>
                    <a:pt x="25" y="308"/>
                  </a:lnTo>
                  <a:lnTo>
                    <a:pt x="61" y="308"/>
                  </a:lnTo>
                  <a:lnTo>
                    <a:pt x="79" y="313"/>
                  </a:lnTo>
                  <a:lnTo>
                    <a:pt x="97" y="320"/>
                  </a:lnTo>
                  <a:lnTo>
                    <a:pt x="106" y="331"/>
                  </a:lnTo>
                  <a:lnTo>
                    <a:pt x="106" y="277"/>
                  </a:lnTo>
                  <a:lnTo>
                    <a:pt x="97" y="218"/>
                  </a:lnTo>
                  <a:lnTo>
                    <a:pt x="95" y="170"/>
                  </a:lnTo>
                  <a:lnTo>
                    <a:pt x="79" y="102"/>
                  </a:lnTo>
                  <a:lnTo>
                    <a:pt x="74" y="48"/>
                  </a:lnTo>
                  <a:lnTo>
                    <a:pt x="63" y="11"/>
                  </a:lnTo>
                  <a:lnTo>
                    <a:pt x="49" y="0"/>
                  </a:lnTo>
                  <a:lnTo>
                    <a:pt x="38" y="4"/>
                  </a:lnTo>
                  <a:lnTo>
                    <a:pt x="36" y="23"/>
                  </a:lnTo>
                  <a:lnTo>
                    <a:pt x="31" y="50"/>
                  </a:lnTo>
                  <a:lnTo>
                    <a:pt x="20" y="95"/>
                  </a:lnTo>
                  <a:lnTo>
                    <a:pt x="18" y="138"/>
                  </a:lnTo>
                  <a:lnTo>
                    <a:pt x="11" y="181"/>
                  </a:lnTo>
                  <a:lnTo>
                    <a:pt x="4" y="218"/>
                  </a:lnTo>
                  <a:lnTo>
                    <a:pt x="0" y="258"/>
                  </a:lnTo>
                  <a:lnTo>
                    <a:pt x="0" y="290"/>
                  </a:lnTo>
                  <a:lnTo>
                    <a:pt x="0" y="324"/>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9" name="Group 24"/>
          <p:cNvGrpSpPr>
            <a:grpSpLocks/>
          </p:cNvGrpSpPr>
          <p:nvPr/>
        </p:nvGrpSpPr>
        <p:grpSpPr bwMode="auto">
          <a:xfrm rot="311971">
            <a:off x="3613152" y="1103315"/>
            <a:ext cx="760413" cy="2363787"/>
            <a:chOff x="3046" y="1845"/>
            <a:chExt cx="154" cy="519"/>
          </a:xfrm>
        </p:grpSpPr>
        <p:sp>
          <p:nvSpPr>
            <p:cNvPr id="55335" name="Freeform 25"/>
            <p:cNvSpPr>
              <a:spLocks noChangeAspect="1"/>
            </p:cNvSpPr>
            <p:nvPr/>
          </p:nvSpPr>
          <p:spPr bwMode="auto">
            <a:xfrm>
              <a:off x="3051" y="2175"/>
              <a:ext cx="149" cy="189"/>
            </a:xfrm>
            <a:custGeom>
              <a:avLst/>
              <a:gdLst>
                <a:gd name="T0" fmla="*/ 90 w 142"/>
                <a:gd name="T1" fmla="*/ 181 h 181"/>
                <a:gd name="T2" fmla="*/ 72 w 142"/>
                <a:gd name="T3" fmla="*/ 177 h 181"/>
                <a:gd name="T4" fmla="*/ 45 w 142"/>
                <a:gd name="T5" fmla="*/ 168 h 181"/>
                <a:gd name="T6" fmla="*/ 29 w 142"/>
                <a:gd name="T7" fmla="*/ 161 h 181"/>
                <a:gd name="T8" fmla="*/ 11 w 142"/>
                <a:gd name="T9" fmla="*/ 136 h 181"/>
                <a:gd name="T10" fmla="*/ 2 w 142"/>
                <a:gd name="T11" fmla="*/ 106 h 181"/>
                <a:gd name="T12" fmla="*/ 0 w 142"/>
                <a:gd name="T13" fmla="*/ 88 h 181"/>
                <a:gd name="T14" fmla="*/ 6 w 142"/>
                <a:gd name="T15" fmla="*/ 59 h 181"/>
                <a:gd name="T16" fmla="*/ 11 w 142"/>
                <a:gd name="T17" fmla="*/ 32 h 181"/>
                <a:gd name="T18" fmla="*/ 15 w 142"/>
                <a:gd name="T19" fmla="*/ 16 h 181"/>
                <a:gd name="T20" fmla="*/ 27 w 142"/>
                <a:gd name="T21" fmla="*/ 7 h 181"/>
                <a:gd name="T22" fmla="*/ 47 w 142"/>
                <a:gd name="T23" fmla="*/ 0 h 181"/>
                <a:gd name="T24" fmla="*/ 70 w 142"/>
                <a:gd name="T25" fmla="*/ 0 h 181"/>
                <a:gd name="T26" fmla="*/ 88 w 142"/>
                <a:gd name="T27" fmla="*/ 4 h 181"/>
                <a:gd name="T28" fmla="*/ 102 w 142"/>
                <a:gd name="T29" fmla="*/ 9 h 181"/>
                <a:gd name="T30" fmla="*/ 113 w 142"/>
                <a:gd name="T31" fmla="*/ 25 h 181"/>
                <a:gd name="T32" fmla="*/ 129 w 142"/>
                <a:gd name="T33" fmla="*/ 61 h 181"/>
                <a:gd name="T34" fmla="*/ 133 w 142"/>
                <a:gd name="T35" fmla="*/ 84 h 181"/>
                <a:gd name="T36" fmla="*/ 140 w 142"/>
                <a:gd name="T37" fmla="*/ 102 h 181"/>
                <a:gd name="T38" fmla="*/ 142 w 142"/>
                <a:gd name="T39" fmla="*/ 120 h 181"/>
                <a:gd name="T40" fmla="*/ 136 w 142"/>
                <a:gd name="T41" fmla="*/ 145 h 181"/>
                <a:gd name="T42" fmla="*/ 111 w 142"/>
                <a:gd name="T43" fmla="*/ 168 h 181"/>
                <a:gd name="T44" fmla="*/ 99 w 142"/>
                <a:gd name="T45" fmla="*/ 177 h 181"/>
                <a:gd name="T46" fmla="*/ 90 w 142"/>
                <a:gd name="T47" fmla="*/ 181 h 18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2"/>
                <a:gd name="T73" fmla="*/ 0 h 181"/>
                <a:gd name="T74" fmla="*/ 142 w 142"/>
                <a:gd name="T75" fmla="*/ 181 h 18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2" h="181">
                  <a:moveTo>
                    <a:pt x="90" y="181"/>
                  </a:moveTo>
                  <a:lnTo>
                    <a:pt x="72" y="177"/>
                  </a:lnTo>
                  <a:lnTo>
                    <a:pt x="45" y="168"/>
                  </a:lnTo>
                  <a:lnTo>
                    <a:pt x="29" y="161"/>
                  </a:lnTo>
                  <a:lnTo>
                    <a:pt x="11" y="136"/>
                  </a:lnTo>
                  <a:lnTo>
                    <a:pt x="2" y="106"/>
                  </a:lnTo>
                  <a:lnTo>
                    <a:pt x="0" y="88"/>
                  </a:lnTo>
                  <a:lnTo>
                    <a:pt x="6" y="59"/>
                  </a:lnTo>
                  <a:lnTo>
                    <a:pt x="11" y="32"/>
                  </a:lnTo>
                  <a:lnTo>
                    <a:pt x="15" y="16"/>
                  </a:lnTo>
                  <a:lnTo>
                    <a:pt x="27" y="7"/>
                  </a:lnTo>
                  <a:lnTo>
                    <a:pt x="47" y="0"/>
                  </a:lnTo>
                  <a:lnTo>
                    <a:pt x="70" y="0"/>
                  </a:lnTo>
                  <a:lnTo>
                    <a:pt x="88" y="4"/>
                  </a:lnTo>
                  <a:lnTo>
                    <a:pt x="102" y="9"/>
                  </a:lnTo>
                  <a:lnTo>
                    <a:pt x="113" y="25"/>
                  </a:lnTo>
                  <a:lnTo>
                    <a:pt x="129" y="61"/>
                  </a:lnTo>
                  <a:lnTo>
                    <a:pt x="133" y="84"/>
                  </a:lnTo>
                  <a:lnTo>
                    <a:pt x="140" y="102"/>
                  </a:lnTo>
                  <a:lnTo>
                    <a:pt x="142" y="120"/>
                  </a:lnTo>
                  <a:lnTo>
                    <a:pt x="136" y="145"/>
                  </a:lnTo>
                  <a:lnTo>
                    <a:pt x="111" y="168"/>
                  </a:lnTo>
                  <a:lnTo>
                    <a:pt x="99" y="177"/>
                  </a:lnTo>
                  <a:lnTo>
                    <a:pt x="90" y="181"/>
                  </a:lnTo>
                  <a:close/>
                </a:path>
              </a:pathLst>
            </a:custGeom>
            <a:solidFill>
              <a:schemeClr val="bg1"/>
            </a:solidFill>
            <a:ln w="0">
              <a:solidFill>
                <a:schemeClr val="tx1"/>
              </a:solidFill>
              <a:prstDash val="solid"/>
              <a:round/>
              <a:headEnd/>
              <a:tailEnd/>
            </a:ln>
          </p:spPr>
          <p:txBody>
            <a:bodyPr/>
            <a:lstStyle/>
            <a:p>
              <a:endParaRPr lang="el-GR"/>
            </a:p>
          </p:txBody>
        </p:sp>
        <p:sp>
          <p:nvSpPr>
            <p:cNvPr id="55336" name="Freeform 26"/>
            <p:cNvSpPr>
              <a:spLocks noChangeAspect="1"/>
            </p:cNvSpPr>
            <p:nvPr/>
          </p:nvSpPr>
          <p:spPr bwMode="auto">
            <a:xfrm>
              <a:off x="3046" y="1845"/>
              <a:ext cx="123" cy="363"/>
            </a:xfrm>
            <a:custGeom>
              <a:avLst/>
              <a:gdLst>
                <a:gd name="T0" fmla="*/ 16 w 118"/>
                <a:gd name="T1" fmla="*/ 347 h 347"/>
                <a:gd name="T2" fmla="*/ 20 w 118"/>
                <a:gd name="T3" fmla="*/ 331 h 347"/>
                <a:gd name="T4" fmla="*/ 32 w 118"/>
                <a:gd name="T5" fmla="*/ 322 h 347"/>
                <a:gd name="T6" fmla="*/ 52 w 118"/>
                <a:gd name="T7" fmla="*/ 315 h 347"/>
                <a:gd name="T8" fmla="*/ 75 w 118"/>
                <a:gd name="T9" fmla="*/ 315 h 347"/>
                <a:gd name="T10" fmla="*/ 93 w 118"/>
                <a:gd name="T11" fmla="*/ 319 h 347"/>
                <a:gd name="T12" fmla="*/ 107 w 118"/>
                <a:gd name="T13" fmla="*/ 324 h 347"/>
                <a:gd name="T14" fmla="*/ 118 w 118"/>
                <a:gd name="T15" fmla="*/ 340 h 347"/>
                <a:gd name="T16" fmla="*/ 111 w 118"/>
                <a:gd name="T17" fmla="*/ 283 h 347"/>
                <a:gd name="T18" fmla="*/ 104 w 118"/>
                <a:gd name="T19" fmla="*/ 254 h 347"/>
                <a:gd name="T20" fmla="*/ 98 w 118"/>
                <a:gd name="T21" fmla="*/ 222 h 347"/>
                <a:gd name="T22" fmla="*/ 91 w 118"/>
                <a:gd name="T23" fmla="*/ 179 h 347"/>
                <a:gd name="T24" fmla="*/ 75 w 118"/>
                <a:gd name="T25" fmla="*/ 113 h 347"/>
                <a:gd name="T26" fmla="*/ 66 w 118"/>
                <a:gd name="T27" fmla="*/ 86 h 347"/>
                <a:gd name="T28" fmla="*/ 59 w 118"/>
                <a:gd name="T29" fmla="*/ 47 h 347"/>
                <a:gd name="T30" fmla="*/ 50 w 118"/>
                <a:gd name="T31" fmla="*/ 18 h 347"/>
                <a:gd name="T32" fmla="*/ 45 w 118"/>
                <a:gd name="T33" fmla="*/ 4 h 347"/>
                <a:gd name="T34" fmla="*/ 39 w 118"/>
                <a:gd name="T35" fmla="*/ 0 h 347"/>
                <a:gd name="T36" fmla="*/ 27 w 118"/>
                <a:gd name="T37" fmla="*/ 4 h 347"/>
                <a:gd name="T38" fmla="*/ 23 w 118"/>
                <a:gd name="T39" fmla="*/ 20 h 347"/>
                <a:gd name="T40" fmla="*/ 18 w 118"/>
                <a:gd name="T41" fmla="*/ 45 h 347"/>
                <a:gd name="T42" fmla="*/ 11 w 118"/>
                <a:gd name="T43" fmla="*/ 106 h 347"/>
                <a:gd name="T44" fmla="*/ 7 w 118"/>
                <a:gd name="T45" fmla="*/ 131 h 347"/>
                <a:gd name="T46" fmla="*/ 5 w 118"/>
                <a:gd name="T47" fmla="*/ 206 h 347"/>
                <a:gd name="T48" fmla="*/ 0 w 118"/>
                <a:gd name="T49" fmla="*/ 231 h 347"/>
                <a:gd name="T50" fmla="*/ 5 w 118"/>
                <a:gd name="T51" fmla="*/ 265 h 347"/>
                <a:gd name="T52" fmla="*/ 9 w 118"/>
                <a:gd name="T53" fmla="*/ 288 h 347"/>
                <a:gd name="T54" fmla="*/ 14 w 118"/>
                <a:gd name="T55" fmla="*/ 319 h 347"/>
                <a:gd name="T56" fmla="*/ 16 w 118"/>
                <a:gd name="T57" fmla="*/ 347 h 34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8"/>
                <a:gd name="T88" fmla="*/ 0 h 347"/>
                <a:gd name="T89" fmla="*/ 118 w 118"/>
                <a:gd name="T90" fmla="*/ 347 h 34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8" h="347">
                  <a:moveTo>
                    <a:pt x="16" y="347"/>
                  </a:moveTo>
                  <a:lnTo>
                    <a:pt x="20" y="331"/>
                  </a:lnTo>
                  <a:lnTo>
                    <a:pt x="32" y="322"/>
                  </a:lnTo>
                  <a:lnTo>
                    <a:pt x="52" y="315"/>
                  </a:lnTo>
                  <a:lnTo>
                    <a:pt x="75" y="315"/>
                  </a:lnTo>
                  <a:lnTo>
                    <a:pt x="93" y="319"/>
                  </a:lnTo>
                  <a:lnTo>
                    <a:pt x="107" y="324"/>
                  </a:lnTo>
                  <a:lnTo>
                    <a:pt x="118" y="340"/>
                  </a:lnTo>
                  <a:lnTo>
                    <a:pt x="111" y="283"/>
                  </a:lnTo>
                  <a:lnTo>
                    <a:pt x="104" y="254"/>
                  </a:lnTo>
                  <a:lnTo>
                    <a:pt x="98" y="222"/>
                  </a:lnTo>
                  <a:lnTo>
                    <a:pt x="91" y="179"/>
                  </a:lnTo>
                  <a:lnTo>
                    <a:pt x="75" y="113"/>
                  </a:lnTo>
                  <a:lnTo>
                    <a:pt x="66" y="86"/>
                  </a:lnTo>
                  <a:lnTo>
                    <a:pt x="59" y="47"/>
                  </a:lnTo>
                  <a:lnTo>
                    <a:pt x="50" y="18"/>
                  </a:lnTo>
                  <a:lnTo>
                    <a:pt x="45" y="4"/>
                  </a:lnTo>
                  <a:lnTo>
                    <a:pt x="39" y="0"/>
                  </a:lnTo>
                  <a:lnTo>
                    <a:pt x="27" y="4"/>
                  </a:lnTo>
                  <a:lnTo>
                    <a:pt x="23" y="20"/>
                  </a:lnTo>
                  <a:lnTo>
                    <a:pt x="18" y="45"/>
                  </a:lnTo>
                  <a:lnTo>
                    <a:pt x="11" y="106"/>
                  </a:lnTo>
                  <a:lnTo>
                    <a:pt x="7" y="131"/>
                  </a:lnTo>
                  <a:lnTo>
                    <a:pt x="5" y="206"/>
                  </a:lnTo>
                  <a:lnTo>
                    <a:pt x="0" y="231"/>
                  </a:lnTo>
                  <a:lnTo>
                    <a:pt x="5" y="265"/>
                  </a:lnTo>
                  <a:lnTo>
                    <a:pt x="9" y="288"/>
                  </a:lnTo>
                  <a:lnTo>
                    <a:pt x="14" y="319"/>
                  </a:lnTo>
                  <a:lnTo>
                    <a:pt x="16" y="347"/>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0" name="Group 27"/>
          <p:cNvGrpSpPr>
            <a:grpSpLocks/>
          </p:cNvGrpSpPr>
          <p:nvPr/>
        </p:nvGrpSpPr>
        <p:grpSpPr bwMode="auto">
          <a:xfrm rot="-269542">
            <a:off x="2338389" y="1292226"/>
            <a:ext cx="577851" cy="2184400"/>
            <a:chOff x="2765" y="1797"/>
            <a:chExt cx="167" cy="548"/>
          </a:xfrm>
        </p:grpSpPr>
        <p:sp>
          <p:nvSpPr>
            <p:cNvPr id="55333" name="Freeform 28"/>
            <p:cNvSpPr>
              <a:spLocks noChangeAspect="1"/>
            </p:cNvSpPr>
            <p:nvPr/>
          </p:nvSpPr>
          <p:spPr bwMode="auto">
            <a:xfrm>
              <a:off x="2765" y="2139"/>
              <a:ext cx="167" cy="206"/>
            </a:xfrm>
            <a:custGeom>
              <a:avLst/>
              <a:gdLst>
                <a:gd name="T0" fmla="*/ 73 w 159"/>
                <a:gd name="T1" fmla="*/ 197 h 197"/>
                <a:gd name="T2" fmla="*/ 66 w 159"/>
                <a:gd name="T3" fmla="*/ 197 h 197"/>
                <a:gd name="T4" fmla="*/ 39 w 159"/>
                <a:gd name="T5" fmla="*/ 184 h 197"/>
                <a:gd name="T6" fmla="*/ 16 w 159"/>
                <a:gd name="T7" fmla="*/ 163 h 197"/>
                <a:gd name="T8" fmla="*/ 3 w 159"/>
                <a:gd name="T9" fmla="*/ 136 h 197"/>
                <a:gd name="T10" fmla="*/ 0 w 159"/>
                <a:gd name="T11" fmla="*/ 115 h 197"/>
                <a:gd name="T12" fmla="*/ 0 w 159"/>
                <a:gd name="T13" fmla="*/ 100 h 197"/>
                <a:gd name="T14" fmla="*/ 19 w 159"/>
                <a:gd name="T15" fmla="*/ 47 h 197"/>
                <a:gd name="T16" fmla="*/ 25 w 159"/>
                <a:gd name="T17" fmla="*/ 25 h 197"/>
                <a:gd name="T18" fmla="*/ 30 w 159"/>
                <a:gd name="T19" fmla="*/ 13 h 197"/>
                <a:gd name="T20" fmla="*/ 46 w 159"/>
                <a:gd name="T21" fmla="*/ 2 h 197"/>
                <a:gd name="T22" fmla="*/ 57 w 159"/>
                <a:gd name="T23" fmla="*/ 0 h 197"/>
                <a:gd name="T24" fmla="*/ 96 w 159"/>
                <a:gd name="T25" fmla="*/ 2 h 197"/>
                <a:gd name="T26" fmla="*/ 114 w 159"/>
                <a:gd name="T27" fmla="*/ 7 h 197"/>
                <a:gd name="T28" fmla="*/ 134 w 159"/>
                <a:gd name="T29" fmla="*/ 16 h 197"/>
                <a:gd name="T30" fmla="*/ 141 w 159"/>
                <a:gd name="T31" fmla="*/ 27 h 197"/>
                <a:gd name="T32" fmla="*/ 143 w 159"/>
                <a:gd name="T33" fmla="*/ 54 h 197"/>
                <a:gd name="T34" fmla="*/ 146 w 159"/>
                <a:gd name="T35" fmla="*/ 61 h 197"/>
                <a:gd name="T36" fmla="*/ 155 w 159"/>
                <a:gd name="T37" fmla="*/ 102 h 197"/>
                <a:gd name="T38" fmla="*/ 159 w 159"/>
                <a:gd name="T39" fmla="*/ 118 h 197"/>
                <a:gd name="T40" fmla="*/ 155 w 159"/>
                <a:gd name="T41" fmla="*/ 129 h 197"/>
                <a:gd name="T42" fmla="*/ 150 w 159"/>
                <a:gd name="T43" fmla="*/ 147 h 197"/>
                <a:gd name="T44" fmla="*/ 130 w 159"/>
                <a:gd name="T45" fmla="*/ 165 h 197"/>
                <a:gd name="T46" fmla="*/ 112 w 159"/>
                <a:gd name="T47" fmla="*/ 179 h 197"/>
                <a:gd name="T48" fmla="*/ 89 w 159"/>
                <a:gd name="T49" fmla="*/ 195 h 197"/>
                <a:gd name="T50" fmla="*/ 73 w 159"/>
                <a:gd name="T51" fmla="*/ 197 h 19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9"/>
                <a:gd name="T79" fmla="*/ 0 h 197"/>
                <a:gd name="T80" fmla="*/ 159 w 159"/>
                <a:gd name="T81" fmla="*/ 197 h 19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9" h="197">
                  <a:moveTo>
                    <a:pt x="73" y="197"/>
                  </a:moveTo>
                  <a:lnTo>
                    <a:pt x="66" y="197"/>
                  </a:lnTo>
                  <a:lnTo>
                    <a:pt x="39" y="184"/>
                  </a:lnTo>
                  <a:lnTo>
                    <a:pt x="16" y="163"/>
                  </a:lnTo>
                  <a:lnTo>
                    <a:pt x="3" y="136"/>
                  </a:lnTo>
                  <a:lnTo>
                    <a:pt x="0" y="115"/>
                  </a:lnTo>
                  <a:lnTo>
                    <a:pt x="0" y="100"/>
                  </a:lnTo>
                  <a:lnTo>
                    <a:pt x="19" y="47"/>
                  </a:lnTo>
                  <a:lnTo>
                    <a:pt x="25" y="25"/>
                  </a:lnTo>
                  <a:lnTo>
                    <a:pt x="30" y="13"/>
                  </a:lnTo>
                  <a:lnTo>
                    <a:pt x="46" y="2"/>
                  </a:lnTo>
                  <a:lnTo>
                    <a:pt x="57" y="0"/>
                  </a:lnTo>
                  <a:lnTo>
                    <a:pt x="96" y="2"/>
                  </a:lnTo>
                  <a:lnTo>
                    <a:pt x="114" y="7"/>
                  </a:lnTo>
                  <a:lnTo>
                    <a:pt x="134" y="16"/>
                  </a:lnTo>
                  <a:lnTo>
                    <a:pt x="141" y="27"/>
                  </a:lnTo>
                  <a:lnTo>
                    <a:pt x="143" y="54"/>
                  </a:lnTo>
                  <a:lnTo>
                    <a:pt x="146" y="61"/>
                  </a:lnTo>
                  <a:lnTo>
                    <a:pt x="155" y="102"/>
                  </a:lnTo>
                  <a:lnTo>
                    <a:pt x="159" y="118"/>
                  </a:lnTo>
                  <a:lnTo>
                    <a:pt x="155" y="129"/>
                  </a:lnTo>
                  <a:lnTo>
                    <a:pt x="150" y="147"/>
                  </a:lnTo>
                  <a:lnTo>
                    <a:pt x="130" y="165"/>
                  </a:lnTo>
                  <a:lnTo>
                    <a:pt x="112" y="179"/>
                  </a:lnTo>
                  <a:lnTo>
                    <a:pt x="89" y="195"/>
                  </a:lnTo>
                  <a:lnTo>
                    <a:pt x="73" y="197"/>
                  </a:lnTo>
                  <a:close/>
                </a:path>
              </a:pathLst>
            </a:custGeom>
            <a:solidFill>
              <a:schemeClr val="bg1"/>
            </a:solidFill>
            <a:ln w="0">
              <a:solidFill>
                <a:schemeClr val="tx1"/>
              </a:solidFill>
              <a:prstDash val="solid"/>
              <a:round/>
              <a:headEnd/>
              <a:tailEnd/>
            </a:ln>
          </p:spPr>
          <p:txBody>
            <a:bodyPr/>
            <a:lstStyle/>
            <a:p>
              <a:endParaRPr lang="el-GR"/>
            </a:p>
          </p:txBody>
        </p:sp>
        <p:sp>
          <p:nvSpPr>
            <p:cNvPr id="55334" name="Freeform 29"/>
            <p:cNvSpPr>
              <a:spLocks noChangeAspect="1"/>
            </p:cNvSpPr>
            <p:nvPr/>
          </p:nvSpPr>
          <p:spPr bwMode="auto">
            <a:xfrm>
              <a:off x="2797" y="1797"/>
              <a:ext cx="118" cy="370"/>
            </a:xfrm>
            <a:custGeom>
              <a:avLst/>
              <a:gdLst>
                <a:gd name="T0" fmla="*/ 0 w 113"/>
                <a:gd name="T1" fmla="*/ 340 h 354"/>
                <a:gd name="T2" fmla="*/ 16 w 113"/>
                <a:gd name="T3" fmla="*/ 329 h 354"/>
                <a:gd name="T4" fmla="*/ 27 w 113"/>
                <a:gd name="T5" fmla="*/ 327 h 354"/>
                <a:gd name="T6" fmla="*/ 66 w 113"/>
                <a:gd name="T7" fmla="*/ 329 h 354"/>
                <a:gd name="T8" fmla="*/ 84 w 113"/>
                <a:gd name="T9" fmla="*/ 334 h 354"/>
                <a:gd name="T10" fmla="*/ 104 w 113"/>
                <a:gd name="T11" fmla="*/ 343 h 354"/>
                <a:gd name="T12" fmla="*/ 111 w 113"/>
                <a:gd name="T13" fmla="*/ 354 h 354"/>
                <a:gd name="T14" fmla="*/ 113 w 113"/>
                <a:gd name="T15" fmla="*/ 297 h 354"/>
                <a:gd name="T16" fmla="*/ 109 w 113"/>
                <a:gd name="T17" fmla="*/ 234 h 354"/>
                <a:gd name="T18" fmla="*/ 109 w 113"/>
                <a:gd name="T19" fmla="*/ 184 h 354"/>
                <a:gd name="T20" fmla="*/ 97 w 113"/>
                <a:gd name="T21" fmla="*/ 109 h 354"/>
                <a:gd name="T22" fmla="*/ 97 w 113"/>
                <a:gd name="T23" fmla="*/ 52 h 354"/>
                <a:gd name="T24" fmla="*/ 88 w 113"/>
                <a:gd name="T25" fmla="*/ 12 h 354"/>
                <a:gd name="T26" fmla="*/ 72 w 113"/>
                <a:gd name="T27" fmla="*/ 0 h 354"/>
                <a:gd name="T28" fmla="*/ 61 w 113"/>
                <a:gd name="T29" fmla="*/ 3 h 354"/>
                <a:gd name="T30" fmla="*/ 57 w 113"/>
                <a:gd name="T31" fmla="*/ 23 h 354"/>
                <a:gd name="T32" fmla="*/ 50 w 113"/>
                <a:gd name="T33" fmla="*/ 52 h 354"/>
                <a:gd name="T34" fmla="*/ 36 w 113"/>
                <a:gd name="T35" fmla="*/ 98 h 354"/>
                <a:gd name="T36" fmla="*/ 29 w 113"/>
                <a:gd name="T37" fmla="*/ 145 h 354"/>
                <a:gd name="T38" fmla="*/ 20 w 113"/>
                <a:gd name="T39" fmla="*/ 191 h 354"/>
                <a:gd name="T40" fmla="*/ 9 w 113"/>
                <a:gd name="T41" fmla="*/ 229 h 354"/>
                <a:gd name="T42" fmla="*/ 2 w 113"/>
                <a:gd name="T43" fmla="*/ 270 h 354"/>
                <a:gd name="T44" fmla="*/ 2 w 113"/>
                <a:gd name="T45" fmla="*/ 306 h 354"/>
                <a:gd name="T46" fmla="*/ 0 w 113"/>
                <a:gd name="T47" fmla="*/ 340 h 35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3"/>
                <a:gd name="T73" fmla="*/ 0 h 354"/>
                <a:gd name="T74" fmla="*/ 113 w 113"/>
                <a:gd name="T75" fmla="*/ 354 h 35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3" h="354">
                  <a:moveTo>
                    <a:pt x="0" y="340"/>
                  </a:moveTo>
                  <a:lnTo>
                    <a:pt x="16" y="329"/>
                  </a:lnTo>
                  <a:lnTo>
                    <a:pt x="27" y="327"/>
                  </a:lnTo>
                  <a:lnTo>
                    <a:pt x="66" y="329"/>
                  </a:lnTo>
                  <a:lnTo>
                    <a:pt x="84" y="334"/>
                  </a:lnTo>
                  <a:lnTo>
                    <a:pt x="104" y="343"/>
                  </a:lnTo>
                  <a:lnTo>
                    <a:pt x="111" y="354"/>
                  </a:lnTo>
                  <a:lnTo>
                    <a:pt x="113" y="297"/>
                  </a:lnTo>
                  <a:lnTo>
                    <a:pt x="109" y="234"/>
                  </a:lnTo>
                  <a:lnTo>
                    <a:pt x="109" y="184"/>
                  </a:lnTo>
                  <a:lnTo>
                    <a:pt x="97" y="109"/>
                  </a:lnTo>
                  <a:lnTo>
                    <a:pt x="97" y="52"/>
                  </a:lnTo>
                  <a:lnTo>
                    <a:pt x="88" y="12"/>
                  </a:lnTo>
                  <a:lnTo>
                    <a:pt x="72" y="0"/>
                  </a:lnTo>
                  <a:lnTo>
                    <a:pt x="61" y="3"/>
                  </a:lnTo>
                  <a:lnTo>
                    <a:pt x="57" y="23"/>
                  </a:lnTo>
                  <a:lnTo>
                    <a:pt x="50" y="52"/>
                  </a:lnTo>
                  <a:lnTo>
                    <a:pt x="36" y="98"/>
                  </a:lnTo>
                  <a:lnTo>
                    <a:pt x="29" y="145"/>
                  </a:lnTo>
                  <a:lnTo>
                    <a:pt x="20" y="191"/>
                  </a:lnTo>
                  <a:lnTo>
                    <a:pt x="9" y="229"/>
                  </a:lnTo>
                  <a:lnTo>
                    <a:pt x="2" y="270"/>
                  </a:lnTo>
                  <a:lnTo>
                    <a:pt x="2" y="306"/>
                  </a:lnTo>
                  <a:lnTo>
                    <a:pt x="0" y="340"/>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1" name="Group 30"/>
          <p:cNvGrpSpPr>
            <a:grpSpLocks/>
          </p:cNvGrpSpPr>
          <p:nvPr/>
        </p:nvGrpSpPr>
        <p:grpSpPr bwMode="auto">
          <a:xfrm rot="-952248">
            <a:off x="1071565" y="1258888"/>
            <a:ext cx="1271587" cy="2254250"/>
            <a:chOff x="2459" y="1733"/>
            <a:chExt cx="316" cy="560"/>
          </a:xfrm>
        </p:grpSpPr>
        <p:sp>
          <p:nvSpPr>
            <p:cNvPr id="55330" name="Freeform 31"/>
            <p:cNvSpPr>
              <a:spLocks noChangeAspect="1"/>
            </p:cNvSpPr>
            <p:nvPr/>
          </p:nvSpPr>
          <p:spPr bwMode="auto">
            <a:xfrm>
              <a:off x="2459" y="2087"/>
              <a:ext cx="276" cy="206"/>
            </a:xfrm>
            <a:custGeom>
              <a:avLst/>
              <a:gdLst>
                <a:gd name="T0" fmla="*/ 57 w 263"/>
                <a:gd name="T1" fmla="*/ 0 h 197"/>
                <a:gd name="T2" fmla="*/ 23 w 263"/>
                <a:gd name="T3" fmla="*/ 54 h 197"/>
                <a:gd name="T4" fmla="*/ 11 w 263"/>
                <a:gd name="T5" fmla="*/ 75 h 197"/>
                <a:gd name="T6" fmla="*/ 0 w 263"/>
                <a:gd name="T7" fmla="*/ 97 h 197"/>
                <a:gd name="T8" fmla="*/ 2 w 263"/>
                <a:gd name="T9" fmla="*/ 127 h 197"/>
                <a:gd name="T10" fmla="*/ 16 w 263"/>
                <a:gd name="T11" fmla="*/ 129 h 197"/>
                <a:gd name="T12" fmla="*/ 13 w 263"/>
                <a:gd name="T13" fmla="*/ 107 h 197"/>
                <a:gd name="T14" fmla="*/ 16 w 263"/>
                <a:gd name="T15" fmla="*/ 129 h 197"/>
                <a:gd name="T16" fmla="*/ 29 w 263"/>
                <a:gd name="T17" fmla="*/ 147 h 197"/>
                <a:gd name="T18" fmla="*/ 50 w 263"/>
                <a:gd name="T19" fmla="*/ 168 h 197"/>
                <a:gd name="T20" fmla="*/ 66 w 263"/>
                <a:gd name="T21" fmla="*/ 172 h 197"/>
                <a:gd name="T22" fmla="*/ 100 w 263"/>
                <a:gd name="T23" fmla="*/ 159 h 197"/>
                <a:gd name="T24" fmla="*/ 120 w 263"/>
                <a:gd name="T25" fmla="*/ 154 h 197"/>
                <a:gd name="T26" fmla="*/ 118 w 263"/>
                <a:gd name="T27" fmla="*/ 136 h 197"/>
                <a:gd name="T28" fmla="*/ 122 w 263"/>
                <a:gd name="T29" fmla="*/ 109 h 197"/>
                <a:gd name="T30" fmla="*/ 118 w 263"/>
                <a:gd name="T31" fmla="*/ 136 h 197"/>
                <a:gd name="T32" fmla="*/ 120 w 263"/>
                <a:gd name="T33" fmla="*/ 154 h 197"/>
                <a:gd name="T34" fmla="*/ 154 w 263"/>
                <a:gd name="T35" fmla="*/ 190 h 197"/>
                <a:gd name="T36" fmla="*/ 163 w 263"/>
                <a:gd name="T37" fmla="*/ 197 h 197"/>
                <a:gd name="T38" fmla="*/ 175 w 263"/>
                <a:gd name="T39" fmla="*/ 197 h 197"/>
                <a:gd name="T40" fmla="*/ 229 w 263"/>
                <a:gd name="T41" fmla="*/ 184 h 197"/>
                <a:gd name="T42" fmla="*/ 247 w 263"/>
                <a:gd name="T43" fmla="*/ 172 h 197"/>
                <a:gd name="T44" fmla="*/ 258 w 263"/>
                <a:gd name="T45" fmla="*/ 159 h 197"/>
                <a:gd name="T46" fmla="*/ 263 w 263"/>
                <a:gd name="T47" fmla="*/ 141 h 197"/>
                <a:gd name="T48" fmla="*/ 254 w 263"/>
                <a:gd name="T49" fmla="*/ 84 h 197"/>
                <a:gd name="T50" fmla="*/ 254 w 263"/>
                <a:gd name="T51" fmla="*/ 63 h 197"/>
                <a:gd name="T52" fmla="*/ 256 w 263"/>
                <a:gd name="T53" fmla="*/ 34 h 197"/>
                <a:gd name="T54" fmla="*/ 220 w 263"/>
                <a:gd name="T55" fmla="*/ 23 h 197"/>
                <a:gd name="T56" fmla="*/ 199 w 263"/>
                <a:gd name="T57" fmla="*/ 20 h 197"/>
                <a:gd name="T58" fmla="*/ 159 w 263"/>
                <a:gd name="T59" fmla="*/ 16 h 197"/>
                <a:gd name="T60" fmla="*/ 84 w 263"/>
                <a:gd name="T61" fmla="*/ 0 h 197"/>
                <a:gd name="T62" fmla="*/ 57 w 263"/>
                <a:gd name="T63" fmla="*/ 0 h 19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63"/>
                <a:gd name="T97" fmla="*/ 0 h 197"/>
                <a:gd name="T98" fmla="*/ 263 w 263"/>
                <a:gd name="T99" fmla="*/ 197 h 19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63" h="197">
                  <a:moveTo>
                    <a:pt x="57" y="0"/>
                  </a:moveTo>
                  <a:lnTo>
                    <a:pt x="23" y="54"/>
                  </a:lnTo>
                  <a:lnTo>
                    <a:pt x="11" y="75"/>
                  </a:lnTo>
                  <a:lnTo>
                    <a:pt x="0" y="97"/>
                  </a:lnTo>
                  <a:lnTo>
                    <a:pt x="2" y="127"/>
                  </a:lnTo>
                  <a:lnTo>
                    <a:pt x="16" y="129"/>
                  </a:lnTo>
                  <a:lnTo>
                    <a:pt x="13" y="107"/>
                  </a:lnTo>
                  <a:lnTo>
                    <a:pt x="16" y="129"/>
                  </a:lnTo>
                  <a:lnTo>
                    <a:pt x="29" y="147"/>
                  </a:lnTo>
                  <a:lnTo>
                    <a:pt x="50" y="168"/>
                  </a:lnTo>
                  <a:lnTo>
                    <a:pt x="66" y="172"/>
                  </a:lnTo>
                  <a:lnTo>
                    <a:pt x="100" y="159"/>
                  </a:lnTo>
                  <a:lnTo>
                    <a:pt x="120" y="154"/>
                  </a:lnTo>
                  <a:lnTo>
                    <a:pt x="118" y="136"/>
                  </a:lnTo>
                  <a:lnTo>
                    <a:pt x="122" y="109"/>
                  </a:lnTo>
                  <a:lnTo>
                    <a:pt x="118" y="136"/>
                  </a:lnTo>
                  <a:lnTo>
                    <a:pt x="120" y="154"/>
                  </a:lnTo>
                  <a:lnTo>
                    <a:pt x="154" y="190"/>
                  </a:lnTo>
                  <a:lnTo>
                    <a:pt x="163" y="197"/>
                  </a:lnTo>
                  <a:lnTo>
                    <a:pt x="175" y="197"/>
                  </a:lnTo>
                  <a:lnTo>
                    <a:pt x="229" y="184"/>
                  </a:lnTo>
                  <a:lnTo>
                    <a:pt x="247" y="172"/>
                  </a:lnTo>
                  <a:lnTo>
                    <a:pt x="258" y="159"/>
                  </a:lnTo>
                  <a:lnTo>
                    <a:pt x="263" y="141"/>
                  </a:lnTo>
                  <a:lnTo>
                    <a:pt x="254" y="84"/>
                  </a:lnTo>
                  <a:lnTo>
                    <a:pt x="254" y="63"/>
                  </a:lnTo>
                  <a:lnTo>
                    <a:pt x="256" y="34"/>
                  </a:lnTo>
                  <a:lnTo>
                    <a:pt x="220" y="23"/>
                  </a:lnTo>
                  <a:lnTo>
                    <a:pt x="199" y="20"/>
                  </a:lnTo>
                  <a:lnTo>
                    <a:pt x="159" y="16"/>
                  </a:lnTo>
                  <a:lnTo>
                    <a:pt x="84" y="0"/>
                  </a:lnTo>
                  <a:lnTo>
                    <a:pt x="57" y="0"/>
                  </a:lnTo>
                  <a:close/>
                </a:path>
              </a:pathLst>
            </a:custGeom>
            <a:solidFill>
              <a:schemeClr val="bg1"/>
            </a:solidFill>
            <a:ln w="0">
              <a:solidFill>
                <a:schemeClr val="tx1"/>
              </a:solidFill>
              <a:prstDash val="solid"/>
              <a:round/>
              <a:headEnd/>
              <a:tailEnd/>
            </a:ln>
          </p:spPr>
          <p:txBody>
            <a:bodyPr/>
            <a:lstStyle/>
            <a:p>
              <a:endParaRPr lang="el-GR"/>
            </a:p>
          </p:txBody>
        </p:sp>
        <p:sp>
          <p:nvSpPr>
            <p:cNvPr id="55331" name="Freeform 32"/>
            <p:cNvSpPr>
              <a:spLocks noChangeAspect="1"/>
            </p:cNvSpPr>
            <p:nvPr/>
          </p:nvSpPr>
          <p:spPr bwMode="auto">
            <a:xfrm>
              <a:off x="2519" y="1757"/>
              <a:ext cx="256" cy="365"/>
            </a:xfrm>
            <a:custGeom>
              <a:avLst/>
              <a:gdLst>
                <a:gd name="T0" fmla="*/ 199 w 244"/>
                <a:gd name="T1" fmla="*/ 349 h 349"/>
                <a:gd name="T2" fmla="*/ 204 w 244"/>
                <a:gd name="T3" fmla="*/ 292 h 349"/>
                <a:gd name="T4" fmla="*/ 217 w 244"/>
                <a:gd name="T5" fmla="*/ 240 h 349"/>
                <a:gd name="T6" fmla="*/ 238 w 244"/>
                <a:gd name="T7" fmla="*/ 165 h 349"/>
                <a:gd name="T8" fmla="*/ 244 w 244"/>
                <a:gd name="T9" fmla="*/ 138 h 349"/>
                <a:gd name="T10" fmla="*/ 242 w 244"/>
                <a:gd name="T11" fmla="*/ 113 h 349"/>
                <a:gd name="T12" fmla="*/ 226 w 244"/>
                <a:gd name="T13" fmla="*/ 72 h 349"/>
                <a:gd name="T14" fmla="*/ 213 w 244"/>
                <a:gd name="T15" fmla="*/ 41 h 349"/>
                <a:gd name="T16" fmla="*/ 195 w 244"/>
                <a:gd name="T17" fmla="*/ 31 h 349"/>
                <a:gd name="T18" fmla="*/ 186 w 244"/>
                <a:gd name="T19" fmla="*/ 34 h 349"/>
                <a:gd name="T20" fmla="*/ 176 w 244"/>
                <a:gd name="T21" fmla="*/ 47 h 349"/>
                <a:gd name="T22" fmla="*/ 179 w 244"/>
                <a:gd name="T23" fmla="*/ 70 h 349"/>
                <a:gd name="T24" fmla="*/ 183 w 244"/>
                <a:gd name="T25" fmla="*/ 106 h 349"/>
                <a:gd name="T26" fmla="*/ 170 w 244"/>
                <a:gd name="T27" fmla="*/ 145 h 349"/>
                <a:gd name="T28" fmla="*/ 145 w 244"/>
                <a:gd name="T29" fmla="*/ 174 h 349"/>
                <a:gd name="T30" fmla="*/ 140 w 244"/>
                <a:gd name="T31" fmla="*/ 179 h 349"/>
                <a:gd name="T32" fmla="*/ 131 w 244"/>
                <a:gd name="T33" fmla="*/ 188 h 349"/>
                <a:gd name="T34" fmla="*/ 118 w 244"/>
                <a:gd name="T35" fmla="*/ 174 h 349"/>
                <a:gd name="T36" fmla="*/ 108 w 244"/>
                <a:gd name="T37" fmla="*/ 122 h 349"/>
                <a:gd name="T38" fmla="*/ 104 w 244"/>
                <a:gd name="T39" fmla="*/ 72 h 349"/>
                <a:gd name="T40" fmla="*/ 106 w 244"/>
                <a:gd name="T41" fmla="*/ 41 h 349"/>
                <a:gd name="T42" fmla="*/ 108 w 244"/>
                <a:gd name="T43" fmla="*/ 11 h 349"/>
                <a:gd name="T44" fmla="*/ 95 w 244"/>
                <a:gd name="T45" fmla="*/ 0 h 349"/>
                <a:gd name="T46" fmla="*/ 86 w 244"/>
                <a:gd name="T47" fmla="*/ 7 h 349"/>
                <a:gd name="T48" fmla="*/ 61 w 244"/>
                <a:gd name="T49" fmla="*/ 36 h 349"/>
                <a:gd name="T50" fmla="*/ 45 w 244"/>
                <a:gd name="T51" fmla="*/ 75 h 349"/>
                <a:gd name="T52" fmla="*/ 43 w 244"/>
                <a:gd name="T53" fmla="*/ 109 h 349"/>
                <a:gd name="T54" fmla="*/ 38 w 244"/>
                <a:gd name="T55" fmla="*/ 172 h 349"/>
                <a:gd name="T56" fmla="*/ 38 w 244"/>
                <a:gd name="T57" fmla="*/ 224 h 349"/>
                <a:gd name="T58" fmla="*/ 31 w 244"/>
                <a:gd name="T59" fmla="*/ 254 h 349"/>
                <a:gd name="T60" fmla="*/ 0 w 244"/>
                <a:gd name="T61" fmla="*/ 315 h 349"/>
                <a:gd name="T62" fmla="*/ 27 w 244"/>
                <a:gd name="T63" fmla="*/ 315 h 349"/>
                <a:gd name="T64" fmla="*/ 102 w 244"/>
                <a:gd name="T65" fmla="*/ 331 h 349"/>
                <a:gd name="T66" fmla="*/ 142 w 244"/>
                <a:gd name="T67" fmla="*/ 335 h 349"/>
                <a:gd name="T68" fmla="*/ 163 w 244"/>
                <a:gd name="T69" fmla="*/ 338 h 349"/>
                <a:gd name="T70" fmla="*/ 199 w 244"/>
                <a:gd name="T71" fmla="*/ 349 h 3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4"/>
                <a:gd name="T109" fmla="*/ 0 h 349"/>
                <a:gd name="T110" fmla="*/ 244 w 244"/>
                <a:gd name="T111" fmla="*/ 349 h 34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4" h="349">
                  <a:moveTo>
                    <a:pt x="199" y="349"/>
                  </a:moveTo>
                  <a:lnTo>
                    <a:pt x="204" y="292"/>
                  </a:lnTo>
                  <a:lnTo>
                    <a:pt x="217" y="240"/>
                  </a:lnTo>
                  <a:lnTo>
                    <a:pt x="238" y="165"/>
                  </a:lnTo>
                  <a:lnTo>
                    <a:pt x="244" y="138"/>
                  </a:lnTo>
                  <a:lnTo>
                    <a:pt x="242" y="113"/>
                  </a:lnTo>
                  <a:lnTo>
                    <a:pt x="226" y="72"/>
                  </a:lnTo>
                  <a:lnTo>
                    <a:pt x="213" y="41"/>
                  </a:lnTo>
                  <a:lnTo>
                    <a:pt x="195" y="31"/>
                  </a:lnTo>
                  <a:lnTo>
                    <a:pt x="186" y="34"/>
                  </a:lnTo>
                  <a:lnTo>
                    <a:pt x="176" y="47"/>
                  </a:lnTo>
                  <a:lnTo>
                    <a:pt x="179" y="70"/>
                  </a:lnTo>
                  <a:lnTo>
                    <a:pt x="183" y="106"/>
                  </a:lnTo>
                  <a:lnTo>
                    <a:pt x="170" y="145"/>
                  </a:lnTo>
                  <a:lnTo>
                    <a:pt x="145" y="174"/>
                  </a:lnTo>
                  <a:lnTo>
                    <a:pt x="140" y="179"/>
                  </a:lnTo>
                  <a:lnTo>
                    <a:pt x="131" y="188"/>
                  </a:lnTo>
                  <a:lnTo>
                    <a:pt x="118" y="174"/>
                  </a:lnTo>
                  <a:lnTo>
                    <a:pt x="108" y="122"/>
                  </a:lnTo>
                  <a:lnTo>
                    <a:pt x="104" y="72"/>
                  </a:lnTo>
                  <a:lnTo>
                    <a:pt x="106" y="41"/>
                  </a:lnTo>
                  <a:lnTo>
                    <a:pt x="108" y="11"/>
                  </a:lnTo>
                  <a:lnTo>
                    <a:pt x="95" y="0"/>
                  </a:lnTo>
                  <a:lnTo>
                    <a:pt x="86" y="7"/>
                  </a:lnTo>
                  <a:lnTo>
                    <a:pt x="61" y="36"/>
                  </a:lnTo>
                  <a:lnTo>
                    <a:pt x="45" y="75"/>
                  </a:lnTo>
                  <a:lnTo>
                    <a:pt x="43" y="109"/>
                  </a:lnTo>
                  <a:lnTo>
                    <a:pt x="38" y="172"/>
                  </a:lnTo>
                  <a:lnTo>
                    <a:pt x="38" y="224"/>
                  </a:lnTo>
                  <a:lnTo>
                    <a:pt x="31" y="254"/>
                  </a:lnTo>
                  <a:lnTo>
                    <a:pt x="0" y="315"/>
                  </a:lnTo>
                  <a:lnTo>
                    <a:pt x="27" y="315"/>
                  </a:lnTo>
                  <a:lnTo>
                    <a:pt x="102" y="331"/>
                  </a:lnTo>
                  <a:lnTo>
                    <a:pt x="142" y="335"/>
                  </a:lnTo>
                  <a:lnTo>
                    <a:pt x="163" y="338"/>
                  </a:lnTo>
                  <a:lnTo>
                    <a:pt x="199" y="349"/>
                  </a:lnTo>
                  <a:close/>
                </a:path>
              </a:pathLst>
            </a:custGeom>
            <a:solidFill>
              <a:srgbClr val="FFFF99"/>
            </a:solidFill>
            <a:ln w="0">
              <a:solidFill>
                <a:schemeClr val="tx1"/>
              </a:solidFill>
              <a:prstDash val="solid"/>
              <a:round/>
              <a:headEnd/>
              <a:tailEnd/>
            </a:ln>
          </p:spPr>
          <p:txBody>
            <a:bodyPr/>
            <a:lstStyle/>
            <a:p>
              <a:endParaRPr lang="el-GR"/>
            </a:p>
          </p:txBody>
        </p:sp>
        <p:sp>
          <p:nvSpPr>
            <p:cNvPr id="55332" name="Freeform 33"/>
            <p:cNvSpPr>
              <a:spLocks noChangeAspect="1"/>
            </p:cNvSpPr>
            <p:nvPr/>
          </p:nvSpPr>
          <p:spPr bwMode="auto">
            <a:xfrm>
              <a:off x="2628" y="1733"/>
              <a:ext cx="83" cy="221"/>
            </a:xfrm>
            <a:custGeom>
              <a:avLst/>
              <a:gdLst>
                <a:gd name="T0" fmla="*/ 72 w 79"/>
                <a:gd name="T1" fmla="*/ 70 h 211"/>
                <a:gd name="T2" fmla="*/ 75 w 79"/>
                <a:gd name="T3" fmla="*/ 93 h 211"/>
                <a:gd name="T4" fmla="*/ 79 w 79"/>
                <a:gd name="T5" fmla="*/ 129 h 211"/>
                <a:gd name="T6" fmla="*/ 66 w 79"/>
                <a:gd name="T7" fmla="*/ 168 h 211"/>
                <a:gd name="T8" fmla="*/ 41 w 79"/>
                <a:gd name="T9" fmla="*/ 197 h 211"/>
                <a:gd name="T10" fmla="*/ 36 w 79"/>
                <a:gd name="T11" fmla="*/ 202 h 211"/>
                <a:gd name="T12" fmla="*/ 27 w 79"/>
                <a:gd name="T13" fmla="*/ 211 h 211"/>
                <a:gd name="T14" fmla="*/ 14 w 79"/>
                <a:gd name="T15" fmla="*/ 197 h 211"/>
                <a:gd name="T16" fmla="*/ 4 w 79"/>
                <a:gd name="T17" fmla="*/ 145 h 211"/>
                <a:gd name="T18" fmla="*/ 0 w 79"/>
                <a:gd name="T19" fmla="*/ 95 h 211"/>
                <a:gd name="T20" fmla="*/ 2 w 79"/>
                <a:gd name="T21" fmla="*/ 64 h 211"/>
                <a:gd name="T22" fmla="*/ 11 w 79"/>
                <a:gd name="T23" fmla="*/ 43 h 211"/>
                <a:gd name="T24" fmla="*/ 27 w 79"/>
                <a:gd name="T25" fmla="*/ 9 h 211"/>
                <a:gd name="T26" fmla="*/ 43 w 79"/>
                <a:gd name="T27" fmla="*/ 0 h 211"/>
                <a:gd name="T28" fmla="*/ 52 w 79"/>
                <a:gd name="T29" fmla="*/ 11 h 211"/>
                <a:gd name="T30" fmla="*/ 57 w 79"/>
                <a:gd name="T31" fmla="*/ 30 h 211"/>
                <a:gd name="T32" fmla="*/ 72 w 79"/>
                <a:gd name="T33" fmla="*/ 70 h 2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11"/>
                <a:gd name="T53" fmla="*/ 79 w 79"/>
                <a:gd name="T54" fmla="*/ 211 h 2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11">
                  <a:moveTo>
                    <a:pt x="72" y="70"/>
                  </a:moveTo>
                  <a:lnTo>
                    <a:pt x="75" y="93"/>
                  </a:lnTo>
                  <a:lnTo>
                    <a:pt x="79" y="129"/>
                  </a:lnTo>
                  <a:lnTo>
                    <a:pt x="66" y="168"/>
                  </a:lnTo>
                  <a:lnTo>
                    <a:pt x="41" y="197"/>
                  </a:lnTo>
                  <a:lnTo>
                    <a:pt x="36" y="202"/>
                  </a:lnTo>
                  <a:lnTo>
                    <a:pt x="27" y="211"/>
                  </a:lnTo>
                  <a:lnTo>
                    <a:pt x="14" y="197"/>
                  </a:lnTo>
                  <a:lnTo>
                    <a:pt x="4" y="145"/>
                  </a:lnTo>
                  <a:lnTo>
                    <a:pt x="0" y="95"/>
                  </a:lnTo>
                  <a:lnTo>
                    <a:pt x="2" y="64"/>
                  </a:lnTo>
                  <a:lnTo>
                    <a:pt x="11" y="43"/>
                  </a:lnTo>
                  <a:lnTo>
                    <a:pt x="27" y="9"/>
                  </a:lnTo>
                  <a:lnTo>
                    <a:pt x="43" y="0"/>
                  </a:lnTo>
                  <a:lnTo>
                    <a:pt x="52" y="11"/>
                  </a:lnTo>
                  <a:lnTo>
                    <a:pt x="57" y="30"/>
                  </a:lnTo>
                  <a:lnTo>
                    <a:pt x="72" y="70"/>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2" name="Group 34"/>
          <p:cNvGrpSpPr>
            <a:grpSpLocks/>
          </p:cNvGrpSpPr>
          <p:nvPr/>
        </p:nvGrpSpPr>
        <p:grpSpPr bwMode="auto">
          <a:xfrm flipH="1">
            <a:off x="4881564" y="1150941"/>
            <a:ext cx="782637" cy="2320925"/>
            <a:chOff x="3128" y="712"/>
            <a:chExt cx="1121" cy="3049"/>
          </a:xfrm>
        </p:grpSpPr>
        <p:sp>
          <p:nvSpPr>
            <p:cNvPr id="55328" name="Freeform 35"/>
            <p:cNvSpPr>
              <a:spLocks/>
            </p:cNvSpPr>
            <p:nvPr/>
          </p:nvSpPr>
          <p:spPr bwMode="auto">
            <a:xfrm>
              <a:off x="3260" y="712"/>
              <a:ext cx="924" cy="2053"/>
            </a:xfrm>
            <a:custGeom>
              <a:avLst/>
              <a:gdLst>
                <a:gd name="T0" fmla="*/ 887 w 924"/>
                <a:gd name="T1" fmla="*/ 1988 h 2053"/>
                <a:gd name="T2" fmla="*/ 922 w 924"/>
                <a:gd name="T3" fmla="*/ 1456 h 2053"/>
                <a:gd name="T4" fmla="*/ 897 w 924"/>
                <a:gd name="T5" fmla="*/ 1043 h 2053"/>
                <a:gd name="T6" fmla="*/ 817 w 924"/>
                <a:gd name="T7" fmla="*/ 513 h 2053"/>
                <a:gd name="T8" fmla="*/ 755 w 924"/>
                <a:gd name="T9" fmla="*/ 289 h 2053"/>
                <a:gd name="T10" fmla="*/ 679 w 924"/>
                <a:gd name="T11" fmla="*/ 140 h 2053"/>
                <a:gd name="T12" fmla="*/ 545 w 924"/>
                <a:gd name="T13" fmla="*/ 8 h 2053"/>
                <a:gd name="T14" fmla="*/ 387 w 924"/>
                <a:gd name="T15" fmla="*/ 269 h 2053"/>
                <a:gd name="T16" fmla="*/ 309 w 924"/>
                <a:gd name="T17" fmla="*/ 528 h 2053"/>
                <a:gd name="T18" fmla="*/ 152 w 924"/>
                <a:gd name="T19" fmla="*/ 1028 h 2053"/>
                <a:gd name="T20" fmla="*/ 20 w 924"/>
                <a:gd name="T21" fmla="*/ 1676 h 2053"/>
                <a:gd name="T22" fmla="*/ 7 w 924"/>
                <a:gd name="T23" fmla="*/ 2053 h 2053"/>
                <a:gd name="T24" fmla="*/ 68 w 924"/>
                <a:gd name="T25" fmla="*/ 1884 h 2053"/>
                <a:gd name="T26" fmla="*/ 788 w 924"/>
                <a:gd name="T27" fmla="*/ 1884 h 2053"/>
                <a:gd name="T28" fmla="*/ 887 w 924"/>
                <a:gd name="T29" fmla="*/ 1988 h 20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4"/>
                <a:gd name="T46" fmla="*/ 0 h 2053"/>
                <a:gd name="T47" fmla="*/ 924 w 924"/>
                <a:gd name="T48" fmla="*/ 2053 h 20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4" h="2053">
                  <a:moveTo>
                    <a:pt x="887" y="1988"/>
                  </a:moveTo>
                  <a:cubicBezTo>
                    <a:pt x="904" y="1722"/>
                    <a:pt x="922" y="1456"/>
                    <a:pt x="922" y="1456"/>
                  </a:cubicBezTo>
                  <a:cubicBezTo>
                    <a:pt x="924" y="1299"/>
                    <a:pt x="914" y="1200"/>
                    <a:pt x="897" y="1043"/>
                  </a:cubicBezTo>
                  <a:cubicBezTo>
                    <a:pt x="880" y="886"/>
                    <a:pt x="841" y="639"/>
                    <a:pt x="817" y="513"/>
                  </a:cubicBezTo>
                  <a:cubicBezTo>
                    <a:pt x="793" y="387"/>
                    <a:pt x="778" y="351"/>
                    <a:pt x="755" y="289"/>
                  </a:cubicBezTo>
                  <a:cubicBezTo>
                    <a:pt x="732" y="227"/>
                    <a:pt x="714" y="187"/>
                    <a:pt x="679" y="140"/>
                  </a:cubicBezTo>
                  <a:cubicBezTo>
                    <a:pt x="679" y="140"/>
                    <a:pt x="600" y="0"/>
                    <a:pt x="545" y="8"/>
                  </a:cubicBezTo>
                  <a:cubicBezTo>
                    <a:pt x="490" y="16"/>
                    <a:pt x="387" y="269"/>
                    <a:pt x="387" y="269"/>
                  </a:cubicBezTo>
                  <a:cubicBezTo>
                    <a:pt x="387" y="269"/>
                    <a:pt x="348" y="402"/>
                    <a:pt x="309" y="528"/>
                  </a:cubicBezTo>
                  <a:cubicBezTo>
                    <a:pt x="270" y="654"/>
                    <a:pt x="200" y="837"/>
                    <a:pt x="152" y="1028"/>
                  </a:cubicBezTo>
                  <a:cubicBezTo>
                    <a:pt x="104" y="1219"/>
                    <a:pt x="40" y="1506"/>
                    <a:pt x="20" y="1676"/>
                  </a:cubicBezTo>
                  <a:cubicBezTo>
                    <a:pt x="0" y="1846"/>
                    <a:pt x="8" y="1884"/>
                    <a:pt x="7" y="2053"/>
                  </a:cubicBezTo>
                  <a:cubicBezTo>
                    <a:pt x="37" y="1968"/>
                    <a:pt x="68" y="1884"/>
                    <a:pt x="68" y="1884"/>
                  </a:cubicBezTo>
                  <a:lnTo>
                    <a:pt x="788" y="1884"/>
                  </a:lnTo>
                  <a:cubicBezTo>
                    <a:pt x="788" y="1884"/>
                    <a:pt x="837" y="1936"/>
                    <a:pt x="887" y="1988"/>
                  </a:cubicBezTo>
                  <a:close/>
                </a:path>
              </a:pathLst>
            </a:custGeom>
            <a:solidFill>
              <a:srgbClr val="FFFF99"/>
            </a:solidFill>
            <a:ln w="0" cap="flat" cmpd="sng">
              <a:solidFill>
                <a:schemeClr val="tx1"/>
              </a:solidFill>
              <a:prstDash val="solid"/>
              <a:round/>
              <a:headEnd type="none" w="med" len="med"/>
              <a:tailEnd type="none" w="med" len="med"/>
            </a:ln>
          </p:spPr>
          <p:txBody>
            <a:bodyPr/>
            <a:lstStyle/>
            <a:p>
              <a:endParaRPr lang="el-GR"/>
            </a:p>
          </p:txBody>
        </p:sp>
        <p:sp>
          <p:nvSpPr>
            <p:cNvPr id="55329" name="Freeform 36"/>
            <p:cNvSpPr>
              <a:spLocks/>
            </p:cNvSpPr>
            <p:nvPr/>
          </p:nvSpPr>
          <p:spPr bwMode="auto">
            <a:xfrm>
              <a:off x="3128" y="2389"/>
              <a:ext cx="1121" cy="1372"/>
            </a:xfrm>
            <a:custGeom>
              <a:avLst/>
              <a:gdLst>
                <a:gd name="T0" fmla="*/ 139 w 1121"/>
                <a:gd name="T1" fmla="*/ 376 h 1372"/>
                <a:gd name="T2" fmla="*/ 82 w 1121"/>
                <a:gd name="T3" fmla="*/ 666 h 1372"/>
                <a:gd name="T4" fmla="*/ 9 w 1121"/>
                <a:gd name="T5" fmla="*/ 1032 h 1372"/>
                <a:gd name="T6" fmla="*/ 25 w 1121"/>
                <a:gd name="T7" fmla="*/ 1314 h 1372"/>
                <a:gd name="T8" fmla="*/ 116 w 1121"/>
                <a:gd name="T9" fmla="*/ 1372 h 1372"/>
                <a:gd name="T10" fmla="*/ 368 w 1121"/>
                <a:gd name="T11" fmla="*/ 1369 h 1372"/>
                <a:gd name="T12" fmla="*/ 562 w 1121"/>
                <a:gd name="T13" fmla="*/ 1362 h 1372"/>
                <a:gd name="T14" fmla="*/ 839 w 1121"/>
                <a:gd name="T15" fmla="*/ 1357 h 1372"/>
                <a:gd name="T16" fmla="*/ 1024 w 1121"/>
                <a:gd name="T17" fmla="*/ 1311 h 1372"/>
                <a:gd name="T18" fmla="*/ 1075 w 1121"/>
                <a:gd name="T19" fmla="*/ 1243 h 1372"/>
                <a:gd name="T20" fmla="*/ 1112 w 1121"/>
                <a:gd name="T21" fmla="*/ 1056 h 1372"/>
                <a:gd name="T22" fmla="*/ 1114 w 1121"/>
                <a:gd name="T23" fmla="*/ 930 h 1372"/>
                <a:gd name="T24" fmla="*/ 1111 w 1121"/>
                <a:gd name="T25" fmla="*/ 790 h 1372"/>
                <a:gd name="T26" fmla="*/ 1051 w 1121"/>
                <a:gd name="T27" fmla="*/ 424 h 1372"/>
                <a:gd name="T28" fmla="*/ 1020 w 1121"/>
                <a:gd name="T29" fmla="*/ 312 h 1372"/>
                <a:gd name="T30" fmla="*/ 993 w 1121"/>
                <a:gd name="T31" fmla="*/ 226 h 1372"/>
                <a:gd name="T32" fmla="*/ 931 w 1121"/>
                <a:gd name="T33" fmla="*/ 134 h 1372"/>
                <a:gd name="T34" fmla="*/ 860 w 1121"/>
                <a:gd name="T35" fmla="*/ 94 h 1372"/>
                <a:gd name="T36" fmla="*/ 762 w 1121"/>
                <a:gd name="T37" fmla="*/ 48 h 1372"/>
                <a:gd name="T38" fmla="*/ 634 w 1121"/>
                <a:gd name="T39" fmla="*/ 13 h 1372"/>
                <a:gd name="T40" fmla="*/ 477 w 1121"/>
                <a:gd name="T41" fmla="*/ 18 h 1372"/>
                <a:gd name="T42" fmla="*/ 265 w 1121"/>
                <a:gd name="T43" fmla="*/ 124 h 1372"/>
                <a:gd name="T44" fmla="*/ 170 w 1121"/>
                <a:gd name="T45" fmla="*/ 223 h 1372"/>
                <a:gd name="T46" fmla="*/ 139 w 1121"/>
                <a:gd name="T47" fmla="*/ 376 h 13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1"/>
                <a:gd name="T73" fmla="*/ 0 h 1372"/>
                <a:gd name="T74" fmla="*/ 1121 w 1121"/>
                <a:gd name="T75" fmla="*/ 1372 h 13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1" h="1372">
                  <a:moveTo>
                    <a:pt x="139" y="376"/>
                  </a:moveTo>
                  <a:lnTo>
                    <a:pt x="82" y="666"/>
                  </a:lnTo>
                  <a:cubicBezTo>
                    <a:pt x="60" y="775"/>
                    <a:pt x="18" y="924"/>
                    <a:pt x="9" y="1032"/>
                  </a:cubicBezTo>
                  <a:cubicBezTo>
                    <a:pt x="0" y="1142"/>
                    <a:pt x="10" y="1258"/>
                    <a:pt x="25" y="1314"/>
                  </a:cubicBezTo>
                  <a:cubicBezTo>
                    <a:pt x="40" y="1370"/>
                    <a:pt x="78" y="1372"/>
                    <a:pt x="116" y="1372"/>
                  </a:cubicBezTo>
                  <a:cubicBezTo>
                    <a:pt x="154" y="1372"/>
                    <a:pt x="291" y="1370"/>
                    <a:pt x="368" y="1369"/>
                  </a:cubicBezTo>
                  <a:cubicBezTo>
                    <a:pt x="445" y="1368"/>
                    <a:pt x="484" y="1364"/>
                    <a:pt x="562" y="1362"/>
                  </a:cubicBezTo>
                  <a:cubicBezTo>
                    <a:pt x="640" y="1360"/>
                    <a:pt x="762" y="1365"/>
                    <a:pt x="839" y="1357"/>
                  </a:cubicBezTo>
                  <a:cubicBezTo>
                    <a:pt x="916" y="1349"/>
                    <a:pt x="985" y="1330"/>
                    <a:pt x="1024" y="1311"/>
                  </a:cubicBezTo>
                  <a:cubicBezTo>
                    <a:pt x="1063" y="1292"/>
                    <a:pt x="1063" y="1281"/>
                    <a:pt x="1075" y="1243"/>
                  </a:cubicBezTo>
                  <a:cubicBezTo>
                    <a:pt x="1087" y="1205"/>
                    <a:pt x="1106" y="1109"/>
                    <a:pt x="1112" y="1056"/>
                  </a:cubicBezTo>
                  <a:cubicBezTo>
                    <a:pt x="1118" y="1003"/>
                    <a:pt x="1114" y="974"/>
                    <a:pt x="1114" y="930"/>
                  </a:cubicBezTo>
                  <a:cubicBezTo>
                    <a:pt x="1114" y="886"/>
                    <a:pt x="1121" y="873"/>
                    <a:pt x="1111" y="790"/>
                  </a:cubicBezTo>
                  <a:cubicBezTo>
                    <a:pt x="1101" y="707"/>
                    <a:pt x="1066" y="504"/>
                    <a:pt x="1051" y="424"/>
                  </a:cubicBezTo>
                  <a:lnTo>
                    <a:pt x="1020" y="312"/>
                  </a:lnTo>
                  <a:lnTo>
                    <a:pt x="993" y="226"/>
                  </a:lnTo>
                  <a:cubicBezTo>
                    <a:pt x="978" y="196"/>
                    <a:pt x="953" y="156"/>
                    <a:pt x="931" y="134"/>
                  </a:cubicBezTo>
                  <a:cubicBezTo>
                    <a:pt x="909" y="112"/>
                    <a:pt x="888" y="108"/>
                    <a:pt x="860" y="94"/>
                  </a:cubicBezTo>
                  <a:cubicBezTo>
                    <a:pt x="832" y="80"/>
                    <a:pt x="799" y="60"/>
                    <a:pt x="762" y="48"/>
                  </a:cubicBezTo>
                  <a:cubicBezTo>
                    <a:pt x="725" y="36"/>
                    <a:pt x="681" y="18"/>
                    <a:pt x="634" y="13"/>
                  </a:cubicBezTo>
                  <a:cubicBezTo>
                    <a:pt x="587" y="8"/>
                    <a:pt x="543" y="0"/>
                    <a:pt x="477" y="18"/>
                  </a:cubicBezTo>
                  <a:cubicBezTo>
                    <a:pt x="411" y="36"/>
                    <a:pt x="322" y="81"/>
                    <a:pt x="265" y="124"/>
                  </a:cubicBezTo>
                  <a:cubicBezTo>
                    <a:pt x="214" y="158"/>
                    <a:pt x="191" y="181"/>
                    <a:pt x="170" y="223"/>
                  </a:cubicBezTo>
                  <a:cubicBezTo>
                    <a:pt x="149" y="265"/>
                    <a:pt x="145" y="344"/>
                    <a:pt x="139" y="376"/>
                  </a:cubicBezTo>
                  <a:close/>
                </a:path>
              </a:pathLst>
            </a:custGeom>
            <a:solidFill>
              <a:schemeClr val="bg1"/>
            </a:solidFill>
            <a:ln w="0" cap="flat" cmpd="sng">
              <a:solidFill>
                <a:schemeClr val="tx1"/>
              </a:solidFill>
              <a:prstDash val="solid"/>
              <a:round/>
              <a:headEnd type="none" w="med" len="med"/>
              <a:tailEnd type="none" w="med" len="med"/>
            </a:ln>
          </p:spPr>
          <p:txBody>
            <a:bodyPr/>
            <a:lstStyle/>
            <a:p>
              <a:endParaRPr lang="el-GR"/>
            </a:p>
          </p:txBody>
        </p:sp>
      </p:grpSp>
      <p:grpSp>
        <p:nvGrpSpPr>
          <p:cNvPr id="13" name="Group 37"/>
          <p:cNvGrpSpPr>
            <a:grpSpLocks/>
          </p:cNvGrpSpPr>
          <p:nvPr/>
        </p:nvGrpSpPr>
        <p:grpSpPr bwMode="auto">
          <a:xfrm flipH="1">
            <a:off x="4281491" y="1331913"/>
            <a:ext cx="608012" cy="2012950"/>
            <a:chOff x="3128" y="712"/>
            <a:chExt cx="1121" cy="3049"/>
          </a:xfrm>
        </p:grpSpPr>
        <p:sp>
          <p:nvSpPr>
            <p:cNvPr id="55326" name="Freeform 38"/>
            <p:cNvSpPr>
              <a:spLocks/>
            </p:cNvSpPr>
            <p:nvPr/>
          </p:nvSpPr>
          <p:spPr bwMode="auto">
            <a:xfrm>
              <a:off x="3260" y="712"/>
              <a:ext cx="924" cy="2053"/>
            </a:xfrm>
            <a:custGeom>
              <a:avLst/>
              <a:gdLst>
                <a:gd name="T0" fmla="*/ 887 w 924"/>
                <a:gd name="T1" fmla="*/ 1988 h 2053"/>
                <a:gd name="T2" fmla="*/ 922 w 924"/>
                <a:gd name="T3" fmla="*/ 1456 h 2053"/>
                <a:gd name="T4" fmla="*/ 897 w 924"/>
                <a:gd name="T5" fmla="*/ 1043 h 2053"/>
                <a:gd name="T6" fmla="*/ 817 w 924"/>
                <a:gd name="T7" fmla="*/ 513 h 2053"/>
                <a:gd name="T8" fmla="*/ 755 w 924"/>
                <a:gd name="T9" fmla="*/ 289 h 2053"/>
                <a:gd name="T10" fmla="*/ 679 w 924"/>
                <a:gd name="T11" fmla="*/ 140 h 2053"/>
                <a:gd name="T12" fmla="*/ 545 w 924"/>
                <a:gd name="T13" fmla="*/ 8 h 2053"/>
                <a:gd name="T14" fmla="*/ 387 w 924"/>
                <a:gd name="T15" fmla="*/ 269 h 2053"/>
                <a:gd name="T16" fmla="*/ 309 w 924"/>
                <a:gd name="T17" fmla="*/ 528 h 2053"/>
                <a:gd name="T18" fmla="*/ 152 w 924"/>
                <a:gd name="T19" fmla="*/ 1028 h 2053"/>
                <a:gd name="T20" fmla="*/ 20 w 924"/>
                <a:gd name="T21" fmla="*/ 1676 h 2053"/>
                <a:gd name="T22" fmla="*/ 7 w 924"/>
                <a:gd name="T23" fmla="*/ 2053 h 2053"/>
                <a:gd name="T24" fmla="*/ 68 w 924"/>
                <a:gd name="T25" fmla="*/ 1884 h 2053"/>
                <a:gd name="T26" fmla="*/ 788 w 924"/>
                <a:gd name="T27" fmla="*/ 1884 h 2053"/>
                <a:gd name="T28" fmla="*/ 887 w 924"/>
                <a:gd name="T29" fmla="*/ 1988 h 20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4"/>
                <a:gd name="T46" fmla="*/ 0 h 2053"/>
                <a:gd name="T47" fmla="*/ 924 w 924"/>
                <a:gd name="T48" fmla="*/ 2053 h 20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4" h="2053">
                  <a:moveTo>
                    <a:pt x="887" y="1988"/>
                  </a:moveTo>
                  <a:cubicBezTo>
                    <a:pt x="904" y="1722"/>
                    <a:pt x="922" y="1456"/>
                    <a:pt x="922" y="1456"/>
                  </a:cubicBezTo>
                  <a:cubicBezTo>
                    <a:pt x="924" y="1299"/>
                    <a:pt x="914" y="1200"/>
                    <a:pt x="897" y="1043"/>
                  </a:cubicBezTo>
                  <a:cubicBezTo>
                    <a:pt x="880" y="886"/>
                    <a:pt x="841" y="639"/>
                    <a:pt x="817" y="513"/>
                  </a:cubicBezTo>
                  <a:cubicBezTo>
                    <a:pt x="793" y="387"/>
                    <a:pt x="778" y="351"/>
                    <a:pt x="755" y="289"/>
                  </a:cubicBezTo>
                  <a:cubicBezTo>
                    <a:pt x="732" y="227"/>
                    <a:pt x="714" y="187"/>
                    <a:pt x="679" y="140"/>
                  </a:cubicBezTo>
                  <a:cubicBezTo>
                    <a:pt x="679" y="140"/>
                    <a:pt x="600" y="0"/>
                    <a:pt x="545" y="8"/>
                  </a:cubicBezTo>
                  <a:cubicBezTo>
                    <a:pt x="490" y="16"/>
                    <a:pt x="387" y="269"/>
                    <a:pt x="387" y="269"/>
                  </a:cubicBezTo>
                  <a:cubicBezTo>
                    <a:pt x="387" y="269"/>
                    <a:pt x="348" y="402"/>
                    <a:pt x="309" y="528"/>
                  </a:cubicBezTo>
                  <a:cubicBezTo>
                    <a:pt x="270" y="654"/>
                    <a:pt x="200" y="837"/>
                    <a:pt x="152" y="1028"/>
                  </a:cubicBezTo>
                  <a:cubicBezTo>
                    <a:pt x="104" y="1219"/>
                    <a:pt x="40" y="1506"/>
                    <a:pt x="20" y="1676"/>
                  </a:cubicBezTo>
                  <a:cubicBezTo>
                    <a:pt x="0" y="1846"/>
                    <a:pt x="8" y="1884"/>
                    <a:pt x="7" y="2053"/>
                  </a:cubicBezTo>
                  <a:cubicBezTo>
                    <a:pt x="37" y="1968"/>
                    <a:pt x="68" y="1884"/>
                    <a:pt x="68" y="1884"/>
                  </a:cubicBezTo>
                  <a:lnTo>
                    <a:pt x="788" y="1884"/>
                  </a:lnTo>
                  <a:cubicBezTo>
                    <a:pt x="788" y="1884"/>
                    <a:pt x="837" y="1936"/>
                    <a:pt x="887" y="1988"/>
                  </a:cubicBezTo>
                  <a:close/>
                </a:path>
              </a:pathLst>
            </a:custGeom>
            <a:solidFill>
              <a:srgbClr val="FFFF99"/>
            </a:solidFill>
            <a:ln w="0" cap="flat" cmpd="sng">
              <a:solidFill>
                <a:schemeClr val="tx1"/>
              </a:solidFill>
              <a:prstDash val="solid"/>
              <a:round/>
              <a:headEnd type="none" w="med" len="med"/>
              <a:tailEnd type="none" w="med" len="med"/>
            </a:ln>
          </p:spPr>
          <p:txBody>
            <a:bodyPr/>
            <a:lstStyle/>
            <a:p>
              <a:endParaRPr lang="el-GR"/>
            </a:p>
          </p:txBody>
        </p:sp>
        <p:sp>
          <p:nvSpPr>
            <p:cNvPr id="55327" name="Freeform 39"/>
            <p:cNvSpPr>
              <a:spLocks/>
            </p:cNvSpPr>
            <p:nvPr/>
          </p:nvSpPr>
          <p:spPr bwMode="auto">
            <a:xfrm>
              <a:off x="3128" y="2389"/>
              <a:ext cx="1121" cy="1372"/>
            </a:xfrm>
            <a:custGeom>
              <a:avLst/>
              <a:gdLst>
                <a:gd name="T0" fmla="*/ 139 w 1121"/>
                <a:gd name="T1" fmla="*/ 376 h 1372"/>
                <a:gd name="T2" fmla="*/ 82 w 1121"/>
                <a:gd name="T3" fmla="*/ 666 h 1372"/>
                <a:gd name="T4" fmla="*/ 9 w 1121"/>
                <a:gd name="T5" fmla="*/ 1032 h 1372"/>
                <a:gd name="T6" fmla="*/ 25 w 1121"/>
                <a:gd name="T7" fmla="*/ 1314 h 1372"/>
                <a:gd name="T8" fmla="*/ 116 w 1121"/>
                <a:gd name="T9" fmla="*/ 1372 h 1372"/>
                <a:gd name="T10" fmla="*/ 368 w 1121"/>
                <a:gd name="T11" fmla="*/ 1369 h 1372"/>
                <a:gd name="T12" fmla="*/ 562 w 1121"/>
                <a:gd name="T13" fmla="*/ 1362 h 1372"/>
                <a:gd name="T14" fmla="*/ 839 w 1121"/>
                <a:gd name="T15" fmla="*/ 1357 h 1372"/>
                <a:gd name="T16" fmla="*/ 1024 w 1121"/>
                <a:gd name="T17" fmla="*/ 1311 h 1372"/>
                <a:gd name="T18" fmla="*/ 1075 w 1121"/>
                <a:gd name="T19" fmla="*/ 1243 h 1372"/>
                <a:gd name="T20" fmla="*/ 1112 w 1121"/>
                <a:gd name="T21" fmla="*/ 1056 h 1372"/>
                <a:gd name="T22" fmla="*/ 1114 w 1121"/>
                <a:gd name="T23" fmla="*/ 930 h 1372"/>
                <a:gd name="T24" fmla="*/ 1111 w 1121"/>
                <a:gd name="T25" fmla="*/ 790 h 1372"/>
                <a:gd name="T26" fmla="*/ 1051 w 1121"/>
                <a:gd name="T27" fmla="*/ 424 h 1372"/>
                <a:gd name="T28" fmla="*/ 1020 w 1121"/>
                <a:gd name="T29" fmla="*/ 312 h 1372"/>
                <a:gd name="T30" fmla="*/ 993 w 1121"/>
                <a:gd name="T31" fmla="*/ 226 h 1372"/>
                <a:gd name="T32" fmla="*/ 931 w 1121"/>
                <a:gd name="T33" fmla="*/ 134 h 1372"/>
                <a:gd name="T34" fmla="*/ 860 w 1121"/>
                <a:gd name="T35" fmla="*/ 94 h 1372"/>
                <a:gd name="T36" fmla="*/ 762 w 1121"/>
                <a:gd name="T37" fmla="*/ 48 h 1372"/>
                <a:gd name="T38" fmla="*/ 634 w 1121"/>
                <a:gd name="T39" fmla="*/ 13 h 1372"/>
                <a:gd name="T40" fmla="*/ 477 w 1121"/>
                <a:gd name="T41" fmla="*/ 18 h 1372"/>
                <a:gd name="T42" fmla="*/ 265 w 1121"/>
                <a:gd name="T43" fmla="*/ 124 h 1372"/>
                <a:gd name="T44" fmla="*/ 170 w 1121"/>
                <a:gd name="T45" fmla="*/ 223 h 1372"/>
                <a:gd name="T46" fmla="*/ 139 w 1121"/>
                <a:gd name="T47" fmla="*/ 376 h 13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1"/>
                <a:gd name="T73" fmla="*/ 0 h 1372"/>
                <a:gd name="T74" fmla="*/ 1121 w 1121"/>
                <a:gd name="T75" fmla="*/ 1372 h 13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1" h="1372">
                  <a:moveTo>
                    <a:pt x="139" y="376"/>
                  </a:moveTo>
                  <a:lnTo>
                    <a:pt x="82" y="666"/>
                  </a:lnTo>
                  <a:cubicBezTo>
                    <a:pt x="60" y="775"/>
                    <a:pt x="18" y="924"/>
                    <a:pt x="9" y="1032"/>
                  </a:cubicBezTo>
                  <a:cubicBezTo>
                    <a:pt x="0" y="1142"/>
                    <a:pt x="10" y="1258"/>
                    <a:pt x="25" y="1314"/>
                  </a:cubicBezTo>
                  <a:cubicBezTo>
                    <a:pt x="40" y="1370"/>
                    <a:pt x="78" y="1372"/>
                    <a:pt x="116" y="1372"/>
                  </a:cubicBezTo>
                  <a:cubicBezTo>
                    <a:pt x="154" y="1372"/>
                    <a:pt x="291" y="1370"/>
                    <a:pt x="368" y="1369"/>
                  </a:cubicBezTo>
                  <a:cubicBezTo>
                    <a:pt x="445" y="1368"/>
                    <a:pt x="484" y="1364"/>
                    <a:pt x="562" y="1362"/>
                  </a:cubicBezTo>
                  <a:cubicBezTo>
                    <a:pt x="640" y="1360"/>
                    <a:pt x="762" y="1365"/>
                    <a:pt x="839" y="1357"/>
                  </a:cubicBezTo>
                  <a:cubicBezTo>
                    <a:pt x="916" y="1349"/>
                    <a:pt x="985" y="1330"/>
                    <a:pt x="1024" y="1311"/>
                  </a:cubicBezTo>
                  <a:cubicBezTo>
                    <a:pt x="1063" y="1292"/>
                    <a:pt x="1063" y="1281"/>
                    <a:pt x="1075" y="1243"/>
                  </a:cubicBezTo>
                  <a:cubicBezTo>
                    <a:pt x="1087" y="1205"/>
                    <a:pt x="1106" y="1109"/>
                    <a:pt x="1112" y="1056"/>
                  </a:cubicBezTo>
                  <a:cubicBezTo>
                    <a:pt x="1118" y="1003"/>
                    <a:pt x="1114" y="974"/>
                    <a:pt x="1114" y="930"/>
                  </a:cubicBezTo>
                  <a:cubicBezTo>
                    <a:pt x="1114" y="886"/>
                    <a:pt x="1121" y="873"/>
                    <a:pt x="1111" y="790"/>
                  </a:cubicBezTo>
                  <a:cubicBezTo>
                    <a:pt x="1101" y="707"/>
                    <a:pt x="1066" y="504"/>
                    <a:pt x="1051" y="424"/>
                  </a:cubicBezTo>
                  <a:lnTo>
                    <a:pt x="1020" y="312"/>
                  </a:lnTo>
                  <a:lnTo>
                    <a:pt x="993" y="226"/>
                  </a:lnTo>
                  <a:cubicBezTo>
                    <a:pt x="978" y="196"/>
                    <a:pt x="953" y="156"/>
                    <a:pt x="931" y="134"/>
                  </a:cubicBezTo>
                  <a:cubicBezTo>
                    <a:pt x="909" y="112"/>
                    <a:pt x="888" y="108"/>
                    <a:pt x="860" y="94"/>
                  </a:cubicBezTo>
                  <a:cubicBezTo>
                    <a:pt x="832" y="80"/>
                    <a:pt x="799" y="60"/>
                    <a:pt x="762" y="48"/>
                  </a:cubicBezTo>
                  <a:cubicBezTo>
                    <a:pt x="725" y="36"/>
                    <a:pt x="681" y="18"/>
                    <a:pt x="634" y="13"/>
                  </a:cubicBezTo>
                  <a:cubicBezTo>
                    <a:pt x="587" y="8"/>
                    <a:pt x="543" y="0"/>
                    <a:pt x="477" y="18"/>
                  </a:cubicBezTo>
                  <a:cubicBezTo>
                    <a:pt x="411" y="36"/>
                    <a:pt x="322" y="81"/>
                    <a:pt x="265" y="124"/>
                  </a:cubicBezTo>
                  <a:cubicBezTo>
                    <a:pt x="214" y="158"/>
                    <a:pt x="191" y="181"/>
                    <a:pt x="170" y="223"/>
                  </a:cubicBezTo>
                  <a:cubicBezTo>
                    <a:pt x="149" y="265"/>
                    <a:pt x="145" y="344"/>
                    <a:pt x="139" y="376"/>
                  </a:cubicBezTo>
                  <a:close/>
                </a:path>
              </a:pathLst>
            </a:custGeom>
            <a:solidFill>
              <a:schemeClr val="bg1"/>
            </a:solidFill>
            <a:ln w="0" cap="flat" cmpd="sng">
              <a:solidFill>
                <a:schemeClr val="tx1"/>
              </a:solidFill>
              <a:prstDash val="solid"/>
              <a:round/>
              <a:headEnd type="none" w="med" len="med"/>
              <a:tailEnd type="none" w="med" len="med"/>
            </a:ln>
          </p:spPr>
          <p:txBody>
            <a:bodyPr/>
            <a:lstStyle/>
            <a:p>
              <a:endParaRPr lang="el-GR"/>
            </a:p>
          </p:txBody>
        </p:sp>
      </p:grpSp>
      <p:sp>
        <p:nvSpPr>
          <p:cNvPr id="55311" name="Freeform 40"/>
          <p:cNvSpPr>
            <a:spLocks/>
          </p:cNvSpPr>
          <p:nvPr/>
        </p:nvSpPr>
        <p:spPr bwMode="auto">
          <a:xfrm>
            <a:off x="3571876" y="1030289"/>
            <a:ext cx="3692525" cy="4630737"/>
          </a:xfrm>
          <a:custGeom>
            <a:avLst/>
            <a:gdLst>
              <a:gd name="T0" fmla="*/ 2275 w 2326"/>
              <a:gd name="T1" fmla="*/ 3035 h 3035"/>
              <a:gd name="T2" fmla="*/ 2215 w 2326"/>
              <a:gd name="T3" fmla="*/ 3035 h 3035"/>
              <a:gd name="T4" fmla="*/ 192 w 2326"/>
              <a:gd name="T5" fmla="*/ 3035 h 3035"/>
              <a:gd name="T6" fmla="*/ 192 w 2326"/>
              <a:gd name="T7" fmla="*/ 1455 h 3035"/>
              <a:gd name="T8" fmla="*/ 0 w 2326"/>
              <a:gd name="T9" fmla="*/ 1455 h 3035"/>
              <a:gd name="T10" fmla="*/ 0 w 2326"/>
              <a:gd name="T11" fmla="*/ 0 h 3035"/>
              <a:gd name="T12" fmla="*/ 2326 w 2326"/>
              <a:gd name="T13" fmla="*/ 0 h 3035"/>
              <a:gd name="T14" fmla="*/ 0 60000 65536"/>
              <a:gd name="T15" fmla="*/ 0 60000 65536"/>
              <a:gd name="T16" fmla="*/ 0 60000 65536"/>
              <a:gd name="T17" fmla="*/ 0 60000 65536"/>
              <a:gd name="T18" fmla="*/ 0 60000 65536"/>
              <a:gd name="T19" fmla="*/ 0 60000 65536"/>
              <a:gd name="T20" fmla="*/ 0 60000 65536"/>
              <a:gd name="T21" fmla="*/ 0 w 2326"/>
              <a:gd name="T22" fmla="*/ 0 h 3035"/>
              <a:gd name="T23" fmla="*/ 2326 w 2326"/>
              <a:gd name="T24" fmla="*/ 3035 h 30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26" h="3035">
                <a:moveTo>
                  <a:pt x="2275" y="3035"/>
                </a:moveTo>
                <a:cubicBezTo>
                  <a:pt x="2255" y="3035"/>
                  <a:pt x="2235" y="3035"/>
                  <a:pt x="2215" y="3035"/>
                </a:cubicBezTo>
                <a:lnTo>
                  <a:pt x="192" y="3035"/>
                </a:lnTo>
                <a:lnTo>
                  <a:pt x="192" y="1455"/>
                </a:lnTo>
                <a:lnTo>
                  <a:pt x="0" y="1455"/>
                </a:lnTo>
                <a:lnTo>
                  <a:pt x="0" y="0"/>
                </a:lnTo>
                <a:lnTo>
                  <a:pt x="2326" y="0"/>
                </a:lnTo>
              </a:path>
            </a:pathLst>
          </a:custGeom>
          <a:noFill/>
          <a:ln w="38100" cmpd="sng">
            <a:solidFill>
              <a:srgbClr val="FF9900"/>
            </a:solidFill>
            <a:round/>
            <a:headEnd type="triangle" w="med" len="med"/>
            <a:tailEnd type="triangle" w="med" len="med"/>
          </a:ln>
        </p:spPr>
        <p:txBody>
          <a:bodyPr/>
          <a:lstStyle/>
          <a:p>
            <a:endParaRPr lang="el-GR"/>
          </a:p>
        </p:txBody>
      </p:sp>
      <p:sp>
        <p:nvSpPr>
          <p:cNvPr id="55312" name="Text Box 41"/>
          <p:cNvSpPr txBox="1">
            <a:spLocks noChangeArrowheads="1"/>
          </p:cNvSpPr>
          <p:nvPr/>
        </p:nvSpPr>
        <p:spPr bwMode="auto">
          <a:xfrm>
            <a:off x="5994400" y="3282950"/>
            <a:ext cx="2165978" cy="369332"/>
          </a:xfrm>
          <a:prstGeom prst="rect">
            <a:avLst/>
          </a:prstGeom>
          <a:noFill/>
          <a:ln w="9525">
            <a:noFill/>
            <a:miter lim="800000"/>
            <a:headEnd/>
            <a:tailEnd/>
          </a:ln>
        </p:spPr>
        <p:txBody>
          <a:bodyPr wrap="none">
            <a:spAutoFit/>
          </a:bodyPr>
          <a:lstStyle/>
          <a:p>
            <a:r>
              <a:rPr lang="el-GR"/>
              <a:t>13+12+11+21+22+23</a:t>
            </a:r>
          </a:p>
        </p:txBody>
      </p:sp>
      <p:sp>
        <p:nvSpPr>
          <p:cNvPr id="55313" name="Text Box 42"/>
          <p:cNvSpPr txBox="1">
            <a:spLocks noChangeArrowheads="1"/>
          </p:cNvSpPr>
          <p:nvPr/>
        </p:nvSpPr>
        <p:spPr bwMode="auto">
          <a:xfrm>
            <a:off x="5995988" y="2832100"/>
            <a:ext cx="2165978" cy="369332"/>
          </a:xfrm>
          <a:prstGeom prst="rect">
            <a:avLst/>
          </a:prstGeom>
          <a:noFill/>
          <a:ln w="9525">
            <a:noFill/>
            <a:miter lim="800000"/>
            <a:headEnd/>
            <a:tailEnd/>
          </a:ln>
        </p:spPr>
        <p:txBody>
          <a:bodyPr wrap="none">
            <a:spAutoFit/>
          </a:bodyPr>
          <a:lstStyle/>
          <a:p>
            <a:r>
              <a:rPr lang="el-GR"/>
              <a:t>33+32+31+41+42+43</a:t>
            </a:r>
          </a:p>
        </p:txBody>
      </p:sp>
      <p:sp>
        <p:nvSpPr>
          <p:cNvPr id="55314" name="Line 43"/>
          <p:cNvSpPr>
            <a:spLocks noChangeShapeType="1"/>
          </p:cNvSpPr>
          <p:nvPr/>
        </p:nvSpPr>
        <p:spPr bwMode="auto">
          <a:xfrm>
            <a:off x="6013453" y="3305175"/>
            <a:ext cx="2814639" cy="0"/>
          </a:xfrm>
          <a:prstGeom prst="line">
            <a:avLst/>
          </a:prstGeom>
          <a:noFill/>
          <a:ln w="19050">
            <a:solidFill>
              <a:schemeClr val="tx1"/>
            </a:solidFill>
            <a:round/>
            <a:headEnd/>
            <a:tailEnd/>
          </a:ln>
        </p:spPr>
        <p:txBody>
          <a:bodyPr/>
          <a:lstStyle/>
          <a:p>
            <a:endParaRPr lang="el-GR"/>
          </a:p>
        </p:txBody>
      </p:sp>
      <p:sp>
        <p:nvSpPr>
          <p:cNvPr id="55315" name="Text Box 44"/>
          <p:cNvSpPr txBox="1">
            <a:spLocks noChangeArrowheads="1"/>
          </p:cNvSpPr>
          <p:nvPr/>
        </p:nvSpPr>
        <p:spPr bwMode="auto">
          <a:xfrm>
            <a:off x="7227888" y="4175125"/>
            <a:ext cx="1390124" cy="369332"/>
          </a:xfrm>
          <a:prstGeom prst="rect">
            <a:avLst/>
          </a:prstGeom>
          <a:noFill/>
          <a:ln w="9525">
            <a:noFill/>
            <a:miter lim="800000"/>
            <a:headEnd/>
            <a:tailEnd/>
          </a:ln>
        </p:spPr>
        <p:txBody>
          <a:bodyPr wrap="none">
            <a:spAutoFit/>
          </a:bodyPr>
          <a:lstStyle/>
          <a:p>
            <a:r>
              <a:rPr lang="el-GR"/>
              <a:t>= 0.77</a:t>
            </a:r>
            <a:r>
              <a:rPr lang="en-US"/>
              <a:t> </a:t>
            </a:r>
            <a:r>
              <a:rPr lang="el-GR"/>
              <a:t>ή 77%</a:t>
            </a:r>
          </a:p>
        </p:txBody>
      </p:sp>
      <p:sp>
        <p:nvSpPr>
          <p:cNvPr id="55316" name="Line 45"/>
          <p:cNvSpPr>
            <a:spLocks noChangeShapeType="1"/>
          </p:cNvSpPr>
          <p:nvPr/>
        </p:nvSpPr>
        <p:spPr bwMode="auto">
          <a:xfrm>
            <a:off x="5708651" y="1149353"/>
            <a:ext cx="0" cy="4348163"/>
          </a:xfrm>
          <a:prstGeom prst="line">
            <a:avLst/>
          </a:prstGeom>
          <a:noFill/>
          <a:ln w="38100">
            <a:solidFill>
              <a:schemeClr val="tx1"/>
            </a:solidFill>
            <a:round/>
            <a:headEnd/>
            <a:tailEnd/>
          </a:ln>
        </p:spPr>
        <p:txBody>
          <a:bodyPr/>
          <a:lstStyle/>
          <a:p>
            <a:endParaRPr lang="el-GR"/>
          </a:p>
        </p:txBody>
      </p:sp>
      <p:sp>
        <p:nvSpPr>
          <p:cNvPr id="55317" name="Text Box 46"/>
          <p:cNvSpPr txBox="1">
            <a:spLocks noChangeArrowheads="1"/>
          </p:cNvSpPr>
          <p:nvPr/>
        </p:nvSpPr>
        <p:spPr bwMode="auto">
          <a:xfrm>
            <a:off x="6889749" y="4413250"/>
            <a:ext cx="301686" cy="369332"/>
          </a:xfrm>
          <a:prstGeom prst="rect">
            <a:avLst/>
          </a:prstGeom>
          <a:noFill/>
          <a:ln w="9525">
            <a:noFill/>
            <a:miter lim="800000"/>
            <a:headEnd/>
            <a:tailEnd/>
          </a:ln>
        </p:spPr>
        <p:txBody>
          <a:bodyPr wrap="none">
            <a:spAutoFit/>
          </a:bodyPr>
          <a:lstStyle/>
          <a:p>
            <a:r>
              <a:rPr lang="el-GR"/>
              <a:t>6</a:t>
            </a:r>
          </a:p>
        </p:txBody>
      </p:sp>
      <p:sp>
        <p:nvSpPr>
          <p:cNvPr id="55318" name="Text Box 47"/>
          <p:cNvSpPr txBox="1">
            <a:spLocks noChangeArrowheads="1"/>
          </p:cNvSpPr>
          <p:nvPr/>
        </p:nvSpPr>
        <p:spPr bwMode="auto">
          <a:xfrm>
            <a:off x="6891337" y="3962400"/>
            <a:ext cx="301686" cy="369332"/>
          </a:xfrm>
          <a:prstGeom prst="rect">
            <a:avLst/>
          </a:prstGeom>
          <a:noFill/>
          <a:ln w="9525">
            <a:noFill/>
            <a:miter lim="800000"/>
            <a:headEnd/>
            <a:tailEnd/>
          </a:ln>
        </p:spPr>
        <p:txBody>
          <a:bodyPr wrap="none">
            <a:spAutoFit/>
          </a:bodyPr>
          <a:lstStyle/>
          <a:p>
            <a:r>
              <a:rPr lang="el-GR"/>
              <a:t>6</a:t>
            </a:r>
          </a:p>
        </p:txBody>
      </p:sp>
      <p:sp>
        <p:nvSpPr>
          <p:cNvPr id="55319" name="Line 48"/>
          <p:cNvSpPr>
            <a:spLocks noChangeShapeType="1"/>
          </p:cNvSpPr>
          <p:nvPr/>
        </p:nvSpPr>
        <p:spPr bwMode="auto">
          <a:xfrm>
            <a:off x="6908800" y="4435475"/>
            <a:ext cx="328613" cy="0"/>
          </a:xfrm>
          <a:prstGeom prst="line">
            <a:avLst/>
          </a:prstGeom>
          <a:noFill/>
          <a:ln w="19050">
            <a:solidFill>
              <a:schemeClr val="tx1"/>
            </a:solidFill>
            <a:round/>
            <a:headEnd/>
            <a:tailEnd/>
          </a:ln>
        </p:spPr>
        <p:txBody>
          <a:bodyPr/>
          <a:lstStyle/>
          <a:p>
            <a:endParaRPr lang="el-GR"/>
          </a:p>
        </p:txBody>
      </p:sp>
      <p:sp>
        <p:nvSpPr>
          <p:cNvPr id="55320" name="Text Box 49"/>
          <p:cNvSpPr txBox="1">
            <a:spLocks noChangeArrowheads="1"/>
          </p:cNvSpPr>
          <p:nvPr/>
        </p:nvSpPr>
        <p:spPr bwMode="auto">
          <a:xfrm>
            <a:off x="461963" y="3295650"/>
            <a:ext cx="1390124" cy="369332"/>
          </a:xfrm>
          <a:prstGeom prst="rect">
            <a:avLst/>
          </a:prstGeom>
          <a:solidFill>
            <a:schemeClr val="bg1"/>
          </a:solidFill>
          <a:ln w="9525">
            <a:noFill/>
            <a:miter lim="800000"/>
            <a:headEnd/>
            <a:tailEnd/>
          </a:ln>
        </p:spPr>
        <p:txBody>
          <a:bodyPr wrap="none">
            <a:spAutoFit/>
          </a:bodyPr>
          <a:lstStyle/>
          <a:p>
            <a:r>
              <a:rPr lang="el-GR"/>
              <a:t>= 0.9</a:t>
            </a:r>
            <a:r>
              <a:rPr lang="en-US"/>
              <a:t>1</a:t>
            </a:r>
            <a:r>
              <a:rPr lang="el-GR"/>
              <a:t> ή 91%</a:t>
            </a:r>
          </a:p>
        </p:txBody>
      </p:sp>
      <p:sp>
        <p:nvSpPr>
          <p:cNvPr id="55321" name="Text Box 50"/>
          <p:cNvSpPr txBox="1">
            <a:spLocks noChangeArrowheads="1"/>
          </p:cNvSpPr>
          <p:nvPr/>
        </p:nvSpPr>
        <p:spPr bwMode="auto">
          <a:xfrm>
            <a:off x="46037" y="3533775"/>
            <a:ext cx="418704" cy="369332"/>
          </a:xfrm>
          <a:prstGeom prst="rect">
            <a:avLst/>
          </a:prstGeom>
          <a:noFill/>
          <a:ln w="9525">
            <a:noFill/>
            <a:miter lim="800000"/>
            <a:headEnd/>
            <a:tailEnd/>
          </a:ln>
        </p:spPr>
        <p:txBody>
          <a:bodyPr wrap="none">
            <a:spAutoFit/>
          </a:bodyPr>
          <a:lstStyle/>
          <a:p>
            <a:r>
              <a:rPr lang="el-GR"/>
              <a:t>12</a:t>
            </a:r>
          </a:p>
        </p:txBody>
      </p:sp>
      <p:sp>
        <p:nvSpPr>
          <p:cNvPr id="55322" name="Text Box 51"/>
          <p:cNvSpPr txBox="1">
            <a:spLocks noChangeArrowheads="1"/>
          </p:cNvSpPr>
          <p:nvPr/>
        </p:nvSpPr>
        <p:spPr bwMode="auto">
          <a:xfrm>
            <a:off x="47624" y="3082925"/>
            <a:ext cx="418704" cy="369332"/>
          </a:xfrm>
          <a:prstGeom prst="rect">
            <a:avLst/>
          </a:prstGeom>
          <a:noFill/>
          <a:ln w="9525">
            <a:noFill/>
            <a:miter lim="800000"/>
            <a:headEnd/>
            <a:tailEnd/>
          </a:ln>
        </p:spPr>
        <p:txBody>
          <a:bodyPr wrap="none">
            <a:spAutoFit/>
          </a:bodyPr>
          <a:lstStyle/>
          <a:p>
            <a:r>
              <a:rPr lang="el-GR"/>
              <a:t>12</a:t>
            </a:r>
          </a:p>
        </p:txBody>
      </p:sp>
      <p:sp>
        <p:nvSpPr>
          <p:cNvPr id="55323" name="Line 52"/>
          <p:cNvSpPr>
            <a:spLocks noChangeShapeType="1"/>
          </p:cNvSpPr>
          <p:nvPr/>
        </p:nvSpPr>
        <p:spPr bwMode="auto">
          <a:xfrm>
            <a:off x="142876" y="3556000"/>
            <a:ext cx="328613" cy="0"/>
          </a:xfrm>
          <a:prstGeom prst="line">
            <a:avLst/>
          </a:prstGeom>
          <a:noFill/>
          <a:ln w="19050">
            <a:solidFill>
              <a:schemeClr val="tx1"/>
            </a:solidFill>
            <a:round/>
            <a:headEnd/>
            <a:tailEnd/>
          </a:ln>
        </p:spPr>
        <p:txBody>
          <a:bodyPr/>
          <a:lstStyle/>
          <a:p>
            <a:endParaRPr lang="el-GR"/>
          </a:p>
        </p:txBody>
      </p:sp>
      <p:sp>
        <p:nvSpPr>
          <p:cNvPr id="55324" name="Text Box 53"/>
          <p:cNvSpPr txBox="1">
            <a:spLocks noChangeArrowheads="1"/>
          </p:cNvSpPr>
          <p:nvPr/>
        </p:nvSpPr>
        <p:spPr bwMode="auto">
          <a:xfrm>
            <a:off x="6565901" y="4948238"/>
            <a:ext cx="1606530" cy="369332"/>
          </a:xfrm>
          <a:prstGeom prst="rect">
            <a:avLst/>
          </a:prstGeom>
          <a:noFill/>
          <a:ln w="9525">
            <a:solidFill>
              <a:schemeClr val="tx1"/>
            </a:solidFill>
            <a:miter lim="800000"/>
            <a:headEnd/>
            <a:tailEnd/>
          </a:ln>
        </p:spPr>
        <p:txBody>
          <a:bodyPr wrap="none">
            <a:spAutoFit/>
          </a:bodyPr>
          <a:lstStyle/>
          <a:p>
            <a:r>
              <a:rPr lang="el-GR"/>
              <a:t>Τυπ. Απ. </a:t>
            </a:r>
            <a:r>
              <a:rPr lang="en-US"/>
              <a:t>1.65</a:t>
            </a:r>
            <a:r>
              <a:rPr lang="el-GR"/>
              <a:t>%</a:t>
            </a:r>
          </a:p>
        </p:txBody>
      </p:sp>
      <p:sp>
        <p:nvSpPr>
          <p:cNvPr id="55325" name="Text Box 54"/>
          <p:cNvSpPr txBox="1">
            <a:spLocks noChangeArrowheads="1"/>
          </p:cNvSpPr>
          <p:nvPr/>
        </p:nvSpPr>
        <p:spPr bwMode="auto">
          <a:xfrm>
            <a:off x="139705" y="4094166"/>
            <a:ext cx="979755" cy="646331"/>
          </a:xfrm>
          <a:prstGeom prst="rect">
            <a:avLst/>
          </a:prstGeom>
          <a:noFill/>
          <a:ln w="9525">
            <a:solidFill>
              <a:schemeClr val="tx1"/>
            </a:solidFill>
            <a:miter lim="800000"/>
            <a:headEnd/>
            <a:tailEnd/>
          </a:ln>
        </p:spPr>
        <p:txBody>
          <a:bodyPr wrap="none">
            <a:spAutoFit/>
          </a:bodyPr>
          <a:lstStyle/>
          <a:p>
            <a:pPr algn="ctr"/>
            <a:r>
              <a:rPr lang="el-GR"/>
              <a:t>Τυπ. Απ.</a:t>
            </a:r>
          </a:p>
          <a:p>
            <a:pPr algn="ctr"/>
            <a:r>
              <a:rPr lang="en-US"/>
              <a:t>1.</a:t>
            </a:r>
            <a:r>
              <a:rPr lang="el-GR"/>
              <a:t>91%</a:t>
            </a:r>
          </a:p>
        </p:txBody>
      </p: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15"/>
          <p:cNvGrpSpPr>
            <a:grpSpLocks/>
          </p:cNvGrpSpPr>
          <p:nvPr/>
        </p:nvGrpSpPr>
        <p:grpSpPr bwMode="auto">
          <a:xfrm>
            <a:off x="487366" y="423866"/>
            <a:ext cx="2927351" cy="1360487"/>
            <a:chOff x="1378" y="348"/>
            <a:chExt cx="3003" cy="1396"/>
          </a:xfrm>
        </p:grpSpPr>
        <p:sp>
          <p:nvSpPr>
            <p:cNvPr id="56335" name="Freeform 67"/>
            <p:cNvSpPr>
              <a:spLocks/>
            </p:cNvSpPr>
            <p:nvPr/>
          </p:nvSpPr>
          <p:spPr bwMode="auto">
            <a:xfrm>
              <a:off x="3654" y="1077"/>
              <a:ext cx="379" cy="454"/>
            </a:xfrm>
            <a:custGeom>
              <a:avLst/>
              <a:gdLst>
                <a:gd name="T0" fmla="*/ 142 w 178"/>
                <a:gd name="T1" fmla="*/ 211 h 213"/>
                <a:gd name="T2" fmla="*/ 136 w 178"/>
                <a:gd name="T3" fmla="*/ 213 h 213"/>
                <a:gd name="T4" fmla="*/ 128 w 178"/>
                <a:gd name="T5" fmla="*/ 213 h 213"/>
                <a:gd name="T6" fmla="*/ 121 w 178"/>
                <a:gd name="T7" fmla="*/ 211 h 213"/>
                <a:gd name="T8" fmla="*/ 109 w 178"/>
                <a:gd name="T9" fmla="*/ 209 h 213"/>
                <a:gd name="T10" fmla="*/ 88 w 178"/>
                <a:gd name="T11" fmla="*/ 202 h 213"/>
                <a:gd name="T12" fmla="*/ 65 w 178"/>
                <a:gd name="T13" fmla="*/ 192 h 213"/>
                <a:gd name="T14" fmla="*/ 44 w 178"/>
                <a:gd name="T15" fmla="*/ 179 h 213"/>
                <a:gd name="T16" fmla="*/ 23 w 178"/>
                <a:gd name="T17" fmla="*/ 167 h 213"/>
                <a:gd name="T18" fmla="*/ 9 w 178"/>
                <a:gd name="T19" fmla="*/ 156 h 213"/>
                <a:gd name="T20" fmla="*/ 1 w 178"/>
                <a:gd name="T21" fmla="*/ 144 h 213"/>
                <a:gd name="T22" fmla="*/ 0 w 178"/>
                <a:gd name="T23" fmla="*/ 133 h 213"/>
                <a:gd name="T24" fmla="*/ 0 w 178"/>
                <a:gd name="T25" fmla="*/ 113 h 213"/>
                <a:gd name="T26" fmla="*/ 3 w 178"/>
                <a:gd name="T27" fmla="*/ 92 h 213"/>
                <a:gd name="T28" fmla="*/ 9 w 178"/>
                <a:gd name="T29" fmla="*/ 67 h 213"/>
                <a:gd name="T30" fmla="*/ 17 w 178"/>
                <a:gd name="T31" fmla="*/ 46 h 213"/>
                <a:gd name="T32" fmla="*/ 26 w 178"/>
                <a:gd name="T33" fmla="*/ 25 h 213"/>
                <a:gd name="T34" fmla="*/ 30 w 178"/>
                <a:gd name="T35" fmla="*/ 17 h 213"/>
                <a:gd name="T36" fmla="*/ 36 w 178"/>
                <a:gd name="T37" fmla="*/ 9 h 213"/>
                <a:gd name="T38" fmla="*/ 40 w 178"/>
                <a:gd name="T39" fmla="*/ 6 h 213"/>
                <a:gd name="T40" fmla="*/ 46 w 178"/>
                <a:gd name="T41" fmla="*/ 2 h 213"/>
                <a:gd name="T42" fmla="*/ 51 w 178"/>
                <a:gd name="T43" fmla="*/ 0 h 213"/>
                <a:gd name="T44" fmla="*/ 59 w 178"/>
                <a:gd name="T45" fmla="*/ 0 h 213"/>
                <a:gd name="T46" fmla="*/ 67 w 178"/>
                <a:gd name="T47" fmla="*/ 2 h 213"/>
                <a:gd name="T48" fmla="*/ 76 w 178"/>
                <a:gd name="T49" fmla="*/ 4 h 213"/>
                <a:gd name="T50" fmla="*/ 96 w 178"/>
                <a:gd name="T51" fmla="*/ 9 h 213"/>
                <a:gd name="T52" fmla="*/ 115 w 178"/>
                <a:gd name="T53" fmla="*/ 19 h 213"/>
                <a:gd name="T54" fmla="*/ 132 w 178"/>
                <a:gd name="T55" fmla="*/ 31 h 213"/>
                <a:gd name="T56" fmla="*/ 149 w 178"/>
                <a:gd name="T57" fmla="*/ 44 h 213"/>
                <a:gd name="T58" fmla="*/ 163 w 178"/>
                <a:gd name="T59" fmla="*/ 58 h 213"/>
                <a:gd name="T60" fmla="*/ 170 w 178"/>
                <a:gd name="T61" fmla="*/ 71 h 213"/>
                <a:gd name="T62" fmla="*/ 176 w 178"/>
                <a:gd name="T63" fmla="*/ 86 h 213"/>
                <a:gd name="T64" fmla="*/ 178 w 178"/>
                <a:gd name="T65" fmla="*/ 106 h 213"/>
                <a:gd name="T66" fmla="*/ 178 w 178"/>
                <a:gd name="T67" fmla="*/ 127 h 213"/>
                <a:gd name="T68" fmla="*/ 176 w 178"/>
                <a:gd name="T69" fmla="*/ 148 h 213"/>
                <a:gd name="T70" fmla="*/ 170 w 178"/>
                <a:gd name="T71" fmla="*/ 169 h 213"/>
                <a:gd name="T72" fmla="*/ 163 w 178"/>
                <a:gd name="T73" fmla="*/ 188 h 213"/>
                <a:gd name="T74" fmla="*/ 159 w 178"/>
                <a:gd name="T75" fmla="*/ 196 h 213"/>
                <a:gd name="T76" fmla="*/ 153 w 178"/>
                <a:gd name="T77" fmla="*/ 202 h 213"/>
                <a:gd name="T78" fmla="*/ 147 w 178"/>
                <a:gd name="T79" fmla="*/ 208 h 213"/>
                <a:gd name="T80" fmla="*/ 142 w 178"/>
                <a:gd name="T81" fmla="*/ 211 h 21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8"/>
                <a:gd name="T124" fmla="*/ 0 h 213"/>
                <a:gd name="T125" fmla="*/ 178 w 178"/>
                <a:gd name="T126" fmla="*/ 213 h 21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8" h="213">
                  <a:moveTo>
                    <a:pt x="142" y="211"/>
                  </a:moveTo>
                  <a:lnTo>
                    <a:pt x="136" y="213"/>
                  </a:lnTo>
                  <a:lnTo>
                    <a:pt x="128" y="213"/>
                  </a:lnTo>
                  <a:lnTo>
                    <a:pt x="121" y="211"/>
                  </a:lnTo>
                  <a:lnTo>
                    <a:pt x="109" y="209"/>
                  </a:lnTo>
                  <a:lnTo>
                    <a:pt x="88" y="202"/>
                  </a:lnTo>
                  <a:lnTo>
                    <a:pt x="65" y="192"/>
                  </a:lnTo>
                  <a:lnTo>
                    <a:pt x="44" y="179"/>
                  </a:lnTo>
                  <a:lnTo>
                    <a:pt x="23" y="167"/>
                  </a:lnTo>
                  <a:lnTo>
                    <a:pt x="9" y="156"/>
                  </a:lnTo>
                  <a:lnTo>
                    <a:pt x="1" y="144"/>
                  </a:lnTo>
                  <a:lnTo>
                    <a:pt x="0" y="133"/>
                  </a:lnTo>
                  <a:lnTo>
                    <a:pt x="0" y="113"/>
                  </a:lnTo>
                  <a:lnTo>
                    <a:pt x="3" y="92"/>
                  </a:lnTo>
                  <a:lnTo>
                    <a:pt x="9" y="67"/>
                  </a:lnTo>
                  <a:lnTo>
                    <a:pt x="17" y="46"/>
                  </a:lnTo>
                  <a:lnTo>
                    <a:pt x="26" y="25"/>
                  </a:lnTo>
                  <a:lnTo>
                    <a:pt x="30" y="17"/>
                  </a:lnTo>
                  <a:lnTo>
                    <a:pt x="36" y="9"/>
                  </a:lnTo>
                  <a:lnTo>
                    <a:pt x="40" y="6"/>
                  </a:lnTo>
                  <a:lnTo>
                    <a:pt x="46" y="2"/>
                  </a:lnTo>
                  <a:lnTo>
                    <a:pt x="51" y="0"/>
                  </a:lnTo>
                  <a:lnTo>
                    <a:pt x="59" y="0"/>
                  </a:lnTo>
                  <a:lnTo>
                    <a:pt x="67" y="2"/>
                  </a:lnTo>
                  <a:lnTo>
                    <a:pt x="76" y="4"/>
                  </a:lnTo>
                  <a:lnTo>
                    <a:pt x="96" y="9"/>
                  </a:lnTo>
                  <a:lnTo>
                    <a:pt x="115" y="19"/>
                  </a:lnTo>
                  <a:lnTo>
                    <a:pt x="132" y="31"/>
                  </a:lnTo>
                  <a:lnTo>
                    <a:pt x="149" y="44"/>
                  </a:lnTo>
                  <a:lnTo>
                    <a:pt x="163" y="58"/>
                  </a:lnTo>
                  <a:lnTo>
                    <a:pt x="170" y="71"/>
                  </a:lnTo>
                  <a:lnTo>
                    <a:pt x="176" y="86"/>
                  </a:lnTo>
                  <a:lnTo>
                    <a:pt x="178" y="106"/>
                  </a:lnTo>
                  <a:lnTo>
                    <a:pt x="178" y="127"/>
                  </a:lnTo>
                  <a:lnTo>
                    <a:pt x="176" y="148"/>
                  </a:lnTo>
                  <a:lnTo>
                    <a:pt x="170" y="169"/>
                  </a:lnTo>
                  <a:lnTo>
                    <a:pt x="163" y="188"/>
                  </a:lnTo>
                  <a:lnTo>
                    <a:pt x="159" y="196"/>
                  </a:lnTo>
                  <a:lnTo>
                    <a:pt x="153" y="202"/>
                  </a:lnTo>
                  <a:lnTo>
                    <a:pt x="147" y="208"/>
                  </a:lnTo>
                  <a:lnTo>
                    <a:pt x="142" y="211"/>
                  </a:lnTo>
                  <a:close/>
                </a:path>
              </a:pathLst>
            </a:custGeom>
            <a:solidFill>
              <a:schemeClr val="bg1"/>
            </a:solidFill>
            <a:ln w="28575" cmpd="sng">
              <a:solidFill>
                <a:srgbClr val="244890"/>
              </a:solidFill>
              <a:prstDash val="solid"/>
              <a:round/>
              <a:headEnd/>
              <a:tailEnd/>
            </a:ln>
          </p:spPr>
          <p:txBody>
            <a:bodyPr/>
            <a:lstStyle/>
            <a:p>
              <a:endParaRPr lang="el-GR"/>
            </a:p>
          </p:txBody>
        </p:sp>
        <p:sp>
          <p:nvSpPr>
            <p:cNvPr id="56336" name="Freeform 61"/>
            <p:cNvSpPr>
              <a:spLocks/>
            </p:cNvSpPr>
            <p:nvPr/>
          </p:nvSpPr>
          <p:spPr bwMode="auto">
            <a:xfrm>
              <a:off x="2397" y="610"/>
              <a:ext cx="479" cy="267"/>
            </a:xfrm>
            <a:custGeom>
              <a:avLst/>
              <a:gdLst>
                <a:gd name="T0" fmla="*/ 0 w 225"/>
                <a:gd name="T1" fmla="*/ 84 h 125"/>
                <a:gd name="T2" fmla="*/ 6 w 225"/>
                <a:gd name="T3" fmla="*/ 105 h 125"/>
                <a:gd name="T4" fmla="*/ 13 w 225"/>
                <a:gd name="T5" fmla="*/ 119 h 125"/>
                <a:gd name="T6" fmla="*/ 17 w 225"/>
                <a:gd name="T7" fmla="*/ 123 h 125"/>
                <a:gd name="T8" fmla="*/ 21 w 225"/>
                <a:gd name="T9" fmla="*/ 125 h 125"/>
                <a:gd name="T10" fmla="*/ 27 w 225"/>
                <a:gd name="T11" fmla="*/ 125 h 125"/>
                <a:gd name="T12" fmla="*/ 33 w 225"/>
                <a:gd name="T13" fmla="*/ 125 h 125"/>
                <a:gd name="T14" fmla="*/ 65 w 225"/>
                <a:gd name="T15" fmla="*/ 111 h 125"/>
                <a:gd name="T16" fmla="*/ 119 w 225"/>
                <a:gd name="T17" fmla="*/ 94 h 125"/>
                <a:gd name="T18" fmla="*/ 150 w 225"/>
                <a:gd name="T19" fmla="*/ 88 h 125"/>
                <a:gd name="T20" fmla="*/ 175 w 225"/>
                <a:gd name="T21" fmla="*/ 88 h 125"/>
                <a:gd name="T22" fmla="*/ 194 w 225"/>
                <a:gd name="T23" fmla="*/ 86 h 125"/>
                <a:gd name="T24" fmla="*/ 209 w 225"/>
                <a:gd name="T25" fmla="*/ 86 h 125"/>
                <a:gd name="T26" fmla="*/ 215 w 225"/>
                <a:gd name="T27" fmla="*/ 86 h 125"/>
                <a:gd name="T28" fmla="*/ 219 w 225"/>
                <a:gd name="T29" fmla="*/ 84 h 125"/>
                <a:gd name="T30" fmla="*/ 223 w 225"/>
                <a:gd name="T31" fmla="*/ 80 h 125"/>
                <a:gd name="T32" fmla="*/ 225 w 225"/>
                <a:gd name="T33" fmla="*/ 77 h 125"/>
                <a:gd name="T34" fmla="*/ 225 w 225"/>
                <a:gd name="T35" fmla="*/ 61 h 125"/>
                <a:gd name="T36" fmla="*/ 221 w 225"/>
                <a:gd name="T37" fmla="*/ 40 h 125"/>
                <a:gd name="T38" fmla="*/ 219 w 225"/>
                <a:gd name="T39" fmla="*/ 30 h 125"/>
                <a:gd name="T40" fmla="*/ 215 w 225"/>
                <a:gd name="T41" fmla="*/ 25 h 125"/>
                <a:gd name="T42" fmla="*/ 211 w 225"/>
                <a:gd name="T43" fmla="*/ 17 h 125"/>
                <a:gd name="T44" fmla="*/ 205 w 225"/>
                <a:gd name="T45" fmla="*/ 13 h 125"/>
                <a:gd name="T46" fmla="*/ 200 w 225"/>
                <a:gd name="T47" fmla="*/ 9 h 125"/>
                <a:gd name="T48" fmla="*/ 194 w 225"/>
                <a:gd name="T49" fmla="*/ 5 h 125"/>
                <a:gd name="T50" fmla="*/ 186 w 225"/>
                <a:gd name="T51" fmla="*/ 4 h 125"/>
                <a:gd name="T52" fmla="*/ 178 w 225"/>
                <a:gd name="T53" fmla="*/ 2 h 125"/>
                <a:gd name="T54" fmla="*/ 161 w 225"/>
                <a:gd name="T55" fmla="*/ 0 h 125"/>
                <a:gd name="T56" fmla="*/ 142 w 225"/>
                <a:gd name="T57" fmla="*/ 0 h 125"/>
                <a:gd name="T58" fmla="*/ 123 w 225"/>
                <a:gd name="T59" fmla="*/ 2 h 125"/>
                <a:gd name="T60" fmla="*/ 104 w 225"/>
                <a:gd name="T61" fmla="*/ 5 h 125"/>
                <a:gd name="T62" fmla="*/ 84 w 225"/>
                <a:gd name="T63" fmla="*/ 9 h 125"/>
                <a:gd name="T64" fmla="*/ 65 w 225"/>
                <a:gd name="T65" fmla="*/ 15 h 125"/>
                <a:gd name="T66" fmla="*/ 46 w 225"/>
                <a:gd name="T67" fmla="*/ 21 h 125"/>
                <a:gd name="T68" fmla="*/ 29 w 225"/>
                <a:gd name="T69" fmla="*/ 30 h 125"/>
                <a:gd name="T70" fmla="*/ 21 w 225"/>
                <a:gd name="T71" fmla="*/ 34 h 125"/>
                <a:gd name="T72" fmla="*/ 15 w 225"/>
                <a:gd name="T73" fmla="*/ 40 h 125"/>
                <a:gd name="T74" fmla="*/ 9 w 225"/>
                <a:gd name="T75" fmla="*/ 46 h 125"/>
                <a:gd name="T76" fmla="*/ 6 w 225"/>
                <a:gd name="T77" fmla="*/ 52 h 125"/>
                <a:gd name="T78" fmla="*/ 2 w 225"/>
                <a:gd name="T79" fmla="*/ 59 h 125"/>
                <a:gd name="T80" fmla="*/ 0 w 225"/>
                <a:gd name="T81" fmla="*/ 67 h 125"/>
                <a:gd name="T82" fmla="*/ 0 w 225"/>
                <a:gd name="T83" fmla="*/ 75 h 125"/>
                <a:gd name="T84" fmla="*/ 0 w 225"/>
                <a:gd name="T85" fmla="*/ 84 h 1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5"/>
                <a:gd name="T130" fmla="*/ 0 h 125"/>
                <a:gd name="T131" fmla="*/ 225 w 225"/>
                <a:gd name="T132" fmla="*/ 125 h 1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5" h="125">
                  <a:moveTo>
                    <a:pt x="0" y="84"/>
                  </a:moveTo>
                  <a:lnTo>
                    <a:pt x="6" y="105"/>
                  </a:lnTo>
                  <a:lnTo>
                    <a:pt x="13" y="119"/>
                  </a:lnTo>
                  <a:lnTo>
                    <a:pt x="17" y="123"/>
                  </a:lnTo>
                  <a:lnTo>
                    <a:pt x="21" y="125"/>
                  </a:lnTo>
                  <a:lnTo>
                    <a:pt x="27" y="125"/>
                  </a:lnTo>
                  <a:lnTo>
                    <a:pt x="33" y="125"/>
                  </a:lnTo>
                  <a:lnTo>
                    <a:pt x="65" y="111"/>
                  </a:lnTo>
                  <a:lnTo>
                    <a:pt x="119" y="94"/>
                  </a:lnTo>
                  <a:lnTo>
                    <a:pt x="150" y="88"/>
                  </a:lnTo>
                  <a:lnTo>
                    <a:pt x="175" y="88"/>
                  </a:lnTo>
                  <a:lnTo>
                    <a:pt x="194" y="86"/>
                  </a:lnTo>
                  <a:lnTo>
                    <a:pt x="209" y="86"/>
                  </a:lnTo>
                  <a:lnTo>
                    <a:pt x="215" y="86"/>
                  </a:lnTo>
                  <a:lnTo>
                    <a:pt x="219" y="84"/>
                  </a:lnTo>
                  <a:lnTo>
                    <a:pt x="223" y="80"/>
                  </a:lnTo>
                  <a:lnTo>
                    <a:pt x="225" y="77"/>
                  </a:lnTo>
                  <a:lnTo>
                    <a:pt x="225" y="61"/>
                  </a:lnTo>
                  <a:lnTo>
                    <a:pt x="221" y="40"/>
                  </a:lnTo>
                  <a:lnTo>
                    <a:pt x="219" y="30"/>
                  </a:lnTo>
                  <a:lnTo>
                    <a:pt x="215" y="25"/>
                  </a:lnTo>
                  <a:lnTo>
                    <a:pt x="211" y="17"/>
                  </a:lnTo>
                  <a:lnTo>
                    <a:pt x="205" y="13"/>
                  </a:lnTo>
                  <a:lnTo>
                    <a:pt x="200" y="9"/>
                  </a:lnTo>
                  <a:lnTo>
                    <a:pt x="194" y="5"/>
                  </a:lnTo>
                  <a:lnTo>
                    <a:pt x="186" y="4"/>
                  </a:lnTo>
                  <a:lnTo>
                    <a:pt x="178" y="2"/>
                  </a:lnTo>
                  <a:lnTo>
                    <a:pt x="161" y="0"/>
                  </a:lnTo>
                  <a:lnTo>
                    <a:pt x="142" y="0"/>
                  </a:lnTo>
                  <a:lnTo>
                    <a:pt x="123" y="2"/>
                  </a:lnTo>
                  <a:lnTo>
                    <a:pt x="104" y="5"/>
                  </a:lnTo>
                  <a:lnTo>
                    <a:pt x="84" y="9"/>
                  </a:lnTo>
                  <a:lnTo>
                    <a:pt x="65" y="15"/>
                  </a:lnTo>
                  <a:lnTo>
                    <a:pt x="46" y="21"/>
                  </a:lnTo>
                  <a:lnTo>
                    <a:pt x="29" y="30"/>
                  </a:lnTo>
                  <a:lnTo>
                    <a:pt x="21" y="34"/>
                  </a:lnTo>
                  <a:lnTo>
                    <a:pt x="15" y="40"/>
                  </a:lnTo>
                  <a:lnTo>
                    <a:pt x="9" y="46"/>
                  </a:lnTo>
                  <a:lnTo>
                    <a:pt x="6" y="52"/>
                  </a:lnTo>
                  <a:lnTo>
                    <a:pt x="2" y="59"/>
                  </a:lnTo>
                  <a:lnTo>
                    <a:pt x="0" y="67"/>
                  </a:lnTo>
                  <a:lnTo>
                    <a:pt x="0" y="75"/>
                  </a:lnTo>
                  <a:lnTo>
                    <a:pt x="0" y="84"/>
                  </a:lnTo>
                </a:path>
              </a:pathLst>
            </a:custGeom>
            <a:solidFill>
              <a:schemeClr val="bg1"/>
            </a:solidFill>
            <a:ln w="28575" cmpd="sng">
              <a:solidFill>
                <a:srgbClr val="244890"/>
              </a:solidFill>
              <a:prstDash val="solid"/>
              <a:round/>
              <a:headEnd/>
              <a:tailEnd/>
            </a:ln>
          </p:spPr>
          <p:txBody>
            <a:bodyPr/>
            <a:lstStyle/>
            <a:p>
              <a:endParaRPr lang="el-GR"/>
            </a:p>
          </p:txBody>
        </p:sp>
        <p:sp>
          <p:nvSpPr>
            <p:cNvPr id="56337" name="Freeform 62"/>
            <p:cNvSpPr>
              <a:spLocks/>
            </p:cNvSpPr>
            <p:nvPr/>
          </p:nvSpPr>
          <p:spPr bwMode="auto">
            <a:xfrm>
              <a:off x="2090" y="353"/>
              <a:ext cx="761" cy="436"/>
            </a:xfrm>
            <a:custGeom>
              <a:avLst/>
              <a:gdLst>
                <a:gd name="T0" fmla="*/ 4 w 357"/>
                <a:gd name="T1" fmla="*/ 146 h 205"/>
                <a:gd name="T2" fmla="*/ 11 w 357"/>
                <a:gd name="T3" fmla="*/ 163 h 205"/>
                <a:gd name="T4" fmla="*/ 19 w 357"/>
                <a:gd name="T5" fmla="*/ 178 h 205"/>
                <a:gd name="T6" fmla="*/ 25 w 357"/>
                <a:gd name="T7" fmla="*/ 190 h 205"/>
                <a:gd name="T8" fmla="*/ 32 w 357"/>
                <a:gd name="T9" fmla="*/ 198 h 205"/>
                <a:gd name="T10" fmla="*/ 38 w 357"/>
                <a:gd name="T11" fmla="*/ 203 h 205"/>
                <a:gd name="T12" fmla="*/ 46 w 357"/>
                <a:gd name="T13" fmla="*/ 205 h 205"/>
                <a:gd name="T14" fmla="*/ 54 w 357"/>
                <a:gd name="T15" fmla="*/ 205 h 205"/>
                <a:gd name="T16" fmla="*/ 63 w 357"/>
                <a:gd name="T17" fmla="*/ 201 h 205"/>
                <a:gd name="T18" fmla="*/ 84 w 357"/>
                <a:gd name="T19" fmla="*/ 192 h 205"/>
                <a:gd name="T20" fmla="*/ 111 w 357"/>
                <a:gd name="T21" fmla="*/ 176 h 205"/>
                <a:gd name="T22" fmla="*/ 128 w 357"/>
                <a:gd name="T23" fmla="*/ 167 h 205"/>
                <a:gd name="T24" fmla="*/ 148 w 357"/>
                <a:gd name="T25" fmla="*/ 159 h 205"/>
                <a:gd name="T26" fmla="*/ 169 w 357"/>
                <a:gd name="T27" fmla="*/ 150 h 205"/>
                <a:gd name="T28" fmla="*/ 194 w 357"/>
                <a:gd name="T29" fmla="*/ 140 h 205"/>
                <a:gd name="T30" fmla="*/ 219 w 357"/>
                <a:gd name="T31" fmla="*/ 132 h 205"/>
                <a:gd name="T32" fmla="*/ 240 w 357"/>
                <a:gd name="T33" fmla="*/ 126 h 205"/>
                <a:gd name="T34" fmla="*/ 261 w 357"/>
                <a:gd name="T35" fmla="*/ 123 h 205"/>
                <a:gd name="T36" fmla="*/ 278 w 357"/>
                <a:gd name="T37" fmla="*/ 121 h 205"/>
                <a:gd name="T38" fmla="*/ 309 w 357"/>
                <a:gd name="T39" fmla="*/ 119 h 205"/>
                <a:gd name="T40" fmla="*/ 330 w 357"/>
                <a:gd name="T41" fmla="*/ 117 h 205"/>
                <a:gd name="T42" fmla="*/ 338 w 357"/>
                <a:gd name="T43" fmla="*/ 113 h 205"/>
                <a:gd name="T44" fmla="*/ 346 w 357"/>
                <a:gd name="T45" fmla="*/ 111 h 205"/>
                <a:gd name="T46" fmla="*/ 349 w 357"/>
                <a:gd name="T47" fmla="*/ 105 h 205"/>
                <a:gd name="T48" fmla="*/ 353 w 357"/>
                <a:gd name="T49" fmla="*/ 100 h 205"/>
                <a:gd name="T50" fmla="*/ 357 w 357"/>
                <a:gd name="T51" fmla="*/ 90 h 205"/>
                <a:gd name="T52" fmla="*/ 357 w 357"/>
                <a:gd name="T53" fmla="*/ 76 h 205"/>
                <a:gd name="T54" fmla="*/ 357 w 357"/>
                <a:gd name="T55" fmla="*/ 61 h 205"/>
                <a:gd name="T56" fmla="*/ 355 w 357"/>
                <a:gd name="T57" fmla="*/ 40 h 205"/>
                <a:gd name="T58" fmla="*/ 353 w 357"/>
                <a:gd name="T59" fmla="*/ 32 h 205"/>
                <a:gd name="T60" fmla="*/ 349 w 357"/>
                <a:gd name="T61" fmla="*/ 23 h 205"/>
                <a:gd name="T62" fmla="*/ 342 w 357"/>
                <a:gd name="T63" fmla="*/ 17 h 205"/>
                <a:gd name="T64" fmla="*/ 334 w 357"/>
                <a:gd name="T65" fmla="*/ 11 h 205"/>
                <a:gd name="T66" fmla="*/ 322 w 357"/>
                <a:gd name="T67" fmla="*/ 7 h 205"/>
                <a:gd name="T68" fmla="*/ 309 w 357"/>
                <a:gd name="T69" fmla="*/ 3 h 205"/>
                <a:gd name="T70" fmla="*/ 296 w 357"/>
                <a:gd name="T71" fmla="*/ 1 h 205"/>
                <a:gd name="T72" fmla="*/ 282 w 357"/>
                <a:gd name="T73" fmla="*/ 0 h 205"/>
                <a:gd name="T74" fmla="*/ 249 w 357"/>
                <a:gd name="T75" fmla="*/ 0 h 205"/>
                <a:gd name="T76" fmla="*/ 215 w 357"/>
                <a:gd name="T77" fmla="*/ 1 h 205"/>
                <a:gd name="T78" fmla="*/ 182 w 357"/>
                <a:gd name="T79" fmla="*/ 9 h 205"/>
                <a:gd name="T80" fmla="*/ 150 w 357"/>
                <a:gd name="T81" fmla="*/ 17 h 205"/>
                <a:gd name="T82" fmla="*/ 119 w 357"/>
                <a:gd name="T83" fmla="*/ 26 h 205"/>
                <a:gd name="T84" fmla="*/ 90 w 357"/>
                <a:gd name="T85" fmla="*/ 40 h 205"/>
                <a:gd name="T86" fmla="*/ 61 w 357"/>
                <a:gd name="T87" fmla="*/ 53 h 205"/>
                <a:gd name="T88" fmla="*/ 38 w 357"/>
                <a:gd name="T89" fmla="*/ 69 h 205"/>
                <a:gd name="T90" fmla="*/ 27 w 357"/>
                <a:gd name="T91" fmla="*/ 76 h 205"/>
                <a:gd name="T92" fmla="*/ 17 w 357"/>
                <a:gd name="T93" fmla="*/ 86 h 205"/>
                <a:gd name="T94" fmla="*/ 9 w 357"/>
                <a:gd name="T95" fmla="*/ 94 h 205"/>
                <a:gd name="T96" fmla="*/ 6 w 357"/>
                <a:gd name="T97" fmla="*/ 103 h 205"/>
                <a:gd name="T98" fmla="*/ 2 w 357"/>
                <a:gd name="T99" fmla="*/ 113 h 205"/>
                <a:gd name="T100" fmla="*/ 0 w 357"/>
                <a:gd name="T101" fmla="*/ 125 h 205"/>
                <a:gd name="T102" fmla="*/ 0 w 357"/>
                <a:gd name="T103" fmla="*/ 134 h 205"/>
                <a:gd name="T104" fmla="*/ 4 w 357"/>
                <a:gd name="T105" fmla="*/ 146 h 20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57"/>
                <a:gd name="T160" fmla="*/ 0 h 205"/>
                <a:gd name="T161" fmla="*/ 357 w 357"/>
                <a:gd name="T162" fmla="*/ 205 h 20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57" h="205">
                  <a:moveTo>
                    <a:pt x="4" y="146"/>
                  </a:moveTo>
                  <a:lnTo>
                    <a:pt x="11" y="163"/>
                  </a:lnTo>
                  <a:lnTo>
                    <a:pt x="19" y="178"/>
                  </a:lnTo>
                  <a:lnTo>
                    <a:pt x="25" y="190"/>
                  </a:lnTo>
                  <a:lnTo>
                    <a:pt x="32" y="198"/>
                  </a:lnTo>
                  <a:lnTo>
                    <a:pt x="38" y="203"/>
                  </a:lnTo>
                  <a:lnTo>
                    <a:pt x="46" y="205"/>
                  </a:lnTo>
                  <a:lnTo>
                    <a:pt x="54" y="205"/>
                  </a:lnTo>
                  <a:lnTo>
                    <a:pt x="63" y="201"/>
                  </a:lnTo>
                  <a:lnTo>
                    <a:pt x="84" y="192"/>
                  </a:lnTo>
                  <a:lnTo>
                    <a:pt x="111" y="176"/>
                  </a:lnTo>
                  <a:lnTo>
                    <a:pt x="128" y="167"/>
                  </a:lnTo>
                  <a:lnTo>
                    <a:pt x="148" y="159"/>
                  </a:lnTo>
                  <a:lnTo>
                    <a:pt x="169" y="150"/>
                  </a:lnTo>
                  <a:lnTo>
                    <a:pt x="194" y="140"/>
                  </a:lnTo>
                  <a:lnTo>
                    <a:pt x="219" y="132"/>
                  </a:lnTo>
                  <a:lnTo>
                    <a:pt x="240" y="126"/>
                  </a:lnTo>
                  <a:lnTo>
                    <a:pt x="261" y="123"/>
                  </a:lnTo>
                  <a:lnTo>
                    <a:pt x="278" y="121"/>
                  </a:lnTo>
                  <a:lnTo>
                    <a:pt x="309" y="119"/>
                  </a:lnTo>
                  <a:lnTo>
                    <a:pt x="330" y="117"/>
                  </a:lnTo>
                  <a:lnTo>
                    <a:pt x="338" y="113"/>
                  </a:lnTo>
                  <a:lnTo>
                    <a:pt x="346" y="111"/>
                  </a:lnTo>
                  <a:lnTo>
                    <a:pt x="349" y="105"/>
                  </a:lnTo>
                  <a:lnTo>
                    <a:pt x="353" y="100"/>
                  </a:lnTo>
                  <a:lnTo>
                    <a:pt x="357" y="90"/>
                  </a:lnTo>
                  <a:lnTo>
                    <a:pt x="357" y="76"/>
                  </a:lnTo>
                  <a:lnTo>
                    <a:pt x="357" y="61"/>
                  </a:lnTo>
                  <a:lnTo>
                    <a:pt x="355" y="40"/>
                  </a:lnTo>
                  <a:lnTo>
                    <a:pt x="353" y="32"/>
                  </a:lnTo>
                  <a:lnTo>
                    <a:pt x="349" y="23"/>
                  </a:lnTo>
                  <a:lnTo>
                    <a:pt x="342" y="17"/>
                  </a:lnTo>
                  <a:lnTo>
                    <a:pt x="334" y="11"/>
                  </a:lnTo>
                  <a:lnTo>
                    <a:pt x="322" y="7"/>
                  </a:lnTo>
                  <a:lnTo>
                    <a:pt x="309" y="3"/>
                  </a:lnTo>
                  <a:lnTo>
                    <a:pt x="296" y="1"/>
                  </a:lnTo>
                  <a:lnTo>
                    <a:pt x="282" y="0"/>
                  </a:lnTo>
                  <a:lnTo>
                    <a:pt x="249" y="0"/>
                  </a:lnTo>
                  <a:lnTo>
                    <a:pt x="215" y="1"/>
                  </a:lnTo>
                  <a:lnTo>
                    <a:pt x="182" y="9"/>
                  </a:lnTo>
                  <a:lnTo>
                    <a:pt x="150" y="17"/>
                  </a:lnTo>
                  <a:lnTo>
                    <a:pt x="119" y="26"/>
                  </a:lnTo>
                  <a:lnTo>
                    <a:pt x="90" y="40"/>
                  </a:lnTo>
                  <a:lnTo>
                    <a:pt x="61" y="53"/>
                  </a:lnTo>
                  <a:lnTo>
                    <a:pt x="38" y="69"/>
                  </a:lnTo>
                  <a:lnTo>
                    <a:pt x="27" y="76"/>
                  </a:lnTo>
                  <a:lnTo>
                    <a:pt x="17" y="86"/>
                  </a:lnTo>
                  <a:lnTo>
                    <a:pt x="9" y="94"/>
                  </a:lnTo>
                  <a:lnTo>
                    <a:pt x="6" y="103"/>
                  </a:lnTo>
                  <a:lnTo>
                    <a:pt x="2" y="113"/>
                  </a:lnTo>
                  <a:lnTo>
                    <a:pt x="0" y="125"/>
                  </a:lnTo>
                  <a:lnTo>
                    <a:pt x="0" y="134"/>
                  </a:lnTo>
                  <a:lnTo>
                    <a:pt x="4" y="146"/>
                  </a:lnTo>
                </a:path>
              </a:pathLst>
            </a:custGeom>
            <a:solidFill>
              <a:schemeClr val="bg1"/>
            </a:solidFill>
            <a:ln w="28575" cmpd="sng">
              <a:solidFill>
                <a:srgbClr val="244890"/>
              </a:solidFill>
              <a:prstDash val="solid"/>
              <a:round/>
              <a:headEnd/>
              <a:tailEnd/>
            </a:ln>
          </p:spPr>
          <p:txBody>
            <a:bodyPr/>
            <a:lstStyle/>
            <a:p>
              <a:endParaRPr lang="el-GR"/>
            </a:p>
          </p:txBody>
        </p:sp>
        <p:sp>
          <p:nvSpPr>
            <p:cNvPr id="56338" name="Freeform 63"/>
            <p:cNvSpPr>
              <a:spLocks/>
            </p:cNvSpPr>
            <p:nvPr/>
          </p:nvSpPr>
          <p:spPr bwMode="auto">
            <a:xfrm>
              <a:off x="2864" y="348"/>
              <a:ext cx="782" cy="431"/>
            </a:xfrm>
            <a:custGeom>
              <a:avLst/>
              <a:gdLst>
                <a:gd name="T0" fmla="*/ 363 w 367"/>
                <a:gd name="T1" fmla="*/ 140 h 202"/>
                <a:gd name="T2" fmla="*/ 355 w 367"/>
                <a:gd name="T3" fmla="*/ 159 h 202"/>
                <a:gd name="T4" fmla="*/ 349 w 367"/>
                <a:gd name="T5" fmla="*/ 175 h 202"/>
                <a:gd name="T6" fmla="*/ 342 w 367"/>
                <a:gd name="T7" fmla="*/ 186 h 202"/>
                <a:gd name="T8" fmla="*/ 336 w 367"/>
                <a:gd name="T9" fmla="*/ 194 h 202"/>
                <a:gd name="T10" fmla="*/ 328 w 367"/>
                <a:gd name="T11" fmla="*/ 198 h 202"/>
                <a:gd name="T12" fmla="*/ 322 w 367"/>
                <a:gd name="T13" fmla="*/ 202 h 202"/>
                <a:gd name="T14" fmla="*/ 315 w 367"/>
                <a:gd name="T15" fmla="*/ 202 h 202"/>
                <a:gd name="T16" fmla="*/ 305 w 367"/>
                <a:gd name="T17" fmla="*/ 200 h 202"/>
                <a:gd name="T18" fmla="*/ 284 w 367"/>
                <a:gd name="T19" fmla="*/ 190 h 202"/>
                <a:gd name="T20" fmla="*/ 255 w 367"/>
                <a:gd name="T21" fmla="*/ 175 h 202"/>
                <a:gd name="T22" fmla="*/ 240 w 367"/>
                <a:gd name="T23" fmla="*/ 167 h 202"/>
                <a:gd name="T24" fmla="*/ 219 w 367"/>
                <a:gd name="T25" fmla="*/ 157 h 202"/>
                <a:gd name="T26" fmla="*/ 198 w 367"/>
                <a:gd name="T27" fmla="*/ 150 h 202"/>
                <a:gd name="T28" fmla="*/ 173 w 367"/>
                <a:gd name="T29" fmla="*/ 140 h 202"/>
                <a:gd name="T30" fmla="*/ 148 w 367"/>
                <a:gd name="T31" fmla="*/ 134 h 202"/>
                <a:gd name="T32" fmla="*/ 125 w 367"/>
                <a:gd name="T33" fmla="*/ 128 h 202"/>
                <a:gd name="T34" fmla="*/ 104 w 367"/>
                <a:gd name="T35" fmla="*/ 127 h 202"/>
                <a:gd name="T36" fmla="*/ 84 w 367"/>
                <a:gd name="T37" fmla="*/ 123 h 202"/>
                <a:gd name="T38" fmla="*/ 54 w 367"/>
                <a:gd name="T39" fmla="*/ 121 h 202"/>
                <a:gd name="T40" fmla="*/ 29 w 367"/>
                <a:gd name="T41" fmla="*/ 119 h 202"/>
                <a:gd name="T42" fmla="*/ 19 w 367"/>
                <a:gd name="T43" fmla="*/ 115 h 202"/>
                <a:gd name="T44" fmla="*/ 13 w 367"/>
                <a:gd name="T45" fmla="*/ 113 h 202"/>
                <a:gd name="T46" fmla="*/ 8 w 367"/>
                <a:gd name="T47" fmla="*/ 107 h 202"/>
                <a:gd name="T48" fmla="*/ 4 w 367"/>
                <a:gd name="T49" fmla="*/ 100 h 202"/>
                <a:gd name="T50" fmla="*/ 0 w 367"/>
                <a:gd name="T51" fmla="*/ 90 h 202"/>
                <a:gd name="T52" fmla="*/ 0 w 367"/>
                <a:gd name="T53" fmla="*/ 77 h 202"/>
                <a:gd name="T54" fmla="*/ 2 w 367"/>
                <a:gd name="T55" fmla="*/ 61 h 202"/>
                <a:gd name="T56" fmla="*/ 4 w 367"/>
                <a:gd name="T57" fmla="*/ 42 h 202"/>
                <a:gd name="T58" fmla="*/ 6 w 367"/>
                <a:gd name="T59" fmla="*/ 30 h 202"/>
                <a:gd name="T60" fmla="*/ 11 w 367"/>
                <a:gd name="T61" fmla="*/ 23 h 202"/>
                <a:gd name="T62" fmla="*/ 19 w 367"/>
                <a:gd name="T63" fmla="*/ 15 h 202"/>
                <a:gd name="T64" fmla="*/ 29 w 367"/>
                <a:gd name="T65" fmla="*/ 9 h 202"/>
                <a:gd name="T66" fmla="*/ 40 w 367"/>
                <a:gd name="T67" fmla="*/ 5 h 202"/>
                <a:gd name="T68" fmla="*/ 52 w 367"/>
                <a:gd name="T69" fmla="*/ 2 h 202"/>
                <a:gd name="T70" fmla="*/ 65 w 367"/>
                <a:gd name="T71" fmla="*/ 0 h 202"/>
                <a:gd name="T72" fmla="*/ 80 w 367"/>
                <a:gd name="T73" fmla="*/ 0 h 202"/>
                <a:gd name="T74" fmla="*/ 113 w 367"/>
                <a:gd name="T75" fmla="*/ 0 h 202"/>
                <a:gd name="T76" fmla="*/ 146 w 367"/>
                <a:gd name="T77" fmla="*/ 3 h 202"/>
                <a:gd name="T78" fmla="*/ 180 w 367"/>
                <a:gd name="T79" fmla="*/ 9 h 202"/>
                <a:gd name="T80" fmla="*/ 211 w 367"/>
                <a:gd name="T81" fmla="*/ 17 h 202"/>
                <a:gd name="T82" fmla="*/ 242 w 367"/>
                <a:gd name="T83" fmla="*/ 25 h 202"/>
                <a:gd name="T84" fmla="*/ 273 w 367"/>
                <a:gd name="T85" fmla="*/ 36 h 202"/>
                <a:gd name="T86" fmla="*/ 301 w 367"/>
                <a:gd name="T87" fmla="*/ 50 h 202"/>
                <a:gd name="T88" fmla="*/ 326 w 367"/>
                <a:gd name="T89" fmla="*/ 65 h 202"/>
                <a:gd name="T90" fmla="*/ 336 w 367"/>
                <a:gd name="T91" fmla="*/ 73 h 202"/>
                <a:gd name="T92" fmla="*/ 346 w 367"/>
                <a:gd name="T93" fmla="*/ 80 h 202"/>
                <a:gd name="T94" fmla="*/ 353 w 367"/>
                <a:gd name="T95" fmla="*/ 90 h 202"/>
                <a:gd name="T96" fmla="*/ 361 w 367"/>
                <a:gd name="T97" fmla="*/ 98 h 202"/>
                <a:gd name="T98" fmla="*/ 365 w 367"/>
                <a:gd name="T99" fmla="*/ 107 h 202"/>
                <a:gd name="T100" fmla="*/ 367 w 367"/>
                <a:gd name="T101" fmla="*/ 119 h 202"/>
                <a:gd name="T102" fmla="*/ 367 w 367"/>
                <a:gd name="T103" fmla="*/ 128 h 202"/>
                <a:gd name="T104" fmla="*/ 363 w 367"/>
                <a:gd name="T105" fmla="*/ 140 h 20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67"/>
                <a:gd name="T160" fmla="*/ 0 h 202"/>
                <a:gd name="T161" fmla="*/ 367 w 367"/>
                <a:gd name="T162" fmla="*/ 202 h 20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67" h="202">
                  <a:moveTo>
                    <a:pt x="363" y="140"/>
                  </a:moveTo>
                  <a:lnTo>
                    <a:pt x="355" y="159"/>
                  </a:lnTo>
                  <a:lnTo>
                    <a:pt x="349" y="175"/>
                  </a:lnTo>
                  <a:lnTo>
                    <a:pt x="342" y="186"/>
                  </a:lnTo>
                  <a:lnTo>
                    <a:pt x="336" y="194"/>
                  </a:lnTo>
                  <a:lnTo>
                    <a:pt x="328" y="198"/>
                  </a:lnTo>
                  <a:lnTo>
                    <a:pt x="322" y="202"/>
                  </a:lnTo>
                  <a:lnTo>
                    <a:pt x="315" y="202"/>
                  </a:lnTo>
                  <a:lnTo>
                    <a:pt x="305" y="200"/>
                  </a:lnTo>
                  <a:lnTo>
                    <a:pt x="284" y="190"/>
                  </a:lnTo>
                  <a:lnTo>
                    <a:pt x="255" y="175"/>
                  </a:lnTo>
                  <a:lnTo>
                    <a:pt x="240" y="167"/>
                  </a:lnTo>
                  <a:lnTo>
                    <a:pt x="219" y="157"/>
                  </a:lnTo>
                  <a:lnTo>
                    <a:pt x="198" y="150"/>
                  </a:lnTo>
                  <a:lnTo>
                    <a:pt x="173" y="140"/>
                  </a:lnTo>
                  <a:lnTo>
                    <a:pt x="148" y="134"/>
                  </a:lnTo>
                  <a:lnTo>
                    <a:pt x="125" y="128"/>
                  </a:lnTo>
                  <a:lnTo>
                    <a:pt x="104" y="127"/>
                  </a:lnTo>
                  <a:lnTo>
                    <a:pt x="84" y="123"/>
                  </a:lnTo>
                  <a:lnTo>
                    <a:pt x="54" y="121"/>
                  </a:lnTo>
                  <a:lnTo>
                    <a:pt x="29" y="119"/>
                  </a:lnTo>
                  <a:lnTo>
                    <a:pt x="19" y="115"/>
                  </a:lnTo>
                  <a:lnTo>
                    <a:pt x="13" y="113"/>
                  </a:lnTo>
                  <a:lnTo>
                    <a:pt x="8" y="107"/>
                  </a:lnTo>
                  <a:lnTo>
                    <a:pt x="4" y="100"/>
                  </a:lnTo>
                  <a:lnTo>
                    <a:pt x="0" y="90"/>
                  </a:lnTo>
                  <a:lnTo>
                    <a:pt x="0" y="77"/>
                  </a:lnTo>
                  <a:lnTo>
                    <a:pt x="2" y="61"/>
                  </a:lnTo>
                  <a:lnTo>
                    <a:pt x="4" y="42"/>
                  </a:lnTo>
                  <a:lnTo>
                    <a:pt x="6" y="30"/>
                  </a:lnTo>
                  <a:lnTo>
                    <a:pt x="11" y="23"/>
                  </a:lnTo>
                  <a:lnTo>
                    <a:pt x="19" y="15"/>
                  </a:lnTo>
                  <a:lnTo>
                    <a:pt x="29" y="9"/>
                  </a:lnTo>
                  <a:lnTo>
                    <a:pt x="40" y="5"/>
                  </a:lnTo>
                  <a:lnTo>
                    <a:pt x="52" y="2"/>
                  </a:lnTo>
                  <a:lnTo>
                    <a:pt x="65" y="0"/>
                  </a:lnTo>
                  <a:lnTo>
                    <a:pt x="80" y="0"/>
                  </a:lnTo>
                  <a:lnTo>
                    <a:pt x="113" y="0"/>
                  </a:lnTo>
                  <a:lnTo>
                    <a:pt x="146" y="3"/>
                  </a:lnTo>
                  <a:lnTo>
                    <a:pt x="180" y="9"/>
                  </a:lnTo>
                  <a:lnTo>
                    <a:pt x="211" y="17"/>
                  </a:lnTo>
                  <a:lnTo>
                    <a:pt x="242" y="25"/>
                  </a:lnTo>
                  <a:lnTo>
                    <a:pt x="273" y="36"/>
                  </a:lnTo>
                  <a:lnTo>
                    <a:pt x="301" y="50"/>
                  </a:lnTo>
                  <a:lnTo>
                    <a:pt x="326" y="65"/>
                  </a:lnTo>
                  <a:lnTo>
                    <a:pt x="336" y="73"/>
                  </a:lnTo>
                  <a:lnTo>
                    <a:pt x="346" y="80"/>
                  </a:lnTo>
                  <a:lnTo>
                    <a:pt x="353" y="90"/>
                  </a:lnTo>
                  <a:lnTo>
                    <a:pt x="361" y="98"/>
                  </a:lnTo>
                  <a:lnTo>
                    <a:pt x="365" y="107"/>
                  </a:lnTo>
                  <a:lnTo>
                    <a:pt x="367" y="119"/>
                  </a:lnTo>
                  <a:lnTo>
                    <a:pt x="367" y="128"/>
                  </a:lnTo>
                  <a:lnTo>
                    <a:pt x="363" y="140"/>
                  </a:lnTo>
                </a:path>
              </a:pathLst>
            </a:custGeom>
            <a:solidFill>
              <a:schemeClr val="bg1"/>
            </a:solidFill>
            <a:ln w="28575" cmpd="sng">
              <a:solidFill>
                <a:srgbClr val="244890"/>
              </a:solidFill>
              <a:prstDash val="solid"/>
              <a:round/>
              <a:headEnd/>
              <a:tailEnd/>
            </a:ln>
          </p:spPr>
          <p:txBody>
            <a:bodyPr/>
            <a:lstStyle/>
            <a:p>
              <a:endParaRPr lang="el-GR"/>
            </a:p>
          </p:txBody>
        </p:sp>
        <p:sp>
          <p:nvSpPr>
            <p:cNvPr id="56339" name="Freeform 64"/>
            <p:cNvSpPr>
              <a:spLocks/>
            </p:cNvSpPr>
            <p:nvPr/>
          </p:nvSpPr>
          <p:spPr bwMode="auto">
            <a:xfrm>
              <a:off x="1721" y="1105"/>
              <a:ext cx="382" cy="456"/>
            </a:xfrm>
            <a:custGeom>
              <a:avLst/>
              <a:gdLst>
                <a:gd name="T0" fmla="*/ 36 w 179"/>
                <a:gd name="T1" fmla="*/ 212 h 214"/>
                <a:gd name="T2" fmla="*/ 42 w 179"/>
                <a:gd name="T3" fmla="*/ 214 h 214"/>
                <a:gd name="T4" fmla="*/ 50 w 179"/>
                <a:gd name="T5" fmla="*/ 214 h 214"/>
                <a:gd name="T6" fmla="*/ 58 w 179"/>
                <a:gd name="T7" fmla="*/ 212 h 214"/>
                <a:gd name="T8" fmla="*/ 67 w 179"/>
                <a:gd name="T9" fmla="*/ 210 h 214"/>
                <a:gd name="T10" fmla="*/ 90 w 179"/>
                <a:gd name="T11" fmla="*/ 202 h 214"/>
                <a:gd name="T12" fmla="*/ 113 w 179"/>
                <a:gd name="T13" fmla="*/ 193 h 214"/>
                <a:gd name="T14" fmla="*/ 134 w 179"/>
                <a:gd name="T15" fmla="*/ 179 h 214"/>
                <a:gd name="T16" fmla="*/ 154 w 179"/>
                <a:gd name="T17" fmla="*/ 168 h 214"/>
                <a:gd name="T18" fmla="*/ 169 w 179"/>
                <a:gd name="T19" fmla="*/ 154 h 214"/>
                <a:gd name="T20" fmla="*/ 177 w 179"/>
                <a:gd name="T21" fmla="*/ 145 h 214"/>
                <a:gd name="T22" fmla="*/ 179 w 179"/>
                <a:gd name="T23" fmla="*/ 131 h 214"/>
                <a:gd name="T24" fmla="*/ 179 w 179"/>
                <a:gd name="T25" fmla="*/ 114 h 214"/>
                <a:gd name="T26" fmla="*/ 175 w 179"/>
                <a:gd name="T27" fmla="*/ 91 h 214"/>
                <a:gd name="T28" fmla="*/ 169 w 179"/>
                <a:gd name="T29" fmla="*/ 68 h 214"/>
                <a:gd name="T30" fmla="*/ 161 w 179"/>
                <a:gd name="T31" fmla="*/ 45 h 214"/>
                <a:gd name="T32" fmla="*/ 152 w 179"/>
                <a:gd name="T33" fmla="*/ 25 h 214"/>
                <a:gd name="T34" fmla="*/ 148 w 179"/>
                <a:gd name="T35" fmla="*/ 18 h 214"/>
                <a:gd name="T36" fmla="*/ 142 w 179"/>
                <a:gd name="T37" fmla="*/ 10 h 214"/>
                <a:gd name="T38" fmla="*/ 136 w 179"/>
                <a:gd name="T39" fmla="*/ 6 h 214"/>
                <a:gd name="T40" fmla="*/ 132 w 179"/>
                <a:gd name="T41" fmla="*/ 2 h 214"/>
                <a:gd name="T42" fmla="*/ 125 w 179"/>
                <a:gd name="T43" fmla="*/ 0 h 214"/>
                <a:gd name="T44" fmla="*/ 119 w 179"/>
                <a:gd name="T45" fmla="*/ 0 h 214"/>
                <a:gd name="T46" fmla="*/ 109 w 179"/>
                <a:gd name="T47" fmla="*/ 2 h 214"/>
                <a:gd name="T48" fmla="*/ 102 w 179"/>
                <a:gd name="T49" fmla="*/ 4 h 214"/>
                <a:gd name="T50" fmla="*/ 83 w 179"/>
                <a:gd name="T51" fmla="*/ 10 h 214"/>
                <a:gd name="T52" fmla="*/ 63 w 179"/>
                <a:gd name="T53" fmla="*/ 20 h 214"/>
                <a:gd name="T54" fmla="*/ 46 w 179"/>
                <a:gd name="T55" fmla="*/ 31 h 214"/>
                <a:gd name="T56" fmla="*/ 29 w 179"/>
                <a:gd name="T57" fmla="*/ 45 h 214"/>
                <a:gd name="T58" fmla="*/ 15 w 179"/>
                <a:gd name="T59" fmla="*/ 58 h 214"/>
                <a:gd name="T60" fmla="*/ 8 w 179"/>
                <a:gd name="T61" fmla="*/ 71 h 214"/>
                <a:gd name="T62" fmla="*/ 2 w 179"/>
                <a:gd name="T63" fmla="*/ 87 h 214"/>
                <a:gd name="T64" fmla="*/ 0 w 179"/>
                <a:gd name="T65" fmla="*/ 106 h 214"/>
                <a:gd name="T66" fmla="*/ 0 w 179"/>
                <a:gd name="T67" fmla="*/ 127 h 214"/>
                <a:gd name="T68" fmla="*/ 2 w 179"/>
                <a:gd name="T69" fmla="*/ 148 h 214"/>
                <a:gd name="T70" fmla="*/ 8 w 179"/>
                <a:gd name="T71" fmla="*/ 170 h 214"/>
                <a:gd name="T72" fmla="*/ 13 w 179"/>
                <a:gd name="T73" fmla="*/ 189 h 214"/>
                <a:gd name="T74" fmla="*/ 19 w 179"/>
                <a:gd name="T75" fmla="*/ 196 h 214"/>
                <a:gd name="T76" fmla="*/ 23 w 179"/>
                <a:gd name="T77" fmla="*/ 202 h 214"/>
                <a:gd name="T78" fmla="*/ 29 w 179"/>
                <a:gd name="T79" fmla="*/ 208 h 214"/>
                <a:gd name="T80" fmla="*/ 36 w 179"/>
                <a:gd name="T81" fmla="*/ 212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9"/>
                <a:gd name="T124" fmla="*/ 0 h 214"/>
                <a:gd name="T125" fmla="*/ 179 w 179"/>
                <a:gd name="T126" fmla="*/ 214 h 2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9" h="214">
                  <a:moveTo>
                    <a:pt x="36" y="212"/>
                  </a:moveTo>
                  <a:lnTo>
                    <a:pt x="42" y="214"/>
                  </a:lnTo>
                  <a:lnTo>
                    <a:pt x="50" y="214"/>
                  </a:lnTo>
                  <a:lnTo>
                    <a:pt x="58" y="212"/>
                  </a:lnTo>
                  <a:lnTo>
                    <a:pt x="67" y="210"/>
                  </a:lnTo>
                  <a:lnTo>
                    <a:pt x="90" y="202"/>
                  </a:lnTo>
                  <a:lnTo>
                    <a:pt x="113" y="193"/>
                  </a:lnTo>
                  <a:lnTo>
                    <a:pt x="134" y="179"/>
                  </a:lnTo>
                  <a:lnTo>
                    <a:pt x="154" y="168"/>
                  </a:lnTo>
                  <a:lnTo>
                    <a:pt x="169" y="154"/>
                  </a:lnTo>
                  <a:lnTo>
                    <a:pt x="177" y="145"/>
                  </a:lnTo>
                  <a:lnTo>
                    <a:pt x="179" y="131"/>
                  </a:lnTo>
                  <a:lnTo>
                    <a:pt x="179" y="114"/>
                  </a:lnTo>
                  <a:lnTo>
                    <a:pt x="175" y="91"/>
                  </a:lnTo>
                  <a:lnTo>
                    <a:pt x="169" y="68"/>
                  </a:lnTo>
                  <a:lnTo>
                    <a:pt x="161" y="45"/>
                  </a:lnTo>
                  <a:lnTo>
                    <a:pt x="152" y="25"/>
                  </a:lnTo>
                  <a:lnTo>
                    <a:pt x="148" y="18"/>
                  </a:lnTo>
                  <a:lnTo>
                    <a:pt x="142" y="10"/>
                  </a:lnTo>
                  <a:lnTo>
                    <a:pt x="136" y="6"/>
                  </a:lnTo>
                  <a:lnTo>
                    <a:pt x="132" y="2"/>
                  </a:lnTo>
                  <a:lnTo>
                    <a:pt x="125" y="0"/>
                  </a:lnTo>
                  <a:lnTo>
                    <a:pt x="119" y="0"/>
                  </a:lnTo>
                  <a:lnTo>
                    <a:pt x="109" y="2"/>
                  </a:lnTo>
                  <a:lnTo>
                    <a:pt x="102" y="4"/>
                  </a:lnTo>
                  <a:lnTo>
                    <a:pt x="83" y="10"/>
                  </a:lnTo>
                  <a:lnTo>
                    <a:pt x="63" y="20"/>
                  </a:lnTo>
                  <a:lnTo>
                    <a:pt x="46" y="31"/>
                  </a:lnTo>
                  <a:lnTo>
                    <a:pt x="29" y="45"/>
                  </a:lnTo>
                  <a:lnTo>
                    <a:pt x="15" y="58"/>
                  </a:lnTo>
                  <a:lnTo>
                    <a:pt x="8" y="71"/>
                  </a:lnTo>
                  <a:lnTo>
                    <a:pt x="2" y="87"/>
                  </a:lnTo>
                  <a:lnTo>
                    <a:pt x="0" y="106"/>
                  </a:lnTo>
                  <a:lnTo>
                    <a:pt x="0" y="127"/>
                  </a:lnTo>
                  <a:lnTo>
                    <a:pt x="2" y="148"/>
                  </a:lnTo>
                  <a:lnTo>
                    <a:pt x="8" y="170"/>
                  </a:lnTo>
                  <a:lnTo>
                    <a:pt x="13" y="189"/>
                  </a:lnTo>
                  <a:lnTo>
                    <a:pt x="19" y="196"/>
                  </a:lnTo>
                  <a:lnTo>
                    <a:pt x="23" y="202"/>
                  </a:lnTo>
                  <a:lnTo>
                    <a:pt x="29" y="208"/>
                  </a:lnTo>
                  <a:lnTo>
                    <a:pt x="36" y="212"/>
                  </a:lnTo>
                  <a:close/>
                </a:path>
              </a:pathLst>
            </a:custGeom>
            <a:solidFill>
              <a:schemeClr val="bg1"/>
            </a:solidFill>
            <a:ln w="28575" cmpd="sng">
              <a:solidFill>
                <a:srgbClr val="244890"/>
              </a:solidFill>
              <a:prstDash val="solid"/>
              <a:round/>
              <a:headEnd/>
              <a:tailEnd/>
            </a:ln>
          </p:spPr>
          <p:txBody>
            <a:bodyPr/>
            <a:lstStyle/>
            <a:p>
              <a:endParaRPr lang="el-GR"/>
            </a:p>
          </p:txBody>
        </p:sp>
        <p:sp>
          <p:nvSpPr>
            <p:cNvPr id="56340" name="Freeform 65"/>
            <p:cNvSpPr>
              <a:spLocks/>
            </p:cNvSpPr>
            <p:nvPr/>
          </p:nvSpPr>
          <p:spPr bwMode="auto">
            <a:xfrm>
              <a:off x="1378" y="1154"/>
              <a:ext cx="437" cy="590"/>
            </a:xfrm>
            <a:custGeom>
              <a:avLst/>
              <a:gdLst>
                <a:gd name="T0" fmla="*/ 76 w 205"/>
                <a:gd name="T1" fmla="*/ 275 h 277"/>
                <a:gd name="T2" fmla="*/ 84 w 205"/>
                <a:gd name="T3" fmla="*/ 277 h 277"/>
                <a:gd name="T4" fmla="*/ 90 w 205"/>
                <a:gd name="T5" fmla="*/ 275 h 277"/>
                <a:gd name="T6" fmla="*/ 99 w 205"/>
                <a:gd name="T7" fmla="*/ 273 h 277"/>
                <a:gd name="T8" fmla="*/ 107 w 205"/>
                <a:gd name="T9" fmla="*/ 270 h 277"/>
                <a:gd name="T10" fmla="*/ 126 w 205"/>
                <a:gd name="T11" fmla="*/ 258 h 277"/>
                <a:gd name="T12" fmla="*/ 147 w 205"/>
                <a:gd name="T13" fmla="*/ 245 h 277"/>
                <a:gd name="T14" fmla="*/ 167 w 205"/>
                <a:gd name="T15" fmla="*/ 229 h 277"/>
                <a:gd name="T16" fmla="*/ 182 w 205"/>
                <a:gd name="T17" fmla="*/ 212 h 277"/>
                <a:gd name="T18" fmla="*/ 196 w 205"/>
                <a:gd name="T19" fmla="*/ 197 h 277"/>
                <a:gd name="T20" fmla="*/ 203 w 205"/>
                <a:gd name="T21" fmla="*/ 185 h 277"/>
                <a:gd name="T22" fmla="*/ 203 w 205"/>
                <a:gd name="T23" fmla="*/ 177 h 277"/>
                <a:gd name="T24" fmla="*/ 205 w 205"/>
                <a:gd name="T25" fmla="*/ 168 h 277"/>
                <a:gd name="T26" fmla="*/ 203 w 205"/>
                <a:gd name="T27" fmla="*/ 158 h 277"/>
                <a:gd name="T28" fmla="*/ 203 w 205"/>
                <a:gd name="T29" fmla="*/ 145 h 277"/>
                <a:gd name="T30" fmla="*/ 197 w 205"/>
                <a:gd name="T31" fmla="*/ 116 h 277"/>
                <a:gd name="T32" fmla="*/ 190 w 205"/>
                <a:gd name="T33" fmla="*/ 87 h 277"/>
                <a:gd name="T34" fmla="*/ 178 w 205"/>
                <a:gd name="T35" fmla="*/ 56 h 277"/>
                <a:gd name="T36" fmla="*/ 167 w 205"/>
                <a:gd name="T37" fmla="*/ 31 h 277"/>
                <a:gd name="T38" fmla="*/ 161 w 205"/>
                <a:gd name="T39" fmla="*/ 20 h 277"/>
                <a:gd name="T40" fmla="*/ 155 w 205"/>
                <a:gd name="T41" fmla="*/ 12 h 277"/>
                <a:gd name="T42" fmla="*/ 149 w 205"/>
                <a:gd name="T43" fmla="*/ 6 h 277"/>
                <a:gd name="T44" fmla="*/ 142 w 205"/>
                <a:gd name="T45" fmla="*/ 2 h 277"/>
                <a:gd name="T46" fmla="*/ 134 w 205"/>
                <a:gd name="T47" fmla="*/ 0 h 277"/>
                <a:gd name="T48" fmla="*/ 126 w 205"/>
                <a:gd name="T49" fmla="*/ 2 h 277"/>
                <a:gd name="T50" fmla="*/ 117 w 205"/>
                <a:gd name="T51" fmla="*/ 4 h 277"/>
                <a:gd name="T52" fmla="*/ 105 w 205"/>
                <a:gd name="T53" fmla="*/ 8 h 277"/>
                <a:gd name="T54" fmla="*/ 82 w 205"/>
                <a:gd name="T55" fmla="*/ 22 h 277"/>
                <a:gd name="T56" fmla="*/ 61 w 205"/>
                <a:gd name="T57" fmla="*/ 37 h 277"/>
                <a:gd name="T58" fmla="*/ 38 w 205"/>
                <a:gd name="T59" fmla="*/ 54 h 277"/>
                <a:gd name="T60" fmla="*/ 21 w 205"/>
                <a:gd name="T61" fmla="*/ 73 h 277"/>
                <a:gd name="T62" fmla="*/ 13 w 205"/>
                <a:gd name="T63" fmla="*/ 83 h 277"/>
                <a:gd name="T64" fmla="*/ 7 w 205"/>
                <a:gd name="T65" fmla="*/ 93 h 277"/>
                <a:gd name="T66" fmla="*/ 3 w 205"/>
                <a:gd name="T67" fmla="*/ 100 h 277"/>
                <a:gd name="T68" fmla="*/ 0 w 205"/>
                <a:gd name="T69" fmla="*/ 108 h 277"/>
                <a:gd name="T70" fmla="*/ 0 w 205"/>
                <a:gd name="T71" fmla="*/ 116 h 277"/>
                <a:gd name="T72" fmla="*/ 0 w 205"/>
                <a:gd name="T73" fmla="*/ 125 h 277"/>
                <a:gd name="T74" fmla="*/ 0 w 205"/>
                <a:gd name="T75" fmla="*/ 135 h 277"/>
                <a:gd name="T76" fmla="*/ 2 w 205"/>
                <a:gd name="T77" fmla="*/ 148 h 277"/>
                <a:gd name="T78" fmla="*/ 9 w 205"/>
                <a:gd name="T79" fmla="*/ 173 h 277"/>
                <a:gd name="T80" fmla="*/ 19 w 205"/>
                <a:gd name="T81" fmla="*/ 200 h 277"/>
                <a:gd name="T82" fmla="*/ 30 w 205"/>
                <a:gd name="T83" fmla="*/ 227 h 277"/>
                <a:gd name="T84" fmla="*/ 46 w 205"/>
                <a:gd name="T85" fmla="*/ 250 h 277"/>
                <a:gd name="T86" fmla="*/ 53 w 205"/>
                <a:gd name="T87" fmla="*/ 260 h 277"/>
                <a:gd name="T88" fmla="*/ 61 w 205"/>
                <a:gd name="T89" fmla="*/ 268 h 277"/>
                <a:gd name="T90" fmla="*/ 69 w 205"/>
                <a:gd name="T91" fmla="*/ 273 h 277"/>
                <a:gd name="T92" fmla="*/ 76 w 205"/>
                <a:gd name="T93" fmla="*/ 275 h 27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5"/>
                <a:gd name="T142" fmla="*/ 0 h 277"/>
                <a:gd name="T143" fmla="*/ 205 w 205"/>
                <a:gd name="T144" fmla="*/ 277 h 27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5" h="277">
                  <a:moveTo>
                    <a:pt x="76" y="275"/>
                  </a:moveTo>
                  <a:lnTo>
                    <a:pt x="84" y="277"/>
                  </a:lnTo>
                  <a:lnTo>
                    <a:pt x="90" y="275"/>
                  </a:lnTo>
                  <a:lnTo>
                    <a:pt x="99" y="273"/>
                  </a:lnTo>
                  <a:lnTo>
                    <a:pt x="107" y="270"/>
                  </a:lnTo>
                  <a:lnTo>
                    <a:pt x="126" y="258"/>
                  </a:lnTo>
                  <a:lnTo>
                    <a:pt x="147" y="245"/>
                  </a:lnTo>
                  <a:lnTo>
                    <a:pt x="167" y="229"/>
                  </a:lnTo>
                  <a:lnTo>
                    <a:pt x="182" y="212"/>
                  </a:lnTo>
                  <a:lnTo>
                    <a:pt x="196" y="197"/>
                  </a:lnTo>
                  <a:lnTo>
                    <a:pt x="203" y="185"/>
                  </a:lnTo>
                  <a:lnTo>
                    <a:pt x="203" y="177"/>
                  </a:lnTo>
                  <a:lnTo>
                    <a:pt x="205" y="168"/>
                  </a:lnTo>
                  <a:lnTo>
                    <a:pt x="203" y="158"/>
                  </a:lnTo>
                  <a:lnTo>
                    <a:pt x="203" y="145"/>
                  </a:lnTo>
                  <a:lnTo>
                    <a:pt x="197" y="116"/>
                  </a:lnTo>
                  <a:lnTo>
                    <a:pt x="190" y="87"/>
                  </a:lnTo>
                  <a:lnTo>
                    <a:pt x="178" y="56"/>
                  </a:lnTo>
                  <a:lnTo>
                    <a:pt x="167" y="31"/>
                  </a:lnTo>
                  <a:lnTo>
                    <a:pt x="161" y="20"/>
                  </a:lnTo>
                  <a:lnTo>
                    <a:pt x="155" y="12"/>
                  </a:lnTo>
                  <a:lnTo>
                    <a:pt x="149" y="6"/>
                  </a:lnTo>
                  <a:lnTo>
                    <a:pt x="142" y="2"/>
                  </a:lnTo>
                  <a:lnTo>
                    <a:pt x="134" y="0"/>
                  </a:lnTo>
                  <a:lnTo>
                    <a:pt x="126" y="2"/>
                  </a:lnTo>
                  <a:lnTo>
                    <a:pt x="117" y="4"/>
                  </a:lnTo>
                  <a:lnTo>
                    <a:pt x="105" y="8"/>
                  </a:lnTo>
                  <a:lnTo>
                    <a:pt x="82" y="22"/>
                  </a:lnTo>
                  <a:lnTo>
                    <a:pt x="61" y="37"/>
                  </a:lnTo>
                  <a:lnTo>
                    <a:pt x="38" y="54"/>
                  </a:lnTo>
                  <a:lnTo>
                    <a:pt x="21" y="73"/>
                  </a:lnTo>
                  <a:lnTo>
                    <a:pt x="13" y="83"/>
                  </a:lnTo>
                  <a:lnTo>
                    <a:pt x="7" y="93"/>
                  </a:lnTo>
                  <a:lnTo>
                    <a:pt x="3" y="100"/>
                  </a:lnTo>
                  <a:lnTo>
                    <a:pt x="0" y="108"/>
                  </a:lnTo>
                  <a:lnTo>
                    <a:pt x="0" y="116"/>
                  </a:lnTo>
                  <a:lnTo>
                    <a:pt x="0" y="125"/>
                  </a:lnTo>
                  <a:lnTo>
                    <a:pt x="0" y="135"/>
                  </a:lnTo>
                  <a:lnTo>
                    <a:pt x="2" y="148"/>
                  </a:lnTo>
                  <a:lnTo>
                    <a:pt x="9" y="173"/>
                  </a:lnTo>
                  <a:lnTo>
                    <a:pt x="19" y="200"/>
                  </a:lnTo>
                  <a:lnTo>
                    <a:pt x="30" y="227"/>
                  </a:lnTo>
                  <a:lnTo>
                    <a:pt x="46" y="250"/>
                  </a:lnTo>
                  <a:lnTo>
                    <a:pt x="53" y="260"/>
                  </a:lnTo>
                  <a:lnTo>
                    <a:pt x="61" y="268"/>
                  </a:lnTo>
                  <a:lnTo>
                    <a:pt x="69" y="273"/>
                  </a:lnTo>
                  <a:lnTo>
                    <a:pt x="76" y="275"/>
                  </a:lnTo>
                </a:path>
              </a:pathLst>
            </a:custGeom>
            <a:solidFill>
              <a:schemeClr val="bg1"/>
            </a:solidFill>
            <a:ln w="28575" cmpd="sng">
              <a:solidFill>
                <a:srgbClr val="244890"/>
              </a:solidFill>
              <a:prstDash val="solid"/>
              <a:round/>
              <a:headEnd/>
              <a:tailEnd/>
            </a:ln>
          </p:spPr>
          <p:txBody>
            <a:bodyPr/>
            <a:lstStyle/>
            <a:p>
              <a:endParaRPr lang="el-GR"/>
            </a:p>
          </p:txBody>
        </p:sp>
        <p:sp>
          <p:nvSpPr>
            <p:cNvPr id="56341" name="Freeform 66"/>
            <p:cNvSpPr>
              <a:spLocks/>
            </p:cNvSpPr>
            <p:nvPr/>
          </p:nvSpPr>
          <p:spPr bwMode="auto">
            <a:xfrm>
              <a:off x="3948" y="1126"/>
              <a:ext cx="433" cy="582"/>
            </a:xfrm>
            <a:custGeom>
              <a:avLst/>
              <a:gdLst>
                <a:gd name="T0" fmla="*/ 130 w 203"/>
                <a:gd name="T1" fmla="*/ 273 h 273"/>
                <a:gd name="T2" fmla="*/ 125 w 203"/>
                <a:gd name="T3" fmla="*/ 273 h 273"/>
                <a:gd name="T4" fmla="*/ 117 w 203"/>
                <a:gd name="T5" fmla="*/ 271 h 273"/>
                <a:gd name="T6" fmla="*/ 109 w 203"/>
                <a:gd name="T7" fmla="*/ 269 h 273"/>
                <a:gd name="T8" fmla="*/ 100 w 203"/>
                <a:gd name="T9" fmla="*/ 265 h 273"/>
                <a:gd name="T10" fmla="*/ 80 w 203"/>
                <a:gd name="T11" fmla="*/ 256 h 273"/>
                <a:gd name="T12" fmla="*/ 61 w 203"/>
                <a:gd name="T13" fmla="*/ 242 h 273"/>
                <a:gd name="T14" fmla="*/ 40 w 203"/>
                <a:gd name="T15" fmla="*/ 229 h 273"/>
                <a:gd name="T16" fmla="*/ 25 w 203"/>
                <a:gd name="T17" fmla="*/ 211 h 273"/>
                <a:gd name="T18" fmla="*/ 11 w 203"/>
                <a:gd name="T19" fmla="*/ 198 h 273"/>
                <a:gd name="T20" fmla="*/ 4 w 203"/>
                <a:gd name="T21" fmla="*/ 185 h 273"/>
                <a:gd name="T22" fmla="*/ 2 w 203"/>
                <a:gd name="T23" fmla="*/ 179 h 273"/>
                <a:gd name="T24" fmla="*/ 0 w 203"/>
                <a:gd name="T25" fmla="*/ 169 h 273"/>
                <a:gd name="T26" fmla="*/ 0 w 203"/>
                <a:gd name="T27" fmla="*/ 158 h 273"/>
                <a:gd name="T28" fmla="*/ 2 w 203"/>
                <a:gd name="T29" fmla="*/ 146 h 273"/>
                <a:gd name="T30" fmla="*/ 6 w 203"/>
                <a:gd name="T31" fmla="*/ 117 h 273"/>
                <a:gd name="T32" fmla="*/ 13 w 203"/>
                <a:gd name="T33" fmla="*/ 86 h 273"/>
                <a:gd name="T34" fmla="*/ 23 w 203"/>
                <a:gd name="T35" fmla="*/ 56 h 273"/>
                <a:gd name="T36" fmla="*/ 32 w 203"/>
                <a:gd name="T37" fmla="*/ 31 h 273"/>
                <a:gd name="T38" fmla="*/ 38 w 203"/>
                <a:gd name="T39" fmla="*/ 19 h 273"/>
                <a:gd name="T40" fmla="*/ 44 w 203"/>
                <a:gd name="T41" fmla="*/ 11 h 273"/>
                <a:gd name="T42" fmla="*/ 50 w 203"/>
                <a:gd name="T43" fmla="*/ 4 h 273"/>
                <a:gd name="T44" fmla="*/ 56 w 203"/>
                <a:gd name="T45" fmla="*/ 0 h 273"/>
                <a:gd name="T46" fmla="*/ 63 w 203"/>
                <a:gd name="T47" fmla="*/ 0 h 273"/>
                <a:gd name="T48" fmla="*/ 73 w 203"/>
                <a:gd name="T49" fmla="*/ 0 h 273"/>
                <a:gd name="T50" fmla="*/ 82 w 203"/>
                <a:gd name="T51" fmla="*/ 2 h 273"/>
                <a:gd name="T52" fmla="*/ 94 w 203"/>
                <a:gd name="T53" fmla="*/ 6 h 273"/>
                <a:gd name="T54" fmla="*/ 117 w 203"/>
                <a:gd name="T55" fmla="*/ 17 h 273"/>
                <a:gd name="T56" fmla="*/ 140 w 203"/>
                <a:gd name="T57" fmla="*/ 33 h 273"/>
                <a:gd name="T58" fmla="*/ 161 w 203"/>
                <a:gd name="T59" fmla="*/ 50 h 273"/>
                <a:gd name="T60" fmla="*/ 180 w 203"/>
                <a:gd name="T61" fmla="*/ 69 h 273"/>
                <a:gd name="T62" fmla="*/ 188 w 203"/>
                <a:gd name="T63" fmla="*/ 77 h 273"/>
                <a:gd name="T64" fmla="*/ 196 w 203"/>
                <a:gd name="T65" fmla="*/ 86 h 273"/>
                <a:gd name="T66" fmla="*/ 200 w 203"/>
                <a:gd name="T67" fmla="*/ 94 h 273"/>
                <a:gd name="T68" fmla="*/ 203 w 203"/>
                <a:gd name="T69" fmla="*/ 102 h 273"/>
                <a:gd name="T70" fmla="*/ 203 w 203"/>
                <a:gd name="T71" fmla="*/ 110 h 273"/>
                <a:gd name="T72" fmla="*/ 203 w 203"/>
                <a:gd name="T73" fmla="*/ 119 h 273"/>
                <a:gd name="T74" fmla="*/ 203 w 203"/>
                <a:gd name="T75" fmla="*/ 129 h 273"/>
                <a:gd name="T76" fmla="*/ 201 w 203"/>
                <a:gd name="T77" fmla="*/ 142 h 273"/>
                <a:gd name="T78" fmla="*/ 196 w 203"/>
                <a:gd name="T79" fmla="*/ 167 h 273"/>
                <a:gd name="T80" fmla="*/ 188 w 203"/>
                <a:gd name="T81" fmla="*/ 196 h 273"/>
                <a:gd name="T82" fmla="*/ 177 w 203"/>
                <a:gd name="T83" fmla="*/ 223 h 273"/>
                <a:gd name="T84" fmla="*/ 163 w 203"/>
                <a:gd name="T85" fmla="*/ 246 h 273"/>
                <a:gd name="T86" fmla="*/ 155 w 203"/>
                <a:gd name="T87" fmla="*/ 256 h 273"/>
                <a:gd name="T88" fmla="*/ 148 w 203"/>
                <a:gd name="T89" fmla="*/ 263 h 273"/>
                <a:gd name="T90" fmla="*/ 140 w 203"/>
                <a:gd name="T91" fmla="*/ 269 h 273"/>
                <a:gd name="T92" fmla="*/ 130 w 203"/>
                <a:gd name="T93" fmla="*/ 273 h 2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3"/>
                <a:gd name="T142" fmla="*/ 0 h 273"/>
                <a:gd name="T143" fmla="*/ 203 w 203"/>
                <a:gd name="T144" fmla="*/ 273 h 27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3" h="273">
                  <a:moveTo>
                    <a:pt x="130" y="273"/>
                  </a:moveTo>
                  <a:lnTo>
                    <a:pt x="125" y="273"/>
                  </a:lnTo>
                  <a:lnTo>
                    <a:pt x="117" y="271"/>
                  </a:lnTo>
                  <a:lnTo>
                    <a:pt x="109" y="269"/>
                  </a:lnTo>
                  <a:lnTo>
                    <a:pt x="100" y="265"/>
                  </a:lnTo>
                  <a:lnTo>
                    <a:pt x="80" y="256"/>
                  </a:lnTo>
                  <a:lnTo>
                    <a:pt x="61" y="242"/>
                  </a:lnTo>
                  <a:lnTo>
                    <a:pt x="40" y="229"/>
                  </a:lnTo>
                  <a:lnTo>
                    <a:pt x="25" y="211"/>
                  </a:lnTo>
                  <a:lnTo>
                    <a:pt x="11" y="198"/>
                  </a:lnTo>
                  <a:lnTo>
                    <a:pt x="4" y="185"/>
                  </a:lnTo>
                  <a:lnTo>
                    <a:pt x="2" y="179"/>
                  </a:lnTo>
                  <a:lnTo>
                    <a:pt x="0" y="169"/>
                  </a:lnTo>
                  <a:lnTo>
                    <a:pt x="0" y="158"/>
                  </a:lnTo>
                  <a:lnTo>
                    <a:pt x="2" y="146"/>
                  </a:lnTo>
                  <a:lnTo>
                    <a:pt x="6" y="117"/>
                  </a:lnTo>
                  <a:lnTo>
                    <a:pt x="13" y="86"/>
                  </a:lnTo>
                  <a:lnTo>
                    <a:pt x="23" y="56"/>
                  </a:lnTo>
                  <a:lnTo>
                    <a:pt x="32" y="31"/>
                  </a:lnTo>
                  <a:lnTo>
                    <a:pt x="38" y="19"/>
                  </a:lnTo>
                  <a:lnTo>
                    <a:pt x="44" y="11"/>
                  </a:lnTo>
                  <a:lnTo>
                    <a:pt x="50" y="4"/>
                  </a:lnTo>
                  <a:lnTo>
                    <a:pt x="56" y="0"/>
                  </a:lnTo>
                  <a:lnTo>
                    <a:pt x="63" y="0"/>
                  </a:lnTo>
                  <a:lnTo>
                    <a:pt x="73" y="0"/>
                  </a:lnTo>
                  <a:lnTo>
                    <a:pt x="82" y="2"/>
                  </a:lnTo>
                  <a:lnTo>
                    <a:pt x="94" y="6"/>
                  </a:lnTo>
                  <a:lnTo>
                    <a:pt x="117" y="17"/>
                  </a:lnTo>
                  <a:lnTo>
                    <a:pt x="140" y="33"/>
                  </a:lnTo>
                  <a:lnTo>
                    <a:pt x="161" y="50"/>
                  </a:lnTo>
                  <a:lnTo>
                    <a:pt x="180" y="69"/>
                  </a:lnTo>
                  <a:lnTo>
                    <a:pt x="188" y="77"/>
                  </a:lnTo>
                  <a:lnTo>
                    <a:pt x="196" y="86"/>
                  </a:lnTo>
                  <a:lnTo>
                    <a:pt x="200" y="94"/>
                  </a:lnTo>
                  <a:lnTo>
                    <a:pt x="203" y="102"/>
                  </a:lnTo>
                  <a:lnTo>
                    <a:pt x="203" y="110"/>
                  </a:lnTo>
                  <a:lnTo>
                    <a:pt x="203" y="119"/>
                  </a:lnTo>
                  <a:lnTo>
                    <a:pt x="203" y="129"/>
                  </a:lnTo>
                  <a:lnTo>
                    <a:pt x="201" y="142"/>
                  </a:lnTo>
                  <a:lnTo>
                    <a:pt x="196" y="167"/>
                  </a:lnTo>
                  <a:lnTo>
                    <a:pt x="188" y="196"/>
                  </a:lnTo>
                  <a:lnTo>
                    <a:pt x="177" y="223"/>
                  </a:lnTo>
                  <a:lnTo>
                    <a:pt x="163" y="246"/>
                  </a:lnTo>
                  <a:lnTo>
                    <a:pt x="155" y="256"/>
                  </a:lnTo>
                  <a:lnTo>
                    <a:pt x="148" y="263"/>
                  </a:lnTo>
                  <a:lnTo>
                    <a:pt x="140" y="269"/>
                  </a:lnTo>
                  <a:lnTo>
                    <a:pt x="130" y="273"/>
                  </a:lnTo>
                </a:path>
              </a:pathLst>
            </a:custGeom>
            <a:solidFill>
              <a:schemeClr val="bg1"/>
            </a:solidFill>
            <a:ln w="28575" cmpd="sng">
              <a:solidFill>
                <a:srgbClr val="244890"/>
              </a:solidFill>
              <a:prstDash val="solid"/>
              <a:round/>
              <a:headEnd/>
              <a:tailEnd/>
            </a:ln>
          </p:spPr>
          <p:txBody>
            <a:bodyPr/>
            <a:lstStyle/>
            <a:p>
              <a:endParaRPr lang="el-GR"/>
            </a:p>
          </p:txBody>
        </p:sp>
        <p:sp>
          <p:nvSpPr>
            <p:cNvPr id="56342" name="Freeform 68"/>
            <p:cNvSpPr>
              <a:spLocks/>
            </p:cNvSpPr>
            <p:nvPr/>
          </p:nvSpPr>
          <p:spPr bwMode="auto">
            <a:xfrm>
              <a:off x="2872" y="606"/>
              <a:ext cx="473" cy="271"/>
            </a:xfrm>
            <a:custGeom>
              <a:avLst/>
              <a:gdLst>
                <a:gd name="T0" fmla="*/ 2 w 222"/>
                <a:gd name="T1" fmla="*/ 40 h 127"/>
                <a:gd name="T2" fmla="*/ 0 w 222"/>
                <a:gd name="T3" fmla="*/ 63 h 127"/>
                <a:gd name="T4" fmla="*/ 0 w 222"/>
                <a:gd name="T5" fmla="*/ 77 h 127"/>
                <a:gd name="T6" fmla="*/ 2 w 222"/>
                <a:gd name="T7" fmla="*/ 82 h 127"/>
                <a:gd name="T8" fmla="*/ 5 w 222"/>
                <a:gd name="T9" fmla="*/ 84 h 127"/>
                <a:gd name="T10" fmla="*/ 9 w 222"/>
                <a:gd name="T11" fmla="*/ 88 h 127"/>
                <a:gd name="T12" fmla="*/ 15 w 222"/>
                <a:gd name="T13" fmla="*/ 88 h 127"/>
                <a:gd name="T14" fmla="*/ 52 w 222"/>
                <a:gd name="T15" fmla="*/ 90 h 127"/>
                <a:gd name="T16" fmla="*/ 107 w 222"/>
                <a:gd name="T17" fmla="*/ 96 h 127"/>
                <a:gd name="T18" fmla="*/ 138 w 222"/>
                <a:gd name="T19" fmla="*/ 104 h 127"/>
                <a:gd name="T20" fmla="*/ 161 w 222"/>
                <a:gd name="T21" fmla="*/ 111 h 127"/>
                <a:gd name="T22" fmla="*/ 178 w 222"/>
                <a:gd name="T23" fmla="*/ 119 h 127"/>
                <a:gd name="T24" fmla="*/ 192 w 222"/>
                <a:gd name="T25" fmla="*/ 125 h 127"/>
                <a:gd name="T26" fmla="*/ 197 w 222"/>
                <a:gd name="T27" fmla="*/ 127 h 127"/>
                <a:gd name="T28" fmla="*/ 203 w 222"/>
                <a:gd name="T29" fmla="*/ 127 h 127"/>
                <a:gd name="T30" fmla="*/ 207 w 222"/>
                <a:gd name="T31" fmla="*/ 125 h 127"/>
                <a:gd name="T32" fmla="*/ 211 w 222"/>
                <a:gd name="T33" fmla="*/ 121 h 127"/>
                <a:gd name="T34" fmla="*/ 217 w 222"/>
                <a:gd name="T35" fmla="*/ 107 h 127"/>
                <a:gd name="T36" fmla="*/ 222 w 222"/>
                <a:gd name="T37" fmla="*/ 86 h 127"/>
                <a:gd name="T38" fmla="*/ 222 w 222"/>
                <a:gd name="T39" fmla="*/ 79 h 127"/>
                <a:gd name="T40" fmla="*/ 222 w 222"/>
                <a:gd name="T41" fmla="*/ 69 h 127"/>
                <a:gd name="T42" fmla="*/ 221 w 222"/>
                <a:gd name="T43" fmla="*/ 63 h 127"/>
                <a:gd name="T44" fmla="*/ 219 w 222"/>
                <a:gd name="T45" fmla="*/ 56 h 127"/>
                <a:gd name="T46" fmla="*/ 215 w 222"/>
                <a:gd name="T47" fmla="*/ 50 h 127"/>
                <a:gd name="T48" fmla="*/ 211 w 222"/>
                <a:gd name="T49" fmla="*/ 44 h 127"/>
                <a:gd name="T50" fmla="*/ 205 w 222"/>
                <a:gd name="T51" fmla="*/ 38 h 127"/>
                <a:gd name="T52" fmla="*/ 197 w 222"/>
                <a:gd name="T53" fmla="*/ 34 h 127"/>
                <a:gd name="T54" fmla="*/ 182 w 222"/>
                <a:gd name="T55" fmla="*/ 27 h 127"/>
                <a:gd name="T56" fmla="*/ 167 w 222"/>
                <a:gd name="T57" fmla="*/ 19 h 127"/>
                <a:gd name="T58" fmla="*/ 148 w 222"/>
                <a:gd name="T59" fmla="*/ 13 h 127"/>
                <a:gd name="T60" fmla="*/ 128 w 222"/>
                <a:gd name="T61" fmla="*/ 9 h 127"/>
                <a:gd name="T62" fmla="*/ 109 w 222"/>
                <a:gd name="T63" fmla="*/ 6 h 127"/>
                <a:gd name="T64" fmla="*/ 88 w 222"/>
                <a:gd name="T65" fmla="*/ 2 h 127"/>
                <a:gd name="T66" fmla="*/ 69 w 222"/>
                <a:gd name="T67" fmla="*/ 0 h 127"/>
                <a:gd name="T68" fmla="*/ 50 w 222"/>
                <a:gd name="T69" fmla="*/ 2 h 127"/>
                <a:gd name="T70" fmla="*/ 40 w 222"/>
                <a:gd name="T71" fmla="*/ 4 h 127"/>
                <a:gd name="T72" fmla="*/ 32 w 222"/>
                <a:gd name="T73" fmla="*/ 6 h 127"/>
                <a:gd name="T74" fmla="*/ 25 w 222"/>
                <a:gd name="T75" fmla="*/ 7 h 127"/>
                <a:gd name="T76" fmla="*/ 19 w 222"/>
                <a:gd name="T77" fmla="*/ 13 h 127"/>
                <a:gd name="T78" fmla="*/ 13 w 222"/>
                <a:gd name="T79" fmla="*/ 17 h 127"/>
                <a:gd name="T80" fmla="*/ 9 w 222"/>
                <a:gd name="T81" fmla="*/ 23 h 127"/>
                <a:gd name="T82" fmla="*/ 5 w 222"/>
                <a:gd name="T83" fmla="*/ 31 h 127"/>
                <a:gd name="T84" fmla="*/ 2 w 222"/>
                <a:gd name="T85" fmla="*/ 40 h 1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2"/>
                <a:gd name="T130" fmla="*/ 0 h 127"/>
                <a:gd name="T131" fmla="*/ 222 w 222"/>
                <a:gd name="T132" fmla="*/ 127 h 1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2" h="127">
                  <a:moveTo>
                    <a:pt x="2" y="40"/>
                  </a:moveTo>
                  <a:lnTo>
                    <a:pt x="0" y="63"/>
                  </a:lnTo>
                  <a:lnTo>
                    <a:pt x="0" y="77"/>
                  </a:lnTo>
                  <a:lnTo>
                    <a:pt x="2" y="82"/>
                  </a:lnTo>
                  <a:lnTo>
                    <a:pt x="5" y="84"/>
                  </a:lnTo>
                  <a:lnTo>
                    <a:pt x="9" y="88"/>
                  </a:lnTo>
                  <a:lnTo>
                    <a:pt x="15" y="88"/>
                  </a:lnTo>
                  <a:lnTo>
                    <a:pt x="52" y="90"/>
                  </a:lnTo>
                  <a:lnTo>
                    <a:pt x="107" y="96"/>
                  </a:lnTo>
                  <a:lnTo>
                    <a:pt x="138" y="104"/>
                  </a:lnTo>
                  <a:lnTo>
                    <a:pt x="161" y="111"/>
                  </a:lnTo>
                  <a:lnTo>
                    <a:pt x="178" y="119"/>
                  </a:lnTo>
                  <a:lnTo>
                    <a:pt x="192" y="125"/>
                  </a:lnTo>
                  <a:lnTo>
                    <a:pt x="197" y="127"/>
                  </a:lnTo>
                  <a:lnTo>
                    <a:pt x="203" y="127"/>
                  </a:lnTo>
                  <a:lnTo>
                    <a:pt x="207" y="125"/>
                  </a:lnTo>
                  <a:lnTo>
                    <a:pt x="211" y="121"/>
                  </a:lnTo>
                  <a:lnTo>
                    <a:pt x="217" y="107"/>
                  </a:lnTo>
                  <a:lnTo>
                    <a:pt x="222" y="86"/>
                  </a:lnTo>
                  <a:lnTo>
                    <a:pt x="222" y="79"/>
                  </a:lnTo>
                  <a:lnTo>
                    <a:pt x="222" y="69"/>
                  </a:lnTo>
                  <a:lnTo>
                    <a:pt x="221" y="63"/>
                  </a:lnTo>
                  <a:lnTo>
                    <a:pt x="219" y="56"/>
                  </a:lnTo>
                  <a:lnTo>
                    <a:pt x="215" y="50"/>
                  </a:lnTo>
                  <a:lnTo>
                    <a:pt x="211" y="44"/>
                  </a:lnTo>
                  <a:lnTo>
                    <a:pt x="205" y="38"/>
                  </a:lnTo>
                  <a:lnTo>
                    <a:pt x="197" y="34"/>
                  </a:lnTo>
                  <a:lnTo>
                    <a:pt x="182" y="27"/>
                  </a:lnTo>
                  <a:lnTo>
                    <a:pt x="167" y="19"/>
                  </a:lnTo>
                  <a:lnTo>
                    <a:pt x="148" y="13"/>
                  </a:lnTo>
                  <a:lnTo>
                    <a:pt x="128" y="9"/>
                  </a:lnTo>
                  <a:lnTo>
                    <a:pt x="109" y="6"/>
                  </a:lnTo>
                  <a:lnTo>
                    <a:pt x="88" y="2"/>
                  </a:lnTo>
                  <a:lnTo>
                    <a:pt x="69" y="0"/>
                  </a:lnTo>
                  <a:lnTo>
                    <a:pt x="50" y="2"/>
                  </a:lnTo>
                  <a:lnTo>
                    <a:pt x="40" y="4"/>
                  </a:lnTo>
                  <a:lnTo>
                    <a:pt x="32" y="6"/>
                  </a:lnTo>
                  <a:lnTo>
                    <a:pt x="25" y="7"/>
                  </a:lnTo>
                  <a:lnTo>
                    <a:pt x="19" y="13"/>
                  </a:lnTo>
                  <a:lnTo>
                    <a:pt x="13" y="17"/>
                  </a:lnTo>
                  <a:lnTo>
                    <a:pt x="9" y="23"/>
                  </a:lnTo>
                  <a:lnTo>
                    <a:pt x="5" y="31"/>
                  </a:lnTo>
                  <a:lnTo>
                    <a:pt x="2" y="40"/>
                  </a:lnTo>
                </a:path>
              </a:pathLst>
            </a:custGeom>
            <a:solidFill>
              <a:schemeClr val="bg1"/>
            </a:solidFill>
            <a:ln w="28575" cmpd="sng">
              <a:solidFill>
                <a:srgbClr val="244890"/>
              </a:solidFill>
              <a:prstDash val="solid"/>
              <a:round/>
              <a:headEnd/>
              <a:tailEnd/>
            </a:ln>
          </p:spPr>
          <p:txBody>
            <a:bodyPr/>
            <a:lstStyle/>
            <a:p>
              <a:endParaRPr lang="el-GR"/>
            </a:p>
          </p:txBody>
        </p:sp>
        <p:sp>
          <p:nvSpPr>
            <p:cNvPr id="56343" name="Freeform 69"/>
            <p:cNvSpPr>
              <a:spLocks/>
            </p:cNvSpPr>
            <p:nvPr/>
          </p:nvSpPr>
          <p:spPr bwMode="auto">
            <a:xfrm>
              <a:off x="3326" y="745"/>
              <a:ext cx="441" cy="385"/>
            </a:xfrm>
            <a:custGeom>
              <a:avLst/>
              <a:gdLst>
                <a:gd name="T0" fmla="*/ 17 w 207"/>
                <a:gd name="T1" fmla="*/ 19 h 181"/>
                <a:gd name="T2" fmla="*/ 6 w 207"/>
                <a:gd name="T3" fmla="*/ 39 h 181"/>
                <a:gd name="T4" fmla="*/ 0 w 207"/>
                <a:gd name="T5" fmla="*/ 52 h 181"/>
                <a:gd name="T6" fmla="*/ 0 w 207"/>
                <a:gd name="T7" fmla="*/ 58 h 181"/>
                <a:gd name="T8" fmla="*/ 2 w 207"/>
                <a:gd name="T9" fmla="*/ 62 h 181"/>
                <a:gd name="T10" fmla="*/ 4 w 207"/>
                <a:gd name="T11" fmla="*/ 66 h 181"/>
                <a:gd name="T12" fmla="*/ 9 w 207"/>
                <a:gd name="T13" fmla="*/ 69 h 181"/>
                <a:gd name="T14" fmla="*/ 40 w 207"/>
                <a:gd name="T15" fmla="*/ 87 h 181"/>
                <a:gd name="T16" fmla="*/ 90 w 207"/>
                <a:gd name="T17" fmla="*/ 114 h 181"/>
                <a:gd name="T18" fmla="*/ 113 w 207"/>
                <a:gd name="T19" fmla="*/ 135 h 181"/>
                <a:gd name="T20" fmla="*/ 132 w 207"/>
                <a:gd name="T21" fmla="*/ 152 h 181"/>
                <a:gd name="T22" fmla="*/ 146 w 207"/>
                <a:gd name="T23" fmla="*/ 165 h 181"/>
                <a:gd name="T24" fmla="*/ 155 w 207"/>
                <a:gd name="T25" fmla="*/ 177 h 181"/>
                <a:gd name="T26" fmla="*/ 159 w 207"/>
                <a:gd name="T27" fmla="*/ 179 h 181"/>
                <a:gd name="T28" fmla="*/ 165 w 207"/>
                <a:gd name="T29" fmla="*/ 181 h 181"/>
                <a:gd name="T30" fmla="*/ 169 w 207"/>
                <a:gd name="T31" fmla="*/ 181 h 181"/>
                <a:gd name="T32" fmla="*/ 173 w 207"/>
                <a:gd name="T33" fmla="*/ 181 h 181"/>
                <a:gd name="T34" fmla="*/ 184 w 207"/>
                <a:gd name="T35" fmla="*/ 171 h 181"/>
                <a:gd name="T36" fmla="*/ 198 w 207"/>
                <a:gd name="T37" fmla="*/ 154 h 181"/>
                <a:gd name="T38" fmla="*/ 202 w 207"/>
                <a:gd name="T39" fmla="*/ 146 h 181"/>
                <a:gd name="T40" fmla="*/ 205 w 207"/>
                <a:gd name="T41" fmla="*/ 139 h 181"/>
                <a:gd name="T42" fmla="*/ 207 w 207"/>
                <a:gd name="T43" fmla="*/ 131 h 181"/>
                <a:gd name="T44" fmla="*/ 207 w 207"/>
                <a:gd name="T45" fmla="*/ 125 h 181"/>
                <a:gd name="T46" fmla="*/ 207 w 207"/>
                <a:gd name="T47" fmla="*/ 117 h 181"/>
                <a:gd name="T48" fmla="*/ 205 w 207"/>
                <a:gd name="T49" fmla="*/ 110 h 181"/>
                <a:gd name="T50" fmla="*/ 202 w 207"/>
                <a:gd name="T51" fmla="*/ 102 h 181"/>
                <a:gd name="T52" fmla="*/ 198 w 207"/>
                <a:gd name="T53" fmla="*/ 96 h 181"/>
                <a:gd name="T54" fmla="*/ 188 w 207"/>
                <a:gd name="T55" fmla="*/ 83 h 181"/>
                <a:gd name="T56" fmla="*/ 175 w 207"/>
                <a:gd name="T57" fmla="*/ 69 h 181"/>
                <a:gd name="T58" fmla="*/ 161 w 207"/>
                <a:gd name="T59" fmla="*/ 56 h 181"/>
                <a:gd name="T60" fmla="*/ 144 w 207"/>
                <a:gd name="T61" fmla="*/ 44 h 181"/>
                <a:gd name="T62" fmla="*/ 129 w 207"/>
                <a:gd name="T63" fmla="*/ 33 h 181"/>
                <a:gd name="T64" fmla="*/ 111 w 207"/>
                <a:gd name="T65" fmla="*/ 21 h 181"/>
                <a:gd name="T66" fmla="*/ 94 w 207"/>
                <a:gd name="T67" fmla="*/ 12 h 181"/>
                <a:gd name="T68" fmla="*/ 77 w 207"/>
                <a:gd name="T69" fmla="*/ 4 h 181"/>
                <a:gd name="T70" fmla="*/ 67 w 207"/>
                <a:gd name="T71" fmla="*/ 2 h 181"/>
                <a:gd name="T72" fmla="*/ 59 w 207"/>
                <a:gd name="T73" fmla="*/ 2 h 181"/>
                <a:gd name="T74" fmla="*/ 52 w 207"/>
                <a:gd name="T75" fmla="*/ 0 h 181"/>
                <a:gd name="T76" fmla="*/ 44 w 207"/>
                <a:gd name="T77" fmla="*/ 2 h 181"/>
                <a:gd name="T78" fmla="*/ 36 w 207"/>
                <a:gd name="T79" fmla="*/ 4 h 181"/>
                <a:gd name="T80" fmla="*/ 31 w 207"/>
                <a:gd name="T81" fmla="*/ 8 h 181"/>
                <a:gd name="T82" fmla="*/ 23 w 207"/>
                <a:gd name="T83" fmla="*/ 14 h 181"/>
                <a:gd name="T84" fmla="*/ 17 w 207"/>
                <a:gd name="T85" fmla="*/ 19 h 18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7"/>
                <a:gd name="T130" fmla="*/ 0 h 181"/>
                <a:gd name="T131" fmla="*/ 207 w 207"/>
                <a:gd name="T132" fmla="*/ 181 h 18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7" h="181">
                  <a:moveTo>
                    <a:pt x="17" y="19"/>
                  </a:moveTo>
                  <a:lnTo>
                    <a:pt x="6" y="39"/>
                  </a:lnTo>
                  <a:lnTo>
                    <a:pt x="0" y="52"/>
                  </a:lnTo>
                  <a:lnTo>
                    <a:pt x="0" y="58"/>
                  </a:lnTo>
                  <a:lnTo>
                    <a:pt x="2" y="62"/>
                  </a:lnTo>
                  <a:lnTo>
                    <a:pt x="4" y="66"/>
                  </a:lnTo>
                  <a:lnTo>
                    <a:pt x="9" y="69"/>
                  </a:lnTo>
                  <a:lnTo>
                    <a:pt x="40" y="87"/>
                  </a:lnTo>
                  <a:lnTo>
                    <a:pt x="90" y="114"/>
                  </a:lnTo>
                  <a:lnTo>
                    <a:pt x="113" y="135"/>
                  </a:lnTo>
                  <a:lnTo>
                    <a:pt x="132" y="152"/>
                  </a:lnTo>
                  <a:lnTo>
                    <a:pt x="146" y="165"/>
                  </a:lnTo>
                  <a:lnTo>
                    <a:pt x="155" y="177"/>
                  </a:lnTo>
                  <a:lnTo>
                    <a:pt x="159" y="179"/>
                  </a:lnTo>
                  <a:lnTo>
                    <a:pt x="165" y="181"/>
                  </a:lnTo>
                  <a:lnTo>
                    <a:pt x="169" y="181"/>
                  </a:lnTo>
                  <a:lnTo>
                    <a:pt x="173" y="181"/>
                  </a:lnTo>
                  <a:lnTo>
                    <a:pt x="184" y="171"/>
                  </a:lnTo>
                  <a:lnTo>
                    <a:pt x="198" y="154"/>
                  </a:lnTo>
                  <a:lnTo>
                    <a:pt x="202" y="146"/>
                  </a:lnTo>
                  <a:lnTo>
                    <a:pt x="205" y="139"/>
                  </a:lnTo>
                  <a:lnTo>
                    <a:pt x="207" y="131"/>
                  </a:lnTo>
                  <a:lnTo>
                    <a:pt x="207" y="125"/>
                  </a:lnTo>
                  <a:lnTo>
                    <a:pt x="207" y="117"/>
                  </a:lnTo>
                  <a:lnTo>
                    <a:pt x="205" y="110"/>
                  </a:lnTo>
                  <a:lnTo>
                    <a:pt x="202" y="102"/>
                  </a:lnTo>
                  <a:lnTo>
                    <a:pt x="198" y="96"/>
                  </a:lnTo>
                  <a:lnTo>
                    <a:pt x="188" y="83"/>
                  </a:lnTo>
                  <a:lnTo>
                    <a:pt x="175" y="69"/>
                  </a:lnTo>
                  <a:lnTo>
                    <a:pt x="161" y="56"/>
                  </a:lnTo>
                  <a:lnTo>
                    <a:pt x="144" y="44"/>
                  </a:lnTo>
                  <a:lnTo>
                    <a:pt x="129" y="33"/>
                  </a:lnTo>
                  <a:lnTo>
                    <a:pt x="111" y="21"/>
                  </a:lnTo>
                  <a:lnTo>
                    <a:pt x="94" y="12"/>
                  </a:lnTo>
                  <a:lnTo>
                    <a:pt x="77" y="4"/>
                  </a:lnTo>
                  <a:lnTo>
                    <a:pt x="67" y="2"/>
                  </a:lnTo>
                  <a:lnTo>
                    <a:pt x="59" y="2"/>
                  </a:lnTo>
                  <a:lnTo>
                    <a:pt x="52" y="0"/>
                  </a:lnTo>
                  <a:lnTo>
                    <a:pt x="44" y="2"/>
                  </a:lnTo>
                  <a:lnTo>
                    <a:pt x="36" y="4"/>
                  </a:lnTo>
                  <a:lnTo>
                    <a:pt x="31" y="8"/>
                  </a:lnTo>
                  <a:lnTo>
                    <a:pt x="23" y="14"/>
                  </a:lnTo>
                  <a:lnTo>
                    <a:pt x="17" y="19"/>
                  </a:lnTo>
                </a:path>
              </a:pathLst>
            </a:custGeom>
            <a:solidFill>
              <a:schemeClr val="bg1"/>
            </a:solidFill>
            <a:ln w="28575" cmpd="sng">
              <a:solidFill>
                <a:srgbClr val="244890"/>
              </a:solidFill>
              <a:prstDash val="solid"/>
              <a:round/>
              <a:headEnd/>
              <a:tailEnd/>
            </a:ln>
          </p:spPr>
          <p:txBody>
            <a:bodyPr/>
            <a:lstStyle/>
            <a:p>
              <a:endParaRPr lang="el-GR"/>
            </a:p>
          </p:txBody>
        </p:sp>
        <p:sp>
          <p:nvSpPr>
            <p:cNvPr id="56344" name="Freeform 70"/>
            <p:cNvSpPr>
              <a:spLocks/>
            </p:cNvSpPr>
            <p:nvPr/>
          </p:nvSpPr>
          <p:spPr bwMode="auto">
            <a:xfrm>
              <a:off x="1979" y="766"/>
              <a:ext cx="446" cy="383"/>
            </a:xfrm>
            <a:custGeom>
              <a:avLst/>
              <a:gdLst>
                <a:gd name="T0" fmla="*/ 190 w 209"/>
                <a:gd name="T1" fmla="*/ 19 h 180"/>
                <a:gd name="T2" fmla="*/ 204 w 209"/>
                <a:gd name="T3" fmla="*/ 38 h 180"/>
                <a:gd name="T4" fmla="*/ 209 w 209"/>
                <a:gd name="T5" fmla="*/ 52 h 180"/>
                <a:gd name="T6" fmla="*/ 209 w 209"/>
                <a:gd name="T7" fmla="*/ 57 h 180"/>
                <a:gd name="T8" fmla="*/ 207 w 209"/>
                <a:gd name="T9" fmla="*/ 61 h 180"/>
                <a:gd name="T10" fmla="*/ 204 w 209"/>
                <a:gd name="T11" fmla="*/ 65 h 180"/>
                <a:gd name="T12" fmla="*/ 200 w 209"/>
                <a:gd name="T13" fmla="*/ 69 h 180"/>
                <a:gd name="T14" fmla="*/ 167 w 209"/>
                <a:gd name="T15" fmla="*/ 84 h 180"/>
                <a:gd name="T16" fmla="*/ 119 w 209"/>
                <a:gd name="T17" fmla="*/ 113 h 180"/>
                <a:gd name="T18" fmla="*/ 94 w 209"/>
                <a:gd name="T19" fmla="*/ 132 h 180"/>
                <a:gd name="T20" fmla="*/ 77 w 209"/>
                <a:gd name="T21" fmla="*/ 150 h 180"/>
                <a:gd name="T22" fmla="*/ 63 w 209"/>
                <a:gd name="T23" fmla="*/ 165 h 180"/>
                <a:gd name="T24" fmla="*/ 54 w 209"/>
                <a:gd name="T25" fmla="*/ 175 h 180"/>
                <a:gd name="T26" fmla="*/ 48 w 209"/>
                <a:gd name="T27" fmla="*/ 179 h 180"/>
                <a:gd name="T28" fmla="*/ 44 w 209"/>
                <a:gd name="T29" fmla="*/ 180 h 180"/>
                <a:gd name="T30" fmla="*/ 40 w 209"/>
                <a:gd name="T31" fmla="*/ 180 h 180"/>
                <a:gd name="T32" fmla="*/ 35 w 209"/>
                <a:gd name="T33" fmla="*/ 179 h 180"/>
                <a:gd name="T34" fmla="*/ 25 w 209"/>
                <a:gd name="T35" fmla="*/ 171 h 180"/>
                <a:gd name="T36" fmla="*/ 11 w 209"/>
                <a:gd name="T37" fmla="*/ 154 h 180"/>
                <a:gd name="T38" fmla="*/ 6 w 209"/>
                <a:gd name="T39" fmla="*/ 146 h 180"/>
                <a:gd name="T40" fmla="*/ 4 w 209"/>
                <a:gd name="T41" fmla="*/ 138 h 180"/>
                <a:gd name="T42" fmla="*/ 2 w 209"/>
                <a:gd name="T43" fmla="*/ 131 h 180"/>
                <a:gd name="T44" fmla="*/ 0 w 209"/>
                <a:gd name="T45" fmla="*/ 123 h 180"/>
                <a:gd name="T46" fmla="*/ 2 w 209"/>
                <a:gd name="T47" fmla="*/ 117 h 180"/>
                <a:gd name="T48" fmla="*/ 4 w 209"/>
                <a:gd name="T49" fmla="*/ 109 h 180"/>
                <a:gd name="T50" fmla="*/ 6 w 209"/>
                <a:gd name="T51" fmla="*/ 102 h 180"/>
                <a:gd name="T52" fmla="*/ 11 w 209"/>
                <a:gd name="T53" fmla="*/ 96 h 180"/>
                <a:gd name="T54" fmla="*/ 21 w 209"/>
                <a:gd name="T55" fmla="*/ 82 h 180"/>
                <a:gd name="T56" fmla="*/ 33 w 209"/>
                <a:gd name="T57" fmla="*/ 69 h 180"/>
                <a:gd name="T58" fmla="*/ 48 w 209"/>
                <a:gd name="T59" fmla="*/ 56 h 180"/>
                <a:gd name="T60" fmla="*/ 63 w 209"/>
                <a:gd name="T61" fmla="*/ 44 h 180"/>
                <a:gd name="T62" fmla="*/ 81 w 209"/>
                <a:gd name="T63" fmla="*/ 31 h 180"/>
                <a:gd name="T64" fmla="*/ 98 w 209"/>
                <a:gd name="T65" fmla="*/ 21 h 180"/>
                <a:gd name="T66" fmla="*/ 115 w 209"/>
                <a:gd name="T67" fmla="*/ 11 h 180"/>
                <a:gd name="T68" fmla="*/ 132 w 209"/>
                <a:gd name="T69" fmla="*/ 4 h 180"/>
                <a:gd name="T70" fmla="*/ 140 w 209"/>
                <a:gd name="T71" fmla="*/ 2 h 180"/>
                <a:gd name="T72" fmla="*/ 150 w 209"/>
                <a:gd name="T73" fmla="*/ 0 h 180"/>
                <a:gd name="T74" fmla="*/ 157 w 209"/>
                <a:gd name="T75" fmla="*/ 0 h 180"/>
                <a:gd name="T76" fmla="*/ 165 w 209"/>
                <a:gd name="T77" fmla="*/ 2 h 180"/>
                <a:gd name="T78" fmla="*/ 171 w 209"/>
                <a:gd name="T79" fmla="*/ 4 h 180"/>
                <a:gd name="T80" fmla="*/ 179 w 209"/>
                <a:gd name="T81" fmla="*/ 7 h 180"/>
                <a:gd name="T82" fmla="*/ 184 w 209"/>
                <a:gd name="T83" fmla="*/ 11 h 180"/>
                <a:gd name="T84" fmla="*/ 190 w 209"/>
                <a:gd name="T85" fmla="*/ 19 h 18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9"/>
                <a:gd name="T130" fmla="*/ 0 h 180"/>
                <a:gd name="T131" fmla="*/ 209 w 209"/>
                <a:gd name="T132" fmla="*/ 180 h 18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9" h="180">
                  <a:moveTo>
                    <a:pt x="190" y="19"/>
                  </a:moveTo>
                  <a:lnTo>
                    <a:pt x="204" y="38"/>
                  </a:lnTo>
                  <a:lnTo>
                    <a:pt x="209" y="52"/>
                  </a:lnTo>
                  <a:lnTo>
                    <a:pt x="209" y="57"/>
                  </a:lnTo>
                  <a:lnTo>
                    <a:pt x="207" y="61"/>
                  </a:lnTo>
                  <a:lnTo>
                    <a:pt x="204" y="65"/>
                  </a:lnTo>
                  <a:lnTo>
                    <a:pt x="200" y="69"/>
                  </a:lnTo>
                  <a:lnTo>
                    <a:pt x="167" y="84"/>
                  </a:lnTo>
                  <a:lnTo>
                    <a:pt x="119" y="113"/>
                  </a:lnTo>
                  <a:lnTo>
                    <a:pt x="94" y="132"/>
                  </a:lnTo>
                  <a:lnTo>
                    <a:pt x="77" y="150"/>
                  </a:lnTo>
                  <a:lnTo>
                    <a:pt x="63" y="165"/>
                  </a:lnTo>
                  <a:lnTo>
                    <a:pt x="54" y="175"/>
                  </a:lnTo>
                  <a:lnTo>
                    <a:pt x="48" y="179"/>
                  </a:lnTo>
                  <a:lnTo>
                    <a:pt x="44" y="180"/>
                  </a:lnTo>
                  <a:lnTo>
                    <a:pt x="40" y="180"/>
                  </a:lnTo>
                  <a:lnTo>
                    <a:pt x="35" y="179"/>
                  </a:lnTo>
                  <a:lnTo>
                    <a:pt x="25" y="171"/>
                  </a:lnTo>
                  <a:lnTo>
                    <a:pt x="11" y="154"/>
                  </a:lnTo>
                  <a:lnTo>
                    <a:pt x="6" y="146"/>
                  </a:lnTo>
                  <a:lnTo>
                    <a:pt x="4" y="138"/>
                  </a:lnTo>
                  <a:lnTo>
                    <a:pt x="2" y="131"/>
                  </a:lnTo>
                  <a:lnTo>
                    <a:pt x="0" y="123"/>
                  </a:lnTo>
                  <a:lnTo>
                    <a:pt x="2" y="117"/>
                  </a:lnTo>
                  <a:lnTo>
                    <a:pt x="4" y="109"/>
                  </a:lnTo>
                  <a:lnTo>
                    <a:pt x="6" y="102"/>
                  </a:lnTo>
                  <a:lnTo>
                    <a:pt x="11" y="96"/>
                  </a:lnTo>
                  <a:lnTo>
                    <a:pt x="21" y="82"/>
                  </a:lnTo>
                  <a:lnTo>
                    <a:pt x="33" y="69"/>
                  </a:lnTo>
                  <a:lnTo>
                    <a:pt x="48" y="56"/>
                  </a:lnTo>
                  <a:lnTo>
                    <a:pt x="63" y="44"/>
                  </a:lnTo>
                  <a:lnTo>
                    <a:pt x="81" y="31"/>
                  </a:lnTo>
                  <a:lnTo>
                    <a:pt x="98" y="21"/>
                  </a:lnTo>
                  <a:lnTo>
                    <a:pt x="115" y="11"/>
                  </a:lnTo>
                  <a:lnTo>
                    <a:pt x="132" y="4"/>
                  </a:lnTo>
                  <a:lnTo>
                    <a:pt x="140" y="2"/>
                  </a:lnTo>
                  <a:lnTo>
                    <a:pt x="150" y="0"/>
                  </a:lnTo>
                  <a:lnTo>
                    <a:pt x="157" y="0"/>
                  </a:lnTo>
                  <a:lnTo>
                    <a:pt x="165" y="2"/>
                  </a:lnTo>
                  <a:lnTo>
                    <a:pt x="171" y="4"/>
                  </a:lnTo>
                  <a:lnTo>
                    <a:pt x="179" y="7"/>
                  </a:lnTo>
                  <a:lnTo>
                    <a:pt x="184" y="11"/>
                  </a:lnTo>
                  <a:lnTo>
                    <a:pt x="190" y="19"/>
                  </a:lnTo>
                </a:path>
              </a:pathLst>
            </a:custGeom>
            <a:solidFill>
              <a:schemeClr val="bg1"/>
            </a:solidFill>
            <a:ln w="28575" cmpd="sng">
              <a:solidFill>
                <a:srgbClr val="244890"/>
              </a:solidFill>
              <a:prstDash val="solid"/>
              <a:round/>
              <a:headEnd/>
              <a:tailEnd/>
            </a:ln>
          </p:spPr>
          <p:txBody>
            <a:bodyPr/>
            <a:lstStyle/>
            <a:p>
              <a:endParaRPr lang="el-GR"/>
            </a:p>
          </p:txBody>
        </p:sp>
        <p:sp>
          <p:nvSpPr>
            <p:cNvPr id="56345" name="Freeform 71"/>
            <p:cNvSpPr>
              <a:spLocks/>
            </p:cNvSpPr>
            <p:nvPr/>
          </p:nvSpPr>
          <p:spPr bwMode="auto">
            <a:xfrm>
              <a:off x="1647" y="679"/>
              <a:ext cx="501" cy="513"/>
            </a:xfrm>
            <a:custGeom>
              <a:avLst/>
              <a:gdLst>
                <a:gd name="T0" fmla="*/ 204 w 235"/>
                <a:gd name="T1" fmla="*/ 14 h 241"/>
                <a:gd name="T2" fmla="*/ 215 w 235"/>
                <a:gd name="T3" fmla="*/ 25 h 241"/>
                <a:gd name="T4" fmla="*/ 223 w 235"/>
                <a:gd name="T5" fmla="*/ 33 h 241"/>
                <a:gd name="T6" fmla="*/ 229 w 235"/>
                <a:gd name="T7" fmla="*/ 41 h 241"/>
                <a:gd name="T8" fmla="*/ 233 w 235"/>
                <a:gd name="T9" fmla="*/ 48 h 241"/>
                <a:gd name="T10" fmla="*/ 235 w 235"/>
                <a:gd name="T11" fmla="*/ 54 h 241"/>
                <a:gd name="T12" fmla="*/ 235 w 235"/>
                <a:gd name="T13" fmla="*/ 60 h 241"/>
                <a:gd name="T14" fmla="*/ 231 w 235"/>
                <a:gd name="T15" fmla="*/ 66 h 241"/>
                <a:gd name="T16" fmla="*/ 227 w 235"/>
                <a:gd name="T17" fmla="*/ 72 h 241"/>
                <a:gd name="T18" fmla="*/ 194 w 235"/>
                <a:gd name="T19" fmla="*/ 98 h 241"/>
                <a:gd name="T20" fmla="*/ 146 w 235"/>
                <a:gd name="T21" fmla="*/ 145 h 241"/>
                <a:gd name="T22" fmla="*/ 102 w 235"/>
                <a:gd name="T23" fmla="*/ 198 h 241"/>
                <a:gd name="T24" fmla="*/ 73 w 235"/>
                <a:gd name="T25" fmla="*/ 231 h 241"/>
                <a:gd name="T26" fmla="*/ 68 w 235"/>
                <a:gd name="T27" fmla="*/ 235 h 241"/>
                <a:gd name="T28" fmla="*/ 62 w 235"/>
                <a:gd name="T29" fmla="*/ 239 h 241"/>
                <a:gd name="T30" fmla="*/ 56 w 235"/>
                <a:gd name="T31" fmla="*/ 241 h 241"/>
                <a:gd name="T32" fmla="*/ 48 w 235"/>
                <a:gd name="T33" fmla="*/ 241 h 241"/>
                <a:gd name="T34" fmla="*/ 43 w 235"/>
                <a:gd name="T35" fmla="*/ 239 h 241"/>
                <a:gd name="T36" fmla="*/ 35 w 235"/>
                <a:gd name="T37" fmla="*/ 235 h 241"/>
                <a:gd name="T38" fmla="*/ 27 w 235"/>
                <a:gd name="T39" fmla="*/ 231 h 241"/>
                <a:gd name="T40" fmla="*/ 20 w 235"/>
                <a:gd name="T41" fmla="*/ 223 h 241"/>
                <a:gd name="T42" fmla="*/ 12 w 235"/>
                <a:gd name="T43" fmla="*/ 216 h 241"/>
                <a:gd name="T44" fmla="*/ 6 w 235"/>
                <a:gd name="T45" fmla="*/ 208 h 241"/>
                <a:gd name="T46" fmla="*/ 2 w 235"/>
                <a:gd name="T47" fmla="*/ 200 h 241"/>
                <a:gd name="T48" fmla="*/ 0 w 235"/>
                <a:gd name="T49" fmla="*/ 193 h 241"/>
                <a:gd name="T50" fmla="*/ 0 w 235"/>
                <a:gd name="T51" fmla="*/ 183 h 241"/>
                <a:gd name="T52" fmla="*/ 2 w 235"/>
                <a:gd name="T53" fmla="*/ 175 h 241"/>
                <a:gd name="T54" fmla="*/ 4 w 235"/>
                <a:gd name="T55" fmla="*/ 166 h 241"/>
                <a:gd name="T56" fmla="*/ 8 w 235"/>
                <a:gd name="T57" fmla="*/ 156 h 241"/>
                <a:gd name="T58" fmla="*/ 20 w 235"/>
                <a:gd name="T59" fmla="*/ 137 h 241"/>
                <a:gd name="T60" fmla="*/ 31 w 235"/>
                <a:gd name="T61" fmla="*/ 118 h 241"/>
                <a:gd name="T62" fmla="*/ 46 w 235"/>
                <a:gd name="T63" fmla="*/ 97 h 241"/>
                <a:gd name="T64" fmla="*/ 62 w 235"/>
                <a:gd name="T65" fmla="*/ 79 h 241"/>
                <a:gd name="T66" fmla="*/ 77 w 235"/>
                <a:gd name="T67" fmla="*/ 60 h 241"/>
                <a:gd name="T68" fmla="*/ 94 w 235"/>
                <a:gd name="T69" fmla="*/ 43 h 241"/>
                <a:gd name="T70" fmla="*/ 112 w 235"/>
                <a:gd name="T71" fmla="*/ 27 h 241"/>
                <a:gd name="T72" fmla="*/ 131 w 235"/>
                <a:gd name="T73" fmla="*/ 14 h 241"/>
                <a:gd name="T74" fmla="*/ 141 w 235"/>
                <a:gd name="T75" fmla="*/ 8 h 241"/>
                <a:gd name="T76" fmla="*/ 148 w 235"/>
                <a:gd name="T77" fmla="*/ 4 h 241"/>
                <a:gd name="T78" fmla="*/ 158 w 235"/>
                <a:gd name="T79" fmla="*/ 2 h 241"/>
                <a:gd name="T80" fmla="*/ 167 w 235"/>
                <a:gd name="T81" fmla="*/ 0 h 241"/>
                <a:gd name="T82" fmla="*/ 177 w 235"/>
                <a:gd name="T83" fmla="*/ 2 h 241"/>
                <a:gd name="T84" fmla="*/ 187 w 235"/>
                <a:gd name="T85" fmla="*/ 4 h 241"/>
                <a:gd name="T86" fmla="*/ 194 w 235"/>
                <a:gd name="T87" fmla="*/ 8 h 241"/>
                <a:gd name="T88" fmla="*/ 204 w 235"/>
                <a:gd name="T89" fmla="*/ 14 h 2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5"/>
                <a:gd name="T136" fmla="*/ 0 h 241"/>
                <a:gd name="T137" fmla="*/ 235 w 235"/>
                <a:gd name="T138" fmla="*/ 241 h 2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5" h="241">
                  <a:moveTo>
                    <a:pt x="204" y="14"/>
                  </a:moveTo>
                  <a:lnTo>
                    <a:pt x="215" y="25"/>
                  </a:lnTo>
                  <a:lnTo>
                    <a:pt x="223" y="33"/>
                  </a:lnTo>
                  <a:lnTo>
                    <a:pt x="229" y="41"/>
                  </a:lnTo>
                  <a:lnTo>
                    <a:pt x="233" y="48"/>
                  </a:lnTo>
                  <a:lnTo>
                    <a:pt x="235" y="54"/>
                  </a:lnTo>
                  <a:lnTo>
                    <a:pt x="235" y="60"/>
                  </a:lnTo>
                  <a:lnTo>
                    <a:pt x="231" y="66"/>
                  </a:lnTo>
                  <a:lnTo>
                    <a:pt x="227" y="72"/>
                  </a:lnTo>
                  <a:lnTo>
                    <a:pt x="194" y="98"/>
                  </a:lnTo>
                  <a:lnTo>
                    <a:pt x="146" y="145"/>
                  </a:lnTo>
                  <a:lnTo>
                    <a:pt x="102" y="198"/>
                  </a:lnTo>
                  <a:lnTo>
                    <a:pt x="73" y="231"/>
                  </a:lnTo>
                  <a:lnTo>
                    <a:pt x="68" y="235"/>
                  </a:lnTo>
                  <a:lnTo>
                    <a:pt x="62" y="239"/>
                  </a:lnTo>
                  <a:lnTo>
                    <a:pt x="56" y="241"/>
                  </a:lnTo>
                  <a:lnTo>
                    <a:pt x="48" y="241"/>
                  </a:lnTo>
                  <a:lnTo>
                    <a:pt x="43" y="239"/>
                  </a:lnTo>
                  <a:lnTo>
                    <a:pt x="35" y="235"/>
                  </a:lnTo>
                  <a:lnTo>
                    <a:pt x="27" y="231"/>
                  </a:lnTo>
                  <a:lnTo>
                    <a:pt x="20" y="223"/>
                  </a:lnTo>
                  <a:lnTo>
                    <a:pt x="12" y="216"/>
                  </a:lnTo>
                  <a:lnTo>
                    <a:pt x="6" y="208"/>
                  </a:lnTo>
                  <a:lnTo>
                    <a:pt x="2" y="200"/>
                  </a:lnTo>
                  <a:lnTo>
                    <a:pt x="0" y="193"/>
                  </a:lnTo>
                  <a:lnTo>
                    <a:pt x="0" y="183"/>
                  </a:lnTo>
                  <a:lnTo>
                    <a:pt x="2" y="175"/>
                  </a:lnTo>
                  <a:lnTo>
                    <a:pt x="4" y="166"/>
                  </a:lnTo>
                  <a:lnTo>
                    <a:pt x="8" y="156"/>
                  </a:lnTo>
                  <a:lnTo>
                    <a:pt x="20" y="137"/>
                  </a:lnTo>
                  <a:lnTo>
                    <a:pt x="31" y="118"/>
                  </a:lnTo>
                  <a:lnTo>
                    <a:pt x="46" y="97"/>
                  </a:lnTo>
                  <a:lnTo>
                    <a:pt x="62" y="79"/>
                  </a:lnTo>
                  <a:lnTo>
                    <a:pt x="77" y="60"/>
                  </a:lnTo>
                  <a:lnTo>
                    <a:pt x="94" y="43"/>
                  </a:lnTo>
                  <a:lnTo>
                    <a:pt x="112" y="27"/>
                  </a:lnTo>
                  <a:lnTo>
                    <a:pt x="131" y="14"/>
                  </a:lnTo>
                  <a:lnTo>
                    <a:pt x="141" y="8"/>
                  </a:lnTo>
                  <a:lnTo>
                    <a:pt x="148" y="4"/>
                  </a:lnTo>
                  <a:lnTo>
                    <a:pt x="158" y="2"/>
                  </a:lnTo>
                  <a:lnTo>
                    <a:pt x="167" y="0"/>
                  </a:lnTo>
                  <a:lnTo>
                    <a:pt x="177" y="2"/>
                  </a:lnTo>
                  <a:lnTo>
                    <a:pt x="187" y="4"/>
                  </a:lnTo>
                  <a:lnTo>
                    <a:pt x="194" y="8"/>
                  </a:lnTo>
                  <a:lnTo>
                    <a:pt x="204" y="14"/>
                  </a:lnTo>
                </a:path>
              </a:pathLst>
            </a:custGeom>
            <a:solidFill>
              <a:schemeClr val="bg1"/>
            </a:solidFill>
            <a:ln w="28575" cmpd="sng">
              <a:solidFill>
                <a:srgbClr val="244890"/>
              </a:solidFill>
              <a:prstDash val="solid"/>
              <a:round/>
              <a:headEnd/>
              <a:tailEnd/>
            </a:ln>
          </p:spPr>
          <p:txBody>
            <a:bodyPr/>
            <a:lstStyle/>
            <a:p>
              <a:endParaRPr lang="el-GR"/>
            </a:p>
          </p:txBody>
        </p:sp>
        <p:sp>
          <p:nvSpPr>
            <p:cNvPr id="56346" name="Freeform 72"/>
            <p:cNvSpPr>
              <a:spLocks/>
            </p:cNvSpPr>
            <p:nvPr/>
          </p:nvSpPr>
          <p:spPr bwMode="auto">
            <a:xfrm>
              <a:off x="3592" y="659"/>
              <a:ext cx="507" cy="503"/>
            </a:xfrm>
            <a:custGeom>
              <a:avLst/>
              <a:gdLst>
                <a:gd name="T0" fmla="*/ 30 w 238"/>
                <a:gd name="T1" fmla="*/ 15 h 236"/>
                <a:gd name="T2" fmla="*/ 19 w 238"/>
                <a:gd name="T3" fmla="*/ 27 h 236"/>
                <a:gd name="T4" fmla="*/ 9 w 238"/>
                <a:gd name="T5" fmla="*/ 34 h 236"/>
                <a:gd name="T6" fmla="*/ 4 w 238"/>
                <a:gd name="T7" fmla="*/ 42 h 236"/>
                <a:gd name="T8" fmla="*/ 0 w 238"/>
                <a:gd name="T9" fmla="*/ 50 h 236"/>
                <a:gd name="T10" fmla="*/ 0 w 238"/>
                <a:gd name="T11" fmla="*/ 56 h 236"/>
                <a:gd name="T12" fmla="*/ 0 w 238"/>
                <a:gd name="T13" fmla="*/ 61 h 236"/>
                <a:gd name="T14" fmla="*/ 4 w 238"/>
                <a:gd name="T15" fmla="*/ 67 h 236"/>
                <a:gd name="T16" fmla="*/ 7 w 238"/>
                <a:gd name="T17" fmla="*/ 73 h 236"/>
                <a:gd name="T18" fmla="*/ 40 w 238"/>
                <a:gd name="T19" fmla="*/ 98 h 236"/>
                <a:gd name="T20" fmla="*/ 92 w 238"/>
                <a:gd name="T21" fmla="*/ 144 h 236"/>
                <a:gd name="T22" fmla="*/ 136 w 238"/>
                <a:gd name="T23" fmla="*/ 196 h 236"/>
                <a:gd name="T24" fmla="*/ 167 w 238"/>
                <a:gd name="T25" fmla="*/ 227 h 236"/>
                <a:gd name="T26" fmla="*/ 173 w 238"/>
                <a:gd name="T27" fmla="*/ 230 h 236"/>
                <a:gd name="T28" fmla="*/ 178 w 238"/>
                <a:gd name="T29" fmla="*/ 234 h 236"/>
                <a:gd name="T30" fmla="*/ 186 w 238"/>
                <a:gd name="T31" fmla="*/ 236 h 236"/>
                <a:gd name="T32" fmla="*/ 192 w 238"/>
                <a:gd name="T33" fmla="*/ 236 h 236"/>
                <a:gd name="T34" fmla="*/ 198 w 238"/>
                <a:gd name="T35" fmla="*/ 234 h 236"/>
                <a:gd name="T36" fmla="*/ 205 w 238"/>
                <a:gd name="T37" fmla="*/ 230 h 236"/>
                <a:gd name="T38" fmla="*/ 213 w 238"/>
                <a:gd name="T39" fmla="*/ 225 h 236"/>
                <a:gd name="T40" fmla="*/ 221 w 238"/>
                <a:gd name="T41" fmla="*/ 219 h 236"/>
                <a:gd name="T42" fmla="*/ 228 w 238"/>
                <a:gd name="T43" fmla="*/ 211 h 236"/>
                <a:gd name="T44" fmla="*/ 232 w 238"/>
                <a:gd name="T45" fmla="*/ 204 h 236"/>
                <a:gd name="T46" fmla="*/ 236 w 238"/>
                <a:gd name="T47" fmla="*/ 194 h 236"/>
                <a:gd name="T48" fmla="*/ 238 w 238"/>
                <a:gd name="T49" fmla="*/ 186 h 236"/>
                <a:gd name="T50" fmla="*/ 238 w 238"/>
                <a:gd name="T51" fmla="*/ 177 h 236"/>
                <a:gd name="T52" fmla="*/ 236 w 238"/>
                <a:gd name="T53" fmla="*/ 169 h 236"/>
                <a:gd name="T54" fmla="*/ 232 w 238"/>
                <a:gd name="T55" fmla="*/ 159 h 236"/>
                <a:gd name="T56" fmla="*/ 228 w 238"/>
                <a:gd name="T57" fmla="*/ 150 h 236"/>
                <a:gd name="T58" fmla="*/ 219 w 238"/>
                <a:gd name="T59" fmla="*/ 131 h 236"/>
                <a:gd name="T60" fmla="*/ 205 w 238"/>
                <a:gd name="T61" fmla="*/ 111 h 236"/>
                <a:gd name="T62" fmla="*/ 190 w 238"/>
                <a:gd name="T63" fmla="*/ 92 h 236"/>
                <a:gd name="T64" fmla="*/ 173 w 238"/>
                <a:gd name="T65" fmla="*/ 75 h 236"/>
                <a:gd name="T66" fmla="*/ 157 w 238"/>
                <a:gd name="T67" fmla="*/ 57 h 236"/>
                <a:gd name="T68" fmla="*/ 140 w 238"/>
                <a:gd name="T69" fmla="*/ 40 h 236"/>
                <a:gd name="T70" fmla="*/ 121 w 238"/>
                <a:gd name="T71" fmla="*/ 25 h 236"/>
                <a:gd name="T72" fmla="*/ 101 w 238"/>
                <a:gd name="T73" fmla="*/ 11 h 236"/>
                <a:gd name="T74" fmla="*/ 92 w 238"/>
                <a:gd name="T75" fmla="*/ 7 h 236"/>
                <a:gd name="T76" fmla="*/ 82 w 238"/>
                <a:gd name="T77" fmla="*/ 4 h 236"/>
                <a:gd name="T78" fmla="*/ 75 w 238"/>
                <a:gd name="T79" fmla="*/ 2 h 236"/>
                <a:gd name="T80" fmla="*/ 65 w 238"/>
                <a:gd name="T81" fmla="*/ 0 h 236"/>
                <a:gd name="T82" fmla="*/ 55 w 238"/>
                <a:gd name="T83" fmla="*/ 2 h 236"/>
                <a:gd name="T84" fmla="*/ 46 w 238"/>
                <a:gd name="T85" fmla="*/ 4 h 236"/>
                <a:gd name="T86" fmla="*/ 38 w 238"/>
                <a:gd name="T87" fmla="*/ 9 h 236"/>
                <a:gd name="T88" fmla="*/ 30 w 238"/>
                <a:gd name="T89" fmla="*/ 15 h 2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8"/>
                <a:gd name="T136" fmla="*/ 0 h 236"/>
                <a:gd name="T137" fmla="*/ 238 w 238"/>
                <a:gd name="T138" fmla="*/ 236 h 2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8" h="236">
                  <a:moveTo>
                    <a:pt x="30" y="15"/>
                  </a:moveTo>
                  <a:lnTo>
                    <a:pt x="19" y="27"/>
                  </a:lnTo>
                  <a:lnTo>
                    <a:pt x="9" y="34"/>
                  </a:lnTo>
                  <a:lnTo>
                    <a:pt x="4" y="42"/>
                  </a:lnTo>
                  <a:lnTo>
                    <a:pt x="0" y="50"/>
                  </a:lnTo>
                  <a:lnTo>
                    <a:pt x="0" y="56"/>
                  </a:lnTo>
                  <a:lnTo>
                    <a:pt x="0" y="61"/>
                  </a:lnTo>
                  <a:lnTo>
                    <a:pt x="4" y="67"/>
                  </a:lnTo>
                  <a:lnTo>
                    <a:pt x="7" y="73"/>
                  </a:lnTo>
                  <a:lnTo>
                    <a:pt x="40" y="98"/>
                  </a:lnTo>
                  <a:lnTo>
                    <a:pt x="92" y="144"/>
                  </a:lnTo>
                  <a:lnTo>
                    <a:pt x="136" y="196"/>
                  </a:lnTo>
                  <a:lnTo>
                    <a:pt x="167" y="227"/>
                  </a:lnTo>
                  <a:lnTo>
                    <a:pt x="173" y="230"/>
                  </a:lnTo>
                  <a:lnTo>
                    <a:pt x="178" y="234"/>
                  </a:lnTo>
                  <a:lnTo>
                    <a:pt x="186" y="236"/>
                  </a:lnTo>
                  <a:lnTo>
                    <a:pt x="192" y="236"/>
                  </a:lnTo>
                  <a:lnTo>
                    <a:pt x="198" y="234"/>
                  </a:lnTo>
                  <a:lnTo>
                    <a:pt x="205" y="230"/>
                  </a:lnTo>
                  <a:lnTo>
                    <a:pt x="213" y="225"/>
                  </a:lnTo>
                  <a:lnTo>
                    <a:pt x="221" y="219"/>
                  </a:lnTo>
                  <a:lnTo>
                    <a:pt x="228" y="211"/>
                  </a:lnTo>
                  <a:lnTo>
                    <a:pt x="232" y="204"/>
                  </a:lnTo>
                  <a:lnTo>
                    <a:pt x="236" y="194"/>
                  </a:lnTo>
                  <a:lnTo>
                    <a:pt x="238" y="186"/>
                  </a:lnTo>
                  <a:lnTo>
                    <a:pt x="238" y="177"/>
                  </a:lnTo>
                  <a:lnTo>
                    <a:pt x="236" y="169"/>
                  </a:lnTo>
                  <a:lnTo>
                    <a:pt x="232" y="159"/>
                  </a:lnTo>
                  <a:lnTo>
                    <a:pt x="228" y="150"/>
                  </a:lnTo>
                  <a:lnTo>
                    <a:pt x="219" y="131"/>
                  </a:lnTo>
                  <a:lnTo>
                    <a:pt x="205" y="111"/>
                  </a:lnTo>
                  <a:lnTo>
                    <a:pt x="190" y="92"/>
                  </a:lnTo>
                  <a:lnTo>
                    <a:pt x="173" y="75"/>
                  </a:lnTo>
                  <a:lnTo>
                    <a:pt x="157" y="57"/>
                  </a:lnTo>
                  <a:lnTo>
                    <a:pt x="140" y="40"/>
                  </a:lnTo>
                  <a:lnTo>
                    <a:pt x="121" y="25"/>
                  </a:lnTo>
                  <a:lnTo>
                    <a:pt x="101" y="11"/>
                  </a:lnTo>
                  <a:lnTo>
                    <a:pt x="92" y="7"/>
                  </a:lnTo>
                  <a:lnTo>
                    <a:pt x="82" y="4"/>
                  </a:lnTo>
                  <a:lnTo>
                    <a:pt x="75" y="2"/>
                  </a:lnTo>
                  <a:lnTo>
                    <a:pt x="65" y="0"/>
                  </a:lnTo>
                  <a:lnTo>
                    <a:pt x="55" y="2"/>
                  </a:lnTo>
                  <a:lnTo>
                    <a:pt x="46" y="4"/>
                  </a:lnTo>
                  <a:lnTo>
                    <a:pt x="38" y="9"/>
                  </a:lnTo>
                  <a:lnTo>
                    <a:pt x="30" y="15"/>
                  </a:lnTo>
                </a:path>
              </a:pathLst>
            </a:custGeom>
            <a:solidFill>
              <a:schemeClr val="bg1"/>
            </a:solidFill>
            <a:ln w="28575" cmpd="sng">
              <a:solidFill>
                <a:srgbClr val="244890"/>
              </a:solidFill>
              <a:prstDash val="solid"/>
              <a:round/>
              <a:headEnd/>
              <a:tailEnd/>
            </a:ln>
          </p:spPr>
          <p:txBody>
            <a:bodyPr/>
            <a:lstStyle/>
            <a:p>
              <a:endParaRPr lang="el-GR"/>
            </a:p>
          </p:txBody>
        </p:sp>
        <p:sp>
          <p:nvSpPr>
            <p:cNvPr id="56347" name="Freeform 73"/>
            <p:cNvSpPr>
              <a:spLocks/>
            </p:cNvSpPr>
            <p:nvPr/>
          </p:nvSpPr>
          <p:spPr bwMode="auto">
            <a:xfrm>
              <a:off x="1807" y="691"/>
              <a:ext cx="2137" cy="829"/>
            </a:xfrm>
            <a:custGeom>
              <a:avLst/>
              <a:gdLst>
                <a:gd name="T0" fmla="*/ 0 w 1003"/>
                <a:gd name="T1" fmla="*/ 389 h 389"/>
                <a:gd name="T2" fmla="*/ 14 w 1003"/>
                <a:gd name="T3" fmla="*/ 348 h 389"/>
                <a:gd name="T4" fmla="*/ 29 w 1003"/>
                <a:gd name="T5" fmla="*/ 308 h 389"/>
                <a:gd name="T6" fmla="*/ 48 w 1003"/>
                <a:gd name="T7" fmla="*/ 269 h 389"/>
                <a:gd name="T8" fmla="*/ 71 w 1003"/>
                <a:gd name="T9" fmla="*/ 233 h 389"/>
                <a:gd name="T10" fmla="*/ 96 w 1003"/>
                <a:gd name="T11" fmla="*/ 198 h 389"/>
                <a:gd name="T12" fmla="*/ 125 w 1003"/>
                <a:gd name="T13" fmla="*/ 166 h 389"/>
                <a:gd name="T14" fmla="*/ 154 w 1003"/>
                <a:gd name="T15" fmla="*/ 137 h 389"/>
                <a:gd name="T16" fmla="*/ 187 w 1003"/>
                <a:gd name="T17" fmla="*/ 110 h 389"/>
                <a:gd name="T18" fmla="*/ 221 w 1003"/>
                <a:gd name="T19" fmla="*/ 85 h 389"/>
                <a:gd name="T20" fmla="*/ 258 w 1003"/>
                <a:gd name="T21" fmla="*/ 64 h 389"/>
                <a:gd name="T22" fmla="*/ 296 w 1003"/>
                <a:gd name="T23" fmla="*/ 44 h 389"/>
                <a:gd name="T24" fmla="*/ 334 w 1003"/>
                <a:gd name="T25" fmla="*/ 29 h 389"/>
                <a:gd name="T26" fmla="*/ 377 w 1003"/>
                <a:gd name="T27" fmla="*/ 17 h 389"/>
                <a:gd name="T28" fmla="*/ 419 w 1003"/>
                <a:gd name="T29" fmla="*/ 8 h 389"/>
                <a:gd name="T30" fmla="*/ 461 w 1003"/>
                <a:gd name="T31" fmla="*/ 2 h 389"/>
                <a:gd name="T32" fmla="*/ 505 w 1003"/>
                <a:gd name="T33" fmla="*/ 0 h 389"/>
                <a:gd name="T34" fmla="*/ 548 w 1003"/>
                <a:gd name="T35" fmla="*/ 2 h 389"/>
                <a:gd name="T36" fmla="*/ 590 w 1003"/>
                <a:gd name="T37" fmla="*/ 8 h 389"/>
                <a:gd name="T38" fmla="*/ 630 w 1003"/>
                <a:gd name="T39" fmla="*/ 16 h 389"/>
                <a:gd name="T40" fmla="*/ 671 w 1003"/>
                <a:gd name="T41" fmla="*/ 27 h 389"/>
                <a:gd name="T42" fmla="*/ 709 w 1003"/>
                <a:gd name="T43" fmla="*/ 42 h 389"/>
                <a:gd name="T44" fmla="*/ 746 w 1003"/>
                <a:gd name="T45" fmla="*/ 60 h 389"/>
                <a:gd name="T46" fmla="*/ 782 w 1003"/>
                <a:gd name="T47" fmla="*/ 81 h 389"/>
                <a:gd name="T48" fmla="*/ 817 w 1003"/>
                <a:gd name="T49" fmla="*/ 104 h 389"/>
                <a:gd name="T50" fmla="*/ 847 w 1003"/>
                <a:gd name="T51" fmla="*/ 131 h 389"/>
                <a:gd name="T52" fmla="*/ 878 w 1003"/>
                <a:gd name="T53" fmla="*/ 158 h 389"/>
                <a:gd name="T54" fmla="*/ 905 w 1003"/>
                <a:gd name="T55" fmla="*/ 189 h 389"/>
                <a:gd name="T56" fmla="*/ 930 w 1003"/>
                <a:gd name="T57" fmla="*/ 221 h 389"/>
                <a:gd name="T58" fmla="*/ 953 w 1003"/>
                <a:gd name="T59" fmla="*/ 256 h 389"/>
                <a:gd name="T60" fmla="*/ 972 w 1003"/>
                <a:gd name="T61" fmla="*/ 292 h 389"/>
                <a:gd name="T62" fmla="*/ 989 w 1003"/>
                <a:gd name="T63" fmla="*/ 331 h 389"/>
                <a:gd name="T64" fmla="*/ 1003 w 1003"/>
                <a:gd name="T65" fmla="*/ 371 h 3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03"/>
                <a:gd name="T100" fmla="*/ 0 h 389"/>
                <a:gd name="T101" fmla="*/ 1003 w 1003"/>
                <a:gd name="T102" fmla="*/ 389 h 3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03" h="389">
                  <a:moveTo>
                    <a:pt x="0" y="389"/>
                  </a:moveTo>
                  <a:lnTo>
                    <a:pt x="14" y="348"/>
                  </a:lnTo>
                  <a:lnTo>
                    <a:pt x="29" y="308"/>
                  </a:lnTo>
                  <a:lnTo>
                    <a:pt x="48" y="269"/>
                  </a:lnTo>
                  <a:lnTo>
                    <a:pt x="71" y="233"/>
                  </a:lnTo>
                  <a:lnTo>
                    <a:pt x="96" y="198"/>
                  </a:lnTo>
                  <a:lnTo>
                    <a:pt x="125" y="166"/>
                  </a:lnTo>
                  <a:lnTo>
                    <a:pt x="154" y="137"/>
                  </a:lnTo>
                  <a:lnTo>
                    <a:pt x="187" y="110"/>
                  </a:lnTo>
                  <a:lnTo>
                    <a:pt x="221" y="85"/>
                  </a:lnTo>
                  <a:lnTo>
                    <a:pt x="258" y="64"/>
                  </a:lnTo>
                  <a:lnTo>
                    <a:pt x="296" y="44"/>
                  </a:lnTo>
                  <a:lnTo>
                    <a:pt x="334" y="29"/>
                  </a:lnTo>
                  <a:lnTo>
                    <a:pt x="377" y="17"/>
                  </a:lnTo>
                  <a:lnTo>
                    <a:pt x="419" y="8"/>
                  </a:lnTo>
                  <a:lnTo>
                    <a:pt x="461" y="2"/>
                  </a:lnTo>
                  <a:lnTo>
                    <a:pt x="505" y="0"/>
                  </a:lnTo>
                  <a:lnTo>
                    <a:pt x="548" y="2"/>
                  </a:lnTo>
                  <a:lnTo>
                    <a:pt x="590" y="8"/>
                  </a:lnTo>
                  <a:lnTo>
                    <a:pt x="630" y="16"/>
                  </a:lnTo>
                  <a:lnTo>
                    <a:pt x="671" y="27"/>
                  </a:lnTo>
                  <a:lnTo>
                    <a:pt x="709" y="42"/>
                  </a:lnTo>
                  <a:lnTo>
                    <a:pt x="746" y="60"/>
                  </a:lnTo>
                  <a:lnTo>
                    <a:pt x="782" y="81"/>
                  </a:lnTo>
                  <a:lnTo>
                    <a:pt x="817" y="104"/>
                  </a:lnTo>
                  <a:lnTo>
                    <a:pt x="847" y="131"/>
                  </a:lnTo>
                  <a:lnTo>
                    <a:pt x="878" y="158"/>
                  </a:lnTo>
                  <a:lnTo>
                    <a:pt x="905" y="189"/>
                  </a:lnTo>
                  <a:lnTo>
                    <a:pt x="930" y="221"/>
                  </a:lnTo>
                  <a:lnTo>
                    <a:pt x="953" y="256"/>
                  </a:lnTo>
                  <a:lnTo>
                    <a:pt x="972" y="292"/>
                  </a:lnTo>
                  <a:lnTo>
                    <a:pt x="989" y="331"/>
                  </a:lnTo>
                  <a:lnTo>
                    <a:pt x="1003" y="371"/>
                  </a:lnTo>
                </a:path>
              </a:pathLst>
            </a:custGeom>
            <a:noFill/>
            <a:ln w="28575" cmpd="sng">
              <a:solidFill>
                <a:srgbClr val="FF9900"/>
              </a:solidFill>
              <a:prstDash val="solid"/>
              <a:round/>
              <a:headEnd type="triangle" w="med" len="med"/>
              <a:tailEnd type="triangle" w="med" len="med"/>
            </a:ln>
          </p:spPr>
          <p:txBody>
            <a:bodyPr/>
            <a:lstStyle/>
            <a:p>
              <a:endParaRPr lang="el-GR"/>
            </a:p>
          </p:txBody>
        </p:sp>
        <p:sp>
          <p:nvSpPr>
            <p:cNvPr id="56348" name="Freeform 74"/>
            <p:cNvSpPr>
              <a:spLocks/>
            </p:cNvSpPr>
            <p:nvPr/>
          </p:nvSpPr>
          <p:spPr bwMode="auto">
            <a:xfrm>
              <a:off x="1534" y="455"/>
              <a:ext cx="2687" cy="1244"/>
            </a:xfrm>
            <a:custGeom>
              <a:avLst/>
              <a:gdLst>
                <a:gd name="T0" fmla="*/ 3 w 1261"/>
                <a:gd name="T1" fmla="*/ 553 h 584"/>
                <a:gd name="T2" fmla="*/ 13 w 1261"/>
                <a:gd name="T3" fmla="*/ 494 h 584"/>
                <a:gd name="T4" fmla="*/ 28 w 1261"/>
                <a:gd name="T5" fmla="*/ 436 h 584"/>
                <a:gd name="T6" fmla="*/ 50 w 1261"/>
                <a:gd name="T7" fmla="*/ 382 h 584"/>
                <a:gd name="T8" fmla="*/ 76 w 1261"/>
                <a:gd name="T9" fmla="*/ 328 h 584"/>
                <a:gd name="T10" fmla="*/ 107 w 1261"/>
                <a:gd name="T11" fmla="*/ 278 h 584"/>
                <a:gd name="T12" fmla="*/ 142 w 1261"/>
                <a:gd name="T13" fmla="*/ 232 h 584"/>
                <a:gd name="T14" fmla="*/ 180 w 1261"/>
                <a:gd name="T15" fmla="*/ 190 h 584"/>
                <a:gd name="T16" fmla="*/ 222 w 1261"/>
                <a:gd name="T17" fmla="*/ 150 h 584"/>
                <a:gd name="T18" fmla="*/ 268 w 1261"/>
                <a:gd name="T19" fmla="*/ 115 h 584"/>
                <a:gd name="T20" fmla="*/ 318 w 1261"/>
                <a:gd name="T21" fmla="*/ 82 h 584"/>
                <a:gd name="T22" fmla="*/ 370 w 1261"/>
                <a:gd name="T23" fmla="*/ 55 h 584"/>
                <a:gd name="T24" fmla="*/ 426 w 1261"/>
                <a:gd name="T25" fmla="*/ 34 h 584"/>
                <a:gd name="T26" fmla="*/ 482 w 1261"/>
                <a:gd name="T27" fmla="*/ 17 h 584"/>
                <a:gd name="T28" fmla="*/ 541 w 1261"/>
                <a:gd name="T29" fmla="*/ 5 h 584"/>
                <a:gd name="T30" fmla="*/ 601 w 1261"/>
                <a:gd name="T31" fmla="*/ 0 h 584"/>
                <a:gd name="T32" fmla="*/ 662 w 1261"/>
                <a:gd name="T33" fmla="*/ 0 h 584"/>
                <a:gd name="T34" fmla="*/ 722 w 1261"/>
                <a:gd name="T35" fmla="*/ 5 h 584"/>
                <a:gd name="T36" fmla="*/ 779 w 1261"/>
                <a:gd name="T37" fmla="*/ 17 h 584"/>
                <a:gd name="T38" fmla="*/ 835 w 1261"/>
                <a:gd name="T39" fmla="*/ 32 h 584"/>
                <a:gd name="T40" fmla="*/ 887 w 1261"/>
                <a:gd name="T41" fmla="*/ 53 h 584"/>
                <a:gd name="T42" fmla="*/ 939 w 1261"/>
                <a:gd name="T43" fmla="*/ 78 h 584"/>
                <a:gd name="T44" fmla="*/ 987 w 1261"/>
                <a:gd name="T45" fmla="*/ 109 h 584"/>
                <a:gd name="T46" fmla="*/ 1033 w 1261"/>
                <a:gd name="T47" fmla="*/ 144 h 584"/>
                <a:gd name="T48" fmla="*/ 1075 w 1261"/>
                <a:gd name="T49" fmla="*/ 180 h 584"/>
                <a:gd name="T50" fmla="*/ 1114 w 1261"/>
                <a:gd name="T51" fmla="*/ 223 h 584"/>
                <a:gd name="T52" fmla="*/ 1148 w 1261"/>
                <a:gd name="T53" fmla="*/ 267 h 584"/>
                <a:gd name="T54" fmla="*/ 1181 w 1261"/>
                <a:gd name="T55" fmla="*/ 315 h 584"/>
                <a:gd name="T56" fmla="*/ 1206 w 1261"/>
                <a:gd name="T57" fmla="*/ 365 h 584"/>
                <a:gd name="T58" fmla="*/ 1229 w 1261"/>
                <a:gd name="T59" fmla="*/ 419 h 584"/>
                <a:gd name="T60" fmla="*/ 1246 w 1261"/>
                <a:gd name="T61" fmla="*/ 475 h 584"/>
                <a:gd name="T62" fmla="*/ 1258 w 1261"/>
                <a:gd name="T63" fmla="*/ 532 h 5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61"/>
                <a:gd name="T97" fmla="*/ 0 h 584"/>
                <a:gd name="T98" fmla="*/ 1261 w 1261"/>
                <a:gd name="T99" fmla="*/ 584 h 58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61" h="584">
                  <a:moveTo>
                    <a:pt x="0" y="584"/>
                  </a:moveTo>
                  <a:lnTo>
                    <a:pt x="3" y="553"/>
                  </a:lnTo>
                  <a:lnTo>
                    <a:pt x="7" y="525"/>
                  </a:lnTo>
                  <a:lnTo>
                    <a:pt x="13" y="494"/>
                  </a:lnTo>
                  <a:lnTo>
                    <a:pt x="21" y="465"/>
                  </a:lnTo>
                  <a:lnTo>
                    <a:pt x="28" y="436"/>
                  </a:lnTo>
                  <a:lnTo>
                    <a:pt x="40" y="409"/>
                  </a:lnTo>
                  <a:lnTo>
                    <a:pt x="50" y="382"/>
                  </a:lnTo>
                  <a:lnTo>
                    <a:pt x="63" y="355"/>
                  </a:lnTo>
                  <a:lnTo>
                    <a:pt x="76" y="328"/>
                  </a:lnTo>
                  <a:lnTo>
                    <a:pt x="92" y="303"/>
                  </a:lnTo>
                  <a:lnTo>
                    <a:pt x="107" y="278"/>
                  </a:lnTo>
                  <a:lnTo>
                    <a:pt x="124" y="255"/>
                  </a:lnTo>
                  <a:lnTo>
                    <a:pt x="142" y="232"/>
                  </a:lnTo>
                  <a:lnTo>
                    <a:pt x="161" y="211"/>
                  </a:lnTo>
                  <a:lnTo>
                    <a:pt x="180" y="190"/>
                  </a:lnTo>
                  <a:lnTo>
                    <a:pt x="201" y="169"/>
                  </a:lnTo>
                  <a:lnTo>
                    <a:pt x="222" y="150"/>
                  </a:lnTo>
                  <a:lnTo>
                    <a:pt x="245" y="132"/>
                  </a:lnTo>
                  <a:lnTo>
                    <a:pt x="268" y="115"/>
                  </a:lnTo>
                  <a:lnTo>
                    <a:pt x="293" y="98"/>
                  </a:lnTo>
                  <a:lnTo>
                    <a:pt x="318" y="82"/>
                  </a:lnTo>
                  <a:lnTo>
                    <a:pt x="343" y="69"/>
                  </a:lnTo>
                  <a:lnTo>
                    <a:pt x="370" y="55"/>
                  </a:lnTo>
                  <a:lnTo>
                    <a:pt x="397" y="44"/>
                  </a:lnTo>
                  <a:lnTo>
                    <a:pt x="426" y="34"/>
                  </a:lnTo>
                  <a:lnTo>
                    <a:pt x="453" y="25"/>
                  </a:lnTo>
                  <a:lnTo>
                    <a:pt x="482" y="17"/>
                  </a:lnTo>
                  <a:lnTo>
                    <a:pt x="510" y="11"/>
                  </a:lnTo>
                  <a:lnTo>
                    <a:pt x="541" y="5"/>
                  </a:lnTo>
                  <a:lnTo>
                    <a:pt x="570" y="2"/>
                  </a:lnTo>
                  <a:lnTo>
                    <a:pt x="601" y="0"/>
                  </a:lnTo>
                  <a:lnTo>
                    <a:pt x="632" y="0"/>
                  </a:lnTo>
                  <a:lnTo>
                    <a:pt x="662" y="0"/>
                  </a:lnTo>
                  <a:lnTo>
                    <a:pt x="691" y="2"/>
                  </a:lnTo>
                  <a:lnTo>
                    <a:pt x="722" y="5"/>
                  </a:lnTo>
                  <a:lnTo>
                    <a:pt x="751" y="11"/>
                  </a:lnTo>
                  <a:lnTo>
                    <a:pt x="779" y="17"/>
                  </a:lnTo>
                  <a:lnTo>
                    <a:pt x="806" y="25"/>
                  </a:lnTo>
                  <a:lnTo>
                    <a:pt x="835" y="32"/>
                  </a:lnTo>
                  <a:lnTo>
                    <a:pt x="862" y="42"/>
                  </a:lnTo>
                  <a:lnTo>
                    <a:pt x="887" y="53"/>
                  </a:lnTo>
                  <a:lnTo>
                    <a:pt x="914" y="65"/>
                  </a:lnTo>
                  <a:lnTo>
                    <a:pt x="939" y="78"/>
                  </a:lnTo>
                  <a:lnTo>
                    <a:pt x="964" y="94"/>
                  </a:lnTo>
                  <a:lnTo>
                    <a:pt x="987" y="109"/>
                  </a:lnTo>
                  <a:lnTo>
                    <a:pt x="1010" y="127"/>
                  </a:lnTo>
                  <a:lnTo>
                    <a:pt x="1033" y="144"/>
                  </a:lnTo>
                  <a:lnTo>
                    <a:pt x="1054" y="161"/>
                  </a:lnTo>
                  <a:lnTo>
                    <a:pt x="1075" y="180"/>
                  </a:lnTo>
                  <a:lnTo>
                    <a:pt x="1094" y="202"/>
                  </a:lnTo>
                  <a:lnTo>
                    <a:pt x="1114" y="223"/>
                  </a:lnTo>
                  <a:lnTo>
                    <a:pt x="1133" y="244"/>
                  </a:lnTo>
                  <a:lnTo>
                    <a:pt x="1148" y="267"/>
                  </a:lnTo>
                  <a:lnTo>
                    <a:pt x="1165" y="290"/>
                  </a:lnTo>
                  <a:lnTo>
                    <a:pt x="1181" y="315"/>
                  </a:lnTo>
                  <a:lnTo>
                    <a:pt x="1194" y="340"/>
                  </a:lnTo>
                  <a:lnTo>
                    <a:pt x="1206" y="365"/>
                  </a:lnTo>
                  <a:lnTo>
                    <a:pt x="1217" y="392"/>
                  </a:lnTo>
                  <a:lnTo>
                    <a:pt x="1229" y="419"/>
                  </a:lnTo>
                  <a:lnTo>
                    <a:pt x="1238" y="448"/>
                  </a:lnTo>
                  <a:lnTo>
                    <a:pt x="1246" y="475"/>
                  </a:lnTo>
                  <a:lnTo>
                    <a:pt x="1252" y="503"/>
                  </a:lnTo>
                  <a:lnTo>
                    <a:pt x="1258" y="532"/>
                  </a:lnTo>
                  <a:lnTo>
                    <a:pt x="1261" y="561"/>
                  </a:lnTo>
                </a:path>
              </a:pathLst>
            </a:custGeom>
            <a:noFill/>
            <a:ln w="28575" cmpd="sng">
              <a:solidFill>
                <a:srgbClr val="FF9900"/>
              </a:solidFill>
              <a:prstDash val="solid"/>
              <a:round/>
              <a:headEnd type="triangle" w="med" len="med"/>
              <a:tailEnd type="triangle" w="med" len="med"/>
            </a:ln>
          </p:spPr>
          <p:txBody>
            <a:bodyPr/>
            <a:lstStyle/>
            <a:p>
              <a:endParaRPr lang="el-GR"/>
            </a:p>
          </p:txBody>
        </p:sp>
      </p:grpSp>
      <p:sp>
        <p:nvSpPr>
          <p:cNvPr id="56323" name="Freeform 79"/>
          <p:cNvSpPr>
            <a:spLocks/>
          </p:cNvSpPr>
          <p:nvPr/>
        </p:nvSpPr>
        <p:spPr bwMode="auto">
          <a:xfrm>
            <a:off x="5481639" y="814388"/>
            <a:ext cx="760412" cy="423862"/>
          </a:xfrm>
          <a:custGeom>
            <a:avLst/>
            <a:gdLst>
              <a:gd name="T0" fmla="*/ 0 w 225"/>
              <a:gd name="T1" fmla="*/ 84 h 125"/>
              <a:gd name="T2" fmla="*/ 6 w 225"/>
              <a:gd name="T3" fmla="*/ 105 h 125"/>
              <a:gd name="T4" fmla="*/ 13 w 225"/>
              <a:gd name="T5" fmla="*/ 119 h 125"/>
              <a:gd name="T6" fmla="*/ 17 w 225"/>
              <a:gd name="T7" fmla="*/ 123 h 125"/>
              <a:gd name="T8" fmla="*/ 21 w 225"/>
              <a:gd name="T9" fmla="*/ 125 h 125"/>
              <a:gd name="T10" fmla="*/ 27 w 225"/>
              <a:gd name="T11" fmla="*/ 125 h 125"/>
              <a:gd name="T12" fmla="*/ 33 w 225"/>
              <a:gd name="T13" fmla="*/ 125 h 125"/>
              <a:gd name="T14" fmla="*/ 65 w 225"/>
              <a:gd name="T15" fmla="*/ 111 h 125"/>
              <a:gd name="T16" fmla="*/ 119 w 225"/>
              <a:gd name="T17" fmla="*/ 94 h 125"/>
              <a:gd name="T18" fmla="*/ 150 w 225"/>
              <a:gd name="T19" fmla="*/ 88 h 125"/>
              <a:gd name="T20" fmla="*/ 175 w 225"/>
              <a:gd name="T21" fmla="*/ 88 h 125"/>
              <a:gd name="T22" fmla="*/ 194 w 225"/>
              <a:gd name="T23" fmla="*/ 86 h 125"/>
              <a:gd name="T24" fmla="*/ 209 w 225"/>
              <a:gd name="T25" fmla="*/ 86 h 125"/>
              <a:gd name="T26" fmla="*/ 215 w 225"/>
              <a:gd name="T27" fmla="*/ 86 h 125"/>
              <a:gd name="T28" fmla="*/ 219 w 225"/>
              <a:gd name="T29" fmla="*/ 84 h 125"/>
              <a:gd name="T30" fmla="*/ 223 w 225"/>
              <a:gd name="T31" fmla="*/ 80 h 125"/>
              <a:gd name="T32" fmla="*/ 225 w 225"/>
              <a:gd name="T33" fmla="*/ 77 h 125"/>
              <a:gd name="T34" fmla="*/ 225 w 225"/>
              <a:gd name="T35" fmla="*/ 61 h 125"/>
              <a:gd name="T36" fmla="*/ 221 w 225"/>
              <a:gd name="T37" fmla="*/ 40 h 125"/>
              <a:gd name="T38" fmla="*/ 219 w 225"/>
              <a:gd name="T39" fmla="*/ 30 h 125"/>
              <a:gd name="T40" fmla="*/ 215 w 225"/>
              <a:gd name="T41" fmla="*/ 25 h 125"/>
              <a:gd name="T42" fmla="*/ 211 w 225"/>
              <a:gd name="T43" fmla="*/ 17 h 125"/>
              <a:gd name="T44" fmla="*/ 205 w 225"/>
              <a:gd name="T45" fmla="*/ 13 h 125"/>
              <a:gd name="T46" fmla="*/ 200 w 225"/>
              <a:gd name="T47" fmla="*/ 9 h 125"/>
              <a:gd name="T48" fmla="*/ 194 w 225"/>
              <a:gd name="T49" fmla="*/ 5 h 125"/>
              <a:gd name="T50" fmla="*/ 186 w 225"/>
              <a:gd name="T51" fmla="*/ 4 h 125"/>
              <a:gd name="T52" fmla="*/ 178 w 225"/>
              <a:gd name="T53" fmla="*/ 2 h 125"/>
              <a:gd name="T54" fmla="*/ 161 w 225"/>
              <a:gd name="T55" fmla="*/ 0 h 125"/>
              <a:gd name="T56" fmla="*/ 142 w 225"/>
              <a:gd name="T57" fmla="*/ 0 h 125"/>
              <a:gd name="T58" fmla="*/ 123 w 225"/>
              <a:gd name="T59" fmla="*/ 2 h 125"/>
              <a:gd name="T60" fmla="*/ 104 w 225"/>
              <a:gd name="T61" fmla="*/ 5 h 125"/>
              <a:gd name="T62" fmla="*/ 84 w 225"/>
              <a:gd name="T63" fmla="*/ 9 h 125"/>
              <a:gd name="T64" fmla="*/ 65 w 225"/>
              <a:gd name="T65" fmla="*/ 15 h 125"/>
              <a:gd name="T66" fmla="*/ 46 w 225"/>
              <a:gd name="T67" fmla="*/ 21 h 125"/>
              <a:gd name="T68" fmla="*/ 29 w 225"/>
              <a:gd name="T69" fmla="*/ 30 h 125"/>
              <a:gd name="T70" fmla="*/ 21 w 225"/>
              <a:gd name="T71" fmla="*/ 34 h 125"/>
              <a:gd name="T72" fmla="*/ 15 w 225"/>
              <a:gd name="T73" fmla="*/ 40 h 125"/>
              <a:gd name="T74" fmla="*/ 9 w 225"/>
              <a:gd name="T75" fmla="*/ 46 h 125"/>
              <a:gd name="T76" fmla="*/ 6 w 225"/>
              <a:gd name="T77" fmla="*/ 52 h 125"/>
              <a:gd name="T78" fmla="*/ 2 w 225"/>
              <a:gd name="T79" fmla="*/ 59 h 125"/>
              <a:gd name="T80" fmla="*/ 0 w 225"/>
              <a:gd name="T81" fmla="*/ 67 h 125"/>
              <a:gd name="T82" fmla="*/ 0 w 225"/>
              <a:gd name="T83" fmla="*/ 75 h 125"/>
              <a:gd name="T84" fmla="*/ 0 w 225"/>
              <a:gd name="T85" fmla="*/ 84 h 1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5"/>
              <a:gd name="T130" fmla="*/ 0 h 125"/>
              <a:gd name="T131" fmla="*/ 225 w 225"/>
              <a:gd name="T132" fmla="*/ 125 h 1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5" h="125">
                <a:moveTo>
                  <a:pt x="0" y="84"/>
                </a:moveTo>
                <a:lnTo>
                  <a:pt x="6" y="105"/>
                </a:lnTo>
                <a:lnTo>
                  <a:pt x="13" y="119"/>
                </a:lnTo>
                <a:lnTo>
                  <a:pt x="17" y="123"/>
                </a:lnTo>
                <a:lnTo>
                  <a:pt x="21" y="125"/>
                </a:lnTo>
                <a:lnTo>
                  <a:pt x="27" y="125"/>
                </a:lnTo>
                <a:lnTo>
                  <a:pt x="33" y="125"/>
                </a:lnTo>
                <a:lnTo>
                  <a:pt x="65" y="111"/>
                </a:lnTo>
                <a:lnTo>
                  <a:pt x="119" y="94"/>
                </a:lnTo>
                <a:lnTo>
                  <a:pt x="150" y="88"/>
                </a:lnTo>
                <a:lnTo>
                  <a:pt x="175" y="88"/>
                </a:lnTo>
                <a:lnTo>
                  <a:pt x="194" y="86"/>
                </a:lnTo>
                <a:lnTo>
                  <a:pt x="209" y="86"/>
                </a:lnTo>
                <a:lnTo>
                  <a:pt x="215" y="86"/>
                </a:lnTo>
                <a:lnTo>
                  <a:pt x="219" y="84"/>
                </a:lnTo>
                <a:lnTo>
                  <a:pt x="223" y="80"/>
                </a:lnTo>
                <a:lnTo>
                  <a:pt x="225" y="77"/>
                </a:lnTo>
                <a:lnTo>
                  <a:pt x="225" y="61"/>
                </a:lnTo>
                <a:lnTo>
                  <a:pt x="221" y="40"/>
                </a:lnTo>
                <a:lnTo>
                  <a:pt x="219" y="30"/>
                </a:lnTo>
                <a:lnTo>
                  <a:pt x="215" y="25"/>
                </a:lnTo>
                <a:lnTo>
                  <a:pt x="211" y="17"/>
                </a:lnTo>
                <a:lnTo>
                  <a:pt x="205" y="13"/>
                </a:lnTo>
                <a:lnTo>
                  <a:pt x="200" y="9"/>
                </a:lnTo>
                <a:lnTo>
                  <a:pt x="194" y="5"/>
                </a:lnTo>
                <a:lnTo>
                  <a:pt x="186" y="4"/>
                </a:lnTo>
                <a:lnTo>
                  <a:pt x="178" y="2"/>
                </a:lnTo>
                <a:lnTo>
                  <a:pt x="161" y="0"/>
                </a:lnTo>
                <a:lnTo>
                  <a:pt x="142" y="0"/>
                </a:lnTo>
                <a:lnTo>
                  <a:pt x="123" y="2"/>
                </a:lnTo>
                <a:lnTo>
                  <a:pt x="104" y="5"/>
                </a:lnTo>
                <a:lnTo>
                  <a:pt x="84" y="9"/>
                </a:lnTo>
                <a:lnTo>
                  <a:pt x="65" y="15"/>
                </a:lnTo>
                <a:lnTo>
                  <a:pt x="46" y="21"/>
                </a:lnTo>
                <a:lnTo>
                  <a:pt x="29" y="30"/>
                </a:lnTo>
                <a:lnTo>
                  <a:pt x="21" y="34"/>
                </a:lnTo>
                <a:lnTo>
                  <a:pt x="15" y="40"/>
                </a:lnTo>
                <a:lnTo>
                  <a:pt x="9" y="46"/>
                </a:lnTo>
                <a:lnTo>
                  <a:pt x="6" y="52"/>
                </a:lnTo>
                <a:lnTo>
                  <a:pt x="2" y="59"/>
                </a:lnTo>
                <a:lnTo>
                  <a:pt x="0" y="67"/>
                </a:lnTo>
                <a:lnTo>
                  <a:pt x="0" y="75"/>
                </a:lnTo>
                <a:lnTo>
                  <a:pt x="0" y="84"/>
                </a:lnTo>
              </a:path>
            </a:pathLst>
          </a:custGeom>
          <a:noFill/>
          <a:ln w="28575" cmpd="sng">
            <a:solidFill>
              <a:srgbClr val="244890"/>
            </a:solidFill>
            <a:prstDash val="solid"/>
            <a:round/>
            <a:headEnd/>
            <a:tailEnd/>
          </a:ln>
        </p:spPr>
        <p:txBody>
          <a:bodyPr/>
          <a:lstStyle/>
          <a:p>
            <a:endParaRPr lang="el-GR"/>
          </a:p>
        </p:txBody>
      </p:sp>
      <p:sp>
        <p:nvSpPr>
          <p:cNvPr id="56324" name="Freeform 82"/>
          <p:cNvSpPr>
            <a:spLocks/>
          </p:cNvSpPr>
          <p:nvPr/>
        </p:nvSpPr>
        <p:spPr bwMode="auto">
          <a:xfrm>
            <a:off x="4408492" y="1600200"/>
            <a:ext cx="606425" cy="723900"/>
          </a:xfrm>
          <a:custGeom>
            <a:avLst/>
            <a:gdLst>
              <a:gd name="T0" fmla="*/ 36 w 179"/>
              <a:gd name="T1" fmla="*/ 212 h 214"/>
              <a:gd name="T2" fmla="*/ 42 w 179"/>
              <a:gd name="T3" fmla="*/ 214 h 214"/>
              <a:gd name="T4" fmla="*/ 50 w 179"/>
              <a:gd name="T5" fmla="*/ 214 h 214"/>
              <a:gd name="T6" fmla="*/ 58 w 179"/>
              <a:gd name="T7" fmla="*/ 212 h 214"/>
              <a:gd name="T8" fmla="*/ 67 w 179"/>
              <a:gd name="T9" fmla="*/ 210 h 214"/>
              <a:gd name="T10" fmla="*/ 90 w 179"/>
              <a:gd name="T11" fmla="*/ 202 h 214"/>
              <a:gd name="T12" fmla="*/ 113 w 179"/>
              <a:gd name="T13" fmla="*/ 193 h 214"/>
              <a:gd name="T14" fmla="*/ 134 w 179"/>
              <a:gd name="T15" fmla="*/ 179 h 214"/>
              <a:gd name="T16" fmla="*/ 154 w 179"/>
              <a:gd name="T17" fmla="*/ 168 h 214"/>
              <a:gd name="T18" fmla="*/ 169 w 179"/>
              <a:gd name="T19" fmla="*/ 154 h 214"/>
              <a:gd name="T20" fmla="*/ 177 w 179"/>
              <a:gd name="T21" fmla="*/ 145 h 214"/>
              <a:gd name="T22" fmla="*/ 179 w 179"/>
              <a:gd name="T23" fmla="*/ 131 h 214"/>
              <a:gd name="T24" fmla="*/ 179 w 179"/>
              <a:gd name="T25" fmla="*/ 114 h 214"/>
              <a:gd name="T26" fmla="*/ 175 w 179"/>
              <a:gd name="T27" fmla="*/ 91 h 214"/>
              <a:gd name="T28" fmla="*/ 169 w 179"/>
              <a:gd name="T29" fmla="*/ 68 h 214"/>
              <a:gd name="T30" fmla="*/ 161 w 179"/>
              <a:gd name="T31" fmla="*/ 45 h 214"/>
              <a:gd name="T32" fmla="*/ 152 w 179"/>
              <a:gd name="T33" fmla="*/ 25 h 214"/>
              <a:gd name="T34" fmla="*/ 148 w 179"/>
              <a:gd name="T35" fmla="*/ 18 h 214"/>
              <a:gd name="T36" fmla="*/ 142 w 179"/>
              <a:gd name="T37" fmla="*/ 10 h 214"/>
              <a:gd name="T38" fmla="*/ 136 w 179"/>
              <a:gd name="T39" fmla="*/ 6 h 214"/>
              <a:gd name="T40" fmla="*/ 132 w 179"/>
              <a:gd name="T41" fmla="*/ 2 h 214"/>
              <a:gd name="T42" fmla="*/ 125 w 179"/>
              <a:gd name="T43" fmla="*/ 0 h 214"/>
              <a:gd name="T44" fmla="*/ 119 w 179"/>
              <a:gd name="T45" fmla="*/ 0 h 214"/>
              <a:gd name="T46" fmla="*/ 109 w 179"/>
              <a:gd name="T47" fmla="*/ 2 h 214"/>
              <a:gd name="T48" fmla="*/ 102 w 179"/>
              <a:gd name="T49" fmla="*/ 4 h 214"/>
              <a:gd name="T50" fmla="*/ 83 w 179"/>
              <a:gd name="T51" fmla="*/ 10 h 214"/>
              <a:gd name="T52" fmla="*/ 63 w 179"/>
              <a:gd name="T53" fmla="*/ 20 h 214"/>
              <a:gd name="T54" fmla="*/ 46 w 179"/>
              <a:gd name="T55" fmla="*/ 31 h 214"/>
              <a:gd name="T56" fmla="*/ 29 w 179"/>
              <a:gd name="T57" fmla="*/ 45 h 214"/>
              <a:gd name="T58" fmla="*/ 15 w 179"/>
              <a:gd name="T59" fmla="*/ 58 h 214"/>
              <a:gd name="T60" fmla="*/ 8 w 179"/>
              <a:gd name="T61" fmla="*/ 71 h 214"/>
              <a:gd name="T62" fmla="*/ 2 w 179"/>
              <a:gd name="T63" fmla="*/ 87 h 214"/>
              <a:gd name="T64" fmla="*/ 0 w 179"/>
              <a:gd name="T65" fmla="*/ 106 h 214"/>
              <a:gd name="T66" fmla="*/ 0 w 179"/>
              <a:gd name="T67" fmla="*/ 127 h 214"/>
              <a:gd name="T68" fmla="*/ 2 w 179"/>
              <a:gd name="T69" fmla="*/ 148 h 214"/>
              <a:gd name="T70" fmla="*/ 8 w 179"/>
              <a:gd name="T71" fmla="*/ 170 h 214"/>
              <a:gd name="T72" fmla="*/ 13 w 179"/>
              <a:gd name="T73" fmla="*/ 189 h 214"/>
              <a:gd name="T74" fmla="*/ 19 w 179"/>
              <a:gd name="T75" fmla="*/ 196 h 214"/>
              <a:gd name="T76" fmla="*/ 23 w 179"/>
              <a:gd name="T77" fmla="*/ 202 h 214"/>
              <a:gd name="T78" fmla="*/ 29 w 179"/>
              <a:gd name="T79" fmla="*/ 208 h 214"/>
              <a:gd name="T80" fmla="*/ 36 w 179"/>
              <a:gd name="T81" fmla="*/ 212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9"/>
              <a:gd name="T124" fmla="*/ 0 h 214"/>
              <a:gd name="T125" fmla="*/ 179 w 179"/>
              <a:gd name="T126" fmla="*/ 214 h 2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9" h="214">
                <a:moveTo>
                  <a:pt x="36" y="212"/>
                </a:moveTo>
                <a:lnTo>
                  <a:pt x="42" y="214"/>
                </a:lnTo>
                <a:lnTo>
                  <a:pt x="50" y="214"/>
                </a:lnTo>
                <a:lnTo>
                  <a:pt x="58" y="212"/>
                </a:lnTo>
                <a:lnTo>
                  <a:pt x="67" y="210"/>
                </a:lnTo>
                <a:lnTo>
                  <a:pt x="90" y="202"/>
                </a:lnTo>
                <a:lnTo>
                  <a:pt x="113" y="193"/>
                </a:lnTo>
                <a:lnTo>
                  <a:pt x="134" y="179"/>
                </a:lnTo>
                <a:lnTo>
                  <a:pt x="154" y="168"/>
                </a:lnTo>
                <a:lnTo>
                  <a:pt x="169" y="154"/>
                </a:lnTo>
                <a:lnTo>
                  <a:pt x="177" y="145"/>
                </a:lnTo>
                <a:lnTo>
                  <a:pt x="179" y="131"/>
                </a:lnTo>
                <a:lnTo>
                  <a:pt x="179" y="114"/>
                </a:lnTo>
                <a:lnTo>
                  <a:pt x="175" y="91"/>
                </a:lnTo>
                <a:lnTo>
                  <a:pt x="169" y="68"/>
                </a:lnTo>
                <a:lnTo>
                  <a:pt x="161" y="45"/>
                </a:lnTo>
                <a:lnTo>
                  <a:pt x="152" y="25"/>
                </a:lnTo>
                <a:lnTo>
                  <a:pt x="148" y="18"/>
                </a:lnTo>
                <a:lnTo>
                  <a:pt x="142" y="10"/>
                </a:lnTo>
                <a:lnTo>
                  <a:pt x="136" y="6"/>
                </a:lnTo>
                <a:lnTo>
                  <a:pt x="132" y="2"/>
                </a:lnTo>
                <a:lnTo>
                  <a:pt x="125" y="0"/>
                </a:lnTo>
                <a:lnTo>
                  <a:pt x="119" y="0"/>
                </a:lnTo>
                <a:lnTo>
                  <a:pt x="109" y="2"/>
                </a:lnTo>
                <a:lnTo>
                  <a:pt x="102" y="4"/>
                </a:lnTo>
                <a:lnTo>
                  <a:pt x="83" y="10"/>
                </a:lnTo>
                <a:lnTo>
                  <a:pt x="63" y="20"/>
                </a:lnTo>
                <a:lnTo>
                  <a:pt x="46" y="31"/>
                </a:lnTo>
                <a:lnTo>
                  <a:pt x="29" y="45"/>
                </a:lnTo>
                <a:lnTo>
                  <a:pt x="15" y="58"/>
                </a:lnTo>
                <a:lnTo>
                  <a:pt x="8" y="71"/>
                </a:lnTo>
                <a:lnTo>
                  <a:pt x="2" y="87"/>
                </a:lnTo>
                <a:lnTo>
                  <a:pt x="0" y="106"/>
                </a:lnTo>
                <a:lnTo>
                  <a:pt x="0" y="127"/>
                </a:lnTo>
                <a:lnTo>
                  <a:pt x="2" y="148"/>
                </a:lnTo>
                <a:lnTo>
                  <a:pt x="8" y="170"/>
                </a:lnTo>
                <a:lnTo>
                  <a:pt x="13" y="189"/>
                </a:lnTo>
                <a:lnTo>
                  <a:pt x="19" y="196"/>
                </a:lnTo>
                <a:lnTo>
                  <a:pt x="23" y="202"/>
                </a:lnTo>
                <a:lnTo>
                  <a:pt x="29" y="208"/>
                </a:lnTo>
                <a:lnTo>
                  <a:pt x="36" y="212"/>
                </a:lnTo>
                <a:close/>
              </a:path>
            </a:pathLst>
          </a:custGeom>
          <a:noFill/>
          <a:ln w="28575" cmpd="sng">
            <a:solidFill>
              <a:srgbClr val="244890"/>
            </a:solidFill>
            <a:prstDash val="solid"/>
            <a:round/>
            <a:headEnd/>
            <a:tailEnd/>
          </a:ln>
        </p:spPr>
        <p:txBody>
          <a:bodyPr/>
          <a:lstStyle/>
          <a:p>
            <a:endParaRPr lang="el-GR"/>
          </a:p>
        </p:txBody>
      </p:sp>
      <p:sp>
        <p:nvSpPr>
          <p:cNvPr id="56325" name="Freeform 85"/>
          <p:cNvSpPr>
            <a:spLocks/>
          </p:cNvSpPr>
          <p:nvPr/>
        </p:nvSpPr>
        <p:spPr bwMode="auto">
          <a:xfrm>
            <a:off x="7477129" y="1555753"/>
            <a:ext cx="601663" cy="720725"/>
          </a:xfrm>
          <a:custGeom>
            <a:avLst/>
            <a:gdLst>
              <a:gd name="T0" fmla="*/ 142 w 178"/>
              <a:gd name="T1" fmla="*/ 211 h 213"/>
              <a:gd name="T2" fmla="*/ 136 w 178"/>
              <a:gd name="T3" fmla="*/ 213 h 213"/>
              <a:gd name="T4" fmla="*/ 128 w 178"/>
              <a:gd name="T5" fmla="*/ 213 h 213"/>
              <a:gd name="T6" fmla="*/ 121 w 178"/>
              <a:gd name="T7" fmla="*/ 211 h 213"/>
              <a:gd name="T8" fmla="*/ 109 w 178"/>
              <a:gd name="T9" fmla="*/ 209 h 213"/>
              <a:gd name="T10" fmla="*/ 88 w 178"/>
              <a:gd name="T11" fmla="*/ 202 h 213"/>
              <a:gd name="T12" fmla="*/ 65 w 178"/>
              <a:gd name="T13" fmla="*/ 192 h 213"/>
              <a:gd name="T14" fmla="*/ 44 w 178"/>
              <a:gd name="T15" fmla="*/ 179 h 213"/>
              <a:gd name="T16" fmla="*/ 23 w 178"/>
              <a:gd name="T17" fmla="*/ 167 h 213"/>
              <a:gd name="T18" fmla="*/ 9 w 178"/>
              <a:gd name="T19" fmla="*/ 156 h 213"/>
              <a:gd name="T20" fmla="*/ 1 w 178"/>
              <a:gd name="T21" fmla="*/ 144 h 213"/>
              <a:gd name="T22" fmla="*/ 0 w 178"/>
              <a:gd name="T23" fmla="*/ 133 h 213"/>
              <a:gd name="T24" fmla="*/ 0 w 178"/>
              <a:gd name="T25" fmla="*/ 113 h 213"/>
              <a:gd name="T26" fmla="*/ 3 w 178"/>
              <a:gd name="T27" fmla="*/ 92 h 213"/>
              <a:gd name="T28" fmla="*/ 9 w 178"/>
              <a:gd name="T29" fmla="*/ 67 h 213"/>
              <a:gd name="T30" fmla="*/ 17 w 178"/>
              <a:gd name="T31" fmla="*/ 46 h 213"/>
              <a:gd name="T32" fmla="*/ 26 w 178"/>
              <a:gd name="T33" fmla="*/ 25 h 213"/>
              <a:gd name="T34" fmla="*/ 30 w 178"/>
              <a:gd name="T35" fmla="*/ 17 h 213"/>
              <a:gd name="T36" fmla="*/ 36 w 178"/>
              <a:gd name="T37" fmla="*/ 9 h 213"/>
              <a:gd name="T38" fmla="*/ 40 w 178"/>
              <a:gd name="T39" fmla="*/ 6 h 213"/>
              <a:gd name="T40" fmla="*/ 46 w 178"/>
              <a:gd name="T41" fmla="*/ 2 h 213"/>
              <a:gd name="T42" fmla="*/ 51 w 178"/>
              <a:gd name="T43" fmla="*/ 0 h 213"/>
              <a:gd name="T44" fmla="*/ 59 w 178"/>
              <a:gd name="T45" fmla="*/ 0 h 213"/>
              <a:gd name="T46" fmla="*/ 67 w 178"/>
              <a:gd name="T47" fmla="*/ 2 h 213"/>
              <a:gd name="T48" fmla="*/ 76 w 178"/>
              <a:gd name="T49" fmla="*/ 4 h 213"/>
              <a:gd name="T50" fmla="*/ 96 w 178"/>
              <a:gd name="T51" fmla="*/ 9 h 213"/>
              <a:gd name="T52" fmla="*/ 115 w 178"/>
              <a:gd name="T53" fmla="*/ 19 h 213"/>
              <a:gd name="T54" fmla="*/ 132 w 178"/>
              <a:gd name="T55" fmla="*/ 31 h 213"/>
              <a:gd name="T56" fmla="*/ 149 w 178"/>
              <a:gd name="T57" fmla="*/ 44 h 213"/>
              <a:gd name="T58" fmla="*/ 163 w 178"/>
              <a:gd name="T59" fmla="*/ 58 h 213"/>
              <a:gd name="T60" fmla="*/ 170 w 178"/>
              <a:gd name="T61" fmla="*/ 71 h 213"/>
              <a:gd name="T62" fmla="*/ 176 w 178"/>
              <a:gd name="T63" fmla="*/ 86 h 213"/>
              <a:gd name="T64" fmla="*/ 178 w 178"/>
              <a:gd name="T65" fmla="*/ 106 h 213"/>
              <a:gd name="T66" fmla="*/ 178 w 178"/>
              <a:gd name="T67" fmla="*/ 127 h 213"/>
              <a:gd name="T68" fmla="*/ 176 w 178"/>
              <a:gd name="T69" fmla="*/ 148 h 213"/>
              <a:gd name="T70" fmla="*/ 170 w 178"/>
              <a:gd name="T71" fmla="*/ 169 h 213"/>
              <a:gd name="T72" fmla="*/ 163 w 178"/>
              <a:gd name="T73" fmla="*/ 188 h 213"/>
              <a:gd name="T74" fmla="*/ 159 w 178"/>
              <a:gd name="T75" fmla="*/ 196 h 213"/>
              <a:gd name="T76" fmla="*/ 153 w 178"/>
              <a:gd name="T77" fmla="*/ 202 h 213"/>
              <a:gd name="T78" fmla="*/ 147 w 178"/>
              <a:gd name="T79" fmla="*/ 208 h 213"/>
              <a:gd name="T80" fmla="*/ 142 w 178"/>
              <a:gd name="T81" fmla="*/ 211 h 21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8"/>
              <a:gd name="T124" fmla="*/ 0 h 213"/>
              <a:gd name="T125" fmla="*/ 178 w 178"/>
              <a:gd name="T126" fmla="*/ 213 h 21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8" h="213">
                <a:moveTo>
                  <a:pt x="142" y="211"/>
                </a:moveTo>
                <a:lnTo>
                  <a:pt x="136" y="213"/>
                </a:lnTo>
                <a:lnTo>
                  <a:pt x="128" y="213"/>
                </a:lnTo>
                <a:lnTo>
                  <a:pt x="121" y="211"/>
                </a:lnTo>
                <a:lnTo>
                  <a:pt x="109" y="209"/>
                </a:lnTo>
                <a:lnTo>
                  <a:pt x="88" y="202"/>
                </a:lnTo>
                <a:lnTo>
                  <a:pt x="65" y="192"/>
                </a:lnTo>
                <a:lnTo>
                  <a:pt x="44" y="179"/>
                </a:lnTo>
                <a:lnTo>
                  <a:pt x="23" y="167"/>
                </a:lnTo>
                <a:lnTo>
                  <a:pt x="9" y="156"/>
                </a:lnTo>
                <a:lnTo>
                  <a:pt x="1" y="144"/>
                </a:lnTo>
                <a:lnTo>
                  <a:pt x="0" y="133"/>
                </a:lnTo>
                <a:lnTo>
                  <a:pt x="0" y="113"/>
                </a:lnTo>
                <a:lnTo>
                  <a:pt x="3" y="92"/>
                </a:lnTo>
                <a:lnTo>
                  <a:pt x="9" y="67"/>
                </a:lnTo>
                <a:lnTo>
                  <a:pt x="17" y="46"/>
                </a:lnTo>
                <a:lnTo>
                  <a:pt x="26" y="25"/>
                </a:lnTo>
                <a:lnTo>
                  <a:pt x="30" y="17"/>
                </a:lnTo>
                <a:lnTo>
                  <a:pt x="36" y="9"/>
                </a:lnTo>
                <a:lnTo>
                  <a:pt x="40" y="6"/>
                </a:lnTo>
                <a:lnTo>
                  <a:pt x="46" y="2"/>
                </a:lnTo>
                <a:lnTo>
                  <a:pt x="51" y="0"/>
                </a:lnTo>
                <a:lnTo>
                  <a:pt x="59" y="0"/>
                </a:lnTo>
                <a:lnTo>
                  <a:pt x="67" y="2"/>
                </a:lnTo>
                <a:lnTo>
                  <a:pt x="76" y="4"/>
                </a:lnTo>
                <a:lnTo>
                  <a:pt x="96" y="9"/>
                </a:lnTo>
                <a:lnTo>
                  <a:pt x="115" y="19"/>
                </a:lnTo>
                <a:lnTo>
                  <a:pt x="132" y="31"/>
                </a:lnTo>
                <a:lnTo>
                  <a:pt x="149" y="44"/>
                </a:lnTo>
                <a:lnTo>
                  <a:pt x="163" y="58"/>
                </a:lnTo>
                <a:lnTo>
                  <a:pt x="170" y="71"/>
                </a:lnTo>
                <a:lnTo>
                  <a:pt x="176" y="86"/>
                </a:lnTo>
                <a:lnTo>
                  <a:pt x="178" y="106"/>
                </a:lnTo>
                <a:lnTo>
                  <a:pt x="178" y="127"/>
                </a:lnTo>
                <a:lnTo>
                  <a:pt x="176" y="148"/>
                </a:lnTo>
                <a:lnTo>
                  <a:pt x="170" y="169"/>
                </a:lnTo>
                <a:lnTo>
                  <a:pt x="163" y="188"/>
                </a:lnTo>
                <a:lnTo>
                  <a:pt x="159" y="196"/>
                </a:lnTo>
                <a:lnTo>
                  <a:pt x="153" y="202"/>
                </a:lnTo>
                <a:lnTo>
                  <a:pt x="147" y="208"/>
                </a:lnTo>
                <a:lnTo>
                  <a:pt x="142" y="211"/>
                </a:lnTo>
                <a:close/>
              </a:path>
            </a:pathLst>
          </a:custGeom>
          <a:noFill/>
          <a:ln w="28575" cmpd="sng">
            <a:solidFill>
              <a:srgbClr val="244890"/>
            </a:solidFill>
            <a:prstDash val="solid"/>
            <a:round/>
            <a:headEnd/>
            <a:tailEnd/>
          </a:ln>
        </p:spPr>
        <p:txBody>
          <a:bodyPr/>
          <a:lstStyle/>
          <a:p>
            <a:endParaRPr lang="el-GR"/>
          </a:p>
        </p:txBody>
      </p:sp>
      <p:sp>
        <p:nvSpPr>
          <p:cNvPr id="56326" name="Freeform 86"/>
          <p:cNvSpPr>
            <a:spLocks/>
          </p:cNvSpPr>
          <p:nvPr/>
        </p:nvSpPr>
        <p:spPr bwMode="auto">
          <a:xfrm>
            <a:off x="6235700" y="808038"/>
            <a:ext cx="750888" cy="430212"/>
          </a:xfrm>
          <a:custGeom>
            <a:avLst/>
            <a:gdLst>
              <a:gd name="T0" fmla="*/ 2 w 222"/>
              <a:gd name="T1" fmla="*/ 40 h 127"/>
              <a:gd name="T2" fmla="*/ 0 w 222"/>
              <a:gd name="T3" fmla="*/ 63 h 127"/>
              <a:gd name="T4" fmla="*/ 0 w 222"/>
              <a:gd name="T5" fmla="*/ 77 h 127"/>
              <a:gd name="T6" fmla="*/ 2 w 222"/>
              <a:gd name="T7" fmla="*/ 82 h 127"/>
              <a:gd name="T8" fmla="*/ 5 w 222"/>
              <a:gd name="T9" fmla="*/ 84 h 127"/>
              <a:gd name="T10" fmla="*/ 9 w 222"/>
              <a:gd name="T11" fmla="*/ 88 h 127"/>
              <a:gd name="T12" fmla="*/ 15 w 222"/>
              <a:gd name="T13" fmla="*/ 88 h 127"/>
              <a:gd name="T14" fmla="*/ 52 w 222"/>
              <a:gd name="T15" fmla="*/ 90 h 127"/>
              <a:gd name="T16" fmla="*/ 107 w 222"/>
              <a:gd name="T17" fmla="*/ 96 h 127"/>
              <a:gd name="T18" fmla="*/ 138 w 222"/>
              <a:gd name="T19" fmla="*/ 104 h 127"/>
              <a:gd name="T20" fmla="*/ 161 w 222"/>
              <a:gd name="T21" fmla="*/ 111 h 127"/>
              <a:gd name="T22" fmla="*/ 178 w 222"/>
              <a:gd name="T23" fmla="*/ 119 h 127"/>
              <a:gd name="T24" fmla="*/ 192 w 222"/>
              <a:gd name="T25" fmla="*/ 125 h 127"/>
              <a:gd name="T26" fmla="*/ 197 w 222"/>
              <a:gd name="T27" fmla="*/ 127 h 127"/>
              <a:gd name="T28" fmla="*/ 203 w 222"/>
              <a:gd name="T29" fmla="*/ 127 h 127"/>
              <a:gd name="T30" fmla="*/ 207 w 222"/>
              <a:gd name="T31" fmla="*/ 125 h 127"/>
              <a:gd name="T32" fmla="*/ 211 w 222"/>
              <a:gd name="T33" fmla="*/ 121 h 127"/>
              <a:gd name="T34" fmla="*/ 217 w 222"/>
              <a:gd name="T35" fmla="*/ 107 h 127"/>
              <a:gd name="T36" fmla="*/ 222 w 222"/>
              <a:gd name="T37" fmla="*/ 86 h 127"/>
              <a:gd name="T38" fmla="*/ 222 w 222"/>
              <a:gd name="T39" fmla="*/ 79 h 127"/>
              <a:gd name="T40" fmla="*/ 222 w 222"/>
              <a:gd name="T41" fmla="*/ 69 h 127"/>
              <a:gd name="T42" fmla="*/ 221 w 222"/>
              <a:gd name="T43" fmla="*/ 63 h 127"/>
              <a:gd name="T44" fmla="*/ 219 w 222"/>
              <a:gd name="T45" fmla="*/ 56 h 127"/>
              <a:gd name="T46" fmla="*/ 215 w 222"/>
              <a:gd name="T47" fmla="*/ 50 h 127"/>
              <a:gd name="T48" fmla="*/ 211 w 222"/>
              <a:gd name="T49" fmla="*/ 44 h 127"/>
              <a:gd name="T50" fmla="*/ 205 w 222"/>
              <a:gd name="T51" fmla="*/ 38 h 127"/>
              <a:gd name="T52" fmla="*/ 197 w 222"/>
              <a:gd name="T53" fmla="*/ 34 h 127"/>
              <a:gd name="T54" fmla="*/ 182 w 222"/>
              <a:gd name="T55" fmla="*/ 27 h 127"/>
              <a:gd name="T56" fmla="*/ 167 w 222"/>
              <a:gd name="T57" fmla="*/ 19 h 127"/>
              <a:gd name="T58" fmla="*/ 148 w 222"/>
              <a:gd name="T59" fmla="*/ 13 h 127"/>
              <a:gd name="T60" fmla="*/ 128 w 222"/>
              <a:gd name="T61" fmla="*/ 9 h 127"/>
              <a:gd name="T62" fmla="*/ 109 w 222"/>
              <a:gd name="T63" fmla="*/ 6 h 127"/>
              <a:gd name="T64" fmla="*/ 88 w 222"/>
              <a:gd name="T65" fmla="*/ 2 h 127"/>
              <a:gd name="T66" fmla="*/ 69 w 222"/>
              <a:gd name="T67" fmla="*/ 0 h 127"/>
              <a:gd name="T68" fmla="*/ 50 w 222"/>
              <a:gd name="T69" fmla="*/ 2 h 127"/>
              <a:gd name="T70" fmla="*/ 40 w 222"/>
              <a:gd name="T71" fmla="*/ 4 h 127"/>
              <a:gd name="T72" fmla="*/ 32 w 222"/>
              <a:gd name="T73" fmla="*/ 6 h 127"/>
              <a:gd name="T74" fmla="*/ 25 w 222"/>
              <a:gd name="T75" fmla="*/ 7 h 127"/>
              <a:gd name="T76" fmla="*/ 19 w 222"/>
              <a:gd name="T77" fmla="*/ 13 h 127"/>
              <a:gd name="T78" fmla="*/ 13 w 222"/>
              <a:gd name="T79" fmla="*/ 17 h 127"/>
              <a:gd name="T80" fmla="*/ 9 w 222"/>
              <a:gd name="T81" fmla="*/ 23 h 127"/>
              <a:gd name="T82" fmla="*/ 5 w 222"/>
              <a:gd name="T83" fmla="*/ 31 h 127"/>
              <a:gd name="T84" fmla="*/ 2 w 222"/>
              <a:gd name="T85" fmla="*/ 40 h 1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2"/>
              <a:gd name="T130" fmla="*/ 0 h 127"/>
              <a:gd name="T131" fmla="*/ 222 w 222"/>
              <a:gd name="T132" fmla="*/ 127 h 1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2" h="127">
                <a:moveTo>
                  <a:pt x="2" y="40"/>
                </a:moveTo>
                <a:lnTo>
                  <a:pt x="0" y="63"/>
                </a:lnTo>
                <a:lnTo>
                  <a:pt x="0" y="77"/>
                </a:lnTo>
                <a:lnTo>
                  <a:pt x="2" y="82"/>
                </a:lnTo>
                <a:lnTo>
                  <a:pt x="5" y="84"/>
                </a:lnTo>
                <a:lnTo>
                  <a:pt x="9" y="88"/>
                </a:lnTo>
                <a:lnTo>
                  <a:pt x="15" y="88"/>
                </a:lnTo>
                <a:lnTo>
                  <a:pt x="52" y="90"/>
                </a:lnTo>
                <a:lnTo>
                  <a:pt x="107" y="96"/>
                </a:lnTo>
                <a:lnTo>
                  <a:pt x="138" y="104"/>
                </a:lnTo>
                <a:lnTo>
                  <a:pt x="161" y="111"/>
                </a:lnTo>
                <a:lnTo>
                  <a:pt x="178" y="119"/>
                </a:lnTo>
                <a:lnTo>
                  <a:pt x="192" y="125"/>
                </a:lnTo>
                <a:lnTo>
                  <a:pt x="197" y="127"/>
                </a:lnTo>
                <a:lnTo>
                  <a:pt x="203" y="127"/>
                </a:lnTo>
                <a:lnTo>
                  <a:pt x="207" y="125"/>
                </a:lnTo>
                <a:lnTo>
                  <a:pt x="211" y="121"/>
                </a:lnTo>
                <a:lnTo>
                  <a:pt x="217" y="107"/>
                </a:lnTo>
                <a:lnTo>
                  <a:pt x="222" y="86"/>
                </a:lnTo>
                <a:lnTo>
                  <a:pt x="222" y="79"/>
                </a:lnTo>
                <a:lnTo>
                  <a:pt x="222" y="69"/>
                </a:lnTo>
                <a:lnTo>
                  <a:pt x="221" y="63"/>
                </a:lnTo>
                <a:lnTo>
                  <a:pt x="219" y="56"/>
                </a:lnTo>
                <a:lnTo>
                  <a:pt x="215" y="50"/>
                </a:lnTo>
                <a:lnTo>
                  <a:pt x="211" y="44"/>
                </a:lnTo>
                <a:lnTo>
                  <a:pt x="205" y="38"/>
                </a:lnTo>
                <a:lnTo>
                  <a:pt x="197" y="34"/>
                </a:lnTo>
                <a:lnTo>
                  <a:pt x="182" y="27"/>
                </a:lnTo>
                <a:lnTo>
                  <a:pt x="167" y="19"/>
                </a:lnTo>
                <a:lnTo>
                  <a:pt x="148" y="13"/>
                </a:lnTo>
                <a:lnTo>
                  <a:pt x="128" y="9"/>
                </a:lnTo>
                <a:lnTo>
                  <a:pt x="109" y="6"/>
                </a:lnTo>
                <a:lnTo>
                  <a:pt x="88" y="2"/>
                </a:lnTo>
                <a:lnTo>
                  <a:pt x="69" y="0"/>
                </a:lnTo>
                <a:lnTo>
                  <a:pt x="50" y="2"/>
                </a:lnTo>
                <a:lnTo>
                  <a:pt x="40" y="4"/>
                </a:lnTo>
                <a:lnTo>
                  <a:pt x="32" y="6"/>
                </a:lnTo>
                <a:lnTo>
                  <a:pt x="25" y="7"/>
                </a:lnTo>
                <a:lnTo>
                  <a:pt x="19" y="13"/>
                </a:lnTo>
                <a:lnTo>
                  <a:pt x="13" y="17"/>
                </a:lnTo>
                <a:lnTo>
                  <a:pt x="9" y="23"/>
                </a:lnTo>
                <a:lnTo>
                  <a:pt x="5" y="31"/>
                </a:lnTo>
                <a:lnTo>
                  <a:pt x="2" y="40"/>
                </a:lnTo>
              </a:path>
            </a:pathLst>
          </a:custGeom>
          <a:noFill/>
          <a:ln w="28575" cmpd="sng">
            <a:solidFill>
              <a:srgbClr val="244890"/>
            </a:solidFill>
            <a:prstDash val="solid"/>
            <a:round/>
            <a:headEnd/>
            <a:tailEnd/>
          </a:ln>
        </p:spPr>
        <p:txBody>
          <a:bodyPr/>
          <a:lstStyle/>
          <a:p>
            <a:endParaRPr lang="el-GR"/>
          </a:p>
        </p:txBody>
      </p:sp>
      <p:sp>
        <p:nvSpPr>
          <p:cNvPr id="56327" name="Freeform 87"/>
          <p:cNvSpPr>
            <a:spLocks/>
          </p:cNvSpPr>
          <p:nvPr/>
        </p:nvSpPr>
        <p:spPr bwMode="auto">
          <a:xfrm>
            <a:off x="6956425" y="1028700"/>
            <a:ext cx="700088" cy="611188"/>
          </a:xfrm>
          <a:custGeom>
            <a:avLst/>
            <a:gdLst>
              <a:gd name="T0" fmla="*/ 17 w 207"/>
              <a:gd name="T1" fmla="*/ 19 h 181"/>
              <a:gd name="T2" fmla="*/ 6 w 207"/>
              <a:gd name="T3" fmla="*/ 39 h 181"/>
              <a:gd name="T4" fmla="*/ 0 w 207"/>
              <a:gd name="T5" fmla="*/ 52 h 181"/>
              <a:gd name="T6" fmla="*/ 0 w 207"/>
              <a:gd name="T7" fmla="*/ 58 h 181"/>
              <a:gd name="T8" fmla="*/ 2 w 207"/>
              <a:gd name="T9" fmla="*/ 62 h 181"/>
              <a:gd name="T10" fmla="*/ 4 w 207"/>
              <a:gd name="T11" fmla="*/ 66 h 181"/>
              <a:gd name="T12" fmla="*/ 9 w 207"/>
              <a:gd name="T13" fmla="*/ 69 h 181"/>
              <a:gd name="T14" fmla="*/ 40 w 207"/>
              <a:gd name="T15" fmla="*/ 87 h 181"/>
              <a:gd name="T16" fmla="*/ 90 w 207"/>
              <a:gd name="T17" fmla="*/ 114 h 181"/>
              <a:gd name="T18" fmla="*/ 113 w 207"/>
              <a:gd name="T19" fmla="*/ 135 h 181"/>
              <a:gd name="T20" fmla="*/ 132 w 207"/>
              <a:gd name="T21" fmla="*/ 152 h 181"/>
              <a:gd name="T22" fmla="*/ 146 w 207"/>
              <a:gd name="T23" fmla="*/ 165 h 181"/>
              <a:gd name="T24" fmla="*/ 155 w 207"/>
              <a:gd name="T25" fmla="*/ 177 h 181"/>
              <a:gd name="T26" fmla="*/ 159 w 207"/>
              <a:gd name="T27" fmla="*/ 179 h 181"/>
              <a:gd name="T28" fmla="*/ 165 w 207"/>
              <a:gd name="T29" fmla="*/ 181 h 181"/>
              <a:gd name="T30" fmla="*/ 169 w 207"/>
              <a:gd name="T31" fmla="*/ 181 h 181"/>
              <a:gd name="T32" fmla="*/ 173 w 207"/>
              <a:gd name="T33" fmla="*/ 181 h 181"/>
              <a:gd name="T34" fmla="*/ 184 w 207"/>
              <a:gd name="T35" fmla="*/ 171 h 181"/>
              <a:gd name="T36" fmla="*/ 198 w 207"/>
              <a:gd name="T37" fmla="*/ 154 h 181"/>
              <a:gd name="T38" fmla="*/ 202 w 207"/>
              <a:gd name="T39" fmla="*/ 146 h 181"/>
              <a:gd name="T40" fmla="*/ 205 w 207"/>
              <a:gd name="T41" fmla="*/ 139 h 181"/>
              <a:gd name="T42" fmla="*/ 207 w 207"/>
              <a:gd name="T43" fmla="*/ 131 h 181"/>
              <a:gd name="T44" fmla="*/ 207 w 207"/>
              <a:gd name="T45" fmla="*/ 125 h 181"/>
              <a:gd name="T46" fmla="*/ 207 w 207"/>
              <a:gd name="T47" fmla="*/ 117 h 181"/>
              <a:gd name="T48" fmla="*/ 205 w 207"/>
              <a:gd name="T49" fmla="*/ 110 h 181"/>
              <a:gd name="T50" fmla="*/ 202 w 207"/>
              <a:gd name="T51" fmla="*/ 102 h 181"/>
              <a:gd name="T52" fmla="*/ 198 w 207"/>
              <a:gd name="T53" fmla="*/ 96 h 181"/>
              <a:gd name="T54" fmla="*/ 188 w 207"/>
              <a:gd name="T55" fmla="*/ 83 h 181"/>
              <a:gd name="T56" fmla="*/ 175 w 207"/>
              <a:gd name="T57" fmla="*/ 69 h 181"/>
              <a:gd name="T58" fmla="*/ 161 w 207"/>
              <a:gd name="T59" fmla="*/ 56 h 181"/>
              <a:gd name="T60" fmla="*/ 144 w 207"/>
              <a:gd name="T61" fmla="*/ 44 h 181"/>
              <a:gd name="T62" fmla="*/ 129 w 207"/>
              <a:gd name="T63" fmla="*/ 33 h 181"/>
              <a:gd name="T64" fmla="*/ 111 w 207"/>
              <a:gd name="T65" fmla="*/ 21 h 181"/>
              <a:gd name="T66" fmla="*/ 94 w 207"/>
              <a:gd name="T67" fmla="*/ 12 h 181"/>
              <a:gd name="T68" fmla="*/ 77 w 207"/>
              <a:gd name="T69" fmla="*/ 4 h 181"/>
              <a:gd name="T70" fmla="*/ 67 w 207"/>
              <a:gd name="T71" fmla="*/ 2 h 181"/>
              <a:gd name="T72" fmla="*/ 59 w 207"/>
              <a:gd name="T73" fmla="*/ 2 h 181"/>
              <a:gd name="T74" fmla="*/ 52 w 207"/>
              <a:gd name="T75" fmla="*/ 0 h 181"/>
              <a:gd name="T76" fmla="*/ 44 w 207"/>
              <a:gd name="T77" fmla="*/ 2 h 181"/>
              <a:gd name="T78" fmla="*/ 36 w 207"/>
              <a:gd name="T79" fmla="*/ 4 h 181"/>
              <a:gd name="T80" fmla="*/ 31 w 207"/>
              <a:gd name="T81" fmla="*/ 8 h 181"/>
              <a:gd name="T82" fmla="*/ 23 w 207"/>
              <a:gd name="T83" fmla="*/ 14 h 181"/>
              <a:gd name="T84" fmla="*/ 17 w 207"/>
              <a:gd name="T85" fmla="*/ 19 h 18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7"/>
              <a:gd name="T130" fmla="*/ 0 h 181"/>
              <a:gd name="T131" fmla="*/ 207 w 207"/>
              <a:gd name="T132" fmla="*/ 181 h 18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7" h="181">
                <a:moveTo>
                  <a:pt x="17" y="19"/>
                </a:moveTo>
                <a:lnTo>
                  <a:pt x="6" y="39"/>
                </a:lnTo>
                <a:lnTo>
                  <a:pt x="0" y="52"/>
                </a:lnTo>
                <a:lnTo>
                  <a:pt x="0" y="58"/>
                </a:lnTo>
                <a:lnTo>
                  <a:pt x="2" y="62"/>
                </a:lnTo>
                <a:lnTo>
                  <a:pt x="4" y="66"/>
                </a:lnTo>
                <a:lnTo>
                  <a:pt x="9" y="69"/>
                </a:lnTo>
                <a:lnTo>
                  <a:pt x="40" y="87"/>
                </a:lnTo>
                <a:lnTo>
                  <a:pt x="90" y="114"/>
                </a:lnTo>
                <a:lnTo>
                  <a:pt x="113" y="135"/>
                </a:lnTo>
                <a:lnTo>
                  <a:pt x="132" y="152"/>
                </a:lnTo>
                <a:lnTo>
                  <a:pt x="146" y="165"/>
                </a:lnTo>
                <a:lnTo>
                  <a:pt x="155" y="177"/>
                </a:lnTo>
                <a:lnTo>
                  <a:pt x="159" y="179"/>
                </a:lnTo>
                <a:lnTo>
                  <a:pt x="165" y="181"/>
                </a:lnTo>
                <a:lnTo>
                  <a:pt x="169" y="181"/>
                </a:lnTo>
                <a:lnTo>
                  <a:pt x="173" y="181"/>
                </a:lnTo>
                <a:lnTo>
                  <a:pt x="184" y="171"/>
                </a:lnTo>
                <a:lnTo>
                  <a:pt x="198" y="154"/>
                </a:lnTo>
                <a:lnTo>
                  <a:pt x="202" y="146"/>
                </a:lnTo>
                <a:lnTo>
                  <a:pt x="205" y="139"/>
                </a:lnTo>
                <a:lnTo>
                  <a:pt x="207" y="131"/>
                </a:lnTo>
                <a:lnTo>
                  <a:pt x="207" y="125"/>
                </a:lnTo>
                <a:lnTo>
                  <a:pt x="207" y="117"/>
                </a:lnTo>
                <a:lnTo>
                  <a:pt x="205" y="110"/>
                </a:lnTo>
                <a:lnTo>
                  <a:pt x="202" y="102"/>
                </a:lnTo>
                <a:lnTo>
                  <a:pt x="198" y="96"/>
                </a:lnTo>
                <a:lnTo>
                  <a:pt x="188" y="83"/>
                </a:lnTo>
                <a:lnTo>
                  <a:pt x="175" y="69"/>
                </a:lnTo>
                <a:lnTo>
                  <a:pt x="161" y="56"/>
                </a:lnTo>
                <a:lnTo>
                  <a:pt x="144" y="44"/>
                </a:lnTo>
                <a:lnTo>
                  <a:pt x="129" y="33"/>
                </a:lnTo>
                <a:lnTo>
                  <a:pt x="111" y="21"/>
                </a:lnTo>
                <a:lnTo>
                  <a:pt x="94" y="12"/>
                </a:lnTo>
                <a:lnTo>
                  <a:pt x="77" y="4"/>
                </a:lnTo>
                <a:lnTo>
                  <a:pt x="67" y="2"/>
                </a:lnTo>
                <a:lnTo>
                  <a:pt x="59" y="2"/>
                </a:lnTo>
                <a:lnTo>
                  <a:pt x="52" y="0"/>
                </a:lnTo>
                <a:lnTo>
                  <a:pt x="44" y="2"/>
                </a:lnTo>
                <a:lnTo>
                  <a:pt x="36" y="4"/>
                </a:lnTo>
                <a:lnTo>
                  <a:pt x="31" y="8"/>
                </a:lnTo>
                <a:lnTo>
                  <a:pt x="23" y="14"/>
                </a:lnTo>
                <a:lnTo>
                  <a:pt x="17" y="19"/>
                </a:lnTo>
              </a:path>
            </a:pathLst>
          </a:custGeom>
          <a:noFill/>
          <a:ln w="28575" cmpd="sng">
            <a:solidFill>
              <a:srgbClr val="244890"/>
            </a:solidFill>
            <a:prstDash val="solid"/>
            <a:round/>
            <a:headEnd/>
            <a:tailEnd/>
          </a:ln>
        </p:spPr>
        <p:txBody>
          <a:bodyPr/>
          <a:lstStyle/>
          <a:p>
            <a:endParaRPr lang="el-GR"/>
          </a:p>
        </p:txBody>
      </p:sp>
      <p:sp>
        <p:nvSpPr>
          <p:cNvPr id="56328" name="Freeform 88"/>
          <p:cNvSpPr>
            <a:spLocks/>
          </p:cNvSpPr>
          <p:nvPr/>
        </p:nvSpPr>
        <p:spPr bwMode="auto">
          <a:xfrm>
            <a:off x="4818067" y="1062040"/>
            <a:ext cx="708025" cy="608012"/>
          </a:xfrm>
          <a:custGeom>
            <a:avLst/>
            <a:gdLst>
              <a:gd name="T0" fmla="*/ 190 w 209"/>
              <a:gd name="T1" fmla="*/ 19 h 180"/>
              <a:gd name="T2" fmla="*/ 204 w 209"/>
              <a:gd name="T3" fmla="*/ 38 h 180"/>
              <a:gd name="T4" fmla="*/ 209 w 209"/>
              <a:gd name="T5" fmla="*/ 52 h 180"/>
              <a:gd name="T6" fmla="*/ 209 w 209"/>
              <a:gd name="T7" fmla="*/ 57 h 180"/>
              <a:gd name="T8" fmla="*/ 207 w 209"/>
              <a:gd name="T9" fmla="*/ 61 h 180"/>
              <a:gd name="T10" fmla="*/ 204 w 209"/>
              <a:gd name="T11" fmla="*/ 65 h 180"/>
              <a:gd name="T12" fmla="*/ 200 w 209"/>
              <a:gd name="T13" fmla="*/ 69 h 180"/>
              <a:gd name="T14" fmla="*/ 167 w 209"/>
              <a:gd name="T15" fmla="*/ 84 h 180"/>
              <a:gd name="T16" fmla="*/ 119 w 209"/>
              <a:gd name="T17" fmla="*/ 113 h 180"/>
              <a:gd name="T18" fmla="*/ 94 w 209"/>
              <a:gd name="T19" fmla="*/ 132 h 180"/>
              <a:gd name="T20" fmla="*/ 77 w 209"/>
              <a:gd name="T21" fmla="*/ 150 h 180"/>
              <a:gd name="T22" fmla="*/ 63 w 209"/>
              <a:gd name="T23" fmla="*/ 165 h 180"/>
              <a:gd name="T24" fmla="*/ 54 w 209"/>
              <a:gd name="T25" fmla="*/ 175 h 180"/>
              <a:gd name="T26" fmla="*/ 48 w 209"/>
              <a:gd name="T27" fmla="*/ 179 h 180"/>
              <a:gd name="T28" fmla="*/ 44 w 209"/>
              <a:gd name="T29" fmla="*/ 180 h 180"/>
              <a:gd name="T30" fmla="*/ 40 w 209"/>
              <a:gd name="T31" fmla="*/ 180 h 180"/>
              <a:gd name="T32" fmla="*/ 35 w 209"/>
              <a:gd name="T33" fmla="*/ 179 h 180"/>
              <a:gd name="T34" fmla="*/ 25 w 209"/>
              <a:gd name="T35" fmla="*/ 171 h 180"/>
              <a:gd name="T36" fmla="*/ 11 w 209"/>
              <a:gd name="T37" fmla="*/ 154 h 180"/>
              <a:gd name="T38" fmla="*/ 6 w 209"/>
              <a:gd name="T39" fmla="*/ 146 h 180"/>
              <a:gd name="T40" fmla="*/ 4 w 209"/>
              <a:gd name="T41" fmla="*/ 138 h 180"/>
              <a:gd name="T42" fmla="*/ 2 w 209"/>
              <a:gd name="T43" fmla="*/ 131 h 180"/>
              <a:gd name="T44" fmla="*/ 0 w 209"/>
              <a:gd name="T45" fmla="*/ 123 h 180"/>
              <a:gd name="T46" fmla="*/ 2 w 209"/>
              <a:gd name="T47" fmla="*/ 117 h 180"/>
              <a:gd name="T48" fmla="*/ 4 w 209"/>
              <a:gd name="T49" fmla="*/ 109 h 180"/>
              <a:gd name="T50" fmla="*/ 6 w 209"/>
              <a:gd name="T51" fmla="*/ 102 h 180"/>
              <a:gd name="T52" fmla="*/ 11 w 209"/>
              <a:gd name="T53" fmla="*/ 96 h 180"/>
              <a:gd name="T54" fmla="*/ 21 w 209"/>
              <a:gd name="T55" fmla="*/ 82 h 180"/>
              <a:gd name="T56" fmla="*/ 33 w 209"/>
              <a:gd name="T57" fmla="*/ 69 h 180"/>
              <a:gd name="T58" fmla="*/ 48 w 209"/>
              <a:gd name="T59" fmla="*/ 56 h 180"/>
              <a:gd name="T60" fmla="*/ 63 w 209"/>
              <a:gd name="T61" fmla="*/ 44 h 180"/>
              <a:gd name="T62" fmla="*/ 81 w 209"/>
              <a:gd name="T63" fmla="*/ 31 h 180"/>
              <a:gd name="T64" fmla="*/ 98 w 209"/>
              <a:gd name="T65" fmla="*/ 21 h 180"/>
              <a:gd name="T66" fmla="*/ 115 w 209"/>
              <a:gd name="T67" fmla="*/ 11 h 180"/>
              <a:gd name="T68" fmla="*/ 132 w 209"/>
              <a:gd name="T69" fmla="*/ 4 h 180"/>
              <a:gd name="T70" fmla="*/ 140 w 209"/>
              <a:gd name="T71" fmla="*/ 2 h 180"/>
              <a:gd name="T72" fmla="*/ 150 w 209"/>
              <a:gd name="T73" fmla="*/ 0 h 180"/>
              <a:gd name="T74" fmla="*/ 157 w 209"/>
              <a:gd name="T75" fmla="*/ 0 h 180"/>
              <a:gd name="T76" fmla="*/ 165 w 209"/>
              <a:gd name="T77" fmla="*/ 2 h 180"/>
              <a:gd name="T78" fmla="*/ 171 w 209"/>
              <a:gd name="T79" fmla="*/ 4 h 180"/>
              <a:gd name="T80" fmla="*/ 179 w 209"/>
              <a:gd name="T81" fmla="*/ 7 h 180"/>
              <a:gd name="T82" fmla="*/ 184 w 209"/>
              <a:gd name="T83" fmla="*/ 11 h 180"/>
              <a:gd name="T84" fmla="*/ 190 w 209"/>
              <a:gd name="T85" fmla="*/ 19 h 18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9"/>
              <a:gd name="T130" fmla="*/ 0 h 180"/>
              <a:gd name="T131" fmla="*/ 209 w 209"/>
              <a:gd name="T132" fmla="*/ 180 h 18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9" h="180">
                <a:moveTo>
                  <a:pt x="190" y="19"/>
                </a:moveTo>
                <a:lnTo>
                  <a:pt x="204" y="38"/>
                </a:lnTo>
                <a:lnTo>
                  <a:pt x="209" y="52"/>
                </a:lnTo>
                <a:lnTo>
                  <a:pt x="209" y="57"/>
                </a:lnTo>
                <a:lnTo>
                  <a:pt x="207" y="61"/>
                </a:lnTo>
                <a:lnTo>
                  <a:pt x="204" y="65"/>
                </a:lnTo>
                <a:lnTo>
                  <a:pt x="200" y="69"/>
                </a:lnTo>
                <a:lnTo>
                  <a:pt x="167" y="84"/>
                </a:lnTo>
                <a:lnTo>
                  <a:pt x="119" y="113"/>
                </a:lnTo>
                <a:lnTo>
                  <a:pt x="94" y="132"/>
                </a:lnTo>
                <a:lnTo>
                  <a:pt x="77" y="150"/>
                </a:lnTo>
                <a:lnTo>
                  <a:pt x="63" y="165"/>
                </a:lnTo>
                <a:lnTo>
                  <a:pt x="54" y="175"/>
                </a:lnTo>
                <a:lnTo>
                  <a:pt x="48" y="179"/>
                </a:lnTo>
                <a:lnTo>
                  <a:pt x="44" y="180"/>
                </a:lnTo>
                <a:lnTo>
                  <a:pt x="40" y="180"/>
                </a:lnTo>
                <a:lnTo>
                  <a:pt x="35" y="179"/>
                </a:lnTo>
                <a:lnTo>
                  <a:pt x="25" y="171"/>
                </a:lnTo>
                <a:lnTo>
                  <a:pt x="11" y="154"/>
                </a:lnTo>
                <a:lnTo>
                  <a:pt x="6" y="146"/>
                </a:lnTo>
                <a:lnTo>
                  <a:pt x="4" y="138"/>
                </a:lnTo>
                <a:lnTo>
                  <a:pt x="2" y="131"/>
                </a:lnTo>
                <a:lnTo>
                  <a:pt x="0" y="123"/>
                </a:lnTo>
                <a:lnTo>
                  <a:pt x="2" y="117"/>
                </a:lnTo>
                <a:lnTo>
                  <a:pt x="4" y="109"/>
                </a:lnTo>
                <a:lnTo>
                  <a:pt x="6" y="102"/>
                </a:lnTo>
                <a:lnTo>
                  <a:pt x="11" y="96"/>
                </a:lnTo>
                <a:lnTo>
                  <a:pt x="21" y="82"/>
                </a:lnTo>
                <a:lnTo>
                  <a:pt x="33" y="69"/>
                </a:lnTo>
                <a:lnTo>
                  <a:pt x="48" y="56"/>
                </a:lnTo>
                <a:lnTo>
                  <a:pt x="63" y="44"/>
                </a:lnTo>
                <a:lnTo>
                  <a:pt x="81" y="31"/>
                </a:lnTo>
                <a:lnTo>
                  <a:pt x="98" y="21"/>
                </a:lnTo>
                <a:lnTo>
                  <a:pt x="115" y="11"/>
                </a:lnTo>
                <a:lnTo>
                  <a:pt x="132" y="4"/>
                </a:lnTo>
                <a:lnTo>
                  <a:pt x="140" y="2"/>
                </a:lnTo>
                <a:lnTo>
                  <a:pt x="150" y="0"/>
                </a:lnTo>
                <a:lnTo>
                  <a:pt x="157" y="0"/>
                </a:lnTo>
                <a:lnTo>
                  <a:pt x="165" y="2"/>
                </a:lnTo>
                <a:lnTo>
                  <a:pt x="171" y="4"/>
                </a:lnTo>
                <a:lnTo>
                  <a:pt x="179" y="7"/>
                </a:lnTo>
                <a:lnTo>
                  <a:pt x="184" y="11"/>
                </a:lnTo>
                <a:lnTo>
                  <a:pt x="190" y="19"/>
                </a:lnTo>
              </a:path>
            </a:pathLst>
          </a:custGeom>
          <a:noFill/>
          <a:ln w="28575" cmpd="sng">
            <a:solidFill>
              <a:srgbClr val="244890"/>
            </a:solidFill>
            <a:prstDash val="solid"/>
            <a:round/>
            <a:headEnd/>
            <a:tailEnd/>
          </a:ln>
        </p:spPr>
        <p:txBody>
          <a:bodyPr/>
          <a:lstStyle/>
          <a:p>
            <a:endParaRPr lang="el-GR"/>
          </a:p>
        </p:txBody>
      </p:sp>
      <p:sp>
        <p:nvSpPr>
          <p:cNvPr id="56329" name="Freeform 80"/>
          <p:cNvSpPr>
            <a:spLocks/>
          </p:cNvSpPr>
          <p:nvPr/>
        </p:nvSpPr>
        <p:spPr bwMode="auto">
          <a:xfrm>
            <a:off x="4994275" y="406402"/>
            <a:ext cx="1208088" cy="692150"/>
          </a:xfrm>
          <a:custGeom>
            <a:avLst/>
            <a:gdLst>
              <a:gd name="T0" fmla="*/ 4 w 357"/>
              <a:gd name="T1" fmla="*/ 146 h 205"/>
              <a:gd name="T2" fmla="*/ 11 w 357"/>
              <a:gd name="T3" fmla="*/ 163 h 205"/>
              <a:gd name="T4" fmla="*/ 19 w 357"/>
              <a:gd name="T5" fmla="*/ 178 h 205"/>
              <a:gd name="T6" fmla="*/ 25 w 357"/>
              <a:gd name="T7" fmla="*/ 190 h 205"/>
              <a:gd name="T8" fmla="*/ 32 w 357"/>
              <a:gd name="T9" fmla="*/ 198 h 205"/>
              <a:gd name="T10" fmla="*/ 38 w 357"/>
              <a:gd name="T11" fmla="*/ 203 h 205"/>
              <a:gd name="T12" fmla="*/ 46 w 357"/>
              <a:gd name="T13" fmla="*/ 205 h 205"/>
              <a:gd name="T14" fmla="*/ 54 w 357"/>
              <a:gd name="T15" fmla="*/ 205 h 205"/>
              <a:gd name="T16" fmla="*/ 63 w 357"/>
              <a:gd name="T17" fmla="*/ 201 h 205"/>
              <a:gd name="T18" fmla="*/ 84 w 357"/>
              <a:gd name="T19" fmla="*/ 192 h 205"/>
              <a:gd name="T20" fmla="*/ 111 w 357"/>
              <a:gd name="T21" fmla="*/ 176 h 205"/>
              <a:gd name="T22" fmla="*/ 128 w 357"/>
              <a:gd name="T23" fmla="*/ 167 h 205"/>
              <a:gd name="T24" fmla="*/ 148 w 357"/>
              <a:gd name="T25" fmla="*/ 159 h 205"/>
              <a:gd name="T26" fmla="*/ 169 w 357"/>
              <a:gd name="T27" fmla="*/ 150 h 205"/>
              <a:gd name="T28" fmla="*/ 194 w 357"/>
              <a:gd name="T29" fmla="*/ 140 h 205"/>
              <a:gd name="T30" fmla="*/ 219 w 357"/>
              <a:gd name="T31" fmla="*/ 132 h 205"/>
              <a:gd name="T32" fmla="*/ 240 w 357"/>
              <a:gd name="T33" fmla="*/ 126 h 205"/>
              <a:gd name="T34" fmla="*/ 261 w 357"/>
              <a:gd name="T35" fmla="*/ 123 h 205"/>
              <a:gd name="T36" fmla="*/ 278 w 357"/>
              <a:gd name="T37" fmla="*/ 121 h 205"/>
              <a:gd name="T38" fmla="*/ 309 w 357"/>
              <a:gd name="T39" fmla="*/ 119 h 205"/>
              <a:gd name="T40" fmla="*/ 330 w 357"/>
              <a:gd name="T41" fmla="*/ 117 h 205"/>
              <a:gd name="T42" fmla="*/ 338 w 357"/>
              <a:gd name="T43" fmla="*/ 113 h 205"/>
              <a:gd name="T44" fmla="*/ 346 w 357"/>
              <a:gd name="T45" fmla="*/ 111 h 205"/>
              <a:gd name="T46" fmla="*/ 349 w 357"/>
              <a:gd name="T47" fmla="*/ 105 h 205"/>
              <a:gd name="T48" fmla="*/ 353 w 357"/>
              <a:gd name="T49" fmla="*/ 100 h 205"/>
              <a:gd name="T50" fmla="*/ 357 w 357"/>
              <a:gd name="T51" fmla="*/ 90 h 205"/>
              <a:gd name="T52" fmla="*/ 357 w 357"/>
              <a:gd name="T53" fmla="*/ 76 h 205"/>
              <a:gd name="T54" fmla="*/ 357 w 357"/>
              <a:gd name="T55" fmla="*/ 61 h 205"/>
              <a:gd name="T56" fmla="*/ 355 w 357"/>
              <a:gd name="T57" fmla="*/ 40 h 205"/>
              <a:gd name="T58" fmla="*/ 353 w 357"/>
              <a:gd name="T59" fmla="*/ 32 h 205"/>
              <a:gd name="T60" fmla="*/ 349 w 357"/>
              <a:gd name="T61" fmla="*/ 23 h 205"/>
              <a:gd name="T62" fmla="*/ 342 w 357"/>
              <a:gd name="T63" fmla="*/ 17 h 205"/>
              <a:gd name="T64" fmla="*/ 334 w 357"/>
              <a:gd name="T65" fmla="*/ 11 h 205"/>
              <a:gd name="T66" fmla="*/ 322 w 357"/>
              <a:gd name="T67" fmla="*/ 7 h 205"/>
              <a:gd name="T68" fmla="*/ 309 w 357"/>
              <a:gd name="T69" fmla="*/ 3 h 205"/>
              <a:gd name="T70" fmla="*/ 296 w 357"/>
              <a:gd name="T71" fmla="*/ 1 h 205"/>
              <a:gd name="T72" fmla="*/ 282 w 357"/>
              <a:gd name="T73" fmla="*/ 0 h 205"/>
              <a:gd name="T74" fmla="*/ 249 w 357"/>
              <a:gd name="T75" fmla="*/ 0 h 205"/>
              <a:gd name="T76" fmla="*/ 215 w 357"/>
              <a:gd name="T77" fmla="*/ 1 h 205"/>
              <a:gd name="T78" fmla="*/ 182 w 357"/>
              <a:gd name="T79" fmla="*/ 9 h 205"/>
              <a:gd name="T80" fmla="*/ 150 w 357"/>
              <a:gd name="T81" fmla="*/ 17 h 205"/>
              <a:gd name="T82" fmla="*/ 119 w 357"/>
              <a:gd name="T83" fmla="*/ 26 h 205"/>
              <a:gd name="T84" fmla="*/ 90 w 357"/>
              <a:gd name="T85" fmla="*/ 40 h 205"/>
              <a:gd name="T86" fmla="*/ 61 w 357"/>
              <a:gd name="T87" fmla="*/ 53 h 205"/>
              <a:gd name="T88" fmla="*/ 38 w 357"/>
              <a:gd name="T89" fmla="*/ 69 h 205"/>
              <a:gd name="T90" fmla="*/ 27 w 357"/>
              <a:gd name="T91" fmla="*/ 76 h 205"/>
              <a:gd name="T92" fmla="*/ 17 w 357"/>
              <a:gd name="T93" fmla="*/ 86 h 205"/>
              <a:gd name="T94" fmla="*/ 9 w 357"/>
              <a:gd name="T95" fmla="*/ 94 h 205"/>
              <a:gd name="T96" fmla="*/ 6 w 357"/>
              <a:gd name="T97" fmla="*/ 103 h 205"/>
              <a:gd name="T98" fmla="*/ 2 w 357"/>
              <a:gd name="T99" fmla="*/ 113 h 205"/>
              <a:gd name="T100" fmla="*/ 0 w 357"/>
              <a:gd name="T101" fmla="*/ 125 h 205"/>
              <a:gd name="T102" fmla="*/ 0 w 357"/>
              <a:gd name="T103" fmla="*/ 134 h 205"/>
              <a:gd name="T104" fmla="*/ 4 w 357"/>
              <a:gd name="T105" fmla="*/ 146 h 20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57"/>
              <a:gd name="T160" fmla="*/ 0 h 205"/>
              <a:gd name="T161" fmla="*/ 357 w 357"/>
              <a:gd name="T162" fmla="*/ 205 h 20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57" h="205">
                <a:moveTo>
                  <a:pt x="4" y="146"/>
                </a:moveTo>
                <a:lnTo>
                  <a:pt x="11" y="163"/>
                </a:lnTo>
                <a:lnTo>
                  <a:pt x="19" y="178"/>
                </a:lnTo>
                <a:lnTo>
                  <a:pt x="25" y="190"/>
                </a:lnTo>
                <a:lnTo>
                  <a:pt x="32" y="198"/>
                </a:lnTo>
                <a:lnTo>
                  <a:pt x="38" y="203"/>
                </a:lnTo>
                <a:lnTo>
                  <a:pt x="46" y="205"/>
                </a:lnTo>
                <a:lnTo>
                  <a:pt x="54" y="205"/>
                </a:lnTo>
                <a:lnTo>
                  <a:pt x="63" y="201"/>
                </a:lnTo>
                <a:lnTo>
                  <a:pt x="84" y="192"/>
                </a:lnTo>
                <a:lnTo>
                  <a:pt x="111" y="176"/>
                </a:lnTo>
                <a:lnTo>
                  <a:pt x="128" y="167"/>
                </a:lnTo>
                <a:lnTo>
                  <a:pt x="148" y="159"/>
                </a:lnTo>
                <a:lnTo>
                  <a:pt x="169" y="150"/>
                </a:lnTo>
                <a:lnTo>
                  <a:pt x="194" y="140"/>
                </a:lnTo>
                <a:lnTo>
                  <a:pt x="219" y="132"/>
                </a:lnTo>
                <a:lnTo>
                  <a:pt x="240" y="126"/>
                </a:lnTo>
                <a:lnTo>
                  <a:pt x="261" y="123"/>
                </a:lnTo>
                <a:lnTo>
                  <a:pt x="278" y="121"/>
                </a:lnTo>
                <a:lnTo>
                  <a:pt x="309" y="119"/>
                </a:lnTo>
                <a:lnTo>
                  <a:pt x="330" y="117"/>
                </a:lnTo>
                <a:lnTo>
                  <a:pt x="338" y="113"/>
                </a:lnTo>
                <a:lnTo>
                  <a:pt x="346" y="111"/>
                </a:lnTo>
                <a:lnTo>
                  <a:pt x="349" y="105"/>
                </a:lnTo>
                <a:lnTo>
                  <a:pt x="353" y="100"/>
                </a:lnTo>
                <a:lnTo>
                  <a:pt x="357" y="90"/>
                </a:lnTo>
                <a:lnTo>
                  <a:pt x="357" y="76"/>
                </a:lnTo>
                <a:lnTo>
                  <a:pt x="357" y="61"/>
                </a:lnTo>
                <a:lnTo>
                  <a:pt x="355" y="40"/>
                </a:lnTo>
                <a:lnTo>
                  <a:pt x="353" y="32"/>
                </a:lnTo>
                <a:lnTo>
                  <a:pt x="349" y="23"/>
                </a:lnTo>
                <a:lnTo>
                  <a:pt x="342" y="17"/>
                </a:lnTo>
                <a:lnTo>
                  <a:pt x="334" y="11"/>
                </a:lnTo>
                <a:lnTo>
                  <a:pt x="322" y="7"/>
                </a:lnTo>
                <a:lnTo>
                  <a:pt x="309" y="3"/>
                </a:lnTo>
                <a:lnTo>
                  <a:pt x="296" y="1"/>
                </a:lnTo>
                <a:lnTo>
                  <a:pt x="282" y="0"/>
                </a:lnTo>
                <a:lnTo>
                  <a:pt x="249" y="0"/>
                </a:lnTo>
                <a:lnTo>
                  <a:pt x="215" y="1"/>
                </a:lnTo>
                <a:lnTo>
                  <a:pt x="182" y="9"/>
                </a:lnTo>
                <a:lnTo>
                  <a:pt x="150" y="17"/>
                </a:lnTo>
                <a:lnTo>
                  <a:pt x="119" y="26"/>
                </a:lnTo>
                <a:lnTo>
                  <a:pt x="90" y="40"/>
                </a:lnTo>
                <a:lnTo>
                  <a:pt x="61" y="53"/>
                </a:lnTo>
                <a:lnTo>
                  <a:pt x="38" y="69"/>
                </a:lnTo>
                <a:lnTo>
                  <a:pt x="27" y="76"/>
                </a:lnTo>
                <a:lnTo>
                  <a:pt x="17" y="86"/>
                </a:lnTo>
                <a:lnTo>
                  <a:pt x="9" y="94"/>
                </a:lnTo>
                <a:lnTo>
                  <a:pt x="6" y="103"/>
                </a:lnTo>
                <a:lnTo>
                  <a:pt x="2" y="113"/>
                </a:lnTo>
                <a:lnTo>
                  <a:pt x="0" y="125"/>
                </a:lnTo>
                <a:lnTo>
                  <a:pt x="0" y="134"/>
                </a:lnTo>
                <a:lnTo>
                  <a:pt x="4" y="146"/>
                </a:lnTo>
              </a:path>
            </a:pathLst>
          </a:custGeom>
          <a:solidFill>
            <a:srgbClr val="CCECFF"/>
          </a:solidFill>
          <a:ln w="28575" cmpd="sng">
            <a:solidFill>
              <a:srgbClr val="244890"/>
            </a:solidFill>
            <a:prstDash val="solid"/>
            <a:round/>
            <a:headEnd/>
            <a:tailEnd/>
          </a:ln>
        </p:spPr>
        <p:txBody>
          <a:bodyPr/>
          <a:lstStyle/>
          <a:p>
            <a:endParaRPr lang="el-GR"/>
          </a:p>
        </p:txBody>
      </p:sp>
      <p:sp>
        <p:nvSpPr>
          <p:cNvPr id="56330" name="Freeform 81"/>
          <p:cNvSpPr>
            <a:spLocks/>
          </p:cNvSpPr>
          <p:nvPr/>
        </p:nvSpPr>
        <p:spPr bwMode="auto">
          <a:xfrm>
            <a:off x="6223004" y="398464"/>
            <a:ext cx="1241425" cy="684212"/>
          </a:xfrm>
          <a:custGeom>
            <a:avLst/>
            <a:gdLst>
              <a:gd name="T0" fmla="*/ 363 w 367"/>
              <a:gd name="T1" fmla="*/ 140 h 202"/>
              <a:gd name="T2" fmla="*/ 355 w 367"/>
              <a:gd name="T3" fmla="*/ 159 h 202"/>
              <a:gd name="T4" fmla="*/ 349 w 367"/>
              <a:gd name="T5" fmla="*/ 175 h 202"/>
              <a:gd name="T6" fmla="*/ 342 w 367"/>
              <a:gd name="T7" fmla="*/ 186 h 202"/>
              <a:gd name="T8" fmla="*/ 336 w 367"/>
              <a:gd name="T9" fmla="*/ 194 h 202"/>
              <a:gd name="T10" fmla="*/ 328 w 367"/>
              <a:gd name="T11" fmla="*/ 198 h 202"/>
              <a:gd name="T12" fmla="*/ 322 w 367"/>
              <a:gd name="T13" fmla="*/ 202 h 202"/>
              <a:gd name="T14" fmla="*/ 315 w 367"/>
              <a:gd name="T15" fmla="*/ 202 h 202"/>
              <a:gd name="T16" fmla="*/ 305 w 367"/>
              <a:gd name="T17" fmla="*/ 200 h 202"/>
              <a:gd name="T18" fmla="*/ 284 w 367"/>
              <a:gd name="T19" fmla="*/ 190 h 202"/>
              <a:gd name="T20" fmla="*/ 255 w 367"/>
              <a:gd name="T21" fmla="*/ 175 h 202"/>
              <a:gd name="T22" fmla="*/ 240 w 367"/>
              <a:gd name="T23" fmla="*/ 167 h 202"/>
              <a:gd name="T24" fmla="*/ 219 w 367"/>
              <a:gd name="T25" fmla="*/ 157 h 202"/>
              <a:gd name="T26" fmla="*/ 198 w 367"/>
              <a:gd name="T27" fmla="*/ 150 h 202"/>
              <a:gd name="T28" fmla="*/ 173 w 367"/>
              <a:gd name="T29" fmla="*/ 140 h 202"/>
              <a:gd name="T30" fmla="*/ 148 w 367"/>
              <a:gd name="T31" fmla="*/ 134 h 202"/>
              <a:gd name="T32" fmla="*/ 125 w 367"/>
              <a:gd name="T33" fmla="*/ 128 h 202"/>
              <a:gd name="T34" fmla="*/ 104 w 367"/>
              <a:gd name="T35" fmla="*/ 127 h 202"/>
              <a:gd name="T36" fmla="*/ 84 w 367"/>
              <a:gd name="T37" fmla="*/ 123 h 202"/>
              <a:gd name="T38" fmla="*/ 54 w 367"/>
              <a:gd name="T39" fmla="*/ 121 h 202"/>
              <a:gd name="T40" fmla="*/ 29 w 367"/>
              <a:gd name="T41" fmla="*/ 119 h 202"/>
              <a:gd name="T42" fmla="*/ 19 w 367"/>
              <a:gd name="T43" fmla="*/ 115 h 202"/>
              <a:gd name="T44" fmla="*/ 13 w 367"/>
              <a:gd name="T45" fmla="*/ 113 h 202"/>
              <a:gd name="T46" fmla="*/ 8 w 367"/>
              <a:gd name="T47" fmla="*/ 107 h 202"/>
              <a:gd name="T48" fmla="*/ 4 w 367"/>
              <a:gd name="T49" fmla="*/ 100 h 202"/>
              <a:gd name="T50" fmla="*/ 0 w 367"/>
              <a:gd name="T51" fmla="*/ 90 h 202"/>
              <a:gd name="T52" fmla="*/ 0 w 367"/>
              <a:gd name="T53" fmla="*/ 77 h 202"/>
              <a:gd name="T54" fmla="*/ 2 w 367"/>
              <a:gd name="T55" fmla="*/ 61 h 202"/>
              <a:gd name="T56" fmla="*/ 4 w 367"/>
              <a:gd name="T57" fmla="*/ 42 h 202"/>
              <a:gd name="T58" fmla="*/ 6 w 367"/>
              <a:gd name="T59" fmla="*/ 30 h 202"/>
              <a:gd name="T60" fmla="*/ 11 w 367"/>
              <a:gd name="T61" fmla="*/ 23 h 202"/>
              <a:gd name="T62" fmla="*/ 19 w 367"/>
              <a:gd name="T63" fmla="*/ 15 h 202"/>
              <a:gd name="T64" fmla="*/ 29 w 367"/>
              <a:gd name="T65" fmla="*/ 9 h 202"/>
              <a:gd name="T66" fmla="*/ 40 w 367"/>
              <a:gd name="T67" fmla="*/ 5 h 202"/>
              <a:gd name="T68" fmla="*/ 52 w 367"/>
              <a:gd name="T69" fmla="*/ 2 h 202"/>
              <a:gd name="T70" fmla="*/ 65 w 367"/>
              <a:gd name="T71" fmla="*/ 0 h 202"/>
              <a:gd name="T72" fmla="*/ 80 w 367"/>
              <a:gd name="T73" fmla="*/ 0 h 202"/>
              <a:gd name="T74" fmla="*/ 113 w 367"/>
              <a:gd name="T75" fmla="*/ 0 h 202"/>
              <a:gd name="T76" fmla="*/ 146 w 367"/>
              <a:gd name="T77" fmla="*/ 3 h 202"/>
              <a:gd name="T78" fmla="*/ 180 w 367"/>
              <a:gd name="T79" fmla="*/ 9 h 202"/>
              <a:gd name="T80" fmla="*/ 211 w 367"/>
              <a:gd name="T81" fmla="*/ 17 h 202"/>
              <a:gd name="T82" fmla="*/ 242 w 367"/>
              <a:gd name="T83" fmla="*/ 25 h 202"/>
              <a:gd name="T84" fmla="*/ 273 w 367"/>
              <a:gd name="T85" fmla="*/ 36 h 202"/>
              <a:gd name="T86" fmla="*/ 301 w 367"/>
              <a:gd name="T87" fmla="*/ 50 h 202"/>
              <a:gd name="T88" fmla="*/ 326 w 367"/>
              <a:gd name="T89" fmla="*/ 65 h 202"/>
              <a:gd name="T90" fmla="*/ 336 w 367"/>
              <a:gd name="T91" fmla="*/ 73 h 202"/>
              <a:gd name="T92" fmla="*/ 346 w 367"/>
              <a:gd name="T93" fmla="*/ 80 h 202"/>
              <a:gd name="T94" fmla="*/ 353 w 367"/>
              <a:gd name="T95" fmla="*/ 90 h 202"/>
              <a:gd name="T96" fmla="*/ 361 w 367"/>
              <a:gd name="T97" fmla="*/ 98 h 202"/>
              <a:gd name="T98" fmla="*/ 365 w 367"/>
              <a:gd name="T99" fmla="*/ 107 h 202"/>
              <a:gd name="T100" fmla="*/ 367 w 367"/>
              <a:gd name="T101" fmla="*/ 119 h 202"/>
              <a:gd name="T102" fmla="*/ 367 w 367"/>
              <a:gd name="T103" fmla="*/ 128 h 202"/>
              <a:gd name="T104" fmla="*/ 363 w 367"/>
              <a:gd name="T105" fmla="*/ 140 h 20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67"/>
              <a:gd name="T160" fmla="*/ 0 h 202"/>
              <a:gd name="T161" fmla="*/ 367 w 367"/>
              <a:gd name="T162" fmla="*/ 202 h 20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67" h="202">
                <a:moveTo>
                  <a:pt x="363" y="140"/>
                </a:moveTo>
                <a:lnTo>
                  <a:pt x="355" y="159"/>
                </a:lnTo>
                <a:lnTo>
                  <a:pt x="349" y="175"/>
                </a:lnTo>
                <a:lnTo>
                  <a:pt x="342" y="186"/>
                </a:lnTo>
                <a:lnTo>
                  <a:pt x="336" y="194"/>
                </a:lnTo>
                <a:lnTo>
                  <a:pt x="328" y="198"/>
                </a:lnTo>
                <a:lnTo>
                  <a:pt x="322" y="202"/>
                </a:lnTo>
                <a:lnTo>
                  <a:pt x="315" y="202"/>
                </a:lnTo>
                <a:lnTo>
                  <a:pt x="305" y="200"/>
                </a:lnTo>
                <a:lnTo>
                  <a:pt x="284" y="190"/>
                </a:lnTo>
                <a:lnTo>
                  <a:pt x="255" y="175"/>
                </a:lnTo>
                <a:lnTo>
                  <a:pt x="240" y="167"/>
                </a:lnTo>
                <a:lnTo>
                  <a:pt x="219" y="157"/>
                </a:lnTo>
                <a:lnTo>
                  <a:pt x="198" y="150"/>
                </a:lnTo>
                <a:lnTo>
                  <a:pt x="173" y="140"/>
                </a:lnTo>
                <a:lnTo>
                  <a:pt x="148" y="134"/>
                </a:lnTo>
                <a:lnTo>
                  <a:pt x="125" y="128"/>
                </a:lnTo>
                <a:lnTo>
                  <a:pt x="104" y="127"/>
                </a:lnTo>
                <a:lnTo>
                  <a:pt x="84" y="123"/>
                </a:lnTo>
                <a:lnTo>
                  <a:pt x="54" y="121"/>
                </a:lnTo>
                <a:lnTo>
                  <a:pt x="29" y="119"/>
                </a:lnTo>
                <a:lnTo>
                  <a:pt x="19" y="115"/>
                </a:lnTo>
                <a:lnTo>
                  <a:pt x="13" y="113"/>
                </a:lnTo>
                <a:lnTo>
                  <a:pt x="8" y="107"/>
                </a:lnTo>
                <a:lnTo>
                  <a:pt x="4" y="100"/>
                </a:lnTo>
                <a:lnTo>
                  <a:pt x="0" y="90"/>
                </a:lnTo>
                <a:lnTo>
                  <a:pt x="0" y="77"/>
                </a:lnTo>
                <a:lnTo>
                  <a:pt x="2" y="61"/>
                </a:lnTo>
                <a:lnTo>
                  <a:pt x="4" y="42"/>
                </a:lnTo>
                <a:lnTo>
                  <a:pt x="6" y="30"/>
                </a:lnTo>
                <a:lnTo>
                  <a:pt x="11" y="23"/>
                </a:lnTo>
                <a:lnTo>
                  <a:pt x="19" y="15"/>
                </a:lnTo>
                <a:lnTo>
                  <a:pt x="29" y="9"/>
                </a:lnTo>
                <a:lnTo>
                  <a:pt x="40" y="5"/>
                </a:lnTo>
                <a:lnTo>
                  <a:pt x="52" y="2"/>
                </a:lnTo>
                <a:lnTo>
                  <a:pt x="65" y="0"/>
                </a:lnTo>
                <a:lnTo>
                  <a:pt x="80" y="0"/>
                </a:lnTo>
                <a:lnTo>
                  <a:pt x="113" y="0"/>
                </a:lnTo>
                <a:lnTo>
                  <a:pt x="146" y="3"/>
                </a:lnTo>
                <a:lnTo>
                  <a:pt x="180" y="9"/>
                </a:lnTo>
                <a:lnTo>
                  <a:pt x="211" y="17"/>
                </a:lnTo>
                <a:lnTo>
                  <a:pt x="242" y="25"/>
                </a:lnTo>
                <a:lnTo>
                  <a:pt x="273" y="36"/>
                </a:lnTo>
                <a:lnTo>
                  <a:pt x="301" y="50"/>
                </a:lnTo>
                <a:lnTo>
                  <a:pt x="326" y="65"/>
                </a:lnTo>
                <a:lnTo>
                  <a:pt x="336" y="73"/>
                </a:lnTo>
                <a:lnTo>
                  <a:pt x="346" y="80"/>
                </a:lnTo>
                <a:lnTo>
                  <a:pt x="353" y="90"/>
                </a:lnTo>
                <a:lnTo>
                  <a:pt x="361" y="98"/>
                </a:lnTo>
                <a:lnTo>
                  <a:pt x="365" y="107"/>
                </a:lnTo>
                <a:lnTo>
                  <a:pt x="367" y="119"/>
                </a:lnTo>
                <a:lnTo>
                  <a:pt x="367" y="128"/>
                </a:lnTo>
                <a:lnTo>
                  <a:pt x="363" y="140"/>
                </a:lnTo>
              </a:path>
            </a:pathLst>
          </a:custGeom>
          <a:solidFill>
            <a:srgbClr val="CCECFF"/>
          </a:solidFill>
          <a:ln w="28575" cmpd="sng">
            <a:solidFill>
              <a:srgbClr val="244890"/>
            </a:solidFill>
            <a:prstDash val="solid"/>
            <a:round/>
            <a:headEnd/>
            <a:tailEnd/>
          </a:ln>
        </p:spPr>
        <p:txBody>
          <a:bodyPr/>
          <a:lstStyle/>
          <a:p>
            <a:endParaRPr lang="el-GR"/>
          </a:p>
        </p:txBody>
      </p:sp>
      <p:sp>
        <p:nvSpPr>
          <p:cNvPr id="56331" name="Freeform 83"/>
          <p:cNvSpPr>
            <a:spLocks/>
          </p:cNvSpPr>
          <p:nvPr/>
        </p:nvSpPr>
        <p:spPr bwMode="auto">
          <a:xfrm>
            <a:off x="3863977" y="1677991"/>
            <a:ext cx="693739" cy="936625"/>
          </a:xfrm>
          <a:custGeom>
            <a:avLst/>
            <a:gdLst>
              <a:gd name="T0" fmla="*/ 76 w 205"/>
              <a:gd name="T1" fmla="*/ 275 h 277"/>
              <a:gd name="T2" fmla="*/ 84 w 205"/>
              <a:gd name="T3" fmla="*/ 277 h 277"/>
              <a:gd name="T4" fmla="*/ 90 w 205"/>
              <a:gd name="T5" fmla="*/ 275 h 277"/>
              <a:gd name="T6" fmla="*/ 99 w 205"/>
              <a:gd name="T7" fmla="*/ 273 h 277"/>
              <a:gd name="T8" fmla="*/ 107 w 205"/>
              <a:gd name="T9" fmla="*/ 270 h 277"/>
              <a:gd name="T10" fmla="*/ 126 w 205"/>
              <a:gd name="T11" fmla="*/ 258 h 277"/>
              <a:gd name="T12" fmla="*/ 147 w 205"/>
              <a:gd name="T13" fmla="*/ 245 h 277"/>
              <a:gd name="T14" fmla="*/ 167 w 205"/>
              <a:gd name="T15" fmla="*/ 229 h 277"/>
              <a:gd name="T16" fmla="*/ 182 w 205"/>
              <a:gd name="T17" fmla="*/ 212 h 277"/>
              <a:gd name="T18" fmla="*/ 196 w 205"/>
              <a:gd name="T19" fmla="*/ 197 h 277"/>
              <a:gd name="T20" fmla="*/ 203 w 205"/>
              <a:gd name="T21" fmla="*/ 185 h 277"/>
              <a:gd name="T22" fmla="*/ 203 w 205"/>
              <a:gd name="T23" fmla="*/ 177 h 277"/>
              <a:gd name="T24" fmla="*/ 205 w 205"/>
              <a:gd name="T25" fmla="*/ 168 h 277"/>
              <a:gd name="T26" fmla="*/ 203 w 205"/>
              <a:gd name="T27" fmla="*/ 158 h 277"/>
              <a:gd name="T28" fmla="*/ 203 w 205"/>
              <a:gd name="T29" fmla="*/ 145 h 277"/>
              <a:gd name="T30" fmla="*/ 197 w 205"/>
              <a:gd name="T31" fmla="*/ 116 h 277"/>
              <a:gd name="T32" fmla="*/ 190 w 205"/>
              <a:gd name="T33" fmla="*/ 87 h 277"/>
              <a:gd name="T34" fmla="*/ 178 w 205"/>
              <a:gd name="T35" fmla="*/ 56 h 277"/>
              <a:gd name="T36" fmla="*/ 167 w 205"/>
              <a:gd name="T37" fmla="*/ 31 h 277"/>
              <a:gd name="T38" fmla="*/ 161 w 205"/>
              <a:gd name="T39" fmla="*/ 20 h 277"/>
              <a:gd name="T40" fmla="*/ 155 w 205"/>
              <a:gd name="T41" fmla="*/ 12 h 277"/>
              <a:gd name="T42" fmla="*/ 149 w 205"/>
              <a:gd name="T43" fmla="*/ 6 h 277"/>
              <a:gd name="T44" fmla="*/ 142 w 205"/>
              <a:gd name="T45" fmla="*/ 2 h 277"/>
              <a:gd name="T46" fmla="*/ 134 w 205"/>
              <a:gd name="T47" fmla="*/ 0 h 277"/>
              <a:gd name="T48" fmla="*/ 126 w 205"/>
              <a:gd name="T49" fmla="*/ 2 h 277"/>
              <a:gd name="T50" fmla="*/ 117 w 205"/>
              <a:gd name="T51" fmla="*/ 4 h 277"/>
              <a:gd name="T52" fmla="*/ 105 w 205"/>
              <a:gd name="T53" fmla="*/ 8 h 277"/>
              <a:gd name="T54" fmla="*/ 82 w 205"/>
              <a:gd name="T55" fmla="*/ 22 h 277"/>
              <a:gd name="T56" fmla="*/ 61 w 205"/>
              <a:gd name="T57" fmla="*/ 37 h 277"/>
              <a:gd name="T58" fmla="*/ 38 w 205"/>
              <a:gd name="T59" fmla="*/ 54 h 277"/>
              <a:gd name="T60" fmla="*/ 21 w 205"/>
              <a:gd name="T61" fmla="*/ 73 h 277"/>
              <a:gd name="T62" fmla="*/ 13 w 205"/>
              <a:gd name="T63" fmla="*/ 83 h 277"/>
              <a:gd name="T64" fmla="*/ 7 w 205"/>
              <a:gd name="T65" fmla="*/ 93 h 277"/>
              <a:gd name="T66" fmla="*/ 3 w 205"/>
              <a:gd name="T67" fmla="*/ 100 h 277"/>
              <a:gd name="T68" fmla="*/ 0 w 205"/>
              <a:gd name="T69" fmla="*/ 108 h 277"/>
              <a:gd name="T70" fmla="*/ 0 w 205"/>
              <a:gd name="T71" fmla="*/ 116 h 277"/>
              <a:gd name="T72" fmla="*/ 0 w 205"/>
              <a:gd name="T73" fmla="*/ 125 h 277"/>
              <a:gd name="T74" fmla="*/ 0 w 205"/>
              <a:gd name="T75" fmla="*/ 135 h 277"/>
              <a:gd name="T76" fmla="*/ 2 w 205"/>
              <a:gd name="T77" fmla="*/ 148 h 277"/>
              <a:gd name="T78" fmla="*/ 9 w 205"/>
              <a:gd name="T79" fmla="*/ 173 h 277"/>
              <a:gd name="T80" fmla="*/ 19 w 205"/>
              <a:gd name="T81" fmla="*/ 200 h 277"/>
              <a:gd name="T82" fmla="*/ 30 w 205"/>
              <a:gd name="T83" fmla="*/ 227 h 277"/>
              <a:gd name="T84" fmla="*/ 46 w 205"/>
              <a:gd name="T85" fmla="*/ 250 h 277"/>
              <a:gd name="T86" fmla="*/ 53 w 205"/>
              <a:gd name="T87" fmla="*/ 260 h 277"/>
              <a:gd name="T88" fmla="*/ 61 w 205"/>
              <a:gd name="T89" fmla="*/ 268 h 277"/>
              <a:gd name="T90" fmla="*/ 69 w 205"/>
              <a:gd name="T91" fmla="*/ 273 h 277"/>
              <a:gd name="T92" fmla="*/ 76 w 205"/>
              <a:gd name="T93" fmla="*/ 275 h 27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5"/>
              <a:gd name="T142" fmla="*/ 0 h 277"/>
              <a:gd name="T143" fmla="*/ 205 w 205"/>
              <a:gd name="T144" fmla="*/ 277 h 27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5" h="277">
                <a:moveTo>
                  <a:pt x="76" y="275"/>
                </a:moveTo>
                <a:lnTo>
                  <a:pt x="84" y="277"/>
                </a:lnTo>
                <a:lnTo>
                  <a:pt x="90" y="275"/>
                </a:lnTo>
                <a:lnTo>
                  <a:pt x="99" y="273"/>
                </a:lnTo>
                <a:lnTo>
                  <a:pt x="107" y="270"/>
                </a:lnTo>
                <a:lnTo>
                  <a:pt x="126" y="258"/>
                </a:lnTo>
                <a:lnTo>
                  <a:pt x="147" y="245"/>
                </a:lnTo>
                <a:lnTo>
                  <a:pt x="167" y="229"/>
                </a:lnTo>
                <a:lnTo>
                  <a:pt x="182" y="212"/>
                </a:lnTo>
                <a:lnTo>
                  <a:pt x="196" y="197"/>
                </a:lnTo>
                <a:lnTo>
                  <a:pt x="203" y="185"/>
                </a:lnTo>
                <a:lnTo>
                  <a:pt x="203" y="177"/>
                </a:lnTo>
                <a:lnTo>
                  <a:pt x="205" y="168"/>
                </a:lnTo>
                <a:lnTo>
                  <a:pt x="203" y="158"/>
                </a:lnTo>
                <a:lnTo>
                  <a:pt x="203" y="145"/>
                </a:lnTo>
                <a:lnTo>
                  <a:pt x="197" y="116"/>
                </a:lnTo>
                <a:lnTo>
                  <a:pt x="190" y="87"/>
                </a:lnTo>
                <a:lnTo>
                  <a:pt x="178" y="56"/>
                </a:lnTo>
                <a:lnTo>
                  <a:pt x="167" y="31"/>
                </a:lnTo>
                <a:lnTo>
                  <a:pt x="161" y="20"/>
                </a:lnTo>
                <a:lnTo>
                  <a:pt x="155" y="12"/>
                </a:lnTo>
                <a:lnTo>
                  <a:pt x="149" y="6"/>
                </a:lnTo>
                <a:lnTo>
                  <a:pt x="142" y="2"/>
                </a:lnTo>
                <a:lnTo>
                  <a:pt x="134" y="0"/>
                </a:lnTo>
                <a:lnTo>
                  <a:pt x="126" y="2"/>
                </a:lnTo>
                <a:lnTo>
                  <a:pt x="117" y="4"/>
                </a:lnTo>
                <a:lnTo>
                  <a:pt x="105" y="8"/>
                </a:lnTo>
                <a:lnTo>
                  <a:pt x="82" y="22"/>
                </a:lnTo>
                <a:lnTo>
                  <a:pt x="61" y="37"/>
                </a:lnTo>
                <a:lnTo>
                  <a:pt x="38" y="54"/>
                </a:lnTo>
                <a:lnTo>
                  <a:pt x="21" y="73"/>
                </a:lnTo>
                <a:lnTo>
                  <a:pt x="13" y="83"/>
                </a:lnTo>
                <a:lnTo>
                  <a:pt x="7" y="93"/>
                </a:lnTo>
                <a:lnTo>
                  <a:pt x="3" y="100"/>
                </a:lnTo>
                <a:lnTo>
                  <a:pt x="0" y="108"/>
                </a:lnTo>
                <a:lnTo>
                  <a:pt x="0" y="116"/>
                </a:lnTo>
                <a:lnTo>
                  <a:pt x="0" y="125"/>
                </a:lnTo>
                <a:lnTo>
                  <a:pt x="0" y="135"/>
                </a:lnTo>
                <a:lnTo>
                  <a:pt x="2" y="148"/>
                </a:lnTo>
                <a:lnTo>
                  <a:pt x="9" y="173"/>
                </a:lnTo>
                <a:lnTo>
                  <a:pt x="19" y="200"/>
                </a:lnTo>
                <a:lnTo>
                  <a:pt x="30" y="227"/>
                </a:lnTo>
                <a:lnTo>
                  <a:pt x="46" y="250"/>
                </a:lnTo>
                <a:lnTo>
                  <a:pt x="53" y="260"/>
                </a:lnTo>
                <a:lnTo>
                  <a:pt x="61" y="268"/>
                </a:lnTo>
                <a:lnTo>
                  <a:pt x="69" y="273"/>
                </a:lnTo>
                <a:lnTo>
                  <a:pt x="76" y="275"/>
                </a:lnTo>
              </a:path>
            </a:pathLst>
          </a:custGeom>
          <a:solidFill>
            <a:srgbClr val="CCECFF"/>
          </a:solidFill>
          <a:ln w="28575" cmpd="sng">
            <a:solidFill>
              <a:srgbClr val="244890"/>
            </a:solidFill>
            <a:prstDash val="solid"/>
            <a:round/>
            <a:headEnd/>
            <a:tailEnd/>
          </a:ln>
        </p:spPr>
        <p:txBody>
          <a:bodyPr/>
          <a:lstStyle/>
          <a:p>
            <a:endParaRPr lang="el-GR"/>
          </a:p>
        </p:txBody>
      </p:sp>
      <p:sp>
        <p:nvSpPr>
          <p:cNvPr id="56332" name="Freeform 84"/>
          <p:cNvSpPr>
            <a:spLocks/>
          </p:cNvSpPr>
          <p:nvPr/>
        </p:nvSpPr>
        <p:spPr bwMode="auto">
          <a:xfrm>
            <a:off x="7943851" y="1633538"/>
            <a:ext cx="687388" cy="923925"/>
          </a:xfrm>
          <a:custGeom>
            <a:avLst/>
            <a:gdLst>
              <a:gd name="T0" fmla="*/ 130 w 203"/>
              <a:gd name="T1" fmla="*/ 273 h 273"/>
              <a:gd name="T2" fmla="*/ 125 w 203"/>
              <a:gd name="T3" fmla="*/ 273 h 273"/>
              <a:gd name="T4" fmla="*/ 117 w 203"/>
              <a:gd name="T5" fmla="*/ 271 h 273"/>
              <a:gd name="T6" fmla="*/ 109 w 203"/>
              <a:gd name="T7" fmla="*/ 269 h 273"/>
              <a:gd name="T8" fmla="*/ 100 w 203"/>
              <a:gd name="T9" fmla="*/ 265 h 273"/>
              <a:gd name="T10" fmla="*/ 80 w 203"/>
              <a:gd name="T11" fmla="*/ 256 h 273"/>
              <a:gd name="T12" fmla="*/ 61 w 203"/>
              <a:gd name="T13" fmla="*/ 242 h 273"/>
              <a:gd name="T14" fmla="*/ 40 w 203"/>
              <a:gd name="T15" fmla="*/ 229 h 273"/>
              <a:gd name="T16" fmla="*/ 25 w 203"/>
              <a:gd name="T17" fmla="*/ 211 h 273"/>
              <a:gd name="T18" fmla="*/ 11 w 203"/>
              <a:gd name="T19" fmla="*/ 198 h 273"/>
              <a:gd name="T20" fmla="*/ 4 w 203"/>
              <a:gd name="T21" fmla="*/ 185 h 273"/>
              <a:gd name="T22" fmla="*/ 2 w 203"/>
              <a:gd name="T23" fmla="*/ 179 h 273"/>
              <a:gd name="T24" fmla="*/ 0 w 203"/>
              <a:gd name="T25" fmla="*/ 169 h 273"/>
              <a:gd name="T26" fmla="*/ 0 w 203"/>
              <a:gd name="T27" fmla="*/ 158 h 273"/>
              <a:gd name="T28" fmla="*/ 2 w 203"/>
              <a:gd name="T29" fmla="*/ 146 h 273"/>
              <a:gd name="T30" fmla="*/ 6 w 203"/>
              <a:gd name="T31" fmla="*/ 117 h 273"/>
              <a:gd name="T32" fmla="*/ 13 w 203"/>
              <a:gd name="T33" fmla="*/ 86 h 273"/>
              <a:gd name="T34" fmla="*/ 23 w 203"/>
              <a:gd name="T35" fmla="*/ 56 h 273"/>
              <a:gd name="T36" fmla="*/ 32 w 203"/>
              <a:gd name="T37" fmla="*/ 31 h 273"/>
              <a:gd name="T38" fmla="*/ 38 w 203"/>
              <a:gd name="T39" fmla="*/ 19 h 273"/>
              <a:gd name="T40" fmla="*/ 44 w 203"/>
              <a:gd name="T41" fmla="*/ 11 h 273"/>
              <a:gd name="T42" fmla="*/ 50 w 203"/>
              <a:gd name="T43" fmla="*/ 4 h 273"/>
              <a:gd name="T44" fmla="*/ 56 w 203"/>
              <a:gd name="T45" fmla="*/ 0 h 273"/>
              <a:gd name="T46" fmla="*/ 63 w 203"/>
              <a:gd name="T47" fmla="*/ 0 h 273"/>
              <a:gd name="T48" fmla="*/ 73 w 203"/>
              <a:gd name="T49" fmla="*/ 0 h 273"/>
              <a:gd name="T50" fmla="*/ 82 w 203"/>
              <a:gd name="T51" fmla="*/ 2 h 273"/>
              <a:gd name="T52" fmla="*/ 94 w 203"/>
              <a:gd name="T53" fmla="*/ 6 h 273"/>
              <a:gd name="T54" fmla="*/ 117 w 203"/>
              <a:gd name="T55" fmla="*/ 17 h 273"/>
              <a:gd name="T56" fmla="*/ 140 w 203"/>
              <a:gd name="T57" fmla="*/ 33 h 273"/>
              <a:gd name="T58" fmla="*/ 161 w 203"/>
              <a:gd name="T59" fmla="*/ 50 h 273"/>
              <a:gd name="T60" fmla="*/ 180 w 203"/>
              <a:gd name="T61" fmla="*/ 69 h 273"/>
              <a:gd name="T62" fmla="*/ 188 w 203"/>
              <a:gd name="T63" fmla="*/ 77 h 273"/>
              <a:gd name="T64" fmla="*/ 196 w 203"/>
              <a:gd name="T65" fmla="*/ 86 h 273"/>
              <a:gd name="T66" fmla="*/ 200 w 203"/>
              <a:gd name="T67" fmla="*/ 94 h 273"/>
              <a:gd name="T68" fmla="*/ 203 w 203"/>
              <a:gd name="T69" fmla="*/ 102 h 273"/>
              <a:gd name="T70" fmla="*/ 203 w 203"/>
              <a:gd name="T71" fmla="*/ 110 h 273"/>
              <a:gd name="T72" fmla="*/ 203 w 203"/>
              <a:gd name="T73" fmla="*/ 119 h 273"/>
              <a:gd name="T74" fmla="*/ 203 w 203"/>
              <a:gd name="T75" fmla="*/ 129 h 273"/>
              <a:gd name="T76" fmla="*/ 201 w 203"/>
              <a:gd name="T77" fmla="*/ 142 h 273"/>
              <a:gd name="T78" fmla="*/ 196 w 203"/>
              <a:gd name="T79" fmla="*/ 167 h 273"/>
              <a:gd name="T80" fmla="*/ 188 w 203"/>
              <a:gd name="T81" fmla="*/ 196 h 273"/>
              <a:gd name="T82" fmla="*/ 177 w 203"/>
              <a:gd name="T83" fmla="*/ 223 h 273"/>
              <a:gd name="T84" fmla="*/ 163 w 203"/>
              <a:gd name="T85" fmla="*/ 246 h 273"/>
              <a:gd name="T86" fmla="*/ 155 w 203"/>
              <a:gd name="T87" fmla="*/ 256 h 273"/>
              <a:gd name="T88" fmla="*/ 148 w 203"/>
              <a:gd name="T89" fmla="*/ 263 h 273"/>
              <a:gd name="T90" fmla="*/ 140 w 203"/>
              <a:gd name="T91" fmla="*/ 269 h 273"/>
              <a:gd name="T92" fmla="*/ 130 w 203"/>
              <a:gd name="T93" fmla="*/ 273 h 2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3"/>
              <a:gd name="T142" fmla="*/ 0 h 273"/>
              <a:gd name="T143" fmla="*/ 203 w 203"/>
              <a:gd name="T144" fmla="*/ 273 h 27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3" h="273">
                <a:moveTo>
                  <a:pt x="130" y="273"/>
                </a:moveTo>
                <a:lnTo>
                  <a:pt x="125" y="273"/>
                </a:lnTo>
                <a:lnTo>
                  <a:pt x="117" y="271"/>
                </a:lnTo>
                <a:lnTo>
                  <a:pt x="109" y="269"/>
                </a:lnTo>
                <a:lnTo>
                  <a:pt x="100" y="265"/>
                </a:lnTo>
                <a:lnTo>
                  <a:pt x="80" y="256"/>
                </a:lnTo>
                <a:lnTo>
                  <a:pt x="61" y="242"/>
                </a:lnTo>
                <a:lnTo>
                  <a:pt x="40" y="229"/>
                </a:lnTo>
                <a:lnTo>
                  <a:pt x="25" y="211"/>
                </a:lnTo>
                <a:lnTo>
                  <a:pt x="11" y="198"/>
                </a:lnTo>
                <a:lnTo>
                  <a:pt x="4" y="185"/>
                </a:lnTo>
                <a:lnTo>
                  <a:pt x="2" y="179"/>
                </a:lnTo>
                <a:lnTo>
                  <a:pt x="0" y="169"/>
                </a:lnTo>
                <a:lnTo>
                  <a:pt x="0" y="158"/>
                </a:lnTo>
                <a:lnTo>
                  <a:pt x="2" y="146"/>
                </a:lnTo>
                <a:lnTo>
                  <a:pt x="6" y="117"/>
                </a:lnTo>
                <a:lnTo>
                  <a:pt x="13" y="86"/>
                </a:lnTo>
                <a:lnTo>
                  <a:pt x="23" y="56"/>
                </a:lnTo>
                <a:lnTo>
                  <a:pt x="32" y="31"/>
                </a:lnTo>
                <a:lnTo>
                  <a:pt x="38" y="19"/>
                </a:lnTo>
                <a:lnTo>
                  <a:pt x="44" y="11"/>
                </a:lnTo>
                <a:lnTo>
                  <a:pt x="50" y="4"/>
                </a:lnTo>
                <a:lnTo>
                  <a:pt x="56" y="0"/>
                </a:lnTo>
                <a:lnTo>
                  <a:pt x="63" y="0"/>
                </a:lnTo>
                <a:lnTo>
                  <a:pt x="73" y="0"/>
                </a:lnTo>
                <a:lnTo>
                  <a:pt x="82" y="2"/>
                </a:lnTo>
                <a:lnTo>
                  <a:pt x="94" y="6"/>
                </a:lnTo>
                <a:lnTo>
                  <a:pt x="117" y="17"/>
                </a:lnTo>
                <a:lnTo>
                  <a:pt x="140" y="33"/>
                </a:lnTo>
                <a:lnTo>
                  <a:pt x="161" y="50"/>
                </a:lnTo>
                <a:lnTo>
                  <a:pt x="180" y="69"/>
                </a:lnTo>
                <a:lnTo>
                  <a:pt x="188" y="77"/>
                </a:lnTo>
                <a:lnTo>
                  <a:pt x="196" y="86"/>
                </a:lnTo>
                <a:lnTo>
                  <a:pt x="200" y="94"/>
                </a:lnTo>
                <a:lnTo>
                  <a:pt x="203" y="102"/>
                </a:lnTo>
                <a:lnTo>
                  <a:pt x="203" y="110"/>
                </a:lnTo>
                <a:lnTo>
                  <a:pt x="203" y="119"/>
                </a:lnTo>
                <a:lnTo>
                  <a:pt x="203" y="129"/>
                </a:lnTo>
                <a:lnTo>
                  <a:pt x="201" y="142"/>
                </a:lnTo>
                <a:lnTo>
                  <a:pt x="196" y="167"/>
                </a:lnTo>
                <a:lnTo>
                  <a:pt x="188" y="196"/>
                </a:lnTo>
                <a:lnTo>
                  <a:pt x="177" y="223"/>
                </a:lnTo>
                <a:lnTo>
                  <a:pt x="163" y="246"/>
                </a:lnTo>
                <a:lnTo>
                  <a:pt x="155" y="256"/>
                </a:lnTo>
                <a:lnTo>
                  <a:pt x="148" y="263"/>
                </a:lnTo>
                <a:lnTo>
                  <a:pt x="140" y="269"/>
                </a:lnTo>
                <a:lnTo>
                  <a:pt x="130" y="273"/>
                </a:lnTo>
              </a:path>
            </a:pathLst>
          </a:custGeom>
          <a:solidFill>
            <a:srgbClr val="CCECFF"/>
          </a:solidFill>
          <a:ln w="28575" cmpd="sng">
            <a:solidFill>
              <a:srgbClr val="244890"/>
            </a:solidFill>
            <a:prstDash val="solid"/>
            <a:round/>
            <a:headEnd/>
            <a:tailEnd/>
          </a:ln>
        </p:spPr>
        <p:txBody>
          <a:bodyPr/>
          <a:lstStyle/>
          <a:p>
            <a:endParaRPr lang="el-GR"/>
          </a:p>
        </p:txBody>
      </p:sp>
      <p:sp>
        <p:nvSpPr>
          <p:cNvPr id="56333" name="Freeform 89"/>
          <p:cNvSpPr>
            <a:spLocks/>
          </p:cNvSpPr>
          <p:nvPr/>
        </p:nvSpPr>
        <p:spPr bwMode="auto">
          <a:xfrm>
            <a:off x="4408488" y="1046166"/>
            <a:ext cx="584200" cy="598487"/>
          </a:xfrm>
          <a:custGeom>
            <a:avLst/>
            <a:gdLst>
              <a:gd name="T0" fmla="*/ 204 w 235"/>
              <a:gd name="T1" fmla="*/ 14 h 241"/>
              <a:gd name="T2" fmla="*/ 215 w 235"/>
              <a:gd name="T3" fmla="*/ 25 h 241"/>
              <a:gd name="T4" fmla="*/ 223 w 235"/>
              <a:gd name="T5" fmla="*/ 33 h 241"/>
              <a:gd name="T6" fmla="*/ 229 w 235"/>
              <a:gd name="T7" fmla="*/ 41 h 241"/>
              <a:gd name="T8" fmla="*/ 233 w 235"/>
              <a:gd name="T9" fmla="*/ 48 h 241"/>
              <a:gd name="T10" fmla="*/ 235 w 235"/>
              <a:gd name="T11" fmla="*/ 54 h 241"/>
              <a:gd name="T12" fmla="*/ 235 w 235"/>
              <a:gd name="T13" fmla="*/ 60 h 241"/>
              <a:gd name="T14" fmla="*/ 231 w 235"/>
              <a:gd name="T15" fmla="*/ 66 h 241"/>
              <a:gd name="T16" fmla="*/ 227 w 235"/>
              <a:gd name="T17" fmla="*/ 72 h 241"/>
              <a:gd name="T18" fmla="*/ 194 w 235"/>
              <a:gd name="T19" fmla="*/ 98 h 241"/>
              <a:gd name="T20" fmla="*/ 146 w 235"/>
              <a:gd name="T21" fmla="*/ 145 h 241"/>
              <a:gd name="T22" fmla="*/ 102 w 235"/>
              <a:gd name="T23" fmla="*/ 198 h 241"/>
              <a:gd name="T24" fmla="*/ 73 w 235"/>
              <a:gd name="T25" fmla="*/ 231 h 241"/>
              <a:gd name="T26" fmla="*/ 68 w 235"/>
              <a:gd name="T27" fmla="*/ 235 h 241"/>
              <a:gd name="T28" fmla="*/ 62 w 235"/>
              <a:gd name="T29" fmla="*/ 239 h 241"/>
              <a:gd name="T30" fmla="*/ 56 w 235"/>
              <a:gd name="T31" fmla="*/ 241 h 241"/>
              <a:gd name="T32" fmla="*/ 48 w 235"/>
              <a:gd name="T33" fmla="*/ 241 h 241"/>
              <a:gd name="T34" fmla="*/ 43 w 235"/>
              <a:gd name="T35" fmla="*/ 239 h 241"/>
              <a:gd name="T36" fmla="*/ 35 w 235"/>
              <a:gd name="T37" fmla="*/ 235 h 241"/>
              <a:gd name="T38" fmla="*/ 27 w 235"/>
              <a:gd name="T39" fmla="*/ 231 h 241"/>
              <a:gd name="T40" fmla="*/ 20 w 235"/>
              <a:gd name="T41" fmla="*/ 223 h 241"/>
              <a:gd name="T42" fmla="*/ 12 w 235"/>
              <a:gd name="T43" fmla="*/ 216 h 241"/>
              <a:gd name="T44" fmla="*/ 6 w 235"/>
              <a:gd name="T45" fmla="*/ 208 h 241"/>
              <a:gd name="T46" fmla="*/ 2 w 235"/>
              <a:gd name="T47" fmla="*/ 200 h 241"/>
              <a:gd name="T48" fmla="*/ 0 w 235"/>
              <a:gd name="T49" fmla="*/ 193 h 241"/>
              <a:gd name="T50" fmla="*/ 0 w 235"/>
              <a:gd name="T51" fmla="*/ 183 h 241"/>
              <a:gd name="T52" fmla="*/ 2 w 235"/>
              <a:gd name="T53" fmla="*/ 175 h 241"/>
              <a:gd name="T54" fmla="*/ 4 w 235"/>
              <a:gd name="T55" fmla="*/ 166 h 241"/>
              <a:gd name="T56" fmla="*/ 8 w 235"/>
              <a:gd name="T57" fmla="*/ 156 h 241"/>
              <a:gd name="T58" fmla="*/ 20 w 235"/>
              <a:gd name="T59" fmla="*/ 137 h 241"/>
              <a:gd name="T60" fmla="*/ 31 w 235"/>
              <a:gd name="T61" fmla="*/ 118 h 241"/>
              <a:gd name="T62" fmla="*/ 46 w 235"/>
              <a:gd name="T63" fmla="*/ 97 h 241"/>
              <a:gd name="T64" fmla="*/ 62 w 235"/>
              <a:gd name="T65" fmla="*/ 79 h 241"/>
              <a:gd name="T66" fmla="*/ 77 w 235"/>
              <a:gd name="T67" fmla="*/ 60 h 241"/>
              <a:gd name="T68" fmla="*/ 94 w 235"/>
              <a:gd name="T69" fmla="*/ 43 h 241"/>
              <a:gd name="T70" fmla="*/ 112 w 235"/>
              <a:gd name="T71" fmla="*/ 27 h 241"/>
              <a:gd name="T72" fmla="*/ 131 w 235"/>
              <a:gd name="T73" fmla="*/ 14 h 241"/>
              <a:gd name="T74" fmla="*/ 141 w 235"/>
              <a:gd name="T75" fmla="*/ 8 h 241"/>
              <a:gd name="T76" fmla="*/ 148 w 235"/>
              <a:gd name="T77" fmla="*/ 4 h 241"/>
              <a:gd name="T78" fmla="*/ 158 w 235"/>
              <a:gd name="T79" fmla="*/ 2 h 241"/>
              <a:gd name="T80" fmla="*/ 167 w 235"/>
              <a:gd name="T81" fmla="*/ 0 h 241"/>
              <a:gd name="T82" fmla="*/ 177 w 235"/>
              <a:gd name="T83" fmla="*/ 2 h 241"/>
              <a:gd name="T84" fmla="*/ 187 w 235"/>
              <a:gd name="T85" fmla="*/ 4 h 241"/>
              <a:gd name="T86" fmla="*/ 194 w 235"/>
              <a:gd name="T87" fmla="*/ 8 h 241"/>
              <a:gd name="T88" fmla="*/ 204 w 235"/>
              <a:gd name="T89" fmla="*/ 14 h 2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5"/>
              <a:gd name="T136" fmla="*/ 0 h 241"/>
              <a:gd name="T137" fmla="*/ 235 w 235"/>
              <a:gd name="T138" fmla="*/ 241 h 2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5" h="241">
                <a:moveTo>
                  <a:pt x="204" y="14"/>
                </a:moveTo>
                <a:lnTo>
                  <a:pt x="215" y="25"/>
                </a:lnTo>
                <a:lnTo>
                  <a:pt x="223" y="33"/>
                </a:lnTo>
                <a:lnTo>
                  <a:pt x="229" y="41"/>
                </a:lnTo>
                <a:lnTo>
                  <a:pt x="233" y="48"/>
                </a:lnTo>
                <a:lnTo>
                  <a:pt x="235" y="54"/>
                </a:lnTo>
                <a:lnTo>
                  <a:pt x="235" y="60"/>
                </a:lnTo>
                <a:lnTo>
                  <a:pt x="231" y="66"/>
                </a:lnTo>
                <a:lnTo>
                  <a:pt x="227" y="72"/>
                </a:lnTo>
                <a:lnTo>
                  <a:pt x="194" y="98"/>
                </a:lnTo>
                <a:lnTo>
                  <a:pt x="146" y="145"/>
                </a:lnTo>
                <a:lnTo>
                  <a:pt x="102" y="198"/>
                </a:lnTo>
                <a:lnTo>
                  <a:pt x="73" y="231"/>
                </a:lnTo>
                <a:lnTo>
                  <a:pt x="68" y="235"/>
                </a:lnTo>
                <a:lnTo>
                  <a:pt x="62" y="239"/>
                </a:lnTo>
                <a:lnTo>
                  <a:pt x="56" y="241"/>
                </a:lnTo>
                <a:lnTo>
                  <a:pt x="48" y="241"/>
                </a:lnTo>
                <a:lnTo>
                  <a:pt x="43" y="239"/>
                </a:lnTo>
                <a:lnTo>
                  <a:pt x="35" y="235"/>
                </a:lnTo>
                <a:lnTo>
                  <a:pt x="27" y="231"/>
                </a:lnTo>
                <a:lnTo>
                  <a:pt x="20" y="223"/>
                </a:lnTo>
                <a:lnTo>
                  <a:pt x="12" y="216"/>
                </a:lnTo>
                <a:lnTo>
                  <a:pt x="6" y="208"/>
                </a:lnTo>
                <a:lnTo>
                  <a:pt x="2" y="200"/>
                </a:lnTo>
                <a:lnTo>
                  <a:pt x="0" y="193"/>
                </a:lnTo>
                <a:lnTo>
                  <a:pt x="0" y="183"/>
                </a:lnTo>
                <a:lnTo>
                  <a:pt x="2" y="175"/>
                </a:lnTo>
                <a:lnTo>
                  <a:pt x="4" y="166"/>
                </a:lnTo>
                <a:lnTo>
                  <a:pt x="8" y="156"/>
                </a:lnTo>
                <a:lnTo>
                  <a:pt x="20" y="137"/>
                </a:lnTo>
                <a:lnTo>
                  <a:pt x="31" y="118"/>
                </a:lnTo>
                <a:lnTo>
                  <a:pt x="46" y="97"/>
                </a:lnTo>
                <a:lnTo>
                  <a:pt x="62" y="79"/>
                </a:lnTo>
                <a:lnTo>
                  <a:pt x="77" y="60"/>
                </a:lnTo>
                <a:lnTo>
                  <a:pt x="94" y="43"/>
                </a:lnTo>
                <a:lnTo>
                  <a:pt x="112" y="27"/>
                </a:lnTo>
                <a:lnTo>
                  <a:pt x="131" y="14"/>
                </a:lnTo>
                <a:lnTo>
                  <a:pt x="141" y="8"/>
                </a:lnTo>
                <a:lnTo>
                  <a:pt x="148" y="4"/>
                </a:lnTo>
                <a:lnTo>
                  <a:pt x="158" y="2"/>
                </a:lnTo>
                <a:lnTo>
                  <a:pt x="167" y="0"/>
                </a:lnTo>
                <a:lnTo>
                  <a:pt x="177" y="2"/>
                </a:lnTo>
                <a:lnTo>
                  <a:pt x="187" y="4"/>
                </a:lnTo>
                <a:lnTo>
                  <a:pt x="194" y="8"/>
                </a:lnTo>
                <a:lnTo>
                  <a:pt x="204" y="14"/>
                </a:lnTo>
              </a:path>
            </a:pathLst>
          </a:custGeom>
          <a:solidFill>
            <a:srgbClr val="CCECFF"/>
          </a:solidFill>
          <a:ln w="28575" cmpd="sng">
            <a:solidFill>
              <a:srgbClr val="244890"/>
            </a:solidFill>
            <a:prstDash val="solid"/>
            <a:round/>
            <a:headEnd/>
            <a:tailEnd/>
          </a:ln>
        </p:spPr>
        <p:txBody>
          <a:bodyPr/>
          <a:lstStyle/>
          <a:p>
            <a:endParaRPr lang="el-GR"/>
          </a:p>
        </p:txBody>
      </p:sp>
      <p:sp>
        <p:nvSpPr>
          <p:cNvPr id="56334" name="Freeform 108"/>
          <p:cNvSpPr>
            <a:spLocks/>
          </p:cNvSpPr>
          <p:nvPr/>
        </p:nvSpPr>
        <p:spPr bwMode="auto">
          <a:xfrm flipH="1">
            <a:off x="7473951" y="1003300"/>
            <a:ext cx="584200" cy="598488"/>
          </a:xfrm>
          <a:custGeom>
            <a:avLst/>
            <a:gdLst>
              <a:gd name="T0" fmla="*/ 204 w 235"/>
              <a:gd name="T1" fmla="*/ 14 h 241"/>
              <a:gd name="T2" fmla="*/ 215 w 235"/>
              <a:gd name="T3" fmla="*/ 25 h 241"/>
              <a:gd name="T4" fmla="*/ 223 w 235"/>
              <a:gd name="T5" fmla="*/ 33 h 241"/>
              <a:gd name="T6" fmla="*/ 229 w 235"/>
              <a:gd name="T7" fmla="*/ 41 h 241"/>
              <a:gd name="T8" fmla="*/ 233 w 235"/>
              <a:gd name="T9" fmla="*/ 48 h 241"/>
              <a:gd name="T10" fmla="*/ 235 w 235"/>
              <a:gd name="T11" fmla="*/ 54 h 241"/>
              <a:gd name="T12" fmla="*/ 235 w 235"/>
              <a:gd name="T13" fmla="*/ 60 h 241"/>
              <a:gd name="T14" fmla="*/ 231 w 235"/>
              <a:gd name="T15" fmla="*/ 66 h 241"/>
              <a:gd name="T16" fmla="*/ 227 w 235"/>
              <a:gd name="T17" fmla="*/ 72 h 241"/>
              <a:gd name="T18" fmla="*/ 194 w 235"/>
              <a:gd name="T19" fmla="*/ 98 h 241"/>
              <a:gd name="T20" fmla="*/ 146 w 235"/>
              <a:gd name="T21" fmla="*/ 145 h 241"/>
              <a:gd name="T22" fmla="*/ 102 w 235"/>
              <a:gd name="T23" fmla="*/ 198 h 241"/>
              <a:gd name="T24" fmla="*/ 73 w 235"/>
              <a:gd name="T25" fmla="*/ 231 h 241"/>
              <a:gd name="T26" fmla="*/ 68 w 235"/>
              <a:gd name="T27" fmla="*/ 235 h 241"/>
              <a:gd name="T28" fmla="*/ 62 w 235"/>
              <a:gd name="T29" fmla="*/ 239 h 241"/>
              <a:gd name="T30" fmla="*/ 56 w 235"/>
              <a:gd name="T31" fmla="*/ 241 h 241"/>
              <a:gd name="T32" fmla="*/ 48 w 235"/>
              <a:gd name="T33" fmla="*/ 241 h 241"/>
              <a:gd name="T34" fmla="*/ 43 w 235"/>
              <a:gd name="T35" fmla="*/ 239 h 241"/>
              <a:gd name="T36" fmla="*/ 35 w 235"/>
              <a:gd name="T37" fmla="*/ 235 h 241"/>
              <a:gd name="T38" fmla="*/ 27 w 235"/>
              <a:gd name="T39" fmla="*/ 231 h 241"/>
              <a:gd name="T40" fmla="*/ 20 w 235"/>
              <a:gd name="T41" fmla="*/ 223 h 241"/>
              <a:gd name="T42" fmla="*/ 12 w 235"/>
              <a:gd name="T43" fmla="*/ 216 h 241"/>
              <a:gd name="T44" fmla="*/ 6 w 235"/>
              <a:gd name="T45" fmla="*/ 208 h 241"/>
              <a:gd name="T46" fmla="*/ 2 w 235"/>
              <a:gd name="T47" fmla="*/ 200 h 241"/>
              <a:gd name="T48" fmla="*/ 0 w 235"/>
              <a:gd name="T49" fmla="*/ 193 h 241"/>
              <a:gd name="T50" fmla="*/ 0 w 235"/>
              <a:gd name="T51" fmla="*/ 183 h 241"/>
              <a:gd name="T52" fmla="*/ 2 w 235"/>
              <a:gd name="T53" fmla="*/ 175 h 241"/>
              <a:gd name="T54" fmla="*/ 4 w 235"/>
              <a:gd name="T55" fmla="*/ 166 h 241"/>
              <a:gd name="T56" fmla="*/ 8 w 235"/>
              <a:gd name="T57" fmla="*/ 156 h 241"/>
              <a:gd name="T58" fmla="*/ 20 w 235"/>
              <a:gd name="T59" fmla="*/ 137 h 241"/>
              <a:gd name="T60" fmla="*/ 31 w 235"/>
              <a:gd name="T61" fmla="*/ 118 h 241"/>
              <a:gd name="T62" fmla="*/ 46 w 235"/>
              <a:gd name="T63" fmla="*/ 97 h 241"/>
              <a:gd name="T64" fmla="*/ 62 w 235"/>
              <a:gd name="T65" fmla="*/ 79 h 241"/>
              <a:gd name="T66" fmla="*/ 77 w 235"/>
              <a:gd name="T67" fmla="*/ 60 h 241"/>
              <a:gd name="T68" fmla="*/ 94 w 235"/>
              <a:gd name="T69" fmla="*/ 43 h 241"/>
              <a:gd name="T70" fmla="*/ 112 w 235"/>
              <a:gd name="T71" fmla="*/ 27 h 241"/>
              <a:gd name="T72" fmla="*/ 131 w 235"/>
              <a:gd name="T73" fmla="*/ 14 h 241"/>
              <a:gd name="T74" fmla="*/ 141 w 235"/>
              <a:gd name="T75" fmla="*/ 8 h 241"/>
              <a:gd name="T76" fmla="*/ 148 w 235"/>
              <a:gd name="T77" fmla="*/ 4 h 241"/>
              <a:gd name="T78" fmla="*/ 158 w 235"/>
              <a:gd name="T79" fmla="*/ 2 h 241"/>
              <a:gd name="T80" fmla="*/ 167 w 235"/>
              <a:gd name="T81" fmla="*/ 0 h 241"/>
              <a:gd name="T82" fmla="*/ 177 w 235"/>
              <a:gd name="T83" fmla="*/ 2 h 241"/>
              <a:gd name="T84" fmla="*/ 187 w 235"/>
              <a:gd name="T85" fmla="*/ 4 h 241"/>
              <a:gd name="T86" fmla="*/ 194 w 235"/>
              <a:gd name="T87" fmla="*/ 8 h 241"/>
              <a:gd name="T88" fmla="*/ 204 w 235"/>
              <a:gd name="T89" fmla="*/ 14 h 2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5"/>
              <a:gd name="T136" fmla="*/ 0 h 241"/>
              <a:gd name="T137" fmla="*/ 235 w 235"/>
              <a:gd name="T138" fmla="*/ 241 h 2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5" h="241">
                <a:moveTo>
                  <a:pt x="204" y="14"/>
                </a:moveTo>
                <a:lnTo>
                  <a:pt x="215" y="25"/>
                </a:lnTo>
                <a:lnTo>
                  <a:pt x="223" y="33"/>
                </a:lnTo>
                <a:lnTo>
                  <a:pt x="229" y="41"/>
                </a:lnTo>
                <a:lnTo>
                  <a:pt x="233" y="48"/>
                </a:lnTo>
                <a:lnTo>
                  <a:pt x="235" y="54"/>
                </a:lnTo>
                <a:lnTo>
                  <a:pt x="235" y="60"/>
                </a:lnTo>
                <a:lnTo>
                  <a:pt x="231" y="66"/>
                </a:lnTo>
                <a:lnTo>
                  <a:pt x="227" y="72"/>
                </a:lnTo>
                <a:lnTo>
                  <a:pt x="194" y="98"/>
                </a:lnTo>
                <a:lnTo>
                  <a:pt x="146" y="145"/>
                </a:lnTo>
                <a:lnTo>
                  <a:pt x="102" y="198"/>
                </a:lnTo>
                <a:lnTo>
                  <a:pt x="73" y="231"/>
                </a:lnTo>
                <a:lnTo>
                  <a:pt x="68" y="235"/>
                </a:lnTo>
                <a:lnTo>
                  <a:pt x="62" y="239"/>
                </a:lnTo>
                <a:lnTo>
                  <a:pt x="56" y="241"/>
                </a:lnTo>
                <a:lnTo>
                  <a:pt x="48" y="241"/>
                </a:lnTo>
                <a:lnTo>
                  <a:pt x="43" y="239"/>
                </a:lnTo>
                <a:lnTo>
                  <a:pt x="35" y="235"/>
                </a:lnTo>
                <a:lnTo>
                  <a:pt x="27" y="231"/>
                </a:lnTo>
                <a:lnTo>
                  <a:pt x="20" y="223"/>
                </a:lnTo>
                <a:lnTo>
                  <a:pt x="12" y="216"/>
                </a:lnTo>
                <a:lnTo>
                  <a:pt x="6" y="208"/>
                </a:lnTo>
                <a:lnTo>
                  <a:pt x="2" y="200"/>
                </a:lnTo>
                <a:lnTo>
                  <a:pt x="0" y="193"/>
                </a:lnTo>
                <a:lnTo>
                  <a:pt x="0" y="183"/>
                </a:lnTo>
                <a:lnTo>
                  <a:pt x="2" y="175"/>
                </a:lnTo>
                <a:lnTo>
                  <a:pt x="4" y="166"/>
                </a:lnTo>
                <a:lnTo>
                  <a:pt x="8" y="156"/>
                </a:lnTo>
                <a:lnTo>
                  <a:pt x="20" y="137"/>
                </a:lnTo>
                <a:lnTo>
                  <a:pt x="31" y="118"/>
                </a:lnTo>
                <a:lnTo>
                  <a:pt x="46" y="97"/>
                </a:lnTo>
                <a:lnTo>
                  <a:pt x="62" y="79"/>
                </a:lnTo>
                <a:lnTo>
                  <a:pt x="77" y="60"/>
                </a:lnTo>
                <a:lnTo>
                  <a:pt x="94" y="43"/>
                </a:lnTo>
                <a:lnTo>
                  <a:pt x="112" y="27"/>
                </a:lnTo>
                <a:lnTo>
                  <a:pt x="131" y="14"/>
                </a:lnTo>
                <a:lnTo>
                  <a:pt x="141" y="8"/>
                </a:lnTo>
                <a:lnTo>
                  <a:pt x="148" y="4"/>
                </a:lnTo>
                <a:lnTo>
                  <a:pt x="158" y="2"/>
                </a:lnTo>
                <a:lnTo>
                  <a:pt x="167" y="0"/>
                </a:lnTo>
                <a:lnTo>
                  <a:pt x="177" y="2"/>
                </a:lnTo>
                <a:lnTo>
                  <a:pt x="187" y="4"/>
                </a:lnTo>
                <a:lnTo>
                  <a:pt x="194" y="8"/>
                </a:lnTo>
                <a:lnTo>
                  <a:pt x="204" y="14"/>
                </a:lnTo>
              </a:path>
            </a:pathLst>
          </a:custGeom>
          <a:solidFill>
            <a:srgbClr val="CCECFF"/>
          </a:solidFill>
          <a:ln w="28575" cmpd="sng">
            <a:solidFill>
              <a:srgbClr val="244890"/>
            </a:solidFill>
            <a:prstDash val="solid"/>
            <a:round/>
            <a:headEnd/>
            <a:tailEnd/>
          </a:ln>
        </p:spPr>
        <p:txBody>
          <a:bodyPr/>
          <a:lstStyle/>
          <a:p>
            <a:endParaRPr lang="el-GR"/>
          </a:p>
        </p:txBody>
      </p:sp>
    </p:spTree>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487366" y="423866"/>
            <a:ext cx="2927351" cy="1360487"/>
            <a:chOff x="1378" y="348"/>
            <a:chExt cx="3003" cy="1396"/>
          </a:xfrm>
        </p:grpSpPr>
        <p:sp>
          <p:nvSpPr>
            <p:cNvPr id="57373" name="Freeform 3"/>
            <p:cNvSpPr>
              <a:spLocks/>
            </p:cNvSpPr>
            <p:nvPr/>
          </p:nvSpPr>
          <p:spPr bwMode="auto">
            <a:xfrm>
              <a:off x="3654" y="1077"/>
              <a:ext cx="379" cy="454"/>
            </a:xfrm>
            <a:custGeom>
              <a:avLst/>
              <a:gdLst>
                <a:gd name="T0" fmla="*/ 142 w 178"/>
                <a:gd name="T1" fmla="*/ 211 h 213"/>
                <a:gd name="T2" fmla="*/ 136 w 178"/>
                <a:gd name="T3" fmla="*/ 213 h 213"/>
                <a:gd name="T4" fmla="*/ 128 w 178"/>
                <a:gd name="T5" fmla="*/ 213 h 213"/>
                <a:gd name="T6" fmla="*/ 121 w 178"/>
                <a:gd name="T7" fmla="*/ 211 h 213"/>
                <a:gd name="T8" fmla="*/ 109 w 178"/>
                <a:gd name="T9" fmla="*/ 209 h 213"/>
                <a:gd name="T10" fmla="*/ 88 w 178"/>
                <a:gd name="T11" fmla="*/ 202 h 213"/>
                <a:gd name="T12" fmla="*/ 65 w 178"/>
                <a:gd name="T13" fmla="*/ 192 h 213"/>
                <a:gd name="T14" fmla="*/ 44 w 178"/>
                <a:gd name="T15" fmla="*/ 179 h 213"/>
                <a:gd name="T16" fmla="*/ 23 w 178"/>
                <a:gd name="T17" fmla="*/ 167 h 213"/>
                <a:gd name="T18" fmla="*/ 9 w 178"/>
                <a:gd name="T19" fmla="*/ 156 h 213"/>
                <a:gd name="T20" fmla="*/ 1 w 178"/>
                <a:gd name="T21" fmla="*/ 144 h 213"/>
                <a:gd name="T22" fmla="*/ 0 w 178"/>
                <a:gd name="T23" fmla="*/ 133 h 213"/>
                <a:gd name="T24" fmla="*/ 0 w 178"/>
                <a:gd name="T25" fmla="*/ 113 h 213"/>
                <a:gd name="T26" fmla="*/ 3 w 178"/>
                <a:gd name="T27" fmla="*/ 92 h 213"/>
                <a:gd name="T28" fmla="*/ 9 w 178"/>
                <a:gd name="T29" fmla="*/ 67 h 213"/>
                <a:gd name="T30" fmla="*/ 17 w 178"/>
                <a:gd name="T31" fmla="*/ 46 h 213"/>
                <a:gd name="T32" fmla="*/ 26 w 178"/>
                <a:gd name="T33" fmla="*/ 25 h 213"/>
                <a:gd name="T34" fmla="*/ 30 w 178"/>
                <a:gd name="T35" fmla="*/ 17 h 213"/>
                <a:gd name="T36" fmla="*/ 36 w 178"/>
                <a:gd name="T37" fmla="*/ 9 h 213"/>
                <a:gd name="T38" fmla="*/ 40 w 178"/>
                <a:gd name="T39" fmla="*/ 6 h 213"/>
                <a:gd name="T40" fmla="*/ 46 w 178"/>
                <a:gd name="T41" fmla="*/ 2 h 213"/>
                <a:gd name="T42" fmla="*/ 51 w 178"/>
                <a:gd name="T43" fmla="*/ 0 h 213"/>
                <a:gd name="T44" fmla="*/ 59 w 178"/>
                <a:gd name="T45" fmla="*/ 0 h 213"/>
                <a:gd name="T46" fmla="*/ 67 w 178"/>
                <a:gd name="T47" fmla="*/ 2 h 213"/>
                <a:gd name="T48" fmla="*/ 76 w 178"/>
                <a:gd name="T49" fmla="*/ 4 h 213"/>
                <a:gd name="T50" fmla="*/ 96 w 178"/>
                <a:gd name="T51" fmla="*/ 9 h 213"/>
                <a:gd name="T52" fmla="*/ 115 w 178"/>
                <a:gd name="T53" fmla="*/ 19 h 213"/>
                <a:gd name="T54" fmla="*/ 132 w 178"/>
                <a:gd name="T55" fmla="*/ 31 h 213"/>
                <a:gd name="T56" fmla="*/ 149 w 178"/>
                <a:gd name="T57" fmla="*/ 44 h 213"/>
                <a:gd name="T58" fmla="*/ 163 w 178"/>
                <a:gd name="T59" fmla="*/ 58 h 213"/>
                <a:gd name="T60" fmla="*/ 170 w 178"/>
                <a:gd name="T61" fmla="*/ 71 h 213"/>
                <a:gd name="T62" fmla="*/ 176 w 178"/>
                <a:gd name="T63" fmla="*/ 86 h 213"/>
                <a:gd name="T64" fmla="*/ 178 w 178"/>
                <a:gd name="T65" fmla="*/ 106 h 213"/>
                <a:gd name="T66" fmla="*/ 178 w 178"/>
                <a:gd name="T67" fmla="*/ 127 h 213"/>
                <a:gd name="T68" fmla="*/ 176 w 178"/>
                <a:gd name="T69" fmla="*/ 148 h 213"/>
                <a:gd name="T70" fmla="*/ 170 w 178"/>
                <a:gd name="T71" fmla="*/ 169 h 213"/>
                <a:gd name="T72" fmla="*/ 163 w 178"/>
                <a:gd name="T73" fmla="*/ 188 h 213"/>
                <a:gd name="T74" fmla="*/ 159 w 178"/>
                <a:gd name="T75" fmla="*/ 196 h 213"/>
                <a:gd name="T76" fmla="*/ 153 w 178"/>
                <a:gd name="T77" fmla="*/ 202 h 213"/>
                <a:gd name="T78" fmla="*/ 147 w 178"/>
                <a:gd name="T79" fmla="*/ 208 h 213"/>
                <a:gd name="T80" fmla="*/ 142 w 178"/>
                <a:gd name="T81" fmla="*/ 211 h 21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8"/>
                <a:gd name="T124" fmla="*/ 0 h 213"/>
                <a:gd name="T125" fmla="*/ 178 w 178"/>
                <a:gd name="T126" fmla="*/ 213 h 21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8" h="213">
                  <a:moveTo>
                    <a:pt x="142" y="211"/>
                  </a:moveTo>
                  <a:lnTo>
                    <a:pt x="136" y="213"/>
                  </a:lnTo>
                  <a:lnTo>
                    <a:pt x="128" y="213"/>
                  </a:lnTo>
                  <a:lnTo>
                    <a:pt x="121" y="211"/>
                  </a:lnTo>
                  <a:lnTo>
                    <a:pt x="109" y="209"/>
                  </a:lnTo>
                  <a:lnTo>
                    <a:pt x="88" y="202"/>
                  </a:lnTo>
                  <a:lnTo>
                    <a:pt x="65" y="192"/>
                  </a:lnTo>
                  <a:lnTo>
                    <a:pt x="44" y="179"/>
                  </a:lnTo>
                  <a:lnTo>
                    <a:pt x="23" y="167"/>
                  </a:lnTo>
                  <a:lnTo>
                    <a:pt x="9" y="156"/>
                  </a:lnTo>
                  <a:lnTo>
                    <a:pt x="1" y="144"/>
                  </a:lnTo>
                  <a:lnTo>
                    <a:pt x="0" y="133"/>
                  </a:lnTo>
                  <a:lnTo>
                    <a:pt x="0" y="113"/>
                  </a:lnTo>
                  <a:lnTo>
                    <a:pt x="3" y="92"/>
                  </a:lnTo>
                  <a:lnTo>
                    <a:pt x="9" y="67"/>
                  </a:lnTo>
                  <a:lnTo>
                    <a:pt x="17" y="46"/>
                  </a:lnTo>
                  <a:lnTo>
                    <a:pt x="26" y="25"/>
                  </a:lnTo>
                  <a:lnTo>
                    <a:pt x="30" y="17"/>
                  </a:lnTo>
                  <a:lnTo>
                    <a:pt x="36" y="9"/>
                  </a:lnTo>
                  <a:lnTo>
                    <a:pt x="40" y="6"/>
                  </a:lnTo>
                  <a:lnTo>
                    <a:pt x="46" y="2"/>
                  </a:lnTo>
                  <a:lnTo>
                    <a:pt x="51" y="0"/>
                  </a:lnTo>
                  <a:lnTo>
                    <a:pt x="59" y="0"/>
                  </a:lnTo>
                  <a:lnTo>
                    <a:pt x="67" y="2"/>
                  </a:lnTo>
                  <a:lnTo>
                    <a:pt x="76" y="4"/>
                  </a:lnTo>
                  <a:lnTo>
                    <a:pt x="96" y="9"/>
                  </a:lnTo>
                  <a:lnTo>
                    <a:pt x="115" y="19"/>
                  </a:lnTo>
                  <a:lnTo>
                    <a:pt x="132" y="31"/>
                  </a:lnTo>
                  <a:lnTo>
                    <a:pt x="149" y="44"/>
                  </a:lnTo>
                  <a:lnTo>
                    <a:pt x="163" y="58"/>
                  </a:lnTo>
                  <a:lnTo>
                    <a:pt x="170" y="71"/>
                  </a:lnTo>
                  <a:lnTo>
                    <a:pt x="176" y="86"/>
                  </a:lnTo>
                  <a:lnTo>
                    <a:pt x="178" y="106"/>
                  </a:lnTo>
                  <a:lnTo>
                    <a:pt x="178" y="127"/>
                  </a:lnTo>
                  <a:lnTo>
                    <a:pt x="176" y="148"/>
                  </a:lnTo>
                  <a:lnTo>
                    <a:pt x="170" y="169"/>
                  </a:lnTo>
                  <a:lnTo>
                    <a:pt x="163" y="188"/>
                  </a:lnTo>
                  <a:lnTo>
                    <a:pt x="159" y="196"/>
                  </a:lnTo>
                  <a:lnTo>
                    <a:pt x="153" y="202"/>
                  </a:lnTo>
                  <a:lnTo>
                    <a:pt x="147" y="208"/>
                  </a:lnTo>
                  <a:lnTo>
                    <a:pt x="142" y="211"/>
                  </a:lnTo>
                  <a:close/>
                </a:path>
              </a:pathLst>
            </a:custGeom>
            <a:solidFill>
              <a:schemeClr val="bg1"/>
            </a:solidFill>
            <a:ln w="28575" cmpd="sng">
              <a:solidFill>
                <a:srgbClr val="244890"/>
              </a:solidFill>
              <a:prstDash val="solid"/>
              <a:round/>
              <a:headEnd/>
              <a:tailEnd/>
            </a:ln>
          </p:spPr>
          <p:txBody>
            <a:bodyPr/>
            <a:lstStyle/>
            <a:p>
              <a:endParaRPr lang="el-GR"/>
            </a:p>
          </p:txBody>
        </p:sp>
        <p:sp>
          <p:nvSpPr>
            <p:cNvPr id="57374" name="Freeform 4"/>
            <p:cNvSpPr>
              <a:spLocks/>
            </p:cNvSpPr>
            <p:nvPr/>
          </p:nvSpPr>
          <p:spPr bwMode="auto">
            <a:xfrm>
              <a:off x="2397" y="610"/>
              <a:ext cx="479" cy="267"/>
            </a:xfrm>
            <a:custGeom>
              <a:avLst/>
              <a:gdLst>
                <a:gd name="T0" fmla="*/ 0 w 225"/>
                <a:gd name="T1" fmla="*/ 84 h 125"/>
                <a:gd name="T2" fmla="*/ 6 w 225"/>
                <a:gd name="T3" fmla="*/ 105 h 125"/>
                <a:gd name="T4" fmla="*/ 13 w 225"/>
                <a:gd name="T5" fmla="*/ 119 h 125"/>
                <a:gd name="T6" fmla="*/ 17 w 225"/>
                <a:gd name="T7" fmla="*/ 123 h 125"/>
                <a:gd name="T8" fmla="*/ 21 w 225"/>
                <a:gd name="T9" fmla="*/ 125 h 125"/>
                <a:gd name="T10" fmla="*/ 27 w 225"/>
                <a:gd name="T11" fmla="*/ 125 h 125"/>
                <a:gd name="T12" fmla="*/ 33 w 225"/>
                <a:gd name="T13" fmla="*/ 125 h 125"/>
                <a:gd name="T14" fmla="*/ 65 w 225"/>
                <a:gd name="T15" fmla="*/ 111 h 125"/>
                <a:gd name="T16" fmla="*/ 119 w 225"/>
                <a:gd name="T17" fmla="*/ 94 h 125"/>
                <a:gd name="T18" fmla="*/ 150 w 225"/>
                <a:gd name="T19" fmla="*/ 88 h 125"/>
                <a:gd name="T20" fmla="*/ 175 w 225"/>
                <a:gd name="T21" fmla="*/ 88 h 125"/>
                <a:gd name="T22" fmla="*/ 194 w 225"/>
                <a:gd name="T23" fmla="*/ 86 h 125"/>
                <a:gd name="T24" fmla="*/ 209 w 225"/>
                <a:gd name="T25" fmla="*/ 86 h 125"/>
                <a:gd name="T26" fmla="*/ 215 w 225"/>
                <a:gd name="T27" fmla="*/ 86 h 125"/>
                <a:gd name="T28" fmla="*/ 219 w 225"/>
                <a:gd name="T29" fmla="*/ 84 h 125"/>
                <a:gd name="T30" fmla="*/ 223 w 225"/>
                <a:gd name="T31" fmla="*/ 80 h 125"/>
                <a:gd name="T32" fmla="*/ 225 w 225"/>
                <a:gd name="T33" fmla="*/ 77 h 125"/>
                <a:gd name="T34" fmla="*/ 225 w 225"/>
                <a:gd name="T35" fmla="*/ 61 h 125"/>
                <a:gd name="T36" fmla="*/ 221 w 225"/>
                <a:gd name="T37" fmla="*/ 40 h 125"/>
                <a:gd name="T38" fmla="*/ 219 w 225"/>
                <a:gd name="T39" fmla="*/ 30 h 125"/>
                <a:gd name="T40" fmla="*/ 215 w 225"/>
                <a:gd name="T41" fmla="*/ 25 h 125"/>
                <a:gd name="T42" fmla="*/ 211 w 225"/>
                <a:gd name="T43" fmla="*/ 17 h 125"/>
                <a:gd name="T44" fmla="*/ 205 w 225"/>
                <a:gd name="T45" fmla="*/ 13 h 125"/>
                <a:gd name="T46" fmla="*/ 200 w 225"/>
                <a:gd name="T47" fmla="*/ 9 h 125"/>
                <a:gd name="T48" fmla="*/ 194 w 225"/>
                <a:gd name="T49" fmla="*/ 5 h 125"/>
                <a:gd name="T50" fmla="*/ 186 w 225"/>
                <a:gd name="T51" fmla="*/ 4 h 125"/>
                <a:gd name="T52" fmla="*/ 178 w 225"/>
                <a:gd name="T53" fmla="*/ 2 h 125"/>
                <a:gd name="T54" fmla="*/ 161 w 225"/>
                <a:gd name="T55" fmla="*/ 0 h 125"/>
                <a:gd name="T56" fmla="*/ 142 w 225"/>
                <a:gd name="T57" fmla="*/ 0 h 125"/>
                <a:gd name="T58" fmla="*/ 123 w 225"/>
                <a:gd name="T59" fmla="*/ 2 h 125"/>
                <a:gd name="T60" fmla="*/ 104 w 225"/>
                <a:gd name="T61" fmla="*/ 5 h 125"/>
                <a:gd name="T62" fmla="*/ 84 w 225"/>
                <a:gd name="T63" fmla="*/ 9 h 125"/>
                <a:gd name="T64" fmla="*/ 65 w 225"/>
                <a:gd name="T65" fmla="*/ 15 h 125"/>
                <a:gd name="T66" fmla="*/ 46 w 225"/>
                <a:gd name="T67" fmla="*/ 21 h 125"/>
                <a:gd name="T68" fmla="*/ 29 w 225"/>
                <a:gd name="T69" fmla="*/ 30 h 125"/>
                <a:gd name="T70" fmla="*/ 21 w 225"/>
                <a:gd name="T71" fmla="*/ 34 h 125"/>
                <a:gd name="T72" fmla="*/ 15 w 225"/>
                <a:gd name="T73" fmla="*/ 40 h 125"/>
                <a:gd name="T74" fmla="*/ 9 w 225"/>
                <a:gd name="T75" fmla="*/ 46 h 125"/>
                <a:gd name="T76" fmla="*/ 6 w 225"/>
                <a:gd name="T77" fmla="*/ 52 h 125"/>
                <a:gd name="T78" fmla="*/ 2 w 225"/>
                <a:gd name="T79" fmla="*/ 59 h 125"/>
                <a:gd name="T80" fmla="*/ 0 w 225"/>
                <a:gd name="T81" fmla="*/ 67 h 125"/>
                <a:gd name="T82" fmla="*/ 0 w 225"/>
                <a:gd name="T83" fmla="*/ 75 h 125"/>
                <a:gd name="T84" fmla="*/ 0 w 225"/>
                <a:gd name="T85" fmla="*/ 84 h 1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5"/>
                <a:gd name="T130" fmla="*/ 0 h 125"/>
                <a:gd name="T131" fmla="*/ 225 w 225"/>
                <a:gd name="T132" fmla="*/ 125 h 1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5" h="125">
                  <a:moveTo>
                    <a:pt x="0" y="84"/>
                  </a:moveTo>
                  <a:lnTo>
                    <a:pt x="6" y="105"/>
                  </a:lnTo>
                  <a:lnTo>
                    <a:pt x="13" y="119"/>
                  </a:lnTo>
                  <a:lnTo>
                    <a:pt x="17" y="123"/>
                  </a:lnTo>
                  <a:lnTo>
                    <a:pt x="21" y="125"/>
                  </a:lnTo>
                  <a:lnTo>
                    <a:pt x="27" y="125"/>
                  </a:lnTo>
                  <a:lnTo>
                    <a:pt x="33" y="125"/>
                  </a:lnTo>
                  <a:lnTo>
                    <a:pt x="65" y="111"/>
                  </a:lnTo>
                  <a:lnTo>
                    <a:pt x="119" y="94"/>
                  </a:lnTo>
                  <a:lnTo>
                    <a:pt x="150" y="88"/>
                  </a:lnTo>
                  <a:lnTo>
                    <a:pt x="175" y="88"/>
                  </a:lnTo>
                  <a:lnTo>
                    <a:pt x="194" y="86"/>
                  </a:lnTo>
                  <a:lnTo>
                    <a:pt x="209" y="86"/>
                  </a:lnTo>
                  <a:lnTo>
                    <a:pt x="215" y="86"/>
                  </a:lnTo>
                  <a:lnTo>
                    <a:pt x="219" y="84"/>
                  </a:lnTo>
                  <a:lnTo>
                    <a:pt x="223" y="80"/>
                  </a:lnTo>
                  <a:lnTo>
                    <a:pt x="225" y="77"/>
                  </a:lnTo>
                  <a:lnTo>
                    <a:pt x="225" y="61"/>
                  </a:lnTo>
                  <a:lnTo>
                    <a:pt x="221" y="40"/>
                  </a:lnTo>
                  <a:lnTo>
                    <a:pt x="219" y="30"/>
                  </a:lnTo>
                  <a:lnTo>
                    <a:pt x="215" y="25"/>
                  </a:lnTo>
                  <a:lnTo>
                    <a:pt x="211" y="17"/>
                  </a:lnTo>
                  <a:lnTo>
                    <a:pt x="205" y="13"/>
                  </a:lnTo>
                  <a:lnTo>
                    <a:pt x="200" y="9"/>
                  </a:lnTo>
                  <a:lnTo>
                    <a:pt x="194" y="5"/>
                  </a:lnTo>
                  <a:lnTo>
                    <a:pt x="186" y="4"/>
                  </a:lnTo>
                  <a:lnTo>
                    <a:pt x="178" y="2"/>
                  </a:lnTo>
                  <a:lnTo>
                    <a:pt x="161" y="0"/>
                  </a:lnTo>
                  <a:lnTo>
                    <a:pt x="142" y="0"/>
                  </a:lnTo>
                  <a:lnTo>
                    <a:pt x="123" y="2"/>
                  </a:lnTo>
                  <a:lnTo>
                    <a:pt x="104" y="5"/>
                  </a:lnTo>
                  <a:lnTo>
                    <a:pt x="84" y="9"/>
                  </a:lnTo>
                  <a:lnTo>
                    <a:pt x="65" y="15"/>
                  </a:lnTo>
                  <a:lnTo>
                    <a:pt x="46" y="21"/>
                  </a:lnTo>
                  <a:lnTo>
                    <a:pt x="29" y="30"/>
                  </a:lnTo>
                  <a:lnTo>
                    <a:pt x="21" y="34"/>
                  </a:lnTo>
                  <a:lnTo>
                    <a:pt x="15" y="40"/>
                  </a:lnTo>
                  <a:lnTo>
                    <a:pt x="9" y="46"/>
                  </a:lnTo>
                  <a:lnTo>
                    <a:pt x="6" y="52"/>
                  </a:lnTo>
                  <a:lnTo>
                    <a:pt x="2" y="59"/>
                  </a:lnTo>
                  <a:lnTo>
                    <a:pt x="0" y="67"/>
                  </a:lnTo>
                  <a:lnTo>
                    <a:pt x="0" y="75"/>
                  </a:lnTo>
                  <a:lnTo>
                    <a:pt x="0" y="84"/>
                  </a:lnTo>
                </a:path>
              </a:pathLst>
            </a:custGeom>
            <a:solidFill>
              <a:schemeClr val="bg1"/>
            </a:solidFill>
            <a:ln w="28575" cmpd="sng">
              <a:solidFill>
                <a:srgbClr val="244890"/>
              </a:solidFill>
              <a:prstDash val="solid"/>
              <a:round/>
              <a:headEnd/>
              <a:tailEnd/>
            </a:ln>
          </p:spPr>
          <p:txBody>
            <a:bodyPr/>
            <a:lstStyle/>
            <a:p>
              <a:endParaRPr lang="el-GR"/>
            </a:p>
          </p:txBody>
        </p:sp>
        <p:sp>
          <p:nvSpPr>
            <p:cNvPr id="57375" name="Freeform 5"/>
            <p:cNvSpPr>
              <a:spLocks/>
            </p:cNvSpPr>
            <p:nvPr/>
          </p:nvSpPr>
          <p:spPr bwMode="auto">
            <a:xfrm>
              <a:off x="2090" y="353"/>
              <a:ext cx="761" cy="436"/>
            </a:xfrm>
            <a:custGeom>
              <a:avLst/>
              <a:gdLst>
                <a:gd name="T0" fmla="*/ 4 w 357"/>
                <a:gd name="T1" fmla="*/ 146 h 205"/>
                <a:gd name="T2" fmla="*/ 11 w 357"/>
                <a:gd name="T3" fmla="*/ 163 h 205"/>
                <a:gd name="T4" fmla="*/ 19 w 357"/>
                <a:gd name="T5" fmla="*/ 178 h 205"/>
                <a:gd name="T6" fmla="*/ 25 w 357"/>
                <a:gd name="T7" fmla="*/ 190 h 205"/>
                <a:gd name="T8" fmla="*/ 32 w 357"/>
                <a:gd name="T9" fmla="*/ 198 h 205"/>
                <a:gd name="T10" fmla="*/ 38 w 357"/>
                <a:gd name="T11" fmla="*/ 203 h 205"/>
                <a:gd name="T12" fmla="*/ 46 w 357"/>
                <a:gd name="T13" fmla="*/ 205 h 205"/>
                <a:gd name="T14" fmla="*/ 54 w 357"/>
                <a:gd name="T15" fmla="*/ 205 h 205"/>
                <a:gd name="T16" fmla="*/ 63 w 357"/>
                <a:gd name="T17" fmla="*/ 201 h 205"/>
                <a:gd name="T18" fmla="*/ 84 w 357"/>
                <a:gd name="T19" fmla="*/ 192 h 205"/>
                <a:gd name="T20" fmla="*/ 111 w 357"/>
                <a:gd name="T21" fmla="*/ 176 h 205"/>
                <a:gd name="T22" fmla="*/ 128 w 357"/>
                <a:gd name="T23" fmla="*/ 167 h 205"/>
                <a:gd name="T24" fmla="*/ 148 w 357"/>
                <a:gd name="T25" fmla="*/ 159 h 205"/>
                <a:gd name="T26" fmla="*/ 169 w 357"/>
                <a:gd name="T27" fmla="*/ 150 h 205"/>
                <a:gd name="T28" fmla="*/ 194 w 357"/>
                <a:gd name="T29" fmla="*/ 140 h 205"/>
                <a:gd name="T30" fmla="*/ 219 w 357"/>
                <a:gd name="T31" fmla="*/ 132 h 205"/>
                <a:gd name="T32" fmla="*/ 240 w 357"/>
                <a:gd name="T33" fmla="*/ 126 h 205"/>
                <a:gd name="T34" fmla="*/ 261 w 357"/>
                <a:gd name="T35" fmla="*/ 123 h 205"/>
                <a:gd name="T36" fmla="*/ 278 w 357"/>
                <a:gd name="T37" fmla="*/ 121 h 205"/>
                <a:gd name="T38" fmla="*/ 309 w 357"/>
                <a:gd name="T39" fmla="*/ 119 h 205"/>
                <a:gd name="T40" fmla="*/ 330 w 357"/>
                <a:gd name="T41" fmla="*/ 117 h 205"/>
                <a:gd name="T42" fmla="*/ 338 w 357"/>
                <a:gd name="T43" fmla="*/ 113 h 205"/>
                <a:gd name="T44" fmla="*/ 346 w 357"/>
                <a:gd name="T45" fmla="*/ 111 h 205"/>
                <a:gd name="T46" fmla="*/ 349 w 357"/>
                <a:gd name="T47" fmla="*/ 105 h 205"/>
                <a:gd name="T48" fmla="*/ 353 w 357"/>
                <a:gd name="T49" fmla="*/ 100 h 205"/>
                <a:gd name="T50" fmla="*/ 357 w 357"/>
                <a:gd name="T51" fmla="*/ 90 h 205"/>
                <a:gd name="T52" fmla="*/ 357 w 357"/>
                <a:gd name="T53" fmla="*/ 76 h 205"/>
                <a:gd name="T54" fmla="*/ 357 w 357"/>
                <a:gd name="T55" fmla="*/ 61 h 205"/>
                <a:gd name="T56" fmla="*/ 355 w 357"/>
                <a:gd name="T57" fmla="*/ 40 h 205"/>
                <a:gd name="T58" fmla="*/ 353 w 357"/>
                <a:gd name="T59" fmla="*/ 32 h 205"/>
                <a:gd name="T60" fmla="*/ 349 w 357"/>
                <a:gd name="T61" fmla="*/ 23 h 205"/>
                <a:gd name="T62" fmla="*/ 342 w 357"/>
                <a:gd name="T63" fmla="*/ 17 h 205"/>
                <a:gd name="T64" fmla="*/ 334 w 357"/>
                <a:gd name="T65" fmla="*/ 11 h 205"/>
                <a:gd name="T66" fmla="*/ 322 w 357"/>
                <a:gd name="T67" fmla="*/ 7 h 205"/>
                <a:gd name="T68" fmla="*/ 309 w 357"/>
                <a:gd name="T69" fmla="*/ 3 h 205"/>
                <a:gd name="T70" fmla="*/ 296 w 357"/>
                <a:gd name="T71" fmla="*/ 1 h 205"/>
                <a:gd name="T72" fmla="*/ 282 w 357"/>
                <a:gd name="T73" fmla="*/ 0 h 205"/>
                <a:gd name="T74" fmla="*/ 249 w 357"/>
                <a:gd name="T75" fmla="*/ 0 h 205"/>
                <a:gd name="T76" fmla="*/ 215 w 357"/>
                <a:gd name="T77" fmla="*/ 1 h 205"/>
                <a:gd name="T78" fmla="*/ 182 w 357"/>
                <a:gd name="T79" fmla="*/ 9 h 205"/>
                <a:gd name="T80" fmla="*/ 150 w 357"/>
                <a:gd name="T81" fmla="*/ 17 h 205"/>
                <a:gd name="T82" fmla="*/ 119 w 357"/>
                <a:gd name="T83" fmla="*/ 26 h 205"/>
                <a:gd name="T84" fmla="*/ 90 w 357"/>
                <a:gd name="T85" fmla="*/ 40 h 205"/>
                <a:gd name="T86" fmla="*/ 61 w 357"/>
                <a:gd name="T87" fmla="*/ 53 h 205"/>
                <a:gd name="T88" fmla="*/ 38 w 357"/>
                <a:gd name="T89" fmla="*/ 69 h 205"/>
                <a:gd name="T90" fmla="*/ 27 w 357"/>
                <a:gd name="T91" fmla="*/ 76 h 205"/>
                <a:gd name="T92" fmla="*/ 17 w 357"/>
                <a:gd name="T93" fmla="*/ 86 h 205"/>
                <a:gd name="T94" fmla="*/ 9 w 357"/>
                <a:gd name="T95" fmla="*/ 94 h 205"/>
                <a:gd name="T96" fmla="*/ 6 w 357"/>
                <a:gd name="T97" fmla="*/ 103 h 205"/>
                <a:gd name="T98" fmla="*/ 2 w 357"/>
                <a:gd name="T99" fmla="*/ 113 h 205"/>
                <a:gd name="T100" fmla="*/ 0 w 357"/>
                <a:gd name="T101" fmla="*/ 125 h 205"/>
                <a:gd name="T102" fmla="*/ 0 w 357"/>
                <a:gd name="T103" fmla="*/ 134 h 205"/>
                <a:gd name="T104" fmla="*/ 4 w 357"/>
                <a:gd name="T105" fmla="*/ 146 h 20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57"/>
                <a:gd name="T160" fmla="*/ 0 h 205"/>
                <a:gd name="T161" fmla="*/ 357 w 357"/>
                <a:gd name="T162" fmla="*/ 205 h 20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57" h="205">
                  <a:moveTo>
                    <a:pt x="4" y="146"/>
                  </a:moveTo>
                  <a:lnTo>
                    <a:pt x="11" y="163"/>
                  </a:lnTo>
                  <a:lnTo>
                    <a:pt x="19" y="178"/>
                  </a:lnTo>
                  <a:lnTo>
                    <a:pt x="25" y="190"/>
                  </a:lnTo>
                  <a:lnTo>
                    <a:pt x="32" y="198"/>
                  </a:lnTo>
                  <a:lnTo>
                    <a:pt x="38" y="203"/>
                  </a:lnTo>
                  <a:lnTo>
                    <a:pt x="46" y="205"/>
                  </a:lnTo>
                  <a:lnTo>
                    <a:pt x="54" y="205"/>
                  </a:lnTo>
                  <a:lnTo>
                    <a:pt x="63" y="201"/>
                  </a:lnTo>
                  <a:lnTo>
                    <a:pt x="84" y="192"/>
                  </a:lnTo>
                  <a:lnTo>
                    <a:pt x="111" y="176"/>
                  </a:lnTo>
                  <a:lnTo>
                    <a:pt x="128" y="167"/>
                  </a:lnTo>
                  <a:lnTo>
                    <a:pt x="148" y="159"/>
                  </a:lnTo>
                  <a:lnTo>
                    <a:pt x="169" y="150"/>
                  </a:lnTo>
                  <a:lnTo>
                    <a:pt x="194" y="140"/>
                  </a:lnTo>
                  <a:lnTo>
                    <a:pt x="219" y="132"/>
                  </a:lnTo>
                  <a:lnTo>
                    <a:pt x="240" y="126"/>
                  </a:lnTo>
                  <a:lnTo>
                    <a:pt x="261" y="123"/>
                  </a:lnTo>
                  <a:lnTo>
                    <a:pt x="278" y="121"/>
                  </a:lnTo>
                  <a:lnTo>
                    <a:pt x="309" y="119"/>
                  </a:lnTo>
                  <a:lnTo>
                    <a:pt x="330" y="117"/>
                  </a:lnTo>
                  <a:lnTo>
                    <a:pt x="338" y="113"/>
                  </a:lnTo>
                  <a:lnTo>
                    <a:pt x="346" y="111"/>
                  </a:lnTo>
                  <a:lnTo>
                    <a:pt x="349" y="105"/>
                  </a:lnTo>
                  <a:lnTo>
                    <a:pt x="353" y="100"/>
                  </a:lnTo>
                  <a:lnTo>
                    <a:pt x="357" y="90"/>
                  </a:lnTo>
                  <a:lnTo>
                    <a:pt x="357" y="76"/>
                  </a:lnTo>
                  <a:lnTo>
                    <a:pt x="357" y="61"/>
                  </a:lnTo>
                  <a:lnTo>
                    <a:pt x="355" y="40"/>
                  </a:lnTo>
                  <a:lnTo>
                    <a:pt x="353" y="32"/>
                  </a:lnTo>
                  <a:lnTo>
                    <a:pt x="349" y="23"/>
                  </a:lnTo>
                  <a:lnTo>
                    <a:pt x="342" y="17"/>
                  </a:lnTo>
                  <a:lnTo>
                    <a:pt x="334" y="11"/>
                  </a:lnTo>
                  <a:lnTo>
                    <a:pt x="322" y="7"/>
                  </a:lnTo>
                  <a:lnTo>
                    <a:pt x="309" y="3"/>
                  </a:lnTo>
                  <a:lnTo>
                    <a:pt x="296" y="1"/>
                  </a:lnTo>
                  <a:lnTo>
                    <a:pt x="282" y="0"/>
                  </a:lnTo>
                  <a:lnTo>
                    <a:pt x="249" y="0"/>
                  </a:lnTo>
                  <a:lnTo>
                    <a:pt x="215" y="1"/>
                  </a:lnTo>
                  <a:lnTo>
                    <a:pt x="182" y="9"/>
                  </a:lnTo>
                  <a:lnTo>
                    <a:pt x="150" y="17"/>
                  </a:lnTo>
                  <a:lnTo>
                    <a:pt x="119" y="26"/>
                  </a:lnTo>
                  <a:lnTo>
                    <a:pt x="90" y="40"/>
                  </a:lnTo>
                  <a:lnTo>
                    <a:pt x="61" y="53"/>
                  </a:lnTo>
                  <a:lnTo>
                    <a:pt x="38" y="69"/>
                  </a:lnTo>
                  <a:lnTo>
                    <a:pt x="27" y="76"/>
                  </a:lnTo>
                  <a:lnTo>
                    <a:pt x="17" y="86"/>
                  </a:lnTo>
                  <a:lnTo>
                    <a:pt x="9" y="94"/>
                  </a:lnTo>
                  <a:lnTo>
                    <a:pt x="6" y="103"/>
                  </a:lnTo>
                  <a:lnTo>
                    <a:pt x="2" y="113"/>
                  </a:lnTo>
                  <a:lnTo>
                    <a:pt x="0" y="125"/>
                  </a:lnTo>
                  <a:lnTo>
                    <a:pt x="0" y="134"/>
                  </a:lnTo>
                  <a:lnTo>
                    <a:pt x="4" y="146"/>
                  </a:lnTo>
                </a:path>
              </a:pathLst>
            </a:custGeom>
            <a:solidFill>
              <a:schemeClr val="bg1"/>
            </a:solidFill>
            <a:ln w="28575" cmpd="sng">
              <a:solidFill>
                <a:srgbClr val="244890"/>
              </a:solidFill>
              <a:prstDash val="solid"/>
              <a:round/>
              <a:headEnd/>
              <a:tailEnd/>
            </a:ln>
          </p:spPr>
          <p:txBody>
            <a:bodyPr/>
            <a:lstStyle/>
            <a:p>
              <a:endParaRPr lang="el-GR"/>
            </a:p>
          </p:txBody>
        </p:sp>
        <p:sp>
          <p:nvSpPr>
            <p:cNvPr id="57376" name="Freeform 6"/>
            <p:cNvSpPr>
              <a:spLocks/>
            </p:cNvSpPr>
            <p:nvPr/>
          </p:nvSpPr>
          <p:spPr bwMode="auto">
            <a:xfrm>
              <a:off x="2864" y="348"/>
              <a:ext cx="782" cy="431"/>
            </a:xfrm>
            <a:custGeom>
              <a:avLst/>
              <a:gdLst>
                <a:gd name="T0" fmla="*/ 363 w 367"/>
                <a:gd name="T1" fmla="*/ 140 h 202"/>
                <a:gd name="T2" fmla="*/ 355 w 367"/>
                <a:gd name="T3" fmla="*/ 159 h 202"/>
                <a:gd name="T4" fmla="*/ 349 w 367"/>
                <a:gd name="T5" fmla="*/ 175 h 202"/>
                <a:gd name="T6" fmla="*/ 342 w 367"/>
                <a:gd name="T7" fmla="*/ 186 h 202"/>
                <a:gd name="T8" fmla="*/ 336 w 367"/>
                <a:gd name="T9" fmla="*/ 194 h 202"/>
                <a:gd name="T10" fmla="*/ 328 w 367"/>
                <a:gd name="T11" fmla="*/ 198 h 202"/>
                <a:gd name="T12" fmla="*/ 322 w 367"/>
                <a:gd name="T13" fmla="*/ 202 h 202"/>
                <a:gd name="T14" fmla="*/ 315 w 367"/>
                <a:gd name="T15" fmla="*/ 202 h 202"/>
                <a:gd name="T16" fmla="*/ 305 w 367"/>
                <a:gd name="T17" fmla="*/ 200 h 202"/>
                <a:gd name="T18" fmla="*/ 284 w 367"/>
                <a:gd name="T19" fmla="*/ 190 h 202"/>
                <a:gd name="T20" fmla="*/ 255 w 367"/>
                <a:gd name="T21" fmla="*/ 175 h 202"/>
                <a:gd name="T22" fmla="*/ 240 w 367"/>
                <a:gd name="T23" fmla="*/ 167 h 202"/>
                <a:gd name="T24" fmla="*/ 219 w 367"/>
                <a:gd name="T25" fmla="*/ 157 h 202"/>
                <a:gd name="T26" fmla="*/ 198 w 367"/>
                <a:gd name="T27" fmla="*/ 150 h 202"/>
                <a:gd name="T28" fmla="*/ 173 w 367"/>
                <a:gd name="T29" fmla="*/ 140 h 202"/>
                <a:gd name="T30" fmla="*/ 148 w 367"/>
                <a:gd name="T31" fmla="*/ 134 h 202"/>
                <a:gd name="T32" fmla="*/ 125 w 367"/>
                <a:gd name="T33" fmla="*/ 128 h 202"/>
                <a:gd name="T34" fmla="*/ 104 w 367"/>
                <a:gd name="T35" fmla="*/ 127 h 202"/>
                <a:gd name="T36" fmla="*/ 84 w 367"/>
                <a:gd name="T37" fmla="*/ 123 h 202"/>
                <a:gd name="T38" fmla="*/ 54 w 367"/>
                <a:gd name="T39" fmla="*/ 121 h 202"/>
                <a:gd name="T40" fmla="*/ 29 w 367"/>
                <a:gd name="T41" fmla="*/ 119 h 202"/>
                <a:gd name="T42" fmla="*/ 19 w 367"/>
                <a:gd name="T43" fmla="*/ 115 h 202"/>
                <a:gd name="T44" fmla="*/ 13 w 367"/>
                <a:gd name="T45" fmla="*/ 113 h 202"/>
                <a:gd name="T46" fmla="*/ 8 w 367"/>
                <a:gd name="T47" fmla="*/ 107 h 202"/>
                <a:gd name="T48" fmla="*/ 4 w 367"/>
                <a:gd name="T49" fmla="*/ 100 h 202"/>
                <a:gd name="T50" fmla="*/ 0 w 367"/>
                <a:gd name="T51" fmla="*/ 90 h 202"/>
                <a:gd name="T52" fmla="*/ 0 w 367"/>
                <a:gd name="T53" fmla="*/ 77 h 202"/>
                <a:gd name="T54" fmla="*/ 2 w 367"/>
                <a:gd name="T55" fmla="*/ 61 h 202"/>
                <a:gd name="T56" fmla="*/ 4 w 367"/>
                <a:gd name="T57" fmla="*/ 42 h 202"/>
                <a:gd name="T58" fmla="*/ 6 w 367"/>
                <a:gd name="T59" fmla="*/ 30 h 202"/>
                <a:gd name="T60" fmla="*/ 11 w 367"/>
                <a:gd name="T61" fmla="*/ 23 h 202"/>
                <a:gd name="T62" fmla="*/ 19 w 367"/>
                <a:gd name="T63" fmla="*/ 15 h 202"/>
                <a:gd name="T64" fmla="*/ 29 w 367"/>
                <a:gd name="T65" fmla="*/ 9 h 202"/>
                <a:gd name="T66" fmla="*/ 40 w 367"/>
                <a:gd name="T67" fmla="*/ 5 h 202"/>
                <a:gd name="T68" fmla="*/ 52 w 367"/>
                <a:gd name="T69" fmla="*/ 2 h 202"/>
                <a:gd name="T70" fmla="*/ 65 w 367"/>
                <a:gd name="T71" fmla="*/ 0 h 202"/>
                <a:gd name="T72" fmla="*/ 80 w 367"/>
                <a:gd name="T73" fmla="*/ 0 h 202"/>
                <a:gd name="T74" fmla="*/ 113 w 367"/>
                <a:gd name="T75" fmla="*/ 0 h 202"/>
                <a:gd name="T76" fmla="*/ 146 w 367"/>
                <a:gd name="T77" fmla="*/ 3 h 202"/>
                <a:gd name="T78" fmla="*/ 180 w 367"/>
                <a:gd name="T79" fmla="*/ 9 h 202"/>
                <a:gd name="T80" fmla="*/ 211 w 367"/>
                <a:gd name="T81" fmla="*/ 17 h 202"/>
                <a:gd name="T82" fmla="*/ 242 w 367"/>
                <a:gd name="T83" fmla="*/ 25 h 202"/>
                <a:gd name="T84" fmla="*/ 273 w 367"/>
                <a:gd name="T85" fmla="*/ 36 h 202"/>
                <a:gd name="T86" fmla="*/ 301 w 367"/>
                <a:gd name="T87" fmla="*/ 50 h 202"/>
                <a:gd name="T88" fmla="*/ 326 w 367"/>
                <a:gd name="T89" fmla="*/ 65 h 202"/>
                <a:gd name="T90" fmla="*/ 336 w 367"/>
                <a:gd name="T91" fmla="*/ 73 h 202"/>
                <a:gd name="T92" fmla="*/ 346 w 367"/>
                <a:gd name="T93" fmla="*/ 80 h 202"/>
                <a:gd name="T94" fmla="*/ 353 w 367"/>
                <a:gd name="T95" fmla="*/ 90 h 202"/>
                <a:gd name="T96" fmla="*/ 361 w 367"/>
                <a:gd name="T97" fmla="*/ 98 h 202"/>
                <a:gd name="T98" fmla="*/ 365 w 367"/>
                <a:gd name="T99" fmla="*/ 107 h 202"/>
                <a:gd name="T100" fmla="*/ 367 w 367"/>
                <a:gd name="T101" fmla="*/ 119 h 202"/>
                <a:gd name="T102" fmla="*/ 367 w 367"/>
                <a:gd name="T103" fmla="*/ 128 h 202"/>
                <a:gd name="T104" fmla="*/ 363 w 367"/>
                <a:gd name="T105" fmla="*/ 140 h 20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67"/>
                <a:gd name="T160" fmla="*/ 0 h 202"/>
                <a:gd name="T161" fmla="*/ 367 w 367"/>
                <a:gd name="T162" fmla="*/ 202 h 20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67" h="202">
                  <a:moveTo>
                    <a:pt x="363" y="140"/>
                  </a:moveTo>
                  <a:lnTo>
                    <a:pt x="355" y="159"/>
                  </a:lnTo>
                  <a:lnTo>
                    <a:pt x="349" y="175"/>
                  </a:lnTo>
                  <a:lnTo>
                    <a:pt x="342" y="186"/>
                  </a:lnTo>
                  <a:lnTo>
                    <a:pt x="336" y="194"/>
                  </a:lnTo>
                  <a:lnTo>
                    <a:pt x="328" y="198"/>
                  </a:lnTo>
                  <a:lnTo>
                    <a:pt x="322" y="202"/>
                  </a:lnTo>
                  <a:lnTo>
                    <a:pt x="315" y="202"/>
                  </a:lnTo>
                  <a:lnTo>
                    <a:pt x="305" y="200"/>
                  </a:lnTo>
                  <a:lnTo>
                    <a:pt x="284" y="190"/>
                  </a:lnTo>
                  <a:lnTo>
                    <a:pt x="255" y="175"/>
                  </a:lnTo>
                  <a:lnTo>
                    <a:pt x="240" y="167"/>
                  </a:lnTo>
                  <a:lnTo>
                    <a:pt x="219" y="157"/>
                  </a:lnTo>
                  <a:lnTo>
                    <a:pt x="198" y="150"/>
                  </a:lnTo>
                  <a:lnTo>
                    <a:pt x="173" y="140"/>
                  </a:lnTo>
                  <a:lnTo>
                    <a:pt x="148" y="134"/>
                  </a:lnTo>
                  <a:lnTo>
                    <a:pt x="125" y="128"/>
                  </a:lnTo>
                  <a:lnTo>
                    <a:pt x="104" y="127"/>
                  </a:lnTo>
                  <a:lnTo>
                    <a:pt x="84" y="123"/>
                  </a:lnTo>
                  <a:lnTo>
                    <a:pt x="54" y="121"/>
                  </a:lnTo>
                  <a:lnTo>
                    <a:pt x="29" y="119"/>
                  </a:lnTo>
                  <a:lnTo>
                    <a:pt x="19" y="115"/>
                  </a:lnTo>
                  <a:lnTo>
                    <a:pt x="13" y="113"/>
                  </a:lnTo>
                  <a:lnTo>
                    <a:pt x="8" y="107"/>
                  </a:lnTo>
                  <a:lnTo>
                    <a:pt x="4" y="100"/>
                  </a:lnTo>
                  <a:lnTo>
                    <a:pt x="0" y="90"/>
                  </a:lnTo>
                  <a:lnTo>
                    <a:pt x="0" y="77"/>
                  </a:lnTo>
                  <a:lnTo>
                    <a:pt x="2" y="61"/>
                  </a:lnTo>
                  <a:lnTo>
                    <a:pt x="4" y="42"/>
                  </a:lnTo>
                  <a:lnTo>
                    <a:pt x="6" y="30"/>
                  </a:lnTo>
                  <a:lnTo>
                    <a:pt x="11" y="23"/>
                  </a:lnTo>
                  <a:lnTo>
                    <a:pt x="19" y="15"/>
                  </a:lnTo>
                  <a:lnTo>
                    <a:pt x="29" y="9"/>
                  </a:lnTo>
                  <a:lnTo>
                    <a:pt x="40" y="5"/>
                  </a:lnTo>
                  <a:lnTo>
                    <a:pt x="52" y="2"/>
                  </a:lnTo>
                  <a:lnTo>
                    <a:pt x="65" y="0"/>
                  </a:lnTo>
                  <a:lnTo>
                    <a:pt x="80" y="0"/>
                  </a:lnTo>
                  <a:lnTo>
                    <a:pt x="113" y="0"/>
                  </a:lnTo>
                  <a:lnTo>
                    <a:pt x="146" y="3"/>
                  </a:lnTo>
                  <a:lnTo>
                    <a:pt x="180" y="9"/>
                  </a:lnTo>
                  <a:lnTo>
                    <a:pt x="211" y="17"/>
                  </a:lnTo>
                  <a:lnTo>
                    <a:pt x="242" y="25"/>
                  </a:lnTo>
                  <a:lnTo>
                    <a:pt x="273" y="36"/>
                  </a:lnTo>
                  <a:lnTo>
                    <a:pt x="301" y="50"/>
                  </a:lnTo>
                  <a:lnTo>
                    <a:pt x="326" y="65"/>
                  </a:lnTo>
                  <a:lnTo>
                    <a:pt x="336" y="73"/>
                  </a:lnTo>
                  <a:lnTo>
                    <a:pt x="346" y="80"/>
                  </a:lnTo>
                  <a:lnTo>
                    <a:pt x="353" y="90"/>
                  </a:lnTo>
                  <a:lnTo>
                    <a:pt x="361" y="98"/>
                  </a:lnTo>
                  <a:lnTo>
                    <a:pt x="365" y="107"/>
                  </a:lnTo>
                  <a:lnTo>
                    <a:pt x="367" y="119"/>
                  </a:lnTo>
                  <a:lnTo>
                    <a:pt x="367" y="128"/>
                  </a:lnTo>
                  <a:lnTo>
                    <a:pt x="363" y="140"/>
                  </a:lnTo>
                </a:path>
              </a:pathLst>
            </a:custGeom>
            <a:solidFill>
              <a:schemeClr val="bg1"/>
            </a:solidFill>
            <a:ln w="28575" cmpd="sng">
              <a:solidFill>
                <a:srgbClr val="244890"/>
              </a:solidFill>
              <a:prstDash val="solid"/>
              <a:round/>
              <a:headEnd/>
              <a:tailEnd/>
            </a:ln>
          </p:spPr>
          <p:txBody>
            <a:bodyPr/>
            <a:lstStyle/>
            <a:p>
              <a:endParaRPr lang="el-GR"/>
            </a:p>
          </p:txBody>
        </p:sp>
        <p:sp>
          <p:nvSpPr>
            <p:cNvPr id="57377" name="Freeform 7"/>
            <p:cNvSpPr>
              <a:spLocks/>
            </p:cNvSpPr>
            <p:nvPr/>
          </p:nvSpPr>
          <p:spPr bwMode="auto">
            <a:xfrm>
              <a:off x="1721" y="1105"/>
              <a:ext cx="382" cy="456"/>
            </a:xfrm>
            <a:custGeom>
              <a:avLst/>
              <a:gdLst>
                <a:gd name="T0" fmla="*/ 36 w 179"/>
                <a:gd name="T1" fmla="*/ 212 h 214"/>
                <a:gd name="T2" fmla="*/ 42 w 179"/>
                <a:gd name="T3" fmla="*/ 214 h 214"/>
                <a:gd name="T4" fmla="*/ 50 w 179"/>
                <a:gd name="T5" fmla="*/ 214 h 214"/>
                <a:gd name="T6" fmla="*/ 58 w 179"/>
                <a:gd name="T7" fmla="*/ 212 h 214"/>
                <a:gd name="T8" fmla="*/ 67 w 179"/>
                <a:gd name="T9" fmla="*/ 210 h 214"/>
                <a:gd name="T10" fmla="*/ 90 w 179"/>
                <a:gd name="T11" fmla="*/ 202 h 214"/>
                <a:gd name="T12" fmla="*/ 113 w 179"/>
                <a:gd name="T13" fmla="*/ 193 h 214"/>
                <a:gd name="T14" fmla="*/ 134 w 179"/>
                <a:gd name="T15" fmla="*/ 179 h 214"/>
                <a:gd name="T16" fmla="*/ 154 w 179"/>
                <a:gd name="T17" fmla="*/ 168 h 214"/>
                <a:gd name="T18" fmla="*/ 169 w 179"/>
                <a:gd name="T19" fmla="*/ 154 h 214"/>
                <a:gd name="T20" fmla="*/ 177 w 179"/>
                <a:gd name="T21" fmla="*/ 145 h 214"/>
                <a:gd name="T22" fmla="*/ 179 w 179"/>
                <a:gd name="T23" fmla="*/ 131 h 214"/>
                <a:gd name="T24" fmla="*/ 179 w 179"/>
                <a:gd name="T25" fmla="*/ 114 h 214"/>
                <a:gd name="T26" fmla="*/ 175 w 179"/>
                <a:gd name="T27" fmla="*/ 91 h 214"/>
                <a:gd name="T28" fmla="*/ 169 w 179"/>
                <a:gd name="T29" fmla="*/ 68 h 214"/>
                <a:gd name="T30" fmla="*/ 161 w 179"/>
                <a:gd name="T31" fmla="*/ 45 h 214"/>
                <a:gd name="T32" fmla="*/ 152 w 179"/>
                <a:gd name="T33" fmla="*/ 25 h 214"/>
                <a:gd name="T34" fmla="*/ 148 w 179"/>
                <a:gd name="T35" fmla="*/ 18 h 214"/>
                <a:gd name="T36" fmla="*/ 142 w 179"/>
                <a:gd name="T37" fmla="*/ 10 h 214"/>
                <a:gd name="T38" fmla="*/ 136 w 179"/>
                <a:gd name="T39" fmla="*/ 6 h 214"/>
                <a:gd name="T40" fmla="*/ 132 w 179"/>
                <a:gd name="T41" fmla="*/ 2 h 214"/>
                <a:gd name="T42" fmla="*/ 125 w 179"/>
                <a:gd name="T43" fmla="*/ 0 h 214"/>
                <a:gd name="T44" fmla="*/ 119 w 179"/>
                <a:gd name="T45" fmla="*/ 0 h 214"/>
                <a:gd name="T46" fmla="*/ 109 w 179"/>
                <a:gd name="T47" fmla="*/ 2 h 214"/>
                <a:gd name="T48" fmla="*/ 102 w 179"/>
                <a:gd name="T49" fmla="*/ 4 h 214"/>
                <a:gd name="T50" fmla="*/ 83 w 179"/>
                <a:gd name="T51" fmla="*/ 10 h 214"/>
                <a:gd name="T52" fmla="*/ 63 w 179"/>
                <a:gd name="T53" fmla="*/ 20 h 214"/>
                <a:gd name="T54" fmla="*/ 46 w 179"/>
                <a:gd name="T55" fmla="*/ 31 h 214"/>
                <a:gd name="T56" fmla="*/ 29 w 179"/>
                <a:gd name="T57" fmla="*/ 45 h 214"/>
                <a:gd name="T58" fmla="*/ 15 w 179"/>
                <a:gd name="T59" fmla="*/ 58 h 214"/>
                <a:gd name="T60" fmla="*/ 8 w 179"/>
                <a:gd name="T61" fmla="*/ 71 h 214"/>
                <a:gd name="T62" fmla="*/ 2 w 179"/>
                <a:gd name="T63" fmla="*/ 87 h 214"/>
                <a:gd name="T64" fmla="*/ 0 w 179"/>
                <a:gd name="T65" fmla="*/ 106 h 214"/>
                <a:gd name="T66" fmla="*/ 0 w 179"/>
                <a:gd name="T67" fmla="*/ 127 h 214"/>
                <a:gd name="T68" fmla="*/ 2 w 179"/>
                <a:gd name="T69" fmla="*/ 148 h 214"/>
                <a:gd name="T70" fmla="*/ 8 w 179"/>
                <a:gd name="T71" fmla="*/ 170 h 214"/>
                <a:gd name="T72" fmla="*/ 13 w 179"/>
                <a:gd name="T73" fmla="*/ 189 h 214"/>
                <a:gd name="T74" fmla="*/ 19 w 179"/>
                <a:gd name="T75" fmla="*/ 196 h 214"/>
                <a:gd name="T76" fmla="*/ 23 w 179"/>
                <a:gd name="T77" fmla="*/ 202 h 214"/>
                <a:gd name="T78" fmla="*/ 29 w 179"/>
                <a:gd name="T79" fmla="*/ 208 h 214"/>
                <a:gd name="T80" fmla="*/ 36 w 179"/>
                <a:gd name="T81" fmla="*/ 212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9"/>
                <a:gd name="T124" fmla="*/ 0 h 214"/>
                <a:gd name="T125" fmla="*/ 179 w 179"/>
                <a:gd name="T126" fmla="*/ 214 h 2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9" h="214">
                  <a:moveTo>
                    <a:pt x="36" y="212"/>
                  </a:moveTo>
                  <a:lnTo>
                    <a:pt x="42" y="214"/>
                  </a:lnTo>
                  <a:lnTo>
                    <a:pt x="50" y="214"/>
                  </a:lnTo>
                  <a:lnTo>
                    <a:pt x="58" y="212"/>
                  </a:lnTo>
                  <a:lnTo>
                    <a:pt x="67" y="210"/>
                  </a:lnTo>
                  <a:lnTo>
                    <a:pt x="90" y="202"/>
                  </a:lnTo>
                  <a:lnTo>
                    <a:pt x="113" y="193"/>
                  </a:lnTo>
                  <a:lnTo>
                    <a:pt x="134" y="179"/>
                  </a:lnTo>
                  <a:lnTo>
                    <a:pt x="154" y="168"/>
                  </a:lnTo>
                  <a:lnTo>
                    <a:pt x="169" y="154"/>
                  </a:lnTo>
                  <a:lnTo>
                    <a:pt x="177" y="145"/>
                  </a:lnTo>
                  <a:lnTo>
                    <a:pt x="179" y="131"/>
                  </a:lnTo>
                  <a:lnTo>
                    <a:pt x="179" y="114"/>
                  </a:lnTo>
                  <a:lnTo>
                    <a:pt x="175" y="91"/>
                  </a:lnTo>
                  <a:lnTo>
                    <a:pt x="169" y="68"/>
                  </a:lnTo>
                  <a:lnTo>
                    <a:pt x="161" y="45"/>
                  </a:lnTo>
                  <a:lnTo>
                    <a:pt x="152" y="25"/>
                  </a:lnTo>
                  <a:lnTo>
                    <a:pt x="148" y="18"/>
                  </a:lnTo>
                  <a:lnTo>
                    <a:pt x="142" y="10"/>
                  </a:lnTo>
                  <a:lnTo>
                    <a:pt x="136" y="6"/>
                  </a:lnTo>
                  <a:lnTo>
                    <a:pt x="132" y="2"/>
                  </a:lnTo>
                  <a:lnTo>
                    <a:pt x="125" y="0"/>
                  </a:lnTo>
                  <a:lnTo>
                    <a:pt x="119" y="0"/>
                  </a:lnTo>
                  <a:lnTo>
                    <a:pt x="109" y="2"/>
                  </a:lnTo>
                  <a:lnTo>
                    <a:pt x="102" y="4"/>
                  </a:lnTo>
                  <a:lnTo>
                    <a:pt x="83" y="10"/>
                  </a:lnTo>
                  <a:lnTo>
                    <a:pt x="63" y="20"/>
                  </a:lnTo>
                  <a:lnTo>
                    <a:pt x="46" y="31"/>
                  </a:lnTo>
                  <a:lnTo>
                    <a:pt x="29" y="45"/>
                  </a:lnTo>
                  <a:lnTo>
                    <a:pt x="15" y="58"/>
                  </a:lnTo>
                  <a:lnTo>
                    <a:pt x="8" y="71"/>
                  </a:lnTo>
                  <a:lnTo>
                    <a:pt x="2" y="87"/>
                  </a:lnTo>
                  <a:lnTo>
                    <a:pt x="0" y="106"/>
                  </a:lnTo>
                  <a:lnTo>
                    <a:pt x="0" y="127"/>
                  </a:lnTo>
                  <a:lnTo>
                    <a:pt x="2" y="148"/>
                  </a:lnTo>
                  <a:lnTo>
                    <a:pt x="8" y="170"/>
                  </a:lnTo>
                  <a:lnTo>
                    <a:pt x="13" y="189"/>
                  </a:lnTo>
                  <a:lnTo>
                    <a:pt x="19" y="196"/>
                  </a:lnTo>
                  <a:lnTo>
                    <a:pt x="23" y="202"/>
                  </a:lnTo>
                  <a:lnTo>
                    <a:pt x="29" y="208"/>
                  </a:lnTo>
                  <a:lnTo>
                    <a:pt x="36" y="212"/>
                  </a:lnTo>
                  <a:close/>
                </a:path>
              </a:pathLst>
            </a:custGeom>
            <a:solidFill>
              <a:schemeClr val="bg1"/>
            </a:solidFill>
            <a:ln w="28575" cmpd="sng">
              <a:solidFill>
                <a:srgbClr val="244890"/>
              </a:solidFill>
              <a:prstDash val="solid"/>
              <a:round/>
              <a:headEnd/>
              <a:tailEnd/>
            </a:ln>
          </p:spPr>
          <p:txBody>
            <a:bodyPr/>
            <a:lstStyle/>
            <a:p>
              <a:endParaRPr lang="el-GR"/>
            </a:p>
          </p:txBody>
        </p:sp>
        <p:sp>
          <p:nvSpPr>
            <p:cNvPr id="57378" name="Freeform 8"/>
            <p:cNvSpPr>
              <a:spLocks/>
            </p:cNvSpPr>
            <p:nvPr/>
          </p:nvSpPr>
          <p:spPr bwMode="auto">
            <a:xfrm>
              <a:off x="1378" y="1154"/>
              <a:ext cx="437" cy="590"/>
            </a:xfrm>
            <a:custGeom>
              <a:avLst/>
              <a:gdLst>
                <a:gd name="T0" fmla="*/ 76 w 205"/>
                <a:gd name="T1" fmla="*/ 275 h 277"/>
                <a:gd name="T2" fmla="*/ 84 w 205"/>
                <a:gd name="T3" fmla="*/ 277 h 277"/>
                <a:gd name="T4" fmla="*/ 90 w 205"/>
                <a:gd name="T5" fmla="*/ 275 h 277"/>
                <a:gd name="T6" fmla="*/ 99 w 205"/>
                <a:gd name="T7" fmla="*/ 273 h 277"/>
                <a:gd name="T8" fmla="*/ 107 w 205"/>
                <a:gd name="T9" fmla="*/ 270 h 277"/>
                <a:gd name="T10" fmla="*/ 126 w 205"/>
                <a:gd name="T11" fmla="*/ 258 h 277"/>
                <a:gd name="T12" fmla="*/ 147 w 205"/>
                <a:gd name="T13" fmla="*/ 245 h 277"/>
                <a:gd name="T14" fmla="*/ 167 w 205"/>
                <a:gd name="T15" fmla="*/ 229 h 277"/>
                <a:gd name="T16" fmla="*/ 182 w 205"/>
                <a:gd name="T17" fmla="*/ 212 h 277"/>
                <a:gd name="T18" fmla="*/ 196 w 205"/>
                <a:gd name="T19" fmla="*/ 197 h 277"/>
                <a:gd name="T20" fmla="*/ 203 w 205"/>
                <a:gd name="T21" fmla="*/ 185 h 277"/>
                <a:gd name="T22" fmla="*/ 203 w 205"/>
                <a:gd name="T23" fmla="*/ 177 h 277"/>
                <a:gd name="T24" fmla="*/ 205 w 205"/>
                <a:gd name="T25" fmla="*/ 168 h 277"/>
                <a:gd name="T26" fmla="*/ 203 w 205"/>
                <a:gd name="T27" fmla="*/ 158 h 277"/>
                <a:gd name="T28" fmla="*/ 203 w 205"/>
                <a:gd name="T29" fmla="*/ 145 h 277"/>
                <a:gd name="T30" fmla="*/ 197 w 205"/>
                <a:gd name="T31" fmla="*/ 116 h 277"/>
                <a:gd name="T32" fmla="*/ 190 w 205"/>
                <a:gd name="T33" fmla="*/ 87 h 277"/>
                <a:gd name="T34" fmla="*/ 178 w 205"/>
                <a:gd name="T35" fmla="*/ 56 h 277"/>
                <a:gd name="T36" fmla="*/ 167 w 205"/>
                <a:gd name="T37" fmla="*/ 31 h 277"/>
                <a:gd name="T38" fmla="*/ 161 w 205"/>
                <a:gd name="T39" fmla="*/ 20 h 277"/>
                <a:gd name="T40" fmla="*/ 155 w 205"/>
                <a:gd name="T41" fmla="*/ 12 h 277"/>
                <a:gd name="T42" fmla="*/ 149 w 205"/>
                <a:gd name="T43" fmla="*/ 6 h 277"/>
                <a:gd name="T44" fmla="*/ 142 w 205"/>
                <a:gd name="T45" fmla="*/ 2 h 277"/>
                <a:gd name="T46" fmla="*/ 134 w 205"/>
                <a:gd name="T47" fmla="*/ 0 h 277"/>
                <a:gd name="T48" fmla="*/ 126 w 205"/>
                <a:gd name="T49" fmla="*/ 2 h 277"/>
                <a:gd name="T50" fmla="*/ 117 w 205"/>
                <a:gd name="T51" fmla="*/ 4 h 277"/>
                <a:gd name="T52" fmla="*/ 105 w 205"/>
                <a:gd name="T53" fmla="*/ 8 h 277"/>
                <a:gd name="T54" fmla="*/ 82 w 205"/>
                <a:gd name="T55" fmla="*/ 22 h 277"/>
                <a:gd name="T56" fmla="*/ 61 w 205"/>
                <a:gd name="T57" fmla="*/ 37 h 277"/>
                <a:gd name="T58" fmla="*/ 38 w 205"/>
                <a:gd name="T59" fmla="*/ 54 h 277"/>
                <a:gd name="T60" fmla="*/ 21 w 205"/>
                <a:gd name="T61" fmla="*/ 73 h 277"/>
                <a:gd name="T62" fmla="*/ 13 w 205"/>
                <a:gd name="T63" fmla="*/ 83 h 277"/>
                <a:gd name="T64" fmla="*/ 7 w 205"/>
                <a:gd name="T65" fmla="*/ 93 h 277"/>
                <a:gd name="T66" fmla="*/ 3 w 205"/>
                <a:gd name="T67" fmla="*/ 100 h 277"/>
                <a:gd name="T68" fmla="*/ 0 w 205"/>
                <a:gd name="T69" fmla="*/ 108 h 277"/>
                <a:gd name="T70" fmla="*/ 0 w 205"/>
                <a:gd name="T71" fmla="*/ 116 h 277"/>
                <a:gd name="T72" fmla="*/ 0 w 205"/>
                <a:gd name="T73" fmla="*/ 125 h 277"/>
                <a:gd name="T74" fmla="*/ 0 w 205"/>
                <a:gd name="T75" fmla="*/ 135 h 277"/>
                <a:gd name="T76" fmla="*/ 2 w 205"/>
                <a:gd name="T77" fmla="*/ 148 h 277"/>
                <a:gd name="T78" fmla="*/ 9 w 205"/>
                <a:gd name="T79" fmla="*/ 173 h 277"/>
                <a:gd name="T80" fmla="*/ 19 w 205"/>
                <a:gd name="T81" fmla="*/ 200 h 277"/>
                <a:gd name="T82" fmla="*/ 30 w 205"/>
                <a:gd name="T83" fmla="*/ 227 h 277"/>
                <a:gd name="T84" fmla="*/ 46 w 205"/>
                <a:gd name="T85" fmla="*/ 250 h 277"/>
                <a:gd name="T86" fmla="*/ 53 w 205"/>
                <a:gd name="T87" fmla="*/ 260 h 277"/>
                <a:gd name="T88" fmla="*/ 61 w 205"/>
                <a:gd name="T89" fmla="*/ 268 h 277"/>
                <a:gd name="T90" fmla="*/ 69 w 205"/>
                <a:gd name="T91" fmla="*/ 273 h 277"/>
                <a:gd name="T92" fmla="*/ 76 w 205"/>
                <a:gd name="T93" fmla="*/ 275 h 27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5"/>
                <a:gd name="T142" fmla="*/ 0 h 277"/>
                <a:gd name="T143" fmla="*/ 205 w 205"/>
                <a:gd name="T144" fmla="*/ 277 h 27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5" h="277">
                  <a:moveTo>
                    <a:pt x="76" y="275"/>
                  </a:moveTo>
                  <a:lnTo>
                    <a:pt x="84" y="277"/>
                  </a:lnTo>
                  <a:lnTo>
                    <a:pt x="90" y="275"/>
                  </a:lnTo>
                  <a:lnTo>
                    <a:pt x="99" y="273"/>
                  </a:lnTo>
                  <a:lnTo>
                    <a:pt x="107" y="270"/>
                  </a:lnTo>
                  <a:lnTo>
                    <a:pt x="126" y="258"/>
                  </a:lnTo>
                  <a:lnTo>
                    <a:pt x="147" y="245"/>
                  </a:lnTo>
                  <a:lnTo>
                    <a:pt x="167" y="229"/>
                  </a:lnTo>
                  <a:lnTo>
                    <a:pt x="182" y="212"/>
                  </a:lnTo>
                  <a:lnTo>
                    <a:pt x="196" y="197"/>
                  </a:lnTo>
                  <a:lnTo>
                    <a:pt x="203" y="185"/>
                  </a:lnTo>
                  <a:lnTo>
                    <a:pt x="203" y="177"/>
                  </a:lnTo>
                  <a:lnTo>
                    <a:pt x="205" y="168"/>
                  </a:lnTo>
                  <a:lnTo>
                    <a:pt x="203" y="158"/>
                  </a:lnTo>
                  <a:lnTo>
                    <a:pt x="203" y="145"/>
                  </a:lnTo>
                  <a:lnTo>
                    <a:pt x="197" y="116"/>
                  </a:lnTo>
                  <a:lnTo>
                    <a:pt x="190" y="87"/>
                  </a:lnTo>
                  <a:lnTo>
                    <a:pt x="178" y="56"/>
                  </a:lnTo>
                  <a:lnTo>
                    <a:pt x="167" y="31"/>
                  </a:lnTo>
                  <a:lnTo>
                    <a:pt x="161" y="20"/>
                  </a:lnTo>
                  <a:lnTo>
                    <a:pt x="155" y="12"/>
                  </a:lnTo>
                  <a:lnTo>
                    <a:pt x="149" y="6"/>
                  </a:lnTo>
                  <a:lnTo>
                    <a:pt x="142" y="2"/>
                  </a:lnTo>
                  <a:lnTo>
                    <a:pt x="134" y="0"/>
                  </a:lnTo>
                  <a:lnTo>
                    <a:pt x="126" y="2"/>
                  </a:lnTo>
                  <a:lnTo>
                    <a:pt x="117" y="4"/>
                  </a:lnTo>
                  <a:lnTo>
                    <a:pt x="105" y="8"/>
                  </a:lnTo>
                  <a:lnTo>
                    <a:pt x="82" y="22"/>
                  </a:lnTo>
                  <a:lnTo>
                    <a:pt x="61" y="37"/>
                  </a:lnTo>
                  <a:lnTo>
                    <a:pt x="38" y="54"/>
                  </a:lnTo>
                  <a:lnTo>
                    <a:pt x="21" y="73"/>
                  </a:lnTo>
                  <a:lnTo>
                    <a:pt x="13" y="83"/>
                  </a:lnTo>
                  <a:lnTo>
                    <a:pt x="7" y="93"/>
                  </a:lnTo>
                  <a:lnTo>
                    <a:pt x="3" y="100"/>
                  </a:lnTo>
                  <a:lnTo>
                    <a:pt x="0" y="108"/>
                  </a:lnTo>
                  <a:lnTo>
                    <a:pt x="0" y="116"/>
                  </a:lnTo>
                  <a:lnTo>
                    <a:pt x="0" y="125"/>
                  </a:lnTo>
                  <a:lnTo>
                    <a:pt x="0" y="135"/>
                  </a:lnTo>
                  <a:lnTo>
                    <a:pt x="2" y="148"/>
                  </a:lnTo>
                  <a:lnTo>
                    <a:pt x="9" y="173"/>
                  </a:lnTo>
                  <a:lnTo>
                    <a:pt x="19" y="200"/>
                  </a:lnTo>
                  <a:lnTo>
                    <a:pt x="30" y="227"/>
                  </a:lnTo>
                  <a:lnTo>
                    <a:pt x="46" y="250"/>
                  </a:lnTo>
                  <a:lnTo>
                    <a:pt x="53" y="260"/>
                  </a:lnTo>
                  <a:lnTo>
                    <a:pt x="61" y="268"/>
                  </a:lnTo>
                  <a:lnTo>
                    <a:pt x="69" y="273"/>
                  </a:lnTo>
                  <a:lnTo>
                    <a:pt x="76" y="275"/>
                  </a:lnTo>
                </a:path>
              </a:pathLst>
            </a:custGeom>
            <a:solidFill>
              <a:schemeClr val="bg1"/>
            </a:solidFill>
            <a:ln w="28575" cmpd="sng">
              <a:solidFill>
                <a:srgbClr val="244890"/>
              </a:solidFill>
              <a:prstDash val="solid"/>
              <a:round/>
              <a:headEnd/>
              <a:tailEnd/>
            </a:ln>
          </p:spPr>
          <p:txBody>
            <a:bodyPr/>
            <a:lstStyle/>
            <a:p>
              <a:endParaRPr lang="el-GR"/>
            </a:p>
          </p:txBody>
        </p:sp>
        <p:sp>
          <p:nvSpPr>
            <p:cNvPr id="57379" name="Freeform 9"/>
            <p:cNvSpPr>
              <a:spLocks/>
            </p:cNvSpPr>
            <p:nvPr/>
          </p:nvSpPr>
          <p:spPr bwMode="auto">
            <a:xfrm>
              <a:off x="3948" y="1126"/>
              <a:ext cx="433" cy="582"/>
            </a:xfrm>
            <a:custGeom>
              <a:avLst/>
              <a:gdLst>
                <a:gd name="T0" fmla="*/ 130 w 203"/>
                <a:gd name="T1" fmla="*/ 273 h 273"/>
                <a:gd name="T2" fmla="*/ 125 w 203"/>
                <a:gd name="T3" fmla="*/ 273 h 273"/>
                <a:gd name="T4" fmla="*/ 117 w 203"/>
                <a:gd name="T5" fmla="*/ 271 h 273"/>
                <a:gd name="T6" fmla="*/ 109 w 203"/>
                <a:gd name="T7" fmla="*/ 269 h 273"/>
                <a:gd name="T8" fmla="*/ 100 w 203"/>
                <a:gd name="T9" fmla="*/ 265 h 273"/>
                <a:gd name="T10" fmla="*/ 80 w 203"/>
                <a:gd name="T11" fmla="*/ 256 h 273"/>
                <a:gd name="T12" fmla="*/ 61 w 203"/>
                <a:gd name="T13" fmla="*/ 242 h 273"/>
                <a:gd name="T14" fmla="*/ 40 w 203"/>
                <a:gd name="T15" fmla="*/ 229 h 273"/>
                <a:gd name="T16" fmla="*/ 25 w 203"/>
                <a:gd name="T17" fmla="*/ 211 h 273"/>
                <a:gd name="T18" fmla="*/ 11 w 203"/>
                <a:gd name="T19" fmla="*/ 198 h 273"/>
                <a:gd name="T20" fmla="*/ 4 w 203"/>
                <a:gd name="T21" fmla="*/ 185 h 273"/>
                <a:gd name="T22" fmla="*/ 2 w 203"/>
                <a:gd name="T23" fmla="*/ 179 h 273"/>
                <a:gd name="T24" fmla="*/ 0 w 203"/>
                <a:gd name="T25" fmla="*/ 169 h 273"/>
                <a:gd name="T26" fmla="*/ 0 w 203"/>
                <a:gd name="T27" fmla="*/ 158 h 273"/>
                <a:gd name="T28" fmla="*/ 2 w 203"/>
                <a:gd name="T29" fmla="*/ 146 h 273"/>
                <a:gd name="T30" fmla="*/ 6 w 203"/>
                <a:gd name="T31" fmla="*/ 117 h 273"/>
                <a:gd name="T32" fmla="*/ 13 w 203"/>
                <a:gd name="T33" fmla="*/ 86 h 273"/>
                <a:gd name="T34" fmla="*/ 23 w 203"/>
                <a:gd name="T35" fmla="*/ 56 h 273"/>
                <a:gd name="T36" fmla="*/ 32 w 203"/>
                <a:gd name="T37" fmla="*/ 31 h 273"/>
                <a:gd name="T38" fmla="*/ 38 w 203"/>
                <a:gd name="T39" fmla="*/ 19 h 273"/>
                <a:gd name="T40" fmla="*/ 44 w 203"/>
                <a:gd name="T41" fmla="*/ 11 h 273"/>
                <a:gd name="T42" fmla="*/ 50 w 203"/>
                <a:gd name="T43" fmla="*/ 4 h 273"/>
                <a:gd name="T44" fmla="*/ 56 w 203"/>
                <a:gd name="T45" fmla="*/ 0 h 273"/>
                <a:gd name="T46" fmla="*/ 63 w 203"/>
                <a:gd name="T47" fmla="*/ 0 h 273"/>
                <a:gd name="T48" fmla="*/ 73 w 203"/>
                <a:gd name="T49" fmla="*/ 0 h 273"/>
                <a:gd name="T50" fmla="*/ 82 w 203"/>
                <a:gd name="T51" fmla="*/ 2 h 273"/>
                <a:gd name="T52" fmla="*/ 94 w 203"/>
                <a:gd name="T53" fmla="*/ 6 h 273"/>
                <a:gd name="T54" fmla="*/ 117 w 203"/>
                <a:gd name="T55" fmla="*/ 17 h 273"/>
                <a:gd name="T56" fmla="*/ 140 w 203"/>
                <a:gd name="T57" fmla="*/ 33 h 273"/>
                <a:gd name="T58" fmla="*/ 161 w 203"/>
                <a:gd name="T59" fmla="*/ 50 h 273"/>
                <a:gd name="T60" fmla="*/ 180 w 203"/>
                <a:gd name="T61" fmla="*/ 69 h 273"/>
                <a:gd name="T62" fmla="*/ 188 w 203"/>
                <a:gd name="T63" fmla="*/ 77 h 273"/>
                <a:gd name="T64" fmla="*/ 196 w 203"/>
                <a:gd name="T65" fmla="*/ 86 h 273"/>
                <a:gd name="T66" fmla="*/ 200 w 203"/>
                <a:gd name="T67" fmla="*/ 94 h 273"/>
                <a:gd name="T68" fmla="*/ 203 w 203"/>
                <a:gd name="T69" fmla="*/ 102 h 273"/>
                <a:gd name="T70" fmla="*/ 203 w 203"/>
                <a:gd name="T71" fmla="*/ 110 h 273"/>
                <a:gd name="T72" fmla="*/ 203 w 203"/>
                <a:gd name="T73" fmla="*/ 119 h 273"/>
                <a:gd name="T74" fmla="*/ 203 w 203"/>
                <a:gd name="T75" fmla="*/ 129 h 273"/>
                <a:gd name="T76" fmla="*/ 201 w 203"/>
                <a:gd name="T77" fmla="*/ 142 h 273"/>
                <a:gd name="T78" fmla="*/ 196 w 203"/>
                <a:gd name="T79" fmla="*/ 167 h 273"/>
                <a:gd name="T80" fmla="*/ 188 w 203"/>
                <a:gd name="T81" fmla="*/ 196 h 273"/>
                <a:gd name="T82" fmla="*/ 177 w 203"/>
                <a:gd name="T83" fmla="*/ 223 h 273"/>
                <a:gd name="T84" fmla="*/ 163 w 203"/>
                <a:gd name="T85" fmla="*/ 246 h 273"/>
                <a:gd name="T86" fmla="*/ 155 w 203"/>
                <a:gd name="T87" fmla="*/ 256 h 273"/>
                <a:gd name="T88" fmla="*/ 148 w 203"/>
                <a:gd name="T89" fmla="*/ 263 h 273"/>
                <a:gd name="T90" fmla="*/ 140 w 203"/>
                <a:gd name="T91" fmla="*/ 269 h 273"/>
                <a:gd name="T92" fmla="*/ 130 w 203"/>
                <a:gd name="T93" fmla="*/ 273 h 2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3"/>
                <a:gd name="T142" fmla="*/ 0 h 273"/>
                <a:gd name="T143" fmla="*/ 203 w 203"/>
                <a:gd name="T144" fmla="*/ 273 h 27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3" h="273">
                  <a:moveTo>
                    <a:pt x="130" y="273"/>
                  </a:moveTo>
                  <a:lnTo>
                    <a:pt x="125" y="273"/>
                  </a:lnTo>
                  <a:lnTo>
                    <a:pt x="117" y="271"/>
                  </a:lnTo>
                  <a:lnTo>
                    <a:pt x="109" y="269"/>
                  </a:lnTo>
                  <a:lnTo>
                    <a:pt x="100" y="265"/>
                  </a:lnTo>
                  <a:lnTo>
                    <a:pt x="80" y="256"/>
                  </a:lnTo>
                  <a:lnTo>
                    <a:pt x="61" y="242"/>
                  </a:lnTo>
                  <a:lnTo>
                    <a:pt x="40" y="229"/>
                  </a:lnTo>
                  <a:lnTo>
                    <a:pt x="25" y="211"/>
                  </a:lnTo>
                  <a:lnTo>
                    <a:pt x="11" y="198"/>
                  </a:lnTo>
                  <a:lnTo>
                    <a:pt x="4" y="185"/>
                  </a:lnTo>
                  <a:lnTo>
                    <a:pt x="2" y="179"/>
                  </a:lnTo>
                  <a:lnTo>
                    <a:pt x="0" y="169"/>
                  </a:lnTo>
                  <a:lnTo>
                    <a:pt x="0" y="158"/>
                  </a:lnTo>
                  <a:lnTo>
                    <a:pt x="2" y="146"/>
                  </a:lnTo>
                  <a:lnTo>
                    <a:pt x="6" y="117"/>
                  </a:lnTo>
                  <a:lnTo>
                    <a:pt x="13" y="86"/>
                  </a:lnTo>
                  <a:lnTo>
                    <a:pt x="23" y="56"/>
                  </a:lnTo>
                  <a:lnTo>
                    <a:pt x="32" y="31"/>
                  </a:lnTo>
                  <a:lnTo>
                    <a:pt x="38" y="19"/>
                  </a:lnTo>
                  <a:lnTo>
                    <a:pt x="44" y="11"/>
                  </a:lnTo>
                  <a:lnTo>
                    <a:pt x="50" y="4"/>
                  </a:lnTo>
                  <a:lnTo>
                    <a:pt x="56" y="0"/>
                  </a:lnTo>
                  <a:lnTo>
                    <a:pt x="63" y="0"/>
                  </a:lnTo>
                  <a:lnTo>
                    <a:pt x="73" y="0"/>
                  </a:lnTo>
                  <a:lnTo>
                    <a:pt x="82" y="2"/>
                  </a:lnTo>
                  <a:lnTo>
                    <a:pt x="94" y="6"/>
                  </a:lnTo>
                  <a:lnTo>
                    <a:pt x="117" y="17"/>
                  </a:lnTo>
                  <a:lnTo>
                    <a:pt x="140" y="33"/>
                  </a:lnTo>
                  <a:lnTo>
                    <a:pt x="161" y="50"/>
                  </a:lnTo>
                  <a:lnTo>
                    <a:pt x="180" y="69"/>
                  </a:lnTo>
                  <a:lnTo>
                    <a:pt x="188" y="77"/>
                  </a:lnTo>
                  <a:lnTo>
                    <a:pt x="196" y="86"/>
                  </a:lnTo>
                  <a:lnTo>
                    <a:pt x="200" y="94"/>
                  </a:lnTo>
                  <a:lnTo>
                    <a:pt x="203" y="102"/>
                  </a:lnTo>
                  <a:lnTo>
                    <a:pt x="203" y="110"/>
                  </a:lnTo>
                  <a:lnTo>
                    <a:pt x="203" y="119"/>
                  </a:lnTo>
                  <a:lnTo>
                    <a:pt x="203" y="129"/>
                  </a:lnTo>
                  <a:lnTo>
                    <a:pt x="201" y="142"/>
                  </a:lnTo>
                  <a:lnTo>
                    <a:pt x="196" y="167"/>
                  </a:lnTo>
                  <a:lnTo>
                    <a:pt x="188" y="196"/>
                  </a:lnTo>
                  <a:lnTo>
                    <a:pt x="177" y="223"/>
                  </a:lnTo>
                  <a:lnTo>
                    <a:pt x="163" y="246"/>
                  </a:lnTo>
                  <a:lnTo>
                    <a:pt x="155" y="256"/>
                  </a:lnTo>
                  <a:lnTo>
                    <a:pt x="148" y="263"/>
                  </a:lnTo>
                  <a:lnTo>
                    <a:pt x="140" y="269"/>
                  </a:lnTo>
                  <a:lnTo>
                    <a:pt x="130" y="273"/>
                  </a:lnTo>
                </a:path>
              </a:pathLst>
            </a:custGeom>
            <a:solidFill>
              <a:schemeClr val="bg1"/>
            </a:solidFill>
            <a:ln w="28575" cmpd="sng">
              <a:solidFill>
                <a:srgbClr val="244890"/>
              </a:solidFill>
              <a:prstDash val="solid"/>
              <a:round/>
              <a:headEnd/>
              <a:tailEnd/>
            </a:ln>
          </p:spPr>
          <p:txBody>
            <a:bodyPr/>
            <a:lstStyle/>
            <a:p>
              <a:endParaRPr lang="el-GR"/>
            </a:p>
          </p:txBody>
        </p:sp>
        <p:sp>
          <p:nvSpPr>
            <p:cNvPr id="57380" name="Freeform 10"/>
            <p:cNvSpPr>
              <a:spLocks/>
            </p:cNvSpPr>
            <p:nvPr/>
          </p:nvSpPr>
          <p:spPr bwMode="auto">
            <a:xfrm>
              <a:off x="2872" y="606"/>
              <a:ext cx="473" cy="271"/>
            </a:xfrm>
            <a:custGeom>
              <a:avLst/>
              <a:gdLst>
                <a:gd name="T0" fmla="*/ 2 w 222"/>
                <a:gd name="T1" fmla="*/ 40 h 127"/>
                <a:gd name="T2" fmla="*/ 0 w 222"/>
                <a:gd name="T3" fmla="*/ 63 h 127"/>
                <a:gd name="T4" fmla="*/ 0 w 222"/>
                <a:gd name="T5" fmla="*/ 77 h 127"/>
                <a:gd name="T6" fmla="*/ 2 w 222"/>
                <a:gd name="T7" fmla="*/ 82 h 127"/>
                <a:gd name="T8" fmla="*/ 5 w 222"/>
                <a:gd name="T9" fmla="*/ 84 h 127"/>
                <a:gd name="T10" fmla="*/ 9 w 222"/>
                <a:gd name="T11" fmla="*/ 88 h 127"/>
                <a:gd name="T12" fmla="*/ 15 w 222"/>
                <a:gd name="T13" fmla="*/ 88 h 127"/>
                <a:gd name="T14" fmla="*/ 52 w 222"/>
                <a:gd name="T15" fmla="*/ 90 h 127"/>
                <a:gd name="T16" fmla="*/ 107 w 222"/>
                <a:gd name="T17" fmla="*/ 96 h 127"/>
                <a:gd name="T18" fmla="*/ 138 w 222"/>
                <a:gd name="T19" fmla="*/ 104 h 127"/>
                <a:gd name="T20" fmla="*/ 161 w 222"/>
                <a:gd name="T21" fmla="*/ 111 h 127"/>
                <a:gd name="T22" fmla="*/ 178 w 222"/>
                <a:gd name="T23" fmla="*/ 119 h 127"/>
                <a:gd name="T24" fmla="*/ 192 w 222"/>
                <a:gd name="T25" fmla="*/ 125 h 127"/>
                <a:gd name="T26" fmla="*/ 197 w 222"/>
                <a:gd name="T27" fmla="*/ 127 h 127"/>
                <a:gd name="T28" fmla="*/ 203 w 222"/>
                <a:gd name="T29" fmla="*/ 127 h 127"/>
                <a:gd name="T30" fmla="*/ 207 w 222"/>
                <a:gd name="T31" fmla="*/ 125 h 127"/>
                <a:gd name="T32" fmla="*/ 211 w 222"/>
                <a:gd name="T33" fmla="*/ 121 h 127"/>
                <a:gd name="T34" fmla="*/ 217 w 222"/>
                <a:gd name="T35" fmla="*/ 107 h 127"/>
                <a:gd name="T36" fmla="*/ 222 w 222"/>
                <a:gd name="T37" fmla="*/ 86 h 127"/>
                <a:gd name="T38" fmla="*/ 222 w 222"/>
                <a:gd name="T39" fmla="*/ 79 h 127"/>
                <a:gd name="T40" fmla="*/ 222 w 222"/>
                <a:gd name="T41" fmla="*/ 69 h 127"/>
                <a:gd name="T42" fmla="*/ 221 w 222"/>
                <a:gd name="T43" fmla="*/ 63 h 127"/>
                <a:gd name="T44" fmla="*/ 219 w 222"/>
                <a:gd name="T45" fmla="*/ 56 h 127"/>
                <a:gd name="T46" fmla="*/ 215 w 222"/>
                <a:gd name="T47" fmla="*/ 50 h 127"/>
                <a:gd name="T48" fmla="*/ 211 w 222"/>
                <a:gd name="T49" fmla="*/ 44 h 127"/>
                <a:gd name="T50" fmla="*/ 205 w 222"/>
                <a:gd name="T51" fmla="*/ 38 h 127"/>
                <a:gd name="T52" fmla="*/ 197 w 222"/>
                <a:gd name="T53" fmla="*/ 34 h 127"/>
                <a:gd name="T54" fmla="*/ 182 w 222"/>
                <a:gd name="T55" fmla="*/ 27 h 127"/>
                <a:gd name="T56" fmla="*/ 167 w 222"/>
                <a:gd name="T57" fmla="*/ 19 h 127"/>
                <a:gd name="T58" fmla="*/ 148 w 222"/>
                <a:gd name="T59" fmla="*/ 13 h 127"/>
                <a:gd name="T60" fmla="*/ 128 w 222"/>
                <a:gd name="T61" fmla="*/ 9 h 127"/>
                <a:gd name="T62" fmla="*/ 109 w 222"/>
                <a:gd name="T63" fmla="*/ 6 h 127"/>
                <a:gd name="T64" fmla="*/ 88 w 222"/>
                <a:gd name="T65" fmla="*/ 2 h 127"/>
                <a:gd name="T66" fmla="*/ 69 w 222"/>
                <a:gd name="T67" fmla="*/ 0 h 127"/>
                <a:gd name="T68" fmla="*/ 50 w 222"/>
                <a:gd name="T69" fmla="*/ 2 h 127"/>
                <a:gd name="T70" fmla="*/ 40 w 222"/>
                <a:gd name="T71" fmla="*/ 4 h 127"/>
                <a:gd name="T72" fmla="*/ 32 w 222"/>
                <a:gd name="T73" fmla="*/ 6 h 127"/>
                <a:gd name="T74" fmla="*/ 25 w 222"/>
                <a:gd name="T75" fmla="*/ 7 h 127"/>
                <a:gd name="T76" fmla="*/ 19 w 222"/>
                <a:gd name="T77" fmla="*/ 13 h 127"/>
                <a:gd name="T78" fmla="*/ 13 w 222"/>
                <a:gd name="T79" fmla="*/ 17 h 127"/>
                <a:gd name="T80" fmla="*/ 9 w 222"/>
                <a:gd name="T81" fmla="*/ 23 h 127"/>
                <a:gd name="T82" fmla="*/ 5 w 222"/>
                <a:gd name="T83" fmla="*/ 31 h 127"/>
                <a:gd name="T84" fmla="*/ 2 w 222"/>
                <a:gd name="T85" fmla="*/ 40 h 1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2"/>
                <a:gd name="T130" fmla="*/ 0 h 127"/>
                <a:gd name="T131" fmla="*/ 222 w 222"/>
                <a:gd name="T132" fmla="*/ 127 h 1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2" h="127">
                  <a:moveTo>
                    <a:pt x="2" y="40"/>
                  </a:moveTo>
                  <a:lnTo>
                    <a:pt x="0" y="63"/>
                  </a:lnTo>
                  <a:lnTo>
                    <a:pt x="0" y="77"/>
                  </a:lnTo>
                  <a:lnTo>
                    <a:pt x="2" y="82"/>
                  </a:lnTo>
                  <a:lnTo>
                    <a:pt x="5" y="84"/>
                  </a:lnTo>
                  <a:lnTo>
                    <a:pt x="9" y="88"/>
                  </a:lnTo>
                  <a:lnTo>
                    <a:pt x="15" y="88"/>
                  </a:lnTo>
                  <a:lnTo>
                    <a:pt x="52" y="90"/>
                  </a:lnTo>
                  <a:lnTo>
                    <a:pt x="107" y="96"/>
                  </a:lnTo>
                  <a:lnTo>
                    <a:pt x="138" y="104"/>
                  </a:lnTo>
                  <a:lnTo>
                    <a:pt x="161" y="111"/>
                  </a:lnTo>
                  <a:lnTo>
                    <a:pt x="178" y="119"/>
                  </a:lnTo>
                  <a:lnTo>
                    <a:pt x="192" y="125"/>
                  </a:lnTo>
                  <a:lnTo>
                    <a:pt x="197" y="127"/>
                  </a:lnTo>
                  <a:lnTo>
                    <a:pt x="203" y="127"/>
                  </a:lnTo>
                  <a:lnTo>
                    <a:pt x="207" y="125"/>
                  </a:lnTo>
                  <a:lnTo>
                    <a:pt x="211" y="121"/>
                  </a:lnTo>
                  <a:lnTo>
                    <a:pt x="217" y="107"/>
                  </a:lnTo>
                  <a:lnTo>
                    <a:pt x="222" y="86"/>
                  </a:lnTo>
                  <a:lnTo>
                    <a:pt x="222" y="79"/>
                  </a:lnTo>
                  <a:lnTo>
                    <a:pt x="222" y="69"/>
                  </a:lnTo>
                  <a:lnTo>
                    <a:pt x="221" y="63"/>
                  </a:lnTo>
                  <a:lnTo>
                    <a:pt x="219" y="56"/>
                  </a:lnTo>
                  <a:lnTo>
                    <a:pt x="215" y="50"/>
                  </a:lnTo>
                  <a:lnTo>
                    <a:pt x="211" y="44"/>
                  </a:lnTo>
                  <a:lnTo>
                    <a:pt x="205" y="38"/>
                  </a:lnTo>
                  <a:lnTo>
                    <a:pt x="197" y="34"/>
                  </a:lnTo>
                  <a:lnTo>
                    <a:pt x="182" y="27"/>
                  </a:lnTo>
                  <a:lnTo>
                    <a:pt x="167" y="19"/>
                  </a:lnTo>
                  <a:lnTo>
                    <a:pt x="148" y="13"/>
                  </a:lnTo>
                  <a:lnTo>
                    <a:pt x="128" y="9"/>
                  </a:lnTo>
                  <a:lnTo>
                    <a:pt x="109" y="6"/>
                  </a:lnTo>
                  <a:lnTo>
                    <a:pt x="88" y="2"/>
                  </a:lnTo>
                  <a:lnTo>
                    <a:pt x="69" y="0"/>
                  </a:lnTo>
                  <a:lnTo>
                    <a:pt x="50" y="2"/>
                  </a:lnTo>
                  <a:lnTo>
                    <a:pt x="40" y="4"/>
                  </a:lnTo>
                  <a:lnTo>
                    <a:pt x="32" y="6"/>
                  </a:lnTo>
                  <a:lnTo>
                    <a:pt x="25" y="7"/>
                  </a:lnTo>
                  <a:lnTo>
                    <a:pt x="19" y="13"/>
                  </a:lnTo>
                  <a:lnTo>
                    <a:pt x="13" y="17"/>
                  </a:lnTo>
                  <a:lnTo>
                    <a:pt x="9" y="23"/>
                  </a:lnTo>
                  <a:lnTo>
                    <a:pt x="5" y="31"/>
                  </a:lnTo>
                  <a:lnTo>
                    <a:pt x="2" y="40"/>
                  </a:lnTo>
                </a:path>
              </a:pathLst>
            </a:custGeom>
            <a:solidFill>
              <a:schemeClr val="bg1"/>
            </a:solidFill>
            <a:ln w="28575" cmpd="sng">
              <a:solidFill>
                <a:srgbClr val="244890"/>
              </a:solidFill>
              <a:prstDash val="solid"/>
              <a:round/>
              <a:headEnd/>
              <a:tailEnd/>
            </a:ln>
          </p:spPr>
          <p:txBody>
            <a:bodyPr/>
            <a:lstStyle/>
            <a:p>
              <a:endParaRPr lang="el-GR"/>
            </a:p>
          </p:txBody>
        </p:sp>
        <p:sp>
          <p:nvSpPr>
            <p:cNvPr id="57381" name="Freeform 11"/>
            <p:cNvSpPr>
              <a:spLocks/>
            </p:cNvSpPr>
            <p:nvPr/>
          </p:nvSpPr>
          <p:spPr bwMode="auto">
            <a:xfrm>
              <a:off x="3326" y="745"/>
              <a:ext cx="441" cy="385"/>
            </a:xfrm>
            <a:custGeom>
              <a:avLst/>
              <a:gdLst>
                <a:gd name="T0" fmla="*/ 17 w 207"/>
                <a:gd name="T1" fmla="*/ 19 h 181"/>
                <a:gd name="T2" fmla="*/ 6 w 207"/>
                <a:gd name="T3" fmla="*/ 39 h 181"/>
                <a:gd name="T4" fmla="*/ 0 w 207"/>
                <a:gd name="T5" fmla="*/ 52 h 181"/>
                <a:gd name="T6" fmla="*/ 0 w 207"/>
                <a:gd name="T7" fmla="*/ 58 h 181"/>
                <a:gd name="T8" fmla="*/ 2 w 207"/>
                <a:gd name="T9" fmla="*/ 62 h 181"/>
                <a:gd name="T10" fmla="*/ 4 w 207"/>
                <a:gd name="T11" fmla="*/ 66 h 181"/>
                <a:gd name="T12" fmla="*/ 9 w 207"/>
                <a:gd name="T13" fmla="*/ 69 h 181"/>
                <a:gd name="T14" fmla="*/ 40 w 207"/>
                <a:gd name="T15" fmla="*/ 87 h 181"/>
                <a:gd name="T16" fmla="*/ 90 w 207"/>
                <a:gd name="T17" fmla="*/ 114 h 181"/>
                <a:gd name="T18" fmla="*/ 113 w 207"/>
                <a:gd name="T19" fmla="*/ 135 h 181"/>
                <a:gd name="T20" fmla="*/ 132 w 207"/>
                <a:gd name="T21" fmla="*/ 152 h 181"/>
                <a:gd name="T22" fmla="*/ 146 w 207"/>
                <a:gd name="T23" fmla="*/ 165 h 181"/>
                <a:gd name="T24" fmla="*/ 155 w 207"/>
                <a:gd name="T25" fmla="*/ 177 h 181"/>
                <a:gd name="T26" fmla="*/ 159 w 207"/>
                <a:gd name="T27" fmla="*/ 179 h 181"/>
                <a:gd name="T28" fmla="*/ 165 w 207"/>
                <a:gd name="T29" fmla="*/ 181 h 181"/>
                <a:gd name="T30" fmla="*/ 169 w 207"/>
                <a:gd name="T31" fmla="*/ 181 h 181"/>
                <a:gd name="T32" fmla="*/ 173 w 207"/>
                <a:gd name="T33" fmla="*/ 181 h 181"/>
                <a:gd name="T34" fmla="*/ 184 w 207"/>
                <a:gd name="T35" fmla="*/ 171 h 181"/>
                <a:gd name="T36" fmla="*/ 198 w 207"/>
                <a:gd name="T37" fmla="*/ 154 h 181"/>
                <a:gd name="T38" fmla="*/ 202 w 207"/>
                <a:gd name="T39" fmla="*/ 146 h 181"/>
                <a:gd name="T40" fmla="*/ 205 w 207"/>
                <a:gd name="T41" fmla="*/ 139 h 181"/>
                <a:gd name="T42" fmla="*/ 207 w 207"/>
                <a:gd name="T43" fmla="*/ 131 h 181"/>
                <a:gd name="T44" fmla="*/ 207 w 207"/>
                <a:gd name="T45" fmla="*/ 125 h 181"/>
                <a:gd name="T46" fmla="*/ 207 w 207"/>
                <a:gd name="T47" fmla="*/ 117 h 181"/>
                <a:gd name="T48" fmla="*/ 205 w 207"/>
                <a:gd name="T49" fmla="*/ 110 h 181"/>
                <a:gd name="T50" fmla="*/ 202 w 207"/>
                <a:gd name="T51" fmla="*/ 102 h 181"/>
                <a:gd name="T52" fmla="*/ 198 w 207"/>
                <a:gd name="T53" fmla="*/ 96 h 181"/>
                <a:gd name="T54" fmla="*/ 188 w 207"/>
                <a:gd name="T55" fmla="*/ 83 h 181"/>
                <a:gd name="T56" fmla="*/ 175 w 207"/>
                <a:gd name="T57" fmla="*/ 69 h 181"/>
                <a:gd name="T58" fmla="*/ 161 w 207"/>
                <a:gd name="T59" fmla="*/ 56 h 181"/>
                <a:gd name="T60" fmla="*/ 144 w 207"/>
                <a:gd name="T61" fmla="*/ 44 h 181"/>
                <a:gd name="T62" fmla="*/ 129 w 207"/>
                <a:gd name="T63" fmla="*/ 33 h 181"/>
                <a:gd name="T64" fmla="*/ 111 w 207"/>
                <a:gd name="T65" fmla="*/ 21 h 181"/>
                <a:gd name="T66" fmla="*/ 94 w 207"/>
                <a:gd name="T67" fmla="*/ 12 h 181"/>
                <a:gd name="T68" fmla="*/ 77 w 207"/>
                <a:gd name="T69" fmla="*/ 4 h 181"/>
                <a:gd name="T70" fmla="*/ 67 w 207"/>
                <a:gd name="T71" fmla="*/ 2 h 181"/>
                <a:gd name="T72" fmla="*/ 59 w 207"/>
                <a:gd name="T73" fmla="*/ 2 h 181"/>
                <a:gd name="T74" fmla="*/ 52 w 207"/>
                <a:gd name="T75" fmla="*/ 0 h 181"/>
                <a:gd name="T76" fmla="*/ 44 w 207"/>
                <a:gd name="T77" fmla="*/ 2 h 181"/>
                <a:gd name="T78" fmla="*/ 36 w 207"/>
                <a:gd name="T79" fmla="*/ 4 h 181"/>
                <a:gd name="T80" fmla="*/ 31 w 207"/>
                <a:gd name="T81" fmla="*/ 8 h 181"/>
                <a:gd name="T82" fmla="*/ 23 w 207"/>
                <a:gd name="T83" fmla="*/ 14 h 181"/>
                <a:gd name="T84" fmla="*/ 17 w 207"/>
                <a:gd name="T85" fmla="*/ 19 h 18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7"/>
                <a:gd name="T130" fmla="*/ 0 h 181"/>
                <a:gd name="T131" fmla="*/ 207 w 207"/>
                <a:gd name="T132" fmla="*/ 181 h 18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7" h="181">
                  <a:moveTo>
                    <a:pt x="17" y="19"/>
                  </a:moveTo>
                  <a:lnTo>
                    <a:pt x="6" y="39"/>
                  </a:lnTo>
                  <a:lnTo>
                    <a:pt x="0" y="52"/>
                  </a:lnTo>
                  <a:lnTo>
                    <a:pt x="0" y="58"/>
                  </a:lnTo>
                  <a:lnTo>
                    <a:pt x="2" y="62"/>
                  </a:lnTo>
                  <a:lnTo>
                    <a:pt x="4" y="66"/>
                  </a:lnTo>
                  <a:lnTo>
                    <a:pt x="9" y="69"/>
                  </a:lnTo>
                  <a:lnTo>
                    <a:pt x="40" y="87"/>
                  </a:lnTo>
                  <a:lnTo>
                    <a:pt x="90" y="114"/>
                  </a:lnTo>
                  <a:lnTo>
                    <a:pt x="113" y="135"/>
                  </a:lnTo>
                  <a:lnTo>
                    <a:pt x="132" y="152"/>
                  </a:lnTo>
                  <a:lnTo>
                    <a:pt x="146" y="165"/>
                  </a:lnTo>
                  <a:lnTo>
                    <a:pt x="155" y="177"/>
                  </a:lnTo>
                  <a:lnTo>
                    <a:pt x="159" y="179"/>
                  </a:lnTo>
                  <a:lnTo>
                    <a:pt x="165" y="181"/>
                  </a:lnTo>
                  <a:lnTo>
                    <a:pt x="169" y="181"/>
                  </a:lnTo>
                  <a:lnTo>
                    <a:pt x="173" y="181"/>
                  </a:lnTo>
                  <a:lnTo>
                    <a:pt x="184" y="171"/>
                  </a:lnTo>
                  <a:lnTo>
                    <a:pt x="198" y="154"/>
                  </a:lnTo>
                  <a:lnTo>
                    <a:pt x="202" y="146"/>
                  </a:lnTo>
                  <a:lnTo>
                    <a:pt x="205" y="139"/>
                  </a:lnTo>
                  <a:lnTo>
                    <a:pt x="207" y="131"/>
                  </a:lnTo>
                  <a:lnTo>
                    <a:pt x="207" y="125"/>
                  </a:lnTo>
                  <a:lnTo>
                    <a:pt x="207" y="117"/>
                  </a:lnTo>
                  <a:lnTo>
                    <a:pt x="205" y="110"/>
                  </a:lnTo>
                  <a:lnTo>
                    <a:pt x="202" y="102"/>
                  </a:lnTo>
                  <a:lnTo>
                    <a:pt x="198" y="96"/>
                  </a:lnTo>
                  <a:lnTo>
                    <a:pt x="188" y="83"/>
                  </a:lnTo>
                  <a:lnTo>
                    <a:pt x="175" y="69"/>
                  </a:lnTo>
                  <a:lnTo>
                    <a:pt x="161" y="56"/>
                  </a:lnTo>
                  <a:lnTo>
                    <a:pt x="144" y="44"/>
                  </a:lnTo>
                  <a:lnTo>
                    <a:pt x="129" y="33"/>
                  </a:lnTo>
                  <a:lnTo>
                    <a:pt x="111" y="21"/>
                  </a:lnTo>
                  <a:lnTo>
                    <a:pt x="94" y="12"/>
                  </a:lnTo>
                  <a:lnTo>
                    <a:pt x="77" y="4"/>
                  </a:lnTo>
                  <a:lnTo>
                    <a:pt x="67" y="2"/>
                  </a:lnTo>
                  <a:lnTo>
                    <a:pt x="59" y="2"/>
                  </a:lnTo>
                  <a:lnTo>
                    <a:pt x="52" y="0"/>
                  </a:lnTo>
                  <a:lnTo>
                    <a:pt x="44" y="2"/>
                  </a:lnTo>
                  <a:lnTo>
                    <a:pt x="36" y="4"/>
                  </a:lnTo>
                  <a:lnTo>
                    <a:pt x="31" y="8"/>
                  </a:lnTo>
                  <a:lnTo>
                    <a:pt x="23" y="14"/>
                  </a:lnTo>
                  <a:lnTo>
                    <a:pt x="17" y="19"/>
                  </a:lnTo>
                </a:path>
              </a:pathLst>
            </a:custGeom>
            <a:solidFill>
              <a:schemeClr val="bg1"/>
            </a:solidFill>
            <a:ln w="28575" cmpd="sng">
              <a:solidFill>
                <a:srgbClr val="244890"/>
              </a:solidFill>
              <a:prstDash val="solid"/>
              <a:round/>
              <a:headEnd/>
              <a:tailEnd/>
            </a:ln>
          </p:spPr>
          <p:txBody>
            <a:bodyPr/>
            <a:lstStyle/>
            <a:p>
              <a:endParaRPr lang="el-GR"/>
            </a:p>
          </p:txBody>
        </p:sp>
        <p:sp>
          <p:nvSpPr>
            <p:cNvPr id="57382" name="Freeform 12"/>
            <p:cNvSpPr>
              <a:spLocks/>
            </p:cNvSpPr>
            <p:nvPr/>
          </p:nvSpPr>
          <p:spPr bwMode="auto">
            <a:xfrm>
              <a:off x="1979" y="766"/>
              <a:ext cx="446" cy="383"/>
            </a:xfrm>
            <a:custGeom>
              <a:avLst/>
              <a:gdLst>
                <a:gd name="T0" fmla="*/ 190 w 209"/>
                <a:gd name="T1" fmla="*/ 19 h 180"/>
                <a:gd name="T2" fmla="*/ 204 w 209"/>
                <a:gd name="T3" fmla="*/ 38 h 180"/>
                <a:gd name="T4" fmla="*/ 209 w 209"/>
                <a:gd name="T5" fmla="*/ 52 h 180"/>
                <a:gd name="T6" fmla="*/ 209 w 209"/>
                <a:gd name="T7" fmla="*/ 57 h 180"/>
                <a:gd name="T8" fmla="*/ 207 w 209"/>
                <a:gd name="T9" fmla="*/ 61 h 180"/>
                <a:gd name="T10" fmla="*/ 204 w 209"/>
                <a:gd name="T11" fmla="*/ 65 h 180"/>
                <a:gd name="T12" fmla="*/ 200 w 209"/>
                <a:gd name="T13" fmla="*/ 69 h 180"/>
                <a:gd name="T14" fmla="*/ 167 w 209"/>
                <a:gd name="T15" fmla="*/ 84 h 180"/>
                <a:gd name="T16" fmla="*/ 119 w 209"/>
                <a:gd name="T17" fmla="*/ 113 h 180"/>
                <a:gd name="T18" fmla="*/ 94 w 209"/>
                <a:gd name="T19" fmla="*/ 132 h 180"/>
                <a:gd name="T20" fmla="*/ 77 w 209"/>
                <a:gd name="T21" fmla="*/ 150 h 180"/>
                <a:gd name="T22" fmla="*/ 63 w 209"/>
                <a:gd name="T23" fmla="*/ 165 h 180"/>
                <a:gd name="T24" fmla="*/ 54 w 209"/>
                <a:gd name="T25" fmla="*/ 175 h 180"/>
                <a:gd name="T26" fmla="*/ 48 w 209"/>
                <a:gd name="T27" fmla="*/ 179 h 180"/>
                <a:gd name="T28" fmla="*/ 44 w 209"/>
                <a:gd name="T29" fmla="*/ 180 h 180"/>
                <a:gd name="T30" fmla="*/ 40 w 209"/>
                <a:gd name="T31" fmla="*/ 180 h 180"/>
                <a:gd name="T32" fmla="*/ 35 w 209"/>
                <a:gd name="T33" fmla="*/ 179 h 180"/>
                <a:gd name="T34" fmla="*/ 25 w 209"/>
                <a:gd name="T35" fmla="*/ 171 h 180"/>
                <a:gd name="T36" fmla="*/ 11 w 209"/>
                <a:gd name="T37" fmla="*/ 154 h 180"/>
                <a:gd name="T38" fmla="*/ 6 w 209"/>
                <a:gd name="T39" fmla="*/ 146 h 180"/>
                <a:gd name="T40" fmla="*/ 4 w 209"/>
                <a:gd name="T41" fmla="*/ 138 h 180"/>
                <a:gd name="T42" fmla="*/ 2 w 209"/>
                <a:gd name="T43" fmla="*/ 131 h 180"/>
                <a:gd name="T44" fmla="*/ 0 w 209"/>
                <a:gd name="T45" fmla="*/ 123 h 180"/>
                <a:gd name="T46" fmla="*/ 2 w 209"/>
                <a:gd name="T47" fmla="*/ 117 h 180"/>
                <a:gd name="T48" fmla="*/ 4 w 209"/>
                <a:gd name="T49" fmla="*/ 109 h 180"/>
                <a:gd name="T50" fmla="*/ 6 w 209"/>
                <a:gd name="T51" fmla="*/ 102 h 180"/>
                <a:gd name="T52" fmla="*/ 11 w 209"/>
                <a:gd name="T53" fmla="*/ 96 h 180"/>
                <a:gd name="T54" fmla="*/ 21 w 209"/>
                <a:gd name="T55" fmla="*/ 82 h 180"/>
                <a:gd name="T56" fmla="*/ 33 w 209"/>
                <a:gd name="T57" fmla="*/ 69 h 180"/>
                <a:gd name="T58" fmla="*/ 48 w 209"/>
                <a:gd name="T59" fmla="*/ 56 h 180"/>
                <a:gd name="T60" fmla="*/ 63 w 209"/>
                <a:gd name="T61" fmla="*/ 44 h 180"/>
                <a:gd name="T62" fmla="*/ 81 w 209"/>
                <a:gd name="T63" fmla="*/ 31 h 180"/>
                <a:gd name="T64" fmla="*/ 98 w 209"/>
                <a:gd name="T65" fmla="*/ 21 h 180"/>
                <a:gd name="T66" fmla="*/ 115 w 209"/>
                <a:gd name="T67" fmla="*/ 11 h 180"/>
                <a:gd name="T68" fmla="*/ 132 w 209"/>
                <a:gd name="T69" fmla="*/ 4 h 180"/>
                <a:gd name="T70" fmla="*/ 140 w 209"/>
                <a:gd name="T71" fmla="*/ 2 h 180"/>
                <a:gd name="T72" fmla="*/ 150 w 209"/>
                <a:gd name="T73" fmla="*/ 0 h 180"/>
                <a:gd name="T74" fmla="*/ 157 w 209"/>
                <a:gd name="T75" fmla="*/ 0 h 180"/>
                <a:gd name="T76" fmla="*/ 165 w 209"/>
                <a:gd name="T77" fmla="*/ 2 h 180"/>
                <a:gd name="T78" fmla="*/ 171 w 209"/>
                <a:gd name="T79" fmla="*/ 4 h 180"/>
                <a:gd name="T80" fmla="*/ 179 w 209"/>
                <a:gd name="T81" fmla="*/ 7 h 180"/>
                <a:gd name="T82" fmla="*/ 184 w 209"/>
                <a:gd name="T83" fmla="*/ 11 h 180"/>
                <a:gd name="T84" fmla="*/ 190 w 209"/>
                <a:gd name="T85" fmla="*/ 19 h 18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9"/>
                <a:gd name="T130" fmla="*/ 0 h 180"/>
                <a:gd name="T131" fmla="*/ 209 w 209"/>
                <a:gd name="T132" fmla="*/ 180 h 18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9" h="180">
                  <a:moveTo>
                    <a:pt x="190" y="19"/>
                  </a:moveTo>
                  <a:lnTo>
                    <a:pt x="204" y="38"/>
                  </a:lnTo>
                  <a:lnTo>
                    <a:pt x="209" y="52"/>
                  </a:lnTo>
                  <a:lnTo>
                    <a:pt x="209" y="57"/>
                  </a:lnTo>
                  <a:lnTo>
                    <a:pt x="207" y="61"/>
                  </a:lnTo>
                  <a:lnTo>
                    <a:pt x="204" y="65"/>
                  </a:lnTo>
                  <a:lnTo>
                    <a:pt x="200" y="69"/>
                  </a:lnTo>
                  <a:lnTo>
                    <a:pt x="167" y="84"/>
                  </a:lnTo>
                  <a:lnTo>
                    <a:pt x="119" y="113"/>
                  </a:lnTo>
                  <a:lnTo>
                    <a:pt x="94" y="132"/>
                  </a:lnTo>
                  <a:lnTo>
                    <a:pt x="77" y="150"/>
                  </a:lnTo>
                  <a:lnTo>
                    <a:pt x="63" y="165"/>
                  </a:lnTo>
                  <a:lnTo>
                    <a:pt x="54" y="175"/>
                  </a:lnTo>
                  <a:lnTo>
                    <a:pt x="48" y="179"/>
                  </a:lnTo>
                  <a:lnTo>
                    <a:pt x="44" y="180"/>
                  </a:lnTo>
                  <a:lnTo>
                    <a:pt x="40" y="180"/>
                  </a:lnTo>
                  <a:lnTo>
                    <a:pt x="35" y="179"/>
                  </a:lnTo>
                  <a:lnTo>
                    <a:pt x="25" y="171"/>
                  </a:lnTo>
                  <a:lnTo>
                    <a:pt x="11" y="154"/>
                  </a:lnTo>
                  <a:lnTo>
                    <a:pt x="6" y="146"/>
                  </a:lnTo>
                  <a:lnTo>
                    <a:pt x="4" y="138"/>
                  </a:lnTo>
                  <a:lnTo>
                    <a:pt x="2" y="131"/>
                  </a:lnTo>
                  <a:lnTo>
                    <a:pt x="0" y="123"/>
                  </a:lnTo>
                  <a:lnTo>
                    <a:pt x="2" y="117"/>
                  </a:lnTo>
                  <a:lnTo>
                    <a:pt x="4" y="109"/>
                  </a:lnTo>
                  <a:lnTo>
                    <a:pt x="6" y="102"/>
                  </a:lnTo>
                  <a:lnTo>
                    <a:pt x="11" y="96"/>
                  </a:lnTo>
                  <a:lnTo>
                    <a:pt x="21" y="82"/>
                  </a:lnTo>
                  <a:lnTo>
                    <a:pt x="33" y="69"/>
                  </a:lnTo>
                  <a:lnTo>
                    <a:pt x="48" y="56"/>
                  </a:lnTo>
                  <a:lnTo>
                    <a:pt x="63" y="44"/>
                  </a:lnTo>
                  <a:lnTo>
                    <a:pt x="81" y="31"/>
                  </a:lnTo>
                  <a:lnTo>
                    <a:pt x="98" y="21"/>
                  </a:lnTo>
                  <a:lnTo>
                    <a:pt x="115" y="11"/>
                  </a:lnTo>
                  <a:lnTo>
                    <a:pt x="132" y="4"/>
                  </a:lnTo>
                  <a:lnTo>
                    <a:pt x="140" y="2"/>
                  </a:lnTo>
                  <a:lnTo>
                    <a:pt x="150" y="0"/>
                  </a:lnTo>
                  <a:lnTo>
                    <a:pt x="157" y="0"/>
                  </a:lnTo>
                  <a:lnTo>
                    <a:pt x="165" y="2"/>
                  </a:lnTo>
                  <a:lnTo>
                    <a:pt x="171" y="4"/>
                  </a:lnTo>
                  <a:lnTo>
                    <a:pt x="179" y="7"/>
                  </a:lnTo>
                  <a:lnTo>
                    <a:pt x="184" y="11"/>
                  </a:lnTo>
                  <a:lnTo>
                    <a:pt x="190" y="19"/>
                  </a:lnTo>
                </a:path>
              </a:pathLst>
            </a:custGeom>
            <a:solidFill>
              <a:schemeClr val="bg1"/>
            </a:solidFill>
            <a:ln w="28575" cmpd="sng">
              <a:solidFill>
                <a:srgbClr val="244890"/>
              </a:solidFill>
              <a:prstDash val="solid"/>
              <a:round/>
              <a:headEnd/>
              <a:tailEnd/>
            </a:ln>
          </p:spPr>
          <p:txBody>
            <a:bodyPr/>
            <a:lstStyle/>
            <a:p>
              <a:endParaRPr lang="el-GR"/>
            </a:p>
          </p:txBody>
        </p:sp>
        <p:sp>
          <p:nvSpPr>
            <p:cNvPr id="57383" name="Freeform 13"/>
            <p:cNvSpPr>
              <a:spLocks/>
            </p:cNvSpPr>
            <p:nvPr/>
          </p:nvSpPr>
          <p:spPr bwMode="auto">
            <a:xfrm>
              <a:off x="1647" y="679"/>
              <a:ext cx="501" cy="513"/>
            </a:xfrm>
            <a:custGeom>
              <a:avLst/>
              <a:gdLst>
                <a:gd name="T0" fmla="*/ 204 w 235"/>
                <a:gd name="T1" fmla="*/ 14 h 241"/>
                <a:gd name="T2" fmla="*/ 215 w 235"/>
                <a:gd name="T3" fmla="*/ 25 h 241"/>
                <a:gd name="T4" fmla="*/ 223 w 235"/>
                <a:gd name="T5" fmla="*/ 33 h 241"/>
                <a:gd name="T6" fmla="*/ 229 w 235"/>
                <a:gd name="T7" fmla="*/ 41 h 241"/>
                <a:gd name="T8" fmla="*/ 233 w 235"/>
                <a:gd name="T9" fmla="*/ 48 h 241"/>
                <a:gd name="T10" fmla="*/ 235 w 235"/>
                <a:gd name="T11" fmla="*/ 54 h 241"/>
                <a:gd name="T12" fmla="*/ 235 w 235"/>
                <a:gd name="T13" fmla="*/ 60 h 241"/>
                <a:gd name="T14" fmla="*/ 231 w 235"/>
                <a:gd name="T15" fmla="*/ 66 h 241"/>
                <a:gd name="T16" fmla="*/ 227 w 235"/>
                <a:gd name="T17" fmla="*/ 72 h 241"/>
                <a:gd name="T18" fmla="*/ 194 w 235"/>
                <a:gd name="T19" fmla="*/ 98 h 241"/>
                <a:gd name="T20" fmla="*/ 146 w 235"/>
                <a:gd name="T21" fmla="*/ 145 h 241"/>
                <a:gd name="T22" fmla="*/ 102 w 235"/>
                <a:gd name="T23" fmla="*/ 198 h 241"/>
                <a:gd name="T24" fmla="*/ 73 w 235"/>
                <a:gd name="T25" fmla="*/ 231 h 241"/>
                <a:gd name="T26" fmla="*/ 68 w 235"/>
                <a:gd name="T27" fmla="*/ 235 h 241"/>
                <a:gd name="T28" fmla="*/ 62 w 235"/>
                <a:gd name="T29" fmla="*/ 239 h 241"/>
                <a:gd name="T30" fmla="*/ 56 w 235"/>
                <a:gd name="T31" fmla="*/ 241 h 241"/>
                <a:gd name="T32" fmla="*/ 48 w 235"/>
                <a:gd name="T33" fmla="*/ 241 h 241"/>
                <a:gd name="T34" fmla="*/ 43 w 235"/>
                <a:gd name="T35" fmla="*/ 239 h 241"/>
                <a:gd name="T36" fmla="*/ 35 w 235"/>
                <a:gd name="T37" fmla="*/ 235 h 241"/>
                <a:gd name="T38" fmla="*/ 27 w 235"/>
                <a:gd name="T39" fmla="*/ 231 h 241"/>
                <a:gd name="T40" fmla="*/ 20 w 235"/>
                <a:gd name="T41" fmla="*/ 223 h 241"/>
                <a:gd name="T42" fmla="*/ 12 w 235"/>
                <a:gd name="T43" fmla="*/ 216 h 241"/>
                <a:gd name="T44" fmla="*/ 6 w 235"/>
                <a:gd name="T45" fmla="*/ 208 h 241"/>
                <a:gd name="T46" fmla="*/ 2 w 235"/>
                <a:gd name="T47" fmla="*/ 200 h 241"/>
                <a:gd name="T48" fmla="*/ 0 w 235"/>
                <a:gd name="T49" fmla="*/ 193 h 241"/>
                <a:gd name="T50" fmla="*/ 0 w 235"/>
                <a:gd name="T51" fmla="*/ 183 h 241"/>
                <a:gd name="T52" fmla="*/ 2 w 235"/>
                <a:gd name="T53" fmla="*/ 175 h 241"/>
                <a:gd name="T54" fmla="*/ 4 w 235"/>
                <a:gd name="T55" fmla="*/ 166 h 241"/>
                <a:gd name="T56" fmla="*/ 8 w 235"/>
                <a:gd name="T57" fmla="*/ 156 h 241"/>
                <a:gd name="T58" fmla="*/ 20 w 235"/>
                <a:gd name="T59" fmla="*/ 137 h 241"/>
                <a:gd name="T60" fmla="*/ 31 w 235"/>
                <a:gd name="T61" fmla="*/ 118 h 241"/>
                <a:gd name="T62" fmla="*/ 46 w 235"/>
                <a:gd name="T63" fmla="*/ 97 h 241"/>
                <a:gd name="T64" fmla="*/ 62 w 235"/>
                <a:gd name="T65" fmla="*/ 79 h 241"/>
                <a:gd name="T66" fmla="*/ 77 w 235"/>
                <a:gd name="T67" fmla="*/ 60 h 241"/>
                <a:gd name="T68" fmla="*/ 94 w 235"/>
                <a:gd name="T69" fmla="*/ 43 h 241"/>
                <a:gd name="T70" fmla="*/ 112 w 235"/>
                <a:gd name="T71" fmla="*/ 27 h 241"/>
                <a:gd name="T72" fmla="*/ 131 w 235"/>
                <a:gd name="T73" fmla="*/ 14 h 241"/>
                <a:gd name="T74" fmla="*/ 141 w 235"/>
                <a:gd name="T75" fmla="*/ 8 h 241"/>
                <a:gd name="T76" fmla="*/ 148 w 235"/>
                <a:gd name="T77" fmla="*/ 4 h 241"/>
                <a:gd name="T78" fmla="*/ 158 w 235"/>
                <a:gd name="T79" fmla="*/ 2 h 241"/>
                <a:gd name="T80" fmla="*/ 167 w 235"/>
                <a:gd name="T81" fmla="*/ 0 h 241"/>
                <a:gd name="T82" fmla="*/ 177 w 235"/>
                <a:gd name="T83" fmla="*/ 2 h 241"/>
                <a:gd name="T84" fmla="*/ 187 w 235"/>
                <a:gd name="T85" fmla="*/ 4 h 241"/>
                <a:gd name="T86" fmla="*/ 194 w 235"/>
                <a:gd name="T87" fmla="*/ 8 h 241"/>
                <a:gd name="T88" fmla="*/ 204 w 235"/>
                <a:gd name="T89" fmla="*/ 14 h 2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5"/>
                <a:gd name="T136" fmla="*/ 0 h 241"/>
                <a:gd name="T137" fmla="*/ 235 w 235"/>
                <a:gd name="T138" fmla="*/ 241 h 2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5" h="241">
                  <a:moveTo>
                    <a:pt x="204" y="14"/>
                  </a:moveTo>
                  <a:lnTo>
                    <a:pt x="215" y="25"/>
                  </a:lnTo>
                  <a:lnTo>
                    <a:pt x="223" y="33"/>
                  </a:lnTo>
                  <a:lnTo>
                    <a:pt x="229" y="41"/>
                  </a:lnTo>
                  <a:lnTo>
                    <a:pt x="233" y="48"/>
                  </a:lnTo>
                  <a:lnTo>
                    <a:pt x="235" y="54"/>
                  </a:lnTo>
                  <a:lnTo>
                    <a:pt x="235" y="60"/>
                  </a:lnTo>
                  <a:lnTo>
                    <a:pt x="231" y="66"/>
                  </a:lnTo>
                  <a:lnTo>
                    <a:pt x="227" y="72"/>
                  </a:lnTo>
                  <a:lnTo>
                    <a:pt x="194" y="98"/>
                  </a:lnTo>
                  <a:lnTo>
                    <a:pt x="146" y="145"/>
                  </a:lnTo>
                  <a:lnTo>
                    <a:pt x="102" y="198"/>
                  </a:lnTo>
                  <a:lnTo>
                    <a:pt x="73" y="231"/>
                  </a:lnTo>
                  <a:lnTo>
                    <a:pt x="68" y="235"/>
                  </a:lnTo>
                  <a:lnTo>
                    <a:pt x="62" y="239"/>
                  </a:lnTo>
                  <a:lnTo>
                    <a:pt x="56" y="241"/>
                  </a:lnTo>
                  <a:lnTo>
                    <a:pt x="48" y="241"/>
                  </a:lnTo>
                  <a:lnTo>
                    <a:pt x="43" y="239"/>
                  </a:lnTo>
                  <a:lnTo>
                    <a:pt x="35" y="235"/>
                  </a:lnTo>
                  <a:lnTo>
                    <a:pt x="27" y="231"/>
                  </a:lnTo>
                  <a:lnTo>
                    <a:pt x="20" y="223"/>
                  </a:lnTo>
                  <a:lnTo>
                    <a:pt x="12" y="216"/>
                  </a:lnTo>
                  <a:lnTo>
                    <a:pt x="6" y="208"/>
                  </a:lnTo>
                  <a:lnTo>
                    <a:pt x="2" y="200"/>
                  </a:lnTo>
                  <a:lnTo>
                    <a:pt x="0" y="193"/>
                  </a:lnTo>
                  <a:lnTo>
                    <a:pt x="0" y="183"/>
                  </a:lnTo>
                  <a:lnTo>
                    <a:pt x="2" y="175"/>
                  </a:lnTo>
                  <a:lnTo>
                    <a:pt x="4" y="166"/>
                  </a:lnTo>
                  <a:lnTo>
                    <a:pt x="8" y="156"/>
                  </a:lnTo>
                  <a:lnTo>
                    <a:pt x="20" y="137"/>
                  </a:lnTo>
                  <a:lnTo>
                    <a:pt x="31" y="118"/>
                  </a:lnTo>
                  <a:lnTo>
                    <a:pt x="46" y="97"/>
                  </a:lnTo>
                  <a:lnTo>
                    <a:pt x="62" y="79"/>
                  </a:lnTo>
                  <a:lnTo>
                    <a:pt x="77" y="60"/>
                  </a:lnTo>
                  <a:lnTo>
                    <a:pt x="94" y="43"/>
                  </a:lnTo>
                  <a:lnTo>
                    <a:pt x="112" y="27"/>
                  </a:lnTo>
                  <a:lnTo>
                    <a:pt x="131" y="14"/>
                  </a:lnTo>
                  <a:lnTo>
                    <a:pt x="141" y="8"/>
                  </a:lnTo>
                  <a:lnTo>
                    <a:pt x="148" y="4"/>
                  </a:lnTo>
                  <a:lnTo>
                    <a:pt x="158" y="2"/>
                  </a:lnTo>
                  <a:lnTo>
                    <a:pt x="167" y="0"/>
                  </a:lnTo>
                  <a:lnTo>
                    <a:pt x="177" y="2"/>
                  </a:lnTo>
                  <a:lnTo>
                    <a:pt x="187" y="4"/>
                  </a:lnTo>
                  <a:lnTo>
                    <a:pt x="194" y="8"/>
                  </a:lnTo>
                  <a:lnTo>
                    <a:pt x="204" y="14"/>
                  </a:lnTo>
                </a:path>
              </a:pathLst>
            </a:custGeom>
            <a:solidFill>
              <a:schemeClr val="bg1"/>
            </a:solidFill>
            <a:ln w="28575" cmpd="sng">
              <a:solidFill>
                <a:srgbClr val="244890"/>
              </a:solidFill>
              <a:prstDash val="solid"/>
              <a:round/>
              <a:headEnd/>
              <a:tailEnd/>
            </a:ln>
          </p:spPr>
          <p:txBody>
            <a:bodyPr/>
            <a:lstStyle/>
            <a:p>
              <a:endParaRPr lang="el-GR"/>
            </a:p>
          </p:txBody>
        </p:sp>
        <p:sp>
          <p:nvSpPr>
            <p:cNvPr id="57384" name="Freeform 14"/>
            <p:cNvSpPr>
              <a:spLocks/>
            </p:cNvSpPr>
            <p:nvPr/>
          </p:nvSpPr>
          <p:spPr bwMode="auto">
            <a:xfrm>
              <a:off x="3592" y="659"/>
              <a:ext cx="507" cy="503"/>
            </a:xfrm>
            <a:custGeom>
              <a:avLst/>
              <a:gdLst>
                <a:gd name="T0" fmla="*/ 30 w 238"/>
                <a:gd name="T1" fmla="*/ 15 h 236"/>
                <a:gd name="T2" fmla="*/ 19 w 238"/>
                <a:gd name="T3" fmla="*/ 27 h 236"/>
                <a:gd name="T4" fmla="*/ 9 w 238"/>
                <a:gd name="T5" fmla="*/ 34 h 236"/>
                <a:gd name="T6" fmla="*/ 4 w 238"/>
                <a:gd name="T7" fmla="*/ 42 h 236"/>
                <a:gd name="T8" fmla="*/ 0 w 238"/>
                <a:gd name="T9" fmla="*/ 50 h 236"/>
                <a:gd name="T10" fmla="*/ 0 w 238"/>
                <a:gd name="T11" fmla="*/ 56 h 236"/>
                <a:gd name="T12" fmla="*/ 0 w 238"/>
                <a:gd name="T13" fmla="*/ 61 h 236"/>
                <a:gd name="T14" fmla="*/ 4 w 238"/>
                <a:gd name="T15" fmla="*/ 67 h 236"/>
                <a:gd name="T16" fmla="*/ 7 w 238"/>
                <a:gd name="T17" fmla="*/ 73 h 236"/>
                <a:gd name="T18" fmla="*/ 40 w 238"/>
                <a:gd name="T19" fmla="*/ 98 h 236"/>
                <a:gd name="T20" fmla="*/ 92 w 238"/>
                <a:gd name="T21" fmla="*/ 144 h 236"/>
                <a:gd name="T22" fmla="*/ 136 w 238"/>
                <a:gd name="T23" fmla="*/ 196 h 236"/>
                <a:gd name="T24" fmla="*/ 167 w 238"/>
                <a:gd name="T25" fmla="*/ 227 h 236"/>
                <a:gd name="T26" fmla="*/ 173 w 238"/>
                <a:gd name="T27" fmla="*/ 230 h 236"/>
                <a:gd name="T28" fmla="*/ 178 w 238"/>
                <a:gd name="T29" fmla="*/ 234 h 236"/>
                <a:gd name="T30" fmla="*/ 186 w 238"/>
                <a:gd name="T31" fmla="*/ 236 h 236"/>
                <a:gd name="T32" fmla="*/ 192 w 238"/>
                <a:gd name="T33" fmla="*/ 236 h 236"/>
                <a:gd name="T34" fmla="*/ 198 w 238"/>
                <a:gd name="T35" fmla="*/ 234 h 236"/>
                <a:gd name="T36" fmla="*/ 205 w 238"/>
                <a:gd name="T37" fmla="*/ 230 h 236"/>
                <a:gd name="T38" fmla="*/ 213 w 238"/>
                <a:gd name="T39" fmla="*/ 225 h 236"/>
                <a:gd name="T40" fmla="*/ 221 w 238"/>
                <a:gd name="T41" fmla="*/ 219 h 236"/>
                <a:gd name="T42" fmla="*/ 228 w 238"/>
                <a:gd name="T43" fmla="*/ 211 h 236"/>
                <a:gd name="T44" fmla="*/ 232 w 238"/>
                <a:gd name="T45" fmla="*/ 204 h 236"/>
                <a:gd name="T46" fmla="*/ 236 w 238"/>
                <a:gd name="T47" fmla="*/ 194 h 236"/>
                <a:gd name="T48" fmla="*/ 238 w 238"/>
                <a:gd name="T49" fmla="*/ 186 h 236"/>
                <a:gd name="T50" fmla="*/ 238 w 238"/>
                <a:gd name="T51" fmla="*/ 177 h 236"/>
                <a:gd name="T52" fmla="*/ 236 w 238"/>
                <a:gd name="T53" fmla="*/ 169 h 236"/>
                <a:gd name="T54" fmla="*/ 232 w 238"/>
                <a:gd name="T55" fmla="*/ 159 h 236"/>
                <a:gd name="T56" fmla="*/ 228 w 238"/>
                <a:gd name="T57" fmla="*/ 150 h 236"/>
                <a:gd name="T58" fmla="*/ 219 w 238"/>
                <a:gd name="T59" fmla="*/ 131 h 236"/>
                <a:gd name="T60" fmla="*/ 205 w 238"/>
                <a:gd name="T61" fmla="*/ 111 h 236"/>
                <a:gd name="T62" fmla="*/ 190 w 238"/>
                <a:gd name="T63" fmla="*/ 92 h 236"/>
                <a:gd name="T64" fmla="*/ 173 w 238"/>
                <a:gd name="T65" fmla="*/ 75 h 236"/>
                <a:gd name="T66" fmla="*/ 157 w 238"/>
                <a:gd name="T67" fmla="*/ 57 h 236"/>
                <a:gd name="T68" fmla="*/ 140 w 238"/>
                <a:gd name="T69" fmla="*/ 40 h 236"/>
                <a:gd name="T70" fmla="*/ 121 w 238"/>
                <a:gd name="T71" fmla="*/ 25 h 236"/>
                <a:gd name="T72" fmla="*/ 101 w 238"/>
                <a:gd name="T73" fmla="*/ 11 h 236"/>
                <a:gd name="T74" fmla="*/ 92 w 238"/>
                <a:gd name="T75" fmla="*/ 7 h 236"/>
                <a:gd name="T76" fmla="*/ 82 w 238"/>
                <a:gd name="T77" fmla="*/ 4 h 236"/>
                <a:gd name="T78" fmla="*/ 75 w 238"/>
                <a:gd name="T79" fmla="*/ 2 h 236"/>
                <a:gd name="T80" fmla="*/ 65 w 238"/>
                <a:gd name="T81" fmla="*/ 0 h 236"/>
                <a:gd name="T82" fmla="*/ 55 w 238"/>
                <a:gd name="T83" fmla="*/ 2 h 236"/>
                <a:gd name="T84" fmla="*/ 46 w 238"/>
                <a:gd name="T85" fmla="*/ 4 h 236"/>
                <a:gd name="T86" fmla="*/ 38 w 238"/>
                <a:gd name="T87" fmla="*/ 9 h 236"/>
                <a:gd name="T88" fmla="*/ 30 w 238"/>
                <a:gd name="T89" fmla="*/ 15 h 2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8"/>
                <a:gd name="T136" fmla="*/ 0 h 236"/>
                <a:gd name="T137" fmla="*/ 238 w 238"/>
                <a:gd name="T138" fmla="*/ 236 h 2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8" h="236">
                  <a:moveTo>
                    <a:pt x="30" y="15"/>
                  </a:moveTo>
                  <a:lnTo>
                    <a:pt x="19" y="27"/>
                  </a:lnTo>
                  <a:lnTo>
                    <a:pt x="9" y="34"/>
                  </a:lnTo>
                  <a:lnTo>
                    <a:pt x="4" y="42"/>
                  </a:lnTo>
                  <a:lnTo>
                    <a:pt x="0" y="50"/>
                  </a:lnTo>
                  <a:lnTo>
                    <a:pt x="0" y="56"/>
                  </a:lnTo>
                  <a:lnTo>
                    <a:pt x="0" y="61"/>
                  </a:lnTo>
                  <a:lnTo>
                    <a:pt x="4" y="67"/>
                  </a:lnTo>
                  <a:lnTo>
                    <a:pt x="7" y="73"/>
                  </a:lnTo>
                  <a:lnTo>
                    <a:pt x="40" y="98"/>
                  </a:lnTo>
                  <a:lnTo>
                    <a:pt x="92" y="144"/>
                  </a:lnTo>
                  <a:lnTo>
                    <a:pt x="136" y="196"/>
                  </a:lnTo>
                  <a:lnTo>
                    <a:pt x="167" y="227"/>
                  </a:lnTo>
                  <a:lnTo>
                    <a:pt x="173" y="230"/>
                  </a:lnTo>
                  <a:lnTo>
                    <a:pt x="178" y="234"/>
                  </a:lnTo>
                  <a:lnTo>
                    <a:pt x="186" y="236"/>
                  </a:lnTo>
                  <a:lnTo>
                    <a:pt x="192" y="236"/>
                  </a:lnTo>
                  <a:lnTo>
                    <a:pt x="198" y="234"/>
                  </a:lnTo>
                  <a:lnTo>
                    <a:pt x="205" y="230"/>
                  </a:lnTo>
                  <a:lnTo>
                    <a:pt x="213" y="225"/>
                  </a:lnTo>
                  <a:lnTo>
                    <a:pt x="221" y="219"/>
                  </a:lnTo>
                  <a:lnTo>
                    <a:pt x="228" y="211"/>
                  </a:lnTo>
                  <a:lnTo>
                    <a:pt x="232" y="204"/>
                  </a:lnTo>
                  <a:lnTo>
                    <a:pt x="236" y="194"/>
                  </a:lnTo>
                  <a:lnTo>
                    <a:pt x="238" y="186"/>
                  </a:lnTo>
                  <a:lnTo>
                    <a:pt x="238" y="177"/>
                  </a:lnTo>
                  <a:lnTo>
                    <a:pt x="236" y="169"/>
                  </a:lnTo>
                  <a:lnTo>
                    <a:pt x="232" y="159"/>
                  </a:lnTo>
                  <a:lnTo>
                    <a:pt x="228" y="150"/>
                  </a:lnTo>
                  <a:lnTo>
                    <a:pt x="219" y="131"/>
                  </a:lnTo>
                  <a:lnTo>
                    <a:pt x="205" y="111"/>
                  </a:lnTo>
                  <a:lnTo>
                    <a:pt x="190" y="92"/>
                  </a:lnTo>
                  <a:lnTo>
                    <a:pt x="173" y="75"/>
                  </a:lnTo>
                  <a:lnTo>
                    <a:pt x="157" y="57"/>
                  </a:lnTo>
                  <a:lnTo>
                    <a:pt x="140" y="40"/>
                  </a:lnTo>
                  <a:lnTo>
                    <a:pt x="121" y="25"/>
                  </a:lnTo>
                  <a:lnTo>
                    <a:pt x="101" y="11"/>
                  </a:lnTo>
                  <a:lnTo>
                    <a:pt x="92" y="7"/>
                  </a:lnTo>
                  <a:lnTo>
                    <a:pt x="82" y="4"/>
                  </a:lnTo>
                  <a:lnTo>
                    <a:pt x="75" y="2"/>
                  </a:lnTo>
                  <a:lnTo>
                    <a:pt x="65" y="0"/>
                  </a:lnTo>
                  <a:lnTo>
                    <a:pt x="55" y="2"/>
                  </a:lnTo>
                  <a:lnTo>
                    <a:pt x="46" y="4"/>
                  </a:lnTo>
                  <a:lnTo>
                    <a:pt x="38" y="9"/>
                  </a:lnTo>
                  <a:lnTo>
                    <a:pt x="30" y="15"/>
                  </a:lnTo>
                </a:path>
              </a:pathLst>
            </a:custGeom>
            <a:solidFill>
              <a:schemeClr val="bg1"/>
            </a:solidFill>
            <a:ln w="28575" cmpd="sng">
              <a:solidFill>
                <a:srgbClr val="244890"/>
              </a:solidFill>
              <a:prstDash val="solid"/>
              <a:round/>
              <a:headEnd/>
              <a:tailEnd/>
            </a:ln>
          </p:spPr>
          <p:txBody>
            <a:bodyPr/>
            <a:lstStyle/>
            <a:p>
              <a:endParaRPr lang="el-GR"/>
            </a:p>
          </p:txBody>
        </p:sp>
        <p:sp>
          <p:nvSpPr>
            <p:cNvPr id="57385" name="Freeform 15"/>
            <p:cNvSpPr>
              <a:spLocks/>
            </p:cNvSpPr>
            <p:nvPr/>
          </p:nvSpPr>
          <p:spPr bwMode="auto">
            <a:xfrm>
              <a:off x="1807" y="691"/>
              <a:ext cx="2137" cy="829"/>
            </a:xfrm>
            <a:custGeom>
              <a:avLst/>
              <a:gdLst>
                <a:gd name="T0" fmla="*/ 0 w 1003"/>
                <a:gd name="T1" fmla="*/ 389 h 389"/>
                <a:gd name="T2" fmla="*/ 14 w 1003"/>
                <a:gd name="T3" fmla="*/ 348 h 389"/>
                <a:gd name="T4" fmla="*/ 29 w 1003"/>
                <a:gd name="T5" fmla="*/ 308 h 389"/>
                <a:gd name="T6" fmla="*/ 48 w 1003"/>
                <a:gd name="T7" fmla="*/ 269 h 389"/>
                <a:gd name="T8" fmla="*/ 71 w 1003"/>
                <a:gd name="T9" fmla="*/ 233 h 389"/>
                <a:gd name="T10" fmla="*/ 96 w 1003"/>
                <a:gd name="T11" fmla="*/ 198 h 389"/>
                <a:gd name="T12" fmla="*/ 125 w 1003"/>
                <a:gd name="T13" fmla="*/ 166 h 389"/>
                <a:gd name="T14" fmla="*/ 154 w 1003"/>
                <a:gd name="T15" fmla="*/ 137 h 389"/>
                <a:gd name="T16" fmla="*/ 187 w 1003"/>
                <a:gd name="T17" fmla="*/ 110 h 389"/>
                <a:gd name="T18" fmla="*/ 221 w 1003"/>
                <a:gd name="T19" fmla="*/ 85 h 389"/>
                <a:gd name="T20" fmla="*/ 258 w 1003"/>
                <a:gd name="T21" fmla="*/ 64 h 389"/>
                <a:gd name="T22" fmla="*/ 296 w 1003"/>
                <a:gd name="T23" fmla="*/ 44 h 389"/>
                <a:gd name="T24" fmla="*/ 334 w 1003"/>
                <a:gd name="T25" fmla="*/ 29 h 389"/>
                <a:gd name="T26" fmla="*/ 377 w 1003"/>
                <a:gd name="T27" fmla="*/ 17 h 389"/>
                <a:gd name="T28" fmla="*/ 419 w 1003"/>
                <a:gd name="T29" fmla="*/ 8 h 389"/>
                <a:gd name="T30" fmla="*/ 461 w 1003"/>
                <a:gd name="T31" fmla="*/ 2 h 389"/>
                <a:gd name="T32" fmla="*/ 505 w 1003"/>
                <a:gd name="T33" fmla="*/ 0 h 389"/>
                <a:gd name="T34" fmla="*/ 548 w 1003"/>
                <a:gd name="T35" fmla="*/ 2 h 389"/>
                <a:gd name="T36" fmla="*/ 590 w 1003"/>
                <a:gd name="T37" fmla="*/ 8 h 389"/>
                <a:gd name="T38" fmla="*/ 630 w 1003"/>
                <a:gd name="T39" fmla="*/ 16 h 389"/>
                <a:gd name="T40" fmla="*/ 671 w 1003"/>
                <a:gd name="T41" fmla="*/ 27 h 389"/>
                <a:gd name="T42" fmla="*/ 709 w 1003"/>
                <a:gd name="T43" fmla="*/ 42 h 389"/>
                <a:gd name="T44" fmla="*/ 746 w 1003"/>
                <a:gd name="T45" fmla="*/ 60 h 389"/>
                <a:gd name="T46" fmla="*/ 782 w 1003"/>
                <a:gd name="T47" fmla="*/ 81 h 389"/>
                <a:gd name="T48" fmla="*/ 817 w 1003"/>
                <a:gd name="T49" fmla="*/ 104 h 389"/>
                <a:gd name="T50" fmla="*/ 847 w 1003"/>
                <a:gd name="T51" fmla="*/ 131 h 389"/>
                <a:gd name="T52" fmla="*/ 878 w 1003"/>
                <a:gd name="T53" fmla="*/ 158 h 389"/>
                <a:gd name="T54" fmla="*/ 905 w 1003"/>
                <a:gd name="T55" fmla="*/ 189 h 389"/>
                <a:gd name="T56" fmla="*/ 930 w 1003"/>
                <a:gd name="T57" fmla="*/ 221 h 389"/>
                <a:gd name="T58" fmla="*/ 953 w 1003"/>
                <a:gd name="T59" fmla="*/ 256 h 389"/>
                <a:gd name="T60" fmla="*/ 972 w 1003"/>
                <a:gd name="T61" fmla="*/ 292 h 389"/>
                <a:gd name="T62" fmla="*/ 989 w 1003"/>
                <a:gd name="T63" fmla="*/ 331 h 389"/>
                <a:gd name="T64" fmla="*/ 1003 w 1003"/>
                <a:gd name="T65" fmla="*/ 371 h 3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03"/>
                <a:gd name="T100" fmla="*/ 0 h 389"/>
                <a:gd name="T101" fmla="*/ 1003 w 1003"/>
                <a:gd name="T102" fmla="*/ 389 h 3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03" h="389">
                  <a:moveTo>
                    <a:pt x="0" y="389"/>
                  </a:moveTo>
                  <a:lnTo>
                    <a:pt x="14" y="348"/>
                  </a:lnTo>
                  <a:lnTo>
                    <a:pt x="29" y="308"/>
                  </a:lnTo>
                  <a:lnTo>
                    <a:pt x="48" y="269"/>
                  </a:lnTo>
                  <a:lnTo>
                    <a:pt x="71" y="233"/>
                  </a:lnTo>
                  <a:lnTo>
                    <a:pt x="96" y="198"/>
                  </a:lnTo>
                  <a:lnTo>
                    <a:pt x="125" y="166"/>
                  </a:lnTo>
                  <a:lnTo>
                    <a:pt x="154" y="137"/>
                  </a:lnTo>
                  <a:lnTo>
                    <a:pt x="187" y="110"/>
                  </a:lnTo>
                  <a:lnTo>
                    <a:pt x="221" y="85"/>
                  </a:lnTo>
                  <a:lnTo>
                    <a:pt x="258" y="64"/>
                  </a:lnTo>
                  <a:lnTo>
                    <a:pt x="296" y="44"/>
                  </a:lnTo>
                  <a:lnTo>
                    <a:pt x="334" y="29"/>
                  </a:lnTo>
                  <a:lnTo>
                    <a:pt x="377" y="17"/>
                  </a:lnTo>
                  <a:lnTo>
                    <a:pt x="419" y="8"/>
                  </a:lnTo>
                  <a:lnTo>
                    <a:pt x="461" y="2"/>
                  </a:lnTo>
                  <a:lnTo>
                    <a:pt x="505" y="0"/>
                  </a:lnTo>
                  <a:lnTo>
                    <a:pt x="548" y="2"/>
                  </a:lnTo>
                  <a:lnTo>
                    <a:pt x="590" y="8"/>
                  </a:lnTo>
                  <a:lnTo>
                    <a:pt x="630" y="16"/>
                  </a:lnTo>
                  <a:lnTo>
                    <a:pt x="671" y="27"/>
                  </a:lnTo>
                  <a:lnTo>
                    <a:pt x="709" y="42"/>
                  </a:lnTo>
                  <a:lnTo>
                    <a:pt x="746" y="60"/>
                  </a:lnTo>
                  <a:lnTo>
                    <a:pt x="782" y="81"/>
                  </a:lnTo>
                  <a:lnTo>
                    <a:pt x="817" y="104"/>
                  </a:lnTo>
                  <a:lnTo>
                    <a:pt x="847" y="131"/>
                  </a:lnTo>
                  <a:lnTo>
                    <a:pt x="878" y="158"/>
                  </a:lnTo>
                  <a:lnTo>
                    <a:pt x="905" y="189"/>
                  </a:lnTo>
                  <a:lnTo>
                    <a:pt x="930" y="221"/>
                  </a:lnTo>
                  <a:lnTo>
                    <a:pt x="953" y="256"/>
                  </a:lnTo>
                  <a:lnTo>
                    <a:pt x="972" y="292"/>
                  </a:lnTo>
                  <a:lnTo>
                    <a:pt x="989" y="331"/>
                  </a:lnTo>
                  <a:lnTo>
                    <a:pt x="1003" y="371"/>
                  </a:lnTo>
                </a:path>
              </a:pathLst>
            </a:custGeom>
            <a:noFill/>
            <a:ln w="28575" cmpd="sng">
              <a:solidFill>
                <a:srgbClr val="FF9900"/>
              </a:solidFill>
              <a:prstDash val="solid"/>
              <a:round/>
              <a:headEnd type="triangle" w="med" len="med"/>
              <a:tailEnd type="triangle" w="med" len="med"/>
            </a:ln>
          </p:spPr>
          <p:txBody>
            <a:bodyPr/>
            <a:lstStyle/>
            <a:p>
              <a:endParaRPr lang="el-GR"/>
            </a:p>
          </p:txBody>
        </p:sp>
        <p:sp>
          <p:nvSpPr>
            <p:cNvPr id="57386" name="Freeform 16"/>
            <p:cNvSpPr>
              <a:spLocks/>
            </p:cNvSpPr>
            <p:nvPr/>
          </p:nvSpPr>
          <p:spPr bwMode="auto">
            <a:xfrm>
              <a:off x="1534" y="455"/>
              <a:ext cx="2687" cy="1244"/>
            </a:xfrm>
            <a:custGeom>
              <a:avLst/>
              <a:gdLst>
                <a:gd name="T0" fmla="*/ 3 w 1261"/>
                <a:gd name="T1" fmla="*/ 553 h 584"/>
                <a:gd name="T2" fmla="*/ 13 w 1261"/>
                <a:gd name="T3" fmla="*/ 494 h 584"/>
                <a:gd name="T4" fmla="*/ 28 w 1261"/>
                <a:gd name="T5" fmla="*/ 436 h 584"/>
                <a:gd name="T6" fmla="*/ 50 w 1261"/>
                <a:gd name="T7" fmla="*/ 382 h 584"/>
                <a:gd name="T8" fmla="*/ 76 w 1261"/>
                <a:gd name="T9" fmla="*/ 328 h 584"/>
                <a:gd name="T10" fmla="*/ 107 w 1261"/>
                <a:gd name="T11" fmla="*/ 278 h 584"/>
                <a:gd name="T12" fmla="*/ 142 w 1261"/>
                <a:gd name="T13" fmla="*/ 232 h 584"/>
                <a:gd name="T14" fmla="*/ 180 w 1261"/>
                <a:gd name="T15" fmla="*/ 190 h 584"/>
                <a:gd name="T16" fmla="*/ 222 w 1261"/>
                <a:gd name="T17" fmla="*/ 150 h 584"/>
                <a:gd name="T18" fmla="*/ 268 w 1261"/>
                <a:gd name="T19" fmla="*/ 115 h 584"/>
                <a:gd name="T20" fmla="*/ 318 w 1261"/>
                <a:gd name="T21" fmla="*/ 82 h 584"/>
                <a:gd name="T22" fmla="*/ 370 w 1261"/>
                <a:gd name="T23" fmla="*/ 55 h 584"/>
                <a:gd name="T24" fmla="*/ 426 w 1261"/>
                <a:gd name="T25" fmla="*/ 34 h 584"/>
                <a:gd name="T26" fmla="*/ 482 w 1261"/>
                <a:gd name="T27" fmla="*/ 17 h 584"/>
                <a:gd name="T28" fmla="*/ 541 w 1261"/>
                <a:gd name="T29" fmla="*/ 5 h 584"/>
                <a:gd name="T30" fmla="*/ 601 w 1261"/>
                <a:gd name="T31" fmla="*/ 0 h 584"/>
                <a:gd name="T32" fmla="*/ 662 w 1261"/>
                <a:gd name="T33" fmla="*/ 0 h 584"/>
                <a:gd name="T34" fmla="*/ 722 w 1261"/>
                <a:gd name="T35" fmla="*/ 5 h 584"/>
                <a:gd name="T36" fmla="*/ 779 w 1261"/>
                <a:gd name="T37" fmla="*/ 17 h 584"/>
                <a:gd name="T38" fmla="*/ 835 w 1261"/>
                <a:gd name="T39" fmla="*/ 32 h 584"/>
                <a:gd name="T40" fmla="*/ 887 w 1261"/>
                <a:gd name="T41" fmla="*/ 53 h 584"/>
                <a:gd name="T42" fmla="*/ 939 w 1261"/>
                <a:gd name="T43" fmla="*/ 78 h 584"/>
                <a:gd name="T44" fmla="*/ 987 w 1261"/>
                <a:gd name="T45" fmla="*/ 109 h 584"/>
                <a:gd name="T46" fmla="*/ 1033 w 1261"/>
                <a:gd name="T47" fmla="*/ 144 h 584"/>
                <a:gd name="T48" fmla="*/ 1075 w 1261"/>
                <a:gd name="T49" fmla="*/ 180 h 584"/>
                <a:gd name="T50" fmla="*/ 1114 w 1261"/>
                <a:gd name="T51" fmla="*/ 223 h 584"/>
                <a:gd name="T52" fmla="*/ 1148 w 1261"/>
                <a:gd name="T53" fmla="*/ 267 h 584"/>
                <a:gd name="T54" fmla="*/ 1181 w 1261"/>
                <a:gd name="T55" fmla="*/ 315 h 584"/>
                <a:gd name="T56" fmla="*/ 1206 w 1261"/>
                <a:gd name="T57" fmla="*/ 365 h 584"/>
                <a:gd name="T58" fmla="*/ 1229 w 1261"/>
                <a:gd name="T59" fmla="*/ 419 h 584"/>
                <a:gd name="T60" fmla="*/ 1246 w 1261"/>
                <a:gd name="T61" fmla="*/ 475 h 584"/>
                <a:gd name="T62" fmla="*/ 1258 w 1261"/>
                <a:gd name="T63" fmla="*/ 532 h 5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61"/>
                <a:gd name="T97" fmla="*/ 0 h 584"/>
                <a:gd name="T98" fmla="*/ 1261 w 1261"/>
                <a:gd name="T99" fmla="*/ 584 h 58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61" h="584">
                  <a:moveTo>
                    <a:pt x="0" y="584"/>
                  </a:moveTo>
                  <a:lnTo>
                    <a:pt x="3" y="553"/>
                  </a:lnTo>
                  <a:lnTo>
                    <a:pt x="7" y="525"/>
                  </a:lnTo>
                  <a:lnTo>
                    <a:pt x="13" y="494"/>
                  </a:lnTo>
                  <a:lnTo>
                    <a:pt x="21" y="465"/>
                  </a:lnTo>
                  <a:lnTo>
                    <a:pt x="28" y="436"/>
                  </a:lnTo>
                  <a:lnTo>
                    <a:pt x="40" y="409"/>
                  </a:lnTo>
                  <a:lnTo>
                    <a:pt x="50" y="382"/>
                  </a:lnTo>
                  <a:lnTo>
                    <a:pt x="63" y="355"/>
                  </a:lnTo>
                  <a:lnTo>
                    <a:pt x="76" y="328"/>
                  </a:lnTo>
                  <a:lnTo>
                    <a:pt x="92" y="303"/>
                  </a:lnTo>
                  <a:lnTo>
                    <a:pt x="107" y="278"/>
                  </a:lnTo>
                  <a:lnTo>
                    <a:pt x="124" y="255"/>
                  </a:lnTo>
                  <a:lnTo>
                    <a:pt x="142" y="232"/>
                  </a:lnTo>
                  <a:lnTo>
                    <a:pt x="161" y="211"/>
                  </a:lnTo>
                  <a:lnTo>
                    <a:pt x="180" y="190"/>
                  </a:lnTo>
                  <a:lnTo>
                    <a:pt x="201" y="169"/>
                  </a:lnTo>
                  <a:lnTo>
                    <a:pt x="222" y="150"/>
                  </a:lnTo>
                  <a:lnTo>
                    <a:pt x="245" y="132"/>
                  </a:lnTo>
                  <a:lnTo>
                    <a:pt x="268" y="115"/>
                  </a:lnTo>
                  <a:lnTo>
                    <a:pt x="293" y="98"/>
                  </a:lnTo>
                  <a:lnTo>
                    <a:pt x="318" y="82"/>
                  </a:lnTo>
                  <a:lnTo>
                    <a:pt x="343" y="69"/>
                  </a:lnTo>
                  <a:lnTo>
                    <a:pt x="370" y="55"/>
                  </a:lnTo>
                  <a:lnTo>
                    <a:pt x="397" y="44"/>
                  </a:lnTo>
                  <a:lnTo>
                    <a:pt x="426" y="34"/>
                  </a:lnTo>
                  <a:lnTo>
                    <a:pt x="453" y="25"/>
                  </a:lnTo>
                  <a:lnTo>
                    <a:pt x="482" y="17"/>
                  </a:lnTo>
                  <a:lnTo>
                    <a:pt x="510" y="11"/>
                  </a:lnTo>
                  <a:lnTo>
                    <a:pt x="541" y="5"/>
                  </a:lnTo>
                  <a:lnTo>
                    <a:pt x="570" y="2"/>
                  </a:lnTo>
                  <a:lnTo>
                    <a:pt x="601" y="0"/>
                  </a:lnTo>
                  <a:lnTo>
                    <a:pt x="632" y="0"/>
                  </a:lnTo>
                  <a:lnTo>
                    <a:pt x="662" y="0"/>
                  </a:lnTo>
                  <a:lnTo>
                    <a:pt x="691" y="2"/>
                  </a:lnTo>
                  <a:lnTo>
                    <a:pt x="722" y="5"/>
                  </a:lnTo>
                  <a:lnTo>
                    <a:pt x="751" y="11"/>
                  </a:lnTo>
                  <a:lnTo>
                    <a:pt x="779" y="17"/>
                  </a:lnTo>
                  <a:lnTo>
                    <a:pt x="806" y="25"/>
                  </a:lnTo>
                  <a:lnTo>
                    <a:pt x="835" y="32"/>
                  </a:lnTo>
                  <a:lnTo>
                    <a:pt x="862" y="42"/>
                  </a:lnTo>
                  <a:lnTo>
                    <a:pt x="887" y="53"/>
                  </a:lnTo>
                  <a:lnTo>
                    <a:pt x="914" y="65"/>
                  </a:lnTo>
                  <a:lnTo>
                    <a:pt x="939" y="78"/>
                  </a:lnTo>
                  <a:lnTo>
                    <a:pt x="964" y="94"/>
                  </a:lnTo>
                  <a:lnTo>
                    <a:pt x="987" y="109"/>
                  </a:lnTo>
                  <a:lnTo>
                    <a:pt x="1010" y="127"/>
                  </a:lnTo>
                  <a:lnTo>
                    <a:pt x="1033" y="144"/>
                  </a:lnTo>
                  <a:lnTo>
                    <a:pt x="1054" y="161"/>
                  </a:lnTo>
                  <a:lnTo>
                    <a:pt x="1075" y="180"/>
                  </a:lnTo>
                  <a:lnTo>
                    <a:pt x="1094" y="202"/>
                  </a:lnTo>
                  <a:lnTo>
                    <a:pt x="1114" y="223"/>
                  </a:lnTo>
                  <a:lnTo>
                    <a:pt x="1133" y="244"/>
                  </a:lnTo>
                  <a:lnTo>
                    <a:pt x="1148" y="267"/>
                  </a:lnTo>
                  <a:lnTo>
                    <a:pt x="1165" y="290"/>
                  </a:lnTo>
                  <a:lnTo>
                    <a:pt x="1181" y="315"/>
                  </a:lnTo>
                  <a:lnTo>
                    <a:pt x="1194" y="340"/>
                  </a:lnTo>
                  <a:lnTo>
                    <a:pt x="1206" y="365"/>
                  </a:lnTo>
                  <a:lnTo>
                    <a:pt x="1217" y="392"/>
                  </a:lnTo>
                  <a:lnTo>
                    <a:pt x="1229" y="419"/>
                  </a:lnTo>
                  <a:lnTo>
                    <a:pt x="1238" y="448"/>
                  </a:lnTo>
                  <a:lnTo>
                    <a:pt x="1246" y="475"/>
                  </a:lnTo>
                  <a:lnTo>
                    <a:pt x="1252" y="503"/>
                  </a:lnTo>
                  <a:lnTo>
                    <a:pt x="1258" y="532"/>
                  </a:lnTo>
                  <a:lnTo>
                    <a:pt x="1261" y="561"/>
                  </a:lnTo>
                </a:path>
              </a:pathLst>
            </a:custGeom>
            <a:noFill/>
            <a:ln w="28575" cmpd="sng">
              <a:solidFill>
                <a:srgbClr val="FF9900"/>
              </a:solidFill>
              <a:prstDash val="solid"/>
              <a:round/>
              <a:headEnd type="triangle" w="med" len="med"/>
              <a:tailEnd type="triangle" w="med" len="med"/>
            </a:ln>
          </p:spPr>
          <p:txBody>
            <a:bodyPr/>
            <a:lstStyle/>
            <a:p>
              <a:endParaRPr lang="el-GR"/>
            </a:p>
          </p:txBody>
        </p:sp>
      </p:grpSp>
      <p:sp>
        <p:nvSpPr>
          <p:cNvPr id="57347" name="Freeform 17"/>
          <p:cNvSpPr>
            <a:spLocks/>
          </p:cNvSpPr>
          <p:nvPr/>
        </p:nvSpPr>
        <p:spPr bwMode="auto">
          <a:xfrm>
            <a:off x="5481639" y="814388"/>
            <a:ext cx="760412" cy="423862"/>
          </a:xfrm>
          <a:custGeom>
            <a:avLst/>
            <a:gdLst>
              <a:gd name="T0" fmla="*/ 0 w 225"/>
              <a:gd name="T1" fmla="*/ 84 h 125"/>
              <a:gd name="T2" fmla="*/ 6 w 225"/>
              <a:gd name="T3" fmla="*/ 105 h 125"/>
              <a:gd name="T4" fmla="*/ 13 w 225"/>
              <a:gd name="T5" fmla="*/ 119 h 125"/>
              <a:gd name="T6" fmla="*/ 17 w 225"/>
              <a:gd name="T7" fmla="*/ 123 h 125"/>
              <a:gd name="T8" fmla="*/ 21 w 225"/>
              <a:gd name="T9" fmla="*/ 125 h 125"/>
              <a:gd name="T10" fmla="*/ 27 w 225"/>
              <a:gd name="T11" fmla="*/ 125 h 125"/>
              <a:gd name="T12" fmla="*/ 33 w 225"/>
              <a:gd name="T13" fmla="*/ 125 h 125"/>
              <a:gd name="T14" fmla="*/ 65 w 225"/>
              <a:gd name="T15" fmla="*/ 111 h 125"/>
              <a:gd name="T16" fmla="*/ 119 w 225"/>
              <a:gd name="T17" fmla="*/ 94 h 125"/>
              <a:gd name="T18" fmla="*/ 150 w 225"/>
              <a:gd name="T19" fmla="*/ 88 h 125"/>
              <a:gd name="T20" fmla="*/ 175 w 225"/>
              <a:gd name="T21" fmla="*/ 88 h 125"/>
              <a:gd name="T22" fmla="*/ 194 w 225"/>
              <a:gd name="T23" fmla="*/ 86 h 125"/>
              <a:gd name="T24" fmla="*/ 209 w 225"/>
              <a:gd name="T25" fmla="*/ 86 h 125"/>
              <a:gd name="T26" fmla="*/ 215 w 225"/>
              <a:gd name="T27" fmla="*/ 86 h 125"/>
              <a:gd name="T28" fmla="*/ 219 w 225"/>
              <a:gd name="T29" fmla="*/ 84 h 125"/>
              <a:gd name="T30" fmla="*/ 223 w 225"/>
              <a:gd name="T31" fmla="*/ 80 h 125"/>
              <a:gd name="T32" fmla="*/ 225 w 225"/>
              <a:gd name="T33" fmla="*/ 77 h 125"/>
              <a:gd name="T34" fmla="*/ 225 w 225"/>
              <a:gd name="T35" fmla="*/ 61 h 125"/>
              <a:gd name="T36" fmla="*/ 221 w 225"/>
              <a:gd name="T37" fmla="*/ 40 h 125"/>
              <a:gd name="T38" fmla="*/ 219 w 225"/>
              <a:gd name="T39" fmla="*/ 30 h 125"/>
              <a:gd name="T40" fmla="*/ 215 w 225"/>
              <a:gd name="T41" fmla="*/ 25 h 125"/>
              <a:gd name="T42" fmla="*/ 211 w 225"/>
              <a:gd name="T43" fmla="*/ 17 h 125"/>
              <a:gd name="T44" fmla="*/ 205 w 225"/>
              <a:gd name="T45" fmla="*/ 13 h 125"/>
              <a:gd name="T46" fmla="*/ 200 w 225"/>
              <a:gd name="T47" fmla="*/ 9 h 125"/>
              <a:gd name="T48" fmla="*/ 194 w 225"/>
              <a:gd name="T49" fmla="*/ 5 h 125"/>
              <a:gd name="T50" fmla="*/ 186 w 225"/>
              <a:gd name="T51" fmla="*/ 4 h 125"/>
              <a:gd name="T52" fmla="*/ 178 w 225"/>
              <a:gd name="T53" fmla="*/ 2 h 125"/>
              <a:gd name="T54" fmla="*/ 161 w 225"/>
              <a:gd name="T55" fmla="*/ 0 h 125"/>
              <a:gd name="T56" fmla="*/ 142 w 225"/>
              <a:gd name="T57" fmla="*/ 0 h 125"/>
              <a:gd name="T58" fmla="*/ 123 w 225"/>
              <a:gd name="T59" fmla="*/ 2 h 125"/>
              <a:gd name="T60" fmla="*/ 104 w 225"/>
              <a:gd name="T61" fmla="*/ 5 h 125"/>
              <a:gd name="T62" fmla="*/ 84 w 225"/>
              <a:gd name="T63" fmla="*/ 9 h 125"/>
              <a:gd name="T64" fmla="*/ 65 w 225"/>
              <a:gd name="T65" fmla="*/ 15 h 125"/>
              <a:gd name="T66" fmla="*/ 46 w 225"/>
              <a:gd name="T67" fmla="*/ 21 h 125"/>
              <a:gd name="T68" fmla="*/ 29 w 225"/>
              <a:gd name="T69" fmla="*/ 30 h 125"/>
              <a:gd name="T70" fmla="*/ 21 w 225"/>
              <a:gd name="T71" fmla="*/ 34 h 125"/>
              <a:gd name="T72" fmla="*/ 15 w 225"/>
              <a:gd name="T73" fmla="*/ 40 h 125"/>
              <a:gd name="T74" fmla="*/ 9 w 225"/>
              <a:gd name="T75" fmla="*/ 46 h 125"/>
              <a:gd name="T76" fmla="*/ 6 w 225"/>
              <a:gd name="T77" fmla="*/ 52 h 125"/>
              <a:gd name="T78" fmla="*/ 2 w 225"/>
              <a:gd name="T79" fmla="*/ 59 h 125"/>
              <a:gd name="T80" fmla="*/ 0 w 225"/>
              <a:gd name="T81" fmla="*/ 67 h 125"/>
              <a:gd name="T82" fmla="*/ 0 w 225"/>
              <a:gd name="T83" fmla="*/ 75 h 125"/>
              <a:gd name="T84" fmla="*/ 0 w 225"/>
              <a:gd name="T85" fmla="*/ 84 h 1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5"/>
              <a:gd name="T130" fmla="*/ 0 h 125"/>
              <a:gd name="T131" fmla="*/ 225 w 225"/>
              <a:gd name="T132" fmla="*/ 125 h 1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5" h="125">
                <a:moveTo>
                  <a:pt x="0" y="84"/>
                </a:moveTo>
                <a:lnTo>
                  <a:pt x="6" y="105"/>
                </a:lnTo>
                <a:lnTo>
                  <a:pt x="13" y="119"/>
                </a:lnTo>
                <a:lnTo>
                  <a:pt x="17" y="123"/>
                </a:lnTo>
                <a:lnTo>
                  <a:pt x="21" y="125"/>
                </a:lnTo>
                <a:lnTo>
                  <a:pt x="27" y="125"/>
                </a:lnTo>
                <a:lnTo>
                  <a:pt x="33" y="125"/>
                </a:lnTo>
                <a:lnTo>
                  <a:pt x="65" y="111"/>
                </a:lnTo>
                <a:lnTo>
                  <a:pt x="119" y="94"/>
                </a:lnTo>
                <a:lnTo>
                  <a:pt x="150" y="88"/>
                </a:lnTo>
                <a:lnTo>
                  <a:pt x="175" y="88"/>
                </a:lnTo>
                <a:lnTo>
                  <a:pt x="194" y="86"/>
                </a:lnTo>
                <a:lnTo>
                  <a:pt x="209" y="86"/>
                </a:lnTo>
                <a:lnTo>
                  <a:pt x="215" y="86"/>
                </a:lnTo>
                <a:lnTo>
                  <a:pt x="219" y="84"/>
                </a:lnTo>
                <a:lnTo>
                  <a:pt x="223" y="80"/>
                </a:lnTo>
                <a:lnTo>
                  <a:pt x="225" y="77"/>
                </a:lnTo>
                <a:lnTo>
                  <a:pt x="225" y="61"/>
                </a:lnTo>
                <a:lnTo>
                  <a:pt x="221" y="40"/>
                </a:lnTo>
                <a:lnTo>
                  <a:pt x="219" y="30"/>
                </a:lnTo>
                <a:lnTo>
                  <a:pt x="215" y="25"/>
                </a:lnTo>
                <a:lnTo>
                  <a:pt x="211" y="17"/>
                </a:lnTo>
                <a:lnTo>
                  <a:pt x="205" y="13"/>
                </a:lnTo>
                <a:lnTo>
                  <a:pt x="200" y="9"/>
                </a:lnTo>
                <a:lnTo>
                  <a:pt x="194" y="5"/>
                </a:lnTo>
                <a:lnTo>
                  <a:pt x="186" y="4"/>
                </a:lnTo>
                <a:lnTo>
                  <a:pt x="178" y="2"/>
                </a:lnTo>
                <a:lnTo>
                  <a:pt x="161" y="0"/>
                </a:lnTo>
                <a:lnTo>
                  <a:pt x="142" y="0"/>
                </a:lnTo>
                <a:lnTo>
                  <a:pt x="123" y="2"/>
                </a:lnTo>
                <a:lnTo>
                  <a:pt x="104" y="5"/>
                </a:lnTo>
                <a:lnTo>
                  <a:pt x="84" y="9"/>
                </a:lnTo>
                <a:lnTo>
                  <a:pt x="65" y="15"/>
                </a:lnTo>
                <a:lnTo>
                  <a:pt x="46" y="21"/>
                </a:lnTo>
                <a:lnTo>
                  <a:pt x="29" y="30"/>
                </a:lnTo>
                <a:lnTo>
                  <a:pt x="21" y="34"/>
                </a:lnTo>
                <a:lnTo>
                  <a:pt x="15" y="40"/>
                </a:lnTo>
                <a:lnTo>
                  <a:pt x="9" y="46"/>
                </a:lnTo>
                <a:lnTo>
                  <a:pt x="6" y="52"/>
                </a:lnTo>
                <a:lnTo>
                  <a:pt x="2" y="59"/>
                </a:lnTo>
                <a:lnTo>
                  <a:pt x="0" y="67"/>
                </a:lnTo>
                <a:lnTo>
                  <a:pt x="0" y="75"/>
                </a:lnTo>
                <a:lnTo>
                  <a:pt x="0" y="84"/>
                </a:lnTo>
              </a:path>
            </a:pathLst>
          </a:custGeom>
          <a:noFill/>
          <a:ln w="28575" cmpd="sng">
            <a:solidFill>
              <a:srgbClr val="244890"/>
            </a:solidFill>
            <a:prstDash val="solid"/>
            <a:round/>
            <a:headEnd/>
            <a:tailEnd/>
          </a:ln>
        </p:spPr>
        <p:txBody>
          <a:bodyPr/>
          <a:lstStyle/>
          <a:p>
            <a:endParaRPr lang="el-GR"/>
          </a:p>
        </p:txBody>
      </p:sp>
      <p:sp>
        <p:nvSpPr>
          <p:cNvPr id="57348" name="Freeform 18"/>
          <p:cNvSpPr>
            <a:spLocks/>
          </p:cNvSpPr>
          <p:nvPr/>
        </p:nvSpPr>
        <p:spPr bwMode="auto">
          <a:xfrm>
            <a:off x="4408492" y="1600200"/>
            <a:ext cx="606425" cy="723900"/>
          </a:xfrm>
          <a:custGeom>
            <a:avLst/>
            <a:gdLst>
              <a:gd name="T0" fmla="*/ 36 w 179"/>
              <a:gd name="T1" fmla="*/ 212 h 214"/>
              <a:gd name="T2" fmla="*/ 42 w 179"/>
              <a:gd name="T3" fmla="*/ 214 h 214"/>
              <a:gd name="T4" fmla="*/ 50 w 179"/>
              <a:gd name="T5" fmla="*/ 214 h 214"/>
              <a:gd name="T6" fmla="*/ 58 w 179"/>
              <a:gd name="T7" fmla="*/ 212 h 214"/>
              <a:gd name="T8" fmla="*/ 67 w 179"/>
              <a:gd name="T9" fmla="*/ 210 h 214"/>
              <a:gd name="T10" fmla="*/ 90 w 179"/>
              <a:gd name="T11" fmla="*/ 202 h 214"/>
              <a:gd name="T12" fmla="*/ 113 w 179"/>
              <a:gd name="T13" fmla="*/ 193 h 214"/>
              <a:gd name="T14" fmla="*/ 134 w 179"/>
              <a:gd name="T15" fmla="*/ 179 h 214"/>
              <a:gd name="T16" fmla="*/ 154 w 179"/>
              <a:gd name="T17" fmla="*/ 168 h 214"/>
              <a:gd name="T18" fmla="*/ 169 w 179"/>
              <a:gd name="T19" fmla="*/ 154 h 214"/>
              <a:gd name="T20" fmla="*/ 177 w 179"/>
              <a:gd name="T21" fmla="*/ 145 h 214"/>
              <a:gd name="T22" fmla="*/ 179 w 179"/>
              <a:gd name="T23" fmla="*/ 131 h 214"/>
              <a:gd name="T24" fmla="*/ 179 w 179"/>
              <a:gd name="T25" fmla="*/ 114 h 214"/>
              <a:gd name="T26" fmla="*/ 175 w 179"/>
              <a:gd name="T27" fmla="*/ 91 h 214"/>
              <a:gd name="T28" fmla="*/ 169 w 179"/>
              <a:gd name="T29" fmla="*/ 68 h 214"/>
              <a:gd name="T30" fmla="*/ 161 w 179"/>
              <a:gd name="T31" fmla="*/ 45 h 214"/>
              <a:gd name="T32" fmla="*/ 152 w 179"/>
              <a:gd name="T33" fmla="*/ 25 h 214"/>
              <a:gd name="T34" fmla="*/ 148 w 179"/>
              <a:gd name="T35" fmla="*/ 18 h 214"/>
              <a:gd name="T36" fmla="*/ 142 w 179"/>
              <a:gd name="T37" fmla="*/ 10 h 214"/>
              <a:gd name="T38" fmla="*/ 136 w 179"/>
              <a:gd name="T39" fmla="*/ 6 h 214"/>
              <a:gd name="T40" fmla="*/ 132 w 179"/>
              <a:gd name="T41" fmla="*/ 2 h 214"/>
              <a:gd name="T42" fmla="*/ 125 w 179"/>
              <a:gd name="T43" fmla="*/ 0 h 214"/>
              <a:gd name="T44" fmla="*/ 119 w 179"/>
              <a:gd name="T45" fmla="*/ 0 h 214"/>
              <a:gd name="T46" fmla="*/ 109 w 179"/>
              <a:gd name="T47" fmla="*/ 2 h 214"/>
              <a:gd name="T48" fmla="*/ 102 w 179"/>
              <a:gd name="T49" fmla="*/ 4 h 214"/>
              <a:gd name="T50" fmla="*/ 83 w 179"/>
              <a:gd name="T51" fmla="*/ 10 h 214"/>
              <a:gd name="T52" fmla="*/ 63 w 179"/>
              <a:gd name="T53" fmla="*/ 20 h 214"/>
              <a:gd name="T54" fmla="*/ 46 w 179"/>
              <a:gd name="T55" fmla="*/ 31 h 214"/>
              <a:gd name="T56" fmla="*/ 29 w 179"/>
              <a:gd name="T57" fmla="*/ 45 h 214"/>
              <a:gd name="T58" fmla="*/ 15 w 179"/>
              <a:gd name="T59" fmla="*/ 58 h 214"/>
              <a:gd name="T60" fmla="*/ 8 w 179"/>
              <a:gd name="T61" fmla="*/ 71 h 214"/>
              <a:gd name="T62" fmla="*/ 2 w 179"/>
              <a:gd name="T63" fmla="*/ 87 h 214"/>
              <a:gd name="T64" fmla="*/ 0 w 179"/>
              <a:gd name="T65" fmla="*/ 106 h 214"/>
              <a:gd name="T66" fmla="*/ 0 w 179"/>
              <a:gd name="T67" fmla="*/ 127 h 214"/>
              <a:gd name="T68" fmla="*/ 2 w 179"/>
              <a:gd name="T69" fmla="*/ 148 h 214"/>
              <a:gd name="T70" fmla="*/ 8 w 179"/>
              <a:gd name="T71" fmla="*/ 170 h 214"/>
              <a:gd name="T72" fmla="*/ 13 w 179"/>
              <a:gd name="T73" fmla="*/ 189 h 214"/>
              <a:gd name="T74" fmla="*/ 19 w 179"/>
              <a:gd name="T75" fmla="*/ 196 h 214"/>
              <a:gd name="T76" fmla="*/ 23 w 179"/>
              <a:gd name="T77" fmla="*/ 202 h 214"/>
              <a:gd name="T78" fmla="*/ 29 w 179"/>
              <a:gd name="T79" fmla="*/ 208 h 214"/>
              <a:gd name="T80" fmla="*/ 36 w 179"/>
              <a:gd name="T81" fmla="*/ 212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9"/>
              <a:gd name="T124" fmla="*/ 0 h 214"/>
              <a:gd name="T125" fmla="*/ 179 w 179"/>
              <a:gd name="T126" fmla="*/ 214 h 2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9" h="214">
                <a:moveTo>
                  <a:pt x="36" y="212"/>
                </a:moveTo>
                <a:lnTo>
                  <a:pt x="42" y="214"/>
                </a:lnTo>
                <a:lnTo>
                  <a:pt x="50" y="214"/>
                </a:lnTo>
                <a:lnTo>
                  <a:pt x="58" y="212"/>
                </a:lnTo>
                <a:lnTo>
                  <a:pt x="67" y="210"/>
                </a:lnTo>
                <a:lnTo>
                  <a:pt x="90" y="202"/>
                </a:lnTo>
                <a:lnTo>
                  <a:pt x="113" y="193"/>
                </a:lnTo>
                <a:lnTo>
                  <a:pt x="134" y="179"/>
                </a:lnTo>
                <a:lnTo>
                  <a:pt x="154" y="168"/>
                </a:lnTo>
                <a:lnTo>
                  <a:pt x="169" y="154"/>
                </a:lnTo>
                <a:lnTo>
                  <a:pt x="177" y="145"/>
                </a:lnTo>
                <a:lnTo>
                  <a:pt x="179" y="131"/>
                </a:lnTo>
                <a:lnTo>
                  <a:pt x="179" y="114"/>
                </a:lnTo>
                <a:lnTo>
                  <a:pt x="175" y="91"/>
                </a:lnTo>
                <a:lnTo>
                  <a:pt x="169" y="68"/>
                </a:lnTo>
                <a:lnTo>
                  <a:pt x="161" y="45"/>
                </a:lnTo>
                <a:lnTo>
                  <a:pt x="152" y="25"/>
                </a:lnTo>
                <a:lnTo>
                  <a:pt x="148" y="18"/>
                </a:lnTo>
                <a:lnTo>
                  <a:pt x="142" y="10"/>
                </a:lnTo>
                <a:lnTo>
                  <a:pt x="136" y="6"/>
                </a:lnTo>
                <a:lnTo>
                  <a:pt x="132" y="2"/>
                </a:lnTo>
                <a:lnTo>
                  <a:pt x="125" y="0"/>
                </a:lnTo>
                <a:lnTo>
                  <a:pt x="119" y="0"/>
                </a:lnTo>
                <a:lnTo>
                  <a:pt x="109" y="2"/>
                </a:lnTo>
                <a:lnTo>
                  <a:pt x="102" y="4"/>
                </a:lnTo>
                <a:lnTo>
                  <a:pt x="83" y="10"/>
                </a:lnTo>
                <a:lnTo>
                  <a:pt x="63" y="20"/>
                </a:lnTo>
                <a:lnTo>
                  <a:pt x="46" y="31"/>
                </a:lnTo>
                <a:lnTo>
                  <a:pt x="29" y="45"/>
                </a:lnTo>
                <a:lnTo>
                  <a:pt x="15" y="58"/>
                </a:lnTo>
                <a:lnTo>
                  <a:pt x="8" y="71"/>
                </a:lnTo>
                <a:lnTo>
                  <a:pt x="2" y="87"/>
                </a:lnTo>
                <a:lnTo>
                  <a:pt x="0" y="106"/>
                </a:lnTo>
                <a:lnTo>
                  <a:pt x="0" y="127"/>
                </a:lnTo>
                <a:lnTo>
                  <a:pt x="2" y="148"/>
                </a:lnTo>
                <a:lnTo>
                  <a:pt x="8" y="170"/>
                </a:lnTo>
                <a:lnTo>
                  <a:pt x="13" y="189"/>
                </a:lnTo>
                <a:lnTo>
                  <a:pt x="19" y="196"/>
                </a:lnTo>
                <a:lnTo>
                  <a:pt x="23" y="202"/>
                </a:lnTo>
                <a:lnTo>
                  <a:pt x="29" y="208"/>
                </a:lnTo>
                <a:lnTo>
                  <a:pt x="36" y="212"/>
                </a:lnTo>
                <a:close/>
              </a:path>
            </a:pathLst>
          </a:custGeom>
          <a:noFill/>
          <a:ln w="28575" cmpd="sng">
            <a:solidFill>
              <a:srgbClr val="244890"/>
            </a:solidFill>
            <a:prstDash val="solid"/>
            <a:round/>
            <a:headEnd/>
            <a:tailEnd/>
          </a:ln>
        </p:spPr>
        <p:txBody>
          <a:bodyPr/>
          <a:lstStyle/>
          <a:p>
            <a:endParaRPr lang="el-GR"/>
          </a:p>
        </p:txBody>
      </p:sp>
      <p:sp>
        <p:nvSpPr>
          <p:cNvPr id="57349" name="Freeform 19"/>
          <p:cNvSpPr>
            <a:spLocks/>
          </p:cNvSpPr>
          <p:nvPr/>
        </p:nvSpPr>
        <p:spPr bwMode="auto">
          <a:xfrm>
            <a:off x="7477129" y="1555753"/>
            <a:ext cx="601663" cy="720725"/>
          </a:xfrm>
          <a:custGeom>
            <a:avLst/>
            <a:gdLst>
              <a:gd name="T0" fmla="*/ 142 w 178"/>
              <a:gd name="T1" fmla="*/ 211 h 213"/>
              <a:gd name="T2" fmla="*/ 136 w 178"/>
              <a:gd name="T3" fmla="*/ 213 h 213"/>
              <a:gd name="T4" fmla="*/ 128 w 178"/>
              <a:gd name="T5" fmla="*/ 213 h 213"/>
              <a:gd name="T6" fmla="*/ 121 w 178"/>
              <a:gd name="T7" fmla="*/ 211 h 213"/>
              <a:gd name="T8" fmla="*/ 109 w 178"/>
              <a:gd name="T9" fmla="*/ 209 h 213"/>
              <a:gd name="T10" fmla="*/ 88 w 178"/>
              <a:gd name="T11" fmla="*/ 202 h 213"/>
              <a:gd name="T12" fmla="*/ 65 w 178"/>
              <a:gd name="T13" fmla="*/ 192 h 213"/>
              <a:gd name="T14" fmla="*/ 44 w 178"/>
              <a:gd name="T15" fmla="*/ 179 h 213"/>
              <a:gd name="T16" fmla="*/ 23 w 178"/>
              <a:gd name="T17" fmla="*/ 167 h 213"/>
              <a:gd name="T18" fmla="*/ 9 w 178"/>
              <a:gd name="T19" fmla="*/ 156 h 213"/>
              <a:gd name="T20" fmla="*/ 1 w 178"/>
              <a:gd name="T21" fmla="*/ 144 h 213"/>
              <a:gd name="T22" fmla="*/ 0 w 178"/>
              <a:gd name="T23" fmla="*/ 133 h 213"/>
              <a:gd name="T24" fmla="*/ 0 w 178"/>
              <a:gd name="T25" fmla="*/ 113 h 213"/>
              <a:gd name="T26" fmla="*/ 3 w 178"/>
              <a:gd name="T27" fmla="*/ 92 h 213"/>
              <a:gd name="T28" fmla="*/ 9 w 178"/>
              <a:gd name="T29" fmla="*/ 67 h 213"/>
              <a:gd name="T30" fmla="*/ 17 w 178"/>
              <a:gd name="T31" fmla="*/ 46 h 213"/>
              <a:gd name="T32" fmla="*/ 26 w 178"/>
              <a:gd name="T33" fmla="*/ 25 h 213"/>
              <a:gd name="T34" fmla="*/ 30 w 178"/>
              <a:gd name="T35" fmla="*/ 17 h 213"/>
              <a:gd name="T36" fmla="*/ 36 w 178"/>
              <a:gd name="T37" fmla="*/ 9 h 213"/>
              <a:gd name="T38" fmla="*/ 40 w 178"/>
              <a:gd name="T39" fmla="*/ 6 h 213"/>
              <a:gd name="T40" fmla="*/ 46 w 178"/>
              <a:gd name="T41" fmla="*/ 2 h 213"/>
              <a:gd name="T42" fmla="*/ 51 w 178"/>
              <a:gd name="T43" fmla="*/ 0 h 213"/>
              <a:gd name="T44" fmla="*/ 59 w 178"/>
              <a:gd name="T45" fmla="*/ 0 h 213"/>
              <a:gd name="T46" fmla="*/ 67 w 178"/>
              <a:gd name="T47" fmla="*/ 2 h 213"/>
              <a:gd name="T48" fmla="*/ 76 w 178"/>
              <a:gd name="T49" fmla="*/ 4 h 213"/>
              <a:gd name="T50" fmla="*/ 96 w 178"/>
              <a:gd name="T51" fmla="*/ 9 h 213"/>
              <a:gd name="T52" fmla="*/ 115 w 178"/>
              <a:gd name="T53" fmla="*/ 19 h 213"/>
              <a:gd name="T54" fmla="*/ 132 w 178"/>
              <a:gd name="T55" fmla="*/ 31 h 213"/>
              <a:gd name="T56" fmla="*/ 149 w 178"/>
              <a:gd name="T57" fmla="*/ 44 h 213"/>
              <a:gd name="T58" fmla="*/ 163 w 178"/>
              <a:gd name="T59" fmla="*/ 58 h 213"/>
              <a:gd name="T60" fmla="*/ 170 w 178"/>
              <a:gd name="T61" fmla="*/ 71 h 213"/>
              <a:gd name="T62" fmla="*/ 176 w 178"/>
              <a:gd name="T63" fmla="*/ 86 h 213"/>
              <a:gd name="T64" fmla="*/ 178 w 178"/>
              <a:gd name="T65" fmla="*/ 106 h 213"/>
              <a:gd name="T66" fmla="*/ 178 w 178"/>
              <a:gd name="T67" fmla="*/ 127 h 213"/>
              <a:gd name="T68" fmla="*/ 176 w 178"/>
              <a:gd name="T69" fmla="*/ 148 h 213"/>
              <a:gd name="T70" fmla="*/ 170 w 178"/>
              <a:gd name="T71" fmla="*/ 169 h 213"/>
              <a:gd name="T72" fmla="*/ 163 w 178"/>
              <a:gd name="T73" fmla="*/ 188 h 213"/>
              <a:gd name="T74" fmla="*/ 159 w 178"/>
              <a:gd name="T75" fmla="*/ 196 h 213"/>
              <a:gd name="T76" fmla="*/ 153 w 178"/>
              <a:gd name="T77" fmla="*/ 202 h 213"/>
              <a:gd name="T78" fmla="*/ 147 w 178"/>
              <a:gd name="T79" fmla="*/ 208 h 213"/>
              <a:gd name="T80" fmla="*/ 142 w 178"/>
              <a:gd name="T81" fmla="*/ 211 h 21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8"/>
              <a:gd name="T124" fmla="*/ 0 h 213"/>
              <a:gd name="T125" fmla="*/ 178 w 178"/>
              <a:gd name="T126" fmla="*/ 213 h 21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8" h="213">
                <a:moveTo>
                  <a:pt x="142" y="211"/>
                </a:moveTo>
                <a:lnTo>
                  <a:pt x="136" y="213"/>
                </a:lnTo>
                <a:lnTo>
                  <a:pt x="128" y="213"/>
                </a:lnTo>
                <a:lnTo>
                  <a:pt x="121" y="211"/>
                </a:lnTo>
                <a:lnTo>
                  <a:pt x="109" y="209"/>
                </a:lnTo>
                <a:lnTo>
                  <a:pt x="88" y="202"/>
                </a:lnTo>
                <a:lnTo>
                  <a:pt x="65" y="192"/>
                </a:lnTo>
                <a:lnTo>
                  <a:pt x="44" y="179"/>
                </a:lnTo>
                <a:lnTo>
                  <a:pt x="23" y="167"/>
                </a:lnTo>
                <a:lnTo>
                  <a:pt x="9" y="156"/>
                </a:lnTo>
                <a:lnTo>
                  <a:pt x="1" y="144"/>
                </a:lnTo>
                <a:lnTo>
                  <a:pt x="0" y="133"/>
                </a:lnTo>
                <a:lnTo>
                  <a:pt x="0" y="113"/>
                </a:lnTo>
                <a:lnTo>
                  <a:pt x="3" y="92"/>
                </a:lnTo>
                <a:lnTo>
                  <a:pt x="9" y="67"/>
                </a:lnTo>
                <a:lnTo>
                  <a:pt x="17" y="46"/>
                </a:lnTo>
                <a:lnTo>
                  <a:pt x="26" y="25"/>
                </a:lnTo>
                <a:lnTo>
                  <a:pt x="30" y="17"/>
                </a:lnTo>
                <a:lnTo>
                  <a:pt x="36" y="9"/>
                </a:lnTo>
                <a:lnTo>
                  <a:pt x="40" y="6"/>
                </a:lnTo>
                <a:lnTo>
                  <a:pt x="46" y="2"/>
                </a:lnTo>
                <a:lnTo>
                  <a:pt x="51" y="0"/>
                </a:lnTo>
                <a:lnTo>
                  <a:pt x="59" y="0"/>
                </a:lnTo>
                <a:lnTo>
                  <a:pt x="67" y="2"/>
                </a:lnTo>
                <a:lnTo>
                  <a:pt x="76" y="4"/>
                </a:lnTo>
                <a:lnTo>
                  <a:pt x="96" y="9"/>
                </a:lnTo>
                <a:lnTo>
                  <a:pt x="115" y="19"/>
                </a:lnTo>
                <a:lnTo>
                  <a:pt x="132" y="31"/>
                </a:lnTo>
                <a:lnTo>
                  <a:pt x="149" y="44"/>
                </a:lnTo>
                <a:lnTo>
                  <a:pt x="163" y="58"/>
                </a:lnTo>
                <a:lnTo>
                  <a:pt x="170" y="71"/>
                </a:lnTo>
                <a:lnTo>
                  <a:pt x="176" y="86"/>
                </a:lnTo>
                <a:lnTo>
                  <a:pt x="178" y="106"/>
                </a:lnTo>
                <a:lnTo>
                  <a:pt x="178" y="127"/>
                </a:lnTo>
                <a:lnTo>
                  <a:pt x="176" y="148"/>
                </a:lnTo>
                <a:lnTo>
                  <a:pt x="170" y="169"/>
                </a:lnTo>
                <a:lnTo>
                  <a:pt x="163" y="188"/>
                </a:lnTo>
                <a:lnTo>
                  <a:pt x="159" y="196"/>
                </a:lnTo>
                <a:lnTo>
                  <a:pt x="153" y="202"/>
                </a:lnTo>
                <a:lnTo>
                  <a:pt x="147" y="208"/>
                </a:lnTo>
                <a:lnTo>
                  <a:pt x="142" y="211"/>
                </a:lnTo>
                <a:close/>
              </a:path>
            </a:pathLst>
          </a:custGeom>
          <a:noFill/>
          <a:ln w="28575" cmpd="sng">
            <a:solidFill>
              <a:srgbClr val="244890"/>
            </a:solidFill>
            <a:prstDash val="solid"/>
            <a:round/>
            <a:headEnd/>
            <a:tailEnd/>
          </a:ln>
        </p:spPr>
        <p:txBody>
          <a:bodyPr/>
          <a:lstStyle/>
          <a:p>
            <a:endParaRPr lang="el-GR"/>
          </a:p>
        </p:txBody>
      </p:sp>
      <p:sp>
        <p:nvSpPr>
          <p:cNvPr id="57350" name="Freeform 20"/>
          <p:cNvSpPr>
            <a:spLocks/>
          </p:cNvSpPr>
          <p:nvPr/>
        </p:nvSpPr>
        <p:spPr bwMode="auto">
          <a:xfrm>
            <a:off x="6235700" y="808038"/>
            <a:ext cx="750888" cy="430212"/>
          </a:xfrm>
          <a:custGeom>
            <a:avLst/>
            <a:gdLst>
              <a:gd name="T0" fmla="*/ 2 w 222"/>
              <a:gd name="T1" fmla="*/ 40 h 127"/>
              <a:gd name="T2" fmla="*/ 0 w 222"/>
              <a:gd name="T3" fmla="*/ 63 h 127"/>
              <a:gd name="T4" fmla="*/ 0 w 222"/>
              <a:gd name="T5" fmla="*/ 77 h 127"/>
              <a:gd name="T6" fmla="*/ 2 w 222"/>
              <a:gd name="T7" fmla="*/ 82 h 127"/>
              <a:gd name="T8" fmla="*/ 5 w 222"/>
              <a:gd name="T9" fmla="*/ 84 h 127"/>
              <a:gd name="T10" fmla="*/ 9 w 222"/>
              <a:gd name="T11" fmla="*/ 88 h 127"/>
              <a:gd name="T12" fmla="*/ 15 w 222"/>
              <a:gd name="T13" fmla="*/ 88 h 127"/>
              <a:gd name="T14" fmla="*/ 52 w 222"/>
              <a:gd name="T15" fmla="*/ 90 h 127"/>
              <a:gd name="T16" fmla="*/ 107 w 222"/>
              <a:gd name="T17" fmla="*/ 96 h 127"/>
              <a:gd name="T18" fmla="*/ 138 w 222"/>
              <a:gd name="T19" fmla="*/ 104 h 127"/>
              <a:gd name="T20" fmla="*/ 161 w 222"/>
              <a:gd name="T21" fmla="*/ 111 h 127"/>
              <a:gd name="T22" fmla="*/ 178 w 222"/>
              <a:gd name="T23" fmla="*/ 119 h 127"/>
              <a:gd name="T24" fmla="*/ 192 w 222"/>
              <a:gd name="T25" fmla="*/ 125 h 127"/>
              <a:gd name="T26" fmla="*/ 197 w 222"/>
              <a:gd name="T27" fmla="*/ 127 h 127"/>
              <a:gd name="T28" fmla="*/ 203 w 222"/>
              <a:gd name="T29" fmla="*/ 127 h 127"/>
              <a:gd name="T30" fmla="*/ 207 w 222"/>
              <a:gd name="T31" fmla="*/ 125 h 127"/>
              <a:gd name="T32" fmla="*/ 211 w 222"/>
              <a:gd name="T33" fmla="*/ 121 h 127"/>
              <a:gd name="T34" fmla="*/ 217 w 222"/>
              <a:gd name="T35" fmla="*/ 107 h 127"/>
              <a:gd name="T36" fmla="*/ 222 w 222"/>
              <a:gd name="T37" fmla="*/ 86 h 127"/>
              <a:gd name="T38" fmla="*/ 222 w 222"/>
              <a:gd name="T39" fmla="*/ 79 h 127"/>
              <a:gd name="T40" fmla="*/ 222 w 222"/>
              <a:gd name="T41" fmla="*/ 69 h 127"/>
              <a:gd name="T42" fmla="*/ 221 w 222"/>
              <a:gd name="T43" fmla="*/ 63 h 127"/>
              <a:gd name="T44" fmla="*/ 219 w 222"/>
              <a:gd name="T45" fmla="*/ 56 h 127"/>
              <a:gd name="T46" fmla="*/ 215 w 222"/>
              <a:gd name="T47" fmla="*/ 50 h 127"/>
              <a:gd name="T48" fmla="*/ 211 w 222"/>
              <a:gd name="T49" fmla="*/ 44 h 127"/>
              <a:gd name="T50" fmla="*/ 205 w 222"/>
              <a:gd name="T51" fmla="*/ 38 h 127"/>
              <a:gd name="T52" fmla="*/ 197 w 222"/>
              <a:gd name="T53" fmla="*/ 34 h 127"/>
              <a:gd name="T54" fmla="*/ 182 w 222"/>
              <a:gd name="T55" fmla="*/ 27 h 127"/>
              <a:gd name="T56" fmla="*/ 167 w 222"/>
              <a:gd name="T57" fmla="*/ 19 h 127"/>
              <a:gd name="T58" fmla="*/ 148 w 222"/>
              <a:gd name="T59" fmla="*/ 13 h 127"/>
              <a:gd name="T60" fmla="*/ 128 w 222"/>
              <a:gd name="T61" fmla="*/ 9 h 127"/>
              <a:gd name="T62" fmla="*/ 109 w 222"/>
              <a:gd name="T63" fmla="*/ 6 h 127"/>
              <a:gd name="T64" fmla="*/ 88 w 222"/>
              <a:gd name="T65" fmla="*/ 2 h 127"/>
              <a:gd name="T66" fmla="*/ 69 w 222"/>
              <a:gd name="T67" fmla="*/ 0 h 127"/>
              <a:gd name="T68" fmla="*/ 50 w 222"/>
              <a:gd name="T69" fmla="*/ 2 h 127"/>
              <a:gd name="T70" fmla="*/ 40 w 222"/>
              <a:gd name="T71" fmla="*/ 4 h 127"/>
              <a:gd name="T72" fmla="*/ 32 w 222"/>
              <a:gd name="T73" fmla="*/ 6 h 127"/>
              <a:gd name="T74" fmla="*/ 25 w 222"/>
              <a:gd name="T75" fmla="*/ 7 h 127"/>
              <a:gd name="T76" fmla="*/ 19 w 222"/>
              <a:gd name="T77" fmla="*/ 13 h 127"/>
              <a:gd name="T78" fmla="*/ 13 w 222"/>
              <a:gd name="T79" fmla="*/ 17 h 127"/>
              <a:gd name="T80" fmla="*/ 9 w 222"/>
              <a:gd name="T81" fmla="*/ 23 h 127"/>
              <a:gd name="T82" fmla="*/ 5 w 222"/>
              <a:gd name="T83" fmla="*/ 31 h 127"/>
              <a:gd name="T84" fmla="*/ 2 w 222"/>
              <a:gd name="T85" fmla="*/ 40 h 1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2"/>
              <a:gd name="T130" fmla="*/ 0 h 127"/>
              <a:gd name="T131" fmla="*/ 222 w 222"/>
              <a:gd name="T132" fmla="*/ 127 h 1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2" h="127">
                <a:moveTo>
                  <a:pt x="2" y="40"/>
                </a:moveTo>
                <a:lnTo>
                  <a:pt x="0" y="63"/>
                </a:lnTo>
                <a:lnTo>
                  <a:pt x="0" y="77"/>
                </a:lnTo>
                <a:lnTo>
                  <a:pt x="2" y="82"/>
                </a:lnTo>
                <a:lnTo>
                  <a:pt x="5" y="84"/>
                </a:lnTo>
                <a:lnTo>
                  <a:pt x="9" y="88"/>
                </a:lnTo>
                <a:lnTo>
                  <a:pt x="15" y="88"/>
                </a:lnTo>
                <a:lnTo>
                  <a:pt x="52" y="90"/>
                </a:lnTo>
                <a:lnTo>
                  <a:pt x="107" y="96"/>
                </a:lnTo>
                <a:lnTo>
                  <a:pt x="138" y="104"/>
                </a:lnTo>
                <a:lnTo>
                  <a:pt x="161" y="111"/>
                </a:lnTo>
                <a:lnTo>
                  <a:pt x="178" y="119"/>
                </a:lnTo>
                <a:lnTo>
                  <a:pt x="192" y="125"/>
                </a:lnTo>
                <a:lnTo>
                  <a:pt x="197" y="127"/>
                </a:lnTo>
                <a:lnTo>
                  <a:pt x="203" y="127"/>
                </a:lnTo>
                <a:lnTo>
                  <a:pt x="207" y="125"/>
                </a:lnTo>
                <a:lnTo>
                  <a:pt x="211" y="121"/>
                </a:lnTo>
                <a:lnTo>
                  <a:pt x="217" y="107"/>
                </a:lnTo>
                <a:lnTo>
                  <a:pt x="222" y="86"/>
                </a:lnTo>
                <a:lnTo>
                  <a:pt x="222" y="79"/>
                </a:lnTo>
                <a:lnTo>
                  <a:pt x="222" y="69"/>
                </a:lnTo>
                <a:lnTo>
                  <a:pt x="221" y="63"/>
                </a:lnTo>
                <a:lnTo>
                  <a:pt x="219" y="56"/>
                </a:lnTo>
                <a:lnTo>
                  <a:pt x="215" y="50"/>
                </a:lnTo>
                <a:lnTo>
                  <a:pt x="211" y="44"/>
                </a:lnTo>
                <a:lnTo>
                  <a:pt x="205" y="38"/>
                </a:lnTo>
                <a:lnTo>
                  <a:pt x="197" y="34"/>
                </a:lnTo>
                <a:lnTo>
                  <a:pt x="182" y="27"/>
                </a:lnTo>
                <a:lnTo>
                  <a:pt x="167" y="19"/>
                </a:lnTo>
                <a:lnTo>
                  <a:pt x="148" y="13"/>
                </a:lnTo>
                <a:lnTo>
                  <a:pt x="128" y="9"/>
                </a:lnTo>
                <a:lnTo>
                  <a:pt x="109" y="6"/>
                </a:lnTo>
                <a:lnTo>
                  <a:pt x="88" y="2"/>
                </a:lnTo>
                <a:lnTo>
                  <a:pt x="69" y="0"/>
                </a:lnTo>
                <a:lnTo>
                  <a:pt x="50" y="2"/>
                </a:lnTo>
                <a:lnTo>
                  <a:pt x="40" y="4"/>
                </a:lnTo>
                <a:lnTo>
                  <a:pt x="32" y="6"/>
                </a:lnTo>
                <a:lnTo>
                  <a:pt x="25" y="7"/>
                </a:lnTo>
                <a:lnTo>
                  <a:pt x="19" y="13"/>
                </a:lnTo>
                <a:lnTo>
                  <a:pt x="13" y="17"/>
                </a:lnTo>
                <a:lnTo>
                  <a:pt x="9" y="23"/>
                </a:lnTo>
                <a:lnTo>
                  <a:pt x="5" y="31"/>
                </a:lnTo>
                <a:lnTo>
                  <a:pt x="2" y="40"/>
                </a:lnTo>
              </a:path>
            </a:pathLst>
          </a:custGeom>
          <a:noFill/>
          <a:ln w="28575" cmpd="sng">
            <a:solidFill>
              <a:srgbClr val="244890"/>
            </a:solidFill>
            <a:prstDash val="solid"/>
            <a:round/>
            <a:headEnd/>
            <a:tailEnd/>
          </a:ln>
        </p:spPr>
        <p:txBody>
          <a:bodyPr/>
          <a:lstStyle/>
          <a:p>
            <a:endParaRPr lang="el-GR"/>
          </a:p>
        </p:txBody>
      </p:sp>
      <p:sp>
        <p:nvSpPr>
          <p:cNvPr id="57351" name="Freeform 21"/>
          <p:cNvSpPr>
            <a:spLocks/>
          </p:cNvSpPr>
          <p:nvPr/>
        </p:nvSpPr>
        <p:spPr bwMode="auto">
          <a:xfrm>
            <a:off x="6956425" y="1028700"/>
            <a:ext cx="700088" cy="611188"/>
          </a:xfrm>
          <a:custGeom>
            <a:avLst/>
            <a:gdLst>
              <a:gd name="T0" fmla="*/ 17 w 207"/>
              <a:gd name="T1" fmla="*/ 19 h 181"/>
              <a:gd name="T2" fmla="*/ 6 w 207"/>
              <a:gd name="T3" fmla="*/ 39 h 181"/>
              <a:gd name="T4" fmla="*/ 0 w 207"/>
              <a:gd name="T5" fmla="*/ 52 h 181"/>
              <a:gd name="T6" fmla="*/ 0 w 207"/>
              <a:gd name="T7" fmla="*/ 58 h 181"/>
              <a:gd name="T8" fmla="*/ 2 w 207"/>
              <a:gd name="T9" fmla="*/ 62 h 181"/>
              <a:gd name="T10" fmla="*/ 4 w 207"/>
              <a:gd name="T11" fmla="*/ 66 h 181"/>
              <a:gd name="T12" fmla="*/ 9 w 207"/>
              <a:gd name="T13" fmla="*/ 69 h 181"/>
              <a:gd name="T14" fmla="*/ 40 w 207"/>
              <a:gd name="T15" fmla="*/ 87 h 181"/>
              <a:gd name="T16" fmla="*/ 90 w 207"/>
              <a:gd name="T17" fmla="*/ 114 h 181"/>
              <a:gd name="T18" fmla="*/ 113 w 207"/>
              <a:gd name="T19" fmla="*/ 135 h 181"/>
              <a:gd name="T20" fmla="*/ 132 w 207"/>
              <a:gd name="T21" fmla="*/ 152 h 181"/>
              <a:gd name="T22" fmla="*/ 146 w 207"/>
              <a:gd name="T23" fmla="*/ 165 h 181"/>
              <a:gd name="T24" fmla="*/ 155 w 207"/>
              <a:gd name="T25" fmla="*/ 177 h 181"/>
              <a:gd name="T26" fmla="*/ 159 w 207"/>
              <a:gd name="T27" fmla="*/ 179 h 181"/>
              <a:gd name="T28" fmla="*/ 165 w 207"/>
              <a:gd name="T29" fmla="*/ 181 h 181"/>
              <a:gd name="T30" fmla="*/ 169 w 207"/>
              <a:gd name="T31" fmla="*/ 181 h 181"/>
              <a:gd name="T32" fmla="*/ 173 w 207"/>
              <a:gd name="T33" fmla="*/ 181 h 181"/>
              <a:gd name="T34" fmla="*/ 184 w 207"/>
              <a:gd name="T35" fmla="*/ 171 h 181"/>
              <a:gd name="T36" fmla="*/ 198 w 207"/>
              <a:gd name="T37" fmla="*/ 154 h 181"/>
              <a:gd name="T38" fmla="*/ 202 w 207"/>
              <a:gd name="T39" fmla="*/ 146 h 181"/>
              <a:gd name="T40" fmla="*/ 205 w 207"/>
              <a:gd name="T41" fmla="*/ 139 h 181"/>
              <a:gd name="T42" fmla="*/ 207 w 207"/>
              <a:gd name="T43" fmla="*/ 131 h 181"/>
              <a:gd name="T44" fmla="*/ 207 w 207"/>
              <a:gd name="T45" fmla="*/ 125 h 181"/>
              <a:gd name="T46" fmla="*/ 207 w 207"/>
              <a:gd name="T47" fmla="*/ 117 h 181"/>
              <a:gd name="T48" fmla="*/ 205 w 207"/>
              <a:gd name="T49" fmla="*/ 110 h 181"/>
              <a:gd name="T50" fmla="*/ 202 w 207"/>
              <a:gd name="T51" fmla="*/ 102 h 181"/>
              <a:gd name="T52" fmla="*/ 198 w 207"/>
              <a:gd name="T53" fmla="*/ 96 h 181"/>
              <a:gd name="T54" fmla="*/ 188 w 207"/>
              <a:gd name="T55" fmla="*/ 83 h 181"/>
              <a:gd name="T56" fmla="*/ 175 w 207"/>
              <a:gd name="T57" fmla="*/ 69 h 181"/>
              <a:gd name="T58" fmla="*/ 161 w 207"/>
              <a:gd name="T59" fmla="*/ 56 h 181"/>
              <a:gd name="T60" fmla="*/ 144 w 207"/>
              <a:gd name="T61" fmla="*/ 44 h 181"/>
              <a:gd name="T62" fmla="*/ 129 w 207"/>
              <a:gd name="T63" fmla="*/ 33 h 181"/>
              <a:gd name="T64" fmla="*/ 111 w 207"/>
              <a:gd name="T65" fmla="*/ 21 h 181"/>
              <a:gd name="T66" fmla="*/ 94 w 207"/>
              <a:gd name="T67" fmla="*/ 12 h 181"/>
              <a:gd name="T68" fmla="*/ 77 w 207"/>
              <a:gd name="T69" fmla="*/ 4 h 181"/>
              <a:gd name="T70" fmla="*/ 67 w 207"/>
              <a:gd name="T71" fmla="*/ 2 h 181"/>
              <a:gd name="T72" fmla="*/ 59 w 207"/>
              <a:gd name="T73" fmla="*/ 2 h 181"/>
              <a:gd name="T74" fmla="*/ 52 w 207"/>
              <a:gd name="T75" fmla="*/ 0 h 181"/>
              <a:gd name="T76" fmla="*/ 44 w 207"/>
              <a:gd name="T77" fmla="*/ 2 h 181"/>
              <a:gd name="T78" fmla="*/ 36 w 207"/>
              <a:gd name="T79" fmla="*/ 4 h 181"/>
              <a:gd name="T80" fmla="*/ 31 w 207"/>
              <a:gd name="T81" fmla="*/ 8 h 181"/>
              <a:gd name="T82" fmla="*/ 23 w 207"/>
              <a:gd name="T83" fmla="*/ 14 h 181"/>
              <a:gd name="T84" fmla="*/ 17 w 207"/>
              <a:gd name="T85" fmla="*/ 19 h 18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7"/>
              <a:gd name="T130" fmla="*/ 0 h 181"/>
              <a:gd name="T131" fmla="*/ 207 w 207"/>
              <a:gd name="T132" fmla="*/ 181 h 18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7" h="181">
                <a:moveTo>
                  <a:pt x="17" y="19"/>
                </a:moveTo>
                <a:lnTo>
                  <a:pt x="6" y="39"/>
                </a:lnTo>
                <a:lnTo>
                  <a:pt x="0" y="52"/>
                </a:lnTo>
                <a:lnTo>
                  <a:pt x="0" y="58"/>
                </a:lnTo>
                <a:lnTo>
                  <a:pt x="2" y="62"/>
                </a:lnTo>
                <a:lnTo>
                  <a:pt x="4" y="66"/>
                </a:lnTo>
                <a:lnTo>
                  <a:pt x="9" y="69"/>
                </a:lnTo>
                <a:lnTo>
                  <a:pt x="40" y="87"/>
                </a:lnTo>
                <a:lnTo>
                  <a:pt x="90" y="114"/>
                </a:lnTo>
                <a:lnTo>
                  <a:pt x="113" y="135"/>
                </a:lnTo>
                <a:lnTo>
                  <a:pt x="132" y="152"/>
                </a:lnTo>
                <a:lnTo>
                  <a:pt x="146" y="165"/>
                </a:lnTo>
                <a:lnTo>
                  <a:pt x="155" y="177"/>
                </a:lnTo>
                <a:lnTo>
                  <a:pt x="159" y="179"/>
                </a:lnTo>
                <a:lnTo>
                  <a:pt x="165" y="181"/>
                </a:lnTo>
                <a:lnTo>
                  <a:pt x="169" y="181"/>
                </a:lnTo>
                <a:lnTo>
                  <a:pt x="173" y="181"/>
                </a:lnTo>
                <a:lnTo>
                  <a:pt x="184" y="171"/>
                </a:lnTo>
                <a:lnTo>
                  <a:pt x="198" y="154"/>
                </a:lnTo>
                <a:lnTo>
                  <a:pt x="202" y="146"/>
                </a:lnTo>
                <a:lnTo>
                  <a:pt x="205" y="139"/>
                </a:lnTo>
                <a:lnTo>
                  <a:pt x="207" y="131"/>
                </a:lnTo>
                <a:lnTo>
                  <a:pt x="207" y="125"/>
                </a:lnTo>
                <a:lnTo>
                  <a:pt x="207" y="117"/>
                </a:lnTo>
                <a:lnTo>
                  <a:pt x="205" y="110"/>
                </a:lnTo>
                <a:lnTo>
                  <a:pt x="202" y="102"/>
                </a:lnTo>
                <a:lnTo>
                  <a:pt x="198" y="96"/>
                </a:lnTo>
                <a:lnTo>
                  <a:pt x="188" y="83"/>
                </a:lnTo>
                <a:lnTo>
                  <a:pt x="175" y="69"/>
                </a:lnTo>
                <a:lnTo>
                  <a:pt x="161" y="56"/>
                </a:lnTo>
                <a:lnTo>
                  <a:pt x="144" y="44"/>
                </a:lnTo>
                <a:lnTo>
                  <a:pt x="129" y="33"/>
                </a:lnTo>
                <a:lnTo>
                  <a:pt x="111" y="21"/>
                </a:lnTo>
                <a:lnTo>
                  <a:pt x="94" y="12"/>
                </a:lnTo>
                <a:lnTo>
                  <a:pt x="77" y="4"/>
                </a:lnTo>
                <a:lnTo>
                  <a:pt x="67" y="2"/>
                </a:lnTo>
                <a:lnTo>
                  <a:pt x="59" y="2"/>
                </a:lnTo>
                <a:lnTo>
                  <a:pt x="52" y="0"/>
                </a:lnTo>
                <a:lnTo>
                  <a:pt x="44" y="2"/>
                </a:lnTo>
                <a:lnTo>
                  <a:pt x="36" y="4"/>
                </a:lnTo>
                <a:lnTo>
                  <a:pt x="31" y="8"/>
                </a:lnTo>
                <a:lnTo>
                  <a:pt x="23" y="14"/>
                </a:lnTo>
                <a:lnTo>
                  <a:pt x="17" y="19"/>
                </a:lnTo>
              </a:path>
            </a:pathLst>
          </a:custGeom>
          <a:noFill/>
          <a:ln w="28575" cmpd="sng">
            <a:solidFill>
              <a:srgbClr val="244890"/>
            </a:solidFill>
            <a:prstDash val="solid"/>
            <a:round/>
            <a:headEnd/>
            <a:tailEnd/>
          </a:ln>
        </p:spPr>
        <p:txBody>
          <a:bodyPr/>
          <a:lstStyle/>
          <a:p>
            <a:endParaRPr lang="el-GR"/>
          </a:p>
        </p:txBody>
      </p:sp>
      <p:sp>
        <p:nvSpPr>
          <p:cNvPr id="57352" name="Freeform 22"/>
          <p:cNvSpPr>
            <a:spLocks/>
          </p:cNvSpPr>
          <p:nvPr/>
        </p:nvSpPr>
        <p:spPr bwMode="auto">
          <a:xfrm>
            <a:off x="4818067" y="1062040"/>
            <a:ext cx="708025" cy="608012"/>
          </a:xfrm>
          <a:custGeom>
            <a:avLst/>
            <a:gdLst>
              <a:gd name="T0" fmla="*/ 190 w 209"/>
              <a:gd name="T1" fmla="*/ 19 h 180"/>
              <a:gd name="T2" fmla="*/ 204 w 209"/>
              <a:gd name="T3" fmla="*/ 38 h 180"/>
              <a:gd name="T4" fmla="*/ 209 w 209"/>
              <a:gd name="T5" fmla="*/ 52 h 180"/>
              <a:gd name="T6" fmla="*/ 209 w 209"/>
              <a:gd name="T7" fmla="*/ 57 h 180"/>
              <a:gd name="T8" fmla="*/ 207 w 209"/>
              <a:gd name="T9" fmla="*/ 61 h 180"/>
              <a:gd name="T10" fmla="*/ 204 w 209"/>
              <a:gd name="T11" fmla="*/ 65 h 180"/>
              <a:gd name="T12" fmla="*/ 200 w 209"/>
              <a:gd name="T13" fmla="*/ 69 h 180"/>
              <a:gd name="T14" fmla="*/ 167 w 209"/>
              <a:gd name="T15" fmla="*/ 84 h 180"/>
              <a:gd name="T16" fmla="*/ 119 w 209"/>
              <a:gd name="T17" fmla="*/ 113 h 180"/>
              <a:gd name="T18" fmla="*/ 94 w 209"/>
              <a:gd name="T19" fmla="*/ 132 h 180"/>
              <a:gd name="T20" fmla="*/ 77 w 209"/>
              <a:gd name="T21" fmla="*/ 150 h 180"/>
              <a:gd name="T22" fmla="*/ 63 w 209"/>
              <a:gd name="T23" fmla="*/ 165 h 180"/>
              <a:gd name="T24" fmla="*/ 54 w 209"/>
              <a:gd name="T25" fmla="*/ 175 h 180"/>
              <a:gd name="T26" fmla="*/ 48 w 209"/>
              <a:gd name="T27" fmla="*/ 179 h 180"/>
              <a:gd name="T28" fmla="*/ 44 w 209"/>
              <a:gd name="T29" fmla="*/ 180 h 180"/>
              <a:gd name="T30" fmla="*/ 40 w 209"/>
              <a:gd name="T31" fmla="*/ 180 h 180"/>
              <a:gd name="T32" fmla="*/ 35 w 209"/>
              <a:gd name="T33" fmla="*/ 179 h 180"/>
              <a:gd name="T34" fmla="*/ 25 w 209"/>
              <a:gd name="T35" fmla="*/ 171 h 180"/>
              <a:gd name="T36" fmla="*/ 11 w 209"/>
              <a:gd name="T37" fmla="*/ 154 h 180"/>
              <a:gd name="T38" fmla="*/ 6 w 209"/>
              <a:gd name="T39" fmla="*/ 146 h 180"/>
              <a:gd name="T40" fmla="*/ 4 w 209"/>
              <a:gd name="T41" fmla="*/ 138 h 180"/>
              <a:gd name="T42" fmla="*/ 2 w 209"/>
              <a:gd name="T43" fmla="*/ 131 h 180"/>
              <a:gd name="T44" fmla="*/ 0 w 209"/>
              <a:gd name="T45" fmla="*/ 123 h 180"/>
              <a:gd name="T46" fmla="*/ 2 w 209"/>
              <a:gd name="T47" fmla="*/ 117 h 180"/>
              <a:gd name="T48" fmla="*/ 4 w 209"/>
              <a:gd name="T49" fmla="*/ 109 h 180"/>
              <a:gd name="T50" fmla="*/ 6 w 209"/>
              <a:gd name="T51" fmla="*/ 102 h 180"/>
              <a:gd name="T52" fmla="*/ 11 w 209"/>
              <a:gd name="T53" fmla="*/ 96 h 180"/>
              <a:gd name="T54" fmla="*/ 21 w 209"/>
              <a:gd name="T55" fmla="*/ 82 h 180"/>
              <a:gd name="T56" fmla="*/ 33 w 209"/>
              <a:gd name="T57" fmla="*/ 69 h 180"/>
              <a:gd name="T58" fmla="*/ 48 w 209"/>
              <a:gd name="T59" fmla="*/ 56 h 180"/>
              <a:gd name="T60" fmla="*/ 63 w 209"/>
              <a:gd name="T61" fmla="*/ 44 h 180"/>
              <a:gd name="T62" fmla="*/ 81 w 209"/>
              <a:gd name="T63" fmla="*/ 31 h 180"/>
              <a:gd name="T64" fmla="*/ 98 w 209"/>
              <a:gd name="T65" fmla="*/ 21 h 180"/>
              <a:gd name="T66" fmla="*/ 115 w 209"/>
              <a:gd name="T67" fmla="*/ 11 h 180"/>
              <a:gd name="T68" fmla="*/ 132 w 209"/>
              <a:gd name="T69" fmla="*/ 4 h 180"/>
              <a:gd name="T70" fmla="*/ 140 w 209"/>
              <a:gd name="T71" fmla="*/ 2 h 180"/>
              <a:gd name="T72" fmla="*/ 150 w 209"/>
              <a:gd name="T73" fmla="*/ 0 h 180"/>
              <a:gd name="T74" fmla="*/ 157 w 209"/>
              <a:gd name="T75" fmla="*/ 0 h 180"/>
              <a:gd name="T76" fmla="*/ 165 w 209"/>
              <a:gd name="T77" fmla="*/ 2 h 180"/>
              <a:gd name="T78" fmla="*/ 171 w 209"/>
              <a:gd name="T79" fmla="*/ 4 h 180"/>
              <a:gd name="T80" fmla="*/ 179 w 209"/>
              <a:gd name="T81" fmla="*/ 7 h 180"/>
              <a:gd name="T82" fmla="*/ 184 w 209"/>
              <a:gd name="T83" fmla="*/ 11 h 180"/>
              <a:gd name="T84" fmla="*/ 190 w 209"/>
              <a:gd name="T85" fmla="*/ 19 h 18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9"/>
              <a:gd name="T130" fmla="*/ 0 h 180"/>
              <a:gd name="T131" fmla="*/ 209 w 209"/>
              <a:gd name="T132" fmla="*/ 180 h 18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9" h="180">
                <a:moveTo>
                  <a:pt x="190" y="19"/>
                </a:moveTo>
                <a:lnTo>
                  <a:pt x="204" y="38"/>
                </a:lnTo>
                <a:lnTo>
                  <a:pt x="209" y="52"/>
                </a:lnTo>
                <a:lnTo>
                  <a:pt x="209" y="57"/>
                </a:lnTo>
                <a:lnTo>
                  <a:pt x="207" y="61"/>
                </a:lnTo>
                <a:lnTo>
                  <a:pt x="204" y="65"/>
                </a:lnTo>
                <a:lnTo>
                  <a:pt x="200" y="69"/>
                </a:lnTo>
                <a:lnTo>
                  <a:pt x="167" y="84"/>
                </a:lnTo>
                <a:lnTo>
                  <a:pt x="119" y="113"/>
                </a:lnTo>
                <a:lnTo>
                  <a:pt x="94" y="132"/>
                </a:lnTo>
                <a:lnTo>
                  <a:pt x="77" y="150"/>
                </a:lnTo>
                <a:lnTo>
                  <a:pt x="63" y="165"/>
                </a:lnTo>
                <a:lnTo>
                  <a:pt x="54" y="175"/>
                </a:lnTo>
                <a:lnTo>
                  <a:pt x="48" y="179"/>
                </a:lnTo>
                <a:lnTo>
                  <a:pt x="44" y="180"/>
                </a:lnTo>
                <a:lnTo>
                  <a:pt x="40" y="180"/>
                </a:lnTo>
                <a:lnTo>
                  <a:pt x="35" y="179"/>
                </a:lnTo>
                <a:lnTo>
                  <a:pt x="25" y="171"/>
                </a:lnTo>
                <a:lnTo>
                  <a:pt x="11" y="154"/>
                </a:lnTo>
                <a:lnTo>
                  <a:pt x="6" y="146"/>
                </a:lnTo>
                <a:lnTo>
                  <a:pt x="4" y="138"/>
                </a:lnTo>
                <a:lnTo>
                  <a:pt x="2" y="131"/>
                </a:lnTo>
                <a:lnTo>
                  <a:pt x="0" y="123"/>
                </a:lnTo>
                <a:lnTo>
                  <a:pt x="2" y="117"/>
                </a:lnTo>
                <a:lnTo>
                  <a:pt x="4" y="109"/>
                </a:lnTo>
                <a:lnTo>
                  <a:pt x="6" y="102"/>
                </a:lnTo>
                <a:lnTo>
                  <a:pt x="11" y="96"/>
                </a:lnTo>
                <a:lnTo>
                  <a:pt x="21" y="82"/>
                </a:lnTo>
                <a:lnTo>
                  <a:pt x="33" y="69"/>
                </a:lnTo>
                <a:lnTo>
                  <a:pt x="48" y="56"/>
                </a:lnTo>
                <a:lnTo>
                  <a:pt x="63" y="44"/>
                </a:lnTo>
                <a:lnTo>
                  <a:pt x="81" y="31"/>
                </a:lnTo>
                <a:lnTo>
                  <a:pt x="98" y="21"/>
                </a:lnTo>
                <a:lnTo>
                  <a:pt x="115" y="11"/>
                </a:lnTo>
                <a:lnTo>
                  <a:pt x="132" y="4"/>
                </a:lnTo>
                <a:lnTo>
                  <a:pt x="140" y="2"/>
                </a:lnTo>
                <a:lnTo>
                  <a:pt x="150" y="0"/>
                </a:lnTo>
                <a:lnTo>
                  <a:pt x="157" y="0"/>
                </a:lnTo>
                <a:lnTo>
                  <a:pt x="165" y="2"/>
                </a:lnTo>
                <a:lnTo>
                  <a:pt x="171" y="4"/>
                </a:lnTo>
                <a:lnTo>
                  <a:pt x="179" y="7"/>
                </a:lnTo>
                <a:lnTo>
                  <a:pt x="184" y="11"/>
                </a:lnTo>
                <a:lnTo>
                  <a:pt x="190" y="19"/>
                </a:lnTo>
              </a:path>
            </a:pathLst>
          </a:custGeom>
          <a:noFill/>
          <a:ln w="28575" cmpd="sng">
            <a:solidFill>
              <a:srgbClr val="244890"/>
            </a:solidFill>
            <a:prstDash val="solid"/>
            <a:round/>
            <a:headEnd/>
            <a:tailEnd/>
          </a:ln>
        </p:spPr>
        <p:txBody>
          <a:bodyPr/>
          <a:lstStyle/>
          <a:p>
            <a:endParaRPr lang="el-GR"/>
          </a:p>
        </p:txBody>
      </p:sp>
      <p:sp>
        <p:nvSpPr>
          <p:cNvPr id="57353" name="Freeform 23"/>
          <p:cNvSpPr>
            <a:spLocks/>
          </p:cNvSpPr>
          <p:nvPr/>
        </p:nvSpPr>
        <p:spPr bwMode="auto">
          <a:xfrm>
            <a:off x="5472115" y="2543178"/>
            <a:ext cx="760412" cy="423863"/>
          </a:xfrm>
          <a:custGeom>
            <a:avLst/>
            <a:gdLst>
              <a:gd name="T0" fmla="*/ 0 w 225"/>
              <a:gd name="T1" fmla="*/ 84 h 125"/>
              <a:gd name="T2" fmla="*/ 6 w 225"/>
              <a:gd name="T3" fmla="*/ 105 h 125"/>
              <a:gd name="T4" fmla="*/ 13 w 225"/>
              <a:gd name="T5" fmla="*/ 119 h 125"/>
              <a:gd name="T6" fmla="*/ 17 w 225"/>
              <a:gd name="T7" fmla="*/ 123 h 125"/>
              <a:gd name="T8" fmla="*/ 21 w 225"/>
              <a:gd name="T9" fmla="*/ 125 h 125"/>
              <a:gd name="T10" fmla="*/ 27 w 225"/>
              <a:gd name="T11" fmla="*/ 125 h 125"/>
              <a:gd name="T12" fmla="*/ 33 w 225"/>
              <a:gd name="T13" fmla="*/ 125 h 125"/>
              <a:gd name="T14" fmla="*/ 65 w 225"/>
              <a:gd name="T15" fmla="*/ 111 h 125"/>
              <a:gd name="T16" fmla="*/ 119 w 225"/>
              <a:gd name="T17" fmla="*/ 94 h 125"/>
              <a:gd name="T18" fmla="*/ 150 w 225"/>
              <a:gd name="T19" fmla="*/ 88 h 125"/>
              <a:gd name="T20" fmla="*/ 175 w 225"/>
              <a:gd name="T21" fmla="*/ 88 h 125"/>
              <a:gd name="T22" fmla="*/ 194 w 225"/>
              <a:gd name="T23" fmla="*/ 86 h 125"/>
              <a:gd name="T24" fmla="*/ 209 w 225"/>
              <a:gd name="T25" fmla="*/ 86 h 125"/>
              <a:gd name="T26" fmla="*/ 215 w 225"/>
              <a:gd name="T27" fmla="*/ 86 h 125"/>
              <a:gd name="T28" fmla="*/ 219 w 225"/>
              <a:gd name="T29" fmla="*/ 84 h 125"/>
              <a:gd name="T30" fmla="*/ 223 w 225"/>
              <a:gd name="T31" fmla="*/ 80 h 125"/>
              <a:gd name="T32" fmla="*/ 225 w 225"/>
              <a:gd name="T33" fmla="*/ 77 h 125"/>
              <a:gd name="T34" fmla="*/ 225 w 225"/>
              <a:gd name="T35" fmla="*/ 61 h 125"/>
              <a:gd name="T36" fmla="*/ 221 w 225"/>
              <a:gd name="T37" fmla="*/ 40 h 125"/>
              <a:gd name="T38" fmla="*/ 219 w 225"/>
              <a:gd name="T39" fmla="*/ 30 h 125"/>
              <a:gd name="T40" fmla="*/ 215 w 225"/>
              <a:gd name="T41" fmla="*/ 25 h 125"/>
              <a:gd name="T42" fmla="*/ 211 w 225"/>
              <a:gd name="T43" fmla="*/ 17 h 125"/>
              <a:gd name="T44" fmla="*/ 205 w 225"/>
              <a:gd name="T45" fmla="*/ 13 h 125"/>
              <a:gd name="T46" fmla="*/ 200 w 225"/>
              <a:gd name="T47" fmla="*/ 9 h 125"/>
              <a:gd name="T48" fmla="*/ 194 w 225"/>
              <a:gd name="T49" fmla="*/ 5 h 125"/>
              <a:gd name="T50" fmla="*/ 186 w 225"/>
              <a:gd name="T51" fmla="*/ 4 h 125"/>
              <a:gd name="T52" fmla="*/ 178 w 225"/>
              <a:gd name="T53" fmla="*/ 2 h 125"/>
              <a:gd name="T54" fmla="*/ 161 w 225"/>
              <a:gd name="T55" fmla="*/ 0 h 125"/>
              <a:gd name="T56" fmla="*/ 142 w 225"/>
              <a:gd name="T57" fmla="*/ 0 h 125"/>
              <a:gd name="T58" fmla="*/ 123 w 225"/>
              <a:gd name="T59" fmla="*/ 2 h 125"/>
              <a:gd name="T60" fmla="*/ 104 w 225"/>
              <a:gd name="T61" fmla="*/ 5 h 125"/>
              <a:gd name="T62" fmla="*/ 84 w 225"/>
              <a:gd name="T63" fmla="*/ 9 h 125"/>
              <a:gd name="T64" fmla="*/ 65 w 225"/>
              <a:gd name="T65" fmla="*/ 15 h 125"/>
              <a:gd name="T66" fmla="*/ 46 w 225"/>
              <a:gd name="T67" fmla="*/ 21 h 125"/>
              <a:gd name="T68" fmla="*/ 29 w 225"/>
              <a:gd name="T69" fmla="*/ 30 h 125"/>
              <a:gd name="T70" fmla="*/ 21 w 225"/>
              <a:gd name="T71" fmla="*/ 34 h 125"/>
              <a:gd name="T72" fmla="*/ 15 w 225"/>
              <a:gd name="T73" fmla="*/ 40 h 125"/>
              <a:gd name="T74" fmla="*/ 9 w 225"/>
              <a:gd name="T75" fmla="*/ 46 h 125"/>
              <a:gd name="T76" fmla="*/ 6 w 225"/>
              <a:gd name="T77" fmla="*/ 52 h 125"/>
              <a:gd name="T78" fmla="*/ 2 w 225"/>
              <a:gd name="T79" fmla="*/ 59 h 125"/>
              <a:gd name="T80" fmla="*/ 0 w 225"/>
              <a:gd name="T81" fmla="*/ 67 h 125"/>
              <a:gd name="T82" fmla="*/ 0 w 225"/>
              <a:gd name="T83" fmla="*/ 75 h 125"/>
              <a:gd name="T84" fmla="*/ 0 w 225"/>
              <a:gd name="T85" fmla="*/ 84 h 1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5"/>
              <a:gd name="T130" fmla="*/ 0 h 125"/>
              <a:gd name="T131" fmla="*/ 225 w 225"/>
              <a:gd name="T132" fmla="*/ 125 h 1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5" h="125">
                <a:moveTo>
                  <a:pt x="0" y="84"/>
                </a:moveTo>
                <a:lnTo>
                  <a:pt x="6" y="105"/>
                </a:lnTo>
                <a:lnTo>
                  <a:pt x="13" y="119"/>
                </a:lnTo>
                <a:lnTo>
                  <a:pt x="17" y="123"/>
                </a:lnTo>
                <a:lnTo>
                  <a:pt x="21" y="125"/>
                </a:lnTo>
                <a:lnTo>
                  <a:pt x="27" y="125"/>
                </a:lnTo>
                <a:lnTo>
                  <a:pt x="33" y="125"/>
                </a:lnTo>
                <a:lnTo>
                  <a:pt x="65" y="111"/>
                </a:lnTo>
                <a:lnTo>
                  <a:pt x="119" y="94"/>
                </a:lnTo>
                <a:lnTo>
                  <a:pt x="150" y="88"/>
                </a:lnTo>
                <a:lnTo>
                  <a:pt x="175" y="88"/>
                </a:lnTo>
                <a:lnTo>
                  <a:pt x="194" y="86"/>
                </a:lnTo>
                <a:lnTo>
                  <a:pt x="209" y="86"/>
                </a:lnTo>
                <a:lnTo>
                  <a:pt x="215" y="86"/>
                </a:lnTo>
                <a:lnTo>
                  <a:pt x="219" y="84"/>
                </a:lnTo>
                <a:lnTo>
                  <a:pt x="223" y="80"/>
                </a:lnTo>
                <a:lnTo>
                  <a:pt x="225" y="77"/>
                </a:lnTo>
                <a:lnTo>
                  <a:pt x="225" y="61"/>
                </a:lnTo>
                <a:lnTo>
                  <a:pt x="221" y="40"/>
                </a:lnTo>
                <a:lnTo>
                  <a:pt x="219" y="30"/>
                </a:lnTo>
                <a:lnTo>
                  <a:pt x="215" y="25"/>
                </a:lnTo>
                <a:lnTo>
                  <a:pt x="211" y="17"/>
                </a:lnTo>
                <a:lnTo>
                  <a:pt x="205" y="13"/>
                </a:lnTo>
                <a:lnTo>
                  <a:pt x="200" y="9"/>
                </a:lnTo>
                <a:lnTo>
                  <a:pt x="194" y="5"/>
                </a:lnTo>
                <a:lnTo>
                  <a:pt x="186" y="4"/>
                </a:lnTo>
                <a:lnTo>
                  <a:pt x="178" y="2"/>
                </a:lnTo>
                <a:lnTo>
                  <a:pt x="161" y="0"/>
                </a:lnTo>
                <a:lnTo>
                  <a:pt x="142" y="0"/>
                </a:lnTo>
                <a:lnTo>
                  <a:pt x="123" y="2"/>
                </a:lnTo>
                <a:lnTo>
                  <a:pt x="104" y="5"/>
                </a:lnTo>
                <a:lnTo>
                  <a:pt x="84" y="9"/>
                </a:lnTo>
                <a:lnTo>
                  <a:pt x="65" y="15"/>
                </a:lnTo>
                <a:lnTo>
                  <a:pt x="46" y="21"/>
                </a:lnTo>
                <a:lnTo>
                  <a:pt x="29" y="30"/>
                </a:lnTo>
                <a:lnTo>
                  <a:pt x="21" y="34"/>
                </a:lnTo>
                <a:lnTo>
                  <a:pt x="15" y="40"/>
                </a:lnTo>
                <a:lnTo>
                  <a:pt x="9" y="46"/>
                </a:lnTo>
                <a:lnTo>
                  <a:pt x="6" y="52"/>
                </a:lnTo>
                <a:lnTo>
                  <a:pt x="2" y="59"/>
                </a:lnTo>
                <a:lnTo>
                  <a:pt x="0" y="67"/>
                </a:lnTo>
                <a:lnTo>
                  <a:pt x="0" y="75"/>
                </a:lnTo>
                <a:lnTo>
                  <a:pt x="0" y="84"/>
                </a:lnTo>
              </a:path>
            </a:pathLst>
          </a:custGeom>
          <a:noFill/>
          <a:ln w="28575" cmpd="sng">
            <a:solidFill>
              <a:srgbClr val="244890"/>
            </a:solidFill>
            <a:prstDash val="solid"/>
            <a:round/>
            <a:headEnd/>
            <a:tailEnd/>
          </a:ln>
        </p:spPr>
        <p:txBody>
          <a:bodyPr/>
          <a:lstStyle/>
          <a:p>
            <a:endParaRPr lang="el-GR"/>
          </a:p>
        </p:txBody>
      </p:sp>
      <p:sp>
        <p:nvSpPr>
          <p:cNvPr id="57354" name="Freeform 24"/>
          <p:cNvSpPr>
            <a:spLocks/>
          </p:cNvSpPr>
          <p:nvPr/>
        </p:nvSpPr>
        <p:spPr bwMode="auto">
          <a:xfrm>
            <a:off x="4398968" y="3328988"/>
            <a:ext cx="606425" cy="723900"/>
          </a:xfrm>
          <a:custGeom>
            <a:avLst/>
            <a:gdLst>
              <a:gd name="T0" fmla="*/ 36 w 179"/>
              <a:gd name="T1" fmla="*/ 212 h 214"/>
              <a:gd name="T2" fmla="*/ 42 w 179"/>
              <a:gd name="T3" fmla="*/ 214 h 214"/>
              <a:gd name="T4" fmla="*/ 50 w 179"/>
              <a:gd name="T5" fmla="*/ 214 h 214"/>
              <a:gd name="T6" fmla="*/ 58 w 179"/>
              <a:gd name="T7" fmla="*/ 212 h 214"/>
              <a:gd name="T8" fmla="*/ 67 w 179"/>
              <a:gd name="T9" fmla="*/ 210 h 214"/>
              <a:gd name="T10" fmla="*/ 90 w 179"/>
              <a:gd name="T11" fmla="*/ 202 h 214"/>
              <a:gd name="T12" fmla="*/ 113 w 179"/>
              <a:gd name="T13" fmla="*/ 193 h 214"/>
              <a:gd name="T14" fmla="*/ 134 w 179"/>
              <a:gd name="T15" fmla="*/ 179 h 214"/>
              <a:gd name="T16" fmla="*/ 154 w 179"/>
              <a:gd name="T17" fmla="*/ 168 h 214"/>
              <a:gd name="T18" fmla="*/ 169 w 179"/>
              <a:gd name="T19" fmla="*/ 154 h 214"/>
              <a:gd name="T20" fmla="*/ 177 w 179"/>
              <a:gd name="T21" fmla="*/ 145 h 214"/>
              <a:gd name="T22" fmla="*/ 179 w 179"/>
              <a:gd name="T23" fmla="*/ 131 h 214"/>
              <a:gd name="T24" fmla="*/ 179 w 179"/>
              <a:gd name="T25" fmla="*/ 114 h 214"/>
              <a:gd name="T26" fmla="*/ 175 w 179"/>
              <a:gd name="T27" fmla="*/ 91 h 214"/>
              <a:gd name="T28" fmla="*/ 169 w 179"/>
              <a:gd name="T29" fmla="*/ 68 h 214"/>
              <a:gd name="T30" fmla="*/ 161 w 179"/>
              <a:gd name="T31" fmla="*/ 45 h 214"/>
              <a:gd name="T32" fmla="*/ 152 w 179"/>
              <a:gd name="T33" fmla="*/ 25 h 214"/>
              <a:gd name="T34" fmla="*/ 148 w 179"/>
              <a:gd name="T35" fmla="*/ 18 h 214"/>
              <a:gd name="T36" fmla="*/ 142 w 179"/>
              <a:gd name="T37" fmla="*/ 10 h 214"/>
              <a:gd name="T38" fmla="*/ 136 w 179"/>
              <a:gd name="T39" fmla="*/ 6 h 214"/>
              <a:gd name="T40" fmla="*/ 132 w 179"/>
              <a:gd name="T41" fmla="*/ 2 h 214"/>
              <a:gd name="T42" fmla="*/ 125 w 179"/>
              <a:gd name="T43" fmla="*/ 0 h 214"/>
              <a:gd name="T44" fmla="*/ 119 w 179"/>
              <a:gd name="T45" fmla="*/ 0 h 214"/>
              <a:gd name="T46" fmla="*/ 109 w 179"/>
              <a:gd name="T47" fmla="*/ 2 h 214"/>
              <a:gd name="T48" fmla="*/ 102 w 179"/>
              <a:gd name="T49" fmla="*/ 4 h 214"/>
              <a:gd name="T50" fmla="*/ 83 w 179"/>
              <a:gd name="T51" fmla="*/ 10 h 214"/>
              <a:gd name="T52" fmla="*/ 63 w 179"/>
              <a:gd name="T53" fmla="*/ 20 h 214"/>
              <a:gd name="T54" fmla="*/ 46 w 179"/>
              <a:gd name="T55" fmla="*/ 31 h 214"/>
              <a:gd name="T56" fmla="*/ 29 w 179"/>
              <a:gd name="T57" fmla="*/ 45 h 214"/>
              <a:gd name="T58" fmla="*/ 15 w 179"/>
              <a:gd name="T59" fmla="*/ 58 h 214"/>
              <a:gd name="T60" fmla="*/ 8 w 179"/>
              <a:gd name="T61" fmla="*/ 71 h 214"/>
              <a:gd name="T62" fmla="*/ 2 w 179"/>
              <a:gd name="T63" fmla="*/ 87 h 214"/>
              <a:gd name="T64" fmla="*/ 0 w 179"/>
              <a:gd name="T65" fmla="*/ 106 h 214"/>
              <a:gd name="T66" fmla="*/ 0 w 179"/>
              <a:gd name="T67" fmla="*/ 127 h 214"/>
              <a:gd name="T68" fmla="*/ 2 w 179"/>
              <a:gd name="T69" fmla="*/ 148 h 214"/>
              <a:gd name="T70" fmla="*/ 8 w 179"/>
              <a:gd name="T71" fmla="*/ 170 h 214"/>
              <a:gd name="T72" fmla="*/ 13 w 179"/>
              <a:gd name="T73" fmla="*/ 189 h 214"/>
              <a:gd name="T74" fmla="*/ 19 w 179"/>
              <a:gd name="T75" fmla="*/ 196 h 214"/>
              <a:gd name="T76" fmla="*/ 23 w 179"/>
              <a:gd name="T77" fmla="*/ 202 h 214"/>
              <a:gd name="T78" fmla="*/ 29 w 179"/>
              <a:gd name="T79" fmla="*/ 208 h 214"/>
              <a:gd name="T80" fmla="*/ 36 w 179"/>
              <a:gd name="T81" fmla="*/ 212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9"/>
              <a:gd name="T124" fmla="*/ 0 h 214"/>
              <a:gd name="T125" fmla="*/ 179 w 179"/>
              <a:gd name="T126" fmla="*/ 214 h 2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9" h="214">
                <a:moveTo>
                  <a:pt x="36" y="212"/>
                </a:moveTo>
                <a:lnTo>
                  <a:pt x="42" y="214"/>
                </a:lnTo>
                <a:lnTo>
                  <a:pt x="50" y="214"/>
                </a:lnTo>
                <a:lnTo>
                  <a:pt x="58" y="212"/>
                </a:lnTo>
                <a:lnTo>
                  <a:pt x="67" y="210"/>
                </a:lnTo>
                <a:lnTo>
                  <a:pt x="90" y="202"/>
                </a:lnTo>
                <a:lnTo>
                  <a:pt x="113" y="193"/>
                </a:lnTo>
                <a:lnTo>
                  <a:pt x="134" y="179"/>
                </a:lnTo>
                <a:lnTo>
                  <a:pt x="154" y="168"/>
                </a:lnTo>
                <a:lnTo>
                  <a:pt x="169" y="154"/>
                </a:lnTo>
                <a:lnTo>
                  <a:pt x="177" y="145"/>
                </a:lnTo>
                <a:lnTo>
                  <a:pt x="179" y="131"/>
                </a:lnTo>
                <a:lnTo>
                  <a:pt x="179" y="114"/>
                </a:lnTo>
                <a:lnTo>
                  <a:pt x="175" y="91"/>
                </a:lnTo>
                <a:lnTo>
                  <a:pt x="169" y="68"/>
                </a:lnTo>
                <a:lnTo>
                  <a:pt x="161" y="45"/>
                </a:lnTo>
                <a:lnTo>
                  <a:pt x="152" y="25"/>
                </a:lnTo>
                <a:lnTo>
                  <a:pt x="148" y="18"/>
                </a:lnTo>
                <a:lnTo>
                  <a:pt x="142" y="10"/>
                </a:lnTo>
                <a:lnTo>
                  <a:pt x="136" y="6"/>
                </a:lnTo>
                <a:lnTo>
                  <a:pt x="132" y="2"/>
                </a:lnTo>
                <a:lnTo>
                  <a:pt x="125" y="0"/>
                </a:lnTo>
                <a:lnTo>
                  <a:pt x="119" y="0"/>
                </a:lnTo>
                <a:lnTo>
                  <a:pt x="109" y="2"/>
                </a:lnTo>
                <a:lnTo>
                  <a:pt x="102" y="4"/>
                </a:lnTo>
                <a:lnTo>
                  <a:pt x="83" y="10"/>
                </a:lnTo>
                <a:lnTo>
                  <a:pt x="63" y="20"/>
                </a:lnTo>
                <a:lnTo>
                  <a:pt x="46" y="31"/>
                </a:lnTo>
                <a:lnTo>
                  <a:pt x="29" y="45"/>
                </a:lnTo>
                <a:lnTo>
                  <a:pt x="15" y="58"/>
                </a:lnTo>
                <a:lnTo>
                  <a:pt x="8" y="71"/>
                </a:lnTo>
                <a:lnTo>
                  <a:pt x="2" y="87"/>
                </a:lnTo>
                <a:lnTo>
                  <a:pt x="0" y="106"/>
                </a:lnTo>
                <a:lnTo>
                  <a:pt x="0" y="127"/>
                </a:lnTo>
                <a:lnTo>
                  <a:pt x="2" y="148"/>
                </a:lnTo>
                <a:lnTo>
                  <a:pt x="8" y="170"/>
                </a:lnTo>
                <a:lnTo>
                  <a:pt x="13" y="189"/>
                </a:lnTo>
                <a:lnTo>
                  <a:pt x="19" y="196"/>
                </a:lnTo>
                <a:lnTo>
                  <a:pt x="23" y="202"/>
                </a:lnTo>
                <a:lnTo>
                  <a:pt x="29" y="208"/>
                </a:lnTo>
                <a:lnTo>
                  <a:pt x="36" y="212"/>
                </a:lnTo>
                <a:close/>
              </a:path>
            </a:pathLst>
          </a:custGeom>
          <a:noFill/>
          <a:ln w="28575" cmpd="sng">
            <a:solidFill>
              <a:srgbClr val="244890"/>
            </a:solidFill>
            <a:prstDash val="solid"/>
            <a:round/>
            <a:headEnd/>
            <a:tailEnd/>
          </a:ln>
        </p:spPr>
        <p:txBody>
          <a:bodyPr/>
          <a:lstStyle/>
          <a:p>
            <a:endParaRPr lang="el-GR"/>
          </a:p>
        </p:txBody>
      </p:sp>
      <p:sp>
        <p:nvSpPr>
          <p:cNvPr id="57355" name="Freeform 25"/>
          <p:cNvSpPr>
            <a:spLocks/>
          </p:cNvSpPr>
          <p:nvPr/>
        </p:nvSpPr>
        <p:spPr bwMode="auto">
          <a:xfrm>
            <a:off x="7467605" y="3284541"/>
            <a:ext cx="601663" cy="720725"/>
          </a:xfrm>
          <a:custGeom>
            <a:avLst/>
            <a:gdLst>
              <a:gd name="T0" fmla="*/ 142 w 178"/>
              <a:gd name="T1" fmla="*/ 211 h 213"/>
              <a:gd name="T2" fmla="*/ 136 w 178"/>
              <a:gd name="T3" fmla="*/ 213 h 213"/>
              <a:gd name="T4" fmla="*/ 128 w 178"/>
              <a:gd name="T5" fmla="*/ 213 h 213"/>
              <a:gd name="T6" fmla="*/ 121 w 178"/>
              <a:gd name="T7" fmla="*/ 211 h 213"/>
              <a:gd name="T8" fmla="*/ 109 w 178"/>
              <a:gd name="T9" fmla="*/ 209 h 213"/>
              <a:gd name="T10" fmla="*/ 88 w 178"/>
              <a:gd name="T11" fmla="*/ 202 h 213"/>
              <a:gd name="T12" fmla="*/ 65 w 178"/>
              <a:gd name="T13" fmla="*/ 192 h 213"/>
              <a:gd name="T14" fmla="*/ 44 w 178"/>
              <a:gd name="T15" fmla="*/ 179 h 213"/>
              <a:gd name="T16" fmla="*/ 23 w 178"/>
              <a:gd name="T17" fmla="*/ 167 h 213"/>
              <a:gd name="T18" fmla="*/ 9 w 178"/>
              <a:gd name="T19" fmla="*/ 156 h 213"/>
              <a:gd name="T20" fmla="*/ 1 w 178"/>
              <a:gd name="T21" fmla="*/ 144 h 213"/>
              <a:gd name="T22" fmla="*/ 0 w 178"/>
              <a:gd name="T23" fmla="*/ 133 h 213"/>
              <a:gd name="T24" fmla="*/ 0 w 178"/>
              <a:gd name="T25" fmla="*/ 113 h 213"/>
              <a:gd name="T26" fmla="*/ 3 w 178"/>
              <a:gd name="T27" fmla="*/ 92 h 213"/>
              <a:gd name="T28" fmla="*/ 9 w 178"/>
              <a:gd name="T29" fmla="*/ 67 h 213"/>
              <a:gd name="T30" fmla="*/ 17 w 178"/>
              <a:gd name="T31" fmla="*/ 46 h 213"/>
              <a:gd name="T32" fmla="*/ 26 w 178"/>
              <a:gd name="T33" fmla="*/ 25 h 213"/>
              <a:gd name="T34" fmla="*/ 30 w 178"/>
              <a:gd name="T35" fmla="*/ 17 h 213"/>
              <a:gd name="T36" fmla="*/ 36 w 178"/>
              <a:gd name="T37" fmla="*/ 9 h 213"/>
              <a:gd name="T38" fmla="*/ 40 w 178"/>
              <a:gd name="T39" fmla="*/ 6 h 213"/>
              <a:gd name="T40" fmla="*/ 46 w 178"/>
              <a:gd name="T41" fmla="*/ 2 h 213"/>
              <a:gd name="T42" fmla="*/ 51 w 178"/>
              <a:gd name="T43" fmla="*/ 0 h 213"/>
              <a:gd name="T44" fmla="*/ 59 w 178"/>
              <a:gd name="T45" fmla="*/ 0 h 213"/>
              <a:gd name="T46" fmla="*/ 67 w 178"/>
              <a:gd name="T47" fmla="*/ 2 h 213"/>
              <a:gd name="T48" fmla="*/ 76 w 178"/>
              <a:gd name="T49" fmla="*/ 4 h 213"/>
              <a:gd name="T50" fmla="*/ 96 w 178"/>
              <a:gd name="T51" fmla="*/ 9 h 213"/>
              <a:gd name="T52" fmla="*/ 115 w 178"/>
              <a:gd name="T53" fmla="*/ 19 h 213"/>
              <a:gd name="T54" fmla="*/ 132 w 178"/>
              <a:gd name="T55" fmla="*/ 31 h 213"/>
              <a:gd name="T56" fmla="*/ 149 w 178"/>
              <a:gd name="T57" fmla="*/ 44 h 213"/>
              <a:gd name="T58" fmla="*/ 163 w 178"/>
              <a:gd name="T59" fmla="*/ 58 h 213"/>
              <a:gd name="T60" fmla="*/ 170 w 178"/>
              <a:gd name="T61" fmla="*/ 71 h 213"/>
              <a:gd name="T62" fmla="*/ 176 w 178"/>
              <a:gd name="T63" fmla="*/ 86 h 213"/>
              <a:gd name="T64" fmla="*/ 178 w 178"/>
              <a:gd name="T65" fmla="*/ 106 h 213"/>
              <a:gd name="T66" fmla="*/ 178 w 178"/>
              <a:gd name="T67" fmla="*/ 127 h 213"/>
              <a:gd name="T68" fmla="*/ 176 w 178"/>
              <a:gd name="T69" fmla="*/ 148 h 213"/>
              <a:gd name="T70" fmla="*/ 170 w 178"/>
              <a:gd name="T71" fmla="*/ 169 h 213"/>
              <a:gd name="T72" fmla="*/ 163 w 178"/>
              <a:gd name="T73" fmla="*/ 188 h 213"/>
              <a:gd name="T74" fmla="*/ 159 w 178"/>
              <a:gd name="T75" fmla="*/ 196 h 213"/>
              <a:gd name="T76" fmla="*/ 153 w 178"/>
              <a:gd name="T77" fmla="*/ 202 h 213"/>
              <a:gd name="T78" fmla="*/ 147 w 178"/>
              <a:gd name="T79" fmla="*/ 208 h 213"/>
              <a:gd name="T80" fmla="*/ 142 w 178"/>
              <a:gd name="T81" fmla="*/ 211 h 21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8"/>
              <a:gd name="T124" fmla="*/ 0 h 213"/>
              <a:gd name="T125" fmla="*/ 178 w 178"/>
              <a:gd name="T126" fmla="*/ 213 h 21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8" h="213">
                <a:moveTo>
                  <a:pt x="142" y="211"/>
                </a:moveTo>
                <a:lnTo>
                  <a:pt x="136" y="213"/>
                </a:lnTo>
                <a:lnTo>
                  <a:pt x="128" y="213"/>
                </a:lnTo>
                <a:lnTo>
                  <a:pt x="121" y="211"/>
                </a:lnTo>
                <a:lnTo>
                  <a:pt x="109" y="209"/>
                </a:lnTo>
                <a:lnTo>
                  <a:pt x="88" y="202"/>
                </a:lnTo>
                <a:lnTo>
                  <a:pt x="65" y="192"/>
                </a:lnTo>
                <a:lnTo>
                  <a:pt x="44" y="179"/>
                </a:lnTo>
                <a:lnTo>
                  <a:pt x="23" y="167"/>
                </a:lnTo>
                <a:lnTo>
                  <a:pt x="9" y="156"/>
                </a:lnTo>
                <a:lnTo>
                  <a:pt x="1" y="144"/>
                </a:lnTo>
                <a:lnTo>
                  <a:pt x="0" y="133"/>
                </a:lnTo>
                <a:lnTo>
                  <a:pt x="0" y="113"/>
                </a:lnTo>
                <a:lnTo>
                  <a:pt x="3" y="92"/>
                </a:lnTo>
                <a:lnTo>
                  <a:pt x="9" y="67"/>
                </a:lnTo>
                <a:lnTo>
                  <a:pt x="17" y="46"/>
                </a:lnTo>
                <a:lnTo>
                  <a:pt x="26" y="25"/>
                </a:lnTo>
                <a:lnTo>
                  <a:pt x="30" y="17"/>
                </a:lnTo>
                <a:lnTo>
                  <a:pt x="36" y="9"/>
                </a:lnTo>
                <a:lnTo>
                  <a:pt x="40" y="6"/>
                </a:lnTo>
                <a:lnTo>
                  <a:pt x="46" y="2"/>
                </a:lnTo>
                <a:lnTo>
                  <a:pt x="51" y="0"/>
                </a:lnTo>
                <a:lnTo>
                  <a:pt x="59" y="0"/>
                </a:lnTo>
                <a:lnTo>
                  <a:pt x="67" y="2"/>
                </a:lnTo>
                <a:lnTo>
                  <a:pt x="76" y="4"/>
                </a:lnTo>
                <a:lnTo>
                  <a:pt x="96" y="9"/>
                </a:lnTo>
                <a:lnTo>
                  <a:pt x="115" y="19"/>
                </a:lnTo>
                <a:lnTo>
                  <a:pt x="132" y="31"/>
                </a:lnTo>
                <a:lnTo>
                  <a:pt x="149" y="44"/>
                </a:lnTo>
                <a:lnTo>
                  <a:pt x="163" y="58"/>
                </a:lnTo>
                <a:lnTo>
                  <a:pt x="170" y="71"/>
                </a:lnTo>
                <a:lnTo>
                  <a:pt x="176" y="86"/>
                </a:lnTo>
                <a:lnTo>
                  <a:pt x="178" y="106"/>
                </a:lnTo>
                <a:lnTo>
                  <a:pt x="178" y="127"/>
                </a:lnTo>
                <a:lnTo>
                  <a:pt x="176" y="148"/>
                </a:lnTo>
                <a:lnTo>
                  <a:pt x="170" y="169"/>
                </a:lnTo>
                <a:lnTo>
                  <a:pt x="163" y="188"/>
                </a:lnTo>
                <a:lnTo>
                  <a:pt x="159" y="196"/>
                </a:lnTo>
                <a:lnTo>
                  <a:pt x="153" y="202"/>
                </a:lnTo>
                <a:lnTo>
                  <a:pt x="147" y="208"/>
                </a:lnTo>
                <a:lnTo>
                  <a:pt x="142" y="211"/>
                </a:lnTo>
                <a:close/>
              </a:path>
            </a:pathLst>
          </a:custGeom>
          <a:noFill/>
          <a:ln w="28575" cmpd="sng">
            <a:solidFill>
              <a:srgbClr val="244890"/>
            </a:solidFill>
            <a:prstDash val="solid"/>
            <a:round/>
            <a:headEnd/>
            <a:tailEnd/>
          </a:ln>
        </p:spPr>
        <p:txBody>
          <a:bodyPr/>
          <a:lstStyle/>
          <a:p>
            <a:endParaRPr lang="el-GR"/>
          </a:p>
        </p:txBody>
      </p:sp>
      <p:sp>
        <p:nvSpPr>
          <p:cNvPr id="57356" name="Freeform 26"/>
          <p:cNvSpPr>
            <a:spLocks/>
          </p:cNvSpPr>
          <p:nvPr/>
        </p:nvSpPr>
        <p:spPr bwMode="auto">
          <a:xfrm>
            <a:off x="6226175" y="2536828"/>
            <a:ext cx="750888" cy="430213"/>
          </a:xfrm>
          <a:custGeom>
            <a:avLst/>
            <a:gdLst>
              <a:gd name="T0" fmla="*/ 2 w 222"/>
              <a:gd name="T1" fmla="*/ 40 h 127"/>
              <a:gd name="T2" fmla="*/ 0 w 222"/>
              <a:gd name="T3" fmla="*/ 63 h 127"/>
              <a:gd name="T4" fmla="*/ 0 w 222"/>
              <a:gd name="T5" fmla="*/ 77 h 127"/>
              <a:gd name="T6" fmla="*/ 2 w 222"/>
              <a:gd name="T7" fmla="*/ 82 h 127"/>
              <a:gd name="T8" fmla="*/ 5 w 222"/>
              <a:gd name="T9" fmla="*/ 84 h 127"/>
              <a:gd name="T10" fmla="*/ 9 w 222"/>
              <a:gd name="T11" fmla="*/ 88 h 127"/>
              <a:gd name="T12" fmla="*/ 15 w 222"/>
              <a:gd name="T13" fmla="*/ 88 h 127"/>
              <a:gd name="T14" fmla="*/ 52 w 222"/>
              <a:gd name="T15" fmla="*/ 90 h 127"/>
              <a:gd name="T16" fmla="*/ 107 w 222"/>
              <a:gd name="T17" fmla="*/ 96 h 127"/>
              <a:gd name="T18" fmla="*/ 138 w 222"/>
              <a:gd name="T19" fmla="*/ 104 h 127"/>
              <a:gd name="T20" fmla="*/ 161 w 222"/>
              <a:gd name="T21" fmla="*/ 111 h 127"/>
              <a:gd name="T22" fmla="*/ 178 w 222"/>
              <a:gd name="T23" fmla="*/ 119 h 127"/>
              <a:gd name="T24" fmla="*/ 192 w 222"/>
              <a:gd name="T25" fmla="*/ 125 h 127"/>
              <a:gd name="T26" fmla="*/ 197 w 222"/>
              <a:gd name="T27" fmla="*/ 127 h 127"/>
              <a:gd name="T28" fmla="*/ 203 w 222"/>
              <a:gd name="T29" fmla="*/ 127 h 127"/>
              <a:gd name="T30" fmla="*/ 207 w 222"/>
              <a:gd name="T31" fmla="*/ 125 h 127"/>
              <a:gd name="T32" fmla="*/ 211 w 222"/>
              <a:gd name="T33" fmla="*/ 121 h 127"/>
              <a:gd name="T34" fmla="*/ 217 w 222"/>
              <a:gd name="T35" fmla="*/ 107 h 127"/>
              <a:gd name="T36" fmla="*/ 222 w 222"/>
              <a:gd name="T37" fmla="*/ 86 h 127"/>
              <a:gd name="T38" fmla="*/ 222 w 222"/>
              <a:gd name="T39" fmla="*/ 79 h 127"/>
              <a:gd name="T40" fmla="*/ 222 w 222"/>
              <a:gd name="T41" fmla="*/ 69 h 127"/>
              <a:gd name="T42" fmla="*/ 221 w 222"/>
              <a:gd name="T43" fmla="*/ 63 h 127"/>
              <a:gd name="T44" fmla="*/ 219 w 222"/>
              <a:gd name="T45" fmla="*/ 56 h 127"/>
              <a:gd name="T46" fmla="*/ 215 w 222"/>
              <a:gd name="T47" fmla="*/ 50 h 127"/>
              <a:gd name="T48" fmla="*/ 211 w 222"/>
              <a:gd name="T49" fmla="*/ 44 h 127"/>
              <a:gd name="T50" fmla="*/ 205 w 222"/>
              <a:gd name="T51" fmla="*/ 38 h 127"/>
              <a:gd name="T52" fmla="*/ 197 w 222"/>
              <a:gd name="T53" fmla="*/ 34 h 127"/>
              <a:gd name="T54" fmla="*/ 182 w 222"/>
              <a:gd name="T55" fmla="*/ 27 h 127"/>
              <a:gd name="T56" fmla="*/ 167 w 222"/>
              <a:gd name="T57" fmla="*/ 19 h 127"/>
              <a:gd name="T58" fmla="*/ 148 w 222"/>
              <a:gd name="T59" fmla="*/ 13 h 127"/>
              <a:gd name="T60" fmla="*/ 128 w 222"/>
              <a:gd name="T61" fmla="*/ 9 h 127"/>
              <a:gd name="T62" fmla="*/ 109 w 222"/>
              <a:gd name="T63" fmla="*/ 6 h 127"/>
              <a:gd name="T64" fmla="*/ 88 w 222"/>
              <a:gd name="T65" fmla="*/ 2 h 127"/>
              <a:gd name="T66" fmla="*/ 69 w 222"/>
              <a:gd name="T67" fmla="*/ 0 h 127"/>
              <a:gd name="T68" fmla="*/ 50 w 222"/>
              <a:gd name="T69" fmla="*/ 2 h 127"/>
              <a:gd name="T70" fmla="*/ 40 w 222"/>
              <a:gd name="T71" fmla="*/ 4 h 127"/>
              <a:gd name="T72" fmla="*/ 32 w 222"/>
              <a:gd name="T73" fmla="*/ 6 h 127"/>
              <a:gd name="T74" fmla="*/ 25 w 222"/>
              <a:gd name="T75" fmla="*/ 7 h 127"/>
              <a:gd name="T76" fmla="*/ 19 w 222"/>
              <a:gd name="T77" fmla="*/ 13 h 127"/>
              <a:gd name="T78" fmla="*/ 13 w 222"/>
              <a:gd name="T79" fmla="*/ 17 h 127"/>
              <a:gd name="T80" fmla="*/ 9 w 222"/>
              <a:gd name="T81" fmla="*/ 23 h 127"/>
              <a:gd name="T82" fmla="*/ 5 w 222"/>
              <a:gd name="T83" fmla="*/ 31 h 127"/>
              <a:gd name="T84" fmla="*/ 2 w 222"/>
              <a:gd name="T85" fmla="*/ 40 h 1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2"/>
              <a:gd name="T130" fmla="*/ 0 h 127"/>
              <a:gd name="T131" fmla="*/ 222 w 222"/>
              <a:gd name="T132" fmla="*/ 127 h 1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2" h="127">
                <a:moveTo>
                  <a:pt x="2" y="40"/>
                </a:moveTo>
                <a:lnTo>
                  <a:pt x="0" y="63"/>
                </a:lnTo>
                <a:lnTo>
                  <a:pt x="0" y="77"/>
                </a:lnTo>
                <a:lnTo>
                  <a:pt x="2" y="82"/>
                </a:lnTo>
                <a:lnTo>
                  <a:pt x="5" y="84"/>
                </a:lnTo>
                <a:lnTo>
                  <a:pt x="9" y="88"/>
                </a:lnTo>
                <a:lnTo>
                  <a:pt x="15" y="88"/>
                </a:lnTo>
                <a:lnTo>
                  <a:pt x="52" y="90"/>
                </a:lnTo>
                <a:lnTo>
                  <a:pt x="107" y="96"/>
                </a:lnTo>
                <a:lnTo>
                  <a:pt x="138" y="104"/>
                </a:lnTo>
                <a:lnTo>
                  <a:pt x="161" y="111"/>
                </a:lnTo>
                <a:lnTo>
                  <a:pt x="178" y="119"/>
                </a:lnTo>
                <a:lnTo>
                  <a:pt x="192" y="125"/>
                </a:lnTo>
                <a:lnTo>
                  <a:pt x="197" y="127"/>
                </a:lnTo>
                <a:lnTo>
                  <a:pt x="203" y="127"/>
                </a:lnTo>
                <a:lnTo>
                  <a:pt x="207" y="125"/>
                </a:lnTo>
                <a:lnTo>
                  <a:pt x="211" y="121"/>
                </a:lnTo>
                <a:lnTo>
                  <a:pt x="217" y="107"/>
                </a:lnTo>
                <a:lnTo>
                  <a:pt x="222" y="86"/>
                </a:lnTo>
                <a:lnTo>
                  <a:pt x="222" y="79"/>
                </a:lnTo>
                <a:lnTo>
                  <a:pt x="222" y="69"/>
                </a:lnTo>
                <a:lnTo>
                  <a:pt x="221" y="63"/>
                </a:lnTo>
                <a:lnTo>
                  <a:pt x="219" y="56"/>
                </a:lnTo>
                <a:lnTo>
                  <a:pt x="215" y="50"/>
                </a:lnTo>
                <a:lnTo>
                  <a:pt x="211" y="44"/>
                </a:lnTo>
                <a:lnTo>
                  <a:pt x="205" y="38"/>
                </a:lnTo>
                <a:lnTo>
                  <a:pt x="197" y="34"/>
                </a:lnTo>
                <a:lnTo>
                  <a:pt x="182" y="27"/>
                </a:lnTo>
                <a:lnTo>
                  <a:pt x="167" y="19"/>
                </a:lnTo>
                <a:lnTo>
                  <a:pt x="148" y="13"/>
                </a:lnTo>
                <a:lnTo>
                  <a:pt x="128" y="9"/>
                </a:lnTo>
                <a:lnTo>
                  <a:pt x="109" y="6"/>
                </a:lnTo>
                <a:lnTo>
                  <a:pt x="88" y="2"/>
                </a:lnTo>
                <a:lnTo>
                  <a:pt x="69" y="0"/>
                </a:lnTo>
                <a:lnTo>
                  <a:pt x="50" y="2"/>
                </a:lnTo>
                <a:lnTo>
                  <a:pt x="40" y="4"/>
                </a:lnTo>
                <a:lnTo>
                  <a:pt x="32" y="6"/>
                </a:lnTo>
                <a:lnTo>
                  <a:pt x="25" y="7"/>
                </a:lnTo>
                <a:lnTo>
                  <a:pt x="19" y="13"/>
                </a:lnTo>
                <a:lnTo>
                  <a:pt x="13" y="17"/>
                </a:lnTo>
                <a:lnTo>
                  <a:pt x="9" y="23"/>
                </a:lnTo>
                <a:lnTo>
                  <a:pt x="5" y="31"/>
                </a:lnTo>
                <a:lnTo>
                  <a:pt x="2" y="40"/>
                </a:lnTo>
              </a:path>
            </a:pathLst>
          </a:custGeom>
          <a:noFill/>
          <a:ln w="28575" cmpd="sng">
            <a:solidFill>
              <a:srgbClr val="244890"/>
            </a:solidFill>
            <a:prstDash val="solid"/>
            <a:round/>
            <a:headEnd/>
            <a:tailEnd/>
          </a:ln>
        </p:spPr>
        <p:txBody>
          <a:bodyPr/>
          <a:lstStyle/>
          <a:p>
            <a:endParaRPr lang="el-GR"/>
          </a:p>
        </p:txBody>
      </p:sp>
      <p:sp>
        <p:nvSpPr>
          <p:cNvPr id="57357" name="Freeform 27"/>
          <p:cNvSpPr>
            <a:spLocks/>
          </p:cNvSpPr>
          <p:nvPr/>
        </p:nvSpPr>
        <p:spPr bwMode="auto">
          <a:xfrm>
            <a:off x="6946900" y="2757488"/>
            <a:ext cx="700088" cy="611187"/>
          </a:xfrm>
          <a:custGeom>
            <a:avLst/>
            <a:gdLst>
              <a:gd name="T0" fmla="*/ 17 w 207"/>
              <a:gd name="T1" fmla="*/ 19 h 181"/>
              <a:gd name="T2" fmla="*/ 6 w 207"/>
              <a:gd name="T3" fmla="*/ 39 h 181"/>
              <a:gd name="T4" fmla="*/ 0 w 207"/>
              <a:gd name="T5" fmla="*/ 52 h 181"/>
              <a:gd name="T6" fmla="*/ 0 w 207"/>
              <a:gd name="T7" fmla="*/ 58 h 181"/>
              <a:gd name="T8" fmla="*/ 2 w 207"/>
              <a:gd name="T9" fmla="*/ 62 h 181"/>
              <a:gd name="T10" fmla="*/ 4 w 207"/>
              <a:gd name="T11" fmla="*/ 66 h 181"/>
              <a:gd name="T12" fmla="*/ 9 w 207"/>
              <a:gd name="T13" fmla="*/ 69 h 181"/>
              <a:gd name="T14" fmla="*/ 40 w 207"/>
              <a:gd name="T15" fmla="*/ 87 h 181"/>
              <a:gd name="T16" fmla="*/ 90 w 207"/>
              <a:gd name="T17" fmla="*/ 114 h 181"/>
              <a:gd name="T18" fmla="*/ 113 w 207"/>
              <a:gd name="T19" fmla="*/ 135 h 181"/>
              <a:gd name="T20" fmla="*/ 132 w 207"/>
              <a:gd name="T21" fmla="*/ 152 h 181"/>
              <a:gd name="T22" fmla="*/ 146 w 207"/>
              <a:gd name="T23" fmla="*/ 165 h 181"/>
              <a:gd name="T24" fmla="*/ 155 w 207"/>
              <a:gd name="T25" fmla="*/ 177 h 181"/>
              <a:gd name="T26" fmla="*/ 159 w 207"/>
              <a:gd name="T27" fmla="*/ 179 h 181"/>
              <a:gd name="T28" fmla="*/ 165 w 207"/>
              <a:gd name="T29" fmla="*/ 181 h 181"/>
              <a:gd name="T30" fmla="*/ 169 w 207"/>
              <a:gd name="T31" fmla="*/ 181 h 181"/>
              <a:gd name="T32" fmla="*/ 173 w 207"/>
              <a:gd name="T33" fmla="*/ 181 h 181"/>
              <a:gd name="T34" fmla="*/ 184 w 207"/>
              <a:gd name="T35" fmla="*/ 171 h 181"/>
              <a:gd name="T36" fmla="*/ 198 w 207"/>
              <a:gd name="T37" fmla="*/ 154 h 181"/>
              <a:gd name="T38" fmla="*/ 202 w 207"/>
              <a:gd name="T39" fmla="*/ 146 h 181"/>
              <a:gd name="T40" fmla="*/ 205 w 207"/>
              <a:gd name="T41" fmla="*/ 139 h 181"/>
              <a:gd name="T42" fmla="*/ 207 w 207"/>
              <a:gd name="T43" fmla="*/ 131 h 181"/>
              <a:gd name="T44" fmla="*/ 207 w 207"/>
              <a:gd name="T45" fmla="*/ 125 h 181"/>
              <a:gd name="T46" fmla="*/ 207 w 207"/>
              <a:gd name="T47" fmla="*/ 117 h 181"/>
              <a:gd name="T48" fmla="*/ 205 w 207"/>
              <a:gd name="T49" fmla="*/ 110 h 181"/>
              <a:gd name="T50" fmla="*/ 202 w 207"/>
              <a:gd name="T51" fmla="*/ 102 h 181"/>
              <a:gd name="T52" fmla="*/ 198 w 207"/>
              <a:gd name="T53" fmla="*/ 96 h 181"/>
              <a:gd name="T54" fmla="*/ 188 w 207"/>
              <a:gd name="T55" fmla="*/ 83 h 181"/>
              <a:gd name="T56" fmla="*/ 175 w 207"/>
              <a:gd name="T57" fmla="*/ 69 h 181"/>
              <a:gd name="T58" fmla="*/ 161 w 207"/>
              <a:gd name="T59" fmla="*/ 56 h 181"/>
              <a:gd name="T60" fmla="*/ 144 w 207"/>
              <a:gd name="T61" fmla="*/ 44 h 181"/>
              <a:gd name="T62" fmla="*/ 129 w 207"/>
              <a:gd name="T63" fmla="*/ 33 h 181"/>
              <a:gd name="T64" fmla="*/ 111 w 207"/>
              <a:gd name="T65" fmla="*/ 21 h 181"/>
              <a:gd name="T66" fmla="*/ 94 w 207"/>
              <a:gd name="T67" fmla="*/ 12 h 181"/>
              <a:gd name="T68" fmla="*/ 77 w 207"/>
              <a:gd name="T69" fmla="*/ 4 h 181"/>
              <a:gd name="T70" fmla="*/ 67 w 207"/>
              <a:gd name="T71" fmla="*/ 2 h 181"/>
              <a:gd name="T72" fmla="*/ 59 w 207"/>
              <a:gd name="T73" fmla="*/ 2 h 181"/>
              <a:gd name="T74" fmla="*/ 52 w 207"/>
              <a:gd name="T75" fmla="*/ 0 h 181"/>
              <a:gd name="T76" fmla="*/ 44 w 207"/>
              <a:gd name="T77" fmla="*/ 2 h 181"/>
              <a:gd name="T78" fmla="*/ 36 w 207"/>
              <a:gd name="T79" fmla="*/ 4 h 181"/>
              <a:gd name="T80" fmla="*/ 31 w 207"/>
              <a:gd name="T81" fmla="*/ 8 h 181"/>
              <a:gd name="T82" fmla="*/ 23 w 207"/>
              <a:gd name="T83" fmla="*/ 14 h 181"/>
              <a:gd name="T84" fmla="*/ 17 w 207"/>
              <a:gd name="T85" fmla="*/ 19 h 18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7"/>
              <a:gd name="T130" fmla="*/ 0 h 181"/>
              <a:gd name="T131" fmla="*/ 207 w 207"/>
              <a:gd name="T132" fmla="*/ 181 h 18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7" h="181">
                <a:moveTo>
                  <a:pt x="17" y="19"/>
                </a:moveTo>
                <a:lnTo>
                  <a:pt x="6" y="39"/>
                </a:lnTo>
                <a:lnTo>
                  <a:pt x="0" y="52"/>
                </a:lnTo>
                <a:lnTo>
                  <a:pt x="0" y="58"/>
                </a:lnTo>
                <a:lnTo>
                  <a:pt x="2" y="62"/>
                </a:lnTo>
                <a:lnTo>
                  <a:pt x="4" y="66"/>
                </a:lnTo>
                <a:lnTo>
                  <a:pt x="9" y="69"/>
                </a:lnTo>
                <a:lnTo>
                  <a:pt x="40" y="87"/>
                </a:lnTo>
                <a:lnTo>
                  <a:pt x="90" y="114"/>
                </a:lnTo>
                <a:lnTo>
                  <a:pt x="113" y="135"/>
                </a:lnTo>
                <a:lnTo>
                  <a:pt x="132" y="152"/>
                </a:lnTo>
                <a:lnTo>
                  <a:pt x="146" y="165"/>
                </a:lnTo>
                <a:lnTo>
                  <a:pt x="155" y="177"/>
                </a:lnTo>
                <a:lnTo>
                  <a:pt x="159" y="179"/>
                </a:lnTo>
                <a:lnTo>
                  <a:pt x="165" y="181"/>
                </a:lnTo>
                <a:lnTo>
                  <a:pt x="169" y="181"/>
                </a:lnTo>
                <a:lnTo>
                  <a:pt x="173" y="181"/>
                </a:lnTo>
                <a:lnTo>
                  <a:pt x="184" y="171"/>
                </a:lnTo>
                <a:lnTo>
                  <a:pt x="198" y="154"/>
                </a:lnTo>
                <a:lnTo>
                  <a:pt x="202" y="146"/>
                </a:lnTo>
                <a:lnTo>
                  <a:pt x="205" y="139"/>
                </a:lnTo>
                <a:lnTo>
                  <a:pt x="207" y="131"/>
                </a:lnTo>
                <a:lnTo>
                  <a:pt x="207" y="125"/>
                </a:lnTo>
                <a:lnTo>
                  <a:pt x="207" y="117"/>
                </a:lnTo>
                <a:lnTo>
                  <a:pt x="205" y="110"/>
                </a:lnTo>
                <a:lnTo>
                  <a:pt x="202" y="102"/>
                </a:lnTo>
                <a:lnTo>
                  <a:pt x="198" y="96"/>
                </a:lnTo>
                <a:lnTo>
                  <a:pt x="188" y="83"/>
                </a:lnTo>
                <a:lnTo>
                  <a:pt x="175" y="69"/>
                </a:lnTo>
                <a:lnTo>
                  <a:pt x="161" y="56"/>
                </a:lnTo>
                <a:lnTo>
                  <a:pt x="144" y="44"/>
                </a:lnTo>
                <a:lnTo>
                  <a:pt x="129" y="33"/>
                </a:lnTo>
                <a:lnTo>
                  <a:pt x="111" y="21"/>
                </a:lnTo>
                <a:lnTo>
                  <a:pt x="94" y="12"/>
                </a:lnTo>
                <a:lnTo>
                  <a:pt x="77" y="4"/>
                </a:lnTo>
                <a:lnTo>
                  <a:pt x="67" y="2"/>
                </a:lnTo>
                <a:lnTo>
                  <a:pt x="59" y="2"/>
                </a:lnTo>
                <a:lnTo>
                  <a:pt x="52" y="0"/>
                </a:lnTo>
                <a:lnTo>
                  <a:pt x="44" y="2"/>
                </a:lnTo>
                <a:lnTo>
                  <a:pt x="36" y="4"/>
                </a:lnTo>
                <a:lnTo>
                  <a:pt x="31" y="8"/>
                </a:lnTo>
                <a:lnTo>
                  <a:pt x="23" y="14"/>
                </a:lnTo>
                <a:lnTo>
                  <a:pt x="17" y="19"/>
                </a:lnTo>
              </a:path>
            </a:pathLst>
          </a:custGeom>
          <a:noFill/>
          <a:ln w="28575" cmpd="sng">
            <a:solidFill>
              <a:srgbClr val="244890"/>
            </a:solidFill>
            <a:prstDash val="solid"/>
            <a:round/>
            <a:headEnd/>
            <a:tailEnd/>
          </a:ln>
        </p:spPr>
        <p:txBody>
          <a:bodyPr/>
          <a:lstStyle/>
          <a:p>
            <a:endParaRPr lang="el-GR"/>
          </a:p>
        </p:txBody>
      </p:sp>
      <p:sp>
        <p:nvSpPr>
          <p:cNvPr id="57358" name="Freeform 28"/>
          <p:cNvSpPr>
            <a:spLocks/>
          </p:cNvSpPr>
          <p:nvPr/>
        </p:nvSpPr>
        <p:spPr bwMode="auto">
          <a:xfrm>
            <a:off x="4808542" y="2790827"/>
            <a:ext cx="708025" cy="608013"/>
          </a:xfrm>
          <a:custGeom>
            <a:avLst/>
            <a:gdLst>
              <a:gd name="T0" fmla="*/ 190 w 209"/>
              <a:gd name="T1" fmla="*/ 19 h 180"/>
              <a:gd name="T2" fmla="*/ 204 w 209"/>
              <a:gd name="T3" fmla="*/ 38 h 180"/>
              <a:gd name="T4" fmla="*/ 209 w 209"/>
              <a:gd name="T5" fmla="*/ 52 h 180"/>
              <a:gd name="T6" fmla="*/ 209 w 209"/>
              <a:gd name="T7" fmla="*/ 57 h 180"/>
              <a:gd name="T8" fmla="*/ 207 w 209"/>
              <a:gd name="T9" fmla="*/ 61 h 180"/>
              <a:gd name="T10" fmla="*/ 204 w 209"/>
              <a:gd name="T11" fmla="*/ 65 h 180"/>
              <a:gd name="T12" fmla="*/ 200 w 209"/>
              <a:gd name="T13" fmla="*/ 69 h 180"/>
              <a:gd name="T14" fmla="*/ 167 w 209"/>
              <a:gd name="T15" fmla="*/ 84 h 180"/>
              <a:gd name="T16" fmla="*/ 119 w 209"/>
              <a:gd name="T17" fmla="*/ 113 h 180"/>
              <a:gd name="T18" fmla="*/ 94 w 209"/>
              <a:gd name="T19" fmla="*/ 132 h 180"/>
              <a:gd name="T20" fmla="*/ 77 w 209"/>
              <a:gd name="T21" fmla="*/ 150 h 180"/>
              <a:gd name="T22" fmla="*/ 63 w 209"/>
              <a:gd name="T23" fmla="*/ 165 h 180"/>
              <a:gd name="T24" fmla="*/ 54 w 209"/>
              <a:gd name="T25" fmla="*/ 175 h 180"/>
              <a:gd name="T26" fmla="*/ 48 w 209"/>
              <a:gd name="T27" fmla="*/ 179 h 180"/>
              <a:gd name="T28" fmla="*/ 44 w 209"/>
              <a:gd name="T29" fmla="*/ 180 h 180"/>
              <a:gd name="T30" fmla="*/ 40 w 209"/>
              <a:gd name="T31" fmla="*/ 180 h 180"/>
              <a:gd name="T32" fmla="*/ 35 w 209"/>
              <a:gd name="T33" fmla="*/ 179 h 180"/>
              <a:gd name="T34" fmla="*/ 25 w 209"/>
              <a:gd name="T35" fmla="*/ 171 h 180"/>
              <a:gd name="T36" fmla="*/ 11 w 209"/>
              <a:gd name="T37" fmla="*/ 154 h 180"/>
              <a:gd name="T38" fmla="*/ 6 w 209"/>
              <a:gd name="T39" fmla="*/ 146 h 180"/>
              <a:gd name="T40" fmla="*/ 4 w 209"/>
              <a:gd name="T41" fmla="*/ 138 h 180"/>
              <a:gd name="T42" fmla="*/ 2 w 209"/>
              <a:gd name="T43" fmla="*/ 131 h 180"/>
              <a:gd name="T44" fmla="*/ 0 w 209"/>
              <a:gd name="T45" fmla="*/ 123 h 180"/>
              <a:gd name="T46" fmla="*/ 2 w 209"/>
              <a:gd name="T47" fmla="*/ 117 h 180"/>
              <a:gd name="T48" fmla="*/ 4 w 209"/>
              <a:gd name="T49" fmla="*/ 109 h 180"/>
              <a:gd name="T50" fmla="*/ 6 w 209"/>
              <a:gd name="T51" fmla="*/ 102 h 180"/>
              <a:gd name="T52" fmla="*/ 11 w 209"/>
              <a:gd name="T53" fmla="*/ 96 h 180"/>
              <a:gd name="T54" fmla="*/ 21 w 209"/>
              <a:gd name="T55" fmla="*/ 82 h 180"/>
              <a:gd name="T56" fmla="*/ 33 w 209"/>
              <a:gd name="T57" fmla="*/ 69 h 180"/>
              <a:gd name="T58" fmla="*/ 48 w 209"/>
              <a:gd name="T59" fmla="*/ 56 h 180"/>
              <a:gd name="T60" fmla="*/ 63 w 209"/>
              <a:gd name="T61" fmla="*/ 44 h 180"/>
              <a:gd name="T62" fmla="*/ 81 w 209"/>
              <a:gd name="T63" fmla="*/ 31 h 180"/>
              <a:gd name="T64" fmla="*/ 98 w 209"/>
              <a:gd name="T65" fmla="*/ 21 h 180"/>
              <a:gd name="T66" fmla="*/ 115 w 209"/>
              <a:gd name="T67" fmla="*/ 11 h 180"/>
              <a:gd name="T68" fmla="*/ 132 w 209"/>
              <a:gd name="T69" fmla="*/ 4 h 180"/>
              <a:gd name="T70" fmla="*/ 140 w 209"/>
              <a:gd name="T71" fmla="*/ 2 h 180"/>
              <a:gd name="T72" fmla="*/ 150 w 209"/>
              <a:gd name="T73" fmla="*/ 0 h 180"/>
              <a:gd name="T74" fmla="*/ 157 w 209"/>
              <a:gd name="T75" fmla="*/ 0 h 180"/>
              <a:gd name="T76" fmla="*/ 165 w 209"/>
              <a:gd name="T77" fmla="*/ 2 h 180"/>
              <a:gd name="T78" fmla="*/ 171 w 209"/>
              <a:gd name="T79" fmla="*/ 4 h 180"/>
              <a:gd name="T80" fmla="*/ 179 w 209"/>
              <a:gd name="T81" fmla="*/ 7 h 180"/>
              <a:gd name="T82" fmla="*/ 184 w 209"/>
              <a:gd name="T83" fmla="*/ 11 h 180"/>
              <a:gd name="T84" fmla="*/ 190 w 209"/>
              <a:gd name="T85" fmla="*/ 19 h 18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9"/>
              <a:gd name="T130" fmla="*/ 0 h 180"/>
              <a:gd name="T131" fmla="*/ 209 w 209"/>
              <a:gd name="T132" fmla="*/ 180 h 18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9" h="180">
                <a:moveTo>
                  <a:pt x="190" y="19"/>
                </a:moveTo>
                <a:lnTo>
                  <a:pt x="204" y="38"/>
                </a:lnTo>
                <a:lnTo>
                  <a:pt x="209" y="52"/>
                </a:lnTo>
                <a:lnTo>
                  <a:pt x="209" y="57"/>
                </a:lnTo>
                <a:lnTo>
                  <a:pt x="207" y="61"/>
                </a:lnTo>
                <a:lnTo>
                  <a:pt x="204" y="65"/>
                </a:lnTo>
                <a:lnTo>
                  <a:pt x="200" y="69"/>
                </a:lnTo>
                <a:lnTo>
                  <a:pt x="167" y="84"/>
                </a:lnTo>
                <a:lnTo>
                  <a:pt x="119" y="113"/>
                </a:lnTo>
                <a:lnTo>
                  <a:pt x="94" y="132"/>
                </a:lnTo>
                <a:lnTo>
                  <a:pt x="77" y="150"/>
                </a:lnTo>
                <a:lnTo>
                  <a:pt x="63" y="165"/>
                </a:lnTo>
                <a:lnTo>
                  <a:pt x="54" y="175"/>
                </a:lnTo>
                <a:lnTo>
                  <a:pt x="48" y="179"/>
                </a:lnTo>
                <a:lnTo>
                  <a:pt x="44" y="180"/>
                </a:lnTo>
                <a:lnTo>
                  <a:pt x="40" y="180"/>
                </a:lnTo>
                <a:lnTo>
                  <a:pt x="35" y="179"/>
                </a:lnTo>
                <a:lnTo>
                  <a:pt x="25" y="171"/>
                </a:lnTo>
                <a:lnTo>
                  <a:pt x="11" y="154"/>
                </a:lnTo>
                <a:lnTo>
                  <a:pt x="6" y="146"/>
                </a:lnTo>
                <a:lnTo>
                  <a:pt x="4" y="138"/>
                </a:lnTo>
                <a:lnTo>
                  <a:pt x="2" y="131"/>
                </a:lnTo>
                <a:lnTo>
                  <a:pt x="0" y="123"/>
                </a:lnTo>
                <a:lnTo>
                  <a:pt x="2" y="117"/>
                </a:lnTo>
                <a:lnTo>
                  <a:pt x="4" y="109"/>
                </a:lnTo>
                <a:lnTo>
                  <a:pt x="6" y="102"/>
                </a:lnTo>
                <a:lnTo>
                  <a:pt x="11" y="96"/>
                </a:lnTo>
                <a:lnTo>
                  <a:pt x="21" y="82"/>
                </a:lnTo>
                <a:lnTo>
                  <a:pt x="33" y="69"/>
                </a:lnTo>
                <a:lnTo>
                  <a:pt x="48" y="56"/>
                </a:lnTo>
                <a:lnTo>
                  <a:pt x="63" y="44"/>
                </a:lnTo>
                <a:lnTo>
                  <a:pt x="81" y="31"/>
                </a:lnTo>
                <a:lnTo>
                  <a:pt x="98" y="21"/>
                </a:lnTo>
                <a:lnTo>
                  <a:pt x="115" y="11"/>
                </a:lnTo>
                <a:lnTo>
                  <a:pt x="132" y="4"/>
                </a:lnTo>
                <a:lnTo>
                  <a:pt x="140" y="2"/>
                </a:lnTo>
                <a:lnTo>
                  <a:pt x="150" y="0"/>
                </a:lnTo>
                <a:lnTo>
                  <a:pt x="157" y="0"/>
                </a:lnTo>
                <a:lnTo>
                  <a:pt x="165" y="2"/>
                </a:lnTo>
                <a:lnTo>
                  <a:pt x="171" y="4"/>
                </a:lnTo>
                <a:lnTo>
                  <a:pt x="179" y="7"/>
                </a:lnTo>
                <a:lnTo>
                  <a:pt x="184" y="11"/>
                </a:lnTo>
                <a:lnTo>
                  <a:pt x="190" y="19"/>
                </a:lnTo>
              </a:path>
            </a:pathLst>
          </a:custGeom>
          <a:noFill/>
          <a:ln w="28575" cmpd="sng">
            <a:solidFill>
              <a:srgbClr val="244890"/>
            </a:solidFill>
            <a:prstDash val="solid"/>
            <a:round/>
            <a:headEnd/>
            <a:tailEnd/>
          </a:ln>
        </p:spPr>
        <p:txBody>
          <a:bodyPr/>
          <a:lstStyle/>
          <a:p>
            <a:endParaRPr lang="el-GR"/>
          </a:p>
        </p:txBody>
      </p:sp>
      <p:grpSp>
        <p:nvGrpSpPr>
          <p:cNvPr id="3" name="Group 29"/>
          <p:cNvGrpSpPr>
            <a:grpSpLocks/>
          </p:cNvGrpSpPr>
          <p:nvPr/>
        </p:nvGrpSpPr>
        <p:grpSpPr bwMode="auto">
          <a:xfrm>
            <a:off x="6235705" y="2519366"/>
            <a:ext cx="1806575" cy="1004887"/>
            <a:chOff x="2879" y="2818"/>
            <a:chExt cx="1138" cy="633"/>
          </a:xfrm>
        </p:grpSpPr>
        <p:sp>
          <p:nvSpPr>
            <p:cNvPr id="57371" name="Freeform 30"/>
            <p:cNvSpPr>
              <a:spLocks/>
            </p:cNvSpPr>
            <p:nvPr/>
          </p:nvSpPr>
          <p:spPr bwMode="auto">
            <a:xfrm>
              <a:off x="2879" y="2818"/>
              <a:ext cx="782" cy="431"/>
            </a:xfrm>
            <a:custGeom>
              <a:avLst/>
              <a:gdLst>
                <a:gd name="T0" fmla="*/ 363 w 367"/>
                <a:gd name="T1" fmla="*/ 140 h 202"/>
                <a:gd name="T2" fmla="*/ 355 w 367"/>
                <a:gd name="T3" fmla="*/ 159 h 202"/>
                <a:gd name="T4" fmla="*/ 349 w 367"/>
                <a:gd name="T5" fmla="*/ 175 h 202"/>
                <a:gd name="T6" fmla="*/ 342 w 367"/>
                <a:gd name="T7" fmla="*/ 186 h 202"/>
                <a:gd name="T8" fmla="*/ 336 w 367"/>
                <a:gd name="T9" fmla="*/ 194 h 202"/>
                <a:gd name="T10" fmla="*/ 328 w 367"/>
                <a:gd name="T11" fmla="*/ 198 h 202"/>
                <a:gd name="T12" fmla="*/ 322 w 367"/>
                <a:gd name="T13" fmla="*/ 202 h 202"/>
                <a:gd name="T14" fmla="*/ 315 w 367"/>
                <a:gd name="T15" fmla="*/ 202 h 202"/>
                <a:gd name="T16" fmla="*/ 305 w 367"/>
                <a:gd name="T17" fmla="*/ 200 h 202"/>
                <a:gd name="T18" fmla="*/ 284 w 367"/>
                <a:gd name="T19" fmla="*/ 190 h 202"/>
                <a:gd name="T20" fmla="*/ 255 w 367"/>
                <a:gd name="T21" fmla="*/ 175 h 202"/>
                <a:gd name="T22" fmla="*/ 240 w 367"/>
                <a:gd name="T23" fmla="*/ 167 h 202"/>
                <a:gd name="T24" fmla="*/ 219 w 367"/>
                <a:gd name="T25" fmla="*/ 157 h 202"/>
                <a:gd name="T26" fmla="*/ 198 w 367"/>
                <a:gd name="T27" fmla="*/ 150 h 202"/>
                <a:gd name="T28" fmla="*/ 173 w 367"/>
                <a:gd name="T29" fmla="*/ 140 h 202"/>
                <a:gd name="T30" fmla="*/ 148 w 367"/>
                <a:gd name="T31" fmla="*/ 134 h 202"/>
                <a:gd name="T32" fmla="*/ 125 w 367"/>
                <a:gd name="T33" fmla="*/ 128 h 202"/>
                <a:gd name="T34" fmla="*/ 104 w 367"/>
                <a:gd name="T35" fmla="*/ 127 h 202"/>
                <a:gd name="T36" fmla="*/ 84 w 367"/>
                <a:gd name="T37" fmla="*/ 123 h 202"/>
                <a:gd name="T38" fmla="*/ 54 w 367"/>
                <a:gd name="T39" fmla="*/ 121 h 202"/>
                <a:gd name="T40" fmla="*/ 29 w 367"/>
                <a:gd name="T41" fmla="*/ 119 h 202"/>
                <a:gd name="T42" fmla="*/ 19 w 367"/>
                <a:gd name="T43" fmla="*/ 115 h 202"/>
                <a:gd name="T44" fmla="*/ 13 w 367"/>
                <a:gd name="T45" fmla="*/ 113 h 202"/>
                <a:gd name="T46" fmla="*/ 8 w 367"/>
                <a:gd name="T47" fmla="*/ 107 h 202"/>
                <a:gd name="T48" fmla="*/ 4 w 367"/>
                <a:gd name="T49" fmla="*/ 100 h 202"/>
                <a:gd name="T50" fmla="*/ 0 w 367"/>
                <a:gd name="T51" fmla="*/ 90 h 202"/>
                <a:gd name="T52" fmla="*/ 0 w 367"/>
                <a:gd name="T53" fmla="*/ 77 h 202"/>
                <a:gd name="T54" fmla="*/ 2 w 367"/>
                <a:gd name="T55" fmla="*/ 61 h 202"/>
                <a:gd name="T56" fmla="*/ 4 w 367"/>
                <a:gd name="T57" fmla="*/ 42 h 202"/>
                <a:gd name="T58" fmla="*/ 6 w 367"/>
                <a:gd name="T59" fmla="*/ 30 h 202"/>
                <a:gd name="T60" fmla="*/ 11 w 367"/>
                <a:gd name="T61" fmla="*/ 23 h 202"/>
                <a:gd name="T62" fmla="*/ 19 w 367"/>
                <a:gd name="T63" fmla="*/ 15 h 202"/>
                <a:gd name="T64" fmla="*/ 29 w 367"/>
                <a:gd name="T65" fmla="*/ 9 h 202"/>
                <a:gd name="T66" fmla="*/ 40 w 367"/>
                <a:gd name="T67" fmla="*/ 5 h 202"/>
                <a:gd name="T68" fmla="*/ 52 w 367"/>
                <a:gd name="T69" fmla="*/ 2 h 202"/>
                <a:gd name="T70" fmla="*/ 65 w 367"/>
                <a:gd name="T71" fmla="*/ 0 h 202"/>
                <a:gd name="T72" fmla="*/ 80 w 367"/>
                <a:gd name="T73" fmla="*/ 0 h 202"/>
                <a:gd name="T74" fmla="*/ 113 w 367"/>
                <a:gd name="T75" fmla="*/ 0 h 202"/>
                <a:gd name="T76" fmla="*/ 146 w 367"/>
                <a:gd name="T77" fmla="*/ 3 h 202"/>
                <a:gd name="T78" fmla="*/ 180 w 367"/>
                <a:gd name="T79" fmla="*/ 9 h 202"/>
                <a:gd name="T80" fmla="*/ 211 w 367"/>
                <a:gd name="T81" fmla="*/ 17 h 202"/>
                <a:gd name="T82" fmla="*/ 242 w 367"/>
                <a:gd name="T83" fmla="*/ 25 h 202"/>
                <a:gd name="T84" fmla="*/ 273 w 367"/>
                <a:gd name="T85" fmla="*/ 36 h 202"/>
                <a:gd name="T86" fmla="*/ 301 w 367"/>
                <a:gd name="T87" fmla="*/ 50 h 202"/>
                <a:gd name="T88" fmla="*/ 326 w 367"/>
                <a:gd name="T89" fmla="*/ 65 h 202"/>
                <a:gd name="T90" fmla="*/ 336 w 367"/>
                <a:gd name="T91" fmla="*/ 73 h 202"/>
                <a:gd name="T92" fmla="*/ 346 w 367"/>
                <a:gd name="T93" fmla="*/ 80 h 202"/>
                <a:gd name="T94" fmla="*/ 353 w 367"/>
                <a:gd name="T95" fmla="*/ 90 h 202"/>
                <a:gd name="T96" fmla="*/ 361 w 367"/>
                <a:gd name="T97" fmla="*/ 98 h 202"/>
                <a:gd name="T98" fmla="*/ 365 w 367"/>
                <a:gd name="T99" fmla="*/ 107 h 202"/>
                <a:gd name="T100" fmla="*/ 367 w 367"/>
                <a:gd name="T101" fmla="*/ 119 h 202"/>
                <a:gd name="T102" fmla="*/ 367 w 367"/>
                <a:gd name="T103" fmla="*/ 128 h 202"/>
                <a:gd name="T104" fmla="*/ 363 w 367"/>
                <a:gd name="T105" fmla="*/ 140 h 20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67"/>
                <a:gd name="T160" fmla="*/ 0 h 202"/>
                <a:gd name="T161" fmla="*/ 367 w 367"/>
                <a:gd name="T162" fmla="*/ 202 h 20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67" h="202">
                  <a:moveTo>
                    <a:pt x="363" y="140"/>
                  </a:moveTo>
                  <a:lnTo>
                    <a:pt x="355" y="159"/>
                  </a:lnTo>
                  <a:lnTo>
                    <a:pt x="349" y="175"/>
                  </a:lnTo>
                  <a:lnTo>
                    <a:pt x="342" y="186"/>
                  </a:lnTo>
                  <a:lnTo>
                    <a:pt x="336" y="194"/>
                  </a:lnTo>
                  <a:lnTo>
                    <a:pt x="328" y="198"/>
                  </a:lnTo>
                  <a:lnTo>
                    <a:pt x="322" y="202"/>
                  </a:lnTo>
                  <a:lnTo>
                    <a:pt x="315" y="202"/>
                  </a:lnTo>
                  <a:lnTo>
                    <a:pt x="305" y="200"/>
                  </a:lnTo>
                  <a:lnTo>
                    <a:pt x="284" y="190"/>
                  </a:lnTo>
                  <a:lnTo>
                    <a:pt x="255" y="175"/>
                  </a:lnTo>
                  <a:lnTo>
                    <a:pt x="240" y="167"/>
                  </a:lnTo>
                  <a:lnTo>
                    <a:pt x="219" y="157"/>
                  </a:lnTo>
                  <a:lnTo>
                    <a:pt x="198" y="150"/>
                  </a:lnTo>
                  <a:lnTo>
                    <a:pt x="173" y="140"/>
                  </a:lnTo>
                  <a:lnTo>
                    <a:pt x="148" y="134"/>
                  </a:lnTo>
                  <a:lnTo>
                    <a:pt x="125" y="128"/>
                  </a:lnTo>
                  <a:lnTo>
                    <a:pt x="104" y="127"/>
                  </a:lnTo>
                  <a:lnTo>
                    <a:pt x="84" y="123"/>
                  </a:lnTo>
                  <a:lnTo>
                    <a:pt x="54" y="121"/>
                  </a:lnTo>
                  <a:lnTo>
                    <a:pt x="29" y="119"/>
                  </a:lnTo>
                  <a:lnTo>
                    <a:pt x="19" y="115"/>
                  </a:lnTo>
                  <a:lnTo>
                    <a:pt x="13" y="113"/>
                  </a:lnTo>
                  <a:lnTo>
                    <a:pt x="8" y="107"/>
                  </a:lnTo>
                  <a:lnTo>
                    <a:pt x="4" y="100"/>
                  </a:lnTo>
                  <a:lnTo>
                    <a:pt x="0" y="90"/>
                  </a:lnTo>
                  <a:lnTo>
                    <a:pt x="0" y="77"/>
                  </a:lnTo>
                  <a:lnTo>
                    <a:pt x="2" y="61"/>
                  </a:lnTo>
                  <a:lnTo>
                    <a:pt x="4" y="42"/>
                  </a:lnTo>
                  <a:lnTo>
                    <a:pt x="6" y="30"/>
                  </a:lnTo>
                  <a:lnTo>
                    <a:pt x="11" y="23"/>
                  </a:lnTo>
                  <a:lnTo>
                    <a:pt x="19" y="15"/>
                  </a:lnTo>
                  <a:lnTo>
                    <a:pt x="29" y="9"/>
                  </a:lnTo>
                  <a:lnTo>
                    <a:pt x="40" y="5"/>
                  </a:lnTo>
                  <a:lnTo>
                    <a:pt x="52" y="2"/>
                  </a:lnTo>
                  <a:lnTo>
                    <a:pt x="65" y="0"/>
                  </a:lnTo>
                  <a:lnTo>
                    <a:pt x="80" y="0"/>
                  </a:lnTo>
                  <a:lnTo>
                    <a:pt x="113" y="0"/>
                  </a:lnTo>
                  <a:lnTo>
                    <a:pt x="146" y="3"/>
                  </a:lnTo>
                  <a:lnTo>
                    <a:pt x="180" y="9"/>
                  </a:lnTo>
                  <a:lnTo>
                    <a:pt x="211" y="17"/>
                  </a:lnTo>
                  <a:lnTo>
                    <a:pt x="242" y="25"/>
                  </a:lnTo>
                  <a:lnTo>
                    <a:pt x="273" y="36"/>
                  </a:lnTo>
                  <a:lnTo>
                    <a:pt x="301" y="50"/>
                  </a:lnTo>
                  <a:lnTo>
                    <a:pt x="326" y="65"/>
                  </a:lnTo>
                  <a:lnTo>
                    <a:pt x="336" y="73"/>
                  </a:lnTo>
                  <a:lnTo>
                    <a:pt x="346" y="80"/>
                  </a:lnTo>
                  <a:lnTo>
                    <a:pt x="353" y="90"/>
                  </a:lnTo>
                  <a:lnTo>
                    <a:pt x="361" y="98"/>
                  </a:lnTo>
                  <a:lnTo>
                    <a:pt x="365" y="107"/>
                  </a:lnTo>
                  <a:lnTo>
                    <a:pt x="367" y="119"/>
                  </a:lnTo>
                  <a:lnTo>
                    <a:pt x="367" y="128"/>
                  </a:lnTo>
                  <a:lnTo>
                    <a:pt x="363" y="140"/>
                  </a:lnTo>
                </a:path>
              </a:pathLst>
            </a:custGeom>
            <a:solidFill>
              <a:srgbClr val="CCECFF"/>
            </a:solidFill>
            <a:ln w="28575" cmpd="sng">
              <a:solidFill>
                <a:srgbClr val="244890"/>
              </a:solidFill>
              <a:prstDash val="solid"/>
              <a:round/>
              <a:headEnd/>
              <a:tailEnd/>
            </a:ln>
          </p:spPr>
          <p:txBody>
            <a:bodyPr/>
            <a:lstStyle/>
            <a:p>
              <a:endParaRPr lang="el-GR"/>
            </a:p>
          </p:txBody>
        </p:sp>
        <p:sp>
          <p:nvSpPr>
            <p:cNvPr id="57372" name="Freeform 31"/>
            <p:cNvSpPr>
              <a:spLocks/>
            </p:cNvSpPr>
            <p:nvPr/>
          </p:nvSpPr>
          <p:spPr bwMode="auto">
            <a:xfrm rot="21107054" flipH="1">
              <a:off x="3649" y="3074"/>
              <a:ext cx="368" cy="377"/>
            </a:xfrm>
            <a:custGeom>
              <a:avLst/>
              <a:gdLst>
                <a:gd name="T0" fmla="*/ 204 w 235"/>
                <a:gd name="T1" fmla="*/ 14 h 241"/>
                <a:gd name="T2" fmla="*/ 215 w 235"/>
                <a:gd name="T3" fmla="*/ 25 h 241"/>
                <a:gd name="T4" fmla="*/ 223 w 235"/>
                <a:gd name="T5" fmla="*/ 33 h 241"/>
                <a:gd name="T6" fmla="*/ 229 w 235"/>
                <a:gd name="T7" fmla="*/ 41 h 241"/>
                <a:gd name="T8" fmla="*/ 233 w 235"/>
                <a:gd name="T9" fmla="*/ 48 h 241"/>
                <a:gd name="T10" fmla="*/ 235 w 235"/>
                <a:gd name="T11" fmla="*/ 54 h 241"/>
                <a:gd name="T12" fmla="*/ 235 w 235"/>
                <a:gd name="T13" fmla="*/ 60 h 241"/>
                <a:gd name="T14" fmla="*/ 231 w 235"/>
                <a:gd name="T15" fmla="*/ 66 h 241"/>
                <a:gd name="T16" fmla="*/ 227 w 235"/>
                <a:gd name="T17" fmla="*/ 72 h 241"/>
                <a:gd name="T18" fmla="*/ 194 w 235"/>
                <a:gd name="T19" fmla="*/ 98 h 241"/>
                <a:gd name="T20" fmla="*/ 146 w 235"/>
                <a:gd name="T21" fmla="*/ 145 h 241"/>
                <a:gd name="T22" fmla="*/ 102 w 235"/>
                <a:gd name="T23" fmla="*/ 198 h 241"/>
                <a:gd name="T24" fmla="*/ 73 w 235"/>
                <a:gd name="T25" fmla="*/ 231 h 241"/>
                <a:gd name="T26" fmla="*/ 68 w 235"/>
                <a:gd name="T27" fmla="*/ 235 h 241"/>
                <a:gd name="T28" fmla="*/ 62 w 235"/>
                <a:gd name="T29" fmla="*/ 239 h 241"/>
                <a:gd name="T30" fmla="*/ 56 w 235"/>
                <a:gd name="T31" fmla="*/ 241 h 241"/>
                <a:gd name="T32" fmla="*/ 48 w 235"/>
                <a:gd name="T33" fmla="*/ 241 h 241"/>
                <a:gd name="T34" fmla="*/ 43 w 235"/>
                <a:gd name="T35" fmla="*/ 239 h 241"/>
                <a:gd name="T36" fmla="*/ 35 w 235"/>
                <a:gd name="T37" fmla="*/ 235 h 241"/>
                <a:gd name="T38" fmla="*/ 27 w 235"/>
                <a:gd name="T39" fmla="*/ 231 h 241"/>
                <a:gd name="T40" fmla="*/ 20 w 235"/>
                <a:gd name="T41" fmla="*/ 223 h 241"/>
                <a:gd name="T42" fmla="*/ 12 w 235"/>
                <a:gd name="T43" fmla="*/ 216 h 241"/>
                <a:gd name="T44" fmla="*/ 6 w 235"/>
                <a:gd name="T45" fmla="*/ 208 h 241"/>
                <a:gd name="T46" fmla="*/ 2 w 235"/>
                <a:gd name="T47" fmla="*/ 200 h 241"/>
                <a:gd name="T48" fmla="*/ 0 w 235"/>
                <a:gd name="T49" fmla="*/ 193 h 241"/>
                <a:gd name="T50" fmla="*/ 0 w 235"/>
                <a:gd name="T51" fmla="*/ 183 h 241"/>
                <a:gd name="T52" fmla="*/ 2 w 235"/>
                <a:gd name="T53" fmla="*/ 175 h 241"/>
                <a:gd name="T54" fmla="*/ 4 w 235"/>
                <a:gd name="T55" fmla="*/ 166 h 241"/>
                <a:gd name="T56" fmla="*/ 8 w 235"/>
                <a:gd name="T57" fmla="*/ 156 h 241"/>
                <a:gd name="T58" fmla="*/ 20 w 235"/>
                <a:gd name="T59" fmla="*/ 137 h 241"/>
                <a:gd name="T60" fmla="*/ 31 w 235"/>
                <a:gd name="T61" fmla="*/ 118 h 241"/>
                <a:gd name="T62" fmla="*/ 46 w 235"/>
                <a:gd name="T63" fmla="*/ 97 h 241"/>
                <a:gd name="T64" fmla="*/ 62 w 235"/>
                <a:gd name="T65" fmla="*/ 79 h 241"/>
                <a:gd name="T66" fmla="*/ 77 w 235"/>
                <a:gd name="T67" fmla="*/ 60 h 241"/>
                <a:gd name="T68" fmla="*/ 94 w 235"/>
                <a:gd name="T69" fmla="*/ 43 h 241"/>
                <a:gd name="T70" fmla="*/ 112 w 235"/>
                <a:gd name="T71" fmla="*/ 27 h 241"/>
                <a:gd name="T72" fmla="*/ 131 w 235"/>
                <a:gd name="T73" fmla="*/ 14 h 241"/>
                <a:gd name="T74" fmla="*/ 141 w 235"/>
                <a:gd name="T75" fmla="*/ 8 h 241"/>
                <a:gd name="T76" fmla="*/ 148 w 235"/>
                <a:gd name="T77" fmla="*/ 4 h 241"/>
                <a:gd name="T78" fmla="*/ 158 w 235"/>
                <a:gd name="T79" fmla="*/ 2 h 241"/>
                <a:gd name="T80" fmla="*/ 167 w 235"/>
                <a:gd name="T81" fmla="*/ 0 h 241"/>
                <a:gd name="T82" fmla="*/ 177 w 235"/>
                <a:gd name="T83" fmla="*/ 2 h 241"/>
                <a:gd name="T84" fmla="*/ 187 w 235"/>
                <a:gd name="T85" fmla="*/ 4 h 241"/>
                <a:gd name="T86" fmla="*/ 194 w 235"/>
                <a:gd name="T87" fmla="*/ 8 h 241"/>
                <a:gd name="T88" fmla="*/ 204 w 235"/>
                <a:gd name="T89" fmla="*/ 14 h 2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5"/>
                <a:gd name="T136" fmla="*/ 0 h 241"/>
                <a:gd name="T137" fmla="*/ 235 w 235"/>
                <a:gd name="T138" fmla="*/ 241 h 2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5" h="241">
                  <a:moveTo>
                    <a:pt x="204" y="14"/>
                  </a:moveTo>
                  <a:lnTo>
                    <a:pt x="215" y="25"/>
                  </a:lnTo>
                  <a:lnTo>
                    <a:pt x="223" y="33"/>
                  </a:lnTo>
                  <a:lnTo>
                    <a:pt x="229" y="41"/>
                  </a:lnTo>
                  <a:lnTo>
                    <a:pt x="233" y="48"/>
                  </a:lnTo>
                  <a:lnTo>
                    <a:pt x="235" y="54"/>
                  </a:lnTo>
                  <a:lnTo>
                    <a:pt x="235" y="60"/>
                  </a:lnTo>
                  <a:lnTo>
                    <a:pt x="231" y="66"/>
                  </a:lnTo>
                  <a:lnTo>
                    <a:pt x="227" y="72"/>
                  </a:lnTo>
                  <a:lnTo>
                    <a:pt x="194" y="98"/>
                  </a:lnTo>
                  <a:lnTo>
                    <a:pt x="146" y="145"/>
                  </a:lnTo>
                  <a:lnTo>
                    <a:pt x="102" y="198"/>
                  </a:lnTo>
                  <a:lnTo>
                    <a:pt x="73" y="231"/>
                  </a:lnTo>
                  <a:lnTo>
                    <a:pt x="68" y="235"/>
                  </a:lnTo>
                  <a:lnTo>
                    <a:pt x="62" y="239"/>
                  </a:lnTo>
                  <a:lnTo>
                    <a:pt x="56" y="241"/>
                  </a:lnTo>
                  <a:lnTo>
                    <a:pt x="48" y="241"/>
                  </a:lnTo>
                  <a:lnTo>
                    <a:pt x="43" y="239"/>
                  </a:lnTo>
                  <a:lnTo>
                    <a:pt x="35" y="235"/>
                  </a:lnTo>
                  <a:lnTo>
                    <a:pt x="27" y="231"/>
                  </a:lnTo>
                  <a:lnTo>
                    <a:pt x="20" y="223"/>
                  </a:lnTo>
                  <a:lnTo>
                    <a:pt x="12" y="216"/>
                  </a:lnTo>
                  <a:lnTo>
                    <a:pt x="6" y="208"/>
                  </a:lnTo>
                  <a:lnTo>
                    <a:pt x="2" y="200"/>
                  </a:lnTo>
                  <a:lnTo>
                    <a:pt x="0" y="193"/>
                  </a:lnTo>
                  <a:lnTo>
                    <a:pt x="0" y="183"/>
                  </a:lnTo>
                  <a:lnTo>
                    <a:pt x="2" y="175"/>
                  </a:lnTo>
                  <a:lnTo>
                    <a:pt x="4" y="166"/>
                  </a:lnTo>
                  <a:lnTo>
                    <a:pt x="8" y="156"/>
                  </a:lnTo>
                  <a:lnTo>
                    <a:pt x="20" y="137"/>
                  </a:lnTo>
                  <a:lnTo>
                    <a:pt x="31" y="118"/>
                  </a:lnTo>
                  <a:lnTo>
                    <a:pt x="46" y="97"/>
                  </a:lnTo>
                  <a:lnTo>
                    <a:pt x="62" y="79"/>
                  </a:lnTo>
                  <a:lnTo>
                    <a:pt x="77" y="60"/>
                  </a:lnTo>
                  <a:lnTo>
                    <a:pt x="94" y="43"/>
                  </a:lnTo>
                  <a:lnTo>
                    <a:pt x="112" y="27"/>
                  </a:lnTo>
                  <a:lnTo>
                    <a:pt x="131" y="14"/>
                  </a:lnTo>
                  <a:lnTo>
                    <a:pt x="141" y="8"/>
                  </a:lnTo>
                  <a:lnTo>
                    <a:pt x="148" y="4"/>
                  </a:lnTo>
                  <a:lnTo>
                    <a:pt x="158" y="2"/>
                  </a:lnTo>
                  <a:lnTo>
                    <a:pt x="167" y="0"/>
                  </a:lnTo>
                  <a:lnTo>
                    <a:pt x="177" y="2"/>
                  </a:lnTo>
                  <a:lnTo>
                    <a:pt x="187" y="4"/>
                  </a:lnTo>
                  <a:lnTo>
                    <a:pt x="194" y="8"/>
                  </a:lnTo>
                  <a:lnTo>
                    <a:pt x="204" y="14"/>
                  </a:lnTo>
                </a:path>
              </a:pathLst>
            </a:custGeom>
            <a:solidFill>
              <a:srgbClr val="CCECFF"/>
            </a:solidFill>
            <a:ln w="28575" cmpd="sng">
              <a:solidFill>
                <a:srgbClr val="244890"/>
              </a:solidFill>
              <a:prstDash val="solid"/>
              <a:round/>
              <a:headEnd/>
              <a:tailEnd/>
            </a:ln>
          </p:spPr>
          <p:txBody>
            <a:bodyPr/>
            <a:lstStyle/>
            <a:p>
              <a:endParaRPr lang="el-GR"/>
            </a:p>
          </p:txBody>
        </p:sp>
      </p:grpSp>
      <p:grpSp>
        <p:nvGrpSpPr>
          <p:cNvPr id="4" name="Group 32"/>
          <p:cNvGrpSpPr>
            <a:grpSpLocks/>
          </p:cNvGrpSpPr>
          <p:nvPr/>
        </p:nvGrpSpPr>
        <p:grpSpPr bwMode="auto">
          <a:xfrm flipH="1">
            <a:off x="4402142" y="2516191"/>
            <a:ext cx="1806575" cy="1004887"/>
            <a:chOff x="2879" y="2818"/>
            <a:chExt cx="1138" cy="633"/>
          </a:xfrm>
        </p:grpSpPr>
        <p:sp>
          <p:nvSpPr>
            <p:cNvPr id="57369" name="Freeform 33"/>
            <p:cNvSpPr>
              <a:spLocks/>
            </p:cNvSpPr>
            <p:nvPr/>
          </p:nvSpPr>
          <p:spPr bwMode="auto">
            <a:xfrm>
              <a:off x="2879" y="2818"/>
              <a:ext cx="782" cy="431"/>
            </a:xfrm>
            <a:custGeom>
              <a:avLst/>
              <a:gdLst>
                <a:gd name="T0" fmla="*/ 363 w 367"/>
                <a:gd name="T1" fmla="*/ 140 h 202"/>
                <a:gd name="T2" fmla="*/ 355 w 367"/>
                <a:gd name="T3" fmla="*/ 159 h 202"/>
                <a:gd name="T4" fmla="*/ 349 w 367"/>
                <a:gd name="T5" fmla="*/ 175 h 202"/>
                <a:gd name="T6" fmla="*/ 342 w 367"/>
                <a:gd name="T7" fmla="*/ 186 h 202"/>
                <a:gd name="T8" fmla="*/ 336 w 367"/>
                <a:gd name="T9" fmla="*/ 194 h 202"/>
                <a:gd name="T10" fmla="*/ 328 w 367"/>
                <a:gd name="T11" fmla="*/ 198 h 202"/>
                <a:gd name="T12" fmla="*/ 322 w 367"/>
                <a:gd name="T13" fmla="*/ 202 h 202"/>
                <a:gd name="T14" fmla="*/ 315 w 367"/>
                <a:gd name="T15" fmla="*/ 202 h 202"/>
                <a:gd name="T16" fmla="*/ 305 w 367"/>
                <a:gd name="T17" fmla="*/ 200 h 202"/>
                <a:gd name="T18" fmla="*/ 284 w 367"/>
                <a:gd name="T19" fmla="*/ 190 h 202"/>
                <a:gd name="T20" fmla="*/ 255 w 367"/>
                <a:gd name="T21" fmla="*/ 175 h 202"/>
                <a:gd name="T22" fmla="*/ 240 w 367"/>
                <a:gd name="T23" fmla="*/ 167 h 202"/>
                <a:gd name="T24" fmla="*/ 219 w 367"/>
                <a:gd name="T25" fmla="*/ 157 h 202"/>
                <a:gd name="T26" fmla="*/ 198 w 367"/>
                <a:gd name="T27" fmla="*/ 150 h 202"/>
                <a:gd name="T28" fmla="*/ 173 w 367"/>
                <a:gd name="T29" fmla="*/ 140 h 202"/>
                <a:gd name="T30" fmla="*/ 148 w 367"/>
                <a:gd name="T31" fmla="*/ 134 h 202"/>
                <a:gd name="T32" fmla="*/ 125 w 367"/>
                <a:gd name="T33" fmla="*/ 128 h 202"/>
                <a:gd name="T34" fmla="*/ 104 w 367"/>
                <a:gd name="T35" fmla="*/ 127 h 202"/>
                <a:gd name="T36" fmla="*/ 84 w 367"/>
                <a:gd name="T37" fmla="*/ 123 h 202"/>
                <a:gd name="T38" fmla="*/ 54 w 367"/>
                <a:gd name="T39" fmla="*/ 121 h 202"/>
                <a:gd name="T40" fmla="*/ 29 w 367"/>
                <a:gd name="T41" fmla="*/ 119 h 202"/>
                <a:gd name="T42" fmla="*/ 19 w 367"/>
                <a:gd name="T43" fmla="*/ 115 h 202"/>
                <a:gd name="T44" fmla="*/ 13 w 367"/>
                <a:gd name="T45" fmla="*/ 113 h 202"/>
                <a:gd name="T46" fmla="*/ 8 w 367"/>
                <a:gd name="T47" fmla="*/ 107 h 202"/>
                <a:gd name="T48" fmla="*/ 4 w 367"/>
                <a:gd name="T49" fmla="*/ 100 h 202"/>
                <a:gd name="T50" fmla="*/ 0 w 367"/>
                <a:gd name="T51" fmla="*/ 90 h 202"/>
                <a:gd name="T52" fmla="*/ 0 w 367"/>
                <a:gd name="T53" fmla="*/ 77 h 202"/>
                <a:gd name="T54" fmla="*/ 2 w 367"/>
                <a:gd name="T55" fmla="*/ 61 h 202"/>
                <a:gd name="T56" fmla="*/ 4 w 367"/>
                <a:gd name="T57" fmla="*/ 42 h 202"/>
                <a:gd name="T58" fmla="*/ 6 w 367"/>
                <a:gd name="T59" fmla="*/ 30 h 202"/>
                <a:gd name="T60" fmla="*/ 11 w 367"/>
                <a:gd name="T61" fmla="*/ 23 h 202"/>
                <a:gd name="T62" fmla="*/ 19 w 367"/>
                <a:gd name="T63" fmla="*/ 15 h 202"/>
                <a:gd name="T64" fmla="*/ 29 w 367"/>
                <a:gd name="T65" fmla="*/ 9 h 202"/>
                <a:gd name="T66" fmla="*/ 40 w 367"/>
                <a:gd name="T67" fmla="*/ 5 h 202"/>
                <a:gd name="T68" fmla="*/ 52 w 367"/>
                <a:gd name="T69" fmla="*/ 2 h 202"/>
                <a:gd name="T70" fmla="*/ 65 w 367"/>
                <a:gd name="T71" fmla="*/ 0 h 202"/>
                <a:gd name="T72" fmla="*/ 80 w 367"/>
                <a:gd name="T73" fmla="*/ 0 h 202"/>
                <a:gd name="T74" fmla="*/ 113 w 367"/>
                <a:gd name="T75" fmla="*/ 0 h 202"/>
                <a:gd name="T76" fmla="*/ 146 w 367"/>
                <a:gd name="T77" fmla="*/ 3 h 202"/>
                <a:gd name="T78" fmla="*/ 180 w 367"/>
                <a:gd name="T79" fmla="*/ 9 h 202"/>
                <a:gd name="T80" fmla="*/ 211 w 367"/>
                <a:gd name="T81" fmla="*/ 17 h 202"/>
                <a:gd name="T82" fmla="*/ 242 w 367"/>
                <a:gd name="T83" fmla="*/ 25 h 202"/>
                <a:gd name="T84" fmla="*/ 273 w 367"/>
                <a:gd name="T85" fmla="*/ 36 h 202"/>
                <a:gd name="T86" fmla="*/ 301 w 367"/>
                <a:gd name="T87" fmla="*/ 50 h 202"/>
                <a:gd name="T88" fmla="*/ 326 w 367"/>
                <a:gd name="T89" fmla="*/ 65 h 202"/>
                <a:gd name="T90" fmla="*/ 336 w 367"/>
                <a:gd name="T91" fmla="*/ 73 h 202"/>
                <a:gd name="T92" fmla="*/ 346 w 367"/>
                <a:gd name="T93" fmla="*/ 80 h 202"/>
                <a:gd name="T94" fmla="*/ 353 w 367"/>
                <a:gd name="T95" fmla="*/ 90 h 202"/>
                <a:gd name="T96" fmla="*/ 361 w 367"/>
                <a:gd name="T97" fmla="*/ 98 h 202"/>
                <a:gd name="T98" fmla="*/ 365 w 367"/>
                <a:gd name="T99" fmla="*/ 107 h 202"/>
                <a:gd name="T100" fmla="*/ 367 w 367"/>
                <a:gd name="T101" fmla="*/ 119 h 202"/>
                <a:gd name="T102" fmla="*/ 367 w 367"/>
                <a:gd name="T103" fmla="*/ 128 h 202"/>
                <a:gd name="T104" fmla="*/ 363 w 367"/>
                <a:gd name="T105" fmla="*/ 140 h 20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67"/>
                <a:gd name="T160" fmla="*/ 0 h 202"/>
                <a:gd name="T161" fmla="*/ 367 w 367"/>
                <a:gd name="T162" fmla="*/ 202 h 20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67" h="202">
                  <a:moveTo>
                    <a:pt x="363" y="140"/>
                  </a:moveTo>
                  <a:lnTo>
                    <a:pt x="355" y="159"/>
                  </a:lnTo>
                  <a:lnTo>
                    <a:pt x="349" y="175"/>
                  </a:lnTo>
                  <a:lnTo>
                    <a:pt x="342" y="186"/>
                  </a:lnTo>
                  <a:lnTo>
                    <a:pt x="336" y="194"/>
                  </a:lnTo>
                  <a:lnTo>
                    <a:pt x="328" y="198"/>
                  </a:lnTo>
                  <a:lnTo>
                    <a:pt x="322" y="202"/>
                  </a:lnTo>
                  <a:lnTo>
                    <a:pt x="315" y="202"/>
                  </a:lnTo>
                  <a:lnTo>
                    <a:pt x="305" y="200"/>
                  </a:lnTo>
                  <a:lnTo>
                    <a:pt x="284" y="190"/>
                  </a:lnTo>
                  <a:lnTo>
                    <a:pt x="255" y="175"/>
                  </a:lnTo>
                  <a:lnTo>
                    <a:pt x="240" y="167"/>
                  </a:lnTo>
                  <a:lnTo>
                    <a:pt x="219" y="157"/>
                  </a:lnTo>
                  <a:lnTo>
                    <a:pt x="198" y="150"/>
                  </a:lnTo>
                  <a:lnTo>
                    <a:pt x="173" y="140"/>
                  </a:lnTo>
                  <a:lnTo>
                    <a:pt x="148" y="134"/>
                  </a:lnTo>
                  <a:lnTo>
                    <a:pt x="125" y="128"/>
                  </a:lnTo>
                  <a:lnTo>
                    <a:pt x="104" y="127"/>
                  </a:lnTo>
                  <a:lnTo>
                    <a:pt x="84" y="123"/>
                  </a:lnTo>
                  <a:lnTo>
                    <a:pt x="54" y="121"/>
                  </a:lnTo>
                  <a:lnTo>
                    <a:pt x="29" y="119"/>
                  </a:lnTo>
                  <a:lnTo>
                    <a:pt x="19" y="115"/>
                  </a:lnTo>
                  <a:lnTo>
                    <a:pt x="13" y="113"/>
                  </a:lnTo>
                  <a:lnTo>
                    <a:pt x="8" y="107"/>
                  </a:lnTo>
                  <a:lnTo>
                    <a:pt x="4" y="100"/>
                  </a:lnTo>
                  <a:lnTo>
                    <a:pt x="0" y="90"/>
                  </a:lnTo>
                  <a:lnTo>
                    <a:pt x="0" y="77"/>
                  </a:lnTo>
                  <a:lnTo>
                    <a:pt x="2" y="61"/>
                  </a:lnTo>
                  <a:lnTo>
                    <a:pt x="4" y="42"/>
                  </a:lnTo>
                  <a:lnTo>
                    <a:pt x="6" y="30"/>
                  </a:lnTo>
                  <a:lnTo>
                    <a:pt x="11" y="23"/>
                  </a:lnTo>
                  <a:lnTo>
                    <a:pt x="19" y="15"/>
                  </a:lnTo>
                  <a:lnTo>
                    <a:pt x="29" y="9"/>
                  </a:lnTo>
                  <a:lnTo>
                    <a:pt x="40" y="5"/>
                  </a:lnTo>
                  <a:lnTo>
                    <a:pt x="52" y="2"/>
                  </a:lnTo>
                  <a:lnTo>
                    <a:pt x="65" y="0"/>
                  </a:lnTo>
                  <a:lnTo>
                    <a:pt x="80" y="0"/>
                  </a:lnTo>
                  <a:lnTo>
                    <a:pt x="113" y="0"/>
                  </a:lnTo>
                  <a:lnTo>
                    <a:pt x="146" y="3"/>
                  </a:lnTo>
                  <a:lnTo>
                    <a:pt x="180" y="9"/>
                  </a:lnTo>
                  <a:lnTo>
                    <a:pt x="211" y="17"/>
                  </a:lnTo>
                  <a:lnTo>
                    <a:pt x="242" y="25"/>
                  </a:lnTo>
                  <a:lnTo>
                    <a:pt x="273" y="36"/>
                  </a:lnTo>
                  <a:lnTo>
                    <a:pt x="301" y="50"/>
                  </a:lnTo>
                  <a:lnTo>
                    <a:pt x="326" y="65"/>
                  </a:lnTo>
                  <a:lnTo>
                    <a:pt x="336" y="73"/>
                  </a:lnTo>
                  <a:lnTo>
                    <a:pt x="346" y="80"/>
                  </a:lnTo>
                  <a:lnTo>
                    <a:pt x="353" y="90"/>
                  </a:lnTo>
                  <a:lnTo>
                    <a:pt x="361" y="98"/>
                  </a:lnTo>
                  <a:lnTo>
                    <a:pt x="365" y="107"/>
                  </a:lnTo>
                  <a:lnTo>
                    <a:pt x="367" y="119"/>
                  </a:lnTo>
                  <a:lnTo>
                    <a:pt x="367" y="128"/>
                  </a:lnTo>
                  <a:lnTo>
                    <a:pt x="363" y="140"/>
                  </a:lnTo>
                </a:path>
              </a:pathLst>
            </a:custGeom>
            <a:solidFill>
              <a:srgbClr val="CCECFF"/>
            </a:solidFill>
            <a:ln w="28575" cmpd="sng">
              <a:solidFill>
                <a:srgbClr val="244890"/>
              </a:solidFill>
              <a:prstDash val="solid"/>
              <a:round/>
              <a:headEnd/>
              <a:tailEnd/>
            </a:ln>
          </p:spPr>
          <p:txBody>
            <a:bodyPr/>
            <a:lstStyle/>
            <a:p>
              <a:endParaRPr lang="el-GR"/>
            </a:p>
          </p:txBody>
        </p:sp>
        <p:sp>
          <p:nvSpPr>
            <p:cNvPr id="57370" name="Freeform 34"/>
            <p:cNvSpPr>
              <a:spLocks/>
            </p:cNvSpPr>
            <p:nvPr/>
          </p:nvSpPr>
          <p:spPr bwMode="auto">
            <a:xfrm rot="21107054" flipH="1">
              <a:off x="3649" y="3074"/>
              <a:ext cx="368" cy="377"/>
            </a:xfrm>
            <a:custGeom>
              <a:avLst/>
              <a:gdLst>
                <a:gd name="T0" fmla="*/ 204 w 235"/>
                <a:gd name="T1" fmla="*/ 14 h 241"/>
                <a:gd name="T2" fmla="*/ 215 w 235"/>
                <a:gd name="T3" fmla="*/ 25 h 241"/>
                <a:gd name="T4" fmla="*/ 223 w 235"/>
                <a:gd name="T5" fmla="*/ 33 h 241"/>
                <a:gd name="T6" fmla="*/ 229 w 235"/>
                <a:gd name="T7" fmla="*/ 41 h 241"/>
                <a:gd name="T8" fmla="*/ 233 w 235"/>
                <a:gd name="T9" fmla="*/ 48 h 241"/>
                <a:gd name="T10" fmla="*/ 235 w 235"/>
                <a:gd name="T11" fmla="*/ 54 h 241"/>
                <a:gd name="T12" fmla="*/ 235 w 235"/>
                <a:gd name="T13" fmla="*/ 60 h 241"/>
                <a:gd name="T14" fmla="*/ 231 w 235"/>
                <a:gd name="T15" fmla="*/ 66 h 241"/>
                <a:gd name="T16" fmla="*/ 227 w 235"/>
                <a:gd name="T17" fmla="*/ 72 h 241"/>
                <a:gd name="T18" fmla="*/ 194 w 235"/>
                <a:gd name="T19" fmla="*/ 98 h 241"/>
                <a:gd name="T20" fmla="*/ 146 w 235"/>
                <a:gd name="T21" fmla="*/ 145 h 241"/>
                <a:gd name="T22" fmla="*/ 102 w 235"/>
                <a:gd name="T23" fmla="*/ 198 h 241"/>
                <a:gd name="T24" fmla="*/ 73 w 235"/>
                <a:gd name="T25" fmla="*/ 231 h 241"/>
                <a:gd name="T26" fmla="*/ 68 w 235"/>
                <a:gd name="T27" fmla="*/ 235 h 241"/>
                <a:gd name="T28" fmla="*/ 62 w 235"/>
                <a:gd name="T29" fmla="*/ 239 h 241"/>
                <a:gd name="T30" fmla="*/ 56 w 235"/>
                <a:gd name="T31" fmla="*/ 241 h 241"/>
                <a:gd name="T32" fmla="*/ 48 w 235"/>
                <a:gd name="T33" fmla="*/ 241 h 241"/>
                <a:gd name="T34" fmla="*/ 43 w 235"/>
                <a:gd name="T35" fmla="*/ 239 h 241"/>
                <a:gd name="T36" fmla="*/ 35 w 235"/>
                <a:gd name="T37" fmla="*/ 235 h 241"/>
                <a:gd name="T38" fmla="*/ 27 w 235"/>
                <a:gd name="T39" fmla="*/ 231 h 241"/>
                <a:gd name="T40" fmla="*/ 20 w 235"/>
                <a:gd name="T41" fmla="*/ 223 h 241"/>
                <a:gd name="T42" fmla="*/ 12 w 235"/>
                <a:gd name="T43" fmla="*/ 216 h 241"/>
                <a:gd name="T44" fmla="*/ 6 w 235"/>
                <a:gd name="T45" fmla="*/ 208 h 241"/>
                <a:gd name="T46" fmla="*/ 2 w 235"/>
                <a:gd name="T47" fmla="*/ 200 h 241"/>
                <a:gd name="T48" fmla="*/ 0 w 235"/>
                <a:gd name="T49" fmla="*/ 193 h 241"/>
                <a:gd name="T50" fmla="*/ 0 w 235"/>
                <a:gd name="T51" fmla="*/ 183 h 241"/>
                <a:gd name="T52" fmla="*/ 2 w 235"/>
                <a:gd name="T53" fmla="*/ 175 h 241"/>
                <a:gd name="T54" fmla="*/ 4 w 235"/>
                <a:gd name="T55" fmla="*/ 166 h 241"/>
                <a:gd name="T56" fmla="*/ 8 w 235"/>
                <a:gd name="T57" fmla="*/ 156 h 241"/>
                <a:gd name="T58" fmla="*/ 20 w 235"/>
                <a:gd name="T59" fmla="*/ 137 h 241"/>
                <a:gd name="T60" fmla="*/ 31 w 235"/>
                <a:gd name="T61" fmla="*/ 118 h 241"/>
                <a:gd name="T62" fmla="*/ 46 w 235"/>
                <a:gd name="T63" fmla="*/ 97 h 241"/>
                <a:gd name="T64" fmla="*/ 62 w 235"/>
                <a:gd name="T65" fmla="*/ 79 h 241"/>
                <a:gd name="T66" fmla="*/ 77 w 235"/>
                <a:gd name="T67" fmla="*/ 60 h 241"/>
                <a:gd name="T68" fmla="*/ 94 w 235"/>
                <a:gd name="T69" fmla="*/ 43 h 241"/>
                <a:gd name="T70" fmla="*/ 112 w 235"/>
                <a:gd name="T71" fmla="*/ 27 h 241"/>
                <a:gd name="T72" fmla="*/ 131 w 235"/>
                <a:gd name="T73" fmla="*/ 14 h 241"/>
                <a:gd name="T74" fmla="*/ 141 w 235"/>
                <a:gd name="T75" fmla="*/ 8 h 241"/>
                <a:gd name="T76" fmla="*/ 148 w 235"/>
                <a:gd name="T77" fmla="*/ 4 h 241"/>
                <a:gd name="T78" fmla="*/ 158 w 235"/>
                <a:gd name="T79" fmla="*/ 2 h 241"/>
                <a:gd name="T80" fmla="*/ 167 w 235"/>
                <a:gd name="T81" fmla="*/ 0 h 241"/>
                <a:gd name="T82" fmla="*/ 177 w 235"/>
                <a:gd name="T83" fmla="*/ 2 h 241"/>
                <a:gd name="T84" fmla="*/ 187 w 235"/>
                <a:gd name="T85" fmla="*/ 4 h 241"/>
                <a:gd name="T86" fmla="*/ 194 w 235"/>
                <a:gd name="T87" fmla="*/ 8 h 241"/>
                <a:gd name="T88" fmla="*/ 204 w 235"/>
                <a:gd name="T89" fmla="*/ 14 h 2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5"/>
                <a:gd name="T136" fmla="*/ 0 h 241"/>
                <a:gd name="T137" fmla="*/ 235 w 235"/>
                <a:gd name="T138" fmla="*/ 241 h 2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5" h="241">
                  <a:moveTo>
                    <a:pt x="204" y="14"/>
                  </a:moveTo>
                  <a:lnTo>
                    <a:pt x="215" y="25"/>
                  </a:lnTo>
                  <a:lnTo>
                    <a:pt x="223" y="33"/>
                  </a:lnTo>
                  <a:lnTo>
                    <a:pt x="229" y="41"/>
                  </a:lnTo>
                  <a:lnTo>
                    <a:pt x="233" y="48"/>
                  </a:lnTo>
                  <a:lnTo>
                    <a:pt x="235" y="54"/>
                  </a:lnTo>
                  <a:lnTo>
                    <a:pt x="235" y="60"/>
                  </a:lnTo>
                  <a:lnTo>
                    <a:pt x="231" y="66"/>
                  </a:lnTo>
                  <a:lnTo>
                    <a:pt x="227" y="72"/>
                  </a:lnTo>
                  <a:lnTo>
                    <a:pt x="194" y="98"/>
                  </a:lnTo>
                  <a:lnTo>
                    <a:pt x="146" y="145"/>
                  </a:lnTo>
                  <a:lnTo>
                    <a:pt x="102" y="198"/>
                  </a:lnTo>
                  <a:lnTo>
                    <a:pt x="73" y="231"/>
                  </a:lnTo>
                  <a:lnTo>
                    <a:pt x="68" y="235"/>
                  </a:lnTo>
                  <a:lnTo>
                    <a:pt x="62" y="239"/>
                  </a:lnTo>
                  <a:lnTo>
                    <a:pt x="56" y="241"/>
                  </a:lnTo>
                  <a:lnTo>
                    <a:pt x="48" y="241"/>
                  </a:lnTo>
                  <a:lnTo>
                    <a:pt x="43" y="239"/>
                  </a:lnTo>
                  <a:lnTo>
                    <a:pt x="35" y="235"/>
                  </a:lnTo>
                  <a:lnTo>
                    <a:pt x="27" y="231"/>
                  </a:lnTo>
                  <a:lnTo>
                    <a:pt x="20" y="223"/>
                  </a:lnTo>
                  <a:lnTo>
                    <a:pt x="12" y="216"/>
                  </a:lnTo>
                  <a:lnTo>
                    <a:pt x="6" y="208"/>
                  </a:lnTo>
                  <a:lnTo>
                    <a:pt x="2" y="200"/>
                  </a:lnTo>
                  <a:lnTo>
                    <a:pt x="0" y="193"/>
                  </a:lnTo>
                  <a:lnTo>
                    <a:pt x="0" y="183"/>
                  </a:lnTo>
                  <a:lnTo>
                    <a:pt x="2" y="175"/>
                  </a:lnTo>
                  <a:lnTo>
                    <a:pt x="4" y="166"/>
                  </a:lnTo>
                  <a:lnTo>
                    <a:pt x="8" y="156"/>
                  </a:lnTo>
                  <a:lnTo>
                    <a:pt x="20" y="137"/>
                  </a:lnTo>
                  <a:lnTo>
                    <a:pt x="31" y="118"/>
                  </a:lnTo>
                  <a:lnTo>
                    <a:pt x="46" y="97"/>
                  </a:lnTo>
                  <a:lnTo>
                    <a:pt x="62" y="79"/>
                  </a:lnTo>
                  <a:lnTo>
                    <a:pt x="77" y="60"/>
                  </a:lnTo>
                  <a:lnTo>
                    <a:pt x="94" y="43"/>
                  </a:lnTo>
                  <a:lnTo>
                    <a:pt x="112" y="27"/>
                  </a:lnTo>
                  <a:lnTo>
                    <a:pt x="131" y="14"/>
                  </a:lnTo>
                  <a:lnTo>
                    <a:pt x="141" y="8"/>
                  </a:lnTo>
                  <a:lnTo>
                    <a:pt x="148" y="4"/>
                  </a:lnTo>
                  <a:lnTo>
                    <a:pt x="158" y="2"/>
                  </a:lnTo>
                  <a:lnTo>
                    <a:pt x="167" y="0"/>
                  </a:lnTo>
                  <a:lnTo>
                    <a:pt x="177" y="2"/>
                  </a:lnTo>
                  <a:lnTo>
                    <a:pt x="187" y="4"/>
                  </a:lnTo>
                  <a:lnTo>
                    <a:pt x="194" y="8"/>
                  </a:lnTo>
                  <a:lnTo>
                    <a:pt x="204" y="14"/>
                  </a:lnTo>
                </a:path>
              </a:pathLst>
            </a:custGeom>
            <a:solidFill>
              <a:srgbClr val="CCECFF"/>
            </a:solidFill>
            <a:ln w="28575" cmpd="sng">
              <a:solidFill>
                <a:srgbClr val="244890"/>
              </a:solidFill>
              <a:prstDash val="solid"/>
              <a:round/>
              <a:headEnd/>
              <a:tailEnd/>
            </a:ln>
          </p:spPr>
          <p:txBody>
            <a:bodyPr/>
            <a:lstStyle/>
            <a:p>
              <a:endParaRPr lang="el-GR"/>
            </a:p>
          </p:txBody>
        </p:sp>
      </p:grpSp>
      <p:sp>
        <p:nvSpPr>
          <p:cNvPr id="57361" name="Freeform 35"/>
          <p:cNvSpPr>
            <a:spLocks/>
          </p:cNvSpPr>
          <p:nvPr/>
        </p:nvSpPr>
        <p:spPr bwMode="auto">
          <a:xfrm>
            <a:off x="4994275" y="406402"/>
            <a:ext cx="1208088" cy="692150"/>
          </a:xfrm>
          <a:custGeom>
            <a:avLst/>
            <a:gdLst>
              <a:gd name="T0" fmla="*/ 4 w 357"/>
              <a:gd name="T1" fmla="*/ 146 h 205"/>
              <a:gd name="T2" fmla="*/ 11 w 357"/>
              <a:gd name="T3" fmla="*/ 163 h 205"/>
              <a:gd name="T4" fmla="*/ 19 w 357"/>
              <a:gd name="T5" fmla="*/ 178 h 205"/>
              <a:gd name="T6" fmla="*/ 25 w 357"/>
              <a:gd name="T7" fmla="*/ 190 h 205"/>
              <a:gd name="T8" fmla="*/ 32 w 357"/>
              <a:gd name="T9" fmla="*/ 198 h 205"/>
              <a:gd name="T10" fmla="*/ 38 w 357"/>
              <a:gd name="T11" fmla="*/ 203 h 205"/>
              <a:gd name="T12" fmla="*/ 46 w 357"/>
              <a:gd name="T13" fmla="*/ 205 h 205"/>
              <a:gd name="T14" fmla="*/ 54 w 357"/>
              <a:gd name="T15" fmla="*/ 205 h 205"/>
              <a:gd name="T16" fmla="*/ 63 w 357"/>
              <a:gd name="T17" fmla="*/ 201 h 205"/>
              <a:gd name="T18" fmla="*/ 84 w 357"/>
              <a:gd name="T19" fmla="*/ 192 h 205"/>
              <a:gd name="T20" fmla="*/ 111 w 357"/>
              <a:gd name="T21" fmla="*/ 176 h 205"/>
              <a:gd name="T22" fmla="*/ 128 w 357"/>
              <a:gd name="T23" fmla="*/ 167 h 205"/>
              <a:gd name="T24" fmla="*/ 148 w 357"/>
              <a:gd name="T25" fmla="*/ 159 h 205"/>
              <a:gd name="T26" fmla="*/ 169 w 357"/>
              <a:gd name="T27" fmla="*/ 150 h 205"/>
              <a:gd name="T28" fmla="*/ 194 w 357"/>
              <a:gd name="T29" fmla="*/ 140 h 205"/>
              <a:gd name="T30" fmla="*/ 219 w 357"/>
              <a:gd name="T31" fmla="*/ 132 h 205"/>
              <a:gd name="T32" fmla="*/ 240 w 357"/>
              <a:gd name="T33" fmla="*/ 126 h 205"/>
              <a:gd name="T34" fmla="*/ 261 w 357"/>
              <a:gd name="T35" fmla="*/ 123 h 205"/>
              <a:gd name="T36" fmla="*/ 278 w 357"/>
              <a:gd name="T37" fmla="*/ 121 h 205"/>
              <a:gd name="T38" fmla="*/ 309 w 357"/>
              <a:gd name="T39" fmla="*/ 119 h 205"/>
              <a:gd name="T40" fmla="*/ 330 w 357"/>
              <a:gd name="T41" fmla="*/ 117 h 205"/>
              <a:gd name="T42" fmla="*/ 338 w 357"/>
              <a:gd name="T43" fmla="*/ 113 h 205"/>
              <a:gd name="T44" fmla="*/ 346 w 357"/>
              <a:gd name="T45" fmla="*/ 111 h 205"/>
              <a:gd name="T46" fmla="*/ 349 w 357"/>
              <a:gd name="T47" fmla="*/ 105 h 205"/>
              <a:gd name="T48" fmla="*/ 353 w 357"/>
              <a:gd name="T49" fmla="*/ 100 h 205"/>
              <a:gd name="T50" fmla="*/ 357 w 357"/>
              <a:gd name="T51" fmla="*/ 90 h 205"/>
              <a:gd name="T52" fmla="*/ 357 w 357"/>
              <a:gd name="T53" fmla="*/ 76 h 205"/>
              <a:gd name="T54" fmla="*/ 357 w 357"/>
              <a:gd name="T55" fmla="*/ 61 h 205"/>
              <a:gd name="T56" fmla="*/ 355 w 357"/>
              <a:gd name="T57" fmla="*/ 40 h 205"/>
              <a:gd name="T58" fmla="*/ 353 w 357"/>
              <a:gd name="T59" fmla="*/ 32 h 205"/>
              <a:gd name="T60" fmla="*/ 349 w 357"/>
              <a:gd name="T61" fmla="*/ 23 h 205"/>
              <a:gd name="T62" fmla="*/ 342 w 357"/>
              <a:gd name="T63" fmla="*/ 17 h 205"/>
              <a:gd name="T64" fmla="*/ 334 w 357"/>
              <a:gd name="T65" fmla="*/ 11 h 205"/>
              <a:gd name="T66" fmla="*/ 322 w 357"/>
              <a:gd name="T67" fmla="*/ 7 h 205"/>
              <a:gd name="T68" fmla="*/ 309 w 357"/>
              <a:gd name="T69" fmla="*/ 3 h 205"/>
              <a:gd name="T70" fmla="*/ 296 w 357"/>
              <a:gd name="T71" fmla="*/ 1 h 205"/>
              <a:gd name="T72" fmla="*/ 282 w 357"/>
              <a:gd name="T73" fmla="*/ 0 h 205"/>
              <a:gd name="T74" fmla="*/ 249 w 357"/>
              <a:gd name="T75" fmla="*/ 0 h 205"/>
              <a:gd name="T76" fmla="*/ 215 w 357"/>
              <a:gd name="T77" fmla="*/ 1 h 205"/>
              <a:gd name="T78" fmla="*/ 182 w 357"/>
              <a:gd name="T79" fmla="*/ 9 h 205"/>
              <a:gd name="T80" fmla="*/ 150 w 357"/>
              <a:gd name="T81" fmla="*/ 17 h 205"/>
              <a:gd name="T82" fmla="*/ 119 w 357"/>
              <a:gd name="T83" fmla="*/ 26 h 205"/>
              <a:gd name="T84" fmla="*/ 90 w 357"/>
              <a:gd name="T85" fmla="*/ 40 h 205"/>
              <a:gd name="T86" fmla="*/ 61 w 357"/>
              <a:gd name="T87" fmla="*/ 53 h 205"/>
              <a:gd name="T88" fmla="*/ 38 w 357"/>
              <a:gd name="T89" fmla="*/ 69 h 205"/>
              <a:gd name="T90" fmla="*/ 27 w 357"/>
              <a:gd name="T91" fmla="*/ 76 h 205"/>
              <a:gd name="T92" fmla="*/ 17 w 357"/>
              <a:gd name="T93" fmla="*/ 86 h 205"/>
              <a:gd name="T94" fmla="*/ 9 w 357"/>
              <a:gd name="T95" fmla="*/ 94 h 205"/>
              <a:gd name="T96" fmla="*/ 6 w 357"/>
              <a:gd name="T97" fmla="*/ 103 h 205"/>
              <a:gd name="T98" fmla="*/ 2 w 357"/>
              <a:gd name="T99" fmla="*/ 113 h 205"/>
              <a:gd name="T100" fmla="*/ 0 w 357"/>
              <a:gd name="T101" fmla="*/ 125 h 205"/>
              <a:gd name="T102" fmla="*/ 0 w 357"/>
              <a:gd name="T103" fmla="*/ 134 h 205"/>
              <a:gd name="T104" fmla="*/ 4 w 357"/>
              <a:gd name="T105" fmla="*/ 146 h 20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57"/>
              <a:gd name="T160" fmla="*/ 0 h 205"/>
              <a:gd name="T161" fmla="*/ 357 w 357"/>
              <a:gd name="T162" fmla="*/ 205 h 20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57" h="205">
                <a:moveTo>
                  <a:pt x="4" y="146"/>
                </a:moveTo>
                <a:lnTo>
                  <a:pt x="11" y="163"/>
                </a:lnTo>
                <a:lnTo>
                  <a:pt x="19" y="178"/>
                </a:lnTo>
                <a:lnTo>
                  <a:pt x="25" y="190"/>
                </a:lnTo>
                <a:lnTo>
                  <a:pt x="32" y="198"/>
                </a:lnTo>
                <a:lnTo>
                  <a:pt x="38" y="203"/>
                </a:lnTo>
                <a:lnTo>
                  <a:pt x="46" y="205"/>
                </a:lnTo>
                <a:lnTo>
                  <a:pt x="54" y="205"/>
                </a:lnTo>
                <a:lnTo>
                  <a:pt x="63" y="201"/>
                </a:lnTo>
                <a:lnTo>
                  <a:pt x="84" y="192"/>
                </a:lnTo>
                <a:lnTo>
                  <a:pt x="111" y="176"/>
                </a:lnTo>
                <a:lnTo>
                  <a:pt x="128" y="167"/>
                </a:lnTo>
                <a:lnTo>
                  <a:pt x="148" y="159"/>
                </a:lnTo>
                <a:lnTo>
                  <a:pt x="169" y="150"/>
                </a:lnTo>
                <a:lnTo>
                  <a:pt x="194" y="140"/>
                </a:lnTo>
                <a:lnTo>
                  <a:pt x="219" y="132"/>
                </a:lnTo>
                <a:lnTo>
                  <a:pt x="240" y="126"/>
                </a:lnTo>
                <a:lnTo>
                  <a:pt x="261" y="123"/>
                </a:lnTo>
                <a:lnTo>
                  <a:pt x="278" y="121"/>
                </a:lnTo>
                <a:lnTo>
                  <a:pt x="309" y="119"/>
                </a:lnTo>
                <a:lnTo>
                  <a:pt x="330" y="117"/>
                </a:lnTo>
                <a:lnTo>
                  <a:pt x="338" y="113"/>
                </a:lnTo>
                <a:lnTo>
                  <a:pt x="346" y="111"/>
                </a:lnTo>
                <a:lnTo>
                  <a:pt x="349" y="105"/>
                </a:lnTo>
                <a:lnTo>
                  <a:pt x="353" y="100"/>
                </a:lnTo>
                <a:lnTo>
                  <a:pt x="357" y="90"/>
                </a:lnTo>
                <a:lnTo>
                  <a:pt x="357" y="76"/>
                </a:lnTo>
                <a:lnTo>
                  <a:pt x="357" y="61"/>
                </a:lnTo>
                <a:lnTo>
                  <a:pt x="355" y="40"/>
                </a:lnTo>
                <a:lnTo>
                  <a:pt x="353" y="32"/>
                </a:lnTo>
                <a:lnTo>
                  <a:pt x="349" y="23"/>
                </a:lnTo>
                <a:lnTo>
                  <a:pt x="342" y="17"/>
                </a:lnTo>
                <a:lnTo>
                  <a:pt x="334" y="11"/>
                </a:lnTo>
                <a:lnTo>
                  <a:pt x="322" y="7"/>
                </a:lnTo>
                <a:lnTo>
                  <a:pt x="309" y="3"/>
                </a:lnTo>
                <a:lnTo>
                  <a:pt x="296" y="1"/>
                </a:lnTo>
                <a:lnTo>
                  <a:pt x="282" y="0"/>
                </a:lnTo>
                <a:lnTo>
                  <a:pt x="249" y="0"/>
                </a:lnTo>
                <a:lnTo>
                  <a:pt x="215" y="1"/>
                </a:lnTo>
                <a:lnTo>
                  <a:pt x="182" y="9"/>
                </a:lnTo>
                <a:lnTo>
                  <a:pt x="150" y="17"/>
                </a:lnTo>
                <a:lnTo>
                  <a:pt x="119" y="26"/>
                </a:lnTo>
                <a:lnTo>
                  <a:pt x="90" y="40"/>
                </a:lnTo>
                <a:lnTo>
                  <a:pt x="61" y="53"/>
                </a:lnTo>
                <a:lnTo>
                  <a:pt x="38" y="69"/>
                </a:lnTo>
                <a:lnTo>
                  <a:pt x="27" y="76"/>
                </a:lnTo>
                <a:lnTo>
                  <a:pt x="17" y="86"/>
                </a:lnTo>
                <a:lnTo>
                  <a:pt x="9" y="94"/>
                </a:lnTo>
                <a:lnTo>
                  <a:pt x="6" y="103"/>
                </a:lnTo>
                <a:lnTo>
                  <a:pt x="2" y="113"/>
                </a:lnTo>
                <a:lnTo>
                  <a:pt x="0" y="125"/>
                </a:lnTo>
                <a:lnTo>
                  <a:pt x="0" y="134"/>
                </a:lnTo>
                <a:lnTo>
                  <a:pt x="4" y="146"/>
                </a:lnTo>
              </a:path>
            </a:pathLst>
          </a:custGeom>
          <a:solidFill>
            <a:srgbClr val="CCECFF"/>
          </a:solidFill>
          <a:ln w="28575" cmpd="sng">
            <a:solidFill>
              <a:srgbClr val="244890"/>
            </a:solidFill>
            <a:prstDash val="solid"/>
            <a:round/>
            <a:headEnd/>
            <a:tailEnd/>
          </a:ln>
        </p:spPr>
        <p:txBody>
          <a:bodyPr/>
          <a:lstStyle/>
          <a:p>
            <a:endParaRPr lang="el-GR"/>
          </a:p>
        </p:txBody>
      </p:sp>
      <p:sp>
        <p:nvSpPr>
          <p:cNvPr id="57362" name="Freeform 36"/>
          <p:cNvSpPr>
            <a:spLocks/>
          </p:cNvSpPr>
          <p:nvPr/>
        </p:nvSpPr>
        <p:spPr bwMode="auto">
          <a:xfrm>
            <a:off x="6223004" y="398464"/>
            <a:ext cx="1241425" cy="684212"/>
          </a:xfrm>
          <a:custGeom>
            <a:avLst/>
            <a:gdLst>
              <a:gd name="T0" fmla="*/ 363 w 367"/>
              <a:gd name="T1" fmla="*/ 140 h 202"/>
              <a:gd name="T2" fmla="*/ 355 w 367"/>
              <a:gd name="T3" fmla="*/ 159 h 202"/>
              <a:gd name="T4" fmla="*/ 349 w 367"/>
              <a:gd name="T5" fmla="*/ 175 h 202"/>
              <a:gd name="T6" fmla="*/ 342 w 367"/>
              <a:gd name="T7" fmla="*/ 186 h 202"/>
              <a:gd name="T8" fmla="*/ 336 w 367"/>
              <a:gd name="T9" fmla="*/ 194 h 202"/>
              <a:gd name="T10" fmla="*/ 328 w 367"/>
              <a:gd name="T11" fmla="*/ 198 h 202"/>
              <a:gd name="T12" fmla="*/ 322 w 367"/>
              <a:gd name="T13" fmla="*/ 202 h 202"/>
              <a:gd name="T14" fmla="*/ 315 w 367"/>
              <a:gd name="T15" fmla="*/ 202 h 202"/>
              <a:gd name="T16" fmla="*/ 305 w 367"/>
              <a:gd name="T17" fmla="*/ 200 h 202"/>
              <a:gd name="T18" fmla="*/ 284 w 367"/>
              <a:gd name="T19" fmla="*/ 190 h 202"/>
              <a:gd name="T20" fmla="*/ 255 w 367"/>
              <a:gd name="T21" fmla="*/ 175 h 202"/>
              <a:gd name="T22" fmla="*/ 240 w 367"/>
              <a:gd name="T23" fmla="*/ 167 h 202"/>
              <a:gd name="T24" fmla="*/ 219 w 367"/>
              <a:gd name="T25" fmla="*/ 157 h 202"/>
              <a:gd name="T26" fmla="*/ 198 w 367"/>
              <a:gd name="T27" fmla="*/ 150 h 202"/>
              <a:gd name="T28" fmla="*/ 173 w 367"/>
              <a:gd name="T29" fmla="*/ 140 h 202"/>
              <a:gd name="T30" fmla="*/ 148 w 367"/>
              <a:gd name="T31" fmla="*/ 134 h 202"/>
              <a:gd name="T32" fmla="*/ 125 w 367"/>
              <a:gd name="T33" fmla="*/ 128 h 202"/>
              <a:gd name="T34" fmla="*/ 104 w 367"/>
              <a:gd name="T35" fmla="*/ 127 h 202"/>
              <a:gd name="T36" fmla="*/ 84 w 367"/>
              <a:gd name="T37" fmla="*/ 123 h 202"/>
              <a:gd name="T38" fmla="*/ 54 w 367"/>
              <a:gd name="T39" fmla="*/ 121 h 202"/>
              <a:gd name="T40" fmla="*/ 29 w 367"/>
              <a:gd name="T41" fmla="*/ 119 h 202"/>
              <a:gd name="T42" fmla="*/ 19 w 367"/>
              <a:gd name="T43" fmla="*/ 115 h 202"/>
              <a:gd name="T44" fmla="*/ 13 w 367"/>
              <a:gd name="T45" fmla="*/ 113 h 202"/>
              <a:gd name="T46" fmla="*/ 8 w 367"/>
              <a:gd name="T47" fmla="*/ 107 h 202"/>
              <a:gd name="T48" fmla="*/ 4 w 367"/>
              <a:gd name="T49" fmla="*/ 100 h 202"/>
              <a:gd name="T50" fmla="*/ 0 w 367"/>
              <a:gd name="T51" fmla="*/ 90 h 202"/>
              <a:gd name="T52" fmla="*/ 0 w 367"/>
              <a:gd name="T53" fmla="*/ 77 h 202"/>
              <a:gd name="T54" fmla="*/ 2 w 367"/>
              <a:gd name="T55" fmla="*/ 61 h 202"/>
              <a:gd name="T56" fmla="*/ 4 w 367"/>
              <a:gd name="T57" fmla="*/ 42 h 202"/>
              <a:gd name="T58" fmla="*/ 6 w 367"/>
              <a:gd name="T59" fmla="*/ 30 h 202"/>
              <a:gd name="T60" fmla="*/ 11 w 367"/>
              <a:gd name="T61" fmla="*/ 23 h 202"/>
              <a:gd name="T62" fmla="*/ 19 w 367"/>
              <a:gd name="T63" fmla="*/ 15 h 202"/>
              <a:gd name="T64" fmla="*/ 29 w 367"/>
              <a:gd name="T65" fmla="*/ 9 h 202"/>
              <a:gd name="T66" fmla="*/ 40 w 367"/>
              <a:gd name="T67" fmla="*/ 5 h 202"/>
              <a:gd name="T68" fmla="*/ 52 w 367"/>
              <a:gd name="T69" fmla="*/ 2 h 202"/>
              <a:gd name="T70" fmla="*/ 65 w 367"/>
              <a:gd name="T71" fmla="*/ 0 h 202"/>
              <a:gd name="T72" fmla="*/ 80 w 367"/>
              <a:gd name="T73" fmla="*/ 0 h 202"/>
              <a:gd name="T74" fmla="*/ 113 w 367"/>
              <a:gd name="T75" fmla="*/ 0 h 202"/>
              <a:gd name="T76" fmla="*/ 146 w 367"/>
              <a:gd name="T77" fmla="*/ 3 h 202"/>
              <a:gd name="T78" fmla="*/ 180 w 367"/>
              <a:gd name="T79" fmla="*/ 9 h 202"/>
              <a:gd name="T80" fmla="*/ 211 w 367"/>
              <a:gd name="T81" fmla="*/ 17 h 202"/>
              <a:gd name="T82" fmla="*/ 242 w 367"/>
              <a:gd name="T83" fmla="*/ 25 h 202"/>
              <a:gd name="T84" fmla="*/ 273 w 367"/>
              <a:gd name="T85" fmla="*/ 36 h 202"/>
              <a:gd name="T86" fmla="*/ 301 w 367"/>
              <a:gd name="T87" fmla="*/ 50 h 202"/>
              <a:gd name="T88" fmla="*/ 326 w 367"/>
              <a:gd name="T89" fmla="*/ 65 h 202"/>
              <a:gd name="T90" fmla="*/ 336 w 367"/>
              <a:gd name="T91" fmla="*/ 73 h 202"/>
              <a:gd name="T92" fmla="*/ 346 w 367"/>
              <a:gd name="T93" fmla="*/ 80 h 202"/>
              <a:gd name="T94" fmla="*/ 353 w 367"/>
              <a:gd name="T95" fmla="*/ 90 h 202"/>
              <a:gd name="T96" fmla="*/ 361 w 367"/>
              <a:gd name="T97" fmla="*/ 98 h 202"/>
              <a:gd name="T98" fmla="*/ 365 w 367"/>
              <a:gd name="T99" fmla="*/ 107 h 202"/>
              <a:gd name="T100" fmla="*/ 367 w 367"/>
              <a:gd name="T101" fmla="*/ 119 h 202"/>
              <a:gd name="T102" fmla="*/ 367 w 367"/>
              <a:gd name="T103" fmla="*/ 128 h 202"/>
              <a:gd name="T104" fmla="*/ 363 w 367"/>
              <a:gd name="T105" fmla="*/ 140 h 20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67"/>
              <a:gd name="T160" fmla="*/ 0 h 202"/>
              <a:gd name="T161" fmla="*/ 367 w 367"/>
              <a:gd name="T162" fmla="*/ 202 h 20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67" h="202">
                <a:moveTo>
                  <a:pt x="363" y="140"/>
                </a:moveTo>
                <a:lnTo>
                  <a:pt x="355" y="159"/>
                </a:lnTo>
                <a:lnTo>
                  <a:pt x="349" y="175"/>
                </a:lnTo>
                <a:lnTo>
                  <a:pt x="342" y="186"/>
                </a:lnTo>
                <a:lnTo>
                  <a:pt x="336" y="194"/>
                </a:lnTo>
                <a:lnTo>
                  <a:pt x="328" y="198"/>
                </a:lnTo>
                <a:lnTo>
                  <a:pt x="322" y="202"/>
                </a:lnTo>
                <a:lnTo>
                  <a:pt x="315" y="202"/>
                </a:lnTo>
                <a:lnTo>
                  <a:pt x="305" y="200"/>
                </a:lnTo>
                <a:lnTo>
                  <a:pt x="284" y="190"/>
                </a:lnTo>
                <a:lnTo>
                  <a:pt x="255" y="175"/>
                </a:lnTo>
                <a:lnTo>
                  <a:pt x="240" y="167"/>
                </a:lnTo>
                <a:lnTo>
                  <a:pt x="219" y="157"/>
                </a:lnTo>
                <a:lnTo>
                  <a:pt x="198" y="150"/>
                </a:lnTo>
                <a:lnTo>
                  <a:pt x="173" y="140"/>
                </a:lnTo>
                <a:lnTo>
                  <a:pt x="148" y="134"/>
                </a:lnTo>
                <a:lnTo>
                  <a:pt x="125" y="128"/>
                </a:lnTo>
                <a:lnTo>
                  <a:pt x="104" y="127"/>
                </a:lnTo>
                <a:lnTo>
                  <a:pt x="84" y="123"/>
                </a:lnTo>
                <a:lnTo>
                  <a:pt x="54" y="121"/>
                </a:lnTo>
                <a:lnTo>
                  <a:pt x="29" y="119"/>
                </a:lnTo>
                <a:lnTo>
                  <a:pt x="19" y="115"/>
                </a:lnTo>
                <a:lnTo>
                  <a:pt x="13" y="113"/>
                </a:lnTo>
                <a:lnTo>
                  <a:pt x="8" y="107"/>
                </a:lnTo>
                <a:lnTo>
                  <a:pt x="4" y="100"/>
                </a:lnTo>
                <a:lnTo>
                  <a:pt x="0" y="90"/>
                </a:lnTo>
                <a:lnTo>
                  <a:pt x="0" y="77"/>
                </a:lnTo>
                <a:lnTo>
                  <a:pt x="2" y="61"/>
                </a:lnTo>
                <a:lnTo>
                  <a:pt x="4" y="42"/>
                </a:lnTo>
                <a:lnTo>
                  <a:pt x="6" y="30"/>
                </a:lnTo>
                <a:lnTo>
                  <a:pt x="11" y="23"/>
                </a:lnTo>
                <a:lnTo>
                  <a:pt x="19" y="15"/>
                </a:lnTo>
                <a:lnTo>
                  <a:pt x="29" y="9"/>
                </a:lnTo>
                <a:lnTo>
                  <a:pt x="40" y="5"/>
                </a:lnTo>
                <a:lnTo>
                  <a:pt x="52" y="2"/>
                </a:lnTo>
                <a:lnTo>
                  <a:pt x="65" y="0"/>
                </a:lnTo>
                <a:lnTo>
                  <a:pt x="80" y="0"/>
                </a:lnTo>
                <a:lnTo>
                  <a:pt x="113" y="0"/>
                </a:lnTo>
                <a:lnTo>
                  <a:pt x="146" y="3"/>
                </a:lnTo>
                <a:lnTo>
                  <a:pt x="180" y="9"/>
                </a:lnTo>
                <a:lnTo>
                  <a:pt x="211" y="17"/>
                </a:lnTo>
                <a:lnTo>
                  <a:pt x="242" y="25"/>
                </a:lnTo>
                <a:lnTo>
                  <a:pt x="273" y="36"/>
                </a:lnTo>
                <a:lnTo>
                  <a:pt x="301" y="50"/>
                </a:lnTo>
                <a:lnTo>
                  <a:pt x="326" y="65"/>
                </a:lnTo>
                <a:lnTo>
                  <a:pt x="336" y="73"/>
                </a:lnTo>
                <a:lnTo>
                  <a:pt x="346" y="80"/>
                </a:lnTo>
                <a:lnTo>
                  <a:pt x="353" y="90"/>
                </a:lnTo>
                <a:lnTo>
                  <a:pt x="361" y="98"/>
                </a:lnTo>
                <a:lnTo>
                  <a:pt x="365" y="107"/>
                </a:lnTo>
                <a:lnTo>
                  <a:pt x="367" y="119"/>
                </a:lnTo>
                <a:lnTo>
                  <a:pt x="367" y="128"/>
                </a:lnTo>
                <a:lnTo>
                  <a:pt x="363" y="140"/>
                </a:lnTo>
              </a:path>
            </a:pathLst>
          </a:custGeom>
          <a:solidFill>
            <a:srgbClr val="CCECFF"/>
          </a:solidFill>
          <a:ln w="28575" cmpd="sng">
            <a:solidFill>
              <a:srgbClr val="244890"/>
            </a:solidFill>
            <a:prstDash val="solid"/>
            <a:round/>
            <a:headEnd/>
            <a:tailEnd/>
          </a:ln>
        </p:spPr>
        <p:txBody>
          <a:bodyPr/>
          <a:lstStyle/>
          <a:p>
            <a:endParaRPr lang="el-GR"/>
          </a:p>
        </p:txBody>
      </p:sp>
      <p:sp>
        <p:nvSpPr>
          <p:cNvPr id="57363" name="Freeform 37"/>
          <p:cNvSpPr>
            <a:spLocks/>
          </p:cNvSpPr>
          <p:nvPr/>
        </p:nvSpPr>
        <p:spPr bwMode="auto">
          <a:xfrm>
            <a:off x="3863977" y="1677991"/>
            <a:ext cx="693739" cy="936625"/>
          </a:xfrm>
          <a:custGeom>
            <a:avLst/>
            <a:gdLst>
              <a:gd name="T0" fmla="*/ 76 w 205"/>
              <a:gd name="T1" fmla="*/ 275 h 277"/>
              <a:gd name="T2" fmla="*/ 84 w 205"/>
              <a:gd name="T3" fmla="*/ 277 h 277"/>
              <a:gd name="T4" fmla="*/ 90 w 205"/>
              <a:gd name="T5" fmla="*/ 275 h 277"/>
              <a:gd name="T6" fmla="*/ 99 w 205"/>
              <a:gd name="T7" fmla="*/ 273 h 277"/>
              <a:gd name="T8" fmla="*/ 107 w 205"/>
              <a:gd name="T9" fmla="*/ 270 h 277"/>
              <a:gd name="T10" fmla="*/ 126 w 205"/>
              <a:gd name="T11" fmla="*/ 258 h 277"/>
              <a:gd name="T12" fmla="*/ 147 w 205"/>
              <a:gd name="T13" fmla="*/ 245 h 277"/>
              <a:gd name="T14" fmla="*/ 167 w 205"/>
              <a:gd name="T15" fmla="*/ 229 h 277"/>
              <a:gd name="T16" fmla="*/ 182 w 205"/>
              <a:gd name="T17" fmla="*/ 212 h 277"/>
              <a:gd name="T18" fmla="*/ 196 w 205"/>
              <a:gd name="T19" fmla="*/ 197 h 277"/>
              <a:gd name="T20" fmla="*/ 203 w 205"/>
              <a:gd name="T21" fmla="*/ 185 h 277"/>
              <a:gd name="T22" fmla="*/ 203 w 205"/>
              <a:gd name="T23" fmla="*/ 177 h 277"/>
              <a:gd name="T24" fmla="*/ 205 w 205"/>
              <a:gd name="T25" fmla="*/ 168 h 277"/>
              <a:gd name="T26" fmla="*/ 203 w 205"/>
              <a:gd name="T27" fmla="*/ 158 h 277"/>
              <a:gd name="T28" fmla="*/ 203 w 205"/>
              <a:gd name="T29" fmla="*/ 145 h 277"/>
              <a:gd name="T30" fmla="*/ 197 w 205"/>
              <a:gd name="T31" fmla="*/ 116 h 277"/>
              <a:gd name="T32" fmla="*/ 190 w 205"/>
              <a:gd name="T33" fmla="*/ 87 h 277"/>
              <a:gd name="T34" fmla="*/ 178 w 205"/>
              <a:gd name="T35" fmla="*/ 56 h 277"/>
              <a:gd name="T36" fmla="*/ 167 w 205"/>
              <a:gd name="T37" fmla="*/ 31 h 277"/>
              <a:gd name="T38" fmla="*/ 161 w 205"/>
              <a:gd name="T39" fmla="*/ 20 h 277"/>
              <a:gd name="T40" fmla="*/ 155 w 205"/>
              <a:gd name="T41" fmla="*/ 12 h 277"/>
              <a:gd name="T42" fmla="*/ 149 w 205"/>
              <a:gd name="T43" fmla="*/ 6 h 277"/>
              <a:gd name="T44" fmla="*/ 142 w 205"/>
              <a:gd name="T45" fmla="*/ 2 h 277"/>
              <a:gd name="T46" fmla="*/ 134 w 205"/>
              <a:gd name="T47" fmla="*/ 0 h 277"/>
              <a:gd name="T48" fmla="*/ 126 w 205"/>
              <a:gd name="T49" fmla="*/ 2 h 277"/>
              <a:gd name="T50" fmla="*/ 117 w 205"/>
              <a:gd name="T51" fmla="*/ 4 h 277"/>
              <a:gd name="T52" fmla="*/ 105 w 205"/>
              <a:gd name="T53" fmla="*/ 8 h 277"/>
              <a:gd name="T54" fmla="*/ 82 w 205"/>
              <a:gd name="T55" fmla="*/ 22 h 277"/>
              <a:gd name="T56" fmla="*/ 61 w 205"/>
              <a:gd name="T57" fmla="*/ 37 h 277"/>
              <a:gd name="T58" fmla="*/ 38 w 205"/>
              <a:gd name="T59" fmla="*/ 54 h 277"/>
              <a:gd name="T60" fmla="*/ 21 w 205"/>
              <a:gd name="T61" fmla="*/ 73 h 277"/>
              <a:gd name="T62" fmla="*/ 13 w 205"/>
              <a:gd name="T63" fmla="*/ 83 h 277"/>
              <a:gd name="T64" fmla="*/ 7 w 205"/>
              <a:gd name="T65" fmla="*/ 93 h 277"/>
              <a:gd name="T66" fmla="*/ 3 w 205"/>
              <a:gd name="T67" fmla="*/ 100 h 277"/>
              <a:gd name="T68" fmla="*/ 0 w 205"/>
              <a:gd name="T69" fmla="*/ 108 h 277"/>
              <a:gd name="T70" fmla="*/ 0 w 205"/>
              <a:gd name="T71" fmla="*/ 116 h 277"/>
              <a:gd name="T72" fmla="*/ 0 w 205"/>
              <a:gd name="T73" fmla="*/ 125 h 277"/>
              <a:gd name="T74" fmla="*/ 0 w 205"/>
              <a:gd name="T75" fmla="*/ 135 h 277"/>
              <a:gd name="T76" fmla="*/ 2 w 205"/>
              <a:gd name="T77" fmla="*/ 148 h 277"/>
              <a:gd name="T78" fmla="*/ 9 w 205"/>
              <a:gd name="T79" fmla="*/ 173 h 277"/>
              <a:gd name="T80" fmla="*/ 19 w 205"/>
              <a:gd name="T81" fmla="*/ 200 h 277"/>
              <a:gd name="T82" fmla="*/ 30 w 205"/>
              <a:gd name="T83" fmla="*/ 227 h 277"/>
              <a:gd name="T84" fmla="*/ 46 w 205"/>
              <a:gd name="T85" fmla="*/ 250 h 277"/>
              <a:gd name="T86" fmla="*/ 53 w 205"/>
              <a:gd name="T87" fmla="*/ 260 h 277"/>
              <a:gd name="T88" fmla="*/ 61 w 205"/>
              <a:gd name="T89" fmla="*/ 268 h 277"/>
              <a:gd name="T90" fmla="*/ 69 w 205"/>
              <a:gd name="T91" fmla="*/ 273 h 277"/>
              <a:gd name="T92" fmla="*/ 76 w 205"/>
              <a:gd name="T93" fmla="*/ 275 h 27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5"/>
              <a:gd name="T142" fmla="*/ 0 h 277"/>
              <a:gd name="T143" fmla="*/ 205 w 205"/>
              <a:gd name="T144" fmla="*/ 277 h 27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5" h="277">
                <a:moveTo>
                  <a:pt x="76" y="275"/>
                </a:moveTo>
                <a:lnTo>
                  <a:pt x="84" y="277"/>
                </a:lnTo>
                <a:lnTo>
                  <a:pt x="90" y="275"/>
                </a:lnTo>
                <a:lnTo>
                  <a:pt x="99" y="273"/>
                </a:lnTo>
                <a:lnTo>
                  <a:pt x="107" y="270"/>
                </a:lnTo>
                <a:lnTo>
                  <a:pt x="126" y="258"/>
                </a:lnTo>
                <a:lnTo>
                  <a:pt x="147" y="245"/>
                </a:lnTo>
                <a:lnTo>
                  <a:pt x="167" y="229"/>
                </a:lnTo>
                <a:lnTo>
                  <a:pt x="182" y="212"/>
                </a:lnTo>
                <a:lnTo>
                  <a:pt x="196" y="197"/>
                </a:lnTo>
                <a:lnTo>
                  <a:pt x="203" y="185"/>
                </a:lnTo>
                <a:lnTo>
                  <a:pt x="203" y="177"/>
                </a:lnTo>
                <a:lnTo>
                  <a:pt x="205" y="168"/>
                </a:lnTo>
                <a:lnTo>
                  <a:pt x="203" y="158"/>
                </a:lnTo>
                <a:lnTo>
                  <a:pt x="203" y="145"/>
                </a:lnTo>
                <a:lnTo>
                  <a:pt x="197" y="116"/>
                </a:lnTo>
                <a:lnTo>
                  <a:pt x="190" y="87"/>
                </a:lnTo>
                <a:lnTo>
                  <a:pt x="178" y="56"/>
                </a:lnTo>
                <a:lnTo>
                  <a:pt x="167" y="31"/>
                </a:lnTo>
                <a:lnTo>
                  <a:pt x="161" y="20"/>
                </a:lnTo>
                <a:lnTo>
                  <a:pt x="155" y="12"/>
                </a:lnTo>
                <a:lnTo>
                  <a:pt x="149" y="6"/>
                </a:lnTo>
                <a:lnTo>
                  <a:pt x="142" y="2"/>
                </a:lnTo>
                <a:lnTo>
                  <a:pt x="134" y="0"/>
                </a:lnTo>
                <a:lnTo>
                  <a:pt x="126" y="2"/>
                </a:lnTo>
                <a:lnTo>
                  <a:pt x="117" y="4"/>
                </a:lnTo>
                <a:lnTo>
                  <a:pt x="105" y="8"/>
                </a:lnTo>
                <a:lnTo>
                  <a:pt x="82" y="22"/>
                </a:lnTo>
                <a:lnTo>
                  <a:pt x="61" y="37"/>
                </a:lnTo>
                <a:lnTo>
                  <a:pt x="38" y="54"/>
                </a:lnTo>
                <a:lnTo>
                  <a:pt x="21" y="73"/>
                </a:lnTo>
                <a:lnTo>
                  <a:pt x="13" y="83"/>
                </a:lnTo>
                <a:lnTo>
                  <a:pt x="7" y="93"/>
                </a:lnTo>
                <a:lnTo>
                  <a:pt x="3" y="100"/>
                </a:lnTo>
                <a:lnTo>
                  <a:pt x="0" y="108"/>
                </a:lnTo>
                <a:lnTo>
                  <a:pt x="0" y="116"/>
                </a:lnTo>
                <a:lnTo>
                  <a:pt x="0" y="125"/>
                </a:lnTo>
                <a:lnTo>
                  <a:pt x="0" y="135"/>
                </a:lnTo>
                <a:lnTo>
                  <a:pt x="2" y="148"/>
                </a:lnTo>
                <a:lnTo>
                  <a:pt x="9" y="173"/>
                </a:lnTo>
                <a:lnTo>
                  <a:pt x="19" y="200"/>
                </a:lnTo>
                <a:lnTo>
                  <a:pt x="30" y="227"/>
                </a:lnTo>
                <a:lnTo>
                  <a:pt x="46" y="250"/>
                </a:lnTo>
                <a:lnTo>
                  <a:pt x="53" y="260"/>
                </a:lnTo>
                <a:lnTo>
                  <a:pt x="61" y="268"/>
                </a:lnTo>
                <a:lnTo>
                  <a:pt x="69" y="273"/>
                </a:lnTo>
                <a:lnTo>
                  <a:pt x="76" y="275"/>
                </a:lnTo>
              </a:path>
            </a:pathLst>
          </a:custGeom>
          <a:solidFill>
            <a:srgbClr val="CCECFF"/>
          </a:solidFill>
          <a:ln w="28575" cmpd="sng">
            <a:solidFill>
              <a:srgbClr val="244890"/>
            </a:solidFill>
            <a:prstDash val="solid"/>
            <a:round/>
            <a:headEnd/>
            <a:tailEnd/>
          </a:ln>
        </p:spPr>
        <p:txBody>
          <a:bodyPr/>
          <a:lstStyle/>
          <a:p>
            <a:endParaRPr lang="el-GR"/>
          </a:p>
        </p:txBody>
      </p:sp>
      <p:sp>
        <p:nvSpPr>
          <p:cNvPr id="57364" name="Freeform 38"/>
          <p:cNvSpPr>
            <a:spLocks/>
          </p:cNvSpPr>
          <p:nvPr/>
        </p:nvSpPr>
        <p:spPr bwMode="auto">
          <a:xfrm>
            <a:off x="7943851" y="1633538"/>
            <a:ext cx="687388" cy="923925"/>
          </a:xfrm>
          <a:custGeom>
            <a:avLst/>
            <a:gdLst>
              <a:gd name="T0" fmla="*/ 130 w 203"/>
              <a:gd name="T1" fmla="*/ 273 h 273"/>
              <a:gd name="T2" fmla="*/ 125 w 203"/>
              <a:gd name="T3" fmla="*/ 273 h 273"/>
              <a:gd name="T4" fmla="*/ 117 w 203"/>
              <a:gd name="T5" fmla="*/ 271 h 273"/>
              <a:gd name="T6" fmla="*/ 109 w 203"/>
              <a:gd name="T7" fmla="*/ 269 h 273"/>
              <a:gd name="T8" fmla="*/ 100 w 203"/>
              <a:gd name="T9" fmla="*/ 265 h 273"/>
              <a:gd name="T10" fmla="*/ 80 w 203"/>
              <a:gd name="T11" fmla="*/ 256 h 273"/>
              <a:gd name="T12" fmla="*/ 61 w 203"/>
              <a:gd name="T13" fmla="*/ 242 h 273"/>
              <a:gd name="T14" fmla="*/ 40 w 203"/>
              <a:gd name="T15" fmla="*/ 229 h 273"/>
              <a:gd name="T16" fmla="*/ 25 w 203"/>
              <a:gd name="T17" fmla="*/ 211 h 273"/>
              <a:gd name="T18" fmla="*/ 11 w 203"/>
              <a:gd name="T19" fmla="*/ 198 h 273"/>
              <a:gd name="T20" fmla="*/ 4 w 203"/>
              <a:gd name="T21" fmla="*/ 185 h 273"/>
              <a:gd name="T22" fmla="*/ 2 w 203"/>
              <a:gd name="T23" fmla="*/ 179 h 273"/>
              <a:gd name="T24" fmla="*/ 0 w 203"/>
              <a:gd name="T25" fmla="*/ 169 h 273"/>
              <a:gd name="T26" fmla="*/ 0 w 203"/>
              <a:gd name="T27" fmla="*/ 158 h 273"/>
              <a:gd name="T28" fmla="*/ 2 w 203"/>
              <a:gd name="T29" fmla="*/ 146 h 273"/>
              <a:gd name="T30" fmla="*/ 6 w 203"/>
              <a:gd name="T31" fmla="*/ 117 h 273"/>
              <a:gd name="T32" fmla="*/ 13 w 203"/>
              <a:gd name="T33" fmla="*/ 86 h 273"/>
              <a:gd name="T34" fmla="*/ 23 w 203"/>
              <a:gd name="T35" fmla="*/ 56 h 273"/>
              <a:gd name="T36" fmla="*/ 32 w 203"/>
              <a:gd name="T37" fmla="*/ 31 h 273"/>
              <a:gd name="T38" fmla="*/ 38 w 203"/>
              <a:gd name="T39" fmla="*/ 19 h 273"/>
              <a:gd name="T40" fmla="*/ 44 w 203"/>
              <a:gd name="T41" fmla="*/ 11 h 273"/>
              <a:gd name="T42" fmla="*/ 50 w 203"/>
              <a:gd name="T43" fmla="*/ 4 h 273"/>
              <a:gd name="T44" fmla="*/ 56 w 203"/>
              <a:gd name="T45" fmla="*/ 0 h 273"/>
              <a:gd name="T46" fmla="*/ 63 w 203"/>
              <a:gd name="T47" fmla="*/ 0 h 273"/>
              <a:gd name="T48" fmla="*/ 73 w 203"/>
              <a:gd name="T49" fmla="*/ 0 h 273"/>
              <a:gd name="T50" fmla="*/ 82 w 203"/>
              <a:gd name="T51" fmla="*/ 2 h 273"/>
              <a:gd name="T52" fmla="*/ 94 w 203"/>
              <a:gd name="T53" fmla="*/ 6 h 273"/>
              <a:gd name="T54" fmla="*/ 117 w 203"/>
              <a:gd name="T55" fmla="*/ 17 h 273"/>
              <a:gd name="T56" fmla="*/ 140 w 203"/>
              <a:gd name="T57" fmla="*/ 33 h 273"/>
              <a:gd name="T58" fmla="*/ 161 w 203"/>
              <a:gd name="T59" fmla="*/ 50 h 273"/>
              <a:gd name="T60" fmla="*/ 180 w 203"/>
              <a:gd name="T61" fmla="*/ 69 h 273"/>
              <a:gd name="T62" fmla="*/ 188 w 203"/>
              <a:gd name="T63" fmla="*/ 77 h 273"/>
              <a:gd name="T64" fmla="*/ 196 w 203"/>
              <a:gd name="T65" fmla="*/ 86 h 273"/>
              <a:gd name="T66" fmla="*/ 200 w 203"/>
              <a:gd name="T67" fmla="*/ 94 h 273"/>
              <a:gd name="T68" fmla="*/ 203 w 203"/>
              <a:gd name="T69" fmla="*/ 102 h 273"/>
              <a:gd name="T70" fmla="*/ 203 w 203"/>
              <a:gd name="T71" fmla="*/ 110 h 273"/>
              <a:gd name="T72" fmla="*/ 203 w 203"/>
              <a:gd name="T73" fmla="*/ 119 h 273"/>
              <a:gd name="T74" fmla="*/ 203 w 203"/>
              <a:gd name="T75" fmla="*/ 129 h 273"/>
              <a:gd name="T76" fmla="*/ 201 w 203"/>
              <a:gd name="T77" fmla="*/ 142 h 273"/>
              <a:gd name="T78" fmla="*/ 196 w 203"/>
              <a:gd name="T79" fmla="*/ 167 h 273"/>
              <a:gd name="T80" fmla="*/ 188 w 203"/>
              <a:gd name="T81" fmla="*/ 196 h 273"/>
              <a:gd name="T82" fmla="*/ 177 w 203"/>
              <a:gd name="T83" fmla="*/ 223 h 273"/>
              <a:gd name="T84" fmla="*/ 163 w 203"/>
              <a:gd name="T85" fmla="*/ 246 h 273"/>
              <a:gd name="T86" fmla="*/ 155 w 203"/>
              <a:gd name="T87" fmla="*/ 256 h 273"/>
              <a:gd name="T88" fmla="*/ 148 w 203"/>
              <a:gd name="T89" fmla="*/ 263 h 273"/>
              <a:gd name="T90" fmla="*/ 140 w 203"/>
              <a:gd name="T91" fmla="*/ 269 h 273"/>
              <a:gd name="T92" fmla="*/ 130 w 203"/>
              <a:gd name="T93" fmla="*/ 273 h 2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3"/>
              <a:gd name="T142" fmla="*/ 0 h 273"/>
              <a:gd name="T143" fmla="*/ 203 w 203"/>
              <a:gd name="T144" fmla="*/ 273 h 27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3" h="273">
                <a:moveTo>
                  <a:pt x="130" y="273"/>
                </a:moveTo>
                <a:lnTo>
                  <a:pt x="125" y="273"/>
                </a:lnTo>
                <a:lnTo>
                  <a:pt x="117" y="271"/>
                </a:lnTo>
                <a:lnTo>
                  <a:pt x="109" y="269"/>
                </a:lnTo>
                <a:lnTo>
                  <a:pt x="100" y="265"/>
                </a:lnTo>
                <a:lnTo>
                  <a:pt x="80" y="256"/>
                </a:lnTo>
                <a:lnTo>
                  <a:pt x="61" y="242"/>
                </a:lnTo>
                <a:lnTo>
                  <a:pt x="40" y="229"/>
                </a:lnTo>
                <a:lnTo>
                  <a:pt x="25" y="211"/>
                </a:lnTo>
                <a:lnTo>
                  <a:pt x="11" y="198"/>
                </a:lnTo>
                <a:lnTo>
                  <a:pt x="4" y="185"/>
                </a:lnTo>
                <a:lnTo>
                  <a:pt x="2" y="179"/>
                </a:lnTo>
                <a:lnTo>
                  <a:pt x="0" y="169"/>
                </a:lnTo>
                <a:lnTo>
                  <a:pt x="0" y="158"/>
                </a:lnTo>
                <a:lnTo>
                  <a:pt x="2" y="146"/>
                </a:lnTo>
                <a:lnTo>
                  <a:pt x="6" y="117"/>
                </a:lnTo>
                <a:lnTo>
                  <a:pt x="13" y="86"/>
                </a:lnTo>
                <a:lnTo>
                  <a:pt x="23" y="56"/>
                </a:lnTo>
                <a:lnTo>
                  <a:pt x="32" y="31"/>
                </a:lnTo>
                <a:lnTo>
                  <a:pt x="38" y="19"/>
                </a:lnTo>
                <a:lnTo>
                  <a:pt x="44" y="11"/>
                </a:lnTo>
                <a:lnTo>
                  <a:pt x="50" y="4"/>
                </a:lnTo>
                <a:lnTo>
                  <a:pt x="56" y="0"/>
                </a:lnTo>
                <a:lnTo>
                  <a:pt x="63" y="0"/>
                </a:lnTo>
                <a:lnTo>
                  <a:pt x="73" y="0"/>
                </a:lnTo>
                <a:lnTo>
                  <a:pt x="82" y="2"/>
                </a:lnTo>
                <a:lnTo>
                  <a:pt x="94" y="6"/>
                </a:lnTo>
                <a:lnTo>
                  <a:pt x="117" y="17"/>
                </a:lnTo>
                <a:lnTo>
                  <a:pt x="140" y="33"/>
                </a:lnTo>
                <a:lnTo>
                  <a:pt x="161" y="50"/>
                </a:lnTo>
                <a:lnTo>
                  <a:pt x="180" y="69"/>
                </a:lnTo>
                <a:lnTo>
                  <a:pt x="188" y="77"/>
                </a:lnTo>
                <a:lnTo>
                  <a:pt x="196" y="86"/>
                </a:lnTo>
                <a:lnTo>
                  <a:pt x="200" y="94"/>
                </a:lnTo>
                <a:lnTo>
                  <a:pt x="203" y="102"/>
                </a:lnTo>
                <a:lnTo>
                  <a:pt x="203" y="110"/>
                </a:lnTo>
                <a:lnTo>
                  <a:pt x="203" y="119"/>
                </a:lnTo>
                <a:lnTo>
                  <a:pt x="203" y="129"/>
                </a:lnTo>
                <a:lnTo>
                  <a:pt x="201" y="142"/>
                </a:lnTo>
                <a:lnTo>
                  <a:pt x="196" y="167"/>
                </a:lnTo>
                <a:lnTo>
                  <a:pt x="188" y="196"/>
                </a:lnTo>
                <a:lnTo>
                  <a:pt x="177" y="223"/>
                </a:lnTo>
                <a:lnTo>
                  <a:pt x="163" y="246"/>
                </a:lnTo>
                <a:lnTo>
                  <a:pt x="155" y="256"/>
                </a:lnTo>
                <a:lnTo>
                  <a:pt x="148" y="263"/>
                </a:lnTo>
                <a:lnTo>
                  <a:pt x="140" y="269"/>
                </a:lnTo>
                <a:lnTo>
                  <a:pt x="130" y="273"/>
                </a:lnTo>
              </a:path>
            </a:pathLst>
          </a:custGeom>
          <a:solidFill>
            <a:srgbClr val="CCECFF"/>
          </a:solidFill>
          <a:ln w="28575" cmpd="sng">
            <a:solidFill>
              <a:srgbClr val="244890"/>
            </a:solidFill>
            <a:prstDash val="solid"/>
            <a:round/>
            <a:headEnd/>
            <a:tailEnd/>
          </a:ln>
        </p:spPr>
        <p:txBody>
          <a:bodyPr/>
          <a:lstStyle/>
          <a:p>
            <a:endParaRPr lang="el-GR"/>
          </a:p>
        </p:txBody>
      </p:sp>
      <p:sp>
        <p:nvSpPr>
          <p:cNvPr id="57365" name="Freeform 39"/>
          <p:cNvSpPr>
            <a:spLocks/>
          </p:cNvSpPr>
          <p:nvPr/>
        </p:nvSpPr>
        <p:spPr bwMode="auto">
          <a:xfrm>
            <a:off x="4408488" y="1046166"/>
            <a:ext cx="584200" cy="598487"/>
          </a:xfrm>
          <a:custGeom>
            <a:avLst/>
            <a:gdLst>
              <a:gd name="T0" fmla="*/ 204 w 235"/>
              <a:gd name="T1" fmla="*/ 14 h 241"/>
              <a:gd name="T2" fmla="*/ 215 w 235"/>
              <a:gd name="T3" fmla="*/ 25 h 241"/>
              <a:gd name="T4" fmla="*/ 223 w 235"/>
              <a:gd name="T5" fmla="*/ 33 h 241"/>
              <a:gd name="T6" fmla="*/ 229 w 235"/>
              <a:gd name="T7" fmla="*/ 41 h 241"/>
              <a:gd name="T8" fmla="*/ 233 w 235"/>
              <a:gd name="T9" fmla="*/ 48 h 241"/>
              <a:gd name="T10" fmla="*/ 235 w 235"/>
              <a:gd name="T11" fmla="*/ 54 h 241"/>
              <a:gd name="T12" fmla="*/ 235 w 235"/>
              <a:gd name="T13" fmla="*/ 60 h 241"/>
              <a:gd name="T14" fmla="*/ 231 w 235"/>
              <a:gd name="T15" fmla="*/ 66 h 241"/>
              <a:gd name="T16" fmla="*/ 227 w 235"/>
              <a:gd name="T17" fmla="*/ 72 h 241"/>
              <a:gd name="T18" fmla="*/ 194 w 235"/>
              <a:gd name="T19" fmla="*/ 98 h 241"/>
              <a:gd name="T20" fmla="*/ 146 w 235"/>
              <a:gd name="T21" fmla="*/ 145 h 241"/>
              <a:gd name="T22" fmla="*/ 102 w 235"/>
              <a:gd name="T23" fmla="*/ 198 h 241"/>
              <a:gd name="T24" fmla="*/ 73 w 235"/>
              <a:gd name="T25" fmla="*/ 231 h 241"/>
              <a:gd name="T26" fmla="*/ 68 w 235"/>
              <a:gd name="T27" fmla="*/ 235 h 241"/>
              <a:gd name="T28" fmla="*/ 62 w 235"/>
              <a:gd name="T29" fmla="*/ 239 h 241"/>
              <a:gd name="T30" fmla="*/ 56 w 235"/>
              <a:gd name="T31" fmla="*/ 241 h 241"/>
              <a:gd name="T32" fmla="*/ 48 w 235"/>
              <a:gd name="T33" fmla="*/ 241 h 241"/>
              <a:gd name="T34" fmla="*/ 43 w 235"/>
              <a:gd name="T35" fmla="*/ 239 h 241"/>
              <a:gd name="T36" fmla="*/ 35 w 235"/>
              <a:gd name="T37" fmla="*/ 235 h 241"/>
              <a:gd name="T38" fmla="*/ 27 w 235"/>
              <a:gd name="T39" fmla="*/ 231 h 241"/>
              <a:gd name="T40" fmla="*/ 20 w 235"/>
              <a:gd name="T41" fmla="*/ 223 h 241"/>
              <a:gd name="T42" fmla="*/ 12 w 235"/>
              <a:gd name="T43" fmla="*/ 216 h 241"/>
              <a:gd name="T44" fmla="*/ 6 w 235"/>
              <a:gd name="T45" fmla="*/ 208 h 241"/>
              <a:gd name="T46" fmla="*/ 2 w 235"/>
              <a:gd name="T47" fmla="*/ 200 h 241"/>
              <a:gd name="T48" fmla="*/ 0 w 235"/>
              <a:gd name="T49" fmla="*/ 193 h 241"/>
              <a:gd name="T50" fmla="*/ 0 w 235"/>
              <a:gd name="T51" fmla="*/ 183 h 241"/>
              <a:gd name="T52" fmla="*/ 2 w 235"/>
              <a:gd name="T53" fmla="*/ 175 h 241"/>
              <a:gd name="T54" fmla="*/ 4 w 235"/>
              <a:gd name="T55" fmla="*/ 166 h 241"/>
              <a:gd name="T56" fmla="*/ 8 w 235"/>
              <a:gd name="T57" fmla="*/ 156 h 241"/>
              <a:gd name="T58" fmla="*/ 20 w 235"/>
              <a:gd name="T59" fmla="*/ 137 h 241"/>
              <a:gd name="T60" fmla="*/ 31 w 235"/>
              <a:gd name="T61" fmla="*/ 118 h 241"/>
              <a:gd name="T62" fmla="*/ 46 w 235"/>
              <a:gd name="T63" fmla="*/ 97 h 241"/>
              <a:gd name="T64" fmla="*/ 62 w 235"/>
              <a:gd name="T65" fmla="*/ 79 h 241"/>
              <a:gd name="T66" fmla="*/ 77 w 235"/>
              <a:gd name="T67" fmla="*/ 60 h 241"/>
              <a:gd name="T68" fmla="*/ 94 w 235"/>
              <a:gd name="T69" fmla="*/ 43 h 241"/>
              <a:gd name="T70" fmla="*/ 112 w 235"/>
              <a:gd name="T71" fmla="*/ 27 h 241"/>
              <a:gd name="T72" fmla="*/ 131 w 235"/>
              <a:gd name="T73" fmla="*/ 14 h 241"/>
              <a:gd name="T74" fmla="*/ 141 w 235"/>
              <a:gd name="T75" fmla="*/ 8 h 241"/>
              <a:gd name="T76" fmla="*/ 148 w 235"/>
              <a:gd name="T77" fmla="*/ 4 h 241"/>
              <a:gd name="T78" fmla="*/ 158 w 235"/>
              <a:gd name="T79" fmla="*/ 2 h 241"/>
              <a:gd name="T80" fmla="*/ 167 w 235"/>
              <a:gd name="T81" fmla="*/ 0 h 241"/>
              <a:gd name="T82" fmla="*/ 177 w 235"/>
              <a:gd name="T83" fmla="*/ 2 h 241"/>
              <a:gd name="T84" fmla="*/ 187 w 235"/>
              <a:gd name="T85" fmla="*/ 4 h 241"/>
              <a:gd name="T86" fmla="*/ 194 w 235"/>
              <a:gd name="T87" fmla="*/ 8 h 241"/>
              <a:gd name="T88" fmla="*/ 204 w 235"/>
              <a:gd name="T89" fmla="*/ 14 h 2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5"/>
              <a:gd name="T136" fmla="*/ 0 h 241"/>
              <a:gd name="T137" fmla="*/ 235 w 235"/>
              <a:gd name="T138" fmla="*/ 241 h 2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5" h="241">
                <a:moveTo>
                  <a:pt x="204" y="14"/>
                </a:moveTo>
                <a:lnTo>
                  <a:pt x="215" y="25"/>
                </a:lnTo>
                <a:lnTo>
                  <a:pt x="223" y="33"/>
                </a:lnTo>
                <a:lnTo>
                  <a:pt x="229" y="41"/>
                </a:lnTo>
                <a:lnTo>
                  <a:pt x="233" y="48"/>
                </a:lnTo>
                <a:lnTo>
                  <a:pt x="235" y="54"/>
                </a:lnTo>
                <a:lnTo>
                  <a:pt x="235" y="60"/>
                </a:lnTo>
                <a:lnTo>
                  <a:pt x="231" y="66"/>
                </a:lnTo>
                <a:lnTo>
                  <a:pt x="227" y="72"/>
                </a:lnTo>
                <a:lnTo>
                  <a:pt x="194" y="98"/>
                </a:lnTo>
                <a:lnTo>
                  <a:pt x="146" y="145"/>
                </a:lnTo>
                <a:lnTo>
                  <a:pt x="102" y="198"/>
                </a:lnTo>
                <a:lnTo>
                  <a:pt x="73" y="231"/>
                </a:lnTo>
                <a:lnTo>
                  <a:pt x="68" y="235"/>
                </a:lnTo>
                <a:lnTo>
                  <a:pt x="62" y="239"/>
                </a:lnTo>
                <a:lnTo>
                  <a:pt x="56" y="241"/>
                </a:lnTo>
                <a:lnTo>
                  <a:pt x="48" y="241"/>
                </a:lnTo>
                <a:lnTo>
                  <a:pt x="43" y="239"/>
                </a:lnTo>
                <a:lnTo>
                  <a:pt x="35" y="235"/>
                </a:lnTo>
                <a:lnTo>
                  <a:pt x="27" y="231"/>
                </a:lnTo>
                <a:lnTo>
                  <a:pt x="20" y="223"/>
                </a:lnTo>
                <a:lnTo>
                  <a:pt x="12" y="216"/>
                </a:lnTo>
                <a:lnTo>
                  <a:pt x="6" y="208"/>
                </a:lnTo>
                <a:lnTo>
                  <a:pt x="2" y="200"/>
                </a:lnTo>
                <a:lnTo>
                  <a:pt x="0" y="193"/>
                </a:lnTo>
                <a:lnTo>
                  <a:pt x="0" y="183"/>
                </a:lnTo>
                <a:lnTo>
                  <a:pt x="2" y="175"/>
                </a:lnTo>
                <a:lnTo>
                  <a:pt x="4" y="166"/>
                </a:lnTo>
                <a:lnTo>
                  <a:pt x="8" y="156"/>
                </a:lnTo>
                <a:lnTo>
                  <a:pt x="20" y="137"/>
                </a:lnTo>
                <a:lnTo>
                  <a:pt x="31" y="118"/>
                </a:lnTo>
                <a:lnTo>
                  <a:pt x="46" y="97"/>
                </a:lnTo>
                <a:lnTo>
                  <a:pt x="62" y="79"/>
                </a:lnTo>
                <a:lnTo>
                  <a:pt x="77" y="60"/>
                </a:lnTo>
                <a:lnTo>
                  <a:pt x="94" y="43"/>
                </a:lnTo>
                <a:lnTo>
                  <a:pt x="112" y="27"/>
                </a:lnTo>
                <a:lnTo>
                  <a:pt x="131" y="14"/>
                </a:lnTo>
                <a:lnTo>
                  <a:pt x="141" y="8"/>
                </a:lnTo>
                <a:lnTo>
                  <a:pt x="148" y="4"/>
                </a:lnTo>
                <a:lnTo>
                  <a:pt x="158" y="2"/>
                </a:lnTo>
                <a:lnTo>
                  <a:pt x="167" y="0"/>
                </a:lnTo>
                <a:lnTo>
                  <a:pt x="177" y="2"/>
                </a:lnTo>
                <a:lnTo>
                  <a:pt x="187" y="4"/>
                </a:lnTo>
                <a:lnTo>
                  <a:pt x="194" y="8"/>
                </a:lnTo>
                <a:lnTo>
                  <a:pt x="204" y="14"/>
                </a:lnTo>
              </a:path>
            </a:pathLst>
          </a:custGeom>
          <a:solidFill>
            <a:srgbClr val="CCECFF"/>
          </a:solidFill>
          <a:ln w="28575" cmpd="sng">
            <a:solidFill>
              <a:srgbClr val="244890"/>
            </a:solidFill>
            <a:prstDash val="solid"/>
            <a:round/>
            <a:headEnd/>
            <a:tailEnd/>
          </a:ln>
        </p:spPr>
        <p:txBody>
          <a:bodyPr/>
          <a:lstStyle/>
          <a:p>
            <a:endParaRPr lang="el-GR"/>
          </a:p>
        </p:txBody>
      </p:sp>
      <p:sp>
        <p:nvSpPr>
          <p:cNvPr id="57366" name="Freeform 40"/>
          <p:cNvSpPr>
            <a:spLocks/>
          </p:cNvSpPr>
          <p:nvPr/>
        </p:nvSpPr>
        <p:spPr bwMode="auto">
          <a:xfrm flipH="1">
            <a:off x="7473951" y="1003300"/>
            <a:ext cx="584200" cy="598488"/>
          </a:xfrm>
          <a:custGeom>
            <a:avLst/>
            <a:gdLst>
              <a:gd name="T0" fmla="*/ 204 w 235"/>
              <a:gd name="T1" fmla="*/ 14 h 241"/>
              <a:gd name="T2" fmla="*/ 215 w 235"/>
              <a:gd name="T3" fmla="*/ 25 h 241"/>
              <a:gd name="T4" fmla="*/ 223 w 235"/>
              <a:gd name="T5" fmla="*/ 33 h 241"/>
              <a:gd name="T6" fmla="*/ 229 w 235"/>
              <a:gd name="T7" fmla="*/ 41 h 241"/>
              <a:gd name="T8" fmla="*/ 233 w 235"/>
              <a:gd name="T9" fmla="*/ 48 h 241"/>
              <a:gd name="T10" fmla="*/ 235 w 235"/>
              <a:gd name="T11" fmla="*/ 54 h 241"/>
              <a:gd name="T12" fmla="*/ 235 w 235"/>
              <a:gd name="T13" fmla="*/ 60 h 241"/>
              <a:gd name="T14" fmla="*/ 231 w 235"/>
              <a:gd name="T15" fmla="*/ 66 h 241"/>
              <a:gd name="T16" fmla="*/ 227 w 235"/>
              <a:gd name="T17" fmla="*/ 72 h 241"/>
              <a:gd name="T18" fmla="*/ 194 w 235"/>
              <a:gd name="T19" fmla="*/ 98 h 241"/>
              <a:gd name="T20" fmla="*/ 146 w 235"/>
              <a:gd name="T21" fmla="*/ 145 h 241"/>
              <a:gd name="T22" fmla="*/ 102 w 235"/>
              <a:gd name="T23" fmla="*/ 198 h 241"/>
              <a:gd name="T24" fmla="*/ 73 w 235"/>
              <a:gd name="T25" fmla="*/ 231 h 241"/>
              <a:gd name="T26" fmla="*/ 68 w 235"/>
              <a:gd name="T27" fmla="*/ 235 h 241"/>
              <a:gd name="T28" fmla="*/ 62 w 235"/>
              <a:gd name="T29" fmla="*/ 239 h 241"/>
              <a:gd name="T30" fmla="*/ 56 w 235"/>
              <a:gd name="T31" fmla="*/ 241 h 241"/>
              <a:gd name="T32" fmla="*/ 48 w 235"/>
              <a:gd name="T33" fmla="*/ 241 h 241"/>
              <a:gd name="T34" fmla="*/ 43 w 235"/>
              <a:gd name="T35" fmla="*/ 239 h 241"/>
              <a:gd name="T36" fmla="*/ 35 w 235"/>
              <a:gd name="T37" fmla="*/ 235 h 241"/>
              <a:gd name="T38" fmla="*/ 27 w 235"/>
              <a:gd name="T39" fmla="*/ 231 h 241"/>
              <a:gd name="T40" fmla="*/ 20 w 235"/>
              <a:gd name="T41" fmla="*/ 223 h 241"/>
              <a:gd name="T42" fmla="*/ 12 w 235"/>
              <a:gd name="T43" fmla="*/ 216 h 241"/>
              <a:gd name="T44" fmla="*/ 6 w 235"/>
              <a:gd name="T45" fmla="*/ 208 h 241"/>
              <a:gd name="T46" fmla="*/ 2 w 235"/>
              <a:gd name="T47" fmla="*/ 200 h 241"/>
              <a:gd name="T48" fmla="*/ 0 w 235"/>
              <a:gd name="T49" fmla="*/ 193 h 241"/>
              <a:gd name="T50" fmla="*/ 0 w 235"/>
              <a:gd name="T51" fmla="*/ 183 h 241"/>
              <a:gd name="T52" fmla="*/ 2 w 235"/>
              <a:gd name="T53" fmla="*/ 175 h 241"/>
              <a:gd name="T54" fmla="*/ 4 w 235"/>
              <a:gd name="T55" fmla="*/ 166 h 241"/>
              <a:gd name="T56" fmla="*/ 8 w 235"/>
              <a:gd name="T57" fmla="*/ 156 h 241"/>
              <a:gd name="T58" fmla="*/ 20 w 235"/>
              <a:gd name="T59" fmla="*/ 137 h 241"/>
              <a:gd name="T60" fmla="*/ 31 w 235"/>
              <a:gd name="T61" fmla="*/ 118 h 241"/>
              <a:gd name="T62" fmla="*/ 46 w 235"/>
              <a:gd name="T63" fmla="*/ 97 h 241"/>
              <a:gd name="T64" fmla="*/ 62 w 235"/>
              <a:gd name="T65" fmla="*/ 79 h 241"/>
              <a:gd name="T66" fmla="*/ 77 w 235"/>
              <a:gd name="T67" fmla="*/ 60 h 241"/>
              <a:gd name="T68" fmla="*/ 94 w 235"/>
              <a:gd name="T69" fmla="*/ 43 h 241"/>
              <a:gd name="T70" fmla="*/ 112 w 235"/>
              <a:gd name="T71" fmla="*/ 27 h 241"/>
              <a:gd name="T72" fmla="*/ 131 w 235"/>
              <a:gd name="T73" fmla="*/ 14 h 241"/>
              <a:gd name="T74" fmla="*/ 141 w 235"/>
              <a:gd name="T75" fmla="*/ 8 h 241"/>
              <a:gd name="T76" fmla="*/ 148 w 235"/>
              <a:gd name="T77" fmla="*/ 4 h 241"/>
              <a:gd name="T78" fmla="*/ 158 w 235"/>
              <a:gd name="T79" fmla="*/ 2 h 241"/>
              <a:gd name="T80" fmla="*/ 167 w 235"/>
              <a:gd name="T81" fmla="*/ 0 h 241"/>
              <a:gd name="T82" fmla="*/ 177 w 235"/>
              <a:gd name="T83" fmla="*/ 2 h 241"/>
              <a:gd name="T84" fmla="*/ 187 w 235"/>
              <a:gd name="T85" fmla="*/ 4 h 241"/>
              <a:gd name="T86" fmla="*/ 194 w 235"/>
              <a:gd name="T87" fmla="*/ 8 h 241"/>
              <a:gd name="T88" fmla="*/ 204 w 235"/>
              <a:gd name="T89" fmla="*/ 14 h 2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5"/>
              <a:gd name="T136" fmla="*/ 0 h 241"/>
              <a:gd name="T137" fmla="*/ 235 w 235"/>
              <a:gd name="T138" fmla="*/ 241 h 2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5" h="241">
                <a:moveTo>
                  <a:pt x="204" y="14"/>
                </a:moveTo>
                <a:lnTo>
                  <a:pt x="215" y="25"/>
                </a:lnTo>
                <a:lnTo>
                  <a:pt x="223" y="33"/>
                </a:lnTo>
                <a:lnTo>
                  <a:pt x="229" y="41"/>
                </a:lnTo>
                <a:lnTo>
                  <a:pt x="233" y="48"/>
                </a:lnTo>
                <a:lnTo>
                  <a:pt x="235" y="54"/>
                </a:lnTo>
                <a:lnTo>
                  <a:pt x="235" y="60"/>
                </a:lnTo>
                <a:lnTo>
                  <a:pt x="231" y="66"/>
                </a:lnTo>
                <a:lnTo>
                  <a:pt x="227" y="72"/>
                </a:lnTo>
                <a:lnTo>
                  <a:pt x="194" y="98"/>
                </a:lnTo>
                <a:lnTo>
                  <a:pt x="146" y="145"/>
                </a:lnTo>
                <a:lnTo>
                  <a:pt x="102" y="198"/>
                </a:lnTo>
                <a:lnTo>
                  <a:pt x="73" y="231"/>
                </a:lnTo>
                <a:lnTo>
                  <a:pt x="68" y="235"/>
                </a:lnTo>
                <a:lnTo>
                  <a:pt x="62" y="239"/>
                </a:lnTo>
                <a:lnTo>
                  <a:pt x="56" y="241"/>
                </a:lnTo>
                <a:lnTo>
                  <a:pt x="48" y="241"/>
                </a:lnTo>
                <a:lnTo>
                  <a:pt x="43" y="239"/>
                </a:lnTo>
                <a:lnTo>
                  <a:pt x="35" y="235"/>
                </a:lnTo>
                <a:lnTo>
                  <a:pt x="27" y="231"/>
                </a:lnTo>
                <a:lnTo>
                  <a:pt x="20" y="223"/>
                </a:lnTo>
                <a:lnTo>
                  <a:pt x="12" y="216"/>
                </a:lnTo>
                <a:lnTo>
                  <a:pt x="6" y="208"/>
                </a:lnTo>
                <a:lnTo>
                  <a:pt x="2" y="200"/>
                </a:lnTo>
                <a:lnTo>
                  <a:pt x="0" y="193"/>
                </a:lnTo>
                <a:lnTo>
                  <a:pt x="0" y="183"/>
                </a:lnTo>
                <a:lnTo>
                  <a:pt x="2" y="175"/>
                </a:lnTo>
                <a:lnTo>
                  <a:pt x="4" y="166"/>
                </a:lnTo>
                <a:lnTo>
                  <a:pt x="8" y="156"/>
                </a:lnTo>
                <a:lnTo>
                  <a:pt x="20" y="137"/>
                </a:lnTo>
                <a:lnTo>
                  <a:pt x="31" y="118"/>
                </a:lnTo>
                <a:lnTo>
                  <a:pt x="46" y="97"/>
                </a:lnTo>
                <a:lnTo>
                  <a:pt x="62" y="79"/>
                </a:lnTo>
                <a:lnTo>
                  <a:pt x="77" y="60"/>
                </a:lnTo>
                <a:lnTo>
                  <a:pt x="94" y="43"/>
                </a:lnTo>
                <a:lnTo>
                  <a:pt x="112" y="27"/>
                </a:lnTo>
                <a:lnTo>
                  <a:pt x="131" y="14"/>
                </a:lnTo>
                <a:lnTo>
                  <a:pt x="141" y="8"/>
                </a:lnTo>
                <a:lnTo>
                  <a:pt x="148" y="4"/>
                </a:lnTo>
                <a:lnTo>
                  <a:pt x="158" y="2"/>
                </a:lnTo>
                <a:lnTo>
                  <a:pt x="167" y="0"/>
                </a:lnTo>
                <a:lnTo>
                  <a:pt x="177" y="2"/>
                </a:lnTo>
                <a:lnTo>
                  <a:pt x="187" y="4"/>
                </a:lnTo>
                <a:lnTo>
                  <a:pt x="194" y="8"/>
                </a:lnTo>
                <a:lnTo>
                  <a:pt x="204" y="14"/>
                </a:lnTo>
              </a:path>
            </a:pathLst>
          </a:custGeom>
          <a:solidFill>
            <a:srgbClr val="CCECFF"/>
          </a:solidFill>
          <a:ln w="28575" cmpd="sng">
            <a:solidFill>
              <a:srgbClr val="244890"/>
            </a:solidFill>
            <a:prstDash val="solid"/>
            <a:round/>
            <a:headEnd/>
            <a:tailEnd/>
          </a:ln>
        </p:spPr>
        <p:txBody>
          <a:bodyPr/>
          <a:lstStyle/>
          <a:p>
            <a:endParaRPr lang="el-GR"/>
          </a:p>
        </p:txBody>
      </p:sp>
      <p:sp>
        <p:nvSpPr>
          <p:cNvPr id="57367" name="Freeform 41"/>
          <p:cNvSpPr>
            <a:spLocks/>
          </p:cNvSpPr>
          <p:nvPr/>
        </p:nvSpPr>
        <p:spPr bwMode="auto">
          <a:xfrm>
            <a:off x="3854449" y="3406778"/>
            <a:ext cx="693739" cy="936625"/>
          </a:xfrm>
          <a:custGeom>
            <a:avLst/>
            <a:gdLst>
              <a:gd name="T0" fmla="*/ 76 w 205"/>
              <a:gd name="T1" fmla="*/ 275 h 277"/>
              <a:gd name="T2" fmla="*/ 84 w 205"/>
              <a:gd name="T3" fmla="*/ 277 h 277"/>
              <a:gd name="T4" fmla="*/ 90 w 205"/>
              <a:gd name="T5" fmla="*/ 275 h 277"/>
              <a:gd name="T6" fmla="*/ 99 w 205"/>
              <a:gd name="T7" fmla="*/ 273 h 277"/>
              <a:gd name="T8" fmla="*/ 107 w 205"/>
              <a:gd name="T9" fmla="*/ 270 h 277"/>
              <a:gd name="T10" fmla="*/ 126 w 205"/>
              <a:gd name="T11" fmla="*/ 258 h 277"/>
              <a:gd name="T12" fmla="*/ 147 w 205"/>
              <a:gd name="T13" fmla="*/ 245 h 277"/>
              <a:gd name="T14" fmla="*/ 167 w 205"/>
              <a:gd name="T15" fmla="*/ 229 h 277"/>
              <a:gd name="T16" fmla="*/ 182 w 205"/>
              <a:gd name="T17" fmla="*/ 212 h 277"/>
              <a:gd name="T18" fmla="*/ 196 w 205"/>
              <a:gd name="T19" fmla="*/ 197 h 277"/>
              <a:gd name="T20" fmla="*/ 203 w 205"/>
              <a:gd name="T21" fmla="*/ 185 h 277"/>
              <a:gd name="T22" fmla="*/ 203 w 205"/>
              <a:gd name="T23" fmla="*/ 177 h 277"/>
              <a:gd name="T24" fmla="*/ 205 w 205"/>
              <a:gd name="T25" fmla="*/ 168 h 277"/>
              <a:gd name="T26" fmla="*/ 203 w 205"/>
              <a:gd name="T27" fmla="*/ 158 h 277"/>
              <a:gd name="T28" fmla="*/ 203 w 205"/>
              <a:gd name="T29" fmla="*/ 145 h 277"/>
              <a:gd name="T30" fmla="*/ 197 w 205"/>
              <a:gd name="T31" fmla="*/ 116 h 277"/>
              <a:gd name="T32" fmla="*/ 190 w 205"/>
              <a:gd name="T33" fmla="*/ 87 h 277"/>
              <a:gd name="T34" fmla="*/ 178 w 205"/>
              <a:gd name="T35" fmla="*/ 56 h 277"/>
              <a:gd name="T36" fmla="*/ 167 w 205"/>
              <a:gd name="T37" fmla="*/ 31 h 277"/>
              <a:gd name="T38" fmla="*/ 161 w 205"/>
              <a:gd name="T39" fmla="*/ 20 h 277"/>
              <a:gd name="T40" fmla="*/ 155 w 205"/>
              <a:gd name="T41" fmla="*/ 12 h 277"/>
              <a:gd name="T42" fmla="*/ 149 w 205"/>
              <a:gd name="T43" fmla="*/ 6 h 277"/>
              <a:gd name="T44" fmla="*/ 142 w 205"/>
              <a:gd name="T45" fmla="*/ 2 h 277"/>
              <a:gd name="T46" fmla="*/ 134 w 205"/>
              <a:gd name="T47" fmla="*/ 0 h 277"/>
              <a:gd name="T48" fmla="*/ 126 w 205"/>
              <a:gd name="T49" fmla="*/ 2 h 277"/>
              <a:gd name="T50" fmla="*/ 117 w 205"/>
              <a:gd name="T51" fmla="*/ 4 h 277"/>
              <a:gd name="T52" fmla="*/ 105 w 205"/>
              <a:gd name="T53" fmla="*/ 8 h 277"/>
              <a:gd name="T54" fmla="*/ 82 w 205"/>
              <a:gd name="T55" fmla="*/ 22 h 277"/>
              <a:gd name="T56" fmla="*/ 61 w 205"/>
              <a:gd name="T57" fmla="*/ 37 h 277"/>
              <a:gd name="T58" fmla="*/ 38 w 205"/>
              <a:gd name="T59" fmla="*/ 54 h 277"/>
              <a:gd name="T60" fmla="*/ 21 w 205"/>
              <a:gd name="T61" fmla="*/ 73 h 277"/>
              <a:gd name="T62" fmla="*/ 13 w 205"/>
              <a:gd name="T63" fmla="*/ 83 h 277"/>
              <a:gd name="T64" fmla="*/ 7 w 205"/>
              <a:gd name="T65" fmla="*/ 93 h 277"/>
              <a:gd name="T66" fmla="*/ 3 w 205"/>
              <a:gd name="T67" fmla="*/ 100 h 277"/>
              <a:gd name="T68" fmla="*/ 0 w 205"/>
              <a:gd name="T69" fmla="*/ 108 h 277"/>
              <a:gd name="T70" fmla="*/ 0 w 205"/>
              <a:gd name="T71" fmla="*/ 116 h 277"/>
              <a:gd name="T72" fmla="*/ 0 w 205"/>
              <a:gd name="T73" fmla="*/ 125 h 277"/>
              <a:gd name="T74" fmla="*/ 0 w 205"/>
              <a:gd name="T75" fmla="*/ 135 h 277"/>
              <a:gd name="T76" fmla="*/ 2 w 205"/>
              <a:gd name="T77" fmla="*/ 148 h 277"/>
              <a:gd name="T78" fmla="*/ 9 w 205"/>
              <a:gd name="T79" fmla="*/ 173 h 277"/>
              <a:gd name="T80" fmla="*/ 19 w 205"/>
              <a:gd name="T81" fmla="*/ 200 h 277"/>
              <a:gd name="T82" fmla="*/ 30 w 205"/>
              <a:gd name="T83" fmla="*/ 227 h 277"/>
              <a:gd name="T84" fmla="*/ 46 w 205"/>
              <a:gd name="T85" fmla="*/ 250 h 277"/>
              <a:gd name="T86" fmla="*/ 53 w 205"/>
              <a:gd name="T87" fmla="*/ 260 h 277"/>
              <a:gd name="T88" fmla="*/ 61 w 205"/>
              <a:gd name="T89" fmla="*/ 268 h 277"/>
              <a:gd name="T90" fmla="*/ 69 w 205"/>
              <a:gd name="T91" fmla="*/ 273 h 277"/>
              <a:gd name="T92" fmla="*/ 76 w 205"/>
              <a:gd name="T93" fmla="*/ 275 h 27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5"/>
              <a:gd name="T142" fmla="*/ 0 h 277"/>
              <a:gd name="T143" fmla="*/ 205 w 205"/>
              <a:gd name="T144" fmla="*/ 277 h 27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5" h="277">
                <a:moveTo>
                  <a:pt x="76" y="275"/>
                </a:moveTo>
                <a:lnTo>
                  <a:pt x="84" y="277"/>
                </a:lnTo>
                <a:lnTo>
                  <a:pt x="90" y="275"/>
                </a:lnTo>
                <a:lnTo>
                  <a:pt x="99" y="273"/>
                </a:lnTo>
                <a:lnTo>
                  <a:pt x="107" y="270"/>
                </a:lnTo>
                <a:lnTo>
                  <a:pt x="126" y="258"/>
                </a:lnTo>
                <a:lnTo>
                  <a:pt x="147" y="245"/>
                </a:lnTo>
                <a:lnTo>
                  <a:pt x="167" y="229"/>
                </a:lnTo>
                <a:lnTo>
                  <a:pt x="182" y="212"/>
                </a:lnTo>
                <a:lnTo>
                  <a:pt x="196" y="197"/>
                </a:lnTo>
                <a:lnTo>
                  <a:pt x="203" y="185"/>
                </a:lnTo>
                <a:lnTo>
                  <a:pt x="203" y="177"/>
                </a:lnTo>
                <a:lnTo>
                  <a:pt x="205" y="168"/>
                </a:lnTo>
                <a:lnTo>
                  <a:pt x="203" y="158"/>
                </a:lnTo>
                <a:lnTo>
                  <a:pt x="203" y="145"/>
                </a:lnTo>
                <a:lnTo>
                  <a:pt x="197" y="116"/>
                </a:lnTo>
                <a:lnTo>
                  <a:pt x="190" y="87"/>
                </a:lnTo>
                <a:lnTo>
                  <a:pt x="178" y="56"/>
                </a:lnTo>
                <a:lnTo>
                  <a:pt x="167" y="31"/>
                </a:lnTo>
                <a:lnTo>
                  <a:pt x="161" y="20"/>
                </a:lnTo>
                <a:lnTo>
                  <a:pt x="155" y="12"/>
                </a:lnTo>
                <a:lnTo>
                  <a:pt x="149" y="6"/>
                </a:lnTo>
                <a:lnTo>
                  <a:pt x="142" y="2"/>
                </a:lnTo>
                <a:lnTo>
                  <a:pt x="134" y="0"/>
                </a:lnTo>
                <a:lnTo>
                  <a:pt x="126" y="2"/>
                </a:lnTo>
                <a:lnTo>
                  <a:pt x="117" y="4"/>
                </a:lnTo>
                <a:lnTo>
                  <a:pt x="105" y="8"/>
                </a:lnTo>
                <a:lnTo>
                  <a:pt x="82" y="22"/>
                </a:lnTo>
                <a:lnTo>
                  <a:pt x="61" y="37"/>
                </a:lnTo>
                <a:lnTo>
                  <a:pt x="38" y="54"/>
                </a:lnTo>
                <a:lnTo>
                  <a:pt x="21" y="73"/>
                </a:lnTo>
                <a:lnTo>
                  <a:pt x="13" y="83"/>
                </a:lnTo>
                <a:lnTo>
                  <a:pt x="7" y="93"/>
                </a:lnTo>
                <a:lnTo>
                  <a:pt x="3" y="100"/>
                </a:lnTo>
                <a:lnTo>
                  <a:pt x="0" y="108"/>
                </a:lnTo>
                <a:lnTo>
                  <a:pt x="0" y="116"/>
                </a:lnTo>
                <a:lnTo>
                  <a:pt x="0" y="125"/>
                </a:lnTo>
                <a:lnTo>
                  <a:pt x="0" y="135"/>
                </a:lnTo>
                <a:lnTo>
                  <a:pt x="2" y="148"/>
                </a:lnTo>
                <a:lnTo>
                  <a:pt x="9" y="173"/>
                </a:lnTo>
                <a:lnTo>
                  <a:pt x="19" y="200"/>
                </a:lnTo>
                <a:lnTo>
                  <a:pt x="30" y="227"/>
                </a:lnTo>
                <a:lnTo>
                  <a:pt x="46" y="250"/>
                </a:lnTo>
                <a:lnTo>
                  <a:pt x="53" y="260"/>
                </a:lnTo>
                <a:lnTo>
                  <a:pt x="61" y="268"/>
                </a:lnTo>
                <a:lnTo>
                  <a:pt x="69" y="273"/>
                </a:lnTo>
                <a:lnTo>
                  <a:pt x="76" y="275"/>
                </a:lnTo>
              </a:path>
            </a:pathLst>
          </a:custGeom>
          <a:solidFill>
            <a:srgbClr val="CCECFF"/>
          </a:solidFill>
          <a:ln w="28575" cmpd="sng">
            <a:solidFill>
              <a:srgbClr val="244890"/>
            </a:solidFill>
            <a:prstDash val="solid"/>
            <a:round/>
            <a:headEnd/>
            <a:tailEnd/>
          </a:ln>
        </p:spPr>
        <p:txBody>
          <a:bodyPr/>
          <a:lstStyle/>
          <a:p>
            <a:endParaRPr lang="el-GR"/>
          </a:p>
        </p:txBody>
      </p:sp>
      <p:sp>
        <p:nvSpPr>
          <p:cNvPr id="57368" name="Freeform 42"/>
          <p:cNvSpPr>
            <a:spLocks/>
          </p:cNvSpPr>
          <p:nvPr/>
        </p:nvSpPr>
        <p:spPr bwMode="auto">
          <a:xfrm>
            <a:off x="7934327" y="3362327"/>
            <a:ext cx="687388" cy="923925"/>
          </a:xfrm>
          <a:custGeom>
            <a:avLst/>
            <a:gdLst>
              <a:gd name="T0" fmla="*/ 130 w 203"/>
              <a:gd name="T1" fmla="*/ 273 h 273"/>
              <a:gd name="T2" fmla="*/ 125 w 203"/>
              <a:gd name="T3" fmla="*/ 273 h 273"/>
              <a:gd name="T4" fmla="*/ 117 w 203"/>
              <a:gd name="T5" fmla="*/ 271 h 273"/>
              <a:gd name="T6" fmla="*/ 109 w 203"/>
              <a:gd name="T7" fmla="*/ 269 h 273"/>
              <a:gd name="T8" fmla="*/ 100 w 203"/>
              <a:gd name="T9" fmla="*/ 265 h 273"/>
              <a:gd name="T10" fmla="*/ 80 w 203"/>
              <a:gd name="T11" fmla="*/ 256 h 273"/>
              <a:gd name="T12" fmla="*/ 61 w 203"/>
              <a:gd name="T13" fmla="*/ 242 h 273"/>
              <a:gd name="T14" fmla="*/ 40 w 203"/>
              <a:gd name="T15" fmla="*/ 229 h 273"/>
              <a:gd name="T16" fmla="*/ 25 w 203"/>
              <a:gd name="T17" fmla="*/ 211 h 273"/>
              <a:gd name="T18" fmla="*/ 11 w 203"/>
              <a:gd name="T19" fmla="*/ 198 h 273"/>
              <a:gd name="T20" fmla="*/ 4 w 203"/>
              <a:gd name="T21" fmla="*/ 185 h 273"/>
              <a:gd name="T22" fmla="*/ 2 w 203"/>
              <a:gd name="T23" fmla="*/ 179 h 273"/>
              <a:gd name="T24" fmla="*/ 0 w 203"/>
              <a:gd name="T25" fmla="*/ 169 h 273"/>
              <a:gd name="T26" fmla="*/ 0 w 203"/>
              <a:gd name="T27" fmla="*/ 158 h 273"/>
              <a:gd name="T28" fmla="*/ 2 w 203"/>
              <a:gd name="T29" fmla="*/ 146 h 273"/>
              <a:gd name="T30" fmla="*/ 6 w 203"/>
              <a:gd name="T31" fmla="*/ 117 h 273"/>
              <a:gd name="T32" fmla="*/ 13 w 203"/>
              <a:gd name="T33" fmla="*/ 86 h 273"/>
              <a:gd name="T34" fmla="*/ 23 w 203"/>
              <a:gd name="T35" fmla="*/ 56 h 273"/>
              <a:gd name="T36" fmla="*/ 32 w 203"/>
              <a:gd name="T37" fmla="*/ 31 h 273"/>
              <a:gd name="T38" fmla="*/ 38 w 203"/>
              <a:gd name="T39" fmla="*/ 19 h 273"/>
              <a:gd name="T40" fmla="*/ 44 w 203"/>
              <a:gd name="T41" fmla="*/ 11 h 273"/>
              <a:gd name="T42" fmla="*/ 50 w 203"/>
              <a:gd name="T43" fmla="*/ 4 h 273"/>
              <a:gd name="T44" fmla="*/ 56 w 203"/>
              <a:gd name="T45" fmla="*/ 0 h 273"/>
              <a:gd name="T46" fmla="*/ 63 w 203"/>
              <a:gd name="T47" fmla="*/ 0 h 273"/>
              <a:gd name="T48" fmla="*/ 73 w 203"/>
              <a:gd name="T49" fmla="*/ 0 h 273"/>
              <a:gd name="T50" fmla="*/ 82 w 203"/>
              <a:gd name="T51" fmla="*/ 2 h 273"/>
              <a:gd name="T52" fmla="*/ 94 w 203"/>
              <a:gd name="T53" fmla="*/ 6 h 273"/>
              <a:gd name="T54" fmla="*/ 117 w 203"/>
              <a:gd name="T55" fmla="*/ 17 h 273"/>
              <a:gd name="T56" fmla="*/ 140 w 203"/>
              <a:gd name="T57" fmla="*/ 33 h 273"/>
              <a:gd name="T58" fmla="*/ 161 w 203"/>
              <a:gd name="T59" fmla="*/ 50 h 273"/>
              <a:gd name="T60" fmla="*/ 180 w 203"/>
              <a:gd name="T61" fmla="*/ 69 h 273"/>
              <a:gd name="T62" fmla="*/ 188 w 203"/>
              <a:gd name="T63" fmla="*/ 77 h 273"/>
              <a:gd name="T64" fmla="*/ 196 w 203"/>
              <a:gd name="T65" fmla="*/ 86 h 273"/>
              <a:gd name="T66" fmla="*/ 200 w 203"/>
              <a:gd name="T67" fmla="*/ 94 h 273"/>
              <a:gd name="T68" fmla="*/ 203 w 203"/>
              <a:gd name="T69" fmla="*/ 102 h 273"/>
              <a:gd name="T70" fmla="*/ 203 w 203"/>
              <a:gd name="T71" fmla="*/ 110 h 273"/>
              <a:gd name="T72" fmla="*/ 203 w 203"/>
              <a:gd name="T73" fmla="*/ 119 h 273"/>
              <a:gd name="T74" fmla="*/ 203 w 203"/>
              <a:gd name="T75" fmla="*/ 129 h 273"/>
              <a:gd name="T76" fmla="*/ 201 w 203"/>
              <a:gd name="T77" fmla="*/ 142 h 273"/>
              <a:gd name="T78" fmla="*/ 196 w 203"/>
              <a:gd name="T79" fmla="*/ 167 h 273"/>
              <a:gd name="T80" fmla="*/ 188 w 203"/>
              <a:gd name="T81" fmla="*/ 196 h 273"/>
              <a:gd name="T82" fmla="*/ 177 w 203"/>
              <a:gd name="T83" fmla="*/ 223 h 273"/>
              <a:gd name="T84" fmla="*/ 163 w 203"/>
              <a:gd name="T85" fmla="*/ 246 h 273"/>
              <a:gd name="T86" fmla="*/ 155 w 203"/>
              <a:gd name="T87" fmla="*/ 256 h 273"/>
              <a:gd name="T88" fmla="*/ 148 w 203"/>
              <a:gd name="T89" fmla="*/ 263 h 273"/>
              <a:gd name="T90" fmla="*/ 140 w 203"/>
              <a:gd name="T91" fmla="*/ 269 h 273"/>
              <a:gd name="T92" fmla="*/ 130 w 203"/>
              <a:gd name="T93" fmla="*/ 273 h 2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3"/>
              <a:gd name="T142" fmla="*/ 0 h 273"/>
              <a:gd name="T143" fmla="*/ 203 w 203"/>
              <a:gd name="T144" fmla="*/ 273 h 27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3" h="273">
                <a:moveTo>
                  <a:pt x="130" y="273"/>
                </a:moveTo>
                <a:lnTo>
                  <a:pt x="125" y="273"/>
                </a:lnTo>
                <a:lnTo>
                  <a:pt x="117" y="271"/>
                </a:lnTo>
                <a:lnTo>
                  <a:pt x="109" y="269"/>
                </a:lnTo>
                <a:lnTo>
                  <a:pt x="100" y="265"/>
                </a:lnTo>
                <a:lnTo>
                  <a:pt x="80" y="256"/>
                </a:lnTo>
                <a:lnTo>
                  <a:pt x="61" y="242"/>
                </a:lnTo>
                <a:lnTo>
                  <a:pt x="40" y="229"/>
                </a:lnTo>
                <a:lnTo>
                  <a:pt x="25" y="211"/>
                </a:lnTo>
                <a:lnTo>
                  <a:pt x="11" y="198"/>
                </a:lnTo>
                <a:lnTo>
                  <a:pt x="4" y="185"/>
                </a:lnTo>
                <a:lnTo>
                  <a:pt x="2" y="179"/>
                </a:lnTo>
                <a:lnTo>
                  <a:pt x="0" y="169"/>
                </a:lnTo>
                <a:lnTo>
                  <a:pt x="0" y="158"/>
                </a:lnTo>
                <a:lnTo>
                  <a:pt x="2" y="146"/>
                </a:lnTo>
                <a:lnTo>
                  <a:pt x="6" y="117"/>
                </a:lnTo>
                <a:lnTo>
                  <a:pt x="13" y="86"/>
                </a:lnTo>
                <a:lnTo>
                  <a:pt x="23" y="56"/>
                </a:lnTo>
                <a:lnTo>
                  <a:pt x="32" y="31"/>
                </a:lnTo>
                <a:lnTo>
                  <a:pt x="38" y="19"/>
                </a:lnTo>
                <a:lnTo>
                  <a:pt x="44" y="11"/>
                </a:lnTo>
                <a:lnTo>
                  <a:pt x="50" y="4"/>
                </a:lnTo>
                <a:lnTo>
                  <a:pt x="56" y="0"/>
                </a:lnTo>
                <a:lnTo>
                  <a:pt x="63" y="0"/>
                </a:lnTo>
                <a:lnTo>
                  <a:pt x="73" y="0"/>
                </a:lnTo>
                <a:lnTo>
                  <a:pt x="82" y="2"/>
                </a:lnTo>
                <a:lnTo>
                  <a:pt x="94" y="6"/>
                </a:lnTo>
                <a:lnTo>
                  <a:pt x="117" y="17"/>
                </a:lnTo>
                <a:lnTo>
                  <a:pt x="140" y="33"/>
                </a:lnTo>
                <a:lnTo>
                  <a:pt x="161" y="50"/>
                </a:lnTo>
                <a:lnTo>
                  <a:pt x="180" y="69"/>
                </a:lnTo>
                <a:lnTo>
                  <a:pt x="188" y="77"/>
                </a:lnTo>
                <a:lnTo>
                  <a:pt x="196" y="86"/>
                </a:lnTo>
                <a:lnTo>
                  <a:pt x="200" y="94"/>
                </a:lnTo>
                <a:lnTo>
                  <a:pt x="203" y="102"/>
                </a:lnTo>
                <a:lnTo>
                  <a:pt x="203" y="110"/>
                </a:lnTo>
                <a:lnTo>
                  <a:pt x="203" y="119"/>
                </a:lnTo>
                <a:lnTo>
                  <a:pt x="203" y="129"/>
                </a:lnTo>
                <a:lnTo>
                  <a:pt x="201" y="142"/>
                </a:lnTo>
                <a:lnTo>
                  <a:pt x="196" y="167"/>
                </a:lnTo>
                <a:lnTo>
                  <a:pt x="188" y="196"/>
                </a:lnTo>
                <a:lnTo>
                  <a:pt x="177" y="223"/>
                </a:lnTo>
                <a:lnTo>
                  <a:pt x="163" y="246"/>
                </a:lnTo>
                <a:lnTo>
                  <a:pt x="155" y="256"/>
                </a:lnTo>
                <a:lnTo>
                  <a:pt x="148" y="263"/>
                </a:lnTo>
                <a:lnTo>
                  <a:pt x="140" y="269"/>
                </a:lnTo>
                <a:lnTo>
                  <a:pt x="130" y="273"/>
                </a:lnTo>
              </a:path>
            </a:pathLst>
          </a:custGeom>
          <a:solidFill>
            <a:srgbClr val="CCECFF"/>
          </a:solidFill>
          <a:ln w="28575" cmpd="sng">
            <a:solidFill>
              <a:srgbClr val="244890"/>
            </a:solidFill>
            <a:prstDash val="solid"/>
            <a:round/>
            <a:headEnd/>
            <a:tailEnd/>
          </a:ln>
        </p:spPr>
        <p:txBody>
          <a:bodyPr/>
          <a:lstStyle/>
          <a:p>
            <a:endParaRPr lang="el-GR"/>
          </a:p>
        </p:txBody>
      </p:sp>
    </p:spTree>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487366" y="423866"/>
            <a:ext cx="2927351" cy="1360487"/>
            <a:chOff x="1378" y="348"/>
            <a:chExt cx="3003" cy="1396"/>
          </a:xfrm>
        </p:grpSpPr>
        <p:sp>
          <p:nvSpPr>
            <p:cNvPr id="58411" name="Freeform 3"/>
            <p:cNvSpPr>
              <a:spLocks/>
            </p:cNvSpPr>
            <p:nvPr/>
          </p:nvSpPr>
          <p:spPr bwMode="auto">
            <a:xfrm>
              <a:off x="3654" y="1077"/>
              <a:ext cx="379" cy="454"/>
            </a:xfrm>
            <a:custGeom>
              <a:avLst/>
              <a:gdLst>
                <a:gd name="T0" fmla="*/ 142 w 178"/>
                <a:gd name="T1" fmla="*/ 211 h 213"/>
                <a:gd name="T2" fmla="*/ 136 w 178"/>
                <a:gd name="T3" fmla="*/ 213 h 213"/>
                <a:gd name="T4" fmla="*/ 128 w 178"/>
                <a:gd name="T5" fmla="*/ 213 h 213"/>
                <a:gd name="T6" fmla="*/ 121 w 178"/>
                <a:gd name="T7" fmla="*/ 211 h 213"/>
                <a:gd name="T8" fmla="*/ 109 w 178"/>
                <a:gd name="T9" fmla="*/ 209 h 213"/>
                <a:gd name="T10" fmla="*/ 88 w 178"/>
                <a:gd name="T11" fmla="*/ 202 h 213"/>
                <a:gd name="T12" fmla="*/ 65 w 178"/>
                <a:gd name="T13" fmla="*/ 192 h 213"/>
                <a:gd name="T14" fmla="*/ 44 w 178"/>
                <a:gd name="T15" fmla="*/ 179 h 213"/>
                <a:gd name="T16" fmla="*/ 23 w 178"/>
                <a:gd name="T17" fmla="*/ 167 h 213"/>
                <a:gd name="T18" fmla="*/ 9 w 178"/>
                <a:gd name="T19" fmla="*/ 156 h 213"/>
                <a:gd name="T20" fmla="*/ 1 w 178"/>
                <a:gd name="T21" fmla="*/ 144 h 213"/>
                <a:gd name="T22" fmla="*/ 0 w 178"/>
                <a:gd name="T23" fmla="*/ 133 h 213"/>
                <a:gd name="T24" fmla="*/ 0 w 178"/>
                <a:gd name="T25" fmla="*/ 113 h 213"/>
                <a:gd name="T26" fmla="*/ 3 w 178"/>
                <a:gd name="T27" fmla="*/ 92 h 213"/>
                <a:gd name="T28" fmla="*/ 9 w 178"/>
                <a:gd name="T29" fmla="*/ 67 h 213"/>
                <a:gd name="T30" fmla="*/ 17 w 178"/>
                <a:gd name="T31" fmla="*/ 46 h 213"/>
                <a:gd name="T32" fmla="*/ 26 w 178"/>
                <a:gd name="T33" fmla="*/ 25 h 213"/>
                <a:gd name="T34" fmla="*/ 30 w 178"/>
                <a:gd name="T35" fmla="*/ 17 h 213"/>
                <a:gd name="T36" fmla="*/ 36 w 178"/>
                <a:gd name="T37" fmla="*/ 9 h 213"/>
                <a:gd name="T38" fmla="*/ 40 w 178"/>
                <a:gd name="T39" fmla="*/ 6 h 213"/>
                <a:gd name="T40" fmla="*/ 46 w 178"/>
                <a:gd name="T41" fmla="*/ 2 h 213"/>
                <a:gd name="T42" fmla="*/ 51 w 178"/>
                <a:gd name="T43" fmla="*/ 0 h 213"/>
                <a:gd name="T44" fmla="*/ 59 w 178"/>
                <a:gd name="T45" fmla="*/ 0 h 213"/>
                <a:gd name="T46" fmla="*/ 67 w 178"/>
                <a:gd name="T47" fmla="*/ 2 h 213"/>
                <a:gd name="T48" fmla="*/ 76 w 178"/>
                <a:gd name="T49" fmla="*/ 4 h 213"/>
                <a:gd name="T50" fmla="*/ 96 w 178"/>
                <a:gd name="T51" fmla="*/ 9 h 213"/>
                <a:gd name="T52" fmla="*/ 115 w 178"/>
                <a:gd name="T53" fmla="*/ 19 h 213"/>
                <a:gd name="T54" fmla="*/ 132 w 178"/>
                <a:gd name="T55" fmla="*/ 31 h 213"/>
                <a:gd name="T56" fmla="*/ 149 w 178"/>
                <a:gd name="T57" fmla="*/ 44 h 213"/>
                <a:gd name="T58" fmla="*/ 163 w 178"/>
                <a:gd name="T59" fmla="*/ 58 h 213"/>
                <a:gd name="T60" fmla="*/ 170 w 178"/>
                <a:gd name="T61" fmla="*/ 71 h 213"/>
                <a:gd name="T62" fmla="*/ 176 w 178"/>
                <a:gd name="T63" fmla="*/ 86 h 213"/>
                <a:gd name="T64" fmla="*/ 178 w 178"/>
                <a:gd name="T65" fmla="*/ 106 h 213"/>
                <a:gd name="T66" fmla="*/ 178 w 178"/>
                <a:gd name="T67" fmla="*/ 127 h 213"/>
                <a:gd name="T68" fmla="*/ 176 w 178"/>
                <a:gd name="T69" fmla="*/ 148 h 213"/>
                <a:gd name="T70" fmla="*/ 170 w 178"/>
                <a:gd name="T71" fmla="*/ 169 h 213"/>
                <a:gd name="T72" fmla="*/ 163 w 178"/>
                <a:gd name="T73" fmla="*/ 188 h 213"/>
                <a:gd name="T74" fmla="*/ 159 w 178"/>
                <a:gd name="T75" fmla="*/ 196 h 213"/>
                <a:gd name="T76" fmla="*/ 153 w 178"/>
                <a:gd name="T77" fmla="*/ 202 h 213"/>
                <a:gd name="T78" fmla="*/ 147 w 178"/>
                <a:gd name="T79" fmla="*/ 208 h 213"/>
                <a:gd name="T80" fmla="*/ 142 w 178"/>
                <a:gd name="T81" fmla="*/ 211 h 21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8"/>
                <a:gd name="T124" fmla="*/ 0 h 213"/>
                <a:gd name="T125" fmla="*/ 178 w 178"/>
                <a:gd name="T126" fmla="*/ 213 h 21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8" h="213">
                  <a:moveTo>
                    <a:pt x="142" y="211"/>
                  </a:moveTo>
                  <a:lnTo>
                    <a:pt x="136" y="213"/>
                  </a:lnTo>
                  <a:lnTo>
                    <a:pt x="128" y="213"/>
                  </a:lnTo>
                  <a:lnTo>
                    <a:pt x="121" y="211"/>
                  </a:lnTo>
                  <a:lnTo>
                    <a:pt x="109" y="209"/>
                  </a:lnTo>
                  <a:lnTo>
                    <a:pt x="88" y="202"/>
                  </a:lnTo>
                  <a:lnTo>
                    <a:pt x="65" y="192"/>
                  </a:lnTo>
                  <a:lnTo>
                    <a:pt x="44" y="179"/>
                  </a:lnTo>
                  <a:lnTo>
                    <a:pt x="23" y="167"/>
                  </a:lnTo>
                  <a:lnTo>
                    <a:pt x="9" y="156"/>
                  </a:lnTo>
                  <a:lnTo>
                    <a:pt x="1" y="144"/>
                  </a:lnTo>
                  <a:lnTo>
                    <a:pt x="0" y="133"/>
                  </a:lnTo>
                  <a:lnTo>
                    <a:pt x="0" y="113"/>
                  </a:lnTo>
                  <a:lnTo>
                    <a:pt x="3" y="92"/>
                  </a:lnTo>
                  <a:lnTo>
                    <a:pt x="9" y="67"/>
                  </a:lnTo>
                  <a:lnTo>
                    <a:pt x="17" y="46"/>
                  </a:lnTo>
                  <a:lnTo>
                    <a:pt x="26" y="25"/>
                  </a:lnTo>
                  <a:lnTo>
                    <a:pt x="30" y="17"/>
                  </a:lnTo>
                  <a:lnTo>
                    <a:pt x="36" y="9"/>
                  </a:lnTo>
                  <a:lnTo>
                    <a:pt x="40" y="6"/>
                  </a:lnTo>
                  <a:lnTo>
                    <a:pt x="46" y="2"/>
                  </a:lnTo>
                  <a:lnTo>
                    <a:pt x="51" y="0"/>
                  </a:lnTo>
                  <a:lnTo>
                    <a:pt x="59" y="0"/>
                  </a:lnTo>
                  <a:lnTo>
                    <a:pt x="67" y="2"/>
                  </a:lnTo>
                  <a:lnTo>
                    <a:pt x="76" y="4"/>
                  </a:lnTo>
                  <a:lnTo>
                    <a:pt x="96" y="9"/>
                  </a:lnTo>
                  <a:lnTo>
                    <a:pt x="115" y="19"/>
                  </a:lnTo>
                  <a:lnTo>
                    <a:pt x="132" y="31"/>
                  </a:lnTo>
                  <a:lnTo>
                    <a:pt x="149" y="44"/>
                  </a:lnTo>
                  <a:lnTo>
                    <a:pt x="163" y="58"/>
                  </a:lnTo>
                  <a:lnTo>
                    <a:pt x="170" y="71"/>
                  </a:lnTo>
                  <a:lnTo>
                    <a:pt x="176" y="86"/>
                  </a:lnTo>
                  <a:lnTo>
                    <a:pt x="178" y="106"/>
                  </a:lnTo>
                  <a:lnTo>
                    <a:pt x="178" y="127"/>
                  </a:lnTo>
                  <a:lnTo>
                    <a:pt x="176" y="148"/>
                  </a:lnTo>
                  <a:lnTo>
                    <a:pt x="170" y="169"/>
                  </a:lnTo>
                  <a:lnTo>
                    <a:pt x="163" y="188"/>
                  </a:lnTo>
                  <a:lnTo>
                    <a:pt x="159" y="196"/>
                  </a:lnTo>
                  <a:lnTo>
                    <a:pt x="153" y="202"/>
                  </a:lnTo>
                  <a:lnTo>
                    <a:pt x="147" y="208"/>
                  </a:lnTo>
                  <a:lnTo>
                    <a:pt x="142" y="211"/>
                  </a:lnTo>
                  <a:close/>
                </a:path>
              </a:pathLst>
            </a:custGeom>
            <a:solidFill>
              <a:schemeClr val="bg1"/>
            </a:solidFill>
            <a:ln w="28575" cmpd="sng">
              <a:solidFill>
                <a:srgbClr val="244890"/>
              </a:solidFill>
              <a:prstDash val="solid"/>
              <a:round/>
              <a:headEnd/>
              <a:tailEnd/>
            </a:ln>
          </p:spPr>
          <p:txBody>
            <a:bodyPr/>
            <a:lstStyle/>
            <a:p>
              <a:endParaRPr lang="el-GR"/>
            </a:p>
          </p:txBody>
        </p:sp>
        <p:sp>
          <p:nvSpPr>
            <p:cNvPr id="58412" name="Freeform 4"/>
            <p:cNvSpPr>
              <a:spLocks/>
            </p:cNvSpPr>
            <p:nvPr/>
          </p:nvSpPr>
          <p:spPr bwMode="auto">
            <a:xfrm>
              <a:off x="2397" y="610"/>
              <a:ext cx="479" cy="267"/>
            </a:xfrm>
            <a:custGeom>
              <a:avLst/>
              <a:gdLst>
                <a:gd name="T0" fmla="*/ 0 w 225"/>
                <a:gd name="T1" fmla="*/ 84 h 125"/>
                <a:gd name="T2" fmla="*/ 6 w 225"/>
                <a:gd name="T3" fmla="*/ 105 h 125"/>
                <a:gd name="T4" fmla="*/ 13 w 225"/>
                <a:gd name="T5" fmla="*/ 119 h 125"/>
                <a:gd name="T6" fmla="*/ 17 w 225"/>
                <a:gd name="T7" fmla="*/ 123 h 125"/>
                <a:gd name="T8" fmla="*/ 21 w 225"/>
                <a:gd name="T9" fmla="*/ 125 h 125"/>
                <a:gd name="T10" fmla="*/ 27 w 225"/>
                <a:gd name="T11" fmla="*/ 125 h 125"/>
                <a:gd name="T12" fmla="*/ 33 w 225"/>
                <a:gd name="T13" fmla="*/ 125 h 125"/>
                <a:gd name="T14" fmla="*/ 65 w 225"/>
                <a:gd name="T15" fmla="*/ 111 h 125"/>
                <a:gd name="T16" fmla="*/ 119 w 225"/>
                <a:gd name="T17" fmla="*/ 94 h 125"/>
                <a:gd name="T18" fmla="*/ 150 w 225"/>
                <a:gd name="T19" fmla="*/ 88 h 125"/>
                <a:gd name="T20" fmla="*/ 175 w 225"/>
                <a:gd name="T21" fmla="*/ 88 h 125"/>
                <a:gd name="T22" fmla="*/ 194 w 225"/>
                <a:gd name="T23" fmla="*/ 86 h 125"/>
                <a:gd name="T24" fmla="*/ 209 w 225"/>
                <a:gd name="T25" fmla="*/ 86 h 125"/>
                <a:gd name="T26" fmla="*/ 215 w 225"/>
                <a:gd name="T27" fmla="*/ 86 h 125"/>
                <a:gd name="T28" fmla="*/ 219 w 225"/>
                <a:gd name="T29" fmla="*/ 84 h 125"/>
                <a:gd name="T30" fmla="*/ 223 w 225"/>
                <a:gd name="T31" fmla="*/ 80 h 125"/>
                <a:gd name="T32" fmla="*/ 225 w 225"/>
                <a:gd name="T33" fmla="*/ 77 h 125"/>
                <a:gd name="T34" fmla="*/ 225 w 225"/>
                <a:gd name="T35" fmla="*/ 61 h 125"/>
                <a:gd name="T36" fmla="*/ 221 w 225"/>
                <a:gd name="T37" fmla="*/ 40 h 125"/>
                <a:gd name="T38" fmla="*/ 219 w 225"/>
                <a:gd name="T39" fmla="*/ 30 h 125"/>
                <a:gd name="T40" fmla="*/ 215 w 225"/>
                <a:gd name="T41" fmla="*/ 25 h 125"/>
                <a:gd name="T42" fmla="*/ 211 w 225"/>
                <a:gd name="T43" fmla="*/ 17 h 125"/>
                <a:gd name="T44" fmla="*/ 205 w 225"/>
                <a:gd name="T45" fmla="*/ 13 h 125"/>
                <a:gd name="T46" fmla="*/ 200 w 225"/>
                <a:gd name="T47" fmla="*/ 9 h 125"/>
                <a:gd name="T48" fmla="*/ 194 w 225"/>
                <a:gd name="T49" fmla="*/ 5 h 125"/>
                <a:gd name="T50" fmla="*/ 186 w 225"/>
                <a:gd name="T51" fmla="*/ 4 h 125"/>
                <a:gd name="T52" fmla="*/ 178 w 225"/>
                <a:gd name="T53" fmla="*/ 2 h 125"/>
                <a:gd name="T54" fmla="*/ 161 w 225"/>
                <a:gd name="T55" fmla="*/ 0 h 125"/>
                <a:gd name="T56" fmla="*/ 142 w 225"/>
                <a:gd name="T57" fmla="*/ 0 h 125"/>
                <a:gd name="T58" fmla="*/ 123 w 225"/>
                <a:gd name="T59" fmla="*/ 2 h 125"/>
                <a:gd name="T60" fmla="*/ 104 w 225"/>
                <a:gd name="T61" fmla="*/ 5 h 125"/>
                <a:gd name="T62" fmla="*/ 84 w 225"/>
                <a:gd name="T63" fmla="*/ 9 h 125"/>
                <a:gd name="T64" fmla="*/ 65 w 225"/>
                <a:gd name="T65" fmla="*/ 15 h 125"/>
                <a:gd name="T66" fmla="*/ 46 w 225"/>
                <a:gd name="T67" fmla="*/ 21 h 125"/>
                <a:gd name="T68" fmla="*/ 29 w 225"/>
                <a:gd name="T69" fmla="*/ 30 h 125"/>
                <a:gd name="T70" fmla="*/ 21 w 225"/>
                <a:gd name="T71" fmla="*/ 34 h 125"/>
                <a:gd name="T72" fmla="*/ 15 w 225"/>
                <a:gd name="T73" fmla="*/ 40 h 125"/>
                <a:gd name="T74" fmla="*/ 9 w 225"/>
                <a:gd name="T75" fmla="*/ 46 h 125"/>
                <a:gd name="T76" fmla="*/ 6 w 225"/>
                <a:gd name="T77" fmla="*/ 52 h 125"/>
                <a:gd name="T78" fmla="*/ 2 w 225"/>
                <a:gd name="T79" fmla="*/ 59 h 125"/>
                <a:gd name="T80" fmla="*/ 0 w 225"/>
                <a:gd name="T81" fmla="*/ 67 h 125"/>
                <a:gd name="T82" fmla="*/ 0 w 225"/>
                <a:gd name="T83" fmla="*/ 75 h 125"/>
                <a:gd name="T84" fmla="*/ 0 w 225"/>
                <a:gd name="T85" fmla="*/ 84 h 1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5"/>
                <a:gd name="T130" fmla="*/ 0 h 125"/>
                <a:gd name="T131" fmla="*/ 225 w 225"/>
                <a:gd name="T132" fmla="*/ 125 h 1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5" h="125">
                  <a:moveTo>
                    <a:pt x="0" y="84"/>
                  </a:moveTo>
                  <a:lnTo>
                    <a:pt x="6" y="105"/>
                  </a:lnTo>
                  <a:lnTo>
                    <a:pt x="13" y="119"/>
                  </a:lnTo>
                  <a:lnTo>
                    <a:pt x="17" y="123"/>
                  </a:lnTo>
                  <a:lnTo>
                    <a:pt x="21" y="125"/>
                  </a:lnTo>
                  <a:lnTo>
                    <a:pt x="27" y="125"/>
                  </a:lnTo>
                  <a:lnTo>
                    <a:pt x="33" y="125"/>
                  </a:lnTo>
                  <a:lnTo>
                    <a:pt x="65" y="111"/>
                  </a:lnTo>
                  <a:lnTo>
                    <a:pt x="119" y="94"/>
                  </a:lnTo>
                  <a:lnTo>
                    <a:pt x="150" y="88"/>
                  </a:lnTo>
                  <a:lnTo>
                    <a:pt x="175" y="88"/>
                  </a:lnTo>
                  <a:lnTo>
                    <a:pt x="194" y="86"/>
                  </a:lnTo>
                  <a:lnTo>
                    <a:pt x="209" y="86"/>
                  </a:lnTo>
                  <a:lnTo>
                    <a:pt x="215" y="86"/>
                  </a:lnTo>
                  <a:lnTo>
                    <a:pt x="219" y="84"/>
                  </a:lnTo>
                  <a:lnTo>
                    <a:pt x="223" y="80"/>
                  </a:lnTo>
                  <a:lnTo>
                    <a:pt x="225" y="77"/>
                  </a:lnTo>
                  <a:lnTo>
                    <a:pt x="225" y="61"/>
                  </a:lnTo>
                  <a:lnTo>
                    <a:pt x="221" y="40"/>
                  </a:lnTo>
                  <a:lnTo>
                    <a:pt x="219" y="30"/>
                  </a:lnTo>
                  <a:lnTo>
                    <a:pt x="215" y="25"/>
                  </a:lnTo>
                  <a:lnTo>
                    <a:pt x="211" y="17"/>
                  </a:lnTo>
                  <a:lnTo>
                    <a:pt x="205" y="13"/>
                  </a:lnTo>
                  <a:lnTo>
                    <a:pt x="200" y="9"/>
                  </a:lnTo>
                  <a:lnTo>
                    <a:pt x="194" y="5"/>
                  </a:lnTo>
                  <a:lnTo>
                    <a:pt x="186" y="4"/>
                  </a:lnTo>
                  <a:lnTo>
                    <a:pt x="178" y="2"/>
                  </a:lnTo>
                  <a:lnTo>
                    <a:pt x="161" y="0"/>
                  </a:lnTo>
                  <a:lnTo>
                    <a:pt x="142" y="0"/>
                  </a:lnTo>
                  <a:lnTo>
                    <a:pt x="123" y="2"/>
                  </a:lnTo>
                  <a:lnTo>
                    <a:pt x="104" y="5"/>
                  </a:lnTo>
                  <a:lnTo>
                    <a:pt x="84" y="9"/>
                  </a:lnTo>
                  <a:lnTo>
                    <a:pt x="65" y="15"/>
                  </a:lnTo>
                  <a:lnTo>
                    <a:pt x="46" y="21"/>
                  </a:lnTo>
                  <a:lnTo>
                    <a:pt x="29" y="30"/>
                  </a:lnTo>
                  <a:lnTo>
                    <a:pt x="21" y="34"/>
                  </a:lnTo>
                  <a:lnTo>
                    <a:pt x="15" y="40"/>
                  </a:lnTo>
                  <a:lnTo>
                    <a:pt x="9" y="46"/>
                  </a:lnTo>
                  <a:lnTo>
                    <a:pt x="6" y="52"/>
                  </a:lnTo>
                  <a:lnTo>
                    <a:pt x="2" y="59"/>
                  </a:lnTo>
                  <a:lnTo>
                    <a:pt x="0" y="67"/>
                  </a:lnTo>
                  <a:lnTo>
                    <a:pt x="0" y="75"/>
                  </a:lnTo>
                  <a:lnTo>
                    <a:pt x="0" y="84"/>
                  </a:lnTo>
                </a:path>
              </a:pathLst>
            </a:custGeom>
            <a:solidFill>
              <a:schemeClr val="bg1"/>
            </a:solidFill>
            <a:ln w="28575" cmpd="sng">
              <a:solidFill>
                <a:srgbClr val="244890"/>
              </a:solidFill>
              <a:prstDash val="solid"/>
              <a:round/>
              <a:headEnd/>
              <a:tailEnd/>
            </a:ln>
          </p:spPr>
          <p:txBody>
            <a:bodyPr/>
            <a:lstStyle/>
            <a:p>
              <a:endParaRPr lang="el-GR"/>
            </a:p>
          </p:txBody>
        </p:sp>
        <p:sp>
          <p:nvSpPr>
            <p:cNvPr id="58413" name="Freeform 5"/>
            <p:cNvSpPr>
              <a:spLocks/>
            </p:cNvSpPr>
            <p:nvPr/>
          </p:nvSpPr>
          <p:spPr bwMode="auto">
            <a:xfrm>
              <a:off x="2090" y="353"/>
              <a:ext cx="761" cy="436"/>
            </a:xfrm>
            <a:custGeom>
              <a:avLst/>
              <a:gdLst>
                <a:gd name="T0" fmla="*/ 4 w 357"/>
                <a:gd name="T1" fmla="*/ 146 h 205"/>
                <a:gd name="T2" fmla="*/ 11 w 357"/>
                <a:gd name="T3" fmla="*/ 163 h 205"/>
                <a:gd name="T4" fmla="*/ 19 w 357"/>
                <a:gd name="T5" fmla="*/ 178 h 205"/>
                <a:gd name="T6" fmla="*/ 25 w 357"/>
                <a:gd name="T7" fmla="*/ 190 h 205"/>
                <a:gd name="T8" fmla="*/ 32 w 357"/>
                <a:gd name="T9" fmla="*/ 198 h 205"/>
                <a:gd name="T10" fmla="*/ 38 w 357"/>
                <a:gd name="T11" fmla="*/ 203 h 205"/>
                <a:gd name="T12" fmla="*/ 46 w 357"/>
                <a:gd name="T13" fmla="*/ 205 h 205"/>
                <a:gd name="T14" fmla="*/ 54 w 357"/>
                <a:gd name="T15" fmla="*/ 205 h 205"/>
                <a:gd name="T16" fmla="*/ 63 w 357"/>
                <a:gd name="T17" fmla="*/ 201 h 205"/>
                <a:gd name="T18" fmla="*/ 84 w 357"/>
                <a:gd name="T19" fmla="*/ 192 h 205"/>
                <a:gd name="T20" fmla="*/ 111 w 357"/>
                <a:gd name="T21" fmla="*/ 176 h 205"/>
                <a:gd name="T22" fmla="*/ 128 w 357"/>
                <a:gd name="T23" fmla="*/ 167 h 205"/>
                <a:gd name="T24" fmla="*/ 148 w 357"/>
                <a:gd name="T25" fmla="*/ 159 h 205"/>
                <a:gd name="T26" fmla="*/ 169 w 357"/>
                <a:gd name="T27" fmla="*/ 150 h 205"/>
                <a:gd name="T28" fmla="*/ 194 w 357"/>
                <a:gd name="T29" fmla="*/ 140 h 205"/>
                <a:gd name="T30" fmla="*/ 219 w 357"/>
                <a:gd name="T31" fmla="*/ 132 h 205"/>
                <a:gd name="T32" fmla="*/ 240 w 357"/>
                <a:gd name="T33" fmla="*/ 126 h 205"/>
                <a:gd name="T34" fmla="*/ 261 w 357"/>
                <a:gd name="T35" fmla="*/ 123 h 205"/>
                <a:gd name="T36" fmla="*/ 278 w 357"/>
                <a:gd name="T37" fmla="*/ 121 h 205"/>
                <a:gd name="T38" fmla="*/ 309 w 357"/>
                <a:gd name="T39" fmla="*/ 119 h 205"/>
                <a:gd name="T40" fmla="*/ 330 w 357"/>
                <a:gd name="T41" fmla="*/ 117 h 205"/>
                <a:gd name="T42" fmla="*/ 338 w 357"/>
                <a:gd name="T43" fmla="*/ 113 h 205"/>
                <a:gd name="T44" fmla="*/ 346 w 357"/>
                <a:gd name="T45" fmla="*/ 111 h 205"/>
                <a:gd name="T46" fmla="*/ 349 w 357"/>
                <a:gd name="T47" fmla="*/ 105 h 205"/>
                <a:gd name="T48" fmla="*/ 353 w 357"/>
                <a:gd name="T49" fmla="*/ 100 h 205"/>
                <a:gd name="T50" fmla="*/ 357 w 357"/>
                <a:gd name="T51" fmla="*/ 90 h 205"/>
                <a:gd name="T52" fmla="*/ 357 w 357"/>
                <a:gd name="T53" fmla="*/ 76 h 205"/>
                <a:gd name="T54" fmla="*/ 357 w 357"/>
                <a:gd name="T55" fmla="*/ 61 h 205"/>
                <a:gd name="T56" fmla="*/ 355 w 357"/>
                <a:gd name="T57" fmla="*/ 40 h 205"/>
                <a:gd name="T58" fmla="*/ 353 w 357"/>
                <a:gd name="T59" fmla="*/ 32 h 205"/>
                <a:gd name="T60" fmla="*/ 349 w 357"/>
                <a:gd name="T61" fmla="*/ 23 h 205"/>
                <a:gd name="T62" fmla="*/ 342 w 357"/>
                <a:gd name="T63" fmla="*/ 17 h 205"/>
                <a:gd name="T64" fmla="*/ 334 w 357"/>
                <a:gd name="T65" fmla="*/ 11 h 205"/>
                <a:gd name="T66" fmla="*/ 322 w 357"/>
                <a:gd name="T67" fmla="*/ 7 h 205"/>
                <a:gd name="T68" fmla="*/ 309 w 357"/>
                <a:gd name="T69" fmla="*/ 3 h 205"/>
                <a:gd name="T70" fmla="*/ 296 w 357"/>
                <a:gd name="T71" fmla="*/ 1 h 205"/>
                <a:gd name="T72" fmla="*/ 282 w 357"/>
                <a:gd name="T73" fmla="*/ 0 h 205"/>
                <a:gd name="T74" fmla="*/ 249 w 357"/>
                <a:gd name="T75" fmla="*/ 0 h 205"/>
                <a:gd name="T76" fmla="*/ 215 w 357"/>
                <a:gd name="T77" fmla="*/ 1 h 205"/>
                <a:gd name="T78" fmla="*/ 182 w 357"/>
                <a:gd name="T79" fmla="*/ 9 h 205"/>
                <a:gd name="T80" fmla="*/ 150 w 357"/>
                <a:gd name="T81" fmla="*/ 17 h 205"/>
                <a:gd name="T82" fmla="*/ 119 w 357"/>
                <a:gd name="T83" fmla="*/ 26 h 205"/>
                <a:gd name="T84" fmla="*/ 90 w 357"/>
                <a:gd name="T85" fmla="*/ 40 h 205"/>
                <a:gd name="T86" fmla="*/ 61 w 357"/>
                <a:gd name="T87" fmla="*/ 53 h 205"/>
                <a:gd name="T88" fmla="*/ 38 w 357"/>
                <a:gd name="T89" fmla="*/ 69 h 205"/>
                <a:gd name="T90" fmla="*/ 27 w 357"/>
                <a:gd name="T91" fmla="*/ 76 h 205"/>
                <a:gd name="T92" fmla="*/ 17 w 357"/>
                <a:gd name="T93" fmla="*/ 86 h 205"/>
                <a:gd name="T94" fmla="*/ 9 w 357"/>
                <a:gd name="T95" fmla="*/ 94 h 205"/>
                <a:gd name="T96" fmla="*/ 6 w 357"/>
                <a:gd name="T97" fmla="*/ 103 h 205"/>
                <a:gd name="T98" fmla="*/ 2 w 357"/>
                <a:gd name="T99" fmla="*/ 113 h 205"/>
                <a:gd name="T100" fmla="*/ 0 w 357"/>
                <a:gd name="T101" fmla="*/ 125 h 205"/>
                <a:gd name="T102" fmla="*/ 0 w 357"/>
                <a:gd name="T103" fmla="*/ 134 h 205"/>
                <a:gd name="T104" fmla="*/ 4 w 357"/>
                <a:gd name="T105" fmla="*/ 146 h 20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57"/>
                <a:gd name="T160" fmla="*/ 0 h 205"/>
                <a:gd name="T161" fmla="*/ 357 w 357"/>
                <a:gd name="T162" fmla="*/ 205 h 20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57" h="205">
                  <a:moveTo>
                    <a:pt x="4" y="146"/>
                  </a:moveTo>
                  <a:lnTo>
                    <a:pt x="11" y="163"/>
                  </a:lnTo>
                  <a:lnTo>
                    <a:pt x="19" y="178"/>
                  </a:lnTo>
                  <a:lnTo>
                    <a:pt x="25" y="190"/>
                  </a:lnTo>
                  <a:lnTo>
                    <a:pt x="32" y="198"/>
                  </a:lnTo>
                  <a:lnTo>
                    <a:pt x="38" y="203"/>
                  </a:lnTo>
                  <a:lnTo>
                    <a:pt x="46" y="205"/>
                  </a:lnTo>
                  <a:lnTo>
                    <a:pt x="54" y="205"/>
                  </a:lnTo>
                  <a:lnTo>
                    <a:pt x="63" y="201"/>
                  </a:lnTo>
                  <a:lnTo>
                    <a:pt x="84" y="192"/>
                  </a:lnTo>
                  <a:lnTo>
                    <a:pt x="111" y="176"/>
                  </a:lnTo>
                  <a:lnTo>
                    <a:pt x="128" y="167"/>
                  </a:lnTo>
                  <a:lnTo>
                    <a:pt x="148" y="159"/>
                  </a:lnTo>
                  <a:lnTo>
                    <a:pt x="169" y="150"/>
                  </a:lnTo>
                  <a:lnTo>
                    <a:pt x="194" y="140"/>
                  </a:lnTo>
                  <a:lnTo>
                    <a:pt x="219" y="132"/>
                  </a:lnTo>
                  <a:lnTo>
                    <a:pt x="240" y="126"/>
                  </a:lnTo>
                  <a:lnTo>
                    <a:pt x="261" y="123"/>
                  </a:lnTo>
                  <a:lnTo>
                    <a:pt x="278" y="121"/>
                  </a:lnTo>
                  <a:lnTo>
                    <a:pt x="309" y="119"/>
                  </a:lnTo>
                  <a:lnTo>
                    <a:pt x="330" y="117"/>
                  </a:lnTo>
                  <a:lnTo>
                    <a:pt x="338" y="113"/>
                  </a:lnTo>
                  <a:lnTo>
                    <a:pt x="346" y="111"/>
                  </a:lnTo>
                  <a:lnTo>
                    <a:pt x="349" y="105"/>
                  </a:lnTo>
                  <a:lnTo>
                    <a:pt x="353" y="100"/>
                  </a:lnTo>
                  <a:lnTo>
                    <a:pt x="357" y="90"/>
                  </a:lnTo>
                  <a:lnTo>
                    <a:pt x="357" y="76"/>
                  </a:lnTo>
                  <a:lnTo>
                    <a:pt x="357" y="61"/>
                  </a:lnTo>
                  <a:lnTo>
                    <a:pt x="355" y="40"/>
                  </a:lnTo>
                  <a:lnTo>
                    <a:pt x="353" y="32"/>
                  </a:lnTo>
                  <a:lnTo>
                    <a:pt x="349" y="23"/>
                  </a:lnTo>
                  <a:lnTo>
                    <a:pt x="342" y="17"/>
                  </a:lnTo>
                  <a:lnTo>
                    <a:pt x="334" y="11"/>
                  </a:lnTo>
                  <a:lnTo>
                    <a:pt x="322" y="7"/>
                  </a:lnTo>
                  <a:lnTo>
                    <a:pt x="309" y="3"/>
                  </a:lnTo>
                  <a:lnTo>
                    <a:pt x="296" y="1"/>
                  </a:lnTo>
                  <a:lnTo>
                    <a:pt x="282" y="0"/>
                  </a:lnTo>
                  <a:lnTo>
                    <a:pt x="249" y="0"/>
                  </a:lnTo>
                  <a:lnTo>
                    <a:pt x="215" y="1"/>
                  </a:lnTo>
                  <a:lnTo>
                    <a:pt x="182" y="9"/>
                  </a:lnTo>
                  <a:lnTo>
                    <a:pt x="150" y="17"/>
                  </a:lnTo>
                  <a:lnTo>
                    <a:pt x="119" y="26"/>
                  </a:lnTo>
                  <a:lnTo>
                    <a:pt x="90" y="40"/>
                  </a:lnTo>
                  <a:lnTo>
                    <a:pt x="61" y="53"/>
                  </a:lnTo>
                  <a:lnTo>
                    <a:pt x="38" y="69"/>
                  </a:lnTo>
                  <a:lnTo>
                    <a:pt x="27" y="76"/>
                  </a:lnTo>
                  <a:lnTo>
                    <a:pt x="17" y="86"/>
                  </a:lnTo>
                  <a:lnTo>
                    <a:pt x="9" y="94"/>
                  </a:lnTo>
                  <a:lnTo>
                    <a:pt x="6" y="103"/>
                  </a:lnTo>
                  <a:lnTo>
                    <a:pt x="2" y="113"/>
                  </a:lnTo>
                  <a:lnTo>
                    <a:pt x="0" y="125"/>
                  </a:lnTo>
                  <a:lnTo>
                    <a:pt x="0" y="134"/>
                  </a:lnTo>
                  <a:lnTo>
                    <a:pt x="4" y="146"/>
                  </a:lnTo>
                </a:path>
              </a:pathLst>
            </a:custGeom>
            <a:solidFill>
              <a:schemeClr val="bg1"/>
            </a:solidFill>
            <a:ln w="28575" cmpd="sng">
              <a:solidFill>
                <a:srgbClr val="244890"/>
              </a:solidFill>
              <a:prstDash val="solid"/>
              <a:round/>
              <a:headEnd/>
              <a:tailEnd/>
            </a:ln>
          </p:spPr>
          <p:txBody>
            <a:bodyPr/>
            <a:lstStyle/>
            <a:p>
              <a:endParaRPr lang="el-GR"/>
            </a:p>
          </p:txBody>
        </p:sp>
        <p:sp>
          <p:nvSpPr>
            <p:cNvPr id="58414" name="Freeform 6"/>
            <p:cNvSpPr>
              <a:spLocks/>
            </p:cNvSpPr>
            <p:nvPr/>
          </p:nvSpPr>
          <p:spPr bwMode="auto">
            <a:xfrm>
              <a:off x="2864" y="348"/>
              <a:ext cx="782" cy="431"/>
            </a:xfrm>
            <a:custGeom>
              <a:avLst/>
              <a:gdLst>
                <a:gd name="T0" fmla="*/ 363 w 367"/>
                <a:gd name="T1" fmla="*/ 140 h 202"/>
                <a:gd name="T2" fmla="*/ 355 w 367"/>
                <a:gd name="T3" fmla="*/ 159 h 202"/>
                <a:gd name="T4" fmla="*/ 349 w 367"/>
                <a:gd name="T5" fmla="*/ 175 h 202"/>
                <a:gd name="T6" fmla="*/ 342 w 367"/>
                <a:gd name="T7" fmla="*/ 186 h 202"/>
                <a:gd name="T8" fmla="*/ 336 w 367"/>
                <a:gd name="T9" fmla="*/ 194 h 202"/>
                <a:gd name="T10" fmla="*/ 328 w 367"/>
                <a:gd name="T11" fmla="*/ 198 h 202"/>
                <a:gd name="T12" fmla="*/ 322 w 367"/>
                <a:gd name="T13" fmla="*/ 202 h 202"/>
                <a:gd name="T14" fmla="*/ 315 w 367"/>
                <a:gd name="T15" fmla="*/ 202 h 202"/>
                <a:gd name="T16" fmla="*/ 305 w 367"/>
                <a:gd name="T17" fmla="*/ 200 h 202"/>
                <a:gd name="T18" fmla="*/ 284 w 367"/>
                <a:gd name="T19" fmla="*/ 190 h 202"/>
                <a:gd name="T20" fmla="*/ 255 w 367"/>
                <a:gd name="T21" fmla="*/ 175 h 202"/>
                <a:gd name="T22" fmla="*/ 240 w 367"/>
                <a:gd name="T23" fmla="*/ 167 h 202"/>
                <a:gd name="T24" fmla="*/ 219 w 367"/>
                <a:gd name="T25" fmla="*/ 157 h 202"/>
                <a:gd name="T26" fmla="*/ 198 w 367"/>
                <a:gd name="T27" fmla="*/ 150 h 202"/>
                <a:gd name="T28" fmla="*/ 173 w 367"/>
                <a:gd name="T29" fmla="*/ 140 h 202"/>
                <a:gd name="T30" fmla="*/ 148 w 367"/>
                <a:gd name="T31" fmla="*/ 134 h 202"/>
                <a:gd name="T32" fmla="*/ 125 w 367"/>
                <a:gd name="T33" fmla="*/ 128 h 202"/>
                <a:gd name="T34" fmla="*/ 104 w 367"/>
                <a:gd name="T35" fmla="*/ 127 h 202"/>
                <a:gd name="T36" fmla="*/ 84 w 367"/>
                <a:gd name="T37" fmla="*/ 123 h 202"/>
                <a:gd name="T38" fmla="*/ 54 w 367"/>
                <a:gd name="T39" fmla="*/ 121 h 202"/>
                <a:gd name="T40" fmla="*/ 29 w 367"/>
                <a:gd name="T41" fmla="*/ 119 h 202"/>
                <a:gd name="T42" fmla="*/ 19 w 367"/>
                <a:gd name="T43" fmla="*/ 115 h 202"/>
                <a:gd name="T44" fmla="*/ 13 w 367"/>
                <a:gd name="T45" fmla="*/ 113 h 202"/>
                <a:gd name="T46" fmla="*/ 8 w 367"/>
                <a:gd name="T47" fmla="*/ 107 h 202"/>
                <a:gd name="T48" fmla="*/ 4 w 367"/>
                <a:gd name="T49" fmla="*/ 100 h 202"/>
                <a:gd name="T50" fmla="*/ 0 w 367"/>
                <a:gd name="T51" fmla="*/ 90 h 202"/>
                <a:gd name="T52" fmla="*/ 0 w 367"/>
                <a:gd name="T53" fmla="*/ 77 h 202"/>
                <a:gd name="T54" fmla="*/ 2 w 367"/>
                <a:gd name="T55" fmla="*/ 61 h 202"/>
                <a:gd name="T56" fmla="*/ 4 w 367"/>
                <a:gd name="T57" fmla="*/ 42 h 202"/>
                <a:gd name="T58" fmla="*/ 6 w 367"/>
                <a:gd name="T59" fmla="*/ 30 h 202"/>
                <a:gd name="T60" fmla="*/ 11 w 367"/>
                <a:gd name="T61" fmla="*/ 23 h 202"/>
                <a:gd name="T62" fmla="*/ 19 w 367"/>
                <a:gd name="T63" fmla="*/ 15 h 202"/>
                <a:gd name="T64" fmla="*/ 29 w 367"/>
                <a:gd name="T65" fmla="*/ 9 h 202"/>
                <a:gd name="T66" fmla="*/ 40 w 367"/>
                <a:gd name="T67" fmla="*/ 5 h 202"/>
                <a:gd name="T68" fmla="*/ 52 w 367"/>
                <a:gd name="T69" fmla="*/ 2 h 202"/>
                <a:gd name="T70" fmla="*/ 65 w 367"/>
                <a:gd name="T71" fmla="*/ 0 h 202"/>
                <a:gd name="T72" fmla="*/ 80 w 367"/>
                <a:gd name="T73" fmla="*/ 0 h 202"/>
                <a:gd name="T74" fmla="*/ 113 w 367"/>
                <a:gd name="T75" fmla="*/ 0 h 202"/>
                <a:gd name="T76" fmla="*/ 146 w 367"/>
                <a:gd name="T77" fmla="*/ 3 h 202"/>
                <a:gd name="T78" fmla="*/ 180 w 367"/>
                <a:gd name="T79" fmla="*/ 9 h 202"/>
                <a:gd name="T80" fmla="*/ 211 w 367"/>
                <a:gd name="T81" fmla="*/ 17 h 202"/>
                <a:gd name="T82" fmla="*/ 242 w 367"/>
                <a:gd name="T83" fmla="*/ 25 h 202"/>
                <a:gd name="T84" fmla="*/ 273 w 367"/>
                <a:gd name="T85" fmla="*/ 36 h 202"/>
                <a:gd name="T86" fmla="*/ 301 w 367"/>
                <a:gd name="T87" fmla="*/ 50 h 202"/>
                <a:gd name="T88" fmla="*/ 326 w 367"/>
                <a:gd name="T89" fmla="*/ 65 h 202"/>
                <a:gd name="T90" fmla="*/ 336 w 367"/>
                <a:gd name="T91" fmla="*/ 73 h 202"/>
                <a:gd name="T92" fmla="*/ 346 w 367"/>
                <a:gd name="T93" fmla="*/ 80 h 202"/>
                <a:gd name="T94" fmla="*/ 353 w 367"/>
                <a:gd name="T95" fmla="*/ 90 h 202"/>
                <a:gd name="T96" fmla="*/ 361 w 367"/>
                <a:gd name="T97" fmla="*/ 98 h 202"/>
                <a:gd name="T98" fmla="*/ 365 w 367"/>
                <a:gd name="T99" fmla="*/ 107 h 202"/>
                <a:gd name="T100" fmla="*/ 367 w 367"/>
                <a:gd name="T101" fmla="*/ 119 h 202"/>
                <a:gd name="T102" fmla="*/ 367 w 367"/>
                <a:gd name="T103" fmla="*/ 128 h 202"/>
                <a:gd name="T104" fmla="*/ 363 w 367"/>
                <a:gd name="T105" fmla="*/ 140 h 20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67"/>
                <a:gd name="T160" fmla="*/ 0 h 202"/>
                <a:gd name="T161" fmla="*/ 367 w 367"/>
                <a:gd name="T162" fmla="*/ 202 h 20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67" h="202">
                  <a:moveTo>
                    <a:pt x="363" y="140"/>
                  </a:moveTo>
                  <a:lnTo>
                    <a:pt x="355" y="159"/>
                  </a:lnTo>
                  <a:lnTo>
                    <a:pt x="349" y="175"/>
                  </a:lnTo>
                  <a:lnTo>
                    <a:pt x="342" y="186"/>
                  </a:lnTo>
                  <a:lnTo>
                    <a:pt x="336" y="194"/>
                  </a:lnTo>
                  <a:lnTo>
                    <a:pt x="328" y="198"/>
                  </a:lnTo>
                  <a:lnTo>
                    <a:pt x="322" y="202"/>
                  </a:lnTo>
                  <a:lnTo>
                    <a:pt x="315" y="202"/>
                  </a:lnTo>
                  <a:lnTo>
                    <a:pt x="305" y="200"/>
                  </a:lnTo>
                  <a:lnTo>
                    <a:pt x="284" y="190"/>
                  </a:lnTo>
                  <a:lnTo>
                    <a:pt x="255" y="175"/>
                  </a:lnTo>
                  <a:lnTo>
                    <a:pt x="240" y="167"/>
                  </a:lnTo>
                  <a:lnTo>
                    <a:pt x="219" y="157"/>
                  </a:lnTo>
                  <a:lnTo>
                    <a:pt x="198" y="150"/>
                  </a:lnTo>
                  <a:lnTo>
                    <a:pt x="173" y="140"/>
                  </a:lnTo>
                  <a:lnTo>
                    <a:pt x="148" y="134"/>
                  </a:lnTo>
                  <a:lnTo>
                    <a:pt x="125" y="128"/>
                  </a:lnTo>
                  <a:lnTo>
                    <a:pt x="104" y="127"/>
                  </a:lnTo>
                  <a:lnTo>
                    <a:pt x="84" y="123"/>
                  </a:lnTo>
                  <a:lnTo>
                    <a:pt x="54" y="121"/>
                  </a:lnTo>
                  <a:lnTo>
                    <a:pt x="29" y="119"/>
                  </a:lnTo>
                  <a:lnTo>
                    <a:pt x="19" y="115"/>
                  </a:lnTo>
                  <a:lnTo>
                    <a:pt x="13" y="113"/>
                  </a:lnTo>
                  <a:lnTo>
                    <a:pt x="8" y="107"/>
                  </a:lnTo>
                  <a:lnTo>
                    <a:pt x="4" y="100"/>
                  </a:lnTo>
                  <a:lnTo>
                    <a:pt x="0" y="90"/>
                  </a:lnTo>
                  <a:lnTo>
                    <a:pt x="0" y="77"/>
                  </a:lnTo>
                  <a:lnTo>
                    <a:pt x="2" y="61"/>
                  </a:lnTo>
                  <a:lnTo>
                    <a:pt x="4" y="42"/>
                  </a:lnTo>
                  <a:lnTo>
                    <a:pt x="6" y="30"/>
                  </a:lnTo>
                  <a:lnTo>
                    <a:pt x="11" y="23"/>
                  </a:lnTo>
                  <a:lnTo>
                    <a:pt x="19" y="15"/>
                  </a:lnTo>
                  <a:lnTo>
                    <a:pt x="29" y="9"/>
                  </a:lnTo>
                  <a:lnTo>
                    <a:pt x="40" y="5"/>
                  </a:lnTo>
                  <a:lnTo>
                    <a:pt x="52" y="2"/>
                  </a:lnTo>
                  <a:lnTo>
                    <a:pt x="65" y="0"/>
                  </a:lnTo>
                  <a:lnTo>
                    <a:pt x="80" y="0"/>
                  </a:lnTo>
                  <a:lnTo>
                    <a:pt x="113" y="0"/>
                  </a:lnTo>
                  <a:lnTo>
                    <a:pt x="146" y="3"/>
                  </a:lnTo>
                  <a:lnTo>
                    <a:pt x="180" y="9"/>
                  </a:lnTo>
                  <a:lnTo>
                    <a:pt x="211" y="17"/>
                  </a:lnTo>
                  <a:lnTo>
                    <a:pt x="242" y="25"/>
                  </a:lnTo>
                  <a:lnTo>
                    <a:pt x="273" y="36"/>
                  </a:lnTo>
                  <a:lnTo>
                    <a:pt x="301" y="50"/>
                  </a:lnTo>
                  <a:lnTo>
                    <a:pt x="326" y="65"/>
                  </a:lnTo>
                  <a:lnTo>
                    <a:pt x="336" y="73"/>
                  </a:lnTo>
                  <a:lnTo>
                    <a:pt x="346" y="80"/>
                  </a:lnTo>
                  <a:lnTo>
                    <a:pt x="353" y="90"/>
                  </a:lnTo>
                  <a:lnTo>
                    <a:pt x="361" y="98"/>
                  </a:lnTo>
                  <a:lnTo>
                    <a:pt x="365" y="107"/>
                  </a:lnTo>
                  <a:lnTo>
                    <a:pt x="367" y="119"/>
                  </a:lnTo>
                  <a:lnTo>
                    <a:pt x="367" y="128"/>
                  </a:lnTo>
                  <a:lnTo>
                    <a:pt x="363" y="140"/>
                  </a:lnTo>
                </a:path>
              </a:pathLst>
            </a:custGeom>
            <a:solidFill>
              <a:schemeClr val="bg1"/>
            </a:solidFill>
            <a:ln w="28575" cmpd="sng">
              <a:solidFill>
                <a:srgbClr val="244890"/>
              </a:solidFill>
              <a:prstDash val="solid"/>
              <a:round/>
              <a:headEnd/>
              <a:tailEnd/>
            </a:ln>
          </p:spPr>
          <p:txBody>
            <a:bodyPr/>
            <a:lstStyle/>
            <a:p>
              <a:endParaRPr lang="el-GR"/>
            </a:p>
          </p:txBody>
        </p:sp>
        <p:sp>
          <p:nvSpPr>
            <p:cNvPr id="58415" name="Freeform 7"/>
            <p:cNvSpPr>
              <a:spLocks/>
            </p:cNvSpPr>
            <p:nvPr/>
          </p:nvSpPr>
          <p:spPr bwMode="auto">
            <a:xfrm>
              <a:off x="1721" y="1105"/>
              <a:ext cx="382" cy="456"/>
            </a:xfrm>
            <a:custGeom>
              <a:avLst/>
              <a:gdLst>
                <a:gd name="T0" fmla="*/ 36 w 179"/>
                <a:gd name="T1" fmla="*/ 212 h 214"/>
                <a:gd name="T2" fmla="*/ 42 w 179"/>
                <a:gd name="T3" fmla="*/ 214 h 214"/>
                <a:gd name="T4" fmla="*/ 50 w 179"/>
                <a:gd name="T5" fmla="*/ 214 h 214"/>
                <a:gd name="T6" fmla="*/ 58 w 179"/>
                <a:gd name="T7" fmla="*/ 212 h 214"/>
                <a:gd name="T8" fmla="*/ 67 w 179"/>
                <a:gd name="T9" fmla="*/ 210 h 214"/>
                <a:gd name="T10" fmla="*/ 90 w 179"/>
                <a:gd name="T11" fmla="*/ 202 h 214"/>
                <a:gd name="T12" fmla="*/ 113 w 179"/>
                <a:gd name="T13" fmla="*/ 193 h 214"/>
                <a:gd name="T14" fmla="*/ 134 w 179"/>
                <a:gd name="T15" fmla="*/ 179 h 214"/>
                <a:gd name="T16" fmla="*/ 154 w 179"/>
                <a:gd name="T17" fmla="*/ 168 h 214"/>
                <a:gd name="T18" fmla="*/ 169 w 179"/>
                <a:gd name="T19" fmla="*/ 154 h 214"/>
                <a:gd name="T20" fmla="*/ 177 w 179"/>
                <a:gd name="T21" fmla="*/ 145 h 214"/>
                <a:gd name="T22" fmla="*/ 179 w 179"/>
                <a:gd name="T23" fmla="*/ 131 h 214"/>
                <a:gd name="T24" fmla="*/ 179 w 179"/>
                <a:gd name="T25" fmla="*/ 114 h 214"/>
                <a:gd name="T26" fmla="*/ 175 w 179"/>
                <a:gd name="T27" fmla="*/ 91 h 214"/>
                <a:gd name="T28" fmla="*/ 169 w 179"/>
                <a:gd name="T29" fmla="*/ 68 h 214"/>
                <a:gd name="T30" fmla="*/ 161 w 179"/>
                <a:gd name="T31" fmla="*/ 45 h 214"/>
                <a:gd name="T32" fmla="*/ 152 w 179"/>
                <a:gd name="T33" fmla="*/ 25 h 214"/>
                <a:gd name="T34" fmla="*/ 148 w 179"/>
                <a:gd name="T35" fmla="*/ 18 h 214"/>
                <a:gd name="T36" fmla="*/ 142 w 179"/>
                <a:gd name="T37" fmla="*/ 10 h 214"/>
                <a:gd name="T38" fmla="*/ 136 w 179"/>
                <a:gd name="T39" fmla="*/ 6 h 214"/>
                <a:gd name="T40" fmla="*/ 132 w 179"/>
                <a:gd name="T41" fmla="*/ 2 h 214"/>
                <a:gd name="T42" fmla="*/ 125 w 179"/>
                <a:gd name="T43" fmla="*/ 0 h 214"/>
                <a:gd name="T44" fmla="*/ 119 w 179"/>
                <a:gd name="T45" fmla="*/ 0 h 214"/>
                <a:gd name="T46" fmla="*/ 109 w 179"/>
                <a:gd name="T47" fmla="*/ 2 h 214"/>
                <a:gd name="T48" fmla="*/ 102 w 179"/>
                <a:gd name="T49" fmla="*/ 4 h 214"/>
                <a:gd name="T50" fmla="*/ 83 w 179"/>
                <a:gd name="T51" fmla="*/ 10 h 214"/>
                <a:gd name="T52" fmla="*/ 63 w 179"/>
                <a:gd name="T53" fmla="*/ 20 h 214"/>
                <a:gd name="T54" fmla="*/ 46 w 179"/>
                <a:gd name="T55" fmla="*/ 31 h 214"/>
                <a:gd name="T56" fmla="*/ 29 w 179"/>
                <a:gd name="T57" fmla="*/ 45 h 214"/>
                <a:gd name="T58" fmla="*/ 15 w 179"/>
                <a:gd name="T59" fmla="*/ 58 h 214"/>
                <a:gd name="T60" fmla="*/ 8 w 179"/>
                <a:gd name="T61" fmla="*/ 71 h 214"/>
                <a:gd name="T62" fmla="*/ 2 w 179"/>
                <a:gd name="T63" fmla="*/ 87 h 214"/>
                <a:gd name="T64" fmla="*/ 0 w 179"/>
                <a:gd name="T65" fmla="*/ 106 h 214"/>
                <a:gd name="T66" fmla="*/ 0 w 179"/>
                <a:gd name="T67" fmla="*/ 127 h 214"/>
                <a:gd name="T68" fmla="*/ 2 w 179"/>
                <a:gd name="T69" fmla="*/ 148 h 214"/>
                <a:gd name="T70" fmla="*/ 8 w 179"/>
                <a:gd name="T71" fmla="*/ 170 h 214"/>
                <a:gd name="T72" fmla="*/ 13 w 179"/>
                <a:gd name="T73" fmla="*/ 189 h 214"/>
                <a:gd name="T74" fmla="*/ 19 w 179"/>
                <a:gd name="T75" fmla="*/ 196 h 214"/>
                <a:gd name="T76" fmla="*/ 23 w 179"/>
                <a:gd name="T77" fmla="*/ 202 h 214"/>
                <a:gd name="T78" fmla="*/ 29 w 179"/>
                <a:gd name="T79" fmla="*/ 208 h 214"/>
                <a:gd name="T80" fmla="*/ 36 w 179"/>
                <a:gd name="T81" fmla="*/ 212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9"/>
                <a:gd name="T124" fmla="*/ 0 h 214"/>
                <a:gd name="T125" fmla="*/ 179 w 179"/>
                <a:gd name="T126" fmla="*/ 214 h 2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9" h="214">
                  <a:moveTo>
                    <a:pt x="36" y="212"/>
                  </a:moveTo>
                  <a:lnTo>
                    <a:pt x="42" y="214"/>
                  </a:lnTo>
                  <a:lnTo>
                    <a:pt x="50" y="214"/>
                  </a:lnTo>
                  <a:lnTo>
                    <a:pt x="58" y="212"/>
                  </a:lnTo>
                  <a:lnTo>
                    <a:pt x="67" y="210"/>
                  </a:lnTo>
                  <a:lnTo>
                    <a:pt x="90" y="202"/>
                  </a:lnTo>
                  <a:lnTo>
                    <a:pt x="113" y="193"/>
                  </a:lnTo>
                  <a:lnTo>
                    <a:pt x="134" y="179"/>
                  </a:lnTo>
                  <a:lnTo>
                    <a:pt x="154" y="168"/>
                  </a:lnTo>
                  <a:lnTo>
                    <a:pt x="169" y="154"/>
                  </a:lnTo>
                  <a:lnTo>
                    <a:pt x="177" y="145"/>
                  </a:lnTo>
                  <a:lnTo>
                    <a:pt x="179" y="131"/>
                  </a:lnTo>
                  <a:lnTo>
                    <a:pt x="179" y="114"/>
                  </a:lnTo>
                  <a:lnTo>
                    <a:pt x="175" y="91"/>
                  </a:lnTo>
                  <a:lnTo>
                    <a:pt x="169" y="68"/>
                  </a:lnTo>
                  <a:lnTo>
                    <a:pt x="161" y="45"/>
                  </a:lnTo>
                  <a:lnTo>
                    <a:pt x="152" y="25"/>
                  </a:lnTo>
                  <a:lnTo>
                    <a:pt x="148" y="18"/>
                  </a:lnTo>
                  <a:lnTo>
                    <a:pt x="142" y="10"/>
                  </a:lnTo>
                  <a:lnTo>
                    <a:pt x="136" y="6"/>
                  </a:lnTo>
                  <a:lnTo>
                    <a:pt x="132" y="2"/>
                  </a:lnTo>
                  <a:lnTo>
                    <a:pt x="125" y="0"/>
                  </a:lnTo>
                  <a:lnTo>
                    <a:pt x="119" y="0"/>
                  </a:lnTo>
                  <a:lnTo>
                    <a:pt x="109" y="2"/>
                  </a:lnTo>
                  <a:lnTo>
                    <a:pt x="102" y="4"/>
                  </a:lnTo>
                  <a:lnTo>
                    <a:pt x="83" y="10"/>
                  </a:lnTo>
                  <a:lnTo>
                    <a:pt x="63" y="20"/>
                  </a:lnTo>
                  <a:lnTo>
                    <a:pt x="46" y="31"/>
                  </a:lnTo>
                  <a:lnTo>
                    <a:pt x="29" y="45"/>
                  </a:lnTo>
                  <a:lnTo>
                    <a:pt x="15" y="58"/>
                  </a:lnTo>
                  <a:lnTo>
                    <a:pt x="8" y="71"/>
                  </a:lnTo>
                  <a:lnTo>
                    <a:pt x="2" y="87"/>
                  </a:lnTo>
                  <a:lnTo>
                    <a:pt x="0" y="106"/>
                  </a:lnTo>
                  <a:lnTo>
                    <a:pt x="0" y="127"/>
                  </a:lnTo>
                  <a:lnTo>
                    <a:pt x="2" y="148"/>
                  </a:lnTo>
                  <a:lnTo>
                    <a:pt x="8" y="170"/>
                  </a:lnTo>
                  <a:lnTo>
                    <a:pt x="13" y="189"/>
                  </a:lnTo>
                  <a:lnTo>
                    <a:pt x="19" y="196"/>
                  </a:lnTo>
                  <a:lnTo>
                    <a:pt x="23" y="202"/>
                  </a:lnTo>
                  <a:lnTo>
                    <a:pt x="29" y="208"/>
                  </a:lnTo>
                  <a:lnTo>
                    <a:pt x="36" y="212"/>
                  </a:lnTo>
                  <a:close/>
                </a:path>
              </a:pathLst>
            </a:custGeom>
            <a:solidFill>
              <a:schemeClr val="bg1"/>
            </a:solidFill>
            <a:ln w="28575" cmpd="sng">
              <a:solidFill>
                <a:srgbClr val="244890"/>
              </a:solidFill>
              <a:prstDash val="solid"/>
              <a:round/>
              <a:headEnd/>
              <a:tailEnd/>
            </a:ln>
          </p:spPr>
          <p:txBody>
            <a:bodyPr/>
            <a:lstStyle/>
            <a:p>
              <a:endParaRPr lang="el-GR"/>
            </a:p>
          </p:txBody>
        </p:sp>
        <p:sp>
          <p:nvSpPr>
            <p:cNvPr id="58416" name="Freeform 8"/>
            <p:cNvSpPr>
              <a:spLocks/>
            </p:cNvSpPr>
            <p:nvPr/>
          </p:nvSpPr>
          <p:spPr bwMode="auto">
            <a:xfrm>
              <a:off x="1378" y="1154"/>
              <a:ext cx="437" cy="590"/>
            </a:xfrm>
            <a:custGeom>
              <a:avLst/>
              <a:gdLst>
                <a:gd name="T0" fmla="*/ 76 w 205"/>
                <a:gd name="T1" fmla="*/ 275 h 277"/>
                <a:gd name="T2" fmla="*/ 84 w 205"/>
                <a:gd name="T3" fmla="*/ 277 h 277"/>
                <a:gd name="T4" fmla="*/ 90 w 205"/>
                <a:gd name="T5" fmla="*/ 275 h 277"/>
                <a:gd name="T6" fmla="*/ 99 w 205"/>
                <a:gd name="T7" fmla="*/ 273 h 277"/>
                <a:gd name="T8" fmla="*/ 107 w 205"/>
                <a:gd name="T9" fmla="*/ 270 h 277"/>
                <a:gd name="T10" fmla="*/ 126 w 205"/>
                <a:gd name="T11" fmla="*/ 258 h 277"/>
                <a:gd name="T12" fmla="*/ 147 w 205"/>
                <a:gd name="T13" fmla="*/ 245 h 277"/>
                <a:gd name="T14" fmla="*/ 167 w 205"/>
                <a:gd name="T15" fmla="*/ 229 h 277"/>
                <a:gd name="T16" fmla="*/ 182 w 205"/>
                <a:gd name="T17" fmla="*/ 212 h 277"/>
                <a:gd name="T18" fmla="*/ 196 w 205"/>
                <a:gd name="T19" fmla="*/ 197 h 277"/>
                <a:gd name="T20" fmla="*/ 203 w 205"/>
                <a:gd name="T21" fmla="*/ 185 h 277"/>
                <a:gd name="T22" fmla="*/ 203 w 205"/>
                <a:gd name="T23" fmla="*/ 177 h 277"/>
                <a:gd name="T24" fmla="*/ 205 w 205"/>
                <a:gd name="T25" fmla="*/ 168 h 277"/>
                <a:gd name="T26" fmla="*/ 203 w 205"/>
                <a:gd name="T27" fmla="*/ 158 h 277"/>
                <a:gd name="T28" fmla="*/ 203 w 205"/>
                <a:gd name="T29" fmla="*/ 145 h 277"/>
                <a:gd name="T30" fmla="*/ 197 w 205"/>
                <a:gd name="T31" fmla="*/ 116 h 277"/>
                <a:gd name="T32" fmla="*/ 190 w 205"/>
                <a:gd name="T33" fmla="*/ 87 h 277"/>
                <a:gd name="T34" fmla="*/ 178 w 205"/>
                <a:gd name="T35" fmla="*/ 56 h 277"/>
                <a:gd name="T36" fmla="*/ 167 w 205"/>
                <a:gd name="T37" fmla="*/ 31 h 277"/>
                <a:gd name="T38" fmla="*/ 161 w 205"/>
                <a:gd name="T39" fmla="*/ 20 h 277"/>
                <a:gd name="T40" fmla="*/ 155 w 205"/>
                <a:gd name="T41" fmla="*/ 12 h 277"/>
                <a:gd name="T42" fmla="*/ 149 w 205"/>
                <a:gd name="T43" fmla="*/ 6 h 277"/>
                <a:gd name="T44" fmla="*/ 142 w 205"/>
                <a:gd name="T45" fmla="*/ 2 h 277"/>
                <a:gd name="T46" fmla="*/ 134 w 205"/>
                <a:gd name="T47" fmla="*/ 0 h 277"/>
                <a:gd name="T48" fmla="*/ 126 w 205"/>
                <a:gd name="T49" fmla="*/ 2 h 277"/>
                <a:gd name="T50" fmla="*/ 117 w 205"/>
                <a:gd name="T51" fmla="*/ 4 h 277"/>
                <a:gd name="T52" fmla="*/ 105 w 205"/>
                <a:gd name="T53" fmla="*/ 8 h 277"/>
                <a:gd name="T54" fmla="*/ 82 w 205"/>
                <a:gd name="T55" fmla="*/ 22 h 277"/>
                <a:gd name="T56" fmla="*/ 61 w 205"/>
                <a:gd name="T57" fmla="*/ 37 h 277"/>
                <a:gd name="T58" fmla="*/ 38 w 205"/>
                <a:gd name="T59" fmla="*/ 54 h 277"/>
                <a:gd name="T60" fmla="*/ 21 w 205"/>
                <a:gd name="T61" fmla="*/ 73 h 277"/>
                <a:gd name="T62" fmla="*/ 13 w 205"/>
                <a:gd name="T63" fmla="*/ 83 h 277"/>
                <a:gd name="T64" fmla="*/ 7 w 205"/>
                <a:gd name="T65" fmla="*/ 93 h 277"/>
                <a:gd name="T66" fmla="*/ 3 w 205"/>
                <a:gd name="T67" fmla="*/ 100 h 277"/>
                <a:gd name="T68" fmla="*/ 0 w 205"/>
                <a:gd name="T69" fmla="*/ 108 h 277"/>
                <a:gd name="T70" fmla="*/ 0 w 205"/>
                <a:gd name="T71" fmla="*/ 116 h 277"/>
                <a:gd name="T72" fmla="*/ 0 w 205"/>
                <a:gd name="T73" fmla="*/ 125 h 277"/>
                <a:gd name="T74" fmla="*/ 0 w 205"/>
                <a:gd name="T75" fmla="*/ 135 h 277"/>
                <a:gd name="T76" fmla="*/ 2 w 205"/>
                <a:gd name="T77" fmla="*/ 148 h 277"/>
                <a:gd name="T78" fmla="*/ 9 w 205"/>
                <a:gd name="T79" fmla="*/ 173 h 277"/>
                <a:gd name="T80" fmla="*/ 19 w 205"/>
                <a:gd name="T81" fmla="*/ 200 h 277"/>
                <a:gd name="T82" fmla="*/ 30 w 205"/>
                <a:gd name="T83" fmla="*/ 227 h 277"/>
                <a:gd name="T84" fmla="*/ 46 w 205"/>
                <a:gd name="T85" fmla="*/ 250 h 277"/>
                <a:gd name="T86" fmla="*/ 53 w 205"/>
                <a:gd name="T87" fmla="*/ 260 h 277"/>
                <a:gd name="T88" fmla="*/ 61 w 205"/>
                <a:gd name="T89" fmla="*/ 268 h 277"/>
                <a:gd name="T90" fmla="*/ 69 w 205"/>
                <a:gd name="T91" fmla="*/ 273 h 277"/>
                <a:gd name="T92" fmla="*/ 76 w 205"/>
                <a:gd name="T93" fmla="*/ 275 h 27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5"/>
                <a:gd name="T142" fmla="*/ 0 h 277"/>
                <a:gd name="T143" fmla="*/ 205 w 205"/>
                <a:gd name="T144" fmla="*/ 277 h 27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5" h="277">
                  <a:moveTo>
                    <a:pt x="76" y="275"/>
                  </a:moveTo>
                  <a:lnTo>
                    <a:pt x="84" y="277"/>
                  </a:lnTo>
                  <a:lnTo>
                    <a:pt x="90" y="275"/>
                  </a:lnTo>
                  <a:lnTo>
                    <a:pt x="99" y="273"/>
                  </a:lnTo>
                  <a:lnTo>
                    <a:pt x="107" y="270"/>
                  </a:lnTo>
                  <a:lnTo>
                    <a:pt x="126" y="258"/>
                  </a:lnTo>
                  <a:lnTo>
                    <a:pt x="147" y="245"/>
                  </a:lnTo>
                  <a:lnTo>
                    <a:pt x="167" y="229"/>
                  </a:lnTo>
                  <a:lnTo>
                    <a:pt x="182" y="212"/>
                  </a:lnTo>
                  <a:lnTo>
                    <a:pt x="196" y="197"/>
                  </a:lnTo>
                  <a:lnTo>
                    <a:pt x="203" y="185"/>
                  </a:lnTo>
                  <a:lnTo>
                    <a:pt x="203" y="177"/>
                  </a:lnTo>
                  <a:lnTo>
                    <a:pt x="205" y="168"/>
                  </a:lnTo>
                  <a:lnTo>
                    <a:pt x="203" y="158"/>
                  </a:lnTo>
                  <a:lnTo>
                    <a:pt x="203" y="145"/>
                  </a:lnTo>
                  <a:lnTo>
                    <a:pt x="197" y="116"/>
                  </a:lnTo>
                  <a:lnTo>
                    <a:pt x="190" y="87"/>
                  </a:lnTo>
                  <a:lnTo>
                    <a:pt x="178" y="56"/>
                  </a:lnTo>
                  <a:lnTo>
                    <a:pt x="167" y="31"/>
                  </a:lnTo>
                  <a:lnTo>
                    <a:pt x="161" y="20"/>
                  </a:lnTo>
                  <a:lnTo>
                    <a:pt x="155" y="12"/>
                  </a:lnTo>
                  <a:lnTo>
                    <a:pt x="149" y="6"/>
                  </a:lnTo>
                  <a:lnTo>
                    <a:pt x="142" y="2"/>
                  </a:lnTo>
                  <a:lnTo>
                    <a:pt x="134" y="0"/>
                  </a:lnTo>
                  <a:lnTo>
                    <a:pt x="126" y="2"/>
                  </a:lnTo>
                  <a:lnTo>
                    <a:pt x="117" y="4"/>
                  </a:lnTo>
                  <a:lnTo>
                    <a:pt x="105" y="8"/>
                  </a:lnTo>
                  <a:lnTo>
                    <a:pt x="82" y="22"/>
                  </a:lnTo>
                  <a:lnTo>
                    <a:pt x="61" y="37"/>
                  </a:lnTo>
                  <a:lnTo>
                    <a:pt x="38" y="54"/>
                  </a:lnTo>
                  <a:lnTo>
                    <a:pt x="21" y="73"/>
                  </a:lnTo>
                  <a:lnTo>
                    <a:pt x="13" y="83"/>
                  </a:lnTo>
                  <a:lnTo>
                    <a:pt x="7" y="93"/>
                  </a:lnTo>
                  <a:lnTo>
                    <a:pt x="3" y="100"/>
                  </a:lnTo>
                  <a:lnTo>
                    <a:pt x="0" y="108"/>
                  </a:lnTo>
                  <a:lnTo>
                    <a:pt x="0" y="116"/>
                  </a:lnTo>
                  <a:lnTo>
                    <a:pt x="0" y="125"/>
                  </a:lnTo>
                  <a:lnTo>
                    <a:pt x="0" y="135"/>
                  </a:lnTo>
                  <a:lnTo>
                    <a:pt x="2" y="148"/>
                  </a:lnTo>
                  <a:lnTo>
                    <a:pt x="9" y="173"/>
                  </a:lnTo>
                  <a:lnTo>
                    <a:pt x="19" y="200"/>
                  </a:lnTo>
                  <a:lnTo>
                    <a:pt x="30" y="227"/>
                  </a:lnTo>
                  <a:lnTo>
                    <a:pt x="46" y="250"/>
                  </a:lnTo>
                  <a:lnTo>
                    <a:pt x="53" y="260"/>
                  </a:lnTo>
                  <a:lnTo>
                    <a:pt x="61" y="268"/>
                  </a:lnTo>
                  <a:lnTo>
                    <a:pt x="69" y="273"/>
                  </a:lnTo>
                  <a:lnTo>
                    <a:pt x="76" y="275"/>
                  </a:lnTo>
                </a:path>
              </a:pathLst>
            </a:custGeom>
            <a:solidFill>
              <a:schemeClr val="bg1"/>
            </a:solidFill>
            <a:ln w="28575" cmpd="sng">
              <a:solidFill>
                <a:srgbClr val="244890"/>
              </a:solidFill>
              <a:prstDash val="solid"/>
              <a:round/>
              <a:headEnd/>
              <a:tailEnd/>
            </a:ln>
          </p:spPr>
          <p:txBody>
            <a:bodyPr/>
            <a:lstStyle/>
            <a:p>
              <a:endParaRPr lang="el-GR"/>
            </a:p>
          </p:txBody>
        </p:sp>
        <p:sp>
          <p:nvSpPr>
            <p:cNvPr id="58417" name="Freeform 9"/>
            <p:cNvSpPr>
              <a:spLocks/>
            </p:cNvSpPr>
            <p:nvPr/>
          </p:nvSpPr>
          <p:spPr bwMode="auto">
            <a:xfrm>
              <a:off x="3948" y="1126"/>
              <a:ext cx="433" cy="582"/>
            </a:xfrm>
            <a:custGeom>
              <a:avLst/>
              <a:gdLst>
                <a:gd name="T0" fmla="*/ 130 w 203"/>
                <a:gd name="T1" fmla="*/ 273 h 273"/>
                <a:gd name="T2" fmla="*/ 125 w 203"/>
                <a:gd name="T3" fmla="*/ 273 h 273"/>
                <a:gd name="T4" fmla="*/ 117 w 203"/>
                <a:gd name="T5" fmla="*/ 271 h 273"/>
                <a:gd name="T6" fmla="*/ 109 w 203"/>
                <a:gd name="T7" fmla="*/ 269 h 273"/>
                <a:gd name="T8" fmla="*/ 100 w 203"/>
                <a:gd name="T9" fmla="*/ 265 h 273"/>
                <a:gd name="T10" fmla="*/ 80 w 203"/>
                <a:gd name="T11" fmla="*/ 256 h 273"/>
                <a:gd name="T12" fmla="*/ 61 w 203"/>
                <a:gd name="T13" fmla="*/ 242 h 273"/>
                <a:gd name="T14" fmla="*/ 40 w 203"/>
                <a:gd name="T15" fmla="*/ 229 h 273"/>
                <a:gd name="T16" fmla="*/ 25 w 203"/>
                <a:gd name="T17" fmla="*/ 211 h 273"/>
                <a:gd name="T18" fmla="*/ 11 w 203"/>
                <a:gd name="T19" fmla="*/ 198 h 273"/>
                <a:gd name="T20" fmla="*/ 4 w 203"/>
                <a:gd name="T21" fmla="*/ 185 h 273"/>
                <a:gd name="T22" fmla="*/ 2 w 203"/>
                <a:gd name="T23" fmla="*/ 179 h 273"/>
                <a:gd name="T24" fmla="*/ 0 w 203"/>
                <a:gd name="T25" fmla="*/ 169 h 273"/>
                <a:gd name="T26" fmla="*/ 0 w 203"/>
                <a:gd name="T27" fmla="*/ 158 h 273"/>
                <a:gd name="T28" fmla="*/ 2 w 203"/>
                <a:gd name="T29" fmla="*/ 146 h 273"/>
                <a:gd name="T30" fmla="*/ 6 w 203"/>
                <a:gd name="T31" fmla="*/ 117 h 273"/>
                <a:gd name="T32" fmla="*/ 13 w 203"/>
                <a:gd name="T33" fmla="*/ 86 h 273"/>
                <a:gd name="T34" fmla="*/ 23 w 203"/>
                <a:gd name="T35" fmla="*/ 56 h 273"/>
                <a:gd name="T36" fmla="*/ 32 w 203"/>
                <a:gd name="T37" fmla="*/ 31 h 273"/>
                <a:gd name="T38" fmla="*/ 38 w 203"/>
                <a:gd name="T39" fmla="*/ 19 h 273"/>
                <a:gd name="T40" fmla="*/ 44 w 203"/>
                <a:gd name="T41" fmla="*/ 11 h 273"/>
                <a:gd name="T42" fmla="*/ 50 w 203"/>
                <a:gd name="T43" fmla="*/ 4 h 273"/>
                <a:gd name="T44" fmla="*/ 56 w 203"/>
                <a:gd name="T45" fmla="*/ 0 h 273"/>
                <a:gd name="T46" fmla="*/ 63 w 203"/>
                <a:gd name="T47" fmla="*/ 0 h 273"/>
                <a:gd name="T48" fmla="*/ 73 w 203"/>
                <a:gd name="T49" fmla="*/ 0 h 273"/>
                <a:gd name="T50" fmla="*/ 82 w 203"/>
                <a:gd name="T51" fmla="*/ 2 h 273"/>
                <a:gd name="T52" fmla="*/ 94 w 203"/>
                <a:gd name="T53" fmla="*/ 6 h 273"/>
                <a:gd name="T54" fmla="*/ 117 w 203"/>
                <a:gd name="T55" fmla="*/ 17 h 273"/>
                <a:gd name="T56" fmla="*/ 140 w 203"/>
                <a:gd name="T57" fmla="*/ 33 h 273"/>
                <a:gd name="T58" fmla="*/ 161 w 203"/>
                <a:gd name="T59" fmla="*/ 50 h 273"/>
                <a:gd name="T60" fmla="*/ 180 w 203"/>
                <a:gd name="T61" fmla="*/ 69 h 273"/>
                <a:gd name="T62" fmla="*/ 188 w 203"/>
                <a:gd name="T63" fmla="*/ 77 h 273"/>
                <a:gd name="T64" fmla="*/ 196 w 203"/>
                <a:gd name="T65" fmla="*/ 86 h 273"/>
                <a:gd name="T66" fmla="*/ 200 w 203"/>
                <a:gd name="T67" fmla="*/ 94 h 273"/>
                <a:gd name="T68" fmla="*/ 203 w 203"/>
                <a:gd name="T69" fmla="*/ 102 h 273"/>
                <a:gd name="T70" fmla="*/ 203 w 203"/>
                <a:gd name="T71" fmla="*/ 110 h 273"/>
                <a:gd name="T72" fmla="*/ 203 w 203"/>
                <a:gd name="T73" fmla="*/ 119 h 273"/>
                <a:gd name="T74" fmla="*/ 203 w 203"/>
                <a:gd name="T75" fmla="*/ 129 h 273"/>
                <a:gd name="T76" fmla="*/ 201 w 203"/>
                <a:gd name="T77" fmla="*/ 142 h 273"/>
                <a:gd name="T78" fmla="*/ 196 w 203"/>
                <a:gd name="T79" fmla="*/ 167 h 273"/>
                <a:gd name="T80" fmla="*/ 188 w 203"/>
                <a:gd name="T81" fmla="*/ 196 h 273"/>
                <a:gd name="T82" fmla="*/ 177 w 203"/>
                <a:gd name="T83" fmla="*/ 223 h 273"/>
                <a:gd name="T84" fmla="*/ 163 w 203"/>
                <a:gd name="T85" fmla="*/ 246 h 273"/>
                <a:gd name="T86" fmla="*/ 155 w 203"/>
                <a:gd name="T87" fmla="*/ 256 h 273"/>
                <a:gd name="T88" fmla="*/ 148 w 203"/>
                <a:gd name="T89" fmla="*/ 263 h 273"/>
                <a:gd name="T90" fmla="*/ 140 w 203"/>
                <a:gd name="T91" fmla="*/ 269 h 273"/>
                <a:gd name="T92" fmla="*/ 130 w 203"/>
                <a:gd name="T93" fmla="*/ 273 h 2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3"/>
                <a:gd name="T142" fmla="*/ 0 h 273"/>
                <a:gd name="T143" fmla="*/ 203 w 203"/>
                <a:gd name="T144" fmla="*/ 273 h 27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3" h="273">
                  <a:moveTo>
                    <a:pt x="130" y="273"/>
                  </a:moveTo>
                  <a:lnTo>
                    <a:pt x="125" y="273"/>
                  </a:lnTo>
                  <a:lnTo>
                    <a:pt x="117" y="271"/>
                  </a:lnTo>
                  <a:lnTo>
                    <a:pt x="109" y="269"/>
                  </a:lnTo>
                  <a:lnTo>
                    <a:pt x="100" y="265"/>
                  </a:lnTo>
                  <a:lnTo>
                    <a:pt x="80" y="256"/>
                  </a:lnTo>
                  <a:lnTo>
                    <a:pt x="61" y="242"/>
                  </a:lnTo>
                  <a:lnTo>
                    <a:pt x="40" y="229"/>
                  </a:lnTo>
                  <a:lnTo>
                    <a:pt x="25" y="211"/>
                  </a:lnTo>
                  <a:lnTo>
                    <a:pt x="11" y="198"/>
                  </a:lnTo>
                  <a:lnTo>
                    <a:pt x="4" y="185"/>
                  </a:lnTo>
                  <a:lnTo>
                    <a:pt x="2" y="179"/>
                  </a:lnTo>
                  <a:lnTo>
                    <a:pt x="0" y="169"/>
                  </a:lnTo>
                  <a:lnTo>
                    <a:pt x="0" y="158"/>
                  </a:lnTo>
                  <a:lnTo>
                    <a:pt x="2" y="146"/>
                  </a:lnTo>
                  <a:lnTo>
                    <a:pt x="6" y="117"/>
                  </a:lnTo>
                  <a:lnTo>
                    <a:pt x="13" y="86"/>
                  </a:lnTo>
                  <a:lnTo>
                    <a:pt x="23" y="56"/>
                  </a:lnTo>
                  <a:lnTo>
                    <a:pt x="32" y="31"/>
                  </a:lnTo>
                  <a:lnTo>
                    <a:pt x="38" y="19"/>
                  </a:lnTo>
                  <a:lnTo>
                    <a:pt x="44" y="11"/>
                  </a:lnTo>
                  <a:lnTo>
                    <a:pt x="50" y="4"/>
                  </a:lnTo>
                  <a:lnTo>
                    <a:pt x="56" y="0"/>
                  </a:lnTo>
                  <a:lnTo>
                    <a:pt x="63" y="0"/>
                  </a:lnTo>
                  <a:lnTo>
                    <a:pt x="73" y="0"/>
                  </a:lnTo>
                  <a:lnTo>
                    <a:pt x="82" y="2"/>
                  </a:lnTo>
                  <a:lnTo>
                    <a:pt x="94" y="6"/>
                  </a:lnTo>
                  <a:lnTo>
                    <a:pt x="117" y="17"/>
                  </a:lnTo>
                  <a:lnTo>
                    <a:pt x="140" y="33"/>
                  </a:lnTo>
                  <a:lnTo>
                    <a:pt x="161" y="50"/>
                  </a:lnTo>
                  <a:lnTo>
                    <a:pt x="180" y="69"/>
                  </a:lnTo>
                  <a:lnTo>
                    <a:pt x="188" y="77"/>
                  </a:lnTo>
                  <a:lnTo>
                    <a:pt x="196" y="86"/>
                  </a:lnTo>
                  <a:lnTo>
                    <a:pt x="200" y="94"/>
                  </a:lnTo>
                  <a:lnTo>
                    <a:pt x="203" y="102"/>
                  </a:lnTo>
                  <a:lnTo>
                    <a:pt x="203" y="110"/>
                  </a:lnTo>
                  <a:lnTo>
                    <a:pt x="203" y="119"/>
                  </a:lnTo>
                  <a:lnTo>
                    <a:pt x="203" y="129"/>
                  </a:lnTo>
                  <a:lnTo>
                    <a:pt x="201" y="142"/>
                  </a:lnTo>
                  <a:lnTo>
                    <a:pt x="196" y="167"/>
                  </a:lnTo>
                  <a:lnTo>
                    <a:pt x="188" y="196"/>
                  </a:lnTo>
                  <a:lnTo>
                    <a:pt x="177" y="223"/>
                  </a:lnTo>
                  <a:lnTo>
                    <a:pt x="163" y="246"/>
                  </a:lnTo>
                  <a:lnTo>
                    <a:pt x="155" y="256"/>
                  </a:lnTo>
                  <a:lnTo>
                    <a:pt x="148" y="263"/>
                  </a:lnTo>
                  <a:lnTo>
                    <a:pt x="140" y="269"/>
                  </a:lnTo>
                  <a:lnTo>
                    <a:pt x="130" y="273"/>
                  </a:lnTo>
                </a:path>
              </a:pathLst>
            </a:custGeom>
            <a:solidFill>
              <a:schemeClr val="bg1"/>
            </a:solidFill>
            <a:ln w="28575" cmpd="sng">
              <a:solidFill>
                <a:srgbClr val="244890"/>
              </a:solidFill>
              <a:prstDash val="solid"/>
              <a:round/>
              <a:headEnd/>
              <a:tailEnd/>
            </a:ln>
          </p:spPr>
          <p:txBody>
            <a:bodyPr/>
            <a:lstStyle/>
            <a:p>
              <a:endParaRPr lang="el-GR"/>
            </a:p>
          </p:txBody>
        </p:sp>
        <p:sp>
          <p:nvSpPr>
            <p:cNvPr id="58418" name="Freeform 10"/>
            <p:cNvSpPr>
              <a:spLocks/>
            </p:cNvSpPr>
            <p:nvPr/>
          </p:nvSpPr>
          <p:spPr bwMode="auto">
            <a:xfrm>
              <a:off x="2872" y="606"/>
              <a:ext cx="473" cy="271"/>
            </a:xfrm>
            <a:custGeom>
              <a:avLst/>
              <a:gdLst>
                <a:gd name="T0" fmla="*/ 2 w 222"/>
                <a:gd name="T1" fmla="*/ 40 h 127"/>
                <a:gd name="T2" fmla="*/ 0 w 222"/>
                <a:gd name="T3" fmla="*/ 63 h 127"/>
                <a:gd name="T4" fmla="*/ 0 w 222"/>
                <a:gd name="T5" fmla="*/ 77 h 127"/>
                <a:gd name="T6" fmla="*/ 2 w 222"/>
                <a:gd name="T7" fmla="*/ 82 h 127"/>
                <a:gd name="T8" fmla="*/ 5 w 222"/>
                <a:gd name="T9" fmla="*/ 84 h 127"/>
                <a:gd name="T10" fmla="*/ 9 w 222"/>
                <a:gd name="T11" fmla="*/ 88 h 127"/>
                <a:gd name="T12" fmla="*/ 15 w 222"/>
                <a:gd name="T13" fmla="*/ 88 h 127"/>
                <a:gd name="T14" fmla="*/ 52 w 222"/>
                <a:gd name="T15" fmla="*/ 90 h 127"/>
                <a:gd name="T16" fmla="*/ 107 w 222"/>
                <a:gd name="T17" fmla="*/ 96 h 127"/>
                <a:gd name="T18" fmla="*/ 138 w 222"/>
                <a:gd name="T19" fmla="*/ 104 h 127"/>
                <a:gd name="T20" fmla="*/ 161 w 222"/>
                <a:gd name="T21" fmla="*/ 111 h 127"/>
                <a:gd name="T22" fmla="*/ 178 w 222"/>
                <a:gd name="T23" fmla="*/ 119 h 127"/>
                <a:gd name="T24" fmla="*/ 192 w 222"/>
                <a:gd name="T25" fmla="*/ 125 h 127"/>
                <a:gd name="T26" fmla="*/ 197 w 222"/>
                <a:gd name="T27" fmla="*/ 127 h 127"/>
                <a:gd name="T28" fmla="*/ 203 w 222"/>
                <a:gd name="T29" fmla="*/ 127 h 127"/>
                <a:gd name="T30" fmla="*/ 207 w 222"/>
                <a:gd name="T31" fmla="*/ 125 h 127"/>
                <a:gd name="T32" fmla="*/ 211 w 222"/>
                <a:gd name="T33" fmla="*/ 121 h 127"/>
                <a:gd name="T34" fmla="*/ 217 w 222"/>
                <a:gd name="T35" fmla="*/ 107 h 127"/>
                <a:gd name="T36" fmla="*/ 222 w 222"/>
                <a:gd name="T37" fmla="*/ 86 h 127"/>
                <a:gd name="T38" fmla="*/ 222 w 222"/>
                <a:gd name="T39" fmla="*/ 79 h 127"/>
                <a:gd name="T40" fmla="*/ 222 w 222"/>
                <a:gd name="T41" fmla="*/ 69 h 127"/>
                <a:gd name="T42" fmla="*/ 221 w 222"/>
                <a:gd name="T43" fmla="*/ 63 h 127"/>
                <a:gd name="T44" fmla="*/ 219 w 222"/>
                <a:gd name="T45" fmla="*/ 56 h 127"/>
                <a:gd name="T46" fmla="*/ 215 w 222"/>
                <a:gd name="T47" fmla="*/ 50 h 127"/>
                <a:gd name="T48" fmla="*/ 211 w 222"/>
                <a:gd name="T49" fmla="*/ 44 h 127"/>
                <a:gd name="T50" fmla="*/ 205 w 222"/>
                <a:gd name="T51" fmla="*/ 38 h 127"/>
                <a:gd name="T52" fmla="*/ 197 w 222"/>
                <a:gd name="T53" fmla="*/ 34 h 127"/>
                <a:gd name="T54" fmla="*/ 182 w 222"/>
                <a:gd name="T55" fmla="*/ 27 h 127"/>
                <a:gd name="T56" fmla="*/ 167 w 222"/>
                <a:gd name="T57" fmla="*/ 19 h 127"/>
                <a:gd name="T58" fmla="*/ 148 w 222"/>
                <a:gd name="T59" fmla="*/ 13 h 127"/>
                <a:gd name="T60" fmla="*/ 128 w 222"/>
                <a:gd name="T61" fmla="*/ 9 h 127"/>
                <a:gd name="T62" fmla="*/ 109 w 222"/>
                <a:gd name="T63" fmla="*/ 6 h 127"/>
                <a:gd name="T64" fmla="*/ 88 w 222"/>
                <a:gd name="T65" fmla="*/ 2 h 127"/>
                <a:gd name="T66" fmla="*/ 69 w 222"/>
                <a:gd name="T67" fmla="*/ 0 h 127"/>
                <a:gd name="T68" fmla="*/ 50 w 222"/>
                <a:gd name="T69" fmla="*/ 2 h 127"/>
                <a:gd name="T70" fmla="*/ 40 w 222"/>
                <a:gd name="T71" fmla="*/ 4 h 127"/>
                <a:gd name="T72" fmla="*/ 32 w 222"/>
                <a:gd name="T73" fmla="*/ 6 h 127"/>
                <a:gd name="T74" fmla="*/ 25 w 222"/>
                <a:gd name="T75" fmla="*/ 7 h 127"/>
                <a:gd name="T76" fmla="*/ 19 w 222"/>
                <a:gd name="T77" fmla="*/ 13 h 127"/>
                <a:gd name="T78" fmla="*/ 13 w 222"/>
                <a:gd name="T79" fmla="*/ 17 h 127"/>
                <a:gd name="T80" fmla="*/ 9 w 222"/>
                <a:gd name="T81" fmla="*/ 23 h 127"/>
                <a:gd name="T82" fmla="*/ 5 w 222"/>
                <a:gd name="T83" fmla="*/ 31 h 127"/>
                <a:gd name="T84" fmla="*/ 2 w 222"/>
                <a:gd name="T85" fmla="*/ 40 h 1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2"/>
                <a:gd name="T130" fmla="*/ 0 h 127"/>
                <a:gd name="T131" fmla="*/ 222 w 222"/>
                <a:gd name="T132" fmla="*/ 127 h 1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2" h="127">
                  <a:moveTo>
                    <a:pt x="2" y="40"/>
                  </a:moveTo>
                  <a:lnTo>
                    <a:pt x="0" y="63"/>
                  </a:lnTo>
                  <a:lnTo>
                    <a:pt x="0" y="77"/>
                  </a:lnTo>
                  <a:lnTo>
                    <a:pt x="2" y="82"/>
                  </a:lnTo>
                  <a:lnTo>
                    <a:pt x="5" y="84"/>
                  </a:lnTo>
                  <a:lnTo>
                    <a:pt x="9" y="88"/>
                  </a:lnTo>
                  <a:lnTo>
                    <a:pt x="15" y="88"/>
                  </a:lnTo>
                  <a:lnTo>
                    <a:pt x="52" y="90"/>
                  </a:lnTo>
                  <a:lnTo>
                    <a:pt x="107" y="96"/>
                  </a:lnTo>
                  <a:lnTo>
                    <a:pt x="138" y="104"/>
                  </a:lnTo>
                  <a:lnTo>
                    <a:pt x="161" y="111"/>
                  </a:lnTo>
                  <a:lnTo>
                    <a:pt x="178" y="119"/>
                  </a:lnTo>
                  <a:lnTo>
                    <a:pt x="192" y="125"/>
                  </a:lnTo>
                  <a:lnTo>
                    <a:pt x="197" y="127"/>
                  </a:lnTo>
                  <a:lnTo>
                    <a:pt x="203" y="127"/>
                  </a:lnTo>
                  <a:lnTo>
                    <a:pt x="207" y="125"/>
                  </a:lnTo>
                  <a:lnTo>
                    <a:pt x="211" y="121"/>
                  </a:lnTo>
                  <a:lnTo>
                    <a:pt x="217" y="107"/>
                  </a:lnTo>
                  <a:lnTo>
                    <a:pt x="222" y="86"/>
                  </a:lnTo>
                  <a:lnTo>
                    <a:pt x="222" y="79"/>
                  </a:lnTo>
                  <a:lnTo>
                    <a:pt x="222" y="69"/>
                  </a:lnTo>
                  <a:lnTo>
                    <a:pt x="221" y="63"/>
                  </a:lnTo>
                  <a:lnTo>
                    <a:pt x="219" y="56"/>
                  </a:lnTo>
                  <a:lnTo>
                    <a:pt x="215" y="50"/>
                  </a:lnTo>
                  <a:lnTo>
                    <a:pt x="211" y="44"/>
                  </a:lnTo>
                  <a:lnTo>
                    <a:pt x="205" y="38"/>
                  </a:lnTo>
                  <a:lnTo>
                    <a:pt x="197" y="34"/>
                  </a:lnTo>
                  <a:lnTo>
                    <a:pt x="182" y="27"/>
                  </a:lnTo>
                  <a:lnTo>
                    <a:pt x="167" y="19"/>
                  </a:lnTo>
                  <a:lnTo>
                    <a:pt x="148" y="13"/>
                  </a:lnTo>
                  <a:lnTo>
                    <a:pt x="128" y="9"/>
                  </a:lnTo>
                  <a:lnTo>
                    <a:pt x="109" y="6"/>
                  </a:lnTo>
                  <a:lnTo>
                    <a:pt x="88" y="2"/>
                  </a:lnTo>
                  <a:lnTo>
                    <a:pt x="69" y="0"/>
                  </a:lnTo>
                  <a:lnTo>
                    <a:pt x="50" y="2"/>
                  </a:lnTo>
                  <a:lnTo>
                    <a:pt x="40" y="4"/>
                  </a:lnTo>
                  <a:lnTo>
                    <a:pt x="32" y="6"/>
                  </a:lnTo>
                  <a:lnTo>
                    <a:pt x="25" y="7"/>
                  </a:lnTo>
                  <a:lnTo>
                    <a:pt x="19" y="13"/>
                  </a:lnTo>
                  <a:lnTo>
                    <a:pt x="13" y="17"/>
                  </a:lnTo>
                  <a:lnTo>
                    <a:pt x="9" y="23"/>
                  </a:lnTo>
                  <a:lnTo>
                    <a:pt x="5" y="31"/>
                  </a:lnTo>
                  <a:lnTo>
                    <a:pt x="2" y="40"/>
                  </a:lnTo>
                </a:path>
              </a:pathLst>
            </a:custGeom>
            <a:solidFill>
              <a:schemeClr val="bg1"/>
            </a:solidFill>
            <a:ln w="28575" cmpd="sng">
              <a:solidFill>
                <a:srgbClr val="244890"/>
              </a:solidFill>
              <a:prstDash val="solid"/>
              <a:round/>
              <a:headEnd/>
              <a:tailEnd/>
            </a:ln>
          </p:spPr>
          <p:txBody>
            <a:bodyPr/>
            <a:lstStyle/>
            <a:p>
              <a:endParaRPr lang="el-GR"/>
            </a:p>
          </p:txBody>
        </p:sp>
        <p:sp>
          <p:nvSpPr>
            <p:cNvPr id="58419" name="Freeform 11"/>
            <p:cNvSpPr>
              <a:spLocks/>
            </p:cNvSpPr>
            <p:nvPr/>
          </p:nvSpPr>
          <p:spPr bwMode="auto">
            <a:xfrm>
              <a:off x="3326" y="745"/>
              <a:ext cx="441" cy="385"/>
            </a:xfrm>
            <a:custGeom>
              <a:avLst/>
              <a:gdLst>
                <a:gd name="T0" fmla="*/ 17 w 207"/>
                <a:gd name="T1" fmla="*/ 19 h 181"/>
                <a:gd name="T2" fmla="*/ 6 w 207"/>
                <a:gd name="T3" fmla="*/ 39 h 181"/>
                <a:gd name="T4" fmla="*/ 0 w 207"/>
                <a:gd name="T5" fmla="*/ 52 h 181"/>
                <a:gd name="T6" fmla="*/ 0 w 207"/>
                <a:gd name="T7" fmla="*/ 58 h 181"/>
                <a:gd name="T8" fmla="*/ 2 w 207"/>
                <a:gd name="T9" fmla="*/ 62 h 181"/>
                <a:gd name="T10" fmla="*/ 4 w 207"/>
                <a:gd name="T11" fmla="*/ 66 h 181"/>
                <a:gd name="T12" fmla="*/ 9 w 207"/>
                <a:gd name="T13" fmla="*/ 69 h 181"/>
                <a:gd name="T14" fmla="*/ 40 w 207"/>
                <a:gd name="T15" fmla="*/ 87 h 181"/>
                <a:gd name="T16" fmla="*/ 90 w 207"/>
                <a:gd name="T17" fmla="*/ 114 h 181"/>
                <a:gd name="T18" fmla="*/ 113 w 207"/>
                <a:gd name="T19" fmla="*/ 135 h 181"/>
                <a:gd name="T20" fmla="*/ 132 w 207"/>
                <a:gd name="T21" fmla="*/ 152 h 181"/>
                <a:gd name="T22" fmla="*/ 146 w 207"/>
                <a:gd name="T23" fmla="*/ 165 h 181"/>
                <a:gd name="T24" fmla="*/ 155 w 207"/>
                <a:gd name="T25" fmla="*/ 177 h 181"/>
                <a:gd name="T26" fmla="*/ 159 w 207"/>
                <a:gd name="T27" fmla="*/ 179 h 181"/>
                <a:gd name="T28" fmla="*/ 165 w 207"/>
                <a:gd name="T29" fmla="*/ 181 h 181"/>
                <a:gd name="T30" fmla="*/ 169 w 207"/>
                <a:gd name="T31" fmla="*/ 181 h 181"/>
                <a:gd name="T32" fmla="*/ 173 w 207"/>
                <a:gd name="T33" fmla="*/ 181 h 181"/>
                <a:gd name="T34" fmla="*/ 184 w 207"/>
                <a:gd name="T35" fmla="*/ 171 h 181"/>
                <a:gd name="T36" fmla="*/ 198 w 207"/>
                <a:gd name="T37" fmla="*/ 154 h 181"/>
                <a:gd name="T38" fmla="*/ 202 w 207"/>
                <a:gd name="T39" fmla="*/ 146 h 181"/>
                <a:gd name="T40" fmla="*/ 205 w 207"/>
                <a:gd name="T41" fmla="*/ 139 h 181"/>
                <a:gd name="T42" fmla="*/ 207 w 207"/>
                <a:gd name="T43" fmla="*/ 131 h 181"/>
                <a:gd name="T44" fmla="*/ 207 w 207"/>
                <a:gd name="T45" fmla="*/ 125 h 181"/>
                <a:gd name="T46" fmla="*/ 207 w 207"/>
                <a:gd name="T47" fmla="*/ 117 h 181"/>
                <a:gd name="T48" fmla="*/ 205 w 207"/>
                <a:gd name="T49" fmla="*/ 110 h 181"/>
                <a:gd name="T50" fmla="*/ 202 w 207"/>
                <a:gd name="T51" fmla="*/ 102 h 181"/>
                <a:gd name="T52" fmla="*/ 198 w 207"/>
                <a:gd name="T53" fmla="*/ 96 h 181"/>
                <a:gd name="T54" fmla="*/ 188 w 207"/>
                <a:gd name="T55" fmla="*/ 83 h 181"/>
                <a:gd name="T56" fmla="*/ 175 w 207"/>
                <a:gd name="T57" fmla="*/ 69 h 181"/>
                <a:gd name="T58" fmla="*/ 161 w 207"/>
                <a:gd name="T59" fmla="*/ 56 h 181"/>
                <a:gd name="T60" fmla="*/ 144 w 207"/>
                <a:gd name="T61" fmla="*/ 44 h 181"/>
                <a:gd name="T62" fmla="*/ 129 w 207"/>
                <a:gd name="T63" fmla="*/ 33 h 181"/>
                <a:gd name="T64" fmla="*/ 111 w 207"/>
                <a:gd name="T65" fmla="*/ 21 h 181"/>
                <a:gd name="T66" fmla="*/ 94 w 207"/>
                <a:gd name="T67" fmla="*/ 12 h 181"/>
                <a:gd name="T68" fmla="*/ 77 w 207"/>
                <a:gd name="T69" fmla="*/ 4 h 181"/>
                <a:gd name="T70" fmla="*/ 67 w 207"/>
                <a:gd name="T71" fmla="*/ 2 h 181"/>
                <a:gd name="T72" fmla="*/ 59 w 207"/>
                <a:gd name="T73" fmla="*/ 2 h 181"/>
                <a:gd name="T74" fmla="*/ 52 w 207"/>
                <a:gd name="T75" fmla="*/ 0 h 181"/>
                <a:gd name="T76" fmla="*/ 44 w 207"/>
                <a:gd name="T77" fmla="*/ 2 h 181"/>
                <a:gd name="T78" fmla="*/ 36 w 207"/>
                <a:gd name="T79" fmla="*/ 4 h 181"/>
                <a:gd name="T80" fmla="*/ 31 w 207"/>
                <a:gd name="T81" fmla="*/ 8 h 181"/>
                <a:gd name="T82" fmla="*/ 23 w 207"/>
                <a:gd name="T83" fmla="*/ 14 h 181"/>
                <a:gd name="T84" fmla="*/ 17 w 207"/>
                <a:gd name="T85" fmla="*/ 19 h 18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7"/>
                <a:gd name="T130" fmla="*/ 0 h 181"/>
                <a:gd name="T131" fmla="*/ 207 w 207"/>
                <a:gd name="T132" fmla="*/ 181 h 18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7" h="181">
                  <a:moveTo>
                    <a:pt x="17" y="19"/>
                  </a:moveTo>
                  <a:lnTo>
                    <a:pt x="6" y="39"/>
                  </a:lnTo>
                  <a:lnTo>
                    <a:pt x="0" y="52"/>
                  </a:lnTo>
                  <a:lnTo>
                    <a:pt x="0" y="58"/>
                  </a:lnTo>
                  <a:lnTo>
                    <a:pt x="2" y="62"/>
                  </a:lnTo>
                  <a:lnTo>
                    <a:pt x="4" y="66"/>
                  </a:lnTo>
                  <a:lnTo>
                    <a:pt x="9" y="69"/>
                  </a:lnTo>
                  <a:lnTo>
                    <a:pt x="40" y="87"/>
                  </a:lnTo>
                  <a:lnTo>
                    <a:pt x="90" y="114"/>
                  </a:lnTo>
                  <a:lnTo>
                    <a:pt x="113" y="135"/>
                  </a:lnTo>
                  <a:lnTo>
                    <a:pt x="132" y="152"/>
                  </a:lnTo>
                  <a:lnTo>
                    <a:pt x="146" y="165"/>
                  </a:lnTo>
                  <a:lnTo>
                    <a:pt x="155" y="177"/>
                  </a:lnTo>
                  <a:lnTo>
                    <a:pt x="159" y="179"/>
                  </a:lnTo>
                  <a:lnTo>
                    <a:pt x="165" y="181"/>
                  </a:lnTo>
                  <a:lnTo>
                    <a:pt x="169" y="181"/>
                  </a:lnTo>
                  <a:lnTo>
                    <a:pt x="173" y="181"/>
                  </a:lnTo>
                  <a:lnTo>
                    <a:pt x="184" y="171"/>
                  </a:lnTo>
                  <a:lnTo>
                    <a:pt x="198" y="154"/>
                  </a:lnTo>
                  <a:lnTo>
                    <a:pt x="202" y="146"/>
                  </a:lnTo>
                  <a:lnTo>
                    <a:pt x="205" y="139"/>
                  </a:lnTo>
                  <a:lnTo>
                    <a:pt x="207" y="131"/>
                  </a:lnTo>
                  <a:lnTo>
                    <a:pt x="207" y="125"/>
                  </a:lnTo>
                  <a:lnTo>
                    <a:pt x="207" y="117"/>
                  </a:lnTo>
                  <a:lnTo>
                    <a:pt x="205" y="110"/>
                  </a:lnTo>
                  <a:lnTo>
                    <a:pt x="202" y="102"/>
                  </a:lnTo>
                  <a:lnTo>
                    <a:pt x="198" y="96"/>
                  </a:lnTo>
                  <a:lnTo>
                    <a:pt x="188" y="83"/>
                  </a:lnTo>
                  <a:lnTo>
                    <a:pt x="175" y="69"/>
                  </a:lnTo>
                  <a:lnTo>
                    <a:pt x="161" y="56"/>
                  </a:lnTo>
                  <a:lnTo>
                    <a:pt x="144" y="44"/>
                  </a:lnTo>
                  <a:lnTo>
                    <a:pt x="129" y="33"/>
                  </a:lnTo>
                  <a:lnTo>
                    <a:pt x="111" y="21"/>
                  </a:lnTo>
                  <a:lnTo>
                    <a:pt x="94" y="12"/>
                  </a:lnTo>
                  <a:lnTo>
                    <a:pt x="77" y="4"/>
                  </a:lnTo>
                  <a:lnTo>
                    <a:pt x="67" y="2"/>
                  </a:lnTo>
                  <a:lnTo>
                    <a:pt x="59" y="2"/>
                  </a:lnTo>
                  <a:lnTo>
                    <a:pt x="52" y="0"/>
                  </a:lnTo>
                  <a:lnTo>
                    <a:pt x="44" y="2"/>
                  </a:lnTo>
                  <a:lnTo>
                    <a:pt x="36" y="4"/>
                  </a:lnTo>
                  <a:lnTo>
                    <a:pt x="31" y="8"/>
                  </a:lnTo>
                  <a:lnTo>
                    <a:pt x="23" y="14"/>
                  </a:lnTo>
                  <a:lnTo>
                    <a:pt x="17" y="19"/>
                  </a:lnTo>
                </a:path>
              </a:pathLst>
            </a:custGeom>
            <a:solidFill>
              <a:schemeClr val="bg1"/>
            </a:solidFill>
            <a:ln w="28575" cmpd="sng">
              <a:solidFill>
                <a:srgbClr val="244890"/>
              </a:solidFill>
              <a:prstDash val="solid"/>
              <a:round/>
              <a:headEnd/>
              <a:tailEnd/>
            </a:ln>
          </p:spPr>
          <p:txBody>
            <a:bodyPr/>
            <a:lstStyle/>
            <a:p>
              <a:endParaRPr lang="el-GR"/>
            </a:p>
          </p:txBody>
        </p:sp>
        <p:sp>
          <p:nvSpPr>
            <p:cNvPr id="58420" name="Freeform 12"/>
            <p:cNvSpPr>
              <a:spLocks/>
            </p:cNvSpPr>
            <p:nvPr/>
          </p:nvSpPr>
          <p:spPr bwMode="auto">
            <a:xfrm>
              <a:off x="1979" y="766"/>
              <a:ext cx="446" cy="383"/>
            </a:xfrm>
            <a:custGeom>
              <a:avLst/>
              <a:gdLst>
                <a:gd name="T0" fmla="*/ 190 w 209"/>
                <a:gd name="T1" fmla="*/ 19 h 180"/>
                <a:gd name="T2" fmla="*/ 204 w 209"/>
                <a:gd name="T3" fmla="*/ 38 h 180"/>
                <a:gd name="T4" fmla="*/ 209 w 209"/>
                <a:gd name="T5" fmla="*/ 52 h 180"/>
                <a:gd name="T6" fmla="*/ 209 w 209"/>
                <a:gd name="T7" fmla="*/ 57 h 180"/>
                <a:gd name="T8" fmla="*/ 207 w 209"/>
                <a:gd name="T9" fmla="*/ 61 h 180"/>
                <a:gd name="T10" fmla="*/ 204 w 209"/>
                <a:gd name="T11" fmla="*/ 65 h 180"/>
                <a:gd name="T12" fmla="*/ 200 w 209"/>
                <a:gd name="T13" fmla="*/ 69 h 180"/>
                <a:gd name="T14" fmla="*/ 167 w 209"/>
                <a:gd name="T15" fmla="*/ 84 h 180"/>
                <a:gd name="T16" fmla="*/ 119 w 209"/>
                <a:gd name="T17" fmla="*/ 113 h 180"/>
                <a:gd name="T18" fmla="*/ 94 w 209"/>
                <a:gd name="T19" fmla="*/ 132 h 180"/>
                <a:gd name="T20" fmla="*/ 77 w 209"/>
                <a:gd name="T21" fmla="*/ 150 h 180"/>
                <a:gd name="T22" fmla="*/ 63 w 209"/>
                <a:gd name="T23" fmla="*/ 165 h 180"/>
                <a:gd name="T24" fmla="*/ 54 w 209"/>
                <a:gd name="T25" fmla="*/ 175 h 180"/>
                <a:gd name="T26" fmla="*/ 48 w 209"/>
                <a:gd name="T27" fmla="*/ 179 h 180"/>
                <a:gd name="T28" fmla="*/ 44 w 209"/>
                <a:gd name="T29" fmla="*/ 180 h 180"/>
                <a:gd name="T30" fmla="*/ 40 w 209"/>
                <a:gd name="T31" fmla="*/ 180 h 180"/>
                <a:gd name="T32" fmla="*/ 35 w 209"/>
                <a:gd name="T33" fmla="*/ 179 h 180"/>
                <a:gd name="T34" fmla="*/ 25 w 209"/>
                <a:gd name="T35" fmla="*/ 171 h 180"/>
                <a:gd name="T36" fmla="*/ 11 w 209"/>
                <a:gd name="T37" fmla="*/ 154 h 180"/>
                <a:gd name="T38" fmla="*/ 6 w 209"/>
                <a:gd name="T39" fmla="*/ 146 h 180"/>
                <a:gd name="T40" fmla="*/ 4 w 209"/>
                <a:gd name="T41" fmla="*/ 138 h 180"/>
                <a:gd name="T42" fmla="*/ 2 w 209"/>
                <a:gd name="T43" fmla="*/ 131 h 180"/>
                <a:gd name="T44" fmla="*/ 0 w 209"/>
                <a:gd name="T45" fmla="*/ 123 h 180"/>
                <a:gd name="T46" fmla="*/ 2 w 209"/>
                <a:gd name="T47" fmla="*/ 117 h 180"/>
                <a:gd name="T48" fmla="*/ 4 w 209"/>
                <a:gd name="T49" fmla="*/ 109 h 180"/>
                <a:gd name="T50" fmla="*/ 6 w 209"/>
                <a:gd name="T51" fmla="*/ 102 h 180"/>
                <a:gd name="T52" fmla="*/ 11 w 209"/>
                <a:gd name="T53" fmla="*/ 96 h 180"/>
                <a:gd name="T54" fmla="*/ 21 w 209"/>
                <a:gd name="T55" fmla="*/ 82 h 180"/>
                <a:gd name="T56" fmla="*/ 33 w 209"/>
                <a:gd name="T57" fmla="*/ 69 h 180"/>
                <a:gd name="T58" fmla="*/ 48 w 209"/>
                <a:gd name="T59" fmla="*/ 56 h 180"/>
                <a:gd name="T60" fmla="*/ 63 w 209"/>
                <a:gd name="T61" fmla="*/ 44 h 180"/>
                <a:gd name="T62" fmla="*/ 81 w 209"/>
                <a:gd name="T63" fmla="*/ 31 h 180"/>
                <a:gd name="T64" fmla="*/ 98 w 209"/>
                <a:gd name="T65" fmla="*/ 21 h 180"/>
                <a:gd name="T66" fmla="*/ 115 w 209"/>
                <a:gd name="T67" fmla="*/ 11 h 180"/>
                <a:gd name="T68" fmla="*/ 132 w 209"/>
                <a:gd name="T69" fmla="*/ 4 h 180"/>
                <a:gd name="T70" fmla="*/ 140 w 209"/>
                <a:gd name="T71" fmla="*/ 2 h 180"/>
                <a:gd name="T72" fmla="*/ 150 w 209"/>
                <a:gd name="T73" fmla="*/ 0 h 180"/>
                <a:gd name="T74" fmla="*/ 157 w 209"/>
                <a:gd name="T75" fmla="*/ 0 h 180"/>
                <a:gd name="T76" fmla="*/ 165 w 209"/>
                <a:gd name="T77" fmla="*/ 2 h 180"/>
                <a:gd name="T78" fmla="*/ 171 w 209"/>
                <a:gd name="T79" fmla="*/ 4 h 180"/>
                <a:gd name="T80" fmla="*/ 179 w 209"/>
                <a:gd name="T81" fmla="*/ 7 h 180"/>
                <a:gd name="T82" fmla="*/ 184 w 209"/>
                <a:gd name="T83" fmla="*/ 11 h 180"/>
                <a:gd name="T84" fmla="*/ 190 w 209"/>
                <a:gd name="T85" fmla="*/ 19 h 18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9"/>
                <a:gd name="T130" fmla="*/ 0 h 180"/>
                <a:gd name="T131" fmla="*/ 209 w 209"/>
                <a:gd name="T132" fmla="*/ 180 h 18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9" h="180">
                  <a:moveTo>
                    <a:pt x="190" y="19"/>
                  </a:moveTo>
                  <a:lnTo>
                    <a:pt x="204" y="38"/>
                  </a:lnTo>
                  <a:lnTo>
                    <a:pt x="209" y="52"/>
                  </a:lnTo>
                  <a:lnTo>
                    <a:pt x="209" y="57"/>
                  </a:lnTo>
                  <a:lnTo>
                    <a:pt x="207" y="61"/>
                  </a:lnTo>
                  <a:lnTo>
                    <a:pt x="204" y="65"/>
                  </a:lnTo>
                  <a:lnTo>
                    <a:pt x="200" y="69"/>
                  </a:lnTo>
                  <a:lnTo>
                    <a:pt x="167" y="84"/>
                  </a:lnTo>
                  <a:lnTo>
                    <a:pt x="119" y="113"/>
                  </a:lnTo>
                  <a:lnTo>
                    <a:pt x="94" y="132"/>
                  </a:lnTo>
                  <a:lnTo>
                    <a:pt x="77" y="150"/>
                  </a:lnTo>
                  <a:lnTo>
                    <a:pt x="63" y="165"/>
                  </a:lnTo>
                  <a:lnTo>
                    <a:pt x="54" y="175"/>
                  </a:lnTo>
                  <a:lnTo>
                    <a:pt x="48" y="179"/>
                  </a:lnTo>
                  <a:lnTo>
                    <a:pt x="44" y="180"/>
                  </a:lnTo>
                  <a:lnTo>
                    <a:pt x="40" y="180"/>
                  </a:lnTo>
                  <a:lnTo>
                    <a:pt x="35" y="179"/>
                  </a:lnTo>
                  <a:lnTo>
                    <a:pt x="25" y="171"/>
                  </a:lnTo>
                  <a:lnTo>
                    <a:pt x="11" y="154"/>
                  </a:lnTo>
                  <a:lnTo>
                    <a:pt x="6" y="146"/>
                  </a:lnTo>
                  <a:lnTo>
                    <a:pt x="4" y="138"/>
                  </a:lnTo>
                  <a:lnTo>
                    <a:pt x="2" y="131"/>
                  </a:lnTo>
                  <a:lnTo>
                    <a:pt x="0" y="123"/>
                  </a:lnTo>
                  <a:lnTo>
                    <a:pt x="2" y="117"/>
                  </a:lnTo>
                  <a:lnTo>
                    <a:pt x="4" y="109"/>
                  </a:lnTo>
                  <a:lnTo>
                    <a:pt x="6" y="102"/>
                  </a:lnTo>
                  <a:lnTo>
                    <a:pt x="11" y="96"/>
                  </a:lnTo>
                  <a:lnTo>
                    <a:pt x="21" y="82"/>
                  </a:lnTo>
                  <a:lnTo>
                    <a:pt x="33" y="69"/>
                  </a:lnTo>
                  <a:lnTo>
                    <a:pt x="48" y="56"/>
                  </a:lnTo>
                  <a:lnTo>
                    <a:pt x="63" y="44"/>
                  </a:lnTo>
                  <a:lnTo>
                    <a:pt x="81" y="31"/>
                  </a:lnTo>
                  <a:lnTo>
                    <a:pt x="98" y="21"/>
                  </a:lnTo>
                  <a:lnTo>
                    <a:pt x="115" y="11"/>
                  </a:lnTo>
                  <a:lnTo>
                    <a:pt x="132" y="4"/>
                  </a:lnTo>
                  <a:lnTo>
                    <a:pt x="140" y="2"/>
                  </a:lnTo>
                  <a:lnTo>
                    <a:pt x="150" y="0"/>
                  </a:lnTo>
                  <a:lnTo>
                    <a:pt x="157" y="0"/>
                  </a:lnTo>
                  <a:lnTo>
                    <a:pt x="165" y="2"/>
                  </a:lnTo>
                  <a:lnTo>
                    <a:pt x="171" y="4"/>
                  </a:lnTo>
                  <a:lnTo>
                    <a:pt x="179" y="7"/>
                  </a:lnTo>
                  <a:lnTo>
                    <a:pt x="184" y="11"/>
                  </a:lnTo>
                  <a:lnTo>
                    <a:pt x="190" y="19"/>
                  </a:lnTo>
                </a:path>
              </a:pathLst>
            </a:custGeom>
            <a:solidFill>
              <a:schemeClr val="bg1"/>
            </a:solidFill>
            <a:ln w="28575" cmpd="sng">
              <a:solidFill>
                <a:srgbClr val="244890"/>
              </a:solidFill>
              <a:prstDash val="solid"/>
              <a:round/>
              <a:headEnd/>
              <a:tailEnd/>
            </a:ln>
          </p:spPr>
          <p:txBody>
            <a:bodyPr/>
            <a:lstStyle/>
            <a:p>
              <a:endParaRPr lang="el-GR"/>
            </a:p>
          </p:txBody>
        </p:sp>
        <p:sp>
          <p:nvSpPr>
            <p:cNvPr id="58421" name="Freeform 13"/>
            <p:cNvSpPr>
              <a:spLocks/>
            </p:cNvSpPr>
            <p:nvPr/>
          </p:nvSpPr>
          <p:spPr bwMode="auto">
            <a:xfrm>
              <a:off x="1647" y="679"/>
              <a:ext cx="501" cy="513"/>
            </a:xfrm>
            <a:custGeom>
              <a:avLst/>
              <a:gdLst>
                <a:gd name="T0" fmla="*/ 204 w 235"/>
                <a:gd name="T1" fmla="*/ 14 h 241"/>
                <a:gd name="T2" fmla="*/ 215 w 235"/>
                <a:gd name="T3" fmla="*/ 25 h 241"/>
                <a:gd name="T4" fmla="*/ 223 w 235"/>
                <a:gd name="T5" fmla="*/ 33 h 241"/>
                <a:gd name="T6" fmla="*/ 229 w 235"/>
                <a:gd name="T7" fmla="*/ 41 h 241"/>
                <a:gd name="T8" fmla="*/ 233 w 235"/>
                <a:gd name="T9" fmla="*/ 48 h 241"/>
                <a:gd name="T10" fmla="*/ 235 w 235"/>
                <a:gd name="T11" fmla="*/ 54 h 241"/>
                <a:gd name="T12" fmla="*/ 235 w 235"/>
                <a:gd name="T13" fmla="*/ 60 h 241"/>
                <a:gd name="T14" fmla="*/ 231 w 235"/>
                <a:gd name="T15" fmla="*/ 66 h 241"/>
                <a:gd name="T16" fmla="*/ 227 w 235"/>
                <a:gd name="T17" fmla="*/ 72 h 241"/>
                <a:gd name="T18" fmla="*/ 194 w 235"/>
                <a:gd name="T19" fmla="*/ 98 h 241"/>
                <a:gd name="T20" fmla="*/ 146 w 235"/>
                <a:gd name="T21" fmla="*/ 145 h 241"/>
                <a:gd name="T22" fmla="*/ 102 w 235"/>
                <a:gd name="T23" fmla="*/ 198 h 241"/>
                <a:gd name="T24" fmla="*/ 73 w 235"/>
                <a:gd name="T25" fmla="*/ 231 h 241"/>
                <a:gd name="T26" fmla="*/ 68 w 235"/>
                <a:gd name="T27" fmla="*/ 235 h 241"/>
                <a:gd name="T28" fmla="*/ 62 w 235"/>
                <a:gd name="T29" fmla="*/ 239 h 241"/>
                <a:gd name="T30" fmla="*/ 56 w 235"/>
                <a:gd name="T31" fmla="*/ 241 h 241"/>
                <a:gd name="T32" fmla="*/ 48 w 235"/>
                <a:gd name="T33" fmla="*/ 241 h 241"/>
                <a:gd name="T34" fmla="*/ 43 w 235"/>
                <a:gd name="T35" fmla="*/ 239 h 241"/>
                <a:gd name="T36" fmla="*/ 35 w 235"/>
                <a:gd name="T37" fmla="*/ 235 h 241"/>
                <a:gd name="T38" fmla="*/ 27 w 235"/>
                <a:gd name="T39" fmla="*/ 231 h 241"/>
                <a:gd name="T40" fmla="*/ 20 w 235"/>
                <a:gd name="T41" fmla="*/ 223 h 241"/>
                <a:gd name="T42" fmla="*/ 12 w 235"/>
                <a:gd name="T43" fmla="*/ 216 h 241"/>
                <a:gd name="T44" fmla="*/ 6 w 235"/>
                <a:gd name="T45" fmla="*/ 208 h 241"/>
                <a:gd name="T46" fmla="*/ 2 w 235"/>
                <a:gd name="T47" fmla="*/ 200 h 241"/>
                <a:gd name="T48" fmla="*/ 0 w 235"/>
                <a:gd name="T49" fmla="*/ 193 h 241"/>
                <a:gd name="T50" fmla="*/ 0 w 235"/>
                <a:gd name="T51" fmla="*/ 183 h 241"/>
                <a:gd name="T52" fmla="*/ 2 w 235"/>
                <a:gd name="T53" fmla="*/ 175 h 241"/>
                <a:gd name="T54" fmla="*/ 4 w 235"/>
                <a:gd name="T55" fmla="*/ 166 h 241"/>
                <a:gd name="T56" fmla="*/ 8 w 235"/>
                <a:gd name="T57" fmla="*/ 156 h 241"/>
                <a:gd name="T58" fmla="*/ 20 w 235"/>
                <a:gd name="T59" fmla="*/ 137 h 241"/>
                <a:gd name="T60" fmla="*/ 31 w 235"/>
                <a:gd name="T61" fmla="*/ 118 h 241"/>
                <a:gd name="T62" fmla="*/ 46 w 235"/>
                <a:gd name="T63" fmla="*/ 97 h 241"/>
                <a:gd name="T64" fmla="*/ 62 w 235"/>
                <a:gd name="T65" fmla="*/ 79 h 241"/>
                <a:gd name="T66" fmla="*/ 77 w 235"/>
                <a:gd name="T67" fmla="*/ 60 h 241"/>
                <a:gd name="T68" fmla="*/ 94 w 235"/>
                <a:gd name="T69" fmla="*/ 43 h 241"/>
                <a:gd name="T70" fmla="*/ 112 w 235"/>
                <a:gd name="T71" fmla="*/ 27 h 241"/>
                <a:gd name="T72" fmla="*/ 131 w 235"/>
                <a:gd name="T73" fmla="*/ 14 h 241"/>
                <a:gd name="T74" fmla="*/ 141 w 235"/>
                <a:gd name="T75" fmla="*/ 8 h 241"/>
                <a:gd name="T76" fmla="*/ 148 w 235"/>
                <a:gd name="T77" fmla="*/ 4 h 241"/>
                <a:gd name="T78" fmla="*/ 158 w 235"/>
                <a:gd name="T79" fmla="*/ 2 h 241"/>
                <a:gd name="T80" fmla="*/ 167 w 235"/>
                <a:gd name="T81" fmla="*/ 0 h 241"/>
                <a:gd name="T82" fmla="*/ 177 w 235"/>
                <a:gd name="T83" fmla="*/ 2 h 241"/>
                <a:gd name="T84" fmla="*/ 187 w 235"/>
                <a:gd name="T85" fmla="*/ 4 h 241"/>
                <a:gd name="T86" fmla="*/ 194 w 235"/>
                <a:gd name="T87" fmla="*/ 8 h 241"/>
                <a:gd name="T88" fmla="*/ 204 w 235"/>
                <a:gd name="T89" fmla="*/ 14 h 2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5"/>
                <a:gd name="T136" fmla="*/ 0 h 241"/>
                <a:gd name="T137" fmla="*/ 235 w 235"/>
                <a:gd name="T138" fmla="*/ 241 h 2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5" h="241">
                  <a:moveTo>
                    <a:pt x="204" y="14"/>
                  </a:moveTo>
                  <a:lnTo>
                    <a:pt x="215" y="25"/>
                  </a:lnTo>
                  <a:lnTo>
                    <a:pt x="223" y="33"/>
                  </a:lnTo>
                  <a:lnTo>
                    <a:pt x="229" y="41"/>
                  </a:lnTo>
                  <a:lnTo>
                    <a:pt x="233" y="48"/>
                  </a:lnTo>
                  <a:lnTo>
                    <a:pt x="235" y="54"/>
                  </a:lnTo>
                  <a:lnTo>
                    <a:pt x="235" y="60"/>
                  </a:lnTo>
                  <a:lnTo>
                    <a:pt x="231" y="66"/>
                  </a:lnTo>
                  <a:lnTo>
                    <a:pt x="227" y="72"/>
                  </a:lnTo>
                  <a:lnTo>
                    <a:pt x="194" y="98"/>
                  </a:lnTo>
                  <a:lnTo>
                    <a:pt x="146" y="145"/>
                  </a:lnTo>
                  <a:lnTo>
                    <a:pt x="102" y="198"/>
                  </a:lnTo>
                  <a:lnTo>
                    <a:pt x="73" y="231"/>
                  </a:lnTo>
                  <a:lnTo>
                    <a:pt x="68" y="235"/>
                  </a:lnTo>
                  <a:lnTo>
                    <a:pt x="62" y="239"/>
                  </a:lnTo>
                  <a:lnTo>
                    <a:pt x="56" y="241"/>
                  </a:lnTo>
                  <a:lnTo>
                    <a:pt x="48" y="241"/>
                  </a:lnTo>
                  <a:lnTo>
                    <a:pt x="43" y="239"/>
                  </a:lnTo>
                  <a:lnTo>
                    <a:pt x="35" y="235"/>
                  </a:lnTo>
                  <a:lnTo>
                    <a:pt x="27" y="231"/>
                  </a:lnTo>
                  <a:lnTo>
                    <a:pt x="20" y="223"/>
                  </a:lnTo>
                  <a:lnTo>
                    <a:pt x="12" y="216"/>
                  </a:lnTo>
                  <a:lnTo>
                    <a:pt x="6" y="208"/>
                  </a:lnTo>
                  <a:lnTo>
                    <a:pt x="2" y="200"/>
                  </a:lnTo>
                  <a:lnTo>
                    <a:pt x="0" y="193"/>
                  </a:lnTo>
                  <a:lnTo>
                    <a:pt x="0" y="183"/>
                  </a:lnTo>
                  <a:lnTo>
                    <a:pt x="2" y="175"/>
                  </a:lnTo>
                  <a:lnTo>
                    <a:pt x="4" y="166"/>
                  </a:lnTo>
                  <a:lnTo>
                    <a:pt x="8" y="156"/>
                  </a:lnTo>
                  <a:lnTo>
                    <a:pt x="20" y="137"/>
                  </a:lnTo>
                  <a:lnTo>
                    <a:pt x="31" y="118"/>
                  </a:lnTo>
                  <a:lnTo>
                    <a:pt x="46" y="97"/>
                  </a:lnTo>
                  <a:lnTo>
                    <a:pt x="62" y="79"/>
                  </a:lnTo>
                  <a:lnTo>
                    <a:pt x="77" y="60"/>
                  </a:lnTo>
                  <a:lnTo>
                    <a:pt x="94" y="43"/>
                  </a:lnTo>
                  <a:lnTo>
                    <a:pt x="112" y="27"/>
                  </a:lnTo>
                  <a:lnTo>
                    <a:pt x="131" y="14"/>
                  </a:lnTo>
                  <a:lnTo>
                    <a:pt x="141" y="8"/>
                  </a:lnTo>
                  <a:lnTo>
                    <a:pt x="148" y="4"/>
                  </a:lnTo>
                  <a:lnTo>
                    <a:pt x="158" y="2"/>
                  </a:lnTo>
                  <a:lnTo>
                    <a:pt x="167" y="0"/>
                  </a:lnTo>
                  <a:lnTo>
                    <a:pt x="177" y="2"/>
                  </a:lnTo>
                  <a:lnTo>
                    <a:pt x="187" y="4"/>
                  </a:lnTo>
                  <a:lnTo>
                    <a:pt x="194" y="8"/>
                  </a:lnTo>
                  <a:lnTo>
                    <a:pt x="204" y="14"/>
                  </a:lnTo>
                </a:path>
              </a:pathLst>
            </a:custGeom>
            <a:solidFill>
              <a:schemeClr val="bg1"/>
            </a:solidFill>
            <a:ln w="28575" cmpd="sng">
              <a:solidFill>
                <a:srgbClr val="244890"/>
              </a:solidFill>
              <a:prstDash val="solid"/>
              <a:round/>
              <a:headEnd/>
              <a:tailEnd/>
            </a:ln>
          </p:spPr>
          <p:txBody>
            <a:bodyPr/>
            <a:lstStyle/>
            <a:p>
              <a:endParaRPr lang="el-GR"/>
            </a:p>
          </p:txBody>
        </p:sp>
        <p:sp>
          <p:nvSpPr>
            <p:cNvPr id="58422" name="Freeform 14"/>
            <p:cNvSpPr>
              <a:spLocks/>
            </p:cNvSpPr>
            <p:nvPr/>
          </p:nvSpPr>
          <p:spPr bwMode="auto">
            <a:xfrm>
              <a:off x="3592" y="659"/>
              <a:ext cx="507" cy="503"/>
            </a:xfrm>
            <a:custGeom>
              <a:avLst/>
              <a:gdLst>
                <a:gd name="T0" fmla="*/ 30 w 238"/>
                <a:gd name="T1" fmla="*/ 15 h 236"/>
                <a:gd name="T2" fmla="*/ 19 w 238"/>
                <a:gd name="T3" fmla="*/ 27 h 236"/>
                <a:gd name="T4" fmla="*/ 9 w 238"/>
                <a:gd name="T5" fmla="*/ 34 h 236"/>
                <a:gd name="T6" fmla="*/ 4 w 238"/>
                <a:gd name="T7" fmla="*/ 42 h 236"/>
                <a:gd name="T8" fmla="*/ 0 w 238"/>
                <a:gd name="T9" fmla="*/ 50 h 236"/>
                <a:gd name="T10" fmla="*/ 0 w 238"/>
                <a:gd name="T11" fmla="*/ 56 h 236"/>
                <a:gd name="T12" fmla="*/ 0 w 238"/>
                <a:gd name="T13" fmla="*/ 61 h 236"/>
                <a:gd name="T14" fmla="*/ 4 w 238"/>
                <a:gd name="T15" fmla="*/ 67 h 236"/>
                <a:gd name="T16" fmla="*/ 7 w 238"/>
                <a:gd name="T17" fmla="*/ 73 h 236"/>
                <a:gd name="T18" fmla="*/ 40 w 238"/>
                <a:gd name="T19" fmla="*/ 98 h 236"/>
                <a:gd name="T20" fmla="*/ 92 w 238"/>
                <a:gd name="T21" fmla="*/ 144 h 236"/>
                <a:gd name="T22" fmla="*/ 136 w 238"/>
                <a:gd name="T23" fmla="*/ 196 h 236"/>
                <a:gd name="T24" fmla="*/ 167 w 238"/>
                <a:gd name="T25" fmla="*/ 227 h 236"/>
                <a:gd name="T26" fmla="*/ 173 w 238"/>
                <a:gd name="T27" fmla="*/ 230 h 236"/>
                <a:gd name="T28" fmla="*/ 178 w 238"/>
                <a:gd name="T29" fmla="*/ 234 h 236"/>
                <a:gd name="T30" fmla="*/ 186 w 238"/>
                <a:gd name="T31" fmla="*/ 236 h 236"/>
                <a:gd name="T32" fmla="*/ 192 w 238"/>
                <a:gd name="T33" fmla="*/ 236 h 236"/>
                <a:gd name="T34" fmla="*/ 198 w 238"/>
                <a:gd name="T35" fmla="*/ 234 h 236"/>
                <a:gd name="T36" fmla="*/ 205 w 238"/>
                <a:gd name="T37" fmla="*/ 230 h 236"/>
                <a:gd name="T38" fmla="*/ 213 w 238"/>
                <a:gd name="T39" fmla="*/ 225 h 236"/>
                <a:gd name="T40" fmla="*/ 221 w 238"/>
                <a:gd name="T41" fmla="*/ 219 h 236"/>
                <a:gd name="T42" fmla="*/ 228 w 238"/>
                <a:gd name="T43" fmla="*/ 211 h 236"/>
                <a:gd name="T44" fmla="*/ 232 w 238"/>
                <a:gd name="T45" fmla="*/ 204 h 236"/>
                <a:gd name="T46" fmla="*/ 236 w 238"/>
                <a:gd name="T47" fmla="*/ 194 h 236"/>
                <a:gd name="T48" fmla="*/ 238 w 238"/>
                <a:gd name="T49" fmla="*/ 186 h 236"/>
                <a:gd name="T50" fmla="*/ 238 w 238"/>
                <a:gd name="T51" fmla="*/ 177 h 236"/>
                <a:gd name="T52" fmla="*/ 236 w 238"/>
                <a:gd name="T53" fmla="*/ 169 h 236"/>
                <a:gd name="T54" fmla="*/ 232 w 238"/>
                <a:gd name="T55" fmla="*/ 159 h 236"/>
                <a:gd name="T56" fmla="*/ 228 w 238"/>
                <a:gd name="T57" fmla="*/ 150 h 236"/>
                <a:gd name="T58" fmla="*/ 219 w 238"/>
                <a:gd name="T59" fmla="*/ 131 h 236"/>
                <a:gd name="T60" fmla="*/ 205 w 238"/>
                <a:gd name="T61" fmla="*/ 111 h 236"/>
                <a:gd name="T62" fmla="*/ 190 w 238"/>
                <a:gd name="T63" fmla="*/ 92 h 236"/>
                <a:gd name="T64" fmla="*/ 173 w 238"/>
                <a:gd name="T65" fmla="*/ 75 h 236"/>
                <a:gd name="T66" fmla="*/ 157 w 238"/>
                <a:gd name="T67" fmla="*/ 57 h 236"/>
                <a:gd name="T68" fmla="*/ 140 w 238"/>
                <a:gd name="T69" fmla="*/ 40 h 236"/>
                <a:gd name="T70" fmla="*/ 121 w 238"/>
                <a:gd name="T71" fmla="*/ 25 h 236"/>
                <a:gd name="T72" fmla="*/ 101 w 238"/>
                <a:gd name="T73" fmla="*/ 11 h 236"/>
                <a:gd name="T74" fmla="*/ 92 w 238"/>
                <a:gd name="T75" fmla="*/ 7 h 236"/>
                <a:gd name="T76" fmla="*/ 82 w 238"/>
                <a:gd name="T77" fmla="*/ 4 h 236"/>
                <a:gd name="T78" fmla="*/ 75 w 238"/>
                <a:gd name="T79" fmla="*/ 2 h 236"/>
                <a:gd name="T80" fmla="*/ 65 w 238"/>
                <a:gd name="T81" fmla="*/ 0 h 236"/>
                <a:gd name="T82" fmla="*/ 55 w 238"/>
                <a:gd name="T83" fmla="*/ 2 h 236"/>
                <a:gd name="T84" fmla="*/ 46 w 238"/>
                <a:gd name="T85" fmla="*/ 4 h 236"/>
                <a:gd name="T86" fmla="*/ 38 w 238"/>
                <a:gd name="T87" fmla="*/ 9 h 236"/>
                <a:gd name="T88" fmla="*/ 30 w 238"/>
                <a:gd name="T89" fmla="*/ 15 h 2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8"/>
                <a:gd name="T136" fmla="*/ 0 h 236"/>
                <a:gd name="T137" fmla="*/ 238 w 238"/>
                <a:gd name="T138" fmla="*/ 236 h 2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8" h="236">
                  <a:moveTo>
                    <a:pt x="30" y="15"/>
                  </a:moveTo>
                  <a:lnTo>
                    <a:pt x="19" y="27"/>
                  </a:lnTo>
                  <a:lnTo>
                    <a:pt x="9" y="34"/>
                  </a:lnTo>
                  <a:lnTo>
                    <a:pt x="4" y="42"/>
                  </a:lnTo>
                  <a:lnTo>
                    <a:pt x="0" y="50"/>
                  </a:lnTo>
                  <a:lnTo>
                    <a:pt x="0" y="56"/>
                  </a:lnTo>
                  <a:lnTo>
                    <a:pt x="0" y="61"/>
                  </a:lnTo>
                  <a:lnTo>
                    <a:pt x="4" y="67"/>
                  </a:lnTo>
                  <a:lnTo>
                    <a:pt x="7" y="73"/>
                  </a:lnTo>
                  <a:lnTo>
                    <a:pt x="40" y="98"/>
                  </a:lnTo>
                  <a:lnTo>
                    <a:pt x="92" y="144"/>
                  </a:lnTo>
                  <a:lnTo>
                    <a:pt x="136" y="196"/>
                  </a:lnTo>
                  <a:lnTo>
                    <a:pt x="167" y="227"/>
                  </a:lnTo>
                  <a:lnTo>
                    <a:pt x="173" y="230"/>
                  </a:lnTo>
                  <a:lnTo>
                    <a:pt x="178" y="234"/>
                  </a:lnTo>
                  <a:lnTo>
                    <a:pt x="186" y="236"/>
                  </a:lnTo>
                  <a:lnTo>
                    <a:pt x="192" y="236"/>
                  </a:lnTo>
                  <a:lnTo>
                    <a:pt x="198" y="234"/>
                  </a:lnTo>
                  <a:lnTo>
                    <a:pt x="205" y="230"/>
                  </a:lnTo>
                  <a:lnTo>
                    <a:pt x="213" y="225"/>
                  </a:lnTo>
                  <a:lnTo>
                    <a:pt x="221" y="219"/>
                  </a:lnTo>
                  <a:lnTo>
                    <a:pt x="228" y="211"/>
                  </a:lnTo>
                  <a:lnTo>
                    <a:pt x="232" y="204"/>
                  </a:lnTo>
                  <a:lnTo>
                    <a:pt x="236" y="194"/>
                  </a:lnTo>
                  <a:lnTo>
                    <a:pt x="238" y="186"/>
                  </a:lnTo>
                  <a:lnTo>
                    <a:pt x="238" y="177"/>
                  </a:lnTo>
                  <a:lnTo>
                    <a:pt x="236" y="169"/>
                  </a:lnTo>
                  <a:lnTo>
                    <a:pt x="232" y="159"/>
                  </a:lnTo>
                  <a:lnTo>
                    <a:pt x="228" y="150"/>
                  </a:lnTo>
                  <a:lnTo>
                    <a:pt x="219" y="131"/>
                  </a:lnTo>
                  <a:lnTo>
                    <a:pt x="205" y="111"/>
                  </a:lnTo>
                  <a:lnTo>
                    <a:pt x="190" y="92"/>
                  </a:lnTo>
                  <a:lnTo>
                    <a:pt x="173" y="75"/>
                  </a:lnTo>
                  <a:lnTo>
                    <a:pt x="157" y="57"/>
                  </a:lnTo>
                  <a:lnTo>
                    <a:pt x="140" y="40"/>
                  </a:lnTo>
                  <a:lnTo>
                    <a:pt x="121" y="25"/>
                  </a:lnTo>
                  <a:lnTo>
                    <a:pt x="101" y="11"/>
                  </a:lnTo>
                  <a:lnTo>
                    <a:pt x="92" y="7"/>
                  </a:lnTo>
                  <a:lnTo>
                    <a:pt x="82" y="4"/>
                  </a:lnTo>
                  <a:lnTo>
                    <a:pt x="75" y="2"/>
                  </a:lnTo>
                  <a:lnTo>
                    <a:pt x="65" y="0"/>
                  </a:lnTo>
                  <a:lnTo>
                    <a:pt x="55" y="2"/>
                  </a:lnTo>
                  <a:lnTo>
                    <a:pt x="46" y="4"/>
                  </a:lnTo>
                  <a:lnTo>
                    <a:pt x="38" y="9"/>
                  </a:lnTo>
                  <a:lnTo>
                    <a:pt x="30" y="15"/>
                  </a:lnTo>
                </a:path>
              </a:pathLst>
            </a:custGeom>
            <a:solidFill>
              <a:schemeClr val="bg1"/>
            </a:solidFill>
            <a:ln w="28575" cmpd="sng">
              <a:solidFill>
                <a:srgbClr val="244890"/>
              </a:solidFill>
              <a:prstDash val="solid"/>
              <a:round/>
              <a:headEnd/>
              <a:tailEnd/>
            </a:ln>
          </p:spPr>
          <p:txBody>
            <a:bodyPr/>
            <a:lstStyle/>
            <a:p>
              <a:endParaRPr lang="el-GR"/>
            </a:p>
          </p:txBody>
        </p:sp>
        <p:sp>
          <p:nvSpPr>
            <p:cNvPr id="58423" name="Freeform 15"/>
            <p:cNvSpPr>
              <a:spLocks/>
            </p:cNvSpPr>
            <p:nvPr/>
          </p:nvSpPr>
          <p:spPr bwMode="auto">
            <a:xfrm>
              <a:off x="1807" y="691"/>
              <a:ext cx="2137" cy="829"/>
            </a:xfrm>
            <a:custGeom>
              <a:avLst/>
              <a:gdLst>
                <a:gd name="T0" fmla="*/ 0 w 1003"/>
                <a:gd name="T1" fmla="*/ 389 h 389"/>
                <a:gd name="T2" fmla="*/ 14 w 1003"/>
                <a:gd name="T3" fmla="*/ 348 h 389"/>
                <a:gd name="T4" fmla="*/ 29 w 1003"/>
                <a:gd name="T5" fmla="*/ 308 h 389"/>
                <a:gd name="T6" fmla="*/ 48 w 1003"/>
                <a:gd name="T7" fmla="*/ 269 h 389"/>
                <a:gd name="T8" fmla="*/ 71 w 1003"/>
                <a:gd name="T9" fmla="*/ 233 h 389"/>
                <a:gd name="T10" fmla="*/ 96 w 1003"/>
                <a:gd name="T11" fmla="*/ 198 h 389"/>
                <a:gd name="T12" fmla="*/ 125 w 1003"/>
                <a:gd name="T13" fmla="*/ 166 h 389"/>
                <a:gd name="T14" fmla="*/ 154 w 1003"/>
                <a:gd name="T15" fmla="*/ 137 h 389"/>
                <a:gd name="T16" fmla="*/ 187 w 1003"/>
                <a:gd name="T17" fmla="*/ 110 h 389"/>
                <a:gd name="T18" fmla="*/ 221 w 1003"/>
                <a:gd name="T19" fmla="*/ 85 h 389"/>
                <a:gd name="T20" fmla="*/ 258 w 1003"/>
                <a:gd name="T21" fmla="*/ 64 h 389"/>
                <a:gd name="T22" fmla="*/ 296 w 1003"/>
                <a:gd name="T23" fmla="*/ 44 h 389"/>
                <a:gd name="T24" fmla="*/ 334 w 1003"/>
                <a:gd name="T25" fmla="*/ 29 h 389"/>
                <a:gd name="T26" fmla="*/ 377 w 1003"/>
                <a:gd name="T27" fmla="*/ 17 h 389"/>
                <a:gd name="T28" fmla="*/ 419 w 1003"/>
                <a:gd name="T29" fmla="*/ 8 h 389"/>
                <a:gd name="T30" fmla="*/ 461 w 1003"/>
                <a:gd name="T31" fmla="*/ 2 h 389"/>
                <a:gd name="T32" fmla="*/ 505 w 1003"/>
                <a:gd name="T33" fmla="*/ 0 h 389"/>
                <a:gd name="T34" fmla="*/ 548 w 1003"/>
                <a:gd name="T35" fmla="*/ 2 h 389"/>
                <a:gd name="T36" fmla="*/ 590 w 1003"/>
                <a:gd name="T37" fmla="*/ 8 h 389"/>
                <a:gd name="T38" fmla="*/ 630 w 1003"/>
                <a:gd name="T39" fmla="*/ 16 h 389"/>
                <a:gd name="T40" fmla="*/ 671 w 1003"/>
                <a:gd name="T41" fmla="*/ 27 h 389"/>
                <a:gd name="T42" fmla="*/ 709 w 1003"/>
                <a:gd name="T43" fmla="*/ 42 h 389"/>
                <a:gd name="T44" fmla="*/ 746 w 1003"/>
                <a:gd name="T45" fmla="*/ 60 h 389"/>
                <a:gd name="T46" fmla="*/ 782 w 1003"/>
                <a:gd name="T47" fmla="*/ 81 h 389"/>
                <a:gd name="T48" fmla="*/ 817 w 1003"/>
                <a:gd name="T49" fmla="*/ 104 h 389"/>
                <a:gd name="T50" fmla="*/ 847 w 1003"/>
                <a:gd name="T51" fmla="*/ 131 h 389"/>
                <a:gd name="T52" fmla="*/ 878 w 1003"/>
                <a:gd name="T53" fmla="*/ 158 h 389"/>
                <a:gd name="T54" fmla="*/ 905 w 1003"/>
                <a:gd name="T55" fmla="*/ 189 h 389"/>
                <a:gd name="T56" fmla="*/ 930 w 1003"/>
                <a:gd name="T57" fmla="*/ 221 h 389"/>
                <a:gd name="T58" fmla="*/ 953 w 1003"/>
                <a:gd name="T59" fmla="*/ 256 h 389"/>
                <a:gd name="T60" fmla="*/ 972 w 1003"/>
                <a:gd name="T61" fmla="*/ 292 h 389"/>
                <a:gd name="T62" fmla="*/ 989 w 1003"/>
                <a:gd name="T63" fmla="*/ 331 h 389"/>
                <a:gd name="T64" fmla="*/ 1003 w 1003"/>
                <a:gd name="T65" fmla="*/ 371 h 3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03"/>
                <a:gd name="T100" fmla="*/ 0 h 389"/>
                <a:gd name="T101" fmla="*/ 1003 w 1003"/>
                <a:gd name="T102" fmla="*/ 389 h 3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03" h="389">
                  <a:moveTo>
                    <a:pt x="0" y="389"/>
                  </a:moveTo>
                  <a:lnTo>
                    <a:pt x="14" y="348"/>
                  </a:lnTo>
                  <a:lnTo>
                    <a:pt x="29" y="308"/>
                  </a:lnTo>
                  <a:lnTo>
                    <a:pt x="48" y="269"/>
                  </a:lnTo>
                  <a:lnTo>
                    <a:pt x="71" y="233"/>
                  </a:lnTo>
                  <a:lnTo>
                    <a:pt x="96" y="198"/>
                  </a:lnTo>
                  <a:lnTo>
                    <a:pt x="125" y="166"/>
                  </a:lnTo>
                  <a:lnTo>
                    <a:pt x="154" y="137"/>
                  </a:lnTo>
                  <a:lnTo>
                    <a:pt x="187" y="110"/>
                  </a:lnTo>
                  <a:lnTo>
                    <a:pt x="221" y="85"/>
                  </a:lnTo>
                  <a:lnTo>
                    <a:pt x="258" y="64"/>
                  </a:lnTo>
                  <a:lnTo>
                    <a:pt x="296" y="44"/>
                  </a:lnTo>
                  <a:lnTo>
                    <a:pt x="334" y="29"/>
                  </a:lnTo>
                  <a:lnTo>
                    <a:pt x="377" y="17"/>
                  </a:lnTo>
                  <a:lnTo>
                    <a:pt x="419" y="8"/>
                  </a:lnTo>
                  <a:lnTo>
                    <a:pt x="461" y="2"/>
                  </a:lnTo>
                  <a:lnTo>
                    <a:pt x="505" y="0"/>
                  </a:lnTo>
                  <a:lnTo>
                    <a:pt x="548" y="2"/>
                  </a:lnTo>
                  <a:lnTo>
                    <a:pt x="590" y="8"/>
                  </a:lnTo>
                  <a:lnTo>
                    <a:pt x="630" y="16"/>
                  </a:lnTo>
                  <a:lnTo>
                    <a:pt x="671" y="27"/>
                  </a:lnTo>
                  <a:lnTo>
                    <a:pt x="709" y="42"/>
                  </a:lnTo>
                  <a:lnTo>
                    <a:pt x="746" y="60"/>
                  </a:lnTo>
                  <a:lnTo>
                    <a:pt x="782" y="81"/>
                  </a:lnTo>
                  <a:lnTo>
                    <a:pt x="817" y="104"/>
                  </a:lnTo>
                  <a:lnTo>
                    <a:pt x="847" y="131"/>
                  </a:lnTo>
                  <a:lnTo>
                    <a:pt x="878" y="158"/>
                  </a:lnTo>
                  <a:lnTo>
                    <a:pt x="905" y="189"/>
                  </a:lnTo>
                  <a:lnTo>
                    <a:pt x="930" y="221"/>
                  </a:lnTo>
                  <a:lnTo>
                    <a:pt x="953" y="256"/>
                  </a:lnTo>
                  <a:lnTo>
                    <a:pt x="972" y="292"/>
                  </a:lnTo>
                  <a:lnTo>
                    <a:pt x="989" y="331"/>
                  </a:lnTo>
                  <a:lnTo>
                    <a:pt x="1003" y="371"/>
                  </a:lnTo>
                </a:path>
              </a:pathLst>
            </a:custGeom>
            <a:noFill/>
            <a:ln w="28575" cmpd="sng">
              <a:solidFill>
                <a:srgbClr val="FF9900"/>
              </a:solidFill>
              <a:prstDash val="solid"/>
              <a:round/>
              <a:headEnd type="triangle" w="med" len="med"/>
              <a:tailEnd type="triangle" w="med" len="med"/>
            </a:ln>
          </p:spPr>
          <p:txBody>
            <a:bodyPr/>
            <a:lstStyle/>
            <a:p>
              <a:endParaRPr lang="el-GR"/>
            </a:p>
          </p:txBody>
        </p:sp>
        <p:sp>
          <p:nvSpPr>
            <p:cNvPr id="58424" name="Freeform 16"/>
            <p:cNvSpPr>
              <a:spLocks/>
            </p:cNvSpPr>
            <p:nvPr/>
          </p:nvSpPr>
          <p:spPr bwMode="auto">
            <a:xfrm>
              <a:off x="1534" y="455"/>
              <a:ext cx="2687" cy="1244"/>
            </a:xfrm>
            <a:custGeom>
              <a:avLst/>
              <a:gdLst>
                <a:gd name="T0" fmla="*/ 3 w 1261"/>
                <a:gd name="T1" fmla="*/ 553 h 584"/>
                <a:gd name="T2" fmla="*/ 13 w 1261"/>
                <a:gd name="T3" fmla="*/ 494 h 584"/>
                <a:gd name="T4" fmla="*/ 28 w 1261"/>
                <a:gd name="T5" fmla="*/ 436 h 584"/>
                <a:gd name="T6" fmla="*/ 50 w 1261"/>
                <a:gd name="T7" fmla="*/ 382 h 584"/>
                <a:gd name="T8" fmla="*/ 76 w 1261"/>
                <a:gd name="T9" fmla="*/ 328 h 584"/>
                <a:gd name="T10" fmla="*/ 107 w 1261"/>
                <a:gd name="T11" fmla="*/ 278 h 584"/>
                <a:gd name="T12" fmla="*/ 142 w 1261"/>
                <a:gd name="T13" fmla="*/ 232 h 584"/>
                <a:gd name="T14" fmla="*/ 180 w 1261"/>
                <a:gd name="T15" fmla="*/ 190 h 584"/>
                <a:gd name="T16" fmla="*/ 222 w 1261"/>
                <a:gd name="T17" fmla="*/ 150 h 584"/>
                <a:gd name="T18" fmla="*/ 268 w 1261"/>
                <a:gd name="T19" fmla="*/ 115 h 584"/>
                <a:gd name="T20" fmla="*/ 318 w 1261"/>
                <a:gd name="T21" fmla="*/ 82 h 584"/>
                <a:gd name="T22" fmla="*/ 370 w 1261"/>
                <a:gd name="T23" fmla="*/ 55 h 584"/>
                <a:gd name="T24" fmla="*/ 426 w 1261"/>
                <a:gd name="T25" fmla="*/ 34 h 584"/>
                <a:gd name="T26" fmla="*/ 482 w 1261"/>
                <a:gd name="T27" fmla="*/ 17 h 584"/>
                <a:gd name="T28" fmla="*/ 541 w 1261"/>
                <a:gd name="T29" fmla="*/ 5 h 584"/>
                <a:gd name="T30" fmla="*/ 601 w 1261"/>
                <a:gd name="T31" fmla="*/ 0 h 584"/>
                <a:gd name="T32" fmla="*/ 662 w 1261"/>
                <a:gd name="T33" fmla="*/ 0 h 584"/>
                <a:gd name="T34" fmla="*/ 722 w 1261"/>
                <a:gd name="T35" fmla="*/ 5 h 584"/>
                <a:gd name="T36" fmla="*/ 779 w 1261"/>
                <a:gd name="T37" fmla="*/ 17 h 584"/>
                <a:gd name="T38" fmla="*/ 835 w 1261"/>
                <a:gd name="T39" fmla="*/ 32 h 584"/>
                <a:gd name="T40" fmla="*/ 887 w 1261"/>
                <a:gd name="T41" fmla="*/ 53 h 584"/>
                <a:gd name="T42" fmla="*/ 939 w 1261"/>
                <a:gd name="T43" fmla="*/ 78 h 584"/>
                <a:gd name="T44" fmla="*/ 987 w 1261"/>
                <a:gd name="T45" fmla="*/ 109 h 584"/>
                <a:gd name="T46" fmla="*/ 1033 w 1261"/>
                <a:gd name="T47" fmla="*/ 144 h 584"/>
                <a:gd name="T48" fmla="*/ 1075 w 1261"/>
                <a:gd name="T49" fmla="*/ 180 h 584"/>
                <a:gd name="T50" fmla="*/ 1114 w 1261"/>
                <a:gd name="T51" fmla="*/ 223 h 584"/>
                <a:gd name="T52" fmla="*/ 1148 w 1261"/>
                <a:gd name="T53" fmla="*/ 267 h 584"/>
                <a:gd name="T54" fmla="*/ 1181 w 1261"/>
                <a:gd name="T55" fmla="*/ 315 h 584"/>
                <a:gd name="T56" fmla="*/ 1206 w 1261"/>
                <a:gd name="T57" fmla="*/ 365 h 584"/>
                <a:gd name="T58" fmla="*/ 1229 w 1261"/>
                <a:gd name="T59" fmla="*/ 419 h 584"/>
                <a:gd name="T60" fmla="*/ 1246 w 1261"/>
                <a:gd name="T61" fmla="*/ 475 h 584"/>
                <a:gd name="T62" fmla="*/ 1258 w 1261"/>
                <a:gd name="T63" fmla="*/ 532 h 5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61"/>
                <a:gd name="T97" fmla="*/ 0 h 584"/>
                <a:gd name="T98" fmla="*/ 1261 w 1261"/>
                <a:gd name="T99" fmla="*/ 584 h 58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61" h="584">
                  <a:moveTo>
                    <a:pt x="0" y="584"/>
                  </a:moveTo>
                  <a:lnTo>
                    <a:pt x="3" y="553"/>
                  </a:lnTo>
                  <a:lnTo>
                    <a:pt x="7" y="525"/>
                  </a:lnTo>
                  <a:lnTo>
                    <a:pt x="13" y="494"/>
                  </a:lnTo>
                  <a:lnTo>
                    <a:pt x="21" y="465"/>
                  </a:lnTo>
                  <a:lnTo>
                    <a:pt x="28" y="436"/>
                  </a:lnTo>
                  <a:lnTo>
                    <a:pt x="40" y="409"/>
                  </a:lnTo>
                  <a:lnTo>
                    <a:pt x="50" y="382"/>
                  </a:lnTo>
                  <a:lnTo>
                    <a:pt x="63" y="355"/>
                  </a:lnTo>
                  <a:lnTo>
                    <a:pt x="76" y="328"/>
                  </a:lnTo>
                  <a:lnTo>
                    <a:pt x="92" y="303"/>
                  </a:lnTo>
                  <a:lnTo>
                    <a:pt x="107" y="278"/>
                  </a:lnTo>
                  <a:lnTo>
                    <a:pt x="124" y="255"/>
                  </a:lnTo>
                  <a:lnTo>
                    <a:pt x="142" y="232"/>
                  </a:lnTo>
                  <a:lnTo>
                    <a:pt x="161" y="211"/>
                  </a:lnTo>
                  <a:lnTo>
                    <a:pt x="180" y="190"/>
                  </a:lnTo>
                  <a:lnTo>
                    <a:pt x="201" y="169"/>
                  </a:lnTo>
                  <a:lnTo>
                    <a:pt x="222" y="150"/>
                  </a:lnTo>
                  <a:lnTo>
                    <a:pt x="245" y="132"/>
                  </a:lnTo>
                  <a:lnTo>
                    <a:pt x="268" y="115"/>
                  </a:lnTo>
                  <a:lnTo>
                    <a:pt x="293" y="98"/>
                  </a:lnTo>
                  <a:lnTo>
                    <a:pt x="318" y="82"/>
                  </a:lnTo>
                  <a:lnTo>
                    <a:pt x="343" y="69"/>
                  </a:lnTo>
                  <a:lnTo>
                    <a:pt x="370" y="55"/>
                  </a:lnTo>
                  <a:lnTo>
                    <a:pt x="397" y="44"/>
                  </a:lnTo>
                  <a:lnTo>
                    <a:pt x="426" y="34"/>
                  </a:lnTo>
                  <a:lnTo>
                    <a:pt x="453" y="25"/>
                  </a:lnTo>
                  <a:lnTo>
                    <a:pt x="482" y="17"/>
                  </a:lnTo>
                  <a:lnTo>
                    <a:pt x="510" y="11"/>
                  </a:lnTo>
                  <a:lnTo>
                    <a:pt x="541" y="5"/>
                  </a:lnTo>
                  <a:lnTo>
                    <a:pt x="570" y="2"/>
                  </a:lnTo>
                  <a:lnTo>
                    <a:pt x="601" y="0"/>
                  </a:lnTo>
                  <a:lnTo>
                    <a:pt x="632" y="0"/>
                  </a:lnTo>
                  <a:lnTo>
                    <a:pt x="662" y="0"/>
                  </a:lnTo>
                  <a:lnTo>
                    <a:pt x="691" y="2"/>
                  </a:lnTo>
                  <a:lnTo>
                    <a:pt x="722" y="5"/>
                  </a:lnTo>
                  <a:lnTo>
                    <a:pt x="751" y="11"/>
                  </a:lnTo>
                  <a:lnTo>
                    <a:pt x="779" y="17"/>
                  </a:lnTo>
                  <a:lnTo>
                    <a:pt x="806" y="25"/>
                  </a:lnTo>
                  <a:lnTo>
                    <a:pt x="835" y="32"/>
                  </a:lnTo>
                  <a:lnTo>
                    <a:pt x="862" y="42"/>
                  </a:lnTo>
                  <a:lnTo>
                    <a:pt x="887" y="53"/>
                  </a:lnTo>
                  <a:lnTo>
                    <a:pt x="914" y="65"/>
                  </a:lnTo>
                  <a:lnTo>
                    <a:pt x="939" y="78"/>
                  </a:lnTo>
                  <a:lnTo>
                    <a:pt x="964" y="94"/>
                  </a:lnTo>
                  <a:lnTo>
                    <a:pt x="987" y="109"/>
                  </a:lnTo>
                  <a:lnTo>
                    <a:pt x="1010" y="127"/>
                  </a:lnTo>
                  <a:lnTo>
                    <a:pt x="1033" y="144"/>
                  </a:lnTo>
                  <a:lnTo>
                    <a:pt x="1054" y="161"/>
                  </a:lnTo>
                  <a:lnTo>
                    <a:pt x="1075" y="180"/>
                  </a:lnTo>
                  <a:lnTo>
                    <a:pt x="1094" y="202"/>
                  </a:lnTo>
                  <a:lnTo>
                    <a:pt x="1114" y="223"/>
                  </a:lnTo>
                  <a:lnTo>
                    <a:pt x="1133" y="244"/>
                  </a:lnTo>
                  <a:lnTo>
                    <a:pt x="1148" y="267"/>
                  </a:lnTo>
                  <a:lnTo>
                    <a:pt x="1165" y="290"/>
                  </a:lnTo>
                  <a:lnTo>
                    <a:pt x="1181" y="315"/>
                  </a:lnTo>
                  <a:lnTo>
                    <a:pt x="1194" y="340"/>
                  </a:lnTo>
                  <a:lnTo>
                    <a:pt x="1206" y="365"/>
                  </a:lnTo>
                  <a:lnTo>
                    <a:pt x="1217" y="392"/>
                  </a:lnTo>
                  <a:lnTo>
                    <a:pt x="1229" y="419"/>
                  </a:lnTo>
                  <a:lnTo>
                    <a:pt x="1238" y="448"/>
                  </a:lnTo>
                  <a:lnTo>
                    <a:pt x="1246" y="475"/>
                  </a:lnTo>
                  <a:lnTo>
                    <a:pt x="1252" y="503"/>
                  </a:lnTo>
                  <a:lnTo>
                    <a:pt x="1258" y="532"/>
                  </a:lnTo>
                  <a:lnTo>
                    <a:pt x="1261" y="561"/>
                  </a:lnTo>
                </a:path>
              </a:pathLst>
            </a:custGeom>
            <a:noFill/>
            <a:ln w="28575" cmpd="sng">
              <a:solidFill>
                <a:srgbClr val="FF9900"/>
              </a:solidFill>
              <a:prstDash val="solid"/>
              <a:round/>
              <a:headEnd type="triangle" w="med" len="med"/>
              <a:tailEnd type="triangle" w="med" len="med"/>
            </a:ln>
          </p:spPr>
          <p:txBody>
            <a:bodyPr/>
            <a:lstStyle/>
            <a:p>
              <a:endParaRPr lang="el-GR"/>
            </a:p>
          </p:txBody>
        </p:sp>
      </p:grpSp>
      <p:sp>
        <p:nvSpPr>
          <p:cNvPr id="58371" name="Freeform 17"/>
          <p:cNvSpPr>
            <a:spLocks/>
          </p:cNvSpPr>
          <p:nvPr/>
        </p:nvSpPr>
        <p:spPr bwMode="auto">
          <a:xfrm>
            <a:off x="5481639" y="814388"/>
            <a:ext cx="760412" cy="423862"/>
          </a:xfrm>
          <a:custGeom>
            <a:avLst/>
            <a:gdLst>
              <a:gd name="T0" fmla="*/ 0 w 225"/>
              <a:gd name="T1" fmla="*/ 84 h 125"/>
              <a:gd name="T2" fmla="*/ 6 w 225"/>
              <a:gd name="T3" fmla="*/ 105 h 125"/>
              <a:gd name="T4" fmla="*/ 13 w 225"/>
              <a:gd name="T5" fmla="*/ 119 h 125"/>
              <a:gd name="T6" fmla="*/ 17 w 225"/>
              <a:gd name="T7" fmla="*/ 123 h 125"/>
              <a:gd name="T8" fmla="*/ 21 w 225"/>
              <a:gd name="T9" fmla="*/ 125 h 125"/>
              <a:gd name="T10" fmla="*/ 27 w 225"/>
              <a:gd name="T11" fmla="*/ 125 h 125"/>
              <a:gd name="T12" fmla="*/ 33 w 225"/>
              <a:gd name="T13" fmla="*/ 125 h 125"/>
              <a:gd name="T14" fmla="*/ 65 w 225"/>
              <a:gd name="T15" fmla="*/ 111 h 125"/>
              <a:gd name="T16" fmla="*/ 119 w 225"/>
              <a:gd name="T17" fmla="*/ 94 h 125"/>
              <a:gd name="T18" fmla="*/ 150 w 225"/>
              <a:gd name="T19" fmla="*/ 88 h 125"/>
              <a:gd name="T20" fmla="*/ 175 w 225"/>
              <a:gd name="T21" fmla="*/ 88 h 125"/>
              <a:gd name="T22" fmla="*/ 194 w 225"/>
              <a:gd name="T23" fmla="*/ 86 h 125"/>
              <a:gd name="T24" fmla="*/ 209 w 225"/>
              <a:gd name="T25" fmla="*/ 86 h 125"/>
              <a:gd name="T26" fmla="*/ 215 w 225"/>
              <a:gd name="T27" fmla="*/ 86 h 125"/>
              <a:gd name="T28" fmla="*/ 219 w 225"/>
              <a:gd name="T29" fmla="*/ 84 h 125"/>
              <a:gd name="T30" fmla="*/ 223 w 225"/>
              <a:gd name="T31" fmla="*/ 80 h 125"/>
              <a:gd name="T32" fmla="*/ 225 w 225"/>
              <a:gd name="T33" fmla="*/ 77 h 125"/>
              <a:gd name="T34" fmla="*/ 225 w 225"/>
              <a:gd name="T35" fmla="*/ 61 h 125"/>
              <a:gd name="T36" fmla="*/ 221 w 225"/>
              <a:gd name="T37" fmla="*/ 40 h 125"/>
              <a:gd name="T38" fmla="*/ 219 w 225"/>
              <a:gd name="T39" fmla="*/ 30 h 125"/>
              <a:gd name="T40" fmla="*/ 215 w 225"/>
              <a:gd name="T41" fmla="*/ 25 h 125"/>
              <a:gd name="T42" fmla="*/ 211 w 225"/>
              <a:gd name="T43" fmla="*/ 17 h 125"/>
              <a:gd name="T44" fmla="*/ 205 w 225"/>
              <a:gd name="T45" fmla="*/ 13 h 125"/>
              <a:gd name="T46" fmla="*/ 200 w 225"/>
              <a:gd name="T47" fmla="*/ 9 h 125"/>
              <a:gd name="T48" fmla="*/ 194 w 225"/>
              <a:gd name="T49" fmla="*/ 5 h 125"/>
              <a:gd name="T50" fmla="*/ 186 w 225"/>
              <a:gd name="T51" fmla="*/ 4 h 125"/>
              <a:gd name="T52" fmla="*/ 178 w 225"/>
              <a:gd name="T53" fmla="*/ 2 h 125"/>
              <a:gd name="T54" fmla="*/ 161 w 225"/>
              <a:gd name="T55" fmla="*/ 0 h 125"/>
              <a:gd name="T56" fmla="*/ 142 w 225"/>
              <a:gd name="T57" fmla="*/ 0 h 125"/>
              <a:gd name="T58" fmla="*/ 123 w 225"/>
              <a:gd name="T59" fmla="*/ 2 h 125"/>
              <a:gd name="T60" fmla="*/ 104 w 225"/>
              <a:gd name="T61" fmla="*/ 5 h 125"/>
              <a:gd name="T62" fmla="*/ 84 w 225"/>
              <a:gd name="T63" fmla="*/ 9 h 125"/>
              <a:gd name="T64" fmla="*/ 65 w 225"/>
              <a:gd name="T65" fmla="*/ 15 h 125"/>
              <a:gd name="T66" fmla="*/ 46 w 225"/>
              <a:gd name="T67" fmla="*/ 21 h 125"/>
              <a:gd name="T68" fmla="*/ 29 w 225"/>
              <a:gd name="T69" fmla="*/ 30 h 125"/>
              <a:gd name="T70" fmla="*/ 21 w 225"/>
              <a:gd name="T71" fmla="*/ 34 h 125"/>
              <a:gd name="T72" fmla="*/ 15 w 225"/>
              <a:gd name="T73" fmla="*/ 40 h 125"/>
              <a:gd name="T74" fmla="*/ 9 w 225"/>
              <a:gd name="T75" fmla="*/ 46 h 125"/>
              <a:gd name="T76" fmla="*/ 6 w 225"/>
              <a:gd name="T77" fmla="*/ 52 h 125"/>
              <a:gd name="T78" fmla="*/ 2 w 225"/>
              <a:gd name="T79" fmla="*/ 59 h 125"/>
              <a:gd name="T80" fmla="*/ 0 w 225"/>
              <a:gd name="T81" fmla="*/ 67 h 125"/>
              <a:gd name="T82" fmla="*/ 0 w 225"/>
              <a:gd name="T83" fmla="*/ 75 h 125"/>
              <a:gd name="T84" fmla="*/ 0 w 225"/>
              <a:gd name="T85" fmla="*/ 84 h 1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5"/>
              <a:gd name="T130" fmla="*/ 0 h 125"/>
              <a:gd name="T131" fmla="*/ 225 w 225"/>
              <a:gd name="T132" fmla="*/ 125 h 1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5" h="125">
                <a:moveTo>
                  <a:pt x="0" y="84"/>
                </a:moveTo>
                <a:lnTo>
                  <a:pt x="6" y="105"/>
                </a:lnTo>
                <a:lnTo>
                  <a:pt x="13" y="119"/>
                </a:lnTo>
                <a:lnTo>
                  <a:pt x="17" y="123"/>
                </a:lnTo>
                <a:lnTo>
                  <a:pt x="21" y="125"/>
                </a:lnTo>
                <a:lnTo>
                  <a:pt x="27" y="125"/>
                </a:lnTo>
                <a:lnTo>
                  <a:pt x="33" y="125"/>
                </a:lnTo>
                <a:lnTo>
                  <a:pt x="65" y="111"/>
                </a:lnTo>
                <a:lnTo>
                  <a:pt x="119" y="94"/>
                </a:lnTo>
                <a:lnTo>
                  <a:pt x="150" y="88"/>
                </a:lnTo>
                <a:lnTo>
                  <a:pt x="175" y="88"/>
                </a:lnTo>
                <a:lnTo>
                  <a:pt x="194" y="86"/>
                </a:lnTo>
                <a:lnTo>
                  <a:pt x="209" y="86"/>
                </a:lnTo>
                <a:lnTo>
                  <a:pt x="215" y="86"/>
                </a:lnTo>
                <a:lnTo>
                  <a:pt x="219" y="84"/>
                </a:lnTo>
                <a:lnTo>
                  <a:pt x="223" y="80"/>
                </a:lnTo>
                <a:lnTo>
                  <a:pt x="225" y="77"/>
                </a:lnTo>
                <a:lnTo>
                  <a:pt x="225" y="61"/>
                </a:lnTo>
                <a:lnTo>
                  <a:pt x="221" y="40"/>
                </a:lnTo>
                <a:lnTo>
                  <a:pt x="219" y="30"/>
                </a:lnTo>
                <a:lnTo>
                  <a:pt x="215" y="25"/>
                </a:lnTo>
                <a:lnTo>
                  <a:pt x="211" y="17"/>
                </a:lnTo>
                <a:lnTo>
                  <a:pt x="205" y="13"/>
                </a:lnTo>
                <a:lnTo>
                  <a:pt x="200" y="9"/>
                </a:lnTo>
                <a:lnTo>
                  <a:pt x="194" y="5"/>
                </a:lnTo>
                <a:lnTo>
                  <a:pt x="186" y="4"/>
                </a:lnTo>
                <a:lnTo>
                  <a:pt x="178" y="2"/>
                </a:lnTo>
                <a:lnTo>
                  <a:pt x="161" y="0"/>
                </a:lnTo>
                <a:lnTo>
                  <a:pt x="142" y="0"/>
                </a:lnTo>
                <a:lnTo>
                  <a:pt x="123" y="2"/>
                </a:lnTo>
                <a:lnTo>
                  <a:pt x="104" y="5"/>
                </a:lnTo>
                <a:lnTo>
                  <a:pt x="84" y="9"/>
                </a:lnTo>
                <a:lnTo>
                  <a:pt x="65" y="15"/>
                </a:lnTo>
                <a:lnTo>
                  <a:pt x="46" y="21"/>
                </a:lnTo>
                <a:lnTo>
                  <a:pt x="29" y="30"/>
                </a:lnTo>
                <a:lnTo>
                  <a:pt x="21" y="34"/>
                </a:lnTo>
                <a:lnTo>
                  <a:pt x="15" y="40"/>
                </a:lnTo>
                <a:lnTo>
                  <a:pt x="9" y="46"/>
                </a:lnTo>
                <a:lnTo>
                  <a:pt x="6" y="52"/>
                </a:lnTo>
                <a:lnTo>
                  <a:pt x="2" y="59"/>
                </a:lnTo>
                <a:lnTo>
                  <a:pt x="0" y="67"/>
                </a:lnTo>
                <a:lnTo>
                  <a:pt x="0" y="75"/>
                </a:lnTo>
                <a:lnTo>
                  <a:pt x="0" y="84"/>
                </a:lnTo>
              </a:path>
            </a:pathLst>
          </a:custGeom>
          <a:noFill/>
          <a:ln w="28575" cmpd="sng">
            <a:solidFill>
              <a:srgbClr val="244890"/>
            </a:solidFill>
            <a:prstDash val="solid"/>
            <a:round/>
            <a:headEnd/>
            <a:tailEnd/>
          </a:ln>
        </p:spPr>
        <p:txBody>
          <a:bodyPr/>
          <a:lstStyle/>
          <a:p>
            <a:endParaRPr lang="el-GR"/>
          </a:p>
        </p:txBody>
      </p:sp>
      <p:sp>
        <p:nvSpPr>
          <p:cNvPr id="58372" name="Freeform 18"/>
          <p:cNvSpPr>
            <a:spLocks/>
          </p:cNvSpPr>
          <p:nvPr/>
        </p:nvSpPr>
        <p:spPr bwMode="auto">
          <a:xfrm>
            <a:off x="4408492" y="1600200"/>
            <a:ext cx="606425" cy="723900"/>
          </a:xfrm>
          <a:custGeom>
            <a:avLst/>
            <a:gdLst>
              <a:gd name="T0" fmla="*/ 36 w 179"/>
              <a:gd name="T1" fmla="*/ 212 h 214"/>
              <a:gd name="T2" fmla="*/ 42 w 179"/>
              <a:gd name="T3" fmla="*/ 214 h 214"/>
              <a:gd name="T4" fmla="*/ 50 w 179"/>
              <a:gd name="T5" fmla="*/ 214 h 214"/>
              <a:gd name="T6" fmla="*/ 58 w 179"/>
              <a:gd name="T7" fmla="*/ 212 h 214"/>
              <a:gd name="T8" fmla="*/ 67 w 179"/>
              <a:gd name="T9" fmla="*/ 210 h 214"/>
              <a:gd name="T10" fmla="*/ 90 w 179"/>
              <a:gd name="T11" fmla="*/ 202 h 214"/>
              <a:gd name="T12" fmla="*/ 113 w 179"/>
              <a:gd name="T13" fmla="*/ 193 h 214"/>
              <a:gd name="T14" fmla="*/ 134 w 179"/>
              <a:gd name="T15" fmla="*/ 179 h 214"/>
              <a:gd name="T16" fmla="*/ 154 w 179"/>
              <a:gd name="T17" fmla="*/ 168 h 214"/>
              <a:gd name="T18" fmla="*/ 169 w 179"/>
              <a:gd name="T19" fmla="*/ 154 h 214"/>
              <a:gd name="T20" fmla="*/ 177 w 179"/>
              <a:gd name="T21" fmla="*/ 145 h 214"/>
              <a:gd name="T22" fmla="*/ 179 w 179"/>
              <a:gd name="T23" fmla="*/ 131 h 214"/>
              <a:gd name="T24" fmla="*/ 179 w 179"/>
              <a:gd name="T25" fmla="*/ 114 h 214"/>
              <a:gd name="T26" fmla="*/ 175 w 179"/>
              <a:gd name="T27" fmla="*/ 91 h 214"/>
              <a:gd name="T28" fmla="*/ 169 w 179"/>
              <a:gd name="T29" fmla="*/ 68 h 214"/>
              <a:gd name="T30" fmla="*/ 161 w 179"/>
              <a:gd name="T31" fmla="*/ 45 h 214"/>
              <a:gd name="T32" fmla="*/ 152 w 179"/>
              <a:gd name="T33" fmla="*/ 25 h 214"/>
              <a:gd name="T34" fmla="*/ 148 w 179"/>
              <a:gd name="T35" fmla="*/ 18 h 214"/>
              <a:gd name="T36" fmla="*/ 142 w 179"/>
              <a:gd name="T37" fmla="*/ 10 h 214"/>
              <a:gd name="T38" fmla="*/ 136 w 179"/>
              <a:gd name="T39" fmla="*/ 6 h 214"/>
              <a:gd name="T40" fmla="*/ 132 w 179"/>
              <a:gd name="T41" fmla="*/ 2 h 214"/>
              <a:gd name="T42" fmla="*/ 125 w 179"/>
              <a:gd name="T43" fmla="*/ 0 h 214"/>
              <a:gd name="T44" fmla="*/ 119 w 179"/>
              <a:gd name="T45" fmla="*/ 0 h 214"/>
              <a:gd name="T46" fmla="*/ 109 w 179"/>
              <a:gd name="T47" fmla="*/ 2 h 214"/>
              <a:gd name="T48" fmla="*/ 102 w 179"/>
              <a:gd name="T49" fmla="*/ 4 h 214"/>
              <a:gd name="T50" fmla="*/ 83 w 179"/>
              <a:gd name="T51" fmla="*/ 10 h 214"/>
              <a:gd name="T52" fmla="*/ 63 w 179"/>
              <a:gd name="T53" fmla="*/ 20 h 214"/>
              <a:gd name="T54" fmla="*/ 46 w 179"/>
              <a:gd name="T55" fmla="*/ 31 h 214"/>
              <a:gd name="T56" fmla="*/ 29 w 179"/>
              <a:gd name="T57" fmla="*/ 45 h 214"/>
              <a:gd name="T58" fmla="*/ 15 w 179"/>
              <a:gd name="T59" fmla="*/ 58 h 214"/>
              <a:gd name="T60" fmla="*/ 8 w 179"/>
              <a:gd name="T61" fmla="*/ 71 h 214"/>
              <a:gd name="T62" fmla="*/ 2 w 179"/>
              <a:gd name="T63" fmla="*/ 87 h 214"/>
              <a:gd name="T64" fmla="*/ 0 w 179"/>
              <a:gd name="T65" fmla="*/ 106 h 214"/>
              <a:gd name="T66" fmla="*/ 0 w 179"/>
              <a:gd name="T67" fmla="*/ 127 h 214"/>
              <a:gd name="T68" fmla="*/ 2 w 179"/>
              <a:gd name="T69" fmla="*/ 148 h 214"/>
              <a:gd name="T70" fmla="*/ 8 w 179"/>
              <a:gd name="T71" fmla="*/ 170 h 214"/>
              <a:gd name="T72" fmla="*/ 13 w 179"/>
              <a:gd name="T73" fmla="*/ 189 h 214"/>
              <a:gd name="T74" fmla="*/ 19 w 179"/>
              <a:gd name="T75" fmla="*/ 196 h 214"/>
              <a:gd name="T76" fmla="*/ 23 w 179"/>
              <a:gd name="T77" fmla="*/ 202 h 214"/>
              <a:gd name="T78" fmla="*/ 29 w 179"/>
              <a:gd name="T79" fmla="*/ 208 h 214"/>
              <a:gd name="T80" fmla="*/ 36 w 179"/>
              <a:gd name="T81" fmla="*/ 212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9"/>
              <a:gd name="T124" fmla="*/ 0 h 214"/>
              <a:gd name="T125" fmla="*/ 179 w 179"/>
              <a:gd name="T126" fmla="*/ 214 h 2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9" h="214">
                <a:moveTo>
                  <a:pt x="36" y="212"/>
                </a:moveTo>
                <a:lnTo>
                  <a:pt x="42" y="214"/>
                </a:lnTo>
                <a:lnTo>
                  <a:pt x="50" y="214"/>
                </a:lnTo>
                <a:lnTo>
                  <a:pt x="58" y="212"/>
                </a:lnTo>
                <a:lnTo>
                  <a:pt x="67" y="210"/>
                </a:lnTo>
                <a:lnTo>
                  <a:pt x="90" y="202"/>
                </a:lnTo>
                <a:lnTo>
                  <a:pt x="113" y="193"/>
                </a:lnTo>
                <a:lnTo>
                  <a:pt x="134" y="179"/>
                </a:lnTo>
                <a:lnTo>
                  <a:pt x="154" y="168"/>
                </a:lnTo>
                <a:lnTo>
                  <a:pt x="169" y="154"/>
                </a:lnTo>
                <a:lnTo>
                  <a:pt x="177" y="145"/>
                </a:lnTo>
                <a:lnTo>
                  <a:pt x="179" y="131"/>
                </a:lnTo>
                <a:lnTo>
                  <a:pt x="179" y="114"/>
                </a:lnTo>
                <a:lnTo>
                  <a:pt x="175" y="91"/>
                </a:lnTo>
                <a:lnTo>
                  <a:pt x="169" y="68"/>
                </a:lnTo>
                <a:lnTo>
                  <a:pt x="161" y="45"/>
                </a:lnTo>
                <a:lnTo>
                  <a:pt x="152" y="25"/>
                </a:lnTo>
                <a:lnTo>
                  <a:pt x="148" y="18"/>
                </a:lnTo>
                <a:lnTo>
                  <a:pt x="142" y="10"/>
                </a:lnTo>
                <a:lnTo>
                  <a:pt x="136" y="6"/>
                </a:lnTo>
                <a:lnTo>
                  <a:pt x="132" y="2"/>
                </a:lnTo>
                <a:lnTo>
                  <a:pt x="125" y="0"/>
                </a:lnTo>
                <a:lnTo>
                  <a:pt x="119" y="0"/>
                </a:lnTo>
                <a:lnTo>
                  <a:pt x="109" y="2"/>
                </a:lnTo>
                <a:lnTo>
                  <a:pt x="102" y="4"/>
                </a:lnTo>
                <a:lnTo>
                  <a:pt x="83" y="10"/>
                </a:lnTo>
                <a:lnTo>
                  <a:pt x="63" y="20"/>
                </a:lnTo>
                <a:lnTo>
                  <a:pt x="46" y="31"/>
                </a:lnTo>
                <a:lnTo>
                  <a:pt x="29" y="45"/>
                </a:lnTo>
                <a:lnTo>
                  <a:pt x="15" y="58"/>
                </a:lnTo>
                <a:lnTo>
                  <a:pt x="8" y="71"/>
                </a:lnTo>
                <a:lnTo>
                  <a:pt x="2" y="87"/>
                </a:lnTo>
                <a:lnTo>
                  <a:pt x="0" y="106"/>
                </a:lnTo>
                <a:lnTo>
                  <a:pt x="0" y="127"/>
                </a:lnTo>
                <a:lnTo>
                  <a:pt x="2" y="148"/>
                </a:lnTo>
                <a:lnTo>
                  <a:pt x="8" y="170"/>
                </a:lnTo>
                <a:lnTo>
                  <a:pt x="13" y="189"/>
                </a:lnTo>
                <a:lnTo>
                  <a:pt x="19" y="196"/>
                </a:lnTo>
                <a:lnTo>
                  <a:pt x="23" y="202"/>
                </a:lnTo>
                <a:lnTo>
                  <a:pt x="29" y="208"/>
                </a:lnTo>
                <a:lnTo>
                  <a:pt x="36" y="212"/>
                </a:lnTo>
                <a:close/>
              </a:path>
            </a:pathLst>
          </a:custGeom>
          <a:noFill/>
          <a:ln w="28575" cmpd="sng">
            <a:solidFill>
              <a:srgbClr val="244890"/>
            </a:solidFill>
            <a:prstDash val="solid"/>
            <a:round/>
            <a:headEnd/>
            <a:tailEnd/>
          </a:ln>
        </p:spPr>
        <p:txBody>
          <a:bodyPr/>
          <a:lstStyle/>
          <a:p>
            <a:endParaRPr lang="el-GR"/>
          </a:p>
        </p:txBody>
      </p:sp>
      <p:sp>
        <p:nvSpPr>
          <p:cNvPr id="58373" name="Freeform 19"/>
          <p:cNvSpPr>
            <a:spLocks/>
          </p:cNvSpPr>
          <p:nvPr/>
        </p:nvSpPr>
        <p:spPr bwMode="auto">
          <a:xfrm>
            <a:off x="7477129" y="1555753"/>
            <a:ext cx="601663" cy="720725"/>
          </a:xfrm>
          <a:custGeom>
            <a:avLst/>
            <a:gdLst>
              <a:gd name="T0" fmla="*/ 142 w 178"/>
              <a:gd name="T1" fmla="*/ 211 h 213"/>
              <a:gd name="T2" fmla="*/ 136 w 178"/>
              <a:gd name="T3" fmla="*/ 213 h 213"/>
              <a:gd name="T4" fmla="*/ 128 w 178"/>
              <a:gd name="T5" fmla="*/ 213 h 213"/>
              <a:gd name="T6" fmla="*/ 121 w 178"/>
              <a:gd name="T7" fmla="*/ 211 h 213"/>
              <a:gd name="T8" fmla="*/ 109 w 178"/>
              <a:gd name="T9" fmla="*/ 209 h 213"/>
              <a:gd name="T10" fmla="*/ 88 w 178"/>
              <a:gd name="T11" fmla="*/ 202 h 213"/>
              <a:gd name="T12" fmla="*/ 65 w 178"/>
              <a:gd name="T13" fmla="*/ 192 h 213"/>
              <a:gd name="T14" fmla="*/ 44 w 178"/>
              <a:gd name="T15" fmla="*/ 179 h 213"/>
              <a:gd name="T16" fmla="*/ 23 w 178"/>
              <a:gd name="T17" fmla="*/ 167 h 213"/>
              <a:gd name="T18" fmla="*/ 9 w 178"/>
              <a:gd name="T19" fmla="*/ 156 h 213"/>
              <a:gd name="T20" fmla="*/ 1 w 178"/>
              <a:gd name="T21" fmla="*/ 144 h 213"/>
              <a:gd name="T22" fmla="*/ 0 w 178"/>
              <a:gd name="T23" fmla="*/ 133 h 213"/>
              <a:gd name="T24" fmla="*/ 0 w 178"/>
              <a:gd name="T25" fmla="*/ 113 h 213"/>
              <a:gd name="T26" fmla="*/ 3 w 178"/>
              <a:gd name="T27" fmla="*/ 92 h 213"/>
              <a:gd name="T28" fmla="*/ 9 w 178"/>
              <a:gd name="T29" fmla="*/ 67 h 213"/>
              <a:gd name="T30" fmla="*/ 17 w 178"/>
              <a:gd name="T31" fmla="*/ 46 h 213"/>
              <a:gd name="T32" fmla="*/ 26 w 178"/>
              <a:gd name="T33" fmla="*/ 25 h 213"/>
              <a:gd name="T34" fmla="*/ 30 w 178"/>
              <a:gd name="T35" fmla="*/ 17 h 213"/>
              <a:gd name="T36" fmla="*/ 36 w 178"/>
              <a:gd name="T37" fmla="*/ 9 h 213"/>
              <a:gd name="T38" fmla="*/ 40 w 178"/>
              <a:gd name="T39" fmla="*/ 6 h 213"/>
              <a:gd name="T40" fmla="*/ 46 w 178"/>
              <a:gd name="T41" fmla="*/ 2 h 213"/>
              <a:gd name="T42" fmla="*/ 51 w 178"/>
              <a:gd name="T43" fmla="*/ 0 h 213"/>
              <a:gd name="T44" fmla="*/ 59 w 178"/>
              <a:gd name="T45" fmla="*/ 0 h 213"/>
              <a:gd name="T46" fmla="*/ 67 w 178"/>
              <a:gd name="T47" fmla="*/ 2 h 213"/>
              <a:gd name="T48" fmla="*/ 76 w 178"/>
              <a:gd name="T49" fmla="*/ 4 h 213"/>
              <a:gd name="T50" fmla="*/ 96 w 178"/>
              <a:gd name="T51" fmla="*/ 9 h 213"/>
              <a:gd name="T52" fmla="*/ 115 w 178"/>
              <a:gd name="T53" fmla="*/ 19 h 213"/>
              <a:gd name="T54" fmla="*/ 132 w 178"/>
              <a:gd name="T55" fmla="*/ 31 h 213"/>
              <a:gd name="T56" fmla="*/ 149 w 178"/>
              <a:gd name="T57" fmla="*/ 44 h 213"/>
              <a:gd name="T58" fmla="*/ 163 w 178"/>
              <a:gd name="T59" fmla="*/ 58 h 213"/>
              <a:gd name="T60" fmla="*/ 170 w 178"/>
              <a:gd name="T61" fmla="*/ 71 h 213"/>
              <a:gd name="T62" fmla="*/ 176 w 178"/>
              <a:gd name="T63" fmla="*/ 86 h 213"/>
              <a:gd name="T64" fmla="*/ 178 w 178"/>
              <a:gd name="T65" fmla="*/ 106 h 213"/>
              <a:gd name="T66" fmla="*/ 178 w 178"/>
              <a:gd name="T67" fmla="*/ 127 h 213"/>
              <a:gd name="T68" fmla="*/ 176 w 178"/>
              <a:gd name="T69" fmla="*/ 148 h 213"/>
              <a:gd name="T70" fmla="*/ 170 w 178"/>
              <a:gd name="T71" fmla="*/ 169 h 213"/>
              <a:gd name="T72" fmla="*/ 163 w 178"/>
              <a:gd name="T73" fmla="*/ 188 h 213"/>
              <a:gd name="T74" fmla="*/ 159 w 178"/>
              <a:gd name="T75" fmla="*/ 196 h 213"/>
              <a:gd name="T76" fmla="*/ 153 w 178"/>
              <a:gd name="T77" fmla="*/ 202 h 213"/>
              <a:gd name="T78" fmla="*/ 147 w 178"/>
              <a:gd name="T79" fmla="*/ 208 h 213"/>
              <a:gd name="T80" fmla="*/ 142 w 178"/>
              <a:gd name="T81" fmla="*/ 211 h 21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8"/>
              <a:gd name="T124" fmla="*/ 0 h 213"/>
              <a:gd name="T125" fmla="*/ 178 w 178"/>
              <a:gd name="T126" fmla="*/ 213 h 21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8" h="213">
                <a:moveTo>
                  <a:pt x="142" y="211"/>
                </a:moveTo>
                <a:lnTo>
                  <a:pt x="136" y="213"/>
                </a:lnTo>
                <a:lnTo>
                  <a:pt x="128" y="213"/>
                </a:lnTo>
                <a:lnTo>
                  <a:pt x="121" y="211"/>
                </a:lnTo>
                <a:lnTo>
                  <a:pt x="109" y="209"/>
                </a:lnTo>
                <a:lnTo>
                  <a:pt x="88" y="202"/>
                </a:lnTo>
                <a:lnTo>
                  <a:pt x="65" y="192"/>
                </a:lnTo>
                <a:lnTo>
                  <a:pt x="44" y="179"/>
                </a:lnTo>
                <a:lnTo>
                  <a:pt x="23" y="167"/>
                </a:lnTo>
                <a:lnTo>
                  <a:pt x="9" y="156"/>
                </a:lnTo>
                <a:lnTo>
                  <a:pt x="1" y="144"/>
                </a:lnTo>
                <a:lnTo>
                  <a:pt x="0" y="133"/>
                </a:lnTo>
                <a:lnTo>
                  <a:pt x="0" y="113"/>
                </a:lnTo>
                <a:lnTo>
                  <a:pt x="3" y="92"/>
                </a:lnTo>
                <a:lnTo>
                  <a:pt x="9" y="67"/>
                </a:lnTo>
                <a:lnTo>
                  <a:pt x="17" y="46"/>
                </a:lnTo>
                <a:lnTo>
                  <a:pt x="26" y="25"/>
                </a:lnTo>
                <a:lnTo>
                  <a:pt x="30" y="17"/>
                </a:lnTo>
                <a:lnTo>
                  <a:pt x="36" y="9"/>
                </a:lnTo>
                <a:lnTo>
                  <a:pt x="40" y="6"/>
                </a:lnTo>
                <a:lnTo>
                  <a:pt x="46" y="2"/>
                </a:lnTo>
                <a:lnTo>
                  <a:pt x="51" y="0"/>
                </a:lnTo>
                <a:lnTo>
                  <a:pt x="59" y="0"/>
                </a:lnTo>
                <a:lnTo>
                  <a:pt x="67" y="2"/>
                </a:lnTo>
                <a:lnTo>
                  <a:pt x="76" y="4"/>
                </a:lnTo>
                <a:lnTo>
                  <a:pt x="96" y="9"/>
                </a:lnTo>
                <a:lnTo>
                  <a:pt x="115" y="19"/>
                </a:lnTo>
                <a:lnTo>
                  <a:pt x="132" y="31"/>
                </a:lnTo>
                <a:lnTo>
                  <a:pt x="149" y="44"/>
                </a:lnTo>
                <a:lnTo>
                  <a:pt x="163" y="58"/>
                </a:lnTo>
                <a:lnTo>
                  <a:pt x="170" y="71"/>
                </a:lnTo>
                <a:lnTo>
                  <a:pt x="176" y="86"/>
                </a:lnTo>
                <a:lnTo>
                  <a:pt x="178" y="106"/>
                </a:lnTo>
                <a:lnTo>
                  <a:pt x="178" y="127"/>
                </a:lnTo>
                <a:lnTo>
                  <a:pt x="176" y="148"/>
                </a:lnTo>
                <a:lnTo>
                  <a:pt x="170" y="169"/>
                </a:lnTo>
                <a:lnTo>
                  <a:pt x="163" y="188"/>
                </a:lnTo>
                <a:lnTo>
                  <a:pt x="159" y="196"/>
                </a:lnTo>
                <a:lnTo>
                  <a:pt x="153" y="202"/>
                </a:lnTo>
                <a:lnTo>
                  <a:pt x="147" y="208"/>
                </a:lnTo>
                <a:lnTo>
                  <a:pt x="142" y="211"/>
                </a:lnTo>
                <a:close/>
              </a:path>
            </a:pathLst>
          </a:custGeom>
          <a:noFill/>
          <a:ln w="28575" cmpd="sng">
            <a:solidFill>
              <a:srgbClr val="244890"/>
            </a:solidFill>
            <a:prstDash val="solid"/>
            <a:round/>
            <a:headEnd/>
            <a:tailEnd/>
          </a:ln>
        </p:spPr>
        <p:txBody>
          <a:bodyPr/>
          <a:lstStyle/>
          <a:p>
            <a:endParaRPr lang="el-GR"/>
          </a:p>
        </p:txBody>
      </p:sp>
      <p:sp>
        <p:nvSpPr>
          <p:cNvPr id="58374" name="Freeform 20"/>
          <p:cNvSpPr>
            <a:spLocks/>
          </p:cNvSpPr>
          <p:nvPr/>
        </p:nvSpPr>
        <p:spPr bwMode="auto">
          <a:xfrm>
            <a:off x="6235700" y="808038"/>
            <a:ext cx="750888" cy="430212"/>
          </a:xfrm>
          <a:custGeom>
            <a:avLst/>
            <a:gdLst>
              <a:gd name="T0" fmla="*/ 2 w 222"/>
              <a:gd name="T1" fmla="*/ 40 h 127"/>
              <a:gd name="T2" fmla="*/ 0 w 222"/>
              <a:gd name="T3" fmla="*/ 63 h 127"/>
              <a:gd name="T4" fmla="*/ 0 w 222"/>
              <a:gd name="T5" fmla="*/ 77 h 127"/>
              <a:gd name="T6" fmla="*/ 2 w 222"/>
              <a:gd name="T7" fmla="*/ 82 h 127"/>
              <a:gd name="T8" fmla="*/ 5 w 222"/>
              <a:gd name="T9" fmla="*/ 84 h 127"/>
              <a:gd name="T10" fmla="*/ 9 w 222"/>
              <a:gd name="T11" fmla="*/ 88 h 127"/>
              <a:gd name="T12" fmla="*/ 15 w 222"/>
              <a:gd name="T13" fmla="*/ 88 h 127"/>
              <a:gd name="T14" fmla="*/ 52 w 222"/>
              <a:gd name="T15" fmla="*/ 90 h 127"/>
              <a:gd name="T16" fmla="*/ 107 w 222"/>
              <a:gd name="T17" fmla="*/ 96 h 127"/>
              <a:gd name="T18" fmla="*/ 138 w 222"/>
              <a:gd name="T19" fmla="*/ 104 h 127"/>
              <a:gd name="T20" fmla="*/ 161 w 222"/>
              <a:gd name="T21" fmla="*/ 111 h 127"/>
              <a:gd name="T22" fmla="*/ 178 w 222"/>
              <a:gd name="T23" fmla="*/ 119 h 127"/>
              <a:gd name="T24" fmla="*/ 192 w 222"/>
              <a:gd name="T25" fmla="*/ 125 h 127"/>
              <a:gd name="T26" fmla="*/ 197 w 222"/>
              <a:gd name="T27" fmla="*/ 127 h 127"/>
              <a:gd name="T28" fmla="*/ 203 w 222"/>
              <a:gd name="T29" fmla="*/ 127 h 127"/>
              <a:gd name="T30" fmla="*/ 207 w 222"/>
              <a:gd name="T31" fmla="*/ 125 h 127"/>
              <a:gd name="T32" fmla="*/ 211 w 222"/>
              <a:gd name="T33" fmla="*/ 121 h 127"/>
              <a:gd name="T34" fmla="*/ 217 w 222"/>
              <a:gd name="T35" fmla="*/ 107 h 127"/>
              <a:gd name="T36" fmla="*/ 222 w 222"/>
              <a:gd name="T37" fmla="*/ 86 h 127"/>
              <a:gd name="T38" fmla="*/ 222 w 222"/>
              <a:gd name="T39" fmla="*/ 79 h 127"/>
              <a:gd name="T40" fmla="*/ 222 w 222"/>
              <a:gd name="T41" fmla="*/ 69 h 127"/>
              <a:gd name="T42" fmla="*/ 221 w 222"/>
              <a:gd name="T43" fmla="*/ 63 h 127"/>
              <a:gd name="T44" fmla="*/ 219 w 222"/>
              <a:gd name="T45" fmla="*/ 56 h 127"/>
              <a:gd name="T46" fmla="*/ 215 w 222"/>
              <a:gd name="T47" fmla="*/ 50 h 127"/>
              <a:gd name="T48" fmla="*/ 211 w 222"/>
              <a:gd name="T49" fmla="*/ 44 h 127"/>
              <a:gd name="T50" fmla="*/ 205 w 222"/>
              <a:gd name="T51" fmla="*/ 38 h 127"/>
              <a:gd name="T52" fmla="*/ 197 w 222"/>
              <a:gd name="T53" fmla="*/ 34 h 127"/>
              <a:gd name="T54" fmla="*/ 182 w 222"/>
              <a:gd name="T55" fmla="*/ 27 h 127"/>
              <a:gd name="T56" fmla="*/ 167 w 222"/>
              <a:gd name="T57" fmla="*/ 19 h 127"/>
              <a:gd name="T58" fmla="*/ 148 w 222"/>
              <a:gd name="T59" fmla="*/ 13 h 127"/>
              <a:gd name="T60" fmla="*/ 128 w 222"/>
              <a:gd name="T61" fmla="*/ 9 h 127"/>
              <a:gd name="T62" fmla="*/ 109 w 222"/>
              <a:gd name="T63" fmla="*/ 6 h 127"/>
              <a:gd name="T64" fmla="*/ 88 w 222"/>
              <a:gd name="T65" fmla="*/ 2 h 127"/>
              <a:gd name="T66" fmla="*/ 69 w 222"/>
              <a:gd name="T67" fmla="*/ 0 h 127"/>
              <a:gd name="T68" fmla="*/ 50 w 222"/>
              <a:gd name="T69" fmla="*/ 2 h 127"/>
              <a:gd name="T70" fmla="*/ 40 w 222"/>
              <a:gd name="T71" fmla="*/ 4 h 127"/>
              <a:gd name="T72" fmla="*/ 32 w 222"/>
              <a:gd name="T73" fmla="*/ 6 h 127"/>
              <a:gd name="T74" fmla="*/ 25 w 222"/>
              <a:gd name="T75" fmla="*/ 7 h 127"/>
              <a:gd name="T76" fmla="*/ 19 w 222"/>
              <a:gd name="T77" fmla="*/ 13 h 127"/>
              <a:gd name="T78" fmla="*/ 13 w 222"/>
              <a:gd name="T79" fmla="*/ 17 h 127"/>
              <a:gd name="T80" fmla="*/ 9 w 222"/>
              <a:gd name="T81" fmla="*/ 23 h 127"/>
              <a:gd name="T82" fmla="*/ 5 w 222"/>
              <a:gd name="T83" fmla="*/ 31 h 127"/>
              <a:gd name="T84" fmla="*/ 2 w 222"/>
              <a:gd name="T85" fmla="*/ 40 h 1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2"/>
              <a:gd name="T130" fmla="*/ 0 h 127"/>
              <a:gd name="T131" fmla="*/ 222 w 222"/>
              <a:gd name="T132" fmla="*/ 127 h 1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2" h="127">
                <a:moveTo>
                  <a:pt x="2" y="40"/>
                </a:moveTo>
                <a:lnTo>
                  <a:pt x="0" y="63"/>
                </a:lnTo>
                <a:lnTo>
                  <a:pt x="0" y="77"/>
                </a:lnTo>
                <a:lnTo>
                  <a:pt x="2" y="82"/>
                </a:lnTo>
                <a:lnTo>
                  <a:pt x="5" y="84"/>
                </a:lnTo>
                <a:lnTo>
                  <a:pt x="9" y="88"/>
                </a:lnTo>
                <a:lnTo>
                  <a:pt x="15" y="88"/>
                </a:lnTo>
                <a:lnTo>
                  <a:pt x="52" y="90"/>
                </a:lnTo>
                <a:lnTo>
                  <a:pt x="107" y="96"/>
                </a:lnTo>
                <a:lnTo>
                  <a:pt x="138" y="104"/>
                </a:lnTo>
                <a:lnTo>
                  <a:pt x="161" y="111"/>
                </a:lnTo>
                <a:lnTo>
                  <a:pt x="178" y="119"/>
                </a:lnTo>
                <a:lnTo>
                  <a:pt x="192" y="125"/>
                </a:lnTo>
                <a:lnTo>
                  <a:pt x="197" y="127"/>
                </a:lnTo>
                <a:lnTo>
                  <a:pt x="203" y="127"/>
                </a:lnTo>
                <a:lnTo>
                  <a:pt x="207" y="125"/>
                </a:lnTo>
                <a:lnTo>
                  <a:pt x="211" y="121"/>
                </a:lnTo>
                <a:lnTo>
                  <a:pt x="217" y="107"/>
                </a:lnTo>
                <a:lnTo>
                  <a:pt x="222" y="86"/>
                </a:lnTo>
                <a:lnTo>
                  <a:pt x="222" y="79"/>
                </a:lnTo>
                <a:lnTo>
                  <a:pt x="222" y="69"/>
                </a:lnTo>
                <a:lnTo>
                  <a:pt x="221" y="63"/>
                </a:lnTo>
                <a:lnTo>
                  <a:pt x="219" y="56"/>
                </a:lnTo>
                <a:lnTo>
                  <a:pt x="215" y="50"/>
                </a:lnTo>
                <a:lnTo>
                  <a:pt x="211" y="44"/>
                </a:lnTo>
                <a:lnTo>
                  <a:pt x="205" y="38"/>
                </a:lnTo>
                <a:lnTo>
                  <a:pt x="197" y="34"/>
                </a:lnTo>
                <a:lnTo>
                  <a:pt x="182" y="27"/>
                </a:lnTo>
                <a:lnTo>
                  <a:pt x="167" y="19"/>
                </a:lnTo>
                <a:lnTo>
                  <a:pt x="148" y="13"/>
                </a:lnTo>
                <a:lnTo>
                  <a:pt x="128" y="9"/>
                </a:lnTo>
                <a:lnTo>
                  <a:pt x="109" y="6"/>
                </a:lnTo>
                <a:lnTo>
                  <a:pt x="88" y="2"/>
                </a:lnTo>
                <a:lnTo>
                  <a:pt x="69" y="0"/>
                </a:lnTo>
                <a:lnTo>
                  <a:pt x="50" y="2"/>
                </a:lnTo>
                <a:lnTo>
                  <a:pt x="40" y="4"/>
                </a:lnTo>
                <a:lnTo>
                  <a:pt x="32" y="6"/>
                </a:lnTo>
                <a:lnTo>
                  <a:pt x="25" y="7"/>
                </a:lnTo>
                <a:lnTo>
                  <a:pt x="19" y="13"/>
                </a:lnTo>
                <a:lnTo>
                  <a:pt x="13" y="17"/>
                </a:lnTo>
                <a:lnTo>
                  <a:pt x="9" y="23"/>
                </a:lnTo>
                <a:lnTo>
                  <a:pt x="5" y="31"/>
                </a:lnTo>
                <a:lnTo>
                  <a:pt x="2" y="40"/>
                </a:lnTo>
              </a:path>
            </a:pathLst>
          </a:custGeom>
          <a:noFill/>
          <a:ln w="28575" cmpd="sng">
            <a:solidFill>
              <a:srgbClr val="244890"/>
            </a:solidFill>
            <a:prstDash val="solid"/>
            <a:round/>
            <a:headEnd/>
            <a:tailEnd/>
          </a:ln>
        </p:spPr>
        <p:txBody>
          <a:bodyPr/>
          <a:lstStyle/>
          <a:p>
            <a:endParaRPr lang="el-GR"/>
          </a:p>
        </p:txBody>
      </p:sp>
      <p:sp>
        <p:nvSpPr>
          <p:cNvPr id="58375" name="Freeform 21"/>
          <p:cNvSpPr>
            <a:spLocks/>
          </p:cNvSpPr>
          <p:nvPr/>
        </p:nvSpPr>
        <p:spPr bwMode="auto">
          <a:xfrm>
            <a:off x="6956425" y="1028700"/>
            <a:ext cx="700088" cy="611188"/>
          </a:xfrm>
          <a:custGeom>
            <a:avLst/>
            <a:gdLst>
              <a:gd name="T0" fmla="*/ 17 w 207"/>
              <a:gd name="T1" fmla="*/ 19 h 181"/>
              <a:gd name="T2" fmla="*/ 6 w 207"/>
              <a:gd name="T3" fmla="*/ 39 h 181"/>
              <a:gd name="T4" fmla="*/ 0 w 207"/>
              <a:gd name="T5" fmla="*/ 52 h 181"/>
              <a:gd name="T6" fmla="*/ 0 w 207"/>
              <a:gd name="T7" fmla="*/ 58 h 181"/>
              <a:gd name="T8" fmla="*/ 2 w 207"/>
              <a:gd name="T9" fmla="*/ 62 h 181"/>
              <a:gd name="T10" fmla="*/ 4 w 207"/>
              <a:gd name="T11" fmla="*/ 66 h 181"/>
              <a:gd name="T12" fmla="*/ 9 w 207"/>
              <a:gd name="T13" fmla="*/ 69 h 181"/>
              <a:gd name="T14" fmla="*/ 40 w 207"/>
              <a:gd name="T15" fmla="*/ 87 h 181"/>
              <a:gd name="T16" fmla="*/ 90 w 207"/>
              <a:gd name="T17" fmla="*/ 114 h 181"/>
              <a:gd name="T18" fmla="*/ 113 w 207"/>
              <a:gd name="T19" fmla="*/ 135 h 181"/>
              <a:gd name="T20" fmla="*/ 132 w 207"/>
              <a:gd name="T21" fmla="*/ 152 h 181"/>
              <a:gd name="T22" fmla="*/ 146 w 207"/>
              <a:gd name="T23" fmla="*/ 165 h 181"/>
              <a:gd name="T24" fmla="*/ 155 w 207"/>
              <a:gd name="T25" fmla="*/ 177 h 181"/>
              <a:gd name="T26" fmla="*/ 159 w 207"/>
              <a:gd name="T27" fmla="*/ 179 h 181"/>
              <a:gd name="T28" fmla="*/ 165 w 207"/>
              <a:gd name="T29" fmla="*/ 181 h 181"/>
              <a:gd name="T30" fmla="*/ 169 w 207"/>
              <a:gd name="T31" fmla="*/ 181 h 181"/>
              <a:gd name="T32" fmla="*/ 173 w 207"/>
              <a:gd name="T33" fmla="*/ 181 h 181"/>
              <a:gd name="T34" fmla="*/ 184 w 207"/>
              <a:gd name="T35" fmla="*/ 171 h 181"/>
              <a:gd name="T36" fmla="*/ 198 w 207"/>
              <a:gd name="T37" fmla="*/ 154 h 181"/>
              <a:gd name="T38" fmla="*/ 202 w 207"/>
              <a:gd name="T39" fmla="*/ 146 h 181"/>
              <a:gd name="T40" fmla="*/ 205 w 207"/>
              <a:gd name="T41" fmla="*/ 139 h 181"/>
              <a:gd name="T42" fmla="*/ 207 w 207"/>
              <a:gd name="T43" fmla="*/ 131 h 181"/>
              <a:gd name="T44" fmla="*/ 207 w 207"/>
              <a:gd name="T45" fmla="*/ 125 h 181"/>
              <a:gd name="T46" fmla="*/ 207 w 207"/>
              <a:gd name="T47" fmla="*/ 117 h 181"/>
              <a:gd name="T48" fmla="*/ 205 w 207"/>
              <a:gd name="T49" fmla="*/ 110 h 181"/>
              <a:gd name="T50" fmla="*/ 202 w 207"/>
              <a:gd name="T51" fmla="*/ 102 h 181"/>
              <a:gd name="T52" fmla="*/ 198 w 207"/>
              <a:gd name="T53" fmla="*/ 96 h 181"/>
              <a:gd name="T54" fmla="*/ 188 w 207"/>
              <a:gd name="T55" fmla="*/ 83 h 181"/>
              <a:gd name="T56" fmla="*/ 175 w 207"/>
              <a:gd name="T57" fmla="*/ 69 h 181"/>
              <a:gd name="T58" fmla="*/ 161 w 207"/>
              <a:gd name="T59" fmla="*/ 56 h 181"/>
              <a:gd name="T60" fmla="*/ 144 w 207"/>
              <a:gd name="T61" fmla="*/ 44 h 181"/>
              <a:gd name="T62" fmla="*/ 129 w 207"/>
              <a:gd name="T63" fmla="*/ 33 h 181"/>
              <a:gd name="T64" fmla="*/ 111 w 207"/>
              <a:gd name="T65" fmla="*/ 21 h 181"/>
              <a:gd name="T66" fmla="*/ 94 w 207"/>
              <a:gd name="T67" fmla="*/ 12 h 181"/>
              <a:gd name="T68" fmla="*/ 77 w 207"/>
              <a:gd name="T69" fmla="*/ 4 h 181"/>
              <a:gd name="T70" fmla="*/ 67 w 207"/>
              <a:gd name="T71" fmla="*/ 2 h 181"/>
              <a:gd name="T72" fmla="*/ 59 w 207"/>
              <a:gd name="T73" fmla="*/ 2 h 181"/>
              <a:gd name="T74" fmla="*/ 52 w 207"/>
              <a:gd name="T75" fmla="*/ 0 h 181"/>
              <a:gd name="T76" fmla="*/ 44 w 207"/>
              <a:gd name="T77" fmla="*/ 2 h 181"/>
              <a:gd name="T78" fmla="*/ 36 w 207"/>
              <a:gd name="T79" fmla="*/ 4 h 181"/>
              <a:gd name="T80" fmla="*/ 31 w 207"/>
              <a:gd name="T81" fmla="*/ 8 h 181"/>
              <a:gd name="T82" fmla="*/ 23 w 207"/>
              <a:gd name="T83" fmla="*/ 14 h 181"/>
              <a:gd name="T84" fmla="*/ 17 w 207"/>
              <a:gd name="T85" fmla="*/ 19 h 18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7"/>
              <a:gd name="T130" fmla="*/ 0 h 181"/>
              <a:gd name="T131" fmla="*/ 207 w 207"/>
              <a:gd name="T132" fmla="*/ 181 h 18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7" h="181">
                <a:moveTo>
                  <a:pt x="17" y="19"/>
                </a:moveTo>
                <a:lnTo>
                  <a:pt x="6" y="39"/>
                </a:lnTo>
                <a:lnTo>
                  <a:pt x="0" y="52"/>
                </a:lnTo>
                <a:lnTo>
                  <a:pt x="0" y="58"/>
                </a:lnTo>
                <a:lnTo>
                  <a:pt x="2" y="62"/>
                </a:lnTo>
                <a:lnTo>
                  <a:pt x="4" y="66"/>
                </a:lnTo>
                <a:lnTo>
                  <a:pt x="9" y="69"/>
                </a:lnTo>
                <a:lnTo>
                  <a:pt x="40" y="87"/>
                </a:lnTo>
                <a:lnTo>
                  <a:pt x="90" y="114"/>
                </a:lnTo>
                <a:lnTo>
                  <a:pt x="113" y="135"/>
                </a:lnTo>
                <a:lnTo>
                  <a:pt x="132" y="152"/>
                </a:lnTo>
                <a:lnTo>
                  <a:pt x="146" y="165"/>
                </a:lnTo>
                <a:lnTo>
                  <a:pt x="155" y="177"/>
                </a:lnTo>
                <a:lnTo>
                  <a:pt x="159" y="179"/>
                </a:lnTo>
                <a:lnTo>
                  <a:pt x="165" y="181"/>
                </a:lnTo>
                <a:lnTo>
                  <a:pt x="169" y="181"/>
                </a:lnTo>
                <a:lnTo>
                  <a:pt x="173" y="181"/>
                </a:lnTo>
                <a:lnTo>
                  <a:pt x="184" y="171"/>
                </a:lnTo>
                <a:lnTo>
                  <a:pt x="198" y="154"/>
                </a:lnTo>
                <a:lnTo>
                  <a:pt x="202" y="146"/>
                </a:lnTo>
                <a:lnTo>
                  <a:pt x="205" y="139"/>
                </a:lnTo>
                <a:lnTo>
                  <a:pt x="207" y="131"/>
                </a:lnTo>
                <a:lnTo>
                  <a:pt x="207" y="125"/>
                </a:lnTo>
                <a:lnTo>
                  <a:pt x="207" y="117"/>
                </a:lnTo>
                <a:lnTo>
                  <a:pt x="205" y="110"/>
                </a:lnTo>
                <a:lnTo>
                  <a:pt x="202" y="102"/>
                </a:lnTo>
                <a:lnTo>
                  <a:pt x="198" y="96"/>
                </a:lnTo>
                <a:lnTo>
                  <a:pt x="188" y="83"/>
                </a:lnTo>
                <a:lnTo>
                  <a:pt x="175" y="69"/>
                </a:lnTo>
                <a:lnTo>
                  <a:pt x="161" y="56"/>
                </a:lnTo>
                <a:lnTo>
                  <a:pt x="144" y="44"/>
                </a:lnTo>
                <a:lnTo>
                  <a:pt x="129" y="33"/>
                </a:lnTo>
                <a:lnTo>
                  <a:pt x="111" y="21"/>
                </a:lnTo>
                <a:lnTo>
                  <a:pt x="94" y="12"/>
                </a:lnTo>
                <a:lnTo>
                  <a:pt x="77" y="4"/>
                </a:lnTo>
                <a:lnTo>
                  <a:pt x="67" y="2"/>
                </a:lnTo>
                <a:lnTo>
                  <a:pt x="59" y="2"/>
                </a:lnTo>
                <a:lnTo>
                  <a:pt x="52" y="0"/>
                </a:lnTo>
                <a:lnTo>
                  <a:pt x="44" y="2"/>
                </a:lnTo>
                <a:lnTo>
                  <a:pt x="36" y="4"/>
                </a:lnTo>
                <a:lnTo>
                  <a:pt x="31" y="8"/>
                </a:lnTo>
                <a:lnTo>
                  <a:pt x="23" y="14"/>
                </a:lnTo>
                <a:lnTo>
                  <a:pt x="17" y="19"/>
                </a:lnTo>
              </a:path>
            </a:pathLst>
          </a:custGeom>
          <a:noFill/>
          <a:ln w="28575" cmpd="sng">
            <a:solidFill>
              <a:srgbClr val="244890"/>
            </a:solidFill>
            <a:prstDash val="solid"/>
            <a:round/>
            <a:headEnd/>
            <a:tailEnd/>
          </a:ln>
        </p:spPr>
        <p:txBody>
          <a:bodyPr/>
          <a:lstStyle/>
          <a:p>
            <a:endParaRPr lang="el-GR"/>
          </a:p>
        </p:txBody>
      </p:sp>
      <p:sp>
        <p:nvSpPr>
          <p:cNvPr id="58376" name="Freeform 22"/>
          <p:cNvSpPr>
            <a:spLocks/>
          </p:cNvSpPr>
          <p:nvPr/>
        </p:nvSpPr>
        <p:spPr bwMode="auto">
          <a:xfrm>
            <a:off x="4818067" y="1062040"/>
            <a:ext cx="708025" cy="608012"/>
          </a:xfrm>
          <a:custGeom>
            <a:avLst/>
            <a:gdLst>
              <a:gd name="T0" fmla="*/ 190 w 209"/>
              <a:gd name="T1" fmla="*/ 19 h 180"/>
              <a:gd name="T2" fmla="*/ 204 w 209"/>
              <a:gd name="T3" fmla="*/ 38 h 180"/>
              <a:gd name="T4" fmla="*/ 209 w 209"/>
              <a:gd name="T5" fmla="*/ 52 h 180"/>
              <a:gd name="T6" fmla="*/ 209 w 209"/>
              <a:gd name="T7" fmla="*/ 57 h 180"/>
              <a:gd name="T8" fmla="*/ 207 w 209"/>
              <a:gd name="T9" fmla="*/ 61 h 180"/>
              <a:gd name="T10" fmla="*/ 204 w 209"/>
              <a:gd name="T11" fmla="*/ 65 h 180"/>
              <a:gd name="T12" fmla="*/ 200 w 209"/>
              <a:gd name="T13" fmla="*/ 69 h 180"/>
              <a:gd name="T14" fmla="*/ 167 w 209"/>
              <a:gd name="T15" fmla="*/ 84 h 180"/>
              <a:gd name="T16" fmla="*/ 119 w 209"/>
              <a:gd name="T17" fmla="*/ 113 h 180"/>
              <a:gd name="T18" fmla="*/ 94 w 209"/>
              <a:gd name="T19" fmla="*/ 132 h 180"/>
              <a:gd name="T20" fmla="*/ 77 w 209"/>
              <a:gd name="T21" fmla="*/ 150 h 180"/>
              <a:gd name="T22" fmla="*/ 63 w 209"/>
              <a:gd name="T23" fmla="*/ 165 h 180"/>
              <a:gd name="T24" fmla="*/ 54 w 209"/>
              <a:gd name="T25" fmla="*/ 175 h 180"/>
              <a:gd name="T26" fmla="*/ 48 w 209"/>
              <a:gd name="T27" fmla="*/ 179 h 180"/>
              <a:gd name="T28" fmla="*/ 44 w 209"/>
              <a:gd name="T29" fmla="*/ 180 h 180"/>
              <a:gd name="T30" fmla="*/ 40 w 209"/>
              <a:gd name="T31" fmla="*/ 180 h 180"/>
              <a:gd name="T32" fmla="*/ 35 w 209"/>
              <a:gd name="T33" fmla="*/ 179 h 180"/>
              <a:gd name="T34" fmla="*/ 25 w 209"/>
              <a:gd name="T35" fmla="*/ 171 h 180"/>
              <a:gd name="T36" fmla="*/ 11 w 209"/>
              <a:gd name="T37" fmla="*/ 154 h 180"/>
              <a:gd name="T38" fmla="*/ 6 w 209"/>
              <a:gd name="T39" fmla="*/ 146 h 180"/>
              <a:gd name="T40" fmla="*/ 4 w 209"/>
              <a:gd name="T41" fmla="*/ 138 h 180"/>
              <a:gd name="T42" fmla="*/ 2 w 209"/>
              <a:gd name="T43" fmla="*/ 131 h 180"/>
              <a:gd name="T44" fmla="*/ 0 w 209"/>
              <a:gd name="T45" fmla="*/ 123 h 180"/>
              <a:gd name="T46" fmla="*/ 2 w 209"/>
              <a:gd name="T47" fmla="*/ 117 h 180"/>
              <a:gd name="T48" fmla="*/ 4 w 209"/>
              <a:gd name="T49" fmla="*/ 109 h 180"/>
              <a:gd name="T50" fmla="*/ 6 w 209"/>
              <a:gd name="T51" fmla="*/ 102 h 180"/>
              <a:gd name="T52" fmla="*/ 11 w 209"/>
              <a:gd name="T53" fmla="*/ 96 h 180"/>
              <a:gd name="T54" fmla="*/ 21 w 209"/>
              <a:gd name="T55" fmla="*/ 82 h 180"/>
              <a:gd name="T56" fmla="*/ 33 w 209"/>
              <a:gd name="T57" fmla="*/ 69 h 180"/>
              <a:gd name="T58" fmla="*/ 48 w 209"/>
              <a:gd name="T59" fmla="*/ 56 h 180"/>
              <a:gd name="T60" fmla="*/ 63 w 209"/>
              <a:gd name="T61" fmla="*/ 44 h 180"/>
              <a:gd name="T62" fmla="*/ 81 w 209"/>
              <a:gd name="T63" fmla="*/ 31 h 180"/>
              <a:gd name="T64" fmla="*/ 98 w 209"/>
              <a:gd name="T65" fmla="*/ 21 h 180"/>
              <a:gd name="T66" fmla="*/ 115 w 209"/>
              <a:gd name="T67" fmla="*/ 11 h 180"/>
              <a:gd name="T68" fmla="*/ 132 w 209"/>
              <a:gd name="T69" fmla="*/ 4 h 180"/>
              <a:gd name="T70" fmla="*/ 140 w 209"/>
              <a:gd name="T71" fmla="*/ 2 h 180"/>
              <a:gd name="T72" fmla="*/ 150 w 209"/>
              <a:gd name="T73" fmla="*/ 0 h 180"/>
              <a:gd name="T74" fmla="*/ 157 w 209"/>
              <a:gd name="T75" fmla="*/ 0 h 180"/>
              <a:gd name="T76" fmla="*/ 165 w 209"/>
              <a:gd name="T77" fmla="*/ 2 h 180"/>
              <a:gd name="T78" fmla="*/ 171 w 209"/>
              <a:gd name="T79" fmla="*/ 4 h 180"/>
              <a:gd name="T80" fmla="*/ 179 w 209"/>
              <a:gd name="T81" fmla="*/ 7 h 180"/>
              <a:gd name="T82" fmla="*/ 184 w 209"/>
              <a:gd name="T83" fmla="*/ 11 h 180"/>
              <a:gd name="T84" fmla="*/ 190 w 209"/>
              <a:gd name="T85" fmla="*/ 19 h 18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9"/>
              <a:gd name="T130" fmla="*/ 0 h 180"/>
              <a:gd name="T131" fmla="*/ 209 w 209"/>
              <a:gd name="T132" fmla="*/ 180 h 18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9" h="180">
                <a:moveTo>
                  <a:pt x="190" y="19"/>
                </a:moveTo>
                <a:lnTo>
                  <a:pt x="204" y="38"/>
                </a:lnTo>
                <a:lnTo>
                  <a:pt x="209" y="52"/>
                </a:lnTo>
                <a:lnTo>
                  <a:pt x="209" y="57"/>
                </a:lnTo>
                <a:lnTo>
                  <a:pt x="207" y="61"/>
                </a:lnTo>
                <a:lnTo>
                  <a:pt x="204" y="65"/>
                </a:lnTo>
                <a:lnTo>
                  <a:pt x="200" y="69"/>
                </a:lnTo>
                <a:lnTo>
                  <a:pt x="167" y="84"/>
                </a:lnTo>
                <a:lnTo>
                  <a:pt x="119" y="113"/>
                </a:lnTo>
                <a:lnTo>
                  <a:pt x="94" y="132"/>
                </a:lnTo>
                <a:lnTo>
                  <a:pt x="77" y="150"/>
                </a:lnTo>
                <a:lnTo>
                  <a:pt x="63" y="165"/>
                </a:lnTo>
                <a:lnTo>
                  <a:pt x="54" y="175"/>
                </a:lnTo>
                <a:lnTo>
                  <a:pt x="48" y="179"/>
                </a:lnTo>
                <a:lnTo>
                  <a:pt x="44" y="180"/>
                </a:lnTo>
                <a:lnTo>
                  <a:pt x="40" y="180"/>
                </a:lnTo>
                <a:lnTo>
                  <a:pt x="35" y="179"/>
                </a:lnTo>
                <a:lnTo>
                  <a:pt x="25" y="171"/>
                </a:lnTo>
                <a:lnTo>
                  <a:pt x="11" y="154"/>
                </a:lnTo>
                <a:lnTo>
                  <a:pt x="6" y="146"/>
                </a:lnTo>
                <a:lnTo>
                  <a:pt x="4" y="138"/>
                </a:lnTo>
                <a:lnTo>
                  <a:pt x="2" y="131"/>
                </a:lnTo>
                <a:lnTo>
                  <a:pt x="0" y="123"/>
                </a:lnTo>
                <a:lnTo>
                  <a:pt x="2" y="117"/>
                </a:lnTo>
                <a:lnTo>
                  <a:pt x="4" y="109"/>
                </a:lnTo>
                <a:lnTo>
                  <a:pt x="6" y="102"/>
                </a:lnTo>
                <a:lnTo>
                  <a:pt x="11" y="96"/>
                </a:lnTo>
                <a:lnTo>
                  <a:pt x="21" y="82"/>
                </a:lnTo>
                <a:lnTo>
                  <a:pt x="33" y="69"/>
                </a:lnTo>
                <a:lnTo>
                  <a:pt x="48" y="56"/>
                </a:lnTo>
                <a:lnTo>
                  <a:pt x="63" y="44"/>
                </a:lnTo>
                <a:lnTo>
                  <a:pt x="81" y="31"/>
                </a:lnTo>
                <a:lnTo>
                  <a:pt x="98" y="21"/>
                </a:lnTo>
                <a:lnTo>
                  <a:pt x="115" y="11"/>
                </a:lnTo>
                <a:lnTo>
                  <a:pt x="132" y="4"/>
                </a:lnTo>
                <a:lnTo>
                  <a:pt x="140" y="2"/>
                </a:lnTo>
                <a:lnTo>
                  <a:pt x="150" y="0"/>
                </a:lnTo>
                <a:lnTo>
                  <a:pt x="157" y="0"/>
                </a:lnTo>
                <a:lnTo>
                  <a:pt x="165" y="2"/>
                </a:lnTo>
                <a:lnTo>
                  <a:pt x="171" y="4"/>
                </a:lnTo>
                <a:lnTo>
                  <a:pt x="179" y="7"/>
                </a:lnTo>
                <a:lnTo>
                  <a:pt x="184" y="11"/>
                </a:lnTo>
                <a:lnTo>
                  <a:pt x="190" y="19"/>
                </a:lnTo>
              </a:path>
            </a:pathLst>
          </a:custGeom>
          <a:noFill/>
          <a:ln w="28575" cmpd="sng">
            <a:solidFill>
              <a:srgbClr val="244890"/>
            </a:solidFill>
            <a:prstDash val="solid"/>
            <a:round/>
            <a:headEnd/>
            <a:tailEnd/>
          </a:ln>
        </p:spPr>
        <p:txBody>
          <a:bodyPr/>
          <a:lstStyle/>
          <a:p>
            <a:endParaRPr lang="el-GR"/>
          </a:p>
        </p:txBody>
      </p:sp>
      <p:sp>
        <p:nvSpPr>
          <p:cNvPr id="58377" name="Freeform 23"/>
          <p:cNvSpPr>
            <a:spLocks/>
          </p:cNvSpPr>
          <p:nvPr/>
        </p:nvSpPr>
        <p:spPr bwMode="auto">
          <a:xfrm>
            <a:off x="5472115" y="2543178"/>
            <a:ext cx="760412" cy="423863"/>
          </a:xfrm>
          <a:custGeom>
            <a:avLst/>
            <a:gdLst>
              <a:gd name="T0" fmla="*/ 0 w 225"/>
              <a:gd name="T1" fmla="*/ 84 h 125"/>
              <a:gd name="T2" fmla="*/ 6 w 225"/>
              <a:gd name="T3" fmla="*/ 105 h 125"/>
              <a:gd name="T4" fmla="*/ 13 w 225"/>
              <a:gd name="T5" fmla="*/ 119 h 125"/>
              <a:gd name="T6" fmla="*/ 17 w 225"/>
              <a:gd name="T7" fmla="*/ 123 h 125"/>
              <a:gd name="T8" fmla="*/ 21 w 225"/>
              <a:gd name="T9" fmla="*/ 125 h 125"/>
              <a:gd name="T10" fmla="*/ 27 w 225"/>
              <a:gd name="T11" fmla="*/ 125 h 125"/>
              <a:gd name="T12" fmla="*/ 33 w 225"/>
              <a:gd name="T13" fmla="*/ 125 h 125"/>
              <a:gd name="T14" fmla="*/ 65 w 225"/>
              <a:gd name="T15" fmla="*/ 111 h 125"/>
              <a:gd name="T16" fmla="*/ 119 w 225"/>
              <a:gd name="T17" fmla="*/ 94 h 125"/>
              <a:gd name="T18" fmla="*/ 150 w 225"/>
              <a:gd name="T19" fmla="*/ 88 h 125"/>
              <a:gd name="T20" fmla="*/ 175 w 225"/>
              <a:gd name="T21" fmla="*/ 88 h 125"/>
              <a:gd name="T22" fmla="*/ 194 w 225"/>
              <a:gd name="T23" fmla="*/ 86 h 125"/>
              <a:gd name="T24" fmla="*/ 209 w 225"/>
              <a:gd name="T25" fmla="*/ 86 h 125"/>
              <a:gd name="T26" fmla="*/ 215 w 225"/>
              <a:gd name="T27" fmla="*/ 86 h 125"/>
              <a:gd name="T28" fmla="*/ 219 w 225"/>
              <a:gd name="T29" fmla="*/ 84 h 125"/>
              <a:gd name="T30" fmla="*/ 223 w 225"/>
              <a:gd name="T31" fmla="*/ 80 h 125"/>
              <a:gd name="T32" fmla="*/ 225 w 225"/>
              <a:gd name="T33" fmla="*/ 77 h 125"/>
              <a:gd name="T34" fmla="*/ 225 w 225"/>
              <a:gd name="T35" fmla="*/ 61 h 125"/>
              <a:gd name="T36" fmla="*/ 221 w 225"/>
              <a:gd name="T37" fmla="*/ 40 h 125"/>
              <a:gd name="T38" fmla="*/ 219 w 225"/>
              <a:gd name="T39" fmla="*/ 30 h 125"/>
              <a:gd name="T40" fmla="*/ 215 w 225"/>
              <a:gd name="T41" fmla="*/ 25 h 125"/>
              <a:gd name="T42" fmla="*/ 211 w 225"/>
              <a:gd name="T43" fmla="*/ 17 h 125"/>
              <a:gd name="T44" fmla="*/ 205 w 225"/>
              <a:gd name="T45" fmla="*/ 13 h 125"/>
              <a:gd name="T46" fmla="*/ 200 w 225"/>
              <a:gd name="T47" fmla="*/ 9 h 125"/>
              <a:gd name="T48" fmla="*/ 194 w 225"/>
              <a:gd name="T49" fmla="*/ 5 h 125"/>
              <a:gd name="T50" fmla="*/ 186 w 225"/>
              <a:gd name="T51" fmla="*/ 4 h 125"/>
              <a:gd name="T52" fmla="*/ 178 w 225"/>
              <a:gd name="T53" fmla="*/ 2 h 125"/>
              <a:gd name="T54" fmla="*/ 161 w 225"/>
              <a:gd name="T55" fmla="*/ 0 h 125"/>
              <a:gd name="T56" fmla="*/ 142 w 225"/>
              <a:gd name="T57" fmla="*/ 0 h 125"/>
              <a:gd name="T58" fmla="*/ 123 w 225"/>
              <a:gd name="T59" fmla="*/ 2 h 125"/>
              <a:gd name="T60" fmla="*/ 104 w 225"/>
              <a:gd name="T61" fmla="*/ 5 h 125"/>
              <a:gd name="T62" fmla="*/ 84 w 225"/>
              <a:gd name="T63" fmla="*/ 9 h 125"/>
              <a:gd name="T64" fmla="*/ 65 w 225"/>
              <a:gd name="T65" fmla="*/ 15 h 125"/>
              <a:gd name="T66" fmla="*/ 46 w 225"/>
              <a:gd name="T67" fmla="*/ 21 h 125"/>
              <a:gd name="T68" fmla="*/ 29 w 225"/>
              <a:gd name="T69" fmla="*/ 30 h 125"/>
              <a:gd name="T70" fmla="*/ 21 w 225"/>
              <a:gd name="T71" fmla="*/ 34 h 125"/>
              <a:gd name="T72" fmla="*/ 15 w 225"/>
              <a:gd name="T73" fmla="*/ 40 h 125"/>
              <a:gd name="T74" fmla="*/ 9 w 225"/>
              <a:gd name="T75" fmla="*/ 46 h 125"/>
              <a:gd name="T76" fmla="*/ 6 w 225"/>
              <a:gd name="T77" fmla="*/ 52 h 125"/>
              <a:gd name="T78" fmla="*/ 2 w 225"/>
              <a:gd name="T79" fmla="*/ 59 h 125"/>
              <a:gd name="T80" fmla="*/ 0 w 225"/>
              <a:gd name="T81" fmla="*/ 67 h 125"/>
              <a:gd name="T82" fmla="*/ 0 w 225"/>
              <a:gd name="T83" fmla="*/ 75 h 125"/>
              <a:gd name="T84" fmla="*/ 0 w 225"/>
              <a:gd name="T85" fmla="*/ 84 h 1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5"/>
              <a:gd name="T130" fmla="*/ 0 h 125"/>
              <a:gd name="T131" fmla="*/ 225 w 225"/>
              <a:gd name="T132" fmla="*/ 125 h 1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5" h="125">
                <a:moveTo>
                  <a:pt x="0" y="84"/>
                </a:moveTo>
                <a:lnTo>
                  <a:pt x="6" y="105"/>
                </a:lnTo>
                <a:lnTo>
                  <a:pt x="13" y="119"/>
                </a:lnTo>
                <a:lnTo>
                  <a:pt x="17" y="123"/>
                </a:lnTo>
                <a:lnTo>
                  <a:pt x="21" y="125"/>
                </a:lnTo>
                <a:lnTo>
                  <a:pt x="27" y="125"/>
                </a:lnTo>
                <a:lnTo>
                  <a:pt x="33" y="125"/>
                </a:lnTo>
                <a:lnTo>
                  <a:pt x="65" y="111"/>
                </a:lnTo>
                <a:lnTo>
                  <a:pt x="119" y="94"/>
                </a:lnTo>
                <a:lnTo>
                  <a:pt x="150" y="88"/>
                </a:lnTo>
                <a:lnTo>
                  <a:pt x="175" y="88"/>
                </a:lnTo>
                <a:lnTo>
                  <a:pt x="194" y="86"/>
                </a:lnTo>
                <a:lnTo>
                  <a:pt x="209" y="86"/>
                </a:lnTo>
                <a:lnTo>
                  <a:pt x="215" y="86"/>
                </a:lnTo>
                <a:lnTo>
                  <a:pt x="219" y="84"/>
                </a:lnTo>
                <a:lnTo>
                  <a:pt x="223" y="80"/>
                </a:lnTo>
                <a:lnTo>
                  <a:pt x="225" y="77"/>
                </a:lnTo>
                <a:lnTo>
                  <a:pt x="225" y="61"/>
                </a:lnTo>
                <a:lnTo>
                  <a:pt x="221" y="40"/>
                </a:lnTo>
                <a:lnTo>
                  <a:pt x="219" y="30"/>
                </a:lnTo>
                <a:lnTo>
                  <a:pt x="215" y="25"/>
                </a:lnTo>
                <a:lnTo>
                  <a:pt x="211" y="17"/>
                </a:lnTo>
                <a:lnTo>
                  <a:pt x="205" y="13"/>
                </a:lnTo>
                <a:lnTo>
                  <a:pt x="200" y="9"/>
                </a:lnTo>
                <a:lnTo>
                  <a:pt x="194" y="5"/>
                </a:lnTo>
                <a:lnTo>
                  <a:pt x="186" y="4"/>
                </a:lnTo>
                <a:lnTo>
                  <a:pt x="178" y="2"/>
                </a:lnTo>
                <a:lnTo>
                  <a:pt x="161" y="0"/>
                </a:lnTo>
                <a:lnTo>
                  <a:pt x="142" y="0"/>
                </a:lnTo>
                <a:lnTo>
                  <a:pt x="123" y="2"/>
                </a:lnTo>
                <a:lnTo>
                  <a:pt x="104" y="5"/>
                </a:lnTo>
                <a:lnTo>
                  <a:pt x="84" y="9"/>
                </a:lnTo>
                <a:lnTo>
                  <a:pt x="65" y="15"/>
                </a:lnTo>
                <a:lnTo>
                  <a:pt x="46" y="21"/>
                </a:lnTo>
                <a:lnTo>
                  <a:pt x="29" y="30"/>
                </a:lnTo>
                <a:lnTo>
                  <a:pt x="21" y="34"/>
                </a:lnTo>
                <a:lnTo>
                  <a:pt x="15" y="40"/>
                </a:lnTo>
                <a:lnTo>
                  <a:pt x="9" y="46"/>
                </a:lnTo>
                <a:lnTo>
                  <a:pt x="6" y="52"/>
                </a:lnTo>
                <a:lnTo>
                  <a:pt x="2" y="59"/>
                </a:lnTo>
                <a:lnTo>
                  <a:pt x="0" y="67"/>
                </a:lnTo>
                <a:lnTo>
                  <a:pt x="0" y="75"/>
                </a:lnTo>
                <a:lnTo>
                  <a:pt x="0" y="84"/>
                </a:lnTo>
              </a:path>
            </a:pathLst>
          </a:custGeom>
          <a:noFill/>
          <a:ln w="28575" cmpd="sng">
            <a:solidFill>
              <a:srgbClr val="244890"/>
            </a:solidFill>
            <a:prstDash val="solid"/>
            <a:round/>
            <a:headEnd/>
            <a:tailEnd/>
          </a:ln>
        </p:spPr>
        <p:txBody>
          <a:bodyPr/>
          <a:lstStyle/>
          <a:p>
            <a:endParaRPr lang="el-GR"/>
          </a:p>
        </p:txBody>
      </p:sp>
      <p:sp>
        <p:nvSpPr>
          <p:cNvPr id="58378" name="Freeform 24"/>
          <p:cNvSpPr>
            <a:spLocks/>
          </p:cNvSpPr>
          <p:nvPr/>
        </p:nvSpPr>
        <p:spPr bwMode="auto">
          <a:xfrm>
            <a:off x="4398968" y="3328988"/>
            <a:ext cx="606425" cy="723900"/>
          </a:xfrm>
          <a:custGeom>
            <a:avLst/>
            <a:gdLst>
              <a:gd name="T0" fmla="*/ 36 w 179"/>
              <a:gd name="T1" fmla="*/ 212 h 214"/>
              <a:gd name="T2" fmla="*/ 42 w 179"/>
              <a:gd name="T3" fmla="*/ 214 h 214"/>
              <a:gd name="T4" fmla="*/ 50 w 179"/>
              <a:gd name="T5" fmla="*/ 214 h 214"/>
              <a:gd name="T6" fmla="*/ 58 w 179"/>
              <a:gd name="T7" fmla="*/ 212 h 214"/>
              <a:gd name="T8" fmla="*/ 67 w 179"/>
              <a:gd name="T9" fmla="*/ 210 h 214"/>
              <a:gd name="T10" fmla="*/ 90 w 179"/>
              <a:gd name="T11" fmla="*/ 202 h 214"/>
              <a:gd name="T12" fmla="*/ 113 w 179"/>
              <a:gd name="T13" fmla="*/ 193 h 214"/>
              <a:gd name="T14" fmla="*/ 134 w 179"/>
              <a:gd name="T15" fmla="*/ 179 h 214"/>
              <a:gd name="T16" fmla="*/ 154 w 179"/>
              <a:gd name="T17" fmla="*/ 168 h 214"/>
              <a:gd name="T18" fmla="*/ 169 w 179"/>
              <a:gd name="T19" fmla="*/ 154 h 214"/>
              <a:gd name="T20" fmla="*/ 177 w 179"/>
              <a:gd name="T21" fmla="*/ 145 h 214"/>
              <a:gd name="T22" fmla="*/ 179 w 179"/>
              <a:gd name="T23" fmla="*/ 131 h 214"/>
              <a:gd name="T24" fmla="*/ 179 w 179"/>
              <a:gd name="T25" fmla="*/ 114 h 214"/>
              <a:gd name="T26" fmla="*/ 175 w 179"/>
              <a:gd name="T27" fmla="*/ 91 h 214"/>
              <a:gd name="T28" fmla="*/ 169 w 179"/>
              <a:gd name="T29" fmla="*/ 68 h 214"/>
              <a:gd name="T30" fmla="*/ 161 w 179"/>
              <a:gd name="T31" fmla="*/ 45 h 214"/>
              <a:gd name="T32" fmla="*/ 152 w 179"/>
              <a:gd name="T33" fmla="*/ 25 h 214"/>
              <a:gd name="T34" fmla="*/ 148 w 179"/>
              <a:gd name="T35" fmla="*/ 18 h 214"/>
              <a:gd name="T36" fmla="*/ 142 w 179"/>
              <a:gd name="T37" fmla="*/ 10 h 214"/>
              <a:gd name="T38" fmla="*/ 136 w 179"/>
              <a:gd name="T39" fmla="*/ 6 h 214"/>
              <a:gd name="T40" fmla="*/ 132 w 179"/>
              <a:gd name="T41" fmla="*/ 2 h 214"/>
              <a:gd name="T42" fmla="*/ 125 w 179"/>
              <a:gd name="T43" fmla="*/ 0 h 214"/>
              <a:gd name="T44" fmla="*/ 119 w 179"/>
              <a:gd name="T45" fmla="*/ 0 h 214"/>
              <a:gd name="T46" fmla="*/ 109 w 179"/>
              <a:gd name="T47" fmla="*/ 2 h 214"/>
              <a:gd name="T48" fmla="*/ 102 w 179"/>
              <a:gd name="T49" fmla="*/ 4 h 214"/>
              <a:gd name="T50" fmla="*/ 83 w 179"/>
              <a:gd name="T51" fmla="*/ 10 h 214"/>
              <a:gd name="T52" fmla="*/ 63 w 179"/>
              <a:gd name="T53" fmla="*/ 20 h 214"/>
              <a:gd name="T54" fmla="*/ 46 w 179"/>
              <a:gd name="T55" fmla="*/ 31 h 214"/>
              <a:gd name="T56" fmla="*/ 29 w 179"/>
              <a:gd name="T57" fmla="*/ 45 h 214"/>
              <a:gd name="T58" fmla="*/ 15 w 179"/>
              <a:gd name="T59" fmla="*/ 58 h 214"/>
              <a:gd name="T60" fmla="*/ 8 w 179"/>
              <a:gd name="T61" fmla="*/ 71 h 214"/>
              <a:gd name="T62" fmla="*/ 2 w 179"/>
              <a:gd name="T63" fmla="*/ 87 h 214"/>
              <a:gd name="T64" fmla="*/ 0 w 179"/>
              <a:gd name="T65" fmla="*/ 106 h 214"/>
              <a:gd name="T66" fmla="*/ 0 w 179"/>
              <a:gd name="T67" fmla="*/ 127 h 214"/>
              <a:gd name="T68" fmla="*/ 2 w 179"/>
              <a:gd name="T69" fmla="*/ 148 h 214"/>
              <a:gd name="T70" fmla="*/ 8 w 179"/>
              <a:gd name="T71" fmla="*/ 170 h 214"/>
              <a:gd name="T72" fmla="*/ 13 w 179"/>
              <a:gd name="T73" fmla="*/ 189 h 214"/>
              <a:gd name="T74" fmla="*/ 19 w 179"/>
              <a:gd name="T75" fmla="*/ 196 h 214"/>
              <a:gd name="T76" fmla="*/ 23 w 179"/>
              <a:gd name="T77" fmla="*/ 202 h 214"/>
              <a:gd name="T78" fmla="*/ 29 w 179"/>
              <a:gd name="T79" fmla="*/ 208 h 214"/>
              <a:gd name="T80" fmla="*/ 36 w 179"/>
              <a:gd name="T81" fmla="*/ 212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9"/>
              <a:gd name="T124" fmla="*/ 0 h 214"/>
              <a:gd name="T125" fmla="*/ 179 w 179"/>
              <a:gd name="T126" fmla="*/ 214 h 2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9" h="214">
                <a:moveTo>
                  <a:pt x="36" y="212"/>
                </a:moveTo>
                <a:lnTo>
                  <a:pt x="42" y="214"/>
                </a:lnTo>
                <a:lnTo>
                  <a:pt x="50" y="214"/>
                </a:lnTo>
                <a:lnTo>
                  <a:pt x="58" y="212"/>
                </a:lnTo>
                <a:lnTo>
                  <a:pt x="67" y="210"/>
                </a:lnTo>
                <a:lnTo>
                  <a:pt x="90" y="202"/>
                </a:lnTo>
                <a:lnTo>
                  <a:pt x="113" y="193"/>
                </a:lnTo>
                <a:lnTo>
                  <a:pt x="134" y="179"/>
                </a:lnTo>
                <a:lnTo>
                  <a:pt x="154" y="168"/>
                </a:lnTo>
                <a:lnTo>
                  <a:pt x="169" y="154"/>
                </a:lnTo>
                <a:lnTo>
                  <a:pt x="177" y="145"/>
                </a:lnTo>
                <a:lnTo>
                  <a:pt x="179" y="131"/>
                </a:lnTo>
                <a:lnTo>
                  <a:pt x="179" y="114"/>
                </a:lnTo>
                <a:lnTo>
                  <a:pt x="175" y="91"/>
                </a:lnTo>
                <a:lnTo>
                  <a:pt x="169" y="68"/>
                </a:lnTo>
                <a:lnTo>
                  <a:pt x="161" y="45"/>
                </a:lnTo>
                <a:lnTo>
                  <a:pt x="152" y="25"/>
                </a:lnTo>
                <a:lnTo>
                  <a:pt x="148" y="18"/>
                </a:lnTo>
                <a:lnTo>
                  <a:pt x="142" y="10"/>
                </a:lnTo>
                <a:lnTo>
                  <a:pt x="136" y="6"/>
                </a:lnTo>
                <a:lnTo>
                  <a:pt x="132" y="2"/>
                </a:lnTo>
                <a:lnTo>
                  <a:pt x="125" y="0"/>
                </a:lnTo>
                <a:lnTo>
                  <a:pt x="119" y="0"/>
                </a:lnTo>
                <a:lnTo>
                  <a:pt x="109" y="2"/>
                </a:lnTo>
                <a:lnTo>
                  <a:pt x="102" y="4"/>
                </a:lnTo>
                <a:lnTo>
                  <a:pt x="83" y="10"/>
                </a:lnTo>
                <a:lnTo>
                  <a:pt x="63" y="20"/>
                </a:lnTo>
                <a:lnTo>
                  <a:pt x="46" y="31"/>
                </a:lnTo>
                <a:lnTo>
                  <a:pt x="29" y="45"/>
                </a:lnTo>
                <a:lnTo>
                  <a:pt x="15" y="58"/>
                </a:lnTo>
                <a:lnTo>
                  <a:pt x="8" y="71"/>
                </a:lnTo>
                <a:lnTo>
                  <a:pt x="2" y="87"/>
                </a:lnTo>
                <a:lnTo>
                  <a:pt x="0" y="106"/>
                </a:lnTo>
                <a:lnTo>
                  <a:pt x="0" y="127"/>
                </a:lnTo>
                <a:lnTo>
                  <a:pt x="2" y="148"/>
                </a:lnTo>
                <a:lnTo>
                  <a:pt x="8" y="170"/>
                </a:lnTo>
                <a:lnTo>
                  <a:pt x="13" y="189"/>
                </a:lnTo>
                <a:lnTo>
                  <a:pt x="19" y="196"/>
                </a:lnTo>
                <a:lnTo>
                  <a:pt x="23" y="202"/>
                </a:lnTo>
                <a:lnTo>
                  <a:pt x="29" y="208"/>
                </a:lnTo>
                <a:lnTo>
                  <a:pt x="36" y="212"/>
                </a:lnTo>
                <a:close/>
              </a:path>
            </a:pathLst>
          </a:custGeom>
          <a:noFill/>
          <a:ln w="28575" cmpd="sng">
            <a:solidFill>
              <a:srgbClr val="244890"/>
            </a:solidFill>
            <a:prstDash val="solid"/>
            <a:round/>
            <a:headEnd/>
            <a:tailEnd/>
          </a:ln>
        </p:spPr>
        <p:txBody>
          <a:bodyPr/>
          <a:lstStyle/>
          <a:p>
            <a:endParaRPr lang="el-GR"/>
          </a:p>
        </p:txBody>
      </p:sp>
      <p:sp>
        <p:nvSpPr>
          <p:cNvPr id="58379" name="Freeform 25"/>
          <p:cNvSpPr>
            <a:spLocks/>
          </p:cNvSpPr>
          <p:nvPr/>
        </p:nvSpPr>
        <p:spPr bwMode="auto">
          <a:xfrm>
            <a:off x="7467605" y="3284541"/>
            <a:ext cx="601663" cy="720725"/>
          </a:xfrm>
          <a:custGeom>
            <a:avLst/>
            <a:gdLst>
              <a:gd name="T0" fmla="*/ 142 w 178"/>
              <a:gd name="T1" fmla="*/ 211 h 213"/>
              <a:gd name="T2" fmla="*/ 136 w 178"/>
              <a:gd name="T3" fmla="*/ 213 h 213"/>
              <a:gd name="T4" fmla="*/ 128 w 178"/>
              <a:gd name="T5" fmla="*/ 213 h 213"/>
              <a:gd name="T6" fmla="*/ 121 w 178"/>
              <a:gd name="T7" fmla="*/ 211 h 213"/>
              <a:gd name="T8" fmla="*/ 109 w 178"/>
              <a:gd name="T9" fmla="*/ 209 h 213"/>
              <a:gd name="T10" fmla="*/ 88 w 178"/>
              <a:gd name="T11" fmla="*/ 202 h 213"/>
              <a:gd name="T12" fmla="*/ 65 w 178"/>
              <a:gd name="T13" fmla="*/ 192 h 213"/>
              <a:gd name="T14" fmla="*/ 44 w 178"/>
              <a:gd name="T15" fmla="*/ 179 h 213"/>
              <a:gd name="T16" fmla="*/ 23 w 178"/>
              <a:gd name="T17" fmla="*/ 167 h 213"/>
              <a:gd name="T18" fmla="*/ 9 w 178"/>
              <a:gd name="T19" fmla="*/ 156 h 213"/>
              <a:gd name="T20" fmla="*/ 1 w 178"/>
              <a:gd name="T21" fmla="*/ 144 h 213"/>
              <a:gd name="T22" fmla="*/ 0 w 178"/>
              <a:gd name="T23" fmla="*/ 133 h 213"/>
              <a:gd name="T24" fmla="*/ 0 w 178"/>
              <a:gd name="T25" fmla="*/ 113 h 213"/>
              <a:gd name="T26" fmla="*/ 3 w 178"/>
              <a:gd name="T27" fmla="*/ 92 h 213"/>
              <a:gd name="T28" fmla="*/ 9 w 178"/>
              <a:gd name="T29" fmla="*/ 67 h 213"/>
              <a:gd name="T30" fmla="*/ 17 w 178"/>
              <a:gd name="T31" fmla="*/ 46 h 213"/>
              <a:gd name="T32" fmla="*/ 26 w 178"/>
              <a:gd name="T33" fmla="*/ 25 h 213"/>
              <a:gd name="T34" fmla="*/ 30 w 178"/>
              <a:gd name="T35" fmla="*/ 17 h 213"/>
              <a:gd name="T36" fmla="*/ 36 w 178"/>
              <a:gd name="T37" fmla="*/ 9 h 213"/>
              <a:gd name="T38" fmla="*/ 40 w 178"/>
              <a:gd name="T39" fmla="*/ 6 h 213"/>
              <a:gd name="T40" fmla="*/ 46 w 178"/>
              <a:gd name="T41" fmla="*/ 2 h 213"/>
              <a:gd name="T42" fmla="*/ 51 w 178"/>
              <a:gd name="T43" fmla="*/ 0 h 213"/>
              <a:gd name="T44" fmla="*/ 59 w 178"/>
              <a:gd name="T45" fmla="*/ 0 h 213"/>
              <a:gd name="T46" fmla="*/ 67 w 178"/>
              <a:gd name="T47" fmla="*/ 2 h 213"/>
              <a:gd name="T48" fmla="*/ 76 w 178"/>
              <a:gd name="T49" fmla="*/ 4 h 213"/>
              <a:gd name="T50" fmla="*/ 96 w 178"/>
              <a:gd name="T51" fmla="*/ 9 h 213"/>
              <a:gd name="T52" fmla="*/ 115 w 178"/>
              <a:gd name="T53" fmla="*/ 19 h 213"/>
              <a:gd name="T54" fmla="*/ 132 w 178"/>
              <a:gd name="T55" fmla="*/ 31 h 213"/>
              <a:gd name="T56" fmla="*/ 149 w 178"/>
              <a:gd name="T57" fmla="*/ 44 h 213"/>
              <a:gd name="T58" fmla="*/ 163 w 178"/>
              <a:gd name="T59" fmla="*/ 58 h 213"/>
              <a:gd name="T60" fmla="*/ 170 w 178"/>
              <a:gd name="T61" fmla="*/ 71 h 213"/>
              <a:gd name="T62" fmla="*/ 176 w 178"/>
              <a:gd name="T63" fmla="*/ 86 h 213"/>
              <a:gd name="T64" fmla="*/ 178 w 178"/>
              <a:gd name="T65" fmla="*/ 106 h 213"/>
              <a:gd name="T66" fmla="*/ 178 w 178"/>
              <a:gd name="T67" fmla="*/ 127 h 213"/>
              <a:gd name="T68" fmla="*/ 176 w 178"/>
              <a:gd name="T69" fmla="*/ 148 h 213"/>
              <a:gd name="T70" fmla="*/ 170 w 178"/>
              <a:gd name="T71" fmla="*/ 169 h 213"/>
              <a:gd name="T72" fmla="*/ 163 w 178"/>
              <a:gd name="T73" fmla="*/ 188 h 213"/>
              <a:gd name="T74" fmla="*/ 159 w 178"/>
              <a:gd name="T75" fmla="*/ 196 h 213"/>
              <a:gd name="T76" fmla="*/ 153 w 178"/>
              <a:gd name="T77" fmla="*/ 202 h 213"/>
              <a:gd name="T78" fmla="*/ 147 w 178"/>
              <a:gd name="T79" fmla="*/ 208 h 213"/>
              <a:gd name="T80" fmla="*/ 142 w 178"/>
              <a:gd name="T81" fmla="*/ 211 h 21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8"/>
              <a:gd name="T124" fmla="*/ 0 h 213"/>
              <a:gd name="T125" fmla="*/ 178 w 178"/>
              <a:gd name="T126" fmla="*/ 213 h 21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8" h="213">
                <a:moveTo>
                  <a:pt x="142" y="211"/>
                </a:moveTo>
                <a:lnTo>
                  <a:pt x="136" y="213"/>
                </a:lnTo>
                <a:lnTo>
                  <a:pt x="128" y="213"/>
                </a:lnTo>
                <a:lnTo>
                  <a:pt x="121" y="211"/>
                </a:lnTo>
                <a:lnTo>
                  <a:pt x="109" y="209"/>
                </a:lnTo>
                <a:lnTo>
                  <a:pt x="88" y="202"/>
                </a:lnTo>
                <a:lnTo>
                  <a:pt x="65" y="192"/>
                </a:lnTo>
                <a:lnTo>
                  <a:pt x="44" y="179"/>
                </a:lnTo>
                <a:lnTo>
                  <a:pt x="23" y="167"/>
                </a:lnTo>
                <a:lnTo>
                  <a:pt x="9" y="156"/>
                </a:lnTo>
                <a:lnTo>
                  <a:pt x="1" y="144"/>
                </a:lnTo>
                <a:lnTo>
                  <a:pt x="0" y="133"/>
                </a:lnTo>
                <a:lnTo>
                  <a:pt x="0" y="113"/>
                </a:lnTo>
                <a:lnTo>
                  <a:pt x="3" y="92"/>
                </a:lnTo>
                <a:lnTo>
                  <a:pt x="9" y="67"/>
                </a:lnTo>
                <a:lnTo>
                  <a:pt x="17" y="46"/>
                </a:lnTo>
                <a:lnTo>
                  <a:pt x="26" y="25"/>
                </a:lnTo>
                <a:lnTo>
                  <a:pt x="30" y="17"/>
                </a:lnTo>
                <a:lnTo>
                  <a:pt x="36" y="9"/>
                </a:lnTo>
                <a:lnTo>
                  <a:pt x="40" y="6"/>
                </a:lnTo>
                <a:lnTo>
                  <a:pt x="46" y="2"/>
                </a:lnTo>
                <a:lnTo>
                  <a:pt x="51" y="0"/>
                </a:lnTo>
                <a:lnTo>
                  <a:pt x="59" y="0"/>
                </a:lnTo>
                <a:lnTo>
                  <a:pt x="67" y="2"/>
                </a:lnTo>
                <a:lnTo>
                  <a:pt x="76" y="4"/>
                </a:lnTo>
                <a:lnTo>
                  <a:pt x="96" y="9"/>
                </a:lnTo>
                <a:lnTo>
                  <a:pt x="115" y="19"/>
                </a:lnTo>
                <a:lnTo>
                  <a:pt x="132" y="31"/>
                </a:lnTo>
                <a:lnTo>
                  <a:pt x="149" y="44"/>
                </a:lnTo>
                <a:lnTo>
                  <a:pt x="163" y="58"/>
                </a:lnTo>
                <a:lnTo>
                  <a:pt x="170" y="71"/>
                </a:lnTo>
                <a:lnTo>
                  <a:pt x="176" y="86"/>
                </a:lnTo>
                <a:lnTo>
                  <a:pt x="178" y="106"/>
                </a:lnTo>
                <a:lnTo>
                  <a:pt x="178" y="127"/>
                </a:lnTo>
                <a:lnTo>
                  <a:pt x="176" y="148"/>
                </a:lnTo>
                <a:lnTo>
                  <a:pt x="170" y="169"/>
                </a:lnTo>
                <a:lnTo>
                  <a:pt x="163" y="188"/>
                </a:lnTo>
                <a:lnTo>
                  <a:pt x="159" y="196"/>
                </a:lnTo>
                <a:lnTo>
                  <a:pt x="153" y="202"/>
                </a:lnTo>
                <a:lnTo>
                  <a:pt x="147" y="208"/>
                </a:lnTo>
                <a:lnTo>
                  <a:pt x="142" y="211"/>
                </a:lnTo>
                <a:close/>
              </a:path>
            </a:pathLst>
          </a:custGeom>
          <a:noFill/>
          <a:ln w="28575" cmpd="sng">
            <a:solidFill>
              <a:srgbClr val="244890"/>
            </a:solidFill>
            <a:prstDash val="solid"/>
            <a:round/>
            <a:headEnd/>
            <a:tailEnd/>
          </a:ln>
        </p:spPr>
        <p:txBody>
          <a:bodyPr/>
          <a:lstStyle/>
          <a:p>
            <a:endParaRPr lang="el-GR"/>
          </a:p>
        </p:txBody>
      </p:sp>
      <p:sp>
        <p:nvSpPr>
          <p:cNvPr id="58380" name="Freeform 26"/>
          <p:cNvSpPr>
            <a:spLocks/>
          </p:cNvSpPr>
          <p:nvPr/>
        </p:nvSpPr>
        <p:spPr bwMode="auto">
          <a:xfrm>
            <a:off x="6226175" y="2536828"/>
            <a:ext cx="750888" cy="430213"/>
          </a:xfrm>
          <a:custGeom>
            <a:avLst/>
            <a:gdLst>
              <a:gd name="T0" fmla="*/ 2 w 222"/>
              <a:gd name="T1" fmla="*/ 40 h 127"/>
              <a:gd name="T2" fmla="*/ 0 w 222"/>
              <a:gd name="T3" fmla="*/ 63 h 127"/>
              <a:gd name="T4" fmla="*/ 0 w 222"/>
              <a:gd name="T5" fmla="*/ 77 h 127"/>
              <a:gd name="T6" fmla="*/ 2 w 222"/>
              <a:gd name="T7" fmla="*/ 82 h 127"/>
              <a:gd name="T8" fmla="*/ 5 w 222"/>
              <a:gd name="T9" fmla="*/ 84 h 127"/>
              <a:gd name="T10" fmla="*/ 9 w 222"/>
              <a:gd name="T11" fmla="*/ 88 h 127"/>
              <a:gd name="T12" fmla="*/ 15 w 222"/>
              <a:gd name="T13" fmla="*/ 88 h 127"/>
              <a:gd name="T14" fmla="*/ 52 w 222"/>
              <a:gd name="T15" fmla="*/ 90 h 127"/>
              <a:gd name="T16" fmla="*/ 107 w 222"/>
              <a:gd name="T17" fmla="*/ 96 h 127"/>
              <a:gd name="T18" fmla="*/ 138 w 222"/>
              <a:gd name="T19" fmla="*/ 104 h 127"/>
              <a:gd name="T20" fmla="*/ 161 w 222"/>
              <a:gd name="T21" fmla="*/ 111 h 127"/>
              <a:gd name="T22" fmla="*/ 178 w 222"/>
              <a:gd name="T23" fmla="*/ 119 h 127"/>
              <a:gd name="T24" fmla="*/ 192 w 222"/>
              <a:gd name="T25" fmla="*/ 125 h 127"/>
              <a:gd name="T26" fmla="*/ 197 w 222"/>
              <a:gd name="T27" fmla="*/ 127 h 127"/>
              <a:gd name="T28" fmla="*/ 203 w 222"/>
              <a:gd name="T29" fmla="*/ 127 h 127"/>
              <a:gd name="T30" fmla="*/ 207 w 222"/>
              <a:gd name="T31" fmla="*/ 125 h 127"/>
              <a:gd name="T32" fmla="*/ 211 w 222"/>
              <a:gd name="T33" fmla="*/ 121 h 127"/>
              <a:gd name="T34" fmla="*/ 217 w 222"/>
              <a:gd name="T35" fmla="*/ 107 h 127"/>
              <a:gd name="T36" fmla="*/ 222 w 222"/>
              <a:gd name="T37" fmla="*/ 86 h 127"/>
              <a:gd name="T38" fmla="*/ 222 w 222"/>
              <a:gd name="T39" fmla="*/ 79 h 127"/>
              <a:gd name="T40" fmla="*/ 222 w 222"/>
              <a:gd name="T41" fmla="*/ 69 h 127"/>
              <a:gd name="T42" fmla="*/ 221 w 222"/>
              <a:gd name="T43" fmla="*/ 63 h 127"/>
              <a:gd name="T44" fmla="*/ 219 w 222"/>
              <a:gd name="T45" fmla="*/ 56 h 127"/>
              <a:gd name="T46" fmla="*/ 215 w 222"/>
              <a:gd name="T47" fmla="*/ 50 h 127"/>
              <a:gd name="T48" fmla="*/ 211 w 222"/>
              <a:gd name="T49" fmla="*/ 44 h 127"/>
              <a:gd name="T50" fmla="*/ 205 w 222"/>
              <a:gd name="T51" fmla="*/ 38 h 127"/>
              <a:gd name="T52" fmla="*/ 197 w 222"/>
              <a:gd name="T53" fmla="*/ 34 h 127"/>
              <a:gd name="T54" fmla="*/ 182 w 222"/>
              <a:gd name="T55" fmla="*/ 27 h 127"/>
              <a:gd name="T56" fmla="*/ 167 w 222"/>
              <a:gd name="T57" fmla="*/ 19 h 127"/>
              <a:gd name="T58" fmla="*/ 148 w 222"/>
              <a:gd name="T59" fmla="*/ 13 h 127"/>
              <a:gd name="T60" fmla="*/ 128 w 222"/>
              <a:gd name="T61" fmla="*/ 9 h 127"/>
              <a:gd name="T62" fmla="*/ 109 w 222"/>
              <a:gd name="T63" fmla="*/ 6 h 127"/>
              <a:gd name="T64" fmla="*/ 88 w 222"/>
              <a:gd name="T65" fmla="*/ 2 h 127"/>
              <a:gd name="T66" fmla="*/ 69 w 222"/>
              <a:gd name="T67" fmla="*/ 0 h 127"/>
              <a:gd name="T68" fmla="*/ 50 w 222"/>
              <a:gd name="T69" fmla="*/ 2 h 127"/>
              <a:gd name="T70" fmla="*/ 40 w 222"/>
              <a:gd name="T71" fmla="*/ 4 h 127"/>
              <a:gd name="T72" fmla="*/ 32 w 222"/>
              <a:gd name="T73" fmla="*/ 6 h 127"/>
              <a:gd name="T74" fmla="*/ 25 w 222"/>
              <a:gd name="T75" fmla="*/ 7 h 127"/>
              <a:gd name="T76" fmla="*/ 19 w 222"/>
              <a:gd name="T77" fmla="*/ 13 h 127"/>
              <a:gd name="T78" fmla="*/ 13 w 222"/>
              <a:gd name="T79" fmla="*/ 17 h 127"/>
              <a:gd name="T80" fmla="*/ 9 w 222"/>
              <a:gd name="T81" fmla="*/ 23 h 127"/>
              <a:gd name="T82" fmla="*/ 5 w 222"/>
              <a:gd name="T83" fmla="*/ 31 h 127"/>
              <a:gd name="T84" fmla="*/ 2 w 222"/>
              <a:gd name="T85" fmla="*/ 40 h 1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2"/>
              <a:gd name="T130" fmla="*/ 0 h 127"/>
              <a:gd name="T131" fmla="*/ 222 w 222"/>
              <a:gd name="T132" fmla="*/ 127 h 1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2" h="127">
                <a:moveTo>
                  <a:pt x="2" y="40"/>
                </a:moveTo>
                <a:lnTo>
                  <a:pt x="0" y="63"/>
                </a:lnTo>
                <a:lnTo>
                  <a:pt x="0" y="77"/>
                </a:lnTo>
                <a:lnTo>
                  <a:pt x="2" y="82"/>
                </a:lnTo>
                <a:lnTo>
                  <a:pt x="5" y="84"/>
                </a:lnTo>
                <a:lnTo>
                  <a:pt x="9" y="88"/>
                </a:lnTo>
                <a:lnTo>
                  <a:pt x="15" y="88"/>
                </a:lnTo>
                <a:lnTo>
                  <a:pt x="52" y="90"/>
                </a:lnTo>
                <a:lnTo>
                  <a:pt x="107" y="96"/>
                </a:lnTo>
                <a:lnTo>
                  <a:pt x="138" y="104"/>
                </a:lnTo>
                <a:lnTo>
                  <a:pt x="161" y="111"/>
                </a:lnTo>
                <a:lnTo>
                  <a:pt x="178" y="119"/>
                </a:lnTo>
                <a:lnTo>
                  <a:pt x="192" y="125"/>
                </a:lnTo>
                <a:lnTo>
                  <a:pt x="197" y="127"/>
                </a:lnTo>
                <a:lnTo>
                  <a:pt x="203" y="127"/>
                </a:lnTo>
                <a:lnTo>
                  <a:pt x="207" y="125"/>
                </a:lnTo>
                <a:lnTo>
                  <a:pt x="211" y="121"/>
                </a:lnTo>
                <a:lnTo>
                  <a:pt x="217" y="107"/>
                </a:lnTo>
                <a:lnTo>
                  <a:pt x="222" y="86"/>
                </a:lnTo>
                <a:lnTo>
                  <a:pt x="222" y="79"/>
                </a:lnTo>
                <a:lnTo>
                  <a:pt x="222" y="69"/>
                </a:lnTo>
                <a:lnTo>
                  <a:pt x="221" y="63"/>
                </a:lnTo>
                <a:lnTo>
                  <a:pt x="219" y="56"/>
                </a:lnTo>
                <a:lnTo>
                  <a:pt x="215" y="50"/>
                </a:lnTo>
                <a:lnTo>
                  <a:pt x="211" y="44"/>
                </a:lnTo>
                <a:lnTo>
                  <a:pt x="205" y="38"/>
                </a:lnTo>
                <a:lnTo>
                  <a:pt x="197" y="34"/>
                </a:lnTo>
                <a:lnTo>
                  <a:pt x="182" y="27"/>
                </a:lnTo>
                <a:lnTo>
                  <a:pt x="167" y="19"/>
                </a:lnTo>
                <a:lnTo>
                  <a:pt x="148" y="13"/>
                </a:lnTo>
                <a:lnTo>
                  <a:pt x="128" y="9"/>
                </a:lnTo>
                <a:lnTo>
                  <a:pt x="109" y="6"/>
                </a:lnTo>
                <a:lnTo>
                  <a:pt x="88" y="2"/>
                </a:lnTo>
                <a:lnTo>
                  <a:pt x="69" y="0"/>
                </a:lnTo>
                <a:lnTo>
                  <a:pt x="50" y="2"/>
                </a:lnTo>
                <a:lnTo>
                  <a:pt x="40" y="4"/>
                </a:lnTo>
                <a:lnTo>
                  <a:pt x="32" y="6"/>
                </a:lnTo>
                <a:lnTo>
                  <a:pt x="25" y="7"/>
                </a:lnTo>
                <a:lnTo>
                  <a:pt x="19" y="13"/>
                </a:lnTo>
                <a:lnTo>
                  <a:pt x="13" y="17"/>
                </a:lnTo>
                <a:lnTo>
                  <a:pt x="9" y="23"/>
                </a:lnTo>
                <a:lnTo>
                  <a:pt x="5" y="31"/>
                </a:lnTo>
                <a:lnTo>
                  <a:pt x="2" y="40"/>
                </a:lnTo>
              </a:path>
            </a:pathLst>
          </a:custGeom>
          <a:noFill/>
          <a:ln w="28575" cmpd="sng">
            <a:solidFill>
              <a:srgbClr val="244890"/>
            </a:solidFill>
            <a:prstDash val="solid"/>
            <a:round/>
            <a:headEnd/>
            <a:tailEnd/>
          </a:ln>
        </p:spPr>
        <p:txBody>
          <a:bodyPr/>
          <a:lstStyle/>
          <a:p>
            <a:endParaRPr lang="el-GR"/>
          </a:p>
        </p:txBody>
      </p:sp>
      <p:sp>
        <p:nvSpPr>
          <p:cNvPr id="58381" name="Freeform 27"/>
          <p:cNvSpPr>
            <a:spLocks/>
          </p:cNvSpPr>
          <p:nvPr/>
        </p:nvSpPr>
        <p:spPr bwMode="auto">
          <a:xfrm>
            <a:off x="6946900" y="2757488"/>
            <a:ext cx="700088" cy="611187"/>
          </a:xfrm>
          <a:custGeom>
            <a:avLst/>
            <a:gdLst>
              <a:gd name="T0" fmla="*/ 17 w 207"/>
              <a:gd name="T1" fmla="*/ 19 h 181"/>
              <a:gd name="T2" fmla="*/ 6 w 207"/>
              <a:gd name="T3" fmla="*/ 39 h 181"/>
              <a:gd name="T4" fmla="*/ 0 w 207"/>
              <a:gd name="T5" fmla="*/ 52 h 181"/>
              <a:gd name="T6" fmla="*/ 0 w 207"/>
              <a:gd name="T7" fmla="*/ 58 h 181"/>
              <a:gd name="T8" fmla="*/ 2 w 207"/>
              <a:gd name="T9" fmla="*/ 62 h 181"/>
              <a:gd name="T10" fmla="*/ 4 w 207"/>
              <a:gd name="T11" fmla="*/ 66 h 181"/>
              <a:gd name="T12" fmla="*/ 9 w 207"/>
              <a:gd name="T13" fmla="*/ 69 h 181"/>
              <a:gd name="T14" fmla="*/ 40 w 207"/>
              <a:gd name="T15" fmla="*/ 87 h 181"/>
              <a:gd name="T16" fmla="*/ 90 w 207"/>
              <a:gd name="T17" fmla="*/ 114 h 181"/>
              <a:gd name="T18" fmla="*/ 113 w 207"/>
              <a:gd name="T19" fmla="*/ 135 h 181"/>
              <a:gd name="T20" fmla="*/ 132 w 207"/>
              <a:gd name="T21" fmla="*/ 152 h 181"/>
              <a:gd name="T22" fmla="*/ 146 w 207"/>
              <a:gd name="T23" fmla="*/ 165 h 181"/>
              <a:gd name="T24" fmla="*/ 155 w 207"/>
              <a:gd name="T25" fmla="*/ 177 h 181"/>
              <a:gd name="T26" fmla="*/ 159 w 207"/>
              <a:gd name="T27" fmla="*/ 179 h 181"/>
              <a:gd name="T28" fmla="*/ 165 w 207"/>
              <a:gd name="T29" fmla="*/ 181 h 181"/>
              <a:gd name="T30" fmla="*/ 169 w 207"/>
              <a:gd name="T31" fmla="*/ 181 h 181"/>
              <a:gd name="T32" fmla="*/ 173 w 207"/>
              <a:gd name="T33" fmla="*/ 181 h 181"/>
              <a:gd name="T34" fmla="*/ 184 w 207"/>
              <a:gd name="T35" fmla="*/ 171 h 181"/>
              <a:gd name="T36" fmla="*/ 198 w 207"/>
              <a:gd name="T37" fmla="*/ 154 h 181"/>
              <a:gd name="T38" fmla="*/ 202 w 207"/>
              <a:gd name="T39" fmla="*/ 146 h 181"/>
              <a:gd name="T40" fmla="*/ 205 w 207"/>
              <a:gd name="T41" fmla="*/ 139 h 181"/>
              <a:gd name="T42" fmla="*/ 207 w 207"/>
              <a:gd name="T43" fmla="*/ 131 h 181"/>
              <a:gd name="T44" fmla="*/ 207 w 207"/>
              <a:gd name="T45" fmla="*/ 125 h 181"/>
              <a:gd name="T46" fmla="*/ 207 w 207"/>
              <a:gd name="T47" fmla="*/ 117 h 181"/>
              <a:gd name="T48" fmla="*/ 205 w 207"/>
              <a:gd name="T49" fmla="*/ 110 h 181"/>
              <a:gd name="T50" fmla="*/ 202 w 207"/>
              <a:gd name="T51" fmla="*/ 102 h 181"/>
              <a:gd name="T52" fmla="*/ 198 w 207"/>
              <a:gd name="T53" fmla="*/ 96 h 181"/>
              <a:gd name="T54" fmla="*/ 188 w 207"/>
              <a:gd name="T55" fmla="*/ 83 h 181"/>
              <a:gd name="T56" fmla="*/ 175 w 207"/>
              <a:gd name="T57" fmla="*/ 69 h 181"/>
              <a:gd name="T58" fmla="*/ 161 w 207"/>
              <a:gd name="T59" fmla="*/ 56 h 181"/>
              <a:gd name="T60" fmla="*/ 144 w 207"/>
              <a:gd name="T61" fmla="*/ 44 h 181"/>
              <a:gd name="T62" fmla="*/ 129 w 207"/>
              <a:gd name="T63" fmla="*/ 33 h 181"/>
              <a:gd name="T64" fmla="*/ 111 w 207"/>
              <a:gd name="T65" fmla="*/ 21 h 181"/>
              <a:gd name="T66" fmla="*/ 94 w 207"/>
              <a:gd name="T67" fmla="*/ 12 h 181"/>
              <a:gd name="T68" fmla="*/ 77 w 207"/>
              <a:gd name="T69" fmla="*/ 4 h 181"/>
              <a:gd name="T70" fmla="*/ 67 w 207"/>
              <a:gd name="T71" fmla="*/ 2 h 181"/>
              <a:gd name="T72" fmla="*/ 59 w 207"/>
              <a:gd name="T73" fmla="*/ 2 h 181"/>
              <a:gd name="T74" fmla="*/ 52 w 207"/>
              <a:gd name="T75" fmla="*/ 0 h 181"/>
              <a:gd name="T76" fmla="*/ 44 w 207"/>
              <a:gd name="T77" fmla="*/ 2 h 181"/>
              <a:gd name="T78" fmla="*/ 36 w 207"/>
              <a:gd name="T79" fmla="*/ 4 h 181"/>
              <a:gd name="T80" fmla="*/ 31 w 207"/>
              <a:gd name="T81" fmla="*/ 8 h 181"/>
              <a:gd name="T82" fmla="*/ 23 w 207"/>
              <a:gd name="T83" fmla="*/ 14 h 181"/>
              <a:gd name="T84" fmla="*/ 17 w 207"/>
              <a:gd name="T85" fmla="*/ 19 h 18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7"/>
              <a:gd name="T130" fmla="*/ 0 h 181"/>
              <a:gd name="T131" fmla="*/ 207 w 207"/>
              <a:gd name="T132" fmla="*/ 181 h 18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7" h="181">
                <a:moveTo>
                  <a:pt x="17" y="19"/>
                </a:moveTo>
                <a:lnTo>
                  <a:pt x="6" y="39"/>
                </a:lnTo>
                <a:lnTo>
                  <a:pt x="0" y="52"/>
                </a:lnTo>
                <a:lnTo>
                  <a:pt x="0" y="58"/>
                </a:lnTo>
                <a:lnTo>
                  <a:pt x="2" y="62"/>
                </a:lnTo>
                <a:lnTo>
                  <a:pt x="4" y="66"/>
                </a:lnTo>
                <a:lnTo>
                  <a:pt x="9" y="69"/>
                </a:lnTo>
                <a:lnTo>
                  <a:pt x="40" y="87"/>
                </a:lnTo>
                <a:lnTo>
                  <a:pt x="90" y="114"/>
                </a:lnTo>
                <a:lnTo>
                  <a:pt x="113" y="135"/>
                </a:lnTo>
                <a:lnTo>
                  <a:pt x="132" y="152"/>
                </a:lnTo>
                <a:lnTo>
                  <a:pt x="146" y="165"/>
                </a:lnTo>
                <a:lnTo>
                  <a:pt x="155" y="177"/>
                </a:lnTo>
                <a:lnTo>
                  <a:pt x="159" y="179"/>
                </a:lnTo>
                <a:lnTo>
                  <a:pt x="165" y="181"/>
                </a:lnTo>
                <a:lnTo>
                  <a:pt x="169" y="181"/>
                </a:lnTo>
                <a:lnTo>
                  <a:pt x="173" y="181"/>
                </a:lnTo>
                <a:lnTo>
                  <a:pt x="184" y="171"/>
                </a:lnTo>
                <a:lnTo>
                  <a:pt x="198" y="154"/>
                </a:lnTo>
                <a:lnTo>
                  <a:pt x="202" y="146"/>
                </a:lnTo>
                <a:lnTo>
                  <a:pt x="205" y="139"/>
                </a:lnTo>
                <a:lnTo>
                  <a:pt x="207" y="131"/>
                </a:lnTo>
                <a:lnTo>
                  <a:pt x="207" y="125"/>
                </a:lnTo>
                <a:lnTo>
                  <a:pt x="207" y="117"/>
                </a:lnTo>
                <a:lnTo>
                  <a:pt x="205" y="110"/>
                </a:lnTo>
                <a:lnTo>
                  <a:pt x="202" y="102"/>
                </a:lnTo>
                <a:lnTo>
                  <a:pt x="198" y="96"/>
                </a:lnTo>
                <a:lnTo>
                  <a:pt x="188" y="83"/>
                </a:lnTo>
                <a:lnTo>
                  <a:pt x="175" y="69"/>
                </a:lnTo>
                <a:lnTo>
                  <a:pt x="161" y="56"/>
                </a:lnTo>
                <a:lnTo>
                  <a:pt x="144" y="44"/>
                </a:lnTo>
                <a:lnTo>
                  <a:pt x="129" y="33"/>
                </a:lnTo>
                <a:lnTo>
                  <a:pt x="111" y="21"/>
                </a:lnTo>
                <a:lnTo>
                  <a:pt x="94" y="12"/>
                </a:lnTo>
                <a:lnTo>
                  <a:pt x="77" y="4"/>
                </a:lnTo>
                <a:lnTo>
                  <a:pt x="67" y="2"/>
                </a:lnTo>
                <a:lnTo>
                  <a:pt x="59" y="2"/>
                </a:lnTo>
                <a:lnTo>
                  <a:pt x="52" y="0"/>
                </a:lnTo>
                <a:lnTo>
                  <a:pt x="44" y="2"/>
                </a:lnTo>
                <a:lnTo>
                  <a:pt x="36" y="4"/>
                </a:lnTo>
                <a:lnTo>
                  <a:pt x="31" y="8"/>
                </a:lnTo>
                <a:lnTo>
                  <a:pt x="23" y="14"/>
                </a:lnTo>
                <a:lnTo>
                  <a:pt x="17" y="19"/>
                </a:lnTo>
              </a:path>
            </a:pathLst>
          </a:custGeom>
          <a:noFill/>
          <a:ln w="28575" cmpd="sng">
            <a:solidFill>
              <a:srgbClr val="244890"/>
            </a:solidFill>
            <a:prstDash val="solid"/>
            <a:round/>
            <a:headEnd/>
            <a:tailEnd/>
          </a:ln>
        </p:spPr>
        <p:txBody>
          <a:bodyPr/>
          <a:lstStyle/>
          <a:p>
            <a:endParaRPr lang="el-GR"/>
          </a:p>
        </p:txBody>
      </p:sp>
      <p:sp>
        <p:nvSpPr>
          <p:cNvPr id="58382" name="Freeform 28"/>
          <p:cNvSpPr>
            <a:spLocks/>
          </p:cNvSpPr>
          <p:nvPr/>
        </p:nvSpPr>
        <p:spPr bwMode="auto">
          <a:xfrm>
            <a:off x="4808542" y="2790827"/>
            <a:ext cx="708025" cy="608013"/>
          </a:xfrm>
          <a:custGeom>
            <a:avLst/>
            <a:gdLst>
              <a:gd name="T0" fmla="*/ 190 w 209"/>
              <a:gd name="T1" fmla="*/ 19 h 180"/>
              <a:gd name="T2" fmla="*/ 204 w 209"/>
              <a:gd name="T3" fmla="*/ 38 h 180"/>
              <a:gd name="T4" fmla="*/ 209 w 209"/>
              <a:gd name="T5" fmla="*/ 52 h 180"/>
              <a:gd name="T6" fmla="*/ 209 w 209"/>
              <a:gd name="T7" fmla="*/ 57 h 180"/>
              <a:gd name="T8" fmla="*/ 207 w 209"/>
              <a:gd name="T9" fmla="*/ 61 h 180"/>
              <a:gd name="T10" fmla="*/ 204 w 209"/>
              <a:gd name="T11" fmla="*/ 65 h 180"/>
              <a:gd name="T12" fmla="*/ 200 w 209"/>
              <a:gd name="T13" fmla="*/ 69 h 180"/>
              <a:gd name="T14" fmla="*/ 167 w 209"/>
              <a:gd name="T15" fmla="*/ 84 h 180"/>
              <a:gd name="T16" fmla="*/ 119 w 209"/>
              <a:gd name="T17" fmla="*/ 113 h 180"/>
              <a:gd name="T18" fmla="*/ 94 w 209"/>
              <a:gd name="T19" fmla="*/ 132 h 180"/>
              <a:gd name="T20" fmla="*/ 77 w 209"/>
              <a:gd name="T21" fmla="*/ 150 h 180"/>
              <a:gd name="T22" fmla="*/ 63 w 209"/>
              <a:gd name="T23" fmla="*/ 165 h 180"/>
              <a:gd name="T24" fmla="*/ 54 w 209"/>
              <a:gd name="T25" fmla="*/ 175 h 180"/>
              <a:gd name="T26" fmla="*/ 48 w 209"/>
              <a:gd name="T27" fmla="*/ 179 h 180"/>
              <a:gd name="T28" fmla="*/ 44 w 209"/>
              <a:gd name="T29" fmla="*/ 180 h 180"/>
              <a:gd name="T30" fmla="*/ 40 w 209"/>
              <a:gd name="T31" fmla="*/ 180 h 180"/>
              <a:gd name="T32" fmla="*/ 35 w 209"/>
              <a:gd name="T33" fmla="*/ 179 h 180"/>
              <a:gd name="T34" fmla="*/ 25 w 209"/>
              <a:gd name="T35" fmla="*/ 171 h 180"/>
              <a:gd name="T36" fmla="*/ 11 w 209"/>
              <a:gd name="T37" fmla="*/ 154 h 180"/>
              <a:gd name="T38" fmla="*/ 6 w 209"/>
              <a:gd name="T39" fmla="*/ 146 h 180"/>
              <a:gd name="T40" fmla="*/ 4 w 209"/>
              <a:gd name="T41" fmla="*/ 138 h 180"/>
              <a:gd name="T42" fmla="*/ 2 w 209"/>
              <a:gd name="T43" fmla="*/ 131 h 180"/>
              <a:gd name="T44" fmla="*/ 0 w 209"/>
              <a:gd name="T45" fmla="*/ 123 h 180"/>
              <a:gd name="T46" fmla="*/ 2 w 209"/>
              <a:gd name="T47" fmla="*/ 117 h 180"/>
              <a:gd name="T48" fmla="*/ 4 w 209"/>
              <a:gd name="T49" fmla="*/ 109 h 180"/>
              <a:gd name="T50" fmla="*/ 6 w 209"/>
              <a:gd name="T51" fmla="*/ 102 h 180"/>
              <a:gd name="T52" fmla="*/ 11 w 209"/>
              <a:gd name="T53" fmla="*/ 96 h 180"/>
              <a:gd name="T54" fmla="*/ 21 w 209"/>
              <a:gd name="T55" fmla="*/ 82 h 180"/>
              <a:gd name="T56" fmla="*/ 33 w 209"/>
              <a:gd name="T57" fmla="*/ 69 h 180"/>
              <a:gd name="T58" fmla="*/ 48 w 209"/>
              <a:gd name="T59" fmla="*/ 56 h 180"/>
              <a:gd name="T60" fmla="*/ 63 w 209"/>
              <a:gd name="T61" fmla="*/ 44 h 180"/>
              <a:gd name="T62" fmla="*/ 81 w 209"/>
              <a:gd name="T63" fmla="*/ 31 h 180"/>
              <a:gd name="T64" fmla="*/ 98 w 209"/>
              <a:gd name="T65" fmla="*/ 21 h 180"/>
              <a:gd name="T66" fmla="*/ 115 w 209"/>
              <a:gd name="T67" fmla="*/ 11 h 180"/>
              <a:gd name="T68" fmla="*/ 132 w 209"/>
              <a:gd name="T69" fmla="*/ 4 h 180"/>
              <a:gd name="T70" fmla="*/ 140 w 209"/>
              <a:gd name="T71" fmla="*/ 2 h 180"/>
              <a:gd name="T72" fmla="*/ 150 w 209"/>
              <a:gd name="T73" fmla="*/ 0 h 180"/>
              <a:gd name="T74" fmla="*/ 157 w 209"/>
              <a:gd name="T75" fmla="*/ 0 h 180"/>
              <a:gd name="T76" fmla="*/ 165 w 209"/>
              <a:gd name="T77" fmla="*/ 2 h 180"/>
              <a:gd name="T78" fmla="*/ 171 w 209"/>
              <a:gd name="T79" fmla="*/ 4 h 180"/>
              <a:gd name="T80" fmla="*/ 179 w 209"/>
              <a:gd name="T81" fmla="*/ 7 h 180"/>
              <a:gd name="T82" fmla="*/ 184 w 209"/>
              <a:gd name="T83" fmla="*/ 11 h 180"/>
              <a:gd name="T84" fmla="*/ 190 w 209"/>
              <a:gd name="T85" fmla="*/ 19 h 18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9"/>
              <a:gd name="T130" fmla="*/ 0 h 180"/>
              <a:gd name="T131" fmla="*/ 209 w 209"/>
              <a:gd name="T132" fmla="*/ 180 h 18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9" h="180">
                <a:moveTo>
                  <a:pt x="190" y="19"/>
                </a:moveTo>
                <a:lnTo>
                  <a:pt x="204" y="38"/>
                </a:lnTo>
                <a:lnTo>
                  <a:pt x="209" y="52"/>
                </a:lnTo>
                <a:lnTo>
                  <a:pt x="209" y="57"/>
                </a:lnTo>
                <a:lnTo>
                  <a:pt x="207" y="61"/>
                </a:lnTo>
                <a:lnTo>
                  <a:pt x="204" y="65"/>
                </a:lnTo>
                <a:lnTo>
                  <a:pt x="200" y="69"/>
                </a:lnTo>
                <a:lnTo>
                  <a:pt x="167" y="84"/>
                </a:lnTo>
                <a:lnTo>
                  <a:pt x="119" y="113"/>
                </a:lnTo>
                <a:lnTo>
                  <a:pt x="94" y="132"/>
                </a:lnTo>
                <a:lnTo>
                  <a:pt x="77" y="150"/>
                </a:lnTo>
                <a:lnTo>
                  <a:pt x="63" y="165"/>
                </a:lnTo>
                <a:lnTo>
                  <a:pt x="54" y="175"/>
                </a:lnTo>
                <a:lnTo>
                  <a:pt x="48" y="179"/>
                </a:lnTo>
                <a:lnTo>
                  <a:pt x="44" y="180"/>
                </a:lnTo>
                <a:lnTo>
                  <a:pt x="40" y="180"/>
                </a:lnTo>
                <a:lnTo>
                  <a:pt x="35" y="179"/>
                </a:lnTo>
                <a:lnTo>
                  <a:pt x="25" y="171"/>
                </a:lnTo>
                <a:lnTo>
                  <a:pt x="11" y="154"/>
                </a:lnTo>
                <a:lnTo>
                  <a:pt x="6" y="146"/>
                </a:lnTo>
                <a:lnTo>
                  <a:pt x="4" y="138"/>
                </a:lnTo>
                <a:lnTo>
                  <a:pt x="2" y="131"/>
                </a:lnTo>
                <a:lnTo>
                  <a:pt x="0" y="123"/>
                </a:lnTo>
                <a:lnTo>
                  <a:pt x="2" y="117"/>
                </a:lnTo>
                <a:lnTo>
                  <a:pt x="4" y="109"/>
                </a:lnTo>
                <a:lnTo>
                  <a:pt x="6" y="102"/>
                </a:lnTo>
                <a:lnTo>
                  <a:pt x="11" y="96"/>
                </a:lnTo>
                <a:lnTo>
                  <a:pt x="21" y="82"/>
                </a:lnTo>
                <a:lnTo>
                  <a:pt x="33" y="69"/>
                </a:lnTo>
                <a:lnTo>
                  <a:pt x="48" y="56"/>
                </a:lnTo>
                <a:lnTo>
                  <a:pt x="63" y="44"/>
                </a:lnTo>
                <a:lnTo>
                  <a:pt x="81" y="31"/>
                </a:lnTo>
                <a:lnTo>
                  <a:pt x="98" y="21"/>
                </a:lnTo>
                <a:lnTo>
                  <a:pt x="115" y="11"/>
                </a:lnTo>
                <a:lnTo>
                  <a:pt x="132" y="4"/>
                </a:lnTo>
                <a:lnTo>
                  <a:pt x="140" y="2"/>
                </a:lnTo>
                <a:lnTo>
                  <a:pt x="150" y="0"/>
                </a:lnTo>
                <a:lnTo>
                  <a:pt x="157" y="0"/>
                </a:lnTo>
                <a:lnTo>
                  <a:pt x="165" y="2"/>
                </a:lnTo>
                <a:lnTo>
                  <a:pt x="171" y="4"/>
                </a:lnTo>
                <a:lnTo>
                  <a:pt x="179" y="7"/>
                </a:lnTo>
                <a:lnTo>
                  <a:pt x="184" y="11"/>
                </a:lnTo>
                <a:lnTo>
                  <a:pt x="190" y="19"/>
                </a:lnTo>
              </a:path>
            </a:pathLst>
          </a:custGeom>
          <a:noFill/>
          <a:ln w="28575" cmpd="sng">
            <a:solidFill>
              <a:srgbClr val="244890"/>
            </a:solidFill>
            <a:prstDash val="solid"/>
            <a:round/>
            <a:headEnd/>
            <a:tailEnd/>
          </a:ln>
        </p:spPr>
        <p:txBody>
          <a:bodyPr/>
          <a:lstStyle/>
          <a:p>
            <a:endParaRPr lang="el-GR"/>
          </a:p>
        </p:txBody>
      </p:sp>
      <p:grpSp>
        <p:nvGrpSpPr>
          <p:cNvPr id="3" name="Group 29"/>
          <p:cNvGrpSpPr>
            <a:grpSpLocks/>
          </p:cNvGrpSpPr>
          <p:nvPr/>
        </p:nvGrpSpPr>
        <p:grpSpPr bwMode="auto">
          <a:xfrm>
            <a:off x="6235705" y="2519366"/>
            <a:ext cx="1806575" cy="1004887"/>
            <a:chOff x="2879" y="2818"/>
            <a:chExt cx="1138" cy="633"/>
          </a:xfrm>
        </p:grpSpPr>
        <p:sp>
          <p:nvSpPr>
            <p:cNvPr id="58409" name="Freeform 30"/>
            <p:cNvSpPr>
              <a:spLocks/>
            </p:cNvSpPr>
            <p:nvPr/>
          </p:nvSpPr>
          <p:spPr bwMode="auto">
            <a:xfrm>
              <a:off x="2879" y="2818"/>
              <a:ext cx="782" cy="431"/>
            </a:xfrm>
            <a:custGeom>
              <a:avLst/>
              <a:gdLst>
                <a:gd name="T0" fmla="*/ 363 w 367"/>
                <a:gd name="T1" fmla="*/ 140 h 202"/>
                <a:gd name="T2" fmla="*/ 355 w 367"/>
                <a:gd name="T3" fmla="*/ 159 h 202"/>
                <a:gd name="T4" fmla="*/ 349 w 367"/>
                <a:gd name="T5" fmla="*/ 175 h 202"/>
                <a:gd name="T6" fmla="*/ 342 w 367"/>
                <a:gd name="T7" fmla="*/ 186 h 202"/>
                <a:gd name="T8" fmla="*/ 336 w 367"/>
                <a:gd name="T9" fmla="*/ 194 h 202"/>
                <a:gd name="T10" fmla="*/ 328 w 367"/>
                <a:gd name="T11" fmla="*/ 198 h 202"/>
                <a:gd name="T12" fmla="*/ 322 w 367"/>
                <a:gd name="T13" fmla="*/ 202 h 202"/>
                <a:gd name="T14" fmla="*/ 315 w 367"/>
                <a:gd name="T15" fmla="*/ 202 h 202"/>
                <a:gd name="T16" fmla="*/ 305 w 367"/>
                <a:gd name="T17" fmla="*/ 200 h 202"/>
                <a:gd name="T18" fmla="*/ 284 w 367"/>
                <a:gd name="T19" fmla="*/ 190 h 202"/>
                <a:gd name="T20" fmla="*/ 255 w 367"/>
                <a:gd name="T21" fmla="*/ 175 h 202"/>
                <a:gd name="T22" fmla="*/ 240 w 367"/>
                <a:gd name="T23" fmla="*/ 167 h 202"/>
                <a:gd name="T24" fmla="*/ 219 w 367"/>
                <a:gd name="T25" fmla="*/ 157 h 202"/>
                <a:gd name="T26" fmla="*/ 198 w 367"/>
                <a:gd name="T27" fmla="*/ 150 h 202"/>
                <a:gd name="T28" fmla="*/ 173 w 367"/>
                <a:gd name="T29" fmla="*/ 140 h 202"/>
                <a:gd name="T30" fmla="*/ 148 w 367"/>
                <a:gd name="T31" fmla="*/ 134 h 202"/>
                <a:gd name="T32" fmla="*/ 125 w 367"/>
                <a:gd name="T33" fmla="*/ 128 h 202"/>
                <a:gd name="T34" fmla="*/ 104 w 367"/>
                <a:gd name="T35" fmla="*/ 127 h 202"/>
                <a:gd name="T36" fmla="*/ 84 w 367"/>
                <a:gd name="T37" fmla="*/ 123 h 202"/>
                <a:gd name="T38" fmla="*/ 54 w 367"/>
                <a:gd name="T39" fmla="*/ 121 h 202"/>
                <a:gd name="T40" fmla="*/ 29 w 367"/>
                <a:gd name="T41" fmla="*/ 119 h 202"/>
                <a:gd name="T42" fmla="*/ 19 w 367"/>
                <a:gd name="T43" fmla="*/ 115 h 202"/>
                <a:gd name="T44" fmla="*/ 13 w 367"/>
                <a:gd name="T45" fmla="*/ 113 h 202"/>
                <a:gd name="T46" fmla="*/ 8 w 367"/>
                <a:gd name="T47" fmla="*/ 107 h 202"/>
                <a:gd name="T48" fmla="*/ 4 w 367"/>
                <a:gd name="T49" fmla="*/ 100 h 202"/>
                <a:gd name="T50" fmla="*/ 0 w 367"/>
                <a:gd name="T51" fmla="*/ 90 h 202"/>
                <a:gd name="T52" fmla="*/ 0 w 367"/>
                <a:gd name="T53" fmla="*/ 77 h 202"/>
                <a:gd name="T54" fmla="*/ 2 w 367"/>
                <a:gd name="T55" fmla="*/ 61 h 202"/>
                <a:gd name="T56" fmla="*/ 4 w 367"/>
                <a:gd name="T57" fmla="*/ 42 h 202"/>
                <a:gd name="T58" fmla="*/ 6 w 367"/>
                <a:gd name="T59" fmla="*/ 30 h 202"/>
                <a:gd name="T60" fmla="*/ 11 w 367"/>
                <a:gd name="T61" fmla="*/ 23 h 202"/>
                <a:gd name="T62" fmla="*/ 19 w 367"/>
                <a:gd name="T63" fmla="*/ 15 h 202"/>
                <a:gd name="T64" fmla="*/ 29 w 367"/>
                <a:gd name="T65" fmla="*/ 9 h 202"/>
                <a:gd name="T66" fmla="*/ 40 w 367"/>
                <a:gd name="T67" fmla="*/ 5 h 202"/>
                <a:gd name="T68" fmla="*/ 52 w 367"/>
                <a:gd name="T69" fmla="*/ 2 h 202"/>
                <a:gd name="T70" fmla="*/ 65 w 367"/>
                <a:gd name="T71" fmla="*/ 0 h 202"/>
                <a:gd name="T72" fmla="*/ 80 w 367"/>
                <a:gd name="T73" fmla="*/ 0 h 202"/>
                <a:gd name="T74" fmla="*/ 113 w 367"/>
                <a:gd name="T75" fmla="*/ 0 h 202"/>
                <a:gd name="T76" fmla="*/ 146 w 367"/>
                <a:gd name="T77" fmla="*/ 3 h 202"/>
                <a:gd name="T78" fmla="*/ 180 w 367"/>
                <a:gd name="T79" fmla="*/ 9 h 202"/>
                <a:gd name="T80" fmla="*/ 211 w 367"/>
                <a:gd name="T81" fmla="*/ 17 h 202"/>
                <a:gd name="T82" fmla="*/ 242 w 367"/>
                <a:gd name="T83" fmla="*/ 25 h 202"/>
                <a:gd name="T84" fmla="*/ 273 w 367"/>
                <a:gd name="T85" fmla="*/ 36 h 202"/>
                <a:gd name="T86" fmla="*/ 301 w 367"/>
                <a:gd name="T87" fmla="*/ 50 h 202"/>
                <a:gd name="T88" fmla="*/ 326 w 367"/>
                <a:gd name="T89" fmla="*/ 65 h 202"/>
                <a:gd name="T90" fmla="*/ 336 w 367"/>
                <a:gd name="T91" fmla="*/ 73 h 202"/>
                <a:gd name="T92" fmla="*/ 346 w 367"/>
                <a:gd name="T93" fmla="*/ 80 h 202"/>
                <a:gd name="T94" fmla="*/ 353 w 367"/>
                <a:gd name="T95" fmla="*/ 90 h 202"/>
                <a:gd name="T96" fmla="*/ 361 w 367"/>
                <a:gd name="T97" fmla="*/ 98 h 202"/>
                <a:gd name="T98" fmla="*/ 365 w 367"/>
                <a:gd name="T99" fmla="*/ 107 h 202"/>
                <a:gd name="T100" fmla="*/ 367 w 367"/>
                <a:gd name="T101" fmla="*/ 119 h 202"/>
                <a:gd name="T102" fmla="*/ 367 w 367"/>
                <a:gd name="T103" fmla="*/ 128 h 202"/>
                <a:gd name="T104" fmla="*/ 363 w 367"/>
                <a:gd name="T105" fmla="*/ 140 h 20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67"/>
                <a:gd name="T160" fmla="*/ 0 h 202"/>
                <a:gd name="T161" fmla="*/ 367 w 367"/>
                <a:gd name="T162" fmla="*/ 202 h 20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67" h="202">
                  <a:moveTo>
                    <a:pt x="363" y="140"/>
                  </a:moveTo>
                  <a:lnTo>
                    <a:pt x="355" y="159"/>
                  </a:lnTo>
                  <a:lnTo>
                    <a:pt x="349" y="175"/>
                  </a:lnTo>
                  <a:lnTo>
                    <a:pt x="342" y="186"/>
                  </a:lnTo>
                  <a:lnTo>
                    <a:pt x="336" y="194"/>
                  </a:lnTo>
                  <a:lnTo>
                    <a:pt x="328" y="198"/>
                  </a:lnTo>
                  <a:lnTo>
                    <a:pt x="322" y="202"/>
                  </a:lnTo>
                  <a:lnTo>
                    <a:pt x="315" y="202"/>
                  </a:lnTo>
                  <a:lnTo>
                    <a:pt x="305" y="200"/>
                  </a:lnTo>
                  <a:lnTo>
                    <a:pt x="284" y="190"/>
                  </a:lnTo>
                  <a:lnTo>
                    <a:pt x="255" y="175"/>
                  </a:lnTo>
                  <a:lnTo>
                    <a:pt x="240" y="167"/>
                  </a:lnTo>
                  <a:lnTo>
                    <a:pt x="219" y="157"/>
                  </a:lnTo>
                  <a:lnTo>
                    <a:pt x="198" y="150"/>
                  </a:lnTo>
                  <a:lnTo>
                    <a:pt x="173" y="140"/>
                  </a:lnTo>
                  <a:lnTo>
                    <a:pt x="148" y="134"/>
                  </a:lnTo>
                  <a:lnTo>
                    <a:pt x="125" y="128"/>
                  </a:lnTo>
                  <a:lnTo>
                    <a:pt x="104" y="127"/>
                  </a:lnTo>
                  <a:lnTo>
                    <a:pt x="84" y="123"/>
                  </a:lnTo>
                  <a:lnTo>
                    <a:pt x="54" y="121"/>
                  </a:lnTo>
                  <a:lnTo>
                    <a:pt x="29" y="119"/>
                  </a:lnTo>
                  <a:lnTo>
                    <a:pt x="19" y="115"/>
                  </a:lnTo>
                  <a:lnTo>
                    <a:pt x="13" y="113"/>
                  </a:lnTo>
                  <a:lnTo>
                    <a:pt x="8" y="107"/>
                  </a:lnTo>
                  <a:lnTo>
                    <a:pt x="4" y="100"/>
                  </a:lnTo>
                  <a:lnTo>
                    <a:pt x="0" y="90"/>
                  </a:lnTo>
                  <a:lnTo>
                    <a:pt x="0" y="77"/>
                  </a:lnTo>
                  <a:lnTo>
                    <a:pt x="2" y="61"/>
                  </a:lnTo>
                  <a:lnTo>
                    <a:pt x="4" y="42"/>
                  </a:lnTo>
                  <a:lnTo>
                    <a:pt x="6" y="30"/>
                  </a:lnTo>
                  <a:lnTo>
                    <a:pt x="11" y="23"/>
                  </a:lnTo>
                  <a:lnTo>
                    <a:pt x="19" y="15"/>
                  </a:lnTo>
                  <a:lnTo>
                    <a:pt x="29" y="9"/>
                  </a:lnTo>
                  <a:lnTo>
                    <a:pt x="40" y="5"/>
                  </a:lnTo>
                  <a:lnTo>
                    <a:pt x="52" y="2"/>
                  </a:lnTo>
                  <a:lnTo>
                    <a:pt x="65" y="0"/>
                  </a:lnTo>
                  <a:lnTo>
                    <a:pt x="80" y="0"/>
                  </a:lnTo>
                  <a:lnTo>
                    <a:pt x="113" y="0"/>
                  </a:lnTo>
                  <a:lnTo>
                    <a:pt x="146" y="3"/>
                  </a:lnTo>
                  <a:lnTo>
                    <a:pt x="180" y="9"/>
                  </a:lnTo>
                  <a:lnTo>
                    <a:pt x="211" y="17"/>
                  </a:lnTo>
                  <a:lnTo>
                    <a:pt x="242" y="25"/>
                  </a:lnTo>
                  <a:lnTo>
                    <a:pt x="273" y="36"/>
                  </a:lnTo>
                  <a:lnTo>
                    <a:pt x="301" y="50"/>
                  </a:lnTo>
                  <a:lnTo>
                    <a:pt x="326" y="65"/>
                  </a:lnTo>
                  <a:lnTo>
                    <a:pt x="336" y="73"/>
                  </a:lnTo>
                  <a:lnTo>
                    <a:pt x="346" y="80"/>
                  </a:lnTo>
                  <a:lnTo>
                    <a:pt x="353" y="90"/>
                  </a:lnTo>
                  <a:lnTo>
                    <a:pt x="361" y="98"/>
                  </a:lnTo>
                  <a:lnTo>
                    <a:pt x="365" y="107"/>
                  </a:lnTo>
                  <a:lnTo>
                    <a:pt x="367" y="119"/>
                  </a:lnTo>
                  <a:lnTo>
                    <a:pt x="367" y="128"/>
                  </a:lnTo>
                  <a:lnTo>
                    <a:pt x="363" y="140"/>
                  </a:lnTo>
                </a:path>
              </a:pathLst>
            </a:custGeom>
            <a:solidFill>
              <a:srgbClr val="CCECFF"/>
            </a:solidFill>
            <a:ln w="28575" cmpd="sng">
              <a:solidFill>
                <a:srgbClr val="244890"/>
              </a:solidFill>
              <a:prstDash val="solid"/>
              <a:round/>
              <a:headEnd/>
              <a:tailEnd/>
            </a:ln>
          </p:spPr>
          <p:txBody>
            <a:bodyPr/>
            <a:lstStyle/>
            <a:p>
              <a:endParaRPr lang="el-GR"/>
            </a:p>
          </p:txBody>
        </p:sp>
        <p:sp>
          <p:nvSpPr>
            <p:cNvPr id="58410" name="Freeform 31"/>
            <p:cNvSpPr>
              <a:spLocks/>
            </p:cNvSpPr>
            <p:nvPr/>
          </p:nvSpPr>
          <p:spPr bwMode="auto">
            <a:xfrm rot="21107054" flipH="1">
              <a:off x="3649" y="3074"/>
              <a:ext cx="368" cy="377"/>
            </a:xfrm>
            <a:custGeom>
              <a:avLst/>
              <a:gdLst>
                <a:gd name="T0" fmla="*/ 204 w 235"/>
                <a:gd name="T1" fmla="*/ 14 h 241"/>
                <a:gd name="T2" fmla="*/ 215 w 235"/>
                <a:gd name="T3" fmla="*/ 25 h 241"/>
                <a:gd name="T4" fmla="*/ 223 w 235"/>
                <a:gd name="T5" fmla="*/ 33 h 241"/>
                <a:gd name="T6" fmla="*/ 229 w 235"/>
                <a:gd name="T7" fmla="*/ 41 h 241"/>
                <a:gd name="T8" fmla="*/ 233 w 235"/>
                <a:gd name="T9" fmla="*/ 48 h 241"/>
                <a:gd name="T10" fmla="*/ 235 w 235"/>
                <a:gd name="T11" fmla="*/ 54 h 241"/>
                <a:gd name="T12" fmla="*/ 235 w 235"/>
                <a:gd name="T13" fmla="*/ 60 h 241"/>
                <a:gd name="T14" fmla="*/ 231 w 235"/>
                <a:gd name="T15" fmla="*/ 66 h 241"/>
                <a:gd name="T16" fmla="*/ 227 w 235"/>
                <a:gd name="T17" fmla="*/ 72 h 241"/>
                <a:gd name="T18" fmla="*/ 194 w 235"/>
                <a:gd name="T19" fmla="*/ 98 h 241"/>
                <a:gd name="T20" fmla="*/ 146 w 235"/>
                <a:gd name="T21" fmla="*/ 145 h 241"/>
                <a:gd name="T22" fmla="*/ 102 w 235"/>
                <a:gd name="T23" fmla="*/ 198 h 241"/>
                <a:gd name="T24" fmla="*/ 73 w 235"/>
                <a:gd name="T25" fmla="*/ 231 h 241"/>
                <a:gd name="T26" fmla="*/ 68 w 235"/>
                <a:gd name="T27" fmla="*/ 235 h 241"/>
                <a:gd name="T28" fmla="*/ 62 w 235"/>
                <a:gd name="T29" fmla="*/ 239 h 241"/>
                <a:gd name="T30" fmla="*/ 56 w 235"/>
                <a:gd name="T31" fmla="*/ 241 h 241"/>
                <a:gd name="T32" fmla="*/ 48 w 235"/>
                <a:gd name="T33" fmla="*/ 241 h 241"/>
                <a:gd name="T34" fmla="*/ 43 w 235"/>
                <a:gd name="T35" fmla="*/ 239 h 241"/>
                <a:gd name="T36" fmla="*/ 35 w 235"/>
                <a:gd name="T37" fmla="*/ 235 h 241"/>
                <a:gd name="T38" fmla="*/ 27 w 235"/>
                <a:gd name="T39" fmla="*/ 231 h 241"/>
                <a:gd name="T40" fmla="*/ 20 w 235"/>
                <a:gd name="T41" fmla="*/ 223 h 241"/>
                <a:gd name="T42" fmla="*/ 12 w 235"/>
                <a:gd name="T43" fmla="*/ 216 h 241"/>
                <a:gd name="T44" fmla="*/ 6 w 235"/>
                <a:gd name="T45" fmla="*/ 208 h 241"/>
                <a:gd name="T46" fmla="*/ 2 w 235"/>
                <a:gd name="T47" fmla="*/ 200 h 241"/>
                <a:gd name="T48" fmla="*/ 0 w 235"/>
                <a:gd name="T49" fmla="*/ 193 h 241"/>
                <a:gd name="T50" fmla="*/ 0 w 235"/>
                <a:gd name="T51" fmla="*/ 183 h 241"/>
                <a:gd name="T52" fmla="*/ 2 w 235"/>
                <a:gd name="T53" fmla="*/ 175 h 241"/>
                <a:gd name="T54" fmla="*/ 4 w 235"/>
                <a:gd name="T55" fmla="*/ 166 h 241"/>
                <a:gd name="T56" fmla="*/ 8 w 235"/>
                <a:gd name="T57" fmla="*/ 156 h 241"/>
                <a:gd name="T58" fmla="*/ 20 w 235"/>
                <a:gd name="T59" fmla="*/ 137 h 241"/>
                <a:gd name="T60" fmla="*/ 31 w 235"/>
                <a:gd name="T61" fmla="*/ 118 h 241"/>
                <a:gd name="T62" fmla="*/ 46 w 235"/>
                <a:gd name="T63" fmla="*/ 97 h 241"/>
                <a:gd name="T64" fmla="*/ 62 w 235"/>
                <a:gd name="T65" fmla="*/ 79 h 241"/>
                <a:gd name="T66" fmla="*/ 77 w 235"/>
                <a:gd name="T67" fmla="*/ 60 h 241"/>
                <a:gd name="T68" fmla="*/ 94 w 235"/>
                <a:gd name="T69" fmla="*/ 43 h 241"/>
                <a:gd name="T70" fmla="*/ 112 w 235"/>
                <a:gd name="T71" fmla="*/ 27 h 241"/>
                <a:gd name="T72" fmla="*/ 131 w 235"/>
                <a:gd name="T73" fmla="*/ 14 h 241"/>
                <a:gd name="T74" fmla="*/ 141 w 235"/>
                <a:gd name="T75" fmla="*/ 8 h 241"/>
                <a:gd name="T76" fmla="*/ 148 w 235"/>
                <a:gd name="T77" fmla="*/ 4 h 241"/>
                <a:gd name="T78" fmla="*/ 158 w 235"/>
                <a:gd name="T79" fmla="*/ 2 h 241"/>
                <a:gd name="T80" fmla="*/ 167 w 235"/>
                <a:gd name="T81" fmla="*/ 0 h 241"/>
                <a:gd name="T82" fmla="*/ 177 w 235"/>
                <a:gd name="T83" fmla="*/ 2 h 241"/>
                <a:gd name="T84" fmla="*/ 187 w 235"/>
                <a:gd name="T85" fmla="*/ 4 h 241"/>
                <a:gd name="T86" fmla="*/ 194 w 235"/>
                <a:gd name="T87" fmla="*/ 8 h 241"/>
                <a:gd name="T88" fmla="*/ 204 w 235"/>
                <a:gd name="T89" fmla="*/ 14 h 2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5"/>
                <a:gd name="T136" fmla="*/ 0 h 241"/>
                <a:gd name="T137" fmla="*/ 235 w 235"/>
                <a:gd name="T138" fmla="*/ 241 h 2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5" h="241">
                  <a:moveTo>
                    <a:pt x="204" y="14"/>
                  </a:moveTo>
                  <a:lnTo>
                    <a:pt x="215" y="25"/>
                  </a:lnTo>
                  <a:lnTo>
                    <a:pt x="223" y="33"/>
                  </a:lnTo>
                  <a:lnTo>
                    <a:pt x="229" y="41"/>
                  </a:lnTo>
                  <a:lnTo>
                    <a:pt x="233" y="48"/>
                  </a:lnTo>
                  <a:lnTo>
                    <a:pt x="235" y="54"/>
                  </a:lnTo>
                  <a:lnTo>
                    <a:pt x="235" y="60"/>
                  </a:lnTo>
                  <a:lnTo>
                    <a:pt x="231" y="66"/>
                  </a:lnTo>
                  <a:lnTo>
                    <a:pt x="227" y="72"/>
                  </a:lnTo>
                  <a:lnTo>
                    <a:pt x="194" y="98"/>
                  </a:lnTo>
                  <a:lnTo>
                    <a:pt x="146" y="145"/>
                  </a:lnTo>
                  <a:lnTo>
                    <a:pt x="102" y="198"/>
                  </a:lnTo>
                  <a:lnTo>
                    <a:pt x="73" y="231"/>
                  </a:lnTo>
                  <a:lnTo>
                    <a:pt x="68" y="235"/>
                  </a:lnTo>
                  <a:lnTo>
                    <a:pt x="62" y="239"/>
                  </a:lnTo>
                  <a:lnTo>
                    <a:pt x="56" y="241"/>
                  </a:lnTo>
                  <a:lnTo>
                    <a:pt x="48" y="241"/>
                  </a:lnTo>
                  <a:lnTo>
                    <a:pt x="43" y="239"/>
                  </a:lnTo>
                  <a:lnTo>
                    <a:pt x="35" y="235"/>
                  </a:lnTo>
                  <a:lnTo>
                    <a:pt x="27" y="231"/>
                  </a:lnTo>
                  <a:lnTo>
                    <a:pt x="20" y="223"/>
                  </a:lnTo>
                  <a:lnTo>
                    <a:pt x="12" y="216"/>
                  </a:lnTo>
                  <a:lnTo>
                    <a:pt x="6" y="208"/>
                  </a:lnTo>
                  <a:lnTo>
                    <a:pt x="2" y="200"/>
                  </a:lnTo>
                  <a:lnTo>
                    <a:pt x="0" y="193"/>
                  </a:lnTo>
                  <a:lnTo>
                    <a:pt x="0" y="183"/>
                  </a:lnTo>
                  <a:lnTo>
                    <a:pt x="2" y="175"/>
                  </a:lnTo>
                  <a:lnTo>
                    <a:pt x="4" y="166"/>
                  </a:lnTo>
                  <a:lnTo>
                    <a:pt x="8" y="156"/>
                  </a:lnTo>
                  <a:lnTo>
                    <a:pt x="20" y="137"/>
                  </a:lnTo>
                  <a:lnTo>
                    <a:pt x="31" y="118"/>
                  </a:lnTo>
                  <a:lnTo>
                    <a:pt x="46" y="97"/>
                  </a:lnTo>
                  <a:lnTo>
                    <a:pt x="62" y="79"/>
                  </a:lnTo>
                  <a:lnTo>
                    <a:pt x="77" y="60"/>
                  </a:lnTo>
                  <a:lnTo>
                    <a:pt x="94" y="43"/>
                  </a:lnTo>
                  <a:lnTo>
                    <a:pt x="112" y="27"/>
                  </a:lnTo>
                  <a:lnTo>
                    <a:pt x="131" y="14"/>
                  </a:lnTo>
                  <a:lnTo>
                    <a:pt x="141" y="8"/>
                  </a:lnTo>
                  <a:lnTo>
                    <a:pt x="148" y="4"/>
                  </a:lnTo>
                  <a:lnTo>
                    <a:pt x="158" y="2"/>
                  </a:lnTo>
                  <a:lnTo>
                    <a:pt x="167" y="0"/>
                  </a:lnTo>
                  <a:lnTo>
                    <a:pt x="177" y="2"/>
                  </a:lnTo>
                  <a:lnTo>
                    <a:pt x="187" y="4"/>
                  </a:lnTo>
                  <a:lnTo>
                    <a:pt x="194" y="8"/>
                  </a:lnTo>
                  <a:lnTo>
                    <a:pt x="204" y="14"/>
                  </a:lnTo>
                </a:path>
              </a:pathLst>
            </a:custGeom>
            <a:solidFill>
              <a:srgbClr val="CCECFF"/>
            </a:solidFill>
            <a:ln w="28575" cmpd="sng">
              <a:solidFill>
                <a:srgbClr val="244890"/>
              </a:solidFill>
              <a:prstDash val="solid"/>
              <a:round/>
              <a:headEnd/>
              <a:tailEnd/>
            </a:ln>
          </p:spPr>
          <p:txBody>
            <a:bodyPr/>
            <a:lstStyle/>
            <a:p>
              <a:endParaRPr lang="el-GR"/>
            </a:p>
          </p:txBody>
        </p:sp>
      </p:grpSp>
      <p:grpSp>
        <p:nvGrpSpPr>
          <p:cNvPr id="4" name="Group 32"/>
          <p:cNvGrpSpPr>
            <a:grpSpLocks/>
          </p:cNvGrpSpPr>
          <p:nvPr/>
        </p:nvGrpSpPr>
        <p:grpSpPr bwMode="auto">
          <a:xfrm flipH="1">
            <a:off x="4402142" y="2516191"/>
            <a:ext cx="1806575" cy="1004887"/>
            <a:chOff x="2879" y="2818"/>
            <a:chExt cx="1138" cy="633"/>
          </a:xfrm>
        </p:grpSpPr>
        <p:sp>
          <p:nvSpPr>
            <p:cNvPr id="58407" name="Freeform 33"/>
            <p:cNvSpPr>
              <a:spLocks/>
            </p:cNvSpPr>
            <p:nvPr/>
          </p:nvSpPr>
          <p:spPr bwMode="auto">
            <a:xfrm>
              <a:off x="2879" y="2818"/>
              <a:ext cx="782" cy="431"/>
            </a:xfrm>
            <a:custGeom>
              <a:avLst/>
              <a:gdLst>
                <a:gd name="T0" fmla="*/ 363 w 367"/>
                <a:gd name="T1" fmla="*/ 140 h 202"/>
                <a:gd name="T2" fmla="*/ 355 w 367"/>
                <a:gd name="T3" fmla="*/ 159 h 202"/>
                <a:gd name="T4" fmla="*/ 349 w 367"/>
                <a:gd name="T5" fmla="*/ 175 h 202"/>
                <a:gd name="T6" fmla="*/ 342 w 367"/>
                <a:gd name="T7" fmla="*/ 186 h 202"/>
                <a:gd name="T8" fmla="*/ 336 w 367"/>
                <a:gd name="T9" fmla="*/ 194 h 202"/>
                <a:gd name="T10" fmla="*/ 328 w 367"/>
                <a:gd name="T11" fmla="*/ 198 h 202"/>
                <a:gd name="T12" fmla="*/ 322 w 367"/>
                <a:gd name="T13" fmla="*/ 202 h 202"/>
                <a:gd name="T14" fmla="*/ 315 w 367"/>
                <a:gd name="T15" fmla="*/ 202 h 202"/>
                <a:gd name="T16" fmla="*/ 305 w 367"/>
                <a:gd name="T17" fmla="*/ 200 h 202"/>
                <a:gd name="T18" fmla="*/ 284 w 367"/>
                <a:gd name="T19" fmla="*/ 190 h 202"/>
                <a:gd name="T20" fmla="*/ 255 w 367"/>
                <a:gd name="T21" fmla="*/ 175 h 202"/>
                <a:gd name="T22" fmla="*/ 240 w 367"/>
                <a:gd name="T23" fmla="*/ 167 h 202"/>
                <a:gd name="T24" fmla="*/ 219 w 367"/>
                <a:gd name="T25" fmla="*/ 157 h 202"/>
                <a:gd name="T26" fmla="*/ 198 w 367"/>
                <a:gd name="T27" fmla="*/ 150 h 202"/>
                <a:gd name="T28" fmla="*/ 173 w 367"/>
                <a:gd name="T29" fmla="*/ 140 h 202"/>
                <a:gd name="T30" fmla="*/ 148 w 367"/>
                <a:gd name="T31" fmla="*/ 134 h 202"/>
                <a:gd name="T32" fmla="*/ 125 w 367"/>
                <a:gd name="T33" fmla="*/ 128 h 202"/>
                <a:gd name="T34" fmla="*/ 104 w 367"/>
                <a:gd name="T35" fmla="*/ 127 h 202"/>
                <a:gd name="T36" fmla="*/ 84 w 367"/>
                <a:gd name="T37" fmla="*/ 123 h 202"/>
                <a:gd name="T38" fmla="*/ 54 w 367"/>
                <a:gd name="T39" fmla="*/ 121 h 202"/>
                <a:gd name="T40" fmla="*/ 29 w 367"/>
                <a:gd name="T41" fmla="*/ 119 h 202"/>
                <a:gd name="T42" fmla="*/ 19 w 367"/>
                <a:gd name="T43" fmla="*/ 115 h 202"/>
                <a:gd name="T44" fmla="*/ 13 w 367"/>
                <a:gd name="T45" fmla="*/ 113 h 202"/>
                <a:gd name="T46" fmla="*/ 8 w 367"/>
                <a:gd name="T47" fmla="*/ 107 h 202"/>
                <a:gd name="T48" fmla="*/ 4 w 367"/>
                <a:gd name="T49" fmla="*/ 100 h 202"/>
                <a:gd name="T50" fmla="*/ 0 w 367"/>
                <a:gd name="T51" fmla="*/ 90 h 202"/>
                <a:gd name="T52" fmla="*/ 0 w 367"/>
                <a:gd name="T53" fmla="*/ 77 h 202"/>
                <a:gd name="T54" fmla="*/ 2 w 367"/>
                <a:gd name="T55" fmla="*/ 61 h 202"/>
                <a:gd name="T56" fmla="*/ 4 w 367"/>
                <a:gd name="T57" fmla="*/ 42 h 202"/>
                <a:gd name="T58" fmla="*/ 6 w 367"/>
                <a:gd name="T59" fmla="*/ 30 h 202"/>
                <a:gd name="T60" fmla="*/ 11 w 367"/>
                <a:gd name="T61" fmla="*/ 23 h 202"/>
                <a:gd name="T62" fmla="*/ 19 w 367"/>
                <a:gd name="T63" fmla="*/ 15 h 202"/>
                <a:gd name="T64" fmla="*/ 29 w 367"/>
                <a:gd name="T65" fmla="*/ 9 h 202"/>
                <a:gd name="T66" fmla="*/ 40 w 367"/>
                <a:gd name="T67" fmla="*/ 5 h 202"/>
                <a:gd name="T68" fmla="*/ 52 w 367"/>
                <a:gd name="T69" fmla="*/ 2 h 202"/>
                <a:gd name="T70" fmla="*/ 65 w 367"/>
                <a:gd name="T71" fmla="*/ 0 h 202"/>
                <a:gd name="T72" fmla="*/ 80 w 367"/>
                <a:gd name="T73" fmla="*/ 0 h 202"/>
                <a:gd name="T74" fmla="*/ 113 w 367"/>
                <a:gd name="T75" fmla="*/ 0 h 202"/>
                <a:gd name="T76" fmla="*/ 146 w 367"/>
                <a:gd name="T77" fmla="*/ 3 h 202"/>
                <a:gd name="T78" fmla="*/ 180 w 367"/>
                <a:gd name="T79" fmla="*/ 9 h 202"/>
                <a:gd name="T80" fmla="*/ 211 w 367"/>
                <a:gd name="T81" fmla="*/ 17 h 202"/>
                <a:gd name="T82" fmla="*/ 242 w 367"/>
                <a:gd name="T83" fmla="*/ 25 h 202"/>
                <a:gd name="T84" fmla="*/ 273 w 367"/>
                <a:gd name="T85" fmla="*/ 36 h 202"/>
                <a:gd name="T86" fmla="*/ 301 w 367"/>
                <a:gd name="T87" fmla="*/ 50 h 202"/>
                <a:gd name="T88" fmla="*/ 326 w 367"/>
                <a:gd name="T89" fmla="*/ 65 h 202"/>
                <a:gd name="T90" fmla="*/ 336 w 367"/>
                <a:gd name="T91" fmla="*/ 73 h 202"/>
                <a:gd name="T92" fmla="*/ 346 w 367"/>
                <a:gd name="T93" fmla="*/ 80 h 202"/>
                <a:gd name="T94" fmla="*/ 353 w 367"/>
                <a:gd name="T95" fmla="*/ 90 h 202"/>
                <a:gd name="T96" fmla="*/ 361 w 367"/>
                <a:gd name="T97" fmla="*/ 98 h 202"/>
                <a:gd name="T98" fmla="*/ 365 w 367"/>
                <a:gd name="T99" fmla="*/ 107 h 202"/>
                <a:gd name="T100" fmla="*/ 367 w 367"/>
                <a:gd name="T101" fmla="*/ 119 h 202"/>
                <a:gd name="T102" fmla="*/ 367 w 367"/>
                <a:gd name="T103" fmla="*/ 128 h 202"/>
                <a:gd name="T104" fmla="*/ 363 w 367"/>
                <a:gd name="T105" fmla="*/ 140 h 20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67"/>
                <a:gd name="T160" fmla="*/ 0 h 202"/>
                <a:gd name="T161" fmla="*/ 367 w 367"/>
                <a:gd name="T162" fmla="*/ 202 h 20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67" h="202">
                  <a:moveTo>
                    <a:pt x="363" y="140"/>
                  </a:moveTo>
                  <a:lnTo>
                    <a:pt x="355" y="159"/>
                  </a:lnTo>
                  <a:lnTo>
                    <a:pt x="349" y="175"/>
                  </a:lnTo>
                  <a:lnTo>
                    <a:pt x="342" y="186"/>
                  </a:lnTo>
                  <a:lnTo>
                    <a:pt x="336" y="194"/>
                  </a:lnTo>
                  <a:lnTo>
                    <a:pt x="328" y="198"/>
                  </a:lnTo>
                  <a:lnTo>
                    <a:pt x="322" y="202"/>
                  </a:lnTo>
                  <a:lnTo>
                    <a:pt x="315" y="202"/>
                  </a:lnTo>
                  <a:lnTo>
                    <a:pt x="305" y="200"/>
                  </a:lnTo>
                  <a:lnTo>
                    <a:pt x="284" y="190"/>
                  </a:lnTo>
                  <a:lnTo>
                    <a:pt x="255" y="175"/>
                  </a:lnTo>
                  <a:lnTo>
                    <a:pt x="240" y="167"/>
                  </a:lnTo>
                  <a:lnTo>
                    <a:pt x="219" y="157"/>
                  </a:lnTo>
                  <a:lnTo>
                    <a:pt x="198" y="150"/>
                  </a:lnTo>
                  <a:lnTo>
                    <a:pt x="173" y="140"/>
                  </a:lnTo>
                  <a:lnTo>
                    <a:pt x="148" y="134"/>
                  </a:lnTo>
                  <a:lnTo>
                    <a:pt x="125" y="128"/>
                  </a:lnTo>
                  <a:lnTo>
                    <a:pt x="104" y="127"/>
                  </a:lnTo>
                  <a:lnTo>
                    <a:pt x="84" y="123"/>
                  </a:lnTo>
                  <a:lnTo>
                    <a:pt x="54" y="121"/>
                  </a:lnTo>
                  <a:lnTo>
                    <a:pt x="29" y="119"/>
                  </a:lnTo>
                  <a:lnTo>
                    <a:pt x="19" y="115"/>
                  </a:lnTo>
                  <a:lnTo>
                    <a:pt x="13" y="113"/>
                  </a:lnTo>
                  <a:lnTo>
                    <a:pt x="8" y="107"/>
                  </a:lnTo>
                  <a:lnTo>
                    <a:pt x="4" y="100"/>
                  </a:lnTo>
                  <a:lnTo>
                    <a:pt x="0" y="90"/>
                  </a:lnTo>
                  <a:lnTo>
                    <a:pt x="0" y="77"/>
                  </a:lnTo>
                  <a:lnTo>
                    <a:pt x="2" y="61"/>
                  </a:lnTo>
                  <a:lnTo>
                    <a:pt x="4" y="42"/>
                  </a:lnTo>
                  <a:lnTo>
                    <a:pt x="6" y="30"/>
                  </a:lnTo>
                  <a:lnTo>
                    <a:pt x="11" y="23"/>
                  </a:lnTo>
                  <a:lnTo>
                    <a:pt x="19" y="15"/>
                  </a:lnTo>
                  <a:lnTo>
                    <a:pt x="29" y="9"/>
                  </a:lnTo>
                  <a:lnTo>
                    <a:pt x="40" y="5"/>
                  </a:lnTo>
                  <a:lnTo>
                    <a:pt x="52" y="2"/>
                  </a:lnTo>
                  <a:lnTo>
                    <a:pt x="65" y="0"/>
                  </a:lnTo>
                  <a:lnTo>
                    <a:pt x="80" y="0"/>
                  </a:lnTo>
                  <a:lnTo>
                    <a:pt x="113" y="0"/>
                  </a:lnTo>
                  <a:lnTo>
                    <a:pt x="146" y="3"/>
                  </a:lnTo>
                  <a:lnTo>
                    <a:pt x="180" y="9"/>
                  </a:lnTo>
                  <a:lnTo>
                    <a:pt x="211" y="17"/>
                  </a:lnTo>
                  <a:lnTo>
                    <a:pt x="242" y="25"/>
                  </a:lnTo>
                  <a:lnTo>
                    <a:pt x="273" y="36"/>
                  </a:lnTo>
                  <a:lnTo>
                    <a:pt x="301" y="50"/>
                  </a:lnTo>
                  <a:lnTo>
                    <a:pt x="326" y="65"/>
                  </a:lnTo>
                  <a:lnTo>
                    <a:pt x="336" y="73"/>
                  </a:lnTo>
                  <a:lnTo>
                    <a:pt x="346" y="80"/>
                  </a:lnTo>
                  <a:lnTo>
                    <a:pt x="353" y="90"/>
                  </a:lnTo>
                  <a:lnTo>
                    <a:pt x="361" y="98"/>
                  </a:lnTo>
                  <a:lnTo>
                    <a:pt x="365" y="107"/>
                  </a:lnTo>
                  <a:lnTo>
                    <a:pt x="367" y="119"/>
                  </a:lnTo>
                  <a:lnTo>
                    <a:pt x="367" y="128"/>
                  </a:lnTo>
                  <a:lnTo>
                    <a:pt x="363" y="140"/>
                  </a:lnTo>
                </a:path>
              </a:pathLst>
            </a:custGeom>
            <a:solidFill>
              <a:srgbClr val="CCECFF"/>
            </a:solidFill>
            <a:ln w="28575" cmpd="sng">
              <a:solidFill>
                <a:srgbClr val="244890"/>
              </a:solidFill>
              <a:prstDash val="solid"/>
              <a:round/>
              <a:headEnd/>
              <a:tailEnd/>
            </a:ln>
          </p:spPr>
          <p:txBody>
            <a:bodyPr/>
            <a:lstStyle/>
            <a:p>
              <a:endParaRPr lang="el-GR"/>
            </a:p>
          </p:txBody>
        </p:sp>
        <p:sp>
          <p:nvSpPr>
            <p:cNvPr id="58408" name="Freeform 34"/>
            <p:cNvSpPr>
              <a:spLocks/>
            </p:cNvSpPr>
            <p:nvPr/>
          </p:nvSpPr>
          <p:spPr bwMode="auto">
            <a:xfrm rot="21107054" flipH="1">
              <a:off x="3649" y="3074"/>
              <a:ext cx="368" cy="377"/>
            </a:xfrm>
            <a:custGeom>
              <a:avLst/>
              <a:gdLst>
                <a:gd name="T0" fmla="*/ 204 w 235"/>
                <a:gd name="T1" fmla="*/ 14 h 241"/>
                <a:gd name="T2" fmla="*/ 215 w 235"/>
                <a:gd name="T3" fmla="*/ 25 h 241"/>
                <a:gd name="T4" fmla="*/ 223 w 235"/>
                <a:gd name="T5" fmla="*/ 33 h 241"/>
                <a:gd name="T6" fmla="*/ 229 w 235"/>
                <a:gd name="T7" fmla="*/ 41 h 241"/>
                <a:gd name="T8" fmla="*/ 233 w 235"/>
                <a:gd name="T9" fmla="*/ 48 h 241"/>
                <a:gd name="T10" fmla="*/ 235 w 235"/>
                <a:gd name="T11" fmla="*/ 54 h 241"/>
                <a:gd name="T12" fmla="*/ 235 w 235"/>
                <a:gd name="T13" fmla="*/ 60 h 241"/>
                <a:gd name="T14" fmla="*/ 231 w 235"/>
                <a:gd name="T15" fmla="*/ 66 h 241"/>
                <a:gd name="T16" fmla="*/ 227 w 235"/>
                <a:gd name="T17" fmla="*/ 72 h 241"/>
                <a:gd name="T18" fmla="*/ 194 w 235"/>
                <a:gd name="T19" fmla="*/ 98 h 241"/>
                <a:gd name="T20" fmla="*/ 146 w 235"/>
                <a:gd name="T21" fmla="*/ 145 h 241"/>
                <a:gd name="T22" fmla="*/ 102 w 235"/>
                <a:gd name="T23" fmla="*/ 198 h 241"/>
                <a:gd name="T24" fmla="*/ 73 w 235"/>
                <a:gd name="T25" fmla="*/ 231 h 241"/>
                <a:gd name="T26" fmla="*/ 68 w 235"/>
                <a:gd name="T27" fmla="*/ 235 h 241"/>
                <a:gd name="T28" fmla="*/ 62 w 235"/>
                <a:gd name="T29" fmla="*/ 239 h 241"/>
                <a:gd name="T30" fmla="*/ 56 w 235"/>
                <a:gd name="T31" fmla="*/ 241 h 241"/>
                <a:gd name="T32" fmla="*/ 48 w 235"/>
                <a:gd name="T33" fmla="*/ 241 h 241"/>
                <a:gd name="T34" fmla="*/ 43 w 235"/>
                <a:gd name="T35" fmla="*/ 239 h 241"/>
                <a:gd name="T36" fmla="*/ 35 w 235"/>
                <a:gd name="T37" fmla="*/ 235 h 241"/>
                <a:gd name="T38" fmla="*/ 27 w 235"/>
                <a:gd name="T39" fmla="*/ 231 h 241"/>
                <a:gd name="T40" fmla="*/ 20 w 235"/>
                <a:gd name="T41" fmla="*/ 223 h 241"/>
                <a:gd name="T42" fmla="*/ 12 w 235"/>
                <a:gd name="T43" fmla="*/ 216 h 241"/>
                <a:gd name="T44" fmla="*/ 6 w 235"/>
                <a:gd name="T45" fmla="*/ 208 h 241"/>
                <a:gd name="T46" fmla="*/ 2 w 235"/>
                <a:gd name="T47" fmla="*/ 200 h 241"/>
                <a:gd name="T48" fmla="*/ 0 w 235"/>
                <a:gd name="T49" fmla="*/ 193 h 241"/>
                <a:gd name="T50" fmla="*/ 0 w 235"/>
                <a:gd name="T51" fmla="*/ 183 h 241"/>
                <a:gd name="T52" fmla="*/ 2 w 235"/>
                <a:gd name="T53" fmla="*/ 175 h 241"/>
                <a:gd name="T54" fmla="*/ 4 w 235"/>
                <a:gd name="T55" fmla="*/ 166 h 241"/>
                <a:gd name="T56" fmla="*/ 8 w 235"/>
                <a:gd name="T57" fmla="*/ 156 h 241"/>
                <a:gd name="T58" fmla="*/ 20 w 235"/>
                <a:gd name="T59" fmla="*/ 137 h 241"/>
                <a:gd name="T60" fmla="*/ 31 w 235"/>
                <a:gd name="T61" fmla="*/ 118 h 241"/>
                <a:gd name="T62" fmla="*/ 46 w 235"/>
                <a:gd name="T63" fmla="*/ 97 h 241"/>
                <a:gd name="T64" fmla="*/ 62 w 235"/>
                <a:gd name="T65" fmla="*/ 79 h 241"/>
                <a:gd name="T66" fmla="*/ 77 w 235"/>
                <a:gd name="T67" fmla="*/ 60 h 241"/>
                <a:gd name="T68" fmla="*/ 94 w 235"/>
                <a:gd name="T69" fmla="*/ 43 h 241"/>
                <a:gd name="T70" fmla="*/ 112 w 235"/>
                <a:gd name="T71" fmla="*/ 27 h 241"/>
                <a:gd name="T72" fmla="*/ 131 w 235"/>
                <a:gd name="T73" fmla="*/ 14 h 241"/>
                <a:gd name="T74" fmla="*/ 141 w 235"/>
                <a:gd name="T75" fmla="*/ 8 h 241"/>
                <a:gd name="T76" fmla="*/ 148 w 235"/>
                <a:gd name="T77" fmla="*/ 4 h 241"/>
                <a:gd name="T78" fmla="*/ 158 w 235"/>
                <a:gd name="T79" fmla="*/ 2 h 241"/>
                <a:gd name="T80" fmla="*/ 167 w 235"/>
                <a:gd name="T81" fmla="*/ 0 h 241"/>
                <a:gd name="T82" fmla="*/ 177 w 235"/>
                <a:gd name="T83" fmla="*/ 2 h 241"/>
                <a:gd name="T84" fmla="*/ 187 w 235"/>
                <a:gd name="T85" fmla="*/ 4 h 241"/>
                <a:gd name="T86" fmla="*/ 194 w 235"/>
                <a:gd name="T87" fmla="*/ 8 h 241"/>
                <a:gd name="T88" fmla="*/ 204 w 235"/>
                <a:gd name="T89" fmla="*/ 14 h 2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5"/>
                <a:gd name="T136" fmla="*/ 0 h 241"/>
                <a:gd name="T137" fmla="*/ 235 w 235"/>
                <a:gd name="T138" fmla="*/ 241 h 2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5" h="241">
                  <a:moveTo>
                    <a:pt x="204" y="14"/>
                  </a:moveTo>
                  <a:lnTo>
                    <a:pt x="215" y="25"/>
                  </a:lnTo>
                  <a:lnTo>
                    <a:pt x="223" y="33"/>
                  </a:lnTo>
                  <a:lnTo>
                    <a:pt x="229" y="41"/>
                  </a:lnTo>
                  <a:lnTo>
                    <a:pt x="233" y="48"/>
                  </a:lnTo>
                  <a:lnTo>
                    <a:pt x="235" y="54"/>
                  </a:lnTo>
                  <a:lnTo>
                    <a:pt x="235" y="60"/>
                  </a:lnTo>
                  <a:lnTo>
                    <a:pt x="231" y="66"/>
                  </a:lnTo>
                  <a:lnTo>
                    <a:pt x="227" y="72"/>
                  </a:lnTo>
                  <a:lnTo>
                    <a:pt x="194" y="98"/>
                  </a:lnTo>
                  <a:lnTo>
                    <a:pt x="146" y="145"/>
                  </a:lnTo>
                  <a:lnTo>
                    <a:pt x="102" y="198"/>
                  </a:lnTo>
                  <a:lnTo>
                    <a:pt x="73" y="231"/>
                  </a:lnTo>
                  <a:lnTo>
                    <a:pt x="68" y="235"/>
                  </a:lnTo>
                  <a:lnTo>
                    <a:pt x="62" y="239"/>
                  </a:lnTo>
                  <a:lnTo>
                    <a:pt x="56" y="241"/>
                  </a:lnTo>
                  <a:lnTo>
                    <a:pt x="48" y="241"/>
                  </a:lnTo>
                  <a:lnTo>
                    <a:pt x="43" y="239"/>
                  </a:lnTo>
                  <a:lnTo>
                    <a:pt x="35" y="235"/>
                  </a:lnTo>
                  <a:lnTo>
                    <a:pt x="27" y="231"/>
                  </a:lnTo>
                  <a:lnTo>
                    <a:pt x="20" y="223"/>
                  </a:lnTo>
                  <a:lnTo>
                    <a:pt x="12" y="216"/>
                  </a:lnTo>
                  <a:lnTo>
                    <a:pt x="6" y="208"/>
                  </a:lnTo>
                  <a:lnTo>
                    <a:pt x="2" y="200"/>
                  </a:lnTo>
                  <a:lnTo>
                    <a:pt x="0" y="193"/>
                  </a:lnTo>
                  <a:lnTo>
                    <a:pt x="0" y="183"/>
                  </a:lnTo>
                  <a:lnTo>
                    <a:pt x="2" y="175"/>
                  </a:lnTo>
                  <a:lnTo>
                    <a:pt x="4" y="166"/>
                  </a:lnTo>
                  <a:lnTo>
                    <a:pt x="8" y="156"/>
                  </a:lnTo>
                  <a:lnTo>
                    <a:pt x="20" y="137"/>
                  </a:lnTo>
                  <a:lnTo>
                    <a:pt x="31" y="118"/>
                  </a:lnTo>
                  <a:lnTo>
                    <a:pt x="46" y="97"/>
                  </a:lnTo>
                  <a:lnTo>
                    <a:pt x="62" y="79"/>
                  </a:lnTo>
                  <a:lnTo>
                    <a:pt x="77" y="60"/>
                  </a:lnTo>
                  <a:lnTo>
                    <a:pt x="94" y="43"/>
                  </a:lnTo>
                  <a:lnTo>
                    <a:pt x="112" y="27"/>
                  </a:lnTo>
                  <a:lnTo>
                    <a:pt x="131" y="14"/>
                  </a:lnTo>
                  <a:lnTo>
                    <a:pt x="141" y="8"/>
                  </a:lnTo>
                  <a:lnTo>
                    <a:pt x="148" y="4"/>
                  </a:lnTo>
                  <a:lnTo>
                    <a:pt x="158" y="2"/>
                  </a:lnTo>
                  <a:lnTo>
                    <a:pt x="167" y="0"/>
                  </a:lnTo>
                  <a:lnTo>
                    <a:pt x="177" y="2"/>
                  </a:lnTo>
                  <a:lnTo>
                    <a:pt x="187" y="4"/>
                  </a:lnTo>
                  <a:lnTo>
                    <a:pt x="194" y="8"/>
                  </a:lnTo>
                  <a:lnTo>
                    <a:pt x="204" y="14"/>
                  </a:lnTo>
                </a:path>
              </a:pathLst>
            </a:custGeom>
            <a:solidFill>
              <a:srgbClr val="CCECFF"/>
            </a:solidFill>
            <a:ln w="28575" cmpd="sng">
              <a:solidFill>
                <a:srgbClr val="244890"/>
              </a:solidFill>
              <a:prstDash val="solid"/>
              <a:round/>
              <a:headEnd/>
              <a:tailEnd/>
            </a:ln>
          </p:spPr>
          <p:txBody>
            <a:bodyPr/>
            <a:lstStyle/>
            <a:p>
              <a:endParaRPr lang="el-GR"/>
            </a:p>
          </p:txBody>
        </p:sp>
      </p:grpSp>
      <p:sp>
        <p:nvSpPr>
          <p:cNvPr id="58385" name="Freeform 35"/>
          <p:cNvSpPr>
            <a:spLocks/>
          </p:cNvSpPr>
          <p:nvPr/>
        </p:nvSpPr>
        <p:spPr bwMode="auto">
          <a:xfrm>
            <a:off x="4994275" y="406402"/>
            <a:ext cx="1208088" cy="692150"/>
          </a:xfrm>
          <a:custGeom>
            <a:avLst/>
            <a:gdLst>
              <a:gd name="T0" fmla="*/ 4 w 357"/>
              <a:gd name="T1" fmla="*/ 146 h 205"/>
              <a:gd name="T2" fmla="*/ 11 w 357"/>
              <a:gd name="T3" fmla="*/ 163 h 205"/>
              <a:gd name="T4" fmla="*/ 19 w 357"/>
              <a:gd name="T5" fmla="*/ 178 h 205"/>
              <a:gd name="T6" fmla="*/ 25 w 357"/>
              <a:gd name="T7" fmla="*/ 190 h 205"/>
              <a:gd name="T8" fmla="*/ 32 w 357"/>
              <a:gd name="T9" fmla="*/ 198 h 205"/>
              <a:gd name="T10" fmla="*/ 38 w 357"/>
              <a:gd name="T11" fmla="*/ 203 h 205"/>
              <a:gd name="T12" fmla="*/ 46 w 357"/>
              <a:gd name="T13" fmla="*/ 205 h 205"/>
              <a:gd name="T14" fmla="*/ 54 w 357"/>
              <a:gd name="T15" fmla="*/ 205 h 205"/>
              <a:gd name="T16" fmla="*/ 63 w 357"/>
              <a:gd name="T17" fmla="*/ 201 h 205"/>
              <a:gd name="T18" fmla="*/ 84 w 357"/>
              <a:gd name="T19" fmla="*/ 192 h 205"/>
              <a:gd name="T20" fmla="*/ 111 w 357"/>
              <a:gd name="T21" fmla="*/ 176 h 205"/>
              <a:gd name="T22" fmla="*/ 128 w 357"/>
              <a:gd name="T23" fmla="*/ 167 h 205"/>
              <a:gd name="T24" fmla="*/ 148 w 357"/>
              <a:gd name="T25" fmla="*/ 159 h 205"/>
              <a:gd name="T26" fmla="*/ 169 w 357"/>
              <a:gd name="T27" fmla="*/ 150 h 205"/>
              <a:gd name="T28" fmla="*/ 194 w 357"/>
              <a:gd name="T29" fmla="*/ 140 h 205"/>
              <a:gd name="T30" fmla="*/ 219 w 357"/>
              <a:gd name="T31" fmla="*/ 132 h 205"/>
              <a:gd name="T32" fmla="*/ 240 w 357"/>
              <a:gd name="T33" fmla="*/ 126 h 205"/>
              <a:gd name="T34" fmla="*/ 261 w 357"/>
              <a:gd name="T35" fmla="*/ 123 h 205"/>
              <a:gd name="T36" fmla="*/ 278 w 357"/>
              <a:gd name="T37" fmla="*/ 121 h 205"/>
              <a:gd name="T38" fmla="*/ 309 w 357"/>
              <a:gd name="T39" fmla="*/ 119 h 205"/>
              <a:gd name="T40" fmla="*/ 330 w 357"/>
              <a:gd name="T41" fmla="*/ 117 h 205"/>
              <a:gd name="T42" fmla="*/ 338 w 357"/>
              <a:gd name="T43" fmla="*/ 113 h 205"/>
              <a:gd name="T44" fmla="*/ 346 w 357"/>
              <a:gd name="T45" fmla="*/ 111 h 205"/>
              <a:gd name="T46" fmla="*/ 349 w 357"/>
              <a:gd name="T47" fmla="*/ 105 h 205"/>
              <a:gd name="T48" fmla="*/ 353 w 357"/>
              <a:gd name="T49" fmla="*/ 100 h 205"/>
              <a:gd name="T50" fmla="*/ 357 w 357"/>
              <a:gd name="T51" fmla="*/ 90 h 205"/>
              <a:gd name="T52" fmla="*/ 357 w 357"/>
              <a:gd name="T53" fmla="*/ 76 h 205"/>
              <a:gd name="T54" fmla="*/ 357 w 357"/>
              <a:gd name="T55" fmla="*/ 61 h 205"/>
              <a:gd name="T56" fmla="*/ 355 w 357"/>
              <a:gd name="T57" fmla="*/ 40 h 205"/>
              <a:gd name="T58" fmla="*/ 353 w 357"/>
              <a:gd name="T59" fmla="*/ 32 h 205"/>
              <a:gd name="T60" fmla="*/ 349 w 357"/>
              <a:gd name="T61" fmla="*/ 23 h 205"/>
              <a:gd name="T62" fmla="*/ 342 w 357"/>
              <a:gd name="T63" fmla="*/ 17 h 205"/>
              <a:gd name="T64" fmla="*/ 334 w 357"/>
              <a:gd name="T65" fmla="*/ 11 h 205"/>
              <a:gd name="T66" fmla="*/ 322 w 357"/>
              <a:gd name="T67" fmla="*/ 7 h 205"/>
              <a:gd name="T68" fmla="*/ 309 w 357"/>
              <a:gd name="T69" fmla="*/ 3 h 205"/>
              <a:gd name="T70" fmla="*/ 296 w 357"/>
              <a:gd name="T71" fmla="*/ 1 h 205"/>
              <a:gd name="T72" fmla="*/ 282 w 357"/>
              <a:gd name="T73" fmla="*/ 0 h 205"/>
              <a:gd name="T74" fmla="*/ 249 w 357"/>
              <a:gd name="T75" fmla="*/ 0 h 205"/>
              <a:gd name="T76" fmla="*/ 215 w 357"/>
              <a:gd name="T77" fmla="*/ 1 h 205"/>
              <a:gd name="T78" fmla="*/ 182 w 357"/>
              <a:gd name="T79" fmla="*/ 9 h 205"/>
              <a:gd name="T80" fmla="*/ 150 w 357"/>
              <a:gd name="T81" fmla="*/ 17 h 205"/>
              <a:gd name="T82" fmla="*/ 119 w 357"/>
              <a:gd name="T83" fmla="*/ 26 h 205"/>
              <a:gd name="T84" fmla="*/ 90 w 357"/>
              <a:gd name="T85" fmla="*/ 40 h 205"/>
              <a:gd name="T86" fmla="*/ 61 w 357"/>
              <a:gd name="T87" fmla="*/ 53 h 205"/>
              <a:gd name="T88" fmla="*/ 38 w 357"/>
              <a:gd name="T89" fmla="*/ 69 h 205"/>
              <a:gd name="T90" fmla="*/ 27 w 357"/>
              <a:gd name="T91" fmla="*/ 76 h 205"/>
              <a:gd name="T92" fmla="*/ 17 w 357"/>
              <a:gd name="T93" fmla="*/ 86 h 205"/>
              <a:gd name="T94" fmla="*/ 9 w 357"/>
              <a:gd name="T95" fmla="*/ 94 h 205"/>
              <a:gd name="T96" fmla="*/ 6 w 357"/>
              <a:gd name="T97" fmla="*/ 103 h 205"/>
              <a:gd name="T98" fmla="*/ 2 w 357"/>
              <a:gd name="T99" fmla="*/ 113 h 205"/>
              <a:gd name="T100" fmla="*/ 0 w 357"/>
              <a:gd name="T101" fmla="*/ 125 h 205"/>
              <a:gd name="T102" fmla="*/ 0 w 357"/>
              <a:gd name="T103" fmla="*/ 134 h 205"/>
              <a:gd name="T104" fmla="*/ 4 w 357"/>
              <a:gd name="T105" fmla="*/ 146 h 20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57"/>
              <a:gd name="T160" fmla="*/ 0 h 205"/>
              <a:gd name="T161" fmla="*/ 357 w 357"/>
              <a:gd name="T162" fmla="*/ 205 h 20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57" h="205">
                <a:moveTo>
                  <a:pt x="4" y="146"/>
                </a:moveTo>
                <a:lnTo>
                  <a:pt x="11" y="163"/>
                </a:lnTo>
                <a:lnTo>
                  <a:pt x="19" y="178"/>
                </a:lnTo>
                <a:lnTo>
                  <a:pt x="25" y="190"/>
                </a:lnTo>
                <a:lnTo>
                  <a:pt x="32" y="198"/>
                </a:lnTo>
                <a:lnTo>
                  <a:pt x="38" y="203"/>
                </a:lnTo>
                <a:lnTo>
                  <a:pt x="46" y="205"/>
                </a:lnTo>
                <a:lnTo>
                  <a:pt x="54" y="205"/>
                </a:lnTo>
                <a:lnTo>
                  <a:pt x="63" y="201"/>
                </a:lnTo>
                <a:lnTo>
                  <a:pt x="84" y="192"/>
                </a:lnTo>
                <a:lnTo>
                  <a:pt x="111" y="176"/>
                </a:lnTo>
                <a:lnTo>
                  <a:pt x="128" y="167"/>
                </a:lnTo>
                <a:lnTo>
                  <a:pt x="148" y="159"/>
                </a:lnTo>
                <a:lnTo>
                  <a:pt x="169" y="150"/>
                </a:lnTo>
                <a:lnTo>
                  <a:pt x="194" y="140"/>
                </a:lnTo>
                <a:lnTo>
                  <a:pt x="219" y="132"/>
                </a:lnTo>
                <a:lnTo>
                  <a:pt x="240" y="126"/>
                </a:lnTo>
                <a:lnTo>
                  <a:pt x="261" y="123"/>
                </a:lnTo>
                <a:lnTo>
                  <a:pt x="278" y="121"/>
                </a:lnTo>
                <a:lnTo>
                  <a:pt x="309" y="119"/>
                </a:lnTo>
                <a:lnTo>
                  <a:pt x="330" y="117"/>
                </a:lnTo>
                <a:lnTo>
                  <a:pt x="338" y="113"/>
                </a:lnTo>
                <a:lnTo>
                  <a:pt x="346" y="111"/>
                </a:lnTo>
                <a:lnTo>
                  <a:pt x="349" y="105"/>
                </a:lnTo>
                <a:lnTo>
                  <a:pt x="353" y="100"/>
                </a:lnTo>
                <a:lnTo>
                  <a:pt x="357" y="90"/>
                </a:lnTo>
                <a:lnTo>
                  <a:pt x="357" y="76"/>
                </a:lnTo>
                <a:lnTo>
                  <a:pt x="357" y="61"/>
                </a:lnTo>
                <a:lnTo>
                  <a:pt x="355" y="40"/>
                </a:lnTo>
                <a:lnTo>
                  <a:pt x="353" y="32"/>
                </a:lnTo>
                <a:lnTo>
                  <a:pt x="349" y="23"/>
                </a:lnTo>
                <a:lnTo>
                  <a:pt x="342" y="17"/>
                </a:lnTo>
                <a:lnTo>
                  <a:pt x="334" y="11"/>
                </a:lnTo>
                <a:lnTo>
                  <a:pt x="322" y="7"/>
                </a:lnTo>
                <a:lnTo>
                  <a:pt x="309" y="3"/>
                </a:lnTo>
                <a:lnTo>
                  <a:pt x="296" y="1"/>
                </a:lnTo>
                <a:lnTo>
                  <a:pt x="282" y="0"/>
                </a:lnTo>
                <a:lnTo>
                  <a:pt x="249" y="0"/>
                </a:lnTo>
                <a:lnTo>
                  <a:pt x="215" y="1"/>
                </a:lnTo>
                <a:lnTo>
                  <a:pt x="182" y="9"/>
                </a:lnTo>
                <a:lnTo>
                  <a:pt x="150" y="17"/>
                </a:lnTo>
                <a:lnTo>
                  <a:pt x="119" y="26"/>
                </a:lnTo>
                <a:lnTo>
                  <a:pt x="90" y="40"/>
                </a:lnTo>
                <a:lnTo>
                  <a:pt x="61" y="53"/>
                </a:lnTo>
                <a:lnTo>
                  <a:pt x="38" y="69"/>
                </a:lnTo>
                <a:lnTo>
                  <a:pt x="27" y="76"/>
                </a:lnTo>
                <a:lnTo>
                  <a:pt x="17" y="86"/>
                </a:lnTo>
                <a:lnTo>
                  <a:pt x="9" y="94"/>
                </a:lnTo>
                <a:lnTo>
                  <a:pt x="6" y="103"/>
                </a:lnTo>
                <a:lnTo>
                  <a:pt x="2" y="113"/>
                </a:lnTo>
                <a:lnTo>
                  <a:pt x="0" y="125"/>
                </a:lnTo>
                <a:lnTo>
                  <a:pt x="0" y="134"/>
                </a:lnTo>
                <a:lnTo>
                  <a:pt x="4" y="146"/>
                </a:lnTo>
              </a:path>
            </a:pathLst>
          </a:custGeom>
          <a:solidFill>
            <a:srgbClr val="CCECFF"/>
          </a:solidFill>
          <a:ln w="28575" cmpd="sng">
            <a:solidFill>
              <a:srgbClr val="244890"/>
            </a:solidFill>
            <a:prstDash val="solid"/>
            <a:round/>
            <a:headEnd/>
            <a:tailEnd/>
          </a:ln>
        </p:spPr>
        <p:txBody>
          <a:bodyPr/>
          <a:lstStyle/>
          <a:p>
            <a:endParaRPr lang="el-GR"/>
          </a:p>
        </p:txBody>
      </p:sp>
      <p:sp>
        <p:nvSpPr>
          <p:cNvPr id="58386" name="Freeform 36"/>
          <p:cNvSpPr>
            <a:spLocks/>
          </p:cNvSpPr>
          <p:nvPr/>
        </p:nvSpPr>
        <p:spPr bwMode="auto">
          <a:xfrm>
            <a:off x="6223004" y="398464"/>
            <a:ext cx="1241425" cy="684212"/>
          </a:xfrm>
          <a:custGeom>
            <a:avLst/>
            <a:gdLst>
              <a:gd name="T0" fmla="*/ 363 w 367"/>
              <a:gd name="T1" fmla="*/ 140 h 202"/>
              <a:gd name="T2" fmla="*/ 355 w 367"/>
              <a:gd name="T3" fmla="*/ 159 h 202"/>
              <a:gd name="T4" fmla="*/ 349 w 367"/>
              <a:gd name="T5" fmla="*/ 175 h 202"/>
              <a:gd name="T6" fmla="*/ 342 w 367"/>
              <a:gd name="T7" fmla="*/ 186 h 202"/>
              <a:gd name="T8" fmla="*/ 336 w 367"/>
              <a:gd name="T9" fmla="*/ 194 h 202"/>
              <a:gd name="T10" fmla="*/ 328 w 367"/>
              <a:gd name="T11" fmla="*/ 198 h 202"/>
              <a:gd name="T12" fmla="*/ 322 w 367"/>
              <a:gd name="T13" fmla="*/ 202 h 202"/>
              <a:gd name="T14" fmla="*/ 315 w 367"/>
              <a:gd name="T15" fmla="*/ 202 h 202"/>
              <a:gd name="T16" fmla="*/ 305 w 367"/>
              <a:gd name="T17" fmla="*/ 200 h 202"/>
              <a:gd name="T18" fmla="*/ 284 w 367"/>
              <a:gd name="T19" fmla="*/ 190 h 202"/>
              <a:gd name="T20" fmla="*/ 255 w 367"/>
              <a:gd name="T21" fmla="*/ 175 h 202"/>
              <a:gd name="T22" fmla="*/ 240 w 367"/>
              <a:gd name="T23" fmla="*/ 167 h 202"/>
              <a:gd name="T24" fmla="*/ 219 w 367"/>
              <a:gd name="T25" fmla="*/ 157 h 202"/>
              <a:gd name="T26" fmla="*/ 198 w 367"/>
              <a:gd name="T27" fmla="*/ 150 h 202"/>
              <a:gd name="T28" fmla="*/ 173 w 367"/>
              <a:gd name="T29" fmla="*/ 140 h 202"/>
              <a:gd name="T30" fmla="*/ 148 w 367"/>
              <a:gd name="T31" fmla="*/ 134 h 202"/>
              <a:gd name="T32" fmla="*/ 125 w 367"/>
              <a:gd name="T33" fmla="*/ 128 h 202"/>
              <a:gd name="T34" fmla="*/ 104 w 367"/>
              <a:gd name="T35" fmla="*/ 127 h 202"/>
              <a:gd name="T36" fmla="*/ 84 w 367"/>
              <a:gd name="T37" fmla="*/ 123 h 202"/>
              <a:gd name="T38" fmla="*/ 54 w 367"/>
              <a:gd name="T39" fmla="*/ 121 h 202"/>
              <a:gd name="T40" fmla="*/ 29 w 367"/>
              <a:gd name="T41" fmla="*/ 119 h 202"/>
              <a:gd name="T42" fmla="*/ 19 w 367"/>
              <a:gd name="T43" fmla="*/ 115 h 202"/>
              <a:gd name="T44" fmla="*/ 13 w 367"/>
              <a:gd name="T45" fmla="*/ 113 h 202"/>
              <a:gd name="T46" fmla="*/ 8 w 367"/>
              <a:gd name="T47" fmla="*/ 107 h 202"/>
              <a:gd name="T48" fmla="*/ 4 w 367"/>
              <a:gd name="T49" fmla="*/ 100 h 202"/>
              <a:gd name="T50" fmla="*/ 0 w 367"/>
              <a:gd name="T51" fmla="*/ 90 h 202"/>
              <a:gd name="T52" fmla="*/ 0 w 367"/>
              <a:gd name="T53" fmla="*/ 77 h 202"/>
              <a:gd name="T54" fmla="*/ 2 w 367"/>
              <a:gd name="T55" fmla="*/ 61 h 202"/>
              <a:gd name="T56" fmla="*/ 4 w 367"/>
              <a:gd name="T57" fmla="*/ 42 h 202"/>
              <a:gd name="T58" fmla="*/ 6 w 367"/>
              <a:gd name="T59" fmla="*/ 30 h 202"/>
              <a:gd name="T60" fmla="*/ 11 w 367"/>
              <a:gd name="T61" fmla="*/ 23 h 202"/>
              <a:gd name="T62" fmla="*/ 19 w 367"/>
              <a:gd name="T63" fmla="*/ 15 h 202"/>
              <a:gd name="T64" fmla="*/ 29 w 367"/>
              <a:gd name="T65" fmla="*/ 9 h 202"/>
              <a:gd name="T66" fmla="*/ 40 w 367"/>
              <a:gd name="T67" fmla="*/ 5 h 202"/>
              <a:gd name="T68" fmla="*/ 52 w 367"/>
              <a:gd name="T69" fmla="*/ 2 h 202"/>
              <a:gd name="T70" fmla="*/ 65 w 367"/>
              <a:gd name="T71" fmla="*/ 0 h 202"/>
              <a:gd name="T72" fmla="*/ 80 w 367"/>
              <a:gd name="T73" fmla="*/ 0 h 202"/>
              <a:gd name="T74" fmla="*/ 113 w 367"/>
              <a:gd name="T75" fmla="*/ 0 h 202"/>
              <a:gd name="T76" fmla="*/ 146 w 367"/>
              <a:gd name="T77" fmla="*/ 3 h 202"/>
              <a:gd name="T78" fmla="*/ 180 w 367"/>
              <a:gd name="T79" fmla="*/ 9 h 202"/>
              <a:gd name="T80" fmla="*/ 211 w 367"/>
              <a:gd name="T81" fmla="*/ 17 h 202"/>
              <a:gd name="T82" fmla="*/ 242 w 367"/>
              <a:gd name="T83" fmla="*/ 25 h 202"/>
              <a:gd name="T84" fmla="*/ 273 w 367"/>
              <a:gd name="T85" fmla="*/ 36 h 202"/>
              <a:gd name="T86" fmla="*/ 301 w 367"/>
              <a:gd name="T87" fmla="*/ 50 h 202"/>
              <a:gd name="T88" fmla="*/ 326 w 367"/>
              <a:gd name="T89" fmla="*/ 65 h 202"/>
              <a:gd name="T90" fmla="*/ 336 w 367"/>
              <a:gd name="T91" fmla="*/ 73 h 202"/>
              <a:gd name="T92" fmla="*/ 346 w 367"/>
              <a:gd name="T93" fmla="*/ 80 h 202"/>
              <a:gd name="T94" fmla="*/ 353 w 367"/>
              <a:gd name="T95" fmla="*/ 90 h 202"/>
              <a:gd name="T96" fmla="*/ 361 w 367"/>
              <a:gd name="T97" fmla="*/ 98 h 202"/>
              <a:gd name="T98" fmla="*/ 365 w 367"/>
              <a:gd name="T99" fmla="*/ 107 h 202"/>
              <a:gd name="T100" fmla="*/ 367 w 367"/>
              <a:gd name="T101" fmla="*/ 119 h 202"/>
              <a:gd name="T102" fmla="*/ 367 w 367"/>
              <a:gd name="T103" fmla="*/ 128 h 202"/>
              <a:gd name="T104" fmla="*/ 363 w 367"/>
              <a:gd name="T105" fmla="*/ 140 h 20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67"/>
              <a:gd name="T160" fmla="*/ 0 h 202"/>
              <a:gd name="T161" fmla="*/ 367 w 367"/>
              <a:gd name="T162" fmla="*/ 202 h 20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67" h="202">
                <a:moveTo>
                  <a:pt x="363" y="140"/>
                </a:moveTo>
                <a:lnTo>
                  <a:pt x="355" y="159"/>
                </a:lnTo>
                <a:lnTo>
                  <a:pt x="349" y="175"/>
                </a:lnTo>
                <a:lnTo>
                  <a:pt x="342" y="186"/>
                </a:lnTo>
                <a:lnTo>
                  <a:pt x="336" y="194"/>
                </a:lnTo>
                <a:lnTo>
                  <a:pt x="328" y="198"/>
                </a:lnTo>
                <a:lnTo>
                  <a:pt x="322" y="202"/>
                </a:lnTo>
                <a:lnTo>
                  <a:pt x="315" y="202"/>
                </a:lnTo>
                <a:lnTo>
                  <a:pt x="305" y="200"/>
                </a:lnTo>
                <a:lnTo>
                  <a:pt x="284" y="190"/>
                </a:lnTo>
                <a:lnTo>
                  <a:pt x="255" y="175"/>
                </a:lnTo>
                <a:lnTo>
                  <a:pt x="240" y="167"/>
                </a:lnTo>
                <a:lnTo>
                  <a:pt x="219" y="157"/>
                </a:lnTo>
                <a:lnTo>
                  <a:pt x="198" y="150"/>
                </a:lnTo>
                <a:lnTo>
                  <a:pt x="173" y="140"/>
                </a:lnTo>
                <a:lnTo>
                  <a:pt x="148" y="134"/>
                </a:lnTo>
                <a:lnTo>
                  <a:pt x="125" y="128"/>
                </a:lnTo>
                <a:lnTo>
                  <a:pt x="104" y="127"/>
                </a:lnTo>
                <a:lnTo>
                  <a:pt x="84" y="123"/>
                </a:lnTo>
                <a:lnTo>
                  <a:pt x="54" y="121"/>
                </a:lnTo>
                <a:lnTo>
                  <a:pt x="29" y="119"/>
                </a:lnTo>
                <a:lnTo>
                  <a:pt x="19" y="115"/>
                </a:lnTo>
                <a:lnTo>
                  <a:pt x="13" y="113"/>
                </a:lnTo>
                <a:lnTo>
                  <a:pt x="8" y="107"/>
                </a:lnTo>
                <a:lnTo>
                  <a:pt x="4" y="100"/>
                </a:lnTo>
                <a:lnTo>
                  <a:pt x="0" y="90"/>
                </a:lnTo>
                <a:lnTo>
                  <a:pt x="0" y="77"/>
                </a:lnTo>
                <a:lnTo>
                  <a:pt x="2" y="61"/>
                </a:lnTo>
                <a:lnTo>
                  <a:pt x="4" y="42"/>
                </a:lnTo>
                <a:lnTo>
                  <a:pt x="6" y="30"/>
                </a:lnTo>
                <a:lnTo>
                  <a:pt x="11" y="23"/>
                </a:lnTo>
                <a:lnTo>
                  <a:pt x="19" y="15"/>
                </a:lnTo>
                <a:lnTo>
                  <a:pt x="29" y="9"/>
                </a:lnTo>
                <a:lnTo>
                  <a:pt x="40" y="5"/>
                </a:lnTo>
                <a:lnTo>
                  <a:pt x="52" y="2"/>
                </a:lnTo>
                <a:lnTo>
                  <a:pt x="65" y="0"/>
                </a:lnTo>
                <a:lnTo>
                  <a:pt x="80" y="0"/>
                </a:lnTo>
                <a:lnTo>
                  <a:pt x="113" y="0"/>
                </a:lnTo>
                <a:lnTo>
                  <a:pt x="146" y="3"/>
                </a:lnTo>
                <a:lnTo>
                  <a:pt x="180" y="9"/>
                </a:lnTo>
                <a:lnTo>
                  <a:pt x="211" y="17"/>
                </a:lnTo>
                <a:lnTo>
                  <a:pt x="242" y="25"/>
                </a:lnTo>
                <a:lnTo>
                  <a:pt x="273" y="36"/>
                </a:lnTo>
                <a:lnTo>
                  <a:pt x="301" y="50"/>
                </a:lnTo>
                <a:lnTo>
                  <a:pt x="326" y="65"/>
                </a:lnTo>
                <a:lnTo>
                  <a:pt x="336" y="73"/>
                </a:lnTo>
                <a:lnTo>
                  <a:pt x="346" y="80"/>
                </a:lnTo>
                <a:lnTo>
                  <a:pt x="353" y="90"/>
                </a:lnTo>
                <a:lnTo>
                  <a:pt x="361" y="98"/>
                </a:lnTo>
                <a:lnTo>
                  <a:pt x="365" y="107"/>
                </a:lnTo>
                <a:lnTo>
                  <a:pt x="367" y="119"/>
                </a:lnTo>
                <a:lnTo>
                  <a:pt x="367" y="128"/>
                </a:lnTo>
                <a:lnTo>
                  <a:pt x="363" y="140"/>
                </a:lnTo>
              </a:path>
            </a:pathLst>
          </a:custGeom>
          <a:solidFill>
            <a:srgbClr val="CCECFF"/>
          </a:solidFill>
          <a:ln w="28575" cmpd="sng">
            <a:solidFill>
              <a:srgbClr val="244890"/>
            </a:solidFill>
            <a:prstDash val="solid"/>
            <a:round/>
            <a:headEnd/>
            <a:tailEnd/>
          </a:ln>
        </p:spPr>
        <p:txBody>
          <a:bodyPr/>
          <a:lstStyle/>
          <a:p>
            <a:endParaRPr lang="el-GR"/>
          </a:p>
        </p:txBody>
      </p:sp>
      <p:sp>
        <p:nvSpPr>
          <p:cNvPr id="58387" name="Freeform 37"/>
          <p:cNvSpPr>
            <a:spLocks/>
          </p:cNvSpPr>
          <p:nvPr/>
        </p:nvSpPr>
        <p:spPr bwMode="auto">
          <a:xfrm>
            <a:off x="3863977" y="1677991"/>
            <a:ext cx="693739" cy="936625"/>
          </a:xfrm>
          <a:custGeom>
            <a:avLst/>
            <a:gdLst>
              <a:gd name="T0" fmla="*/ 76 w 205"/>
              <a:gd name="T1" fmla="*/ 275 h 277"/>
              <a:gd name="T2" fmla="*/ 84 w 205"/>
              <a:gd name="T3" fmla="*/ 277 h 277"/>
              <a:gd name="T4" fmla="*/ 90 w 205"/>
              <a:gd name="T5" fmla="*/ 275 h 277"/>
              <a:gd name="T6" fmla="*/ 99 w 205"/>
              <a:gd name="T7" fmla="*/ 273 h 277"/>
              <a:gd name="T8" fmla="*/ 107 w 205"/>
              <a:gd name="T9" fmla="*/ 270 h 277"/>
              <a:gd name="T10" fmla="*/ 126 w 205"/>
              <a:gd name="T11" fmla="*/ 258 h 277"/>
              <a:gd name="T12" fmla="*/ 147 w 205"/>
              <a:gd name="T13" fmla="*/ 245 h 277"/>
              <a:gd name="T14" fmla="*/ 167 w 205"/>
              <a:gd name="T15" fmla="*/ 229 h 277"/>
              <a:gd name="T16" fmla="*/ 182 w 205"/>
              <a:gd name="T17" fmla="*/ 212 h 277"/>
              <a:gd name="T18" fmla="*/ 196 w 205"/>
              <a:gd name="T19" fmla="*/ 197 h 277"/>
              <a:gd name="T20" fmla="*/ 203 w 205"/>
              <a:gd name="T21" fmla="*/ 185 h 277"/>
              <a:gd name="T22" fmla="*/ 203 w 205"/>
              <a:gd name="T23" fmla="*/ 177 h 277"/>
              <a:gd name="T24" fmla="*/ 205 w 205"/>
              <a:gd name="T25" fmla="*/ 168 h 277"/>
              <a:gd name="T26" fmla="*/ 203 w 205"/>
              <a:gd name="T27" fmla="*/ 158 h 277"/>
              <a:gd name="T28" fmla="*/ 203 w 205"/>
              <a:gd name="T29" fmla="*/ 145 h 277"/>
              <a:gd name="T30" fmla="*/ 197 w 205"/>
              <a:gd name="T31" fmla="*/ 116 h 277"/>
              <a:gd name="T32" fmla="*/ 190 w 205"/>
              <a:gd name="T33" fmla="*/ 87 h 277"/>
              <a:gd name="T34" fmla="*/ 178 w 205"/>
              <a:gd name="T35" fmla="*/ 56 h 277"/>
              <a:gd name="T36" fmla="*/ 167 w 205"/>
              <a:gd name="T37" fmla="*/ 31 h 277"/>
              <a:gd name="T38" fmla="*/ 161 w 205"/>
              <a:gd name="T39" fmla="*/ 20 h 277"/>
              <a:gd name="T40" fmla="*/ 155 w 205"/>
              <a:gd name="T41" fmla="*/ 12 h 277"/>
              <a:gd name="T42" fmla="*/ 149 w 205"/>
              <a:gd name="T43" fmla="*/ 6 h 277"/>
              <a:gd name="T44" fmla="*/ 142 w 205"/>
              <a:gd name="T45" fmla="*/ 2 h 277"/>
              <a:gd name="T46" fmla="*/ 134 w 205"/>
              <a:gd name="T47" fmla="*/ 0 h 277"/>
              <a:gd name="T48" fmla="*/ 126 w 205"/>
              <a:gd name="T49" fmla="*/ 2 h 277"/>
              <a:gd name="T50" fmla="*/ 117 w 205"/>
              <a:gd name="T51" fmla="*/ 4 h 277"/>
              <a:gd name="T52" fmla="*/ 105 w 205"/>
              <a:gd name="T53" fmla="*/ 8 h 277"/>
              <a:gd name="T54" fmla="*/ 82 w 205"/>
              <a:gd name="T55" fmla="*/ 22 h 277"/>
              <a:gd name="T56" fmla="*/ 61 w 205"/>
              <a:gd name="T57" fmla="*/ 37 h 277"/>
              <a:gd name="T58" fmla="*/ 38 w 205"/>
              <a:gd name="T59" fmla="*/ 54 h 277"/>
              <a:gd name="T60" fmla="*/ 21 w 205"/>
              <a:gd name="T61" fmla="*/ 73 h 277"/>
              <a:gd name="T62" fmla="*/ 13 w 205"/>
              <a:gd name="T63" fmla="*/ 83 h 277"/>
              <a:gd name="T64" fmla="*/ 7 w 205"/>
              <a:gd name="T65" fmla="*/ 93 h 277"/>
              <a:gd name="T66" fmla="*/ 3 w 205"/>
              <a:gd name="T67" fmla="*/ 100 h 277"/>
              <a:gd name="T68" fmla="*/ 0 w 205"/>
              <a:gd name="T69" fmla="*/ 108 h 277"/>
              <a:gd name="T70" fmla="*/ 0 w 205"/>
              <a:gd name="T71" fmla="*/ 116 h 277"/>
              <a:gd name="T72" fmla="*/ 0 w 205"/>
              <a:gd name="T73" fmla="*/ 125 h 277"/>
              <a:gd name="T74" fmla="*/ 0 w 205"/>
              <a:gd name="T75" fmla="*/ 135 h 277"/>
              <a:gd name="T76" fmla="*/ 2 w 205"/>
              <a:gd name="T77" fmla="*/ 148 h 277"/>
              <a:gd name="T78" fmla="*/ 9 w 205"/>
              <a:gd name="T79" fmla="*/ 173 h 277"/>
              <a:gd name="T80" fmla="*/ 19 w 205"/>
              <a:gd name="T81" fmla="*/ 200 h 277"/>
              <a:gd name="T82" fmla="*/ 30 w 205"/>
              <a:gd name="T83" fmla="*/ 227 h 277"/>
              <a:gd name="T84" fmla="*/ 46 w 205"/>
              <a:gd name="T85" fmla="*/ 250 h 277"/>
              <a:gd name="T86" fmla="*/ 53 w 205"/>
              <a:gd name="T87" fmla="*/ 260 h 277"/>
              <a:gd name="T88" fmla="*/ 61 w 205"/>
              <a:gd name="T89" fmla="*/ 268 h 277"/>
              <a:gd name="T90" fmla="*/ 69 w 205"/>
              <a:gd name="T91" fmla="*/ 273 h 277"/>
              <a:gd name="T92" fmla="*/ 76 w 205"/>
              <a:gd name="T93" fmla="*/ 275 h 27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5"/>
              <a:gd name="T142" fmla="*/ 0 h 277"/>
              <a:gd name="T143" fmla="*/ 205 w 205"/>
              <a:gd name="T144" fmla="*/ 277 h 27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5" h="277">
                <a:moveTo>
                  <a:pt x="76" y="275"/>
                </a:moveTo>
                <a:lnTo>
                  <a:pt x="84" y="277"/>
                </a:lnTo>
                <a:lnTo>
                  <a:pt x="90" y="275"/>
                </a:lnTo>
                <a:lnTo>
                  <a:pt x="99" y="273"/>
                </a:lnTo>
                <a:lnTo>
                  <a:pt x="107" y="270"/>
                </a:lnTo>
                <a:lnTo>
                  <a:pt x="126" y="258"/>
                </a:lnTo>
                <a:lnTo>
                  <a:pt x="147" y="245"/>
                </a:lnTo>
                <a:lnTo>
                  <a:pt x="167" y="229"/>
                </a:lnTo>
                <a:lnTo>
                  <a:pt x="182" y="212"/>
                </a:lnTo>
                <a:lnTo>
                  <a:pt x="196" y="197"/>
                </a:lnTo>
                <a:lnTo>
                  <a:pt x="203" y="185"/>
                </a:lnTo>
                <a:lnTo>
                  <a:pt x="203" y="177"/>
                </a:lnTo>
                <a:lnTo>
                  <a:pt x="205" y="168"/>
                </a:lnTo>
                <a:lnTo>
                  <a:pt x="203" y="158"/>
                </a:lnTo>
                <a:lnTo>
                  <a:pt x="203" y="145"/>
                </a:lnTo>
                <a:lnTo>
                  <a:pt x="197" y="116"/>
                </a:lnTo>
                <a:lnTo>
                  <a:pt x="190" y="87"/>
                </a:lnTo>
                <a:lnTo>
                  <a:pt x="178" y="56"/>
                </a:lnTo>
                <a:lnTo>
                  <a:pt x="167" y="31"/>
                </a:lnTo>
                <a:lnTo>
                  <a:pt x="161" y="20"/>
                </a:lnTo>
                <a:lnTo>
                  <a:pt x="155" y="12"/>
                </a:lnTo>
                <a:lnTo>
                  <a:pt x="149" y="6"/>
                </a:lnTo>
                <a:lnTo>
                  <a:pt x="142" y="2"/>
                </a:lnTo>
                <a:lnTo>
                  <a:pt x="134" y="0"/>
                </a:lnTo>
                <a:lnTo>
                  <a:pt x="126" y="2"/>
                </a:lnTo>
                <a:lnTo>
                  <a:pt x="117" y="4"/>
                </a:lnTo>
                <a:lnTo>
                  <a:pt x="105" y="8"/>
                </a:lnTo>
                <a:lnTo>
                  <a:pt x="82" y="22"/>
                </a:lnTo>
                <a:lnTo>
                  <a:pt x="61" y="37"/>
                </a:lnTo>
                <a:lnTo>
                  <a:pt x="38" y="54"/>
                </a:lnTo>
                <a:lnTo>
                  <a:pt x="21" y="73"/>
                </a:lnTo>
                <a:lnTo>
                  <a:pt x="13" y="83"/>
                </a:lnTo>
                <a:lnTo>
                  <a:pt x="7" y="93"/>
                </a:lnTo>
                <a:lnTo>
                  <a:pt x="3" y="100"/>
                </a:lnTo>
                <a:lnTo>
                  <a:pt x="0" y="108"/>
                </a:lnTo>
                <a:lnTo>
                  <a:pt x="0" y="116"/>
                </a:lnTo>
                <a:lnTo>
                  <a:pt x="0" y="125"/>
                </a:lnTo>
                <a:lnTo>
                  <a:pt x="0" y="135"/>
                </a:lnTo>
                <a:lnTo>
                  <a:pt x="2" y="148"/>
                </a:lnTo>
                <a:lnTo>
                  <a:pt x="9" y="173"/>
                </a:lnTo>
                <a:lnTo>
                  <a:pt x="19" y="200"/>
                </a:lnTo>
                <a:lnTo>
                  <a:pt x="30" y="227"/>
                </a:lnTo>
                <a:lnTo>
                  <a:pt x="46" y="250"/>
                </a:lnTo>
                <a:lnTo>
                  <a:pt x="53" y="260"/>
                </a:lnTo>
                <a:lnTo>
                  <a:pt x="61" y="268"/>
                </a:lnTo>
                <a:lnTo>
                  <a:pt x="69" y="273"/>
                </a:lnTo>
                <a:lnTo>
                  <a:pt x="76" y="275"/>
                </a:lnTo>
              </a:path>
            </a:pathLst>
          </a:custGeom>
          <a:solidFill>
            <a:srgbClr val="CCECFF"/>
          </a:solidFill>
          <a:ln w="28575" cmpd="sng">
            <a:solidFill>
              <a:srgbClr val="244890"/>
            </a:solidFill>
            <a:prstDash val="solid"/>
            <a:round/>
            <a:headEnd/>
            <a:tailEnd/>
          </a:ln>
        </p:spPr>
        <p:txBody>
          <a:bodyPr/>
          <a:lstStyle/>
          <a:p>
            <a:endParaRPr lang="el-GR"/>
          </a:p>
        </p:txBody>
      </p:sp>
      <p:sp>
        <p:nvSpPr>
          <p:cNvPr id="58388" name="Freeform 38"/>
          <p:cNvSpPr>
            <a:spLocks/>
          </p:cNvSpPr>
          <p:nvPr/>
        </p:nvSpPr>
        <p:spPr bwMode="auto">
          <a:xfrm>
            <a:off x="7943851" y="1633538"/>
            <a:ext cx="687388" cy="923925"/>
          </a:xfrm>
          <a:custGeom>
            <a:avLst/>
            <a:gdLst>
              <a:gd name="T0" fmla="*/ 130 w 203"/>
              <a:gd name="T1" fmla="*/ 273 h 273"/>
              <a:gd name="T2" fmla="*/ 125 w 203"/>
              <a:gd name="T3" fmla="*/ 273 h 273"/>
              <a:gd name="T4" fmla="*/ 117 w 203"/>
              <a:gd name="T5" fmla="*/ 271 h 273"/>
              <a:gd name="T6" fmla="*/ 109 w 203"/>
              <a:gd name="T7" fmla="*/ 269 h 273"/>
              <a:gd name="T8" fmla="*/ 100 w 203"/>
              <a:gd name="T9" fmla="*/ 265 h 273"/>
              <a:gd name="T10" fmla="*/ 80 w 203"/>
              <a:gd name="T11" fmla="*/ 256 h 273"/>
              <a:gd name="T12" fmla="*/ 61 w 203"/>
              <a:gd name="T13" fmla="*/ 242 h 273"/>
              <a:gd name="T14" fmla="*/ 40 w 203"/>
              <a:gd name="T15" fmla="*/ 229 h 273"/>
              <a:gd name="T16" fmla="*/ 25 w 203"/>
              <a:gd name="T17" fmla="*/ 211 h 273"/>
              <a:gd name="T18" fmla="*/ 11 w 203"/>
              <a:gd name="T19" fmla="*/ 198 h 273"/>
              <a:gd name="T20" fmla="*/ 4 w 203"/>
              <a:gd name="T21" fmla="*/ 185 h 273"/>
              <a:gd name="T22" fmla="*/ 2 w 203"/>
              <a:gd name="T23" fmla="*/ 179 h 273"/>
              <a:gd name="T24" fmla="*/ 0 w 203"/>
              <a:gd name="T25" fmla="*/ 169 h 273"/>
              <a:gd name="T26" fmla="*/ 0 w 203"/>
              <a:gd name="T27" fmla="*/ 158 h 273"/>
              <a:gd name="T28" fmla="*/ 2 w 203"/>
              <a:gd name="T29" fmla="*/ 146 h 273"/>
              <a:gd name="T30" fmla="*/ 6 w 203"/>
              <a:gd name="T31" fmla="*/ 117 h 273"/>
              <a:gd name="T32" fmla="*/ 13 w 203"/>
              <a:gd name="T33" fmla="*/ 86 h 273"/>
              <a:gd name="T34" fmla="*/ 23 w 203"/>
              <a:gd name="T35" fmla="*/ 56 h 273"/>
              <a:gd name="T36" fmla="*/ 32 w 203"/>
              <a:gd name="T37" fmla="*/ 31 h 273"/>
              <a:gd name="T38" fmla="*/ 38 w 203"/>
              <a:gd name="T39" fmla="*/ 19 h 273"/>
              <a:gd name="T40" fmla="*/ 44 w 203"/>
              <a:gd name="T41" fmla="*/ 11 h 273"/>
              <a:gd name="T42" fmla="*/ 50 w 203"/>
              <a:gd name="T43" fmla="*/ 4 h 273"/>
              <a:gd name="T44" fmla="*/ 56 w 203"/>
              <a:gd name="T45" fmla="*/ 0 h 273"/>
              <a:gd name="T46" fmla="*/ 63 w 203"/>
              <a:gd name="T47" fmla="*/ 0 h 273"/>
              <a:gd name="T48" fmla="*/ 73 w 203"/>
              <a:gd name="T49" fmla="*/ 0 h 273"/>
              <a:gd name="T50" fmla="*/ 82 w 203"/>
              <a:gd name="T51" fmla="*/ 2 h 273"/>
              <a:gd name="T52" fmla="*/ 94 w 203"/>
              <a:gd name="T53" fmla="*/ 6 h 273"/>
              <a:gd name="T54" fmla="*/ 117 w 203"/>
              <a:gd name="T55" fmla="*/ 17 h 273"/>
              <a:gd name="T56" fmla="*/ 140 w 203"/>
              <a:gd name="T57" fmla="*/ 33 h 273"/>
              <a:gd name="T58" fmla="*/ 161 w 203"/>
              <a:gd name="T59" fmla="*/ 50 h 273"/>
              <a:gd name="T60" fmla="*/ 180 w 203"/>
              <a:gd name="T61" fmla="*/ 69 h 273"/>
              <a:gd name="T62" fmla="*/ 188 w 203"/>
              <a:gd name="T63" fmla="*/ 77 h 273"/>
              <a:gd name="T64" fmla="*/ 196 w 203"/>
              <a:gd name="T65" fmla="*/ 86 h 273"/>
              <a:gd name="T66" fmla="*/ 200 w 203"/>
              <a:gd name="T67" fmla="*/ 94 h 273"/>
              <a:gd name="T68" fmla="*/ 203 w 203"/>
              <a:gd name="T69" fmla="*/ 102 h 273"/>
              <a:gd name="T70" fmla="*/ 203 w 203"/>
              <a:gd name="T71" fmla="*/ 110 h 273"/>
              <a:gd name="T72" fmla="*/ 203 w 203"/>
              <a:gd name="T73" fmla="*/ 119 h 273"/>
              <a:gd name="T74" fmla="*/ 203 w 203"/>
              <a:gd name="T75" fmla="*/ 129 h 273"/>
              <a:gd name="T76" fmla="*/ 201 w 203"/>
              <a:gd name="T77" fmla="*/ 142 h 273"/>
              <a:gd name="T78" fmla="*/ 196 w 203"/>
              <a:gd name="T79" fmla="*/ 167 h 273"/>
              <a:gd name="T80" fmla="*/ 188 w 203"/>
              <a:gd name="T81" fmla="*/ 196 h 273"/>
              <a:gd name="T82" fmla="*/ 177 w 203"/>
              <a:gd name="T83" fmla="*/ 223 h 273"/>
              <a:gd name="T84" fmla="*/ 163 w 203"/>
              <a:gd name="T85" fmla="*/ 246 h 273"/>
              <a:gd name="T86" fmla="*/ 155 w 203"/>
              <a:gd name="T87" fmla="*/ 256 h 273"/>
              <a:gd name="T88" fmla="*/ 148 w 203"/>
              <a:gd name="T89" fmla="*/ 263 h 273"/>
              <a:gd name="T90" fmla="*/ 140 w 203"/>
              <a:gd name="T91" fmla="*/ 269 h 273"/>
              <a:gd name="T92" fmla="*/ 130 w 203"/>
              <a:gd name="T93" fmla="*/ 273 h 2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3"/>
              <a:gd name="T142" fmla="*/ 0 h 273"/>
              <a:gd name="T143" fmla="*/ 203 w 203"/>
              <a:gd name="T144" fmla="*/ 273 h 27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3" h="273">
                <a:moveTo>
                  <a:pt x="130" y="273"/>
                </a:moveTo>
                <a:lnTo>
                  <a:pt x="125" y="273"/>
                </a:lnTo>
                <a:lnTo>
                  <a:pt x="117" y="271"/>
                </a:lnTo>
                <a:lnTo>
                  <a:pt x="109" y="269"/>
                </a:lnTo>
                <a:lnTo>
                  <a:pt x="100" y="265"/>
                </a:lnTo>
                <a:lnTo>
                  <a:pt x="80" y="256"/>
                </a:lnTo>
                <a:lnTo>
                  <a:pt x="61" y="242"/>
                </a:lnTo>
                <a:lnTo>
                  <a:pt x="40" y="229"/>
                </a:lnTo>
                <a:lnTo>
                  <a:pt x="25" y="211"/>
                </a:lnTo>
                <a:lnTo>
                  <a:pt x="11" y="198"/>
                </a:lnTo>
                <a:lnTo>
                  <a:pt x="4" y="185"/>
                </a:lnTo>
                <a:lnTo>
                  <a:pt x="2" y="179"/>
                </a:lnTo>
                <a:lnTo>
                  <a:pt x="0" y="169"/>
                </a:lnTo>
                <a:lnTo>
                  <a:pt x="0" y="158"/>
                </a:lnTo>
                <a:lnTo>
                  <a:pt x="2" y="146"/>
                </a:lnTo>
                <a:lnTo>
                  <a:pt x="6" y="117"/>
                </a:lnTo>
                <a:lnTo>
                  <a:pt x="13" y="86"/>
                </a:lnTo>
                <a:lnTo>
                  <a:pt x="23" y="56"/>
                </a:lnTo>
                <a:lnTo>
                  <a:pt x="32" y="31"/>
                </a:lnTo>
                <a:lnTo>
                  <a:pt x="38" y="19"/>
                </a:lnTo>
                <a:lnTo>
                  <a:pt x="44" y="11"/>
                </a:lnTo>
                <a:lnTo>
                  <a:pt x="50" y="4"/>
                </a:lnTo>
                <a:lnTo>
                  <a:pt x="56" y="0"/>
                </a:lnTo>
                <a:lnTo>
                  <a:pt x="63" y="0"/>
                </a:lnTo>
                <a:lnTo>
                  <a:pt x="73" y="0"/>
                </a:lnTo>
                <a:lnTo>
                  <a:pt x="82" y="2"/>
                </a:lnTo>
                <a:lnTo>
                  <a:pt x="94" y="6"/>
                </a:lnTo>
                <a:lnTo>
                  <a:pt x="117" y="17"/>
                </a:lnTo>
                <a:lnTo>
                  <a:pt x="140" y="33"/>
                </a:lnTo>
                <a:lnTo>
                  <a:pt x="161" y="50"/>
                </a:lnTo>
                <a:lnTo>
                  <a:pt x="180" y="69"/>
                </a:lnTo>
                <a:lnTo>
                  <a:pt x="188" y="77"/>
                </a:lnTo>
                <a:lnTo>
                  <a:pt x="196" y="86"/>
                </a:lnTo>
                <a:lnTo>
                  <a:pt x="200" y="94"/>
                </a:lnTo>
                <a:lnTo>
                  <a:pt x="203" y="102"/>
                </a:lnTo>
                <a:lnTo>
                  <a:pt x="203" y="110"/>
                </a:lnTo>
                <a:lnTo>
                  <a:pt x="203" y="119"/>
                </a:lnTo>
                <a:lnTo>
                  <a:pt x="203" y="129"/>
                </a:lnTo>
                <a:lnTo>
                  <a:pt x="201" y="142"/>
                </a:lnTo>
                <a:lnTo>
                  <a:pt x="196" y="167"/>
                </a:lnTo>
                <a:lnTo>
                  <a:pt x="188" y="196"/>
                </a:lnTo>
                <a:lnTo>
                  <a:pt x="177" y="223"/>
                </a:lnTo>
                <a:lnTo>
                  <a:pt x="163" y="246"/>
                </a:lnTo>
                <a:lnTo>
                  <a:pt x="155" y="256"/>
                </a:lnTo>
                <a:lnTo>
                  <a:pt x="148" y="263"/>
                </a:lnTo>
                <a:lnTo>
                  <a:pt x="140" y="269"/>
                </a:lnTo>
                <a:lnTo>
                  <a:pt x="130" y="273"/>
                </a:lnTo>
              </a:path>
            </a:pathLst>
          </a:custGeom>
          <a:solidFill>
            <a:srgbClr val="CCECFF"/>
          </a:solidFill>
          <a:ln w="28575" cmpd="sng">
            <a:solidFill>
              <a:srgbClr val="244890"/>
            </a:solidFill>
            <a:prstDash val="solid"/>
            <a:round/>
            <a:headEnd/>
            <a:tailEnd/>
          </a:ln>
        </p:spPr>
        <p:txBody>
          <a:bodyPr/>
          <a:lstStyle/>
          <a:p>
            <a:endParaRPr lang="el-GR"/>
          </a:p>
        </p:txBody>
      </p:sp>
      <p:sp>
        <p:nvSpPr>
          <p:cNvPr id="58389" name="Freeform 39"/>
          <p:cNvSpPr>
            <a:spLocks/>
          </p:cNvSpPr>
          <p:nvPr/>
        </p:nvSpPr>
        <p:spPr bwMode="auto">
          <a:xfrm>
            <a:off x="4408488" y="1046166"/>
            <a:ext cx="584200" cy="598487"/>
          </a:xfrm>
          <a:custGeom>
            <a:avLst/>
            <a:gdLst>
              <a:gd name="T0" fmla="*/ 204 w 235"/>
              <a:gd name="T1" fmla="*/ 14 h 241"/>
              <a:gd name="T2" fmla="*/ 215 w 235"/>
              <a:gd name="T3" fmla="*/ 25 h 241"/>
              <a:gd name="T4" fmla="*/ 223 w 235"/>
              <a:gd name="T5" fmla="*/ 33 h 241"/>
              <a:gd name="T6" fmla="*/ 229 w 235"/>
              <a:gd name="T7" fmla="*/ 41 h 241"/>
              <a:gd name="T8" fmla="*/ 233 w 235"/>
              <a:gd name="T9" fmla="*/ 48 h 241"/>
              <a:gd name="T10" fmla="*/ 235 w 235"/>
              <a:gd name="T11" fmla="*/ 54 h 241"/>
              <a:gd name="T12" fmla="*/ 235 w 235"/>
              <a:gd name="T13" fmla="*/ 60 h 241"/>
              <a:gd name="T14" fmla="*/ 231 w 235"/>
              <a:gd name="T15" fmla="*/ 66 h 241"/>
              <a:gd name="T16" fmla="*/ 227 w 235"/>
              <a:gd name="T17" fmla="*/ 72 h 241"/>
              <a:gd name="T18" fmla="*/ 194 w 235"/>
              <a:gd name="T19" fmla="*/ 98 h 241"/>
              <a:gd name="T20" fmla="*/ 146 w 235"/>
              <a:gd name="T21" fmla="*/ 145 h 241"/>
              <a:gd name="T22" fmla="*/ 102 w 235"/>
              <a:gd name="T23" fmla="*/ 198 h 241"/>
              <a:gd name="T24" fmla="*/ 73 w 235"/>
              <a:gd name="T25" fmla="*/ 231 h 241"/>
              <a:gd name="T26" fmla="*/ 68 w 235"/>
              <a:gd name="T27" fmla="*/ 235 h 241"/>
              <a:gd name="T28" fmla="*/ 62 w 235"/>
              <a:gd name="T29" fmla="*/ 239 h 241"/>
              <a:gd name="T30" fmla="*/ 56 w 235"/>
              <a:gd name="T31" fmla="*/ 241 h 241"/>
              <a:gd name="T32" fmla="*/ 48 w 235"/>
              <a:gd name="T33" fmla="*/ 241 h 241"/>
              <a:gd name="T34" fmla="*/ 43 w 235"/>
              <a:gd name="T35" fmla="*/ 239 h 241"/>
              <a:gd name="T36" fmla="*/ 35 w 235"/>
              <a:gd name="T37" fmla="*/ 235 h 241"/>
              <a:gd name="T38" fmla="*/ 27 w 235"/>
              <a:gd name="T39" fmla="*/ 231 h 241"/>
              <a:gd name="T40" fmla="*/ 20 w 235"/>
              <a:gd name="T41" fmla="*/ 223 h 241"/>
              <a:gd name="T42" fmla="*/ 12 w 235"/>
              <a:gd name="T43" fmla="*/ 216 h 241"/>
              <a:gd name="T44" fmla="*/ 6 w 235"/>
              <a:gd name="T45" fmla="*/ 208 h 241"/>
              <a:gd name="T46" fmla="*/ 2 w 235"/>
              <a:gd name="T47" fmla="*/ 200 h 241"/>
              <a:gd name="T48" fmla="*/ 0 w 235"/>
              <a:gd name="T49" fmla="*/ 193 h 241"/>
              <a:gd name="T50" fmla="*/ 0 w 235"/>
              <a:gd name="T51" fmla="*/ 183 h 241"/>
              <a:gd name="T52" fmla="*/ 2 w 235"/>
              <a:gd name="T53" fmla="*/ 175 h 241"/>
              <a:gd name="T54" fmla="*/ 4 w 235"/>
              <a:gd name="T55" fmla="*/ 166 h 241"/>
              <a:gd name="T56" fmla="*/ 8 w 235"/>
              <a:gd name="T57" fmla="*/ 156 h 241"/>
              <a:gd name="T58" fmla="*/ 20 w 235"/>
              <a:gd name="T59" fmla="*/ 137 h 241"/>
              <a:gd name="T60" fmla="*/ 31 w 235"/>
              <a:gd name="T61" fmla="*/ 118 h 241"/>
              <a:gd name="T62" fmla="*/ 46 w 235"/>
              <a:gd name="T63" fmla="*/ 97 h 241"/>
              <a:gd name="T64" fmla="*/ 62 w 235"/>
              <a:gd name="T65" fmla="*/ 79 h 241"/>
              <a:gd name="T66" fmla="*/ 77 w 235"/>
              <a:gd name="T67" fmla="*/ 60 h 241"/>
              <a:gd name="T68" fmla="*/ 94 w 235"/>
              <a:gd name="T69" fmla="*/ 43 h 241"/>
              <a:gd name="T70" fmla="*/ 112 w 235"/>
              <a:gd name="T71" fmla="*/ 27 h 241"/>
              <a:gd name="T72" fmla="*/ 131 w 235"/>
              <a:gd name="T73" fmla="*/ 14 h 241"/>
              <a:gd name="T74" fmla="*/ 141 w 235"/>
              <a:gd name="T75" fmla="*/ 8 h 241"/>
              <a:gd name="T76" fmla="*/ 148 w 235"/>
              <a:gd name="T77" fmla="*/ 4 h 241"/>
              <a:gd name="T78" fmla="*/ 158 w 235"/>
              <a:gd name="T79" fmla="*/ 2 h 241"/>
              <a:gd name="T80" fmla="*/ 167 w 235"/>
              <a:gd name="T81" fmla="*/ 0 h 241"/>
              <a:gd name="T82" fmla="*/ 177 w 235"/>
              <a:gd name="T83" fmla="*/ 2 h 241"/>
              <a:gd name="T84" fmla="*/ 187 w 235"/>
              <a:gd name="T85" fmla="*/ 4 h 241"/>
              <a:gd name="T86" fmla="*/ 194 w 235"/>
              <a:gd name="T87" fmla="*/ 8 h 241"/>
              <a:gd name="T88" fmla="*/ 204 w 235"/>
              <a:gd name="T89" fmla="*/ 14 h 2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5"/>
              <a:gd name="T136" fmla="*/ 0 h 241"/>
              <a:gd name="T137" fmla="*/ 235 w 235"/>
              <a:gd name="T138" fmla="*/ 241 h 2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5" h="241">
                <a:moveTo>
                  <a:pt x="204" y="14"/>
                </a:moveTo>
                <a:lnTo>
                  <a:pt x="215" y="25"/>
                </a:lnTo>
                <a:lnTo>
                  <a:pt x="223" y="33"/>
                </a:lnTo>
                <a:lnTo>
                  <a:pt x="229" y="41"/>
                </a:lnTo>
                <a:lnTo>
                  <a:pt x="233" y="48"/>
                </a:lnTo>
                <a:lnTo>
                  <a:pt x="235" y="54"/>
                </a:lnTo>
                <a:lnTo>
                  <a:pt x="235" y="60"/>
                </a:lnTo>
                <a:lnTo>
                  <a:pt x="231" y="66"/>
                </a:lnTo>
                <a:lnTo>
                  <a:pt x="227" y="72"/>
                </a:lnTo>
                <a:lnTo>
                  <a:pt x="194" y="98"/>
                </a:lnTo>
                <a:lnTo>
                  <a:pt x="146" y="145"/>
                </a:lnTo>
                <a:lnTo>
                  <a:pt x="102" y="198"/>
                </a:lnTo>
                <a:lnTo>
                  <a:pt x="73" y="231"/>
                </a:lnTo>
                <a:lnTo>
                  <a:pt x="68" y="235"/>
                </a:lnTo>
                <a:lnTo>
                  <a:pt x="62" y="239"/>
                </a:lnTo>
                <a:lnTo>
                  <a:pt x="56" y="241"/>
                </a:lnTo>
                <a:lnTo>
                  <a:pt x="48" y="241"/>
                </a:lnTo>
                <a:lnTo>
                  <a:pt x="43" y="239"/>
                </a:lnTo>
                <a:lnTo>
                  <a:pt x="35" y="235"/>
                </a:lnTo>
                <a:lnTo>
                  <a:pt x="27" y="231"/>
                </a:lnTo>
                <a:lnTo>
                  <a:pt x="20" y="223"/>
                </a:lnTo>
                <a:lnTo>
                  <a:pt x="12" y="216"/>
                </a:lnTo>
                <a:lnTo>
                  <a:pt x="6" y="208"/>
                </a:lnTo>
                <a:lnTo>
                  <a:pt x="2" y="200"/>
                </a:lnTo>
                <a:lnTo>
                  <a:pt x="0" y="193"/>
                </a:lnTo>
                <a:lnTo>
                  <a:pt x="0" y="183"/>
                </a:lnTo>
                <a:lnTo>
                  <a:pt x="2" y="175"/>
                </a:lnTo>
                <a:lnTo>
                  <a:pt x="4" y="166"/>
                </a:lnTo>
                <a:lnTo>
                  <a:pt x="8" y="156"/>
                </a:lnTo>
                <a:lnTo>
                  <a:pt x="20" y="137"/>
                </a:lnTo>
                <a:lnTo>
                  <a:pt x="31" y="118"/>
                </a:lnTo>
                <a:lnTo>
                  <a:pt x="46" y="97"/>
                </a:lnTo>
                <a:lnTo>
                  <a:pt x="62" y="79"/>
                </a:lnTo>
                <a:lnTo>
                  <a:pt x="77" y="60"/>
                </a:lnTo>
                <a:lnTo>
                  <a:pt x="94" y="43"/>
                </a:lnTo>
                <a:lnTo>
                  <a:pt x="112" y="27"/>
                </a:lnTo>
                <a:lnTo>
                  <a:pt x="131" y="14"/>
                </a:lnTo>
                <a:lnTo>
                  <a:pt x="141" y="8"/>
                </a:lnTo>
                <a:lnTo>
                  <a:pt x="148" y="4"/>
                </a:lnTo>
                <a:lnTo>
                  <a:pt x="158" y="2"/>
                </a:lnTo>
                <a:lnTo>
                  <a:pt x="167" y="0"/>
                </a:lnTo>
                <a:lnTo>
                  <a:pt x="177" y="2"/>
                </a:lnTo>
                <a:lnTo>
                  <a:pt x="187" y="4"/>
                </a:lnTo>
                <a:lnTo>
                  <a:pt x="194" y="8"/>
                </a:lnTo>
                <a:lnTo>
                  <a:pt x="204" y="14"/>
                </a:lnTo>
              </a:path>
            </a:pathLst>
          </a:custGeom>
          <a:solidFill>
            <a:srgbClr val="CCECFF"/>
          </a:solidFill>
          <a:ln w="28575" cmpd="sng">
            <a:solidFill>
              <a:srgbClr val="244890"/>
            </a:solidFill>
            <a:prstDash val="solid"/>
            <a:round/>
            <a:headEnd/>
            <a:tailEnd/>
          </a:ln>
        </p:spPr>
        <p:txBody>
          <a:bodyPr/>
          <a:lstStyle/>
          <a:p>
            <a:endParaRPr lang="el-GR"/>
          </a:p>
        </p:txBody>
      </p:sp>
      <p:sp>
        <p:nvSpPr>
          <p:cNvPr id="58390" name="Freeform 40"/>
          <p:cNvSpPr>
            <a:spLocks/>
          </p:cNvSpPr>
          <p:nvPr/>
        </p:nvSpPr>
        <p:spPr bwMode="auto">
          <a:xfrm flipH="1">
            <a:off x="7473951" y="1003300"/>
            <a:ext cx="584200" cy="598488"/>
          </a:xfrm>
          <a:custGeom>
            <a:avLst/>
            <a:gdLst>
              <a:gd name="T0" fmla="*/ 204 w 235"/>
              <a:gd name="T1" fmla="*/ 14 h 241"/>
              <a:gd name="T2" fmla="*/ 215 w 235"/>
              <a:gd name="T3" fmla="*/ 25 h 241"/>
              <a:gd name="T4" fmla="*/ 223 w 235"/>
              <a:gd name="T5" fmla="*/ 33 h 241"/>
              <a:gd name="T6" fmla="*/ 229 w 235"/>
              <a:gd name="T7" fmla="*/ 41 h 241"/>
              <a:gd name="T8" fmla="*/ 233 w 235"/>
              <a:gd name="T9" fmla="*/ 48 h 241"/>
              <a:gd name="T10" fmla="*/ 235 w 235"/>
              <a:gd name="T11" fmla="*/ 54 h 241"/>
              <a:gd name="T12" fmla="*/ 235 w 235"/>
              <a:gd name="T13" fmla="*/ 60 h 241"/>
              <a:gd name="T14" fmla="*/ 231 w 235"/>
              <a:gd name="T15" fmla="*/ 66 h 241"/>
              <a:gd name="T16" fmla="*/ 227 w 235"/>
              <a:gd name="T17" fmla="*/ 72 h 241"/>
              <a:gd name="T18" fmla="*/ 194 w 235"/>
              <a:gd name="T19" fmla="*/ 98 h 241"/>
              <a:gd name="T20" fmla="*/ 146 w 235"/>
              <a:gd name="T21" fmla="*/ 145 h 241"/>
              <a:gd name="T22" fmla="*/ 102 w 235"/>
              <a:gd name="T23" fmla="*/ 198 h 241"/>
              <a:gd name="T24" fmla="*/ 73 w 235"/>
              <a:gd name="T25" fmla="*/ 231 h 241"/>
              <a:gd name="T26" fmla="*/ 68 w 235"/>
              <a:gd name="T27" fmla="*/ 235 h 241"/>
              <a:gd name="T28" fmla="*/ 62 w 235"/>
              <a:gd name="T29" fmla="*/ 239 h 241"/>
              <a:gd name="T30" fmla="*/ 56 w 235"/>
              <a:gd name="T31" fmla="*/ 241 h 241"/>
              <a:gd name="T32" fmla="*/ 48 w 235"/>
              <a:gd name="T33" fmla="*/ 241 h 241"/>
              <a:gd name="T34" fmla="*/ 43 w 235"/>
              <a:gd name="T35" fmla="*/ 239 h 241"/>
              <a:gd name="T36" fmla="*/ 35 w 235"/>
              <a:gd name="T37" fmla="*/ 235 h 241"/>
              <a:gd name="T38" fmla="*/ 27 w 235"/>
              <a:gd name="T39" fmla="*/ 231 h 241"/>
              <a:gd name="T40" fmla="*/ 20 w 235"/>
              <a:gd name="T41" fmla="*/ 223 h 241"/>
              <a:gd name="T42" fmla="*/ 12 w 235"/>
              <a:gd name="T43" fmla="*/ 216 h 241"/>
              <a:gd name="T44" fmla="*/ 6 w 235"/>
              <a:gd name="T45" fmla="*/ 208 h 241"/>
              <a:gd name="T46" fmla="*/ 2 w 235"/>
              <a:gd name="T47" fmla="*/ 200 h 241"/>
              <a:gd name="T48" fmla="*/ 0 w 235"/>
              <a:gd name="T49" fmla="*/ 193 h 241"/>
              <a:gd name="T50" fmla="*/ 0 w 235"/>
              <a:gd name="T51" fmla="*/ 183 h 241"/>
              <a:gd name="T52" fmla="*/ 2 w 235"/>
              <a:gd name="T53" fmla="*/ 175 h 241"/>
              <a:gd name="T54" fmla="*/ 4 w 235"/>
              <a:gd name="T55" fmla="*/ 166 h 241"/>
              <a:gd name="T56" fmla="*/ 8 w 235"/>
              <a:gd name="T57" fmla="*/ 156 h 241"/>
              <a:gd name="T58" fmla="*/ 20 w 235"/>
              <a:gd name="T59" fmla="*/ 137 h 241"/>
              <a:gd name="T60" fmla="*/ 31 w 235"/>
              <a:gd name="T61" fmla="*/ 118 h 241"/>
              <a:gd name="T62" fmla="*/ 46 w 235"/>
              <a:gd name="T63" fmla="*/ 97 h 241"/>
              <a:gd name="T64" fmla="*/ 62 w 235"/>
              <a:gd name="T65" fmla="*/ 79 h 241"/>
              <a:gd name="T66" fmla="*/ 77 w 235"/>
              <a:gd name="T67" fmla="*/ 60 h 241"/>
              <a:gd name="T68" fmla="*/ 94 w 235"/>
              <a:gd name="T69" fmla="*/ 43 h 241"/>
              <a:gd name="T70" fmla="*/ 112 w 235"/>
              <a:gd name="T71" fmla="*/ 27 h 241"/>
              <a:gd name="T72" fmla="*/ 131 w 235"/>
              <a:gd name="T73" fmla="*/ 14 h 241"/>
              <a:gd name="T74" fmla="*/ 141 w 235"/>
              <a:gd name="T75" fmla="*/ 8 h 241"/>
              <a:gd name="T76" fmla="*/ 148 w 235"/>
              <a:gd name="T77" fmla="*/ 4 h 241"/>
              <a:gd name="T78" fmla="*/ 158 w 235"/>
              <a:gd name="T79" fmla="*/ 2 h 241"/>
              <a:gd name="T80" fmla="*/ 167 w 235"/>
              <a:gd name="T81" fmla="*/ 0 h 241"/>
              <a:gd name="T82" fmla="*/ 177 w 235"/>
              <a:gd name="T83" fmla="*/ 2 h 241"/>
              <a:gd name="T84" fmla="*/ 187 w 235"/>
              <a:gd name="T85" fmla="*/ 4 h 241"/>
              <a:gd name="T86" fmla="*/ 194 w 235"/>
              <a:gd name="T87" fmla="*/ 8 h 241"/>
              <a:gd name="T88" fmla="*/ 204 w 235"/>
              <a:gd name="T89" fmla="*/ 14 h 2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5"/>
              <a:gd name="T136" fmla="*/ 0 h 241"/>
              <a:gd name="T137" fmla="*/ 235 w 235"/>
              <a:gd name="T138" fmla="*/ 241 h 2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5" h="241">
                <a:moveTo>
                  <a:pt x="204" y="14"/>
                </a:moveTo>
                <a:lnTo>
                  <a:pt x="215" y="25"/>
                </a:lnTo>
                <a:lnTo>
                  <a:pt x="223" y="33"/>
                </a:lnTo>
                <a:lnTo>
                  <a:pt x="229" y="41"/>
                </a:lnTo>
                <a:lnTo>
                  <a:pt x="233" y="48"/>
                </a:lnTo>
                <a:lnTo>
                  <a:pt x="235" y="54"/>
                </a:lnTo>
                <a:lnTo>
                  <a:pt x="235" y="60"/>
                </a:lnTo>
                <a:lnTo>
                  <a:pt x="231" y="66"/>
                </a:lnTo>
                <a:lnTo>
                  <a:pt x="227" y="72"/>
                </a:lnTo>
                <a:lnTo>
                  <a:pt x="194" y="98"/>
                </a:lnTo>
                <a:lnTo>
                  <a:pt x="146" y="145"/>
                </a:lnTo>
                <a:lnTo>
                  <a:pt x="102" y="198"/>
                </a:lnTo>
                <a:lnTo>
                  <a:pt x="73" y="231"/>
                </a:lnTo>
                <a:lnTo>
                  <a:pt x="68" y="235"/>
                </a:lnTo>
                <a:lnTo>
                  <a:pt x="62" y="239"/>
                </a:lnTo>
                <a:lnTo>
                  <a:pt x="56" y="241"/>
                </a:lnTo>
                <a:lnTo>
                  <a:pt x="48" y="241"/>
                </a:lnTo>
                <a:lnTo>
                  <a:pt x="43" y="239"/>
                </a:lnTo>
                <a:lnTo>
                  <a:pt x="35" y="235"/>
                </a:lnTo>
                <a:lnTo>
                  <a:pt x="27" y="231"/>
                </a:lnTo>
                <a:lnTo>
                  <a:pt x="20" y="223"/>
                </a:lnTo>
                <a:lnTo>
                  <a:pt x="12" y="216"/>
                </a:lnTo>
                <a:lnTo>
                  <a:pt x="6" y="208"/>
                </a:lnTo>
                <a:lnTo>
                  <a:pt x="2" y="200"/>
                </a:lnTo>
                <a:lnTo>
                  <a:pt x="0" y="193"/>
                </a:lnTo>
                <a:lnTo>
                  <a:pt x="0" y="183"/>
                </a:lnTo>
                <a:lnTo>
                  <a:pt x="2" y="175"/>
                </a:lnTo>
                <a:lnTo>
                  <a:pt x="4" y="166"/>
                </a:lnTo>
                <a:lnTo>
                  <a:pt x="8" y="156"/>
                </a:lnTo>
                <a:lnTo>
                  <a:pt x="20" y="137"/>
                </a:lnTo>
                <a:lnTo>
                  <a:pt x="31" y="118"/>
                </a:lnTo>
                <a:lnTo>
                  <a:pt x="46" y="97"/>
                </a:lnTo>
                <a:lnTo>
                  <a:pt x="62" y="79"/>
                </a:lnTo>
                <a:lnTo>
                  <a:pt x="77" y="60"/>
                </a:lnTo>
                <a:lnTo>
                  <a:pt x="94" y="43"/>
                </a:lnTo>
                <a:lnTo>
                  <a:pt x="112" y="27"/>
                </a:lnTo>
                <a:lnTo>
                  <a:pt x="131" y="14"/>
                </a:lnTo>
                <a:lnTo>
                  <a:pt x="141" y="8"/>
                </a:lnTo>
                <a:lnTo>
                  <a:pt x="148" y="4"/>
                </a:lnTo>
                <a:lnTo>
                  <a:pt x="158" y="2"/>
                </a:lnTo>
                <a:lnTo>
                  <a:pt x="167" y="0"/>
                </a:lnTo>
                <a:lnTo>
                  <a:pt x="177" y="2"/>
                </a:lnTo>
                <a:lnTo>
                  <a:pt x="187" y="4"/>
                </a:lnTo>
                <a:lnTo>
                  <a:pt x="194" y="8"/>
                </a:lnTo>
                <a:lnTo>
                  <a:pt x="204" y="14"/>
                </a:lnTo>
              </a:path>
            </a:pathLst>
          </a:custGeom>
          <a:solidFill>
            <a:srgbClr val="CCECFF"/>
          </a:solidFill>
          <a:ln w="28575" cmpd="sng">
            <a:solidFill>
              <a:srgbClr val="244890"/>
            </a:solidFill>
            <a:prstDash val="solid"/>
            <a:round/>
            <a:headEnd/>
            <a:tailEnd/>
          </a:ln>
        </p:spPr>
        <p:txBody>
          <a:bodyPr/>
          <a:lstStyle/>
          <a:p>
            <a:endParaRPr lang="el-GR"/>
          </a:p>
        </p:txBody>
      </p:sp>
      <p:sp>
        <p:nvSpPr>
          <p:cNvPr id="58391" name="Freeform 41"/>
          <p:cNvSpPr>
            <a:spLocks/>
          </p:cNvSpPr>
          <p:nvPr/>
        </p:nvSpPr>
        <p:spPr bwMode="auto">
          <a:xfrm>
            <a:off x="3854449" y="3406778"/>
            <a:ext cx="693739" cy="936625"/>
          </a:xfrm>
          <a:custGeom>
            <a:avLst/>
            <a:gdLst>
              <a:gd name="T0" fmla="*/ 76 w 205"/>
              <a:gd name="T1" fmla="*/ 275 h 277"/>
              <a:gd name="T2" fmla="*/ 84 w 205"/>
              <a:gd name="T3" fmla="*/ 277 h 277"/>
              <a:gd name="T4" fmla="*/ 90 w 205"/>
              <a:gd name="T5" fmla="*/ 275 h 277"/>
              <a:gd name="T6" fmla="*/ 99 w 205"/>
              <a:gd name="T7" fmla="*/ 273 h 277"/>
              <a:gd name="T8" fmla="*/ 107 w 205"/>
              <a:gd name="T9" fmla="*/ 270 h 277"/>
              <a:gd name="T10" fmla="*/ 126 w 205"/>
              <a:gd name="T11" fmla="*/ 258 h 277"/>
              <a:gd name="T12" fmla="*/ 147 w 205"/>
              <a:gd name="T13" fmla="*/ 245 h 277"/>
              <a:gd name="T14" fmla="*/ 167 w 205"/>
              <a:gd name="T15" fmla="*/ 229 h 277"/>
              <a:gd name="T16" fmla="*/ 182 w 205"/>
              <a:gd name="T17" fmla="*/ 212 h 277"/>
              <a:gd name="T18" fmla="*/ 196 w 205"/>
              <a:gd name="T19" fmla="*/ 197 h 277"/>
              <a:gd name="T20" fmla="*/ 203 w 205"/>
              <a:gd name="T21" fmla="*/ 185 h 277"/>
              <a:gd name="T22" fmla="*/ 203 w 205"/>
              <a:gd name="T23" fmla="*/ 177 h 277"/>
              <a:gd name="T24" fmla="*/ 205 w 205"/>
              <a:gd name="T25" fmla="*/ 168 h 277"/>
              <a:gd name="T26" fmla="*/ 203 w 205"/>
              <a:gd name="T27" fmla="*/ 158 h 277"/>
              <a:gd name="T28" fmla="*/ 203 w 205"/>
              <a:gd name="T29" fmla="*/ 145 h 277"/>
              <a:gd name="T30" fmla="*/ 197 w 205"/>
              <a:gd name="T31" fmla="*/ 116 h 277"/>
              <a:gd name="T32" fmla="*/ 190 w 205"/>
              <a:gd name="T33" fmla="*/ 87 h 277"/>
              <a:gd name="T34" fmla="*/ 178 w 205"/>
              <a:gd name="T35" fmla="*/ 56 h 277"/>
              <a:gd name="T36" fmla="*/ 167 w 205"/>
              <a:gd name="T37" fmla="*/ 31 h 277"/>
              <a:gd name="T38" fmla="*/ 161 w 205"/>
              <a:gd name="T39" fmla="*/ 20 h 277"/>
              <a:gd name="T40" fmla="*/ 155 w 205"/>
              <a:gd name="T41" fmla="*/ 12 h 277"/>
              <a:gd name="T42" fmla="*/ 149 w 205"/>
              <a:gd name="T43" fmla="*/ 6 h 277"/>
              <a:gd name="T44" fmla="*/ 142 w 205"/>
              <a:gd name="T45" fmla="*/ 2 h 277"/>
              <a:gd name="T46" fmla="*/ 134 w 205"/>
              <a:gd name="T47" fmla="*/ 0 h 277"/>
              <a:gd name="T48" fmla="*/ 126 w 205"/>
              <a:gd name="T49" fmla="*/ 2 h 277"/>
              <a:gd name="T50" fmla="*/ 117 w 205"/>
              <a:gd name="T51" fmla="*/ 4 h 277"/>
              <a:gd name="T52" fmla="*/ 105 w 205"/>
              <a:gd name="T53" fmla="*/ 8 h 277"/>
              <a:gd name="T54" fmla="*/ 82 w 205"/>
              <a:gd name="T55" fmla="*/ 22 h 277"/>
              <a:gd name="T56" fmla="*/ 61 w 205"/>
              <a:gd name="T57" fmla="*/ 37 h 277"/>
              <a:gd name="T58" fmla="*/ 38 w 205"/>
              <a:gd name="T59" fmla="*/ 54 h 277"/>
              <a:gd name="T60" fmla="*/ 21 w 205"/>
              <a:gd name="T61" fmla="*/ 73 h 277"/>
              <a:gd name="T62" fmla="*/ 13 w 205"/>
              <a:gd name="T63" fmla="*/ 83 h 277"/>
              <a:gd name="T64" fmla="*/ 7 w 205"/>
              <a:gd name="T65" fmla="*/ 93 h 277"/>
              <a:gd name="T66" fmla="*/ 3 w 205"/>
              <a:gd name="T67" fmla="*/ 100 h 277"/>
              <a:gd name="T68" fmla="*/ 0 w 205"/>
              <a:gd name="T69" fmla="*/ 108 h 277"/>
              <a:gd name="T70" fmla="*/ 0 w 205"/>
              <a:gd name="T71" fmla="*/ 116 h 277"/>
              <a:gd name="T72" fmla="*/ 0 w 205"/>
              <a:gd name="T73" fmla="*/ 125 h 277"/>
              <a:gd name="T74" fmla="*/ 0 w 205"/>
              <a:gd name="T75" fmla="*/ 135 h 277"/>
              <a:gd name="T76" fmla="*/ 2 w 205"/>
              <a:gd name="T77" fmla="*/ 148 h 277"/>
              <a:gd name="T78" fmla="*/ 9 w 205"/>
              <a:gd name="T79" fmla="*/ 173 h 277"/>
              <a:gd name="T80" fmla="*/ 19 w 205"/>
              <a:gd name="T81" fmla="*/ 200 h 277"/>
              <a:gd name="T82" fmla="*/ 30 w 205"/>
              <a:gd name="T83" fmla="*/ 227 h 277"/>
              <a:gd name="T84" fmla="*/ 46 w 205"/>
              <a:gd name="T85" fmla="*/ 250 h 277"/>
              <a:gd name="T86" fmla="*/ 53 w 205"/>
              <a:gd name="T87" fmla="*/ 260 h 277"/>
              <a:gd name="T88" fmla="*/ 61 w 205"/>
              <a:gd name="T89" fmla="*/ 268 h 277"/>
              <a:gd name="T90" fmla="*/ 69 w 205"/>
              <a:gd name="T91" fmla="*/ 273 h 277"/>
              <a:gd name="T92" fmla="*/ 76 w 205"/>
              <a:gd name="T93" fmla="*/ 275 h 27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5"/>
              <a:gd name="T142" fmla="*/ 0 h 277"/>
              <a:gd name="T143" fmla="*/ 205 w 205"/>
              <a:gd name="T144" fmla="*/ 277 h 27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5" h="277">
                <a:moveTo>
                  <a:pt x="76" y="275"/>
                </a:moveTo>
                <a:lnTo>
                  <a:pt x="84" y="277"/>
                </a:lnTo>
                <a:lnTo>
                  <a:pt x="90" y="275"/>
                </a:lnTo>
                <a:lnTo>
                  <a:pt x="99" y="273"/>
                </a:lnTo>
                <a:lnTo>
                  <a:pt x="107" y="270"/>
                </a:lnTo>
                <a:lnTo>
                  <a:pt x="126" y="258"/>
                </a:lnTo>
                <a:lnTo>
                  <a:pt x="147" y="245"/>
                </a:lnTo>
                <a:lnTo>
                  <a:pt x="167" y="229"/>
                </a:lnTo>
                <a:lnTo>
                  <a:pt x="182" y="212"/>
                </a:lnTo>
                <a:lnTo>
                  <a:pt x="196" y="197"/>
                </a:lnTo>
                <a:lnTo>
                  <a:pt x="203" y="185"/>
                </a:lnTo>
                <a:lnTo>
                  <a:pt x="203" y="177"/>
                </a:lnTo>
                <a:lnTo>
                  <a:pt x="205" y="168"/>
                </a:lnTo>
                <a:lnTo>
                  <a:pt x="203" y="158"/>
                </a:lnTo>
                <a:lnTo>
                  <a:pt x="203" y="145"/>
                </a:lnTo>
                <a:lnTo>
                  <a:pt x="197" y="116"/>
                </a:lnTo>
                <a:lnTo>
                  <a:pt x="190" y="87"/>
                </a:lnTo>
                <a:lnTo>
                  <a:pt x="178" y="56"/>
                </a:lnTo>
                <a:lnTo>
                  <a:pt x="167" y="31"/>
                </a:lnTo>
                <a:lnTo>
                  <a:pt x="161" y="20"/>
                </a:lnTo>
                <a:lnTo>
                  <a:pt x="155" y="12"/>
                </a:lnTo>
                <a:lnTo>
                  <a:pt x="149" y="6"/>
                </a:lnTo>
                <a:lnTo>
                  <a:pt x="142" y="2"/>
                </a:lnTo>
                <a:lnTo>
                  <a:pt x="134" y="0"/>
                </a:lnTo>
                <a:lnTo>
                  <a:pt x="126" y="2"/>
                </a:lnTo>
                <a:lnTo>
                  <a:pt x="117" y="4"/>
                </a:lnTo>
                <a:lnTo>
                  <a:pt x="105" y="8"/>
                </a:lnTo>
                <a:lnTo>
                  <a:pt x="82" y="22"/>
                </a:lnTo>
                <a:lnTo>
                  <a:pt x="61" y="37"/>
                </a:lnTo>
                <a:lnTo>
                  <a:pt x="38" y="54"/>
                </a:lnTo>
                <a:lnTo>
                  <a:pt x="21" y="73"/>
                </a:lnTo>
                <a:lnTo>
                  <a:pt x="13" y="83"/>
                </a:lnTo>
                <a:lnTo>
                  <a:pt x="7" y="93"/>
                </a:lnTo>
                <a:lnTo>
                  <a:pt x="3" y="100"/>
                </a:lnTo>
                <a:lnTo>
                  <a:pt x="0" y="108"/>
                </a:lnTo>
                <a:lnTo>
                  <a:pt x="0" y="116"/>
                </a:lnTo>
                <a:lnTo>
                  <a:pt x="0" y="125"/>
                </a:lnTo>
                <a:lnTo>
                  <a:pt x="0" y="135"/>
                </a:lnTo>
                <a:lnTo>
                  <a:pt x="2" y="148"/>
                </a:lnTo>
                <a:lnTo>
                  <a:pt x="9" y="173"/>
                </a:lnTo>
                <a:lnTo>
                  <a:pt x="19" y="200"/>
                </a:lnTo>
                <a:lnTo>
                  <a:pt x="30" y="227"/>
                </a:lnTo>
                <a:lnTo>
                  <a:pt x="46" y="250"/>
                </a:lnTo>
                <a:lnTo>
                  <a:pt x="53" y="260"/>
                </a:lnTo>
                <a:lnTo>
                  <a:pt x="61" y="268"/>
                </a:lnTo>
                <a:lnTo>
                  <a:pt x="69" y="273"/>
                </a:lnTo>
                <a:lnTo>
                  <a:pt x="76" y="275"/>
                </a:lnTo>
              </a:path>
            </a:pathLst>
          </a:custGeom>
          <a:solidFill>
            <a:srgbClr val="CCECFF"/>
          </a:solidFill>
          <a:ln w="28575" cmpd="sng">
            <a:solidFill>
              <a:srgbClr val="244890"/>
            </a:solidFill>
            <a:prstDash val="solid"/>
            <a:round/>
            <a:headEnd/>
            <a:tailEnd/>
          </a:ln>
        </p:spPr>
        <p:txBody>
          <a:bodyPr/>
          <a:lstStyle/>
          <a:p>
            <a:endParaRPr lang="el-GR"/>
          </a:p>
        </p:txBody>
      </p:sp>
      <p:sp>
        <p:nvSpPr>
          <p:cNvPr id="58392" name="Freeform 42"/>
          <p:cNvSpPr>
            <a:spLocks/>
          </p:cNvSpPr>
          <p:nvPr/>
        </p:nvSpPr>
        <p:spPr bwMode="auto">
          <a:xfrm>
            <a:off x="7934327" y="3362327"/>
            <a:ext cx="687388" cy="923925"/>
          </a:xfrm>
          <a:custGeom>
            <a:avLst/>
            <a:gdLst>
              <a:gd name="T0" fmla="*/ 130 w 203"/>
              <a:gd name="T1" fmla="*/ 273 h 273"/>
              <a:gd name="T2" fmla="*/ 125 w 203"/>
              <a:gd name="T3" fmla="*/ 273 h 273"/>
              <a:gd name="T4" fmla="*/ 117 w 203"/>
              <a:gd name="T5" fmla="*/ 271 h 273"/>
              <a:gd name="T6" fmla="*/ 109 w 203"/>
              <a:gd name="T7" fmla="*/ 269 h 273"/>
              <a:gd name="T8" fmla="*/ 100 w 203"/>
              <a:gd name="T9" fmla="*/ 265 h 273"/>
              <a:gd name="T10" fmla="*/ 80 w 203"/>
              <a:gd name="T11" fmla="*/ 256 h 273"/>
              <a:gd name="T12" fmla="*/ 61 w 203"/>
              <a:gd name="T13" fmla="*/ 242 h 273"/>
              <a:gd name="T14" fmla="*/ 40 w 203"/>
              <a:gd name="T15" fmla="*/ 229 h 273"/>
              <a:gd name="T16" fmla="*/ 25 w 203"/>
              <a:gd name="T17" fmla="*/ 211 h 273"/>
              <a:gd name="T18" fmla="*/ 11 w 203"/>
              <a:gd name="T19" fmla="*/ 198 h 273"/>
              <a:gd name="T20" fmla="*/ 4 w 203"/>
              <a:gd name="T21" fmla="*/ 185 h 273"/>
              <a:gd name="T22" fmla="*/ 2 w 203"/>
              <a:gd name="T23" fmla="*/ 179 h 273"/>
              <a:gd name="T24" fmla="*/ 0 w 203"/>
              <a:gd name="T25" fmla="*/ 169 h 273"/>
              <a:gd name="T26" fmla="*/ 0 w 203"/>
              <a:gd name="T27" fmla="*/ 158 h 273"/>
              <a:gd name="T28" fmla="*/ 2 w 203"/>
              <a:gd name="T29" fmla="*/ 146 h 273"/>
              <a:gd name="T30" fmla="*/ 6 w 203"/>
              <a:gd name="T31" fmla="*/ 117 h 273"/>
              <a:gd name="T32" fmla="*/ 13 w 203"/>
              <a:gd name="T33" fmla="*/ 86 h 273"/>
              <a:gd name="T34" fmla="*/ 23 w 203"/>
              <a:gd name="T35" fmla="*/ 56 h 273"/>
              <a:gd name="T36" fmla="*/ 32 w 203"/>
              <a:gd name="T37" fmla="*/ 31 h 273"/>
              <a:gd name="T38" fmla="*/ 38 w 203"/>
              <a:gd name="T39" fmla="*/ 19 h 273"/>
              <a:gd name="T40" fmla="*/ 44 w 203"/>
              <a:gd name="T41" fmla="*/ 11 h 273"/>
              <a:gd name="T42" fmla="*/ 50 w 203"/>
              <a:gd name="T43" fmla="*/ 4 h 273"/>
              <a:gd name="T44" fmla="*/ 56 w 203"/>
              <a:gd name="T45" fmla="*/ 0 h 273"/>
              <a:gd name="T46" fmla="*/ 63 w 203"/>
              <a:gd name="T47" fmla="*/ 0 h 273"/>
              <a:gd name="T48" fmla="*/ 73 w 203"/>
              <a:gd name="T49" fmla="*/ 0 h 273"/>
              <a:gd name="T50" fmla="*/ 82 w 203"/>
              <a:gd name="T51" fmla="*/ 2 h 273"/>
              <a:gd name="T52" fmla="*/ 94 w 203"/>
              <a:gd name="T53" fmla="*/ 6 h 273"/>
              <a:gd name="T54" fmla="*/ 117 w 203"/>
              <a:gd name="T55" fmla="*/ 17 h 273"/>
              <a:gd name="T56" fmla="*/ 140 w 203"/>
              <a:gd name="T57" fmla="*/ 33 h 273"/>
              <a:gd name="T58" fmla="*/ 161 w 203"/>
              <a:gd name="T59" fmla="*/ 50 h 273"/>
              <a:gd name="T60" fmla="*/ 180 w 203"/>
              <a:gd name="T61" fmla="*/ 69 h 273"/>
              <a:gd name="T62" fmla="*/ 188 w 203"/>
              <a:gd name="T63" fmla="*/ 77 h 273"/>
              <a:gd name="T64" fmla="*/ 196 w 203"/>
              <a:gd name="T65" fmla="*/ 86 h 273"/>
              <a:gd name="T66" fmla="*/ 200 w 203"/>
              <a:gd name="T67" fmla="*/ 94 h 273"/>
              <a:gd name="T68" fmla="*/ 203 w 203"/>
              <a:gd name="T69" fmla="*/ 102 h 273"/>
              <a:gd name="T70" fmla="*/ 203 w 203"/>
              <a:gd name="T71" fmla="*/ 110 h 273"/>
              <a:gd name="T72" fmla="*/ 203 w 203"/>
              <a:gd name="T73" fmla="*/ 119 h 273"/>
              <a:gd name="T74" fmla="*/ 203 w 203"/>
              <a:gd name="T75" fmla="*/ 129 h 273"/>
              <a:gd name="T76" fmla="*/ 201 w 203"/>
              <a:gd name="T77" fmla="*/ 142 h 273"/>
              <a:gd name="T78" fmla="*/ 196 w 203"/>
              <a:gd name="T79" fmla="*/ 167 h 273"/>
              <a:gd name="T80" fmla="*/ 188 w 203"/>
              <a:gd name="T81" fmla="*/ 196 h 273"/>
              <a:gd name="T82" fmla="*/ 177 w 203"/>
              <a:gd name="T83" fmla="*/ 223 h 273"/>
              <a:gd name="T84" fmla="*/ 163 w 203"/>
              <a:gd name="T85" fmla="*/ 246 h 273"/>
              <a:gd name="T86" fmla="*/ 155 w 203"/>
              <a:gd name="T87" fmla="*/ 256 h 273"/>
              <a:gd name="T88" fmla="*/ 148 w 203"/>
              <a:gd name="T89" fmla="*/ 263 h 273"/>
              <a:gd name="T90" fmla="*/ 140 w 203"/>
              <a:gd name="T91" fmla="*/ 269 h 273"/>
              <a:gd name="T92" fmla="*/ 130 w 203"/>
              <a:gd name="T93" fmla="*/ 273 h 2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3"/>
              <a:gd name="T142" fmla="*/ 0 h 273"/>
              <a:gd name="T143" fmla="*/ 203 w 203"/>
              <a:gd name="T144" fmla="*/ 273 h 27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3" h="273">
                <a:moveTo>
                  <a:pt x="130" y="273"/>
                </a:moveTo>
                <a:lnTo>
                  <a:pt x="125" y="273"/>
                </a:lnTo>
                <a:lnTo>
                  <a:pt x="117" y="271"/>
                </a:lnTo>
                <a:lnTo>
                  <a:pt x="109" y="269"/>
                </a:lnTo>
                <a:lnTo>
                  <a:pt x="100" y="265"/>
                </a:lnTo>
                <a:lnTo>
                  <a:pt x="80" y="256"/>
                </a:lnTo>
                <a:lnTo>
                  <a:pt x="61" y="242"/>
                </a:lnTo>
                <a:lnTo>
                  <a:pt x="40" y="229"/>
                </a:lnTo>
                <a:lnTo>
                  <a:pt x="25" y="211"/>
                </a:lnTo>
                <a:lnTo>
                  <a:pt x="11" y="198"/>
                </a:lnTo>
                <a:lnTo>
                  <a:pt x="4" y="185"/>
                </a:lnTo>
                <a:lnTo>
                  <a:pt x="2" y="179"/>
                </a:lnTo>
                <a:lnTo>
                  <a:pt x="0" y="169"/>
                </a:lnTo>
                <a:lnTo>
                  <a:pt x="0" y="158"/>
                </a:lnTo>
                <a:lnTo>
                  <a:pt x="2" y="146"/>
                </a:lnTo>
                <a:lnTo>
                  <a:pt x="6" y="117"/>
                </a:lnTo>
                <a:lnTo>
                  <a:pt x="13" y="86"/>
                </a:lnTo>
                <a:lnTo>
                  <a:pt x="23" y="56"/>
                </a:lnTo>
                <a:lnTo>
                  <a:pt x="32" y="31"/>
                </a:lnTo>
                <a:lnTo>
                  <a:pt x="38" y="19"/>
                </a:lnTo>
                <a:lnTo>
                  <a:pt x="44" y="11"/>
                </a:lnTo>
                <a:lnTo>
                  <a:pt x="50" y="4"/>
                </a:lnTo>
                <a:lnTo>
                  <a:pt x="56" y="0"/>
                </a:lnTo>
                <a:lnTo>
                  <a:pt x="63" y="0"/>
                </a:lnTo>
                <a:lnTo>
                  <a:pt x="73" y="0"/>
                </a:lnTo>
                <a:lnTo>
                  <a:pt x="82" y="2"/>
                </a:lnTo>
                <a:lnTo>
                  <a:pt x="94" y="6"/>
                </a:lnTo>
                <a:lnTo>
                  <a:pt x="117" y="17"/>
                </a:lnTo>
                <a:lnTo>
                  <a:pt x="140" y="33"/>
                </a:lnTo>
                <a:lnTo>
                  <a:pt x="161" y="50"/>
                </a:lnTo>
                <a:lnTo>
                  <a:pt x="180" y="69"/>
                </a:lnTo>
                <a:lnTo>
                  <a:pt x="188" y="77"/>
                </a:lnTo>
                <a:lnTo>
                  <a:pt x="196" y="86"/>
                </a:lnTo>
                <a:lnTo>
                  <a:pt x="200" y="94"/>
                </a:lnTo>
                <a:lnTo>
                  <a:pt x="203" y="102"/>
                </a:lnTo>
                <a:lnTo>
                  <a:pt x="203" y="110"/>
                </a:lnTo>
                <a:lnTo>
                  <a:pt x="203" y="119"/>
                </a:lnTo>
                <a:lnTo>
                  <a:pt x="203" y="129"/>
                </a:lnTo>
                <a:lnTo>
                  <a:pt x="201" y="142"/>
                </a:lnTo>
                <a:lnTo>
                  <a:pt x="196" y="167"/>
                </a:lnTo>
                <a:lnTo>
                  <a:pt x="188" y="196"/>
                </a:lnTo>
                <a:lnTo>
                  <a:pt x="177" y="223"/>
                </a:lnTo>
                <a:lnTo>
                  <a:pt x="163" y="246"/>
                </a:lnTo>
                <a:lnTo>
                  <a:pt x="155" y="256"/>
                </a:lnTo>
                <a:lnTo>
                  <a:pt x="148" y="263"/>
                </a:lnTo>
                <a:lnTo>
                  <a:pt x="140" y="269"/>
                </a:lnTo>
                <a:lnTo>
                  <a:pt x="130" y="273"/>
                </a:lnTo>
              </a:path>
            </a:pathLst>
          </a:custGeom>
          <a:solidFill>
            <a:srgbClr val="CCECFF"/>
          </a:solidFill>
          <a:ln w="28575" cmpd="sng">
            <a:solidFill>
              <a:srgbClr val="244890"/>
            </a:solidFill>
            <a:prstDash val="solid"/>
            <a:round/>
            <a:headEnd/>
            <a:tailEnd/>
          </a:ln>
        </p:spPr>
        <p:txBody>
          <a:bodyPr/>
          <a:lstStyle/>
          <a:p>
            <a:endParaRPr lang="el-GR"/>
          </a:p>
        </p:txBody>
      </p:sp>
      <p:sp>
        <p:nvSpPr>
          <p:cNvPr id="58393" name="Freeform 43"/>
          <p:cNvSpPr>
            <a:spLocks/>
          </p:cNvSpPr>
          <p:nvPr/>
        </p:nvSpPr>
        <p:spPr bwMode="auto">
          <a:xfrm>
            <a:off x="5457828" y="4900614"/>
            <a:ext cx="760413" cy="423862"/>
          </a:xfrm>
          <a:custGeom>
            <a:avLst/>
            <a:gdLst>
              <a:gd name="T0" fmla="*/ 0 w 225"/>
              <a:gd name="T1" fmla="*/ 84 h 125"/>
              <a:gd name="T2" fmla="*/ 6 w 225"/>
              <a:gd name="T3" fmla="*/ 105 h 125"/>
              <a:gd name="T4" fmla="*/ 13 w 225"/>
              <a:gd name="T5" fmla="*/ 119 h 125"/>
              <a:gd name="T6" fmla="*/ 17 w 225"/>
              <a:gd name="T7" fmla="*/ 123 h 125"/>
              <a:gd name="T8" fmla="*/ 21 w 225"/>
              <a:gd name="T9" fmla="*/ 125 h 125"/>
              <a:gd name="T10" fmla="*/ 27 w 225"/>
              <a:gd name="T11" fmla="*/ 125 h 125"/>
              <a:gd name="T12" fmla="*/ 33 w 225"/>
              <a:gd name="T13" fmla="*/ 125 h 125"/>
              <a:gd name="T14" fmla="*/ 65 w 225"/>
              <a:gd name="T15" fmla="*/ 111 h 125"/>
              <a:gd name="T16" fmla="*/ 119 w 225"/>
              <a:gd name="T17" fmla="*/ 94 h 125"/>
              <a:gd name="T18" fmla="*/ 150 w 225"/>
              <a:gd name="T19" fmla="*/ 88 h 125"/>
              <a:gd name="T20" fmla="*/ 175 w 225"/>
              <a:gd name="T21" fmla="*/ 88 h 125"/>
              <a:gd name="T22" fmla="*/ 194 w 225"/>
              <a:gd name="T23" fmla="*/ 86 h 125"/>
              <a:gd name="T24" fmla="*/ 209 w 225"/>
              <a:gd name="T25" fmla="*/ 86 h 125"/>
              <a:gd name="T26" fmla="*/ 215 w 225"/>
              <a:gd name="T27" fmla="*/ 86 h 125"/>
              <a:gd name="T28" fmla="*/ 219 w 225"/>
              <a:gd name="T29" fmla="*/ 84 h 125"/>
              <a:gd name="T30" fmla="*/ 223 w 225"/>
              <a:gd name="T31" fmla="*/ 80 h 125"/>
              <a:gd name="T32" fmla="*/ 225 w 225"/>
              <a:gd name="T33" fmla="*/ 77 h 125"/>
              <a:gd name="T34" fmla="*/ 225 w 225"/>
              <a:gd name="T35" fmla="*/ 61 h 125"/>
              <a:gd name="T36" fmla="*/ 221 w 225"/>
              <a:gd name="T37" fmla="*/ 40 h 125"/>
              <a:gd name="T38" fmla="*/ 219 w 225"/>
              <a:gd name="T39" fmla="*/ 30 h 125"/>
              <a:gd name="T40" fmla="*/ 215 w 225"/>
              <a:gd name="T41" fmla="*/ 25 h 125"/>
              <a:gd name="T42" fmla="*/ 211 w 225"/>
              <a:gd name="T43" fmla="*/ 17 h 125"/>
              <a:gd name="T44" fmla="*/ 205 w 225"/>
              <a:gd name="T45" fmla="*/ 13 h 125"/>
              <a:gd name="T46" fmla="*/ 200 w 225"/>
              <a:gd name="T47" fmla="*/ 9 h 125"/>
              <a:gd name="T48" fmla="*/ 194 w 225"/>
              <a:gd name="T49" fmla="*/ 5 h 125"/>
              <a:gd name="T50" fmla="*/ 186 w 225"/>
              <a:gd name="T51" fmla="*/ 4 h 125"/>
              <a:gd name="T52" fmla="*/ 178 w 225"/>
              <a:gd name="T53" fmla="*/ 2 h 125"/>
              <a:gd name="T54" fmla="*/ 161 w 225"/>
              <a:gd name="T55" fmla="*/ 0 h 125"/>
              <a:gd name="T56" fmla="*/ 142 w 225"/>
              <a:gd name="T57" fmla="*/ 0 h 125"/>
              <a:gd name="T58" fmla="*/ 123 w 225"/>
              <a:gd name="T59" fmla="*/ 2 h 125"/>
              <a:gd name="T60" fmla="*/ 104 w 225"/>
              <a:gd name="T61" fmla="*/ 5 h 125"/>
              <a:gd name="T62" fmla="*/ 84 w 225"/>
              <a:gd name="T63" fmla="*/ 9 h 125"/>
              <a:gd name="T64" fmla="*/ 65 w 225"/>
              <a:gd name="T65" fmla="*/ 15 h 125"/>
              <a:gd name="T66" fmla="*/ 46 w 225"/>
              <a:gd name="T67" fmla="*/ 21 h 125"/>
              <a:gd name="T68" fmla="*/ 29 w 225"/>
              <a:gd name="T69" fmla="*/ 30 h 125"/>
              <a:gd name="T70" fmla="*/ 21 w 225"/>
              <a:gd name="T71" fmla="*/ 34 h 125"/>
              <a:gd name="T72" fmla="*/ 15 w 225"/>
              <a:gd name="T73" fmla="*/ 40 h 125"/>
              <a:gd name="T74" fmla="*/ 9 w 225"/>
              <a:gd name="T75" fmla="*/ 46 h 125"/>
              <a:gd name="T76" fmla="*/ 6 w 225"/>
              <a:gd name="T77" fmla="*/ 52 h 125"/>
              <a:gd name="T78" fmla="*/ 2 w 225"/>
              <a:gd name="T79" fmla="*/ 59 h 125"/>
              <a:gd name="T80" fmla="*/ 0 w 225"/>
              <a:gd name="T81" fmla="*/ 67 h 125"/>
              <a:gd name="T82" fmla="*/ 0 w 225"/>
              <a:gd name="T83" fmla="*/ 75 h 125"/>
              <a:gd name="T84" fmla="*/ 0 w 225"/>
              <a:gd name="T85" fmla="*/ 84 h 1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5"/>
              <a:gd name="T130" fmla="*/ 0 h 125"/>
              <a:gd name="T131" fmla="*/ 225 w 225"/>
              <a:gd name="T132" fmla="*/ 125 h 1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5" h="125">
                <a:moveTo>
                  <a:pt x="0" y="84"/>
                </a:moveTo>
                <a:lnTo>
                  <a:pt x="6" y="105"/>
                </a:lnTo>
                <a:lnTo>
                  <a:pt x="13" y="119"/>
                </a:lnTo>
                <a:lnTo>
                  <a:pt x="17" y="123"/>
                </a:lnTo>
                <a:lnTo>
                  <a:pt x="21" y="125"/>
                </a:lnTo>
                <a:lnTo>
                  <a:pt x="27" y="125"/>
                </a:lnTo>
                <a:lnTo>
                  <a:pt x="33" y="125"/>
                </a:lnTo>
                <a:lnTo>
                  <a:pt x="65" y="111"/>
                </a:lnTo>
                <a:lnTo>
                  <a:pt x="119" y="94"/>
                </a:lnTo>
                <a:lnTo>
                  <a:pt x="150" y="88"/>
                </a:lnTo>
                <a:lnTo>
                  <a:pt x="175" y="88"/>
                </a:lnTo>
                <a:lnTo>
                  <a:pt x="194" y="86"/>
                </a:lnTo>
                <a:lnTo>
                  <a:pt x="209" y="86"/>
                </a:lnTo>
                <a:lnTo>
                  <a:pt x="215" y="86"/>
                </a:lnTo>
                <a:lnTo>
                  <a:pt x="219" y="84"/>
                </a:lnTo>
                <a:lnTo>
                  <a:pt x="223" y="80"/>
                </a:lnTo>
                <a:lnTo>
                  <a:pt x="225" y="77"/>
                </a:lnTo>
                <a:lnTo>
                  <a:pt x="225" y="61"/>
                </a:lnTo>
                <a:lnTo>
                  <a:pt x="221" y="40"/>
                </a:lnTo>
                <a:lnTo>
                  <a:pt x="219" y="30"/>
                </a:lnTo>
                <a:lnTo>
                  <a:pt x="215" y="25"/>
                </a:lnTo>
                <a:lnTo>
                  <a:pt x="211" y="17"/>
                </a:lnTo>
                <a:lnTo>
                  <a:pt x="205" y="13"/>
                </a:lnTo>
                <a:lnTo>
                  <a:pt x="200" y="9"/>
                </a:lnTo>
                <a:lnTo>
                  <a:pt x="194" y="5"/>
                </a:lnTo>
                <a:lnTo>
                  <a:pt x="186" y="4"/>
                </a:lnTo>
                <a:lnTo>
                  <a:pt x="178" y="2"/>
                </a:lnTo>
                <a:lnTo>
                  <a:pt x="161" y="0"/>
                </a:lnTo>
                <a:lnTo>
                  <a:pt x="142" y="0"/>
                </a:lnTo>
                <a:lnTo>
                  <a:pt x="123" y="2"/>
                </a:lnTo>
                <a:lnTo>
                  <a:pt x="104" y="5"/>
                </a:lnTo>
                <a:lnTo>
                  <a:pt x="84" y="9"/>
                </a:lnTo>
                <a:lnTo>
                  <a:pt x="65" y="15"/>
                </a:lnTo>
                <a:lnTo>
                  <a:pt x="46" y="21"/>
                </a:lnTo>
                <a:lnTo>
                  <a:pt x="29" y="30"/>
                </a:lnTo>
                <a:lnTo>
                  <a:pt x="21" y="34"/>
                </a:lnTo>
                <a:lnTo>
                  <a:pt x="15" y="40"/>
                </a:lnTo>
                <a:lnTo>
                  <a:pt x="9" y="46"/>
                </a:lnTo>
                <a:lnTo>
                  <a:pt x="6" y="52"/>
                </a:lnTo>
                <a:lnTo>
                  <a:pt x="2" y="59"/>
                </a:lnTo>
                <a:lnTo>
                  <a:pt x="0" y="67"/>
                </a:lnTo>
                <a:lnTo>
                  <a:pt x="0" y="75"/>
                </a:lnTo>
                <a:lnTo>
                  <a:pt x="0" y="84"/>
                </a:lnTo>
              </a:path>
            </a:pathLst>
          </a:custGeom>
          <a:solidFill>
            <a:schemeClr val="bg1"/>
          </a:solidFill>
          <a:ln w="28575" cmpd="sng">
            <a:solidFill>
              <a:srgbClr val="244890"/>
            </a:solidFill>
            <a:prstDash val="solid"/>
            <a:round/>
            <a:headEnd/>
            <a:tailEnd/>
          </a:ln>
        </p:spPr>
        <p:txBody>
          <a:bodyPr/>
          <a:lstStyle/>
          <a:p>
            <a:endParaRPr lang="el-GR"/>
          </a:p>
        </p:txBody>
      </p:sp>
      <p:sp>
        <p:nvSpPr>
          <p:cNvPr id="58394" name="Freeform 44"/>
          <p:cNvSpPr>
            <a:spLocks/>
          </p:cNvSpPr>
          <p:nvPr/>
        </p:nvSpPr>
        <p:spPr bwMode="auto">
          <a:xfrm>
            <a:off x="4397375" y="5292725"/>
            <a:ext cx="606425" cy="723900"/>
          </a:xfrm>
          <a:custGeom>
            <a:avLst/>
            <a:gdLst>
              <a:gd name="T0" fmla="*/ 36 w 179"/>
              <a:gd name="T1" fmla="*/ 212 h 214"/>
              <a:gd name="T2" fmla="*/ 42 w 179"/>
              <a:gd name="T3" fmla="*/ 214 h 214"/>
              <a:gd name="T4" fmla="*/ 50 w 179"/>
              <a:gd name="T5" fmla="*/ 214 h 214"/>
              <a:gd name="T6" fmla="*/ 58 w 179"/>
              <a:gd name="T7" fmla="*/ 212 h 214"/>
              <a:gd name="T8" fmla="*/ 67 w 179"/>
              <a:gd name="T9" fmla="*/ 210 h 214"/>
              <a:gd name="T10" fmla="*/ 90 w 179"/>
              <a:gd name="T11" fmla="*/ 202 h 214"/>
              <a:gd name="T12" fmla="*/ 113 w 179"/>
              <a:gd name="T13" fmla="*/ 193 h 214"/>
              <a:gd name="T14" fmla="*/ 134 w 179"/>
              <a:gd name="T15" fmla="*/ 179 h 214"/>
              <a:gd name="T16" fmla="*/ 154 w 179"/>
              <a:gd name="T17" fmla="*/ 168 h 214"/>
              <a:gd name="T18" fmla="*/ 169 w 179"/>
              <a:gd name="T19" fmla="*/ 154 h 214"/>
              <a:gd name="T20" fmla="*/ 177 w 179"/>
              <a:gd name="T21" fmla="*/ 145 h 214"/>
              <a:gd name="T22" fmla="*/ 179 w 179"/>
              <a:gd name="T23" fmla="*/ 131 h 214"/>
              <a:gd name="T24" fmla="*/ 179 w 179"/>
              <a:gd name="T25" fmla="*/ 114 h 214"/>
              <a:gd name="T26" fmla="*/ 175 w 179"/>
              <a:gd name="T27" fmla="*/ 91 h 214"/>
              <a:gd name="T28" fmla="*/ 169 w 179"/>
              <a:gd name="T29" fmla="*/ 68 h 214"/>
              <a:gd name="T30" fmla="*/ 161 w 179"/>
              <a:gd name="T31" fmla="*/ 45 h 214"/>
              <a:gd name="T32" fmla="*/ 152 w 179"/>
              <a:gd name="T33" fmla="*/ 25 h 214"/>
              <a:gd name="T34" fmla="*/ 148 w 179"/>
              <a:gd name="T35" fmla="*/ 18 h 214"/>
              <a:gd name="T36" fmla="*/ 142 w 179"/>
              <a:gd name="T37" fmla="*/ 10 h 214"/>
              <a:gd name="T38" fmla="*/ 136 w 179"/>
              <a:gd name="T39" fmla="*/ 6 h 214"/>
              <a:gd name="T40" fmla="*/ 132 w 179"/>
              <a:gd name="T41" fmla="*/ 2 h 214"/>
              <a:gd name="T42" fmla="*/ 125 w 179"/>
              <a:gd name="T43" fmla="*/ 0 h 214"/>
              <a:gd name="T44" fmla="*/ 119 w 179"/>
              <a:gd name="T45" fmla="*/ 0 h 214"/>
              <a:gd name="T46" fmla="*/ 109 w 179"/>
              <a:gd name="T47" fmla="*/ 2 h 214"/>
              <a:gd name="T48" fmla="*/ 102 w 179"/>
              <a:gd name="T49" fmla="*/ 4 h 214"/>
              <a:gd name="T50" fmla="*/ 83 w 179"/>
              <a:gd name="T51" fmla="*/ 10 h 214"/>
              <a:gd name="T52" fmla="*/ 63 w 179"/>
              <a:gd name="T53" fmla="*/ 20 h 214"/>
              <a:gd name="T54" fmla="*/ 46 w 179"/>
              <a:gd name="T55" fmla="*/ 31 h 214"/>
              <a:gd name="T56" fmla="*/ 29 w 179"/>
              <a:gd name="T57" fmla="*/ 45 h 214"/>
              <a:gd name="T58" fmla="*/ 15 w 179"/>
              <a:gd name="T59" fmla="*/ 58 h 214"/>
              <a:gd name="T60" fmla="*/ 8 w 179"/>
              <a:gd name="T61" fmla="*/ 71 h 214"/>
              <a:gd name="T62" fmla="*/ 2 w 179"/>
              <a:gd name="T63" fmla="*/ 87 h 214"/>
              <a:gd name="T64" fmla="*/ 0 w 179"/>
              <a:gd name="T65" fmla="*/ 106 h 214"/>
              <a:gd name="T66" fmla="*/ 0 w 179"/>
              <a:gd name="T67" fmla="*/ 127 h 214"/>
              <a:gd name="T68" fmla="*/ 2 w 179"/>
              <a:gd name="T69" fmla="*/ 148 h 214"/>
              <a:gd name="T70" fmla="*/ 8 w 179"/>
              <a:gd name="T71" fmla="*/ 170 h 214"/>
              <a:gd name="T72" fmla="*/ 13 w 179"/>
              <a:gd name="T73" fmla="*/ 189 h 214"/>
              <a:gd name="T74" fmla="*/ 19 w 179"/>
              <a:gd name="T75" fmla="*/ 196 h 214"/>
              <a:gd name="T76" fmla="*/ 23 w 179"/>
              <a:gd name="T77" fmla="*/ 202 h 214"/>
              <a:gd name="T78" fmla="*/ 29 w 179"/>
              <a:gd name="T79" fmla="*/ 208 h 214"/>
              <a:gd name="T80" fmla="*/ 36 w 179"/>
              <a:gd name="T81" fmla="*/ 212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9"/>
              <a:gd name="T124" fmla="*/ 0 h 214"/>
              <a:gd name="T125" fmla="*/ 179 w 179"/>
              <a:gd name="T126" fmla="*/ 214 h 2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9" h="214">
                <a:moveTo>
                  <a:pt x="36" y="212"/>
                </a:moveTo>
                <a:lnTo>
                  <a:pt x="42" y="214"/>
                </a:lnTo>
                <a:lnTo>
                  <a:pt x="50" y="214"/>
                </a:lnTo>
                <a:lnTo>
                  <a:pt x="58" y="212"/>
                </a:lnTo>
                <a:lnTo>
                  <a:pt x="67" y="210"/>
                </a:lnTo>
                <a:lnTo>
                  <a:pt x="90" y="202"/>
                </a:lnTo>
                <a:lnTo>
                  <a:pt x="113" y="193"/>
                </a:lnTo>
                <a:lnTo>
                  <a:pt x="134" y="179"/>
                </a:lnTo>
                <a:lnTo>
                  <a:pt x="154" y="168"/>
                </a:lnTo>
                <a:lnTo>
                  <a:pt x="169" y="154"/>
                </a:lnTo>
                <a:lnTo>
                  <a:pt x="177" y="145"/>
                </a:lnTo>
                <a:lnTo>
                  <a:pt x="179" y="131"/>
                </a:lnTo>
                <a:lnTo>
                  <a:pt x="179" y="114"/>
                </a:lnTo>
                <a:lnTo>
                  <a:pt x="175" y="91"/>
                </a:lnTo>
                <a:lnTo>
                  <a:pt x="169" y="68"/>
                </a:lnTo>
                <a:lnTo>
                  <a:pt x="161" y="45"/>
                </a:lnTo>
                <a:lnTo>
                  <a:pt x="152" y="25"/>
                </a:lnTo>
                <a:lnTo>
                  <a:pt x="148" y="18"/>
                </a:lnTo>
                <a:lnTo>
                  <a:pt x="142" y="10"/>
                </a:lnTo>
                <a:lnTo>
                  <a:pt x="136" y="6"/>
                </a:lnTo>
                <a:lnTo>
                  <a:pt x="132" y="2"/>
                </a:lnTo>
                <a:lnTo>
                  <a:pt x="125" y="0"/>
                </a:lnTo>
                <a:lnTo>
                  <a:pt x="119" y="0"/>
                </a:lnTo>
                <a:lnTo>
                  <a:pt x="109" y="2"/>
                </a:lnTo>
                <a:lnTo>
                  <a:pt x="102" y="4"/>
                </a:lnTo>
                <a:lnTo>
                  <a:pt x="83" y="10"/>
                </a:lnTo>
                <a:lnTo>
                  <a:pt x="63" y="20"/>
                </a:lnTo>
                <a:lnTo>
                  <a:pt x="46" y="31"/>
                </a:lnTo>
                <a:lnTo>
                  <a:pt x="29" y="45"/>
                </a:lnTo>
                <a:lnTo>
                  <a:pt x="15" y="58"/>
                </a:lnTo>
                <a:lnTo>
                  <a:pt x="8" y="71"/>
                </a:lnTo>
                <a:lnTo>
                  <a:pt x="2" y="87"/>
                </a:lnTo>
                <a:lnTo>
                  <a:pt x="0" y="106"/>
                </a:lnTo>
                <a:lnTo>
                  <a:pt x="0" y="127"/>
                </a:lnTo>
                <a:lnTo>
                  <a:pt x="2" y="148"/>
                </a:lnTo>
                <a:lnTo>
                  <a:pt x="8" y="170"/>
                </a:lnTo>
                <a:lnTo>
                  <a:pt x="13" y="189"/>
                </a:lnTo>
                <a:lnTo>
                  <a:pt x="19" y="196"/>
                </a:lnTo>
                <a:lnTo>
                  <a:pt x="23" y="202"/>
                </a:lnTo>
                <a:lnTo>
                  <a:pt x="29" y="208"/>
                </a:lnTo>
                <a:lnTo>
                  <a:pt x="36" y="212"/>
                </a:lnTo>
                <a:close/>
              </a:path>
            </a:pathLst>
          </a:custGeom>
          <a:solidFill>
            <a:schemeClr val="bg1"/>
          </a:solidFill>
          <a:ln w="28575" cmpd="sng">
            <a:solidFill>
              <a:srgbClr val="244890"/>
            </a:solidFill>
            <a:prstDash val="solid"/>
            <a:round/>
            <a:headEnd/>
            <a:tailEnd/>
          </a:ln>
        </p:spPr>
        <p:txBody>
          <a:bodyPr/>
          <a:lstStyle/>
          <a:p>
            <a:endParaRPr lang="el-GR"/>
          </a:p>
        </p:txBody>
      </p:sp>
      <p:sp>
        <p:nvSpPr>
          <p:cNvPr id="58395" name="Freeform 45"/>
          <p:cNvSpPr>
            <a:spLocks/>
          </p:cNvSpPr>
          <p:nvPr/>
        </p:nvSpPr>
        <p:spPr bwMode="auto">
          <a:xfrm>
            <a:off x="7466017" y="5248278"/>
            <a:ext cx="601663" cy="720725"/>
          </a:xfrm>
          <a:custGeom>
            <a:avLst/>
            <a:gdLst>
              <a:gd name="T0" fmla="*/ 142 w 178"/>
              <a:gd name="T1" fmla="*/ 211 h 213"/>
              <a:gd name="T2" fmla="*/ 136 w 178"/>
              <a:gd name="T3" fmla="*/ 213 h 213"/>
              <a:gd name="T4" fmla="*/ 128 w 178"/>
              <a:gd name="T5" fmla="*/ 213 h 213"/>
              <a:gd name="T6" fmla="*/ 121 w 178"/>
              <a:gd name="T7" fmla="*/ 211 h 213"/>
              <a:gd name="T8" fmla="*/ 109 w 178"/>
              <a:gd name="T9" fmla="*/ 209 h 213"/>
              <a:gd name="T10" fmla="*/ 88 w 178"/>
              <a:gd name="T11" fmla="*/ 202 h 213"/>
              <a:gd name="T12" fmla="*/ 65 w 178"/>
              <a:gd name="T13" fmla="*/ 192 h 213"/>
              <a:gd name="T14" fmla="*/ 44 w 178"/>
              <a:gd name="T15" fmla="*/ 179 h 213"/>
              <a:gd name="T16" fmla="*/ 23 w 178"/>
              <a:gd name="T17" fmla="*/ 167 h 213"/>
              <a:gd name="T18" fmla="*/ 9 w 178"/>
              <a:gd name="T19" fmla="*/ 156 h 213"/>
              <a:gd name="T20" fmla="*/ 1 w 178"/>
              <a:gd name="T21" fmla="*/ 144 h 213"/>
              <a:gd name="T22" fmla="*/ 0 w 178"/>
              <a:gd name="T23" fmla="*/ 133 h 213"/>
              <a:gd name="T24" fmla="*/ 0 w 178"/>
              <a:gd name="T25" fmla="*/ 113 h 213"/>
              <a:gd name="T26" fmla="*/ 3 w 178"/>
              <a:gd name="T27" fmla="*/ 92 h 213"/>
              <a:gd name="T28" fmla="*/ 9 w 178"/>
              <a:gd name="T29" fmla="*/ 67 h 213"/>
              <a:gd name="T30" fmla="*/ 17 w 178"/>
              <a:gd name="T31" fmla="*/ 46 h 213"/>
              <a:gd name="T32" fmla="*/ 26 w 178"/>
              <a:gd name="T33" fmla="*/ 25 h 213"/>
              <a:gd name="T34" fmla="*/ 30 w 178"/>
              <a:gd name="T35" fmla="*/ 17 h 213"/>
              <a:gd name="T36" fmla="*/ 36 w 178"/>
              <a:gd name="T37" fmla="*/ 9 h 213"/>
              <a:gd name="T38" fmla="*/ 40 w 178"/>
              <a:gd name="T39" fmla="*/ 6 h 213"/>
              <a:gd name="T40" fmla="*/ 46 w 178"/>
              <a:gd name="T41" fmla="*/ 2 h 213"/>
              <a:gd name="T42" fmla="*/ 51 w 178"/>
              <a:gd name="T43" fmla="*/ 0 h 213"/>
              <a:gd name="T44" fmla="*/ 59 w 178"/>
              <a:gd name="T45" fmla="*/ 0 h 213"/>
              <a:gd name="T46" fmla="*/ 67 w 178"/>
              <a:gd name="T47" fmla="*/ 2 h 213"/>
              <a:gd name="T48" fmla="*/ 76 w 178"/>
              <a:gd name="T49" fmla="*/ 4 h 213"/>
              <a:gd name="T50" fmla="*/ 96 w 178"/>
              <a:gd name="T51" fmla="*/ 9 h 213"/>
              <a:gd name="T52" fmla="*/ 115 w 178"/>
              <a:gd name="T53" fmla="*/ 19 h 213"/>
              <a:gd name="T54" fmla="*/ 132 w 178"/>
              <a:gd name="T55" fmla="*/ 31 h 213"/>
              <a:gd name="T56" fmla="*/ 149 w 178"/>
              <a:gd name="T57" fmla="*/ 44 h 213"/>
              <a:gd name="T58" fmla="*/ 163 w 178"/>
              <a:gd name="T59" fmla="*/ 58 h 213"/>
              <a:gd name="T60" fmla="*/ 170 w 178"/>
              <a:gd name="T61" fmla="*/ 71 h 213"/>
              <a:gd name="T62" fmla="*/ 176 w 178"/>
              <a:gd name="T63" fmla="*/ 86 h 213"/>
              <a:gd name="T64" fmla="*/ 178 w 178"/>
              <a:gd name="T65" fmla="*/ 106 h 213"/>
              <a:gd name="T66" fmla="*/ 178 w 178"/>
              <a:gd name="T67" fmla="*/ 127 h 213"/>
              <a:gd name="T68" fmla="*/ 176 w 178"/>
              <a:gd name="T69" fmla="*/ 148 h 213"/>
              <a:gd name="T70" fmla="*/ 170 w 178"/>
              <a:gd name="T71" fmla="*/ 169 h 213"/>
              <a:gd name="T72" fmla="*/ 163 w 178"/>
              <a:gd name="T73" fmla="*/ 188 h 213"/>
              <a:gd name="T74" fmla="*/ 159 w 178"/>
              <a:gd name="T75" fmla="*/ 196 h 213"/>
              <a:gd name="T76" fmla="*/ 153 w 178"/>
              <a:gd name="T77" fmla="*/ 202 h 213"/>
              <a:gd name="T78" fmla="*/ 147 w 178"/>
              <a:gd name="T79" fmla="*/ 208 h 213"/>
              <a:gd name="T80" fmla="*/ 142 w 178"/>
              <a:gd name="T81" fmla="*/ 211 h 21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8"/>
              <a:gd name="T124" fmla="*/ 0 h 213"/>
              <a:gd name="T125" fmla="*/ 178 w 178"/>
              <a:gd name="T126" fmla="*/ 213 h 21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8" h="213">
                <a:moveTo>
                  <a:pt x="142" y="211"/>
                </a:moveTo>
                <a:lnTo>
                  <a:pt x="136" y="213"/>
                </a:lnTo>
                <a:lnTo>
                  <a:pt x="128" y="213"/>
                </a:lnTo>
                <a:lnTo>
                  <a:pt x="121" y="211"/>
                </a:lnTo>
                <a:lnTo>
                  <a:pt x="109" y="209"/>
                </a:lnTo>
                <a:lnTo>
                  <a:pt x="88" y="202"/>
                </a:lnTo>
                <a:lnTo>
                  <a:pt x="65" y="192"/>
                </a:lnTo>
                <a:lnTo>
                  <a:pt x="44" y="179"/>
                </a:lnTo>
                <a:lnTo>
                  <a:pt x="23" y="167"/>
                </a:lnTo>
                <a:lnTo>
                  <a:pt x="9" y="156"/>
                </a:lnTo>
                <a:lnTo>
                  <a:pt x="1" y="144"/>
                </a:lnTo>
                <a:lnTo>
                  <a:pt x="0" y="133"/>
                </a:lnTo>
                <a:lnTo>
                  <a:pt x="0" y="113"/>
                </a:lnTo>
                <a:lnTo>
                  <a:pt x="3" y="92"/>
                </a:lnTo>
                <a:lnTo>
                  <a:pt x="9" y="67"/>
                </a:lnTo>
                <a:lnTo>
                  <a:pt x="17" y="46"/>
                </a:lnTo>
                <a:lnTo>
                  <a:pt x="26" y="25"/>
                </a:lnTo>
                <a:lnTo>
                  <a:pt x="30" y="17"/>
                </a:lnTo>
                <a:lnTo>
                  <a:pt x="36" y="9"/>
                </a:lnTo>
                <a:lnTo>
                  <a:pt x="40" y="6"/>
                </a:lnTo>
                <a:lnTo>
                  <a:pt x="46" y="2"/>
                </a:lnTo>
                <a:lnTo>
                  <a:pt x="51" y="0"/>
                </a:lnTo>
                <a:lnTo>
                  <a:pt x="59" y="0"/>
                </a:lnTo>
                <a:lnTo>
                  <a:pt x="67" y="2"/>
                </a:lnTo>
                <a:lnTo>
                  <a:pt x="76" y="4"/>
                </a:lnTo>
                <a:lnTo>
                  <a:pt x="96" y="9"/>
                </a:lnTo>
                <a:lnTo>
                  <a:pt x="115" y="19"/>
                </a:lnTo>
                <a:lnTo>
                  <a:pt x="132" y="31"/>
                </a:lnTo>
                <a:lnTo>
                  <a:pt x="149" y="44"/>
                </a:lnTo>
                <a:lnTo>
                  <a:pt x="163" y="58"/>
                </a:lnTo>
                <a:lnTo>
                  <a:pt x="170" y="71"/>
                </a:lnTo>
                <a:lnTo>
                  <a:pt x="176" y="86"/>
                </a:lnTo>
                <a:lnTo>
                  <a:pt x="178" y="106"/>
                </a:lnTo>
                <a:lnTo>
                  <a:pt x="178" y="127"/>
                </a:lnTo>
                <a:lnTo>
                  <a:pt x="176" y="148"/>
                </a:lnTo>
                <a:lnTo>
                  <a:pt x="170" y="169"/>
                </a:lnTo>
                <a:lnTo>
                  <a:pt x="163" y="188"/>
                </a:lnTo>
                <a:lnTo>
                  <a:pt x="159" y="196"/>
                </a:lnTo>
                <a:lnTo>
                  <a:pt x="153" y="202"/>
                </a:lnTo>
                <a:lnTo>
                  <a:pt x="147" y="208"/>
                </a:lnTo>
                <a:lnTo>
                  <a:pt x="142" y="211"/>
                </a:lnTo>
                <a:close/>
              </a:path>
            </a:pathLst>
          </a:custGeom>
          <a:solidFill>
            <a:schemeClr val="bg1"/>
          </a:solidFill>
          <a:ln w="28575" cmpd="sng">
            <a:solidFill>
              <a:srgbClr val="244890"/>
            </a:solidFill>
            <a:prstDash val="solid"/>
            <a:round/>
            <a:headEnd/>
            <a:tailEnd/>
          </a:ln>
        </p:spPr>
        <p:txBody>
          <a:bodyPr/>
          <a:lstStyle/>
          <a:p>
            <a:endParaRPr lang="el-GR"/>
          </a:p>
        </p:txBody>
      </p:sp>
      <p:sp>
        <p:nvSpPr>
          <p:cNvPr id="58396" name="Freeform 46"/>
          <p:cNvSpPr>
            <a:spLocks/>
          </p:cNvSpPr>
          <p:nvPr/>
        </p:nvSpPr>
        <p:spPr bwMode="auto">
          <a:xfrm rot="-1128563">
            <a:off x="6027742" y="5145088"/>
            <a:ext cx="750887" cy="430212"/>
          </a:xfrm>
          <a:custGeom>
            <a:avLst/>
            <a:gdLst>
              <a:gd name="T0" fmla="*/ 2 w 222"/>
              <a:gd name="T1" fmla="*/ 40 h 127"/>
              <a:gd name="T2" fmla="*/ 0 w 222"/>
              <a:gd name="T3" fmla="*/ 63 h 127"/>
              <a:gd name="T4" fmla="*/ 0 w 222"/>
              <a:gd name="T5" fmla="*/ 77 h 127"/>
              <a:gd name="T6" fmla="*/ 2 w 222"/>
              <a:gd name="T7" fmla="*/ 82 h 127"/>
              <a:gd name="T8" fmla="*/ 5 w 222"/>
              <a:gd name="T9" fmla="*/ 84 h 127"/>
              <a:gd name="T10" fmla="*/ 9 w 222"/>
              <a:gd name="T11" fmla="*/ 88 h 127"/>
              <a:gd name="T12" fmla="*/ 15 w 222"/>
              <a:gd name="T13" fmla="*/ 88 h 127"/>
              <a:gd name="T14" fmla="*/ 52 w 222"/>
              <a:gd name="T15" fmla="*/ 90 h 127"/>
              <a:gd name="T16" fmla="*/ 107 w 222"/>
              <a:gd name="T17" fmla="*/ 96 h 127"/>
              <a:gd name="T18" fmla="*/ 138 w 222"/>
              <a:gd name="T19" fmla="*/ 104 h 127"/>
              <a:gd name="T20" fmla="*/ 161 w 222"/>
              <a:gd name="T21" fmla="*/ 111 h 127"/>
              <a:gd name="T22" fmla="*/ 178 w 222"/>
              <a:gd name="T23" fmla="*/ 119 h 127"/>
              <a:gd name="T24" fmla="*/ 192 w 222"/>
              <a:gd name="T25" fmla="*/ 125 h 127"/>
              <a:gd name="T26" fmla="*/ 197 w 222"/>
              <a:gd name="T27" fmla="*/ 127 h 127"/>
              <a:gd name="T28" fmla="*/ 203 w 222"/>
              <a:gd name="T29" fmla="*/ 127 h 127"/>
              <a:gd name="T30" fmla="*/ 207 w 222"/>
              <a:gd name="T31" fmla="*/ 125 h 127"/>
              <a:gd name="T32" fmla="*/ 211 w 222"/>
              <a:gd name="T33" fmla="*/ 121 h 127"/>
              <a:gd name="T34" fmla="*/ 217 w 222"/>
              <a:gd name="T35" fmla="*/ 107 h 127"/>
              <a:gd name="T36" fmla="*/ 222 w 222"/>
              <a:gd name="T37" fmla="*/ 86 h 127"/>
              <a:gd name="T38" fmla="*/ 222 w 222"/>
              <a:gd name="T39" fmla="*/ 79 h 127"/>
              <a:gd name="T40" fmla="*/ 222 w 222"/>
              <a:gd name="T41" fmla="*/ 69 h 127"/>
              <a:gd name="T42" fmla="*/ 221 w 222"/>
              <a:gd name="T43" fmla="*/ 63 h 127"/>
              <a:gd name="T44" fmla="*/ 219 w 222"/>
              <a:gd name="T45" fmla="*/ 56 h 127"/>
              <a:gd name="T46" fmla="*/ 215 w 222"/>
              <a:gd name="T47" fmla="*/ 50 h 127"/>
              <a:gd name="T48" fmla="*/ 211 w 222"/>
              <a:gd name="T49" fmla="*/ 44 h 127"/>
              <a:gd name="T50" fmla="*/ 205 w 222"/>
              <a:gd name="T51" fmla="*/ 38 h 127"/>
              <a:gd name="T52" fmla="*/ 197 w 222"/>
              <a:gd name="T53" fmla="*/ 34 h 127"/>
              <a:gd name="T54" fmla="*/ 182 w 222"/>
              <a:gd name="T55" fmla="*/ 27 h 127"/>
              <a:gd name="T56" fmla="*/ 167 w 222"/>
              <a:gd name="T57" fmla="*/ 19 h 127"/>
              <a:gd name="T58" fmla="*/ 148 w 222"/>
              <a:gd name="T59" fmla="*/ 13 h 127"/>
              <a:gd name="T60" fmla="*/ 128 w 222"/>
              <a:gd name="T61" fmla="*/ 9 h 127"/>
              <a:gd name="T62" fmla="*/ 109 w 222"/>
              <a:gd name="T63" fmla="*/ 6 h 127"/>
              <a:gd name="T64" fmla="*/ 88 w 222"/>
              <a:gd name="T65" fmla="*/ 2 h 127"/>
              <a:gd name="T66" fmla="*/ 69 w 222"/>
              <a:gd name="T67" fmla="*/ 0 h 127"/>
              <a:gd name="T68" fmla="*/ 50 w 222"/>
              <a:gd name="T69" fmla="*/ 2 h 127"/>
              <a:gd name="T70" fmla="*/ 40 w 222"/>
              <a:gd name="T71" fmla="*/ 4 h 127"/>
              <a:gd name="T72" fmla="*/ 32 w 222"/>
              <a:gd name="T73" fmla="*/ 6 h 127"/>
              <a:gd name="T74" fmla="*/ 25 w 222"/>
              <a:gd name="T75" fmla="*/ 7 h 127"/>
              <a:gd name="T76" fmla="*/ 19 w 222"/>
              <a:gd name="T77" fmla="*/ 13 h 127"/>
              <a:gd name="T78" fmla="*/ 13 w 222"/>
              <a:gd name="T79" fmla="*/ 17 h 127"/>
              <a:gd name="T80" fmla="*/ 9 w 222"/>
              <a:gd name="T81" fmla="*/ 23 h 127"/>
              <a:gd name="T82" fmla="*/ 5 w 222"/>
              <a:gd name="T83" fmla="*/ 31 h 127"/>
              <a:gd name="T84" fmla="*/ 2 w 222"/>
              <a:gd name="T85" fmla="*/ 40 h 1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2"/>
              <a:gd name="T130" fmla="*/ 0 h 127"/>
              <a:gd name="T131" fmla="*/ 222 w 222"/>
              <a:gd name="T132" fmla="*/ 127 h 1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2" h="127">
                <a:moveTo>
                  <a:pt x="2" y="40"/>
                </a:moveTo>
                <a:lnTo>
                  <a:pt x="0" y="63"/>
                </a:lnTo>
                <a:lnTo>
                  <a:pt x="0" y="77"/>
                </a:lnTo>
                <a:lnTo>
                  <a:pt x="2" y="82"/>
                </a:lnTo>
                <a:lnTo>
                  <a:pt x="5" y="84"/>
                </a:lnTo>
                <a:lnTo>
                  <a:pt x="9" y="88"/>
                </a:lnTo>
                <a:lnTo>
                  <a:pt x="15" y="88"/>
                </a:lnTo>
                <a:lnTo>
                  <a:pt x="52" y="90"/>
                </a:lnTo>
                <a:lnTo>
                  <a:pt x="107" y="96"/>
                </a:lnTo>
                <a:lnTo>
                  <a:pt x="138" y="104"/>
                </a:lnTo>
                <a:lnTo>
                  <a:pt x="161" y="111"/>
                </a:lnTo>
                <a:lnTo>
                  <a:pt x="178" y="119"/>
                </a:lnTo>
                <a:lnTo>
                  <a:pt x="192" y="125"/>
                </a:lnTo>
                <a:lnTo>
                  <a:pt x="197" y="127"/>
                </a:lnTo>
                <a:lnTo>
                  <a:pt x="203" y="127"/>
                </a:lnTo>
                <a:lnTo>
                  <a:pt x="207" y="125"/>
                </a:lnTo>
                <a:lnTo>
                  <a:pt x="211" y="121"/>
                </a:lnTo>
                <a:lnTo>
                  <a:pt x="217" y="107"/>
                </a:lnTo>
                <a:lnTo>
                  <a:pt x="222" y="86"/>
                </a:lnTo>
                <a:lnTo>
                  <a:pt x="222" y="79"/>
                </a:lnTo>
                <a:lnTo>
                  <a:pt x="222" y="69"/>
                </a:lnTo>
                <a:lnTo>
                  <a:pt x="221" y="63"/>
                </a:lnTo>
                <a:lnTo>
                  <a:pt x="219" y="56"/>
                </a:lnTo>
                <a:lnTo>
                  <a:pt x="215" y="50"/>
                </a:lnTo>
                <a:lnTo>
                  <a:pt x="211" y="44"/>
                </a:lnTo>
                <a:lnTo>
                  <a:pt x="205" y="38"/>
                </a:lnTo>
                <a:lnTo>
                  <a:pt x="197" y="34"/>
                </a:lnTo>
                <a:lnTo>
                  <a:pt x="182" y="27"/>
                </a:lnTo>
                <a:lnTo>
                  <a:pt x="167" y="19"/>
                </a:lnTo>
                <a:lnTo>
                  <a:pt x="148" y="13"/>
                </a:lnTo>
                <a:lnTo>
                  <a:pt x="128" y="9"/>
                </a:lnTo>
                <a:lnTo>
                  <a:pt x="109" y="6"/>
                </a:lnTo>
                <a:lnTo>
                  <a:pt x="88" y="2"/>
                </a:lnTo>
                <a:lnTo>
                  <a:pt x="69" y="0"/>
                </a:lnTo>
                <a:lnTo>
                  <a:pt x="50" y="2"/>
                </a:lnTo>
                <a:lnTo>
                  <a:pt x="40" y="4"/>
                </a:lnTo>
                <a:lnTo>
                  <a:pt x="32" y="6"/>
                </a:lnTo>
                <a:lnTo>
                  <a:pt x="25" y="7"/>
                </a:lnTo>
                <a:lnTo>
                  <a:pt x="19" y="13"/>
                </a:lnTo>
                <a:lnTo>
                  <a:pt x="13" y="17"/>
                </a:lnTo>
                <a:lnTo>
                  <a:pt x="9" y="23"/>
                </a:lnTo>
                <a:lnTo>
                  <a:pt x="5" y="31"/>
                </a:lnTo>
                <a:lnTo>
                  <a:pt x="2" y="40"/>
                </a:lnTo>
              </a:path>
            </a:pathLst>
          </a:custGeom>
          <a:solidFill>
            <a:schemeClr val="bg1"/>
          </a:solidFill>
          <a:ln w="28575" cmpd="sng">
            <a:solidFill>
              <a:srgbClr val="244890"/>
            </a:solidFill>
            <a:prstDash val="solid"/>
            <a:round/>
            <a:headEnd/>
            <a:tailEnd/>
          </a:ln>
        </p:spPr>
        <p:txBody>
          <a:bodyPr/>
          <a:lstStyle/>
          <a:p>
            <a:endParaRPr lang="el-GR"/>
          </a:p>
        </p:txBody>
      </p:sp>
      <p:sp>
        <p:nvSpPr>
          <p:cNvPr id="58397" name="Freeform 47"/>
          <p:cNvSpPr>
            <a:spLocks/>
          </p:cNvSpPr>
          <p:nvPr/>
        </p:nvSpPr>
        <p:spPr bwMode="auto">
          <a:xfrm>
            <a:off x="6781800" y="5060952"/>
            <a:ext cx="700088" cy="611188"/>
          </a:xfrm>
          <a:custGeom>
            <a:avLst/>
            <a:gdLst>
              <a:gd name="T0" fmla="*/ 17 w 207"/>
              <a:gd name="T1" fmla="*/ 19 h 181"/>
              <a:gd name="T2" fmla="*/ 6 w 207"/>
              <a:gd name="T3" fmla="*/ 39 h 181"/>
              <a:gd name="T4" fmla="*/ 0 w 207"/>
              <a:gd name="T5" fmla="*/ 52 h 181"/>
              <a:gd name="T6" fmla="*/ 0 w 207"/>
              <a:gd name="T7" fmla="*/ 58 h 181"/>
              <a:gd name="T8" fmla="*/ 2 w 207"/>
              <a:gd name="T9" fmla="*/ 62 h 181"/>
              <a:gd name="T10" fmla="*/ 4 w 207"/>
              <a:gd name="T11" fmla="*/ 66 h 181"/>
              <a:gd name="T12" fmla="*/ 9 w 207"/>
              <a:gd name="T13" fmla="*/ 69 h 181"/>
              <a:gd name="T14" fmla="*/ 40 w 207"/>
              <a:gd name="T15" fmla="*/ 87 h 181"/>
              <a:gd name="T16" fmla="*/ 90 w 207"/>
              <a:gd name="T17" fmla="*/ 114 h 181"/>
              <a:gd name="T18" fmla="*/ 113 w 207"/>
              <a:gd name="T19" fmla="*/ 135 h 181"/>
              <a:gd name="T20" fmla="*/ 132 w 207"/>
              <a:gd name="T21" fmla="*/ 152 h 181"/>
              <a:gd name="T22" fmla="*/ 146 w 207"/>
              <a:gd name="T23" fmla="*/ 165 h 181"/>
              <a:gd name="T24" fmla="*/ 155 w 207"/>
              <a:gd name="T25" fmla="*/ 177 h 181"/>
              <a:gd name="T26" fmla="*/ 159 w 207"/>
              <a:gd name="T27" fmla="*/ 179 h 181"/>
              <a:gd name="T28" fmla="*/ 165 w 207"/>
              <a:gd name="T29" fmla="*/ 181 h 181"/>
              <a:gd name="T30" fmla="*/ 169 w 207"/>
              <a:gd name="T31" fmla="*/ 181 h 181"/>
              <a:gd name="T32" fmla="*/ 173 w 207"/>
              <a:gd name="T33" fmla="*/ 181 h 181"/>
              <a:gd name="T34" fmla="*/ 184 w 207"/>
              <a:gd name="T35" fmla="*/ 171 h 181"/>
              <a:gd name="T36" fmla="*/ 198 w 207"/>
              <a:gd name="T37" fmla="*/ 154 h 181"/>
              <a:gd name="T38" fmla="*/ 202 w 207"/>
              <a:gd name="T39" fmla="*/ 146 h 181"/>
              <a:gd name="T40" fmla="*/ 205 w 207"/>
              <a:gd name="T41" fmla="*/ 139 h 181"/>
              <a:gd name="T42" fmla="*/ 207 w 207"/>
              <a:gd name="T43" fmla="*/ 131 h 181"/>
              <a:gd name="T44" fmla="*/ 207 w 207"/>
              <a:gd name="T45" fmla="*/ 125 h 181"/>
              <a:gd name="T46" fmla="*/ 207 w 207"/>
              <a:gd name="T47" fmla="*/ 117 h 181"/>
              <a:gd name="T48" fmla="*/ 205 w 207"/>
              <a:gd name="T49" fmla="*/ 110 h 181"/>
              <a:gd name="T50" fmla="*/ 202 w 207"/>
              <a:gd name="T51" fmla="*/ 102 h 181"/>
              <a:gd name="T52" fmla="*/ 198 w 207"/>
              <a:gd name="T53" fmla="*/ 96 h 181"/>
              <a:gd name="T54" fmla="*/ 188 w 207"/>
              <a:gd name="T55" fmla="*/ 83 h 181"/>
              <a:gd name="T56" fmla="*/ 175 w 207"/>
              <a:gd name="T57" fmla="*/ 69 h 181"/>
              <a:gd name="T58" fmla="*/ 161 w 207"/>
              <a:gd name="T59" fmla="*/ 56 h 181"/>
              <a:gd name="T60" fmla="*/ 144 w 207"/>
              <a:gd name="T61" fmla="*/ 44 h 181"/>
              <a:gd name="T62" fmla="*/ 129 w 207"/>
              <a:gd name="T63" fmla="*/ 33 h 181"/>
              <a:gd name="T64" fmla="*/ 111 w 207"/>
              <a:gd name="T65" fmla="*/ 21 h 181"/>
              <a:gd name="T66" fmla="*/ 94 w 207"/>
              <a:gd name="T67" fmla="*/ 12 h 181"/>
              <a:gd name="T68" fmla="*/ 77 w 207"/>
              <a:gd name="T69" fmla="*/ 4 h 181"/>
              <a:gd name="T70" fmla="*/ 67 w 207"/>
              <a:gd name="T71" fmla="*/ 2 h 181"/>
              <a:gd name="T72" fmla="*/ 59 w 207"/>
              <a:gd name="T73" fmla="*/ 2 h 181"/>
              <a:gd name="T74" fmla="*/ 52 w 207"/>
              <a:gd name="T75" fmla="*/ 0 h 181"/>
              <a:gd name="T76" fmla="*/ 44 w 207"/>
              <a:gd name="T77" fmla="*/ 2 h 181"/>
              <a:gd name="T78" fmla="*/ 36 w 207"/>
              <a:gd name="T79" fmla="*/ 4 h 181"/>
              <a:gd name="T80" fmla="*/ 31 w 207"/>
              <a:gd name="T81" fmla="*/ 8 h 181"/>
              <a:gd name="T82" fmla="*/ 23 w 207"/>
              <a:gd name="T83" fmla="*/ 14 h 181"/>
              <a:gd name="T84" fmla="*/ 17 w 207"/>
              <a:gd name="T85" fmla="*/ 19 h 18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7"/>
              <a:gd name="T130" fmla="*/ 0 h 181"/>
              <a:gd name="T131" fmla="*/ 207 w 207"/>
              <a:gd name="T132" fmla="*/ 181 h 18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7" h="181">
                <a:moveTo>
                  <a:pt x="17" y="19"/>
                </a:moveTo>
                <a:lnTo>
                  <a:pt x="6" y="39"/>
                </a:lnTo>
                <a:lnTo>
                  <a:pt x="0" y="52"/>
                </a:lnTo>
                <a:lnTo>
                  <a:pt x="0" y="58"/>
                </a:lnTo>
                <a:lnTo>
                  <a:pt x="2" y="62"/>
                </a:lnTo>
                <a:lnTo>
                  <a:pt x="4" y="66"/>
                </a:lnTo>
                <a:lnTo>
                  <a:pt x="9" y="69"/>
                </a:lnTo>
                <a:lnTo>
                  <a:pt x="40" y="87"/>
                </a:lnTo>
                <a:lnTo>
                  <a:pt x="90" y="114"/>
                </a:lnTo>
                <a:lnTo>
                  <a:pt x="113" y="135"/>
                </a:lnTo>
                <a:lnTo>
                  <a:pt x="132" y="152"/>
                </a:lnTo>
                <a:lnTo>
                  <a:pt x="146" y="165"/>
                </a:lnTo>
                <a:lnTo>
                  <a:pt x="155" y="177"/>
                </a:lnTo>
                <a:lnTo>
                  <a:pt x="159" y="179"/>
                </a:lnTo>
                <a:lnTo>
                  <a:pt x="165" y="181"/>
                </a:lnTo>
                <a:lnTo>
                  <a:pt x="169" y="181"/>
                </a:lnTo>
                <a:lnTo>
                  <a:pt x="173" y="181"/>
                </a:lnTo>
                <a:lnTo>
                  <a:pt x="184" y="171"/>
                </a:lnTo>
                <a:lnTo>
                  <a:pt x="198" y="154"/>
                </a:lnTo>
                <a:lnTo>
                  <a:pt x="202" y="146"/>
                </a:lnTo>
                <a:lnTo>
                  <a:pt x="205" y="139"/>
                </a:lnTo>
                <a:lnTo>
                  <a:pt x="207" y="131"/>
                </a:lnTo>
                <a:lnTo>
                  <a:pt x="207" y="125"/>
                </a:lnTo>
                <a:lnTo>
                  <a:pt x="207" y="117"/>
                </a:lnTo>
                <a:lnTo>
                  <a:pt x="205" y="110"/>
                </a:lnTo>
                <a:lnTo>
                  <a:pt x="202" y="102"/>
                </a:lnTo>
                <a:lnTo>
                  <a:pt x="198" y="96"/>
                </a:lnTo>
                <a:lnTo>
                  <a:pt x="188" y="83"/>
                </a:lnTo>
                <a:lnTo>
                  <a:pt x="175" y="69"/>
                </a:lnTo>
                <a:lnTo>
                  <a:pt x="161" y="56"/>
                </a:lnTo>
                <a:lnTo>
                  <a:pt x="144" y="44"/>
                </a:lnTo>
                <a:lnTo>
                  <a:pt x="129" y="33"/>
                </a:lnTo>
                <a:lnTo>
                  <a:pt x="111" y="21"/>
                </a:lnTo>
                <a:lnTo>
                  <a:pt x="94" y="12"/>
                </a:lnTo>
                <a:lnTo>
                  <a:pt x="77" y="4"/>
                </a:lnTo>
                <a:lnTo>
                  <a:pt x="67" y="2"/>
                </a:lnTo>
                <a:lnTo>
                  <a:pt x="59" y="2"/>
                </a:lnTo>
                <a:lnTo>
                  <a:pt x="52" y="0"/>
                </a:lnTo>
                <a:lnTo>
                  <a:pt x="44" y="2"/>
                </a:lnTo>
                <a:lnTo>
                  <a:pt x="36" y="4"/>
                </a:lnTo>
                <a:lnTo>
                  <a:pt x="31" y="8"/>
                </a:lnTo>
                <a:lnTo>
                  <a:pt x="23" y="14"/>
                </a:lnTo>
                <a:lnTo>
                  <a:pt x="17" y="19"/>
                </a:lnTo>
              </a:path>
            </a:pathLst>
          </a:custGeom>
          <a:solidFill>
            <a:schemeClr val="bg1"/>
          </a:solidFill>
          <a:ln w="28575" cmpd="sng">
            <a:solidFill>
              <a:srgbClr val="244890"/>
            </a:solidFill>
            <a:prstDash val="solid"/>
            <a:round/>
            <a:headEnd/>
            <a:tailEnd/>
          </a:ln>
        </p:spPr>
        <p:txBody>
          <a:bodyPr/>
          <a:lstStyle/>
          <a:p>
            <a:endParaRPr lang="el-GR"/>
          </a:p>
        </p:txBody>
      </p:sp>
      <p:sp>
        <p:nvSpPr>
          <p:cNvPr id="58398" name="Freeform 48"/>
          <p:cNvSpPr>
            <a:spLocks/>
          </p:cNvSpPr>
          <p:nvPr/>
        </p:nvSpPr>
        <p:spPr bwMode="auto">
          <a:xfrm rot="3347422">
            <a:off x="4942685" y="5141122"/>
            <a:ext cx="708025" cy="608012"/>
          </a:xfrm>
          <a:custGeom>
            <a:avLst/>
            <a:gdLst>
              <a:gd name="T0" fmla="*/ 190 w 209"/>
              <a:gd name="T1" fmla="*/ 19 h 180"/>
              <a:gd name="T2" fmla="*/ 204 w 209"/>
              <a:gd name="T3" fmla="*/ 38 h 180"/>
              <a:gd name="T4" fmla="*/ 209 w 209"/>
              <a:gd name="T5" fmla="*/ 52 h 180"/>
              <a:gd name="T6" fmla="*/ 209 w 209"/>
              <a:gd name="T7" fmla="*/ 57 h 180"/>
              <a:gd name="T8" fmla="*/ 207 w 209"/>
              <a:gd name="T9" fmla="*/ 61 h 180"/>
              <a:gd name="T10" fmla="*/ 204 w 209"/>
              <a:gd name="T11" fmla="*/ 65 h 180"/>
              <a:gd name="T12" fmla="*/ 200 w 209"/>
              <a:gd name="T13" fmla="*/ 69 h 180"/>
              <a:gd name="T14" fmla="*/ 167 w 209"/>
              <a:gd name="T15" fmla="*/ 84 h 180"/>
              <a:gd name="T16" fmla="*/ 119 w 209"/>
              <a:gd name="T17" fmla="*/ 113 h 180"/>
              <a:gd name="T18" fmla="*/ 94 w 209"/>
              <a:gd name="T19" fmla="*/ 132 h 180"/>
              <a:gd name="T20" fmla="*/ 77 w 209"/>
              <a:gd name="T21" fmla="*/ 150 h 180"/>
              <a:gd name="T22" fmla="*/ 63 w 209"/>
              <a:gd name="T23" fmla="*/ 165 h 180"/>
              <a:gd name="T24" fmla="*/ 54 w 209"/>
              <a:gd name="T25" fmla="*/ 175 h 180"/>
              <a:gd name="T26" fmla="*/ 48 w 209"/>
              <a:gd name="T27" fmla="*/ 179 h 180"/>
              <a:gd name="T28" fmla="*/ 44 w 209"/>
              <a:gd name="T29" fmla="*/ 180 h 180"/>
              <a:gd name="T30" fmla="*/ 40 w 209"/>
              <a:gd name="T31" fmla="*/ 180 h 180"/>
              <a:gd name="T32" fmla="*/ 35 w 209"/>
              <a:gd name="T33" fmla="*/ 179 h 180"/>
              <a:gd name="T34" fmla="*/ 25 w 209"/>
              <a:gd name="T35" fmla="*/ 171 h 180"/>
              <a:gd name="T36" fmla="*/ 11 w 209"/>
              <a:gd name="T37" fmla="*/ 154 h 180"/>
              <a:gd name="T38" fmla="*/ 6 w 209"/>
              <a:gd name="T39" fmla="*/ 146 h 180"/>
              <a:gd name="T40" fmla="*/ 4 w 209"/>
              <a:gd name="T41" fmla="*/ 138 h 180"/>
              <a:gd name="T42" fmla="*/ 2 w 209"/>
              <a:gd name="T43" fmla="*/ 131 h 180"/>
              <a:gd name="T44" fmla="*/ 0 w 209"/>
              <a:gd name="T45" fmla="*/ 123 h 180"/>
              <a:gd name="T46" fmla="*/ 2 w 209"/>
              <a:gd name="T47" fmla="*/ 117 h 180"/>
              <a:gd name="T48" fmla="*/ 4 w 209"/>
              <a:gd name="T49" fmla="*/ 109 h 180"/>
              <a:gd name="T50" fmla="*/ 6 w 209"/>
              <a:gd name="T51" fmla="*/ 102 h 180"/>
              <a:gd name="T52" fmla="*/ 11 w 209"/>
              <a:gd name="T53" fmla="*/ 96 h 180"/>
              <a:gd name="T54" fmla="*/ 21 w 209"/>
              <a:gd name="T55" fmla="*/ 82 h 180"/>
              <a:gd name="T56" fmla="*/ 33 w 209"/>
              <a:gd name="T57" fmla="*/ 69 h 180"/>
              <a:gd name="T58" fmla="*/ 48 w 209"/>
              <a:gd name="T59" fmla="*/ 56 h 180"/>
              <a:gd name="T60" fmla="*/ 63 w 209"/>
              <a:gd name="T61" fmla="*/ 44 h 180"/>
              <a:gd name="T62" fmla="*/ 81 w 209"/>
              <a:gd name="T63" fmla="*/ 31 h 180"/>
              <a:gd name="T64" fmla="*/ 98 w 209"/>
              <a:gd name="T65" fmla="*/ 21 h 180"/>
              <a:gd name="T66" fmla="*/ 115 w 209"/>
              <a:gd name="T67" fmla="*/ 11 h 180"/>
              <a:gd name="T68" fmla="*/ 132 w 209"/>
              <a:gd name="T69" fmla="*/ 4 h 180"/>
              <a:gd name="T70" fmla="*/ 140 w 209"/>
              <a:gd name="T71" fmla="*/ 2 h 180"/>
              <a:gd name="T72" fmla="*/ 150 w 209"/>
              <a:gd name="T73" fmla="*/ 0 h 180"/>
              <a:gd name="T74" fmla="*/ 157 w 209"/>
              <a:gd name="T75" fmla="*/ 0 h 180"/>
              <a:gd name="T76" fmla="*/ 165 w 209"/>
              <a:gd name="T77" fmla="*/ 2 h 180"/>
              <a:gd name="T78" fmla="*/ 171 w 209"/>
              <a:gd name="T79" fmla="*/ 4 h 180"/>
              <a:gd name="T80" fmla="*/ 179 w 209"/>
              <a:gd name="T81" fmla="*/ 7 h 180"/>
              <a:gd name="T82" fmla="*/ 184 w 209"/>
              <a:gd name="T83" fmla="*/ 11 h 180"/>
              <a:gd name="T84" fmla="*/ 190 w 209"/>
              <a:gd name="T85" fmla="*/ 19 h 18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9"/>
              <a:gd name="T130" fmla="*/ 0 h 180"/>
              <a:gd name="T131" fmla="*/ 209 w 209"/>
              <a:gd name="T132" fmla="*/ 180 h 18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9" h="180">
                <a:moveTo>
                  <a:pt x="190" y="19"/>
                </a:moveTo>
                <a:lnTo>
                  <a:pt x="204" y="38"/>
                </a:lnTo>
                <a:lnTo>
                  <a:pt x="209" y="52"/>
                </a:lnTo>
                <a:lnTo>
                  <a:pt x="209" y="57"/>
                </a:lnTo>
                <a:lnTo>
                  <a:pt x="207" y="61"/>
                </a:lnTo>
                <a:lnTo>
                  <a:pt x="204" y="65"/>
                </a:lnTo>
                <a:lnTo>
                  <a:pt x="200" y="69"/>
                </a:lnTo>
                <a:lnTo>
                  <a:pt x="167" y="84"/>
                </a:lnTo>
                <a:lnTo>
                  <a:pt x="119" y="113"/>
                </a:lnTo>
                <a:lnTo>
                  <a:pt x="94" y="132"/>
                </a:lnTo>
                <a:lnTo>
                  <a:pt x="77" y="150"/>
                </a:lnTo>
                <a:lnTo>
                  <a:pt x="63" y="165"/>
                </a:lnTo>
                <a:lnTo>
                  <a:pt x="54" y="175"/>
                </a:lnTo>
                <a:lnTo>
                  <a:pt x="48" y="179"/>
                </a:lnTo>
                <a:lnTo>
                  <a:pt x="44" y="180"/>
                </a:lnTo>
                <a:lnTo>
                  <a:pt x="40" y="180"/>
                </a:lnTo>
                <a:lnTo>
                  <a:pt x="35" y="179"/>
                </a:lnTo>
                <a:lnTo>
                  <a:pt x="25" y="171"/>
                </a:lnTo>
                <a:lnTo>
                  <a:pt x="11" y="154"/>
                </a:lnTo>
                <a:lnTo>
                  <a:pt x="6" y="146"/>
                </a:lnTo>
                <a:lnTo>
                  <a:pt x="4" y="138"/>
                </a:lnTo>
                <a:lnTo>
                  <a:pt x="2" y="131"/>
                </a:lnTo>
                <a:lnTo>
                  <a:pt x="0" y="123"/>
                </a:lnTo>
                <a:lnTo>
                  <a:pt x="2" y="117"/>
                </a:lnTo>
                <a:lnTo>
                  <a:pt x="4" y="109"/>
                </a:lnTo>
                <a:lnTo>
                  <a:pt x="6" y="102"/>
                </a:lnTo>
                <a:lnTo>
                  <a:pt x="11" y="96"/>
                </a:lnTo>
                <a:lnTo>
                  <a:pt x="21" y="82"/>
                </a:lnTo>
                <a:lnTo>
                  <a:pt x="33" y="69"/>
                </a:lnTo>
                <a:lnTo>
                  <a:pt x="48" y="56"/>
                </a:lnTo>
                <a:lnTo>
                  <a:pt x="63" y="44"/>
                </a:lnTo>
                <a:lnTo>
                  <a:pt x="81" y="31"/>
                </a:lnTo>
                <a:lnTo>
                  <a:pt x="98" y="21"/>
                </a:lnTo>
                <a:lnTo>
                  <a:pt x="115" y="11"/>
                </a:lnTo>
                <a:lnTo>
                  <a:pt x="132" y="4"/>
                </a:lnTo>
                <a:lnTo>
                  <a:pt x="140" y="2"/>
                </a:lnTo>
                <a:lnTo>
                  <a:pt x="150" y="0"/>
                </a:lnTo>
                <a:lnTo>
                  <a:pt x="157" y="0"/>
                </a:lnTo>
                <a:lnTo>
                  <a:pt x="165" y="2"/>
                </a:lnTo>
                <a:lnTo>
                  <a:pt x="171" y="4"/>
                </a:lnTo>
                <a:lnTo>
                  <a:pt x="179" y="7"/>
                </a:lnTo>
                <a:lnTo>
                  <a:pt x="184" y="11"/>
                </a:lnTo>
                <a:lnTo>
                  <a:pt x="190" y="19"/>
                </a:lnTo>
              </a:path>
            </a:pathLst>
          </a:custGeom>
          <a:solidFill>
            <a:schemeClr val="bg1"/>
          </a:solidFill>
          <a:ln w="28575" cmpd="sng">
            <a:solidFill>
              <a:srgbClr val="244890"/>
            </a:solidFill>
            <a:prstDash val="solid"/>
            <a:round/>
            <a:headEnd/>
            <a:tailEnd/>
          </a:ln>
        </p:spPr>
        <p:txBody>
          <a:bodyPr/>
          <a:lstStyle/>
          <a:p>
            <a:endParaRPr lang="el-GR"/>
          </a:p>
        </p:txBody>
      </p:sp>
      <p:grpSp>
        <p:nvGrpSpPr>
          <p:cNvPr id="5" name="Group 49"/>
          <p:cNvGrpSpPr>
            <a:grpSpLocks/>
          </p:cNvGrpSpPr>
          <p:nvPr/>
        </p:nvGrpSpPr>
        <p:grpSpPr bwMode="auto">
          <a:xfrm>
            <a:off x="6234117" y="4483102"/>
            <a:ext cx="1806575" cy="1004888"/>
            <a:chOff x="2879" y="2818"/>
            <a:chExt cx="1138" cy="633"/>
          </a:xfrm>
        </p:grpSpPr>
        <p:sp>
          <p:nvSpPr>
            <p:cNvPr id="58405" name="Freeform 50"/>
            <p:cNvSpPr>
              <a:spLocks/>
            </p:cNvSpPr>
            <p:nvPr/>
          </p:nvSpPr>
          <p:spPr bwMode="auto">
            <a:xfrm>
              <a:off x="2879" y="2818"/>
              <a:ext cx="782" cy="431"/>
            </a:xfrm>
            <a:custGeom>
              <a:avLst/>
              <a:gdLst>
                <a:gd name="T0" fmla="*/ 363 w 367"/>
                <a:gd name="T1" fmla="*/ 140 h 202"/>
                <a:gd name="T2" fmla="*/ 355 w 367"/>
                <a:gd name="T3" fmla="*/ 159 h 202"/>
                <a:gd name="T4" fmla="*/ 349 w 367"/>
                <a:gd name="T5" fmla="*/ 175 h 202"/>
                <a:gd name="T6" fmla="*/ 342 w 367"/>
                <a:gd name="T7" fmla="*/ 186 h 202"/>
                <a:gd name="T8" fmla="*/ 336 w 367"/>
                <a:gd name="T9" fmla="*/ 194 h 202"/>
                <a:gd name="T10" fmla="*/ 328 w 367"/>
                <a:gd name="T11" fmla="*/ 198 h 202"/>
                <a:gd name="T12" fmla="*/ 322 w 367"/>
                <a:gd name="T13" fmla="*/ 202 h 202"/>
                <a:gd name="T14" fmla="*/ 315 w 367"/>
                <a:gd name="T15" fmla="*/ 202 h 202"/>
                <a:gd name="T16" fmla="*/ 305 w 367"/>
                <a:gd name="T17" fmla="*/ 200 h 202"/>
                <a:gd name="T18" fmla="*/ 284 w 367"/>
                <a:gd name="T19" fmla="*/ 190 h 202"/>
                <a:gd name="T20" fmla="*/ 255 w 367"/>
                <a:gd name="T21" fmla="*/ 175 h 202"/>
                <a:gd name="T22" fmla="*/ 240 w 367"/>
                <a:gd name="T23" fmla="*/ 167 h 202"/>
                <a:gd name="T24" fmla="*/ 219 w 367"/>
                <a:gd name="T25" fmla="*/ 157 h 202"/>
                <a:gd name="T26" fmla="*/ 198 w 367"/>
                <a:gd name="T27" fmla="*/ 150 h 202"/>
                <a:gd name="T28" fmla="*/ 173 w 367"/>
                <a:gd name="T29" fmla="*/ 140 h 202"/>
                <a:gd name="T30" fmla="*/ 148 w 367"/>
                <a:gd name="T31" fmla="*/ 134 h 202"/>
                <a:gd name="T32" fmla="*/ 125 w 367"/>
                <a:gd name="T33" fmla="*/ 128 h 202"/>
                <a:gd name="T34" fmla="*/ 104 w 367"/>
                <a:gd name="T35" fmla="*/ 127 h 202"/>
                <a:gd name="T36" fmla="*/ 84 w 367"/>
                <a:gd name="T37" fmla="*/ 123 h 202"/>
                <a:gd name="T38" fmla="*/ 54 w 367"/>
                <a:gd name="T39" fmla="*/ 121 h 202"/>
                <a:gd name="T40" fmla="*/ 29 w 367"/>
                <a:gd name="T41" fmla="*/ 119 h 202"/>
                <a:gd name="T42" fmla="*/ 19 w 367"/>
                <a:gd name="T43" fmla="*/ 115 h 202"/>
                <a:gd name="T44" fmla="*/ 13 w 367"/>
                <a:gd name="T45" fmla="*/ 113 h 202"/>
                <a:gd name="T46" fmla="*/ 8 w 367"/>
                <a:gd name="T47" fmla="*/ 107 h 202"/>
                <a:gd name="T48" fmla="*/ 4 w 367"/>
                <a:gd name="T49" fmla="*/ 100 h 202"/>
                <a:gd name="T50" fmla="*/ 0 w 367"/>
                <a:gd name="T51" fmla="*/ 90 h 202"/>
                <a:gd name="T52" fmla="*/ 0 w 367"/>
                <a:gd name="T53" fmla="*/ 77 h 202"/>
                <a:gd name="T54" fmla="*/ 2 w 367"/>
                <a:gd name="T55" fmla="*/ 61 h 202"/>
                <a:gd name="T56" fmla="*/ 4 w 367"/>
                <a:gd name="T57" fmla="*/ 42 h 202"/>
                <a:gd name="T58" fmla="*/ 6 w 367"/>
                <a:gd name="T59" fmla="*/ 30 h 202"/>
                <a:gd name="T60" fmla="*/ 11 w 367"/>
                <a:gd name="T61" fmla="*/ 23 h 202"/>
                <a:gd name="T62" fmla="*/ 19 w 367"/>
                <a:gd name="T63" fmla="*/ 15 h 202"/>
                <a:gd name="T64" fmla="*/ 29 w 367"/>
                <a:gd name="T65" fmla="*/ 9 h 202"/>
                <a:gd name="T66" fmla="*/ 40 w 367"/>
                <a:gd name="T67" fmla="*/ 5 h 202"/>
                <a:gd name="T68" fmla="*/ 52 w 367"/>
                <a:gd name="T69" fmla="*/ 2 h 202"/>
                <a:gd name="T70" fmla="*/ 65 w 367"/>
                <a:gd name="T71" fmla="*/ 0 h 202"/>
                <a:gd name="T72" fmla="*/ 80 w 367"/>
                <a:gd name="T73" fmla="*/ 0 h 202"/>
                <a:gd name="T74" fmla="*/ 113 w 367"/>
                <a:gd name="T75" fmla="*/ 0 h 202"/>
                <a:gd name="T76" fmla="*/ 146 w 367"/>
                <a:gd name="T77" fmla="*/ 3 h 202"/>
                <a:gd name="T78" fmla="*/ 180 w 367"/>
                <a:gd name="T79" fmla="*/ 9 h 202"/>
                <a:gd name="T80" fmla="*/ 211 w 367"/>
                <a:gd name="T81" fmla="*/ 17 h 202"/>
                <a:gd name="T82" fmla="*/ 242 w 367"/>
                <a:gd name="T83" fmla="*/ 25 h 202"/>
                <a:gd name="T84" fmla="*/ 273 w 367"/>
                <a:gd name="T85" fmla="*/ 36 h 202"/>
                <a:gd name="T86" fmla="*/ 301 w 367"/>
                <a:gd name="T87" fmla="*/ 50 h 202"/>
                <a:gd name="T88" fmla="*/ 326 w 367"/>
                <a:gd name="T89" fmla="*/ 65 h 202"/>
                <a:gd name="T90" fmla="*/ 336 w 367"/>
                <a:gd name="T91" fmla="*/ 73 h 202"/>
                <a:gd name="T92" fmla="*/ 346 w 367"/>
                <a:gd name="T93" fmla="*/ 80 h 202"/>
                <a:gd name="T94" fmla="*/ 353 w 367"/>
                <a:gd name="T95" fmla="*/ 90 h 202"/>
                <a:gd name="T96" fmla="*/ 361 w 367"/>
                <a:gd name="T97" fmla="*/ 98 h 202"/>
                <a:gd name="T98" fmla="*/ 365 w 367"/>
                <a:gd name="T99" fmla="*/ 107 h 202"/>
                <a:gd name="T100" fmla="*/ 367 w 367"/>
                <a:gd name="T101" fmla="*/ 119 h 202"/>
                <a:gd name="T102" fmla="*/ 367 w 367"/>
                <a:gd name="T103" fmla="*/ 128 h 202"/>
                <a:gd name="T104" fmla="*/ 363 w 367"/>
                <a:gd name="T105" fmla="*/ 140 h 20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67"/>
                <a:gd name="T160" fmla="*/ 0 h 202"/>
                <a:gd name="T161" fmla="*/ 367 w 367"/>
                <a:gd name="T162" fmla="*/ 202 h 20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67" h="202">
                  <a:moveTo>
                    <a:pt x="363" y="140"/>
                  </a:moveTo>
                  <a:lnTo>
                    <a:pt x="355" y="159"/>
                  </a:lnTo>
                  <a:lnTo>
                    <a:pt x="349" y="175"/>
                  </a:lnTo>
                  <a:lnTo>
                    <a:pt x="342" y="186"/>
                  </a:lnTo>
                  <a:lnTo>
                    <a:pt x="336" y="194"/>
                  </a:lnTo>
                  <a:lnTo>
                    <a:pt x="328" y="198"/>
                  </a:lnTo>
                  <a:lnTo>
                    <a:pt x="322" y="202"/>
                  </a:lnTo>
                  <a:lnTo>
                    <a:pt x="315" y="202"/>
                  </a:lnTo>
                  <a:lnTo>
                    <a:pt x="305" y="200"/>
                  </a:lnTo>
                  <a:lnTo>
                    <a:pt x="284" y="190"/>
                  </a:lnTo>
                  <a:lnTo>
                    <a:pt x="255" y="175"/>
                  </a:lnTo>
                  <a:lnTo>
                    <a:pt x="240" y="167"/>
                  </a:lnTo>
                  <a:lnTo>
                    <a:pt x="219" y="157"/>
                  </a:lnTo>
                  <a:lnTo>
                    <a:pt x="198" y="150"/>
                  </a:lnTo>
                  <a:lnTo>
                    <a:pt x="173" y="140"/>
                  </a:lnTo>
                  <a:lnTo>
                    <a:pt x="148" y="134"/>
                  </a:lnTo>
                  <a:lnTo>
                    <a:pt x="125" y="128"/>
                  </a:lnTo>
                  <a:lnTo>
                    <a:pt x="104" y="127"/>
                  </a:lnTo>
                  <a:lnTo>
                    <a:pt x="84" y="123"/>
                  </a:lnTo>
                  <a:lnTo>
                    <a:pt x="54" y="121"/>
                  </a:lnTo>
                  <a:lnTo>
                    <a:pt x="29" y="119"/>
                  </a:lnTo>
                  <a:lnTo>
                    <a:pt x="19" y="115"/>
                  </a:lnTo>
                  <a:lnTo>
                    <a:pt x="13" y="113"/>
                  </a:lnTo>
                  <a:lnTo>
                    <a:pt x="8" y="107"/>
                  </a:lnTo>
                  <a:lnTo>
                    <a:pt x="4" y="100"/>
                  </a:lnTo>
                  <a:lnTo>
                    <a:pt x="0" y="90"/>
                  </a:lnTo>
                  <a:lnTo>
                    <a:pt x="0" y="77"/>
                  </a:lnTo>
                  <a:lnTo>
                    <a:pt x="2" y="61"/>
                  </a:lnTo>
                  <a:lnTo>
                    <a:pt x="4" y="42"/>
                  </a:lnTo>
                  <a:lnTo>
                    <a:pt x="6" y="30"/>
                  </a:lnTo>
                  <a:lnTo>
                    <a:pt x="11" y="23"/>
                  </a:lnTo>
                  <a:lnTo>
                    <a:pt x="19" y="15"/>
                  </a:lnTo>
                  <a:lnTo>
                    <a:pt x="29" y="9"/>
                  </a:lnTo>
                  <a:lnTo>
                    <a:pt x="40" y="5"/>
                  </a:lnTo>
                  <a:lnTo>
                    <a:pt x="52" y="2"/>
                  </a:lnTo>
                  <a:lnTo>
                    <a:pt x="65" y="0"/>
                  </a:lnTo>
                  <a:lnTo>
                    <a:pt x="80" y="0"/>
                  </a:lnTo>
                  <a:lnTo>
                    <a:pt x="113" y="0"/>
                  </a:lnTo>
                  <a:lnTo>
                    <a:pt x="146" y="3"/>
                  </a:lnTo>
                  <a:lnTo>
                    <a:pt x="180" y="9"/>
                  </a:lnTo>
                  <a:lnTo>
                    <a:pt x="211" y="17"/>
                  </a:lnTo>
                  <a:lnTo>
                    <a:pt x="242" y="25"/>
                  </a:lnTo>
                  <a:lnTo>
                    <a:pt x="273" y="36"/>
                  </a:lnTo>
                  <a:lnTo>
                    <a:pt x="301" y="50"/>
                  </a:lnTo>
                  <a:lnTo>
                    <a:pt x="326" y="65"/>
                  </a:lnTo>
                  <a:lnTo>
                    <a:pt x="336" y="73"/>
                  </a:lnTo>
                  <a:lnTo>
                    <a:pt x="346" y="80"/>
                  </a:lnTo>
                  <a:lnTo>
                    <a:pt x="353" y="90"/>
                  </a:lnTo>
                  <a:lnTo>
                    <a:pt x="361" y="98"/>
                  </a:lnTo>
                  <a:lnTo>
                    <a:pt x="365" y="107"/>
                  </a:lnTo>
                  <a:lnTo>
                    <a:pt x="367" y="119"/>
                  </a:lnTo>
                  <a:lnTo>
                    <a:pt x="367" y="128"/>
                  </a:lnTo>
                  <a:lnTo>
                    <a:pt x="363" y="140"/>
                  </a:lnTo>
                </a:path>
              </a:pathLst>
            </a:custGeom>
            <a:solidFill>
              <a:srgbClr val="CCECFF"/>
            </a:solidFill>
            <a:ln w="28575" cmpd="sng">
              <a:solidFill>
                <a:srgbClr val="244890"/>
              </a:solidFill>
              <a:prstDash val="solid"/>
              <a:round/>
              <a:headEnd/>
              <a:tailEnd/>
            </a:ln>
          </p:spPr>
          <p:txBody>
            <a:bodyPr/>
            <a:lstStyle/>
            <a:p>
              <a:endParaRPr lang="el-GR"/>
            </a:p>
          </p:txBody>
        </p:sp>
        <p:sp>
          <p:nvSpPr>
            <p:cNvPr id="58406" name="Freeform 51"/>
            <p:cNvSpPr>
              <a:spLocks/>
            </p:cNvSpPr>
            <p:nvPr/>
          </p:nvSpPr>
          <p:spPr bwMode="auto">
            <a:xfrm rot="21107054" flipH="1">
              <a:off x="3649" y="3074"/>
              <a:ext cx="368" cy="377"/>
            </a:xfrm>
            <a:custGeom>
              <a:avLst/>
              <a:gdLst>
                <a:gd name="T0" fmla="*/ 204 w 235"/>
                <a:gd name="T1" fmla="*/ 14 h 241"/>
                <a:gd name="T2" fmla="*/ 215 w 235"/>
                <a:gd name="T3" fmla="*/ 25 h 241"/>
                <a:gd name="T4" fmla="*/ 223 w 235"/>
                <a:gd name="T5" fmla="*/ 33 h 241"/>
                <a:gd name="T6" fmla="*/ 229 w 235"/>
                <a:gd name="T7" fmla="*/ 41 h 241"/>
                <a:gd name="T8" fmla="*/ 233 w 235"/>
                <a:gd name="T9" fmla="*/ 48 h 241"/>
                <a:gd name="T10" fmla="*/ 235 w 235"/>
                <a:gd name="T11" fmla="*/ 54 h 241"/>
                <a:gd name="T12" fmla="*/ 235 w 235"/>
                <a:gd name="T13" fmla="*/ 60 h 241"/>
                <a:gd name="T14" fmla="*/ 231 w 235"/>
                <a:gd name="T15" fmla="*/ 66 h 241"/>
                <a:gd name="T16" fmla="*/ 227 w 235"/>
                <a:gd name="T17" fmla="*/ 72 h 241"/>
                <a:gd name="T18" fmla="*/ 194 w 235"/>
                <a:gd name="T19" fmla="*/ 98 h 241"/>
                <a:gd name="T20" fmla="*/ 146 w 235"/>
                <a:gd name="T21" fmla="*/ 145 h 241"/>
                <a:gd name="T22" fmla="*/ 102 w 235"/>
                <a:gd name="T23" fmla="*/ 198 h 241"/>
                <a:gd name="T24" fmla="*/ 73 w 235"/>
                <a:gd name="T25" fmla="*/ 231 h 241"/>
                <a:gd name="T26" fmla="*/ 68 w 235"/>
                <a:gd name="T27" fmla="*/ 235 h 241"/>
                <a:gd name="T28" fmla="*/ 62 w 235"/>
                <a:gd name="T29" fmla="*/ 239 h 241"/>
                <a:gd name="T30" fmla="*/ 56 w 235"/>
                <a:gd name="T31" fmla="*/ 241 h 241"/>
                <a:gd name="T32" fmla="*/ 48 w 235"/>
                <a:gd name="T33" fmla="*/ 241 h 241"/>
                <a:gd name="T34" fmla="*/ 43 w 235"/>
                <a:gd name="T35" fmla="*/ 239 h 241"/>
                <a:gd name="T36" fmla="*/ 35 w 235"/>
                <a:gd name="T37" fmla="*/ 235 h 241"/>
                <a:gd name="T38" fmla="*/ 27 w 235"/>
                <a:gd name="T39" fmla="*/ 231 h 241"/>
                <a:gd name="T40" fmla="*/ 20 w 235"/>
                <a:gd name="T41" fmla="*/ 223 h 241"/>
                <a:gd name="T42" fmla="*/ 12 w 235"/>
                <a:gd name="T43" fmla="*/ 216 h 241"/>
                <a:gd name="T44" fmla="*/ 6 w 235"/>
                <a:gd name="T45" fmla="*/ 208 h 241"/>
                <a:gd name="T46" fmla="*/ 2 w 235"/>
                <a:gd name="T47" fmla="*/ 200 h 241"/>
                <a:gd name="T48" fmla="*/ 0 w 235"/>
                <a:gd name="T49" fmla="*/ 193 h 241"/>
                <a:gd name="T50" fmla="*/ 0 w 235"/>
                <a:gd name="T51" fmla="*/ 183 h 241"/>
                <a:gd name="T52" fmla="*/ 2 w 235"/>
                <a:gd name="T53" fmla="*/ 175 h 241"/>
                <a:gd name="T54" fmla="*/ 4 w 235"/>
                <a:gd name="T55" fmla="*/ 166 h 241"/>
                <a:gd name="T56" fmla="*/ 8 w 235"/>
                <a:gd name="T57" fmla="*/ 156 h 241"/>
                <a:gd name="T58" fmla="*/ 20 w 235"/>
                <a:gd name="T59" fmla="*/ 137 h 241"/>
                <a:gd name="T60" fmla="*/ 31 w 235"/>
                <a:gd name="T61" fmla="*/ 118 h 241"/>
                <a:gd name="T62" fmla="*/ 46 w 235"/>
                <a:gd name="T63" fmla="*/ 97 h 241"/>
                <a:gd name="T64" fmla="*/ 62 w 235"/>
                <a:gd name="T65" fmla="*/ 79 h 241"/>
                <a:gd name="T66" fmla="*/ 77 w 235"/>
                <a:gd name="T67" fmla="*/ 60 h 241"/>
                <a:gd name="T68" fmla="*/ 94 w 235"/>
                <a:gd name="T69" fmla="*/ 43 h 241"/>
                <a:gd name="T70" fmla="*/ 112 w 235"/>
                <a:gd name="T71" fmla="*/ 27 h 241"/>
                <a:gd name="T72" fmla="*/ 131 w 235"/>
                <a:gd name="T73" fmla="*/ 14 h 241"/>
                <a:gd name="T74" fmla="*/ 141 w 235"/>
                <a:gd name="T75" fmla="*/ 8 h 241"/>
                <a:gd name="T76" fmla="*/ 148 w 235"/>
                <a:gd name="T77" fmla="*/ 4 h 241"/>
                <a:gd name="T78" fmla="*/ 158 w 235"/>
                <a:gd name="T79" fmla="*/ 2 h 241"/>
                <a:gd name="T80" fmla="*/ 167 w 235"/>
                <a:gd name="T81" fmla="*/ 0 h 241"/>
                <a:gd name="T82" fmla="*/ 177 w 235"/>
                <a:gd name="T83" fmla="*/ 2 h 241"/>
                <a:gd name="T84" fmla="*/ 187 w 235"/>
                <a:gd name="T85" fmla="*/ 4 h 241"/>
                <a:gd name="T86" fmla="*/ 194 w 235"/>
                <a:gd name="T87" fmla="*/ 8 h 241"/>
                <a:gd name="T88" fmla="*/ 204 w 235"/>
                <a:gd name="T89" fmla="*/ 14 h 2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5"/>
                <a:gd name="T136" fmla="*/ 0 h 241"/>
                <a:gd name="T137" fmla="*/ 235 w 235"/>
                <a:gd name="T138" fmla="*/ 241 h 2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5" h="241">
                  <a:moveTo>
                    <a:pt x="204" y="14"/>
                  </a:moveTo>
                  <a:lnTo>
                    <a:pt x="215" y="25"/>
                  </a:lnTo>
                  <a:lnTo>
                    <a:pt x="223" y="33"/>
                  </a:lnTo>
                  <a:lnTo>
                    <a:pt x="229" y="41"/>
                  </a:lnTo>
                  <a:lnTo>
                    <a:pt x="233" y="48"/>
                  </a:lnTo>
                  <a:lnTo>
                    <a:pt x="235" y="54"/>
                  </a:lnTo>
                  <a:lnTo>
                    <a:pt x="235" y="60"/>
                  </a:lnTo>
                  <a:lnTo>
                    <a:pt x="231" y="66"/>
                  </a:lnTo>
                  <a:lnTo>
                    <a:pt x="227" y="72"/>
                  </a:lnTo>
                  <a:lnTo>
                    <a:pt x="194" y="98"/>
                  </a:lnTo>
                  <a:lnTo>
                    <a:pt x="146" y="145"/>
                  </a:lnTo>
                  <a:lnTo>
                    <a:pt x="102" y="198"/>
                  </a:lnTo>
                  <a:lnTo>
                    <a:pt x="73" y="231"/>
                  </a:lnTo>
                  <a:lnTo>
                    <a:pt x="68" y="235"/>
                  </a:lnTo>
                  <a:lnTo>
                    <a:pt x="62" y="239"/>
                  </a:lnTo>
                  <a:lnTo>
                    <a:pt x="56" y="241"/>
                  </a:lnTo>
                  <a:lnTo>
                    <a:pt x="48" y="241"/>
                  </a:lnTo>
                  <a:lnTo>
                    <a:pt x="43" y="239"/>
                  </a:lnTo>
                  <a:lnTo>
                    <a:pt x="35" y="235"/>
                  </a:lnTo>
                  <a:lnTo>
                    <a:pt x="27" y="231"/>
                  </a:lnTo>
                  <a:lnTo>
                    <a:pt x="20" y="223"/>
                  </a:lnTo>
                  <a:lnTo>
                    <a:pt x="12" y="216"/>
                  </a:lnTo>
                  <a:lnTo>
                    <a:pt x="6" y="208"/>
                  </a:lnTo>
                  <a:lnTo>
                    <a:pt x="2" y="200"/>
                  </a:lnTo>
                  <a:lnTo>
                    <a:pt x="0" y="193"/>
                  </a:lnTo>
                  <a:lnTo>
                    <a:pt x="0" y="183"/>
                  </a:lnTo>
                  <a:lnTo>
                    <a:pt x="2" y="175"/>
                  </a:lnTo>
                  <a:lnTo>
                    <a:pt x="4" y="166"/>
                  </a:lnTo>
                  <a:lnTo>
                    <a:pt x="8" y="156"/>
                  </a:lnTo>
                  <a:lnTo>
                    <a:pt x="20" y="137"/>
                  </a:lnTo>
                  <a:lnTo>
                    <a:pt x="31" y="118"/>
                  </a:lnTo>
                  <a:lnTo>
                    <a:pt x="46" y="97"/>
                  </a:lnTo>
                  <a:lnTo>
                    <a:pt x="62" y="79"/>
                  </a:lnTo>
                  <a:lnTo>
                    <a:pt x="77" y="60"/>
                  </a:lnTo>
                  <a:lnTo>
                    <a:pt x="94" y="43"/>
                  </a:lnTo>
                  <a:lnTo>
                    <a:pt x="112" y="27"/>
                  </a:lnTo>
                  <a:lnTo>
                    <a:pt x="131" y="14"/>
                  </a:lnTo>
                  <a:lnTo>
                    <a:pt x="141" y="8"/>
                  </a:lnTo>
                  <a:lnTo>
                    <a:pt x="148" y="4"/>
                  </a:lnTo>
                  <a:lnTo>
                    <a:pt x="158" y="2"/>
                  </a:lnTo>
                  <a:lnTo>
                    <a:pt x="167" y="0"/>
                  </a:lnTo>
                  <a:lnTo>
                    <a:pt x="177" y="2"/>
                  </a:lnTo>
                  <a:lnTo>
                    <a:pt x="187" y="4"/>
                  </a:lnTo>
                  <a:lnTo>
                    <a:pt x="194" y="8"/>
                  </a:lnTo>
                  <a:lnTo>
                    <a:pt x="204" y="14"/>
                  </a:lnTo>
                </a:path>
              </a:pathLst>
            </a:custGeom>
            <a:solidFill>
              <a:srgbClr val="CCECFF"/>
            </a:solidFill>
            <a:ln w="28575" cmpd="sng">
              <a:solidFill>
                <a:srgbClr val="244890"/>
              </a:solidFill>
              <a:prstDash val="solid"/>
              <a:round/>
              <a:headEnd/>
              <a:tailEnd/>
            </a:ln>
          </p:spPr>
          <p:txBody>
            <a:bodyPr/>
            <a:lstStyle/>
            <a:p>
              <a:endParaRPr lang="el-GR"/>
            </a:p>
          </p:txBody>
        </p:sp>
      </p:grpSp>
      <p:grpSp>
        <p:nvGrpSpPr>
          <p:cNvPr id="6" name="Group 52"/>
          <p:cNvGrpSpPr>
            <a:grpSpLocks/>
          </p:cNvGrpSpPr>
          <p:nvPr/>
        </p:nvGrpSpPr>
        <p:grpSpPr bwMode="auto">
          <a:xfrm flipH="1">
            <a:off x="4400554" y="4479925"/>
            <a:ext cx="1806575" cy="1004888"/>
            <a:chOff x="2879" y="2818"/>
            <a:chExt cx="1138" cy="633"/>
          </a:xfrm>
        </p:grpSpPr>
        <p:sp>
          <p:nvSpPr>
            <p:cNvPr id="58403" name="Freeform 53"/>
            <p:cNvSpPr>
              <a:spLocks/>
            </p:cNvSpPr>
            <p:nvPr/>
          </p:nvSpPr>
          <p:spPr bwMode="auto">
            <a:xfrm>
              <a:off x="2879" y="2818"/>
              <a:ext cx="782" cy="431"/>
            </a:xfrm>
            <a:custGeom>
              <a:avLst/>
              <a:gdLst>
                <a:gd name="T0" fmla="*/ 363 w 367"/>
                <a:gd name="T1" fmla="*/ 140 h 202"/>
                <a:gd name="T2" fmla="*/ 355 w 367"/>
                <a:gd name="T3" fmla="*/ 159 h 202"/>
                <a:gd name="T4" fmla="*/ 349 w 367"/>
                <a:gd name="T5" fmla="*/ 175 h 202"/>
                <a:gd name="T6" fmla="*/ 342 w 367"/>
                <a:gd name="T7" fmla="*/ 186 h 202"/>
                <a:gd name="T8" fmla="*/ 336 w 367"/>
                <a:gd name="T9" fmla="*/ 194 h 202"/>
                <a:gd name="T10" fmla="*/ 328 w 367"/>
                <a:gd name="T11" fmla="*/ 198 h 202"/>
                <a:gd name="T12" fmla="*/ 322 w 367"/>
                <a:gd name="T13" fmla="*/ 202 h 202"/>
                <a:gd name="T14" fmla="*/ 315 w 367"/>
                <a:gd name="T15" fmla="*/ 202 h 202"/>
                <a:gd name="T16" fmla="*/ 305 w 367"/>
                <a:gd name="T17" fmla="*/ 200 h 202"/>
                <a:gd name="T18" fmla="*/ 284 w 367"/>
                <a:gd name="T19" fmla="*/ 190 h 202"/>
                <a:gd name="T20" fmla="*/ 255 w 367"/>
                <a:gd name="T21" fmla="*/ 175 h 202"/>
                <a:gd name="T22" fmla="*/ 240 w 367"/>
                <a:gd name="T23" fmla="*/ 167 h 202"/>
                <a:gd name="T24" fmla="*/ 219 w 367"/>
                <a:gd name="T25" fmla="*/ 157 h 202"/>
                <a:gd name="T26" fmla="*/ 198 w 367"/>
                <a:gd name="T27" fmla="*/ 150 h 202"/>
                <a:gd name="T28" fmla="*/ 173 w 367"/>
                <a:gd name="T29" fmla="*/ 140 h 202"/>
                <a:gd name="T30" fmla="*/ 148 w 367"/>
                <a:gd name="T31" fmla="*/ 134 h 202"/>
                <a:gd name="T32" fmla="*/ 125 w 367"/>
                <a:gd name="T33" fmla="*/ 128 h 202"/>
                <a:gd name="T34" fmla="*/ 104 w 367"/>
                <a:gd name="T35" fmla="*/ 127 h 202"/>
                <a:gd name="T36" fmla="*/ 84 w 367"/>
                <a:gd name="T37" fmla="*/ 123 h 202"/>
                <a:gd name="T38" fmla="*/ 54 w 367"/>
                <a:gd name="T39" fmla="*/ 121 h 202"/>
                <a:gd name="T40" fmla="*/ 29 w 367"/>
                <a:gd name="T41" fmla="*/ 119 h 202"/>
                <a:gd name="T42" fmla="*/ 19 w 367"/>
                <a:gd name="T43" fmla="*/ 115 h 202"/>
                <a:gd name="T44" fmla="*/ 13 w 367"/>
                <a:gd name="T45" fmla="*/ 113 h 202"/>
                <a:gd name="T46" fmla="*/ 8 w 367"/>
                <a:gd name="T47" fmla="*/ 107 h 202"/>
                <a:gd name="T48" fmla="*/ 4 w 367"/>
                <a:gd name="T49" fmla="*/ 100 h 202"/>
                <a:gd name="T50" fmla="*/ 0 w 367"/>
                <a:gd name="T51" fmla="*/ 90 h 202"/>
                <a:gd name="T52" fmla="*/ 0 w 367"/>
                <a:gd name="T53" fmla="*/ 77 h 202"/>
                <a:gd name="T54" fmla="*/ 2 w 367"/>
                <a:gd name="T55" fmla="*/ 61 h 202"/>
                <a:gd name="T56" fmla="*/ 4 w 367"/>
                <a:gd name="T57" fmla="*/ 42 h 202"/>
                <a:gd name="T58" fmla="*/ 6 w 367"/>
                <a:gd name="T59" fmla="*/ 30 h 202"/>
                <a:gd name="T60" fmla="*/ 11 w 367"/>
                <a:gd name="T61" fmla="*/ 23 h 202"/>
                <a:gd name="T62" fmla="*/ 19 w 367"/>
                <a:gd name="T63" fmla="*/ 15 h 202"/>
                <a:gd name="T64" fmla="*/ 29 w 367"/>
                <a:gd name="T65" fmla="*/ 9 h 202"/>
                <a:gd name="T66" fmla="*/ 40 w 367"/>
                <a:gd name="T67" fmla="*/ 5 h 202"/>
                <a:gd name="T68" fmla="*/ 52 w 367"/>
                <a:gd name="T69" fmla="*/ 2 h 202"/>
                <a:gd name="T70" fmla="*/ 65 w 367"/>
                <a:gd name="T71" fmla="*/ 0 h 202"/>
                <a:gd name="T72" fmla="*/ 80 w 367"/>
                <a:gd name="T73" fmla="*/ 0 h 202"/>
                <a:gd name="T74" fmla="*/ 113 w 367"/>
                <a:gd name="T75" fmla="*/ 0 h 202"/>
                <a:gd name="T76" fmla="*/ 146 w 367"/>
                <a:gd name="T77" fmla="*/ 3 h 202"/>
                <a:gd name="T78" fmla="*/ 180 w 367"/>
                <a:gd name="T79" fmla="*/ 9 h 202"/>
                <a:gd name="T80" fmla="*/ 211 w 367"/>
                <a:gd name="T81" fmla="*/ 17 h 202"/>
                <a:gd name="T82" fmla="*/ 242 w 367"/>
                <a:gd name="T83" fmla="*/ 25 h 202"/>
                <a:gd name="T84" fmla="*/ 273 w 367"/>
                <a:gd name="T85" fmla="*/ 36 h 202"/>
                <a:gd name="T86" fmla="*/ 301 w 367"/>
                <a:gd name="T87" fmla="*/ 50 h 202"/>
                <a:gd name="T88" fmla="*/ 326 w 367"/>
                <a:gd name="T89" fmla="*/ 65 h 202"/>
                <a:gd name="T90" fmla="*/ 336 w 367"/>
                <a:gd name="T91" fmla="*/ 73 h 202"/>
                <a:gd name="T92" fmla="*/ 346 w 367"/>
                <a:gd name="T93" fmla="*/ 80 h 202"/>
                <a:gd name="T94" fmla="*/ 353 w 367"/>
                <a:gd name="T95" fmla="*/ 90 h 202"/>
                <a:gd name="T96" fmla="*/ 361 w 367"/>
                <a:gd name="T97" fmla="*/ 98 h 202"/>
                <a:gd name="T98" fmla="*/ 365 w 367"/>
                <a:gd name="T99" fmla="*/ 107 h 202"/>
                <a:gd name="T100" fmla="*/ 367 w 367"/>
                <a:gd name="T101" fmla="*/ 119 h 202"/>
                <a:gd name="T102" fmla="*/ 367 w 367"/>
                <a:gd name="T103" fmla="*/ 128 h 202"/>
                <a:gd name="T104" fmla="*/ 363 w 367"/>
                <a:gd name="T105" fmla="*/ 140 h 20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67"/>
                <a:gd name="T160" fmla="*/ 0 h 202"/>
                <a:gd name="T161" fmla="*/ 367 w 367"/>
                <a:gd name="T162" fmla="*/ 202 h 20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67" h="202">
                  <a:moveTo>
                    <a:pt x="363" y="140"/>
                  </a:moveTo>
                  <a:lnTo>
                    <a:pt x="355" y="159"/>
                  </a:lnTo>
                  <a:lnTo>
                    <a:pt x="349" y="175"/>
                  </a:lnTo>
                  <a:lnTo>
                    <a:pt x="342" y="186"/>
                  </a:lnTo>
                  <a:lnTo>
                    <a:pt x="336" y="194"/>
                  </a:lnTo>
                  <a:lnTo>
                    <a:pt x="328" y="198"/>
                  </a:lnTo>
                  <a:lnTo>
                    <a:pt x="322" y="202"/>
                  </a:lnTo>
                  <a:lnTo>
                    <a:pt x="315" y="202"/>
                  </a:lnTo>
                  <a:lnTo>
                    <a:pt x="305" y="200"/>
                  </a:lnTo>
                  <a:lnTo>
                    <a:pt x="284" y="190"/>
                  </a:lnTo>
                  <a:lnTo>
                    <a:pt x="255" y="175"/>
                  </a:lnTo>
                  <a:lnTo>
                    <a:pt x="240" y="167"/>
                  </a:lnTo>
                  <a:lnTo>
                    <a:pt x="219" y="157"/>
                  </a:lnTo>
                  <a:lnTo>
                    <a:pt x="198" y="150"/>
                  </a:lnTo>
                  <a:lnTo>
                    <a:pt x="173" y="140"/>
                  </a:lnTo>
                  <a:lnTo>
                    <a:pt x="148" y="134"/>
                  </a:lnTo>
                  <a:lnTo>
                    <a:pt x="125" y="128"/>
                  </a:lnTo>
                  <a:lnTo>
                    <a:pt x="104" y="127"/>
                  </a:lnTo>
                  <a:lnTo>
                    <a:pt x="84" y="123"/>
                  </a:lnTo>
                  <a:lnTo>
                    <a:pt x="54" y="121"/>
                  </a:lnTo>
                  <a:lnTo>
                    <a:pt x="29" y="119"/>
                  </a:lnTo>
                  <a:lnTo>
                    <a:pt x="19" y="115"/>
                  </a:lnTo>
                  <a:lnTo>
                    <a:pt x="13" y="113"/>
                  </a:lnTo>
                  <a:lnTo>
                    <a:pt x="8" y="107"/>
                  </a:lnTo>
                  <a:lnTo>
                    <a:pt x="4" y="100"/>
                  </a:lnTo>
                  <a:lnTo>
                    <a:pt x="0" y="90"/>
                  </a:lnTo>
                  <a:lnTo>
                    <a:pt x="0" y="77"/>
                  </a:lnTo>
                  <a:lnTo>
                    <a:pt x="2" y="61"/>
                  </a:lnTo>
                  <a:lnTo>
                    <a:pt x="4" y="42"/>
                  </a:lnTo>
                  <a:lnTo>
                    <a:pt x="6" y="30"/>
                  </a:lnTo>
                  <a:lnTo>
                    <a:pt x="11" y="23"/>
                  </a:lnTo>
                  <a:lnTo>
                    <a:pt x="19" y="15"/>
                  </a:lnTo>
                  <a:lnTo>
                    <a:pt x="29" y="9"/>
                  </a:lnTo>
                  <a:lnTo>
                    <a:pt x="40" y="5"/>
                  </a:lnTo>
                  <a:lnTo>
                    <a:pt x="52" y="2"/>
                  </a:lnTo>
                  <a:lnTo>
                    <a:pt x="65" y="0"/>
                  </a:lnTo>
                  <a:lnTo>
                    <a:pt x="80" y="0"/>
                  </a:lnTo>
                  <a:lnTo>
                    <a:pt x="113" y="0"/>
                  </a:lnTo>
                  <a:lnTo>
                    <a:pt x="146" y="3"/>
                  </a:lnTo>
                  <a:lnTo>
                    <a:pt x="180" y="9"/>
                  </a:lnTo>
                  <a:lnTo>
                    <a:pt x="211" y="17"/>
                  </a:lnTo>
                  <a:lnTo>
                    <a:pt x="242" y="25"/>
                  </a:lnTo>
                  <a:lnTo>
                    <a:pt x="273" y="36"/>
                  </a:lnTo>
                  <a:lnTo>
                    <a:pt x="301" y="50"/>
                  </a:lnTo>
                  <a:lnTo>
                    <a:pt x="326" y="65"/>
                  </a:lnTo>
                  <a:lnTo>
                    <a:pt x="336" y="73"/>
                  </a:lnTo>
                  <a:lnTo>
                    <a:pt x="346" y="80"/>
                  </a:lnTo>
                  <a:lnTo>
                    <a:pt x="353" y="90"/>
                  </a:lnTo>
                  <a:lnTo>
                    <a:pt x="361" y="98"/>
                  </a:lnTo>
                  <a:lnTo>
                    <a:pt x="365" y="107"/>
                  </a:lnTo>
                  <a:lnTo>
                    <a:pt x="367" y="119"/>
                  </a:lnTo>
                  <a:lnTo>
                    <a:pt x="367" y="128"/>
                  </a:lnTo>
                  <a:lnTo>
                    <a:pt x="363" y="140"/>
                  </a:lnTo>
                </a:path>
              </a:pathLst>
            </a:custGeom>
            <a:solidFill>
              <a:srgbClr val="CCECFF"/>
            </a:solidFill>
            <a:ln w="28575" cmpd="sng">
              <a:solidFill>
                <a:srgbClr val="244890"/>
              </a:solidFill>
              <a:prstDash val="solid"/>
              <a:round/>
              <a:headEnd/>
              <a:tailEnd/>
            </a:ln>
          </p:spPr>
          <p:txBody>
            <a:bodyPr/>
            <a:lstStyle/>
            <a:p>
              <a:endParaRPr lang="el-GR"/>
            </a:p>
          </p:txBody>
        </p:sp>
        <p:sp>
          <p:nvSpPr>
            <p:cNvPr id="58404" name="Freeform 54"/>
            <p:cNvSpPr>
              <a:spLocks/>
            </p:cNvSpPr>
            <p:nvPr/>
          </p:nvSpPr>
          <p:spPr bwMode="auto">
            <a:xfrm rot="21107054" flipH="1">
              <a:off x="3649" y="3074"/>
              <a:ext cx="368" cy="377"/>
            </a:xfrm>
            <a:custGeom>
              <a:avLst/>
              <a:gdLst>
                <a:gd name="T0" fmla="*/ 204 w 235"/>
                <a:gd name="T1" fmla="*/ 14 h 241"/>
                <a:gd name="T2" fmla="*/ 215 w 235"/>
                <a:gd name="T3" fmla="*/ 25 h 241"/>
                <a:gd name="T4" fmla="*/ 223 w 235"/>
                <a:gd name="T5" fmla="*/ 33 h 241"/>
                <a:gd name="T6" fmla="*/ 229 w 235"/>
                <a:gd name="T7" fmla="*/ 41 h 241"/>
                <a:gd name="T8" fmla="*/ 233 w 235"/>
                <a:gd name="T9" fmla="*/ 48 h 241"/>
                <a:gd name="T10" fmla="*/ 235 w 235"/>
                <a:gd name="T11" fmla="*/ 54 h 241"/>
                <a:gd name="T12" fmla="*/ 235 w 235"/>
                <a:gd name="T13" fmla="*/ 60 h 241"/>
                <a:gd name="T14" fmla="*/ 231 w 235"/>
                <a:gd name="T15" fmla="*/ 66 h 241"/>
                <a:gd name="T16" fmla="*/ 227 w 235"/>
                <a:gd name="T17" fmla="*/ 72 h 241"/>
                <a:gd name="T18" fmla="*/ 194 w 235"/>
                <a:gd name="T19" fmla="*/ 98 h 241"/>
                <a:gd name="T20" fmla="*/ 146 w 235"/>
                <a:gd name="T21" fmla="*/ 145 h 241"/>
                <a:gd name="T22" fmla="*/ 102 w 235"/>
                <a:gd name="T23" fmla="*/ 198 h 241"/>
                <a:gd name="T24" fmla="*/ 73 w 235"/>
                <a:gd name="T25" fmla="*/ 231 h 241"/>
                <a:gd name="T26" fmla="*/ 68 w 235"/>
                <a:gd name="T27" fmla="*/ 235 h 241"/>
                <a:gd name="T28" fmla="*/ 62 w 235"/>
                <a:gd name="T29" fmla="*/ 239 h 241"/>
                <a:gd name="T30" fmla="*/ 56 w 235"/>
                <a:gd name="T31" fmla="*/ 241 h 241"/>
                <a:gd name="T32" fmla="*/ 48 w 235"/>
                <a:gd name="T33" fmla="*/ 241 h 241"/>
                <a:gd name="T34" fmla="*/ 43 w 235"/>
                <a:gd name="T35" fmla="*/ 239 h 241"/>
                <a:gd name="T36" fmla="*/ 35 w 235"/>
                <a:gd name="T37" fmla="*/ 235 h 241"/>
                <a:gd name="T38" fmla="*/ 27 w 235"/>
                <a:gd name="T39" fmla="*/ 231 h 241"/>
                <a:gd name="T40" fmla="*/ 20 w 235"/>
                <a:gd name="T41" fmla="*/ 223 h 241"/>
                <a:gd name="T42" fmla="*/ 12 w 235"/>
                <a:gd name="T43" fmla="*/ 216 h 241"/>
                <a:gd name="T44" fmla="*/ 6 w 235"/>
                <a:gd name="T45" fmla="*/ 208 h 241"/>
                <a:gd name="T46" fmla="*/ 2 w 235"/>
                <a:gd name="T47" fmla="*/ 200 h 241"/>
                <a:gd name="T48" fmla="*/ 0 w 235"/>
                <a:gd name="T49" fmla="*/ 193 h 241"/>
                <a:gd name="T50" fmla="*/ 0 w 235"/>
                <a:gd name="T51" fmla="*/ 183 h 241"/>
                <a:gd name="T52" fmla="*/ 2 w 235"/>
                <a:gd name="T53" fmla="*/ 175 h 241"/>
                <a:gd name="T54" fmla="*/ 4 w 235"/>
                <a:gd name="T55" fmla="*/ 166 h 241"/>
                <a:gd name="T56" fmla="*/ 8 w 235"/>
                <a:gd name="T57" fmla="*/ 156 h 241"/>
                <a:gd name="T58" fmla="*/ 20 w 235"/>
                <a:gd name="T59" fmla="*/ 137 h 241"/>
                <a:gd name="T60" fmla="*/ 31 w 235"/>
                <a:gd name="T61" fmla="*/ 118 h 241"/>
                <a:gd name="T62" fmla="*/ 46 w 235"/>
                <a:gd name="T63" fmla="*/ 97 h 241"/>
                <a:gd name="T64" fmla="*/ 62 w 235"/>
                <a:gd name="T65" fmla="*/ 79 h 241"/>
                <a:gd name="T66" fmla="*/ 77 w 235"/>
                <a:gd name="T67" fmla="*/ 60 h 241"/>
                <a:gd name="T68" fmla="*/ 94 w 235"/>
                <a:gd name="T69" fmla="*/ 43 h 241"/>
                <a:gd name="T70" fmla="*/ 112 w 235"/>
                <a:gd name="T71" fmla="*/ 27 h 241"/>
                <a:gd name="T72" fmla="*/ 131 w 235"/>
                <a:gd name="T73" fmla="*/ 14 h 241"/>
                <a:gd name="T74" fmla="*/ 141 w 235"/>
                <a:gd name="T75" fmla="*/ 8 h 241"/>
                <a:gd name="T76" fmla="*/ 148 w 235"/>
                <a:gd name="T77" fmla="*/ 4 h 241"/>
                <a:gd name="T78" fmla="*/ 158 w 235"/>
                <a:gd name="T79" fmla="*/ 2 h 241"/>
                <a:gd name="T80" fmla="*/ 167 w 235"/>
                <a:gd name="T81" fmla="*/ 0 h 241"/>
                <a:gd name="T82" fmla="*/ 177 w 235"/>
                <a:gd name="T83" fmla="*/ 2 h 241"/>
                <a:gd name="T84" fmla="*/ 187 w 235"/>
                <a:gd name="T85" fmla="*/ 4 h 241"/>
                <a:gd name="T86" fmla="*/ 194 w 235"/>
                <a:gd name="T87" fmla="*/ 8 h 241"/>
                <a:gd name="T88" fmla="*/ 204 w 235"/>
                <a:gd name="T89" fmla="*/ 14 h 2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5"/>
                <a:gd name="T136" fmla="*/ 0 h 241"/>
                <a:gd name="T137" fmla="*/ 235 w 235"/>
                <a:gd name="T138" fmla="*/ 241 h 2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5" h="241">
                  <a:moveTo>
                    <a:pt x="204" y="14"/>
                  </a:moveTo>
                  <a:lnTo>
                    <a:pt x="215" y="25"/>
                  </a:lnTo>
                  <a:lnTo>
                    <a:pt x="223" y="33"/>
                  </a:lnTo>
                  <a:lnTo>
                    <a:pt x="229" y="41"/>
                  </a:lnTo>
                  <a:lnTo>
                    <a:pt x="233" y="48"/>
                  </a:lnTo>
                  <a:lnTo>
                    <a:pt x="235" y="54"/>
                  </a:lnTo>
                  <a:lnTo>
                    <a:pt x="235" y="60"/>
                  </a:lnTo>
                  <a:lnTo>
                    <a:pt x="231" y="66"/>
                  </a:lnTo>
                  <a:lnTo>
                    <a:pt x="227" y="72"/>
                  </a:lnTo>
                  <a:lnTo>
                    <a:pt x="194" y="98"/>
                  </a:lnTo>
                  <a:lnTo>
                    <a:pt x="146" y="145"/>
                  </a:lnTo>
                  <a:lnTo>
                    <a:pt x="102" y="198"/>
                  </a:lnTo>
                  <a:lnTo>
                    <a:pt x="73" y="231"/>
                  </a:lnTo>
                  <a:lnTo>
                    <a:pt x="68" y="235"/>
                  </a:lnTo>
                  <a:lnTo>
                    <a:pt x="62" y="239"/>
                  </a:lnTo>
                  <a:lnTo>
                    <a:pt x="56" y="241"/>
                  </a:lnTo>
                  <a:lnTo>
                    <a:pt x="48" y="241"/>
                  </a:lnTo>
                  <a:lnTo>
                    <a:pt x="43" y="239"/>
                  </a:lnTo>
                  <a:lnTo>
                    <a:pt x="35" y="235"/>
                  </a:lnTo>
                  <a:lnTo>
                    <a:pt x="27" y="231"/>
                  </a:lnTo>
                  <a:lnTo>
                    <a:pt x="20" y="223"/>
                  </a:lnTo>
                  <a:lnTo>
                    <a:pt x="12" y="216"/>
                  </a:lnTo>
                  <a:lnTo>
                    <a:pt x="6" y="208"/>
                  </a:lnTo>
                  <a:lnTo>
                    <a:pt x="2" y="200"/>
                  </a:lnTo>
                  <a:lnTo>
                    <a:pt x="0" y="193"/>
                  </a:lnTo>
                  <a:lnTo>
                    <a:pt x="0" y="183"/>
                  </a:lnTo>
                  <a:lnTo>
                    <a:pt x="2" y="175"/>
                  </a:lnTo>
                  <a:lnTo>
                    <a:pt x="4" y="166"/>
                  </a:lnTo>
                  <a:lnTo>
                    <a:pt x="8" y="156"/>
                  </a:lnTo>
                  <a:lnTo>
                    <a:pt x="20" y="137"/>
                  </a:lnTo>
                  <a:lnTo>
                    <a:pt x="31" y="118"/>
                  </a:lnTo>
                  <a:lnTo>
                    <a:pt x="46" y="97"/>
                  </a:lnTo>
                  <a:lnTo>
                    <a:pt x="62" y="79"/>
                  </a:lnTo>
                  <a:lnTo>
                    <a:pt x="77" y="60"/>
                  </a:lnTo>
                  <a:lnTo>
                    <a:pt x="94" y="43"/>
                  </a:lnTo>
                  <a:lnTo>
                    <a:pt x="112" y="27"/>
                  </a:lnTo>
                  <a:lnTo>
                    <a:pt x="131" y="14"/>
                  </a:lnTo>
                  <a:lnTo>
                    <a:pt x="141" y="8"/>
                  </a:lnTo>
                  <a:lnTo>
                    <a:pt x="148" y="4"/>
                  </a:lnTo>
                  <a:lnTo>
                    <a:pt x="158" y="2"/>
                  </a:lnTo>
                  <a:lnTo>
                    <a:pt x="167" y="0"/>
                  </a:lnTo>
                  <a:lnTo>
                    <a:pt x="177" y="2"/>
                  </a:lnTo>
                  <a:lnTo>
                    <a:pt x="187" y="4"/>
                  </a:lnTo>
                  <a:lnTo>
                    <a:pt x="194" y="8"/>
                  </a:lnTo>
                  <a:lnTo>
                    <a:pt x="204" y="14"/>
                  </a:lnTo>
                </a:path>
              </a:pathLst>
            </a:custGeom>
            <a:solidFill>
              <a:srgbClr val="CCECFF"/>
            </a:solidFill>
            <a:ln w="28575" cmpd="sng">
              <a:solidFill>
                <a:srgbClr val="244890"/>
              </a:solidFill>
              <a:prstDash val="solid"/>
              <a:round/>
              <a:headEnd/>
              <a:tailEnd/>
            </a:ln>
          </p:spPr>
          <p:txBody>
            <a:bodyPr/>
            <a:lstStyle/>
            <a:p>
              <a:endParaRPr lang="el-GR"/>
            </a:p>
          </p:txBody>
        </p:sp>
      </p:grpSp>
      <p:sp>
        <p:nvSpPr>
          <p:cNvPr id="58401" name="Freeform 55"/>
          <p:cNvSpPr>
            <a:spLocks/>
          </p:cNvSpPr>
          <p:nvPr/>
        </p:nvSpPr>
        <p:spPr bwMode="auto">
          <a:xfrm>
            <a:off x="3852868" y="5370516"/>
            <a:ext cx="693737" cy="936625"/>
          </a:xfrm>
          <a:custGeom>
            <a:avLst/>
            <a:gdLst>
              <a:gd name="T0" fmla="*/ 76 w 205"/>
              <a:gd name="T1" fmla="*/ 275 h 277"/>
              <a:gd name="T2" fmla="*/ 84 w 205"/>
              <a:gd name="T3" fmla="*/ 277 h 277"/>
              <a:gd name="T4" fmla="*/ 90 w 205"/>
              <a:gd name="T5" fmla="*/ 275 h 277"/>
              <a:gd name="T6" fmla="*/ 99 w 205"/>
              <a:gd name="T7" fmla="*/ 273 h 277"/>
              <a:gd name="T8" fmla="*/ 107 w 205"/>
              <a:gd name="T9" fmla="*/ 270 h 277"/>
              <a:gd name="T10" fmla="*/ 126 w 205"/>
              <a:gd name="T11" fmla="*/ 258 h 277"/>
              <a:gd name="T12" fmla="*/ 147 w 205"/>
              <a:gd name="T13" fmla="*/ 245 h 277"/>
              <a:gd name="T14" fmla="*/ 167 w 205"/>
              <a:gd name="T15" fmla="*/ 229 h 277"/>
              <a:gd name="T16" fmla="*/ 182 w 205"/>
              <a:gd name="T17" fmla="*/ 212 h 277"/>
              <a:gd name="T18" fmla="*/ 196 w 205"/>
              <a:gd name="T19" fmla="*/ 197 h 277"/>
              <a:gd name="T20" fmla="*/ 203 w 205"/>
              <a:gd name="T21" fmla="*/ 185 h 277"/>
              <a:gd name="T22" fmla="*/ 203 w 205"/>
              <a:gd name="T23" fmla="*/ 177 h 277"/>
              <a:gd name="T24" fmla="*/ 205 w 205"/>
              <a:gd name="T25" fmla="*/ 168 h 277"/>
              <a:gd name="T26" fmla="*/ 203 w 205"/>
              <a:gd name="T27" fmla="*/ 158 h 277"/>
              <a:gd name="T28" fmla="*/ 203 w 205"/>
              <a:gd name="T29" fmla="*/ 145 h 277"/>
              <a:gd name="T30" fmla="*/ 197 w 205"/>
              <a:gd name="T31" fmla="*/ 116 h 277"/>
              <a:gd name="T32" fmla="*/ 190 w 205"/>
              <a:gd name="T33" fmla="*/ 87 h 277"/>
              <a:gd name="T34" fmla="*/ 178 w 205"/>
              <a:gd name="T35" fmla="*/ 56 h 277"/>
              <a:gd name="T36" fmla="*/ 167 w 205"/>
              <a:gd name="T37" fmla="*/ 31 h 277"/>
              <a:gd name="T38" fmla="*/ 161 w 205"/>
              <a:gd name="T39" fmla="*/ 20 h 277"/>
              <a:gd name="T40" fmla="*/ 155 w 205"/>
              <a:gd name="T41" fmla="*/ 12 h 277"/>
              <a:gd name="T42" fmla="*/ 149 w 205"/>
              <a:gd name="T43" fmla="*/ 6 h 277"/>
              <a:gd name="T44" fmla="*/ 142 w 205"/>
              <a:gd name="T45" fmla="*/ 2 h 277"/>
              <a:gd name="T46" fmla="*/ 134 w 205"/>
              <a:gd name="T47" fmla="*/ 0 h 277"/>
              <a:gd name="T48" fmla="*/ 126 w 205"/>
              <a:gd name="T49" fmla="*/ 2 h 277"/>
              <a:gd name="T50" fmla="*/ 117 w 205"/>
              <a:gd name="T51" fmla="*/ 4 h 277"/>
              <a:gd name="T52" fmla="*/ 105 w 205"/>
              <a:gd name="T53" fmla="*/ 8 h 277"/>
              <a:gd name="T54" fmla="*/ 82 w 205"/>
              <a:gd name="T55" fmla="*/ 22 h 277"/>
              <a:gd name="T56" fmla="*/ 61 w 205"/>
              <a:gd name="T57" fmla="*/ 37 h 277"/>
              <a:gd name="T58" fmla="*/ 38 w 205"/>
              <a:gd name="T59" fmla="*/ 54 h 277"/>
              <a:gd name="T60" fmla="*/ 21 w 205"/>
              <a:gd name="T61" fmla="*/ 73 h 277"/>
              <a:gd name="T62" fmla="*/ 13 w 205"/>
              <a:gd name="T63" fmla="*/ 83 h 277"/>
              <a:gd name="T64" fmla="*/ 7 w 205"/>
              <a:gd name="T65" fmla="*/ 93 h 277"/>
              <a:gd name="T66" fmla="*/ 3 w 205"/>
              <a:gd name="T67" fmla="*/ 100 h 277"/>
              <a:gd name="T68" fmla="*/ 0 w 205"/>
              <a:gd name="T69" fmla="*/ 108 h 277"/>
              <a:gd name="T70" fmla="*/ 0 w 205"/>
              <a:gd name="T71" fmla="*/ 116 h 277"/>
              <a:gd name="T72" fmla="*/ 0 w 205"/>
              <a:gd name="T73" fmla="*/ 125 h 277"/>
              <a:gd name="T74" fmla="*/ 0 w 205"/>
              <a:gd name="T75" fmla="*/ 135 h 277"/>
              <a:gd name="T76" fmla="*/ 2 w 205"/>
              <a:gd name="T77" fmla="*/ 148 h 277"/>
              <a:gd name="T78" fmla="*/ 9 w 205"/>
              <a:gd name="T79" fmla="*/ 173 h 277"/>
              <a:gd name="T80" fmla="*/ 19 w 205"/>
              <a:gd name="T81" fmla="*/ 200 h 277"/>
              <a:gd name="T82" fmla="*/ 30 w 205"/>
              <a:gd name="T83" fmla="*/ 227 h 277"/>
              <a:gd name="T84" fmla="*/ 46 w 205"/>
              <a:gd name="T85" fmla="*/ 250 h 277"/>
              <a:gd name="T86" fmla="*/ 53 w 205"/>
              <a:gd name="T87" fmla="*/ 260 h 277"/>
              <a:gd name="T88" fmla="*/ 61 w 205"/>
              <a:gd name="T89" fmla="*/ 268 h 277"/>
              <a:gd name="T90" fmla="*/ 69 w 205"/>
              <a:gd name="T91" fmla="*/ 273 h 277"/>
              <a:gd name="T92" fmla="*/ 76 w 205"/>
              <a:gd name="T93" fmla="*/ 275 h 27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5"/>
              <a:gd name="T142" fmla="*/ 0 h 277"/>
              <a:gd name="T143" fmla="*/ 205 w 205"/>
              <a:gd name="T144" fmla="*/ 277 h 27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5" h="277">
                <a:moveTo>
                  <a:pt x="76" y="275"/>
                </a:moveTo>
                <a:lnTo>
                  <a:pt x="84" y="277"/>
                </a:lnTo>
                <a:lnTo>
                  <a:pt x="90" y="275"/>
                </a:lnTo>
                <a:lnTo>
                  <a:pt x="99" y="273"/>
                </a:lnTo>
                <a:lnTo>
                  <a:pt x="107" y="270"/>
                </a:lnTo>
                <a:lnTo>
                  <a:pt x="126" y="258"/>
                </a:lnTo>
                <a:lnTo>
                  <a:pt x="147" y="245"/>
                </a:lnTo>
                <a:lnTo>
                  <a:pt x="167" y="229"/>
                </a:lnTo>
                <a:lnTo>
                  <a:pt x="182" y="212"/>
                </a:lnTo>
                <a:lnTo>
                  <a:pt x="196" y="197"/>
                </a:lnTo>
                <a:lnTo>
                  <a:pt x="203" y="185"/>
                </a:lnTo>
                <a:lnTo>
                  <a:pt x="203" y="177"/>
                </a:lnTo>
                <a:lnTo>
                  <a:pt x="205" y="168"/>
                </a:lnTo>
                <a:lnTo>
                  <a:pt x="203" y="158"/>
                </a:lnTo>
                <a:lnTo>
                  <a:pt x="203" y="145"/>
                </a:lnTo>
                <a:lnTo>
                  <a:pt x="197" y="116"/>
                </a:lnTo>
                <a:lnTo>
                  <a:pt x="190" y="87"/>
                </a:lnTo>
                <a:lnTo>
                  <a:pt x="178" y="56"/>
                </a:lnTo>
                <a:lnTo>
                  <a:pt x="167" y="31"/>
                </a:lnTo>
                <a:lnTo>
                  <a:pt x="161" y="20"/>
                </a:lnTo>
                <a:lnTo>
                  <a:pt x="155" y="12"/>
                </a:lnTo>
                <a:lnTo>
                  <a:pt x="149" y="6"/>
                </a:lnTo>
                <a:lnTo>
                  <a:pt x="142" y="2"/>
                </a:lnTo>
                <a:lnTo>
                  <a:pt x="134" y="0"/>
                </a:lnTo>
                <a:lnTo>
                  <a:pt x="126" y="2"/>
                </a:lnTo>
                <a:lnTo>
                  <a:pt x="117" y="4"/>
                </a:lnTo>
                <a:lnTo>
                  <a:pt x="105" y="8"/>
                </a:lnTo>
                <a:lnTo>
                  <a:pt x="82" y="22"/>
                </a:lnTo>
                <a:lnTo>
                  <a:pt x="61" y="37"/>
                </a:lnTo>
                <a:lnTo>
                  <a:pt x="38" y="54"/>
                </a:lnTo>
                <a:lnTo>
                  <a:pt x="21" y="73"/>
                </a:lnTo>
                <a:lnTo>
                  <a:pt x="13" y="83"/>
                </a:lnTo>
                <a:lnTo>
                  <a:pt x="7" y="93"/>
                </a:lnTo>
                <a:lnTo>
                  <a:pt x="3" y="100"/>
                </a:lnTo>
                <a:lnTo>
                  <a:pt x="0" y="108"/>
                </a:lnTo>
                <a:lnTo>
                  <a:pt x="0" y="116"/>
                </a:lnTo>
                <a:lnTo>
                  <a:pt x="0" y="125"/>
                </a:lnTo>
                <a:lnTo>
                  <a:pt x="0" y="135"/>
                </a:lnTo>
                <a:lnTo>
                  <a:pt x="2" y="148"/>
                </a:lnTo>
                <a:lnTo>
                  <a:pt x="9" y="173"/>
                </a:lnTo>
                <a:lnTo>
                  <a:pt x="19" y="200"/>
                </a:lnTo>
                <a:lnTo>
                  <a:pt x="30" y="227"/>
                </a:lnTo>
                <a:lnTo>
                  <a:pt x="46" y="250"/>
                </a:lnTo>
                <a:lnTo>
                  <a:pt x="53" y="260"/>
                </a:lnTo>
                <a:lnTo>
                  <a:pt x="61" y="268"/>
                </a:lnTo>
                <a:lnTo>
                  <a:pt x="69" y="273"/>
                </a:lnTo>
                <a:lnTo>
                  <a:pt x="76" y="275"/>
                </a:lnTo>
              </a:path>
            </a:pathLst>
          </a:custGeom>
          <a:solidFill>
            <a:srgbClr val="CCECFF"/>
          </a:solidFill>
          <a:ln w="28575" cmpd="sng">
            <a:solidFill>
              <a:srgbClr val="244890"/>
            </a:solidFill>
            <a:prstDash val="solid"/>
            <a:round/>
            <a:headEnd/>
            <a:tailEnd/>
          </a:ln>
        </p:spPr>
        <p:txBody>
          <a:bodyPr/>
          <a:lstStyle/>
          <a:p>
            <a:endParaRPr lang="el-GR"/>
          </a:p>
        </p:txBody>
      </p:sp>
      <p:sp>
        <p:nvSpPr>
          <p:cNvPr id="58402" name="Freeform 56"/>
          <p:cNvSpPr>
            <a:spLocks/>
          </p:cNvSpPr>
          <p:nvPr/>
        </p:nvSpPr>
        <p:spPr bwMode="auto">
          <a:xfrm>
            <a:off x="7932741" y="5326064"/>
            <a:ext cx="687387" cy="923925"/>
          </a:xfrm>
          <a:custGeom>
            <a:avLst/>
            <a:gdLst>
              <a:gd name="T0" fmla="*/ 130 w 203"/>
              <a:gd name="T1" fmla="*/ 273 h 273"/>
              <a:gd name="T2" fmla="*/ 125 w 203"/>
              <a:gd name="T3" fmla="*/ 273 h 273"/>
              <a:gd name="T4" fmla="*/ 117 w 203"/>
              <a:gd name="T5" fmla="*/ 271 h 273"/>
              <a:gd name="T6" fmla="*/ 109 w 203"/>
              <a:gd name="T7" fmla="*/ 269 h 273"/>
              <a:gd name="T8" fmla="*/ 100 w 203"/>
              <a:gd name="T9" fmla="*/ 265 h 273"/>
              <a:gd name="T10" fmla="*/ 80 w 203"/>
              <a:gd name="T11" fmla="*/ 256 h 273"/>
              <a:gd name="T12" fmla="*/ 61 w 203"/>
              <a:gd name="T13" fmla="*/ 242 h 273"/>
              <a:gd name="T14" fmla="*/ 40 w 203"/>
              <a:gd name="T15" fmla="*/ 229 h 273"/>
              <a:gd name="T16" fmla="*/ 25 w 203"/>
              <a:gd name="T17" fmla="*/ 211 h 273"/>
              <a:gd name="T18" fmla="*/ 11 w 203"/>
              <a:gd name="T19" fmla="*/ 198 h 273"/>
              <a:gd name="T20" fmla="*/ 4 w 203"/>
              <a:gd name="T21" fmla="*/ 185 h 273"/>
              <a:gd name="T22" fmla="*/ 2 w 203"/>
              <a:gd name="T23" fmla="*/ 179 h 273"/>
              <a:gd name="T24" fmla="*/ 0 w 203"/>
              <a:gd name="T25" fmla="*/ 169 h 273"/>
              <a:gd name="T26" fmla="*/ 0 w 203"/>
              <a:gd name="T27" fmla="*/ 158 h 273"/>
              <a:gd name="T28" fmla="*/ 2 w 203"/>
              <a:gd name="T29" fmla="*/ 146 h 273"/>
              <a:gd name="T30" fmla="*/ 6 w 203"/>
              <a:gd name="T31" fmla="*/ 117 h 273"/>
              <a:gd name="T32" fmla="*/ 13 w 203"/>
              <a:gd name="T33" fmla="*/ 86 h 273"/>
              <a:gd name="T34" fmla="*/ 23 w 203"/>
              <a:gd name="T35" fmla="*/ 56 h 273"/>
              <a:gd name="T36" fmla="*/ 32 w 203"/>
              <a:gd name="T37" fmla="*/ 31 h 273"/>
              <a:gd name="T38" fmla="*/ 38 w 203"/>
              <a:gd name="T39" fmla="*/ 19 h 273"/>
              <a:gd name="T40" fmla="*/ 44 w 203"/>
              <a:gd name="T41" fmla="*/ 11 h 273"/>
              <a:gd name="T42" fmla="*/ 50 w 203"/>
              <a:gd name="T43" fmla="*/ 4 h 273"/>
              <a:gd name="T44" fmla="*/ 56 w 203"/>
              <a:gd name="T45" fmla="*/ 0 h 273"/>
              <a:gd name="T46" fmla="*/ 63 w 203"/>
              <a:gd name="T47" fmla="*/ 0 h 273"/>
              <a:gd name="T48" fmla="*/ 73 w 203"/>
              <a:gd name="T49" fmla="*/ 0 h 273"/>
              <a:gd name="T50" fmla="*/ 82 w 203"/>
              <a:gd name="T51" fmla="*/ 2 h 273"/>
              <a:gd name="T52" fmla="*/ 94 w 203"/>
              <a:gd name="T53" fmla="*/ 6 h 273"/>
              <a:gd name="T54" fmla="*/ 117 w 203"/>
              <a:gd name="T55" fmla="*/ 17 h 273"/>
              <a:gd name="T56" fmla="*/ 140 w 203"/>
              <a:gd name="T57" fmla="*/ 33 h 273"/>
              <a:gd name="T58" fmla="*/ 161 w 203"/>
              <a:gd name="T59" fmla="*/ 50 h 273"/>
              <a:gd name="T60" fmla="*/ 180 w 203"/>
              <a:gd name="T61" fmla="*/ 69 h 273"/>
              <a:gd name="T62" fmla="*/ 188 w 203"/>
              <a:gd name="T63" fmla="*/ 77 h 273"/>
              <a:gd name="T64" fmla="*/ 196 w 203"/>
              <a:gd name="T65" fmla="*/ 86 h 273"/>
              <a:gd name="T66" fmla="*/ 200 w 203"/>
              <a:gd name="T67" fmla="*/ 94 h 273"/>
              <a:gd name="T68" fmla="*/ 203 w 203"/>
              <a:gd name="T69" fmla="*/ 102 h 273"/>
              <a:gd name="T70" fmla="*/ 203 w 203"/>
              <a:gd name="T71" fmla="*/ 110 h 273"/>
              <a:gd name="T72" fmla="*/ 203 w 203"/>
              <a:gd name="T73" fmla="*/ 119 h 273"/>
              <a:gd name="T74" fmla="*/ 203 w 203"/>
              <a:gd name="T75" fmla="*/ 129 h 273"/>
              <a:gd name="T76" fmla="*/ 201 w 203"/>
              <a:gd name="T77" fmla="*/ 142 h 273"/>
              <a:gd name="T78" fmla="*/ 196 w 203"/>
              <a:gd name="T79" fmla="*/ 167 h 273"/>
              <a:gd name="T80" fmla="*/ 188 w 203"/>
              <a:gd name="T81" fmla="*/ 196 h 273"/>
              <a:gd name="T82" fmla="*/ 177 w 203"/>
              <a:gd name="T83" fmla="*/ 223 h 273"/>
              <a:gd name="T84" fmla="*/ 163 w 203"/>
              <a:gd name="T85" fmla="*/ 246 h 273"/>
              <a:gd name="T86" fmla="*/ 155 w 203"/>
              <a:gd name="T87" fmla="*/ 256 h 273"/>
              <a:gd name="T88" fmla="*/ 148 w 203"/>
              <a:gd name="T89" fmla="*/ 263 h 273"/>
              <a:gd name="T90" fmla="*/ 140 w 203"/>
              <a:gd name="T91" fmla="*/ 269 h 273"/>
              <a:gd name="T92" fmla="*/ 130 w 203"/>
              <a:gd name="T93" fmla="*/ 273 h 2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3"/>
              <a:gd name="T142" fmla="*/ 0 h 273"/>
              <a:gd name="T143" fmla="*/ 203 w 203"/>
              <a:gd name="T144" fmla="*/ 273 h 27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3" h="273">
                <a:moveTo>
                  <a:pt x="130" y="273"/>
                </a:moveTo>
                <a:lnTo>
                  <a:pt x="125" y="273"/>
                </a:lnTo>
                <a:lnTo>
                  <a:pt x="117" y="271"/>
                </a:lnTo>
                <a:lnTo>
                  <a:pt x="109" y="269"/>
                </a:lnTo>
                <a:lnTo>
                  <a:pt x="100" y="265"/>
                </a:lnTo>
                <a:lnTo>
                  <a:pt x="80" y="256"/>
                </a:lnTo>
                <a:lnTo>
                  <a:pt x="61" y="242"/>
                </a:lnTo>
                <a:lnTo>
                  <a:pt x="40" y="229"/>
                </a:lnTo>
                <a:lnTo>
                  <a:pt x="25" y="211"/>
                </a:lnTo>
                <a:lnTo>
                  <a:pt x="11" y="198"/>
                </a:lnTo>
                <a:lnTo>
                  <a:pt x="4" y="185"/>
                </a:lnTo>
                <a:lnTo>
                  <a:pt x="2" y="179"/>
                </a:lnTo>
                <a:lnTo>
                  <a:pt x="0" y="169"/>
                </a:lnTo>
                <a:lnTo>
                  <a:pt x="0" y="158"/>
                </a:lnTo>
                <a:lnTo>
                  <a:pt x="2" y="146"/>
                </a:lnTo>
                <a:lnTo>
                  <a:pt x="6" y="117"/>
                </a:lnTo>
                <a:lnTo>
                  <a:pt x="13" y="86"/>
                </a:lnTo>
                <a:lnTo>
                  <a:pt x="23" y="56"/>
                </a:lnTo>
                <a:lnTo>
                  <a:pt x="32" y="31"/>
                </a:lnTo>
                <a:lnTo>
                  <a:pt x="38" y="19"/>
                </a:lnTo>
                <a:lnTo>
                  <a:pt x="44" y="11"/>
                </a:lnTo>
                <a:lnTo>
                  <a:pt x="50" y="4"/>
                </a:lnTo>
                <a:lnTo>
                  <a:pt x="56" y="0"/>
                </a:lnTo>
                <a:lnTo>
                  <a:pt x="63" y="0"/>
                </a:lnTo>
                <a:lnTo>
                  <a:pt x="73" y="0"/>
                </a:lnTo>
                <a:lnTo>
                  <a:pt x="82" y="2"/>
                </a:lnTo>
                <a:lnTo>
                  <a:pt x="94" y="6"/>
                </a:lnTo>
                <a:lnTo>
                  <a:pt x="117" y="17"/>
                </a:lnTo>
                <a:lnTo>
                  <a:pt x="140" y="33"/>
                </a:lnTo>
                <a:lnTo>
                  <a:pt x="161" y="50"/>
                </a:lnTo>
                <a:lnTo>
                  <a:pt x="180" y="69"/>
                </a:lnTo>
                <a:lnTo>
                  <a:pt x="188" y="77"/>
                </a:lnTo>
                <a:lnTo>
                  <a:pt x="196" y="86"/>
                </a:lnTo>
                <a:lnTo>
                  <a:pt x="200" y="94"/>
                </a:lnTo>
                <a:lnTo>
                  <a:pt x="203" y="102"/>
                </a:lnTo>
                <a:lnTo>
                  <a:pt x="203" y="110"/>
                </a:lnTo>
                <a:lnTo>
                  <a:pt x="203" y="119"/>
                </a:lnTo>
                <a:lnTo>
                  <a:pt x="203" y="129"/>
                </a:lnTo>
                <a:lnTo>
                  <a:pt x="201" y="142"/>
                </a:lnTo>
                <a:lnTo>
                  <a:pt x="196" y="167"/>
                </a:lnTo>
                <a:lnTo>
                  <a:pt x="188" y="196"/>
                </a:lnTo>
                <a:lnTo>
                  <a:pt x="177" y="223"/>
                </a:lnTo>
                <a:lnTo>
                  <a:pt x="163" y="246"/>
                </a:lnTo>
                <a:lnTo>
                  <a:pt x="155" y="256"/>
                </a:lnTo>
                <a:lnTo>
                  <a:pt x="148" y="263"/>
                </a:lnTo>
                <a:lnTo>
                  <a:pt x="140" y="269"/>
                </a:lnTo>
                <a:lnTo>
                  <a:pt x="130" y="273"/>
                </a:lnTo>
              </a:path>
            </a:pathLst>
          </a:custGeom>
          <a:solidFill>
            <a:srgbClr val="CCECFF"/>
          </a:solidFill>
          <a:ln w="28575" cmpd="sng">
            <a:solidFill>
              <a:srgbClr val="244890"/>
            </a:solidFill>
            <a:prstDash val="solid"/>
            <a:round/>
            <a:headEnd/>
            <a:tailEnd/>
          </a:ln>
        </p:spPr>
        <p:txBody>
          <a:bodyPr/>
          <a:lstStyle/>
          <a:p>
            <a:endParaRPr lang="el-GR"/>
          </a:p>
        </p:txBody>
      </p:sp>
    </p:spTree>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487366" y="423866"/>
            <a:ext cx="2927351" cy="1360487"/>
            <a:chOff x="1378" y="348"/>
            <a:chExt cx="3003" cy="1396"/>
          </a:xfrm>
        </p:grpSpPr>
        <p:sp>
          <p:nvSpPr>
            <p:cNvPr id="59437" name="Freeform 3"/>
            <p:cNvSpPr>
              <a:spLocks/>
            </p:cNvSpPr>
            <p:nvPr/>
          </p:nvSpPr>
          <p:spPr bwMode="auto">
            <a:xfrm>
              <a:off x="3654" y="1077"/>
              <a:ext cx="379" cy="454"/>
            </a:xfrm>
            <a:custGeom>
              <a:avLst/>
              <a:gdLst>
                <a:gd name="T0" fmla="*/ 142 w 178"/>
                <a:gd name="T1" fmla="*/ 211 h 213"/>
                <a:gd name="T2" fmla="*/ 136 w 178"/>
                <a:gd name="T3" fmla="*/ 213 h 213"/>
                <a:gd name="T4" fmla="*/ 128 w 178"/>
                <a:gd name="T5" fmla="*/ 213 h 213"/>
                <a:gd name="T6" fmla="*/ 121 w 178"/>
                <a:gd name="T7" fmla="*/ 211 h 213"/>
                <a:gd name="T8" fmla="*/ 109 w 178"/>
                <a:gd name="T9" fmla="*/ 209 h 213"/>
                <a:gd name="T10" fmla="*/ 88 w 178"/>
                <a:gd name="T11" fmla="*/ 202 h 213"/>
                <a:gd name="T12" fmla="*/ 65 w 178"/>
                <a:gd name="T13" fmla="*/ 192 h 213"/>
                <a:gd name="T14" fmla="*/ 44 w 178"/>
                <a:gd name="T15" fmla="*/ 179 h 213"/>
                <a:gd name="T16" fmla="*/ 23 w 178"/>
                <a:gd name="T17" fmla="*/ 167 h 213"/>
                <a:gd name="T18" fmla="*/ 9 w 178"/>
                <a:gd name="T19" fmla="*/ 156 h 213"/>
                <a:gd name="T20" fmla="*/ 1 w 178"/>
                <a:gd name="T21" fmla="*/ 144 h 213"/>
                <a:gd name="T22" fmla="*/ 0 w 178"/>
                <a:gd name="T23" fmla="*/ 133 h 213"/>
                <a:gd name="T24" fmla="*/ 0 w 178"/>
                <a:gd name="T25" fmla="*/ 113 h 213"/>
                <a:gd name="T26" fmla="*/ 3 w 178"/>
                <a:gd name="T27" fmla="*/ 92 h 213"/>
                <a:gd name="T28" fmla="*/ 9 w 178"/>
                <a:gd name="T29" fmla="*/ 67 h 213"/>
                <a:gd name="T30" fmla="*/ 17 w 178"/>
                <a:gd name="T31" fmla="*/ 46 h 213"/>
                <a:gd name="T32" fmla="*/ 26 w 178"/>
                <a:gd name="T33" fmla="*/ 25 h 213"/>
                <a:gd name="T34" fmla="*/ 30 w 178"/>
                <a:gd name="T35" fmla="*/ 17 h 213"/>
                <a:gd name="T36" fmla="*/ 36 w 178"/>
                <a:gd name="T37" fmla="*/ 9 h 213"/>
                <a:gd name="T38" fmla="*/ 40 w 178"/>
                <a:gd name="T39" fmla="*/ 6 h 213"/>
                <a:gd name="T40" fmla="*/ 46 w 178"/>
                <a:gd name="T41" fmla="*/ 2 h 213"/>
                <a:gd name="T42" fmla="*/ 51 w 178"/>
                <a:gd name="T43" fmla="*/ 0 h 213"/>
                <a:gd name="T44" fmla="*/ 59 w 178"/>
                <a:gd name="T45" fmla="*/ 0 h 213"/>
                <a:gd name="T46" fmla="*/ 67 w 178"/>
                <a:gd name="T47" fmla="*/ 2 h 213"/>
                <a:gd name="T48" fmla="*/ 76 w 178"/>
                <a:gd name="T49" fmla="*/ 4 h 213"/>
                <a:gd name="T50" fmla="*/ 96 w 178"/>
                <a:gd name="T51" fmla="*/ 9 h 213"/>
                <a:gd name="T52" fmla="*/ 115 w 178"/>
                <a:gd name="T53" fmla="*/ 19 h 213"/>
                <a:gd name="T54" fmla="*/ 132 w 178"/>
                <a:gd name="T55" fmla="*/ 31 h 213"/>
                <a:gd name="T56" fmla="*/ 149 w 178"/>
                <a:gd name="T57" fmla="*/ 44 h 213"/>
                <a:gd name="T58" fmla="*/ 163 w 178"/>
                <a:gd name="T59" fmla="*/ 58 h 213"/>
                <a:gd name="T60" fmla="*/ 170 w 178"/>
                <a:gd name="T61" fmla="*/ 71 h 213"/>
                <a:gd name="T62" fmla="*/ 176 w 178"/>
                <a:gd name="T63" fmla="*/ 86 h 213"/>
                <a:gd name="T64" fmla="*/ 178 w 178"/>
                <a:gd name="T65" fmla="*/ 106 h 213"/>
                <a:gd name="T66" fmla="*/ 178 w 178"/>
                <a:gd name="T67" fmla="*/ 127 h 213"/>
                <a:gd name="T68" fmla="*/ 176 w 178"/>
                <a:gd name="T69" fmla="*/ 148 h 213"/>
                <a:gd name="T70" fmla="*/ 170 w 178"/>
                <a:gd name="T71" fmla="*/ 169 h 213"/>
                <a:gd name="T72" fmla="*/ 163 w 178"/>
                <a:gd name="T73" fmla="*/ 188 h 213"/>
                <a:gd name="T74" fmla="*/ 159 w 178"/>
                <a:gd name="T75" fmla="*/ 196 h 213"/>
                <a:gd name="T76" fmla="*/ 153 w 178"/>
                <a:gd name="T77" fmla="*/ 202 h 213"/>
                <a:gd name="T78" fmla="*/ 147 w 178"/>
                <a:gd name="T79" fmla="*/ 208 h 213"/>
                <a:gd name="T80" fmla="*/ 142 w 178"/>
                <a:gd name="T81" fmla="*/ 211 h 21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8"/>
                <a:gd name="T124" fmla="*/ 0 h 213"/>
                <a:gd name="T125" fmla="*/ 178 w 178"/>
                <a:gd name="T126" fmla="*/ 213 h 21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8" h="213">
                  <a:moveTo>
                    <a:pt x="142" y="211"/>
                  </a:moveTo>
                  <a:lnTo>
                    <a:pt x="136" y="213"/>
                  </a:lnTo>
                  <a:lnTo>
                    <a:pt x="128" y="213"/>
                  </a:lnTo>
                  <a:lnTo>
                    <a:pt x="121" y="211"/>
                  </a:lnTo>
                  <a:lnTo>
                    <a:pt x="109" y="209"/>
                  </a:lnTo>
                  <a:lnTo>
                    <a:pt x="88" y="202"/>
                  </a:lnTo>
                  <a:lnTo>
                    <a:pt x="65" y="192"/>
                  </a:lnTo>
                  <a:lnTo>
                    <a:pt x="44" y="179"/>
                  </a:lnTo>
                  <a:lnTo>
                    <a:pt x="23" y="167"/>
                  </a:lnTo>
                  <a:lnTo>
                    <a:pt x="9" y="156"/>
                  </a:lnTo>
                  <a:lnTo>
                    <a:pt x="1" y="144"/>
                  </a:lnTo>
                  <a:lnTo>
                    <a:pt x="0" y="133"/>
                  </a:lnTo>
                  <a:lnTo>
                    <a:pt x="0" y="113"/>
                  </a:lnTo>
                  <a:lnTo>
                    <a:pt x="3" y="92"/>
                  </a:lnTo>
                  <a:lnTo>
                    <a:pt x="9" y="67"/>
                  </a:lnTo>
                  <a:lnTo>
                    <a:pt x="17" y="46"/>
                  </a:lnTo>
                  <a:lnTo>
                    <a:pt x="26" y="25"/>
                  </a:lnTo>
                  <a:lnTo>
                    <a:pt x="30" y="17"/>
                  </a:lnTo>
                  <a:lnTo>
                    <a:pt x="36" y="9"/>
                  </a:lnTo>
                  <a:lnTo>
                    <a:pt x="40" y="6"/>
                  </a:lnTo>
                  <a:lnTo>
                    <a:pt x="46" y="2"/>
                  </a:lnTo>
                  <a:lnTo>
                    <a:pt x="51" y="0"/>
                  </a:lnTo>
                  <a:lnTo>
                    <a:pt x="59" y="0"/>
                  </a:lnTo>
                  <a:lnTo>
                    <a:pt x="67" y="2"/>
                  </a:lnTo>
                  <a:lnTo>
                    <a:pt x="76" y="4"/>
                  </a:lnTo>
                  <a:lnTo>
                    <a:pt x="96" y="9"/>
                  </a:lnTo>
                  <a:lnTo>
                    <a:pt x="115" y="19"/>
                  </a:lnTo>
                  <a:lnTo>
                    <a:pt x="132" y="31"/>
                  </a:lnTo>
                  <a:lnTo>
                    <a:pt x="149" y="44"/>
                  </a:lnTo>
                  <a:lnTo>
                    <a:pt x="163" y="58"/>
                  </a:lnTo>
                  <a:lnTo>
                    <a:pt x="170" y="71"/>
                  </a:lnTo>
                  <a:lnTo>
                    <a:pt x="176" y="86"/>
                  </a:lnTo>
                  <a:lnTo>
                    <a:pt x="178" y="106"/>
                  </a:lnTo>
                  <a:lnTo>
                    <a:pt x="178" y="127"/>
                  </a:lnTo>
                  <a:lnTo>
                    <a:pt x="176" y="148"/>
                  </a:lnTo>
                  <a:lnTo>
                    <a:pt x="170" y="169"/>
                  </a:lnTo>
                  <a:lnTo>
                    <a:pt x="163" y="188"/>
                  </a:lnTo>
                  <a:lnTo>
                    <a:pt x="159" y="196"/>
                  </a:lnTo>
                  <a:lnTo>
                    <a:pt x="153" y="202"/>
                  </a:lnTo>
                  <a:lnTo>
                    <a:pt x="147" y="208"/>
                  </a:lnTo>
                  <a:lnTo>
                    <a:pt x="142" y="211"/>
                  </a:lnTo>
                  <a:close/>
                </a:path>
              </a:pathLst>
            </a:custGeom>
            <a:solidFill>
              <a:schemeClr val="bg1"/>
            </a:solidFill>
            <a:ln w="28575" cmpd="sng">
              <a:solidFill>
                <a:srgbClr val="244890"/>
              </a:solidFill>
              <a:prstDash val="solid"/>
              <a:round/>
              <a:headEnd/>
              <a:tailEnd/>
            </a:ln>
          </p:spPr>
          <p:txBody>
            <a:bodyPr/>
            <a:lstStyle/>
            <a:p>
              <a:endParaRPr lang="el-GR"/>
            </a:p>
          </p:txBody>
        </p:sp>
        <p:sp>
          <p:nvSpPr>
            <p:cNvPr id="59438" name="Freeform 4"/>
            <p:cNvSpPr>
              <a:spLocks/>
            </p:cNvSpPr>
            <p:nvPr/>
          </p:nvSpPr>
          <p:spPr bwMode="auto">
            <a:xfrm>
              <a:off x="2397" y="610"/>
              <a:ext cx="479" cy="267"/>
            </a:xfrm>
            <a:custGeom>
              <a:avLst/>
              <a:gdLst>
                <a:gd name="T0" fmla="*/ 0 w 225"/>
                <a:gd name="T1" fmla="*/ 84 h 125"/>
                <a:gd name="T2" fmla="*/ 6 w 225"/>
                <a:gd name="T3" fmla="*/ 105 h 125"/>
                <a:gd name="T4" fmla="*/ 13 w 225"/>
                <a:gd name="T5" fmla="*/ 119 h 125"/>
                <a:gd name="T6" fmla="*/ 17 w 225"/>
                <a:gd name="T7" fmla="*/ 123 h 125"/>
                <a:gd name="T8" fmla="*/ 21 w 225"/>
                <a:gd name="T9" fmla="*/ 125 h 125"/>
                <a:gd name="T10" fmla="*/ 27 w 225"/>
                <a:gd name="T11" fmla="*/ 125 h 125"/>
                <a:gd name="T12" fmla="*/ 33 w 225"/>
                <a:gd name="T13" fmla="*/ 125 h 125"/>
                <a:gd name="T14" fmla="*/ 65 w 225"/>
                <a:gd name="T15" fmla="*/ 111 h 125"/>
                <a:gd name="T16" fmla="*/ 119 w 225"/>
                <a:gd name="T17" fmla="*/ 94 h 125"/>
                <a:gd name="T18" fmla="*/ 150 w 225"/>
                <a:gd name="T19" fmla="*/ 88 h 125"/>
                <a:gd name="T20" fmla="*/ 175 w 225"/>
                <a:gd name="T21" fmla="*/ 88 h 125"/>
                <a:gd name="T22" fmla="*/ 194 w 225"/>
                <a:gd name="T23" fmla="*/ 86 h 125"/>
                <a:gd name="T24" fmla="*/ 209 w 225"/>
                <a:gd name="T25" fmla="*/ 86 h 125"/>
                <a:gd name="T26" fmla="*/ 215 w 225"/>
                <a:gd name="T27" fmla="*/ 86 h 125"/>
                <a:gd name="T28" fmla="*/ 219 w 225"/>
                <a:gd name="T29" fmla="*/ 84 h 125"/>
                <a:gd name="T30" fmla="*/ 223 w 225"/>
                <a:gd name="T31" fmla="*/ 80 h 125"/>
                <a:gd name="T32" fmla="*/ 225 w 225"/>
                <a:gd name="T33" fmla="*/ 77 h 125"/>
                <a:gd name="T34" fmla="*/ 225 w 225"/>
                <a:gd name="T35" fmla="*/ 61 h 125"/>
                <a:gd name="T36" fmla="*/ 221 w 225"/>
                <a:gd name="T37" fmla="*/ 40 h 125"/>
                <a:gd name="T38" fmla="*/ 219 w 225"/>
                <a:gd name="T39" fmla="*/ 30 h 125"/>
                <a:gd name="T40" fmla="*/ 215 w 225"/>
                <a:gd name="T41" fmla="*/ 25 h 125"/>
                <a:gd name="T42" fmla="*/ 211 w 225"/>
                <a:gd name="T43" fmla="*/ 17 h 125"/>
                <a:gd name="T44" fmla="*/ 205 w 225"/>
                <a:gd name="T45" fmla="*/ 13 h 125"/>
                <a:gd name="T46" fmla="*/ 200 w 225"/>
                <a:gd name="T47" fmla="*/ 9 h 125"/>
                <a:gd name="T48" fmla="*/ 194 w 225"/>
                <a:gd name="T49" fmla="*/ 5 h 125"/>
                <a:gd name="T50" fmla="*/ 186 w 225"/>
                <a:gd name="T51" fmla="*/ 4 h 125"/>
                <a:gd name="T52" fmla="*/ 178 w 225"/>
                <a:gd name="T53" fmla="*/ 2 h 125"/>
                <a:gd name="T54" fmla="*/ 161 w 225"/>
                <a:gd name="T55" fmla="*/ 0 h 125"/>
                <a:gd name="T56" fmla="*/ 142 w 225"/>
                <a:gd name="T57" fmla="*/ 0 h 125"/>
                <a:gd name="T58" fmla="*/ 123 w 225"/>
                <a:gd name="T59" fmla="*/ 2 h 125"/>
                <a:gd name="T60" fmla="*/ 104 w 225"/>
                <a:gd name="T61" fmla="*/ 5 h 125"/>
                <a:gd name="T62" fmla="*/ 84 w 225"/>
                <a:gd name="T63" fmla="*/ 9 h 125"/>
                <a:gd name="T64" fmla="*/ 65 w 225"/>
                <a:gd name="T65" fmla="*/ 15 h 125"/>
                <a:gd name="T66" fmla="*/ 46 w 225"/>
                <a:gd name="T67" fmla="*/ 21 h 125"/>
                <a:gd name="T68" fmla="*/ 29 w 225"/>
                <a:gd name="T69" fmla="*/ 30 h 125"/>
                <a:gd name="T70" fmla="*/ 21 w 225"/>
                <a:gd name="T71" fmla="*/ 34 h 125"/>
                <a:gd name="T72" fmla="*/ 15 w 225"/>
                <a:gd name="T73" fmla="*/ 40 h 125"/>
                <a:gd name="T74" fmla="*/ 9 w 225"/>
                <a:gd name="T75" fmla="*/ 46 h 125"/>
                <a:gd name="T76" fmla="*/ 6 w 225"/>
                <a:gd name="T77" fmla="*/ 52 h 125"/>
                <a:gd name="T78" fmla="*/ 2 w 225"/>
                <a:gd name="T79" fmla="*/ 59 h 125"/>
                <a:gd name="T80" fmla="*/ 0 w 225"/>
                <a:gd name="T81" fmla="*/ 67 h 125"/>
                <a:gd name="T82" fmla="*/ 0 w 225"/>
                <a:gd name="T83" fmla="*/ 75 h 125"/>
                <a:gd name="T84" fmla="*/ 0 w 225"/>
                <a:gd name="T85" fmla="*/ 84 h 1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5"/>
                <a:gd name="T130" fmla="*/ 0 h 125"/>
                <a:gd name="T131" fmla="*/ 225 w 225"/>
                <a:gd name="T132" fmla="*/ 125 h 1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5" h="125">
                  <a:moveTo>
                    <a:pt x="0" y="84"/>
                  </a:moveTo>
                  <a:lnTo>
                    <a:pt x="6" y="105"/>
                  </a:lnTo>
                  <a:lnTo>
                    <a:pt x="13" y="119"/>
                  </a:lnTo>
                  <a:lnTo>
                    <a:pt x="17" y="123"/>
                  </a:lnTo>
                  <a:lnTo>
                    <a:pt x="21" y="125"/>
                  </a:lnTo>
                  <a:lnTo>
                    <a:pt x="27" y="125"/>
                  </a:lnTo>
                  <a:lnTo>
                    <a:pt x="33" y="125"/>
                  </a:lnTo>
                  <a:lnTo>
                    <a:pt x="65" y="111"/>
                  </a:lnTo>
                  <a:lnTo>
                    <a:pt x="119" y="94"/>
                  </a:lnTo>
                  <a:lnTo>
                    <a:pt x="150" y="88"/>
                  </a:lnTo>
                  <a:lnTo>
                    <a:pt x="175" y="88"/>
                  </a:lnTo>
                  <a:lnTo>
                    <a:pt x="194" y="86"/>
                  </a:lnTo>
                  <a:lnTo>
                    <a:pt x="209" y="86"/>
                  </a:lnTo>
                  <a:lnTo>
                    <a:pt x="215" y="86"/>
                  </a:lnTo>
                  <a:lnTo>
                    <a:pt x="219" y="84"/>
                  </a:lnTo>
                  <a:lnTo>
                    <a:pt x="223" y="80"/>
                  </a:lnTo>
                  <a:lnTo>
                    <a:pt x="225" y="77"/>
                  </a:lnTo>
                  <a:lnTo>
                    <a:pt x="225" y="61"/>
                  </a:lnTo>
                  <a:lnTo>
                    <a:pt x="221" y="40"/>
                  </a:lnTo>
                  <a:lnTo>
                    <a:pt x="219" y="30"/>
                  </a:lnTo>
                  <a:lnTo>
                    <a:pt x="215" y="25"/>
                  </a:lnTo>
                  <a:lnTo>
                    <a:pt x="211" y="17"/>
                  </a:lnTo>
                  <a:lnTo>
                    <a:pt x="205" y="13"/>
                  </a:lnTo>
                  <a:lnTo>
                    <a:pt x="200" y="9"/>
                  </a:lnTo>
                  <a:lnTo>
                    <a:pt x="194" y="5"/>
                  </a:lnTo>
                  <a:lnTo>
                    <a:pt x="186" y="4"/>
                  </a:lnTo>
                  <a:lnTo>
                    <a:pt x="178" y="2"/>
                  </a:lnTo>
                  <a:lnTo>
                    <a:pt x="161" y="0"/>
                  </a:lnTo>
                  <a:lnTo>
                    <a:pt x="142" y="0"/>
                  </a:lnTo>
                  <a:lnTo>
                    <a:pt x="123" y="2"/>
                  </a:lnTo>
                  <a:lnTo>
                    <a:pt x="104" y="5"/>
                  </a:lnTo>
                  <a:lnTo>
                    <a:pt x="84" y="9"/>
                  </a:lnTo>
                  <a:lnTo>
                    <a:pt x="65" y="15"/>
                  </a:lnTo>
                  <a:lnTo>
                    <a:pt x="46" y="21"/>
                  </a:lnTo>
                  <a:lnTo>
                    <a:pt x="29" y="30"/>
                  </a:lnTo>
                  <a:lnTo>
                    <a:pt x="21" y="34"/>
                  </a:lnTo>
                  <a:lnTo>
                    <a:pt x="15" y="40"/>
                  </a:lnTo>
                  <a:lnTo>
                    <a:pt x="9" y="46"/>
                  </a:lnTo>
                  <a:lnTo>
                    <a:pt x="6" y="52"/>
                  </a:lnTo>
                  <a:lnTo>
                    <a:pt x="2" y="59"/>
                  </a:lnTo>
                  <a:lnTo>
                    <a:pt x="0" y="67"/>
                  </a:lnTo>
                  <a:lnTo>
                    <a:pt x="0" y="75"/>
                  </a:lnTo>
                  <a:lnTo>
                    <a:pt x="0" y="84"/>
                  </a:lnTo>
                </a:path>
              </a:pathLst>
            </a:custGeom>
            <a:solidFill>
              <a:schemeClr val="bg1"/>
            </a:solidFill>
            <a:ln w="28575" cmpd="sng">
              <a:solidFill>
                <a:srgbClr val="244890"/>
              </a:solidFill>
              <a:prstDash val="solid"/>
              <a:round/>
              <a:headEnd/>
              <a:tailEnd/>
            </a:ln>
          </p:spPr>
          <p:txBody>
            <a:bodyPr/>
            <a:lstStyle/>
            <a:p>
              <a:endParaRPr lang="el-GR"/>
            </a:p>
          </p:txBody>
        </p:sp>
        <p:sp>
          <p:nvSpPr>
            <p:cNvPr id="59439" name="Freeform 5"/>
            <p:cNvSpPr>
              <a:spLocks/>
            </p:cNvSpPr>
            <p:nvPr/>
          </p:nvSpPr>
          <p:spPr bwMode="auto">
            <a:xfrm>
              <a:off x="2090" y="353"/>
              <a:ext cx="761" cy="436"/>
            </a:xfrm>
            <a:custGeom>
              <a:avLst/>
              <a:gdLst>
                <a:gd name="T0" fmla="*/ 4 w 357"/>
                <a:gd name="T1" fmla="*/ 146 h 205"/>
                <a:gd name="T2" fmla="*/ 11 w 357"/>
                <a:gd name="T3" fmla="*/ 163 h 205"/>
                <a:gd name="T4" fmla="*/ 19 w 357"/>
                <a:gd name="T5" fmla="*/ 178 h 205"/>
                <a:gd name="T6" fmla="*/ 25 w 357"/>
                <a:gd name="T7" fmla="*/ 190 h 205"/>
                <a:gd name="T8" fmla="*/ 32 w 357"/>
                <a:gd name="T9" fmla="*/ 198 h 205"/>
                <a:gd name="T10" fmla="*/ 38 w 357"/>
                <a:gd name="T11" fmla="*/ 203 h 205"/>
                <a:gd name="T12" fmla="*/ 46 w 357"/>
                <a:gd name="T13" fmla="*/ 205 h 205"/>
                <a:gd name="T14" fmla="*/ 54 w 357"/>
                <a:gd name="T15" fmla="*/ 205 h 205"/>
                <a:gd name="T16" fmla="*/ 63 w 357"/>
                <a:gd name="T17" fmla="*/ 201 h 205"/>
                <a:gd name="T18" fmla="*/ 84 w 357"/>
                <a:gd name="T19" fmla="*/ 192 h 205"/>
                <a:gd name="T20" fmla="*/ 111 w 357"/>
                <a:gd name="T21" fmla="*/ 176 h 205"/>
                <a:gd name="T22" fmla="*/ 128 w 357"/>
                <a:gd name="T23" fmla="*/ 167 h 205"/>
                <a:gd name="T24" fmla="*/ 148 w 357"/>
                <a:gd name="T25" fmla="*/ 159 h 205"/>
                <a:gd name="T26" fmla="*/ 169 w 357"/>
                <a:gd name="T27" fmla="*/ 150 h 205"/>
                <a:gd name="T28" fmla="*/ 194 w 357"/>
                <a:gd name="T29" fmla="*/ 140 h 205"/>
                <a:gd name="T30" fmla="*/ 219 w 357"/>
                <a:gd name="T31" fmla="*/ 132 h 205"/>
                <a:gd name="T32" fmla="*/ 240 w 357"/>
                <a:gd name="T33" fmla="*/ 126 h 205"/>
                <a:gd name="T34" fmla="*/ 261 w 357"/>
                <a:gd name="T35" fmla="*/ 123 h 205"/>
                <a:gd name="T36" fmla="*/ 278 w 357"/>
                <a:gd name="T37" fmla="*/ 121 h 205"/>
                <a:gd name="T38" fmla="*/ 309 w 357"/>
                <a:gd name="T39" fmla="*/ 119 h 205"/>
                <a:gd name="T40" fmla="*/ 330 w 357"/>
                <a:gd name="T41" fmla="*/ 117 h 205"/>
                <a:gd name="T42" fmla="*/ 338 w 357"/>
                <a:gd name="T43" fmla="*/ 113 h 205"/>
                <a:gd name="T44" fmla="*/ 346 w 357"/>
                <a:gd name="T45" fmla="*/ 111 h 205"/>
                <a:gd name="T46" fmla="*/ 349 w 357"/>
                <a:gd name="T47" fmla="*/ 105 h 205"/>
                <a:gd name="T48" fmla="*/ 353 w 357"/>
                <a:gd name="T49" fmla="*/ 100 h 205"/>
                <a:gd name="T50" fmla="*/ 357 w 357"/>
                <a:gd name="T51" fmla="*/ 90 h 205"/>
                <a:gd name="T52" fmla="*/ 357 w 357"/>
                <a:gd name="T53" fmla="*/ 76 h 205"/>
                <a:gd name="T54" fmla="*/ 357 w 357"/>
                <a:gd name="T55" fmla="*/ 61 h 205"/>
                <a:gd name="T56" fmla="*/ 355 w 357"/>
                <a:gd name="T57" fmla="*/ 40 h 205"/>
                <a:gd name="T58" fmla="*/ 353 w 357"/>
                <a:gd name="T59" fmla="*/ 32 h 205"/>
                <a:gd name="T60" fmla="*/ 349 w 357"/>
                <a:gd name="T61" fmla="*/ 23 h 205"/>
                <a:gd name="T62" fmla="*/ 342 w 357"/>
                <a:gd name="T63" fmla="*/ 17 h 205"/>
                <a:gd name="T64" fmla="*/ 334 w 357"/>
                <a:gd name="T65" fmla="*/ 11 h 205"/>
                <a:gd name="T66" fmla="*/ 322 w 357"/>
                <a:gd name="T67" fmla="*/ 7 h 205"/>
                <a:gd name="T68" fmla="*/ 309 w 357"/>
                <a:gd name="T69" fmla="*/ 3 h 205"/>
                <a:gd name="T70" fmla="*/ 296 w 357"/>
                <a:gd name="T71" fmla="*/ 1 h 205"/>
                <a:gd name="T72" fmla="*/ 282 w 357"/>
                <a:gd name="T73" fmla="*/ 0 h 205"/>
                <a:gd name="T74" fmla="*/ 249 w 357"/>
                <a:gd name="T75" fmla="*/ 0 h 205"/>
                <a:gd name="T76" fmla="*/ 215 w 357"/>
                <a:gd name="T77" fmla="*/ 1 h 205"/>
                <a:gd name="T78" fmla="*/ 182 w 357"/>
                <a:gd name="T79" fmla="*/ 9 h 205"/>
                <a:gd name="T80" fmla="*/ 150 w 357"/>
                <a:gd name="T81" fmla="*/ 17 h 205"/>
                <a:gd name="T82" fmla="*/ 119 w 357"/>
                <a:gd name="T83" fmla="*/ 26 h 205"/>
                <a:gd name="T84" fmla="*/ 90 w 357"/>
                <a:gd name="T85" fmla="*/ 40 h 205"/>
                <a:gd name="T86" fmla="*/ 61 w 357"/>
                <a:gd name="T87" fmla="*/ 53 h 205"/>
                <a:gd name="T88" fmla="*/ 38 w 357"/>
                <a:gd name="T89" fmla="*/ 69 h 205"/>
                <a:gd name="T90" fmla="*/ 27 w 357"/>
                <a:gd name="T91" fmla="*/ 76 h 205"/>
                <a:gd name="T92" fmla="*/ 17 w 357"/>
                <a:gd name="T93" fmla="*/ 86 h 205"/>
                <a:gd name="T94" fmla="*/ 9 w 357"/>
                <a:gd name="T95" fmla="*/ 94 h 205"/>
                <a:gd name="T96" fmla="*/ 6 w 357"/>
                <a:gd name="T97" fmla="*/ 103 h 205"/>
                <a:gd name="T98" fmla="*/ 2 w 357"/>
                <a:gd name="T99" fmla="*/ 113 h 205"/>
                <a:gd name="T100" fmla="*/ 0 w 357"/>
                <a:gd name="T101" fmla="*/ 125 h 205"/>
                <a:gd name="T102" fmla="*/ 0 w 357"/>
                <a:gd name="T103" fmla="*/ 134 h 205"/>
                <a:gd name="T104" fmla="*/ 4 w 357"/>
                <a:gd name="T105" fmla="*/ 146 h 20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57"/>
                <a:gd name="T160" fmla="*/ 0 h 205"/>
                <a:gd name="T161" fmla="*/ 357 w 357"/>
                <a:gd name="T162" fmla="*/ 205 h 20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57" h="205">
                  <a:moveTo>
                    <a:pt x="4" y="146"/>
                  </a:moveTo>
                  <a:lnTo>
                    <a:pt x="11" y="163"/>
                  </a:lnTo>
                  <a:lnTo>
                    <a:pt x="19" y="178"/>
                  </a:lnTo>
                  <a:lnTo>
                    <a:pt x="25" y="190"/>
                  </a:lnTo>
                  <a:lnTo>
                    <a:pt x="32" y="198"/>
                  </a:lnTo>
                  <a:lnTo>
                    <a:pt x="38" y="203"/>
                  </a:lnTo>
                  <a:lnTo>
                    <a:pt x="46" y="205"/>
                  </a:lnTo>
                  <a:lnTo>
                    <a:pt x="54" y="205"/>
                  </a:lnTo>
                  <a:lnTo>
                    <a:pt x="63" y="201"/>
                  </a:lnTo>
                  <a:lnTo>
                    <a:pt x="84" y="192"/>
                  </a:lnTo>
                  <a:lnTo>
                    <a:pt x="111" y="176"/>
                  </a:lnTo>
                  <a:lnTo>
                    <a:pt x="128" y="167"/>
                  </a:lnTo>
                  <a:lnTo>
                    <a:pt x="148" y="159"/>
                  </a:lnTo>
                  <a:lnTo>
                    <a:pt x="169" y="150"/>
                  </a:lnTo>
                  <a:lnTo>
                    <a:pt x="194" y="140"/>
                  </a:lnTo>
                  <a:lnTo>
                    <a:pt x="219" y="132"/>
                  </a:lnTo>
                  <a:lnTo>
                    <a:pt x="240" y="126"/>
                  </a:lnTo>
                  <a:lnTo>
                    <a:pt x="261" y="123"/>
                  </a:lnTo>
                  <a:lnTo>
                    <a:pt x="278" y="121"/>
                  </a:lnTo>
                  <a:lnTo>
                    <a:pt x="309" y="119"/>
                  </a:lnTo>
                  <a:lnTo>
                    <a:pt x="330" y="117"/>
                  </a:lnTo>
                  <a:lnTo>
                    <a:pt x="338" y="113"/>
                  </a:lnTo>
                  <a:lnTo>
                    <a:pt x="346" y="111"/>
                  </a:lnTo>
                  <a:lnTo>
                    <a:pt x="349" y="105"/>
                  </a:lnTo>
                  <a:lnTo>
                    <a:pt x="353" y="100"/>
                  </a:lnTo>
                  <a:lnTo>
                    <a:pt x="357" y="90"/>
                  </a:lnTo>
                  <a:lnTo>
                    <a:pt x="357" y="76"/>
                  </a:lnTo>
                  <a:lnTo>
                    <a:pt x="357" y="61"/>
                  </a:lnTo>
                  <a:lnTo>
                    <a:pt x="355" y="40"/>
                  </a:lnTo>
                  <a:lnTo>
                    <a:pt x="353" y="32"/>
                  </a:lnTo>
                  <a:lnTo>
                    <a:pt x="349" y="23"/>
                  </a:lnTo>
                  <a:lnTo>
                    <a:pt x="342" y="17"/>
                  </a:lnTo>
                  <a:lnTo>
                    <a:pt x="334" y="11"/>
                  </a:lnTo>
                  <a:lnTo>
                    <a:pt x="322" y="7"/>
                  </a:lnTo>
                  <a:lnTo>
                    <a:pt x="309" y="3"/>
                  </a:lnTo>
                  <a:lnTo>
                    <a:pt x="296" y="1"/>
                  </a:lnTo>
                  <a:lnTo>
                    <a:pt x="282" y="0"/>
                  </a:lnTo>
                  <a:lnTo>
                    <a:pt x="249" y="0"/>
                  </a:lnTo>
                  <a:lnTo>
                    <a:pt x="215" y="1"/>
                  </a:lnTo>
                  <a:lnTo>
                    <a:pt x="182" y="9"/>
                  </a:lnTo>
                  <a:lnTo>
                    <a:pt x="150" y="17"/>
                  </a:lnTo>
                  <a:lnTo>
                    <a:pt x="119" y="26"/>
                  </a:lnTo>
                  <a:lnTo>
                    <a:pt x="90" y="40"/>
                  </a:lnTo>
                  <a:lnTo>
                    <a:pt x="61" y="53"/>
                  </a:lnTo>
                  <a:lnTo>
                    <a:pt x="38" y="69"/>
                  </a:lnTo>
                  <a:lnTo>
                    <a:pt x="27" y="76"/>
                  </a:lnTo>
                  <a:lnTo>
                    <a:pt x="17" y="86"/>
                  </a:lnTo>
                  <a:lnTo>
                    <a:pt x="9" y="94"/>
                  </a:lnTo>
                  <a:lnTo>
                    <a:pt x="6" y="103"/>
                  </a:lnTo>
                  <a:lnTo>
                    <a:pt x="2" y="113"/>
                  </a:lnTo>
                  <a:lnTo>
                    <a:pt x="0" y="125"/>
                  </a:lnTo>
                  <a:lnTo>
                    <a:pt x="0" y="134"/>
                  </a:lnTo>
                  <a:lnTo>
                    <a:pt x="4" y="146"/>
                  </a:lnTo>
                </a:path>
              </a:pathLst>
            </a:custGeom>
            <a:solidFill>
              <a:schemeClr val="bg1"/>
            </a:solidFill>
            <a:ln w="28575" cmpd="sng">
              <a:solidFill>
                <a:srgbClr val="244890"/>
              </a:solidFill>
              <a:prstDash val="solid"/>
              <a:round/>
              <a:headEnd/>
              <a:tailEnd/>
            </a:ln>
          </p:spPr>
          <p:txBody>
            <a:bodyPr/>
            <a:lstStyle/>
            <a:p>
              <a:endParaRPr lang="el-GR"/>
            </a:p>
          </p:txBody>
        </p:sp>
        <p:sp>
          <p:nvSpPr>
            <p:cNvPr id="59440" name="Freeform 6"/>
            <p:cNvSpPr>
              <a:spLocks/>
            </p:cNvSpPr>
            <p:nvPr/>
          </p:nvSpPr>
          <p:spPr bwMode="auto">
            <a:xfrm>
              <a:off x="2864" y="348"/>
              <a:ext cx="782" cy="431"/>
            </a:xfrm>
            <a:custGeom>
              <a:avLst/>
              <a:gdLst>
                <a:gd name="T0" fmla="*/ 363 w 367"/>
                <a:gd name="T1" fmla="*/ 140 h 202"/>
                <a:gd name="T2" fmla="*/ 355 w 367"/>
                <a:gd name="T3" fmla="*/ 159 h 202"/>
                <a:gd name="T4" fmla="*/ 349 w 367"/>
                <a:gd name="T5" fmla="*/ 175 h 202"/>
                <a:gd name="T6" fmla="*/ 342 w 367"/>
                <a:gd name="T7" fmla="*/ 186 h 202"/>
                <a:gd name="T8" fmla="*/ 336 w 367"/>
                <a:gd name="T9" fmla="*/ 194 h 202"/>
                <a:gd name="T10" fmla="*/ 328 w 367"/>
                <a:gd name="T11" fmla="*/ 198 h 202"/>
                <a:gd name="T12" fmla="*/ 322 w 367"/>
                <a:gd name="T13" fmla="*/ 202 h 202"/>
                <a:gd name="T14" fmla="*/ 315 w 367"/>
                <a:gd name="T15" fmla="*/ 202 h 202"/>
                <a:gd name="T16" fmla="*/ 305 w 367"/>
                <a:gd name="T17" fmla="*/ 200 h 202"/>
                <a:gd name="T18" fmla="*/ 284 w 367"/>
                <a:gd name="T19" fmla="*/ 190 h 202"/>
                <a:gd name="T20" fmla="*/ 255 w 367"/>
                <a:gd name="T21" fmla="*/ 175 h 202"/>
                <a:gd name="T22" fmla="*/ 240 w 367"/>
                <a:gd name="T23" fmla="*/ 167 h 202"/>
                <a:gd name="T24" fmla="*/ 219 w 367"/>
                <a:gd name="T25" fmla="*/ 157 h 202"/>
                <a:gd name="T26" fmla="*/ 198 w 367"/>
                <a:gd name="T27" fmla="*/ 150 h 202"/>
                <a:gd name="T28" fmla="*/ 173 w 367"/>
                <a:gd name="T29" fmla="*/ 140 h 202"/>
                <a:gd name="T30" fmla="*/ 148 w 367"/>
                <a:gd name="T31" fmla="*/ 134 h 202"/>
                <a:gd name="T32" fmla="*/ 125 w 367"/>
                <a:gd name="T33" fmla="*/ 128 h 202"/>
                <a:gd name="T34" fmla="*/ 104 w 367"/>
                <a:gd name="T35" fmla="*/ 127 h 202"/>
                <a:gd name="T36" fmla="*/ 84 w 367"/>
                <a:gd name="T37" fmla="*/ 123 h 202"/>
                <a:gd name="T38" fmla="*/ 54 w 367"/>
                <a:gd name="T39" fmla="*/ 121 h 202"/>
                <a:gd name="T40" fmla="*/ 29 w 367"/>
                <a:gd name="T41" fmla="*/ 119 h 202"/>
                <a:gd name="T42" fmla="*/ 19 w 367"/>
                <a:gd name="T43" fmla="*/ 115 h 202"/>
                <a:gd name="T44" fmla="*/ 13 w 367"/>
                <a:gd name="T45" fmla="*/ 113 h 202"/>
                <a:gd name="T46" fmla="*/ 8 w 367"/>
                <a:gd name="T47" fmla="*/ 107 h 202"/>
                <a:gd name="T48" fmla="*/ 4 w 367"/>
                <a:gd name="T49" fmla="*/ 100 h 202"/>
                <a:gd name="T50" fmla="*/ 0 w 367"/>
                <a:gd name="T51" fmla="*/ 90 h 202"/>
                <a:gd name="T52" fmla="*/ 0 w 367"/>
                <a:gd name="T53" fmla="*/ 77 h 202"/>
                <a:gd name="T54" fmla="*/ 2 w 367"/>
                <a:gd name="T55" fmla="*/ 61 h 202"/>
                <a:gd name="T56" fmla="*/ 4 w 367"/>
                <a:gd name="T57" fmla="*/ 42 h 202"/>
                <a:gd name="T58" fmla="*/ 6 w 367"/>
                <a:gd name="T59" fmla="*/ 30 h 202"/>
                <a:gd name="T60" fmla="*/ 11 w 367"/>
                <a:gd name="T61" fmla="*/ 23 h 202"/>
                <a:gd name="T62" fmla="*/ 19 w 367"/>
                <a:gd name="T63" fmla="*/ 15 h 202"/>
                <a:gd name="T64" fmla="*/ 29 w 367"/>
                <a:gd name="T65" fmla="*/ 9 h 202"/>
                <a:gd name="T66" fmla="*/ 40 w 367"/>
                <a:gd name="T67" fmla="*/ 5 h 202"/>
                <a:gd name="T68" fmla="*/ 52 w 367"/>
                <a:gd name="T69" fmla="*/ 2 h 202"/>
                <a:gd name="T70" fmla="*/ 65 w 367"/>
                <a:gd name="T71" fmla="*/ 0 h 202"/>
                <a:gd name="T72" fmla="*/ 80 w 367"/>
                <a:gd name="T73" fmla="*/ 0 h 202"/>
                <a:gd name="T74" fmla="*/ 113 w 367"/>
                <a:gd name="T75" fmla="*/ 0 h 202"/>
                <a:gd name="T76" fmla="*/ 146 w 367"/>
                <a:gd name="T77" fmla="*/ 3 h 202"/>
                <a:gd name="T78" fmla="*/ 180 w 367"/>
                <a:gd name="T79" fmla="*/ 9 h 202"/>
                <a:gd name="T80" fmla="*/ 211 w 367"/>
                <a:gd name="T81" fmla="*/ 17 h 202"/>
                <a:gd name="T82" fmla="*/ 242 w 367"/>
                <a:gd name="T83" fmla="*/ 25 h 202"/>
                <a:gd name="T84" fmla="*/ 273 w 367"/>
                <a:gd name="T85" fmla="*/ 36 h 202"/>
                <a:gd name="T86" fmla="*/ 301 w 367"/>
                <a:gd name="T87" fmla="*/ 50 h 202"/>
                <a:gd name="T88" fmla="*/ 326 w 367"/>
                <a:gd name="T89" fmla="*/ 65 h 202"/>
                <a:gd name="T90" fmla="*/ 336 w 367"/>
                <a:gd name="T91" fmla="*/ 73 h 202"/>
                <a:gd name="T92" fmla="*/ 346 w 367"/>
                <a:gd name="T93" fmla="*/ 80 h 202"/>
                <a:gd name="T94" fmla="*/ 353 w 367"/>
                <a:gd name="T95" fmla="*/ 90 h 202"/>
                <a:gd name="T96" fmla="*/ 361 w 367"/>
                <a:gd name="T97" fmla="*/ 98 h 202"/>
                <a:gd name="T98" fmla="*/ 365 w 367"/>
                <a:gd name="T99" fmla="*/ 107 h 202"/>
                <a:gd name="T100" fmla="*/ 367 w 367"/>
                <a:gd name="T101" fmla="*/ 119 h 202"/>
                <a:gd name="T102" fmla="*/ 367 w 367"/>
                <a:gd name="T103" fmla="*/ 128 h 202"/>
                <a:gd name="T104" fmla="*/ 363 w 367"/>
                <a:gd name="T105" fmla="*/ 140 h 20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67"/>
                <a:gd name="T160" fmla="*/ 0 h 202"/>
                <a:gd name="T161" fmla="*/ 367 w 367"/>
                <a:gd name="T162" fmla="*/ 202 h 20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67" h="202">
                  <a:moveTo>
                    <a:pt x="363" y="140"/>
                  </a:moveTo>
                  <a:lnTo>
                    <a:pt x="355" y="159"/>
                  </a:lnTo>
                  <a:lnTo>
                    <a:pt x="349" y="175"/>
                  </a:lnTo>
                  <a:lnTo>
                    <a:pt x="342" y="186"/>
                  </a:lnTo>
                  <a:lnTo>
                    <a:pt x="336" y="194"/>
                  </a:lnTo>
                  <a:lnTo>
                    <a:pt x="328" y="198"/>
                  </a:lnTo>
                  <a:lnTo>
                    <a:pt x="322" y="202"/>
                  </a:lnTo>
                  <a:lnTo>
                    <a:pt x="315" y="202"/>
                  </a:lnTo>
                  <a:lnTo>
                    <a:pt x="305" y="200"/>
                  </a:lnTo>
                  <a:lnTo>
                    <a:pt x="284" y="190"/>
                  </a:lnTo>
                  <a:lnTo>
                    <a:pt x="255" y="175"/>
                  </a:lnTo>
                  <a:lnTo>
                    <a:pt x="240" y="167"/>
                  </a:lnTo>
                  <a:lnTo>
                    <a:pt x="219" y="157"/>
                  </a:lnTo>
                  <a:lnTo>
                    <a:pt x="198" y="150"/>
                  </a:lnTo>
                  <a:lnTo>
                    <a:pt x="173" y="140"/>
                  </a:lnTo>
                  <a:lnTo>
                    <a:pt x="148" y="134"/>
                  </a:lnTo>
                  <a:lnTo>
                    <a:pt x="125" y="128"/>
                  </a:lnTo>
                  <a:lnTo>
                    <a:pt x="104" y="127"/>
                  </a:lnTo>
                  <a:lnTo>
                    <a:pt x="84" y="123"/>
                  </a:lnTo>
                  <a:lnTo>
                    <a:pt x="54" y="121"/>
                  </a:lnTo>
                  <a:lnTo>
                    <a:pt x="29" y="119"/>
                  </a:lnTo>
                  <a:lnTo>
                    <a:pt x="19" y="115"/>
                  </a:lnTo>
                  <a:lnTo>
                    <a:pt x="13" y="113"/>
                  </a:lnTo>
                  <a:lnTo>
                    <a:pt x="8" y="107"/>
                  </a:lnTo>
                  <a:lnTo>
                    <a:pt x="4" y="100"/>
                  </a:lnTo>
                  <a:lnTo>
                    <a:pt x="0" y="90"/>
                  </a:lnTo>
                  <a:lnTo>
                    <a:pt x="0" y="77"/>
                  </a:lnTo>
                  <a:lnTo>
                    <a:pt x="2" y="61"/>
                  </a:lnTo>
                  <a:lnTo>
                    <a:pt x="4" y="42"/>
                  </a:lnTo>
                  <a:lnTo>
                    <a:pt x="6" y="30"/>
                  </a:lnTo>
                  <a:lnTo>
                    <a:pt x="11" y="23"/>
                  </a:lnTo>
                  <a:lnTo>
                    <a:pt x="19" y="15"/>
                  </a:lnTo>
                  <a:lnTo>
                    <a:pt x="29" y="9"/>
                  </a:lnTo>
                  <a:lnTo>
                    <a:pt x="40" y="5"/>
                  </a:lnTo>
                  <a:lnTo>
                    <a:pt x="52" y="2"/>
                  </a:lnTo>
                  <a:lnTo>
                    <a:pt x="65" y="0"/>
                  </a:lnTo>
                  <a:lnTo>
                    <a:pt x="80" y="0"/>
                  </a:lnTo>
                  <a:lnTo>
                    <a:pt x="113" y="0"/>
                  </a:lnTo>
                  <a:lnTo>
                    <a:pt x="146" y="3"/>
                  </a:lnTo>
                  <a:lnTo>
                    <a:pt x="180" y="9"/>
                  </a:lnTo>
                  <a:lnTo>
                    <a:pt x="211" y="17"/>
                  </a:lnTo>
                  <a:lnTo>
                    <a:pt x="242" y="25"/>
                  </a:lnTo>
                  <a:lnTo>
                    <a:pt x="273" y="36"/>
                  </a:lnTo>
                  <a:lnTo>
                    <a:pt x="301" y="50"/>
                  </a:lnTo>
                  <a:lnTo>
                    <a:pt x="326" y="65"/>
                  </a:lnTo>
                  <a:lnTo>
                    <a:pt x="336" y="73"/>
                  </a:lnTo>
                  <a:lnTo>
                    <a:pt x="346" y="80"/>
                  </a:lnTo>
                  <a:lnTo>
                    <a:pt x="353" y="90"/>
                  </a:lnTo>
                  <a:lnTo>
                    <a:pt x="361" y="98"/>
                  </a:lnTo>
                  <a:lnTo>
                    <a:pt x="365" y="107"/>
                  </a:lnTo>
                  <a:lnTo>
                    <a:pt x="367" y="119"/>
                  </a:lnTo>
                  <a:lnTo>
                    <a:pt x="367" y="128"/>
                  </a:lnTo>
                  <a:lnTo>
                    <a:pt x="363" y="140"/>
                  </a:lnTo>
                </a:path>
              </a:pathLst>
            </a:custGeom>
            <a:solidFill>
              <a:schemeClr val="bg1"/>
            </a:solidFill>
            <a:ln w="28575" cmpd="sng">
              <a:solidFill>
                <a:srgbClr val="244890"/>
              </a:solidFill>
              <a:prstDash val="solid"/>
              <a:round/>
              <a:headEnd/>
              <a:tailEnd/>
            </a:ln>
          </p:spPr>
          <p:txBody>
            <a:bodyPr/>
            <a:lstStyle/>
            <a:p>
              <a:endParaRPr lang="el-GR"/>
            </a:p>
          </p:txBody>
        </p:sp>
        <p:sp>
          <p:nvSpPr>
            <p:cNvPr id="59441" name="Freeform 7"/>
            <p:cNvSpPr>
              <a:spLocks/>
            </p:cNvSpPr>
            <p:nvPr/>
          </p:nvSpPr>
          <p:spPr bwMode="auto">
            <a:xfrm>
              <a:off x="1721" y="1105"/>
              <a:ext cx="382" cy="456"/>
            </a:xfrm>
            <a:custGeom>
              <a:avLst/>
              <a:gdLst>
                <a:gd name="T0" fmla="*/ 36 w 179"/>
                <a:gd name="T1" fmla="*/ 212 h 214"/>
                <a:gd name="T2" fmla="*/ 42 w 179"/>
                <a:gd name="T3" fmla="*/ 214 h 214"/>
                <a:gd name="T4" fmla="*/ 50 w 179"/>
                <a:gd name="T5" fmla="*/ 214 h 214"/>
                <a:gd name="T6" fmla="*/ 58 w 179"/>
                <a:gd name="T7" fmla="*/ 212 h 214"/>
                <a:gd name="T8" fmla="*/ 67 w 179"/>
                <a:gd name="T9" fmla="*/ 210 h 214"/>
                <a:gd name="T10" fmla="*/ 90 w 179"/>
                <a:gd name="T11" fmla="*/ 202 h 214"/>
                <a:gd name="T12" fmla="*/ 113 w 179"/>
                <a:gd name="T13" fmla="*/ 193 h 214"/>
                <a:gd name="T14" fmla="*/ 134 w 179"/>
                <a:gd name="T15" fmla="*/ 179 h 214"/>
                <a:gd name="T16" fmla="*/ 154 w 179"/>
                <a:gd name="T17" fmla="*/ 168 h 214"/>
                <a:gd name="T18" fmla="*/ 169 w 179"/>
                <a:gd name="T19" fmla="*/ 154 h 214"/>
                <a:gd name="T20" fmla="*/ 177 w 179"/>
                <a:gd name="T21" fmla="*/ 145 h 214"/>
                <a:gd name="T22" fmla="*/ 179 w 179"/>
                <a:gd name="T23" fmla="*/ 131 h 214"/>
                <a:gd name="T24" fmla="*/ 179 w 179"/>
                <a:gd name="T25" fmla="*/ 114 h 214"/>
                <a:gd name="T26" fmla="*/ 175 w 179"/>
                <a:gd name="T27" fmla="*/ 91 h 214"/>
                <a:gd name="T28" fmla="*/ 169 w 179"/>
                <a:gd name="T29" fmla="*/ 68 h 214"/>
                <a:gd name="T30" fmla="*/ 161 w 179"/>
                <a:gd name="T31" fmla="*/ 45 h 214"/>
                <a:gd name="T32" fmla="*/ 152 w 179"/>
                <a:gd name="T33" fmla="*/ 25 h 214"/>
                <a:gd name="T34" fmla="*/ 148 w 179"/>
                <a:gd name="T35" fmla="*/ 18 h 214"/>
                <a:gd name="T36" fmla="*/ 142 w 179"/>
                <a:gd name="T37" fmla="*/ 10 h 214"/>
                <a:gd name="T38" fmla="*/ 136 w 179"/>
                <a:gd name="T39" fmla="*/ 6 h 214"/>
                <a:gd name="T40" fmla="*/ 132 w 179"/>
                <a:gd name="T41" fmla="*/ 2 h 214"/>
                <a:gd name="T42" fmla="*/ 125 w 179"/>
                <a:gd name="T43" fmla="*/ 0 h 214"/>
                <a:gd name="T44" fmla="*/ 119 w 179"/>
                <a:gd name="T45" fmla="*/ 0 h 214"/>
                <a:gd name="T46" fmla="*/ 109 w 179"/>
                <a:gd name="T47" fmla="*/ 2 h 214"/>
                <a:gd name="T48" fmla="*/ 102 w 179"/>
                <a:gd name="T49" fmla="*/ 4 h 214"/>
                <a:gd name="T50" fmla="*/ 83 w 179"/>
                <a:gd name="T51" fmla="*/ 10 h 214"/>
                <a:gd name="T52" fmla="*/ 63 w 179"/>
                <a:gd name="T53" fmla="*/ 20 h 214"/>
                <a:gd name="T54" fmla="*/ 46 w 179"/>
                <a:gd name="T55" fmla="*/ 31 h 214"/>
                <a:gd name="T56" fmla="*/ 29 w 179"/>
                <a:gd name="T57" fmla="*/ 45 h 214"/>
                <a:gd name="T58" fmla="*/ 15 w 179"/>
                <a:gd name="T59" fmla="*/ 58 h 214"/>
                <a:gd name="T60" fmla="*/ 8 w 179"/>
                <a:gd name="T61" fmla="*/ 71 h 214"/>
                <a:gd name="T62" fmla="*/ 2 w 179"/>
                <a:gd name="T63" fmla="*/ 87 h 214"/>
                <a:gd name="T64" fmla="*/ 0 w 179"/>
                <a:gd name="T65" fmla="*/ 106 h 214"/>
                <a:gd name="T66" fmla="*/ 0 w 179"/>
                <a:gd name="T67" fmla="*/ 127 h 214"/>
                <a:gd name="T68" fmla="*/ 2 w 179"/>
                <a:gd name="T69" fmla="*/ 148 h 214"/>
                <a:gd name="T70" fmla="*/ 8 w 179"/>
                <a:gd name="T71" fmla="*/ 170 h 214"/>
                <a:gd name="T72" fmla="*/ 13 w 179"/>
                <a:gd name="T73" fmla="*/ 189 h 214"/>
                <a:gd name="T74" fmla="*/ 19 w 179"/>
                <a:gd name="T75" fmla="*/ 196 h 214"/>
                <a:gd name="T76" fmla="*/ 23 w 179"/>
                <a:gd name="T77" fmla="*/ 202 h 214"/>
                <a:gd name="T78" fmla="*/ 29 w 179"/>
                <a:gd name="T79" fmla="*/ 208 h 214"/>
                <a:gd name="T80" fmla="*/ 36 w 179"/>
                <a:gd name="T81" fmla="*/ 212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9"/>
                <a:gd name="T124" fmla="*/ 0 h 214"/>
                <a:gd name="T125" fmla="*/ 179 w 179"/>
                <a:gd name="T126" fmla="*/ 214 h 2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9" h="214">
                  <a:moveTo>
                    <a:pt x="36" y="212"/>
                  </a:moveTo>
                  <a:lnTo>
                    <a:pt x="42" y="214"/>
                  </a:lnTo>
                  <a:lnTo>
                    <a:pt x="50" y="214"/>
                  </a:lnTo>
                  <a:lnTo>
                    <a:pt x="58" y="212"/>
                  </a:lnTo>
                  <a:lnTo>
                    <a:pt x="67" y="210"/>
                  </a:lnTo>
                  <a:lnTo>
                    <a:pt x="90" y="202"/>
                  </a:lnTo>
                  <a:lnTo>
                    <a:pt x="113" y="193"/>
                  </a:lnTo>
                  <a:lnTo>
                    <a:pt x="134" y="179"/>
                  </a:lnTo>
                  <a:lnTo>
                    <a:pt x="154" y="168"/>
                  </a:lnTo>
                  <a:lnTo>
                    <a:pt x="169" y="154"/>
                  </a:lnTo>
                  <a:lnTo>
                    <a:pt x="177" y="145"/>
                  </a:lnTo>
                  <a:lnTo>
                    <a:pt x="179" y="131"/>
                  </a:lnTo>
                  <a:lnTo>
                    <a:pt x="179" y="114"/>
                  </a:lnTo>
                  <a:lnTo>
                    <a:pt x="175" y="91"/>
                  </a:lnTo>
                  <a:lnTo>
                    <a:pt x="169" y="68"/>
                  </a:lnTo>
                  <a:lnTo>
                    <a:pt x="161" y="45"/>
                  </a:lnTo>
                  <a:lnTo>
                    <a:pt x="152" y="25"/>
                  </a:lnTo>
                  <a:lnTo>
                    <a:pt x="148" y="18"/>
                  </a:lnTo>
                  <a:lnTo>
                    <a:pt x="142" y="10"/>
                  </a:lnTo>
                  <a:lnTo>
                    <a:pt x="136" y="6"/>
                  </a:lnTo>
                  <a:lnTo>
                    <a:pt x="132" y="2"/>
                  </a:lnTo>
                  <a:lnTo>
                    <a:pt x="125" y="0"/>
                  </a:lnTo>
                  <a:lnTo>
                    <a:pt x="119" y="0"/>
                  </a:lnTo>
                  <a:lnTo>
                    <a:pt x="109" y="2"/>
                  </a:lnTo>
                  <a:lnTo>
                    <a:pt x="102" y="4"/>
                  </a:lnTo>
                  <a:lnTo>
                    <a:pt x="83" y="10"/>
                  </a:lnTo>
                  <a:lnTo>
                    <a:pt x="63" y="20"/>
                  </a:lnTo>
                  <a:lnTo>
                    <a:pt x="46" y="31"/>
                  </a:lnTo>
                  <a:lnTo>
                    <a:pt x="29" y="45"/>
                  </a:lnTo>
                  <a:lnTo>
                    <a:pt x="15" y="58"/>
                  </a:lnTo>
                  <a:lnTo>
                    <a:pt x="8" y="71"/>
                  </a:lnTo>
                  <a:lnTo>
                    <a:pt x="2" y="87"/>
                  </a:lnTo>
                  <a:lnTo>
                    <a:pt x="0" y="106"/>
                  </a:lnTo>
                  <a:lnTo>
                    <a:pt x="0" y="127"/>
                  </a:lnTo>
                  <a:lnTo>
                    <a:pt x="2" y="148"/>
                  </a:lnTo>
                  <a:lnTo>
                    <a:pt x="8" y="170"/>
                  </a:lnTo>
                  <a:lnTo>
                    <a:pt x="13" y="189"/>
                  </a:lnTo>
                  <a:lnTo>
                    <a:pt x="19" y="196"/>
                  </a:lnTo>
                  <a:lnTo>
                    <a:pt x="23" y="202"/>
                  </a:lnTo>
                  <a:lnTo>
                    <a:pt x="29" y="208"/>
                  </a:lnTo>
                  <a:lnTo>
                    <a:pt x="36" y="212"/>
                  </a:lnTo>
                  <a:close/>
                </a:path>
              </a:pathLst>
            </a:custGeom>
            <a:solidFill>
              <a:schemeClr val="bg1"/>
            </a:solidFill>
            <a:ln w="28575" cmpd="sng">
              <a:solidFill>
                <a:srgbClr val="244890"/>
              </a:solidFill>
              <a:prstDash val="solid"/>
              <a:round/>
              <a:headEnd/>
              <a:tailEnd/>
            </a:ln>
          </p:spPr>
          <p:txBody>
            <a:bodyPr/>
            <a:lstStyle/>
            <a:p>
              <a:endParaRPr lang="el-GR"/>
            </a:p>
          </p:txBody>
        </p:sp>
        <p:sp>
          <p:nvSpPr>
            <p:cNvPr id="59442" name="Freeform 8"/>
            <p:cNvSpPr>
              <a:spLocks/>
            </p:cNvSpPr>
            <p:nvPr/>
          </p:nvSpPr>
          <p:spPr bwMode="auto">
            <a:xfrm>
              <a:off x="1378" y="1154"/>
              <a:ext cx="437" cy="590"/>
            </a:xfrm>
            <a:custGeom>
              <a:avLst/>
              <a:gdLst>
                <a:gd name="T0" fmla="*/ 76 w 205"/>
                <a:gd name="T1" fmla="*/ 275 h 277"/>
                <a:gd name="T2" fmla="*/ 84 w 205"/>
                <a:gd name="T3" fmla="*/ 277 h 277"/>
                <a:gd name="T4" fmla="*/ 90 w 205"/>
                <a:gd name="T5" fmla="*/ 275 h 277"/>
                <a:gd name="T6" fmla="*/ 99 w 205"/>
                <a:gd name="T7" fmla="*/ 273 h 277"/>
                <a:gd name="T8" fmla="*/ 107 w 205"/>
                <a:gd name="T9" fmla="*/ 270 h 277"/>
                <a:gd name="T10" fmla="*/ 126 w 205"/>
                <a:gd name="T11" fmla="*/ 258 h 277"/>
                <a:gd name="T12" fmla="*/ 147 w 205"/>
                <a:gd name="T13" fmla="*/ 245 h 277"/>
                <a:gd name="T14" fmla="*/ 167 w 205"/>
                <a:gd name="T15" fmla="*/ 229 h 277"/>
                <a:gd name="T16" fmla="*/ 182 w 205"/>
                <a:gd name="T17" fmla="*/ 212 h 277"/>
                <a:gd name="T18" fmla="*/ 196 w 205"/>
                <a:gd name="T19" fmla="*/ 197 h 277"/>
                <a:gd name="T20" fmla="*/ 203 w 205"/>
                <a:gd name="T21" fmla="*/ 185 h 277"/>
                <a:gd name="T22" fmla="*/ 203 w 205"/>
                <a:gd name="T23" fmla="*/ 177 h 277"/>
                <a:gd name="T24" fmla="*/ 205 w 205"/>
                <a:gd name="T25" fmla="*/ 168 h 277"/>
                <a:gd name="T26" fmla="*/ 203 w 205"/>
                <a:gd name="T27" fmla="*/ 158 h 277"/>
                <a:gd name="T28" fmla="*/ 203 w 205"/>
                <a:gd name="T29" fmla="*/ 145 h 277"/>
                <a:gd name="T30" fmla="*/ 197 w 205"/>
                <a:gd name="T31" fmla="*/ 116 h 277"/>
                <a:gd name="T32" fmla="*/ 190 w 205"/>
                <a:gd name="T33" fmla="*/ 87 h 277"/>
                <a:gd name="T34" fmla="*/ 178 w 205"/>
                <a:gd name="T35" fmla="*/ 56 h 277"/>
                <a:gd name="T36" fmla="*/ 167 w 205"/>
                <a:gd name="T37" fmla="*/ 31 h 277"/>
                <a:gd name="T38" fmla="*/ 161 w 205"/>
                <a:gd name="T39" fmla="*/ 20 h 277"/>
                <a:gd name="T40" fmla="*/ 155 w 205"/>
                <a:gd name="T41" fmla="*/ 12 h 277"/>
                <a:gd name="T42" fmla="*/ 149 w 205"/>
                <a:gd name="T43" fmla="*/ 6 h 277"/>
                <a:gd name="T44" fmla="*/ 142 w 205"/>
                <a:gd name="T45" fmla="*/ 2 h 277"/>
                <a:gd name="T46" fmla="*/ 134 w 205"/>
                <a:gd name="T47" fmla="*/ 0 h 277"/>
                <a:gd name="T48" fmla="*/ 126 w 205"/>
                <a:gd name="T49" fmla="*/ 2 h 277"/>
                <a:gd name="T50" fmla="*/ 117 w 205"/>
                <a:gd name="T51" fmla="*/ 4 h 277"/>
                <a:gd name="T52" fmla="*/ 105 w 205"/>
                <a:gd name="T53" fmla="*/ 8 h 277"/>
                <a:gd name="T54" fmla="*/ 82 w 205"/>
                <a:gd name="T55" fmla="*/ 22 h 277"/>
                <a:gd name="T56" fmla="*/ 61 w 205"/>
                <a:gd name="T57" fmla="*/ 37 h 277"/>
                <a:gd name="T58" fmla="*/ 38 w 205"/>
                <a:gd name="T59" fmla="*/ 54 h 277"/>
                <a:gd name="T60" fmla="*/ 21 w 205"/>
                <a:gd name="T61" fmla="*/ 73 h 277"/>
                <a:gd name="T62" fmla="*/ 13 w 205"/>
                <a:gd name="T63" fmla="*/ 83 h 277"/>
                <a:gd name="T64" fmla="*/ 7 w 205"/>
                <a:gd name="T65" fmla="*/ 93 h 277"/>
                <a:gd name="T66" fmla="*/ 3 w 205"/>
                <a:gd name="T67" fmla="*/ 100 h 277"/>
                <a:gd name="T68" fmla="*/ 0 w 205"/>
                <a:gd name="T69" fmla="*/ 108 h 277"/>
                <a:gd name="T70" fmla="*/ 0 w 205"/>
                <a:gd name="T71" fmla="*/ 116 h 277"/>
                <a:gd name="T72" fmla="*/ 0 w 205"/>
                <a:gd name="T73" fmla="*/ 125 h 277"/>
                <a:gd name="T74" fmla="*/ 0 w 205"/>
                <a:gd name="T75" fmla="*/ 135 h 277"/>
                <a:gd name="T76" fmla="*/ 2 w 205"/>
                <a:gd name="T77" fmla="*/ 148 h 277"/>
                <a:gd name="T78" fmla="*/ 9 w 205"/>
                <a:gd name="T79" fmla="*/ 173 h 277"/>
                <a:gd name="T80" fmla="*/ 19 w 205"/>
                <a:gd name="T81" fmla="*/ 200 h 277"/>
                <a:gd name="T82" fmla="*/ 30 w 205"/>
                <a:gd name="T83" fmla="*/ 227 h 277"/>
                <a:gd name="T84" fmla="*/ 46 w 205"/>
                <a:gd name="T85" fmla="*/ 250 h 277"/>
                <a:gd name="T86" fmla="*/ 53 w 205"/>
                <a:gd name="T87" fmla="*/ 260 h 277"/>
                <a:gd name="T88" fmla="*/ 61 w 205"/>
                <a:gd name="T89" fmla="*/ 268 h 277"/>
                <a:gd name="T90" fmla="*/ 69 w 205"/>
                <a:gd name="T91" fmla="*/ 273 h 277"/>
                <a:gd name="T92" fmla="*/ 76 w 205"/>
                <a:gd name="T93" fmla="*/ 275 h 27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5"/>
                <a:gd name="T142" fmla="*/ 0 h 277"/>
                <a:gd name="T143" fmla="*/ 205 w 205"/>
                <a:gd name="T144" fmla="*/ 277 h 27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5" h="277">
                  <a:moveTo>
                    <a:pt x="76" y="275"/>
                  </a:moveTo>
                  <a:lnTo>
                    <a:pt x="84" y="277"/>
                  </a:lnTo>
                  <a:lnTo>
                    <a:pt x="90" y="275"/>
                  </a:lnTo>
                  <a:lnTo>
                    <a:pt x="99" y="273"/>
                  </a:lnTo>
                  <a:lnTo>
                    <a:pt x="107" y="270"/>
                  </a:lnTo>
                  <a:lnTo>
                    <a:pt x="126" y="258"/>
                  </a:lnTo>
                  <a:lnTo>
                    <a:pt x="147" y="245"/>
                  </a:lnTo>
                  <a:lnTo>
                    <a:pt x="167" y="229"/>
                  </a:lnTo>
                  <a:lnTo>
                    <a:pt x="182" y="212"/>
                  </a:lnTo>
                  <a:lnTo>
                    <a:pt x="196" y="197"/>
                  </a:lnTo>
                  <a:lnTo>
                    <a:pt x="203" y="185"/>
                  </a:lnTo>
                  <a:lnTo>
                    <a:pt x="203" y="177"/>
                  </a:lnTo>
                  <a:lnTo>
                    <a:pt x="205" y="168"/>
                  </a:lnTo>
                  <a:lnTo>
                    <a:pt x="203" y="158"/>
                  </a:lnTo>
                  <a:lnTo>
                    <a:pt x="203" y="145"/>
                  </a:lnTo>
                  <a:lnTo>
                    <a:pt x="197" y="116"/>
                  </a:lnTo>
                  <a:lnTo>
                    <a:pt x="190" y="87"/>
                  </a:lnTo>
                  <a:lnTo>
                    <a:pt x="178" y="56"/>
                  </a:lnTo>
                  <a:lnTo>
                    <a:pt x="167" y="31"/>
                  </a:lnTo>
                  <a:lnTo>
                    <a:pt x="161" y="20"/>
                  </a:lnTo>
                  <a:lnTo>
                    <a:pt x="155" y="12"/>
                  </a:lnTo>
                  <a:lnTo>
                    <a:pt x="149" y="6"/>
                  </a:lnTo>
                  <a:lnTo>
                    <a:pt x="142" y="2"/>
                  </a:lnTo>
                  <a:lnTo>
                    <a:pt x="134" y="0"/>
                  </a:lnTo>
                  <a:lnTo>
                    <a:pt x="126" y="2"/>
                  </a:lnTo>
                  <a:lnTo>
                    <a:pt x="117" y="4"/>
                  </a:lnTo>
                  <a:lnTo>
                    <a:pt x="105" y="8"/>
                  </a:lnTo>
                  <a:lnTo>
                    <a:pt x="82" y="22"/>
                  </a:lnTo>
                  <a:lnTo>
                    <a:pt x="61" y="37"/>
                  </a:lnTo>
                  <a:lnTo>
                    <a:pt x="38" y="54"/>
                  </a:lnTo>
                  <a:lnTo>
                    <a:pt x="21" y="73"/>
                  </a:lnTo>
                  <a:lnTo>
                    <a:pt x="13" y="83"/>
                  </a:lnTo>
                  <a:lnTo>
                    <a:pt x="7" y="93"/>
                  </a:lnTo>
                  <a:lnTo>
                    <a:pt x="3" y="100"/>
                  </a:lnTo>
                  <a:lnTo>
                    <a:pt x="0" y="108"/>
                  </a:lnTo>
                  <a:lnTo>
                    <a:pt x="0" y="116"/>
                  </a:lnTo>
                  <a:lnTo>
                    <a:pt x="0" y="125"/>
                  </a:lnTo>
                  <a:lnTo>
                    <a:pt x="0" y="135"/>
                  </a:lnTo>
                  <a:lnTo>
                    <a:pt x="2" y="148"/>
                  </a:lnTo>
                  <a:lnTo>
                    <a:pt x="9" y="173"/>
                  </a:lnTo>
                  <a:lnTo>
                    <a:pt x="19" y="200"/>
                  </a:lnTo>
                  <a:lnTo>
                    <a:pt x="30" y="227"/>
                  </a:lnTo>
                  <a:lnTo>
                    <a:pt x="46" y="250"/>
                  </a:lnTo>
                  <a:lnTo>
                    <a:pt x="53" y="260"/>
                  </a:lnTo>
                  <a:lnTo>
                    <a:pt x="61" y="268"/>
                  </a:lnTo>
                  <a:lnTo>
                    <a:pt x="69" y="273"/>
                  </a:lnTo>
                  <a:lnTo>
                    <a:pt x="76" y="275"/>
                  </a:lnTo>
                </a:path>
              </a:pathLst>
            </a:custGeom>
            <a:solidFill>
              <a:schemeClr val="bg1"/>
            </a:solidFill>
            <a:ln w="28575" cmpd="sng">
              <a:solidFill>
                <a:srgbClr val="244890"/>
              </a:solidFill>
              <a:prstDash val="solid"/>
              <a:round/>
              <a:headEnd/>
              <a:tailEnd/>
            </a:ln>
          </p:spPr>
          <p:txBody>
            <a:bodyPr/>
            <a:lstStyle/>
            <a:p>
              <a:endParaRPr lang="el-GR"/>
            </a:p>
          </p:txBody>
        </p:sp>
        <p:sp>
          <p:nvSpPr>
            <p:cNvPr id="59443" name="Freeform 9"/>
            <p:cNvSpPr>
              <a:spLocks/>
            </p:cNvSpPr>
            <p:nvPr/>
          </p:nvSpPr>
          <p:spPr bwMode="auto">
            <a:xfrm>
              <a:off x="3948" y="1126"/>
              <a:ext cx="433" cy="582"/>
            </a:xfrm>
            <a:custGeom>
              <a:avLst/>
              <a:gdLst>
                <a:gd name="T0" fmla="*/ 130 w 203"/>
                <a:gd name="T1" fmla="*/ 273 h 273"/>
                <a:gd name="T2" fmla="*/ 125 w 203"/>
                <a:gd name="T3" fmla="*/ 273 h 273"/>
                <a:gd name="T4" fmla="*/ 117 w 203"/>
                <a:gd name="T5" fmla="*/ 271 h 273"/>
                <a:gd name="T6" fmla="*/ 109 w 203"/>
                <a:gd name="T7" fmla="*/ 269 h 273"/>
                <a:gd name="T8" fmla="*/ 100 w 203"/>
                <a:gd name="T9" fmla="*/ 265 h 273"/>
                <a:gd name="T10" fmla="*/ 80 w 203"/>
                <a:gd name="T11" fmla="*/ 256 h 273"/>
                <a:gd name="T12" fmla="*/ 61 w 203"/>
                <a:gd name="T13" fmla="*/ 242 h 273"/>
                <a:gd name="T14" fmla="*/ 40 w 203"/>
                <a:gd name="T15" fmla="*/ 229 h 273"/>
                <a:gd name="T16" fmla="*/ 25 w 203"/>
                <a:gd name="T17" fmla="*/ 211 h 273"/>
                <a:gd name="T18" fmla="*/ 11 w 203"/>
                <a:gd name="T19" fmla="*/ 198 h 273"/>
                <a:gd name="T20" fmla="*/ 4 w 203"/>
                <a:gd name="T21" fmla="*/ 185 h 273"/>
                <a:gd name="T22" fmla="*/ 2 w 203"/>
                <a:gd name="T23" fmla="*/ 179 h 273"/>
                <a:gd name="T24" fmla="*/ 0 w 203"/>
                <a:gd name="T25" fmla="*/ 169 h 273"/>
                <a:gd name="T26" fmla="*/ 0 w 203"/>
                <a:gd name="T27" fmla="*/ 158 h 273"/>
                <a:gd name="T28" fmla="*/ 2 w 203"/>
                <a:gd name="T29" fmla="*/ 146 h 273"/>
                <a:gd name="T30" fmla="*/ 6 w 203"/>
                <a:gd name="T31" fmla="*/ 117 h 273"/>
                <a:gd name="T32" fmla="*/ 13 w 203"/>
                <a:gd name="T33" fmla="*/ 86 h 273"/>
                <a:gd name="T34" fmla="*/ 23 w 203"/>
                <a:gd name="T35" fmla="*/ 56 h 273"/>
                <a:gd name="T36" fmla="*/ 32 w 203"/>
                <a:gd name="T37" fmla="*/ 31 h 273"/>
                <a:gd name="T38" fmla="*/ 38 w 203"/>
                <a:gd name="T39" fmla="*/ 19 h 273"/>
                <a:gd name="T40" fmla="*/ 44 w 203"/>
                <a:gd name="T41" fmla="*/ 11 h 273"/>
                <a:gd name="T42" fmla="*/ 50 w 203"/>
                <a:gd name="T43" fmla="*/ 4 h 273"/>
                <a:gd name="T44" fmla="*/ 56 w 203"/>
                <a:gd name="T45" fmla="*/ 0 h 273"/>
                <a:gd name="T46" fmla="*/ 63 w 203"/>
                <a:gd name="T47" fmla="*/ 0 h 273"/>
                <a:gd name="T48" fmla="*/ 73 w 203"/>
                <a:gd name="T49" fmla="*/ 0 h 273"/>
                <a:gd name="T50" fmla="*/ 82 w 203"/>
                <a:gd name="T51" fmla="*/ 2 h 273"/>
                <a:gd name="T52" fmla="*/ 94 w 203"/>
                <a:gd name="T53" fmla="*/ 6 h 273"/>
                <a:gd name="T54" fmla="*/ 117 w 203"/>
                <a:gd name="T55" fmla="*/ 17 h 273"/>
                <a:gd name="T56" fmla="*/ 140 w 203"/>
                <a:gd name="T57" fmla="*/ 33 h 273"/>
                <a:gd name="T58" fmla="*/ 161 w 203"/>
                <a:gd name="T59" fmla="*/ 50 h 273"/>
                <a:gd name="T60" fmla="*/ 180 w 203"/>
                <a:gd name="T61" fmla="*/ 69 h 273"/>
                <a:gd name="T62" fmla="*/ 188 w 203"/>
                <a:gd name="T63" fmla="*/ 77 h 273"/>
                <a:gd name="T64" fmla="*/ 196 w 203"/>
                <a:gd name="T65" fmla="*/ 86 h 273"/>
                <a:gd name="T66" fmla="*/ 200 w 203"/>
                <a:gd name="T67" fmla="*/ 94 h 273"/>
                <a:gd name="T68" fmla="*/ 203 w 203"/>
                <a:gd name="T69" fmla="*/ 102 h 273"/>
                <a:gd name="T70" fmla="*/ 203 w 203"/>
                <a:gd name="T71" fmla="*/ 110 h 273"/>
                <a:gd name="T72" fmla="*/ 203 w 203"/>
                <a:gd name="T73" fmla="*/ 119 h 273"/>
                <a:gd name="T74" fmla="*/ 203 w 203"/>
                <a:gd name="T75" fmla="*/ 129 h 273"/>
                <a:gd name="T76" fmla="*/ 201 w 203"/>
                <a:gd name="T77" fmla="*/ 142 h 273"/>
                <a:gd name="T78" fmla="*/ 196 w 203"/>
                <a:gd name="T79" fmla="*/ 167 h 273"/>
                <a:gd name="T80" fmla="*/ 188 w 203"/>
                <a:gd name="T81" fmla="*/ 196 h 273"/>
                <a:gd name="T82" fmla="*/ 177 w 203"/>
                <a:gd name="T83" fmla="*/ 223 h 273"/>
                <a:gd name="T84" fmla="*/ 163 w 203"/>
                <a:gd name="T85" fmla="*/ 246 h 273"/>
                <a:gd name="T86" fmla="*/ 155 w 203"/>
                <a:gd name="T87" fmla="*/ 256 h 273"/>
                <a:gd name="T88" fmla="*/ 148 w 203"/>
                <a:gd name="T89" fmla="*/ 263 h 273"/>
                <a:gd name="T90" fmla="*/ 140 w 203"/>
                <a:gd name="T91" fmla="*/ 269 h 273"/>
                <a:gd name="T92" fmla="*/ 130 w 203"/>
                <a:gd name="T93" fmla="*/ 273 h 2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3"/>
                <a:gd name="T142" fmla="*/ 0 h 273"/>
                <a:gd name="T143" fmla="*/ 203 w 203"/>
                <a:gd name="T144" fmla="*/ 273 h 27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3" h="273">
                  <a:moveTo>
                    <a:pt x="130" y="273"/>
                  </a:moveTo>
                  <a:lnTo>
                    <a:pt x="125" y="273"/>
                  </a:lnTo>
                  <a:lnTo>
                    <a:pt x="117" y="271"/>
                  </a:lnTo>
                  <a:lnTo>
                    <a:pt x="109" y="269"/>
                  </a:lnTo>
                  <a:lnTo>
                    <a:pt x="100" y="265"/>
                  </a:lnTo>
                  <a:lnTo>
                    <a:pt x="80" y="256"/>
                  </a:lnTo>
                  <a:lnTo>
                    <a:pt x="61" y="242"/>
                  </a:lnTo>
                  <a:lnTo>
                    <a:pt x="40" y="229"/>
                  </a:lnTo>
                  <a:lnTo>
                    <a:pt x="25" y="211"/>
                  </a:lnTo>
                  <a:lnTo>
                    <a:pt x="11" y="198"/>
                  </a:lnTo>
                  <a:lnTo>
                    <a:pt x="4" y="185"/>
                  </a:lnTo>
                  <a:lnTo>
                    <a:pt x="2" y="179"/>
                  </a:lnTo>
                  <a:lnTo>
                    <a:pt x="0" y="169"/>
                  </a:lnTo>
                  <a:lnTo>
                    <a:pt x="0" y="158"/>
                  </a:lnTo>
                  <a:lnTo>
                    <a:pt x="2" y="146"/>
                  </a:lnTo>
                  <a:lnTo>
                    <a:pt x="6" y="117"/>
                  </a:lnTo>
                  <a:lnTo>
                    <a:pt x="13" y="86"/>
                  </a:lnTo>
                  <a:lnTo>
                    <a:pt x="23" y="56"/>
                  </a:lnTo>
                  <a:lnTo>
                    <a:pt x="32" y="31"/>
                  </a:lnTo>
                  <a:lnTo>
                    <a:pt x="38" y="19"/>
                  </a:lnTo>
                  <a:lnTo>
                    <a:pt x="44" y="11"/>
                  </a:lnTo>
                  <a:lnTo>
                    <a:pt x="50" y="4"/>
                  </a:lnTo>
                  <a:lnTo>
                    <a:pt x="56" y="0"/>
                  </a:lnTo>
                  <a:lnTo>
                    <a:pt x="63" y="0"/>
                  </a:lnTo>
                  <a:lnTo>
                    <a:pt x="73" y="0"/>
                  </a:lnTo>
                  <a:lnTo>
                    <a:pt x="82" y="2"/>
                  </a:lnTo>
                  <a:lnTo>
                    <a:pt x="94" y="6"/>
                  </a:lnTo>
                  <a:lnTo>
                    <a:pt x="117" y="17"/>
                  </a:lnTo>
                  <a:lnTo>
                    <a:pt x="140" y="33"/>
                  </a:lnTo>
                  <a:lnTo>
                    <a:pt x="161" y="50"/>
                  </a:lnTo>
                  <a:lnTo>
                    <a:pt x="180" y="69"/>
                  </a:lnTo>
                  <a:lnTo>
                    <a:pt x="188" y="77"/>
                  </a:lnTo>
                  <a:lnTo>
                    <a:pt x="196" y="86"/>
                  </a:lnTo>
                  <a:lnTo>
                    <a:pt x="200" y="94"/>
                  </a:lnTo>
                  <a:lnTo>
                    <a:pt x="203" y="102"/>
                  </a:lnTo>
                  <a:lnTo>
                    <a:pt x="203" y="110"/>
                  </a:lnTo>
                  <a:lnTo>
                    <a:pt x="203" y="119"/>
                  </a:lnTo>
                  <a:lnTo>
                    <a:pt x="203" y="129"/>
                  </a:lnTo>
                  <a:lnTo>
                    <a:pt x="201" y="142"/>
                  </a:lnTo>
                  <a:lnTo>
                    <a:pt x="196" y="167"/>
                  </a:lnTo>
                  <a:lnTo>
                    <a:pt x="188" y="196"/>
                  </a:lnTo>
                  <a:lnTo>
                    <a:pt x="177" y="223"/>
                  </a:lnTo>
                  <a:lnTo>
                    <a:pt x="163" y="246"/>
                  </a:lnTo>
                  <a:lnTo>
                    <a:pt x="155" y="256"/>
                  </a:lnTo>
                  <a:lnTo>
                    <a:pt x="148" y="263"/>
                  </a:lnTo>
                  <a:lnTo>
                    <a:pt x="140" y="269"/>
                  </a:lnTo>
                  <a:lnTo>
                    <a:pt x="130" y="273"/>
                  </a:lnTo>
                </a:path>
              </a:pathLst>
            </a:custGeom>
            <a:solidFill>
              <a:schemeClr val="bg1"/>
            </a:solidFill>
            <a:ln w="28575" cmpd="sng">
              <a:solidFill>
                <a:srgbClr val="244890"/>
              </a:solidFill>
              <a:prstDash val="solid"/>
              <a:round/>
              <a:headEnd/>
              <a:tailEnd/>
            </a:ln>
          </p:spPr>
          <p:txBody>
            <a:bodyPr/>
            <a:lstStyle/>
            <a:p>
              <a:endParaRPr lang="el-GR"/>
            </a:p>
          </p:txBody>
        </p:sp>
        <p:sp>
          <p:nvSpPr>
            <p:cNvPr id="59444" name="Freeform 10"/>
            <p:cNvSpPr>
              <a:spLocks/>
            </p:cNvSpPr>
            <p:nvPr/>
          </p:nvSpPr>
          <p:spPr bwMode="auto">
            <a:xfrm>
              <a:off x="2872" y="606"/>
              <a:ext cx="473" cy="271"/>
            </a:xfrm>
            <a:custGeom>
              <a:avLst/>
              <a:gdLst>
                <a:gd name="T0" fmla="*/ 2 w 222"/>
                <a:gd name="T1" fmla="*/ 40 h 127"/>
                <a:gd name="T2" fmla="*/ 0 w 222"/>
                <a:gd name="T3" fmla="*/ 63 h 127"/>
                <a:gd name="T4" fmla="*/ 0 w 222"/>
                <a:gd name="T5" fmla="*/ 77 h 127"/>
                <a:gd name="T6" fmla="*/ 2 w 222"/>
                <a:gd name="T7" fmla="*/ 82 h 127"/>
                <a:gd name="T8" fmla="*/ 5 w 222"/>
                <a:gd name="T9" fmla="*/ 84 h 127"/>
                <a:gd name="T10" fmla="*/ 9 w 222"/>
                <a:gd name="T11" fmla="*/ 88 h 127"/>
                <a:gd name="T12" fmla="*/ 15 w 222"/>
                <a:gd name="T13" fmla="*/ 88 h 127"/>
                <a:gd name="T14" fmla="*/ 52 w 222"/>
                <a:gd name="T15" fmla="*/ 90 h 127"/>
                <a:gd name="T16" fmla="*/ 107 w 222"/>
                <a:gd name="T17" fmla="*/ 96 h 127"/>
                <a:gd name="T18" fmla="*/ 138 w 222"/>
                <a:gd name="T19" fmla="*/ 104 h 127"/>
                <a:gd name="T20" fmla="*/ 161 w 222"/>
                <a:gd name="T21" fmla="*/ 111 h 127"/>
                <a:gd name="T22" fmla="*/ 178 w 222"/>
                <a:gd name="T23" fmla="*/ 119 h 127"/>
                <a:gd name="T24" fmla="*/ 192 w 222"/>
                <a:gd name="T25" fmla="*/ 125 h 127"/>
                <a:gd name="T26" fmla="*/ 197 w 222"/>
                <a:gd name="T27" fmla="*/ 127 h 127"/>
                <a:gd name="T28" fmla="*/ 203 w 222"/>
                <a:gd name="T29" fmla="*/ 127 h 127"/>
                <a:gd name="T30" fmla="*/ 207 w 222"/>
                <a:gd name="T31" fmla="*/ 125 h 127"/>
                <a:gd name="T32" fmla="*/ 211 w 222"/>
                <a:gd name="T33" fmla="*/ 121 h 127"/>
                <a:gd name="T34" fmla="*/ 217 w 222"/>
                <a:gd name="T35" fmla="*/ 107 h 127"/>
                <a:gd name="T36" fmla="*/ 222 w 222"/>
                <a:gd name="T37" fmla="*/ 86 h 127"/>
                <a:gd name="T38" fmla="*/ 222 w 222"/>
                <a:gd name="T39" fmla="*/ 79 h 127"/>
                <a:gd name="T40" fmla="*/ 222 w 222"/>
                <a:gd name="T41" fmla="*/ 69 h 127"/>
                <a:gd name="T42" fmla="*/ 221 w 222"/>
                <a:gd name="T43" fmla="*/ 63 h 127"/>
                <a:gd name="T44" fmla="*/ 219 w 222"/>
                <a:gd name="T45" fmla="*/ 56 h 127"/>
                <a:gd name="T46" fmla="*/ 215 w 222"/>
                <a:gd name="T47" fmla="*/ 50 h 127"/>
                <a:gd name="T48" fmla="*/ 211 w 222"/>
                <a:gd name="T49" fmla="*/ 44 h 127"/>
                <a:gd name="T50" fmla="*/ 205 w 222"/>
                <a:gd name="T51" fmla="*/ 38 h 127"/>
                <a:gd name="T52" fmla="*/ 197 w 222"/>
                <a:gd name="T53" fmla="*/ 34 h 127"/>
                <a:gd name="T54" fmla="*/ 182 w 222"/>
                <a:gd name="T55" fmla="*/ 27 h 127"/>
                <a:gd name="T56" fmla="*/ 167 w 222"/>
                <a:gd name="T57" fmla="*/ 19 h 127"/>
                <a:gd name="T58" fmla="*/ 148 w 222"/>
                <a:gd name="T59" fmla="*/ 13 h 127"/>
                <a:gd name="T60" fmla="*/ 128 w 222"/>
                <a:gd name="T61" fmla="*/ 9 h 127"/>
                <a:gd name="T62" fmla="*/ 109 w 222"/>
                <a:gd name="T63" fmla="*/ 6 h 127"/>
                <a:gd name="T64" fmla="*/ 88 w 222"/>
                <a:gd name="T65" fmla="*/ 2 h 127"/>
                <a:gd name="T66" fmla="*/ 69 w 222"/>
                <a:gd name="T67" fmla="*/ 0 h 127"/>
                <a:gd name="T68" fmla="*/ 50 w 222"/>
                <a:gd name="T69" fmla="*/ 2 h 127"/>
                <a:gd name="T70" fmla="*/ 40 w 222"/>
                <a:gd name="T71" fmla="*/ 4 h 127"/>
                <a:gd name="T72" fmla="*/ 32 w 222"/>
                <a:gd name="T73" fmla="*/ 6 h 127"/>
                <a:gd name="T74" fmla="*/ 25 w 222"/>
                <a:gd name="T75" fmla="*/ 7 h 127"/>
                <a:gd name="T76" fmla="*/ 19 w 222"/>
                <a:gd name="T77" fmla="*/ 13 h 127"/>
                <a:gd name="T78" fmla="*/ 13 w 222"/>
                <a:gd name="T79" fmla="*/ 17 h 127"/>
                <a:gd name="T80" fmla="*/ 9 w 222"/>
                <a:gd name="T81" fmla="*/ 23 h 127"/>
                <a:gd name="T82" fmla="*/ 5 w 222"/>
                <a:gd name="T83" fmla="*/ 31 h 127"/>
                <a:gd name="T84" fmla="*/ 2 w 222"/>
                <a:gd name="T85" fmla="*/ 40 h 1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2"/>
                <a:gd name="T130" fmla="*/ 0 h 127"/>
                <a:gd name="T131" fmla="*/ 222 w 222"/>
                <a:gd name="T132" fmla="*/ 127 h 1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2" h="127">
                  <a:moveTo>
                    <a:pt x="2" y="40"/>
                  </a:moveTo>
                  <a:lnTo>
                    <a:pt x="0" y="63"/>
                  </a:lnTo>
                  <a:lnTo>
                    <a:pt x="0" y="77"/>
                  </a:lnTo>
                  <a:lnTo>
                    <a:pt x="2" y="82"/>
                  </a:lnTo>
                  <a:lnTo>
                    <a:pt x="5" y="84"/>
                  </a:lnTo>
                  <a:lnTo>
                    <a:pt x="9" y="88"/>
                  </a:lnTo>
                  <a:lnTo>
                    <a:pt x="15" y="88"/>
                  </a:lnTo>
                  <a:lnTo>
                    <a:pt x="52" y="90"/>
                  </a:lnTo>
                  <a:lnTo>
                    <a:pt x="107" y="96"/>
                  </a:lnTo>
                  <a:lnTo>
                    <a:pt x="138" y="104"/>
                  </a:lnTo>
                  <a:lnTo>
                    <a:pt x="161" y="111"/>
                  </a:lnTo>
                  <a:lnTo>
                    <a:pt x="178" y="119"/>
                  </a:lnTo>
                  <a:lnTo>
                    <a:pt x="192" y="125"/>
                  </a:lnTo>
                  <a:lnTo>
                    <a:pt x="197" y="127"/>
                  </a:lnTo>
                  <a:lnTo>
                    <a:pt x="203" y="127"/>
                  </a:lnTo>
                  <a:lnTo>
                    <a:pt x="207" y="125"/>
                  </a:lnTo>
                  <a:lnTo>
                    <a:pt x="211" y="121"/>
                  </a:lnTo>
                  <a:lnTo>
                    <a:pt x="217" y="107"/>
                  </a:lnTo>
                  <a:lnTo>
                    <a:pt x="222" y="86"/>
                  </a:lnTo>
                  <a:lnTo>
                    <a:pt x="222" y="79"/>
                  </a:lnTo>
                  <a:lnTo>
                    <a:pt x="222" y="69"/>
                  </a:lnTo>
                  <a:lnTo>
                    <a:pt x="221" y="63"/>
                  </a:lnTo>
                  <a:lnTo>
                    <a:pt x="219" y="56"/>
                  </a:lnTo>
                  <a:lnTo>
                    <a:pt x="215" y="50"/>
                  </a:lnTo>
                  <a:lnTo>
                    <a:pt x="211" y="44"/>
                  </a:lnTo>
                  <a:lnTo>
                    <a:pt x="205" y="38"/>
                  </a:lnTo>
                  <a:lnTo>
                    <a:pt x="197" y="34"/>
                  </a:lnTo>
                  <a:lnTo>
                    <a:pt x="182" y="27"/>
                  </a:lnTo>
                  <a:lnTo>
                    <a:pt x="167" y="19"/>
                  </a:lnTo>
                  <a:lnTo>
                    <a:pt x="148" y="13"/>
                  </a:lnTo>
                  <a:lnTo>
                    <a:pt x="128" y="9"/>
                  </a:lnTo>
                  <a:lnTo>
                    <a:pt x="109" y="6"/>
                  </a:lnTo>
                  <a:lnTo>
                    <a:pt x="88" y="2"/>
                  </a:lnTo>
                  <a:lnTo>
                    <a:pt x="69" y="0"/>
                  </a:lnTo>
                  <a:lnTo>
                    <a:pt x="50" y="2"/>
                  </a:lnTo>
                  <a:lnTo>
                    <a:pt x="40" y="4"/>
                  </a:lnTo>
                  <a:lnTo>
                    <a:pt x="32" y="6"/>
                  </a:lnTo>
                  <a:lnTo>
                    <a:pt x="25" y="7"/>
                  </a:lnTo>
                  <a:lnTo>
                    <a:pt x="19" y="13"/>
                  </a:lnTo>
                  <a:lnTo>
                    <a:pt x="13" y="17"/>
                  </a:lnTo>
                  <a:lnTo>
                    <a:pt x="9" y="23"/>
                  </a:lnTo>
                  <a:lnTo>
                    <a:pt x="5" y="31"/>
                  </a:lnTo>
                  <a:lnTo>
                    <a:pt x="2" y="40"/>
                  </a:lnTo>
                </a:path>
              </a:pathLst>
            </a:custGeom>
            <a:solidFill>
              <a:schemeClr val="bg1"/>
            </a:solidFill>
            <a:ln w="28575" cmpd="sng">
              <a:solidFill>
                <a:srgbClr val="244890"/>
              </a:solidFill>
              <a:prstDash val="solid"/>
              <a:round/>
              <a:headEnd/>
              <a:tailEnd/>
            </a:ln>
          </p:spPr>
          <p:txBody>
            <a:bodyPr/>
            <a:lstStyle/>
            <a:p>
              <a:endParaRPr lang="el-GR"/>
            </a:p>
          </p:txBody>
        </p:sp>
        <p:sp>
          <p:nvSpPr>
            <p:cNvPr id="59445" name="Freeform 11"/>
            <p:cNvSpPr>
              <a:spLocks/>
            </p:cNvSpPr>
            <p:nvPr/>
          </p:nvSpPr>
          <p:spPr bwMode="auto">
            <a:xfrm>
              <a:off x="3326" y="745"/>
              <a:ext cx="441" cy="385"/>
            </a:xfrm>
            <a:custGeom>
              <a:avLst/>
              <a:gdLst>
                <a:gd name="T0" fmla="*/ 17 w 207"/>
                <a:gd name="T1" fmla="*/ 19 h 181"/>
                <a:gd name="T2" fmla="*/ 6 w 207"/>
                <a:gd name="T3" fmla="*/ 39 h 181"/>
                <a:gd name="T4" fmla="*/ 0 w 207"/>
                <a:gd name="T5" fmla="*/ 52 h 181"/>
                <a:gd name="T6" fmla="*/ 0 w 207"/>
                <a:gd name="T7" fmla="*/ 58 h 181"/>
                <a:gd name="T8" fmla="*/ 2 w 207"/>
                <a:gd name="T9" fmla="*/ 62 h 181"/>
                <a:gd name="T10" fmla="*/ 4 w 207"/>
                <a:gd name="T11" fmla="*/ 66 h 181"/>
                <a:gd name="T12" fmla="*/ 9 w 207"/>
                <a:gd name="T13" fmla="*/ 69 h 181"/>
                <a:gd name="T14" fmla="*/ 40 w 207"/>
                <a:gd name="T15" fmla="*/ 87 h 181"/>
                <a:gd name="T16" fmla="*/ 90 w 207"/>
                <a:gd name="T17" fmla="*/ 114 h 181"/>
                <a:gd name="T18" fmla="*/ 113 w 207"/>
                <a:gd name="T19" fmla="*/ 135 h 181"/>
                <a:gd name="T20" fmla="*/ 132 w 207"/>
                <a:gd name="T21" fmla="*/ 152 h 181"/>
                <a:gd name="T22" fmla="*/ 146 w 207"/>
                <a:gd name="T23" fmla="*/ 165 h 181"/>
                <a:gd name="T24" fmla="*/ 155 w 207"/>
                <a:gd name="T25" fmla="*/ 177 h 181"/>
                <a:gd name="T26" fmla="*/ 159 w 207"/>
                <a:gd name="T27" fmla="*/ 179 h 181"/>
                <a:gd name="T28" fmla="*/ 165 w 207"/>
                <a:gd name="T29" fmla="*/ 181 h 181"/>
                <a:gd name="T30" fmla="*/ 169 w 207"/>
                <a:gd name="T31" fmla="*/ 181 h 181"/>
                <a:gd name="T32" fmla="*/ 173 w 207"/>
                <a:gd name="T33" fmla="*/ 181 h 181"/>
                <a:gd name="T34" fmla="*/ 184 w 207"/>
                <a:gd name="T35" fmla="*/ 171 h 181"/>
                <a:gd name="T36" fmla="*/ 198 w 207"/>
                <a:gd name="T37" fmla="*/ 154 h 181"/>
                <a:gd name="T38" fmla="*/ 202 w 207"/>
                <a:gd name="T39" fmla="*/ 146 h 181"/>
                <a:gd name="T40" fmla="*/ 205 w 207"/>
                <a:gd name="T41" fmla="*/ 139 h 181"/>
                <a:gd name="T42" fmla="*/ 207 w 207"/>
                <a:gd name="T43" fmla="*/ 131 h 181"/>
                <a:gd name="T44" fmla="*/ 207 w 207"/>
                <a:gd name="T45" fmla="*/ 125 h 181"/>
                <a:gd name="T46" fmla="*/ 207 w 207"/>
                <a:gd name="T47" fmla="*/ 117 h 181"/>
                <a:gd name="T48" fmla="*/ 205 w 207"/>
                <a:gd name="T49" fmla="*/ 110 h 181"/>
                <a:gd name="T50" fmla="*/ 202 w 207"/>
                <a:gd name="T51" fmla="*/ 102 h 181"/>
                <a:gd name="T52" fmla="*/ 198 w 207"/>
                <a:gd name="T53" fmla="*/ 96 h 181"/>
                <a:gd name="T54" fmla="*/ 188 w 207"/>
                <a:gd name="T55" fmla="*/ 83 h 181"/>
                <a:gd name="T56" fmla="*/ 175 w 207"/>
                <a:gd name="T57" fmla="*/ 69 h 181"/>
                <a:gd name="T58" fmla="*/ 161 w 207"/>
                <a:gd name="T59" fmla="*/ 56 h 181"/>
                <a:gd name="T60" fmla="*/ 144 w 207"/>
                <a:gd name="T61" fmla="*/ 44 h 181"/>
                <a:gd name="T62" fmla="*/ 129 w 207"/>
                <a:gd name="T63" fmla="*/ 33 h 181"/>
                <a:gd name="T64" fmla="*/ 111 w 207"/>
                <a:gd name="T65" fmla="*/ 21 h 181"/>
                <a:gd name="T66" fmla="*/ 94 w 207"/>
                <a:gd name="T67" fmla="*/ 12 h 181"/>
                <a:gd name="T68" fmla="*/ 77 w 207"/>
                <a:gd name="T69" fmla="*/ 4 h 181"/>
                <a:gd name="T70" fmla="*/ 67 w 207"/>
                <a:gd name="T71" fmla="*/ 2 h 181"/>
                <a:gd name="T72" fmla="*/ 59 w 207"/>
                <a:gd name="T73" fmla="*/ 2 h 181"/>
                <a:gd name="T74" fmla="*/ 52 w 207"/>
                <a:gd name="T75" fmla="*/ 0 h 181"/>
                <a:gd name="T76" fmla="*/ 44 w 207"/>
                <a:gd name="T77" fmla="*/ 2 h 181"/>
                <a:gd name="T78" fmla="*/ 36 w 207"/>
                <a:gd name="T79" fmla="*/ 4 h 181"/>
                <a:gd name="T80" fmla="*/ 31 w 207"/>
                <a:gd name="T81" fmla="*/ 8 h 181"/>
                <a:gd name="T82" fmla="*/ 23 w 207"/>
                <a:gd name="T83" fmla="*/ 14 h 181"/>
                <a:gd name="T84" fmla="*/ 17 w 207"/>
                <a:gd name="T85" fmla="*/ 19 h 18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7"/>
                <a:gd name="T130" fmla="*/ 0 h 181"/>
                <a:gd name="T131" fmla="*/ 207 w 207"/>
                <a:gd name="T132" fmla="*/ 181 h 18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7" h="181">
                  <a:moveTo>
                    <a:pt x="17" y="19"/>
                  </a:moveTo>
                  <a:lnTo>
                    <a:pt x="6" y="39"/>
                  </a:lnTo>
                  <a:lnTo>
                    <a:pt x="0" y="52"/>
                  </a:lnTo>
                  <a:lnTo>
                    <a:pt x="0" y="58"/>
                  </a:lnTo>
                  <a:lnTo>
                    <a:pt x="2" y="62"/>
                  </a:lnTo>
                  <a:lnTo>
                    <a:pt x="4" y="66"/>
                  </a:lnTo>
                  <a:lnTo>
                    <a:pt x="9" y="69"/>
                  </a:lnTo>
                  <a:lnTo>
                    <a:pt x="40" y="87"/>
                  </a:lnTo>
                  <a:lnTo>
                    <a:pt x="90" y="114"/>
                  </a:lnTo>
                  <a:lnTo>
                    <a:pt x="113" y="135"/>
                  </a:lnTo>
                  <a:lnTo>
                    <a:pt x="132" y="152"/>
                  </a:lnTo>
                  <a:lnTo>
                    <a:pt x="146" y="165"/>
                  </a:lnTo>
                  <a:lnTo>
                    <a:pt x="155" y="177"/>
                  </a:lnTo>
                  <a:lnTo>
                    <a:pt x="159" y="179"/>
                  </a:lnTo>
                  <a:lnTo>
                    <a:pt x="165" y="181"/>
                  </a:lnTo>
                  <a:lnTo>
                    <a:pt x="169" y="181"/>
                  </a:lnTo>
                  <a:lnTo>
                    <a:pt x="173" y="181"/>
                  </a:lnTo>
                  <a:lnTo>
                    <a:pt x="184" y="171"/>
                  </a:lnTo>
                  <a:lnTo>
                    <a:pt x="198" y="154"/>
                  </a:lnTo>
                  <a:lnTo>
                    <a:pt x="202" y="146"/>
                  </a:lnTo>
                  <a:lnTo>
                    <a:pt x="205" y="139"/>
                  </a:lnTo>
                  <a:lnTo>
                    <a:pt x="207" y="131"/>
                  </a:lnTo>
                  <a:lnTo>
                    <a:pt x="207" y="125"/>
                  </a:lnTo>
                  <a:lnTo>
                    <a:pt x="207" y="117"/>
                  </a:lnTo>
                  <a:lnTo>
                    <a:pt x="205" y="110"/>
                  </a:lnTo>
                  <a:lnTo>
                    <a:pt x="202" y="102"/>
                  </a:lnTo>
                  <a:lnTo>
                    <a:pt x="198" y="96"/>
                  </a:lnTo>
                  <a:lnTo>
                    <a:pt x="188" y="83"/>
                  </a:lnTo>
                  <a:lnTo>
                    <a:pt x="175" y="69"/>
                  </a:lnTo>
                  <a:lnTo>
                    <a:pt x="161" y="56"/>
                  </a:lnTo>
                  <a:lnTo>
                    <a:pt x="144" y="44"/>
                  </a:lnTo>
                  <a:lnTo>
                    <a:pt x="129" y="33"/>
                  </a:lnTo>
                  <a:lnTo>
                    <a:pt x="111" y="21"/>
                  </a:lnTo>
                  <a:lnTo>
                    <a:pt x="94" y="12"/>
                  </a:lnTo>
                  <a:lnTo>
                    <a:pt x="77" y="4"/>
                  </a:lnTo>
                  <a:lnTo>
                    <a:pt x="67" y="2"/>
                  </a:lnTo>
                  <a:lnTo>
                    <a:pt x="59" y="2"/>
                  </a:lnTo>
                  <a:lnTo>
                    <a:pt x="52" y="0"/>
                  </a:lnTo>
                  <a:lnTo>
                    <a:pt x="44" y="2"/>
                  </a:lnTo>
                  <a:lnTo>
                    <a:pt x="36" y="4"/>
                  </a:lnTo>
                  <a:lnTo>
                    <a:pt x="31" y="8"/>
                  </a:lnTo>
                  <a:lnTo>
                    <a:pt x="23" y="14"/>
                  </a:lnTo>
                  <a:lnTo>
                    <a:pt x="17" y="19"/>
                  </a:lnTo>
                </a:path>
              </a:pathLst>
            </a:custGeom>
            <a:solidFill>
              <a:schemeClr val="bg1"/>
            </a:solidFill>
            <a:ln w="28575" cmpd="sng">
              <a:solidFill>
                <a:srgbClr val="244890"/>
              </a:solidFill>
              <a:prstDash val="solid"/>
              <a:round/>
              <a:headEnd/>
              <a:tailEnd/>
            </a:ln>
          </p:spPr>
          <p:txBody>
            <a:bodyPr/>
            <a:lstStyle/>
            <a:p>
              <a:endParaRPr lang="el-GR"/>
            </a:p>
          </p:txBody>
        </p:sp>
        <p:sp>
          <p:nvSpPr>
            <p:cNvPr id="59446" name="Freeform 12"/>
            <p:cNvSpPr>
              <a:spLocks/>
            </p:cNvSpPr>
            <p:nvPr/>
          </p:nvSpPr>
          <p:spPr bwMode="auto">
            <a:xfrm>
              <a:off x="1979" y="766"/>
              <a:ext cx="446" cy="383"/>
            </a:xfrm>
            <a:custGeom>
              <a:avLst/>
              <a:gdLst>
                <a:gd name="T0" fmla="*/ 190 w 209"/>
                <a:gd name="T1" fmla="*/ 19 h 180"/>
                <a:gd name="T2" fmla="*/ 204 w 209"/>
                <a:gd name="T3" fmla="*/ 38 h 180"/>
                <a:gd name="T4" fmla="*/ 209 w 209"/>
                <a:gd name="T5" fmla="*/ 52 h 180"/>
                <a:gd name="T6" fmla="*/ 209 w 209"/>
                <a:gd name="T7" fmla="*/ 57 h 180"/>
                <a:gd name="T8" fmla="*/ 207 w 209"/>
                <a:gd name="T9" fmla="*/ 61 h 180"/>
                <a:gd name="T10" fmla="*/ 204 w 209"/>
                <a:gd name="T11" fmla="*/ 65 h 180"/>
                <a:gd name="T12" fmla="*/ 200 w 209"/>
                <a:gd name="T13" fmla="*/ 69 h 180"/>
                <a:gd name="T14" fmla="*/ 167 w 209"/>
                <a:gd name="T15" fmla="*/ 84 h 180"/>
                <a:gd name="T16" fmla="*/ 119 w 209"/>
                <a:gd name="T17" fmla="*/ 113 h 180"/>
                <a:gd name="T18" fmla="*/ 94 w 209"/>
                <a:gd name="T19" fmla="*/ 132 h 180"/>
                <a:gd name="T20" fmla="*/ 77 w 209"/>
                <a:gd name="T21" fmla="*/ 150 h 180"/>
                <a:gd name="T22" fmla="*/ 63 w 209"/>
                <a:gd name="T23" fmla="*/ 165 h 180"/>
                <a:gd name="T24" fmla="*/ 54 w 209"/>
                <a:gd name="T25" fmla="*/ 175 h 180"/>
                <a:gd name="T26" fmla="*/ 48 w 209"/>
                <a:gd name="T27" fmla="*/ 179 h 180"/>
                <a:gd name="T28" fmla="*/ 44 w 209"/>
                <a:gd name="T29" fmla="*/ 180 h 180"/>
                <a:gd name="T30" fmla="*/ 40 w 209"/>
                <a:gd name="T31" fmla="*/ 180 h 180"/>
                <a:gd name="T32" fmla="*/ 35 w 209"/>
                <a:gd name="T33" fmla="*/ 179 h 180"/>
                <a:gd name="T34" fmla="*/ 25 w 209"/>
                <a:gd name="T35" fmla="*/ 171 h 180"/>
                <a:gd name="T36" fmla="*/ 11 w 209"/>
                <a:gd name="T37" fmla="*/ 154 h 180"/>
                <a:gd name="T38" fmla="*/ 6 w 209"/>
                <a:gd name="T39" fmla="*/ 146 h 180"/>
                <a:gd name="T40" fmla="*/ 4 w 209"/>
                <a:gd name="T41" fmla="*/ 138 h 180"/>
                <a:gd name="T42" fmla="*/ 2 w 209"/>
                <a:gd name="T43" fmla="*/ 131 h 180"/>
                <a:gd name="T44" fmla="*/ 0 w 209"/>
                <a:gd name="T45" fmla="*/ 123 h 180"/>
                <a:gd name="T46" fmla="*/ 2 w 209"/>
                <a:gd name="T47" fmla="*/ 117 h 180"/>
                <a:gd name="T48" fmla="*/ 4 w 209"/>
                <a:gd name="T49" fmla="*/ 109 h 180"/>
                <a:gd name="T50" fmla="*/ 6 w 209"/>
                <a:gd name="T51" fmla="*/ 102 h 180"/>
                <a:gd name="T52" fmla="*/ 11 w 209"/>
                <a:gd name="T53" fmla="*/ 96 h 180"/>
                <a:gd name="T54" fmla="*/ 21 w 209"/>
                <a:gd name="T55" fmla="*/ 82 h 180"/>
                <a:gd name="T56" fmla="*/ 33 w 209"/>
                <a:gd name="T57" fmla="*/ 69 h 180"/>
                <a:gd name="T58" fmla="*/ 48 w 209"/>
                <a:gd name="T59" fmla="*/ 56 h 180"/>
                <a:gd name="T60" fmla="*/ 63 w 209"/>
                <a:gd name="T61" fmla="*/ 44 h 180"/>
                <a:gd name="T62" fmla="*/ 81 w 209"/>
                <a:gd name="T63" fmla="*/ 31 h 180"/>
                <a:gd name="T64" fmla="*/ 98 w 209"/>
                <a:gd name="T65" fmla="*/ 21 h 180"/>
                <a:gd name="T66" fmla="*/ 115 w 209"/>
                <a:gd name="T67" fmla="*/ 11 h 180"/>
                <a:gd name="T68" fmla="*/ 132 w 209"/>
                <a:gd name="T69" fmla="*/ 4 h 180"/>
                <a:gd name="T70" fmla="*/ 140 w 209"/>
                <a:gd name="T71" fmla="*/ 2 h 180"/>
                <a:gd name="T72" fmla="*/ 150 w 209"/>
                <a:gd name="T73" fmla="*/ 0 h 180"/>
                <a:gd name="T74" fmla="*/ 157 w 209"/>
                <a:gd name="T75" fmla="*/ 0 h 180"/>
                <a:gd name="T76" fmla="*/ 165 w 209"/>
                <a:gd name="T77" fmla="*/ 2 h 180"/>
                <a:gd name="T78" fmla="*/ 171 w 209"/>
                <a:gd name="T79" fmla="*/ 4 h 180"/>
                <a:gd name="T80" fmla="*/ 179 w 209"/>
                <a:gd name="T81" fmla="*/ 7 h 180"/>
                <a:gd name="T82" fmla="*/ 184 w 209"/>
                <a:gd name="T83" fmla="*/ 11 h 180"/>
                <a:gd name="T84" fmla="*/ 190 w 209"/>
                <a:gd name="T85" fmla="*/ 19 h 18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9"/>
                <a:gd name="T130" fmla="*/ 0 h 180"/>
                <a:gd name="T131" fmla="*/ 209 w 209"/>
                <a:gd name="T132" fmla="*/ 180 h 18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9" h="180">
                  <a:moveTo>
                    <a:pt x="190" y="19"/>
                  </a:moveTo>
                  <a:lnTo>
                    <a:pt x="204" y="38"/>
                  </a:lnTo>
                  <a:lnTo>
                    <a:pt x="209" y="52"/>
                  </a:lnTo>
                  <a:lnTo>
                    <a:pt x="209" y="57"/>
                  </a:lnTo>
                  <a:lnTo>
                    <a:pt x="207" y="61"/>
                  </a:lnTo>
                  <a:lnTo>
                    <a:pt x="204" y="65"/>
                  </a:lnTo>
                  <a:lnTo>
                    <a:pt x="200" y="69"/>
                  </a:lnTo>
                  <a:lnTo>
                    <a:pt x="167" y="84"/>
                  </a:lnTo>
                  <a:lnTo>
                    <a:pt x="119" y="113"/>
                  </a:lnTo>
                  <a:lnTo>
                    <a:pt x="94" y="132"/>
                  </a:lnTo>
                  <a:lnTo>
                    <a:pt x="77" y="150"/>
                  </a:lnTo>
                  <a:lnTo>
                    <a:pt x="63" y="165"/>
                  </a:lnTo>
                  <a:lnTo>
                    <a:pt x="54" y="175"/>
                  </a:lnTo>
                  <a:lnTo>
                    <a:pt x="48" y="179"/>
                  </a:lnTo>
                  <a:lnTo>
                    <a:pt x="44" y="180"/>
                  </a:lnTo>
                  <a:lnTo>
                    <a:pt x="40" y="180"/>
                  </a:lnTo>
                  <a:lnTo>
                    <a:pt x="35" y="179"/>
                  </a:lnTo>
                  <a:lnTo>
                    <a:pt x="25" y="171"/>
                  </a:lnTo>
                  <a:lnTo>
                    <a:pt x="11" y="154"/>
                  </a:lnTo>
                  <a:lnTo>
                    <a:pt x="6" y="146"/>
                  </a:lnTo>
                  <a:lnTo>
                    <a:pt x="4" y="138"/>
                  </a:lnTo>
                  <a:lnTo>
                    <a:pt x="2" y="131"/>
                  </a:lnTo>
                  <a:lnTo>
                    <a:pt x="0" y="123"/>
                  </a:lnTo>
                  <a:lnTo>
                    <a:pt x="2" y="117"/>
                  </a:lnTo>
                  <a:lnTo>
                    <a:pt x="4" y="109"/>
                  </a:lnTo>
                  <a:lnTo>
                    <a:pt x="6" y="102"/>
                  </a:lnTo>
                  <a:lnTo>
                    <a:pt x="11" y="96"/>
                  </a:lnTo>
                  <a:lnTo>
                    <a:pt x="21" y="82"/>
                  </a:lnTo>
                  <a:lnTo>
                    <a:pt x="33" y="69"/>
                  </a:lnTo>
                  <a:lnTo>
                    <a:pt x="48" y="56"/>
                  </a:lnTo>
                  <a:lnTo>
                    <a:pt x="63" y="44"/>
                  </a:lnTo>
                  <a:lnTo>
                    <a:pt x="81" y="31"/>
                  </a:lnTo>
                  <a:lnTo>
                    <a:pt x="98" y="21"/>
                  </a:lnTo>
                  <a:lnTo>
                    <a:pt x="115" y="11"/>
                  </a:lnTo>
                  <a:lnTo>
                    <a:pt x="132" y="4"/>
                  </a:lnTo>
                  <a:lnTo>
                    <a:pt x="140" y="2"/>
                  </a:lnTo>
                  <a:lnTo>
                    <a:pt x="150" y="0"/>
                  </a:lnTo>
                  <a:lnTo>
                    <a:pt x="157" y="0"/>
                  </a:lnTo>
                  <a:lnTo>
                    <a:pt x="165" y="2"/>
                  </a:lnTo>
                  <a:lnTo>
                    <a:pt x="171" y="4"/>
                  </a:lnTo>
                  <a:lnTo>
                    <a:pt x="179" y="7"/>
                  </a:lnTo>
                  <a:lnTo>
                    <a:pt x="184" y="11"/>
                  </a:lnTo>
                  <a:lnTo>
                    <a:pt x="190" y="19"/>
                  </a:lnTo>
                </a:path>
              </a:pathLst>
            </a:custGeom>
            <a:solidFill>
              <a:schemeClr val="bg1"/>
            </a:solidFill>
            <a:ln w="28575" cmpd="sng">
              <a:solidFill>
                <a:srgbClr val="244890"/>
              </a:solidFill>
              <a:prstDash val="solid"/>
              <a:round/>
              <a:headEnd/>
              <a:tailEnd/>
            </a:ln>
          </p:spPr>
          <p:txBody>
            <a:bodyPr/>
            <a:lstStyle/>
            <a:p>
              <a:endParaRPr lang="el-GR"/>
            </a:p>
          </p:txBody>
        </p:sp>
        <p:sp>
          <p:nvSpPr>
            <p:cNvPr id="59447" name="Freeform 13"/>
            <p:cNvSpPr>
              <a:spLocks/>
            </p:cNvSpPr>
            <p:nvPr/>
          </p:nvSpPr>
          <p:spPr bwMode="auto">
            <a:xfrm>
              <a:off x="1647" y="679"/>
              <a:ext cx="501" cy="513"/>
            </a:xfrm>
            <a:custGeom>
              <a:avLst/>
              <a:gdLst>
                <a:gd name="T0" fmla="*/ 204 w 235"/>
                <a:gd name="T1" fmla="*/ 14 h 241"/>
                <a:gd name="T2" fmla="*/ 215 w 235"/>
                <a:gd name="T3" fmla="*/ 25 h 241"/>
                <a:gd name="T4" fmla="*/ 223 w 235"/>
                <a:gd name="T5" fmla="*/ 33 h 241"/>
                <a:gd name="T6" fmla="*/ 229 w 235"/>
                <a:gd name="T7" fmla="*/ 41 h 241"/>
                <a:gd name="T8" fmla="*/ 233 w 235"/>
                <a:gd name="T9" fmla="*/ 48 h 241"/>
                <a:gd name="T10" fmla="*/ 235 w 235"/>
                <a:gd name="T11" fmla="*/ 54 h 241"/>
                <a:gd name="T12" fmla="*/ 235 w 235"/>
                <a:gd name="T13" fmla="*/ 60 h 241"/>
                <a:gd name="T14" fmla="*/ 231 w 235"/>
                <a:gd name="T15" fmla="*/ 66 h 241"/>
                <a:gd name="T16" fmla="*/ 227 w 235"/>
                <a:gd name="T17" fmla="*/ 72 h 241"/>
                <a:gd name="T18" fmla="*/ 194 w 235"/>
                <a:gd name="T19" fmla="*/ 98 h 241"/>
                <a:gd name="T20" fmla="*/ 146 w 235"/>
                <a:gd name="T21" fmla="*/ 145 h 241"/>
                <a:gd name="T22" fmla="*/ 102 w 235"/>
                <a:gd name="T23" fmla="*/ 198 h 241"/>
                <a:gd name="T24" fmla="*/ 73 w 235"/>
                <a:gd name="T25" fmla="*/ 231 h 241"/>
                <a:gd name="T26" fmla="*/ 68 w 235"/>
                <a:gd name="T27" fmla="*/ 235 h 241"/>
                <a:gd name="T28" fmla="*/ 62 w 235"/>
                <a:gd name="T29" fmla="*/ 239 h 241"/>
                <a:gd name="T30" fmla="*/ 56 w 235"/>
                <a:gd name="T31" fmla="*/ 241 h 241"/>
                <a:gd name="T32" fmla="*/ 48 w 235"/>
                <a:gd name="T33" fmla="*/ 241 h 241"/>
                <a:gd name="T34" fmla="*/ 43 w 235"/>
                <a:gd name="T35" fmla="*/ 239 h 241"/>
                <a:gd name="T36" fmla="*/ 35 w 235"/>
                <a:gd name="T37" fmla="*/ 235 h 241"/>
                <a:gd name="T38" fmla="*/ 27 w 235"/>
                <a:gd name="T39" fmla="*/ 231 h 241"/>
                <a:gd name="T40" fmla="*/ 20 w 235"/>
                <a:gd name="T41" fmla="*/ 223 h 241"/>
                <a:gd name="T42" fmla="*/ 12 w 235"/>
                <a:gd name="T43" fmla="*/ 216 h 241"/>
                <a:gd name="T44" fmla="*/ 6 w 235"/>
                <a:gd name="T45" fmla="*/ 208 h 241"/>
                <a:gd name="T46" fmla="*/ 2 w 235"/>
                <a:gd name="T47" fmla="*/ 200 h 241"/>
                <a:gd name="T48" fmla="*/ 0 w 235"/>
                <a:gd name="T49" fmla="*/ 193 h 241"/>
                <a:gd name="T50" fmla="*/ 0 w 235"/>
                <a:gd name="T51" fmla="*/ 183 h 241"/>
                <a:gd name="T52" fmla="*/ 2 w 235"/>
                <a:gd name="T53" fmla="*/ 175 h 241"/>
                <a:gd name="T54" fmla="*/ 4 w 235"/>
                <a:gd name="T55" fmla="*/ 166 h 241"/>
                <a:gd name="T56" fmla="*/ 8 w 235"/>
                <a:gd name="T57" fmla="*/ 156 h 241"/>
                <a:gd name="T58" fmla="*/ 20 w 235"/>
                <a:gd name="T59" fmla="*/ 137 h 241"/>
                <a:gd name="T60" fmla="*/ 31 w 235"/>
                <a:gd name="T61" fmla="*/ 118 h 241"/>
                <a:gd name="T62" fmla="*/ 46 w 235"/>
                <a:gd name="T63" fmla="*/ 97 h 241"/>
                <a:gd name="T64" fmla="*/ 62 w 235"/>
                <a:gd name="T65" fmla="*/ 79 h 241"/>
                <a:gd name="T66" fmla="*/ 77 w 235"/>
                <a:gd name="T67" fmla="*/ 60 h 241"/>
                <a:gd name="T68" fmla="*/ 94 w 235"/>
                <a:gd name="T69" fmla="*/ 43 h 241"/>
                <a:gd name="T70" fmla="*/ 112 w 235"/>
                <a:gd name="T71" fmla="*/ 27 h 241"/>
                <a:gd name="T72" fmla="*/ 131 w 235"/>
                <a:gd name="T73" fmla="*/ 14 h 241"/>
                <a:gd name="T74" fmla="*/ 141 w 235"/>
                <a:gd name="T75" fmla="*/ 8 h 241"/>
                <a:gd name="T76" fmla="*/ 148 w 235"/>
                <a:gd name="T77" fmla="*/ 4 h 241"/>
                <a:gd name="T78" fmla="*/ 158 w 235"/>
                <a:gd name="T79" fmla="*/ 2 h 241"/>
                <a:gd name="T80" fmla="*/ 167 w 235"/>
                <a:gd name="T81" fmla="*/ 0 h 241"/>
                <a:gd name="T82" fmla="*/ 177 w 235"/>
                <a:gd name="T83" fmla="*/ 2 h 241"/>
                <a:gd name="T84" fmla="*/ 187 w 235"/>
                <a:gd name="T85" fmla="*/ 4 h 241"/>
                <a:gd name="T86" fmla="*/ 194 w 235"/>
                <a:gd name="T87" fmla="*/ 8 h 241"/>
                <a:gd name="T88" fmla="*/ 204 w 235"/>
                <a:gd name="T89" fmla="*/ 14 h 2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5"/>
                <a:gd name="T136" fmla="*/ 0 h 241"/>
                <a:gd name="T137" fmla="*/ 235 w 235"/>
                <a:gd name="T138" fmla="*/ 241 h 2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5" h="241">
                  <a:moveTo>
                    <a:pt x="204" y="14"/>
                  </a:moveTo>
                  <a:lnTo>
                    <a:pt x="215" y="25"/>
                  </a:lnTo>
                  <a:lnTo>
                    <a:pt x="223" y="33"/>
                  </a:lnTo>
                  <a:lnTo>
                    <a:pt x="229" y="41"/>
                  </a:lnTo>
                  <a:lnTo>
                    <a:pt x="233" y="48"/>
                  </a:lnTo>
                  <a:lnTo>
                    <a:pt x="235" y="54"/>
                  </a:lnTo>
                  <a:lnTo>
                    <a:pt x="235" y="60"/>
                  </a:lnTo>
                  <a:lnTo>
                    <a:pt x="231" y="66"/>
                  </a:lnTo>
                  <a:lnTo>
                    <a:pt x="227" y="72"/>
                  </a:lnTo>
                  <a:lnTo>
                    <a:pt x="194" y="98"/>
                  </a:lnTo>
                  <a:lnTo>
                    <a:pt x="146" y="145"/>
                  </a:lnTo>
                  <a:lnTo>
                    <a:pt x="102" y="198"/>
                  </a:lnTo>
                  <a:lnTo>
                    <a:pt x="73" y="231"/>
                  </a:lnTo>
                  <a:lnTo>
                    <a:pt x="68" y="235"/>
                  </a:lnTo>
                  <a:lnTo>
                    <a:pt x="62" y="239"/>
                  </a:lnTo>
                  <a:lnTo>
                    <a:pt x="56" y="241"/>
                  </a:lnTo>
                  <a:lnTo>
                    <a:pt x="48" y="241"/>
                  </a:lnTo>
                  <a:lnTo>
                    <a:pt x="43" y="239"/>
                  </a:lnTo>
                  <a:lnTo>
                    <a:pt x="35" y="235"/>
                  </a:lnTo>
                  <a:lnTo>
                    <a:pt x="27" y="231"/>
                  </a:lnTo>
                  <a:lnTo>
                    <a:pt x="20" y="223"/>
                  </a:lnTo>
                  <a:lnTo>
                    <a:pt x="12" y="216"/>
                  </a:lnTo>
                  <a:lnTo>
                    <a:pt x="6" y="208"/>
                  </a:lnTo>
                  <a:lnTo>
                    <a:pt x="2" y="200"/>
                  </a:lnTo>
                  <a:lnTo>
                    <a:pt x="0" y="193"/>
                  </a:lnTo>
                  <a:lnTo>
                    <a:pt x="0" y="183"/>
                  </a:lnTo>
                  <a:lnTo>
                    <a:pt x="2" y="175"/>
                  </a:lnTo>
                  <a:lnTo>
                    <a:pt x="4" y="166"/>
                  </a:lnTo>
                  <a:lnTo>
                    <a:pt x="8" y="156"/>
                  </a:lnTo>
                  <a:lnTo>
                    <a:pt x="20" y="137"/>
                  </a:lnTo>
                  <a:lnTo>
                    <a:pt x="31" y="118"/>
                  </a:lnTo>
                  <a:lnTo>
                    <a:pt x="46" y="97"/>
                  </a:lnTo>
                  <a:lnTo>
                    <a:pt x="62" y="79"/>
                  </a:lnTo>
                  <a:lnTo>
                    <a:pt x="77" y="60"/>
                  </a:lnTo>
                  <a:lnTo>
                    <a:pt x="94" y="43"/>
                  </a:lnTo>
                  <a:lnTo>
                    <a:pt x="112" y="27"/>
                  </a:lnTo>
                  <a:lnTo>
                    <a:pt x="131" y="14"/>
                  </a:lnTo>
                  <a:lnTo>
                    <a:pt x="141" y="8"/>
                  </a:lnTo>
                  <a:lnTo>
                    <a:pt x="148" y="4"/>
                  </a:lnTo>
                  <a:lnTo>
                    <a:pt x="158" y="2"/>
                  </a:lnTo>
                  <a:lnTo>
                    <a:pt x="167" y="0"/>
                  </a:lnTo>
                  <a:lnTo>
                    <a:pt x="177" y="2"/>
                  </a:lnTo>
                  <a:lnTo>
                    <a:pt x="187" y="4"/>
                  </a:lnTo>
                  <a:lnTo>
                    <a:pt x="194" y="8"/>
                  </a:lnTo>
                  <a:lnTo>
                    <a:pt x="204" y="14"/>
                  </a:lnTo>
                </a:path>
              </a:pathLst>
            </a:custGeom>
            <a:solidFill>
              <a:schemeClr val="bg1"/>
            </a:solidFill>
            <a:ln w="28575" cmpd="sng">
              <a:solidFill>
                <a:srgbClr val="244890"/>
              </a:solidFill>
              <a:prstDash val="solid"/>
              <a:round/>
              <a:headEnd/>
              <a:tailEnd/>
            </a:ln>
          </p:spPr>
          <p:txBody>
            <a:bodyPr/>
            <a:lstStyle/>
            <a:p>
              <a:endParaRPr lang="el-GR"/>
            </a:p>
          </p:txBody>
        </p:sp>
        <p:sp>
          <p:nvSpPr>
            <p:cNvPr id="59448" name="Freeform 14"/>
            <p:cNvSpPr>
              <a:spLocks/>
            </p:cNvSpPr>
            <p:nvPr/>
          </p:nvSpPr>
          <p:spPr bwMode="auto">
            <a:xfrm>
              <a:off x="3592" y="659"/>
              <a:ext cx="507" cy="503"/>
            </a:xfrm>
            <a:custGeom>
              <a:avLst/>
              <a:gdLst>
                <a:gd name="T0" fmla="*/ 30 w 238"/>
                <a:gd name="T1" fmla="*/ 15 h 236"/>
                <a:gd name="T2" fmla="*/ 19 w 238"/>
                <a:gd name="T3" fmla="*/ 27 h 236"/>
                <a:gd name="T4" fmla="*/ 9 w 238"/>
                <a:gd name="T5" fmla="*/ 34 h 236"/>
                <a:gd name="T6" fmla="*/ 4 w 238"/>
                <a:gd name="T7" fmla="*/ 42 h 236"/>
                <a:gd name="T8" fmla="*/ 0 w 238"/>
                <a:gd name="T9" fmla="*/ 50 h 236"/>
                <a:gd name="T10" fmla="*/ 0 w 238"/>
                <a:gd name="T11" fmla="*/ 56 h 236"/>
                <a:gd name="T12" fmla="*/ 0 w 238"/>
                <a:gd name="T13" fmla="*/ 61 h 236"/>
                <a:gd name="T14" fmla="*/ 4 w 238"/>
                <a:gd name="T15" fmla="*/ 67 h 236"/>
                <a:gd name="T16" fmla="*/ 7 w 238"/>
                <a:gd name="T17" fmla="*/ 73 h 236"/>
                <a:gd name="T18" fmla="*/ 40 w 238"/>
                <a:gd name="T19" fmla="*/ 98 h 236"/>
                <a:gd name="T20" fmla="*/ 92 w 238"/>
                <a:gd name="T21" fmla="*/ 144 h 236"/>
                <a:gd name="T22" fmla="*/ 136 w 238"/>
                <a:gd name="T23" fmla="*/ 196 h 236"/>
                <a:gd name="T24" fmla="*/ 167 w 238"/>
                <a:gd name="T25" fmla="*/ 227 h 236"/>
                <a:gd name="T26" fmla="*/ 173 w 238"/>
                <a:gd name="T27" fmla="*/ 230 h 236"/>
                <a:gd name="T28" fmla="*/ 178 w 238"/>
                <a:gd name="T29" fmla="*/ 234 h 236"/>
                <a:gd name="T30" fmla="*/ 186 w 238"/>
                <a:gd name="T31" fmla="*/ 236 h 236"/>
                <a:gd name="T32" fmla="*/ 192 w 238"/>
                <a:gd name="T33" fmla="*/ 236 h 236"/>
                <a:gd name="T34" fmla="*/ 198 w 238"/>
                <a:gd name="T35" fmla="*/ 234 h 236"/>
                <a:gd name="T36" fmla="*/ 205 w 238"/>
                <a:gd name="T37" fmla="*/ 230 h 236"/>
                <a:gd name="T38" fmla="*/ 213 w 238"/>
                <a:gd name="T39" fmla="*/ 225 h 236"/>
                <a:gd name="T40" fmla="*/ 221 w 238"/>
                <a:gd name="T41" fmla="*/ 219 h 236"/>
                <a:gd name="T42" fmla="*/ 228 w 238"/>
                <a:gd name="T43" fmla="*/ 211 h 236"/>
                <a:gd name="T44" fmla="*/ 232 w 238"/>
                <a:gd name="T45" fmla="*/ 204 h 236"/>
                <a:gd name="T46" fmla="*/ 236 w 238"/>
                <a:gd name="T47" fmla="*/ 194 h 236"/>
                <a:gd name="T48" fmla="*/ 238 w 238"/>
                <a:gd name="T49" fmla="*/ 186 h 236"/>
                <a:gd name="T50" fmla="*/ 238 w 238"/>
                <a:gd name="T51" fmla="*/ 177 h 236"/>
                <a:gd name="T52" fmla="*/ 236 w 238"/>
                <a:gd name="T53" fmla="*/ 169 h 236"/>
                <a:gd name="T54" fmla="*/ 232 w 238"/>
                <a:gd name="T55" fmla="*/ 159 h 236"/>
                <a:gd name="T56" fmla="*/ 228 w 238"/>
                <a:gd name="T57" fmla="*/ 150 h 236"/>
                <a:gd name="T58" fmla="*/ 219 w 238"/>
                <a:gd name="T59" fmla="*/ 131 h 236"/>
                <a:gd name="T60" fmla="*/ 205 w 238"/>
                <a:gd name="T61" fmla="*/ 111 h 236"/>
                <a:gd name="T62" fmla="*/ 190 w 238"/>
                <a:gd name="T63" fmla="*/ 92 h 236"/>
                <a:gd name="T64" fmla="*/ 173 w 238"/>
                <a:gd name="T65" fmla="*/ 75 h 236"/>
                <a:gd name="T66" fmla="*/ 157 w 238"/>
                <a:gd name="T67" fmla="*/ 57 h 236"/>
                <a:gd name="T68" fmla="*/ 140 w 238"/>
                <a:gd name="T69" fmla="*/ 40 h 236"/>
                <a:gd name="T70" fmla="*/ 121 w 238"/>
                <a:gd name="T71" fmla="*/ 25 h 236"/>
                <a:gd name="T72" fmla="*/ 101 w 238"/>
                <a:gd name="T73" fmla="*/ 11 h 236"/>
                <a:gd name="T74" fmla="*/ 92 w 238"/>
                <a:gd name="T75" fmla="*/ 7 h 236"/>
                <a:gd name="T76" fmla="*/ 82 w 238"/>
                <a:gd name="T77" fmla="*/ 4 h 236"/>
                <a:gd name="T78" fmla="*/ 75 w 238"/>
                <a:gd name="T79" fmla="*/ 2 h 236"/>
                <a:gd name="T80" fmla="*/ 65 w 238"/>
                <a:gd name="T81" fmla="*/ 0 h 236"/>
                <a:gd name="T82" fmla="*/ 55 w 238"/>
                <a:gd name="T83" fmla="*/ 2 h 236"/>
                <a:gd name="T84" fmla="*/ 46 w 238"/>
                <a:gd name="T85" fmla="*/ 4 h 236"/>
                <a:gd name="T86" fmla="*/ 38 w 238"/>
                <a:gd name="T87" fmla="*/ 9 h 236"/>
                <a:gd name="T88" fmla="*/ 30 w 238"/>
                <a:gd name="T89" fmla="*/ 15 h 2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8"/>
                <a:gd name="T136" fmla="*/ 0 h 236"/>
                <a:gd name="T137" fmla="*/ 238 w 238"/>
                <a:gd name="T138" fmla="*/ 236 h 2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8" h="236">
                  <a:moveTo>
                    <a:pt x="30" y="15"/>
                  </a:moveTo>
                  <a:lnTo>
                    <a:pt x="19" y="27"/>
                  </a:lnTo>
                  <a:lnTo>
                    <a:pt x="9" y="34"/>
                  </a:lnTo>
                  <a:lnTo>
                    <a:pt x="4" y="42"/>
                  </a:lnTo>
                  <a:lnTo>
                    <a:pt x="0" y="50"/>
                  </a:lnTo>
                  <a:lnTo>
                    <a:pt x="0" y="56"/>
                  </a:lnTo>
                  <a:lnTo>
                    <a:pt x="0" y="61"/>
                  </a:lnTo>
                  <a:lnTo>
                    <a:pt x="4" y="67"/>
                  </a:lnTo>
                  <a:lnTo>
                    <a:pt x="7" y="73"/>
                  </a:lnTo>
                  <a:lnTo>
                    <a:pt x="40" y="98"/>
                  </a:lnTo>
                  <a:lnTo>
                    <a:pt x="92" y="144"/>
                  </a:lnTo>
                  <a:lnTo>
                    <a:pt x="136" y="196"/>
                  </a:lnTo>
                  <a:lnTo>
                    <a:pt x="167" y="227"/>
                  </a:lnTo>
                  <a:lnTo>
                    <a:pt x="173" y="230"/>
                  </a:lnTo>
                  <a:lnTo>
                    <a:pt x="178" y="234"/>
                  </a:lnTo>
                  <a:lnTo>
                    <a:pt x="186" y="236"/>
                  </a:lnTo>
                  <a:lnTo>
                    <a:pt x="192" y="236"/>
                  </a:lnTo>
                  <a:lnTo>
                    <a:pt x="198" y="234"/>
                  </a:lnTo>
                  <a:lnTo>
                    <a:pt x="205" y="230"/>
                  </a:lnTo>
                  <a:lnTo>
                    <a:pt x="213" y="225"/>
                  </a:lnTo>
                  <a:lnTo>
                    <a:pt x="221" y="219"/>
                  </a:lnTo>
                  <a:lnTo>
                    <a:pt x="228" y="211"/>
                  </a:lnTo>
                  <a:lnTo>
                    <a:pt x="232" y="204"/>
                  </a:lnTo>
                  <a:lnTo>
                    <a:pt x="236" y="194"/>
                  </a:lnTo>
                  <a:lnTo>
                    <a:pt x="238" y="186"/>
                  </a:lnTo>
                  <a:lnTo>
                    <a:pt x="238" y="177"/>
                  </a:lnTo>
                  <a:lnTo>
                    <a:pt x="236" y="169"/>
                  </a:lnTo>
                  <a:lnTo>
                    <a:pt x="232" y="159"/>
                  </a:lnTo>
                  <a:lnTo>
                    <a:pt x="228" y="150"/>
                  </a:lnTo>
                  <a:lnTo>
                    <a:pt x="219" y="131"/>
                  </a:lnTo>
                  <a:lnTo>
                    <a:pt x="205" y="111"/>
                  </a:lnTo>
                  <a:lnTo>
                    <a:pt x="190" y="92"/>
                  </a:lnTo>
                  <a:lnTo>
                    <a:pt x="173" y="75"/>
                  </a:lnTo>
                  <a:lnTo>
                    <a:pt x="157" y="57"/>
                  </a:lnTo>
                  <a:lnTo>
                    <a:pt x="140" y="40"/>
                  </a:lnTo>
                  <a:lnTo>
                    <a:pt x="121" y="25"/>
                  </a:lnTo>
                  <a:lnTo>
                    <a:pt x="101" y="11"/>
                  </a:lnTo>
                  <a:lnTo>
                    <a:pt x="92" y="7"/>
                  </a:lnTo>
                  <a:lnTo>
                    <a:pt x="82" y="4"/>
                  </a:lnTo>
                  <a:lnTo>
                    <a:pt x="75" y="2"/>
                  </a:lnTo>
                  <a:lnTo>
                    <a:pt x="65" y="0"/>
                  </a:lnTo>
                  <a:lnTo>
                    <a:pt x="55" y="2"/>
                  </a:lnTo>
                  <a:lnTo>
                    <a:pt x="46" y="4"/>
                  </a:lnTo>
                  <a:lnTo>
                    <a:pt x="38" y="9"/>
                  </a:lnTo>
                  <a:lnTo>
                    <a:pt x="30" y="15"/>
                  </a:lnTo>
                </a:path>
              </a:pathLst>
            </a:custGeom>
            <a:solidFill>
              <a:schemeClr val="bg1"/>
            </a:solidFill>
            <a:ln w="28575" cmpd="sng">
              <a:solidFill>
                <a:srgbClr val="244890"/>
              </a:solidFill>
              <a:prstDash val="solid"/>
              <a:round/>
              <a:headEnd/>
              <a:tailEnd/>
            </a:ln>
          </p:spPr>
          <p:txBody>
            <a:bodyPr/>
            <a:lstStyle/>
            <a:p>
              <a:endParaRPr lang="el-GR"/>
            </a:p>
          </p:txBody>
        </p:sp>
        <p:sp>
          <p:nvSpPr>
            <p:cNvPr id="59449" name="Freeform 15"/>
            <p:cNvSpPr>
              <a:spLocks/>
            </p:cNvSpPr>
            <p:nvPr/>
          </p:nvSpPr>
          <p:spPr bwMode="auto">
            <a:xfrm>
              <a:off x="1807" y="691"/>
              <a:ext cx="2137" cy="829"/>
            </a:xfrm>
            <a:custGeom>
              <a:avLst/>
              <a:gdLst>
                <a:gd name="T0" fmla="*/ 0 w 1003"/>
                <a:gd name="T1" fmla="*/ 389 h 389"/>
                <a:gd name="T2" fmla="*/ 14 w 1003"/>
                <a:gd name="T3" fmla="*/ 348 h 389"/>
                <a:gd name="T4" fmla="*/ 29 w 1003"/>
                <a:gd name="T5" fmla="*/ 308 h 389"/>
                <a:gd name="T6" fmla="*/ 48 w 1003"/>
                <a:gd name="T7" fmla="*/ 269 h 389"/>
                <a:gd name="T8" fmla="*/ 71 w 1003"/>
                <a:gd name="T9" fmla="*/ 233 h 389"/>
                <a:gd name="T10" fmla="*/ 96 w 1003"/>
                <a:gd name="T11" fmla="*/ 198 h 389"/>
                <a:gd name="T12" fmla="*/ 125 w 1003"/>
                <a:gd name="T13" fmla="*/ 166 h 389"/>
                <a:gd name="T14" fmla="*/ 154 w 1003"/>
                <a:gd name="T15" fmla="*/ 137 h 389"/>
                <a:gd name="T16" fmla="*/ 187 w 1003"/>
                <a:gd name="T17" fmla="*/ 110 h 389"/>
                <a:gd name="T18" fmla="*/ 221 w 1003"/>
                <a:gd name="T19" fmla="*/ 85 h 389"/>
                <a:gd name="T20" fmla="*/ 258 w 1003"/>
                <a:gd name="T21" fmla="*/ 64 h 389"/>
                <a:gd name="T22" fmla="*/ 296 w 1003"/>
                <a:gd name="T23" fmla="*/ 44 h 389"/>
                <a:gd name="T24" fmla="*/ 334 w 1003"/>
                <a:gd name="T25" fmla="*/ 29 h 389"/>
                <a:gd name="T26" fmla="*/ 377 w 1003"/>
                <a:gd name="T27" fmla="*/ 17 h 389"/>
                <a:gd name="T28" fmla="*/ 419 w 1003"/>
                <a:gd name="T29" fmla="*/ 8 h 389"/>
                <a:gd name="T30" fmla="*/ 461 w 1003"/>
                <a:gd name="T31" fmla="*/ 2 h 389"/>
                <a:gd name="T32" fmla="*/ 505 w 1003"/>
                <a:gd name="T33" fmla="*/ 0 h 389"/>
                <a:gd name="T34" fmla="*/ 548 w 1003"/>
                <a:gd name="T35" fmla="*/ 2 h 389"/>
                <a:gd name="T36" fmla="*/ 590 w 1003"/>
                <a:gd name="T37" fmla="*/ 8 h 389"/>
                <a:gd name="T38" fmla="*/ 630 w 1003"/>
                <a:gd name="T39" fmla="*/ 16 h 389"/>
                <a:gd name="T40" fmla="*/ 671 w 1003"/>
                <a:gd name="T41" fmla="*/ 27 h 389"/>
                <a:gd name="T42" fmla="*/ 709 w 1003"/>
                <a:gd name="T43" fmla="*/ 42 h 389"/>
                <a:gd name="T44" fmla="*/ 746 w 1003"/>
                <a:gd name="T45" fmla="*/ 60 h 389"/>
                <a:gd name="T46" fmla="*/ 782 w 1003"/>
                <a:gd name="T47" fmla="*/ 81 h 389"/>
                <a:gd name="T48" fmla="*/ 817 w 1003"/>
                <a:gd name="T49" fmla="*/ 104 h 389"/>
                <a:gd name="T50" fmla="*/ 847 w 1003"/>
                <a:gd name="T51" fmla="*/ 131 h 389"/>
                <a:gd name="T52" fmla="*/ 878 w 1003"/>
                <a:gd name="T53" fmla="*/ 158 h 389"/>
                <a:gd name="T54" fmla="*/ 905 w 1003"/>
                <a:gd name="T55" fmla="*/ 189 h 389"/>
                <a:gd name="T56" fmla="*/ 930 w 1003"/>
                <a:gd name="T57" fmla="*/ 221 h 389"/>
                <a:gd name="T58" fmla="*/ 953 w 1003"/>
                <a:gd name="T59" fmla="*/ 256 h 389"/>
                <a:gd name="T60" fmla="*/ 972 w 1003"/>
                <a:gd name="T61" fmla="*/ 292 h 389"/>
                <a:gd name="T62" fmla="*/ 989 w 1003"/>
                <a:gd name="T63" fmla="*/ 331 h 389"/>
                <a:gd name="T64" fmla="*/ 1003 w 1003"/>
                <a:gd name="T65" fmla="*/ 371 h 3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03"/>
                <a:gd name="T100" fmla="*/ 0 h 389"/>
                <a:gd name="T101" fmla="*/ 1003 w 1003"/>
                <a:gd name="T102" fmla="*/ 389 h 3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03" h="389">
                  <a:moveTo>
                    <a:pt x="0" y="389"/>
                  </a:moveTo>
                  <a:lnTo>
                    <a:pt x="14" y="348"/>
                  </a:lnTo>
                  <a:lnTo>
                    <a:pt x="29" y="308"/>
                  </a:lnTo>
                  <a:lnTo>
                    <a:pt x="48" y="269"/>
                  </a:lnTo>
                  <a:lnTo>
                    <a:pt x="71" y="233"/>
                  </a:lnTo>
                  <a:lnTo>
                    <a:pt x="96" y="198"/>
                  </a:lnTo>
                  <a:lnTo>
                    <a:pt x="125" y="166"/>
                  </a:lnTo>
                  <a:lnTo>
                    <a:pt x="154" y="137"/>
                  </a:lnTo>
                  <a:lnTo>
                    <a:pt x="187" y="110"/>
                  </a:lnTo>
                  <a:lnTo>
                    <a:pt x="221" y="85"/>
                  </a:lnTo>
                  <a:lnTo>
                    <a:pt x="258" y="64"/>
                  </a:lnTo>
                  <a:lnTo>
                    <a:pt x="296" y="44"/>
                  </a:lnTo>
                  <a:lnTo>
                    <a:pt x="334" y="29"/>
                  </a:lnTo>
                  <a:lnTo>
                    <a:pt x="377" y="17"/>
                  </a:lnTo>
                  <a:lnTo>
                    <a:pt x="419" y="8"/>
                  </a:lnTo>
                  <a:lnTo>
                    <a:pt x="461" y="2"/>
                  </a:lnTo>
                  <a:lnTo>
                    <a:pt x="505" y="0"/>
                  </a:lnTo>
                  <a:lnTo>
                    <a:pt x="548" y="2"/>
                  </a:lnTo>
                  <a:lnTo>
                    <a:pt x="590" y="8"/>
                  </a:lnTo>
                  <a:lnTo>
                    <a:pt x="630" y="16"/>
                  </a:lnTo>
                  <a:lnTo>
                    <a:pt x="671" y="27"/>
                  </a:lnTo>
                  <a:lnTo>
                    <a:pt x="709" y="42"/>
                  </a:lnTo>
                  <a:lnTo>
                    <a:pt x="746" y="60"/>
                  </a:lnTo>
                  <a:lnTo>
                    <a:pt x="782" y="81"/>
                  </a:lnTo>
                  <a:lnTo>
                    <a:pt x="817" y="104"/>
                  </a:lnTo>
                  <a:lnTo>
                    <a:pt x="847" y="131"/>
                  </a:lnTo>
                  <a:lnTo>
                    <a:pt x="878" y="158"/>
                  </a:lnTo>
                  <a:lnTo>
                    <a:pt x="905" y="189"/>
                  </a:lnTo>
                  <a:lnTo>
                    <a:pt x="930" y="221"/>
                  </a:lnTo>
                  <a:lnTo>
                    <a:pt x="953" y="256"/>
                  </a:lnTo>
                  <a:lnTo>
                    <a:pt x="972" y="292"/>
                  </a:lnTo>
                  <a:lnTo>
                    <a:pt x="989" y="331"/>
                  </a:lnTo>
                  <a:lnTo>
                    <a:pt x="1003" y="371"/>
                  </a:lnTo>
                </a:path>
              </a:pathLst>
            </a:custGeom>
            <a:noFill/>
            <a:ln w="28575" cmpd="sng">
              <a:solidFill>
                <a:srgbClr val="FF9900"/>
              </a:solidFill>
              <a:prstDash val="solid"/>
              <a:round/>
              <a:headEnd type="triangle" w="med" len="med"/>
              <a:tailEnd type="triangle" w="med" len="med"/>
            </a:ln>
          </p:spPr>
          <p:txBody>
            <a:bodyPr/>
            <a:lstStyle/>
            <a:p>
              <a:endParaRPr lang="el-GR"/>
            </a:p>
          </p:txBody>
        </p:sp>
        <p:sp>
          <p:nvSpPr>
            <p:cNvPr id="59450" name="Freeform 16"/>
            <p:cNvSpPr>
              <a:spLocks/>
            </p:cNvSpPr>
            <p:nvPr/>
          </p:nvSpPr>
          <p:spPr bwMode="auto">
            <a:xfrm>
              <a:off x="1534" y="455"/>
              <a:ext cx="2687" cy="1244"/>
            </a:xfrm>
            <a:custGeom>
              <a:avLst/>
              <a:gdLst>
                <a:gd name="T0" fmla="*/ 3 w 1261"/>
                <a:gd name="T1" fmla="*/ 553 h 584"/>
                <a:gd name="T2" fmla="*/ 13 w 1261"/>
                <a:gd name="T3" fmla="*/ 494 h 584"/>
                <a:gd name="T4" fmla="*/ 28 w 1261"/>
                <a:gd name="T5" fmla="*/ 436 h 584"/>
                <a:gd name="T6" fmla="*/ 50 w 1261"/>
                <a:gd name="T7" fmla="*/ 382 h 584"/>
                <a:gd name="T8" fmla="*/ 76 w 1261"/>
                <a:gd name="T9" fmla="*/ 328 h 584"/>
                <a:gd name="T10" fmla="*/ 107 w 1261"/>
                <a:gd name="T11" fmla="*/ 278 h 584"/>
                <a:gd name="T12" fmla="*/ 142 w 1261"/>
                <a:gd name="T13" fmla="*/ 232 h 584"/>
                <a:gd name="T14" fmla="*/ 180 w 1261"/>
                <a:gd name="T15" fmla="*/ 190 h 584"/>
                <a:gd name="T16" fmla="*/ 222 w 1261"/>
                <a:gd name="T17" fmla="*/ 150 h 584"/>
                <a:gd name="T18" fmla="*/ 268 w 1261"/>
                <a:gd name="T19" fmla="*/ 115 h 584"/>
                <a:gd name="T20" fmla="*/ 318 w 1261"/>
                <a:gd name="T21" fmla="*/ 82 h 584"/>
                <a:gd name="T22" fmla="*/ 370 w 1261"/>
                <a:gd name="T23" fmla="*/ 55 h 584"/>
                <a:gd name="T24" fmla="*/ 426 w 1261"/>
                <a:gd name="T25" fmla="*/ 34 h 584"/>
                <a:gd name="T26" fmla="*/ 482 w 1261"/>
                <a:gd name="T27" fmla="*/ 17 h 584"/>
                <a:gd name="T28" fmla="*/ 541 w 1261"/>
                <a:gd name="T29" fmla="*/ 5 h 584"/>
                <a:gd name="T30" fmla="*/ 601 w 1261"/>
                <a:gd name="T31" fmla="*/ 0 h 584"/>
                <a:gd name="T32" fmla="*/ 662 w 1261"/>
                <a:gd name="T33" fmla="*/ 0 h 584"/>
                <a:gd name="T34" fmla="*/ 722 w 1261"/>
                <a:gd name="T35" fmla="*/ 5 h 584"/>
                <a:gd name="T36" fmla="*/ 779 w 1261"/>
                <a:gd name="T37" fmla="*/ 17 h 584"/>
                <a:gd name="T38" fmla="*/ 835 w 1261"/>
                <a:gd name="T39" fmla="*/ 32 h 584"/>
                <a:gd name="T40" fmla="*/ 887 w 1261"/>
                <a:gd name="T41" fmla="*/ 53 h 584"/>
                <a:gd name="T42" fmla="*/ 939 w 1261"/>
                <a:gd name="T43" fmla="*/ 78 h 584"/>
                <a:gd name="T44" fmla="*/ 987 w 1261"/>
                <a:gd name="T45" fmla="*/ 109 h 584"/>
                <a:gd name="T46" fmla="*/ 1033 w 1261"/>
                <a:gd name="T47" fmla="*/ 144 h 584"/>
                <a:gd name="T48" fmla="*/ 1075 w 1261"/>
                <a:gd name="T49" fmla="*/ 180 h 584"/>
                <a:gd name="T50" fmla="*/ 1114 w 1261"/>
                <a:gd name="T51" fmla="*/ 223 h 584"/>
                <a:gd name="T52" fmla="*/ 1148 w 1261"/>
                <a:gd name="T53" fmla="*/ 267 h 584"/>
                <a:gd name="T54" fmla="*/ 1181 w 1261"/>
                <a:gd name="T55" fmla="*/ 315 h 584"/>
                <a:gd name="T56" fmla="*/ 1206 w 1261"/>
                <a:gd name="T57" fmla="*/ 365 h 584"/>
                <a:gd name="T58" fmla="*/ 1229 w 1261"/>
                <a:gd name="T59" fmla="*/ 419 h 584"/>
                <a:gd name="T60" fmla="*/ 1246 w 1261"/>
                <a:gd name="T61" fmla="*/ 475 h 584"/>
                <a:gd name="T62" fmla="*/ 1258 w 1261"/>
                <a:gd name="T63" fmla="*/ 532 h 5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61"/>
                <a:gd name="T97" fmla="*/ 0 h 584"/>
                <a:gd name="T98" fmla="*/ 1261 w 1261"/>
                <a:gd name="T99" fmla="*/ 584 h 58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61" h="584">
                  <a:moveTo>
                    <a:pt x="0" y="584"/>
                  </a:moveTo>
                  <a:lnTo>
                    <a:pt x="3" y="553"/>
                  </a:lnTo>
                  <a:lnTo>
                    <a:pt x="7" y="525"/>
                  </a:lnTo>
                  <a:lnTo>
                    <a:pt x="13" y="494"/>
                  </a:lnTo>
                  <a:lnTo>
                    <a:pt x="21" y="465"/>
                  </a:lnTo>
                  <a:lnTo>
                    <a:pt x="28" y="436"/>
                  </a:lnTo>
                  <a:lnTo>
                    <a:pt x="40" y="409"/>
                  </a:lnTo>
                  <a:lnTo>
                    <a:pt x="50" y="382"/>
                  </a:lnTo>
                  <a:lnTo>
                    <a:pt x="63" y="355"/>
                  </a:lnTo>
                  <a:lnTo>
                    <a:pt x="76" y="328"/>
                  </a:lnTo>
                  <a:lnTo>
                    <a:pt x="92" y="303"/>
                  </a:lnTo>
                  <a:lnTo>
                    <a:pt x="107" y="278"/>
                  </a:lnTo>
                  <a:lnTo>
                    <a:pt x="124" y="255"/>
                  </a:lnTo>
                  <a:lnTo>
                    <a:pt x="142" y="232"/>
                  </a:lnTo>
                  <a:lnTo>
                    <a:pt x="161" y="211"/>
                  </a:lnTo>
                  <a:lnTo>
                    <a:pt x="180" y="190"/>
                  </a:lnTo>
                  <a:lnTo>
                    <a:pt x="201" y="169"/>
                  </a:lnTo>
                  <a:lnTo>
                    <a:pt x="222" y="150"/>
                  </a:lnTo>
                  <a:lnTo>
                    <a:pt x="245" y="132"/>
                  </a:lnTo>
                  <a:lnTo>
                    <a:pt x="268" y="115"/>
                  </a:lnTo>
                  <a:lnTo>
                    <a:pt x="293" y="98"/>
                  </a:lnTo>
                  <a:lnTo>
                    <a:pt x="318" y="82"/>
                  </a:lnTo>
                  <a:lnTo>
                    <a:pt x="343" y="69"/>
                  </a:lnTo>
                  <a:lnTo>
                    <a:pt x="370" y="55"/>
                  </a:lnTo>
                  <a:lnTo>
                    <a:pt x="397" y="44"/>
                  </a:lnTo>
                  <a:lnTo>
                    <a:pt x="426" y="34"/>
                  </a:lnTo>
                  <a:lnTo>
                    <a:pt x="453" y="25"/>
                  </a:lnTo>
                  <a:lnTo>
                    <a:pt x="482" y="17"/>
                  </a:lnTo>
                  <a:lnTo>
                    <a:pt x="510" y="11"/>
                  </a:lnTo>
                  <a:lnTo>
                    <a:pt x="541" y="5"/>
                  </a:lnTo>
                  <a:lnTo>
                    <a:pt x="570" y="2"/>
                  </a:lnTo>
                  <a:lnTo>
                    <a:pt x="601" y="0"/>
                  </a:lnTo>
                  <a:lnTo>
                    <a:pt x="632" y="0"/>
                  </a:lnTo>
                  <a:lnTo>
                    <a:pt x="662" y="0"/>
                  </a:lnTo>
                  <a:lnTo>
                    <a:pt x="691" y="2"/>
                  </a:lnTo>
                  <a:lnTo>
                    <a:pt x="722" y="5"/>
                  </a:lnTo>
                  <a:lnTo>
                    <a:pt x="751" y="11"/>
                  </a:lnTo>
                  <a:lnTo>
                    <a:pt x="779" y="17"/>
                  </a:lnTo>
                  <a:lnTo>
                    <a:pt x="806" y="25"/>
                  </a:lnTo>
                  <a:lnTo>
                    <a:pt x="835" y="32"/>
                  </a:lnTo>
                  <a:lnTo>
                    <a:pt x="862" y="42"/>
                  </a:lnTo>
                  <a:lnTo>
                    <a:pt x="887" y="53"/>
                  </a:lnTo>
                  <a:lnTo>
                    <a:pt x="914" y="65"/>
                  </a:lnTo>
                  <a:lnTo>
                    <a:pt x="939" y="78"/>
                  </a:lnTo>
                  <a:lnTo>
                    <a:pt x="964" y="94"/>
                  </a:lnTo>
                  <a:lnTo>
                    <a:pt x="987" y="109"/>
                  </a:lnTo>
                  <a:lnTo>
                    <a:pt x="1010" y="127"/>
                  </a:lnTo>
                  <a:lnTo>
                    <a:pt x="1033" y="144"/>
                  </a:lnTo>
                  <a:lnTo>
                    <a:pt x="1054" y="161"/>
                  </a:lnTo>
                  <a:lnTo>
                    <a:pt x="1075" y="180"/>
                  </a:lnTo>
                  <a:lnTo>
                    <a:pt x="1094" y="202"/>
                  </a:lnTo>
                  <a:lnTo>
                    <a:pt x="1114" y="223"/>
                  </a:lnTo>
                  <a:lnTo>
                    <a:pt x="1133" y="244"/>
                  </a:lnTo>
                  <a:lnTo>
                    <a:pt x="1148" y="267"/>
                  </a:lnTo>
                  <a:lnTo>
                    <a:pt x="1165" y="290"/>
                  </a:lnTo>
                  <a:lnTo>
                    <a:pt x="1181" y="315"/>
                  </a:lnTo>
                  <a:lnTo>
                    <a:pt x="1194" y="340"/>
                  </a:lnTo>
                  <a:lnTo>
                    <a:pt x="1206" y="365"/>
                  </a:lnTo>
                  <a:lnTo>
                    <a:pt x="1217" y="392"/>
                  </a:lnTo>
                  <a:lnTo>
                    <a:pt x="1229" y="419"/>
                  </a:lnTo>
                  <a:lnTo>
                    <a:pt x="1238" y="448"/>
                  </a:lnTo>
                  <a:lnTo>
                    <a:pt x="1246" y="475"/>
                  </a:lnTo>
                  <a:lnTo>
                    <a:pt x="1252" y="503"/>
                  </a:lnTo>
                  <a:lnTo>
                    <a:pt x="1258" y="532"/>
                  </a:lnTo>
                  <a:lnTo>
                    <a:pt x="1261" y="561"/>
                  </a:lnTo>
                </a:path>
              </a:pathLst>
            </a:custGeom>
            <a:noFill/>
            <a:ln w="28575" cmpd="sng">
              <a:solidFill>
                <a:srgbClr val="FF9900"/>
              </a:solidFill>
              <a:prstDash val="solid"/>
              <a:round/>
              <a:headEnd type="triangle" w="med" len="med"/>
              <a:tailEnd type="triangle" w="med" len="med"/>
            </a:ln>
          </p:spPr>
          <p:txBody>
            <a:bodyPr/>
            <a:lstStyle/>
            <a:p>
              <a:endParaRPr lang="el-GR"/>
            </a:p>
          </p:txBody>
        </p:sp>
      </p:grpSp>
      <p:sp>
        <p:nvSpPr>
          <p:cNvPr id="59395" name="Freeform 17"/>
          <p:cNvSpPr>
            <a:spLocks/>
          </p:cNvSpPr>
          <p:nvPr/>
        </p:nvSpPr>
        <p:spPr bwMode="auto">
          <a:xfrm>
            <a:off x="5481639" y="814388"/>
            <a:ext cx="760412" cy="423862"/>
          </a:xfrm>
          <a:custGeom>
            <a:avLst/>
            <a:gdLst>
              <a:gd name="T0" fmla="*/ 0 w 225"/>
              <a:gd name="T1" fmla="*/ 84 h 125"/>
              <a:gd name="T2" fmla="*/ 6 w 225"/>
              <a:gd name="T3" fmla="*/ 105 h 125"/>
              <a:gd name="T4" fmla="*/ 13 w 225"/>
              <a:gd name="T5" fmla="*/ 119 h 125"/>
              <a:gd name="T6" fmla="*/ 17 w 225"/>
              <a:gd name="T7" fmla="*/ 123 h 125"/>
              <a:gd name="T8" fmla="*/ 21 w 225"/>
              <a:gd name="T9" fmla="*/ 125 h 125"/>
              <a:gd name="T10" fmla="*/ 27 w 225"/>
              <a:gd name="T11" fmla="*/ 125 h 125"/>
              <a:gd name="T12" fmla="*/ 33 w 225"/>
              <a:gd name="T13" fmla="*/ 125 h 125"/>
              <a:gd name="T14" fmla="*/ 65 w 225"/>
              <a:gd name="T15" fmla="*/ 111 h 125"/>
              <a:gd name="T16" fmla="*/ 119 w 225"/>
              <a:gd name="T17" fmla="*/ 94 h 125"/>
              <a:gd name="T18" fmla="*/ 150 w 225"/>
              <a:gd name="T19" fmla="*/ 88 h 125"/>
              <a:gd name="T20" fmla="*/ 175 w 225"/>
              <a:gd name="T21" fmla="*/ 88 h 125"/>
              <a:gd name="T22" fmla="*/ 194 w 225"/>
              <a:gd name="T23" fmla="*/ 86 h 125"/>
              <a:gd name="T24" fmla="*/ 209 w 225"/>
              <a:gd name="T25" fmla="*/ 86 h 125"/>
              <a:gd name="T26" fmla="*/ 215 w 225"/>
              <a:gd name="T27" fmla="*/ 86 h 125"/>
              <a:gd name="T28" fmla="*/ 219 w 225"/>
              <a:gd name="T29" fmla="*/ 84 h 125"/>
              <a:gd name="T30" fmla="*/ 223 w 225"/>
              <a:gd name="T31" fmla="*/ 80 h 125"/>
              <a:gd name="T32" fmla="*/ 225 w 225"/>
              <a:gd name="T33" fmla="*/ 77 h 125"/>
              <a:gd name="T34" fmla="*/ 225 w 225"/>
              <a:gd name="T35" fmla="*/ 61 h 125"/>
              <a:gd name="T36" fmla="*/ 221 w 225"/>
              <a:gd name="T37" fmla="*/ 40 h 125"/>
              <a:gd name="T38" fmla="*/ 219 w 225"/>
              <a:gd name="T39" fmla="*/ 30 h 125"/>
              <a:gd name="T40" fmla="*/ 215 w 225"/>
              <a:gd name="T41" fmla="*/ 25 h 125"/>
              <a:gd name="T42" fmla="*/ 211 w 225"/>
              <a:gd name="T43" fmla="*/ 17 h 125"/>
              <a:gd name="T44" fmla="*/ 205 w 225"/>
              <a:gd name="T45" fmla="*/ 13 h 125"/>
              <a:gd name="T46" fmla="*/ 200 w 225"/>
              <a:gd name="T47" fmla="*/ 9 h 125"/>
              <a:gd name="T48" fmla="*/ 194 w 225"/>
              <a:gd name="T49" fmla="*/ 5 h 125"/>
              <a:gd name="T50" fmla="*/ 186 w 225"/>
              <a:gd name="T51" fmla="*/ 4 h 125"/>
              <a:gd name="T52" fmla="*/ 178 w 225"/>
              <a:gd name="T53" fmla="*/ 2 h 125"/>
              <a:gd name="T54" fmla="*/ 161 w 225"/>
              <a:gd name="T55" fmla="*/ 0 h 125"/>
              <a:gd name="T56" fmla="*/ 142 w 225"/>
              <a:gd name="T57" fmla="*/ 0 h 125"/>
              <a:gd name="T58" fmla="*/ 123 w 225"/>
              <a:gd name="T59" fmla="*/ 2 h 125"/>
              <a:gd name="T60" fmla="*/ 104 w 225"/>
              <a:gd name="T61" fmla="*/ 5 h 125"/>
              <a:gd name="T62" fmla="*/ 84 w 225"/>
              <a:gd name="T63" fmla="*/ 9 h 125"/>
              <a:gd name="T64" fmla="*/ 65 w 225"/>
              <a:gd name="T65" fmla="*/ 15 h 125"/>
              <a:gd name="T66" fmla="*/ 46 w 225"/>
              <a:gd name="T67" fmla="*/ 21 h 125"/>
              <a:gd name="T68" fmla="*/ 29 w 225"/>
              <a:gd name="T69" fmla="*/ 30 h 125"/>
              <a:gd name="T70" fmla="*/ 21 w 225"/>
              <a:gd name="T71" fmla="*/ 34 h 125"/>
              <a:gd name="T72" fmla="*/ 15 w 225"/>
              <a:gd name="T73" fmla="*/ 40 h 125"/>
              <a:gd name="T74" fmla="*/ 9 w 225"/>
              <a:gd name="T75" fmla="*/ 46 h 125"/>
              <a:gd name="T76" fmla="*/ 6 w 225"/>
              <a:gd name="T77" fmla="*/ 52 h 125"/>
              <a:gd name="T78" fmla="*/ 2 w 225"/>
              <a:gd name="T79" fmla="*/ 59 h 125"/>
              <a:gd name="T80" fmla="*/ 0 w 225"/>
              <a:gd name="T81" fmla="*/ 67 h 125"/>
              <a:gd name="T82" fmla="*/ 0 w 225"/>
              <a:gd name="T83" fmla="*/ 75 h 125"/>
              <a:gd name="T84" fmla="*/ 0 w 225"/>
              <a:gd name="T85" fmla="*/ 84 h 1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5"/>
              <a:gd name="T130" fmla="*/ 0 h 125"/>
              <a:gd name="T131" fmla="*/ 225 w 225"/>
              <a:gd name="T132" fmla="*/ 125 h 1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5" h="125">
                <a:moveTo>
                  <a:pt x="0" y="84"/>
                </a:moveTo>
                <a:lnTo>
                  <a:pt x="6" y="105"/>
                </a:lnTo>
                <a:lnTo>
                  <a:pt x="13" y="119"/>
                </a:lnTo>
                <a:lnTo>
                  <a:pt x="17" y="123"/>
                </a:lnTo>
                <a:lnTo>
                  <a:pt x="21" y="125"/>
                </a:lnTo>
                <a:lnTo>
                  <a:pt x="27" y="125"/>
                </a:lnTo>
                <a:lnTo>
                  <a:pt x="33" y="125"/>
                </a:lnTo>
                <a:lnTo>
                  <a:pt x="65" y="111"/>
                </a:lnTo>
                <a:lnTo>
                  <a:pt x="119" y="94"/>
                </a:lnTo>
                <a:lnTo>
                  <a:pt x="150" y="88"/>
                </a:lnTo>
                <a:lnTo>
                  <a:pt x="175" y="88"/>
                </a:lnTo>
                <a:lnTo>
                  <a:pt x="194" y="86"/>
                </a:lnTo>
                <a:lnTo>
                  <a:pt x="209" y="86"/>
                </a:lnTo>
                <a:lnTo>
                  <a:pt x="215" y="86"/>
                </a:lnTo>
                <a:lnTo>
                  <a:pt x="219" y="84"/>
                </a:lnTo>
                <a:lnTo>
                  <a:pt x="223" y="80"/>
                </a:lnTo>
                <a:lnTo>
                  <a:pt x="225" y="77"/>
                </a:lnTo>
                <a:lnTo>
                  <a:pt x="225" y="61"/>
                </a:lnTo>
                <a:lnTo>
                  <a:pt x="221" y="40"/>
                </a:lnTo>
                <a:lnTo>
                  <a:pt x="219" y="30"/>
                </a:lnTo>
                <a:lnTo>
                  <a:pt x="215" y="25"/>
                </a:lnTo>
                <a:lnTo>
                  <a:pt x="211" y="17"/>
                </a:lnTo>
                <a:lnTo>
                  <a:pt x="205" y="13"/>
                </a:lnTo>
                <a:lnTo>
                  <a:pt x="200" y="9"/>
                </a:lnTo>
                <a:lnTo>
                  <a:pt x="194" y="5"/>
                </a:lnTo>
                <a:lnTo>
                  <a:pt x="186" y="4"/>
                </a:lnTo>
                <a:lnTo>
                  <a:pt x="178" y="2"/>
                </a:lnTo>
                <a:lnTo>
                  <a:pt x="161" y="0"/>
                </a:lnTo>
                <a:lnTo>
                  <a:pt x="142" y="0"/>
                </a:lnTo>
                <a:lnTo>
                  <a:pt x="123" y="2"/>
                </a:lnTo>
                <a:lnTo>
                  <a:pt x="104" y="5"/>
                </a:lnTo>
                <a:lnTo>
                  <a:pt x="84" y="9"/>
                </a:lnTo>
                <a:lnTo>
                  <a:pt x="65" y="15"/>
                </a:lnTo>
                <a:lnTo>
                  <a:pt x="46" y="21"/>
                </a:lnTo>
                <a:lnTo>
                  <a:pt x="29" y="30"/>
                </a:lnTo>
                <a:lnTo>
                  <a:pt x="21" y="34"/>
                </a:lnTo>
                <a:lnTo>
                  <a:pt x="15" y="40"/>
                </a:lnTo>
                <a:lnTo>
                  <a:pt x="9" y="46"/>
                </a:lnTo>
                <a:lnTo>
                  <a:pt x="6" y="52"/>
                </a:lnTo>
                <a:lnTo>
                  <a:pt x="2" y="59"/>
                </a:lnTo>
                <a:lnTo>
                  <a:pt x="0" y="67"/>
                </a:lnTo>
                <a:lnTo>
                  <a:pt x="0" y="75"/>
                </a:lnTo>
                <a:lnTo>
                  <a:pt x="0" y="84"/>
                </a:lnTo>
              </a:path>
            </a:pathLst>
          </a:custGeom>
          <a:noFill/>
          <a:ln w="28575" cmpd="sng">
            <a:solidFill>
              <a:srgbClr val="244890"/>
            </a:solidFill>
            <a:prstDash val="solid"/>
            <a:round/>
            <a:headEnd/>
            <a:tailEnd/>
          </a:ln>
        </p:spPr>
        <p:txBody>
          <a:bodyPr/>
          <a:lstStyle/>
          <a:p>
            <a:endParaRPr lang="el-GR"/>
          </a:p>
        </p:txBody>
      </p:sp>
      <p:sp>
        <p:nvSpPr>
          <p:cNvPr id="59396" name="Freeform 18"/>
          <p:cNvSpPr>
            <a:spLocks/>
          </p:cNvSpPr>
          <p:nvPr/>
        </p:nvSpPr>
        <p:spPr bwMode="auto">
          <a:xfrm>
            <a:off x="4408492" y="1600200"/>
            <a:ext cx="606425" cy="723900"/>
          </a:xfrm>
          <a:custGeom>
            <a:avLst/>
            <a:gdLst>
              <a:gd name="T0" fmla="*/ 36 w 179"/>
              <a:gd name="T1" fmla="*/ 212 h 214"/>
              <a:gd name="T2" fmla="*/ 42 w 179"/>
              <a:gd name="T3" fmla="*/ 214 h 214"/>
              <a:gd name="T4" fmla="*/ 50 w 179"/>
              <a:gd name="T5" fmla="*/ 214 h 214"/>
              <a:gd name="T6" fmla="*/ 58 w 179"/>
              <a:gd name="T7" fmla="*/ 212 h 214"/>
              <a:gd name="T8" fmla="*/ 67 w 179"/>
              <a:gd name="T9" fmla="*/ 210 h 214"/>
              <a:gd name="T10" fmla="*/ 90 w 179"/>
              <a:gd name="T11" fmla="*/ 202 h 214"/>
              <a:gd name="T12" fmla="*/ 113 w 179"/>
              <a:gd name="T13" fmla="*/ 193 h 214"/>
              <a:gd name="T14" fmla="*/ 134 w 179"/>
              <a:gd name="T15" fmla="*/ 179 h 214"/>
              <a:gd name="T16" fmla="*/ 154 w 179"/>
              <a:gd name="T17" fmla="*/ 168 h 214"/>
              <a:gd name="T18" fmla="*/ 169 w 179"/>
              <a:gd name="T19" fmla="*/ 154 h 214"/>
              <a:gd name="T20" fmla="*/ 177 w 179"/>
              <a:gd name="T21" fmla="*/ 145 h 214"/>
              <a:gd name="T22" fmla="*/ 179 w 179"/>
              <a:gd name="T23" fmla="*/ 131 h 214"/>
              <a:gd name="T24" fmla="*/ 179 w 179"/>
              <a:gd name="T25" fmla="*/ 114 h 214"/>
              <a:gd name="T26" fmla="*/ 175 w 179"/>
              <a:gd name="T27" fmla="*/ 91 h 214"/>
              <a:gd name="T28" fmla="*/ 169 w 179"/>
              <a:gd name="T29" fmla="*/ 68 h 214"/>
              <a:gd name="T30" fmla="*/ 161 w 179"/>
              <a:gd name="T31" fmla="*/ 45 h 214"/>
              <a:gd name="T32" fmla="*/ 152 w 179"/>
              <a:gd name="T33" fmla="*/ 25 h 214"/>
              <a:gd name="T34" fmla="*/ 148 w 179"/>
              <a:gd name="T35" fmla="*/ 18 h 214"/>
              <a:gd name="T36" fmla="*/ 142 w 179"/>
              <a:gd name="T37" fmla="*/ 10 h 214"/>
              <a:gd name="T38" fmla="*/ 136 w 179"/>
              <a:gd name="T39" fmla="*/ 6 h 214"/>
              <a:gd name="T40" fmla="*/ 132 w 179"/>
              <a:gd name="T41" fmla="*/ 2 h 214"/>
              <a:gd name="T42" fmla="*/ 125 w 179"/>
              <a:gd name="T43" fmla="*/ 0 h 214"/>
              <a:gd name="T44" fmla="*/ 119 w 179"/>
              <a:gd name="T45" fmla="*/ 0 h 214"/>
              <a:gd name="T46" fmla="*/ 109 w 179"/>
              <a:gd name="T47" fmla="*/ 2 h 214"/>
              <a:gd name="T48" fmla="*/ 102 w 179"/>
              <a:gd name="T49" fmla="*/ 4 h 214"/>
              <a:gd name="T50" fmla="*/ 83 w 179"/>
              <a:gd name="T51" fmla="*/ 10 h 214"/>
              <a:gd name="T52" fmla="*/ 63 w 179"/>
              <a:gd name="T53" fmla="*/ 20 h 214"/>
              <a:gd name="T54" fmla="*/ 46 w 179"/>
              <a:gd name="T55" fmla="*/ 31 h 214"/>
              <a:gd name="T56" fmla="*/ 29 w 179"/>
              <a:gd name="T57" fmla="*/ 45 h 214"/>
              <a:gd name="T58" fmla="*/ 15 w 179"/>
              <a:gd name="T59" fmla="*/ 58 h 214"/>
              <a:gd name="T60" fmla="*/ 8 w 179"/>
              <a:gd name="T61" fmla="*/ 71 h 214"/>
              <a:gd name="T62" fmla="*/ 2 w 179"/>
              <a:gd name="T63" fmla="*/ 87 h 214"/>
              <a:gd name="T64" fmla="*/ 0 w 179"/>
              <a:gd name="T65" fmla="*/ 106 h 214"/>
              <a:gd name="T66" fmla="*/ 0 w 179"/>
              <a:gd name="T67" fmla="*/ 127 h 214"/>
              <a:gd name="T68" fmla="*/ 2 w 179"/>
              <a:gd name="T69" fmla="*/ 148 h 214"/>
              <a:gd name="T70" fmla="*/ 8 w 179"/>
              <a:gd name="T71" fmla="*/ 170 h 214"/>
              <a:gd name="T72" fmla="*/ 13 w 179"/>
              <a:gd name="T73" fmla="*/ 189 h 214"/>
              <a:gd name="T74" fmla="*/ 19 w 179"/>
              <a:gd name="T75" fmla="*/ 196 h 214"/>
              <a:gd name="T76" fmla="*/ 23 w 179"/>
              <a:gd name="T77" fmla="*/ 202 h 214"/>
              <a:gd name="T78" fmla="*/ 29 w 179"/>
              <a:gd name="T79" fmla="*/ 208 h 214"/>
              <a:gd name="T80" fmla="*/ 36 w 179"/>
              <a:gd name="T81" fmla="*/ 212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9"/>
              <a:gd name="T124" fmla="*/ 0 h 214"/>
              <a:gd name="T125" fmla="*/ 179 w 179"/>
              <a:gd name="T126" fmla="*/ 214 h 2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9" h="214">
                <a:moveTo>
                  <a:pt x="36" y="212"/>
                </a:moveTo>
                <a:lnTo>
                  <a:pt x="42" y="214"/>
                </a:lnTo>
                <a:lnTo>
                  <a:pt x="50" y="214"/>
                </a:lnTo>
                <a:lnTo>
                  <a:pt x="58" y="212"/>
                </a:lnTo>
                <a:lnTo>
                  <a:pt x="67" y="210"/>
                </a:lnTo>
                <a:lnTo>
                  <a:pt x="90" y="202"/>
                </a:lnTo>
                <a:lnTo>
                  <a:pt x="113" y="193"/>
                </a:lnTo>
                <a:lnTo>
                  <a:pt x="134" y="179"/>
                </a:lnTo>
                <a:lnTo>
                  <a:pt x="154" y="168"/>
                </a:lnTo>
                <a:lnTo>
                  <a:pt x="169" y="154"/>
                </a:lnTo>
                <a:lnTo>
                  <a:pt x="177" y="145"/>
                </a:lnTo>
                <a:lnTo>
                  <a:pt x="179" y="131"/>
                </a:lnTo>
                <a:lnTo>
                  <a:pt x="179" y="114"/>
                </a:lnTo>
                <a:lnTo>
                  <a:pt x="175" y="91"/>
                </a:lnTo>
                <a:lnTo>
                  <a:pt x="169" y="68"/>
                </a:lnTo>
                <a:lnTo>
                  <a:pt x="161" y="45"/>
                </a:lnTo>
                <a:lnTo>
                  <a:pt x="152" y="25"/>
                </a:lnTo>
                <a:lnTo>
                  <a:pt x="148" y="18"/>
                </a:lnTo>
                <a:lnTo>
                  <a:pt x="142" y="10"/>
                </a:lnTo>
                <a:lnTo>
                  <a:pt x="136" y="6"/>
                </a:lnTo>
                <a:lnTo>
                  <a:pt x="132" y="2"/>
                </a:lnTo>
                <a:lnTo>
                  <a:pt x="125" y="0"/>
                </a:lnTo>
                <a:lnTo>
                  <a:pt x="119" y="0"/>
                </a:lnTo>
                <a:lnTo>
                  <a:pt x="109" y="2"/>
                </a:lnTo>
                <a:lnTo>
                  <a:pt x="102" y="4"/>
                </a:lnTo>
                <a:lnTo>
                  <a:pt x="83" y="10"/>
                </a:lnTo>
                <a:lnTo>
                  <a:pt x="63" y="20"/>
                </a:lnTo>
                <a:lnTo>
                  <a:pt x="46" y="31"/>
                </a:lnTo>
                <a:lnTo>
                  <a:pt x="29" y="45"/>
                </a:lnTo>
                <a:lnTo>
                  <a:pt x="15" y="58"/>
                </a:lnTo>
                <a:lnTo>
                  <a:pt x="8" y="71"/>
                </a:lnTo>
                <a:lnTo>
                  <a:pt x="2" y="87"/>
                </a:lnTo>
                <a:lnTo>
                  <a:pt x="0" y="106"/>
                </a:lnTo>
                <a:lnTo>
                  <a:pt x="0" y="127"/>
                </a:lnTo>
                <a:lnTo>
                  <a:pt x="2" y="148"/>
                </a:lnTo>
                <a:lnTo>
                  <a:pt x="8" y="170"/>
                </a:lnTo>
                <a:lnTo>
                  <a:pt x="13" y="189"/>
                </a:lnTo>
                <a:lnTo>
                  <a:pt x="19" y="196"/>
                </a:lnTo>
                <a:lnTo>
                  <a:pt x="23" y="202"/>
                </a:lnTo>
                <a:lnTo>
                  <a:pt x="29" y="208"/>
                </a:lnTo>
                <a:lnTo>
                  <a:pt x="36" y="212"/>
                </a:lnTo>
                <a:close/>
              </a:path>
            </a:pathLst>
          </a:custGeom>
          <a:noFill/>
          <a:ln w="28575" cmpd="sng">
            <a:solidFill>
              <a:srgbClr val="244890"/>
            </a:solidFill>
            <a:prstDash val="solid"/>
            <a:round/>
            <a:headEnd/>
            <a:tailEnd/>
          </a:ln>
        </p:spPr>
        <p:txBody>
          <a:bodyPr/>
          <a:lstStyle/>
          <a:p>
            <a:endParaRPr lang="el-GR"/>
          </a:p>
        </p:txBody>
      </p:sp>
      <p:sp>
        <p:nvSpPr>
          <p:cNvPr id="59397" name="Freeform 19"/>
          <p:cNvSpPr>
            <a:spLocks/>
          </p:cNvSpPr>
          <p:nvPr/>
        </p:nvSpPr>
        <p:spPr bwMode="auto">
          <a:xfrm>
            <a:off x="7477129" y="1555753"/>
            <a:ext cx="601663" cy="720725"/>
          </a:xfrm>
          <a:custGeom>
            <a:avLst/>
            <a:gdLst>
              <a:gd name="T0" fmla="*/ 142 w 178"/>
              <a:gd name="T1" fmla="*/ 211 h 213"/>
              <a:gd name="T2" fmla="*/ 136 w 178"/>
              <a:gd name="T3" fmla="*/ 213 h 213"/>
              <a:gd name="T4" fmla="*/ 128 w 178"/>
              <a:gd name="T5" fmla="*/ 213 h 213"/>
              <a:gd name="T6" fmla="*/ 121 w 178"/>
              <a:gd name="T7" fmla="*/ 211 h 213"/>
              <a:gd name="T8" fmla="*/ 109 w 178"/>
              <a:gd name="T9" fmla="*/ 209 h 213"/>
              <a:gd name="T10" fmla="*/ 88 w 178"/>
              <a:gd name="T11" fmla="*/ 202 h 213"/>
              <a:gd name="T12" fmla="*/ 65 w 178"/>
              <a:gd name="T13" fmla="*/ 192 h 213"/>
              <a:gd name="T14" fmla="*/ 44 w 178"/>
              <a:gd name="T15" fmla="*/ 179 h 213"/>
              <a:gd name="T16" fmla="*/ 23 w 178"/>
              <a:gd name="T17" fmla="*/ 167 h 213"/>
              <a:gd name="T18" fmla="*/ 9 w 178"/>
              <a:gd name="T19" fmla="*/ 156 h 213"/>
              <a:gd name="T20" fmla="*/ 1 w 178"/>
              <a:gd name="T21" fmla="*/ 144 h 213"/>
              <a:gd name="T22" fmla="*/ 0 w 178"/>
              <a:gd name="T23" fmla="*/ 133 h 213"/>
              <a:gd name="T24" fmla="*/ 0 w 178"/>
              <a:gd name="T25" fmla="*/ 113 h 213"/>
              <a:gd name="T26" fmla="*/ 3 w 178"/>
              <a:gd name="T27" fmla="*/ 92 h 213"/>
              <a:gd name="T28" fmla="*/ 9 w 178"/>
              <a:gd name="T29" fmla="*/ 67 h 213"/>
              <a:gd name="T30" fmla="*/ 17 w 178"/>
              <a:gd name="T31" fmla="*/ 46 h 213"/>
              <a:gd name="T32" fmla="*/ 26 w 178"/>
              <a:gd name="T33" fmla="*/ 25 h 213"/>
              <a:gd name="T34" fmla="*/ 30 w 178"/>
              <a:gd name="T35" fmla="*/ 17 h 213"/>
              <a:gd name="T36" fmla="*/ 36 w 178"/>
              <a:gd name="T37" fmla="*/ 9 h 213"/>
              <a:gd name="T38" fmla="*/ 40 w 178"/>
              <a:gd name="T39" fmla="*/ 6 h 213"/>
              <a:gd name="T40" fmla="*/ 46 w 178"/>
              <a:gd name="T41" fmla="*/ 2 h 213"/>
              <a:gd name="T42" fmla="*/ 51 w 178"/>
              <a:gd name="T43" fmla="*/ 0 h 213"/>
              <a:gd name="T44" fmla="*/ 59 w 178"/>
              <a:gd name="T45" fmla="*/ 0 h 213"/>
              <a:gd name="T46" fmla="*/ 67 w 178"/>
              <a:gd name="T47" fmla="*/ 2 h 213"/>
              <a:gd name="T48" fmla="*/ 76 w 178"/>
              <a:gd name="T49" fmla="*/ 4 h 213"/>
              <a:gd name="T50" fmla="*/ 96 w 178"/>
              <a:gd name="T51" fmla="*/ 9 h 213"/>
              <a:gd name="T52" fmla="*/ 115 w 178"/>
              <a:gd name="T53" fmla="*/ 19 h 213"/>
              <a:gd name="T54" fmla="*/ 132 w 178"/>
              <a:gd name="T55" fmla="*/ 31 h 213"/>
              <a:gd name="T56" fmla="*/ 149 w 178"/>
              <a:gd name="T57" fmla="*/ 44 h 213"/>
              <a:gd name="T58" fmla="*/ 163 w 178"/>
              <a:gd name="T59" fmla="*/ 58 h 213"/>
              <a:gd name="T60" fmla="*/ 170 w 178"/>
              <a:gd name="T61" fmla="*/ 71 h 213"/>
              <a:gd name="T62" fmla="*/ 176 w 178"/>
              <a:gd name="T63" fmla="*/ 86 h 213"/>
              <a:gd name="T64" fmla="*/ 178 w 178"/>
              <a:gd name="T65" fmla="*/ 106 h 213"/>
              <a:gd name="T66" fmla="*/ 178 w 178"/>
              <a:gd name="T67" fmla="*/ 127 h 213"/>
              <a:gd name="T68" fmla="*/ 176 w 178"/>
              <a:gd name="T69" fmla="*/ 148 h 213"/>
              <a:gd name="T70" fmla="*/ 170 w 178"/>
              <a:gd name="T71" fmla="*/ 169 h 213"/>
              <a:gd name="T72" fmla="*/ 163 w 178"/>
              <a:gd name="T73" fmla="*/ 188 h 213"/>
              <a:gd name="T74" fmla="*/ 159 w 178"/>
              <a:gd name="T75" fmla="*/ 196 h 213"/>
              <a:gd name="T76" fmla="*/ 153 w 178"/>
              <a:gd name="T77" fmla="*/ 202 h 213"/>
              <a:gd name="T78" fmla="*/ 147 w 178"/>
              <a:gd name="T79" fmla="*/ 208 h 213"/>
              <a:gd name="T80" fmla="*/ 142 w 178"/>
              <a:gd name="T81" fmla="*/ 211 h 21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8"/>
              <a:gd name="T124" fmla="*/ 0 h 213"/>
              <a:gd name="T125" fmla="*/ 178 w 178"/>
              <a:gd name="T126" fmla="*/ 213 h 21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8" h="213">
                <a:moveTo>
                  <a:pt x="142" y="211"/>
                </a:moveTo>
                <a:lnTo>
                  <a:pt x="136" y="213"/>
                </a:lnTo>
                <a:lnTo>
                  <a:pt x="128" y="213"/>
                </a:lnTo>
                <a:lnTo>
                  <a:pt x="121" y="211"/>
                </a:lnTo>
                <a:lnTo>
                  <a:pt x="109" y="209"/>
                </a:lnTo>
                <a:lnTo>
                  <a:pt x="88" y="202"/>
                </a:lnTo>
                <a:lnTo>
                  <a:pt x="65" y="192"/>
                </a:lnTo>
                <a:lnTo>
                  <a:pt x="44" y="179"/>
                </a:lnTo>
                <a:lnTo>
                  <a:pt x="23" y="167"/>
                </a:lnTo>
                <a:lnTo>
                  <a:pt x="9" y="156"/>
                </a:lnTo>
                <a:lnTo>
                  <a:pt x="1" y="144"/>
                </a:lnTo>
                <a:lnTo>
                  <a:pt x="0" y="133"/>
                </a:lnTo>
                <a:lnTo>
                  <a:pt x="0" y="113"/>
                </a:lnTo>
                <a:lnTo>
                  <a:pt x="3" y="92"/>
                </a:lnTo>
                <a:lnTo>
                  <a:pt x="9" y="67"/>
                </a:lnTo>
                <a:lnTo>
                  <a:pt x="17" y="46"/>
                </a:lnTo>
                <a:lnTo>
                  <a:pt x="26" y="25"/>
                </a:lnTo>
                <a:lnTo>
                  <a:pt x="30" y="17"/>
                </a:lnTo>
                <a:lnTo>
                  <a:pt x="36" y="9"/>
                </a:lnTo>
                <a:lnTo>
                  <a:pt x="40" y="6"/>
                </a:lnTo>
                <a:lnTo>
                  <a:pt x="46" y="2"/>
                </a:lnTo>
                <a:lnTo>
                  <a:pt x="51" y="0"/>
                </a:lnTo>
                <a:lnTo>
                  <a:pt x="59" y="0"/>
                </a:lnTo>
                <a:lnTo>
                  <a:pt x="67" y="2"/>
                </a:lnTo>
                <a:lnTo>
                  <a:pt x="76" y="4"/>
                </a:lnTo>
                <a:lnTo>
                  <a:pt x="96" y="9"/>
                </a:lnTo>
                <a:lnTo>
                  <a:pt x="115" y="19"/>
                </a:lnTo>
                <a:lnTo>
                  <a:pt x="132" y="31"/>
                </a:lnTo>
                <a:lnTo>
                  <a:pt x="149" y="44"/>
                </a:lnTo>
                <a:lnTo>
                  <a:pt x="163" y="58"/>
                </a:lnTo>
                <a:lnTo>
                  <a:pt x="170" y="71"/>
                </a:lnTo>
                <a:lnTo>
                  <a:pt x="176" y="86"/>
                </a:lnTo>
                <a:lnTo>
                  <a:pt x="178" y="106"/>
                </a:lnTo>
                <a:lnTo>
                  <a:pt x="178" y="127"/>
                </a:lnTo>
                <a:lnTo>
                  <a:pt x="176" y="148"/>
                </a:lnTo>
                <a:lnTo>
                  <a:pt x="170" y="169"/>
                </a:lnTo>
                <a:lnTo>
                  <a:pt x="163" y="188"/>
                </a:lnTo>
                <a:lnTo>
                  <a:pt x="159" y="196"/>
                </a:lnTo>
                <a:lnTo>
                  <a:pt x="153" y="202"/>
                </a:lnTo>
                <a:lnTo>
                  <a:pt x="147" y="208"/>
                </a:lnTo>
                <a:lnTo>
                  <a:pt x="142" y="211"/>
                </a:lnTo>
                <a:close/>
              </a:path>
            </a:pathLst>
          </a:custGeom>
          <a:noFill/>
          <a:ln w="28575" cmpd="sng">
            <a:solidFill>
              <a:srgbClr val="244890"/>
            </a:solidFill>
            <a:prstDash val="solid"/>
            <a:round/>
            <a:headEnd/>
            <a:tailEnd/>
          </a:ln>
        </p:spPr>
        <p:txBody>
          <a:bodyPr/>
          <a:lstStyle/>
          <a:p>
            <a:endParaRPr lang="el-GR"/>
          </a:p>
        </p:txBody>
      </p:sp>
      <p:sp>
        <p:nvSpPr>
          <p:cNvPr id="59398" name="Freeform 20"/>
          <p:cNvSpPr>
            <a:spLocks/>
          </p:cNvSpPr>
          <p:nvPr/>
        </p:nvSpPr>
        <p:spPr bwMode="auto">
          <a:xfrm>
            <a:off x="6235700" y="808038"/>
            <a:ext cx="750888" cy="430212"/>
          </a:xfrm>
          <a:custGeom>
            <a:avLst/>
            <a:gdLst>
              <a:gd name="T0" fmla="*/ 2 w 222"/>
              <a:gd name="T1" fmla="*/ 40 h 127"/>
              <a:gd name="T2" fmla="*/ 0 w 222"/>
              <a:gd name="T3" fmla="*/ 63 h 127"/>
              <a:gd name="T4" fmla="*/ 0 w 222"/>
              <a:gd name="T5" fmla="*/ 77 h 127"/>
              <a:gd name="T6" fmla="*/ 2 w 222"/>
              <a:gd name="T7" fmla="*/ 82 h 127"/>
              <a:gd name="T8" fmla="*/ 5 w 222"/>
              <a:gd name="T9" fmla="*/ 84 h 127"/>
              <a:gd name="T10" fmla="*/ 9 w 222"/>
              <a:gd name="T11" fmla="*/ 88 h 127"/>
              <a:gd name="T12" fmla="*/ 15 w 222"/>
              <a:gd name="T13" fmla="*/ 88 h 127"/>
              <a:gd name="T14" fmla="*/ 52 w 222"/>
              <a:gd name="T15" fmla="*/ 90 h 127"/>
              <a:gd name="T16" fmla="*/ 107 w 222"/>
              <a:gd name="T17" fmla="*/ 96 h 127"/>
              <a:gd name="T18" fmla="*/ 138 w 222"/>
              <a:gd name="T19" fmla="*/ 104 h 127"/>
              <a:gd name="T20" fmla="*/ 161 w 222"/>
              <a:gd name="T21" fmla="*/ 111 h 127"/>
              <a:gd name="T22" fmla="*/ 178 w 222"/>
              <a:gd name="T23" fmla="*/ 119 h 127"/>
              <a:gd name="T24" fmla="*/ 192 w 222"/>
              <a:gd name="T25" fmla="*/ 125 h 127"/>
              <a:gd name="T26" fmla="*/ 197 w 222"/>
              <a:gd name="T27" fmla="*/ 127 h 127"/>
              <a:gd name="T28" fmla="*/ 203 w 222"/>
              <a:gd name="T29" fmla="*/ 127 h 127"/>
              <a:gd name="T30" fmla="*/ 207 w 222"/>
              <a:gd name="T31" fmla="*/ 125 h 127"/>
              <a:gd name="T32" fmla="*/ 211 w 222"/>
              <a:gd name="T33" fmla="*/ 121 h 127"/>
              <a:gd name="T34" fmla="*/ 217 w 222"/>
              <a:gd name="T35" fmla="*/ 107 h 127"/>
              <a:gd name="T36" fmla="*/ 222 w 222"/>
              <a:gd name="T37" fmla="*/ 86 h 127"/>
              <a:gd name="T38" fmla="*/ 222 w 222"/>
              <a:gd name="T39" fmla="*/ 79 h 127"/>
              <a:gd name="T40" fmla="*/ 222 w 222"/>
              <a:gd name="T41" fmla="*/ 69 h 127"/>
              <a:gd name="T42" fmla="*/ 221 w 222"/>
              <a:gd name="T43" fmla="*/ 63 h 127"/>
              <a:gd name="T44" fmla="*/ 219 w 222"/>
              <a:gd name="T45" fmla="*/ 56 h 127"/>
              <a:gd name="T46" fmla="*/ 215 w 222"/>
              <a:gd name="T47" fmla="*/ 50 h 127"/>
              <a:gd name="T48" fmla="*/ 211 w 222"/>
              <a:gd name="T49" fmla="*/ 44 h 127"/>
              <a:gd name="T50" fmla="*/ 205 w 222"/>
              <a:gd name="T51" fmla="*/ 38 h 127"/>
              <a:gd name="T52" fmla="*/ 197 w 222"/>
              <a:gd name="T53" fmla="*/ 34 h 127"/>
              <a:gd name="T54" fmla="*/ 182 w 222"/>
              <a:gd name="T55" fmla="*/ 27 h 127"/>
              <a:gd name="T56" fmla="*/ 167 w 222"/>
              <a:gd name="T57" fmla="*/ 19 h 127"/>
              <a:gd name="T58" fmla="*/ 148 w 222"/>
              <a:gd name="T59" fmla="*/ 13 h 127"/>
              <a:gd name="T60" fmla="*/ 128 w 222"/>
              <a:gd name="T61" fmla="*/ 9 h 127"/>
              <a:gd name="T62" fmla="*/ 109 w 222"/>
              <a:gd name="T63" fmla="*/ 6 h 127"/>
              <a:gd name="T64" fmla="*/ 88 w 222"/>
              <a:gd name="T65" fmla="*/ 2 h 127"/>
              <a:gd name="T66" fmla="*/ 69 w 222"/>
              <a:gd name="T67" fmla="*/ 0 h 127"/>
              <a:gd name="T68" fmla="*/ 50 w 222"/>
              <a:gd name="T69" fmla="*/ 2 h 127"/>
              <a:gd name="T70" fmla="*/ 40 w 222"/>
              <a:gd name="T71" fmla="*/ 4 h 127"/>
              <a:gd name="T72" fmla="*/ 32 w 222"/>
              <a:gd name="T73" fmla="*/ 6 h 127"/>
              <a:gd name="T74" fmla="*/ 25 w 222"/>
              <a:gd name="T75" fmla="*/ 7 h 127"/>
              <a:gd name="T76" fmla="*/ 19 w 222"/>
              <a:gd name="T77" fmla="*/ 13 h 127"/>
              <a:gd name="T78" fmla="*/ 13 w 222"/>
              <a:gd name="T79" fmla="*/ 17 h 127"/>
              <a:gd name="T80" fmla="*/ 9 w 222"/>
              <a:gd name="T81" fmla="*/ 23 h 127"/>
              <a:gd name="T82" fmla="*/ 5 w 222"/>
              <a:gd name="T83" fmla="*/ 31 h 127"/>
              <a:gd name="T84" fmla="*/ 2 w 222"/>
              <a:gd name="T85" fmla="*/ 40 h 1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2"/>
              <a:gd name="T130" fmla="*/ 0 h 127"/>
              <a:gd name="T131" fmla="*/ 222 w 222"/>
              <a:gd name="T132" fmla="*/ 127 h 1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2" h="127">
                <a:moveTo>
                  <a:pt x="2" y="40"/>
                </a:moveTo>
                <a:lnTo>
                  <a:pt x="0" y="63"/>
                </a:lnTo>
                <a:lnTo>
                  <a:pt x="0" y="77"/>
                </a:lnTo>
                <a:lnTo>
                  <a:pt x="2" y="82"/>
                </a:lnTo>
                <a:lnTo>
                  <a:pt x="5" y="84"/>
                </a:lnTo>
                <a:lnTo>
                  <a:pt x="9" y="88"/>
                </a:lnTo>
                <a:lnTo>
                  <a:pt x="15" y="88"/>
                </a:lnTo>
                <a:lnTo>
                  <a:pt x="52" y="90"/>
                </a:lnTo>
                <a:lnTo>
                  <a:pt x="107" y="96"/>
                </a:lnTo>
                <a:lnTo>
                  <a:pt x="138" y="104"/>
                </a:lnTo>
                <a:lnTo>
                  <a:pt x="161" y="111"/>
                </a:lnTo>
                <a:lnTo>
                  <a:pt x="178" y="119"/>
                </a:lnTo>
                <a:lnTo>
                  <a:pt x="192" y="125"/>
                </a:lnTo>
                <a:lnTo>
                  <a:pt x="197" y="127"/>
                </a:lnTo>
                <a:lnTo>
                  <a:pt x="203" y="127"/>
                </a:lnTo>
                <a:lnTo>
                  <a:pt x="207" y="125"/>
                </a:lnTo>
                <a:lnTo>
                  <a:pt x="211" y="121"/>
                </a:lnTo>
                <a:lnTo>
                  <a:pt x="217" y="107"/>
                </a:lnTo>
                <a:lnTo>
                  <a:pt x="222" y="86"/>
                </a:lnTo>
                <a:lnTo>
                  <a:pt x="222" y="79"/>
                </a:lnTo>
                <a:lnTo>
                  <a:pt x="222" y="69"/>
                </a:lnTo>
                <a:lnTo>
                  <a:pt x="221" y="63"/>
                </a:lnTo>
                <a:lnTo>
                  <a:pt x="219" y="56"/>
                </a:lnTo>
                <a:lnTo>
                  <a:pt x="215" y="50"/>
                </a:lnTo>
                <a:lnTo>
                  <a:pt x="211" y="44"/>
                </a:lnTo>
                <a:lnTo>
                  <a:pt x="205" y="38"/>
                </a:lnTo>
                <a:lnTo>
                  <a:pt x="197" y="34"/>
                </a:lnTo>
                <a:lnTo>
                  <a:pt x="182" y="27"/>
                </a:lnTo>
                <a:lnTo>
                  <a:pt x="167" y="19"/>
                </a:lnTo>
                <a:lnTo>
                  <a:pt x="148" y="13"/>
                </a:lnTo>
                <a:lnTo>
                  <a:pt x="128" y="9"/>
                </a:lnTo>
                <a:lnTo>
                  <a:pt x="109" y="6"/>
                </a:lnTo>
                <a:lnTo>
                  <a:pt x="88" y="2"/>
                </a:lnTo>
                <a:lnTo>
                  <a:pt x="69" y="0"/>
                </a:lnTo>
                <a:lnTo>
                  <a:pt x="50" y="2"/>
                </a:lnTo>
                <a:lnTo>
                  <a:pt x="40" y="4"/>
                </a:lnTo>
                <a:lnTo>
                  <a:pt x="32" y="6"/>
                </a:lnTo>
                <a:lnTo>
                  <a:pt x="25" y="7"/>
                </a:lnTo>
                <a:lnTo>
                  <a:pt x="19" y="13"/>
                </a:lnTo>
                <a:lnTo>
                  <a:pt x="13" y="17"/>
                </a:lnTo>
                <a:lnTo>
                  <a:pt x="9" y="23"/>
                </a:lnTo>
                <a:lnTo>
                  <a:pt x="5" y="31"/>
                </a:lnTo>
                <a:lnTo>
                  <a:pt x="2" y="40"/>
                </a:lnTo>
              </a:path>
            </a:pathLst>
          </a:custGeom>
          <a:noFill/>
          <a:ln w="28575" cmpd="sng">
            <a:solidFill>
              <a:srgbClr val="244890"/>
            </a:solidFill>
            <a:prstDash val="solid"/>
            <a:round/>
            <a:headEnd/>
            <a:tailEnd/>
          </a:ln>
        </p:spPr>
        <p:txBody>
          <a:bodyPr/>
          <a:lstStyle/>
          <a:p>
            <a:endParaRPr lang="el-GR"/>
          </a:p>
        </p:txBody>
      </p:sp>
      <p:sp>
        <p:nvSpPr>
          <p:cNvPr id="59399" name="Freeform 21"/>
          <p:cNvSpPr>
            <a:spLocks/>
          </p:cNvSpPr>
          <p:nvPr/>
        </p:nvSpPr>
        <p:spPr bwMode="auto">
          <a:xfrm>
            <a:off x="6956425" y="1028700"/>
            <a:ext cx="700088" cy="611188"/>
          </a:xfrm>
          <a:custGeom>
            <a:avLst/>
            <a:gdLst>
              <a:gd name="T0" fmla="*/ 17 w 207"/>
              <a:gd name="T1" fmla="*/ 19 h 181"/>
              <a:gd name="T2" fmla="*/ 6 w 207"/>
              <a:gd name="T3" fmla="*/ 39 h 181"/>
              <a:gd name="T4" fmla="*/ 0 w 207"/>
              <a:gd name="T5" fmla="*/ 52 h 181"/>
              <a:gd name="T6" fmla="*/ 0 w 207"/>
              <a:gd name="T7" fmla="*/ 58 h 181"/>
              <a:gd name="T8" fmla="*/ 2 w 207"/>
              <a:gd name="T9" fmla="*/ 62 h 181"/>
              <a:gd name="T10" fmla="*/ 4 w 207"/>
              <a:gd name="T11" fmla="*/ 66 h 181"/>
              <a:gd name="T12" fmla="*/ 9 w 207"/>
              <a:gd name="T13" fmla="*/ 69 h 181"/>
              <a:gd name="T14" fmla="*/ 40 w 207"/>
              <a:gd name="T15" fmla="*/ 87 h 181"/>
              <a:gd name="T16" fmla="*/ 90 w 207"/>
              <a:gd name="T17" fmla="*/ 114 h 181"/>
              <a:gd name="T18" fmla="*/ 113 w 207"/>
              <a:gd name="T19" fmla="*/ 135 h 181"/>
              <a:gd name="T20" fmla="*/ 132 w 207"/>
              <a:gd name="T21" fmla="*/ 152 h 181"/>
              <a:gd name="T22" fmla="*/ 146 w 207"/>
              <a:gd name="T23" fmla="*/ 165 h 181"/>
              <a:gd name="T24" fmla="*/ 155 w 207"/>
              <a:gd name="T25" fmla="*/ 177 h 181"/>
              <a:gd name="T26" fmla="*/ 159 w 207"/>
              <a:gd name="T27" fmla="*/ 179 h 181"/>
              <a:gd name="T28" fmla="*/ 165 w 207"/>
              <a:gd name="T29" fmla="*/ 181 h 181"/>
              <a:gd name="T30" fmla="*/ 169 w 207"/>
              <a:gd name="T31" fmla="*/ 181 h 181"/>
              <a:gd name="T32" fmla="*/ 173 w 207"/>
              <a:gd name="T33" fmla="*/ 181 h 181"/>
              <a:gd name="T34" fmla="*/ 184 w 207"/>
              <a:gd name="T35" fmla="*/ 171 h 181"/>
              <a:gd name="T36" fmla="*/ 198 w 207"/>
              <a:gd name="T37" fmla="*/ 154 h 181"/>
              <a:gd name="T38" fmla="*/ 202 w 207"/>
              <a:gd name="T39" fmla="*/ 146 h 181"/>
              <a:gd name="T40" fmla="*/ 205 w 207"/>
              <a:gd name="T41" fmla="*/ 139 h 181"/>
              <a:gd name="T42" fmla="*/ 207 w 207"/>
              <a:gd name="T43" fmla="*/ 131 h 181"/>
              <a:gd name="T44" fmla="*/ 207 w 207"/>
              <a:gd name="T45" fmla="*/ 125 h 181"/>
              <a:gd name="T46" fmla="*/ 207 w 207"/>
              <a:gd name="T47" fmla="*/ 117 h 181"/>
              <a:gd name="T48" fmla="*/ 205 w 207"/>
              <a:gd name="T49" fmla="*/ 110 h 181"/>
              <a:gd name="T50" fmla="*/ 202 w 207"/>
              <a:gd name="T51" fmla="*/ 102 h 181"/>
              <a:gd name="T52" fmla="*/ 198 w 207"/>
              <a:gd name="T53" fmla="*/ 96 h 181"/>
              <a:gd name="T54" fmla="*/ 188 w 207"/>
              <a:gd name="T55" fmla="*/ 83 h 181"/>
              <a:gd name="T56" fmla="*/ 175 w 207"/>
              <a:gd name="T57" fmla="*/ 69 h 181"/>
              <a:gd name="T58" fmla="*/ 161 w 207"/>
              <a:gd name="T59" fmla="*/ 56 h 181"/>
              <a:gd name="T60" fmla="*/ 144 w 207"/>
              <a:gd name="T61" fmla="*/ 44 h 181"/>
              <a:gd name="T62" fmla="*/ 129 w 207"/>
              <a:gd name="T63" fmla="*/ 33 h 181"/>
              <a:gd name="T64" fmla="*/ 111 w 207"/>
              <a:gd name="T65" fmla="*/ 21 h 181"/>
              <a:gd name="T66" fmla="*/ 94 w 207"/>
              <a:gd name="T67" fmla="*/ 12 h 181"/>
              <a:gd name="T68" fmla="*/ 77 w 207"/>
              <a:gd name="T69" fmla="*/ 4 h 181"/>
              <a:gd name="T70" fmla="*/ 67 w 207"/>
              <a:gd name="T71" fmla="*/ 2 h 181"/>
              <a:gd name="T72" fmla="*/ 59 w 207"/>
              <a:gd name="T73" fmla="*/ 2 h 181"/>
              <a:gd name="T74" fmla="*/ 52 w 207"/>
              <a:gd name="T75" fmla="*/ 0 h 181"/>
              <a:gd name="T76" fmla="*/ 44 w 207"/>
              <a:gd name="T77" fmla="*/ 2 h 181"/>
              <a:gd name="T78" fmla="*/ 36 w 207"/>
              <a:gd name="T79" fmla="*/ 4 h 181"/>
              <a:gd name="T80" fmla="*/ 31 w 207"/>
              <a:gd name="T81" fmla="*/ 8 h 181"/>
              <a:gd name="T82" fmla="*/ 23 w 207"/>
              <a:gd name="T83" fmla="*/ 14 h 181"/>
              <a:gd name="T84" fmla="*/ 17 w 207"/>
              <a:gd name="T85" fmla="*/ 19 h 18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7"/>
              <a:gd name="T130" fmla="*/ 0 h 181"/>
              <a:gd name="T131" fmla="*/ 207 w 207"/>
              <a:gd name="T132" fmla="*/ 181 h 18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7" h="181">
                <a:moveTo>
                  <a:pt x="17" y="19"/>
                </a:moveTo>
                <a:lnTo>
                  <a:pt x="6" y="39"/>
                </a:lnTo>
                <a:lnTo>
                  <a:pt x="0" y="52"/>
                </a:lnTo>
                <a:lnTo>
                  <a:pt x="0" y="58"/>
                </a:lnTo>
                <a:lnTo>
                  <a:pt x="2" y="62"/>
                </a:lnTo>
                <a:lnTo>
                  <a:pt x="4" y="66"/>
                </a:lnTo>
                <a:lnTo>
                  <a:pt x="9" y="69"/>
                </a:lnTo>
                <a:lnTo>
                  <a:pt x="40" y="87"/>
                </a:lnTo>
                <a:lnTo>
                  <a:pt x="90" y="114"/>
                </a:lnTo>
                <a:lnTo>
                  <a:pt x="113" y="135"/>
                </a:lnTo>
                <a:lnTo>
                  <a:pt x="132" y="152"/>
                </a:lnTo>
                <a:lnTo>
                  <a:pt x="146" y="165"/>
                </a:lnTo>
                <a:lnTo>
                  <a:pt x="155" y="177"/>
                </a:lnTo>
                <a:lnTo>
                  <a:pt x="159" y="179"/>
                </a:lnTo>
                <a:lnTo>
                  <a:pt x="165" y="181"/>
                </a:lnTo>
                <a:lnTo>
                  <a:pt x="169" y="181"/>
                </a:lnTo>
                <a:lnTo>
                  <a:pt x="173" y="181"/>
                </a:lnTo>
                <a:lnTo>
                  <a:pt x="184" y="171"/>
                </a:lnTo>
                <a:lnTo>
                  <a:pt x="198" y="154"/>
                </a:lnTo>
                <a:lnTo>
                  <a:pt x="202" y="146"/>
                </a:lnTo>
                <a:lnTo>
                  <a:pt x="205" y="139"/>
                </a:lnTo>
                <a:lnTo>
                  <a:pt x="207" y="131"/>
                </a:lnTo>
                <a:lnTo>
                  <a:pt x="207" y="125"/>
                </a:lnTo>
                <a:lnTo>
                  <a:pt x="207" y="117"/>
                </a:lnTo>
                <a:lnTo>
                  <a:pt x="205" y="110"/>
                </a:lnTo>
                <a:lnTo>
                  <a:pt x="202" y="102"/>
                </a:lnTo>
                <a:lnTo>
                  <a:pt x="198" y="96"/>
                </a:lnTo>
                <a:lnTo>
                  <a:pt x="188" y="83"/>
                </a:lnTo>
                <a:lnTo>
                  <a:pt x="175" y="69"/>
                </a:lnTo>
                <a:lnTo>
                  <a:pt x="161" y="56"/>
                </a:lnTo>
                <a:lnTo>
                  <a:pt x="144" y="44"/>
                </a:lnTo>
                <a:lnTo>
                  <a:pt x="129" y="33"/>
                </a:lnTo>
                <a:lnTo>
                  <a:pt x="111" y="21"/>
                </a:lnTo>
                <a:lnTo>
                  <a:pt x="94" y="12"/>
                </a:lnTo>
                <a:lnTo>
                  <a:pt x="77" y="4"/>
                </a:lnTo>
                <a:lnTo>
                  <a:pt x="67" y="2"/>
                </a:lnTo>
                <a:lnTo>
                  <a:pt x="59" y="2"/>
                </a:lnTo>
                <a:lnTo>
                  <a:pt x="52" y="0"/>
                </a:lnTo>
                <a:lnTo>
                  <a:pt x="44" y="2"/>
                </a:lnTo>
                <a:lnTo>
                  <a:pt x="36" y="4"/>
                </a:lnTo>
                <a:lnTo>
                  <a:pt x="31" y="8"/>
                </a:lnTo>
                <a:lnTo>
                  <a:pt x="23" y="14"/>
                </a:lnTo>
                <a:lnTo>
                  <a:pt x="17" y="19"/>
                </a:lnTo>
              </a:path>
            </a:pathLst>
          </a:custGeom>
          <a:noFill/>
          <a:ln w="28575" cmpd="sng">
            <a:solidFill>
              <a:srgbClr val="244890"/>
            </a:solidFill>
            <a:prstDash val="solid"/>
            <a:round/>
            <a:headEnd/>
            <a:tailEnd/>
          </a:ln>
        </p:spPr>
        <p:txBody>
          <a:bodyPr/>
          <a:lstStyle/>
          <a:p>
            <a:endParaRPr lang="el-GR"/>
          </a:p>
        </p:txBody>
      </p:sp>
      <p:sp>
        <p:nvSpPr>
          <p:cNvPr id="59400" name="Freeform 22"/>
          <p:cNvSpPr>
            <a:spLocks/>
          </p:cNvSpPr>
          <p:nvPr/>
        </p:nvSpPr>
        <p:spPr bwMode="auto">
          <a:xfrm>
            <a:off x="4818067" y="1062040"/>
            <a:ext cx="708025" cy="608012"/>
          </a:xfrm>
          <a:custGeom>
            <a:avLst/>
            <a:gdLst>
              <a:gd name="T0" fmla="*/ 190 w 209"/>
              <a:gd name="T1" fmla="*/ 19 h 180"/>
              <a:gd name="T2" fmla="*/ 204 w 209"/>
              <a:gd name="T3" fmla="*/ 38 h 180"/>
              <a:gd name="T4" fmla="*/ 209 w 209"/>
              <a:gd name="T5" fmla="*/ 52 h 180"/>
              <a:gd name="T6" fmla="*/ 209 w 209"/>
              <a:gd name="T7" fmla="*/ 57 h 180"/>
              <a:gd name="T8" fmla="*/ 207 w 209"/>
              <a:gd name="T9" fmla="*/ 61 h 180"/>
              <a:gd name="T10" fmla="*/ 204 w 209"/>
              <a:gd name="T11" fmla="*/ 65 h 180"/>
              <a:gd name="T12" fmla="*/ 200 w 209"/>
              <a:gd name="T13" fmla="*/ 69 h 180"/>
              <a:gd name="T14" fmla="*/ 167 w 209"/>
              <a:gd name="T15" fmla="*/ 84 h 180"/>
              <a:gd name="T16" fmla="*/ 119 w 209"/>
              <a:gd name="T17" fmla="*/ 113 h 180"/>
              <a:gd name="T18" fmla="*/ 94 w 209"/>
              <a:gd name="T19" fmla="*/ 132 h 180"/>
              <a:gd name="T20" fmla="*/ 77 w 209"/>
              <a:gd name="T21" fmla="*/ 150 h 180"/>
              <a:gd name="T22" fmla="*/ 63 w 209"/>
              <a:gd name="T23" fmla="*/ 165 h 180"/>
              <a:gd name="T24" fmla="*/ 54 w 209"/>
              <a:gd name="T25" fmla="*/ 175 h 180"/>
              <a:gd name="T26" fmla="*/ 48 w 209"/>
              <a:gd name="T27" fmla="*/ 179 h 180"/>
              <a:gd name="T28" fmla="*/ 44 w 209"/>
              <a:gd name="T29" fmla="*/ 180 h 180"/>
              <a:gd name="T30" fmla="*/ 40 w 209"/>
              <a:gd name="T31" fmla="*/ 180 h 180"/>
              <a:gd name="T32" fmla="*/ 35 w 209"/>
              <a:gd name="T33" fmla="*/ 179 h 180"/>
              <a:gd name="T34" fmla="*/ 25 w 209"/>
              <a:gd name="T35" fmla="*/ 171 h 180"/>
              <a:gd name="T36" fmla="*/ 11 w 209"/>
              <a:gd name="T37" fmla="*/ 154 h 180"/>
              <a:gd name="T38" fmla="*/ 6 w 209"/>
              <a:gd name="T39" fmla="*/ 146 h 180"/>
              <a:gd name="T40" fmla="*/ 4 w 209"/>
              <a:gd name="T41" fmla="*/ 138 h 180"/>
              <a:gd name="T42" fmla="*/ 2 w 209"/>
              <a:gd name="T43" fmla="*/ 131 h 180"/>
              <a:gd name="T44" fmla="*/ 0 w 209"/>
              <a:gd name="T45" fmla="*/ 123 h 180"/>
              <a:gd name="T46" fmla="*/ 2 w 209"/>
              <a:gd name="T47" fmla="*/ 117 h 180"/>
              <a:gd name="T48" fmla="*/ 4 w 209"/>
              <a:gd name="T49" fmla="*/ 109 h 180"/>
              <a:gd name="T50" fmla="*/ 6 w 209"/>
              <a:gd name="T51" fmla="*/ 102 h 180"/>
              <a:gd name="T52" fmla="*/ 11 w 209"/>
              <a:gd name="T53" fmla="*/ 96 h 180"/>
              <a:gd name="T54" fmla="*/ 21 w 209"/>
              <a:gd name="T55" fmla="*/ 82 h 180"/>
              <a:gd name="T56" fmla="*/ 33 w 209"/>
              <a:gd name="T57" fmla="*/ 69 h 180"/>
              <a:gd name="T58" fmla="*/ 48 w 209"/>
              <a:gd name="T59" fmla="*/ 56 h 180"/>
              <a:gd name="T60" fmla="*/ 63 w 209"/>
              <a:gd name="T61" fmla="*/ 44 h 180"/>
              <a:gd name="T62" fmla="*/ 81 w 209"/>
              <a:gd name="T63" fmla="*/ 31 h 180"/>
              <a:gd name="T64" fmla="*/ 98 w 209"/>
              <a:gd name="T65" fmla="*/ 21 h 180"/>
              <a:gd name="T66" fmla="*/ 115 w 209"/>
              <a:gd name="T67" fmla="*/ 11 h 180"/>
              <a:gd name="T68" fmla="*/ 132 w 209"/>
              <a:gd name="T69" fmla="*/ 4 h 180"/>
              <a:gd name="T70" fmla="*/ 140 w 209"/>
              <a:gd name="T71" fmla="*/ 2 h 180"/>
              <a:gd name="T72" fmla="*/ 150 w 209"/>
              <a:gd name="T73" fmla="*/ 0 h 180"/>
              <a:gd name="T74" fmla="*/ 157 w 209"/>
              <a:gd name="T75" fmla="*/ 0 h 180"/>
              <a:gd name="T76" fmla="*/ 165 w 209"/>
              <a:gd name="T77" fmla="*/ 2 h 180"/>
              <a:gd name="T78" fmla="*/ 171 w 209"/>
              <a:gd name="T79" fmla="*/ 4 h 180"/>
              <a:gd name="T80" fmla="*/ 179 w 209"/>
              <a:gd name="T81" fmla="*/ 7 h 180"/>
              <a:gd name="T82" fmla="*/ 184 w 209"/>
              <a:gd name="T83" fmla="*/ 11 h 180"/>
              <a:gd name="T84" fmla="*/ 190 w 209"/>
              <a:gd name="T85" fmla="*/ 19 h 18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9"/>
              <a:gd name="T130" fmla="*/ 0 h 180"/>
              <a:gd name="T131" fmla="*/ 209 w 209"/>
              <a:gd name="T132" fmla="*/ 180 h 18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9" h="180">
                <a:moveTo>
                  <a:pt x="190" y="19"/>
                </a:moveTo>
                <a:lnTo>
                  <a:pt x="204" y="38"/>
                </a:lnTo>
                <a:lnTo>
                  <a:pt x="209" y="52"/>
                </a:lnTo>
                <a:lnTo>
                  <a:pt x="209" y="57"/>
                </a:lnTo>
                <a:lnTo>
                  <a:pt x="207" y="61"/>
                </a:lnTo>
                <a:lnTo>
                  <a:pt x="204" y="65"/>
                </a:lnTo>
                <a:lnTo>
                  <a:pt x="200" y="69"/>
                </a:lnTo>
                <a:lnTo>
                  <a:pt x="167" y="84"/>
                </a:lnTo>
                <a:lnTo>
                  <a:pt x="119" y="113"/>
                </a:lnTo>
                <a:lnTo>
                  <a:pt x="94" y="132"/>
                </a:lnTo>
                <a:lnTo>
                  <a:pt x="77" y="150"/>
                </a:lnTo>
                <a:lnTo>
                  <a:pt x="63" y="165"/>
                </a:lnTo>
                <a:lnTo>
                  <a:pt x="54" y="175"/>
                </a:lnTo>
                <a:lnTo>
                  <a:pt x="48" y="179"/>
                </a:lnTo>
                <a:lnTo>
                  <a:pt x="44" y="180"/>
                </a:lnTo>
                <a:lnTo>
                  <a:pt x="40" y="180"/>
                </a:lnTo>
                <a:lnTo>
                  <a:pt x="35" y="179"/>
                </a:lnTo>
                <a:lnTo>
                  <a:pt x="25" y="171"/>
                </a:lnTo>
                <a:lnTo>
                  <a:pt x="11" y="154"/>
                </a:lnTo>
                <a:lnTo>
                  <a:pt x="6" y="146"/>
                </a:lnTo>
                <a:lnTo>
                  <a:pt x="4" y="138"/>
                </a:lnTo>
                <a:lnTo>
                  <a:pt x="2" y="131"/>
                </a:lnTo>
                <a:lnTo>
                  <a:pt x="0" y="123"/>
                </a:lnTo>
                <a:lnTo>
                  <a:pt x="2" y="117"/>
                </a:lnTo>
                <a:lnTo>
                  <a:pt x="4" y="109"/>
                </a:lnTo>
                <a:lnTo>
                  <a:pt x="6" y="102"/>
                </a:lnTo>
                <a:lnTo>
                  <a:pt x="11" y="96"/>
                </a:lnTo>
                <a:lnTo>
                  <a:pt x="21" y="82"/>
                </a:lnTo>
                <a:lnTo>
                  <a:pt x="33" y="69"/>
                </a:lnTo>
                <a:lnTo>
                  <a:pt x="48" y="56"/>
                </a:lnTo>
                <a:lnTo>
                  <a:pt x="63" y="44"/>
                </a:lnTo>
                <a:lnTo>
                  <a:pt x="81" y="31"/>
                </a:lnTo>
                <a:lnTo>
                  <a:pt x="98" y="21"/>
                </a:lnTo>
                <a:lnTo>
                  <a:pt x="115" y="11"/>
                </a:lnTo>
                <a:lnTo>
                  <a:pt x="132" y="4"/>
                </a:lnTo>
                <a:lnTo>
                  <a:pt x="140" y="2"/>
                </a:lnTo>
                <a:lnTo>
                  <a:pt x="150" y="0"/>
                </a:lnTo>
                <a:lnTo>
                  <a:pt x="157" y="0"/>
                </a:lnTo>
                <a:lnTo>
                  <a:pt x="165" y="2"/>
                </a:lnTo>
                <a:lnTo>
                  <a:pt x="171" y="4"/>
                </a:lnTo>
                <a:lnTo>
                  <a:pt x="179" y="7"/>
                </a:lnTo>
                <a:lnTo>
                  <a:pt x="184" y="11"/>
                </a:lnTo>
                <a:lnTo>
                  <a:pt x="190" y="19"/>
                </a:lnTo>
              </a:path>
            </a:pathLst>
          </a:custGeom>
          <a:noFill/>
          <a:ln w="28575" cmpd="sng">
            <a:solidFill>
              <a:srgbClr val="244890"/>
            </a:solidFill>
            <a:prstDash val="solid"/>
            <a:round/>
            <a:headEnd/>
            <a:tailEnd/>
          </a:ln>
        </p:spPr>
        <p:txBody>
          <a:bodyPr/>
          <a:lstStyle/>
          <a:p>
            <a:endParaRPr lang="el-GR"/>
          </a:p>
        </p:txBody>
      </p:sp>
      <p:grpSp>
        <p:nvGrpSpPr>
          <p:cNvPr id="3" name="Group 71"/>
          <p:cNvGrpSpPr>
            <a:grpSpLocks/>
          </p:cNvGrpSpPr>
          <p:nvPr/>
        </p:nvGrpSpPr>
        <p:grpSpPr bwMode="auto">
          <a:xfrm>
            <a:off x="4398963" y="2536828"/>
            <a:ext cx="3670300" cy="1516063"/>
            <a:chOff x="2771" y="1598"/>
            <a:chExt cx="2312" cy="955"/>
          </a:xfrm>
        </p:grpSpPr>
        <p:sp>
          <p:nvSpPr>
            <p:cNvPr id="59431" name="Freeform 23"/>
            <p:cNvSpPr>
              <a:spLocks/>
            </p:cNvSpPr>
            <p:nvPr/>
          </p:nvSpPr>
          <p:spPr bwMode="auto">
            <a:xfrm>
              <a:off x="3447" y="1602"/>
              <a:ext cx="479" cy="267"/>
            </a:xfrm>
            <a:custGeom>
              <a:avLst/>
              <a:gdLst>
                <a:gd name="T0" fmla="*/ 0 w 225"/>
                <a:gd name="T1" fmla="*/ 84 h 125"/>
                <a:gd name="T2" fmla="*/ 6 w 225"/>
                <a:gd name="T3" fmla="*/ 105 h 125"/>
                <a:gd name="T4" fmla="*/ 13 w 225"/>
                <a:gd name="T5" fmla="*/ 119 h 125"/>
                <a:gd name="T6" fmla="*/ 17 w 225"/>
                <a:gd name="T7" fmla="*/ 123 h 125"/>
                <a:gd name="T8" fmla="*/ 21 w 225"/>
                <a:gd name="T9" fmla="*/ 125 h 125"/>
                <a:gd name="T10" fmla="*/ 27 w 225"/>
                <a:gd name="T11" fmla="*/ 125 h 125"/>
                <a:gd name="T12" fmla="*/ 33 w 225"/>
                <a:gd name="T13" fmla="*/ 125 h 125"/>
                <a:gd name="T14" fmla="*/ 65 w 225"/>
                <a:gd name="T15" fmla="*/ 111 h 125"/>
                <a:gd name="T16" fmla="*/ 119 w 225"/>
                <a:gd name="T17" fmla="*/ 94 h 125"/>
                <a:gd name="T18" fmla="*/ 150 w 225"/>
                <a:gd name="T19" fmla="*/ 88 h 125"/>
                <a:gd name="T20" fmla="*/ 175 w 225"/>
                <a:gd name="T21" fmla="*/ 88 h 125"/>
                <a:gd name="T22" fmla="*/ 194 w 225"/>
                <a:gd name="T23" fmla="*/ 86 h 125"/>
                <a:gd name="T24" fmla="*/ 209 w 225"/>
                <a:gd name="T25" fmla="*/ 86 h 125"/>
                <a:gd name="T26" fmla="*/ 215 w 225"/>
                <a:gd name="T27" fmla="*/ 86 h 125"/>
                <a:gd name="T28" fmla="*/ 219 w 225"/>
                <a:gd name="T29" fmla="*/ 84 h 125"/>
                <a:gd name="T30" fmla="*/ 223 w 225"/>
                <a:gd name="T31" fmla="*/ 80 h 125"/>
                <a:gd name="T32" fmla="*/ 225 w 225"/>
                <a:gd name="T33" fmla="*/ 77 h 125"/>
                <a:gd name="T34" fmla="*/ 225 w 225"/>
                <a:gd name="T35" fmla="*/ 61 h 125"/>
                <a:gd name="T36" fmla="*/ 221 w 225"/>
                <a:gd name="T37" fmla="*/ 40 h 125"/>
                <a:gd name="T38" fmla="*/ 219 w 225"/>
                <a:gd name="T39" fmla="*/ 30 h 125"/>
                <a:gd name="T40" fmla="*/ 215 w 225"/>
                <a:gd name="T41" fmla="*/ 25 h 125"/>
                <a:gd name="T42" fmla="*/ 211 w 225"/>
                <a:gd name="T43" fmla="*/ 17 h 125"/>
                <a:gd name="T44" fmla="*/ 205 w 225"/>
                <a:gd name="T45" fmla="*/ 13 h 125"/>
                <a:gd name="T46" fmla="*/ 200 w 225"/>
                <a:gd name="T47" fmla="*/ 9 h 125"/>
                <a:gd name="T48" fmla="*/ 194 w 225"/>
                <a:gd name="T49" fmla="*/ 5 h 125"/>
                <a:gd name="T50" fmla="*/ 186 w 225"/>
                <a:gd name="T51" fmla="*/ 4 h 125"/>
                <a:gd name="T52" fmla="*/ 178 w 225"/>
                <a:gd name="T53" fmla="*/ 2 h 125"/>
                <a:gd name="T54" fmla="*/ 161 w 225"/>
                <a:gd name="T55" fmla="*/ 0 h 125"/>
                <a:gd name="T56" fmla="*/ 142 w 225"/>
                <a:gd name="T57" fmla="*/ 0 h 125"/>
                <a:gd name="T58" fmla="*/ 123 w 225"/>
                <a:gd name="T59" fmla="*/ 2 h 125"/>
                <a:gd name="T60" fmla="*/ 104 w 225"/>
                <a:gd name="T61" fmla="*/ 5 h 125"/>
                <a:gd name="T62" fmla="*/ 84 w 225"/>
                <a:gd name="T63" fmla="*/ 9 h 125"/>
                <a:gd name="T64" fmla="*/ 65 w 225"/>
                <a:gd name="T65" fmla="*/ 15 h 125"/>
                <a:gd name="T66" fmla="*/ 46 w 225"/>
                <a:gd name="T67" fmla="*/ 21 h 125"/>
                <a:gd name="T68" fmla="*/ 29 w 225"/>
                <a:gd name="T69" fmla="*/ 30 h 125"/>
                <a:gd name="T70" fmla="*/ 21 w 225"/>
                <a:gd name="T71" fmla="*/ 34 h 125"/>
                <a:gd name="T72" fmla="*/ 15 w 225"/>
                <a:gd name="T73" fmla="*/ 40 h 125"/>
                <a:gd name="T74" fmla="*/ 9 w 225"/>
                <a:gd name="T75" fmla="*/ 46 h 125"/>
                <a:gd name="T76" fmla="*/ 6 w 225"/>
                <a:gd name="T77" fmla="*/ 52 h 125"/>
                <a:gd name="T78" fmla="*/ 2 w 225"/>
                <a:gd name="T79" fmla="*/ 59 h 125"/>
                <a:gd name="T80" fmla="*/ 0 w 225"/>
                <a:gd name="T81" fmla="*/ 67 h 125"/>
                <a:gd name="T82" fmla="*/ 0 w 225"/>
                <a:gd name="T83" fmla="*/ 75 h 125"/>
                <a:gd name="T84" fmla="*/ 0 w 225"/>
                <a:gd name="T85" fmla="*/ 84 h 1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5"/>
                <a:gd name="T130" fmla="*/ 0 h 125"/>
                <a:gd name="T131" fmla="*/ 225 w 225"/>
                <a:gd name="T132" fmla="*/ 125 h 1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5" h="125">
                  <a:moveTo>
                    <a:pt x="0" y="84"/>
                  </a:moveTo>
                  <a:lnTo>
                    <a:pt x="6" y="105"/>
                  </a:lnTo>
                  <a:lnTo>
                    <a:pt x="13" y="119"/>
                  </a:lnTo>
                  <a:lnTo>
                    <a:pt x="17" y="123"/>
                  </a:lnTo>
                  <a:lnTo>
                    <a:pt x="21" y="125"/>
                  </a:lnTo>
                  <a:lnTo>
                    <a:pt x="27" y="125"/>
                  </a:lnTo>
                  <a:lnTo>
                    <a:pt x="33" y="125"/>
                  </a:lnTo>
                  <a:lnTo>
                    <a:pt x="65" y="111"/>
                  </a:lnTo>
                  <a:lnTo>
                    <a:pt x="119" y="94"/>
                  </a:lnTo>
                  <a:lnTo>
                    <a:pt x="150" y="88"/>
                  </a:lnTo>
                  <a:lnTo>
                    <a:pt x="175" y="88"/>
                  </a:lnTo>
                  <a:lnTo>
                    <a:pt x="194" y="86"/>
                  </a:lnTo>
                  <a:lnTo>
                    <a:pt x="209" y="86"/>
                  </a:lnTo>
                  <a:lnTo>
                    <a:pt x="215" y="86"/>
                  </a:lnTo>
                  <a:lnTo>
                    <a:pt x="219" y="84"/>
                  </a:lnTo>
                  <a:lnTo>
                    <a:pt x="223" y="80"/>
                  </a:lnTo>
                  <a:lnTo>
                    <a:pt x="225" y="77"/>
                  </a:lnTo>
                  <a:lnTo>
                    <a:pt x="225" y="61"/>
                  </a:lnTo>
                  <a:lnTo>
                    <a:pt x="221" y="40"/>
                  </a:lnTo>
                  <a:lnTo>
                    <a:pt x="219" y="30"/>
                  </a:lnTo>
                  <a:lnTo>
                    <a:pt x="215" y="25"/>
                  </a:lnTo>
                  <a:lnTo>
                    <a:pt x="211" y="17"/>
                  </a:lnTo>
                  <a:lnTo>
                    <a:pt x="205" y="13"/>
                  </a:lnTo>
                  <a:lnTo>
                    <a:pt x="200" y="9"/>
                  </a:lnTo>
                  <a:lnTo>
                    <a:pt x="194" y="5"/>
                  </a:lnTo>
                  <a:lnTo>
                    <a:pt x="186" y="4"/>
                  </a:lnTo>
                  <a:lnTo>
                    <a:pt x="178" y="2"/>
                  </a:lnTo>
                  <a:lnTo>
                    <a:pt x="161" y="0"/>
                  </a:lnTo>
                  <a:lnTo>
                    <a:pt x="142" y="0"/>
                  </a:lnTo>
                  <a:lnTo>
                    <a:pt x="123" y="2"/>
                  </a:lnTo>
                  <a:lnTo>
                    <a:pt x="104" y="5"/>
                  </a:lnTo>
                  <a:lnTo>
                    <a:pt x="84" y="9"/>
                  </a:lnTo>
                  <a:lnTo>
                    <a:pt x="65" y="15"/>
                  </a:lnTo>
                  <a:lnTo>
                    <a:pt x="46" y="21"/>
                  </a:lnTo>
                  <a:lnTo>
                    <a:pt x="29" y="30"/>
                  </a:lnTo>
                  <a:lnTo>
                    <a:pt x="21" y="34"/>
                  </a:lnTo>
                  <a:lnTo>
                    <a:pt x="15" y="40"/>
                  </a:lnTo>
                  <a:lnTo>
                    <a:pt x="9" y="46"/>
                  </a:lnTo>
                  <a:lnTo>
                    <a:pt x="6" y="52"/>
                  </a:lnTo>
                  <a:lnTo>
                    <a:pt x="2" y="59"/>
                  </a:lnTo>
                  <a:lnTo>
                    <a:pt x="0" y="67"/>
                  </a:lnTo>
                  <a:lnTo>
                    <a:pt x="0" y="75"/>
                  </a:lnTo>
                  <a:lnTo>
                    <a:pt x="0" y="84"/>
                  </a:lnTo>
                </a:path>
              </a:pathLst>
            </a:custGeom>
            <a:solidFill>
              <a:schemeClr val="bg1"/>
            </a:solidFill>
            <a:ln w="28575" cmpd="sng">
              <a:solidFill>
                <a:srgbClr val="244890"/>
              </a:solidFill>
              <a:prstDash val="solid"/>
              <a:round/>
              <a:headEnd/>
              <a:tailEnd/>
            </a:ln>
          </p:spPr>
          <p:txBody>
            <a:bodyPr/>
            <a:lstStyle/>
            <a:p>
              <a:endParaRPr lang="el-GR"/>
            </a:p>
          </p:txBody>
        </p:sp>
        <p:sp>
          <p:nvSpPr>
            <p:cNvPr id="59432" name="Freeform 24"/>
            <p:cNvSpPr>
              <a:spLocks/>
            </p:cNvSpPr>
            <p:nvPr/>
          </p:nvSpPr>
          <p:spPr bwMode="auto">
            <a:xfrm>
              <a:off x="2771" y="2097"/>
              <a:ext cx="382" cy="456"/>
            </a:xfrm>
            <a:custGeom>
              <a:avLst/>
              <a:gdLst>
                <a:gd name="T0" fmla="*/ 36 w 179"/>
                <a:gd name="T1" fmla="*/ 212 h 214"/>
                <a:gd name="T2" fmla="*/ 42 w 179"/>
                <a:gd name="T3" fmla="*/ 214 h 214"/>
                <a:gd name="T4" fmla="*/ 50 w 179"/>
                <a:gd name="T5" fmla="*/ 214 h 214"/>
                <a:gd name="T6" fmla="*/ 58 w 179"/>
                <a:gd name="T7" fmla="*/ 212 h 214"/>
                <a:gd name="T8" fmla="*/ 67 w 179"/>
                <a:gd name="T9" fmla="*/ 210 h 214"/>
                <a:gd name="T10" fmla="*/ 90 w 179"/>
                <a:gd name="T11" fmla="*/ 202 h 214"/>
                <a:gd name="T12" fmla="*/ 113 w 179"/>
                <a:gd name="T13" fmla="*/ 193 h 214"/>
                <a:gd name="T14" fmla="*/ 134 w 179"/>
                <a:gd name="T15" fmla="*/ 179 h 214"/>
                <a:gd name="T16" fmla="*/ 154 w 179"/>
                <a:gd name="T17" fmla="*/ 168 h 214"/>
                <a:gd name="T18" fmla="*/ 169 w 179"/>
                <a:gd name="T19" fmla="*/ 154 h 214"/>
                <a:gd name="T20" fmla="*/ 177 w 179"/>
                <a:gd name="T21" fmla="*/ 145 h 214"/>
                <a:gd name="T22" fmla="*/ 179 w 179"/>
                <a:gd name="T23" fmla="*/ 131 h 214"/>
                <a:gd name="T24" fmla="*/ 179 w 179"/>
                <a:gd name="T25" fmla="*/ 114 h 214"/>
                <a:gd name="T26" fmla="*/ 175 w 179"/>
                <a:gd name="T27" fmla="*/ 91 h 214"/>
                <a:gd name="T28" fmla="*/ 169 w 179"/>
                <a:gd name="T29" fmla="*/ 68 h 214"/>
                <a:gd name="T30" fmla="*/ 161 w 179"/>
                <a:gd name="T31" fmla="*/ 45 h 214"/>
                <a:gd name="T32" fmla="*/ 152 w 179"/>
                <a:gd name="T33" fmla="*/ 25 h 214"/>
                <a:gd name="T34" fmla="*/ 148 w 179"/>
                <a:gd name="T35" fmla="*/ 18 h 214"/>
                <a:gd name="T36" fmla="*/ 142 w 179"/>
                <a:gd name="T37" fmla="*/ 10 h 214"/>
                <a:gd name="T38" fmla="*/ 136 w 179"/>
                <a:gd name="T39" fmla="*/ 6 h 214"/>
                <a:gd name="T40" fmla="*/ 132 w 179"/>
                <a:gd name="T41" fmla="*/ 2 h 214"/>
                <a:gd name="T42" fmla="*/ 125 w 179"/>
                <a:gd name="T43" fmla="*/ 0 h 214"/>
                <a:gd name="T44" fmla="*/ 119 w 179"/>
                <a:gd name="T45" fmla="*/ 0 h 214"/>
                <a:gd name="T46" fmla="*/ 109 w 179"/>
                <a:gd name="T47" fmla="*/ 2 h 214"/>
                <a:gd name="T48" fmla="*/ 102 w 179"/>
                <a:gd name="T49" fmla="*/ 4 h 214"/>
                <a:gd name="T50" fmla="*/ 83 w 179"/>
                <a:gd name="T51" fmla="*/ 10 h 214"/>
                <a:gd name="T52" fmla="*/ 63 w 179"/>
                <a:gd name="T53" fmla="*/ 20 h 214"/>
                <a:gd name="T54" fmla="*/ 46 w 179"/>
                <a:gd name="T55" fmla="*/ 31 h 214"/>
                <a:gd name="T56" fmla="*/ 29 w 179"/>
                <a:gd name="T57" fmla="*/ 45 h 214"/>
                <a:gd name="T58" fmla="*/ 15 w 179"/>
                <a:gd name="T59" fmla="*/ 58 h 214"/>
                <a:gd name="T60" fmla="*/ 8 w 179"/>
                <a:gd name="T61" fmla="*/ 71 h 214"/>
                <a:gd name="T62" fmla="*/ 2 w 179"/>
                <a:gd name="T63" fmla="*/ 87 h 214"/>
                <a:gd name="T64" fmla="*/ 0 w 179"/>
                <a:gd name="T65" fmla="*/ 106 h 214"/>
                <a:gd name="T66" fmla="*/ 0 w 179"/>
                <a:gd name="T67" fmla="*/ 127 h 214"/>
                <a:gd name="T68" fmla="*/ 2 w 179"/>
                <a:gd name="T69" fmla="*/ 148 h 214"/>
                <a:gd name="T70" fmla="*/ 8 w 179"/>
                <a:gd name="T71" fmla="*/ 170 h 214"/>
                <a:gd name="T72" fmla="*/ 13 w 179"/>
                <a:gd name="T73" fmla="*/ 189 h 214"/>
                <a:gd name="T74" fmla="*/ 19 w 179"/>
                <a:gd name="T75" fmla="*/ 196 h 214"/>
                <a:gd name="T76" fmla="*/ 23 w 179"/>
                <a:gd name="T77" fmla="*/ 202 h 214"/>
                <a:gd name="T78" fmla="*/ 29 w 179"/>
                <a:gd name="T79" fmla="*/ 208 h 214"/>
                <a:gd name="T80" fmla="*/ 36 w 179"/>
                <a:gd name="T81" fmla="*/ 212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9"/>
                <a:gd name="T124" fmla="*/ 0 h 214"/>
                <a:gd name="T125" fmla="*/ 179 w 179"/>
                <a:gd name="T126" fmla="*/ 214 h 2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9" h="214">
                  <a:moveTo>
                    <a:pt x="36" y="212"/>
                  </a:moveTo>
                  <a:lnTo>
                    <a:pt x="42" y="214"/>
                  </a:lnTo>
                  <a:lnTo>
                    <a:pt x="50" y="214"/>
                  </a:lnTo>
                  <a:lnTo>
                    <a:pt x="58" y="212"/>
                  </a:lnTo>
                  <a:lnTo>
                    <a:pt x="67" y="210"/>
                  </a:lnTo>
                  <a:lnTo>
                    <a:pt x="90" y="202"/>
                  </a:lnTo>
                  <a:lnTo>
                    <a:pt x="113" y="193"/>
                  </a:lnTo>
                  <a:lnTo>
                    <a:pt x="134" y="179"/>
                  </a:lnTo>
                  <a:lnTo>
                    <a:pt x="154" y="168"/>
                  </a:lnTo>
                  <a:lnTo>
                    <a:pt x="169" y="154"/>
                  </a:lnTo>
                  <a:lnTo>
                    <a:pt x="177" y="145"/>
                  </a:lnTo>
                  <a:lnTo>
                    <a:pt x="179" y="131"/>
                  </a:lnTo>
                  <a:lnTo>
                    <a:pt x="179" y="114"/>
                  </a:lnTo>
                  <a:lnTo>
                    <a:pt x="175" y="91"/>
                  </a:lnTo>
                  <a:lnTo>
                    <a:pt x="169" y="68"/>
                  </a:lnTo>
                  <a:lnTo>
                    <a:pt x="161" y="45"/>
                  </a:lnTo>
                  <a:lnTo>
                    <a:pt x="152" y="25"/>
                  </a:lnTo>
                  <a:lnTo>
                    <a:pt x="148" y="18"/>
                  </a:lnTo>
                  <a:lnTo>
                    <a:pt x="142" y="10"/>
                  </a:lnTo>
                  <a:lnTo>
                    <a:pt x="136" y="6"/>
                  </a:lnTo>
                  <a:lnTo>
                    <a:pt x="132" y="2"/>
                  </a:lnTo>
                  <a:lnTo>
                    <a:pt x="125" y="0"/>
                  </a:lnTo>
                  <a:lnTo>
                    <a:pt x="119" y="0"/>
                  </a:lnTo>
                  <a:lnTo>
                    <a:pt x="109" y="2"/>
                  </a:lnTo>
                  <a:lnTo>
                    <a:pt x="102" y="4"/>
                  </a:lnTo>
                  <a:lnTo>
                    <a:pt x="83" y="10"/>
                  </a:lnTo>
                  <a:lnTo>
                    <a:pt x="63" y="20"/>
                  </a:lnTo>
                  <a:lnTo>
                    <a:pt x="46" y="31"/>
                  </a:lnTo>
                  <a:lnTo>
                    <a:pt x="29" y="45"/>
                  </a:lnTo>
                  <a:lnTo>
                    <a:pt x="15" y="58"/>
                  </a:lnTo>
                  <a:lnTo>
                    <a:pt x="8" y="71"/>
                  </a:lnTo>
                  <a:lnTo>
                    <a:pt x="2" y="87"/>
                  </a:lnTo>
                  <a:lnTo>
                    <a:pt x="0" y="106"/>
                  </a:lnTo>
                  <a:lnTo>
                    <a:pt x="0" y="127"/>
                  </a:lnTo>
                  <a:lnTo>
                    <a:pt x="2" y="148"/>
                  </a:lnTo>
                  <a:lnTo>
                    <a:pt x="8" y="170"/>
                  </a:lnTo>
                  <a:lnTo>
                    <a:pt x="13" y="189"/>
                  </a:lnTo>
                  <a:lnTo>
                    <a:pt x="19" y="196"/>
                  </a:lnTo>
                  <a:lnTo>
                    <a:pt x="23" y="202"/>
                  </a:lnTo>
                  <a:lnTo>
                    <a:pt x="29" y="208"/>
                  </a:lnTo>
                  <a:lnTo>
                    <a:pt x="36" y="212"/>
                  </a:lnTo>
                  <a:close/>
                </a:path>
              </a:pathLst>
            </a:custGeom>
            <a:solidFill>
              <a:schemeClr val="bg1"/>
            </a:solidFill>
            <a:ln w="28575" cmpd="sng">
              <a:solidFill>
                <a:srgbClr val="244890"/>
              </a:solidFill>
              <a:prstDash val="solid"/>
              <a:round/>
              <a:headEnd/>
              <a:tailEnd/>
            </a:ln>
          </p:spPr>
          <p:txBody>
            <a:bodyPr/>
            <a:lstStyle/>
            <a:p>
              <a:endParaRPr lang="el-GR"/>
            </a:p>
          </p:txBody>
        </p:sp>
        <p:sp>
          <p:nvSpPr>
            <p:cNvPr id="59433" name="Freeform 25"/>
            <p:cNvSpPr>
              <a:spLocks/>
            </p:cNvSpPr>
            <p:nvPr/>
          </p:nvSpPr>
          <p:spPr bwMode="auto">
            <a:xfrm>
              <a:off x="4704" y="2069"/>
              <a:ext cx="379" cy="454"/>
            </a:xfrm>
            <a:custGeom>
              <a:avLst/>
              <a:gdLst>
                <a:gd name="T0" fmla="*/ 142 w 178"/>
                <a:gd name="T1" fmla="*/ 211 h 213"/>
                <a:gd name="T2" fmla="*/ 136 w 178"/>
                <a:gd name="T3" fmla="*/ 213 h 213"/>
                <a:gd name="T4" fmla="*/ 128 w 178"/>
                <a:gd name="T5" fmla="*/ 213 h 213"/>
                <a:gd name="T6" fmla="*/ 121 w 178"/>
                <a:gd name="T7" fmla="*/ 211 h 213"/>
                <a:gd name="T8" fmla="*/ 109 w 178"/>
                <a:gd name="T9" fmla="*/ 209 h 213"/>
                <a:gd name="T10" fmla="*/ 88 w 178"/>
                <a:gd name="T11" fmla="*/ 202 h 213"/>
                <a:gd name="T12" fmla="*/ 65 w 178"/>
                <a:gd name="T13" fmla="*/ 192 h 213"/>
                <a:gd name="T14" fmla="*/ 44 w 178"/>
                <a:gd name="T15" fmla="*/ 179 h 213"/>
                <a:gd name="T16" fmla="*/ 23 w 178"/>
                <a:gd name="T17" fmla="*/ 167 h 213"/>
                <a:gd name="T18" fmla="*/ 9 w 178"/>
                <a:gd name="T19" fmla="*/ 156 h 213"/>
                <a:gd name="T20" fmla="*/ 1 w 178"/>
                <a:gd name="T21" fmla="*/ 144 h 213"/>
                <a:gd name="T22" fmla="*/ 0 w 178"/>
                <a:gd name="T23" fmla="*/ 133 h 213"/>
                <a:gd name="T24" fmla="*/ 0 w 178"/>
                <a:gd name="T25" fmla="*/ 113 h 213"/>
                <a:gd name="T26" fmla="*/ 3 w 178"/>
                <a:gd name="T27" fmla="*/ 92 h 213"/>
                <a:gd name="T28" fmla="*/ 9 w 178"/>
                <a:gd name="T29" fmla="*/ 67 h 213"/>
                <a:gd name="T30" fmla="*/ 17 w 178"/>
                <a:gd name="T31" fmla="*/ 46 h 213"/>
                <a:gd name="T32" fmla="*/ 26 w 178"/>
                <a:gd name="T33" fmla="*/ 25 h 213"/>
                <a:gd name="T34" fmla="*/ 30 w 178"/>
                <a:gd name="T35" fmla="*/ 17 h 213"/>
                <a:gd name="T36" fmla="*/ 36 w 178"/>
                <a:gd name="T37" fmla="*/ 9 h 213"/>
                <a:gd name="T38" fmla="*/ 40 w 178"/>
                <a:gd name="T39" fmla="*/ 6 h 213"/>
                <a:gd name="T40" fmla="*/ 46 w 178"/>
                <a:gd name="T41" fmla="*/ 2 h 213"/>
                <a:gd name="T42" fmla="*/ 51 w 178"/>
                <a:gd name="T43" fmla="*/ 0 h 213"/>
                <a:gd name="T44" fmla="*/ 59 w 178"/>
                <a:gd name="T45" fmla="*/ 0 h 213"/>
                <a:gd name="T46" fmla="*/ 67 w 178"/>
                <a:gd name="T47" fmla="*/ 2 h 213"/>
                <a:gd name="T48" fmla="*/ 76 w 178"/>
                <a:gd name="T49" fmla="*/ 4 h 213"/>
                <a:gd name="T50" fmla="*/ 96 w 178"/>
                <a:gd name="T51" fmla="*/ 9 h 213"/>
                <a:gd name="T52" fmla="*/ 115 w 178"/>
                <a:gd name="T53" fmla="*/ 19 h 213"/>
                <a:gd name="T54" fmla="*/ 132 w 178"/>
                <a:gd name="T55" fmla="*/ 31 h 213"/>
                <a:gd name="T56" fmla="*/ 149 w 178"/>
                <a:gd name="T57" fmla="*/ 44 h 213"/>
                <a:gd name="T58" fmla="*/ 163 w 178"/>
                <a:gd name="T59" fmla="*/ 58 h 213"/>
                <a:gd name="T60" fmla="*/ 170 w 178"/>
                <a:gd name="T61" fmla="*/ 71 h 213"/>
                <a:gd name="T62" fmla="*/ 176 w 178"/>
                <a:gd name="T63" fmla="*/ 86 h 213"/>
                <a:gd name="T64" fmla="*/ 178 w 178"/>
                <a:gd name="T65" fmla="*/ 106 h 213"/>
                <a:gd name="T66" fmla="*/ 178 w 178"/>
                <a:gd name="T67" fmla="*/ 127 h 213"/>
                <a:gd name="T68" fmla="*/ 176 w 178"/>
                <a:gd name="T69" fmla="*/ 148 h 213"/>
                <a:gd name="T70" fmla="*/ 170 w 178"/>
                <a:gd name="T71" fmla="*/ 169 h 213"/>
                <a:gd name="T72" fmla="*/ 163 w 178"/>
                <a:gd name="T73" fmla="*/ 188 h 213"/>
                <a:gd name="T74" fmla="*/ 159 w 178"/>
                <a:gd name="T75" fmla="*/ 196 h 213"/>
                <a:gd name="T76" fmla="*/ 153 w 178"/>
                <a:gd name="T77" fmla="*/ 202 h 213"/>
                <a:gd name="T78" fmla="*/ 147 w 178"/>
                <a:gd name="T79" fmla="*/ 208 h 213"/>
                <a:gd name="T80" fmla="*/ 142 w 178"/>
                <a:gd name="T81" fmla="*/ 211 h 21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8"/>
                <a:gd name="T124" fmla="*/ 0 h 213"/>
                <a:gd name="T125" fmla="*/ 178 w 178"/>
                <a:gd name="T126" fmla="*/ 213 h 21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8" h="213">
                  <a:moveTo>
                    <a:pt x="142" y="211"/>
                  </a:moveTo>
                  <a:lnTo>
                    <a:pt x="136" y="213"/>
                  </a:lnTo>
                  <a:lnTo>
                    <a:pt x="128" y="213"/>
                  </a:lnTo>
                  <a:lnTo>
                    <a:pt x="121" y="211"/>
                  </a:lnTo>
                  <a:lnTo>
                    <a:pt x="109" y="209"/>
                  </a:lnTo>
                  <a:lnTo>
                    <a:pt x="88" y="202"/>
                  </a:lnTo>
                  <a:lnTo>
                    <a:pt x="65" y="192"/>
                  </a:lnTo>
                  <a:lnTo>
                    <a:pt x="44" y="179"/>
                  </a:lnTo>
                  <a:lnTo>
                    <a:pt x="23" y="167"/>
                  </a:lnTo>
                  <a:lnTo>
                    <a:pt x="9" y="156"/>
                  </a:lnTo>
                  <a:lnTo>
                    <a:pt x="1" y="144"/>
                  </a:lnTo>
                  <a:lnTo>
                    <a:pt x="0" y="133"/>
                  </a:lnTo>
                  <a:lnTo>
                    <a:pt x="0" y="113"/>
                  </a:lnTo>
                  <a:lnTo>
                    <a:pt x="3" y="92"/>
                  </a:lnTo>
                  <a:lnTo>
                    <a:pt x="9" y="67"/>
                  </a:lnTo>
                  <a:lnTo>
                    <a:pt x="17" y="46"/>
                  </a:lnTo>
                  <a:lnTo>
                    <a:pt x="26" y="25"/>
                  </a:lnTo>
                  <a:lnTo>
                    <a:pt x="30" y="17"/>
                  </a:lnTo>
                  <a:lnTo>
                    <a:pt x="36" y="9"/>
                  </a:lnTo>
                  <a:lnTo>
                    <a:pt x="40" y="6"/>
                  </a:lnTo>
                  <a:lnTo>
                    <a:pt x="46" y="2"/>
                  </a:lnTo>
                  <a:lnTo>
                    <a:pt x="51" y="0"/>
                  </a:lnTo>
                  <a:lnTo>
                    <a:pt x="59" y="0"/>
                  </a:lnTo>
                  <a:lnTo>
                    <a:pt x="67" y="2"/>
                  </a:lnTo>
                  <a:lnTo>
                    <a:pt x="76" y="4"/>
                  </a:lnTo>
                  <a:lnTo>
                    <a:pt x="96" y="9"/>
                  </a:lnTo>
                  <a:lnTo>
                    <a:pt x="115" y="19"/>
                  </a:lnTo>
                  <a:lnTo>
                    <a:pt x="132" y="31"/>
                  </a:lnTo>
                  <a:lnTo>
                    <a:pt x="149" y="44"/>
                  </a:lnTo>
                  <a:lnTo>
                    <a:pt x="163" y="58"/>
                  </a:lnTo>
                  <a:lnTo>
                    <a:pt x="170" y="71"/>
                  </a:lnTo>
                  <a:lnTo>
                    <a:pt x="176" y="86"/>
                  </a:lnTo>
                  <a:lnTo>
                    <a:pt x="178" y="106"/>
                  </a:lnTo>
                  <a:lnTo>
                    <a:pt x="178" y="127"/>
                  </a:lnTo>
                  <a:lnTo>
                    <a:pt x="176" y="148"/>
                  </a:lnTo>
                  <a:lnTo>
                    <a:pt x="170" y="169"/>
                  </a:lnTo>
                  <a:lnTo>
                    <a:pt x="163" y="188"/>
                  </a:lnTo>
                  <a:lnTo>
                    <a:pt x="159" y="196"/>
                  </a:lnTo>
                  <a:lnTo>
                    <a:pt x="153" y="202"/>
                  </a:lnTo>
                  <a:lnTo>
                    <a:pt x="147" y="208"/>
                  </a:lnTo>
                  <a:lnTo>
                    <a:pt x="142" y="211"/>
                  </a:lnTo>
                  <a:close/>
                </a:path>
              </a:pathLst>
            </a:custGeom>
            <a:solidFill>
              <a:schemeClr val="bg1"/>
            </a:solidFill>
            <a:ln w="28575" cmpd="sng">
              <a:solidFill>
                <a:srgbClr val="244890"/>
              </a:solidFill>
              <a:prstDash val="solid"/>
              <a:round/>
              <a:headEnd/>
              <a:tailEnd/>
            </a:ln>
          </p:spPr>
          <p:txBody>
            <a:bodyPr/>
            <a:lstStyle/>
            <a:p>
              <a:endParaRPr lang="el-GR"/>
            </a:p>
          </p:txBody>
        </p:sp>
        <p:sp>
          <p:nvSpPr>
            <p:cNvPr id="59434" name="Freeform 26"/>
            <p:cNvSpPr>
              <a:spLocks/>
            </p:cNvSpPr>
            <p:nvPr/>
          </p:nvSpPr>
          <p:spPr bwMode="auto">
            <a:xfrm>
              <a:off x="3922" y="1598"/>
              <a:ext cx="473" cy="271"/>
            </a:xfrm>
            <a:custGeom>
              <a:avLst/>
              <a:gdLst>
                <a:gd name="T0" fmla="*/ 2 w 222"/>
                <a:gd name="T1" fmla="*/ 40 h 127"/>
                <a:gd name="T2" fmla="*/ 0 w 222"/>
                <a:gd name="T3" fmla="*/ 63 h 127"/>
                <a:gd name="T4" fmla="*/ 0 w 222"/>
                <a:gd name="T5" fmla="*/ 77 h 127"/>
                <a:gd name="T6" fmla="*/ 2 w 222"/>
                <a:gd name="T7" fmla="*/ 82 h 127"/>
                <a:gd name="T8" fmla="*/ 5 w 222"/>
                <a:gd name="T9" fmla="*/ 84 h 127"/>
                <a:gd name="T10" fmla="*/ 9 w 222"/>
                <a:gd name="T11" fmla="*/ 88 h 127"/>
                <a:gd name="T12" fmla="*/ 15 w 222"/>
                <a:gd name="T13" fmla="*/ 88 h 127"/>
                <a:gd name="T14" fmla="*/ 52 w 222"/>
                <a:gd name="T15" fmla="*/ 90 h 127"/>
                <a:gd name="T16" fmla="*/ 107 w 222"/>
                <a:gd name="T17" fmla="*/ 96 h 127"/>
                <a:gd name="T18" fmla="*/ 138 w 222"/>
                <a:gd name="T19" fmla="*/ 104 h 127"/>
                <a:gd name="T20" fmla="*/ 161 w 222"/>
                <a:gd name="T21" fmla="*/ 111 h 127"/>
                <a:gd name="T22" fmla="*/ 178 w 222"/>
                <a:gd name="T23" fmla="*/ 119 h 127"/>
                <a:gd name="T24" fmla="*/ 192 w 222"/>
                <a:gd name="T25" fmla="*/ 125 h 127"/>
                <a:gd name="T26" fmla="*/ 197 w 222"/>
                <a:gd name="T27" fmla="*/ 127 h 127"/>
                <a:gd name="T28" fmla="*/ 203 w 222"/>
                <a:gd name="T29" fmla="*/ 127 h 127"/>
                <a:gd name="T30" fmla="*/ 207 w 222"/>
                <a:gd name="T31" fmla="*/ 125 h 127"/>
                <a:gd name="T32" fmla="*/ 211 w 222"/>
                <a:gd name="T33" fmla="*/ 121 h 127"/>
                <a:gd name="T34" fmla="*/ 217 w 222"/>
                <a:gd name="T35" fmla="*/ 107 h 127"/>
                <a:gd name="T36" fmla="*/ 222 w 222"/>
                <a:gd name="T37" fmla="*/ 86 h 127"/>
                <a:gd name="T38" fmla="*/ 222 w 222"/>
                <a:gd name="T39" fmla="*/ 79 h 127"/>
                <a:gd name="T40" fmla="*/ 222 w 222"/>
                <a:gd name="T41" fmla="*/ 69 h 127"/>
                <a:gd name="T42" fmla="*/ 221 w 222"/>
                <a:gd name="T43" fmla="*/ 63 h 127"/>
                <a:gd name="T44" fmla="*/ 219 w 222"/>
                <a:gd name="T45" fmla="*/ 56 h 127"/>
                <a:gd name="T46" fmla="*/ 215 w 222"/>
                <a:gd name="T47" fmla="*/ 50 h 127"/>
                <a:gd name="T48" fmla="*/ 211 w 222"/>
                <a:gd name="T49" fmla="*/ 44 h 127"/>
                <a:gd name="T50" fmla="*/ 205 w 222"/>
                <a:gd name="T51" fmla="*/ 38 h 127"/>
                <a:gd name="T52" fmla="*/ 197 w 222"/>
                <a:gd name="T53" fmla="*/ 34 h 127"/>
                <a:gd name="T54" fmla="*/ 182 w 222"/>
                <a:gd name="T55" fmla="*/ 27 h 127"/>
                <a:gd name="T56" fmla="*/ 167 w 222"/>
                <a:gd name="T57" fmla="*/ 19 h 127"/>
                <a:gd name="T58" fmla="*/ 148 w 222"/>
                <a:gd name="T59" fmla="*/ 13 h 127"/>
                <a:gd name="T60" fmla="*/ 128 w 222"/>
                <a:gd name="T61" fmla="*/ 9 h 127"/>
                <a:gd name="T62" fmla="*/ 109 w 222"/>
                <a:gd name="T63" fmla="*/ 6 h 127"/>
                <a:gd name="T64" fmla="*/ 88 w 222"/>
                <a:gd name="T65" fmla="*/ 2 h 127"/>
                <a:gd name="T66" fmla="*/ 69 w 222"/>
                <a:gd name="T67" fmla="*/ 0 h 127"/>
                <a:gd name="T68" fmla="*/ 50 w 222"/>
                <a:gd name="T69" fmla="*/ 2 h 127"/>
                <a:gd name="T70" fmla="*/ 40 w 222"/>
                <a:gd name="T71" fmla="*/ 4 h 127"/>
                <a:gd name="T72" fmla="*/ 32 w 222"/>
                <a:gd name="T73" fmla="*/ 6 h 127"/>
                <a:gd name="T74" fmla="*/ 25 w 222"/>
                <a:gd name="T75" fmla="*/ 7 h 127"/>
                <a:gd name="T76" fmla="*/ 19 w 222"/>
                <a:gd name="T77" fmla="*/ 13 h 127"/>
                <a:gd name="T78" fmla="*/ 13 w 222"/>
                <a:gd name="T79" fmla="*/ 17 h 127"/>
                <a:gd name="T80" fmla="*/ 9 w 222"/>
                <a:gd name="T81" fmla="*/ 23 h 127"/>
                <a:gd name="T82" fmla="*/ 5 w 222"/>
                <a:gd name="T83" fmla="*/ 31 h 127"/>
                <a:gd name="T84" fmla="*/ 2 w 222"/>
                <a:gd name="T85" fmla="*/ 40 h 1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2"/>
                <a:gd name="T130" fmla="*/ 0 h 127"/>
                <a:gd name="T131" fmla="*/ 222 w 222"/>
                <a:gd name="T132" fmla="*/ 127 h 1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2" h="127">
                  <a:moveTo>
                    <a:pt x="2" y="40"/>
                  </a:moveTo>
                  <a:lnTo>
                    <a:pt x="0" y="63"/>
                  </a:lnTo>
                  <a:lnTo>
                    <a:pt x="0" y="77"/>
                  </a:lnTo>
                  <a:lnTo>
                    <a:pt x="2" y="82"/>
                  </a:lnTo>
                  <a:lnTo>
                    <a:pt x="5" y="84"/>
                  </a:lnTo>
                  <a:lnTo>
                    <a:pt x="9" y="88"/>
                  </a:lnTo>
                  <a:lnTo>
                    <a:pt x="15" y="88"/>
                  </a:lnTo>
                  <a:lnTo>
                    <a:pt x="52" y="90"/>
                  </a:lnTo>
                  <a:lnTo>
                    <a:pt x="107" y="96"/>
                  </a:lnTo>
                  <a:lnTo>
                    <a:pt x="138" y="104"/>
                  </a:lnTo>
                  <a:lnTo>
                    <a:pt x="161" y="111"/>
                  </a:lnTo>
                  <a:lnTo>
                    <a:pt x="178" y="119"/>
                  </a:lnTo>
                  <a:lnTo>
                    <a:pt x="192" y="125"/>
                  </a:lnTo>
                  <a:lnTo>
                    <a:pt x="197" y="127"/>
                  </a:lnTo>
                  <a:lnTo>
                    <a:pt x="203" y="127"/>
                  </a:lnTo>
                  <a:lnTo>
                    <a:pt x="207" y="125"/>
                  </a:lnTo>
                  <a:lnTo>
                    <a:pt x="211" y="121"/>
                  </a:lnTo>
                  <a:lnTo>
                    <a:pt x="217" y="107"/>
                  </a:lnTo>
                  <a:lnTo>
                    <a:pt x="222" y="86"/>
                  </a:lnTo>
                  <a:lnTo>
                    <a:pt x="222" y="79"/>
                  </a:lnTo>
                  <a:lnTo>
                    <a:pt x="222" y="69"/>
                  </a:lnTo>
                  <a:lnTo>
                    <a:pt x="221" y="63"/>
                  </a:lnTo>
                  <a:lnTo>
                    <a:pt x="219" y="56"/>
                  </a:lnTo>
                  <a:lnTo>
                    <a:pt x="215" y="50"/>
                  </a:lnTo>
                  <a:lnTo>
                    <a:pt x="211" y="44"/>
                  </a:lnTo>
                  <a:lnTo>
                    <a:pt x="205" y="38"/>
                  </a:lnTo>
                  <a:lnTo>
                    <a:pt x="197" y="34"/>
                  </a:lnTo>
                  <a:lnTo>
                    <a:pt x="182" y="27"/>
                  </a:lnTo>
                  <a:lnTo>
                    <a:pt x="167" y="19"/>
                  </a:lnTo>
                  <a:lnTo>
                    <a:pt x="148" y="13"/>
                  </a:lnTo>
                  <a:lnTo>
                    <a:pt x="128" y="9"/>
                  </a:lnTo>
                  <a:lnTo>
                    <a:pt x="109" y="6"/>
                  </a:lnTo>
                  <a:lnTo>
                    <a:pt x="88" y="2"/>
                  </a:lnTo>
                  <a:lnTo>
                    <a:pt x="69" y="0"/>
                  </a:lnTo>
                  <a:lnTo>
                    <a:pt x="50" y="2"/>
                  </a:lnTo>
                  <a:lnTo>
                    <a:pt x="40" y="4"/>
                  </a:lnTo>
                  <a:lnTo>
                    <a:pt x="32" y="6"/>
                  </a:lnTo>
                  <a:lnTo>
                    <a:pt x="25" y="7"/>
                  </a:lnTo>
                  <a:lnTo>
                    <a:pt x="19" y="13"/>
                  </a:lnTo>
                  <a:lnTo>
                    <a:pt x="13" y="17"/>
                  </a:lnTo>
                  <a:lnTo>
                    <a:pt x="9" y="23"/>
                  </a:lnTo>
                  <a:lnTo>
                    <a:pt x="5" y="31"/>
                  </a:lnTo>
                  <a:lnTo>
                    <a:pt x="2" y="40"/>
                  </a:lnTo>
                </a:path>
              </a:pathLst>
            </a:custGeom>
            <a:solidFill>
              <a:schemeClr val="bg1"/>
            </a:solidFill>
            <a:ln w="28575" cmpd="sng">
              <a:solidFill>
                <a:srgbClr val="244890"/>
              </a:solidFill>
              <a:prstDash val="solid"/>
              <a:round/>
              <a:headEnd/>
              <a:tailEnd/>
            </a:ln>
          </p:spPr>
          <p:txBody>
            <a:bodyPr/>
            <a:lstStyle/>
            <a:p>
              <a:endParaRPr lang="el-GR"/>
            </a:p>
          </p:txBody>
        </p:sp>
        <p:sp>
          <p:nvSpPr>
            <p:cNvPr id="59435" name="Freeform 27"/>
            <p:cNvSpPr>
              <a:spLocks/>
            </p:cNvSpPr>
            <p:nvPr/>
          </p:nvSpPr>
          <p:spPr bwMode="auto">
            <a:xfrm>
              <a:off x="4376" y="1737"/>
              <a:ext cx="441" cy="385"/>
            </a:xfrm>
            <a:custGeom>
              <a:avLst/>
              <a:gdLst>
                <a:gd name="T0" fmla="*/ 17 w 207"/>
                <a:gd name="T1" fmla="*/ 19 h 181"/>
                <a:gd name="T2" fmla="*/ 6 w 207"/>
                <a:gd name="T3" fmla="*/ 39 h 181"/>
                <a:gd name="T4" fmla="*/ 0 w 207"/>
                <a:gd name="T5" fmla="*/ 52 h 181"/>
                <a:gd name="T6" fmla="*/ 0 w 207"/>
                <a:gd name="T7" fmla="*/ 58 h 181"/>
                <a:gd name="T8" fmla="*/ 2 w 207"/>
                <a:gd name="T9" fmla="*/ 62 h 181"/>
                <a:gd name="T10" fmla="*/ 4 w 207"/>
                <a:gd name="T11" fmla="*/ 66 h 181"/>
                <a:gd name="T12" fmla="*/ 9 w 207"/>
                <a:gd name="T13" fmla="*/ 69 h 181"/>
                <a:gd name="T14" fmla="*/ 40 w 207"/>
                <a:gd name="T15" fmla="*/ 87 h 181"/>
                <a:gd name="T16" fmla="*/ 90 w 207"/>
                <a:gd name="T17" fmla="*/ 114 h 181"/>
                <a:gd name="T18" fmla="*/ 113 w 207"/>
                <a:gd name="T19" fmla="*/ 135 h 181"/>
                <a:gd name="T20" fmla="*/ 132 w 207"/>
                <a:gd name="T21" fmla="*/ 152 h 181"/>
                <a:gd name="T22" fmla="*/ 146 w 207"/>
                <a:gd name="T23" fmla="*/ 165 h 181"/>
                <a:gd name="T24" fmla="*/ 155 w 207"/>
                <a:gd name="T25" fmla="*/ 177 h 181"/>
                <a:gd name="T26" fmla="*/ 159 w 207"/>
                <a:gd name="T27" fmla="*/ 179 h 181"/>
                <a:gd name="T28" fmla="*/ 165 w 207"/>
                <a:gd name="T29" fmla="*/ 181 h 181"/>
                <a:gd name="T30" fmla="*/ 169 w 207"/>
                <a:gd name="T31" fmla="*/ 181 h 181"/>
                <a:gd name="T32" fmla="*/ 173 w 207"/>
                <a:gd name="T33" fmla="*/ 181 h 181"/>
                <a:gd name="T34" fmla="*/ 184 w 207"/>
                <a:gd name="T35" fmla="*/ 171 h 181"/>
                <a:gd name="T36" fmla="*/ 198 w 207"/>
                <a:gd name="T37" fmla="*/ 154 h 181"/>
                <a:gd name="T38" fmla="*/ 202 w 207"/>
                <a:gd name="T39" fmla="*/ 146 h 181"/>
                <a:gd name="T40" fmla="*/ 205 w 207"/>
                <a:gd name="T41" fmla="*/ 139 h 181"/>
                <a:gd name="T42" fmla="*/ 207 w 207"/>
                <a:gd name="T43" fmla="*/ 131 h 181"/>
                <a:gd name="T44" fmla="*/ 207 w 207"/>
                <a:gd name="T45" fmla="*/ 125 h 181"/>
                <a:gd name="T46" fmla="*/ 207 w 207"/>
                <a:gd name="T47" fmla="*/ 117 h 181"/>
                <a:gd name="T48" fmla="*/ 205 w 207"/>
                <a:gd name="T49" fmla="*/ 110 h 181"/>
                <a:gd name="T50" fmla="*/ 202 w 207"/>
                <a:gd name="T51" fmla="*/ 102 h 181"/>
                <a:gd name="T52" fmla="*/ 198 w 207"/>
                <a:gd name="T53" fmla="*/ 96 h 181"/>
                <a:gd name="T54" fmla="*/ 188 w 207"/>
                <a:gd name="T55" fmla="*/ 83 h 181"/>
                <a:gd name="T56" fmla="*/ 175 w 207"/>
                <a:gd name="T57" fmla="*/ 69 h 181"/>
                <a:gd name="T58" fmla="*/ 161 w 207"/>
                <a:gd name="T59" fmla="*/ 56 h 181"/>
                <a:gd name="T60" fmla="*/ 144 w 207"/>
                <a:gd name="T61" fmla="*/ 44 h 181"/>
                <a:gd name="T62" fmla="*/ 129 w 207"/>
                <a:gd name="T63" fmla="*/ 33 h 181"/>
                <a:gd name="T64" fmla="*/ 111 w 207"/>
                <a:gd name="T65" fmla="*/ 21 h 181"/>
                <a:gd name="T66" fmla="*/ 94 w 207"/>
                <a:gd name="T67" fmla="*/ 12 h 181"/>
                <a:gd name="T68" fmla="*/ 77 w 207"/>
                <a:gd name="T69" fmla="*/ 4 h 181"/>
                <a:gd name="T70" fmla="*/ 67 w 207"/>
                <a:gd name="T71" fmla="*/ 2 h 181"/>
                <a:gd name="T72" fmla="*/ 59 w 207"/>
                <a:gd name="T73" fmla="*/ 2 h 181"/>
                <a:gd name="T74" fmla="*/ 52 w 207"/>
                <a:gd name="T75" fmla="*/ 0 h 181"/>
                <a:gd name="T76" fmla="*/ 44 w 207"/>
                <a:gd name="T77" fmla="*/ 2 h 181"/>
                <a:gd name="T78" fmla="*/ 36 w 207"/>
                <a:gd name="T79" fmla="*/ 4 h 181"/>
                <a:gd name="T80" fmla="*/ 31 w 207"/>
                <a:gd name="T81" fmla="*/ 8 h 181"/>
                <a:gd name="T82" fmla="*/ 23 w 207"/>
                <a:gd name="T83" fmla="*/ 14 h 181"/>
                <a:gd name="T84" fmla="*/ 17 w 207"/>
                <a:gd name="T85" fmla="*/ 19 h 18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7"/>
                <a:gd name="T130" fmla="*/ 0 h 181"/>
                <a:gd name="T131" fmla="*/ 207 w 207"/>
                <a:gd name="T132" fmla="*/ 181 h 18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7" h="181">
                  <a:moveTo>
                    <a:pt x="17" y="19"/>
                  </a:moveTo>
                  <a:lnTo>
                    <a:pt x="6" y="39"/>
                  </a:lnTo>
                  <a:lnTo>
                    <a:pt x="0" y="52"/>
                  </a:lnTo>
                  <a:lnTo>
                    <a:pt x="0" y="58"/>
                  </a:lnTo>
                  <a:lnTo>
                    <a:pt x="2" y="62"/>
                  </a:lnTo>
                  <a:lnTo>
                    <a:pt x="4" y="66"/>
                  </a:lnTo>
                  <a:lnTo>
                    <a:pt x="9" y="69"/>
                  </a:lnTo>
                  <a:lnTo>
                    <a:pt x="40" y="87"/>
                  </a:lnTo>
                  <a:lnTo>
                    <a:pt x="90" y="114"/>
                  </a:lnTo>
                  <a:lnTo>
                    <a:pt x="113" y="135"/>
                  </a:lnTo>
                  <a:lnTo>
                    <a:pt x="132" y="152"/>
                  </a:lnTo>
                  <a:lnTo>
                    <a:pt x="146" y="165"/>
                  </a:lnTo>
                  <a:lnTo>
                    <a:pt x="155" y="177"/>
                  </a:lnTo>
                  <a:lnTo>
                    <a:pt x="159" y="179"/>
                  </a:lnTo>
                  <a:lnTo>
                    <a:pt x="165" y="181"/>
                  </a:lnTo>
                  <a:lnTo>
                    <a:pt x="169" y="181"/>
                  </a:lnTo>
                  <a:lnTo>
                    <a:pt x="173" y="181"/>
                  </a:lnTo>
                  <a:lnTo>
                    <a:pt x="184" y="171"/>
                  </a:lnTo>
                  <a:lnTo>
                    <a:pt x="198" y="154"/>
                  </a:lnTo>
                  <a:lnTo>
                    <a:pt x="202" y="146"/>
                  </a:lnTo>
                  <a:lnTo>
                    <a:pt x="205" y="139"/>
                  </a:lnTo>
                  <a:lnTo>
                    <a:pt x="207" y="131"/>
                  </a:lnTo>
                  <a:lnTo>
                    <a:pt x="207" y="125"/>
                  </a:lnTo>
                  <a:lnTo>
                    <a:pt x="207" y="117"/>
                  </a:lnTo>
                  <a:lnTo>
                    <a:pt x="205" y="110"/>
                  </a:lnTo>
                  <a:lnTo>
                    <a:pt x="202" y="102"/>
                  </a:lnTo>
                  <a:lnTo>
                    <a:pt x="198" y="96"/>
                  </a:lnTo>
                  <a:lnTo>
                    <a:pt x="188" y="83"/>
                  </a:lnTo>
                  <a:lnTo>
                    <a:pt x="175" y="69"/>
                  </a:lnTo>
                  <a:lnTo>
                    <a:pt x="161" y="56"/>
                  </a:lnTo>
                  <a:lnTo>
                    <a:pt x="144" y="44"/>
                  </a:lnTo>
                  <a:lnTo>
                    <a:pt x="129" y="33"/>
                  </a:lnTo>
                  <a:lnTo>
                    <a:pt x="111" y="21"/>
                  </a:lnTo>
                  <a:lnTo>
                    <a:pt x="94" y="12"/>
                  </a:lnTo>
                  <a:lnTo>
                    <a:pt x="77" y="4"/>
                  </a:lnTo>
                  <a:lnTo>
                    <a:pt x="67" y="2"/>
                  </a:lnTo>
                  <a:lnTo>
                    <a:pt x="59" y="2"/>
                  </a:lnTo>
                  <a:lnTo>
                    <a:pt x="52" y="0"/>
                  </a:lnTo>
                  <a:lnTo>
                    <a:pt x="44" y="2"/>
                  </a:lnTo>
                  <a:lnTo>
                    <a:pt x="36" y="4"/>
                  </a:lnTo>
                  <a:lnTo>
                    <a:pt x="31" y="8"/>
                  </a:lnTo>
                  <a:lnTo>
                    <a:pt x="23" y="14"/>
                  </a:lnTo>
                  <a:lnTo>
                    <a:pt x="17" y="19"/>
                  </a:lnTo>
                </a:path>
              </a:pathLst>
            </a:custGeom>
            <a:solidFill>
              <a:schemeClr val="bg1"/>
            </a:solidFill>
            <a:ln w="28575" cmpd="sng">
              <a:solidFill>
                <a:srgbClr val="244890"/>
              </a:solidFill>
              <a:prstDash val="solid"/>
              <a:round/>
              <a:headEnd/>
              <a:tailEnd/>
            </a:ln>
          </p:spPr>
          <p:txBody>
            <a:bodyPr/>
            <a:lstStyle/>
            <a:p>
              <a:endParaRPr lang="el-GR"/>
            </a:p>
          </p:txBody>
        </p:sp>
        <p:sp>
          <p:nvSpPr>
            <p:cNvPr id="59436" name="Freeform 28"/>
            <p:cNvSpPr>
              <a:spLocks/>
            </p:cNvSpPr>
            <p:nvPr/>
          </p:nvSpPr>
          <p:spPr bwMode="auto">
            <a:xfrm>
              <a:off x="3029" y="1758"/>
              <a:ext cx="446" cy="383"/>
            </a:xfrm>
            <a:custGeom>
              <a:avLst/>
              <a:gdLst>
                <a:gd name="T0" fmla="*/ 190 w 209"/>
                <a:gd name="T1" fmla="*/ 19 h 180"/>
                <a:gd name="T2" fmla="*/ 204 w 209"/>
                <a:gd name="T3" fmla="*/ 38 h 180"/>
                <a:gd name="T4" fmla="*/ 209 w 209"/>
                <a:gd name="T5" fmla="*/ 52 h 180"/>
                <a:gd name="T6" fmla="*/ 209 w 209"/>
                <a:gd name="T7" fmla="*/ 57 h 180"/>
                <a:gd name="T8" fmla="*/ 207 w 209"/>
                <a:gd name="T9" fmla="*/ 61 h 180"/>
                <a:gd name="T10" fmla="*/ 204 w 209"/>
                <a:gd name="T11" fmla="*/ 65 h 180"/>
                <a:gd name="T12" fmla="*/ 200 w 209"/>
                <a:gd name="T13" fmla="*/ 69 h 180"/>
                <a:gd name="T14" fmla="*/ 167 w 209"/>
                <a:gd name="T15" fmla="*/ 84 h 180"/>
                <a:gd name="T16" fmla="*/ 119 w 209"/>
                <a:gd name="T17" fmla="*/ 113 h 180"/>
                <a:gd name="T18" fmla="*/ 94 w 209"/>
                <a:gd name="T19" fmla="*/ 132 h 180"/>
                <a:gd name="T20" fmla="*/ 77 w 209"/>
                <a:gd name="T21" fmla="*/ 150 h 180"/>
                <a:gd name="T22" fmla="*/ 63 w 209"/>
                <a:gd name="T23" fmla="*/ 165 h 180"/>
                <a:gd name="T24" fmla="*/ 54 w 209"/>
                <a:gd name="T25" fmla="*/ 175 h 180"/>
                <a:gd name="T26" fmla="*/ 48 w 209"/>
                <a:gd name="T27" fmla="*/ 179 h 180"/>
                <a:gd name="T28" fmla="*/ 44 w 209"/>
                <a:gd name="T29" fmla="*/ 180 h 180"/>
                <a:gd name="T30" fmla="*/ 40 w 209"/>
                <a:gd name="T31" fmla="*/ 180 h 180"/>
                <a:gd name="T32" fmla="*/ 35 w 209"/>
                <a:gd name="T33" fmla="*/ 179 h 180"/>
                <a:gd name="T34" fmla="*/ 25 w 209"/>
                <a:gd name="T35" fmla="*/ 171 h 180"/>
                <a:gd name="T36" fmla="*/ 11 w 209"/>
                <a:gd name="T37" fmla="*/ 154 h 180"/>
                <a:gd name="T38" fmla="*/ 6 w 209"/>
                <a:gd name="T39" fmla="*/ 146 h 180"/>
                <a:gd name="T40" fmla="*/ 4 w 209"/>
                <a:gd name="T41" fmla="*/ 138 h 180"/>
                <a:gd name="T42" fmla="*/ 2 w 209"/>
                <a:gd name="T43" fmla="*/ 131 h 180"/>
                <a:gd name="T44" fmla="*/ 0 w 209"/>
                <a:gd name="T45" fmla="*/ 123 h 180"/>
                <a:gd name="T46" fmla="*/ 2 w 209"/>
                <a:gd name="T47" fmla="*/ 117 h 180"/>
                <a:gd name="T48" fmla="*/ 4 w 209"/>
                <a:gd name="T49" fmla="*/ 109 h 180"/>
                <a:gd name="T50" fmla="*/ 6 w 209"/>
                <a:gd name="T51" fmla="*/ 102 h 180"/>
                <a:gd name="T52" fmla="*/ 11 w 209"/>
                <a:gd name="T53" fmla="*/ 96 h 180"/>
                <a:gd name="T54" fmla="*/ 21 w 209"/>
                <a:gd name="T55" fmla="*/ 82 h 180"/>
                <a:gd name="T56" fmla="*/ 33 w 209"/>
                <a:gd name="T57" fmla="*/ 69 h 180"/>
                <a:gd name="T58" fmla="*/ 48 w 209"/>
                <a:gd name="T59" fmla="*/ 56 h 180"/>
                <a:gd name="T60" fmla="*/ 63 w 209"/>
                <a:gd name="T61" fmla="*/ 44 h 180"/>
                <a:gd name="T62" fmla="*/ 81 w 209"/>
                <a:gd name="T63" fmla="*/ 31 h 180"/>
                <a:gd name="T64" fmla="*/ 98 w 209"/>
                <a:gd name="T65" fmla="*/ 21 h 180"/>
                <a:gd name="T66" fmla="*/ 115 w 209"/>
                <a:gd name="T67" fmla="*/ 11 h 180"/>
                <a:gd name="T68" fmla="*/ 132 w 209"/>
                <a:gd name="T69" fmla="*/ 4 h 180"/>
                <a:gd name="T70" fmla="*/ 140 w 209"/>
                <a:gd name="T71" fmla="*/ 2 h 180"/>
                <a:gd name="T72" fmla="*/ 150 w 209"/>
                <a:gd name="T73" fmla="*/ 0 h 180"/>
                <a:gd name="T74" fmla="*/ 157 w 209"/>
                <a:gd name="T75" fmla="*/ 0 h 180"/>
                <a:gd name="T76" fmla="*/ 165 w 209"/>
                <a:gd name="T77" fmla="*/ 2 h 180"/>
                <a:gd name="T78" fmla="*/ 171 w 209"/>
                <a:gd name="T79" fmla="*/ 4 h 180"/>
                <a:gd name="T80" fmla="*/ 179 w 209"/>
                <a:gd name="T81" fmla="*/ 7 h 180"/>
                <a:gd name="T82" fmla="*/ 184 w 209"/>
                <a:gd name="T83" fmla="*/ 11 h 180"/>
                <a:gd name="T84" fmla="*/ 190 w 209"/>
                <a:gd name="T85" fmla="*/ 19 h 18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9"/>
                <a:gd name="T130" fmla="*/ 0 h 180"/>
                <a:gd name="T131" fmla="*/ 209 w 209"/>
                <a:gd name="T132" fmla="*/ 180 h 18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9" h="180">
                  <a:moveTo>
                    <a:pt x="190" y="19"/>
                  </a:moveTo>
                  <a:lnTo>
                    <a:pt x="204" y="38"/>
                  </a:lnTo>
                  <a:lnTo>
                    <a:pt x="209" y="52"/>
                  </a:lnTo>
                  <a:lnTo>
                    <a:pt x="209" y="57"/>
                  </a:lnTo>
                  <a:lnTo>
                    <a:pt x="207" y="61"/>
                  </a:lnTo>
                  <a:lnTo>
                    <a:pt x="204" y="65"/>
                  </a:lnTo>
                  <a:lnTo>
                    <a:pt x="200" y="69"/>
                  </a:lnTo>
                  <a:lnTo>
                    <a:pt x="167" y="84"/>
                  </a:lnTo>
                  <a:lnTo>
                    <a:pt x="119" y="113"/>
                  </a:lnTo>
                  <a:lnTo>
                    <a:pt x="94" y="132"/>
                  </a:lnTo>
                  <a:lnTo>
                    <a:pt x="77" y="150"/>
                  </a:lnTo>
                  <a:lnTo>
                    <a:pt x="63" y="165"/>
                  </a:lnTo>
                  <a:lnTo>
                    <a:pt x="54" y="175"/>
                  </a:lnTo>
                  <a:lnTo>
                    <a:pt x="48" y="179"/>
                  </a:lnTo>
                  <a:lnTo>
                    <a:pt x="44" y="180"/>
                  </a:lnTo>
                  <a:lnTo>
                    <a:pt x="40" y="180"/>
                  </a:lnTo>
                  <a:lnTo>
                    <a:pt x="35" y="179"/>
                  </a:lnTo>
                  <a:lnTo>
                    <a:pt x="25" y="171"/>
                  </a:lnTo>
                  <a:lnTo>
                    <a:pt x="11" y="154"/>
                  </a:lnTo>
                  <a:lnTo>
                    <a:pt x="6" y="146"/>
                  </a:lnTo>
                  <a:lnTo>
                    <a:pt x="4" y="138"/>
                  </a:lnTo>
                  <a:lnTo>
                    <a:pt x="2" y="131"/>
                  </a:lnTo>
                  <a:lnTo>
                    <a:pt x="0" y="123"/>
                  </a:lnTo>
                  <a:lnTo>
                    <a:pt x="2" y="117"/>
                  </a:lnTo>
                  <a:lnTo>
                    <a:pt x="4" y="109"/>
                  </a:lnTo>
                  <a:lnTo>
                    <a:pt x="6" y="102"/>
                  </a:lnTo>
                  <a:lnTo>
                    <a:pt x="11" y="96"/>
                  </a:lnTo>
                  <a:lnTo>
                    <a:pt x="21" y="82"/>
                  </a:lnTo>
                  <a:lnTo>
                    <a:pt x="33" y="69"/>
                  </a:lnTo>
                  <a:lnTo>
                    <a:pt x="48" y="56"/>
                  </a:lnTo>
                  <a:lnTo>
                    <a:pt x="63" y="44"/>
                  </a:lnTo>
                  <a:lnTo>
                    <a:pt x="81" y="31"/>
                  </a:lnTo>
                  <a:lnTo>
                    <a:pt x="98" y="21"/>
                  </a:lnTo>
                  <a:lnTo>
                    <a:pt x="115" y="11"/>
                  </a:lnTo>
                  <a:lnTo>
                    <a:pt x="132" y="4"/>
                  </a:lnTo>
                  <a:lnTo>
                    <a:pt x="140" y="2"/>
                  </a:lnTo>
                  <a:lnTo>
                    <a:pt x="150" y="0"/>
                  </a:lnTo>
                  <a:lnTo>
                    <a:pt x="157" y="0"/>
                  </a:lnTo>
                  <a:lnTo>
                    <a:pt x="165" y="2"/>
                  </a:lnTo>
                  <a:lnTo>
                    <a:pt x="171" y="4"/>
                  </a:lnTo>
                  <a:lnTo>
                    <a:pt x="179" y="7"/>
                  </a:lnTo>
                  <a:lnTo>
                    <a:pt x="184" y="11"/>
                  </a:lnTo>
                  <a:lnTo>
                    <a:pt x="190" y="19"/>
                  </a:lnTo>
                </a:path>
              </a:pathLst>
            </a:custGeom>
            <a:solidFill>
              <a:schemeClr val="bg1"/>
            </a:solidFill>
            <a:ln w="28575" cmpd="sng">
              <a:solidFill>
                <a:srgbClr val="244890"/>
              </a:solidFill>
              <a:prstDash val="solid"/>
              <a:round/>
              <a:headEnd/>
              <a:tailEnd/>
            </a:ln>
          </p:spPr>
          <p:txBody>
            <a:bodyPr/>
            <a:lstStyle/>
            <a:p>
              <a:endParaRPr lang="el-GR"/>
            </a:p>
          </p:txBody>
        </p:sp>
      </p:grpSp>
      <p:grpSp>
        <p:nvGrpSpPr>
          <p:cNvPr id="4" name="Group 29"/>
          <p:cNvGrpSpPr>
            <a:grpSpLocks/>
          </p:cNvGrpSpPr>
          <p:nvPr/>
        </p:nvGrpSpPr>
        <p:grpSpPr bwMode="auto">
          <a:xfrm>
            <a:off x="6235705" y="2519366"/>
            <a:ext cx="1806575" cy="1004887"/>
            <a:chOff x="2879" y="2818"/>
            <a:chExt cx="1138" cy="633"/>
          </a:xfrm>
        </p:grpSpPr>
        <p:sp>
          <p:nvSpPr>
            <p:cNvPr id="59429" name="Freeform 30"/>
            <p:cNvSpPr>
              <a:spLocks/>
            </p:cNvSpPr>
            <p:nvPr/>
          </p:nvSpPr>
          <p:spPr bwMode="auto">
            <a:xfrm>
              <a:off x="2879" y="2818"/>
              <a:ext cx="782" cy="431"/>
            </a:xfrm>
            <a:custGeom>
              <a:avLst/>
              <a:gdLst>
                <a:gd name="T0" fmla="*/ 363 w 367"/>
                <a:gd name="T1" fmla="*/ 140 h 202"/>
                <a:gd name="T2" fmla="*/ 355 w 367"/>
                <a:gd name="T3" fmla="*/ 159 h 202"/>
                <a:gd name="T4" fmla="*/ 349 w 367"/>
                <a:gd name="T5" fmla="*/ 175 h 202"/>
                <a:gd name="T6" fmla="*/ 342 w 367"/>
                <a:gd name="T7" fmla="*/ 186 h 202"/>
                <a:gd name="T8" fmla="*/ 336 w 367"/>
                <a:gd name="T9" fmla="*/ 194 h 202"/>
                <a:gd name="T10" fmla="*/ 328 w 367"/>
                <a:gd name="T11" fmla="*/ 198 h 202"/>
                <a:gd name="T12" fmla="*/ 322 w 367"/>
                <a:gd name="T13" fmla="*/ 202 h 202"/>
                <a:gd name="T14" fmla="*/ 315 w 367"/>
                <a:gd name="T15" fmla="*/ 202 h 202"/>
                <a:gd name="T16" fmla="*/ 305 w 367"/>
                <a:gd name="T17" fmla="*/ 200 h 202"/>
                <a:gd name="T18" fmla="*/ 284 w 367"/>
                <a:gd name="T19" fmla="*/ 190 h 202"/>
                <a:gd name="T20" fmla="*/ 255 w 367"/>
                <a:gd name="T21" fmla="*/ 175 h 202"/>
                <a:gd name="T22" fmla="*/ 240 w 367"/>
                <a:gd name="T23" fmla="*/ 167 h 202"/>
                <a:gd name="T24" fmla="*/ 219 w 367"/>
                <a:gd name="T25" fmla="*/ 157 h 202"/>
                <a:gd name="T26" fmla="*/ 198 w 367"/>
                <a:gd name="T27" fmla="*/ 150 h 202"/>
                <a:gd name="T28" fmla="*/ 173 w 367"/>
                <a:gd name="T29" fmla="*/ 140 h 202"/>
                <a:gd name="T30" fmla="*/ 148 w 367"/>
                <a:gd name="T31" fmla="*/ 134 h 202"/>
                <a:gd name="T32" fmla="*/ 125 w 367"/>
                <a:gd name="T33" fmla="*/ 128 h 202"/>
                <a:gd name="T34" fmla="*/ 104 w 367"/>
                <a:gd name="T35" fmla="*/ 127 h 202"/>
                <a:gd name="T36" fmla="*/ 84 w 367"/>
                <a:gd name="T37" fmla="*/ 123 h 202"/>
                <a:gd name="T38" fmla="*/ 54 w 367"/>
                <a:gd name="T39" fmla="*/ 121 h 202"/>
                <a:gd name="T40" fmla="*/ 29 w 367"/>
                <a:gd name="T41" fmla="*/ 119 h 202"/>
                <a:gd name="T42" fmla="*/ 19 w 367"/>
                <a:gd name="T43" fmla="*/ 115 h 202"/>
                <a:gd name="T44" fmla="*/ 13 w 367"/>
                <a:gd name="T45" fmla="*/ 113 h 202"/>
                <a:gd name="T46" fmla="*/ 8 w 367"/>
                <a:gd name="T47" fmla="*/ 107 h 202"/>
                <a:gd name="T48" fmla="*/ 4 w 367"/>
                <a:gd name="T49" fmla="*/ 100 h 202"/>
                <a:gd name="T50" fmla="*/ 0 w 367"/>
                <a:gd name="T51" fmla="*/ 90 h 202"/>
                <a:gd name="T52" fmla="*/ 0 w 367"/>
                <a:gd name="T53" fmla="*/ 77 h 202"/>
                <a:gd name="T54" fmla="*/ 2 w 367"/>
                <a:gd name="T55" fmla="*/ 61 h 202"/>
                <a:gd name="T56" fmla="*/ 4 w 367"/>
                <a:gd name="T57" fmla="*/ 42 h 202"/>
                <a:gd name="T58" fmla="*/ 6 w 367"/>
                <a:gd name="T59" fmla="*/ 30 h 202"/>
                <a:gd name="T60" fmla="*/ 11 w 367"/>
                <a:gd name="T61" fmla="*/ 23 h 202"/>
                <a:gd name="T62" fmla="*/ 19 w 367"/>
                <a:gd name="T63" fmla="*/ 15 h 202"/>
                <a:gd name="T64" fmla="*/ 29 w 367"/>
                <a:gd name="T65" fmla="*/ 9 h 202"/>
                <a:gd name="T66" fmla="*/ 40 w 367"/>
                <a:gd name="T67" fmla="*/ 5 h 202"/>
                <a:gd name="T68" fmla="*/ 52 w 367"/>
                <a:gd name="T69" fmla="*/ 2 h 202"/>
                <a:gd name="T70" fmla="*/ 65 w 367"/>
                <a:gd name="T71" fmla="*/ 0 h 202"/>
                <a:gd name="T72" fmla="*/ 80 w 367"/>
                <a:gd name="T73" fmla="*/ 0 h 202"/>
                <a:gd name="T74" fmla="*/ 113 w 367"/>
                <a:gd name="T75" fmla="*/ 0 h 202"/>
                <a:gd name="T76" fmla="*/ 146 w 367"/>
                <a:gd name="T77" fmla="*/ 3 h 202"/>
                <a:gd name="T78" fmla="*/ 180 w 367"/>
                <a:gd name="T79" fmla="*/ 9 h 202"/>
                <a:gd name="T80" fmla="*/ 211 w 367"/>
                <a:gd name="T81" fmla="*/ 17 h 202"/>
                <a:gd name="T82" fmla="*/ 242 w 367"/>
                <a:gd name="T83" fmla="*/ 25 h 202"/>
                <a:gd name="T84" fmla="*/ 273 w 367"/>
                <a:gd name="T85" fmla="*/ 36 h 202"/>
                <a:gd name="T86" fmla="*/ 301 w 367"/>
                <a:gd name="T87" fmla="*/ 50 h 202"/>
                <a:gd name="T88" fmla="*/ 326 w 367"/>
                <a:gd name="T89" fmla="*/ 65 h 202"/>
                <a:gd name="T90" fmla="*/ 336 w 367"/>
                <a:gd name="T91" fmla="*/ 73 h 202"/>
                <a:gd name="T92" fmla="*/ 346 w 367"/>
                <a:gd name="T93" fmla="*/ 80 h 202"/>
                <a:gd name="T94" fmla="*/ 353 w 367"/>
                <a:gd name="T95" fmla="*/ 90 h 202"/>
                <a:gd name="T96" fmla="*/ 361 w 367"/>
                <a:gd name="T97" fmla="*/ 98 h 202"/>
                <a:gd name="T98" fmla="*/ 365 w 367"/>
                <a:gd name="T99" fmla="*/ 107 h 202"/>
                <a:gd name="T100" fmla="*/ 367 w 367"/>
                <a:gd name="T101" fmla="*/ 119 h 202"/>
                <a:gd name="T102" fmla="*/ 367 w 367"/>
                <a:gd name="T103" fmla="*/ 128 h 202"/>
                <a:gd name="T104" fmla="*/ 363 w 367"/>
                <a:gd name="T105" fmla="*/ 140 h 20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67"/>
                <a:gd name="T160" fmla="*/ 0 h 202"/>
                <a:gd name="T161" fmla="*/ 367 w 367"/>
                <a:gd name="T162" fmla="*/ 202 h 20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67" h="202">
                  <a:moveTo>
                    <a:pt x="363" y="140"/>
                  </a:moveTo>
                  <a:lnTo>
                    <a:pt x="355" y="159"/>
                  </a:lnTo>
                  <a:lnTo>
                    <a:pt x="349" y="175"/>
                  </a:lnTo>
                  <a:lnTo>
                    <a:pt x="342" y="186"/>
                  </a:lnTo>
                  <a:lnTo>
                    <a:pt x="336" y="194"/>
                  </a:lnTo>
                  <a:lnTo>
                    <a:pt x="328" y="198"/>
                  </a:lnTo>
                  <a:lnTo>
                    <a:pt x="322" y="202"/>
                  </a:lnTo>
                  <a:lnTo>
                    <a:pt x="315" y="202"/>
                  </a:lnTo>
                  <a:lnTo>
                    <a:pt x="305" y="200"/>
                  </a:lnTo>
                  <a:lnTo>
                    <a:pt x="284" y="190"/>
                  </a:lnTo>
                  <a:lnTo>
                    <a:pt x="255" y="175"/>
                  </a:lnTo>
                  <a:lnTo>
                    <a:pt x="240" y="167"/>
                  </a:lnTo>
                  <a:lnTo>
                    <a:pt x="219" y="157"/>
                  </a:lnTo>
                  <a:lnTo>
                    <a:pt x="198" y="150"/>
                  </a:lnTo>
                  <a:lnTo>
                    <a:pt x="173" y="140"/>
                  </a:lnTo>
                  <a:lnTo>
                    <a:pt x="148" y="134"/>
                  </a:lnTo>
                  <a:lnTo>
                    <a:pt x="125" y="128"/>
                  </a:lnTo>
                  <a:lnTo>
                    <a:pt x="104" y="127"/>
                  </a:lnTo>
                  <a:lnTo>
                    <a:pt x="84" y="123"/>
                  </a:lnTo>
                  <a:lnTo>
                    <a:pt x="54" y="121"/>
                  </a:lnTo>
                  <a:lnTo>
                    <a:pt x="29" y="119"/>
                  </a:lnTo>
                  <a:lnTo>
                    <a:pt x="19" y="115"/>
                  </a:lnTo>
                  <a:lnTo>
                    <a:pt x="13" y="113"/>
                  </a:lnTo>
                  <a:lnTo>
                    <a:pt x="8" y="107"/>
                  </a:lnTo>
                  <a:lnTo>
                    <a:pt x="4" y="100"/>
                  </a:lnTo>
                  <a:lnTo>
                    <a:pt x="0" y="90"/>
                  </a:lnTo>
                  <a:lnTo>
                    <a:pt x="0" y="77"/>
                  </a:lnTo>
                  <a:lnTo>
                    <a:pt x="2" y="61"/>
                  </a:lnTo>
                  <a:lnTo>
                    <a:pt x="4" y="42"/>
                  </a:lnTo>
                  <a:lnTo>
                    <a:pt x="6" y="30"/>
                  </a:lnTo>
                  <a:lnTo>
                    <a:pt x="11" y="23"/>
                  </a:lnTo>
                  <a:lnTo>
                    <a:pt x="19" y="15"/>
                  </a:lnTo>
                  <a:lnTo>
                    <a:pt x="29" y="9"/>
                  </a:lnTo>
                  <a:lnTo>
                    <a:pt x="40" y="5"/>
                  </a:lnTo>
                  <a:lnTo>
                    <a:pt x="52" y="2"/>
                  </a:lnTo>
                  <a:lnTo>
                    <a:pt x="65" y="0"/>
                  </a:lnTo>
                  <a:lnTo>
                    <a:pt x="80" y="0"/>
                  </a:lnTo>
                  <a:lnTo>
                    <a:pt x="113" y="0"/>
                  </a:lnTo>
                  <a:lnTo>
                    <a:pt x="146" y="3"/>
                  </a:lnTo>
                  <a:lnTo>
                    <a:pt x="180" y="9"/>
                  </a:lnTo>
                  <a:lnTo>
                    <a:pt x="211" y="17"/>
                  </a:lnTo>
                  <a:lnTo>
                    <a:pt x="242" y="25"/>
                  </a:lnTo>
                  <a:lnTo>
                    <a:pt x="273" y="36"/>
                  </a:lnTo>
                  <a:lnTo>
                    <a:pt x="301" y="50"/>
                  </a:lnTo>
                  <a:lnTo>
                    <a:pt x="326" y="65"/>
                  </a:lnTo>
                  <a:lnTo>
                    <a:pt x="336" y="73"/>
                  </a:lnTo>
                  <a:lnTo>
                    <a:pt x="346" y="80"/>
                  </a:lnTo>
                  <a:lnTo>
                    <a:pt x="353" y="90"/>
                  </a:lnTo>
                  <a:lnTo>
                    <a:pt x="361" y="98"/>
                  </a:lnTo>
                  <a:lnTo>
                    <a:pt x="365" y="107"/>
                  </a:lnTo>
                  <a:lnTo>
                    <a:pt x="367" y="119"/>
                  </a:lnTo>
                  <a:lnTo>
                    <a:pt x="367" y="128"/>
                  </a:lnTo>
                  <a:lnTo>
                    <a:pt x="363" y="140"/>
                  </a:lnTo>
                </a:path>
              </a:pathLst>
            </a:custGeom>
            <a:solidFill>
              <a:srgbClr val="CCECFF"/>
            </a:solidFill>
            <a:ln w="28575" cmpd="sng">
              <a:solidFill>
                <a:srgbClr val="244890"/>
              </a:solidFill>
              <a:prstDash val="solid"/>
              <a:round/>
              <a:headEnd/>
              <a:tailEnd/>
            </a:ln>
          </p:spPr>
          <p:txBody>
            <a:bodyPr/>
            <a:lstStyle/>
            <a:p>
              <a:endParaRPr lang="el-GR"/>
            </a:p>
          </p:txBody>
        </p:sp>
        <p:sp>
          <p:nvSpPr>
            <p:cNvPr id="59430" name="Freeform 31"/>
            <p:cNvSpPr>
              <a:spLocks/>
            </p:cNvSpPr>
            <p:nvPr/>
          </p:nvSpPr>
          <p:spPr bwMode="auto">
            <a:xfrm rot="21107054" flipH="1">
              <a:off x="3649" y="3074"/>
              <a:ext cx="368" cy="377"/>
            </a:xfrm>
            <a:custGeom>
              <a:avLst/>
              <a:gdLst>
                <a:gd name="T0" fmla="*/ 204 w 235"/>
                <a:gd name="T1" fmla="*/ 14 h 241"/>
                <a:gd name="T2" fmla="*/ 215 w 235"/>
                <a:gd name="T3" fmla="*/ 25 h 241"/>
                <a:gd name="T4" fmla="*/ 223 w 235"/>
                <a:gd name="T5" fmla="*/ 33 h 241"/>
                <a:gd name="T6" fmla="*/ 229 w 235"/>
                <a:gd name="T7" fmla="*/ 41 h 241"/>
                <a:gd name="T8" fmla="*/ 233 w 235"/>
                <a:gd name="T9" fmla="*/ 48 h 241"/>
                <a:gd name="T10" fmla="*/ 235 w 235"/>
                <a:gd name="T11" fmla="*/ 54 h 241"/>
                <a:gd name="T12" fmla="*/ 235 w 235"/>
                <a:gd name="T13" fmla="*/ 60 h 241"/>
                <a:gd name="T14" fmla="*/ 231 w 235"/>
                <a:gd name="T15" fmla="*/ 66 h 241"/>
                <a:gd name="T16" fmla="*/ 227 w 235"/>
                <a:gd name="T17" fmla="*/ 72 h 241"/>
                <a:gd name="T18" fmla="*/ 194 w 235"/>
                <a:gd name="T19" fmla="*/ 98 h 241"/>
                <a:gd name="T20" fmla="*/ 146 w 235"/>
                <a:gd name="T21" fmla="*/ 145 h 241"/>
                <a:gd name="T22" fmla="*/ 102 w 235"/>
                <a:gd name="T23" fmla="*/ 198 h 241"/>
                <a:gd name="T24" fmla="*/ 73 w 235"/>
                <a:gd name="T25" fmla="*/ 231 h 241"/>
                <a:gd name="T26" fmla="*/ 68 w 235"/>
                <a:gd name="T27" fmla="*/ 235 h 241"/>
                <a:gd name="T28" fmla="*/ 62 w 235"/>
                <a:gd name="T29" fmla="*/ 239 h 241"/>
                <a:gd name="T30" fmla="*/ 56 w 235"/>
                <a:gd name="T31" fmla="*/ 241 h 241"/>
                <a:gd name="T32" fmla="*/ 48 w 235"/>
                <a:gd name="T33" fmla="*/ 241 h 241"/>
                <a:gd name="T34" fmla="*/ 43 w 235"/>
                <a:gd name="T35" fmla="*/ 239 h 241"/>
                <a:gd name="T36" fmla="*/ 35 w 235"/>
                <a:gd name="T37" fmla="*/ 235 h 241"/>
                <a:gd name="T38" fmla="*/ 27 w 235"/>
                <a:gd name="T39" fmla="*/ 231 h 241"/>
                <a:gd name="T40" fmla="*/ 20 w 235"/>
                <a:gd name="T41" fmla="*/ 223 h 241"/>
                <a:gd name="T42" fmla="*/ 12 w 235"/>
                <a:gd name="T43" fmla="*/ 216 h 241"/>
                <a:gd name="T44" fmla="*/ 6 w 235"/>
                <a:gd name="T45" fmla="*/ 208 h 241"/>
                <a:gd name="T46" fmla="*/ 2 w 235"/>
                <a:gd name="T47" fmla="*/ 200 h 241"/>
                <a:gd name="T48" fmla="*/ 0 w 235"/>
                <a:gd name="T49" fmla="*/ 193 h 241"/>
                <a:gd name="T50" fmla="*/ 0 w 235"/>
                <a:gd name="T51" fmla="*/ 183 h 241"/>
                <a:gd name="T52" fmla="*/ 2 w 235"/>
                <a:gd name="T53" fmla="*/ 175 h 241"/>
                <a:gd name="T54" fmla="*/ 4 w 235"/>
                <a:gd name="T55" fmla="*/ 166 h 241"/>
                <a:gd name="T56" fmla="*/ 8 w 235"/>
                <a:gd name="T57" fmla="*/ 156 h 241"/>
                <a:gd name="T58" fmla="*/ 20 w 235"/>
                <a:gd name="T59" fmla="*/ 137 h 241"/>
                <a:gd name="T60" fmla="*/ 31 w 235"/>
                <a:gd name="T61" fmla="*/ 118 h 241"/>
                <a:gd name="T62" fmla="*/ 46 w 235"/>
                <a:gd name="T63" fmla="*/ 97 h 241"/>
                <a:gd name="T64" fmla="*/ 62 w 235"/>
                <a:gd name="T65" fmla="*/ 79 h 241"/>
                <a:gd name="T66" fmla="*/ 77 w 235"/>
                <a:gd name="T67" fmla="*/ 60 h 241"/>
                <a:gd name="T68" fmla="*/ 94 w 235"/>
                <a:gd name="T69" fmla="*/ 43 h 241"/>
                <a:gd name="T70" fmla="*/ 112 w 235"/>
                <a:gd name="T71" fmla="*/ 27 h 241"/>
                <a:gd name="T72" fmla="*/ 131 w 235"/>
                <a:gd name="T73" fmla="*/ 14 h 241"/>
                <a:gd name="T74" fmla="*/ 141 w 235"/>
                <a:gd name="T75" fmla="*/ 8 h 241"/>
                <a:gd name="T76" fmla="*/ 148 w 235"/>
                <a:gd name="T77" fmla="*/ 4 h 241"/>
                <a:gd name="T78" fmla="*/ 158 w 235"/>
                <a:gd name="T79" fmla="*/ 2 h 241"/>
                <a:gd name="T80" fmla="*/ 167 w 235"/>
                <a:gd name="T81" fmla="*/ 0 h 241"/>
                <a:gd name="T82" fmla="*/ 177 w 235"/>
                <a:gd name="T83" fmla="*/ 2 h 241"/>
                <a:gd name="T84" fmla="*/ 187 w 235"/>
                <a:gd name="T85" fmla="*/ 4 h 241"/>
                <a:gd name="T86" fmla="*/ 194 w 235"/>
                <a:gd name="T87" fmla="*/ 8 h 241"/>
                <a:gd name="T88" fmla="*/ 204 w 235"/>
                <a:gd name="T89" fmla="*/ 14 h 2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5"/>
                <a:gd name="T136" fmla="*/ 0 h 241"/>
                <a:gd name="T137" fmla="*/ 235 w 235"/>
                <a:gd name="T138" fmla="*/ 241 h 2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5" h="241">
                  <a:moveTo>
                    <a:pt x="204" y="14"/>
                  </a:moveTo>
                  <a:lnTo>
                    <a:pt x="215" y="25"/>
                  </a:lnTo>
                  <a:lnTo>
                    <a:pt x="223" y="33"/>
                  </a:lnTo>
                  <a:lnTo>
                    <a:pt x="229" y="41"/>
                  </a:lnTo>
                  <a:lnTo>
                    <a:pt x="233" y="48"/>
                  </a:lnTo>
                  <a:lnTo>
                    <a:pt x="235" y="54"/>
                  </a:lnTo>
                  <a:lnTo>
                    <a:pt x="235" y="60"/>
                  </a:lnTo>
                  <a:lnTo>
                    <a:pt x="231" y="66"/>
                  </a:lnTo>
                  <a:lnTo>
                    <a:pt x="227" y="72"/>
                  </a:lnTo>
                  <a:lnTo>
                    <a:pt x="194" y="98"/>
                  </a:lnTo>
                  <a:lnTo>
                    <a:pt x="146" y="145"/>
                  </a:lnTo>
                  <a:lnTo>
                    <a:pt x="102" y="198"/>
                  </a:lnTo>
                  <a:lnTo>
                    <a:pt x="73" y="231"/>
                  </a:lnTo>
                  <a:lnTo>
                    <a:pt x="68" y="235"/>
                  </a:lnTo>
                  <a:lnTo>
                    <a:pt x="62" y="239"/>
                  </a:lnTo>
                  <a:lnTo>
                    <a:pt x="56" y="241"/>
                  </a:lnTo>
                  <a:lnTo>
                    <a:pt x="48" y="241"/>
                  </a:lnTo>
                  <a:lnTo>
                    <a:pt x="43" y="239"/>
                  </a:lnTo>
                  <a:lnTo>
                    <a:pt x="35" y="235"/>
                  </a:lnTo>
                  <a:lnTo>
                    <a:pt x="27" y="231"/>
                  </a:lnTo>
                  <a:lnTo>
                    <a:pt x="20" y="223"/>
                  </a:lnTo>
                  <a:lnTo>
                    <a:pt x="12" y="216"/>
                  </a:lnTo>
                  <a:lnTo>
                    <a:pt x="6" y="208"/>
                  </a:lnTo>
                  <a:lnTo>
                    <a:pt x="2" y="200"/>
                  </a:lnTo>
                  <a:lnTo>
                    <a:pt x="0" y="193"/>
                  </a:lnTo>
                  <a:lnTo>
                    <a:pt x="0" y="183"/>
                  </a:lnTo>
                  <a:lnTo>
                    <a:pt x="2" y="175"/>
                  </a:lnTo>
                  <a:lnTo>
                    <a:pt x="4" y="166"/>
                  </a:lnTo>
                  <a:lnTo>
                    <a:pt x="8" y="156"/>
                  </a:lnTo>
                  <a:lnTo>
                    <a:pt x="20" y="137"/>
                  </a:lnTo>
                  <a:lnTo>
                    <a:pt x="31" y="118"/>
                  </a:lnTo>
                  <a:lnTo>
                    <a:pt x="46" y="97"/>
                  </a:lnTo>
                  <a:lnTo>
                    <a:pt x="62" y="79"/>
                  </a:lnTo>
                  <a:lnTo>
                    <a:pt x="77" y="60"/>
                  </a:lnTo>
                  <a:lnTo>
                    <a:pt x="94" y="43"/>
                  </a:lnTo>
                  <a:lnTo>
                    <a:pt x="112" y="27"/>
                  </a:lnTo>
                  <a:lnTo>
                    <a:pt x="131" y="14"/>
                  </a:lnTo>
                  <a:lnTo>
                    <a:pt x="141" y="8"/>
                  </a:lnTo>
                  <a:lnTo>
                    <a:pt x="148" y="4"/>
                  </a:lnTo>
                  <a:lnTo>
                    <a:pt x="158" y="2"/>
                  </a:lnTo>
                  <a:lnTo>
                    <a:pt x="167" y="0"/>
                  </a:lnTo>
                  <a:lnTo>
                    <a:pt x="177" y="2"/>
                  </a:lnTo>
                  <a:lnTo>
                    <a:pt x="187" y="4"/>
                  </a:lnTo>
                  <a:lnTo>
                    <a:pt x="194" y="8"/>
                  </a:lnTo>
                  <a:lnTo>
                    <a:pt x="204" y="14"/>
                  </a:lnTo>
                </a:path>
              </a:pathLst>
            </a:custGeom>
            <a:solidFill>
              <a:srgbClr val="CCECFF"/>
            </a:solidFill>
            <a:ln w="28575" cmpd="sng">
              <a:solidFill>
                <a:srgbClr val="244890"/>
              </a:solidFill>
              <a:prstDash val="solid"/>
              <a:round/>
              <a:headEnd/>
              <a:tailEnd/>
            </a:ln>
          </p:spPr>
          <p:txBody>
            <a:bodyPr/>
            <a:lstStyle/>
            <a:p>
              <a:endParaRPr lang="el-GR"/>
            </a:p>
          </p:txBody>
        </p:sp>
      </p:grpSp>
      <p:grpSp>
        <p:nvGrpSpPr>
          <p:cNvPr id="5" name="Group 32"/>
          <p:cNvGrpSpPr>
            <a:grpSpLocks/>
          </p:cNvGrpSpPr>
          <p:nvPr/>
        </p:nvGrpSpPr>
        <p:grpSpPr bwMode="auto">
          <a:xfrm flipH="1">
            <a:off x="4402142" y="2516191"/>
            <a:ext cx="1806575" cy="1004887"/>
            <a:chOff x="2879" y="2818"/>
            <a:chExt cx="1138" cy="633"/>
          </a:xfrm>
        </p:grpSpPr>
        <p:sp>
          <p:nvSpPr>
            <p:cNvPr id="59427" name="Freeform 33"/>
            <p:cNvSpPr>
              <a:spLocks/>
            </p:cNvSpPr>
            <p:nvPr/>
          </p:nvSpPr>
          <p:spPr bwMode="auto">
            <a:xfrm>
              <a:off x="2879" y="2818"/>
              <a:ext cx="782" cy="431"/>
            </a:xfrm>
            <a:custGeom>
              <a:avLst/>
              <a:gdLst>
                <a:gd name="T0" fmla="*/ 363 w 367"/>
                <a:gd name="T1" fmla="*/ 140 h 202"/>
                <a:gd name="T2" fmla="*/ 355 w 367"/>
                <a:gd name="T3" fmla="*/ 159 h 202"/>
                <a:gd name="T4" fmla="*/ 349 w 367"/>
                <a:gd name="T5" fmla="*/ 175 h 202"/>
                <a:gd name="T6" fmla="*/ 342 w 367"/>
                <a:gd name="T7" fmla="*/ 186 h 202"/>
                <a:gd name="T8" fmla="*/ 336 w 367"/>
                <a:gd name="T9" fmla="*/ 194 h 202"/>
                <a:gd name="T10" fmla="*/ 328 w 367"/>
                <a:gd name="T11" fmla="*/ 198 h 202"/>
                <a:gd name="T12" fmla="*/ 322 w 367"/>
                <a:gd name="T13" fmla="*/ 202 h 202"/>
                <a:gd name="T14" fmla="*/ 315 w 367"/>
                <a:gd name="T15" fmla="*/ 202 h 202"/>
                <a:gd name="T16" fmla="*/ 305 w 367"/>
                <a:gd name="T17" fmla="*/ 200 h 202"/>
                <a:gd name="T18" fmla="*/ 284 w 367"/>
                <a:gd name="T19" fmla="*/ 190 h 202"/>
                <a:gd name="T20" fmla="*/ 255 w 367"/>
                <a:gd name="T21" fmla="*/ 175 h 202"/>
                <a:gd name="T22" fmla="*/ 240 w 367"/>
                <a:gd name="T23" fmla="*/ 167 h 202"/>
                <a:gd name="T24" fmla="*/ 219 w 367"/>
                <a:gd name="T25" fmla="*/ 157 h 202"/>
                <a:gd name="T26" fmla="*/ 198 w 367"/>
                <a:gd name="T27" fmla="*/ 150 h 202"/>
                <a:gd name="T28" fmla="*/ 173 w 367"/>
                <a:gd name="T29" fmla="*/ 140 h 202"/>
                <a:gd name="T30" fmla="*/ 148 w 367"/>
                <a:gd name="T31" fmla="*/ 134 h 202"/>
                <a:gd name="T32" fmla="*/ 125 w 367"/>
                <a:gd name="T33" fmla="*/ 128 h 202"/>
                <a:gd name="T34" fmla="*/ 104 w 367"/>
                <a:gd name="T35" fmla="*/ 127 h 202"/>
                <a:gd name="T36" fmla="*/ 84 w 367"/>
                <a:gd name="T37" fmla="*/ 123 h 202"/>
                <a:gd name="T38" fmla="*/ 54 w 367"/>
                <a:gd name="T39" fmla="*/ 121 h 202"/>
                <a:gd name="T40" fmla="*/ 29 w 367"/>
                <a:gd name="T41" fmla="*/ 119 h 202"/>
                <a:gd name="T42" fmla="*/ 19 w 367"/>
                <a:gd name="T43" fmla="*/ 115 h 202"/>
                <a:gd name="T44" fmla="*/ 13 w 367"/>
                <a:gd name="T45" fmla="*/ 113 h 202"/>
                <a:gd name="T46" fmla="*/ 8 w 367"/>
                <a:gd name="T47" fmla="*/ 107 h 202"/>
                <a:gd name="T48" fmla="*/ 4 w 367"/>
                <a:gd name="T49" fmla="*/ 100 h 202"/>
                <a:gd name="T50" fmla="*/ 0 w 367"/>
                <a:gd name="T51" fmla="*/ 90 h 202"/>
                <a:gd name="T52" fmla="*/ 0 w 367"/>
                <a:gd name="T53" fmla="*/ 77 h 202"/>
                <a:gd name="T54" fmla="*/ 2 w 367"/>
                <a:gd name="T55" fmla="*/ 61 h 202"/>
                <a:gd name="T56" fmla="*/ 4 w 367"/>
                <a:gd name="T57" fmla="*/ 42 h 202"/>
                <a:gd name="T58" fmla="*/ 6 w 367"/>
                <a:gd name="T59" fmla="*/ 30 h 202"/>
                <a:gd name="T60" fmla="*/ 11 w 367"/>
                <a:gd name="T61" fmla="*/ 23 h 202"/>
                <a:gd name="T62" fmla="*/ 19 w 367"/>
                <a:gd name="T63" fmla="*/ 15 h 202"/>
                <a:gd name="T64" fmla="*/ 29 w 367"/>
                <a:gd name="T65" fmla="*/ 9 h 202"/>
                <a:gd name="T66" fmla="*/ 40 w 367"/>
                <a:gd name="T67" fmla="*/ 5 h 202"/>
                <a:gd name="T68" fmla="*/ 52 w 367"/>
                <a:gd name="T69" fmla="*/ 2 h 202"/>
                <a:gd name="T70" fmla="*/ 65 w 367"/>
                <a:gd name="T71" fmla="*/ 0 h 202"/>
                <a:gd name="T72" fmla="*/ 80 w 367"/>
                <a:gd name="T73" fmla="*/ 0 h 202"/>
                <a:gd name="T74" fmla="*/ 113 w 367"/>
                <a:gd name="T75" fmla="*/ 0 h 202"/>
                <a:gd name="T76" fmla="*/ 146 w 367"/>
                <a:gd name="T77" fmla="*/ 3 h 202"/>
                <a:gd name="T78" fmla="*/ 180 w 367"/>
                <a:gd name="T79" fmla="*/ 9 h 202"/>
                <a:gd name="T80" fmla="*/ 211 w 367"/>
                <a:gd name="T81" fmla="*/ 17 h 202"/>
                <a:gd name="T82" fmla="*/ 242 w 367"/>
                <a:gd name="T83" fmla="*/ 25 h 202"/>
                <a:gd name="T84" fmla="*/ 273 w 367"/>
                <a:gd name="T85" fmla="*/ 36 h 202"/>
                <a:gd name="T86" fmla="*/ 301 w 367"/>
                <a:gd name="T87" fmla="*/ 50 h 202"/>
                <a:gd name="T88" fmla="*/ 326 w 367"/>
                <a:gd name="T89" fmla="*/ 65 h 202"/>
                <a:gd name="T90" fmla="*/ 336 w 367"/>
                <a:gd name="T91" fmla="*/ 73 h 202"/>
                <a:gd name="T92" fmla="*/ 346 w 367"/>
                <a:gd name="T93" fmla="*/ 80 h 202"/>
                <a:gd name="T94" fmla="*/ 353 w 367"/>
                <a:gd name="T95" fmla="*/ 90 h 202"/>
                <a:gd name="T96" fmla="*/ 361 w 367"/>
                <a:gd name="T97" fmla="*/ 98 h 202"/>
                <a:gd name="T98" fmla="*/ 365 w 367"/>
                <a:gd name="T99" fmla="*/ 107 h 202"/>
                <a:gd name="T100" fmla="*/ 367 w 367"/>
                <a:gd name="T101" fmla="*/ 119 h 202"/>
                <a:gd name="T102" fmla="*/ 367 w 367"/>
                <a:gd name="T103" fmla="*/ 128 h 202"/>
                <a:gd name="T104" fmla="*/ 363 w 367"/>
                <a:gd name="T105" fmla="*/ 140 h 20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67"/>
                <a:gd name="T160" fmla="*/ 0 h 202"/>
                <a:gd name="T161" fmla="*/ 367 w 367"/>
                <a:gd name="T162" fmla="*/ 202 h 20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67" h="202">
                  <a:moveTo>
                    <a:pt x="363" y="140"/>
                  </a:moveTo>
                  <a:lnTo>
                    <a:pt x="355" y="159"/>
                  </a:lnTo>
                  <a:lnTo>
                    <a:pt x="349" y="175"/>
                  </a:lnTo>
                  <a:lnTo>
                    <a:pt x="342" y="186"/>
                  </a:lnTo>
                  <a:lnTo>
                    <a:pt x="336" y="194"/>
                  </a:lnTo>
                  <a:lnTo>
                    <a:pt x="328" y="198"/>
                  </a:lnTo>
                  <a:lnTo>
                    <a:pt x="322" y="202"/>
                  </a:lnTo>
                  <a:lnTo>
                    <a:pt x="315" y="202"/>
                  </a:lnTo>
                  <a:lnTo>
                    <a:pt x="305" y="200"/>
                  </a:lnTo>
                  <a:lnTo>
                    <a:pt x="284" y="190"/>
                  </a:lnTo>
                  <a:lnTo>
                    <a:pt x="255" y="175"/>
                  </a:lnTo>
                  <a:lnTo>
                    <a:pt x="240" y="167"/>
                  </a:lnTo>
                  <a:lnTo>
                    <a:pt x="219" y="157"/>
                  </a:lnTo>
                  <a:lnTo>
                    <a:pt x="198" y="150"/>
                  </a:lnTo>
                  <a:lnTo>
                    <a:pt x="173" y="140"/>
                  </a:lnTo>
                  <a:lnTo>
                    <a:pt x="148" y="134"/>
                  </a:lnTo>
                  <a:lnTo>
                    <a:pt x="125" y="128"/>
                  </a:lnTo>
                  <a:lnTo>
                    <a:pt x="104" y="127"/>
                  </a:lnTo>
                  <a:lnTo>
                    <a:pt x="84" y="123"/>
                  </a:lnTo>
                  <a:lnTo>
                    <a:pt x="54" y="121"/>
                  </a:lnTo>
                  <a:lnTo>
                    <a:pt x="29" y="119"/>
                  </a:lnTo>
                  <a:lnTo>
                    <a:pt x="19" y="115"/>
                  </a:lnTo>
                  <a:lnTo>
                    <a:pt x="13" y="113"/>
                  </a:lnTo>
                  <a:lnTo>
                    <a:pt x="8" y="107"/>
                  </a:lnTo>
                  <a:lnTo>
                    <a:pt x="4" y="100"/>
                  </a:lnTo>
                  <a:lnTo>
                    <a:pt x="0" y="90"/>
                  </a:lnTo>
                  <a:lnTo>
                    <a:pt x="0" y="77"/>
                  </a:lnTo>
                  <a:lnTo>
                    <a:pt x="2" y="61"/>
                  </a:lnTo>
                  <a:lnTo>
                    <a:pt x="4" y="42"/>
                  </a:lnTo>
                  <a:lnTo>
                    <a:pt x="6" y="30"/>
                  </a:lnTo>
                  <a:lnTo>
                    <a:pt x="11" y="23"/>
                  </a:lnTo>
                  <a:lnTo>
                    <a:pt x="19" y="15"/>
                  </a:lnTo>
                  <a:lnTo>
                    <a:pt x="29" y="9"/>
                  </a:lnTo>
                  <a:lnTo>
                    <a:pt x="40" y="5"/>
                  </a:lnTo>
                  <a:lnTo>
                    <a:pt x="52" y="2"/>
                  </a:lnTo>
                  <a:lnTo>
                    <a:pt x="65" y="0"/>
                  </a:lnTo>
                  <a:lnTo>
                    <a:pt x="80" y="0"/>
                  </a:lnTo>
                  <a:lnTo>
                    <a:pt x="113" y="0"/>
                  </a:lnTo>
                  <a:lnTo>
                    <a:pt x="146" y="3"/>
                  </a:lnTo>
                  <a:lnTo>
                    <a:pt x="180" y="9"/>
                  </a:lnTo>
                  <a:lnTo>
                    <a:pt x="211" y="17"/>
                  </a:lnTo>
                  <a:lnTo>
                    <a:pt x="242" y="25"/>
                  </a:lnTo>
                  <a:lnTo>
                    <a:pt x="273" y="36"/>
                  </a:lnTo>
                  <a:lnTo>
                    <a:pt x="301" y="50"/>
                  </a:lnTo>
                  <a:lnTo>
                    <a:pt x="326" y="65"/>
                  </a:lnTo>
                  <a:lnTo>
                    <a:pt x="336" y="73"/>
                  </a:lnTo>
                  <a:lnTo>
                    <a:pt x="346" y="80"/>
                  </a:lnTo>
                  <a:lnTo>
                    <a:pt x="353" y="90"/>
                  </a:lnTo>
                  <a:lnTo>
                    <a:pt x="361" y="98"/>
                  </a:lnTo>
                  <a:lnTo>
                    <a:pt x="365" y="107"/>
                  </a:lnTo>
                  <a:lnTo>
                    <a:pt x="367" y="119"/>
                  </a:lnTo>
                  <a:lnTo>
                    <a:pt x="367" y="128"/>
                  </a:lnTo>
                  <a:lnTo>
                    <a:pt x="363" y="140"/>
                  </a:lnTo>
                </a:path>
              </a:pathLst>
            </a:custGeom>
            <a:solidFill>
              <a:srgbClr val="CCECFF"/>
            </a:solidFill>
            <a:ln w="28575" cmpd="sng">
              <a:solidFill>
                <a:srgbClr val="244890"/>
              </a:solidFill>
              <a:prstDash val="solid"/>
              <a:round/>
              <a:headEnd/>
              <a:tailEnd/>
            </a:ln>
          </p:spPr>
          <p:txBody>
            <a:bodyPr/>
            <a:lstStyle/>
            <a:p>
              <a:endParaRPr lang="el-GR"/>
            </a:p>
          </p:txBody>
        </p:sp>
        <p:sp>
          <p:nvSpPr>
            <p:cNvPr id="59428" name="Freeform 34"/>
            <p:cNvSpPr>
              <a:spLocks/>
            </p:cNvSpPr>
            <p:nvPr/>
          </p:nvSpPr>
          <p:spPr bwMode="auto">
            <a:xfrm rot="21107054" flipH="1">
              <a:off x="3649" y="3074"/>
              <a:ext cx="368" cy="377"/>
            </a:xfrm>
            <a:custGeom>
              <a:avLst/>
              <a:gdLst>
                <a:gd name="T0" fmla="*/ 204 w 235"/>
                <a:gd name="T1" fmla="*/ 14 h 241"/>
                <a:gd name="T2" fmla="*/ 215 w 235"/>
                <a:gd name="T3" fmla="*/ 25 h 241"/>
                <a:gd name="T4" fmla="*/ 223 w 235"/>
                <a:gd name="T5" fmla="*/ 33 h 241"/>
                <a:gd name="T6" fmla="*/ 229 w 235"/>
                <a:gd name="T7" fmla="*/ 41 h 241"/>
                <a:gd name="T8" fmla="*/ 233 w 235"/>
                <a:gd name="T9" fmla="*/ 48 h 241"/>
                <a:gd name="T10" fmla="*/ 235 w 235"/>
                <a:gd name="T11" fmla="*/ 54 h 241"/>
                <a:gd name="T12" fmla="*/ 235 w 235"/>
                <a:gd name="T13" fmla="*/ 60 h 241"/>
                <a:gd name="T14" fmla="*/ 231 w 235"/>
                <a:gd name="T15" fmla="*/ 66 h 241"/>
                <a:gd name="T16" fmla="*/ 227 w 235"/>
                <a:gd name="T17" fmla="*/ 72 h 241"/>
                <a:gd name="T18" fmla="*/ 194 w 235"/>
                <a:gd name="T19" fmla="*/ 98 h 241"/>
                <a:gd name="T20" fmla="*/ 146 w 235"/>
                <a:gd name="T21" fmla="*/ 145 h 241"/>
                <a:gd name="T22" fmla="*/ 102 w 235"/>
                <a:gd name="T23" fmla="*/ 198 h 241"/>
                <a:gd name="T24" fmla="*/ 73 w 235"/>
                <a:gd name="T25" fmla="*/ 231 h 241"/>
                <a:gd name="T26" fmla="*/ 68 w 235"/>
                <a:gd name="T27" fmla="*/ 235 h 241"/>
                <a:gd name="T28" fmla="*/ 62 w 235"/>
                <a:gd name="T29" fmla="*/ 239 h 241"/>
                <a:gd name="T30" fmla="*/ 56 w 235"/>
                <a:gd name="T31" fmla="*/ 241 h 241"/>
                <a:gd name="T32" fmla="*/ 48 w 235"/>
                <a:gd name="T33" fmla="*/ 241 h 241"/>
                <a:gd name="T34" fmla="*/ 43 w 235"/>
                <a:gd name="T35" fmla="*/ 239 h 241"/>
                <a:gd name="T36" fmla="*/ 35 w 235"/>
                <a:gd name="T37" fmla="*/ 235 h 241"/>
                <a:gd name="T38" fmla="*/ 27 w 235"/>
                <a:gd name="T39" fmla="*/ 231 h 241"/>
                <a:gd name="T40" fmla="*/ 20 w 235"/>
                <a:gd name="T41" fmla="*/ 223 h 241"/>
                <a:gd name="T42" fmla="*/ 12 w 235"/>
                <a:gd name="T43" fmla="*/ 216 h 241"/>
                <a:gd name="T44" fmla="*/ 6 w 235"/>
                <a:gd name="T45" fmla="*/ 208 h 241"/>
                <a:gd name="T46" fmla="*/ 2 w 235"/>
                <a:gd name="T47" fmla="*/ 200 h 241"/>
                <a:gd name="T48" fmla="*/ 0 w 235"/>
                <a:gd name="T49" fmla="*/ 193 h 241"/>
                <a:gd name="T50" fmla="*/ 0 w 235"/>
                <a:gd name="T51" fmla="*/ 183 h 241"/>
                <a:gd name="T52" fmla="*/ 2 w 235"/>
                <a:gd name="T53" fmla="*/ 175 h 241"/>
                <a:gd name="T54" fmla="*/ 4 w 235"/>
                <a:gd name="T55" fmla="*/ 166 h 241"/>
                <a:gd name="T56" fmla="*/ 8 w 235"/>
                <a:gd name="T57" fmla="*/ 156 h 241"/>
                <a:gd name="T58" fmla="*/ 20 w 235"/>
                <a:gd name="T59" fmla="*/ 137 h 241"/>
                <a:gd name="T60" fmla="*/ 31 w 235"/>
                <a:gd name="T61" fmla="*/ 118 h 241"/>
                <a:gd name="T62" fmla="*/ 46 w 235"/>
                <a:gd name="T63" fmla="*/ 97 h 241"/>
                <a:gd name="T64" fmla="*/ 62 w 235"/>
                <a:gd name="T65" fmla="*/ 79 h 241"/>
                <a:gd name="T66" fmla="*/ 77 w 235"/>
                <a:gd name="T67" fmla="*/ 60 h 241"/>
                <a:gd name="T68" fmla="*/ 94 w 235"/>
                <a:gd name="T69" fmla="*/ 43 h 241"/>
                <a:gd name="T70" fmla="*/ 112 w 235"/>
                <a:gd name="T71" fmla="*/ 27 h 241"/>
                <a:gd name="T72" fmla="*/ 131 w 235"/>
                <a:gd name="T73" fmla="*/ 14 h 241"/>
                <a:gd name="T74" fmla="*/ 141 w 235"/>
                <a:gd name="T75" fmla="*/ 8 h 241"/>
                <a:gd name="T76" fmla="*/ 148 w 235"/>
                <a:gd name="T77" fmla="*/ 4 h 241"/>
                <a:gd name="T78" fmla="*/ 158 w 235"/>
                <a:gd name="T79" fmla="*/ 2 h 241"/>
                <a:gd name="T80" fmla="*/ 167 w 235"/>
                <a:gd name="T81" fmla="*/ 0 h 241"/>
                <a:gd name="T82" fmla="*/ 177 w 235"/>
                <a:gd name="T83" fmla="*/ 2 h 241"/>
                <a:gd name="T84" fmla="*/ 187 w 235"/>
                <a:gd name="T85" fmla="*/ 4 h 241"/>
                <a:gd name="T86" fmla="*/ 194 w 235"/>
                <a:gd name="T87" fmla="*/ 8 h 241"/>
                <a:gd name="T88" fmla="*/ 204 w 235"/>
                <a:gd name="T89" fmla="*/ 14 h 2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5"/>
                <a:gd name="T136" fmla="*/ 0 h 241"/>
                <a:gd name="T137" fmla="*/ 235 w 235"/>
                <a:gd name="T138" fmla="*/ 241 h 2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5" h="241">
                  <a:moveTo>
                    <a:pt x="204" y="14"/>
                  </a:moveTo>
                  <a:lnTo>
                    <a:pt x="215" y="25"/>
                  </a:lnTo>
                  <a:lnTo>
                    <a:pt x="223" y="33"/>
                  </a:lnTo>
                  <a:lnTo>
                    <a:pt x="229" y="41"/>
                  </a:lnTo>
                  <a:lnTo>
                    <a:pt x="233" y="48"/>
                  </a:lnTo>
                  <a:lnTo>
                    <a:pt x="235" y="54"/>
                  </a:lnTo>
                  <a:lnTo>
                    <a:pt x="235" y="60"/>
                  </a:lnTo>
                  <a:lnTo>
                    <a:pt x="231" y="66"/>
                  </a:lnTo>
                  <a:lnTo>
                    <a:pt x="227" y="72"/>
                  </a:lnTo>
                  <a:lnTo>
                    <a:pt x="194" y="98"/>
                  </a:lnTo>
                  <a:lnTo>
                    <a:pt x="146" y="145"/>
                  </a:lnTo>
                  <a:lnTo>
                    <a:pt x="102" y="198"/>
                  </a:lnTo>
                  <a:lnTo>
                    <a:pt x="73" y="231"/>
                  </a:lnTo>
                  <a:lnTo>
                    <a:pt x="68" y="235"/>
                  </a:lnTo>
                  <a:lnTo>
                    <a:pt x="62" y="239"/>
                  </a:lnTo>
                  <a:lnTo>
                    <a:pt x="56" y="241"/>
                  </a:lnTo>
                  <a:lnTo>
                    <a:pt x="48" y="241"/>
                  </a:lnTo>
                  <a:lnTo>
                    <a:pt x="43" y="239"/>
                  </a:lnTo>
                  <a:lnTo>
                    <a:pt x="35" y="235"/>
                  </a:lnTo>
                  <a:lnTo>
                    <a:pt x="27" y="231"/>
                  </a:lnTo>
                  <a:lnTo>
                    <a:pt x="20" y="223"/>
                  </a:lnTo>
                  <a:lnTo>
                    <a:pt x="12" y="216"/>
                  </a:lnTo>
                  <a:lnTo>
                    <a:pt x="6" y="208"/>
                  </a:lnTo>
                  <a:lnTo>
                    <a:pt x="2" y="200"/>
                  </a:lnTo>
                  <a:lnTo>
                    <a:pt x="0" y="193"/>
                  </a:lnTo>
                  <a:lnTo>
                    <a:pt x="0" y="183"/>
                  </a:lnTo>
                  <a:lnTo>
                    <a:pt x="2" y="175"/>
                  </a:lnTo>
                  <a:lnTo>
                    <a:pt x="4" y="166"/>
                  </a:lnTo>
                  <a:lnTo>
                    <a:pt x="8" y="156"/>
                  </a:lnTo>
                  <a:lnTo>
                    <a:pt x="20" y="137"/>
                  </a:lnTo>
                  <a:lnTo>
                    <a:pt x="31" y="118"/>
                  </a:lnTo>
                  <a:lnTo>
                    <a:pt x="46" y="97"/>
                  </a:lnTo>
                  <a:lnTo>
                    <a:pt x="62" y="79"/>
                  </a:lnTo>
                  <a:lnTo>
                    <a:pt x="77" y="60"/>
                  </a:lnTo>
                  <a:lnTo>
                    <a:pt x="94" y="43"/>
                  </a:lnTo>
                  <a:lnTo>
                    <a:pt x="112" y="27"/>
                  </a:lnTo>
                  <a:lnTo>
                    <a:pt x="131" y="14"/>
                  </a:lnTo>
                  <a:lnTo>
                    <a:pt x="141" y="8"/>
                  </a:lnTo>
                  <a:lnTo>
                    <a:pt x="148" y="4"/>
                  </a:lnTo>
                  <a:lnTo>
                    <a:pt x="158" y="2"/>
                  </a:lnTo>
                  <a:lnTo>
                    <a:pt x="167" y="0"/>
                  </a:lnTo>
                  <a:lnTo>
                    <a:pt x="177" y="2"/>
                  </a:lnTo>
                  <a:lnTo>
                    <a:pt x="187" y="4"/>
                  </a:lnTo>
                  <a:lnTo>
                    <a:pt x="194" y="8"/>
                  </a:lnTo>
                  <a:lnTo>
                    <a:pt x="204" y="14"/>
                  </a:lnTo>
                </a:path>
              </a:pathLst>
            </a:custGeom>
            <a:solidFill>
              <a:srgbClr val="CCECFF"/>
            </a:solidFill>
            <a:ln w="28575" cmpd="sng">
              <a:solidFill>
                <a:srgbClr val="244890"/>
              </a:solidFill>
              <a:prstDash val="solid"/>
              <a:round/>
              <a:headEnd/>
              <a:tailEnd/>
            </a:ln>
          </p:spPr>
          <p:txBody>
            <a:bodyPr/>
            <a:lstStyle/>
            <a:p>
              <a:endParaRPr lang="el-GR"/>
            </a:p>
          </p:txBody>
        </p:sp>
      </p:grpSp>
      <p:sp>
        <p:nvSpPr>
          <p:cNvPr id="59404" name="Freeform 35"/>
          <p:cNvSpPr>
            <a:spLocks/>
          </p:cNvSpPr>
          <p:nvPr/>
        </p:nvSpPr>
        <p:spPr bwMode="auto">
          <a:xfrm>
            <a:off x="4994275" y="406402"/>
            <a:ext cx="1208088" cy="692150"/>
          </a:xfrm>
          <a:custGeom>
            <a:avLst/>
            <a:gdLst>
              <a:gd name="T0" fmla="*/ 4 w 357"/>
              <a:gd name="T1" fmla="*/ 146 h 205"/>
              <a:gd name="T2" fmla="*/ 11 w 357"/>
              <a:gd name="T3" fmla="*/ 163 h 205"/>
              <a:gd name="T4" fmla="*/ 19 w 357"/>
              <a:gd name="T5" fmla="*/ 178 h 205"/>
              <a:gd name="T6" fmla="*/ 25 w 357"/>
              <a:gd name="T7" fmla="*/ 190 h 205"/>
              <a:gd name="T8" fmla="*/ 32 w 357"/>
              <a:gd name="T9" fmla="*/ 198 h 205"/>
              <a:gd name="T10" fmla="*/ 38 w 357"/>
              <a:gd name="T11" fmla="*/ 203 h 205"/>
              <a:gd name="T12" fmla="*/ 46 w 357"/>
              <a:gd name="T13" fmla="*/ 205 h 205"/>
              <a:gd name="T14" fmla="*/ 54 w 357"/>
              <a:gd name="T15" fmla="*/ 205 h 205"/>
              <a:gd name="T16" fmla="*/ 63 w 357"/>
              <a:gd name="T17" fmla="*/ 201 h 205"/>
              <a:gd name="T18" fmla="*/ 84 w 357"/>
              <a:gd name="T19" fmla="*/ 192 h 205"/>
              <a:gd name="T20" fmla="*/ 111 w 357"/>
              <a:gd name="T21" fmla="*/ 176 h 205"/>
              <a:gd name="T22" fmla="*/ 128 w 357"/>
              <a:gd name="T23" fmla="*/ 167 h 205"/>
              <a:gd name="T24" fmla="*/ 148 w 357"/>
              <a:gd name="T25" fmla="*/ 159 h 205"/>
              <a:gd name="T26" fmla="*/ 169 w 357"/>
              <a:gd name="T27" fmla="*/ 150 h 205"/>
              <a:gd name="T28" fmla="*/ 194 w 357"/>
              <a:gd name="T29" fmla="*/ 140 h 205"/>
              <a:gd name="T30" fmla="*/ 219 w 357"/>
              <a:gd name="T31" fmla="*/ 132 h 205"/>
              <a:gd name="T32" fmla="*/ 240 w 357"/>
              <a:gd name="T33" fmla="*/ 126 h 205"/>
              <a:gd name="T34" fmla="*/ 261 w 357"/>
              <a:gd name="T35" fmla="*/ 123 h 205"/>
              <a:gd name="T36" fmla="*/ 278 w 357"/>
              <a:gd name="T37" fmla="*/ 121 h 205"/>
              <a:gd name="T38" fmla="*/ 309 w 357"/>
              <a:gd name="T39" fmla="*/ 119 h 205"/>
              <a:gd name="T40" fmla="*/ 330 w 357"/>
              <a:gd name="T41" fmla="*/ 117 h 205"/>
              <a:gd name="T42" fmla="*/ 338 w 357"/>
              <a:gd name="T43" fmla="*/ 113 h 205"/>
              <a:gd name="T44" fmla="*/ 346 w 357"/>
              <a:gd name="T45" fmla="*/ 111 h 205"/>
              <a:gd name="T46" fmla="*/ 349 w 357"/>
              <a:gd name="T47" fmla="*/ 105 h 205"/>
              <a:gd name="T48" fmla="*/ 353 w 357"/>
              <a:gd name="T49" fmla="*/ 100 h 205"/>
              <a:gd name="T50" fmla="*/ 357 w 357"/>
              <a:gd name="T51" fmla="*/ 90 h 205"/>
              <a:gd name="T52" fmla="*/ 357 w 357"/>
              <a:gd name="T53" fmla="*/ 76 h 205"/>
              <a:gd name="T54" fmla="*/ 357 w 357"/>
              <a:gd name="T55" fmla="*/ 61 h 205"/>
              <a:gd name="T56" fmla="*/ 355 w 357"/>
              <a:gd name="T57" fmla="*/ 40 h 205"/>
              <a:gd name="T58" fmla="*/ 353 w 357"/>
              <a:gd name="T59" fmla="*/ 32 h 205"/>
              <a:gd name="T60" fmla="*/ 349 w 357"/>
              <a:gd name="T61" fmla="*/ 23 h 205"/>
              <a:gd name="T62" fmla="*/ 342 w 357"/>
              <a:gd name="T63" fmla="*/ 17 h 205"/>
              <a:gd name="T64" fmla="*/ 334 w 357"/>
              <a:gd name="T65" fmla="*/ 11 h 205"/>
              <a:gd name="T66" fmla="*/ 322 w 357"/>
              <a:gd name="T67" fmla="*/ 7 h 205"/>
              <a:gd name="T68" fmla="*/ 309 w 357"/>
              <a:gd name="T69" fmla="*/ 3 h 205"/>
              <a:gd name="T70" fmla="*/ 296 w 357"/>
              <a:gd name="T71" fmla="*/ 1 h 205"/>
              <a:gd name="T72" fmla="*/ 282 w 357"/>
              <a:gd name="T73" fmla="*/ 0 h 205"/>
              <a:gd name="T74" fmla="*/ 249 w 357"/>
              <a:gd name="T75" fmla="*/ 0 h 205"/>
              <a:gd name="T76" fmla="*/ 215 w 357"/>
              <a:gd name="T77" fmla="*/ 1 h 205"/>
              <a:gd name="T78" fmla="*/ 182 w 357"/>
              <a:gd name="T79" fmla="*/ 9 h 205"/>
              <a:gd name="T80" fmla="*/ 150 w 357"/>
              <a:gd name="T81" fmla="*/ 17 h 205"/>
              <a:gd name="T82" fmla="*/ 119 w 357"/>
              <a:gd name="T83" fmla="*/ 26 h 205"/>
              <a:gd name="T84" fmla="*/ 90 w 357"/>
              <a:gd name="T85" fmla="*/ 40 h 205"/>
              <a:gd name="T86" fmla="*/ 61 w 357"/>
              <a:gd name="T87" fmla="*/ 53 h 205"/>
              <a:gd name="T88" fmla="*/ 38 w 357"/>
              <a:gd name="T89" fmla="*/ 69 h 205"/>
              <a:gd name="T90" fmla="*/ 27 w 357"/>
              <a:gd name="T91" fmla="*/ 76 h 205"/>
              <a:gd name="T92" fmla="*/ 17 w 357"/>
              <a:gd name="T93" fmla="*/ 86 h 205"/>
              <a:gd name="T94" fmla="*/ 9 w 357"/>
              <a:gd name="T95" fmla="*/ 94 h 205"/>
              <a:gd name="T96" fmla="*/ 6 w 357"/>
              <a:gd name="T97" fmla="*/ 103 h 205"/>
              <a:gd name="T98" fmla="*/ 2 w 357"/>
              <a:gd name="T99" fmla="*/ 113 h 205"/>
              <a:gd name="T100" fmla="*/ 0 w 357"/>
              <a:gd name="T101" fmla="*/ 125 h 205"/>
              <a:gd name="T102" fmla="*/ 0 w 357"/>
              <a:gd name="T103" fmla="*/ 134 h 205"/>
              <a:gd name="T104" fmla="*/ 4 w 357"/>
              <a:gd name="T105" fmla="*/ 146 h 20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57"/>
              <a:gd name="T160" fmla="*/ 0 h 205"/>
              <a:gd name="T161" fmla="*/ 357 w 357"/>
              <a:gd name="T162" fmla="*/ 205 h 20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57" h="205">
                <a:moveTo>
                  <a:pt x="4" y="146"/>
                </a:moveTo>
                <a:lnTo>
                  <a:pt x="11" y="163"/>
                </a:lnTo>
                <a:lnTo>
                  <a:pt x="19" y="178"/>
                </a:lnTo>
                <a:lnTo>
                  <a:pt x="25" y="190"/>
                </a:lnTo>
                <a:lnTo>
                  <a:pt x="32" y="198"/>
                </a:lnTo>
                <a:lnTo>
                  <a:pt x="38" y="203"/>
                </a:lnTo>
                <a:lnTo>
                  <a:pt x="46" y="205"/>
                </a:lnTo>
                <a:lnTo>
                  <a:pt x="54" y="205"/>
                </a:lnTo>
                <a:lnTo>
                  <a:pt x="63" y="201"/>
                </a:lnTo>
                <a:lnTo>
                  <a:pt x="84" y="192"/>
                </a:lnTo>
                <a:lnTo>
                  <a:pt x="111" y="176"/>
                </a:lnTo>
                <a:lnTo>
                  <a:pt x="128" y="167"/>
                </a:lnTo>
                <a:lnTo>
                  <a:pt x="148" y="159"/>
                </a:lnTo>
                <a:lnTo>
                  <a:pt x="169" y="150"/>
                </a:lnTo>
                <a:lnTo>
                  <a:pt x="194" y="140"/>
                </a:lnTo>
                <a:lnTo>
                  <a:pt x="219" y="132"/>
                </a:lnTo>
                <a:lnTo>
                  <a:pt x="240" y="126"/>
                </a:lnTo>
                <a:lnTo>
                  <a:pt x="261" y="123"/>
                </a:lnTo>
                <a:lnTo>
                  <a:pt x="278" y="121"/>
                </a:lnTo>
                <a:lnTo>
                  <a:pt x="309" y="119"/>
                </a:lnTo>
                <a:lnTo>
                  <a:pt x="330" y="117"/>
                </a:lnTo>
                <a:lnTo>
                  <a:pt x="338" y="113"/>
                </a:lnTo>
                <a:lnTo>
                  <a:pt x="346" y="111"/>
                </a:lnTo>
                <a:lnTo>
                  <a:pt x="349" y="105"/>
                </a:lnTo>
                <a:lnTo>
                  <a:pt x="353" y="100"/>
                </a:lnTo>
                <a:lnTo>
                  <a:pt x="357" y="90"/>
                </a:lnTo>
                <a:lnTo>
                  <a:pt x="357" y="76"/>
                </a:lnTo>
                <a:lnTo>
                  <a:pt x="357" y="61"/>
                </a:lnTo>
                <a:lnTo>
                  <a:pt x="355" y="40"/>
                </a:lnTo>
                <a:lnTo>
                  <a:pt x="353" y="32"/>
                </a:lnTo>
                <a:lnTo>
                  <a:pt x="349" y="23"/>
                </a:lnTo>
                <a:lnTo>
                  <a:pt x="342" y="17"/>
                </a:lnTo>
                <a:lnTo>
                  <a:pt x="334" y="11"/>
                </a:lnTo>
                <a:lnTo>
                  <a:pt x="322" y="7"/>
                </a:lnTo>
                <a:lnTo>
                  <a:pt x="309" y="3"/>
                </a:lnTo>
                <a:lnTo>
                  <a:pt x="296" y="1"/>
                </a:lnTo>
                <a:lnTo>
                  <a:pt x="282" y="0"/>
                </a:lnTo>
                <a:lnTo>
                  <a:pt x="249" y="0"/>
                </a:lnTo>
                <a:lnTo>
                  <a:pt x="215" y="1"/>
                </a:lnTo>
                <a:lnTo>
                  <a:pt x="182" y="9"/>
                </a:lnTo>
                <a:lnTo>
                  <a:pt x="150" y="17"/>
                </a:lnTo>
                <a:lnTo>
                  <a:pt x="119" y="26"/>
                </a:lnTo>
                <a:lnTo>
                  <a:pt x="90" y="40"/>
                </a:lnTo>
                <a:lnTo>
                  <a:pt x="61" y="53"/>
                </a:lnTo>
                <a:lnTo>
                  <a:pt x="38" y="69"/>
                </a:lnTo>
                <a:lnTo>
                  <a:pt x="27" y="76"/>
                </a:lnTo>
                <a:lnTo>
                  <a:pt x="17" y="86"/>
                </a:lnTo>
                <a:lnTo>
                  <a:pt x="9" y="94"/>
                </a:lnTo>
                <a:lnTo>
                  <a:pt x="6" y="103"/>
                </a:lnTo>
                <a:lnTo>
                  <a:pt x="2" y="113"/>
                </a:lnTo>
                <a:lnTo>
                  <a:pt x="0" y="125"/>
                </a:lnTo>
                <a:lnTo>
                  <a:pt x="0" y="134"/>
                </a:lnTo>
                <a:lnTo>
                  <a:pt x="4" y="146"/>
                </a:lnTo>
              </a:path>
            </a:pathLst>
          </a:custGeom>
          <a:solidFill>
            <a:srgbClr val="CCECFF"/>
          </a:solidFill>
          <a:ln w="28575" cmpd="sng">
            <a:solidFill>
              <a:srgbClr val="244890"/>
            </a:solidFill>
            <a:prstDash val="solid"/>
            <a:round/>
            <a:headEnd/>
            <a:tailEnd/>
          </a:ln>
        </p:spPr>
        <p:txBody>
          <a:bodyPr/>
          <a:lstStyle/>
          <a:p>
            <a:endParaRPr lang="el-GR"/>
          </a:p>
        </p:txBody>
      </p:sp>
      <p:sp>
        <p:nvSpPr>
          <p:cNvPr id="59405" name="Freeform 36"/>
          <p:cNvSpPr>
            <a:spLocks/>
          </p:cNvSpPr>
          <p:nvPr/>
        </p:nvSpPr>
        <p:spPr bwMode="auto">
          <a:xfrm>
            <a:off x="6223004" y="398464"/>
            <a:ext cx="1241425" cy="684212"/>
          </a:xfrm>
          <a:custGeom>
            <a:avLst/>
            <a:gdLst>
              <a:gd name="T0" fmla="*/ 363 w 367"/>
              <a:gd name="T1" fmla="*/ 140 h 202"/>
              <a:gd name="T2" fmla="*/ 355 w 367"/>
              <a:gd name="T3" fmla="*/ 159 h 202"/>
              <a:gd name="T4" fmla="*/ 349 w 367"/>
              <a:gd name="T5" fmla="*/ 175 h 202"/>
              <a:gd name="T6" fmla="*/ 342 w 367"/>
              <a:gd name="T7" fmla="*/ 186 h 202"/>
              <a:gd name="T8" fmla="*/ 336 w 367"/>
              <a:gd name="T9" fmla="*/ 194 h 202"/>
              <a:gd name="T10" fmla="*/ 328 w 367"/>
              <a:gd name="T11" fmla="*/ 198 h 202"/>
              <a:gd name="T12" fmla="*/ 322 w 367"/>
              <a:gd name="T13" fmla="*/ 202 h 202"/>
              <a:gd name="T14" fmla="*/ 315 w 367"/>
              <a:gd name="T15" fmla="*/ 202 h 202"/>
              <a:gd name="T16" fmla="*/ 305 w 367"/>
              <a:gd name="T17" fmla="*/ 200 h 202"/>
              <a:gd name="T18" fmla="*/ 284 w 367"/>
              <a:gd name="T19" fmla="*/ 190 h 202"/>
              <a:gd name="T20" fmla="*/ 255 w 367"/>
              <a:gd name="T21" fmla="*/ 175 h 202"/>
              <a:gd name="T22" fmla="*/ 240 w 367"/>
              <a:gd name="T23" fmla="*/ 167 h 202"/>
              <a:gd name="T24" fmla="*/ 219 w 367"/>
              <a:gd name="T25" fmla="*/ 157 h 202"/>
              <a:gd name="T26" fmla="*/ 198 w 367"/>
              <a:gd name="T27" fmla="*/ 150 h 202"/>
              <a:gd name="T28" fmla="*/ 173 w 367"/>
              <a:gd name="T29" fmla="*/ 140 h 202"/>
              <a:gd name="T30" fmla="*/ 148 w 367"/>
              <a:gd name="T31" fmla="*/ 134 h 202"/>
              <a:gd name="T32" fmla="*/ 125 w 367"/>
              <a:gd name="T33" fmla="*/ 128 h 202"/>
              <a:gd name="T34" fmla="*/ 104 w 367"/>
              <a:gd name="T35" fmla="*/ 127 h 202"/>
              <a:gd name="T36" fmla="*/ 84 w 367"/>
              <a:gd name="T37" fmla="*/ 123 h 202"/>
              <a:gd name="T38" fmla="*/ 54 w 367"/>
              <a:gd name="T39" fmla="*/ 121 h 202"/>
              <a:gd name="T40" fmla="*/ 29 w 367"/>
              <a:gd name="T41" fmla="*/ 119 h 202"/>
              <a:gd name="T42" fmla="*/ 19 w 367"/>
              <a:gd name="T43" fmla="*/ 115 h 202"/>
              <a:gd name="T44" fmla="*/ 13 w 367"/>
              <a:gd name="T45" fmla="*/ 113 h 202"/>
              <a:gd name="T46" fmla="*/ 8 w 367"/>
              <a:gd name="T47" fmla="*/ 107 h 202"/>
              <a:gd name="T48" fmla="*/ 4 w 367"/>
              <a:gd name="T49" fmla="*/ 100 h 202"/>
              <a:gd name="T50" fmla="*/ 0 w 367"/>
              <a:gd name="T51" fmla="*/ 90 h 202"/>
              <a:gd name="T52" fmla="*/ 0 w 367"/>
              <a:gd name="T53" fmla="*/ 77 h 202"/>
              <a:gd name="T54" fmla="*/ 2 w 367"/>
              <a:gd name="T55" fmla="*/ 61 h 202"/>
              <a:gd name="T56" fmla="*/ 4 w 367"/>
              <a:gd name="T57" fmla="*/ 42 h 202"/>
              <a:gd name="T58" fmla="*/ 6 w 367"/>
              <a:gd name="T59" fmla="*/ 30 h 202"/>
              <a:gd name="T60" fmla="*/ 11 w 367"/>
              <a:gd name="T61" fmla="*/ 23 h 202"/>
              <a:gd name="T62" fmla="*/ 19 w 367"/>
              <a:gd name="T63" fmla="*/ 15 h 202"/>
              <a:gd name="T64" fmla="*/ 29 w 367"/>
              <a:gd name="T65" fmla="*/ 9 h 202"/>
              <a:gd name="T66" fmla="*/ 40 w 367"/>
              <a:gd name="T67" fmla="*/ 5 h 202"/>
              <a:gd name="T68" fmla="*/ 52 w 367"/>
              <a:gd name="T69" fmla="*/ 2 h 202"/>
              <a:gd name="T70" fmla="*/ 65 w 367"/>
              <a:gd name="T71" fmla="*/ 0 h 202"/>
              <a:gd name="T72" fmla="*/ 80 w 367"/>
              <a:gd name="T73" fmla="*/ 0 h 202"/>
              <a:gd name="T74" fmla="*/ 113 w 367"/>
              <a:gd name="T75" fmla="*/ 0 h 202"/>
              <a:gd name="T76" fmla="*/ 146 w 367"/>
              <a:gd name="T77" fmla="*/ 3 h 202"/>
              <a:gd name="T78" fmla="*/ 180 w 367"/>
              <a:gd name="T79" fmla="*/ 9 h 202"/>
              <a:gd name="T80" fmla="*/ 211 w 367"/>
              <a:gd name="T81" fmla="*/ 17 h 202"/>
              <a:gd name="T82" fmla="*/ 242 w 367"/>
              <a:gd name="T83" fmla="*/ 25 h 202"/>
              <a:gd name="T84" fmla="*/ 273 w 367"/>
              <a:gd name="T85" fmla="*/ 36 h 202"/>
              <a:gd name="T86" fmla="*/ 301 w 367"/>
              <a:gd name="T87" fmla="*/ 50 h 202"/>
              <a:gd name="T88" fmla="*/ 326 w 367"/>
              <a:gd name="T89" fmla="*/ 65 h 202"/>
              <a:gd name="T90" fmla="*/ 336 w 367"/>
              <a:gd name="T91" fmla="*/ 73 h 202"/>
              <a:gd name="T92" fmla="*/ 346 w 367"/>
              <a:gd name="T93" fmla="*/ 80 h 202"/>
              <a:gd name="T94" fmla="*/ 353 w 367"/>
              <a:gd name="T95" fmla="*/ 90 h 202"/>
              <a:gd name="T96" fmla="*/ 361 w 367"/>
              <a:gd name="T97" fmla="*/ 98 h 202"/>
              <a:gd name="T98" fmla="*/ 365 w 367"/>
              <a:gd name="T99" fmla="*/ 107 h 202"/>
              <a:gd name="T100" fmla="*/ 367 w 367"/>
              <a:gd name="T101" fmla="*/ 119 h 202"/>
              <a:gd name="T102" fmla="*/ 367 w 367"/>
              <a:gd name="T103" fmla="*/ 128 h 202"/>
              <a:gd name="T104" fmla="*/ 363 w 367"/>
              <a:gd name="T105" fmla="*/ 140 h 20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67"/>
              <a:gd name="T160" fmla="*/ 0 h 202"/>
              <a:gd name="T161" fmla="*/ 367 w 367"/>
              <a:gd name="T162" fmla="*/ 202 h 20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67" h="202">
                <a:moveTo>
                  <a:pt x="363" y="140"/>
                </a:moveTo>
                <a:lnTo>
                  <a:pt x="355" y="159"/>
                </a:lnTo>
                <a:lnTo>
                  <a:pt x="349" y="175"/>
                </a:lnTo>
                <a:lnTo>
                  <a:pt x="342" y="186"/>
                </a:lnTo>
                <a:lnTo>
                  <a:pt x="336" y="194"/>
                </a:lnTo>
                <a:lnTo>
                  <a:pt x="328" y="198"/>
                </a:lnTo>
                <a:lnTo>
                  <a:pt x="322" y="202"/>
                </a:lnTo>
                <a:lnTo>
                  <a:pt x="315" y="202"/>
                </a:lnTo>
                <a:lnTo>
                  <a:pt x="305" y="200"/>
                </a:lnTo>
                <a:lnTo>
                  <a:pt x="284" y="190"/>
                </a:lnTo>
                <a:lnTo>
                  <a:pt x="255" y="175"/>
                </a:lnTo>
                <a:lnTo>
                  <a:pt x="240" y="167"/>
                </a:lnTo>
                <a:lnTo>
                  <a:pt x="219" y="157"/>
                </a:lnTo>
                <a:lnTo>
                  <a:pt x="198" y="150"/>
                </a:lnTo>
                <a:lnTo>
                  <a:pt x="173" y="140"/>
                </a:lnTo>
                <a:lnTo>
                  <a:pt x="148" y="134"/>
                </a:lnTo>
                <a:lnTo>
                  <a:pt x="125" y="128"/>
                </a:lnTo>
                <a:lnTo>
                  <a:pt x="104" y="127"/>
                </a:lnTo>
                <a:lnTo>
                  <a:pt x="84" y="123"/>
                </a:lnTo>
                <a:lnTo>
                  <a:pt x="54" y="121"/>
                </a:lnTo>
                <a:lnTo>
                  <a:pt x="29" y="119"/>
                </a:lnTo>
                <a:lnTo>
                  <a:pt x="19" y="115"/>
                </a:lnTo>
                <a:lnTo>
                  <a:pt x="13" y="113"/>
                </a:lnTo>
                <a:lnTo>
                  <a:pt x="8" y="107"/>
                </a:lnTo>
                <a:lnTo>
                  <a:pt x="4" y="100"/>
                </a:lnTo>
                <a:lnTo>
                  <a:pt x="0" y="90"/>
                </a:lnTo>
                <a:lnTo>
                  <a:pt x="0" y="77"/>
                </a:lnTo>
                <a:lnTo>
                  <a:pt x="2" y="61"/>
                </a:lnTo>
                <a:lnTo>
                  <a:pt x="4" y="42"/>
                </a:lnTo>
                <a:lnTo>
                  <a:pt x="6" y="30"/>
                </a:lnTo>
                <a:lnTo>
                  <a:pt x="11" y="23"/>
                </a:lnTo>
                <a:lnTo>
                  <a:pt x="19" y="15"/>
                </a:lnTo>
                <a:lnTo>
                  <a:pt x="29" y="9"/>
                </a:lnTo>
                <a:lnTo>
                  <a:pt x="40" y="5"/>
                </a:lnTo>
                <a:lnTo>
                  <a:pt x="52" y="2"/>
                </a:lnTo>
                <a:lnTo>
                  <a:pt x="65" y="0"/>
                </a:lnTo>
                <a:lnTo>
                  <a:pt x="80" y="0"/>
                </a:lnTo>
                <a:lnTo>
                  <a:pt x="113" y="0"/>
                </a:lnTo>
                <a:lnTo>
                  <a:pt x="146" y="3"/>
                </a:lnTo>
                <a:lnTo>
                  <a:pt x="180" y="9"/>
                </a:lnTo>
                <a:lnTo>
                  <a:pt x="211" y="17"/>
                </a:lnTo>
                <a:lnTo>
                  <a:pt x="242" y="25"/>
                </a:lnTo>
                <a:lnTo>
                  <a:pt x="273" y="36"/>
                </a:lnTo>
                <a:lnTo>
                  <a:pt x="301" y="50"/>
                </a:lnTo>
                <a:lnTo>
                  <a:pt x="326" y="65"/>
                </a:lnTo>
                <a:lnTo>
                  <a:pt x="336" y="73"/>
                </a:lnTo>
                <a:lnTo>
                  <a:pt x="346" y="80"/>
                </a:lnTo>
                <a:lnTo>
                  <a:pt x="353" y="90"/>
                </a:lnTo>
                <a:lnTo>
                  <a:pt x="361" y="98"/>
                </a:lnTo>
                <a:lnTo>
                  <a:pt x="365" y="107"/>
                </a:lnTo>
                <a:lnTo>
                  <a:pt x="367" y="119"/>
                </a:lnTo>
                <a:lnTo>
                  <a:pt x="367" y="128"/>
                </a:lnTo>
                <a:lnTo>
                  <a:pt x="363" y="140"/>
                </a:lnTo>
              </a:path>
            </a:pathLst>
          </a:custGeom>
          <a:solidFill>
            <a:srgbClr val="CCECFF"/>
          </a:solidFill>
          <a:ln w="28575" cmpd="sng">
            <a:solidFill>
              <a:srgbClr val="244890"/>
            </a:solidFill>
            <a:prstDash val="solid"/>
            <a:round/>
            <a:headEnd/>
            <a:tailEnd/>
          </a:ln>
        </p:spPr>
        <p:txBody>
          <a:bodyPr/>
          <a:lstStyle/>
          <a:p>
            <a:endParaRPr lang="el-GR"/>
          </a:p>
        </p:txBody>
      </p:sp>
      <p:sp>
        <p:nvSpPr>
          <p:cNvPr id="59406" name="Freeform 37"/>
          <p:cNvSpPr>
            <a:spLocks/>
          </p:cNvSpPr>
          <p:nvPr/>
        </p:nvSpPr>
        <p:spPr bwMode="auto">
          <a:xfrm>
            <a:off x="3863977" y="1677991"/>
            <a:ext cx="693739" cy="936625"/>
          </a:xfrm>
          <a:custGeom>
            <a:avLst/>
            <a:gdLst>
              <a:gd name="T0" fmla="*/ 76 w 205"/>
              <a:gd name="T1" fmla="*/ 275 h 277"/>
              <a:gd name="T2" fmla="*/ 84 w 205"/>
              <a:gd name="T3" fmla="*/ 277 h 277"/>
              <a:gd name="T4" fmla="*/ 90 w 205"/>
              <a:gd name="T5" fmla="*/ 275 h 277"/>
              <a:gd name="T6" fmla="*/ 99 w 205"/>
              <a:gd name="T7" fmla="*/ 273 h 277"/>
              <a:gd name="T8" fmla="*/ 107 w 205"/>
              <a:gd name="T9" fmla="*/ 270 h 277"/>
              <a:gd name="T10" fmla="*/ 126 w 205"/>
              <a:gd name="T11" fmla="*/ 258 h 277"/>
              <a:gd name="T12" fmla="*/ 147 w 205"/>
              <a:gd name="T13" fmla="*/ 245 h 277"/>
              <a:gd name="T14" fmla="*/ 167 w 205"/>
              <a:gd name="T15" fmla="*/ 229 h 277"/>
              <a:gd name="T16" fmla="*/ 182 w 205"/>
              <a:gd name="T17" fmla="*/ 212 h 277"/>
              <a:gd name="T18" fmla="*/ 196 w 205"/>
              <a:gd name="T19" fmla="*/ 197 h 277"/>
              <a:gd name="T20" fmla="*/ 203 w 205"/>
              <a:gd name="T21" fmla="*/ 185 h 277"/>
              <a:gd name="T22" fmla="*/ 203 w 205"/>
              <a:gd name="T23" fmla="*/ 177 h 277"/>
              <a:gd name="T24" fmla="*/ 205 w 205"/>
              <a:gd name="T25" fmla="*/ 168 h 277"/>
              <a:gd name="T26" fmla="*/ 203 w 205"/>
              <a:gd name="T27" fmla="*/ 158 h 277"/>
              <a:gd name="T28" fmla="*/ 203 w 205"/>
              <a:gd name="T29" fmla="*/ 145 h 277"/>
              <a:gd name="T30" fmla="*/ 197 w 205"/>
              <a:gd name="T31" fmla="*/ 116 h 277"/>
              <a:gd name="T32" fmla="*/ 190 w 205"/>
              <a:gd name="T33" fmla="*/ 87 h 277"/>
              <a:gd name="T34" fmla="*/ 178 w 205"/>
              <a:gd name="T35" fmla="*/ 56 h 277"/>
              <a:gd name="T36" fmla="*/ 167 w 205"/>
              <a:gd name="T37" fmla="*/ 31 h 277"/>
              <a:gd name="T38" fmla="*/ 161 w 205"/>
              <a:gd name="T39" fmla="*/ 20 h 277"/>
              <a:gd name="T40" fmla="*/ 155 w 205"/>
              <a:gd name="T41" fmla="*/ 12 h 277"/>
              <a:gd name="T42" fmla="*/ 149 w 205"/>
              <a:gd name="T43" fmla="*/ 6 h 277"/>
              <a:gd name="T44" fmla="*/ 142 w 205"/>
              <a:gd name="T45" fmla="*/ 2 h 277"/>
              <a:gd name="T46" fmla="*/ 134 w 205"/>
              <a:gd name="T47" fmla="*/ 0 h 277"/>
              <a:gd name="T48" fmla="*/ 126 w 205"/>
              <a:gd name="T49" fmla="*/ 2 h 277"/>
              <a:gd name="T50" fmla="*/ 117 w 205"/>
              <a:gd name="T51" fmla="*/ 4 h 277"/>
              <a:gd name="T52" fmla="*/ 105 w 205"/>
              <a:gd name="T53" fmla="*/ 8 h 277"/>
              <a:gd name="T54" fmla="*/ 82 w 205"/>
              <a:gd name="T55" fmla="*/ 22 h 277"/>
              <a:gd name="T56" fmla="*/ 61 w 205"/>
              <a:gd name="T57" fmla="*/ 37 h 277"/>
              <a:gd name="T58" fmla="*/ 38 w 205"/>
              <a:gd name="T59" fmla="*/ 54 h 277"/>
              <a:gd name="T60" fmla="*/ 21 w 205"/>
              <a:gd name="T61" fmla="*/ 73 h 277"/>
              <a:gd name="T62" fmla="*/ 13 w 205"/>
              <a:gd name="T63" fmla="*/ 83 h 277"/>
              <a:gd name="T64" fmla="*/ 7 w 205"/>
              <a:gd name="T65" fmla="*/ 93 h 277"/>
              <a:gd name="T66" fmla="*/ 3 w 205"/>
              <a:gd name="T67" fmla="*/ 100 h 277"/>
              <a:gd name="T68" fmla="*/ 0 w 205"/>
              <a:gd name="T69" fmla="*/ 108 h 277"/>
              <a:gd name="T70" fmla="*/ 0 w 205"/>
              <a:gd name="T71" fmla="*/ 116 h 277"/>
              <a:gd name="T72" fmla="*/ 0 w 205"/>
              <a:gd name="T73" fmla="*/ 125 h 277"/>
              <a:gd name="T74" fmla="*/ 0 w 205"/>
              <a:gd name="T75" fmla="*/ 135 h 277"/>
              <a:gd name="T76" fmla="*/ 2 w 205"/>
              <a:gd name="T77" fmla="*/ 148 h 277"/>
              <a:gd name="T78" fmla="*/ 9 w 205"/>
              <a:gd name="T79" fmla="*/ 173 h 277"/>
              <a:gd name="T80" fmla="*/ 19 w 205"/>
              <a:gd name="T81" fmla="*/ 200 h 277"/>
              <a:gd name="T82" fmla="*/ 30 w 205"/>
              <a:gd name="T83" fmla="*/ 227 h 277"/>
              <a:gd name="T84" fmla="*/ 46 w 205"/>
              <a:gd name="T85" fmla="*/ 250 h 277"/>
              <a:gd name="T86" fmla="*/ 53 w 205"/>
              <a:gd name="T87" fmla="*/ 260 h 277"/>
              <a:gd name="T88" fmla="*/ 61 w 205"/>
              <a:gd name="T89" fmla="*/ 268 h 277"/>
              <a:gd name="T90" fmla="*/ 69 w 205"/>
              <a:gd name="T91" fmla="*/ 273 h 277"/>
              <a:gd name="T92" fmla="*/ 76 w 205"/>
              <a:gd name="T93" fmla="*/ 275 h 27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5"/>
              <a:gd name="T142" fmla="*/ 0 h 277"/>
              <a:gd name="T143" fmla="*/ 205 w 205"/>
              <a:gd name="T144" fmla="*/ 277 h 27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5" h="277">
                <a:moveTo>
                  <a:pt x="76" y="275"/>
                </a:moveTo>
                <a:lnTo>
                  <a:pt x="84" y="277"/>
                </a:lnTo>
                <a:lnTo>
                  <a:pt x="90" y="275"/>
                </a:lnTo>
                <a:lnTo>
                  <a:pt x="99" y="273"/>
                </a:lnTo>
                <a:lnTo>
                  <a:pt x="107" y="270"/>
                </a:lnTo>
                <a:lnTo>
                  <a:pt x="126" y="258"/>
                </a:lnTo>
                <a:lnTo>
                  <a:pt x="147" y="245"/>
                </a:lnTo>
                <a:lnTo>
                  <a:pt x="167" y="229"/>
                </a:lnTo>
                <a:lnTo>
                  <a:pt x="182" y="212"/>
                </a:lnTo>
                <a:lnTo>
                  <a:pt x="196" y="197"/>
                </a:lnTo>
                <a:lnTo>
                  <a:pt x="203" y="185"/>
                </a:lnTo>
                <a:lnTo>
                  <a:pt x="203" y="177"/>
                </a:lnTo>
                <a:lnTo>
                  <a:pt x="205" y="168"/>
                </a:lnTo>
                <a:lnTo>
                  <a:pt x="203" y="158"/>
                </a:lnTo>
                <a:lnTo>
                  <a:pt x="203" y="145"/>
                </a:lnTo>
                <a:lnTo>
                  <a:pt x="197" y="116"/>
                </a:lnTo>
                <a:lnTo>
                  <a:pt x="190" y="87"/>
                </a:lnTo>
                <a:lnTo>
                  <a:pt x="178" y="56"/>
                </a:lnTo>
                <a:lnTo>
                  <a:pt x="167" y="31"/>
                </a:lnTo>
                <a:lnTo>
                  <a:pt x="161" y="20"/>
                </a:lnTo>
                <a:lnTo>
                  <a:pt x="155" y="12"/>
                </a:lnTo>
                <a:lnTo>
                  <a:pt x="149" y="6"/>
                </a:lnTo>
                <a:lnTo>
                  <a:pt x="142" y="2"/>
                </a:lnTo>
                <a:lnTo>
                  <a:pt x="134" y="0"/>
                </a:lnTo>
                <a:lnTo>
                  <a:pt x="126" y="2"/>
                </a:lnTo>
                <a:lnTo>
                  <a:pt x="117" y="4"/>
                </a:lnTo>
                <a:lnTo>
                  <a:pt x="105" y="8"/>
                </a:lnTo>
                <a:lnTo>
                  <a:pt x="82" y="22"/>
                </a:lnTo>
                <a:lnTo>
                  <a:pt x="61" y="37"/>
                </a:lnTo>
                <a:lnTo>
                  <a:pt x="38" y="54"/>
                </a:lnTo>
                <a:lnTo>
                  <a:pt x="21" y="73"/>
                </a:lnTo>
                <a:lnTo>
                  <a:pt x="13" y="83"/>
                </a:lnTo>
                <a:lnTo>
                  <a:pt x="7" y="93"/>
                </a:lnTo>
                <a:lnTo>
                  <a:pt x="3" y="100"/>
                </a:lnTo>
                <a:lnTo>
                  <a:pt x="0" y="108"/>
                </a:lnTo>
                <a:lnTo>
                  <a:pt x="0" y="116"/>
                </a:lnTo>
                <a:lnTo>
                  <a:pt x="0" y="125"/>
                </a:lnTo>
                <a:lnTo>
                  <a:pt x="0" y="135"/>
                </a:lnTo>
                <a:lnTo>
                  <a:pt x="2" y="148"/>
                </a:lnTo>
                <a:lnTo>
                  <a:pt x="9" y="173"/>
                </a:lnTo>
                <a:lnTo>
                  <a:pt x="19" y="200"/>
                </a:lnTo>
                <a:lnTo>
                  <a:pt x="30" y="227"/>
                </a:lnTo>
                <a:lnTo>
                  <a:pt x="46" y="250"/>
                </a:lnTo>
                <a:lnTo>
                  <a:pt x="53" y="260"/>
                </a:lnTo>
                <a:lnTo>
                  <a:pt x="61" y="268"/>
                </a:lnTo>
                <a:lnTo>
                  <a:pt x="69" y="273"/>
                </a:lnTo>
                <a:lnTo>
                  <a:pt x="76" y="275"/>
                </a:lnTo>
              </a:path>
            </a:pathLst>
          </a:custGeom>
          <a:solidFill>
            <a:srgbClr val="CCECFF"/>
          </a:solidFill>
          <a:ln w="28575" cmpd="sng">
            <a:solidFill>
              <a:srgbClr val="244890"/>
            </a:solidFill>
            <a:prstDash val="solid"/>
            <a:round/>
            <a:headEnd/>
            <a:tailEnd/>
          </a:ln>
        </p:spPr>
        <p:txBody>
          <a:bodyPr/>
          <a:lstStyle/>
          <a:p>
            <a:endParaRPr lang="el-GR"/>
          </a:p>
        </p:txBody>
      </p:sp>
      <p:sp>
        <p:nvSpPr>
          <p:cNvPr id="59407" name="Freeform 38"/>
          <p:cNvSpPr>
            <a:spLocks/>
          </p:cNvSpPr>
          <p:nvPr/>
        </p:nvSpPr>
        <p:spPr bwMode="auto">
          <a:xfrm>
            <a:off x="7943851" y="1633538"/>
            <a:ext cx="687388" cy="923925"/>
          </a:xfrm>
          <a:custGeom>
            <a:avLst/>
            <a:gdLst>
              <a:gd name="T0" fmla="*/ 130 w 203"/>
              <a:gd name="T1" fmla="*/ 273 h 273"/>
              <a:gd name="T2" fmla="*/ 125 w 203"/>
              <a:gd name="T3" fmla="*/ 273 h 273"/>
              <a:gd name="T4" fmla="*/ 117 w 203"/>
              <a:gd name="T5" fmla="*/ 271 h 273"/>
              <a:gd name="T6" fmla="*/ 109 w 203"/>
              <a:gd name="T7" fmla="*/ 269 h 273"/>
              <a:gd name="T8" fmla="*/ 100 w 203"/>
              <a:gd name="T9" fmla="*/ 265 h 273"/>
              <a:gd name="T10" fmla="*/ 80 w 203"/>
              <a:gd name="T11" fmla="*/ 256 h 273"/>
              <a:gd name="T12" fmla="*/ 61 w 203"/>
              <a:gd name="T13" fmla="*/ 242 h 273"/>
              <a:gd name="T14" fmla="*/ 40 w 203"/>
              <a:gd name="T15" fmla="*/ 229 h 273"/>
              <a:gd name="T16" fmla="*/ 25 w 203"/>
              <a:gd name="T17" fmla="*/ 211 h 273"/>
              <a:gd name="T18" fmla="*/ 11 w 203"/>
              <a:gd name="T19" fmla="*/ 198 h 273"/>
              <a:gd name="T20" fmla="*/ 4 w 203"/>
              <a:gd name="T21" fmla="*/ 185 h 273"/>
              <a:gd name="T22" fmla="*/ 2 w 203"/>
              <a:gd name="T23" fmla="*/ 179 h 273"/>
              <a:gd name="T24" fmla="*/ 0 w 203"/>
              <a:gd name="T25" fmla="*/ 169 h 273"/>
              <a:gd name="T26" fmla="*/ 0 w 203"/>
              <a:gd name="T27" fmla="*/ 158 h 273"/>
              <a:gd name="T28" fmla="*/ 2 w 203"/>
              <a:gd name="T29" fmla="*/ 146 h 273"/>
              <a:gd name="T30" fmla="*/ 6 w 203"/>
              <a:gd name="T31" fmla="*/ 117 h 273"/>
              <a:gd name="T32" fmla="*/ 13 w 203"/>
              <a:gd name="T33" fmla="*/ 86 h 273"/>
              <a:gd name="T34" fmla="*/ 23 w 203"/>
              <a:gd name="T35" fmla="*/ 56 h 273"/>
              <a:gd name="T36" fmla="*/ 32 w 203"/>
              <a:gd name="T37" fmla="*/ 31 h 273"/>
              <a:gd name="T38" fmla="*/ 38 w 203"/>
              <a:gd name="T39" fmla="*/ 19 h 273"/>
              <a:gd name="T40" fmla="*/ 44 w 203"/>
              <a:gd name="T41" fmla="*/ 11 h 273"/>
              <a:gd name="T42" fmla="*/ 50 w 203"/>
              <a:gd name="T43" fmla="*/ 4 h 273"/>
              <a:gd name="T44" fmla="*/ 56 w 203"/>
              <a:gd name="T45" fmla="*/ 0 h 273"/>
              <a:gd name="T46" fmla="*/ 63 w 203"/>
              <a:gd name="T47" fmla="*/ 0 h 273"/>
              <a:gd name="T48" fmla="*/ 73 w 203"/>
              <a:gd name="T49" fmla="*/ 0 h 273"/>
              <a:gd name="T50" fmla="*/ 82 w 203"/>
              <a:gd name="T51" fmla="*/ 2 h 273"/>
              <a:gd name="T52" fmla="*/ 94 w 203"/>
              <a:gd name="T53" fmla="*/ 6 h 273"/>
              <a:gd name="T54" fmla="*/ 117 w 203"/>
              <a:gd name="T55" fmla="*/ 17 h 273"/>
              <a:gd name="T56" fmla="*/ 140 w 203"/>
              <a:gd name="T57" fmla="*/ 33 h 273"/>
              <a:gd name="T58" fmla="*/ 161 w 203"/>
              <a:gd name="T59" fmla="*/ 50 h 273"/>
              <a:gd name="T60" fmla="*/ 180 w 203"/>
              <a:gd name="T61" fmla="*/ 69 h 273"/>
              <a:gd name="T62" fmla="*/ 188 w 203"/>
              <a:gd name="T63" fmla="*/ 77 h 273"/>
              <a:gd name="T64" fmla="*/ 196 w 203"/>
              <a:gd name="T65" fmla="*/ 86 h 273"/>
              <a:gd name="T66" fmla="*/ 200 w 203"/>
              <a:gd name="T67" fmla="*/ 94 h 273"/>
              <a:gd name="T68" fmla="*/ 203 w 203"/>
              <a:gd name="T69" fmla="*/ 102 h 273"/>
              <a:gd name="T70" fmla="*/ 203 w 203"/>
              <a:gd name="T71" fmla="*/ 110 h 273"/>
              <a:gd name="T72" fmla="*/ 203 w 203"/>
              <a:gd name="T73" fmla="*/ 119 h 273"/>
              <a:gd name="T74" fmla="*/ 203 w 203"/>
              <a:gd name="T75" fmla="*/ 129 h 273"/>
              <a:gd name="T76" fmla="*/ 201 w 203"/>
              <a:gd name="T77" fmla="*/ 142 h 273"/>
              <a:gd name="T78" fmla="*/ 196 w 203"/>
              <a:gd name="T79" fmla="*/ 167 h 273"/>
              <a:gd name="T80" fmla="*/ 188 w 203"/>
              <a:gd name="T81" fmla="*/ 196 h 273"/>
              <a:gd name="T82" fmla="*/ 177 w 203"/>
              <a:gd name="T83" fmla="*/ 223 h 273"/>
              <a:gd name="T84" fmla="*/ 163 w 203"/>
              <a:gd name="T85" fmla="*/ 246 h 273"/>
              <a:gd name="T86" fmla="*/ 155 w 203"/>
              <a:gd name="T87" fmla="*/ 256 h 273"/>
              <a:gd name="T88" fmla="*/ 148 w 203"/>
              <a:gd name="T89" fmla="*/ 263 h 273"/>
              <a:gd name="T90" fmla="*/ 140 w 203"/>
              <a:gd name="T91" fmla="*/ 269 h 273"/>
              <a:gd name="T92" fmla="*/ 130 w 203"/>
              <a:gd name="T93" fmla="*/ 273 h 2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3"/>
              <a:gd name="T142" fmla="*/ 0 h 273"/>
              <a:gd name="T143" fmla="*/ 203 w 203"/>
              <a:gd name="T144" fmla="*/ 273 h 27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3" h="273">
                <a:moveTo>
                  <a:pt x="130" y="273"/>
                </a:moveTo>
                <a:lnTo>
                  <a:pt x="125" y="273"/>
                </a:lnTo>
                <a:lnTo>
                  <a:pt x="117" y="271"/>
                </a:lnTo>
                <a:lnTo>
                  <a:pt x="109" y="269"/>
                </a:lnTo>
                <a:lnTo>
                  <a:pt x="100" y="265"/>
                </a:lnTo>
                <a:lnTo>
                  <a:pt x="80" y="256"/>
                </a:lnTo>
                <a:lnTo>
                  <a:pt x="61" y="242"/>
                </a:lnTo>
                <a:lnTo>
                  <a:pt x="40" y="229"/>
                </a:lnTo>
                <a:lnTo>
                  <a:pt x="25" y="211"/>
                </a:lnTo>
                <a:lnTo>
                  <a:pt x="11" y="198"/>
                </a:lnTo>
                <a:lnTo>
                  <a:pt x="4" y="185"/>
                </a:lnTo>
                <a:lnTo>
                  <a:pt x="2" y="179"/>
                </a:lnTo>
                <a:lnTo>
                  <a:pt x="0" y="169"/>
                </a:lnTo>
                <a:lnTo>
                  <a:pt x="0" y="158"/>
                </a:lnTo>
                <a:lnTo>
                  <a:pt x="2" y="146"/>
                </a:lnTo>
                <a:lnTo>
                  <a:pt x="6" y="117"/>
                </a:lnTo>
                <a:lnTo>
                  <a:pt x="13" y="86"/>
                </a:lnTo>
                <a:lnTo>
                  <a:pt x="23" y="56"/>
                </a:lnTo>
                <a:lnTo>
                  <a:pt x="32" y="31"/>
                </a:lnTo>
                <a:lnTo>
                  <a:pt x="38" y="19"/>
                </a:lnTo>
                <a:lnTo>
                  <a:pt x="44" y="11"/>
                </a:lnTo>
                <a:lnTo>
                  <a:pt x="50" y="4"/>
                </a:lnTo>
                <a:lnTo>
                  <a:pt x="56" y="0"/>
                </a:lnTo>
                <a:lnTo>
                  <a:pt x="63" y="0"/>
                </a:lnTo>
                <a:lnTo>
                  <a:pt x="73" y="0"/>
                </a:lnTo>
                <a:lnTo>
                  <a:pt x="82" y="2"/>
                </a:lnTo>
                <a:lnTo>
                  <a:pt x="94" y="6"/>
                </a:lnTo>
                <a:lnTo>
                  <a:pt x="117" y="17"/>
                </a:lnTo>
                <a:lnTo>
                  <a:pt x="140" y="33"/>
                </a:lnTo>
                <a:lnTo>
                  <a:pt x="161" y="50"/>
                </a:lnTo>
                <a:lnTo>
                  <a:pt x="180" y="69"/>
                </a:lnTo>
                <a:lnTo>
                  <a:pt x="188" y="77"/>
                </a:lnTo>
                <a:lnTo>
                  <a:pt x="196" y="86"/>
                </a:lnTo>
                <a:lnTo>
                  <a:pt x="200" y="94"/>
                </a:lnTo>
                <a:lnTo>
                  <a:pt x="203" y="102"/>
                </a:lnTo>
                <a:lnTo>
                  <a:pt x="203" y="110"/>
                </a:lnTo>
                <a:lnTo>
                  <a:pt x="203" y="119"/>
                </a:lnTo>
                <a:lnTo>
                  <a:pt x="203" y="129"/>
                </a:lnTo>
                <a:lnTo>
                  <a:pt x="201" y="142"/>
                </a:lnTo>
                <a:lnTo>
                  <a:pt x="196" y="167"/>
                </a:lnTo>
                <a:lnTo>
                  <a:pt x="188" y="196"/>
                </a:lnTo>
                <a:lnTo>
                  <a:pt x="177" y="223"/>
                </a:lnTo>
                <a:lnTo>
                  <a:pt x="163" y="246"/>
                </a:lnTo>
                <a:lnTo>
                  <a:pt x="155" y="256"/>
                </a:lnTo>
                <a:lnTo>
                  <a:pt x="148" y="263"/>
                </a:lnTo>
                <a:lnTo>
                  <a:pt x="140" y="269"/>
                </a:lnTo>
                <a:lnTo>
                  <a:pt x="130" y="273"/>
                </a:lnTo>
              </a:path>
            </a:pathLst>
          </a:custGeom>
          <a:solidFill>
            <a:srgbClr val="CCECFF"/>
          </a:solidFill>
          <a:ln w="28575" cmpd="sng">
            <a:solidFill>
              <a:srgbClr val="244890"/>
            </a:solidFill>
            <a:prstDash val="solid"/>
            <a:round/>
            <a:headEnd/>
            <a:tailEnd/>
          </a:ln>
        </p:spPr>
        <p:txBody>
          <a:bodyPr/>
          <a:lstStyle/>
          <a:p>
            <a:endParaRPr lang="el-GR"/>
          </a:p>
        </p:txBody>
      </p:sp>
      <p:sp>
        <p:nvSpPr>
          <p:cNvPr id="59408" name="Freeform 39"/>
          <p:cNvSpPr>
            <a:spLocks/>
          </p:cNvSpPr>
          <p:nvPr/>
        </p:nvSpPr>
        <p:spPr bwMode="auto">
          <a:xfrm>
            <a:off x="4408488" y="1046166"/>
            <a:ext cx="584200" cy="598487"/>
          </a:xfrm>
          <a:custGeom>
            <a:avLst/>
            <a:gdLst>
              <a:gd name="T0" fmla="*/ 204 w 235"/>
              <a:gd name="T1" fmla="*/ 14 h 241"/>
              <a:gd name="T2" fmla="*/ 215 w 235"/>
              <a:gd name="T3" fmla="*/ 25 h 241"/>
              <a:gd name="T4" fmla="*/ 223 w 235"/>
              <a:gd name="T5" fmla="*/ 33 h 241"/>
              <a:gd name="T6" fmla="*/ 229 w 235"/>
              <a:gd name="T7" fmla="*/ 41 h 241"/>
              <a:gd name="T8" fmla="*/ 233 w 235"/>
              <a:gd name="T9" fmla="*/ 48 h 241"/>
              <a:gd name="T10" fmla="*/ 235 w 235"/>
              <a:gd name="T11" fmla="*/ 54 h 241"/>
              <a:gd name="T12" fmla="*/ 235 w 235"/>
              <a:gd name="T13" fmla="*/ 60 h 241"/>
              <a:gd name="T14" fmla="*/ 231 w 235"/>
              <a:gd name="T15" fmla="*/ 66 h 241"/>
              <a:gd name="T16" fmla="*/ 227 w 235"/>
              <a:gd name="T17" fmla="*/ 72 h 241"/>
              <a:gd name="T18" fmla="*/ 194 w 235"/>
              <a:gd name="T19" fmla="*/ 98 h 241"/>
              <a:gd name="T20" fmla="*/ 146 w 235"/>
              <a:gd name="T21" fmla="*/ 145 h 241"/>
              <a:gd name="T22" fmla="*/ 102 w 235"/>
              <a:gd name="T23" fmla="*/ 198 h 241"/>
              <a:gd name="T24" fmla="*/ 73 w 235"/>
              <a:gd name="T25" fmla="*/ 231 h 241"/>
              <a:gd name="T26" fmla="*/ 68 w 235"/>
              <a:gd name="T27" fmla="*/ 235 h 241"/>
              <a:gd name="T28" fmla="*/ 62 w 235"/>
              <a:gd name="T29" fmla="*/ 239 h 241"/>
              <a:gd name="T30" fmla="*/ 56 w 235"/>
              <a:gd name="T31" fmla="*/ 241 h 241"/>
              <a:gd name="T32" fmla="*/ 48 w 235"/>
              <a:gd name="T33" fmla="*/ 241 h 241"/>
              <a:gd name="T34" fmla="*/ 43 w 235"/>
              <a:gd name="T35" fmla="*/ 239 h 241"/>
              <a:gd name="T36" fmla="*/ 35 w 235"/>
              <a:gd name="T37" fmla="*/ 235 h 241"/>
              <a:gd name="T38" fmla="*/ 27 w 235"/>
              <a:gd name="T39" fmla="*/ 231 h 241"/>
              <a:gd name="T40" fmla="*/ 20 w 235"/>
              <a:gd name="T41" fmla="*/ 223 h 241"/>
              <a:gd name="T42" fmla="*/ 12 w 235"/>
              <a:gd name="T43" fmla="*/ 216 h 241"/>
              <a:gd name="T44" fmla="*/ 6 w 235"/>
              <a:gd name="T45" fmla="*/ 208 h 241"/>
              <a:gd name="T46" fmla="*/ 2 w 235"/>
              <a:gd name="T47" fmla="*/ 200 h 241"/>
              <a:gd name="T48" fmla="*/ 0 w 235"/>
              <a:gd name="T49" fmla="*/ 193 h 241"/>
              <a:gd name="T50" fmla="*/ 0 w 235"/>
              <a:gd name="T51" fmla="*/ 183 h 241"/>
              <a:gd name="T52" fmla="*/ 2 w 235"/>
              <a:gd name="T53" fmla="*/ 175 h 241"/>
              <a:gd name="T54" fmla="*/ 4 w 235"/>
              <a:gd name="T55" fmla="*/ 166 h 241"/>
              <a:gd name="T56" fmla="*/ 8 w 235"/>
              <a:gd name="T57" fmla="*/ 156 h 241"/>
              <a:gd name="T58" fmla="*/ 20 w 235"/>
              <a:gd name="T59" fmla="*/ 137 h 241"/>
              <a:gd name="T60" fmla="*/ 31 w 235"/>
              <a:gd name="T61" fmla="*/ 118 h 241"/>
              <a:gd name="T62" fmla="*/ 46 w 235"/>
              <a:gd name="T63" fmla="*/ 97 h 241"/>
              <a:gd name="T64" fmla="*/ 62 w 235"/>
              <a:gd name="T65" fmla="*/ 79 h 241"/>
              <a:gd name="T66" fmla="*/ 77 w 235"/>
              <a:gd name="T67" fmla="*/ 60 h 241"/>
              <a:gd name="T68" fmla="*/ 94 w 235"/>
              <a:gd name="T69" fmla="*/ 43 h 241"/>
              <a:gd name="T70" fmla="*/ 112 w 235"/>
              <a:gd name="T71" fmla="*/ 27 h 241"/>
              <a:gd name="T72" fmla="*/ 131 w 235"/>
              <a:gd name="T73" fmla="*/ 14 h 241"/>
              <a:gd name="T74" fmla="*/ 141 w 235"/>
              <a:gd name="T75" fmla="*/ 8 h 241"/>
              <a:gd name="T76" fmla="*/ 148 w 235"/>
              <a:gd name="T77" fmla="*/ 4 h 241"/>
              <a:gd name="T78" fmla="*/ 158 w 235"/>
              <a:gd name="T79" fmla="*/ 2 h 241"/>
              <a:gd name="T80" fmla="*/ 167 w 235"/>
              <a:gd name="T81" fmla="*/ 0 h 241"/>
              <a:gd name="T82" fmla="*/ 177 w 235"/>
              <a:gd name="T83" fmla="*/ 2 h 241"/>
              <a:gd name="T84" fmla="*/ 187 w 235"/>
              <a:gd name="T85" fmla="*/ 4 h 241"/>
              <a:gd name="T86" fmla="*/ 194 w 235"/>
              <a:gd name="T87" fmla="*/ 8 h 241"/>
              <a:gd name="T88" fmla="*/ 204 w 235"/>
              <a:gd name="T89" fmla="*/ 14 h 2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5"/>
              <a:gd name="T136" fmla="*/ 0 h 241"/>
              <a:gd name="T137" fmla="*/ 235 w 235"/>
              <a:gd name="T138" fmla="*/ 241 h 2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5" h="241">
                <a:moveTo>
                  <a:pt x="204" y="14"/>
                </a:moveTo>
                <a:lnTo>
                  <a:pt x="215" y="25"/>
                </a:lnTo>
                <a:lnTo>
                  <a:pt x="223" y="33"/>
                </a:lnTo>
                <a:lnTo>
                  <a:pt x="229" y="41"/>
                </a:lnTo>
                <a:lnTo>
                  <a:pt x="233" y="48"/>
                </a:lnTo>
                <a:lnTo>
                  <a:pt x="235" y="54"/>
                </a:lnTo>
                <a:lnTo>
                  <a:pt x="235" y="60"/>
                </a:lnTo>
                <a:lnTo>
                  <a:pt x="231" y="66"/>
                </a:lnTo>
                <a:lnTo>
                  <a:pt x="227" y="72"/>
                </a:lnTo>
                <a:lnTo>
                  <a:pt x="194" y="98"/>
                </a:lnTo>
                <a:lnTo>
                  <a:pt x="146" y="145"/>
                </a:lnTo>
                <a:lnTo>
                  <a:pt x="102" y="198"/>
                </a:lnTo>
                <a:lnTo>
                  <a:pt x="73" y="231"/>
                </a:lnTo>
                <a:lnTo>
                  <a:pt x="68" y="235"/>
                </a:lnTo>
                <a:lnTo>
                  <a:pt x="62" y="239"/>
                </a:lnTo>
                <a:lnTo>
                  <a:pt x="56" y="241"/>
                </a:lnTo>
                <a:lnTo>
                  <a:pt x="48" y="241"/>
                </a:lnTo>
                <a:lnTo>
                  <a:pt x="43" y="239"/>
                </a:lnTo>
                <a:lnTo>
                  <a:pt x="35" y="235"/>
                </a:lnTo>
                <a:lnTo>
                  <a:pt x="27" y="231"/>
                </a:lnTo>
                <a:lnTo>
                  <a:pt x="20" y="223"/>
                </a:lnTo>
                <a:lnTo>
                  <a:pt x="12" y="216"/>
                </a:lnTo>
                <a:lnTo>
                  <a:pt x="6" y="208"/>
                </a:lnTo>
                <a:lnTo>
                  <a:pt x="2" y="200"/>
                </a:lnTo>
                <a:lnTo>
                  <a:pt x="0" y="193"/>
                </a:lnTo>
                <a:lnTo>
                  <a:pt x="0" y="183"/>
                </a:lnTo>
                <a:lnTo>
                  <a:pt x="2" y="175"/>
                </a:lnTo>
                <a:lnTo>
                  <a:pt x="4" y="166"/>
                </a:lnTo>
                <a:lnTo>
                  <a:pt x="8" y="156"/>
                </a:lnTo>
                <a:lnTo>
                  <a:pt x="20" y="137"/>
                </a:lnTo>
                <a:lnTo>
                  <a:pt x="31" y="118"/>
                </a:lnTo>
                <a:lnTo>
                  <a:pt x="46" y="97"/>
                </a:lnTo>
                <a:lnTo>
                  <a:pt x="62" y="79"/>
                </a:lnTo>
                <a:lnTo>
                  <a:pt x="77" y="60"/>
                </a:lnTo>
                <a:lnTo>
                  <a:pt x="94" y="43"/>
                </a:lnTo>
                <a:lnTo>
                  <a:pt x="112" y="27"/>
                </a:lnTo>
                <a:lnTo>
                  <a:pt x="131" y="14"/>
                </a:lnTo>
                <a:lnTo>
                  <a:pt x="141" y="8"/>
                </a:lnTo>
                <a:lnTo>
                  <a:pt x="148" y="4"/>
                </a:lnTo>
                <a:lnTo>
                  <a:pt x="158" y="2"/>
                </a:lnTo>
                <a:lnTo>
                  <a:pt x="167" y="0"/>
                </a:lnTo>
                <a:lnTo>
                  <a:pt x="177" y="2"/>
                </a:lnTo>
                <a:lnTo>
                  <a:pt x="187" y="4"/>
                </a:lnTo>
                <a:lnTo>
                  <a:pt x="194" y="8"/>
                </a:lnTo>
                <a:lnTo>
                  <a:pt x="204" y="14"/>
                </a:lnTo>
              </a:path>
            </a:pathLst>
          </a:custGeom>
          <a:solidFill>
            <a:srgbClr val="CCECFF"/>
          </a:solidFill>
          <a:ln w="28575" cmpd="sng">
            <a:solidFill>
              <a:srgbClr val="244890"/>
            </a:solidFill>
            <a:prstDash val="solid"/>
            <a:round/>
            <a:headEnd/>
            <a:tailEnd/>
          </a:ln>
        </p:spPr>
        <p:txBody>
          <a:bodyPr/>
          <a:lstStyle/>
          <a:p>
            <a:endParaRPr lang="el-GR"/>
          </a:p>
        </p:txBody>
      </p:sp>
      <p:sp>
        <p:nvSpPr>
          <p:cNvPr id="59409" name="Freeform 40"/>
          <p:cNvSpPr>
            <a:spLocks/>
          </p:cNvSpPr>
          <p:nvPr/>
        </p:nvSpPr>
        <p:spPr bwMode="auto">
          <a:xfrm flipH="1">
            <a:off x="7473951" y="1003300"/>
            <a:ext cx="584200" cy="598488"/>
          </a:xfrm>
          <a:custGeom>
            <a:avLst/>
            <a:gdLst>
              <a:gd name="T0" fmla="*/ 204 w 235"/>
              <a:gd name="T1" fmla="*/ 14 h 241"/>
              <a:gd name="T2" fmla="*/ 215 w 235"/>
              <a:gd name="T3" fmla="*/ 25 h 241"/>
              <a:gd name="T4" fmla="*/ 223 w 235"/>
              <a:gd name="T5" fmla="*/ 33 h 241"/>
              <a:gd name="T6" fmla="*/ 229 w 235"/>
              <a:gd name="T7" fmla="*/ 41 h 241"/>
              <a:gd name="T8" fmla="*/ 233 w 235"/>
              <a:gd name="T9" fmla="*/ 48 h 241"/>
              <a:gd name="T10" fmla="*/ 235 w 235"/>
              <a:gd name="T11" fmla="*/ 54 h 241"/>
              <a:gd name="T12" fmla="*/ 235 w 235"/>
              <a:gd name="T13" fmla="*/ 60 h 241"/>
              <a:gd name="T14" fmla="*/ 231 w 235"/>
              <a:gd name="T15" fmla="*/ 66 h 241"/>
              <a:gd name="T16" fmla="*/ 227 w 235"/>
              <a:gd name="T17" fmla="*/ 72 h 241"/>
              <a:gd name="T18" fmla="*/ 194 w 235"/>
              <a:gd name="T19" fmla="*/ 98 h 241"/>
              <a:gd name="T20" fmla="*/ 146 w 235"/>
              <a:gd name="T21" fmla="*/ 145 h 241"/>
              <a:gd name="T22" fmla="*/ 102 w 235"/>
              <a:gd name="T23" fmla="*/ 198 h 241"/>
              <a:gd name="T24" fmla="*/ 73 w 235"/>
              <a:gd name="T25" fmla="*/ 231 h 241"/>
              <a:gd name="T26" fmla="*/ 68 w 235"/>
              <a:gd name="T27" fmla="*/ 235 h 241"/>
              <a:gd name="T28" fmla="*/ 62 w 235"/>
              <a:gd name="T29" fmla="*/ 239 h 241"/>
              <a:gd name="T30" fmla="*/ 56 w 235"/>
              <a:gd name="T31" fmla="*/ 241 h 241"/>
              <a:gd name="T32" fmla="*/ 48 w 235"/>
              <a:gd name="T33" fmla="*/ 241 h 241"/>
              <a:gd name="T34" fmla="*/ 43 w 235"/>
              <a:gd name="T35" fmla="*/ 239 h 241"/>
              <a:gd name="T36" fmla="*/ 35 w 235"/>
              <a:gd name="T37" fmla="*/ 235 h 241"/>
              <a:gd name="T38" fmla="*/ 27 w 235"/>
              <a:gd name="T39" fmla="*/ 231 h 241"/>
              <a:gd name="T40" fmla="*/ 20 w 235"/>
              <a:gd name="T41" fmla="*/ 223 h 241"/>
              <a:gd name="T42" fmla="*/ 12 w 235"/>
              <a:gd name="T43" fmla="*/ 216 h 241"/>
              <a:gd name="T44" fmla="*/ 6 w 235"/>
              <a:gd name="T45" fmla="*/ 208 h 241"/>
              <a:gd name="T46" fmla="*/ 2 w 235"/>
              <a:gd name="T47" fmla="*/ 200 h 241"/>
              <a:gd name="T48" fmla="*/ 0 w 235"/>
              <a:gd name="T49" fmla="*/ 193 h 241"/>
              <a:gd name="T50" fmla="*/ 0 w 235"/>
              <a:gd name="T51" fmla="*/ 183 h 241"/>
              <a:gd name="T52" fmla="*/ 2 w 235"/>
              <a:gd name="T53" fmla="*/ 175 h 241"/>
              <a:gd name="T54" fmla="*/ 4 w 235"/>
              <a:gd name="T55" fmla="*/ 166 h 241"/>
              <a:gd name="T56" fmla="*/ 8 w 235"/>
              <a:gd name="T57" fmla="*/ 156 h 241"/>
              <a:gd name="T58" fmla="*/ 20 w 235"/>
              <a:gd name="T59" fmla="*/ 137 h 241"/>
              <a:gd name="T60" fmla="*/ 31 w 235"/>
              <a:gd name="T61" fmla="*/ 118 h 241"/>
              <a:gd name="T62" fmla="*/ 46 w 235"/>
              <a:gd name="T63" fmla="*/ 97 h 241"/>
              <a:gd name="T64" fmla="*/ 62 w 235"/>
              <a:gd name="T65" fmla="*/ 79 h 241"/>
              <a:gd name="T66" fmla="*/ 77 w 235"/>
              <a:gd name="T67" fmla="*/ 60 h 241"/>
              <a:gd name="T68" fmla="*/ 94 w 235"/>
              <a:gd name="T69" fmla="*/ 43 h 241"/>
              <a:gd name="T70" fmla="*/ 112 w 235"/>
              <a:gd name="T71" fmla="*/ 27 h 241"/>
              <a:gd name="T72" fmla="*/ 131 w 235"/>
              <a:gd name="T73" fmla="*/ 14 h 241"/>
              <a:gd name="T74" fmla="*/ 141 w 235"/>
              <a:gd name="T75" fmla="*/ 8 h 241"/>
              <a:gd name="T76" fmla="*/ 148 w 235"/>
              <a:gd name="T77" fmla="*/ 4 h 241"/>
              <a:gd name="T78" fmla="*/ 158 w 235"/>
              <a:gd name="T79" fmla="*/ 2 h 241"/>
              <a:gd name="T80" fmla="*/ 167 w 235"/>
              <a:gd name="T81" fmla="*/ 0 h 241"/>
              <a:gd name="T82" fmla="*/ 177 w 235"/>
              <a:gd name="T83" fmla="*/ 2 h 241"/>
              <a:gd name="T84" fmla="*/ 187 w 235"/>
              <a:gd name="T85" fmla="*/ 4 h 241"/>
              <a:gd name="T86" fmla="*/ 194 w 235"/>
              <a:gd name="T87" fmla="*/ 8 h 241"/>
              <a:gd name="T88" fmla="*/ 204 w 235"/>
              <a:gd name="T89" fmla="*/ 14 h 2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5"/>
              <a:gd name="T136" fmla="*/ 0 h 241"/>
              <a:gd name="T137" fmla="*/ 235 w 235"/>
              <a:gd name="T138" fmla="*/ 241 h 2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5" h="241">
                <a:moveTo>
                  <a:pt x="204" y="14"/>
                </a:moveTo>
                <a:lnTo>
                  <a:pt x="215" y="25"/>
                </a:lnTo>
                <a:lnTo>
                  <a:pt x="223" y="33"/>
                </a:lnTo>
                <a:lnTo>
                  <a:pt x="229" y="41"/>
                </a:lnTo>
                <a:lnTo>
                  <a:pt x="233" y="48"/>
                </a:lnTo>
                <a:lnTo>
                  <a:pt x="235" y="54"/>
                </a:lnTo>
                <a:lnTo>
                  <a:pt x="235" y="60"/>
                </a:lnTo>
                <a:lnTo>
                  <a:pt x="231" y="66"/>
                </a:lnTo>
                <a:lnTo>
                  <a:pt x="227" y="72"/>
                </a:lnTo>
                <a:lnTo>
                  <a:pt x="194" y="98"/>
                </a:lnTo>
                <a:lnTo>
                  <a:pt x="146" y="145"/>
                </a:lnTo>
                <a:lnTo>
                  <a:pt x="102" y="198"/>
                </a:lnTo>
                <a:lnTo>
                  <a:pt x="73" y="231"/>
                </a:lnTo>
                <a:lnTo>
                  <a:pt x="68" y="235"/>
                </a:lnTo>
                <a:lnTo>
                  <a:pt x="62" y="239"/>
                </a:lnTo>
                <a:lnTo>
                  <a:pt x="56" y="241"/>
                </a:lnTo>
                <a:lnTo>
                  <a:pt x="48" y="241"/>
                </a:lnTo>
                <a:lnTo>
                  <a:pt x="43" y="239"/>
                </a:lnTo>
                <a:lnTo>
                  <a:pt x="35" y="235"/>
                </a:lnTo>
                <a:lnTo>
                  <a:pt x="27" y="231"/>
                </a:lnTo>
                <a:lnTo>
                  <a:pt x="20" y="223"/>
                </a:lnTo>
                <a:lnTo>
                  <a:pt x="12" y="216"/>
                </a:lnTo>
                <a:lnTo>
                  <a:pt x="6" y="208"/>
                </a:lnTo>
                <a:lnTo>
                  <a:pt x="2" y="200"/>
                </a:lnTo>
                <a:lnTo>
                  <a:pt x="0" y="193"/>
                </a:lnTo>
                <a:lnTo>
                  <a:pt x="0" y="183"/>
                </a:lnTo>
                <a:lnTo>
                  <a:pt x="2" y="175"/>
                </a:lnTo>
                <a:lnTo>
                  <a:pt x="4" y="166"/>
                </a:lnTo>
                <a:lnTo>
                  <a:pt x="8" y="156"/>
                </a:lnTo>
                <a:lnTo>
                  <a:pt x="20" y="137"/>
                </a:lnTo>
                <a:lnTo>
                  <a:pt x="31" y="118"/>
                </a:lnTo>
                <a:lnTo>
                  <a:pt x="46" y="97"/>
                </a:lnTo>
                <a:lnTo>
                  <a:pt x="62" y="79"/>
                </a:lnTo>
                <a:lnTo>
                  <a:pt x="77" y="60"/>
                </a:lnTo>
                <a:lnTo>
                  <a:pt x="94" y="43"/>
                </a:lnTo>
                <a:lnTo>
                  <a:pt x="112" y="27"/>
                </a:lnTo>
                <a:lnTo>
                  <a:pt x="131" y="14"/>
                </a:lnTo>
                <a:lnTo>
                  <a:pt x="141" y="8"/>
                </a:lnTo>
                <a:lnTo>
                  <a:pt x="148" y="4"/>
                </a:lnTo>
                <a:lnTo>
                  <a:pt x="158" y="2"/>
                </a:lnTo>
                <a:lnTo>
                  <a:pt x="167" y="0"/>
                </a:lnTo>
                <a:lnTo>
                  <a:pt x="177" y="2"/>
                </a:lnTo>
                <a:lnTo>
                  <a:pt x="187" y="4"/>
                </a:lnTo>
                <a:lnTo>
                  <a:pt x="194" y="8"/>
                </a:lnTo>
                <a:lnTo>
                  <a:pt x="204" y="14"/>
                </a:lnTo>
              </a:path>
            </a:pathLst>
          </a:custGeom>
          <a:solidFill>
            <a:srgbClr val="CCECFF"/>
          </a:solidFill>
          <a:ln w="28575" cmpd="sng">
            <a:solidFill>
              <a:srgbClr val="244890"/>
            </a:solidFill>
            <a:prstDash val="solid"/>
            <a:round/>
            <a:headEnd/>
            <a:tailEnd/>
          </a:ln>
        </p:spPr>
        <p:txBody>
          <a:bodyPr/>
          <a:lstStyle/>
          <a:p>
            <a:endParaRPr lang="el-GR"/>
          </a:p>
        </p:txBody>
      </p:sp>
      <p:sp>
        <p:nvSpPr>
          <p:cNvPr id="59410" name="Freeform 41"/>
          <p:cNvSpPr>
            <a:spLocks/>
          </p:cNvSpPr>
          <p:nvPr/>
        </p:nvSpPr>
        <p:spPr bwMode="auto">
          <a:xfrm>
            <a:off x="3854449" y="3406778"/>
            <a:ext cx="693739" cy="936625"/>
          </a:xfrm>
          <a:custGeom>
            <a:avLst/>
            <a:gdLst>
              <a:gd name="T0" fmla="*/ 76 w 205"/>
              <a:gd name="T1" fmla="*/ 275 h 277"/>
              <a:gd name="T2" fmla="*/ 84 w 205"/>
              <a:gd name="T3" fmla="*/ 277 h 277"/>
              <a:gd name="T4" fmla="*/ 90 w 205"/>
              <a:gd name="T5" fmla="*/ 275 h 277"/>
              <a:gd name="T6" fmla="*/ 99 w 205"/>
              <a:gd name="T7" fmla="*/ 273 h 277"/>
              <a:gd name="T8" fmla="*/ 107 w 205"/>
              <a:gd name="T9" fmla="*/ 270 h 277"/>
              <a:gd name="T10" fmla="*/ 126 w 205"/>
              <a:gd name="T11" fmla="*/ 258 h 277"/>
              <a:gd name="T12" fmla="*/ 147 w 205"/>
              <a:gd name="T13" fmla="*/ 245 h 277"/>
              <a:gd name="T14" fmla="*/ 167 w 205"/>
              <a:gd name="T15" fmla="*/ 229 h 277"/>
              <a:gd name="T16" fmla="*/ 182 w 205"/>
              <a:gd name="T17" fmla="*/ 212 h 277"/>
              <a:gd name="T18" fmla="*/ 196 w 205"/>
              <a:gd name="T19" fmla="*/ 197 h 277"/>
              <a:gd name="T20" fmla="*/ 203 w 205"/>
              <a:gd name="T21" fmla="*/ 185 h 277"/>
              <a:gd name="T22" fmla="*/ 203 w 205"/>
              <a:gd name="T23" fmla="*/ 177 h 277"/>
              <a:gd name="T24" fmla="*/ 205 w 205"/>
              <a:gd name="T25" fmla="*/ 168 h 277"/>
              <a:gd name="T26" fmla="*/ 203 w 205"/>
              <a:gd name="T27" fmla="*/ 158 h 277"/>
              <a:gd name="T28" fmla="*/ 203 w 205"/>
              <a:gd name="T29" fmla="*/ 145 h 277"/>
              <a:gd name="T30" fmla="*/ 197 w 205"/>
              <a:gd name="T31" fmla="*/ 116 h 277"/>
              <a:gd name="T32" fmla="*/ 190 w 205"/>
              <a:gd name="T33" fmla="*/ 87 h 277"/>
              <a:gd name="T34" fmla="*/ 178 w 205"/>
              <a:gd name="T35" fmla="*/ 56 h 277"/>
              <a:gd name="T36" fmla="*/ 167 w 205"/>
              <a:gd name="T37" fmla="*/ 31 h 277"/>
              <a:gd name="T38" fmla="*/ 161 w 205"/>
              <a:gd name="T39" fmla="*/ 20 h 277"/>
              <a:gd name="T40" fmla="*/ 155 w 205"/>
              <a:gd name="T41" fmla="*/ 12 h 277"/>
              <a:gd name="T42" fmla="*/ 149 w 205"/>
              <a:gd name="T43" fmla="*/ 6 h 277"/>
              <a:gd name="T44" fmla="*/ 142 w 205"/>
              <a:gd name="T45" fmla="*/ 2 h 277"/>
              <a:gd name="T46" fmla="*/ 134 w 205"/>
              <a:gd name="T47" fmla="*/ 0 h 277"/>
              <a:gd name="T48" fmla="*/ 126 w 205"/>
              <a:gd name="T49" fmla="*/ 2 h 277"/>
              <a:gd name="T50" fmla="*/ 117 w 205"/>
              <a:gd name="T51" fmla="*/ 4 h 277"/>
              <a:gd name="T52" fmla="*/ 105 w 205"/>
              <a:gd name="T53" fmla="*/ 8 h 277"/>
              <a:gd name="T54" fmla="*/ 82 w 205"/>
              <a:gd name="T55" fmla="*/ 22 h 277"/>
              <a:gd name="T56" fmla="*/ 61 w 205"/>
              <a:gd name="T57" fmla="*/ 37 h 277"/>
              <a:gd name="T58" fmla="*/ 38 w 205"/>
              <a:gd name="T59" fmla="*/ 54 h 277"/>
              <a:gd name="T60" fmla="*/ 21 w 205"/>
              <a:gd name="T61" fmla="*/ 73 h 277"/>
              <a:gd name="T62" fmla="*/ 13 w 205"/>
              <a:gd name="T63" fmla="*/ 83 h 277"/>
              <a:gd name="T64" fmla="*/ 7 w 205"/>
              <a:gd name="T65" fmla="*/ 93 h 277"/>
              <a:gd name="T66" fmla="*/ 3 w 205"/>
              <a:gd name="T67" fmla="*/ 100 h 277"/>
              <a:gd name="T68" fmla="*/ 0 w 205"/>
              <a:gd name="T69" fmla="*/ 108 h 277"/>
              <a:gd name="T70" fmla="*/ 0 w 205"/>
              <a:gd name="T71" fmla="*/ 116 h 277"/>
              <a:gd name="T72" fmla="*/ 0 w 205"/>
              <a:gd name="T73" fmla="*/ 125 h 277"/>
              <a:gd name="T74" fmla="*/ 0 w 205"/>
              <a:gd name="T75" fmla="*/ 135 h 277"/>
              <a:gd name="T76" fmla="*/ 2 w 205"/>
              <a:gd name="T77" fmla="*/ 148 h 277"/>
              <a:gd name="T78" fmla="*/ 9 w 205"/>
              <a:gd name="T79" fmla="*/ 173 h 277"/>
              <a:gd name="T80" fmla="*/ 19 w 205"/>
              <a:gd name="T81" fmla="*/ 200 h 277"/>
              <a:gd name="T82" fmla="*/ 30 w 205"/>
              <a:gd name="T83" fmla="*/ 227 h 277"/>
              <a:gd name="T84" fmla="*/ 46 w 205"/>
              <a:gd name="T85" fmla="*/ 250 h 277"/>
              <a:gd name="T86" fmla="*/ 53 w 205"/>
              <a:gd name="T87" fmla="*/ 260 h 277"/>
              <a:gd name="T88" fmla="*/ 61 w 205"/>
              <a:gd name="T89" fmla="*/ 268 h 277"/>
              <a:gd name="T90" fmla="*/ 69 w 205"/>
              <a:gd name="T91" fmla="*/ 273 h 277"/>
              <a:gd name="T92" fmla="*/ 76 w 205"/>
              <a:gd name="T93" fmla="*/ 275 h 27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5"/>
              <a:gd name="T142" fmla="*/ 0 h 277"/>
              <a:gd name="T143" fmla="*/ 205 w 205"/>
              <a:gd name="T144" fmla="*/ 277 h 27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5" h="277">
                <a:moveTo>
                  <a:pt x="76" y="275"/>
                </a:moveTo>
                <a:lnTo>
                  <a:pt x="84" y="277"/>
                </a:lnTo>
                <a:lnTo>
                  <a:pt x="90" y="275"/>
                </a:lnTo>
                <a:lnTo>
                  <a:pt x="99" y="273"/>
                </a:lnTo>
                <a:lnTo>
                  <a:pt x="107" y="270"/>
                </a:lnTo>
                <a:lnTo>
                  <a:pt x="126" y="258"/>
                </a:lnTo>
                <a:lnTo>
                  <a:pt x="147" y="245"/>
                </a:lnTo>
                <a:lnTo>
                  <a:pt x="167" y="229"/>
                </a:lnTo>
                <a:lnTo>
                  <a:pt x="182" y="212"/>
                </a:lnTo>
                <a:lnTo>
                  <a:pt x="196" y="197"/>
                </a:lnTo>
                <a:lnTo>
                  <a:pt x="203" y="185"/>
                </a:lnTo>
                <a:lnTo>
                  <a:pt x="203" y="177"/>
                </a:lnTo>
                <a:lnTo>
                  <a:pt x="205" y="168"/>
                </a:lnTo>
                <a:lnTo>
                  <a:pt x="203" y="158"/>
                </a:lnTo>
                <a:lnTo>
                  <a:pt x="203" y="145"/>
                </a:lnTo>
                <a:lnTo>
                  <a:pt x="197" y="116"/>
                </a:lnTo>
                <a:lnTo>
                  <a:pt x="190" y="87"/>
                </a:lnTo>
                <a:lnTo>
                  <a:pt x="178" y="56"/>
                </a:lnTo>
                <a:lnTo>
                  <a:pt x="167" y="31"/>
                </a:lnTo>
                <a:lnTo>
                  <a:pt x="161" y="20"/>
                </a:lnTo>
                <a:lnTo>
                  <a:pt x="155" y="12"/>
                </a:lnTo>
                <a:lnTo>
                  <a:pt x="149" y="6"/>
                </a:lnTo>
                <a:lnTo>
                  <a:pt x="142" y="2"/>
                </a:lnTo>
                <a:lnTo>
                  <a:pt x="134" y="0"/>
                </a:lnTo>
                <a:lnTo>
                  <a:pt x="126" y="2"/>
                </a:lnTo>
                <a:lnTo>
                  <a:pt x="117" y="4"/>
                </a:lnTo>
                <a:lnTo>
                  <a:pt x="105" y="8"/>
                </a:lnTo>
                <a:lnTo>
                  <a:pt x="82" y="22"/>
                </a:lnTo>
                <a:lnTo>
                  <a:pt x="61" y="37"/>
                </a:lnTo>
                <a:lnTo>
                  <a:pt x="38" y="54"/>
                </a:lnTo>
                <a:lnTo>
                  <a:pt x="21" y="73"/>
                </a:lnTo>
                <a:lnTo>
                  <a:pt x="13" y="83"/>
                </a:lnTo>
                <a:lnTo>
                  <a:pt x="7" y="93"/>
                </a:lnTo>
                <a:lnTo>
                  <a:pt x="3" y="100"/>
                </a:lnTo>
                <a:lnTo>
                  <a:pt x="0" y="108"/>
                </a:lnTo>
                <a:lnTo>
                  <a:pt x="0" y="116"/>
                </a:lnTo>
                <a:lnTo>
                  <a:pt x="0" y="125"/>
                </a:lnTo>
                <a:lnTo>
                  <a:pt x="0" y="135"/>
                </a:lnTo>
                <a:lnTo>
                  <a:pt x="2" y="148"/>
                </a:lnTo>
                <a:lnTo>
                  <a:pt x="9" y="173"/>
                </a:lnTo>
                <a:lnTo>
                  <a:pt x="19" y="200"/>
                </a:lnTo>
                <a:lnTo>
                  <a:pt x="30" y="227"/>
                </a:lnTo>
                <a:lnTo>
                  <a:pt x="46" y="250"/>
                </a:lnTo>
                <a:lnTo>
                  <a:pt x="53" y="260"/>
                </a:lnTo>
                <a:lnTo>
                  <a:pt x="61" y="268"/>
                </a:lnTo>
                <a:lnTo>
                  <a:pt x="69" y="273"/>
                </a:lnTo>
                <a:lnTo>
                  <a:pt x="76" y="275"/>
                </a:lnTo>
              </a:path>
            </a:pathLst>
          </a:custGeom>
          <a:solidFill>
            <a:srgbClr val="CCECFF"/>
          </a:solidFill>
          <a:ln w="28575" cmpd="sng">
            <a:solidFill>
              <a:srgbClr val="244890"/>
            </a:solidFill>
            <a:prstDash val="solid"/>
            <a:round/>
            <a:headEnd/>
            <a:tailEnd/>
          </a:ln>
        </p:spPr>
        <p:txBody>
          <a:bodyPr/>
          <a:lstStyle/>
          <a:p>
            <a:endParaRPr lang="el-GR"/>
          </a:p>
        </p:txBody>
      </p:sp>
      <p:sp>
        <p:nvSpPr>
          <p:cNvPr id="59411" name="Freeform 42"/>
          <p:cNvSpPr>
            <a:spLocks/>
          </p:cNvSpPr>
          <p:nvPr/>
        </p:nvSpPr>
        <p:spPr bwMode="auto">
          <a:xfrm>
            <a:off x="7934327" y="3362327"/>
            <a:ext cx="687388" cy="923925"/>
          </a:xfrm>
          <a:custGeom>
            <a:avLst/>
            <a:gdLst>
              <a:gd name="T0" fmla="*/ 130 w 203"/>
              <a:gd name="T1" fmla="*/ 273 h 273"/>
              <a:gd name="T2" fmla="*/ 125 w 203"/>
              <a:gd name="T3" fmla="*/ 273 h 273"/>
              <a:gd name="T4" fmla="*/ 117 w 203"/>
              <a:gd name="T5" fmla="*/ 271 h 273"/>
              <a:gd name="T6" fmla="*/ 109 w 203"/>
              <a:gd name="T7" fmla="*/ 269 h 273"/>
              <a:gd name="T8" fmla="*/ 100 w 203"/>
              <a:gd name="T9" fmla="*/ 265 h 273"/>
              <a:gd name="T10" fmla="*/ 80 w 203"/>
              <a:gd name="T11" fmla="*/ 256 h 273"/>
              <a:gd name="T12" fmla="*/ 61 w 203"/>
              <a:gd name="T13" fmla="*/ 242 h 273"/>
              <a:gd name="T14" fmla="*/ 40 w 203"/>
              <a:gd name="T15" fmla="*/ 229 h 273"/>
              <a:gd name="T16" fmla="*/ 25 w 203"/>
              <a:gd name="T17" fmla="*/ 211 h 273"/>
              <a:gd name="T18" fmla="*/ 11 w 203"/>
              <a:gd name="T19" fmla="*/ 198 h 273"/>
              <a:gd name="T20" fmla="*/ 4 w 203"/>
              <a:gd name="T21" fmla="*/ 185 h 273"/>
              <a:gd name="T22" fmla="*/ 2 w 203"/>
              <a:gd name="T23" fmla="*/ 179 h 273"/>
              <a:gd name="T24" fmla="*/ 0 w 203"/>
              <a:gd name="T25" fmla="*/ 169 h 273"/>
              <a:gd name="T26" fmla="*/ 0 w 203"/>
              <a:gd name="T27" fmla="*/ 158 h 273"/>
              <a:gd name="T28" fmla="*/ 2 w 203"/>
              <a:gd name="T29" fmla="*/ 146 h 273"/>
              <a:gd name="T30" fmla="*/ 6 w 203"/>
              <a:gd name="T31" fmla="*/ 117 h 273"/>
              <a:gd name="T32" fmla="*/ 13 w 203"/>
              <a:gd name="T33" fmla="*/ 86 h 273"/>
              <a:gd name="T34" fmla="*/ 23 w 203"/>
              <a:gd name="T35" fmla="*/ 56 h 273"/>
              <a:gd name="T36" fmla="*/ 32 w 203"/>
              <a:gd name="T37" fmla="*/ 31 h 273"/>
              <a:gd name="T38" fmla="*/ 38 w 203"/>
              <a:gd name="T39" fmla="*/ 19 h 273"/>
              <a:gd name="T40" fmla="*/ 44 w 203"/>
              <a:gd name="T41" fmla="*/ 11 h 273"/>
              <a:gd name="T42" fmla="*/ 50 w 203"/>
              <a:gd name="T43" fmla="*/ 4 h 273"/>
              <a:gd name="T44" fmla="*/ 56 w 203"/>
              <a:gd name="T45" fmla="*/ 0 h 273"/>
              <a:gd name="T46" fmla="*/ 63 w 203"/>
              <a:gd name="T47" fmla="*/ 0 h 273"/>
              <a:gd name="T48" fmla="*/ 73 w 203"/>
              <a:gd name="T49" fmla="*/ 0 h 273"/>
              <a:gd name="T50" fmla="*/ 82 w 203"/>
              <a:gd name="T51" fmla="*/ 2 h 273"/>
              <a:gd name="T52" fmla="*/ 94 w 203"/>
              <a:gd name="T53" fmla="*/ 6 h 273"/>
              <a:gd name="T54" fmla="*/ 117 w 203"/>
              <a:gd name="T55" fmla="*/ 17 h 273"/>
              <a:gd name="T56" fmla="*/ 140 w 203"/>
              <a:gd name="T57" fmla="*/ 33 h 273"/>
              <a:gd name="T58" fmla="*/ 161 w 203"/>
              <a:gd name="T59" fmla="*/ 50 h 273"/>
              <a:gd name="T60" fmla="*/ 180 w 203"/>
              <a:gd name="T61" fmla="*/ 69 h 273"/>
              <a:gd name="T62" fmla="*/ 188 w 203"/>
              <a:gd name="T63" fmla="*/ 77 h 273"/>
              <a:gd name="T64" fmla="*/ 196 w 203"/>
              <a:gd name="T65" fmla="*/ 86 h 273"/>
              <a:gd name="T66" fmla="*/ 200 w 203"/>
              <a:gd name="T67" fmla="*/ 94 h 273"/>
              <a:gd name="T68" fmla="*/ 203 w 203"/>
              <a:gd name="T69" fmla="*/ 102 h 273"/>
              <a:gd name="T70" fmla="*/ 203 w 203"/>
              <a:gd name="T71" fmla="*/ 110 h 273"/>
              <a:gd name="T72" fmla="*/ 203 w 203"/>
              <a:gd name="T73" fmla="*/ 119 h 273"/>
              <a:gd name="T74" fmla="*/ 203 w 203"/>
              <a:gd name="T75" fmla="*/ 129 h 273"/>
              <a:gd name="T76" fmla="*/ 201 w 203"/>
              <a:gd name="T77" fmla="*/ 142 h 273"/>
              <a:gd name="T78" fmla="*/ 196 w 203"/>
              <a:gd name="T79" fmla="*/ 167 h 273"/>
              <a:gd name="T80" fmla="*/ 188 w 203"/>
              <a:gd name="T81" fmla="*/ 196 h 273"/>
              <a:gd name="T82" fmla="*/ 177 w 203"/>
              <a:gd name="T83" fmla="*/ 223 h 273"/>
              <a:gd name="T84" fmla="*/ 163 w 203"/>
              <a:gd name="T85" fmla="*/ 246 h 273"/>
              <a:gd name="T86" fmla="*/ 155 w 203"/>
              <a:gd name="T87" fmla="*/ 256 h 273"/>
              <a:gd name="T88" fmla="*/ 148 w 203"/>
              <a:gd name="T89" fmla="*/ 263 h 273"/>
              <a:gd name="T90" fmla="*/ 140 w 203"/>
              <a:gd name="T91" fmla="*/ 269 h 273"/>
              <a:gd name="T92" fmla="*/ 130 w 203"/>
              <a:gd name="T93" fmla="*/ 273 h 2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3"/>
              <a:gd name="T142" fmla="*/ 0 h 273"/>
              <a:gd name="T143" fmla="*/ 203 w 203"/>
              <a:gd name="T144" fmla="*/ 273 h 27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3" h="273">
                <a:moveTo>
                  <a:pt x="130" y="273"/>
                </a:moveTo>
                <a:lnTo>
                  <a:pt x="125" y="273"/>
                </a:lnTo>
                <a:lnTo>
                  <a:pt x="117" y="271"/>
                </a:lnTo>
                <a:lnTo>
                  <a:pt x="109" y="269"/>
                </a:lnTo>
                <a:lnTo>
                  <a:pt x="100" y="265"/>
                </a:lnTo>
                <a:lnTo>
                  <a:pt x="80" y="256"/>
                </a:lnTo>
                <a:lnTo>
                  <a:pt x="61" y="242"/>
                </a:lnTo>
                <a:lnTo>
                  <a:pt x="40" y="229"/>
                </a:lnTo>
                <a:lnTo>
                  <a:pt x="25" y="211"/>
                </a:lnTo>
                <a:lnTo>
                  <a:pt x="11" y="198"/>
                </a:lnTo>
                <a:lnTo>
                  <a:pt x="4" y="185"/>
                </a:lnTo>
                <a:lnTo>
                  <a:pt x="2" y="179"/>
                </a:lnTo>
                <a:lnTo>
                  <a:pt x="0" y="169"/>
                </a:lnTo>
                <a:lnTo>
                  <a:pt x="0" y="158"/>
                </a:lnTo>
                <a:lnTo>
                  <a:pt x="2" y="146"/>
                </a:lnTo>
                <a:lnTo>
                  <a:pt x="6" y="117"/>
                </a:lnTo>
                <a:lnTo>
                  <a:pt x="13" y="86"/>
                </a:lnTo>
                <a:lnTo>
                  <a:pt x="23" y="56"/>
                </a:lnTo>
                <a:lnTo>
                  <a:pt x="32" y="31"/>
                </a:lnTo>
                <a:lnTo>
                  <a:pt x="38" y="19"/>
                </a:lnTo>
                <a:lnTo>
                  <a:pt x="44" y="11"/>
                </a:lnTo>
                <a:lnTo>
                  <a:pt x="50" y="4"/>
                </a:lnTo>
                <a:lnTo>
                  <a:pt x="56" y="0"/>
                </a:lnTo>
                <a:lnTo>
                  <a:pt x="63" y="0"/>
                </a:lnTo>
                <a:lnTo>
                  <a:pt x="73" y="0"/>
                </a:lnTo>
                <a:lnTo>
                  <a:pt x="82" y="2"/>
                </a:lnTo>
                <a:lnTo>
                  <a:pt x="94" y="6"/>
                </a:lnTo>
                <a:lnTo>
                  <a:pt x="117" y="17"/>
                </a:lnTo>
                <a:lnTo>
                  <a:pt x="140" y="33"/>
                </a:lnTo>
                <a:lnTo>
                  <a:pt x="161" y="50"/>
                </a:lnTo>
                <a:lnTo>
                  <a:pt x="180" y="69"/>
                </a:lnTo>
                <a:lnTo>
                  <a:pt x="188" y="77"/>
                </a:lnTo>
                <a:lnTo>
                  <a:pt x="196" y="86"/>
                </a:lnTo>
                <a:lnTo>
                  <a:pt x="200" y="94"/>
                </a:lnTo>
                <a:lnTo>
                  <a:pt x="203" y="102"/>
                </a:lnTo>
                <a:lnTo>
                  <a:pt x="203" y="110"/>
                </a:lnTo>
                <a:lnTo>
                  <a:pt x="203" y="119"/>
                </a:lnTo>
                <a:lnTo>
                  <a:pt x="203" y="129"/>
                </a:lnTo>
                <a:lnTo>
                  <a:pt x="201" y="142"/>
                </a:lnTo>
                <a:lnTo>
                  <a:pt x="196" y="167"/>
                </a:lnTo>
                <a:lnTo>
                  <a:pt x="188" y="196"/>
                </a:lnTo>
                <a:lnTo>
                  <a:pt x="177" y="223"/>
                </a:lnTo>
                <a:lnTo>
                  <a:pt x="163" y="246"/>
                </a:lnTo>
                <a:lnTo>
                  <a:pt x="155" y="256"/>
                </a:lnTo>
                <a:lnTo>
                  <a:pt x="148" y="263"/>
                </a:lnTo>
                <a:lnTo>
                  <a:pt x="140" y="269"/>
                </a:lnTo>
                <a:lnTo>
                  <a:pt x="130" y="273"/>
                </a:lnTo>
              </a:path>
            </a:pathLst>
          </a:custGeom>
          <a:solidFill>
            <a:srgbClr val="CCECFF"/>
          </a:solidFill>
          <a:ln w="28575" cmpd="sng">
            <a:solidFill>
              <a:srgbClr val="244890"/>
            </a:solidFill>
            <a:prstDash val="solid"/>
            <a:round/>
            <a:headEnd/>
            <a:tailEnd/>
          </a:ln>
        </p:spPr>
        <p:txBody>
          <a:bodyPr/>
          <a:lstStyle/>
          <a:p>
            <a:endParaRPr lang="el-GR"/>
          </a:p>
        </p:txBody>
      </p:sp>
      <p:sp>
        <p:nvSpPr>
          <p:cNvPr id="59412" name="Freeform 43"/>
          <p:cNvSpPr>
            <a:spLocks/>
          </p:cNvSpPr>
          <p:nvPr/>
        </p:nvSpPr>
        <p:spPr bwMode="auto">
          <a:xfrm>
            <a:off x="5457828" y="4900614"/>
            <a:ext cx="760413" cy="423862"/>
          </a:xfrm>
          <a:custGeom>
            <a:avLst/>
            <a:gdLst>
              <a:gd name="T0" fmla="*/ 0 w 225"/>
              <a:gd name="T1" fmla="*/ 84 h 125"/>
              <a:gd name="T2" fmla="*/ 6 w 225"/>
              <a:gd name="T3" fmla="*/ 105 h 125"/>
              <a:gd name="T4" fmla="*/ 13 w 225"/>
              <a:gd name="T5" fmla="*/ 119 h 125"/>
              <a:gd name="T6" fmla="*/ 17 w 225"/>
              <a:gd name="T7" fmla="*/ 123 h 125"/>
              <a:gd name="T8" fmla="*/ 21 w 225"/>
              <a:gd name="T9" fmla="*/ 125 h 125"/>
              <a:gd name="T10" fmla="*/ 27 w 225"/>
              <a:gd name="T11" fmla="*/ 125 h 125"/>
              <a:gd name="T12" fmla="*/ 33 w 225"/>
              <a:gd name="T13" fmla="*/ 125 h 125"/>
              <a:gd name="T14" fmla="*/ 65 w 225"/>
              <a:gd name="T15" fmla="*/ 111 h 125"/>
              <a:gd name="T16" fmla="*/ 119 w 225"/>
              <a:gd name="T17" fmla="*/ 94 h 125"/>
              <a:gd name="T18" fmla="*/ 150 w 225"/>
              <a:gd name="T19" fmla="*/ 88 h 125"/>
              <a:gd name="T20" fmla="*/ 175 w 225"/>
              <a:gd name="T21" fmla="*/ 88 h 125"/>
              <a:gd name="T22" fmla="*/ 194 w 225"/>
              <a:gd name="T23" fmla="*/ 86 h 125"/>
              <a:gd name="T24" fmla="*/ 209 w 225"/>
              <a:gd name="T25" fmla="*/ 86 h 125"/>
              <a:gd name="T26" fmla="*/ 215 w 225"/>
              <a:gd name="T27" fmla="*/ 86 h 125"/>
              <a:gd name="T28" fmla="*/ 219 w 225"/>
              <a:gd name="T29" fmla="*/ 84 h 125"/>
              <a:gd name="T30" fmla="*/ 223 w 225"/>
              <a:gd name="T31" fmla="*/ 80 h 125"/>
              <a:gd name="T32" fmla="*/ 225 w 225"/>
              <a:gd name="T33" fmla="*/ 77 h 125"/>
              <a:gd name="T34" fmla="*/ 225 w 225"/>
              <a:gd name="T35" fmla="*/ 61 h 125"/>
              <a:gd name="T36" fmla="*/ 221 w 225"/>
              <a:gd name="T37" fmla="*/ 40 h 125"/>
              <a:gd name="T38" fmla="*/ 219 w 225"/>
              <a:gd name="T39" fmla="*/ 30 h 125"/>
              <a:gd name="T40" fmla="*/ 215 w 225"/>
              <a:gd name="T41" fmla="*/ 25 h 125"/>
              <a:gd name="T42" fmla="*/ 211 w 225"/>
              <a:gd name="T43" fmla="*/ 17 h 125"/>
              <a:gd name="T44" fmla="*/ 205 w 225"/>
              <a:gd name="T45" fmla="*/ 13 h 125"/>
              <a:gd name="T46" fmla="*/ 200 w 225"/>
              <a:gd name="T47" fmla="*/ 9 h 125"/>
              <a:gd name="T48" fmla="*/ 194 w 225"/>
              <a:gd name="T49" fmla="*/ 5 h 125"/>
              <a:gd name="T50" fmla="*/ 186 w 225"/>
              <a:gd name="T51" fmla="*/ 4 h 125"/>
              <a:gd name="T52" fmla="*/ 178 w 225"/>
              <a:gd name="T53" fmla="*/ 2 h 125"/>
              <a:gd name="T54" fmla="*/ 161 w 225"/>
              <a:gd name="T55" fmla="*/ 0 h 125"/>
              <a:gd name="T56" fmla="*/ 142 w 225"/>
              <a:gd name="T57" fmla="*/ 0 h 125"/>
              <a:gd name="T58" fmla="*/ 123 w 225"/>
              <a:gd name="T59" fmla="*/ 2 h 125"/>
              <a:gd name="T60" fmla="*/ 104 w 225"/>
              <a:gd name="T61" fmla="*/ 5 h 125"/>
              <a:gd name="T62" fmla="*/ 84 w 225"/>
              <a:gd name="T63" fmla="*/ 9 h 125"/>
              <a:gd name="T64" fmla="*/ 65 w 225"/>
              <a:gd name="T65" fmla="*/ 15 h 125"/>
              <a:gd name="T66" fmla="*/ 46 w 225"/>
              <a:gd name="T67" fmla="*/ 21 h 125"/>
              <a:gd name="T68" fmla="*/ 29 w 225"/>
              <a:gd name="T69" fmla="*/ 30 h 125"/>
              <a:gd name="T70" fmla="*/ 21 w 225"/>
              <a:gd name="T71" fmla="*/ 34 h 125"/>
              <a:gd name="T72" fmla="*/ 15 w 225"/>
              <a:gd name="T73" fmla="*/ 40 h 125"/>
              <a:gd name="T74" fmla="*/ 9 w 225"/>
              <a:gd name="T75" fmla="*/ 46 h 125"/>
              <a:gd name="T76" fmla="*/ 6 w 225"/>
              <a:gd name="T77" fmla="*/ 52 h 125"/>
              <a:gd name="T78" fmla="*/ 2 w 225"/>
              <a:gd name="T79" fmla="*/ 59 h 125"/>
              <a:gd name="T80" fmla="*/ 0 w 225"/>
              <a:gd name="T81" fmla="*/ 67 h 125"/>
              <a:gd name="T82" fmla="*/ 0 w 225"/>
              <a:gd name="T83" fmla="*/ 75 h 125"/>
              <a:gd name="T84" fmla="*/ 0 w 225"/>
              <a:gd name="T85" fmla="*/ 84 h 1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5"/>
              <a:gd name="T130" fmla="*/ 0 h 125"/>
              <a:gd name="T131" fmla="*/ 225 w 225"/>
              <a:gd name="T132" fmla="*/ 125 h 1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5" h="125">
                <a:moveTo>
                  <a:pt x="0" y="84"/>
                </a:moveTo>
                <a:lnTo>
                  <a:pt x="6" y="105"/>
                </a:lnTo>
                <a:lnTo>
                  <a:pt x="13" y="119"/>
                </a:lnTo>
                <a:lnTo>
                  <a:pt x="17" y="123"/>
                </a:lnTo>
                <a:lnTo>
                  <a:pt x="21" y="125"/>
                </a:lnTo>
                <a:lnTo>
                  <a:pt x="27" y="125"/>
                </a:lnTo>
                <a:lnTo>
                  <a:pt x="33" y="125"/>
                </a:lnTo>
                <a:lnTo>
                  <a:pt x="65" y="111"/>
                </a:lnTo>
                <a:lnTo>
                  <a:pt x="119" y="94"/>
                </a:lnTo>
                <a:lnTo>
                  <a:pt x="150" y="88"/>
                </a:lnTo>
                <a:lnTo>
                  <a:pt x="175" y="88"/>
                </a:lnTo>
                <a:lnTo>
                  <a:pt x="194" y="86"/>
                </a:lnTo>
                <a:lnTo>
                  <a:pt x="209" y="86"/>
                </a:lnTo>
                <a:lnTo>
                  <a:pt x="215" y="86"/>
                </a:lnTo>
                <a:lnTo>
                  <a:pt x="219" y="84"/>
                </a:lnTo>
                <a:lnTo>
                  <a:pt x="223" y="80"/>
                </a:lnTo>
                <a:lnTo>
                  <a:pt x="225" y="77"/>
                </a:lnTo>
                <a:lnTo>
                  <a:pt x="225" y="61"/>
                </a:lnTo>
                <a:lnTo>
                  <a:pt x="221" y="40"/>
                </a:lnTo>
                <a:lnTo>
                  <a:pt x="219" y="30"/>
                </a:lnTo>
                <a:lnTo>
                  <a:pt x="215" y="25"/>
                </a:lnTo>
                <a:lnTo>
                  <a:pt x="211" y="17"/>
                </a:lnTo>
                <a:lnTo>
                  <a:pt x="205" y="13"/>
                </a:lnTo>
                <a:lnTo>
                  <a:pt x="200" y="9"/>
                </a:lnTo>
                <a:lnTo>
                  <a:pt x="194" y="5"/>
                </a:lnTo>
                <a:lnTo>
                  <a:pt x="186" y="4"/>
                </a:lnTo>
                <a:lnTo>
                  <a:pt x="178" y="2"/>
                </a:lnTo>
                <a:lnTo>
                  <a:pt x="161" y="0"/>
                </a:lnTo>
                <a:lnTo>
                  <a:pt x="142" y="0"/>
                </a:lnTo>
                <a:lnTo>
                  <a:pt x="123" y="2"/>
                </a:lnTo>
                <a:lnTo>
                  <a:pt x="104" y="5"/>
                </a:lnTo>
                <a:lnTo>
                  <a:pt x="84" y="9"/>
                </a:lnTo>
                <a:lnTo>
                  <a:pt x="65" y="15"/>
                </a:lnTo>
                <a:lnTo>
                  <a:pt x="46" y="21"/>
                </a:lnTo>
                <a:lnTo>
                  <a:pt x="29" y="30"/>
                </a:lnTo>
                <a:lnTo>
                  <a:pt x="21" y="34"/>
                </a:lnTo>
                <a:lnTo>
                  <a:pt x="15" y="40"/>
                </a:lnTo>
                <a:lnTo>
                  <a:pt x="9" y="46"/>
                </a:lnTo>
                <a:lnTo>
                  <a:pt x="6" y="52"/>
                </a:lnTo>
                <a:lnTo>
                  <a:pt x="2" y="59"/>
                </a:lnTo>
                <a:lnTo>
                  <a:pt x="0" y="67"/>
                </a:lnTo>
                <a:lnTo>
                  <a:pt x="0" y="75"/>
                </a:lnTo>
                <a:lnTo>
                  <a:pt x="0" y="84"/>
                </a:lnTo>
              </a:path>
            </a:pathLst>
          </a:custGeom>
          <a:solidFill>
            <a:schemeClr val="bg1"/>
          </a:solidFill>
          <a:ln w="28575" cmpd="sng">
            <a:solidFill>
              <a:srgbClr val="244890"/>
            </a:solidFill>
            <a:prstDash val="solid"/>
            <a:round/>
            <a:headEnd/>
            <a:tailEnd/>
          </a:ln>
        </p:spPr>
        <p:txBody>
          <a:bodyPr/>
          <a:lstStyle/>
          <a:p>
            <a:endParaRPr lang="el-GR"/>
          </a:p>
        </p:txBody>
      </p:sp>
      <p:sp>
        <p:nvSpPr>
          <p:cNvPr id="59413" name="Freeform 44"/>
          <p:cNvSpPr>
            <a:spLocks/>
          </p:cNvSpPr>
          <p:nvPr/>
        </p:nvSpPr>
        <p:spPr bwMode="auto">
          <a:xfrm>
            <a:off x="4397375" y="5292725"/>
            <a:ext cx="606425" cy="723900"/>
          </a:xfrm>
          <a:custGeom>
            <a:avLst/>
            <a:gdLst>
              <a:gd name="T0" fmla="*/ 36 w 179"/>
              <a:gd name="T1" fmla="*/ 212 h 214"/>
              <a:gd name="T2" fmla="*/ 42 w 179"/>
              <a:gd name="T3" fmla="*/ 214 h 214"/>
              <a:gd name="T4" fmla="*/ 50 w 179"/>
              <a:gd name="T5" fmla="*/ 214 h 214"/>
              <a:gd name="T6" fmla="*/ 58 w 179"/>
              <a:gd name="T7" fmla="*/ 212 h 214"/>
              <a:gd name="T8" fmla="*/ 67 w 179"/>
              <a:gd name="T9" fmla="*/ 210 h 214"/>
              <a:gd name="T10" fmla="*/ 90 w 179"/>
              <a:gd name="T11" fmla="*/ 202 h 214"/>
              <a:gd name="T12" fmla="*/ 113 w 179"/>
              <a:gd name="T13" fmla="*/ 193 h 214"/>
              <a:gd name="T14" fmla="*/ 134 w 179"/>
              <a:gd name="T15" fmla="*/ 179 h 214"/>
              <a:gd name="T16" fmla="*/ 154 w 179"/>
              <a:gd name="T17" fmla="*/ 168 h 214"/>
              <a:gd name="T18" fmla="*/ 169 w 179"/>
              <a:gd name="T19" fmla="*/ 154 h 214"/>
              <a:gd name="T20" fmla="*/ 177 w 179"/>
              <a:gd name="T21" fmla="*/ 145 h 214"/>
              <a:gd name="T22" fmla="*/ 179 w 179"/>
              <a:gd name="T23" fmla="*/ 131 h 214"/>
              <a:gd name="T24" fmla="*/ 179 w 179"/>
              <a:gd name="T25" fmla="*/ 114 h 214"/>
              <a:gd name="T26" fmla="*/ 175 w 179"/>
              <a:gd name="T27" fmla="*/ 91 h 214"/>
              <a:gd name="T28" fmla="*/ 169 w 179"/>
              <a:gd name="T29" fmla="*/ 68 h 214"/>
              <a:gd name="T30" fmla="*/ 161 w 179"/>
              <a:gd name="T31" fmla="*/ 45 h 214"/>
              <a:gd name="T32" fmla="*/ 152 w 179"/>
              <a:gd name="T33" fmla="*/ 25 h 214"/>
              <a:gd name="T34" fmla="*/ 148 w 179"/>
              <a:gd name="T35" fmla="*/ 18 h 214"/>
              <a:gd name="T36" fmla="*/ 142 w 179"/>
              <a:gd name="T37" fmla="*/ 10 h 214"/>
              <a:gd name="T38" fmla="*/ 136 w 179"/>
              <a:gd name="T39" fmla="*/ 6 h 214"/>
              <a:gd name="T40" fmla="*/ 132 w 179"/>
              <a:gd name="T41" fmla="*/ 2 h 214"/>
              <a:gd name="T42" fmla="*/ 125 w 179"/>
              <a:gd name="T43" fmla="*/ 0 h 214"/>
              <a:gd name="T44" fmla="*/ 119 w 179"/>
              <a:gd name="T45" fmla="*/ 0 h 214"/>
              <a:gd name="T46" fmla="*/ 109 w 179"/>
              <a:gd name="T47" fmla="*/ 2 h 214"/>
              <a:gd name="T48" fmla="*/ 102 w 179"/>
              <a:gd name="T49" fmla="*/ 4 h 214"/>
              <a:gd name="T50" fmla="*/ 83 w 179"/>
              <a:gd name="T51" fmla="*/ 10 h 214"/>
              <a:gd name="T52" fmla="*/ 63 w 179"/>
              <a:gd name="T53" fmla="*/ 20 h 214"/>
              <a:gd name="T54" fmla="*/ 46 w 179"/>
              <a:gd name="T55" fmla="*/ 31 h 214"/>
              <a:gd name="T56" fmla="*/ 29 w 179"/>
              <a:gd name="T57" fmla="*/ 45 h 214"/>
              <a:gd name="T58" fmla="*/ 15 w 179"/>
              <a:gd name="T59" fmla="*/ 58 h 214"/>
              <a:gd name="T60" fmla="*/ 8 w 179"/>
              <a:gd name="T61" fmla="*/ 71 h 214"/>
              <a:gd name="T62" fmla="*/ 2 w 179"/>
              <a:gd name="T63" fmla="*/ 87 h 214"/>
              <a:gd name="T64" fmla="*/ 0 w 179"/>
              <a:gd name="T65" fmla="*/ 106 h 214"/>
              <a:gd name="T66" fmla="*/ 0 w 179"/>
              <a:gd name="T67" fmla="*/ 127 h 214"/>
              <a:gd name="T68" fmla="*/ 2 w 179"/>
              <a:gd name="T69" fmla="*/ 148 h 214"/>
              <a:gd name="T70" fmla="*/ 8 w 179"/>
              <a:gd name="T71" fmla="*/ 170 h 214"/>
              <a:gd name="T72" fmla="*/ 13 w 179"/>
              <a:gd name="T73" fmla="*/ 189 h 214"/>
              <a:gd name="T74" fmla="*/ 19 w 179"/>
              <a:gd name="T75" fmla="*/ 196 h 214"/>
              <a:gd name="T76" fmla="*/ 23 w 179"/>
              <a:gd name="T77" fmla="*/ 202 h 214"/>
              <a:gd name="T78" fmla="*/ 29 w 179"/>
              <a:gd name="T79" fmla="*/ 208 h 214"/>
              <a:gd name="T80" fmla="*/ 36 w 179"/>
              <a:gd name="T81" fmla="*/ 212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9"/>
              <a:gd name="T124" fmla="*/ 0 h 214"/>
              <a:gd name="T125" fmla="*/ 179 w 179"/>
              <a:gd name="T126" fmla="*/ 214 h 2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9" h="214">
                <a:moveTo>
                  <a:pt x="36" y="212"/>
                </a:moveTo>
                <a:lnTo>
                  <a:pt x="42" y="214"/>
                </a:lnTo>
                <a:lnTo>
                  <a:pt x="50" y="214"/>
                </a:lnTo>
                <a:lnTo>
                  <a:pt x="58" y="212"/>
                </a:lnTo>
                <a:lnTo>
                  <a:pt x="67" y="210"/>
                </a:lnTo>
                <a:lnTo>
                  <a:pt x="90" y="202"/>
                </a:lnTo>
                <a:lnTo>
                  <a:pt x="113" y="193"/>
                </a:lnTo>
                <a:lnTo>
                  <a:pt x="134" y="179"/>
                </a:lnTo>
                <a:lnTo>
                  <a:pt x="154" y="168"/>
                </a:lnTo>
                <a:lnTo>
                  <a:pt x="169" y="154"/>
                </a:lnTo>
                <a:lnTo>
                  <a:pt x="177" y="145"/>
                </a:lnTo>
                <a:lnTo>
                  <a:pt x="179" y="131"/>
                </a:lnTo>
                <a:lnTo>
                  <a:pt x="179" y="114"/>
                </a:lnTo>
                <a:lnTo>
                  <a:pt x="175" y="91"/>
                </a:lnTo>
                <a:lnTo>
                  <a:pt x="169" y="68"/>
                </a:lnTo>
                <a:lnTo>
                  <a:pt x="161" y="45"/>
                </a:lnTo>
                <a:lnTo>
                  <a:pt x="152" y="25"/>
                </a:lnTo>
                <a:lnTo>
                  <a:pt x="148" y="18"/>
                </a:lnTo>
                <a:lnTo>
                  <a:pt x="142" y="10"/>
                </a:lnTo>
                <a:lnTo>
                  <a:pt x="136" y="6"/>
                </a:lnTo>
                <a:lnTo>
                  <a:pt x="132" y="2"/>
                </a:lnTo>
                <a:lnTo>
                  <a:pt x="125" y="0"/>
                </a:lnTo>
                <a:lnTo>
                  <a:pt x="119" y="0"/>
                </a:lnTo>
                <a:lnTo>
                  <a:pt x="109" y="2"/>
                </a:lnTo>
                <a:lnTo>
                  <a:pt x="102" y="4"/>
                </a:lnTo>
                <a:lnTo>
                  <a:pt x="83" y="10"/>
                </a:lnTo>
                <a:lnTo>
                  <a:pt x="63" y="20"/>
                </a:lnTo>
                <a:lnTo>
                  <a:pt x="46" y="31"/>
                </a:lnTo>
                <a:lnTo>
                  <a:pt x="29" y="45"/>
                </a:lnTo>
                <a:lnTo>
                  <a:pt x="15" y="58"/>
                </a:lnTo>
                <a:lnTo>
                  <a:pt x="8" y="71"/>
                </a:lnTo>
                <a:lnTo>
                  <a:pt x="2" y="87"/>
                </a:lnTo>
                <a:lnTo>
                  <a:pt x="0" y="106"/>
                </a:lnTo>
                <a:lnTo>
                  <a:pt x="0" y="127"/>
                </a:lnTo>
                <a:lnTo>
                  <a:pt x="2" y="148"/>
                </a:lnTo>
                <a:lnTo>
                  <a:pt x="8" y="170"/>
                </a:lnTo>
                <a:lnTo>
                  <a:pt x="13" y="189"/>
                </a:lnTo>
                <a:lnTo>
                  <a:pt x="19" y="196"/>
                </a:lnTo>
                <a:lnTo>
                  <a:pt x="23" y="202"/>
                </a:lnTo>
                <a:lnTo>
                  <a:pt x="29" y="208"/>
                </a:lnTo>
                <a:lnTo>
                  <a:pt x="36" y="212"/>
                </a:lnTo>
                <a:close/>
              </a:path>
            </a:pathLst>
          </a:custGeom>
          <a:solidFill>
            <a:schemeClr val="bg1"/>
          </a:solidFill>
          <a:ln w="28575" cmpd="sng">
            <a:solidFill>
              <a:srgbClr val="244890"/>
            </a:solidFill>
            <a:prstDash val="solid"/>
            <a:round/>
            <a:headEnd/>
            <a:tailEnd/>
          </a:ln>
        </p:spPr>
        <p:txBody>
          <a:bodyPr/>
          <a:lstStyle/>
          <a:p>
            <a:endParaRPr lang="el-GR"/>
          </a:p>
        </p:txBody>
      </p:sp>
      <p:sp>
        <p:nvSpPr>
          <p:cNvPr id="59414" name="Freeform 45"/>
          <p:cNvSpPr>
            <a:spLocks/>
          </p:cNvSpPr>
          <p:nvPr/>
        </p:nvSpPr>
        <p:spPr bwMode="auto">
          <a:xfrm>
            <a:off x="7466017" y="5248278"/>
            <a:ext cx="601663" cy="720725"/>
          </a:xfrm>
          <a:custGeom>
            <a:avLst/>
            <a:gdLst>
              <a:gd name="T0" fmla="*/ 142 w 178"/>
              <a:gd name="T1" fmla="*/ 211 h 213"/>
              <a:gd name="T2" fmla="*/ 136 w 178"/>
              <a:gd name="T3" fmla="*/ 213 h 213"/>
              <a:gd name="T4" fmla="*/ 128 w 178"/>
              <a:gd name="T5" fmla="*/ 213 h 213"/>
              <a:gd name="T6" fmla="*/ 121 w 178"/>
              <a:gd name="T7" fmla="*/ 211 h 213"/>
              <a:gd name="T8" fmla="*/ 109 w 178"/>
              <a:gd name="T9" fmla="*/ 209 h 213"/>
              <a:gd name="T10" fmla="*/ 88 w 178"/>
              <a:gd name="T11" fmla="*/ 202 h 213"/>
              <a:gd name="T12" fmla="*/ 65 w 178"/>
              <a:gd name="T13" fmla="*/ 192 h 213"/>
              <a:gd name="T14" fmla="*/ 44 w 178"/>
              <a:gd name="T15" fmla="*/ 179 h 213"/>
              <a:gd name="T16" fmla="*/ 23 w 178"/>
              <a:gd name="T17" fmla="*/ 167 h 213"/>
              <a:gd name="T18" fmla="*/ 9 w 178"/>
              <a:gd name="T19" fmla="*/ 156 h 213"/>
              <a:gd name="T20" fmla="*/ 1 w 178"/>
              <a:gd name="T21" fmla="*/ 144 h 213"/>
              <a:gd name="T22" fmla="*/ 0 w 178"/>
              <a:gd name="T23" fmla="*/ 133 h 213"/>
              <a:gd name="T24" fmla="*/ 0 w 178"/>
              <a:gd name="T25" fmla="*/ 113 h 213"/>
              <a:gd name="T26" fmla="*/ 3 w 178"/>
              <a:gd name="T27" fmla="*/ 92 h 213"/>
              <a:gd name="T28" fmla="*/ 9 w 178"/>
              <a:gd name="T29" fmla="*/ 67 h 213"/>
              <a:gd name="T30" fmla="*/ 17 w 178"/>
              <a:gd name="T31" fmla="*/ 46 h 213"/>
              <a:gd name="T32" fmla="*/ 26 w 178"/>
              <a:gd name="T33" fmla="*/ 25 h 213"/>
              <a:gd name="T34" fmla="*/ 30 w 178"/>
              <a:gd name="T35" fmla="*/ 17 h 213"/>
              <a:gd name="T36" fmla="*/ 36 w 178"/>
              <a:gd name="T37" fmla="*/ 9 h 213"/>
              <a:gd name="T38" fmla="*/ 40 w 178"/>
              <a:gd name="T39" fmla="*/ 6 h 213"/>
              <a:gd name="T40" fmla="*/ 46 w 178"/>
              <a:gd name="T41" fmla="*/ 2 h 213"/>
              <a:gd name="T42" fmla="*/ 51 w 178"/>
              <a:gd name="T43" fmla="*/ 0 h 213"/>
              <a:gd name="T44" fmla="*/ 59 w 178"/>
              <a:gd name="T45" fmla="*/ 0 h 213"/>
              <a:gd name="T46" fmla="*/ 67 w 178"/>
              <a:gd name="T47" fmla="*/ 2 h 213"/>
              <a:gd name="T48" fmla="*/ 76 w 178"/>
              <a:gd name="T49" fmla="*/ 4 h 213"/>
              <a:gd name="T50" fmla="*/ 96 w 178"/>
              <a:gd name="T51" fmla="*/ 9 h 213"/>
              <a:gd name="T52" fmla="*/ 115 w 178"/>
              <a:gd name="T53" fmla="*/ 19 h 213"/>
              <a:gd name="T54" fmla="*/ 132 w 178"/>
              <a:gd name="T55" fmla="*/ 31 h 213"/>
              <a:gd name="T56" fmla="*/ 149 w 178"/>
              <a:gd name="T57" fmla="*/ 44 h 213"/>
              <a:gd name="T58" fmla="*/ 163 w 178"/>
              <a:gd name="T59" fmla="*/ 58 h 213"/>
              <a:gd name="T60" fmla="*/ 170 w 178"/>
              <a:gd name="T61" fmla="*/ 71 h 213"/>
              <a:gd name="T62" fmla="*/ 176 w 178"/>
              <a:gd name="T63" fmla="*/ 86 h 213"/>
              <a:gd name="T64" fmla="*/ 178 w 178"/>
              <a:gd name="T65" fmla="*/ 106 h 213"/>
              <a:gd name="T66" fmla="*/ 178 w 178"/>
              <a:gd name="T67" fmla="*/ 127 h 213"/>
              <a:gd name="T68" fmla="*/ 176 w 178"/>
              <a:gd name="T69" fmla="*/ 148 h 213"/>
              <a:gd name="T70" fmla="*/ 170 w 178"/>
              <a:gd name="T71" fmla="*/ 169 h 213"/>
              <a:gd name="T72" fmla="*/ 163 w 178"/>
              <a:gd name="T73" fmla="*/ 188 h 213"/>
              <a:gd name="T74" fmla="*/ 159 w 178"/>
              <a:gd name="T75" fmla="*/ 196 h 213"/>
              <a:gd name="T76" fmla="*/ 153 w 178"/>
              <a:gd name="T77" fmla="*/ 202 h 213"/>
              <a:gd name="T78" fmla="*/ 147 w 178"/>
              <a:gd name="T79" fmla="*/ 208 h 213"/>
              <a:gd name="T80" fmla="*/ 142 w 178"/>
              <a:gd name="T81" fmla="*/ 211 h 21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8"/>
              <a:gd name="T124" fmla="*/ 0 h 213"/>
              <a:gd name="T125" fmla="*/ 178 w 178"/>
              <a:gd name="T126" fmla="*/ 213 h 21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8" h="213">
                <a:moveTo>
                  <a:pt x="142" y="211"/>
                </a:moveTo>
                <a:lnTo>
                  <a:pt x="136" y="213"/>
                </a:lnTo>
                <a:lnTo>
                  <a:pt x="128" y="213"/>
                </a:lnTo>
                <a:lnTo>
                  <a:pt x="121" y="211"/>
                </a:lnTo>
                <a:lnTo>
                  <a:pt x="109" y="209"/>
                </a:lnTo>
                <a:lnTo>
                  <a:pt x="88" y="202"/>
                </a:lnTo>
                <a:lnTo>
                  <a:pt x="65" y="192"/>
                </a:lnTo>
                <a:lnTo>
                  <a:pt x="44" y="179"/>
                </a:lnTo>
                <a:lnTo>
                  <a:pt x="23" y="167"/>
                </a:lnTo>
                <a:lnTo>
                  <a:pt x="9" y="156"/>
                </a:lnTo>
                <a:lnTo>
                  <a:pt x="1" y="144"/>
                </a:lnTo>
                <a:lnTo>
                  <a:pt x="0" y="133"/>
                </a:lnTo>
                <a:lnTo>
                  <a:pt x="0" y="113"/>
                </a:lnTo>
                <a:lnTo>
                  <a:pt x="3" y="92"/>
                </a:lnTo>
                <a:lnTo>
                  <a:pt x="9" y="67"/>
                </a:lnTo>
                <a:lnTo>
                  <a:pt x="17" y="46"/>
                </a:lnTo>
                <a:lnTo>
                  <a:pt x="26" y="25"/>
                </a:lnTo>
                <a:lnTo>
                  <a:pt x="30" y="17"/>
                </a:lnTo>
                <a:lnTo>
                  <a:pt x="36" y="9"/>
                </a:lnTo>
                <a:lnTo>
                  <a:pt x="40" y="6"/>
                </a:lnTo>
                <a:lnTo>
                  <a:pt x="46" y="2"/>
                </a:lnTo>
                <a:lnTo>
                  <a:pt x="51" y="0"/>
                </a:lnTo>
                <a:lnTo>
                  <a:pt x="59" y="0"/>
                </a:lnTo>
                <a:lnTo>
                  <a:pt x="67" y="2"/>
                </a:lnTo>
                <a:lnTo>
                  <a:pt x="76" y="4"/>
                </a:lnTo>
                <a:lnTo>
                  <a:pt x="96" y="9"/>
                </a:lnTo>
                <a:lnTo>
                  <a:pt x="115" y="19"/>
                </a:lnTo>
                <a:lnTo>
                  <a:pt x="132" y="31"/>
                </a:lnTo>
                <a:lnTo>
                  <a:pt x="149" y="44"/>
                </a:lnTo>
                <a:lnTo>
                  <a:pt x="163" y="58"/>
                </a:lnTo>
                <a:lnTo>
                  <a:pt x="170" y="71"/>
                </a:lnTo>
                <a:lnTo>
                  <a:pt x="176" y="86"/>
                </a:lnTo>
                <a:lnTo>
                  <a:pt x="178" y="106"/>
                </a:lnTo>
                <a:lnTo>
                  <a:pt x="178" y="127"/>
                </a:lnTo>
                <a:lnTo>
                  <a:pt x="176" y="148"/>
                </a:lnTo>
                <a:lnTo>
                  <a:pt x="170" y="169"/>
                </a:lnTo>
                <a:lnTo>
                  <a:pt x="163" y="188"/>
                </a:lnTo>
                <a:lnTo>
                  <a:pt x="159" y="196"/>
                </a:lnTo>
                <a:lnTo>
                  <a:pt x="153" y="202"/>
                </a:lnTo>
                <a:lnTo>
                  <a:pt x="147" y="208"/>
                </a:lnTo>
                <a:lnTo>
                  <a:pt x="142" y="211"/>
                </a:lnTo>
                <a:close/>
              </a:path>
            </a:pathLst>
          </a:custGeom>
          <a:solidFill>
            <a:schemeClr val="bg1"/>
          </a:solidFill>
          <a:ln w="28575" cmpd="sng">
            <a:solidFill>
              <a:srgbClr val="244890"/>
            </a:solidFill>
            <a:prstDash val="solid"/>
            <a:round/>
            <a:headEnd/>
            <a:tailEnd/>
          </a:ln>
        </p:spPr>
        <p:txBody>
          <a:bodyPr/>
          <a:lstStyle/>
          <a:p>
            <a:endParaRPr lang="el-GR"/>
          </a:p>
        </p:txBody>
      </p:sp>
      <p:sp>
        <p:nvSpPr>
          <p:cNvPr id="59415" name="Freeform 46"/>
          <p:cNvSpPr>
            <a:spLocks/>
          </p:cNvSpPr>
          <p:nvPr/>
        </p:nvSpPr>
        <p:spPr bwMode="auto">
          <a:xfrm rot="-1128563">
            <a:off x="6027742" y="5145088"/>
            <a:ext cx="750887" cy="430212"/>
          </a:xfrm>
          <a:custGeom>
            <a:avLst/>
            <a:gdLst>
              <a:gd name="T0" fmla="*/ 2 w 222"/>
              <a:gd name="T1" fmla="*/ 40 h 127"/>
              <a:gd name="T2" fmla="*/ 0 w 222"/>
              <a:gd name="T3" fmla="*/ 63 h 127"/>
              <a:gd name="T4" fmla="*/ 0 w 222"/>
              <a:gd name="T5" fmla="*/ 77 h 127"/>
              <a:gd name="T6" fmla="*/ 2 w 222"/>
              <a:gd name="T7" fmla="*/ 82 h 127"/>
              <a:gd name="T8" fmla="*/ 5 w 222"/>
              <a:gd name="T9" fmla="*/ 84 h 127"/>
              <a:gd name="T10" fmla="*/ 9 w 222"/>
              <a:gd name="T11" fmla="*/ 88 h 127"/>
              <a:gd name="T12" fmla="*/ 15 w 222"/>
              <a:gd name="T13" fmla="*/ 88 h 127"/>
              <a:gd name="T14" fmla="*/ 52 w 222"/>
              <a:gd name="T15" fmla="*/ 90 h 127"/>
              <a:gd name="T16" fmla="*/ 107 w 222"/>
              <a:gd name="T17" fmla="*/ 96 h 127"/>
              <a:gd name="T18" fmla="*/ 138 w 222"/>
              <a:gd name="T19" fmla="*/ 104 h 127"/>
              <a:gd name="T20" fmla="*/ 161 w 222"/>
              <a:gd name="T21" fmla="*/ 111 h 127"/>
              <a:gd name="T22" fmla="*/ 178 w 222"/>
              <a:gd name="T23" fmla="*/ 119 h 127"/>
              <a:gd name="T24" fmla="*/ 192 w 222"/>
              <a:gd name="T25" fmla="*/ 125 h 127"/>
              <a:gd name="T26" fmla="*/ 197 w 222"/>
              <a:gd name="T27" fmla="*/ 127 h 127"/>
              <a:gd name="T28" fmla="*/ 203 w 222"/>
              <a:gd name="T29" fmla="*/ 127 h 127"/>
              <a:gd name="T30" fmla="*/ 207 w 222"/>
              <a:gd name="T31" fmla="*/ 125 h 127"/>
              <a:gd name="T32" fmla="*/ 211 w 222"/>
              <a:gd name="T33" fmla="*/ 121 h 127"/>
              <a:gd name="T34" fmla="*/ 217 w 222"/>
              <a:gd name="T35" fmla="*/ 107 h 127"/>
              <a:gd name="T36" fmla="*/ 222 w 222"/>
              <a:gd name="T37" fmla="*/ 86 h 127"/>
              <a:gd name="T38" fmla="*/ 222 w 222"/>
              <a:gd name="T39" fmla="*/ 79 h 127"/>
              <a:gd name="T40" fmla="*/ 222 w 222"/>
              <a:gd name="T41" fmla="*/ 69 h 127"/>
              <a:gd name="T42" fmla="*/ 221 w 222"/>
              <a:gd name="T43" fmla="*/ 63 h 127"/>
              <a:gd name="T44" fmla="*/ 219 w 222"/>
              <a:gd name="T45" fmla="*/ 56 h 127"/>
              <a:gd name="T46" fmla="*/ 215 w 222"/>
              <a:gd name="T47" fmla="*/ 50 h 127"/>
              <a:gd name="T48" fmla="*/ 211 w 222"/>
              <a:gd name="T49" fmla="*/ 44 h 127"/>
              <a:gd name="T50" fmla="*/ 205 w 222"/>
              <a:gd name="T51" fmla="*/ 38 h 127"/>
              <a:gd name="T52" fmla="*/ 197 w 222"/>
              <a:gd name="T53" fmla="*/ 34 h 127"/>
              <a:gd name="T54" fmla="*/ 182 w 222"/>
              <a:gd name="T55" fmla="*/ 27 h 127"/>
              <a:gd name="T56" fmla="*/ 167 w 222"/>
              <a:gd name="T57" fmla="*/ 19 h 127"/>
              <a:gd name="T58" fmla="*/ 148 w 222"/>
              <a:gd name="T59" fmla="*/ 13 h 127"/>
              <a:gd name="T60" fmla="*/ 128 w 222"/>
              <a:gd name="T61" fmla="*/ 9 h 127"/>
              <a:gd name="T62" fmla="*/ 109 w 222"/>
              <a:gd name="T63" fmla="*/ 6 h 127"/>
              <a:gd name="T64" fmla="*/ 88 w 222"/>
              <a:gd name="T65" fmla="*/ 2 h 127"/>
              <a:gd name="T66" fmla="*/ 69 w 222"/>
              <a:gd name="T67" fmla="*/ 0 h 127"/>
              <a:gd name="T68" fmla="*/ 50 w 222"/>
              <a:gd name="T69" fmla="*/ 2 h 127"/>
              <a:gd name="T70" fmla="*/ 40 w 222"/>
              <a:gd name="T71" fmla="*/ 4 h 127"/>
              <a:gd name="T72" fmla="*/ 32 w 222"/>
              <a:gd name="T73" fmla="*/ 6 h 127"/>
              <a:gd name="T74" fmla="*/ 25 w 222"/>
              <a:gd name="T75" fmla="*/ 7 h 127"/>
              <a:gd name="T76" fmla="*/ 19 w 222"/>
              <a:gd name="T77" fmla="*/ 13 h 127"/>
              <a:gd name="T78" fmla="*/ 13 w 222"/>
              <a:gd name="T79" fmla="*/ 17 h 127"/>
              <a:gd name="T80" fmla="*/ 9 w 222"/>
              <a:gd name="T81" fmla="*/ 23 h 127"/>
              <a:gd name="T82" fmla="*/ 5 w 222"/>
              <a:gd name="T83" fmla="*/ 31 h 127"/>
              <a:gd name="T84" fmla="*/ 2 w 222"/>
              <a:gd name="T85" fmla="*/ 40 h 1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2"/>
              <a:gd name="T130" fmla="*/ 0 h 127"/>
              <a:gd name="T131" fmla="*/ 222 w 222"/>
              <a:gd name="T132" fmla="*/ 127 h 1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2" h="127">
                <a:moveTo>
                  <a:pt x="2" y="40"/>
                </a:moveTo>
                <a:lnTo>
                  <a:pt x="0" y="63"/>
                </a:lnTo>
                <a:lnTo>
                  <a:pt x="0" y="77"/>
                </a:lnTo>
                <a:lnTo>
                  <a:pt x="2" y="82"/>
                </a:lnTo>
                <a:lnTo>
                  <a:pt x="5" y="84"/>
                </a:lnTo>
                <a:lnTo>
                  <a:pt x="9" y="88"/>
                </a:lnTo>
                <a:lnTo>
                  <a:pt x="15" y="88"/>
                </a:lnTo>
                <a:lnTo>
                  <a:pt x="52" y="90"/>
                </a:lnTo>
                <a:lnTo>
                  <a:pt x="107" y="96"/>
                </a:lnTo>
                <a:lnTo>
                  <a:pt x="138" y="104"/>
                </a:lnTo>
                <a:lnTo>
                  <a:pt x="161" y="111"/>
                </a:lnTo>
                <a:lnTo>
                  <a:pt x="178" y="119"/>
                </a:lnTo>
                <a:lnTo>
                  <a:pt x="192" y="125"/>
                </a:lnTo>
                <a:lnTo>
                  <a:pt x="197" y="127"/>
                </a:lnTo>
                <a:lnTo>
                  <a:pt x="203" y="127"/>
                </a:lnTo>
                <a:lnTo>
                  <a:pt x="207" y="125"/>
                </a:lnTo>
                <a:lnTo>
                  <a:pt x="211" y="121"/>
                </a:lnTo>
                <a:lnTo>
                  <a:pt x="217" y="107"/>
                </a:lnTo>
                <a:lnTo>
                  <a:pt x="222" y="86"/>
                </a:lnTo>
                <a:lnTo>
                  <a:pt x="222" y="79"/>
                </a:lnTo>
                <a:lnTo>
                  <a:pt x="222" y="69"/>
                </a:lnTo>
                <a:lnTo>
                  <a:pt x="221" y="63"/>
                </a:lnTo>
                <a:lnTo>
                  <a:pt x="219" y="56"/>
                </a:lnTo>
                <a:lnTo>
                  <a:pt x="215" y="50"/>
                </a:lnTo>
                <a:lnTo>
                  <a:pt x="211" y="44"/>
                </a:lnTo>
                <a:lnTo>
                  <a:pt x="205" y="38"/>
                </a:lnTo>
                <a:lnTo>
                  <a:pt x="197" y="34"/>
                </a:lnTo>
                <a:lnTo>
                  <a:pt x="182" y="27"/>
                </a:lnTo>
                <a:lnTo>
                  <a:pt x="167" y="19"/>
                </a:lnTo>
                <a:lnTo>
                  <a:pt x="148" y="13"/>
                </a:lnTo>
                <a:lnTo>
                  <a:pt x="128" y="9"/>
                </a:lnTo>
                <a:lnTo>
                  <a:pt x="109" y="6"/>
                </a:lnTo>
                <a:lnTo>
                  <a:pt x="88" y="2"/>
                </a:lnTo>
                <a:lnTo>
                  <a:pt x="69" y="0"/>
                </a:lnTo>
                <a:lnTo>
                  <a:pt x="50" y="2"/>
                </a:lnTo>
                <a:lnTo>
                  <a:pt x="40" y="4"/>
                </a:lnTo>
                <a:lnTo>
                  <a:pt x="32" y="6"/>
                </a:lnTo>
                <a:lnTo>
                  <a:pt x="25" y="7"/>
                </a:lnTo>
                <a:lnTo>
                  <a:pt x="19" y="13"/>
                </a:lnTo>
                <a:lnTo>
                  <a:pt x="13" y="17"/>
                </a:lnTo>
                <a:lnTo>
                  <a:pt x="9" y="23"/>
                </a:lnTo>
                <a:lnTo>
                  <a:pt x="5" y="31"/>
                </a:lnTo>
                <a:lnTo>
                  <a:pt x="2" y="40"/>
                </a:lnTo>
              </a:path>
            </a:pathLst>
          </a:custGeom>
          <a:solidFill>
            <a:schemeClr val="bg1"/>
          </a:solidFill>
          <a:ln w="28575" cmpd="sng">
            <a:solidFill>
              <a:srgbClr val="244890"/>
            </a:solidFill>
            <a:prstDash val="solid"/>
            <a:round/>
            <a:headEnd/>
            <a:tailEnd/>
          </a:ln>
        </p:spPr>
        <p:txBody>
          <a:bodyPr/>
          <a:lstStyle/>
          <a:p>
            <a:endParaRPr lang="el-GR"/>
          </a:p>
        </p:txBody>
      </p:sp>
      <p:sp>
        <p:nvSpPr>
          <p:cNvPr id="59416" name="Freeform 47"/>
          <p:cNvSpPr>
            <a:spLocks/>
          </p:cNvSpPr>
          <p:nvPr/>
        </p:nvSpPr>
        <p:spPr bwMode="auto">
          <a:xfrm>
            <a:off x="6781800" y="5060952"/>
            <a:ext cx="700088" cy="611188"/>
          </a:xfrm>
          <a:custGeom>
            <a:avLst/>
            <a:gdLst>
              <a:gd name="T0" fmla="*/ 17 w 207"/>
              <a:gd name="T1" fmla="*/ 19 h 181"/>
              <a:gd name="T2" fmla="*/ 6 w 207"/>
              <a:gd name="T3" fmla="*/ 39 h 181"/>
              <a:gd name="T4" fmla="*/ 0 w 207"/>
              <a:gd name="T5" fmla="*/ 52 h 181"/>
              <a:gd name="T6" fmla="*/ 0 w 207"/>
              <a:gd name="T7" fmla="*/ 58 h 181"/>
              <a:gd name="T8" fmla="*/ 2 w 207"/>
              <a:gd name="T9" fmla="*/ 62 h 181"/>
              <a:gd name="T10" fmla="*/ 4 w 207"/>
              <a:gd name="T11" fmla="*/ 66 h 181"/>
              <a:gd name="T12" fmla="*/ 9 w 207"/>
              <a:gd name="T13" fmla="*/ 69 h 181"/>
              <a:gd name="T14" fmla="*/ 40 w 207"/>
              <a:gd name="T15" fmla="*/ 87 h 181"/>
              <a:gd name="T16" fmla="*/ 90 w 207"/>
              <a:gd name="T17" fmla="*/ 114 h 181"/>
              <a:gd name="T18" fmla="*/ 113 w 207"/>
              <a:gd name="T19" fmla="*/ 135 h 181"/>
              <a:gd name="T20" fmla="*/ 132 w 207"/>
              <a:gd name="T21" fmla="*/ 152 h 181"/>
              <a:gd name="T22" fmla="*/ 146 w 207"/>
              <a:gd name="T23" fmla="*/ 165 h 181"/>
              <a:gd name="T24" fmla="*/ 155 w 207"/>
              <a:gd name="T25" fmla="*/ 177 h 181"/>
              <a:gd name="T26" fmla="*/ 159 w 207"/>
              <a:gd name="T27" fmla="*/ 179 h 181"/>
              <a:gd name="T28" fmla="*/ 165 w 207"/>
              <a:gd name="T29" fmla="*/ 181 h 181"/>
              <a:gd name="T30" fmla="*/ 169 w 207"/>
              <a:gd name="T31" fmla="*/ 181 h 181"/>
              <a:gd name="T32" fmla="*/ 173 w 207"/>
              <a:gd name="T33" fmla="*/ 181 h 181"/>
              <a:gd name="T34" fmla="*/ 184 w 207"/>
              <a:gd name="T35" fmla="*/ 171 h 181"/>
              <a:gd name="T36" fmla="*/ 198 w 207"/>
              <a:gd name="T37" fmla="*/ 154 h 181"/>
              <a:gd name="T38" fmla="*/ 202 w 207"/>
              <a:gd name="T39" fmla="*/ 146 h 181"/>
              <a:gd name="T40" fmla="*/ 205 w 207"/>
              <a:gd name="T41" fmla="*/ 139 h 181"/>
              <a:gd name="T42" fmla="*/ 207 w 207"/>
              <a:gd name="T43" fmla="*/ 131 h 181"/>
              <a:gd name="T44" fmla="*/ 207 w 207"/>
              <a:gd name="T45" fmla="*/ 125 h 181"/>
              <a:gd name="T46" fmla="*/ 207 w 207"/>
              <a:gd name="T47" fmla="*/ 117 h 181"/>
              <a:gd name="T48" fmla="*/ 205 w 207"/>
              <a:gd name="T49" fmla="*/ 110 h 181"/>
              <a:gd name="T50" fmla="*/ 202 w 207"/>
              <a:gd name="T51" fmla="*/ 102 h 181"/>
              <a:gd name="T52" fmla="*/ 198 w 207"/>
              <a:gd name="T53" fmla="*/ 96 h 181"/>
              <a:gd name="T54" fmla="*/ 188 w 207"/>
              <a:gd name="T55" fmla="*/ 83 h 181"/>
              <a:gd name="T56" fmla="*/ 175 w 207"/>
              <a:gd name="T57" fmla="*/ 69 h 181"/>
              <a:gd name="T58" fmla="*/ 161 w 207"/>
              <a:gd name="T59" fmla="*/ 56 h 181"/>
              <a:gd name="T60" fmla="*/ 144 w 207"/>
              <a:gd name="T61" fmla="*/ 44 h 181"/>
              <a:gd name="T62" fmla="*/ 129 w 207"/>
              <a:gd name="T63" fmla="*/ 33 h 181"/>
              <a:gd name="T64" fmla="*/ 111 w 207"/>
              <a:gd name="T65" fmla="*/ 21 h 181"/>
              <a:gd name="T66" fmla="*/ 94 w 207"/>
              <a:gd name="T67" fmla="*/ 12 h 181"/>
              <a:gd name="T68" fmla="*/ 77 w 207"/>
              <a:gd name="T69" fmla="*/ 4 h 181"/>
              <a:gd name="T70" fmla="*/ 67 w 207"/>
              <a:gd name="T71" fmla="*/ 2 h 181"/>
              <a:gd name="T72" fmla="*/ 59 w 207"/>
              <a:gd name="T73" fmla="*/ 2 h 181"/>
              <a:gd name="T74" fmla="*/ 52 w 207"/>
              <a:gd name="T75" fmla="*/ 0 h 181"/>
              <a:gd name="T76" fmla="*/ 44 w 207"/>
              <a:gd name="T77" fmla="*/ 2 h 181"/>
              <a:gd name="T78" fmla="*/ 36 w 207"/>
              <a:gd name="T79" fmla="*/ 4 h 181"/>
              <a:gd name="T80" fmla="*/ 31 w 207"/>
              <a:gd name="T81" fmla="*/ 8 h 181"/>
              <a:gd name="T82" fmla="*/ 23 w 207"/>
              <a:gd name="T83" fmla="*/ 14 h 181"/>
              <a:gd name="T84" fmla="*/ 17 w 207"/>
              <a:gd name="T85" fmla="*/ 19 h 18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7"/>
              <a:gd name="T130" fmla="*/ 0 h 181"/>
              <a:gd name="T131" fmla="*/ 207 w 207"/>
              <a:gd name="T132" fmla="*/ 181 h 18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7" h="181">
                <a:moveTo>
                  <a:pt x="17" y="19"/>
                </a:moveTo>
                <a:lnTo>
                  <a:pt x="6" y="39"/>
                </a:lnTo>
                <a:lnTo>
                  <a:pt x="0" y="52"/>
                </a:lnTo>
                <a:lnTo>
                  <a:pt x="0" y="58"/>
                </a:lnTo>
                <a:lnTo>
                  <a:pt x="2" y="62"/>
                </a:lnTo>
                <a:lnTo>
                  <a:pt x="4" y="66"/>
                </a:lnTo>
                <a:lnTo>
                  <a:pt x="9" y="69"/>
                </a:lnTo>
                <a:lnTo>
                  <a:pt x="40" y="87"/>
                </a:lnTo>
                <a:lnTo>
                  <a:pt x="90" y="114"/>
                </a:lnTo>
                <a:lnTo>
                  <a:pt x="113" y="135"/>
                </a:lnTo>
                <a:lnTo>
                  <a:pt x="132" y="152"/>
                </a:lnTo>
                <a:lnTo>
                  <a:pt x="146" y="165"/>
                </a:lnTo>
                <a:lnTo>
                  <a:pt x="155" y="177"/>
                </a:lnTo>
                <a:lnTo>
                  <a:pt x="159" y="179"/>
                </a:lnTo>
                <a:lnTo>
                  <a:pt x="165" y="181"/>
                </a:lnTo>
                <a:lnTo>
                  <a:pt x="169" y="181"/>
                </a:lnTo>
                <a:lnTo>
                  <a:pt x="173" y="181"/>
                </a:lnTo>
                <a:lnTo>
                  <a:pt x="184" y="171"/>
                </a:lnTo>
                <a:lnTo>
                  <a:pt x="198" y="154"/>
                </a:lnTo>
                <a:lnTo>
                  <a:pt x="202" y="146"/>
                </a:lnTo>
                <a:lnTo>
                  <a:pt x="205" y="139"/>
                </a:lnTo>
                <a:lnTo>
                  <a:pt x="207" y="131"/>
                </a:lnTo>
                <a:lnTo>
                  <a:pt x="207" y="125"/>
                </a:lnTo>
                <a:lnTo>
                  <a:pt x="207" y="117"/>
                </a:lnTo>
                <a:lnTo>
                  <a:pt x="205" y="110"/>
                </a:lnTo>
                <a:lnTo>
                  <a:pt x="202" y="102"/>
                </a:lnTo>
                <a:lnTo>
                  <a:pt x="198" y="96"/>
                </a:lnTo>
                <a:lnTo>
                  <a:pt x="188" y="83"/>
                </a:lnTo>
                <a:lnTo>
                  <a:pt x="175" y="69"/>
                </a:lnTo>
                <a:lnTo>
                  <a:pt x="161" y="56"/>
                </a:lnTo>
                <a:lnTo>
                  <a:pt x="144" y="44"/>
                </a:lnTo>
                <a:lnTo>
                  <a:pt x="129" y="33"/>
                </a:lnTo>
                <a:lnTo>
                  <a:pt x="111" y="21"/>
                </a:lnTo>
                <a:lnTo>
                  <a:pt x="94" y="12"/>
                </a:lnTo>
                <a:lnTo>
                  <a:pt x="77" y="4"/>
                </a:lnTo>
                <a:lnTo>
                  <a:pt x="67" y="2"/>
                </a:lnTo>
                <a:lnTo>
                  <a:pt x="59" y="2"/>
                </a:lnTo>
                <a:lnTo>
                  <a:pt x="52" y="0"/>
                </a:lnTo>
                <a:lnTo>
                  <a:pt x="44" y="2"/>
                </a:lnTo>
                <a:lnTo>
                  <a:pt x="36" y="4"/>
                </a:lnTo>
                <a:lnTo>
                  <a:pt x="31" y="8"/>
                </a:lnTo>
                <a:lnTo>
                  <a:pt x="23" y="14"/>
                </a:lnTo>
                <a:lnTo>
                  <a:pt x="17" y="19"/>
                </a:lnTo>
              </a:path>
            </a:pathLst>
          </a:custGeom>
          <a:solidFill>
            <a:schemeClr val="bg1"/>
          </a:solidFill>
          <a:ln w="28575" cmpd="sng">
            <a:solidFill>
              <a:srgbClr val="244890"/>
            </a:solidFill>
            <a:prstDash val="solid"/>
            <a:round/>
            <a:headEnd/>
            <a:tailEnd/>
          </a:ln>
        </p:spPr>
        <p:txBody>
          <a:bodyPr/>
          <a:lstStyle/>
          <a:p>
            <a:endParaRPr lang="el-GR"/>
          </a:p>
        </p:txBody>
      </p:sp>
      <p:sp>
        <p:nvSpPr>
          <p:cNvPr id="59417" name="Freeform 48"/>
          <p:cNvSpPr>
            <a:spLocks/>
          </p:cNvSpPr>
          <p:nvPr/>
        </p:nvSpPr>
        <p:spPr bwMode="auto">
          <a:xfrm rot="3347422">
            <a:off x="4942685" y="5141122"/>
            <a:ext cx="708025" cy="608012"/>
          </a:xfrm>
          <a:custGeom>
            <a:avLst/>
            <a:gdLst>
              <a:gd name="T0" fmla="*/ 190 w 209"/>
              <a:gd name="T1" fmla="*/ 19 h 180"/>
              <a:gd name="T2" fmla="*/ 204 w 209"/>
              <a:gd name="T3" fmla="*/ 38 h 180"/>
              <a:gd name="T4" fmla="*/ 209 w 209"/>
              <a:gd name="T5" fmla="*/ 52 h 180"/>
              <a:gd name="T6" fmla="*/ 209 w 209"/>
              <a:gd name="T7" fmla="*/ 57 h 180"/>
              <a:gd name="T8" fmla="*/ 207 w 209"/>
              <a:gd name="T9" fmla="*/ 61 h 180"/>
              <a:gd name="T10" fmla="*/ 204 w 209"/>
              <a:gd name="T11" fmla="*/ 65 h 180"/>
              <a:gd name="T12" fmla="*/ 200 w 209"/>
              <a:gd name="T13" fmla="*/ 69 h 180"/>
              <a:gd name="T14" fmla="*/ 167 w 209"/>
              <a:gd name="T15" fmla="*/ 84 h 180"/>
              <a:gd name="T16" fmla="*/ 119 w 209"/>
              <a:gd name="T17" fmla="*/ 113 h 180"/>
              <a:gd name="T18" fmla="*/ 94 w 209"/>
              <a:gd name="T19" fmla="*/ 132 h 180"/>
              <a:gd name="T20" fmla="*/ 77 w 209"/>
              <a:gd name="T21" fmla="*/ 150 h 180"/>
              <a:gd name="T22" fmla="*/ 63 w 209"/>
              <a:gd name="T23" fmla="*/ 165 h 180"/>
              <a:gd name="T24" fmla="*/ 54 w 209"/>
              <a:gd name="T25" fmla="*/ 175 h 180"/>
              <a:gd name="T26" fmla="*/ 48 w 209"/>
              <a:gd name="T27" fmla="*/ 179 h 180"/>
              <a:gd name="T28" fmla="*/ 44 w 209"/>
              <a:gd name="T29" fmla="*/ 180 h 180"/>
              <a:gd name="T30" fmla="*/ 40 w 209"/>
              <a:gd name="T31" fmla="*/ 180 h 180"/>
              <a:gd name="T32" fmla="*/ 35 w 209"/>
              <a:gd name="T33" fmla="*/ 179 h 180"/>
              <a:gd name="T34" fmla="*/ 25 w 209"/>
              <a:gd name="T35" fmla="*/ 171 h 180"/>
              <a:gd name="T36" fmla="*/ 11 w 209"/>
              <a:gd name="T37" fmla="*/ 154 h 180"/>
              <a:gd name="T38" fmla="*/ 6 w 209"/>
              <a:gd name="T39" fmla="*/ 146 h 180"/>
              <a:gd name="T40" fmla="*/ 4 w 209"/>
              <a:gd name="T41" fmla="*/ 138 h 180"/>
              <a:gd name="T42" fmla="*/ 2 w 209"/>
              <a:gd name="T43" fmla="*/ 131 h 180"/>
              <a:gd name="T44" fmla="*/ 0 w 209"/>
              <a:gd name="T45" fmla="*/ 123 h 180"/>
              <a:gd name="T46" fmla="*/ 2 w 209"/>
              <a:gd name="T47" fmla="*/ 117 h 180"/>
              <a:gd name="T48" fmla="*/ 4 w 209"/>
              <a:gd name="T49" fmla="*/ 109 h 180"/>
              <a:gd name="T50" fmla="*/ 6 w 209"/>
              <a:gd name="T51" fmla="*/ 102 h 180"/>
              <a:gd name="T52" fmla="*/ 11 w 209"/>
              <a:gd name="T53" fmla="*/ 96 h 180"/>
              <a:gd name="T54" fmla="*/ 21 w 209"/>
              <a:gd name="T55" fmla="*/ 82 h 180"/>
              <a:gd name="T56" fmla="*/ 33 w 209"/>
              <a:gd name="T57" fmla="*/ 69 h 180"/>
              <a:gd name="T58" fmla="*/ 48 w 209"/>
              <a:gd name="T59" fmla="*/ 56 h 180"/>
              <a:gd name="T60" fmla="*/ 63 w 209"/>
              <a:gd name="T61" fmla="*/ 44 h 180"/>
              <a:gd name="T62" fmla="*/ 81 w 209"/>
              <a:gd name="T63" fmla="*/ 31 h 180"/>
              <a:gd name="T64" fmla="*/ 98 w 209"/>
              <a:gd name="T65" fmla="*/ 21 h 180"/>
              <a:gd name="T66" fmla="*/ 115 w 209"/>
              <a:gd name="T67" fmla="*/ 11 h 180"/>
              <a:gd name="T68" fmla="*/ 132 w 209"/>
              <a:gd name="T69" fmla="*/ 4 h 180"/>
              <a:gd name="T70" fmla="*/ 140 w 209"/>
              <a:gd name="T71" fmla="*/ 2 h 180"/>
              <a:gd name="T72" fmla="*/ 150 w 209"/>
              <a:gd name="T73" fmla="*/ 0 h 180"/>
              <a:gd name="T74" fmla="*/ 157 w 209"/>
              <a:gd name="T75" fmla="*/ 0 h 180"/>
              <a:gd name="T76" fmla="*/ 165 w 209"/>
              <a:gd name="T77" fmla="*/ 2 h 180"/>
              <a:gd name="T78" fmla="*/ 171 w 209"/>
              <a:gd name="T79" fmla="*/ 4 h 180"/>
              <a:gd name="T80" fmla="*/ 179 w 209"/>
              <a:gd name="T81" fmla="*/ 7 h 180"/>
              <a:gd name="T82" fmla="*/ 184 w 209"/>
              <a:gd name="T83" fmla="*/ 11 h 180"/>
              <a:gd name="T84" fmla="*/ 190 w 209"/>
              <a:gd name="T85" fmla="*/ 19 h 18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9"/>
              <a:gd name="T130" fmla="*/ 0 h 180"/>
              <a:gd name="T131" fmla="*/ 209 w 209"/>
              <a:gd name="T132" fmla="*/ 180 h 18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9" h="180">
                <a:moveTo>
                  <a:pt x="190" y="19"/>
                </a:moveTo>
                <a:lnTo>
                  <a:pt x="204" y="38"/>
                </a:lnTo>
                <a:lnTo>
                  <a:pt x="209" y="52"/>
                </a:lnTo>
                <a:lnTo>
                  <a:pt x="209" y="57"/>
                </a:lnTo>
                <a:lnTo>
                  <a:pt x="207" y="61"/>
                </a:lnTo>
                <a:lnTo>
                  <a:pt x="204" y="65"/>
                </a:lnTo>
                <a:lnTo>
                  <a:pt x="200" y="69"/>
                </a:lnTo>
                <a:lnTo>
                  <a:pt x="167" y="84"/>
                </a:lnTo>
                <a:lnTo>
                  <a:pt x="119" y="113"/>
                </a:lnTo>
                <a:lnTo>
                  <a:pt x="94" y="132"/>
                </a:lnTo>
                <a:lnTo>
                  <a:pt x="77" y="150"/>
                </a:lnTo>
                <a:lnTo>
                  <a:pt x="63" y="165"/>
                </a:lnTo>
                <a:lnTo>
                  <a:pt x="54" y="175"/>
                </a:lnTo>
                <a:lnTo>
                  <a:pt x="48" y="179"/>
                </a:lnTo>
                <a:lnTo>
                  <a:pt x="44" y="180"/>
                </a:lnTo>
                <a:lnTo>
                  <a:pt x="40" y="180"/>
                </a:lnTo>
                <a:lnTo>
                  <a:pt x="35" y="179"/>
                </a:lnTo>
                <a:lnTo>
                  <a:pt x="25" y="171"/>
                </a:lnTo>
                <a:lnTo>
                  <a:pt x="11" y="154"/>
                </a:lnTo>
                <a:lnTo>
                  <a:pt x="6" y="146"/>
                </a:lnTo>
                <a:lnTo>
                  <a:pt x="4" y="138"/>
                </a:lnTo>
                <a:lnTo>
                  <a:pt x="2" y="131"/>
                </a:lnTo>
                <a:lnTo>
                  <a:pt x="0" y="123"/>
                </a:lnTo>
                <a:lnTo>
                  <a:pt x="2" y="117"/>
                </a:lnTo>
                <a:lnTo>
                  <a:pt x="4" y="109"/>
                </a:lnTo>
                <a:lnTo>
                  <a:pt x="6" y="102"/>
                </a:lnTo>
                <a:lnTo>
                  <a:pt x="11" y="96"/>
                </a:lnTo>
                <a:lnTo>
                  <a:pt x="21" y="82"/>
                </a:lnTo>
                <a:lnTo>
                  <a:pt x="33" y="69"/>
                </a:lnTo>
                <a:lnTo>
                  <a:pt x="48" y="56"/>
                </a:lnTo>
                <a:lnTo>
                  <a:pt x="63" y="44"/>
                </a:lnTo>
                <a:lnTo>
                  <a:pt x="81" y="31"/>
                </a:lnTo>
                <a:lnTo>
                  <a:pt x="98" y="21"/>
                </a:lnTo>
                <a:lnTo>
                  <a:pt x="115" y="11"/>
                </a:lnTo>
                <a:lnTo>
                  <a:pt x="132" y="4"/>
                </a:lnTo>
                <a:lnTo>
                  <a:pt x="140" y="2"/>
                </a:lnTo>
                <a:lnTo>
                  <a:pt x="150" y="0"/>
                </a:lnTo>
                <a:lnTo>
                  <a:pt x="157" y="0"/>
                </a:lnTo>
                <a:lnTo>
                  <a:pt x="165" y="2"/>
                </a:lnTo>
                <a:lnTo>
                  <a:pt x="171" y="4"/>
                </a:lnTo>
                <a:lnTo>
                  <a:pt x="179" y="7"/>
                </a:lnTo>
                <a:lnTo>
                  <a:pt x="184" y="11"/>
                </a:lnTo>
                <a:lnTo>
                  <a:pt x="190" y="19"/>
                </a:lnTo>
              </a:path>
            </a:pathLst>
          </a:custGeom>
          <a:solidFill>
            <a:schemeClr val="bg1"/>
          </a:solidFill>
          <a:ln w="28575" cmpd="sng">
            <a:solidFill>
              <a:srgbClr val="244890"/>
            </a:solidFill>
            <a:prstDash val="solid"/>
            <a:round/>
            <a:headEnd/>
            <a:tailEnd/>
          </a:ln>
        </p:spPr>
        <p:txBody>
          <a:bodyPr/>
          <a:lstStyle/>
          <a:p>
            <a:endParaRPr lang="el-GR"/>
          </a:p>
        </p:txBody>
      </p:sp>
      <p:grpSp>
        <p:nvGrpSpPr>
          <p:cNvPr id="6" name="Group 49"/>
          <p:cNvGrpSpPr>
            <a:grpSpLocks/>
          </p:cNvGrpSpPr>
          <p:nvPr/>
        </p:nvGrpSpPr>
        <p:grpSpPr bwMode="auto">
          <a:xfrm>
            <a:off x="6234117" y="4483102"/>
            <a:ext cx="1806575" cy="1004888"/>
            <a:chOff x="2879" y="2818"/>
            <a:chExt cx="1138" cy="633"/>
          </a:xfrm>
        </p:grpSpPr>
        <p:sp>
          <p:nvSpPr>
            <p:cNvPr id="59425" name="Freeform 50"/>
            <p:cNvSpPr>
              <a:spLocks/>
            </p:cNvSpPr>
            <p:nvPr/>
          </p:nvSpPr>
          <p:spPr bwMode="auto">
            <a:xfrm>
              <a:off x="2879" y="2818"/>
              <a:ext cx="782" cy="431"/>
            </a:xfrm>
            <a:custGeom>
              <a:avLst/>
              <a:gdLst>
                <a:gd name="T0" fmla="*/ 363 w 367"/>
                <a:gd name="T1" fmla="*/ 140 h 202"/>
                <a:gd name="T2" fmla="*/ 355 w 367"/>
                <a:gd name="T3" fmla="*/ 159 h 202"/>
                <a:gd name="T4" fmla="*/ 349 w 367"/>
                <a:gd name="T5" fmla="*/ 175 h 202"/>
                <a:gd name="T6" fmla="*/ 342 w 367"/>
                <a:gd name="T7" fmla="*/ 186 h 202"/>
                <a:gd name="T8" fmla="*/ 336 w 367"/>
                <a:gd name="T9" fmla="*/ 194 h 202"/>
                <a:gd name="T10" fmla="*/ 328 w 367"/>
                <a:gd name="T11" fmla="*/ 198 h 202"/>
                <a:gd name="T12" fmla="*/ 322 w 367"/>
                <a:gd name="T13" fmla="*/ 202 h 202"/>
                <a:gd name="T14" fmla="*/ 315 w 367"/>
                <a:gd name="T15" fmla="*/ 202 h 202"/>
                <a:gd name="T16" fmla="*/ 305 w 367"/>
                <a:gd name="T17" fmla="*/ 200 h 202"/>
                <a:gd name="T18" fmla="*/ 284 w 367"/>
                <a:gd name="T19" fmla="*/ 190 h 202"/>
                <a:gd name="T20" fmla="*/ 255 w 367"/>
                <a:gd name="T21" fmla="*/ 175 h 202"/>
                <a:gd name="T22" fmla="*/ 240 w 367"/>
                <a:gd name="T23" fmla="*/ 167 h 202"/>
                <a:gd name="T24" fmla="*/ 219 w 367"/>
                <a:gd name="T25" fmla="*/ 157 h 202"/>
                <a:gd name="T26" fmla="*/ 198 w 367"/>
                <a:gd name="T27" fmla="*/ 150 h 202"/>
                <a:gd name="T28" fmla="*/ 173 w 367"/>
                <a:gd name="T29" fmla="*/ 140 h 202"/>
                <a:gd name="T30" fmla="*/ 148 w 367"/>
                <a:gd name="T31" fmla="*/ 134 h 202"/>
                <a:gd name="T32" fmla="*/ 125 w 367"/>
                <a:gd name="T33" fmla="*/ 128 h 202"/>
                <a:gd name="T34" fmla="*/ 104 w 367"/>
                <a:gd name="T35" fmla="*/ 127 h 202"/>
                <a:gd name="T36" fmla="*/ 84 w 367"/>
                <a:gd name="T37" fmla="*/ 123 h 202"/>
                <a:gd name="T38" fmla="*/ 54 w 367"/>
                <a:gd name="T39" fmla="*/ 121 h 202"/>
                <a:gd name="T40" fmla="*/ 29 w 367"/>
                <a:gd name="T41" fmla="*/ 119 h 202"/>
                <a:gd name="T42" fmla="*/ 19 w 367"/>
                <a:gd name="T43" fmla="*/ 115 h 202"/>
                <a:gd name="T44" fmla="*/ 13 w 367"/>
                <a:gd name="T45" fmla="*/ 113 h 202"/>
                <a:gd name="T46" fmla="*/ 8 w 367"/>
                <a:gd name="T47" fmla="*/ 107 h 202"/>
                <a:gd name="T48" fmla="*/ 4 w 367"/>
                <a:gd name="T49" fmla="*/ 100 h 202"/>
                <a:gd name="T50" fmla="*/ 0 w 367"/>
                <a:gd name="T51" fmla="*/ 90 h 202"/>
                <a:gd name="T52" fmla="*/ 0 w 367"/>
                <a:gd name="T53" fmla="*/ 77 h 202"/>
                <a:gd name="T54" fmla="*/ 2 w 367"/>
                <a:gd name="T55" fmla="*/ 61 h 202"/>
                <a:gd name="T56" fmla="*/ 4 w 367"/>
                <a:gd name="T57" fmla="*/ 42 h 202"/>
                <a:gd name="T58" fmla="*/ 6 w 367"/>
                <a:gd name="T59" fmla="*/ 30 h 202"/>
                <a:gd name="T60" fmla="*/ 11 w 367"/>
                <a:gd name="T61" fmla="*/ 23 h 202"/>
                <a:gd name="T62" fmla="*/ 19 w 367"/>
                <a:gd name="T63" fmla="*/ 15 h 202"/>
                <a:gd name="T64" fmla="*/ 29 w 367"/>
                <a:gd name="T65" fmla="*/ 9 h 202"/>
                <a:gd name="T66" fmla="*/ 40 w 367"/>
                <a:gd name="T67" fmla="*/ 5 h 202"/>
                <a:gd name="T68" fmla="*/ 52 w 367"/>
                <a:gd name="T69" fmla="*/ 2 h 202"/>
                <a:gd name="T70" fmla="*/ 65 w 367"/>
                <a:gd name="T71" fmla="*/ 0 h 202"/>
                <a:gd name="T72" fmla="*/ 80 w 367"/>
                <a:gd name="T73" fmla="*/ 0 h 202"/>
                <a:gd name="T74" fmla="*/ 113 w 367"/>
                <a:gd name="T75" fmla="*/ 0 h 202"/>
                <a:gd name="T76" fmla="*/ 146 w 367"/>
                <a:gd name="T77" fmla="*/ 3 h 202"/>
                <a:gd name="T78" fmla="*/ 180 w 367"/>
                <a:gd name="T79" fmla="*/ 9 h 202"/>
                <a:gd name="T80" fmla="*/ 211 w 367"/>
                <a:gd name="T81" fmla="*/ 17 h 202"/>
                <a:gd name="T82" fmla="*/ 242 w 367"/>
                <a:gd name="T83" fmla="*/ 25 h 202"/>
                <a:gd name="T84" fmla="*/ 273 w 367"/>
                <a:gd name="T85" fmla="*/ 36 h 202"/>
                <a:gd name="T86" fmla="*/ 301 w 367"/>
                <a:gd name="T87" fmla="*/ 50 h 202"/>
                <a:gd name="T88" fmla="*/ 326 w 367"/>
                <a:gd name="T89" fmla="*/ 65 h 202"/>
                <a:gd name="T90" fmla="*/ 336 w 367"/>
                <a:gd name="T91" fmla="*/ 73 h 202"/>
                <a:gd name="T92" fmla="*/ 346 w 367"/>
                <a:gd name="T93" fmla="*/ 80 h 202"/>
                <a:gd name="T94" fmla="*/ 353 w 367"/>
                <a:gd name="T95" fmla="*/ 90 h 202"/>
                <a:gd name="T96" fmla="*/ 361 w 367"/>
                <a:gd name="T97" fmla="*/ 98 h 202"/>
                <a:gd name="T98" fmla="*/ 365 w 367"/>
                <a:gd name="T99" fmla="*/ 107 h 202"/>
                <a:gd name="T100" fmla="*/ 367 w 367"/>
                <a:gd name="T101" fmla="*/ 119 h 202"/>
                <a:gd name="T102" fmla="*/ 367 w 367"/>
                <a:gd name="T103" fmla="*/ 128 h 202"/>
                <a:gd name="T104" fmla="*/ 363 w 367"/>
                <a:gd name="T105" fmla="*/ 140 h 20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67"/>
                <a:gd name="T160" fmla="*/ 0 h 202"/>
                <a:gd name="T161" fmla="*/ 367 w 367"/>
                <a:gd name="T162" fmla="*/ 202 h 20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67" h="202">
                  <a:moveTo>
                    <a:pt x="363" y="140"/>
                  </a:moveTo>
                  <a:lnTo>
                    <a:pt x="355" y="159"/>
                  </a:lnTo>
                  <a:lnTo>
                    <a:pt x="349" y="175"/>
                  </a:lnTo>
                  <a:lnTo>
                    <a:pt x="342" y="186"/>
                  </a:lnTo>
                  <a:lnTo>
                    <a:pt x="336" y="194"/>
                  </a:lnTo>
                  <a:lnTo>
                    <a:pt x="328" y="198"/>
                  </a:lnTo>
                  <a:lnTo>
                    <a:pt x="322" y="202"/>
                  </a:lnTo>
                  <a:lnTo>
                    <a:pt x="315" y="202"/>
                  </a:lnTo>
                  <a:lnTo>
                    <a:pt x="305" y="200"/>
                  </a:lnTo>
                  <a:lnTo>
                    <a:pt x="284" y="190"/>
                  </a:lnTo>
                  <a:lnTo>
                    <a:pt x="255" y="175"/>
                  </a:lnTo>
                  <a:lnTo>
                    <a:pt x="240" y="167"/>
                  </a:lnTo>
                  <a:lnTo>
                    <a:pt x="219" y="157"/>
                  </a:lnTo>
                  <a:lnTo>
                    <a:pt x="198" y="150"/>
                  </a:lnTo>
                  <a:lnTo>
                    <a:pt x="173" y="140"/>
                  </a:lnTo>
                  <a:lnTo>
                    <a:pt x="148" y="134"/>
                  </a:lnTo>
                  <a:lnTo>
                    <a:pt x="125" y="128"/>
                  </a:lnTo>
                  <a:lnTo>
                    <a:pt x="104" y="127"/>
                  </a:lnTo>
                  <a:lnTo>
                    <a:pt x="84" y="123"/>
                  </a:lnTo>
                  <a:lnTo>
                    <a:pt x="54" y="121"/>
                  </a:lnTo>
                  <a:lnTo>
                    <a:pt x="29" y="119"/>
                  </a:lnTo>
                  <a:lnTo>
                    <a:pt x="19" y="115"/>
                  </a:lnTo>
                  <a:lnTo>
                    <a:pt x="13" y="113"/>
                  </a:lnTo>
                  <a:lnTo>
                    <a:pt x="8" y="107"/>
                  </a:lnTo>
                  <a:lnTo>
                    <a:pt x="4" y="100"/>
                  </a:lnTo>
                  <a:lnTo>
                    <a:pt x="0" y="90"/>
                  </a:lnTo>
                  <a:lnTo>
                    <a:pt x="0" y="77"/>
                  </a:lnTo>
                  <a:lnTo>
                    <a:pt x="2" y="61"/>
                  </a:lnTo>
                  <a:lnTo>
                    <a:pt x="4" y="42"/>
                  </a:lnTo>
                  <a:lnTo>
                    <a:pt x="6" y="30"/>
                  </a:lnTo>
                  <a:lnTo>
                    <a:pt x="11" y="23"/>
                  </a:lnTo>
                  <a:lnTo>
                    <a:pt x="19" y="15"/>
                  </a:lnTo>
                  <a:lnTo>
                    <a:pt x="29" y="9"/>
                  </a:lnTo>
                  <a:lnTo>
                    <a:pt x="40" y="5"/>
                  </a:lnTo>
                  <a:lnTo>
                    <a:pt x="52" y="2"/>
                  </a:lnTo>
                  <a:lnTo>
                    <a:pt x="65" y="0"/>
                  </a:lnTo>
                  <a:lnTo>
                    <a:pt x="80" y="0"/>
                  </a:lnTo>
                  <a:lnTo>
                    <a:pt x="113" y="0"/>
                  </a:lnTo>
                  <a:lnTo>
                    <a:pt x="146" y="3"/>
                  </a:lnTo>
                  <a:lnTo>
                    <a:pt x="180" y="9"/>
                  </a:lnTo>
                  <a:lnTo>
                    <a:pt x="211" y="17"/>
                  </a:lnTo>
                  <a:lnTo>
                    <a:pt x="242" y="25"/>
                  </a:lnTo>
                  <a:lnTo>
                    <a:pt x="273" y="36"/>
                  </a:lnTo>
                  <a:lnTo>
                    <a:pt x="301" y="50"/>
                  </a:lnTo>
                  <a:lnTo>
                    <a:pt x="326" y="65"/>
                  </a:lnTo>
                  <a:lnTo>
                    <a:pt x="336" y="73"/>
                  </a:lnTo>
                  <a:lnTo>
                    <a:pt x="346" y="80"/>
                  </a:lnTo>
                  <a:lnTo>
                    <a:pt x="353" y="90"/>
                  </a:lnTo>
                  <a:lnTo>
                    <a:pt x="361" y="98"/>
                  </a:lnTo>
                  <a:lnTo>
                    <a:pt x="365" y="107"/>
                  </a:lnTo>
                  <a:lnTo>
                    <a:pt x="367" y="119"/>
                  </a:lnTo>
                  <a:lnTo>
                    <a:pt x="367" y="128"/>
                  </a:lnTo>
                  <a:lnTo>
                    <a:pt x="363" y="140"/>
                  </a:lnTo>
                </a:path>
              </a:pathLst>
            </a:custGeom>
            <a:solidFill>
              <a:srgbClr val="CCECFF"/>
            </a:solidFill>
            <a:ln w="28575" cmpd="sng">
              <a:solidFill>
                <a:srgbClr val="244890"/>
              </a:solidFill>
              <a:prstDash val="solid"/>
              <a:round/>
              <a:headEnd/>
              <a:tailEnd/>
            </a:ln>
          </p:spPr>
          <p:txBody>
            <a:bodyPr/>
            <a:lstStyle/>
            <a:p>
              <a:endParaRPr lang="el-GR"/>
            </a:p>
          </p:txBody>
        </p:sp>
        <p:sp>
          <p:nvSpPr>
            <p:cNvPr id="59426" name="Freeform 51"/>
            <p:cNvSpPr>
              <a:spLocks/>
            </p:cNvSpPr>
            <p:nvPr/>
          </p:nvSpPr>
          <p:spPr bwMode="auto">
            <a:xfrm rot="21107054" flipH="1">
              <a:off x="3649" y="3074"/>
              <a:ext cx="368" cy="377"/>
            </a:xfrm>
            <a:custGeom>
              <a:avLst/>
              <a:gdLst>
                <a:gd name="T0" fmla="*/ 204 w 235"/>
                <a:gd name="T1" fmla="*/ 14 h 241"/>
                <a:gd name="T2" fmla="*/ 215 w 235"/>
                <a:gd name="T3" fmla="*/ 25 h 241"/>
                <a:gd name="T4" fmla="*/ 223 w 235"/>
                <a:gd name="T5" fmla="*/ 33 h 241"/>
                <a:gd name="T6" fmla="*/ 229 w 235"/>
                <a:gd name="T7" fmla="*/ 41 h 241"/>
                <a:gd name="T8" fmla="*/ 233 w 235"/>
                <a:gd name="T9" fmla="*/ 48 h 241"/>
                <a:gd name="T10" fmla="*/ 235 w 235"/>
                <a:gd name="T11" fmla="*/ 54 h 241"/>
                <a:gd name="T12" fmla="*/ 235 w 235"/>
                <a:gd name="T13" fmla="*/ 60 h 241"/>
                <a:gd name="T14" fmla="*/ 231 w 235"/>
                <a:gd name="T15" fmla="*/ 66 h 241"/>
                <a:gd name="T16" fmla="*/ 227 w 235"/>
                <a:gd name="T17" fmla="*/ 72 h 241"/>
                <a:gd name="T18" fmla="*/ 194 w 235"/>
                <a:gd name="T19" fmla="*/ 98 h 241"/>
                <a:gd name="T20" fmla="*/ 146 w 235"/>
                <a:gd name="T21" fmla="*/ 145 h 241"/>
                <a:gd name="T22" fmla="*/ 102 w 235"/>
                <a:gd name="T23" fmla="*/ 198 h 241"/>
                <a:gd name="T24" fmla="*/ 73 w 235"/>
                <a:gd name="T25" fmla="*/ 231 h 241"/>
                <a:gd name="T26" fmla="*/ 68 w 235"/>
                <a:gd name="T27" fmla="*/ 235 h 241"/>
                <a:gd name="T28" fmla="*/ 62 w 235"/>
                <a:gd name="T29" fmla="*/ 239 h 241"/>
                <a:gd name="T30" fmla="*/ 56 w 235"/>
                <a:gd name="T31" fmla="*/ 241 h 241"/>
                <a:gd name="T32" fmla="*/ 48 w 235"/>
                <a:gd name="T33" fmla="*/ 241 h 241"/>
                <a:gd name="T34" fmla="*/ 43 w 235"/>
                <a:gd name="T35" fmla="*/ 239 h 241"/>
                <a:gd name="T36" fmla="*/ 35 w 235"/>
                <a:gd name="T37" fmla="*/ 235 h 241"/>
                <a:gd name="T38" fmla="*/ 27 w 235"/>
                <a:gd name="T39" fmla="*/ 231 h 241"/>
                <a:gd name="T40" fmla="*/ 20 w 235"/>
                <a:gd name="T41" fmla="*/ 223 h 241"/>
                <a:gd name="T42" fmla="*/ 12 w 235"/>
                <a:gd name="T43" fmla="*/ 216 h 241"/>
                <a:gd name="T44" fmla="*/ 6 w 235"/>
                <a:gd name="T45" fmla="*/ 208 h 241"/>
                <a:gd name="T46" fmla="*/ 2 w 235"/>
                <a:gd name="T47" fmla="*/ 200 h 241"/>
                <a:gd name="T48" fmla="*/ 0 w 235"/>
                <a:gd name="T49" fmla="*/ 193 h 241"/>
                <a:gd name="T50" fmla="*/ 0 w 235"/>
                <a:gd name="T51" fmla="*/ 183 h 241"/>
                <a:gd name="T52" fmla="*/ 2 w 235"/>
                <a:gd name="T53" fmla="*/ 175 h 241"/>
                <a:gd name="T54" fmla="*/ 4 w 235"/>
                <a:gd name="T55" fmla="*/ 166 h 241"/>
                <a:gd name="T56" fmla="*/ 8 w 235"/>
                <a:gd name="T57" fmla="*/ 156 h 241"/>
                <a:gd name="T58" fmla="*/ 20 w 235"/>
                <a:gd name="T59" fmla="*/ 137 h 241"/>
                <a:gd name="T60" fmla="*/ 31 w 235"/>
                <a:gd name="T61" fmla="*/ 118 h 241"/>
                <a:gd name="T62" fmla="*/ 46 w 235"/>
                <a:gd name="T63" fmla="*/ 97 h 241"/>
                <a:gd name="T64" fmla="*/ 62 w 235"/>
                <a:gd name="T65" fmla="*/ 79 h 241"/>
                <a:gd name="T66" fmla="*/ 77 w 235"/>
                <a:gd name="T67" fmla="*/ 60 h 241"/>
                <a:gd name="T68" fmla="*/ 94 w 235"/>
                <a:gd name="T69" fmla="*/ 43 h 241"/>
                <a:gd name="T70" fmla="*/ 112 w 235"/>
                <a:gd name="T71" fmla="*/ 27 h 241"/>
                <a:gd name="T72" fmla="*/ 131 w 235"/>
                <a:gd name="T73" fmla="*/ 14 h 241"/>
                <a:gd name="T74" fmla="*/ 141 w 235"/>
                <a:gd name="T75" fmla="*/ 8 h 241"/>
                <a:gd name="T76" fmla="*/ 148 w 235"/>
                <a:gd name="T77" fmla="*/ 4 h 241"/>
                <a:gd name="T78" fmla="*/ 158 w 235"/>
                <a:gd name="T79" fmla="*/ 2 h 241"/>
                <a:gd name="T80" fmla="*/ 167 w 235"/>
                <a:gd name="T81" fmla="*/ 0 h 241"/>
                <a:gd name="T82" fmla="*/ 177 w 235"/>
                <a:gd name="T83" fmla="*/ 2 h 241"/>
                <a:gd name="T84" fmla="*/ 187 w 235"/>
                <a:gd name="T85" fmla="*/ 4 h 241"/>
                <a:gd name="T86" fmla="*/ 194 w 235"/>
                <a:gd name="T87" fmla="*/ 8 h 241"/>
                <a:gd name="T88" fmla="*/ 204 w 235"/>
                <a:gd name="T89" fmla="*/ 14 h 2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5"/>
                <a:gd name="T136" fmla="*/ 0 h 241"/>
                <a:gd name="T137" fmla="*/ 235 w 235"/>
                <a:gd name="T138" fmla="*/ 241 h 2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5" h="241">
                  <a:moveTo>
                    <a:pt x="204" y="14"/>
                  </a:moveTo>
                  <a:lnTo>
                    <a:pt x="215" y="25"/>
                  </a:lnTo>
                  <a:lnTo>
                    <a:pt x="223" y="33"/>
                  </a:lnTo>
                  <a:lnTo>
                    <a:pt x="229" y="41"/>
                  </a:lnTo>
                  <a:lnTo>
                    <a:pt x="233" y="48"/>
                  </a:lnTo>
                  <a:lnTo>
                    <a:pt x="235" y="54"/>
                  </a:lnTo>
                  <a:lnTo>
                    <a:pt x="235" y="60"/>
                  </a:lnTo>
                  <a:lnTo>
                    <a:pt x="231" y="66"/>
                  </a:lnTo>
                  <a:lnTo>
                    <a:pt x="227" y="72"/>
                  </a:lnTo>
                  <a:lnTo>
                    <a:pt x="194" y="98"/>
                  </a:lnTo>
                  <a:lnTo>
                    <a:pt x="146" y="145"/>
                  </a:lnTo>
                  <a:lnTo>
                    <a:pt x="102" y="198"/>
                  </a:lnTo>
                  <a:lnTo>
                    <a:pt x="73" y="231"/>
                  </a:lnTo>
                  <a:lnTo>
                    <a:pt x="68" y="235"/>
                  </a:lnTo>
                  <a:lnTo>
                    <a:pt x="62" y="239"/>
                  </a:lnTo>
                  <a:lnTo>
                    <a:pt x="56" y="241"/>
                  </a:lnTo>
                  <a:lnTo>
                    <a:pt x="48" y="241"/>
                  </a:lnTo>
                  <a:lnTo>
                    <a:pt x="43" y="239"/>
                  </a:lnTo>
                  <a:lnTo>
                    <a:pt x="35" y="235"/>
                  </a:lnTo>
                  <a:lnTo>
                    <a:pt x="27" y="231"/>
                  </a:lnTo>
                  <a:lnTo>
                    <a:pt x="20" y="223"/>
                  </a:lnTo>
                  <a:lnTo>
                    <a:pt x="12" y="216"/>
                  </a:lnTo>
                  <a:lnTo>
                    <a:pt x="6" y="208"/>
                  </a:lnTo>
                  <a:lnTo>
                    <a:pt x="2" y="200"/>
                  </a:lnTo>
                  <a:lnTo>
                    <a:pt x="0" y="193"/>
                  </a:lnTo>
                  <a:lnTo>
                    <a:pt x="0" y="183"/>
                  </a:lnTo>
                  <a:lnTo>
                    <a:pt x="2" y="175"/>
                  </a:lnTo>
                  <a:lnTo>
                    <a:pt x="4" y="166"/>
                  </a:lnTo>
                  <a:lnTo>
                    <a:pt x="8" y="156"/>
                  </a:lnTo>
                  <a:lnTo>
                    <a:pt x="20" y="137"/>
                  </a:lnTo>
                  <a:lnTo>
                    <a:pt x="31" y="118"/>
                  </a:lnTo>
                  <a:lnTo>
                    <a:pt x="46" y="97"/>
                  </a:lnTo>
                  <a:lnTo>
                    <a:pt x="62" y="79"/>
                  </a:lnTo>
                  <a:lnTo>
                    <a:pt x="77" y="60"/>
                  </a:lnTo>
                  <a:lnTo>
                    <a:pt x="94" y="43"/>
                  </a:lnTo>
                  <a:lnTo>
                    <a:pt x="112" y="27"/>
                  </a:lnTo>
                  <a:lnTo>
                    <a:pt x="131" y="14"/>
                  </a:lnTo>
                  <a:lnTo>
                    <a:pt x="141" y="8"/>
                  </a:lnTo>
                  <a:lnTo>
                    <a:pt x="148" y="4"/>
                  </a:lnTo>
                  <a:lnTo>
                    <a:pt x="158" y="2"/>
                  </a:lnTo>
                  <a:lnTo>
                    <a:pt x="167" y="0"/>
                  </a:lnTo>
                  <a:lnTo>
                    <a:pt x="177" y="2"/>
                  </a:lnTo>
                  <a:lnTo>
                    <a:pt x="187" y="4"/>
                  </a:lnTo>
                  <a:lnTo>
                    <a:pt x="194" y="8"/>
                  </a:lnTo>
                  <a:lnTo>
                    <a:pt x="204" y="14"/>
                  </a:lnTo>
                </a:path>
              </a:pathLst>
            </a:custGeom>
            <a:solidFill>
              <a:srgbClr val="CCECFF"/>
            </a:solidFill>
            <a:ln w="28575" cmpd="sng">
              <a:solidFill>
                <a:srgbClr val="244890"/>
              </a:solidFill>
              <a:prstDash val="solid"/>
              <a:round/>
              <a:headEnd/>
              <a:tailEnd/>
            </a:ln>
          </p:spPr>
          <p:txBody>
            <a:bodyPr/>
            <a:lstStyle/>
            <a:p>
              <a:endParaRPr lang="el-GR"/>
            </a:p>
          </p:txBody>
        </p:sp>
      </p:grpSp>
      <p:grpSp>
        <p:nvGrpSpPr>
          <p:cNvPr id="7" name="Group 52"/>
          <p:cNvGrpSpPr>
            <a:grpSpLocks/>
          </p:cNvGrpSpPr>
          <p:nvPr/>
        </p:nvGrpSpPr>
        <p:grpSpPr bwMode="auto">
          <a:xfrm flipH="1">
            <a:off x="4400554" y="4479925"/>
            <a:ext cx="1806575" cy="1004888"/>
            <a:chOff x="2879" y="2818"/>
            <a:chExt cx="1138" cy="633"/>
          </a:xfrm>
        </p:grpSpPr>
        <p:sp>
          <p:nvSpPr>
            <p:cNvPr id="59423" name="Freeform 53"/>
            <p:cNvSpPr>
              <a:spLocks/>
            </p:cNvSpPr>
            <p:nvPr/>
          </p:nvSpPr>
          <p:spPr bwMode="auto">
            <a:xfrm>
              <a:off x="2879" y="2818"/>
              <a:ext cx="782" cy="431"/>
            </a:xfrm>
            <a:custGeom>
              <a:avLst/>
              <a:gdLst>
                <a:gd name="T0" fmla="*/ 363 w 367"/>
                <a:gd name="T1" fmla="*/ 140 h 202"/>
                <a:gd name="T2" fmla="*/ 355 w 367"/>
                <a:gd name="T3" fmla="*/ 159 h 202"/>
                <a:gd name="T4" fmla="*/ 349 w 367"/>
                <a:gd name="T5" fmla="*/ 175 h 202"/>
                <a:gd name="T6" fmla="*/ 342 w 367"/>
                <a:gd name="T7" fmla="*/ 186 h 202"/>
                <a:gd name="T8" fmla="*/ 336 w 367"/>
                <a:gd name="T9" fmla="*/ 194 h 202"/>
                <a:gd name="T10" fmla="*/ 328 w 367"/>
                <a:gd name="T11" fmla="*/ 198 h 202"/>
                <a:gd name="T12" fmla="*/ 322 w 367"/>
                <a:gd name="T13" fmla="*/ 202 h 202"/>
                <a:gd name="T14" fmla="*/ 315 w 367"/>
                <a:gd name="T15" fmla="*/ 202 h 202"/>
                <a:gd name="T16" fmla="*/ 305 w 367"/>
                <a:gd name="T17" fmla="*/ 200 h 202"/>
                <a:gd name="T18" fmla="*/ 284 w 367"/>
                <a:gd name="T19" fmla="*/ 190 h 202"/>
                <a:gd name="T20" fmla="*/ 255 w 367"/>
                <a:gd name="T21" fmla="*/ 175 h 202"/>
                <a:gd name="T22" fmla="*/ 240 w 367"/>
                <a:gd name="T23" fmla="*/ 167 h 202"/>
                <a:gd name="T24" fmla="*/ 219 w 367"/>
                <a:gd name="T25" fmla="*/ 157 h 202"/>
                <a:gd name="T26" fmla="*/ 198 w 367"/>
                <a:gd name="T27" fmla="*/ 150 h 202"/>
                <a:gd name="T28" fmla="*/ 173 w 367"/>
                <a:gd name="T29" fmla="*/ 140 h 202"/>
                <a:gd name="T30" fmla="*/ 148 w 367"/>
                <a:gd name="T31" fmla="*/ 134 h 202"/>
                <a:gd name="T32" fmla="*/ 125 w 367"/>
                <a:gd name="T33" fmla="*/ 128 h 202"/>
                <a:gd name="T34" fmla="*/ 104 w 367"/>
                <a:gd name="T35" fmla="*/ 127 h 202"/>
                <a:gd name="T36" fmla="*/ 84 w 367"/>
                <a:gd name="T37" fmla="*/ 123 h 202"/>
                <a:gd name="T38" fmla="*/ 54 w 367"/>
                <a:gd name="T39" fmla="*/ 121 h 202"/>
                <a:gd name="T40" fmla="*/ 29 w 367"/>
                <a:gd name="T41" fmla="*/ 119 h 202"/>
                <a:gd name="T42" fmla="*/ 19 w 367"/>
                <a:gd name="T43" fmla="*/ 115 h 202"/>
                <a:gd name="T44" fmla="*/ 13 w 367"/>
                <a:gd name="T45" fmla="*/ 113 h 202"/>
                <a:gd name="T46" fmla="*/ 8 w 367"/>
                <a:gd name="T47" fmla="*/ 107 h 202"/>
                <a:gd name="T48" fmla="*/ 4 w 367"/>
                <a:gd name="T49" fmla="*/ 100 h 202"/>
                <a:gd name="T50" fmla="*/ 0 w 367"/>
                <a:gd name="T51" fmla="*/ 90 h 202"/>
                <a:gd name="T52" fmla="*/ 0 w 367"/>
                <a:gd name="T53" fmla="*/ 77 h 202"/>
                <a:gd name="T54" fmla="*/ 2 w 367"/>
                <a:gd name="T55" fmla="*/ 61 h 202"/>
                <a:gd name="T56" fmla="*/ 4 w 367"/>
                <a:gd name="T57" fmla="*/ 42 h 202"/>
                <a:gd name="T58" fmla="*/ 6 w 367"/>
                <a:gd name="T59" fmla="*/ 30 h 202"/>
                <a:gd name="T60" fmla="*/ 11 w 367"/>
                <a:gd name="T61" fmla="*/ 23 h 202"/>
                <a:gd name="T62" fmla="*/ 19 w 367"/>
                <a:gd name="T63" fmla="*/ 15 h 202"/>
                <a:gd name="T64" fmla="*/ 29 w 367"/>
                <a:gd name="T65" fmla="*/ 9 h 202"/>
                <a:gd name="T66" fmla="*/ 40 w 367"/>
                <a:gd name="T67" fmla="*/ 5 h 202"/>
                <a:gd name="T68" fmla="*/ 52 w 367"/>
                <a:gd name="T69" fmla="*/ 2 h 202"/>
                <a:gd name="T70" fmla="*/ 65 w 367"/>
                <a:gd name="T71" fmla="*/ 0 h 202"/>
                <a:gd name="T72" fmla="*/ 80 w 367"/>
                <a:gd name="T73" fmla="*/ 0 h 202"/>
                <a:gd name="T74" fmla="*/ 113 w 367"/>
                <a:gd name="T75" fmla="*/ 0 h 202"/>
                <a:gd name="T76" fmla="*/ 146 w 367"/>
                <a:gd name="T77" fmla="*/ 3 h 202"/>
                <a:gd name="T78" fmla="*/ 180 w 367"/>
                <a:gd name="T79" fmla="*/ 9 h 202"/>
                <a:gd name="T80" fmla="*/ 211 w 367"/>
                <a:gd name="T81" fmla="*/ 17 h 202"/>
                <a:gd name="T82" fmla="*/ 242 w 367"/>
                <a:gd name="T83" fmla="*/ 25 h 202"/>
                <a:gd name="T84" fmla="*/ 273 w 367"/>
                <a:gd name="T85" fmla="*/ 36 h 202"/>
                <a:gd name="T86" fmla="*/ 301 w 367"/>
                <a:gd name="T87" fmla="*/ 50 h 202"/>
                <a:gd name="T88" fmla="*/ 326 w 367"/>
                <a:gd name="T89" fmla="*/ 65 h 202"/>
                <a:gd name="T90" fmla="*/ 336 w 367"/>
                <a:gd name="T91" fmla="*/ 73 h 202"/>
                <a:gd name="T92" fmla="*/ 346 w 367"/>
                <a:gd name="T93" fmla="*/ 80 h 202"/>
                <a:gd name="T94" fmla="*/ 353 w 367"/>
                <a:gd name="T95" fmla="*/ 90 h 202"/>
                <a:gd name="T96" fmla="*/ 361 w 367"/>
                <a:gd name="T97" fmla="*/ 98 h 202"/>
                <a:gd name="T98" fmla="*/ 365 w 367"/>
                <a:gd name="T99" fmla="*/ 107 h 202"/>
                <a:gd name="T100" fmla="*/ 367 w 367"/>
                <a:gd name="T101" fmla="*/ 119 h 202"/>
                <a:gd name="T102" fmla="*/ 367 w 367"/>
                <a:gd name="T103" fmla="*/ 128 h 202"/>
                <a:gd name="T104" fmla="*/ 363 w 367"/>
                <a:gd name="T105" fmla="*/ 140 h 20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67"/>
                <a:gd name="T160" fmla="*/ 0 h 202"/>
                <a:gd name="T161" fmla="*/ 367 w 367"/>
                <a:gd name="T162" fmla="*/ 202 h 20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67" h="202">
                  <a:moveTo>
                    <a:pt x="363" y="140"/>
                  </a:moveTo>
                  <a:lnTo>
                    <a:pt x="355" y="159"/>
                  </a:lnTo>
                  <a:lnTo>
                    <a:pt x="349" y="175"/>
                  </a:lnTo>
                  <a:lnTo>
                    <a:pt x="342" y="186"/>
                  </a:lnTo>
                  <a:lnTo>
                    <a:pt x="336" y="194"/>
                  </a:lnTo>
                  <a:lnTo>
                    <a:pt x="328" y="198"/>
                  </a:lnTo>
                  <a:lnTo>
                    <a:pt x="322" y="202"/>
                  </a:lnTo>
                  <a:lnTo>
                    <a:pt x="315" y="202"/>
                  </a:lnTo>
                  <a:lnTo>
                    <a:pt x="305" y="200"/>
                  </a:lnTo>
                  <a:lnTo>
                    <a:pt x="284" y="190"/>
                  </a:lnTo>
                  <a:lnTo>
                    <a:pt x="255" y="175"/>
                  </a:lnTo>
                  <a:lnTo>
                    <a:pt x="240" y="167"/>
                  </a:lnTo>
                  <a:lnTo>
                    <a:pt x="219" y="157"/>
                  </a:lnTo>
                  <a:lnTo>
                    <a:pt x="198" y="150"/>
                  </a:lnTo>
                  <a:lnTo>
                    <a:pt x="173" y="140"/>
                  </a:lnTo>
                  <a:lnTo>
                    <a:pt x="148" y="134"/>
                  </a:lnTo>
                  <a:lnTo>
                    <a:pt x="125" y="128"/>
                  </a:lnTo>
                  <a:lnTo>
                    <a:pt x="104" y="127"/>
                  </a:lnTo>
                  <a:lnTo>
                    <a:pt x="84" y="123"/>
                  </a:lnTo>
                  <a:lnTo>
                    <a:pt x="54" y="121"/>
                  </a:lnTo>
                  <a:lnTo>
                    <a:pt x="29" y="119"/>
                  </a:lnTo>
                  <a:lnTo>
                    <a:pt x="19" y="115"/>
                  </a:lnTo>
                  <a:lnTo>
                    <a:pt x="13" y="113"/>
                  </a:lnTo>
                  <a:lnTo>
                    <a:pt x="8" y="107"/>
                  </a:lnTo>
                  <a:lnTo>
                    <a:pt x="4" y="100"/>
                  </a:lnTo>
                  <a:lnTo>
                    <a:pt x="0" y="90"/>
                  </a:lnTo>
                  <a:lnTo>
                    <a:pt x="0" y="77"/>
                  </a:lnTo>
                  <a:lnTo>
                    <a:pt x="2" y="61"/>
                  </a:lnTo>
                  <a:lnTo>
                    <a:pt x="4" y="42"/>
                  </a:lnTo>
                  <a:lnTo>
                    <a:pt x="6" y="30"/>
                  </a:lnTo>
                  <a:lnTo>
                    <a:pt x="11" y="23"/>
                  </a:lnTo>
                  <a:lnTo>
                    <a:pt x="19" y="15"/>
                  </a:lnTo>
                  <a:lnTo>
                    <a:pt x="29" y="9"/>
                  </a:lnTo>
                  <a:lnTo>
                    <a:pt x="40" y="5"/>
                  </a:lnTo>
                  <a:lnTo>
                    <a:pt x="52" y="2"/>
                  </a:lnTo>
                  <a:lnTo>
                    <a:pt x="65" y="0"/>
                  </a:lnTo>
                  <a:lnTo>
                    <a:pt x="80" y="0"/>
                  </a:lnTo>
                  <a:lnTo>
                    <a:pt x="113" y="0"/>
                  </a:lnTo>
                  <a:lnTo>
                    <a:pt x="146" y="3"/>
                  </a:lnTo>
                  <a:lnTo>
                    <a:pt x="180" y="9"/>
                  </a:lnTo>
                  <a:lnTo>
                    <a:pt x="211" y="17"/>
                  </a:lnTo>
                  <a:lnTo>
                    <a:pt x="242" y="25"/>
                  </a:lnTo>
                  <a:lnTo>
                    <a:pt x="273" y="36"/>
                  </a:lnTo>
                  <a:lnTo>
                    <a:pt x="301" y="50"/>
                  </a:lnTo>
                  <a:lnTo>
                    <a:pt x="326" y="65"/>
                  </a:lnTo>
                  <a:lnTo>
                    <a:pt x="336" y="73"/>
                  </a:lnTo>
                  <a:lnTo>
                    <a:pt x="346" y="80"/>
                  </a:lnTo>
                  <a:lnTo>
                    <a:pt x="353" y="90"/>
                  </a:lnTo>
                  <a:lnTo>
                    <a:pt x="361" y="98"/>
                  </a:lnTo>
                  <a:lnTo>
                    <a:pt x="365" y="107"/>
                  </a:lnTo>
                  <a:lnTo>
                    <a:pt x="367" y="119"/>
                  </a:lnTo>
                  <a:lnTo>
                    <a:pt x="367" y="128"/>
                  </a:lnTo>
                  <a:lnTo>
                    <a:pt x="363" y="140"/>
                  </a:lnTo>
                </a:path>
              </a:pathLst>
            </a:custGeom>
            <a:solidFill>
              <a:srgbClr val="CCECFF"/>
            </a:solidFill>
            <a:ln w="28575" cmpd="sng">
              <a:solidFill>
                <a:srgbClr val="244890"/>
              </a:solidFill>
              <a:prstDash val="solid"/>
              <a:round/>
              <a:headEnd/>
              <a:tailEnd/>
            </a:ln>
          </p:spPr>
          <p:txBody>
            <a:bodyPr/>
            <a:lstStyle/>
            <a:p>
              <a:endParaRPr lang="el-GR"/>
            </a:p>
          </p:txBody>
        </p:sp>
        <p:sp>
          <p:nvSpPr>
            <p:cNvPr id="59424" name="Freeform 54"/>
            <p:cNvSpPr>
              <a:spLocks/>
            </p:cNvSpPr>
            <p:nvPr/>
          </p:nvSpPr>
          <p:spPr bwMode="auto">
            <a:xfrm rot="21107054" flipH="1">
              <a:off x="3649" y="3074"/>
              <a:ext cx="368" cy="377"/>
            </a:xfrm>
            <a:custGeom>
              <a:avLst/>
              <a:gdLst>
                <a:gd name="T0" fmla="*/ 204 w 235"/>
                <a:gd name="T1" fmla="*/ 14 h 241"/>
                <a:gd name="T2" fmla="*/ 215 w 235"/>
                <a:gd name="T3" fmla="*/ 25 h 241"/>
                <a:gd name="T4" fmla="*/ 223 w 235"/>
                <a:gd name="T5" fmla="*/ 33 h 241"/>
                <a:gd name="T6" fmla="*/ 229 w 235"/>
                <a:gd name="T7" fmla="*/ 41 h 241"/>
                <a:gd name="T8" fmla="*/ 233 w 235"/>
                <a:gd name="T9" fmla="*/ 48 h 241"/>
                <a:gd name="T10" fmla="*/ 235 w 235"/>
                <a:gd name="T11" fmla="*/ 54 h 241"/>
                <a:gd name="T12" fmla="*/ 235 w 235"/>
                <a:gd name="T13" fmla="*/ 60 h 241"/>
                <a:gd name="T14" fmla="*/ 231 w 235"/>
                <a:gd name="T15" fmla="*/ 66 h 241"/>
                <a:gd name="T16" fmla="*/ 227 w 235"/>
                <a:gd name="T17" fmla="*/ 72 h 241"/>
                <a:gd name="T18" fmla="*/ 194 w 235"/>
                <a:gd name="T19" fmla="*/ 98 h 241"/>
                <a:gd name="T20" fmla="*/ 146 w 235"/>
                <a:gd name="T21" fmla="*/ 145 h 241"/>
                <a:gd name="T22" fmla="*/ 102 w 235"/>
                <a:gd name="T23" fmla="*/ 198 h 241"/>
                <a:gd name="T24" fmla="*/ 73 w 235"/>
                <a:gd name="T25" fmla="*/ 231 h 241"/>
                <a:gd name="T26" fmla="*/ 68 w 235"/>
                <a:gd name="T27" fmla="*/ 235 h 241"/>
                <a:gd name="T28" fmla="*/ 62 w 235"/>
                <a:gd name="T29" fmla="*/ 239 h 241"/>
                <a:gd name="T30" fmla="*/ 56 w 235"/>
                <a:gd name="T31" fmla="*/ 241 h 241"/>
                <a:gd name="T32" fmla="*/ 48 w 235"/>
                <a:gd name="T33" fmla="*/ 241 h 241"/>
                <a:gd name="T34" fmla="*/ 43 w 235"/>
                <a:gd name="T35" fmla="*/ 239 h 241"/>
                <a:gd name="T36" fmla="*/ 35 w 235"/>
                <a:gd name="T37" fmla="*/ 235 h 241"/>
                <a:gd name="T38" fmla="*/ 27 w 235"/>
                <a:gd name="T39" fmla="*/ 231 h 241"/>
                <a:gd name="T40" fmla="*/ 20 w 235"/>
                <a:gd name="T41" fmla="*/ 223 h 241"/>
                <a:gd name="T42" fmla="*/ 12 w 235"/>
                <a:gd name="T43" fmla="*/ 216 h 241"/>
                <a:gd name="T44" fmla="*/ 6 w 235"/>
                <a:gd name="T45" fmla="*/ 208 h 241"/>
                <a:gd name="T46" fmla="*/ 2 w 235"/>
                <a:gd name="T47" fmla="*/ 200 h 241"/>
                <a:gd name="T48" fmla="*/ 0 w 235"/>
                <a:gd name="T49" fmla="*/ 193 h 241"/>
                <a:gd name="T50" fmla="*/ 0 w 235"/>
                <a:gd name="T51" fmla="*/ 183 h 241"/>
                <a:gd name="T52" fmla="*/ 2 w 235"/>
                <a:gd name="T53" fmla="*/ 175 h 241"/>
                <a:gd name="T54" fmla="*/ 4 w 235"/>
                <a:gd name="T55" fmla="*/ 166 h 241"/>
                <a:gd name="T56" fmla="*/ 8 w 235"/>
                <a:gd name="T57" fmla="*/ 156 h 241"/>
                <a:gd name="T58" fmla="*/ 20 w 235"/>
                <a:gd name="T59" fmla="*/ 137 h 241"/>
                <a:gd name="T60" fmla="*/ 31 w 235"/>
                <a:gd name="T61" fmla="*/ 118 h 241"/>
                <a:gd name="T62" fmla="*/ 46 w 235"/>
                <a:gd name="T63" fmla="*/ 97 h 241"/>
                <a:gd name="T64" fmla="*/ 62 w 235"/>
                <a:gd name="T65" fmla="*/ 79 h 241"/>
                <a:gd name="T66" fmla="*/ 77 w 235"/>
                <a:gd name="T67" fmla="*/ 60 h 241"/>
                <a:gd name="T68" fmla="*/ 94 w 235"/>
                <a:gd name="T69" fmla="*/ 43 h 241"/>
                <a:gd name="T70" fmla="*/ 112 w 235"/>
                <a:gd name="T71" fmla="*/ 27 h 241"/>
                <a:gd name="T72" fmla="*/ 131 w 235"/>
                <a:gd name="T73" fmla="*/ 14 h 241"/>
                <a:gd name="T74" fmla="*/ 141 w 235"/>
                <a:gd name="T75" fmla="*/ 8 h 241"/>
                <a:gd name="T76" fmla="*/ 148 w 235"/>
                <a:gd name="T77" fmla="*/ 4 h 241"/>
                <a:gd name="T78" fmla="*/ 158 w 235"/>
                <a:gd name="T79" fmla="*/ 2 h 241"/>
                <a:gd name="T80" fmla="*/ 167 w 235"/>
                <a:gd name="T81" fmla="*/ 0 h 241"/>
                <a:gd name="T82" fmla="*/ 177 w 235"/>
                <a:gd name="T83" fmla="*/ 2 h 241"/>
                <a:gd name="T84" fmla="*/ 187 w 235"/>
                <a:gd name="T85" fmla="*/ 4 h 241"/>
                <a:gd name="T86" fmla="*/ 194 w 235"/>
                <a:gd name="T87" fmla="*/ 8 h 241"/>
                <a:gd name="T88" fmla="*/ 204 w 235"/>
                <a:gd name="T89" fmla="*/ 14 h 2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5"/>
                <a:gd name="T136" fmla="*/ 0 h 241"/>
                <a:gd name="T137" fmla="*/ 235 w 235"/>
                <a:gd name="T138" fmla="*/ 241 h 2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5" h="241">
                  <a:moveTo>
                    <a:pt x="204" y="14"/>
                  </a:moveTo>
                  <a:lnTo>
                    <a:pt x="215" y="25"/>
                  </a:lnTo>
                  <a:lnTo>
                    <a:pt x="223" y="33"/>
                  </a:lnTo>
                  <a:lnTo>
                    <a:pt x="229" y="41"/>
                  </a:lnTo>
                  <a:lnTo>
                    <a:pt x="233" y="48"/>
                  </a:lnTo>
                  <a:lnTo>
                    <a:pt x="235" y="54"/>
                  </a:lnTo>
                  <a:lnTo>
                    <a:pt x="235" y="60"/>
                  </a:lnTo>
                  <a:lnTo>
                    <a:pt x="231" y="66"/>
                  </a:lnTo>
                  <a:lnTo>
                    <a:pt x="227" y="72"/>
                  </a:lnTo>
                  <a:lnTo>
                    <a:pt x="194" y="98"/>
                  </a:lnTo>
                  <a:lnTo>
                    <a:pt x="146" y="145"/>
                  </a:lnTo>
                  <a:lnTo>
                    <a:pt x="102" y="198"/>
                  </a:lnTo>
                  <a:lnTo>
                    <a:pt x="73" y="231"/>
                  </a:lnTo>
                  <a:lnTo>
                    <a:pt x="68" y="235"/>
                  </a:lnTo>
                  <a:lnTo>
                    <a:pt x="62" y="239"/>
                  </a:lnTo>
                  <a:lnTo>
                    <a:pt x="56" y="241"/>
                  </a:lnTo>
                  <a:lnTo>
                    <a:pt x="48" y="241"/>
                  </a:lnTo>
                  <a:lnTo>
                    <a:pt x="43" y="239"/>
                  </a:lnTo>
                  <a:lnTo>
                    <a:pt x="35" y="235"/>
                  </a:lnTo>
                  <a:lnTo>
                    <a:pt x="27" y="231"/>
                  </a:lnTo>
                  <a:lnTo>
                    <a:pt x="20" y="223"/>
                  </a:lnTo>
                  <a:lnTo>
                    <a:pt x="12" y="216"/>
                  </a:lnTo>
                  <a:lnTo>
                    <a:pt x="6" y="208"/>
                  </a:lnTo>
                  <a:lnTo>
                    <a:pt x="2" y="200"/>
                  </a:lnTo>
                  <a:lnTo>
                    <a:pt x="0" y="193"/>
                  </a:lnTo>
                  <a:lnTo>
                    <a:pt x="0" y="183"/>
                  </a:lnTo>
                  <a:lnTo>
                    <a:pt x="2" y="175"/>
                  </a:lnTo>
                  <a:lnTo>
                    <a:pt x="4" y="166"/>
                  </a:lnTo>
                  <a:lnTo>
                    <a:pt x="8" y="156"/>
                  </a:lnTo>
                  <a:lnTo>
                    <a:pt x="20" y="137"/>
                  </a:lnTo>
                  <a:lnTo>
                    <a:pt x="31" y="118"/>
                  </a:lnTo>
                  <a:lnTo>
                    <a:pt x="46" y="97"/>
                  </a:lnTo>
                  <a:lnTo>
                    <a:pt x="62" y="79"/>
                  </a:lnTo>
                  <a:lnTo>
                    <a:pt x="77" y="60"/>
                  </a:lnTo>
                  <a:lnTo>
                    <a:pt x="94" y="43"/>
                  </a:lnTo>
                  <a:lnTo>
                    <a:pt x="112" y="27"/>
                  </a:lnTo>
                  <a:lnTo>
                    <a:pt x="131" y="14"/>
                  </a:lnTo>
                  <a:lnTo>
                    <a:pt x="141" y="8"/>
                  </a:lnTo>
                  <a:lnTo>
                    <a:pt x="148" y="4"/>
                  </a:lnTo>
                  <a:lnTo>
                    <a:pt x="158" y="2"/>
                  </a:lnTo>
                  <a:lnTo>
                    <a:pt x="167" y="0"/>
                  </a:lnTo>
                  <a:lnTo>
                    <a:pt x="177" y="2"/>
                  </a:lnTo>
                  <a:lnTo>
                    <a:pt x="187" y="4"/>
                  </a:lnTo>
                  <a:lnTo>
                    <a:pt x="194" y="8"/>
                  </a:lnTo>
                  <a:lnTo>
                    <a:pt x="204" y="14"/>
                  </a:lnTo>
                </a:path>
              </a:pathLst>
            </a:custGeom>
            <a:solidFill>
              <a:srgbClr val="CCECFF"/>
            </a:solidFill>
            <a:ln w="28575" cmpd="sng">
              <a:solidFill>
                <a:srgbClr val="244890"/>
              </a:solidFill>
              <a:prstDash val="solid"/>
              <a:round/>
              <a:headEnd/>
              <a:tailEnd/>
            </a:ln>
          </p:spPr>
          <p:txBody>
            <a:bodyPr/>
            <a:lstStyle/>
            <a:p>
              <a:endParaRPr lang="el-GR"/>
            </a:p>
          </p:txBody>
        </p:sp>
      </p:grpSp>
      <p:sp>
        <p:nvSpPr>
          <p:cNvPr id="59420" name="Freeform 55"/>
          <p:cNvSpPr>
            <a:spLocks/>
          </p:cNvSpPr>
          <p:nvPr/>
        </p:nvSpPr>
        <p:spPr bwMode="auto">
          <a:xfrm>
            <a:off x="3852868" y="5370516"/>
            <a:ext cx="693737" cy="936625"/>
          </a:xfrm>
          <a:custGeom>
            <a:avLst/>
            <a:gdLst>
              <a:gd name="T0" fmla="*/ 76 w 205"/>
              <a:gd name="T1" fmla="*/ 275 h 277"/>
              <a:gd name="T2" fmla="*/ 84 w 205"/>
              <a:gd name="T3" fmla="*/ 277 h 277"/>
              <a:gd name="T4" fmla="*/ 90 w 205"/>
              <a:gd name="T5" fmla="*/ 275 h 277"/>
              <a:gd name="T6" fmla="*/ 99 w 205"/>
              <a:gd name="T7" fmla="*/ 273 h 277"/>
              <a:gd name="T8" fmla="*/ 107 w 205"/>
              <a:gd name="T9" fmla="*/ 270 h 277"/>
              <a:gd name="T10" fmla="*/ 126 w 205"/>
              <a:gd name="T11" fmla="*/ 258 h 277"/>
              <a:gd name="T12" fmla="*/ 147 w 205"/>
              <a:gd name="T13" fmla="*/ 245 h 277"/>
              <a:gd name="T14" fmla="*/ 167 w 205"/>
              <a:gd name="T15" fmla="*/ 229 h 277"/>
              <a:gd name="T16" fmla="*/ 182 w 205"/>
              <a:gd name="T17" fmla="*/ 212 h 277"/>
              <a:gd name="T18" fmla="*/ 196 w 205"/>
              <a:gd name="T19" fmla="*/ 197 h 277"/>
              <a:gd name="T20" fmla="*/ 203 w 205"/>
              <a:gd name="T21" fmla="*/ 185 h 277"/>
              <a:gd name="T22" fmla="*/ 203 w 205"/>
              <a:gd name="T23" fmla="*/ 177 h 277"/>
              <a:gd name="T24" fmla="*/ 205 w 205"/>
              <a:gd name="T25" fmla="*/ 168 h 277"/>
              <a:gd name="T26" fmla="*/ 203 w 205"/>
              <a:gd name="T27" fmla="*/ 158 h 277"/>
              <a:gd name="T28" fmla="*/ 203 w 205"/>
              <a:gd name="T29" fmla="*/ 145 h 277"/>
              <a:gd name="T30" fmla="*/ 197 w 205"/>
              <a:gd name="T31" fmla="*/ 116 h 277"/>
              <a:gd name="T32" fmla="*/ 190 w 205"/>
              <a:gd name="T33" fmla="*/ 87 h 277"/>
              <a:gd name="T34" fmla="*/ 178 w 205"/>
              <a:gd name="T35" fmla="*/ 56 h 277"/>
              <a:gd name="T36" fmla="*/ 167 w 205"/>
              <a:gd name="T37" fmla="*/ 31 h 277"/>
              <a:gd name="T38" fmla="*/ 161 w 205"/>
              <a:gd name="T39" fmla="*/ 20 h 277"/>
              <a:gd name="T40" fmla="*/ 155 w 205"/>
              <a:gd name="T41" fmla="*/ 12 h 277"/>
              <a:gd name="T42" fmla="*/ 149 w 205"/>
              <a:gd name="T43" fmla="*/ 6 h 277"/>
              <a:gd name="T44" fmla="*/ 142 w 205"/>
              <a:gd name="T45" fmla="*/ 2 h 277"/>
              <a:gd name="T46" fmla="*/ 134 w 205"/>
              <a:gd name="T47" fmla="*/ 0 h 277"/>
              <a:gd name="T48" fmla="*/ 126 w 205"/>
              <a:gd name="T49" fmla="*/ 2 h 277"/>
              <a:gd name="T50" fmla="*/ 117 w 205"/>
              <a:gd name="T51" fmla="*/ 4 h 277"/>
              <a:gd name="T52" fmla="*/ 105 w 205"/>
              <a:gd name="T53" fmla="*/ 8 h 277"/>
              <a:gd name="T54" fmla="*/ 82 w 205"/>
              <a:gd name="T55" fmla="*/ 22 h 277"/>
              <a:gd name="T56" fmla="*/ 61 w 205"/>
              <a:gd name="T57" fmla="*/ 37 h 277"/>
              <a:gd name="T58" fmla="*/ 38 w 205"/>
              <a:gd name="T59" fmla="*/ 54 h 277"/>
              <a:gd name="T60" fmla="*/ 21 w 205"/>
              <a:gd name="T61" fmla="*/ 73 h 277"/>
              <a:gd name="T62" fmla="*/ 13 w 205"/>
              <a:gd name="T63" fmla="*/ 83 h 277"/>
              <a:gd name="T64" fmla="*/ 7 w 205"/>
              <a:gd name="T65" fmla="*/ 93 h 277"/>
              <a:gd name="T66" fmla="*/ 3 w 205"/>
              <a:gd name="T67" fmla="*/ 100 h 277"/>
              <a:gd name="T68" fmla="*/ 0 w 205"/>
              <a:gd name="T69" fmla="*/ 108 h 277"/>
              <a:gd name="T70" fmla="*/ 0 w 205"/>
              <a:gd name="T71" fmla="*/ 116 h 277"/>
              <a:gd name="T72" fmla="*/ 0 w 205"/>
              <a:gd name="T73" fmla="*/ 125 h 277"/>
              <a:gd name="T74" fmla="*/ 0 w 205"/>
              <a:gd name="T75" fmla="*/ 135 h 277"/>
              <a:gd name="T76" fmla="*/ 2 w 205"/>
              <a:gd name="T77" fmla="*/ 148 h 277"/>
              <a:gd name="T78" fmla="*/ 9 w 205"/>
              <a:gd name="T79" fmla="*/ 173 h 277"/>
              <a:gd name="T80" fmla="*/ 19 w 205"/>
              <a:gd name="T81" fmla="*/ 200 h 277"/>
              <a:gd name="T82" fmla="*/ 30 w 205"/>
              <a:gd name="T83" fmla="*/ 227 h 277"/>
              <a:gd name="T84" fmla="*/ 46 w 205"/>
              <a:gd name="T85" fmla="*/ 250 h 277"/>
              <a:gd name="T86" fmla="*/ 53 w 205"/>
              <a:gd name="T87" fmla="*/ 260 h 277"/>
              <a:gd name="T88" fmla="*/ 61 w 205"/>
              <a:gd name="T89" fmla="*/ 268 h 277"/>
              <a:gd name="T90" fmla="*/ 69 w 205"/>
              <a:gd name="T91" fmla="*/ 273 h 277"/>
              <a:gd name="T92" fmla="*/ 76 w 205"/>
              <a:gd name="T93" fmla="*/ 275 h 27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5"/>
              <a:gd name="T142" fmla="*/ 0 h 277"/>
              <a:gd name="T143" fmla="*/ 205 w 205"/>
              <a:gd name="T144" fmla="*/ 277 h 27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5" h="277">
                <a:moveTo>
                  <a:pt x="76" y="275"/>
                </a:moveTo>
                <a:lnTo>
                  <a:pt x="84" y="277"/>
                </a:lnTo>
                <a:lnTo>
                  <a:pt x="90" y="275"/>
                </a:lnTo>
                <a:lnTo>
                  <a:pt x="99" y="273"/>
                </a:lnTo>
                <a:lnTo>
                  <a:pt x="107" y="270"/>
                </a:lnTo>
                <a:lnTo>
                  <a:pt x="126" y="258"/>
                </a:lnTo>
                <a:lnTo>
                  <a:pt x="147" y="245"/>
                </a:lnTo>
                <a:lnTo>
                  <a:pt x="167" y="229"/>
                </a:lnTo>
                <a:lnTo>
                  <a:pt x="182" y="212"/>
                </a:lnTo>
                <a:lnTo>
                  <a:pt x="196" y="197"/>
                </a:lnTo>
                <a:lnTo>
                  <a:pt x="203" y="185"/>
                </a:lnTo>
                <a:lnTo>
                  <a:pt x="203" y="177"/>
                </a:lnTo>
                <a:lnTo>
                  <a:pt x="205" y="168"/>
                </a:lnTo>
                <a:lnTo>
                  <a:pt x="203" y="158"/>
                </a:lnTo>
                <a:lnTo>
                  <a:pt x="203" y="145"/>
                </a:lnTo>
                <a:lnTo>
                  <a:pt x="197" y="116"/>
                </a:lnTo>
                <a:lnTo>
                  <a:pt x="190" y="87"/>
                </a:lnTo>
                <a:lnTo>
                  <a:pt x="178" y="56"/>
                </a:lnTo>
                <a:lnTo>
                  <a:pt x="167" y="31"/>
                </a:lnTo>
                <a:lnTo>
                  <a:pt x="161" y="20"/>
                </a:lnTo>
                <a:lnTo>
                  <a:pt x="155" y="12"/>
                </a:lnTo>
                <a:lnTo>
                  <a:pt x="149" y="6"/>
                </a:lnTo>
                <a:lnTo>
                  <a:pt x="142" y="2"/>
                </a:lnTo>
                <a:lnTo>
                  <a:pt x="134" y="0"/>
                </a:lnTo>
                <a:lnTo>
                  <a:pt x="126" y="2"/>
                </a:lnTo>
                <a:lnTo>
                  <a:pt x="117" y="4"/>
                </a:lnTo>
                <a:lnTo>
                  <a:pt x="105" y="8"/>
                </a:lnTo>
                <a:lnTo>
                  <a:pt x="82" y="22"/>
                </a:lnTo>
                <a:lnTo>
                  <a:pt x="61" y="37"/>
                </a:lnTo>
                <a:lnTo>
                  <a:pt x="38" y="54"/>
                </a:lnTo>
                <a:lnTo>
                  <a:pt x="21" y="73"/>
                </a:lnTo>
                <a:lnTo>
                  <a:pt x="13" y="83"/>
                </a:lnTo>
                <a:lnTo>
                  <a:pt x="7" y="93"/>
                </a:lnTo>
                <a:lnTo>
                  <a:pt x="3" y="100"/>
                </a:lnTo>
                <a:lnTo>
                  <a:pt x="0" y="108"/>
                </a:lnTo>
                <a:lnTo>
                  <a:pt x="0" y="116"/>
                </a:lnTo>
                <a:lnTo>
                  <a:pt x="0" y="125"/>
                </a:lnTo>
                <a:lnTo>
                  <a:pt x="0" y="135"/>
                </a:lnTo>
                <a:lnTo>
                  <a:pt x="2" y="148"/>
                </a:lnTo>
                <a:lnTo>
                  <a:pt x="9" y="173"/>
                </a:lnTo>
                <a:lnTo>
                  <a:pt x="19" y="200"/>
                </a:lnTo>
                <a:lnTo>
                  <a:pt x="30" y="227"/>
                </a:lnTo>
                <a:lnTo>
                  <a:pt x="46" y="250"/>
                </a:lnTo>
                <a:lnTo>
                  <a:pt x="53" y="260"/>
                </a:lnTo>
                <a:lnTo>
                  <a:pt x="61" y="268"/>
                </a:lnTo>
                <a:lnTo>
                  <a:pt x="69" y="273"/>
                </a:lnTo>
                <a:lnTo>
                  <a:pt x="76" y="275"/>
                </a:lnTo>
              </a:path>
            </a:pathLst>
          </a:custGeom>
          <a:solidFill>
            <a:srgbClr val="CCECFF"/>
          </a:solidFill>
          <a:ln w="28575" cmpd="sng">
            <a:solidFill>
              <a:srgbClr val="244890"/>
            </a:solidFill>
            <a:prstDash val="solid"/>
            <a:round/>
            <a:headEnd/>
            <a:tailEnd/>
          </a:ln>
        </p:spPr>
        <p:txBody>
          <a:bodyPr/>
          <a:lstStyle/>
          <a:p>
            <a:endParaRPr lang="el-GR"/>
          </a:p>
        </p:txBody>
      </p:sp>
      <p:sp>
        <p:nvSpPr>
          <p:cNvPr id="59421" name="Freeform 56"/>
          <p:cNvSpPr>
            <a:spLocks/>
          </p:cNvSpPr>
          <p:nvPr/>
        </p:nvSpPr>
        <p:spPr bwMode="auto">
          <a:xfrm>
            <a:off x="7932741" y="5326064"/>
            <a:ext cx="687387" cy="923925"/>
          </a:xfrm>
          <a:custGeom>
            <a:avLst/>
            <a:gdLst>
              <a:gd name="T0" fmla="*/ 130 w 203"/>
              <a:gd name="T1" fmla="*/ 273 h 273"/>
              <a:gd name="T2" fmla="*/ 125 w 203"/>
              <a:gd name="T3" fmla="*/ 273 h 273"/>
              <a:gd name="T4" fmla="*/ 117 w 203"/>
              <a:gd name="T5" fmla="*/ 271 h 273"/>
              <a:gd name="T6" fmla="*/ 109 w 203"/>
              <a:gd name="T7" fmla="*/ 269 h 273"/>
              <a:gd name="T8" fmla="*/ 100 w 203"/>
              <a:gd name="T9" fmla="*/ 265 h 273"/>
              <a:gd name="T10" fmla="*/ 80 w 203"/>
              <a:gd name="T11" fmla="*/ 256 h 273"/>
              <a:gd name="T12" fmla="*/ 61 w 203"/>
              <a:gd name="T13" fmla="*/ 242 h 273"/>
              <a:gd name="T14" fmla="*/ 40 w 203"/>
              <a:gd name="T15" fmla="*/ 229 h 273"/>
              <a:gd name="T16" fmla="*/ 25 w 203"/>
              <a:gd name="T17" fmla="*/ 211 h 273"/>
              <a:gd name="T18" fmla="*/ 11 w 203"/>
              <a:gd name="T19" fmla="*/ 198 h 273"/>
              <a:gd name="T20" fmla="*/ 4 w 203"/>
              <a:gd name="T21" fmla="*/ 185 h 273"/>
              <a:gd name="T22" fmla="*/ 2 w 203"/>
              <a:gd name="T23" fmla="*/ 179 h 273"/>
              <a:gd name="T24" fmla="*/ 0 w 203"/>
              <a:gd name="T25" fmla="*/ 169 h 273"/>
              <a:gd name="T26" fmla="*/ 0 w 203"/>
              <a:gd name="T27" fmla="*/ 158 h 273"/>
              <a:gd name="T28" fmla="*/ 2 w 203"/>
              <a:gd name="T29" fmla="*/ 146 h 273"/>
              <a:gd name="T30" fmla="*/ 6 w 203"/>
              <a:gd name="T31" fmla="*/ 117 h 273"/>
              <a:gd name="T32" fmla="*/ 13 w 203"/>
              <a:gd name="T33" fmla="*/ 86 h 273"/>
              <a:gd name="T34" fmla="*/ 23 w 203"/>
              <a:gd name="T35" fmla="*/ 56 h 273"/>
              <a:gd name="T36" fmla="*/ 32 w 203"/>
              <a:gd name="T37" fmla="*/ 31 h 273"/>
              <a:gd name="T38" fmla="*/ 38 w 203"/>
              <a:gd name="T39" fmla="*/ 19 h 273"/>
              <a:gd name="T40" fmla="*/ 44 w 203"/>
              <a:gd name="T41" fmla="*/ 11 h 273"/>
              <a:gd name="T42" fmla="*/ 50 w 203"/>
              <a:gd name="T43" fmla="*/ 4 h 273"/>
              <a:gd name="T44" fmla="*/ 56 w 203"/>
              <a:gd name="T45" fmla="*/ 0 h 273"/>
              <a:gd name="T46" fmla="*/ 63 w 203"/>
              <a:gd name="T47" fmla="*/ 0 h 273"/>
              <a:gd name="T48" fmla="*/ 73 w 203"/>
              <a:gd name="T49" fmla="*/ 0 h 273"/>
              <a:gd name="T50" fmla="*/ 82 w 203"/>
              <a:gd name="T51" fmla="*/ 2 h 273"/>
              <a:gd name="T52" fmla="*/ 94 w 203"/>
              <a:gd name="T53" fmla="*/ 6 h 273"/>
              <a:gd name="T54" fmla="*/ 117 w 203"/>
              <a:gd name="T55" fmla="*/ 17 h 273"/>
              <a:gd name="T56" fmla="*/ 140 w 203"/>
              <a:gd name="T57" fmla="*/ 33 h 273"/>
              <a:gd name="T58" fmla="*/ 161 w 203"/>
              <a:gd name="T59" fmla="*/ 50 h 273"/>
              <a:gd name="T60" fmla="*/ 180 w 203"/>
              <a:gd name="T61" fmla="*/ 69 h 273"/>
              <a:gd name="T62" fmla="*/ 188 w 203"/>
              <a:gd name="T63" fmla="*/ 77 h 273"/>
              <a:gd name="T64" fmla="*/ 196 w 203"/>
              <a:gd name="T65" fmla="*/ 86 h 273"/>
              <a:gd name="T66" fmla="*/ 200 w 203"/>
              <a:gd name="T67" fmla="*/ 94 h 273"/>
              <a:gd name="T68" fmla="*/ 203 w 203"/>
              <a:gd name="T69" fmla="*/ 102 h 273"/>
              <a:gd name="T70" fmla="*/ 203 w 203"/>
              <a:gd name="T71" fmla="*/ 110 h 273"/>
              <a:gd name="T72" fmla="*/ 203 w 203"/>
              <a:gd name="T73" fmla="*/ 119 h 273"/>
              <a:gd name="T74" fmla="*/ 203 w 203"/>
              <a:gd name="T75" fmla="*/ 129 h 273"/>
              <a:gd name="T76" fmla="*/ 201 w 203"/>
              <a:gd name="T77" fmla="*/ 142 h 273"/>
              <a:gd name="T78" fmla="*/ 196 w 203"/>
              <a:gd name="T79" fmla="*/ 167 h 273"/>
              <a:gd name="T80" fmla="*/ 188 w 203"/>
              <a:gd name="T81" fmla="*/ 196 h 273"/>
              <a:gd name="T82" fmla="*/ 177 w 203"/>
              <a:gd name="T83" fmla="*/ 223 h 273"/>
              <a:gd name="T84" fmla="*/ 163 w 203"/>
              <a:gd name="T85" fmla="*/ 246 h 273"/>
              <a:gd name="T86" fmla="*/ 155 w 203"/>
              <a:gd name="T87" fmla="*/ 256 h 273"/>
              <a:gd name="T88" fmla="*/ 148 w 203"/>
              <a:gd name="T89" fmla="*/ 263 h 273"/>
              <a:gd name="T90" fmla="*/ 140 w 203"/>
              <a:gd name="T91" fmla="*/ 269 h 273"/>
              <a:gd name="T92" fmla="*/ 130 w 203"/>
              <a:gd name="T93" fmla="*/ 273 h 2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3"/>
              <a:gd name="T142" fmla="*/ 0 h 273"/>
              <a:gd name="T143" fmla="*/ 203 w 203"/>
              <a:gd name="T144" fmla="*/ 273 h 27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3" h="273">
                <a:moveTo>
                  <a:pt x="130" y="273"/>
                </a:moveTo>
                <a:lnTo>
                  <a:pt x="125" y="273"/>
                </a:lnTo>
                <a:lnTo>
                  <a:pt x="117" y="271"/>
                </a:lnTo>
                <a:lnTo>
                  <a:pt x="109" y="269"/>
                </a:lnTo>
                <a:lnTo>
                  <a:pt x="100" y="265"/>
                </a:lnTo>
                <a:lnTo>
                  <a:pt x="80" y="256"/>
                </a:lnTo>
                <a:lnTo>
                  <a:pt x="61" y="242"/>
                </a:lnTo>
                <a:lnTo>
                  <a:pt x="40" y="229"/>
                </a:lnTo>
                <a:lnTo>
                  <a:pt x="25" y="211"/>
                </a:lnTo>
                <a:lnTo>
                  <a:pt x="11" y="198"/>
                </a:lnTo>
                <a:lnTo>
                  <a:pt x="4" y="185"/>
                </a:lnTo>
                <a:lnTo>
                  <a:pt x="2" y="179"/>
                </a:lnTo>
                <a:lnTo>
                  <a:pt x="0" y="169"/>
                </a:lnTo>
                <a:lnTo>
                  <a:pt x="0" y="158"/>
                </a:lnTo>
                <a:lnTo>
                  <a:pt x="2" y="146"/>
                </a:lnTo>
                <a:lnTo>
                  <a:pt x="6" y="117"/>
                </a:lnTo>
                <a:lnTo>
                  <a:pt x="13" y="86"/>
                </a:lnTo>
                <a:lnTo>
                  <a:pt x="23" y="56"/>
                </a:lnTo>
                <a:lnTo>
                  <a:pt x="32" y="31"/>
                </a:lnTo>
                <a:lnTo>
                  <a:pt x="38" y="19"/>
                </a:lnTo>
                <a:lnTo>
                  <a:pt x="44" y="11"/>
                </a:lnTo>
                <a:lnTo>
                  <a:pt x="50" y="4"/>
                </a:lnTo>
                <a:lnTo>
                  <a:pt x="56" y="0"/>
                </a:lnTo>
                <a:lnTo>
                  <a:pt x="63" y="0"/>
                </a:lnTo>
                <a:lnTo>
                  <a:pt x="73" y="0"/>
                </a:lnTo>
                <a:lnTo>
                  <a:pt x="82" y="2"/>
                </a:lnTo>
                <a:lnTo>
                  <a:pt x="94" y="6"/>
                </a:lnTo>
                <a:lnTo>
                  <a:pt x="117" y="17"/>
                </a:lnTo>
                <a:lnTo>
                  <a:pt x="140" y="33"/>
                </a:lnTo>
                <a:lnTo>
                  <a:pt x="161" y="50"/>
                </a:lnTo>
                <a:lnTo>
                  <a:pt x="180" y="69"/>
                </a:lnTo>
                <a:lnTo>
                  <a:pt x="188" y="77"/>
                </a:lnTo>
                <a:lnTo>
                  <a:pt x="196" y="86"/>
                </a:lnTo>
                <a:lnTo>
                  <a:pt x="200" y="94"/>
                </a:lnTo>
                <a:lnTo>
                  <a:pt x="203" y="102"/>
                </a:lnTo>
                <a:lnTo>
                  <a:pt x="203" y="110"/>
                </a:lnTo>
                <a:lnTo>
                  <a:pt x="203" y="119"/>
                </a:lnTo>
                <a:lnTo>
                  <a:pt x="203" y="129"/>
                </a:lnTo>
                <a:lnTo>
                  <a:pt x="201" y="142"/>
                </a:lnTo>
                <a:lnTo>
                  <a:pt x="196" y="167"/>
                </a:lnTo>
                <a:lnTo>
                  <a:pt x="188" y="196"/>
                </a:lnTo>
                <a:lnTo>
                  <a:pt x="177" y="223"/>
                </a:lnTo>
                <a:lnTo>
                  <a:pt x="163" y="246"/>
                </a:lnTo>
                <a:lnTo>
                  <a:pt x="155" y="256"/>
                </a:lnTo>
                <a:lnTo>
                  <a:pt x="148" y="263"/>
                </a:lnTo>
                <a:lnTo>
                  <a:pt x="140" y="269"/>
                </a:lnTo>
                <a:lnTo>
                  <a:pt x="130" y="273"/>
                </a:lnTo>
              </a:path>
            </a:pathLst>
          </a:custGeom>
          <a:solidFill>
            <a:srgbClr val="CCECFF"/>
          </a:solidFill>
          <a:ln w="28575" cmpd="sng">
            <a:solidFill>
              <a:srgbClr val="244890"/>
            </a:solidFill>
            <a:prstDash val="solid"/>
            <a:round/>
            <a:headEnd/>
            <a:tailEnd/>
          </a:ln>
        </p:spPr>
        <p:txBody>
          <a:bodyPr/>
          <a:lstStyle/>
          <a:p>
            <a:endParaRPr lang="el-GR"/>
          </a:p>
        </p:txBody>
      </p:sp>
      <p:sp>
        <p:nvSpPr>
          <p:cNvPr id="258120" name="Line 72"/>
          <p:cNvSpPr>
            <a:spLocks noChangeShapeType="1"/>
          </p:cNvSpPr>
          <p:nvPr/>
        </p:nvSpPr>
        <p:spPr bwMode="auto">
          <a:xfrm>
            <a:off x="3422652" y="3709988"/>
            <a:ext cx="2005013" cy="457200"/>
          </a:xfrm>
          <a:prstGeom prst="line">
            <a:avLst/>
          </a:prstGeom>
          <a:noFill/>
          <a:ln w="76200">
            <a:solidFill>
              <a:srgbClr val="FF9900"/>
            </a:solidFill>
            <a:round/>
            <a:headEnd type="triangle" w="med" len="med"/>
            <a:tailEnd type="triangle" w="med" len="med"/>
          </a:ln>
        </p:spPr>
        <p:txBody>
          <a:bodyPr/>
          <a:lstStyle/>
          <a:p>
            <a:endParaRPr lang="el-G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8.33333E-7 -4.07407E-6 L -8.33333E-7 0.05348 " pathEditMode="relative" rAng="0" ptsTypes="AA">
                                      <p:cBhvr>
                                        <p:cTn id="6" dur="2000" fill="hold"/>
                                        <p:tgtEl>
                                          <p:spTgt spid="3"/>
                                        </p:tgtEl>
                                        <p:attrNameLst>
                                          <p:attrName>ppt_x</p:attrName>
                                          <p:attrName>ppt_y</p:attrName>
                                        </p:attrNameLst>
                                      </p:cBhvr>
                                      <p:rCtr x="0" y="27"/>
                                    </p:animMotion>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258120"/>
                                        </p:tgtEl>
                                        <p:attrNameLst>
                                          <p:attrName>style.visibility</p:attrName>
                                        </p:attrNameLst>
                                      </p:cBhvr>
                                      <p:to>
                                        <p:strVal val="visible"/>
                                      </p:to>
                                    </p:set>
                                    <p:animEffect transition="in" filter="fade">
                                      <p:cBhvr>
                                        <p:cTn id="11" dur="1000"/>
                                        <p:tgtEl>
                                          <p:spTgt spid="258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8120"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p:txBody>
          <a:bodyPr/>
          <a:lstStyle/>
          <a:p>
            <a:pPr eaLnBrk="1" hangingPunct="1"/>
            <a:r>
              <a:rPr lang="el-GR" sz="4000" smtClean="0"/>
              <a:t>Δυσαρμονία </a:t>
            </a:r>
            <a:r>
              <a:rPr lang="en-US" sz="4000" smtClean="0"/>
              <a:t>Bolton</a:t>
            </a:r>
            <a:r>
              <a:rPr lang="el-GR" sz="4000" smtClean="0"/>
              <a:t> - επιπτώσεις</a:t>
            </a:r>
          </a:p>
        </p:txBody>
      </p:sp>
      <p:sp>
        <p:nvSpPr>
          <p:cNvPr id="60419" name="Rectangle 3"/>
          <p:cNvSpPr>
            <a:spLocks noGrp="1" noChangeArrowheads="1"/>
          </p:cNvSpPr>
          <p:nvPr>
            <p:ph type="body" idx="1"/>
          </p:nvPr>
        </p:nvSpPr>
        <p:spPr/>
        <p:txBody>
          <a:bodyPr/>
          <a:lstStyle/>
          <a:p>
            <a:pPr eaLnBrk="1" hangingPunct="1"/>
            <a:r>
              <a:rPr lang="el-GR" smtClean="0"/>
              <a:t>Ποιες;</a:t>
            </a:r>
          </a:p>
        </p:txBody>
      </p:sp>
    </p:spTree>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p:cNvSpPr>
            <a:spLocks noGrp="1" noChangeArrowheads="1"/>
          </p:cNvSpPr>
          <p:nvPr>
            <p:ph type="title"/>
          </p:nvPr>
        </p:nvSpPr>
        <p:spPr/>
        <p:txBody>
          <a:bodyPr/>
          <a:lstStyle/>
          <a:p>
            <a:pPr eaLnBrk="1" hangingPunct="1"/>
            <a:r>
              <a:rPr lang="el-GR" sz="4000" smtClean="0"/>
              <a:t>Δυσαρμονία </a:t>
            </a:r>
            <a:r>
              <a:rPr lang="en-US" sz="4000" smtClean="0"/>
              <a:t>Bolton</a:t>
            </a:r>
            <a:r>
              <a:rPr lang="el-GR" sz="4000" smtClean="0"/>
              <a:t> - επιπτώσεις</a:t>
            </a:r>
          </a:p>
        </p:txBody>
      </p:sp>
      <p:sp>
        <p:nvSpPr>
          <p:cNvPr id="61443" name="Rectangle 3"/>
          <p:cNvSpPr>
            <a:spLocks noGrp="1" noChangeArrowheads="1"/>
          </p:cNvSpPr>
          <p:nvPr>
            <p:ph type="body" idx="1"/>
          </p:nvPr>
        </p:nvSpPr>
        <p:spPr/>
        <p:txBody>
          <a:bodyPr/>
          <a:lstStyle/>
          <a:p>
            <a:pPr eaLnBrk="1" hangingPunct="1"/>
            <a:r>
              <a:rPr lang="el-GR" smtClean="0"/>
              <a:t>Διαστήματα</a:t>
            </a:r>
            <a:r>
              <a:rPr lang="en-US" smtClean="0"/>
              <a:t> </a:t>
            </a:r>
            <a:r>
              <a:rPr lang="el-GR" smtClean="0"/>
              <a:t>ή συνωστισμός</a:t>
            </a:r>
          </a:p>
          <a:p>
            <a:pPr eaLnBrk="1" hangingPunct="1"/>
            <a:r>
              <a:rPr lang="el-GR" smtClean="0"/>
              <a:t>Αυξημένη ή ελαττωμένη οριζόντια (και κατακόρυφη) πρόταξη</a:t>
            </a:r>
          </a:p>
          <a:p>
            <a:pPr eaLnBrk="1" hangingPunct="1"/>
            <a:r>
              <a:rPr lang="el-GR" smtClean="0"/>
              <a:t>Μη ιδανική προσθιοπίσθια σχέση</a:t>
            </a:r>
          </a:p>
        </p:txBody>
      </p:sp>
    </p:spTree>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ext Box 2"/>
          <p:cNvSpPr txBox="1">
            <a:spLocks noChangeArrowheads="1"/>
          </p:cNvSpPr>
          <p:nvPr/>
        </p:nvSpPr>
        <p:spPr bwMode="auto">
          <a:xfrm>
            <a:off x="2351091" y="296863"/>
            <a:ext cx="3395673" cy="369332"/>
          </a:xfrm>
          <a:prstGeom prst="rect">
            <a:avLst/>
          </a:prstGeom>
          <a:noFill/>
          <a:ln w="9525">
            <a:noFill/>
            <a:miter lim="800000"/>
            <a:headEnd/>
            <a:tailEnd/>
          </a:ln>
        </p:spPr>
        <p:txBody>
          <a:bodyPr wrap="none">
            <a:spAutoFit/>
          </a:bodyPr>
          <a:lstStyle/>
          <a:p>
            <a:r>
              <a:rPr lang="el-GR">
                <a:solidFill>
                  <a:srgbClr val="244890"/>
                </a:solidFill>
              </a:rPr>
              <a:t>Ανάλυση </a:t>
            </a:r>
            <a:r>
              <a:rPr lang="en-US">
                <a:solidFill>
                  <a:srgbClr val="244890"/>
                </a:solidFill>
              </a:rPr>
              <a:t>Bolton</a:t>
            </a:r>
            <a:r>
              <a:rPr lang="el-GR">
                <a:solidFill>
                  <a:srgbClr val="244890"/>
                </a:solidFill>
              </a:rPr>
              <a:t> – </a:t>
            </a:r>
            <a:r>
              <a:rPr lang="el-GR" b="1">
                <a:solidFill>
                  <a:srgbClr val="244890"/>
                </a:solidFill>
              </a:rPr>
              <a:t>Πόσα χιλιοστά;</a:t>
            </a:r>
          </a:p>
        </p:txBody>
      </p:sp>
      <p:grpSp>
        <p:nvGrpSpPr>
          <p:cNvPr id="2" name="Group 3"/>
          <p:cNvGrpSpPr>
            <a:grpSpLocks/>
          </p:cNvGrpSpPr>
          <p:nvPr/>
        </p:nvGrpSpPr>
        <p:grpSpPr bwMode="auto">
          <a:xfrm rot="-882910">
            <a:off x="1055691" y="3298825"/>
            <a:ext cx="1674812" cy="2095500"/>
            <a:chOff x="2214" y="2239"/>
            <a:chExt cx="367" cy="477"/>
          </a:xfrm>
        </p:grpSpPr>
        <p:sp>
          <p:nvSpPr>
            <p:cNvPr id="62515" name="Freeform 4"/>
            <p:cNvSpPr>
              <a:spLocks noChangeAspect="1"/>
            </p:cNvSpPr>
            <p:nvPr/>
          </p:nvSpPr>
          <p:spPr bwMode="auto">
            <a:xfrm>
              <a:off x="2336" y="2239"/>
              <a:ext cx="245" cy="189"/>
            </a:xfrm>
            <a:custGeom>
              <a:avLst/>
              <a:gdLst>
                <a:gd name="T0" fmla="*/ 0 w 234"/>
                <a:gd name="T1" fmla="*/ 127 h 181"/>
                <a:gd name="T2" fmla="*/ 2 w 234"/>
                <a:gd name="T3" fmla="*/ 82 h 181"/>
                <a:gd name="T4" fmla="*/ 2 w 234"/>
                <a:gd name="T5" fmla="*/ 48 h 181"/>
                <a:gd name="T6" fmla="*/ 9 w 234"/>
                <a:gd name="T7" fmla="*/ 27 h 181"/>
                <a:gd name="T8" fmla="*/ 27 w 234"/>
                <a:gd name="T9" fmla="*/ 0 h 181"/>
                <a:gd name="T10" fmla="*/ 54 w 234"/>
                <a:gd name="T11" fmla="*/ 2 h 181"/>
                <a:gd name="T12" fmla="*/ 61 w 234"/>
                <a:gd name="T13" fmla="*/ 14 h 181"/>
                <a:gd name="T14" fmla="*/ 36 w 234"/>
                <a:gd name="T15" fmla="*/ 59 h 181"/>
                <a:gd name="T16" fmla="*/ 61 w 234"/>
                <a:gd name="T17" fmla="*/ 14 h 181"/>
                <a:gd name="T18" fmla="*/ 70 w 234"/>
                <a:gd name="T19" fmla="*/ 7 h 181"/>
                <a:gd name="T20" fmla="*/ 82 w 234"/>
                <a:gd name="T21" fmla="*/ 5 h 181"/>
                <a:gd name="T22" fmla="*/ 102 w 234"/>
                <a:gd name="T23" fmla="*/ 9 h 181"/>
                <a:gd name="T24" fmla="*/ 136 w 234"/>
                <a:gd name="T25" fmla="*/ 25 h 181"/>
                <a:gd name="T26" fmla="*/ 145 w 234"/>
                <a:gd name="T27" fmla="*/ 48 h 181"/>
                <a:gd name="T28" fmla="*/ 141 w 234"/>
                <a:gd name="T29" fmla="*/ 66 h 181"/>
                <a:gd name="T30" fmla="*/ 129 w 234"/>
                <a:gd name="T31" fmla="*/ 93 h 181"/>
                <a:gd name="T32" fmla="*/ 141 w 234"/>
                <a:gd name="T33" fmla="*/ 66 h 181"/>
                <a:gd name="T34" fmla="*/ 145 w 234"/>
                <a:gd name="T35" fmla="*/ 48 h 181"/>
                <a:gd name="T36" fmla="*/ 156 w 234"/>
                <a:gd name="T37" fmla="*/ 39 h 181"/>
                <a:gd name="T38" fmla="*/ 184 w 234"/>
                <a:gd name="T39" fmla="*/ 39 h 181"/>
                <a:gd name="T40" fmla="*/ 204 w 234"/>
                <a:gd name="T41" fmla="*/ 43 h 181"/>
                <a:gd name="T42" fmla="*/ 224 w 234"/>
                <a:gd name="T43" fmla="*/ 48 h 181"/>
                <a:gd name="T44" fmla="*/ 231 w 234"/>
                <a:gd name="T45" fmla="*/ 61 h 181"/>
                <a:gd name="T46" fmla="*/ 234 w 234"/>
                <a:gd name="T47" fmla="*/ 95 h 181"/>
                <a:gd name="T48" fmla="*/ 227 w 234"/>
                <a:gd name="T49" fmla="*/ 116 h 181"/>
                <a:gd name="T50" fmla="*/ 197 w 234"/>
                <a:gd name="T51" fmla="*/ 152 h 181"/>
                <a:gd name="T52" fmla="*/ 181 w 234"/>
                <a:gd name="T53" fmla="*/ 181 h 181"/>
                <a:gd name="T54" fmla="*/ 141 w 234"/>
                <a:gd name="T55" fmla="*/ 179 h 181"/>
                <a:gd name="T56" fmla="*/ 97 w 234"/>
                <a:gd name="T57" fmla="*/ 168 h 181"/>
                <a:gd name="T58" fmla="*/ 50 w 234"/>
                <a:gd name="T59" fmla="*/ 152 h 181"/>
                <a:gd name="T60" fmla="*/ 0 w 234"/>
                <a:gd name="T61" fmla="*/ 127 h 18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34"/>
                <a:gd name="T94" fmla="*/ 0 h 181"/>
                <a:gd name="T95" fmla="*/ 234 w 234"/>
                <a:gd name="T96" fmla="*/ 181 h 18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34" h="181">
                  <a:moveTo>
                    <a:pt x="0" y="127"/>
                  </a:moveTo>
                  <a:lnTo>
                    <a:pt x="2" y="82"/>
                  </a:lnTo>
                  <a:lnTo>
                    <a:pt x="2" y="48"/>
                  </a:lnTo>
                  <a:lnTo>
                    <a:pt x="9" y="27"/>
                  </a:lnTo>
                  <a:lnTo>
                    <a:pt x="27" y="0"/>
                  </a:lnTo>
                  <a:lnTo>
                    <a:pt x="54" y="2"/>
                  </a:lnTo>
                  <a:lnTo>
                    <a:pt x="61" y="14"/>
                  </a:lnTo>
                  <a:lnTo>
                    <a:pt x="36" y="59"/>
                  </a:lnTo>
                  <a:lnTo>
                    <a:pt x="61" y="14"/>
                  </a:lnTo>
                  <a:lnTo>
                    <a:pt x="70" y="7"/>
                  </a:lnTo>
                  <a:lnTo>
                    <a:pt x="82" y="5"/>
                  </a:lnTo>
                  <a:lnTo>
                    <a:pt x="102" y="9"/>
                  </a:lnTo>
                  <a:lnTo>
                    <a:pt x="136" y="25"/>
                  </a:lnTo>
                  <a:lnTo>
                    <a:pt x="145" y="48"/>
                  </a:lnTo>
                  <a:lnTo>
                    <a:pt x="141" y="66"/>
                  </a:lnTo>
                  <a:lnTo>
                    <a:pt x="129" y="93"/>
                  </a:lnTo>
                  <a:lnTo>
                    <a:pt x="141" y="66"/>
                  </a:lnTo>
                  <a:lnTo>
                    <a:pt x="145" y="48"/>
                  </a:lnTo>
                  <a:lnTo>
                    <a:pt x="156" y="39"/>
                  </a:lnTo>
                  <a:lnTo>
                    <a:pt x="184" y="39"/>
                  </a:lnTo>
                  <a:lnTo>
                    <a:pt x="204" y="43"/>
                  </a:lnTo>
                  <a:lnTo>
                    <a:pt x="224" y="48"/>
                  </a:lnTo>
                  <a:lnTo>
                    <a:pt x="231" y="61"/>
                  </a:lnTo>
                  <a:lnTo>
                    <a:pt x="234" y="95"/>
                  </a:lnTo>
                  <a:lnTo>
                    <a:pt x="227" y="116"/>
                  </a:lnTo>
                  <a:lnTo>
                    <a:pt x="197" y="152"/>
                  </a:lnTo>
                  <a:lnTo>
                    <a:pt x="181" y="181"/>
                  </a:lnTo>
                  <a:lnTo>
                    <a:pt x="141" y="179"/>
                  </a:lnTo>
                  <a:lnTo>
                    <a:pt x="97" y="168"/>
                  </a:lnTo>
                  <a:lnTo>
                    <a:pt x="50" y="152"/>
                  </a:lnTo>
                  <a:lnTo>
                    <a:pt x="0" y="127"/>
                  </a:lnTo>
                  <a:close/>
                </a:path>
              </a:pathLst>
            </a:custGeom>
            <a:solidFill>
              <a:schemeClr val="bg1"/>
            </a:solidFill>
            <a:ln w="0">
              <a:solidFill>
                <a:schemeClr val="tx1"/>
              </a:solidFill>
              <a:prstDash val="solid"/>
              <a:round/>
              <a:headEnd/>
              <a:tailEnd/>
            </a:ln>
          </p:spPr>
          <p:txBody>
            <a:bodyPr/>
            <a:lstStyle/>
            <a:p>
              <a:endParaRPr lang="el-GR"/>
            </a:p>
          </p:txBody>
        </p:sp>
        <p:sp>
          <p:nvSpPr>
            <p:cNvPr id="62516" name="Freeform 5"/>
            <p:cNvSpPr>
              <a:spLocks noChangeAspect="1"/>
            </p:cNvSpPr>
            <p:nvPr/>
          </p:nvSpPr>
          <p:spPr bwMode="auto">
            <a:xfrm>
              <a:off x="2214" y="2372"/>
              <a:ext cx="311" cy="344"/>
            </a:xfrm>
            <a:custGeom>
              <a:avLst/>
              <a:gdLst>
                <a:gd name="T0" fmla="*/ 297 w 297"/>
                <a:gd name="T1" fmla="*/ 54 h 329"/>
                <a:gd name="T2" fmla="*/ 257 w 297"/>
                <a:gd name="T3" fmla="*/ 52 h 329"/>
                <a:gd name="T4" fmla="*/ 213 w 297"/>
                <a:gd name="T5" fmla="*/ 41 h 329"/>
                <a:gd name="T6" fmla="*/ 166 w 297"/>
                <a:gd name="T7" fmla="*/ 25 h 329"/>
                <a:gd name="T8" fmla="*/ 116 w 297"/>
                <a:gd name="T9" fmla="*/ 0 h 329"/>
                <a:gd name="T10" fmla="*/ 100 w 297"/>
                <a:gd name="T11" fmla="*/ 50 h 329"/>
                <a:gd name="T12" fmla="*/ 55 w 297"/>
                <a:gd name="T13" fmla="*/ 127 h 329"/>
                <a:gd name="T14" fmla="*/ 25 w 297"/>
                <a:gd name="T15" fmla="*/ 209 h 329"/>
                <a:gd name="T16" fmla="*/ 0 w 297"/>
                <a:gd name="T17" fmla="*/ 245 h 329"/>
                <a:gd name="T18" fmla="*/ 0 w 297"/>
                <a:gd name="T19" fmla="*/ 274 h 329"/>
                <a:gd name="T20" fmla="*/ 7 w 297"/>
                <a:gd name="T21" fmla="*/ 281 h 329"/>
                <a:gd name="T22" fmla="*/ 32 w 297"/>
                <a:gd name="T23" fmla="*/ 277 h 329"/>
                <a:gd name="T24" fmla="*/ 52 w 297"/>
                <a:gd name="T25" fmla="*/ 259 h 329"/>
                <a:gd name="T26" fmla="*/ 82 w 297"/>
                <a:gd name="T27" fmla="*/ 213 h 329"/>
                <a:gd name="T28" fmla="*/ 175 w 297"/>
                <a:gd name="T29" fmla="*/ 118 h 329"/>
                <a:gd name="T30" fmla="*/ 179 w 297"/>
                <a:gd name="T31" fmla="*/ 125 h 329"/>
                <a:gd name="T32" fmla="*/ 186 w 297"/>
                <a:gd name="T33" fmla="*/ 143 h 329"/>
                <a:gd name="T34" fmla="*/ 184 w 297"/>
                <a:gd name="T35" fmla="*/ 166 h 329"/>
                <a:gd name="T36" fmla="*/ 177 w 297"/>
                <a:gd name="T37" fmla="*/ 197 h 329"/>
                <a:gd name="T38" fmla="*/ 155 w 297"/>
                <a:gd name="T39" fmla="*/ 245 h 329"/>
                <a:gd name="T40" fmla="*/ 134 w 297"/>
                <a:gd name="T41" fmla="*/ 274 h 329"/>
                <a:gd name="T42" fmla="*/ 123 w 297"/>
                <a:gd name="T43" fmla="*/ 304 h 329"/>
                <a:gd name="T44" fmla="*/ 130 w 297"/>
                <a:gd name="T45" fmla="*/ 324 h 329"/>
                <a:gd name="T46" fmla="*/ 139 w 297"/>
                <a:gd name="T47" fmla="*/ 329 h 329"/>
                <a:gd name="T48" fmla="*/ 164 w 297"/>
                <a:gd name="T49" fmla="*/ 322 h 329"/>
                <a:gd name="T50" fmla="*/ 204 w 297"/>
                <a:gd name="T51" fmla="*/ 284 h 329"/>
                <a:gd name="T52" fmla="*/ 238 w 297"/>
                <a:gd name="T53" fmla="*/ 250 h 329"/>
                <a:gd name="T54" fmla="*/ 250 w 297"/>
                <a:gd name="T55" fmla="*/ 229 h 329"/>
                <a:gd name="T56" fmla="*/ 261 w 297"/>
                <a:gd name="T57" fmla="*/ 188 h 329"/>
                <a:gd name="T58" fmla="*/ 266 w 297"/>
                <a:gd name="T59" fmla="*/ 134 h 329"/>
                <a:gd name="T60" fmla="*/ 275 w 297"/>
                <a:gd name="T61" fmla="*/ 100 h 329"/>
                <a:gd name="T62" fmla="*/ 297 w 297"/>
                <a:gd name="T63" fmla="*/ 54 h 3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7"/>
                <a:gd name="T97" fmla="*/ 0 h 329"/>
                <a:gd name="T98" fmla="*/ 297 w 297"/>
                <a:gd name="T99" fmla="*/ 329 h 3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7" h="329">
                  <a:moveTo>
                    <a:pt x="297" y="54"/>
                  </a:moveTo>
                  <a:lnTo>
                    <a:pt x="257" y="52"/>
                  </a:lnTo>
                  <a:lnTo>
                    <a:pt x="213" y="41"/>
                  </a:lnTo>
                  <a:lnTo>
                    <a:pt x="166" y="25"/>
                  </a:lnTo>
                  <a:lnTo>
                    <a:pt x="116" y="0"/>
                  </a:lnTo>
                  <a:lnTo>
                    <a:pt x="100" y="50"/>
                  </a:lnTo>
                  <a:lnTo>
                    <a:pt x="55" y="127"/>
                  </a:lnTo>
                  <a:lnTo>
                    <a:pt x="25" y="209"/>
                  </a:lnTo>
                  <a:lnTo>
                    <a:pt x="0" y="245"/>
                  </a:lnTo>
                  <a:lnTo>
                    <a:pt x="0" y="274"/>
                  </a:lnTo>
                  <a:lnTo>
                    <a:pt x="7" y="281"/>
                  </a:lnTo>
                  <a:lnTo>
                    <a:pt x="32" y="277"/>
                  </a:lnTo>
                  <a:lnTo>
                    <a:pt x="52" y="259"/>
                  </a:lnTo>
                  <a:lnTo>
                    <a:pt x="82" y="213"/>
                  </a:lnTo>
                  <a:lnTo>
                    <a:pt x="175" y="118"/>
                  </a:lnTo>
                  <a:lnTo>
                    <a:pt x="179" y="125"/>
                  </a:lnTo>
                  <a:lnTo>
                    <a:pt x="186" y="143"/>
                  </a:lnTo>
                  <a:lnTo>
                    <a:pt x="184" y="166"/>
                  </a:lnTo>
                  <a:lnTo>
                    <a:pt x="177" y="197"/>
                  </a:lnTo>
                  <a:lnTo>
                    <a:pt x="155" y="245"/>
                  </a:lnTo>
                  <a:lnTo>
                    <a:pt x="134" y="274"/>
                  </a:lnTo>
                  <a:lnTo>
                    <a:pt x="123" y="304"/>
                  </a:lnTo>
                  <a:lnTo>
                    <a:pt x="130" y="324"/>
                  </a:lnTo>
                  <a:lnTo>
                    <a:pt x="139" y="329"/>
                  </a:lnTo>
                  <a:lnTo>
                    <a:pt x="164" y="322"/>
                  </a:lnTo>
                  <a:lnTo>
                    <a:pt x="204" y="284"/>
                  </a:lnTo>
                  <a:lnTo>
                    <a:pt x="238" y="250"/>
                  </a:lnTo>
                  <a:lnTo>
                    <a:pt x="250" y="229"/>
                  </a:lnTo>
                  <a:lnTo>
                    <a:pt x="261" y="188"/>
                  </a:lnTo>
                  <a:lnTo>
                    <a:pt x="266" y="134"/>
                  </a:lnTo>
                  <a:lnTo>
                    <a:pt x="275" y="100"/>
                  </a:lnTo>
                  <a:lnTo>
                    <a:pt x="297" y="54"/>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3" name="Group 6"/>
          <p:cNvGrpSpPr>
            <a:grpSpLocks/>
          </p:cNvGrpSpPr>
          <p:nvPr/>
        </p:nvGrpSpPr>
        <p:grpSpPr bwMode="auto">
          <a:xfrm rot="-844559">
            <a:off x="3178175" y="3289300"/>
            <a:ext cx="876300" cy="1968500"/>
            <a:chOff x="2711" y="2360"/>
            <a:chExt cx="213" cy="497"/>
          </a:xfrm>
        </p:grpSpPr>
        <p:sp>
          <p:nvSpPr>
            <p:cNvPr id="62513" name="Freeform 7"/>
            <p:cNvSpPr>
              <a:spLocks noChangeAspect="1"/>
            </p:cNvSpPr>
            <p:nvPr/>
          </p:nvSpPr>
          <p:spPr bwMode="auto">
            <a:xfrm>
              <a:off x="2763" y="2360"/>
              <a:ext cx="161" cy="195"/>
            </a:xfrm>
            <a:custGeom>
              <a:avLst/>
              <a:gdLst>
                <a:gd name="T0" fmla="*/ 50 w 154"/>
                <a:gd name="T1" fmla="*/ 179 h 186"/>
                <a:gd name="T2" fmla="*/ 18 w 154"/>
                <a:gd name="T3" fmla="*/ 168 h 186"/>
                <a:gd name="T4" fmla="*/ 2 w 154"/>
                <a:gd name="T5" fmla="*/ 143 h 186"/>
                <a:gd name="T6" fmla="*/ 0 w 154"/>
                <a:gd name="T7" fmla="*/ 72 h 186"/>
                <a:gd name="T8" fmla="*/ 11 w 154"/>
                <a:gd name="T9" fmla="*/ 41 h 186"/>
                <a:gd name="T10" fmla="*/ 30 w 154"/>
                <a:gd name="T11" fmla="*/ 20 h 186"/>
                <a:gd name="T12" fmla="*/ 77 w 154"/>
                <a:gd name="T13" fmla="*/ 4 h 186"/>
                <a:gd name="T14" fmla="*/ 102 w 154"/>
                <a:gd name="T15" fmla="*/ 0 h 186"/>
                <a:gd name="T16" fmla="*/ 111 w 154"/>
                <a:gd name="T17" fmla="*/ 7 h 186"/>
                <a:gd name="T18" fmla="*/ 127 w 154"/>
                <a:gd name="T19" fmla="*/ 34 h 186"/>
                <a:gd name="T20" fmla="*/ 154 w 154"/>
                <a:gd name="T21" fmla="*/ 72 h 186"/>
                <a:gd name="T22" fmla="*/ 154 w 154"/>
                <a:gd name="T23" fmla="*/ 95 h 186"/>
                <a:gd name="T24" fmla="*/ 143 w 154"/>
                <a:gd name="T25" fmla="*/ 127 h 186"/>
                <a:gd name="T26" fmla="*/ 114 w 154"/>
                <a:gd name="T27" fmla="*/ 163 h 186"/>
                <a:gd name="T28" fmla="*/ 107 w 154"/>
                <a:gd name="T29" fmla="*/ 179 h 186"/>
                <a:gd name="T30" fmla="*/ 93 w 154"/>
                <a:gd name="T31" fmla="*/ 186 h 186"/>
                <a:gd name="T32" fmla="*/ 50 w 154"/>
                <a:gd name="T33" fmla="*/ 179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4"/>
                <a:gd name="T52" fmla="*/ 0 h 186"/>
                <a:gd name="T53" fmla="*/ 154 w 154"/>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4" h="186">
                  <a:moveTo>
                    <a:pt x="50" y="179"/>
                  </a:moveTo>
                  <a:lnTo>
                    <a:pt x="18" y="168"/>
                  </a:lnTo>
                  <a:lnTo>
                    <a:pt x="2" y="143"/>
                  </a:lnTo>
                  <a:lnTo>
                    <a:pt x="0" y="72"/>
                  </a:lnTo>
                  <a:lnTo>
                    <a:pt x="11" y="41"/>
                  </a:lnTo>
                  <a:lnTo>
                    <a:pt x="30" y="20"/>
                  </a:lnTo>
                  <a:lnTo>
                    <a:pt x="77" y="4"/>
                  </a:lnTo>
                  <a:lnTo>
                    <a:pt x="102" y="0"/>
                  </a:lnTo>
                  <a:lnTo>
                    <a:pt x="111" y="7"/>
                  </a:lnTo>
                  <a:lnTo>
                    <a:pt x="127" y="34"/>
                  </a:lnTo>
                  <a:lnTo>
                    <a:pt x="154" y="72"/>
                  </a:lnTo>
                  <a:lnTo>
                    <a:pt x="154" y="95"/>
                  </a:lnTo>
                  <a:lnTo>
                    <a:pt x="143" y="127"/>
                  </a:lnTo>
                  <a:lnTo>
                    <a:pt x="114" y="163"/>
                  </a:lnTo>
                  <a:lnTo>
                    <a:pt x="107" y="179"/>
                  </a:lnTo>
                  <a:lnTo>
                    <a:pt x="93" y="186"/>
                  </a:lnTo>
                  <a:lnTo>
                    <a:pt x="50" y="179"/>
                  </a:lnTo>
                  <a:close/>
                </a:path>
              </a:pathLst>
            </a:custGeom>
            <a:solidFill>
              <a:schemeClr val="bg1"/>
            </a:solidFill>
            <a:ln w="0">
              <a:solidFill>
                <a:schemeClr val="tx1"/>
              </a:solidFill>
              <a:prstDash val="solid"/>
              <a:round/>
              <a:headEnd/>
              <a:tailEnd/>
            </a:ln>
          </p:spPr>
          <p:txBody>
            <a:bodyPr/>
            <a:lstStyle/>
            <a:p>
              <a:endParaRPr lang="el-GR"/>
            </a:p>
          </p:txBody>
        </p:sp>
        <p:sp>
          <p:nvSpPr>
            <p:cNvPr id="62514" name="Freeform 8"/>
            <p:cNvSpPr>
              <a:spLocks noChangeAspect="1"/>
            </p:cNvSpPr>
            <p:nvPr/>
          </p:nvSpPr>
          <p:spPr bwMode="auto">
            <a:xfrm>
              <a:off x="2711" y="2510"/>
              <a:ext cx="164" cy="347"/>
            </a:xfrm>
            <a:custGeom>
              <a:avLst/>
              <a:gdLst>
                <a:gd name="T0" fmla="*/ 100 w 157"/>
                <a:gd name="T1" fmla="*/ 36 h 331"/>
                <a:gd name="T2" fmla="*/ 68 w 157"/>
                <a:gd name="T3" fmla="*/ 25 h 331"/>
                <a:gd name="T4" fmla="*/ 52 w 157"/>
                <a:gd name="T5" fmla="*/ 0 h 331"/>
                <a:gd name="T6" fmla="*/ 43 w 157"/>
                <a:gd name="T7" fmla="*/ 54 h 331"/>
                <a:gd name="T8" fmla="*/ 18 w 157"/>
                <a:gd name="T9" fmla="*/ 161 h 331"/>
                <a:gd name="T10" fmla="*/ 9 w 157"/>
                <a:gd name="T11" fmla="*/ 238 h 331"/>
                <a:gd name="T12" fmla="*/ 0 w 157"/>
                <a:gd name="T13" fmla="*/ 306 h 331"/>
                <a:gd name="T14" fmla="*/ 7 w 157"/>
                <a:gd name="T15" fmla="*/ 324 h 331"/>
                <a:gd name="T16" fmla="*/ 12 w 157"/>
                <a:gd name="T17" fmla="*/ 331 h 331"/>
                <a:gd name="T18" fmla="*/ 18 w 157"/>
                <a:gd name="T19" fmla="*/ 328 h 331"/>
                <a:gd name="T20" fmla="*/ 34 w 157"/>
                <a:gd name="T21" fmla="*/ 315 h 331"/>
                <a:gd name="T22" fmla="*/ 64 w 157"/>
                <a:gd name="T23" fmla="*/ 254 h 331"/>
                <a:gd name="T24" fmla="*/ 98 w 157"/>
                <a:gd name="T25" fmla="*/ 186 h 331"/>
                <a:gd name="T26" fmla="*/ 136 w 157"/>
                <a:gd name="T27" fmla="*/ 81 h 331"/>
                <a:gd name="T28" fmla="*/ 157 w 157"/>
                <a:gd name="T29" fmla="*/ 36 h 331"/>
                <a:gd name="T30" fmla="*/ 143 w 157"/>
                <a:gd name="T31" fmla="*/ 43 h 331"/>
                <a:gd name="T32" fmla="*/ 100 w 157"/>
                <a:gd name="T33" fmla="*/ 36 h 3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7"/>
                <a:gd name="T52" fmla="*/ 0 h 331"/>
                <a:gd name="T53" fmla="*/ 157 w 157"/>
                <a:gd name="T54" fmla="*/ 331 h 3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7" h="331">
                  <a:moveTo>
                    <a:pt x="100" y="36"/>
                  </a:moveTo>
                  <a:lnTo>
                    <a:pt x="68" y="25"/>
                  </a:lnTo>
                  <a:lnTo>
                    <a:pt x="52" y="0"/>
                  </a:lnTo>
                  <a:lnTo>
                    <a:pt x="43" y="54"/>
                  </a:lnTo>
                  <a:lnTo>
                    <a:pt x="18" y="161"/>
                  </a:lnTo>
                  <a:lnTo>
                    <a:pt x="9" y="238"/>
                  </a:lnTo>
                  <a:lnTo>
                    <a:pt x="0" y="306"/>
                  </a:lnTo>
                  <a:lnTo>
                    <a:pt x="7" y="324"/>
                  </a:lnTo>
                  <a:lnTo>
                    <a:pt x="12" y="331"/>
                  </a:lnTo>
                  <a:lnTo>
                    <a:pt x="18" y="328"/>
                  </a:lnTo>
                  <a:lnTo>
                    <a:pt x="34" y="315"/>
                  </a:lnTo>
                  <a:lnTo>
                    <a:pt x="64" y="254"/>
                  </a:lnTo>
                  <a:lnTo>
                    <a:pt x="98" y="186"/>
                  </a:lnTo>
                  <a:lnTo>
                    <a:pt x="136" y="81"/>
                  </a:lnTo>
                  <a:lnTo>
                    <a:pt x="157" y="36"/>
                  </a:lnTo>
                  <a:lnTo>
                    <a:pt x="143" y="43"/>
                  </a:lnTo>
                  <a:lnTo>
                    <a:pt x="100" y="36"/>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4" name="Group 9"/>
          <p:cNvGrpSpPr>
            <a:grpSpLocks/>
          </p:cNvGrpSpPr>
          <p:nvPr/>
        </p:nvGrpSpPr>
        <p:grpSpPr bwMode="auto">
          <a:xfrm rot="-610285">
            <a:off x="3825879" y="3246441"/>
            <a:ext cx="892175" cy="2262187"/>
            <a:chOff x="2894" y="2383"/>
            <a:chExt cx="195" cy="515"/>
          </a:xfrm>
        </p:grpSpPr>
        <p:sp>
          <p:nvSpPr>
            <p:cNvPr id="62511" name="Freeform 10"/>
            <p:cNvSpPr>
              <a:spLocks noChangeAspect="1"/>
            </p:cNvSpPr>
            <p:nvPr/>
          </p:nvSpPr>
          <p:spPr bwMode="auto">
            <a:xfrm>
              <a:off x="2937" y="2383"/>
              <a:ext cx="152" cy="210"/>
            </a:xfrm>
            <a:custGeom>
              <a:avLst/>
              <a:gdLst>
                <a:gd name="T0" fmla="*/ 52 w 145"/>
                <a:gd name="T1" fmla="*/ 200 h 200"/>
                <a:gd name="T2" fmla="*/ 18 w 145"/>
                <a:gd name="T3" fmla="*/ 186 h 200"/>
                <a:gd name="T4" fmla="*/ 0 w 145"/>
                <a:gd name="T5" fmla="*/ 180 h 200"/>
                <a:gd name="T6" fmla="*/ 9 w 145"/>
                <a:gd name="T7" fmla="*/ 132 h 200"/>
                <a:gd name="T8" fmla="*/ 4 w 145"/>
                <a:gd name="T9" fmla="*/ 82 h 200"/>
                <a:gd name="T10" fmla="*/ 16 w 145"/>
                <a:gd name="T11" fmla="*/ 46 h 200"/>
                <a:gd name="T12" fmla="*/ 29 w 145"/>
                <a:gd name="T13" fmla="*/ 21 h 200"/>
                <a:gd name="T14" fmla="*/ 97 w 145"/>
                <a:gd name="T15" fmla="*/ 0 h 200"/>
                <a:gd name="T16" fmla="*/ 102 w 145"/>
                <a:gd name="T17" fmla="*/ 0 h 200"/>
                <a:gd name="T18" fmla="*/ 136 w 145"/>
                <a:gd name="T19" fmla="*/ 23 h 200"/>
                <a:gd name="T20" fmla="*/ 145 w 145"/>
                <a:gd name="T21" fmla="*/ 41 h 200"/>
                <a:gd name="T22" fmla="*/ 143 w 145"/>
                <a:gd name="T23" fmla="*/ 68 h 200"/>
                <a:gd name="T24" fmla="*/ 131 w 145"/>
                <a:gd name="T25" fmla="*/ 105 h 200"/>
                <a:gd name="T26" fmla="*/ 104 w 145"/>
                <a:gd name="T27" fmla="*/ 175 h 200"/>
                <a:gd name="T28" fmla="*/ 77 w 145"/>
                <a:gd name="T29" fmla="*/ 198 h 200"/>
                <a:gd name="T30" fmla="*/ 52 w 145"/>
                <a:gd name="T31" fmla="*/ 200 h 2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5"/>
                <a:gd name="T49" fmla="*/ 0 h 200"/>
                <a:gd name="T50" fmla="*/ 145 w 145"/>
                <a:gd name="T51" fmla="*/ 200 h 20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5" h="200">
                  <a:moveTo>
                    <a:pt x="52" y="200"/>
                  </a:moveTo>
                  <a:lnTo>
                    <a:pt x="18" y="186"/>
                  </a:lnTo>
                  <a:lnTo>
                    <a:pt x="0" y="180"/>
                  </a:lnTo>
                  <a:lnTo>
                    <a:pt x="9" y="132"/>
                  </a:lnTo>
                  <a:lnTo>
                    <a:pt x="4" y="82"/>
                  </a:lnTo>
                  <a:lnTo>
                    <a:pt x="16" y="46"/>
                  </a:lnTo>
                  <a:lnTo>
                    <a:pt x="29" y="21"/>
                  </a:lnTo>
                  <a:lnTo>
                    <a:pt x="97" y="0"/>
                  </a:lnTo>
                  <a:lnTo>
                    <a:pt x="102" y="0"/>
                  </a:lnTo>
                  <a:lnTo>
                    <a:pt x="136" y="23"/>
                  </a:lnTo>
                  <a:lnTo>
                    <a:pt x="145" y="41"/>
                  </a:lnTo>
                  <a:lnTo>
                    <a:pt x="143" y="68"/>
                  </a:lnTo>
                  <a:lnTo>
                    <a:pt x="131" y="105"/>
                  </a:lnTo>
                  <a:lnTo>
                    <a:pt x="104" y="175"/>
                  </a:lnTo>
                  <a:lnTo>
                    <a:pt x="77" y="198"/>
                  </a:lnTo>
                  <a:lnTo>
                    <a:pt x="52" y="200"/>
                  </a:lnTo>
                  <a:close/>
                </a:path>
              </a:pathLst>
            </a:custGeom>
            <a:solidFill>
              <a:schemeClr val="bg1"/>
            </a:solidFill>
            <a:ln w="0">
              <a:solidFill>
                <a:schemeClr val="tx1"/>
              </a:solidFill>
              <a:prstDash val="solid"/>
              <a:round/>
              <a:headEnd/>
              <a:tailEnd/>
            </a:ln>
          </p:spPr>
          <p:txBody>
            <a:bodyPr/>
            <a:lstStyle/>
            <a:p>
              <a:endParaRPr lang="el-GR"/>
            </a:p>
          </p:txBody>
        </p:sp>
        <p:sp>
          <p:nvSpPr>
            <p:cNvPr id="62512" name="Freeform 11"/>
            <p:cNvSpPr>
              <a:spLocks noChangeAspect="1"/>
            </p:cNvSpPr>
            <p:nvPr/>
          </p:nvSpPr>
          <p:spPr bwMode="auto">
            <a:xfrm>
              <a:off x="2894" y="2566"/>
              <a:ext cx="152" cy="332"/>
            </a:xfrm>
            <a:custGeom>
              <a:avLst/>
              <a:gdLst>
                <a:gd name="T0" fmla="*/ 93 w 145"/>
                <a:gd name="T1" fmla="*/ 25 h 317"/>
                <a:gd name="T2" fmla="*/ 59 w 145"/>
                <a:gd name="T3" fmla="*/ 11 h 317"/>
                <a:gd name="T4" fmla="*/ 41 w 145"/>
                <a:gd name="T5" fmla="*/ 5 h 317"/>
                <a:gd name="T6" fmla="*/ 20 w 145"/>
                <a:gd name="T7" fmla="*/ 86 h 317"/>
                <a:gd name="T8" fmla="*/ 13 w 145"/>
                <a:gd name="T9" fmla="*/ 141 h 317"/>
                <a:gd name="T10" fmla="*/ 2 w 145"/>
                <a:gd name="T11" fmla="*/ 215 h 317"/>
                <a:gd name="T12" fmla="*/ 0 w 145"/>
                <a:gd name="T13" fmla="*/ 254 h 317"/>
                <a:gd name="T14" fmla="*/ 2 w 145"/>
                <a:gd name="T15" fmla="*/ 283 h 317"/>
                <a:gd name="T16" fmla="*/ 9 w 145"/>
                <a:gd name="T17" fmla="*/ 308 h 317"/>
                <a:gd name="T18" fmla="*/ 23 w 145"/>
                <a:gd name="T19" fmla="*/ 317 h 317"/>
                <a:gd name="T20" fmla="*/ 32 w 145"/>
                <a:gd name="T21" fmla="*/ 313 h 317"/>
                <a:gd name="T22" fmla="*/ 45 w 145"/>
                <a:gd name="T23" fmla="*/ 295 h 317"/>
                <a:gd name="T24" fmla="*/ 54 w 145"/>
                <a:gd name="T25" fmla="*/ 268 h 317"/>
                <a:gd name="T26" fmla="*/ 66 w 145"/>
                <a:gd name="T27" fmla="*/ 231 h 317"/>
                <a:gd name="T28" fmla="*/ 93 w 145"/>
                <a:gd name="T29" fmla="*/ 161 h 317"/>
                <a:gd name="T30" fmla="*/ 113 w 145"/>
                <a:gd name="T31" fmla="*/ 107 h 317"/>
                <a:gd name="T32" fmla="*/ 145 w 145"/>
                <a:gd name="T33" fmla="*/ 0 h 317"/>
                <a:gd name="T34" fmla="*/ 118 w 145"/>
                <a:gd name="T35" fmla="*/ 23 h 317"/>
                <a:gd name="T36" fmla="*/ 93 w 145"/>
                <a:gd name="T37" fmla="*/ 25 h 3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5"/>
                <a:gd name="T58" fmla="*/ 0 h 317"/>
                <a:gd name="T59" fmla="*/ 145 w 145"/>
                <a:gd name="T60" fmla="*/ 317 h 3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5" h="317">
                  <a:moveTo>
                    <a:pt x="93" y="25"/>
                  </a:moveTo>
                  <a:lnTo>
                    <a:pt x="59" y="11"/>
                  </a:lnTo>
                  <a:lnTo>
                    <a:pt x="41" y="5"/>
                  </a:lnTo>
                  <a:lnTo>
                    <a:pt x="20" y="86"/>
                  </a:lnTo>
                  <a:lnTo>
                    <a:pt x="13" y="141"/>
                  </a:lnTo>
                  <a:lnTo>
                    <a:pt x="2" y="215"/>
                  </a:lnTo>
                  <a:lnTo>
                    <a:pt x="0" y="254"/>
                  </a:lnTo>
                  <a:lnTo>
                    <a:pt x="2" y="283"/>
                  </a:lnTo>
                  <a:lnTo>
                    <a:pt x="9" y="308"/>
                  </a:lnTo>
                  <a:lnTo>
                    <a:pt x="23" y="317"/>
                  </a:lnTo>
                  <a:lnTo>
                    <a:pt x="32" y="313"/>
                  </a:lnTo>
                  <a:lnTo>
                    <a:pt x="45" y="295"/>
                  </a:lnTo>
                  <a:lnTo>
                    <a:pt x="54" y="268"/>
                  </a:lnTo>
                  <a:lnTo>
                    <a:pt x="66" y="231"/>
                  </a:lnTo>
                  <a:lnTo>
                    <a:pt x="93" y="161"/>
                  </a:lnTo>
                  <a:lnTo>
                    <a:pt x="113" y="107"/>
                  </a:lnTo>
                  <a:lnTo>
                    <a:pt x="145" y="0"/>
                  </a:lnTo>
                  <a:lnTo>
                    <a:pt x="118" y="23"/>
                  </a:lnTo>
                  <a:lnTo>
                    <a:pt x="93" y="25"/>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5" name="Group 12"/>
          <p:cNvGrpSpPr>
            <a:grpSpLocks/>
          </p:cNvGrpSpPr>
          <p:nvPr/>
        </p:nvGrpSpPr>
        <p:grpSpPr bwMode="auto">
          <a:xfrm rot="-908756">
            <a:off x="2406651" y="3328988"/>
            <a:ext cx="1004888" cy="1943100"/>
            <a:chOff x="2497" y="2338"/>
            <a:chExt cx="228" cy="459"/>
          </a:xfrm>
        </p:grpSpPr>
        <p:sp>
          <p:nvSpPr>
            <p:cNvPr id="62509" name="Freeform 13"/>
            <p:cNvSpPr>
              <a:spLocks noChangeAspect="1"/>
            </p:cNvSpPr>
            <p:nvPr/>
          </p:nvSpPr>
          <p:spPr bwMode="auto">
            <a:xfrm>
              <a:off x="2568" y="2338"/>
              <a:ext cx="157" cy="172"/>
            </a:xfrm>
            <a:custGeom>
              <a:avLst/>
              <a:gdLst>
                <a:gd name="T0" fmla="*/ 52 w 150"/>
                <a:gd name="T1" fmla="*/ 157 h 164"/>
                <a:gd name="T2" fmla="*/ 14 w 150"/>
                <a:gd name="T3" fmla="*/ 141 h 164"/>
                <a:gd name="T4" fmla="*/ 0 w 150"/>
                <a:gd name="T5" fmla="*/ 125 h 164"/>
                <a:gd name="T6" fmla="*/ 2 w 150"/>
                <a:gd name="T7" fmla="*/ 114 h 164"/>
                <a:gd name="T8" fmla="*/ 5 w 150"/>
                <a:gd name="T9" fmla="*/ 71 h 164"/>
                <a:gd name="T10" fmla="*/ 5 w 150"/>
                <a:gd name="T11" fmla="*/ 48 h 164"/>
                <a:gd name="T12" fmla="*/ 18 w 150"/>
                <a:gd name="T13" fmla="*/ 21 h 164"/>
                <a:gd name="T14" fmla="*/ 36 w 150"/>
                <a:gd name="T15" fmla="*/ 5 h 164"/>
                <a:gd name="T16" fmla="*/ 66 w 150"/>
                <a:gd name="T17" fmla="*/ 5 h 164"/>
                <a:gd name="T18" fmla="*/ 102 w 150"/>
                <a:gd name="T19" fmla="*/ 0 h 164"/>
                <a:gd name="T20" fmla="*/ 111 w 150"/>
                <a:gd name="T21" fmla="*/ 0 h 164"/>
                <a:gd name="T22" fmla="*/ 132 w 150"/>
                <a:gd name="T23" fmla="*/ 21 h 164"/>
                <a:gd name="T24" fmla="*/ 139 w 150"/>
                <a:gd name="T25" fmla="*/ 39 h 164"/>
                <a:gd name="T26" fmla="*/ 150 w 150"/>
                <a:gd name="T27" fmla="*/ 64 h 164"/>
                <a:gd name="T28" fmla="*/ 148 w 150"/>
                <a:gd name="T29" fmla="*/ 80 h 164"/>
                <a:gd name="T30" fmla="*/ 136 w 150"/>
                <a:gd name="T31" fmla="*/ 107 h 164"/>
                <a:gd name="T32" fmla="*/ 102 w 150"/>
                <a:gd name="T33" fmla="*/ 141 h 164"/>
                <a:gd name="T34" fmla="*/ 93 w 150"/>
                <a:gd name="T35" fmla="*/ 159 h 164"/>
                <a:gd name="T36" fmla="*/ 73 w 150"/>
                <a:gd name="T37" fmla="*/ 164 h 164"/>
                <a:gd name="T38" fmla="*/ 52 w 150"/>
                <a:gd name="T39" fmla="*/ 157 h 1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0"/>
                <a:gd name="T61" fmla="*/ 0 h 164"/>
                <a:gd name="T62" fmla="*/ 150 w 150"/>
                <a:gd name="T63" fmla="*/ 164 h 1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0" h="164">
                  <a:moveTo>
                    <a:pt x="52" y="157"/>
                  </a:moveTo>
                  <a:lnTo>
                    <a:pt x="14" y="141"/>
                  </a:lnTo>
                  <a:lnTo>
                    <a:pt x="0" y="125"/>
                  </a:lnTo>
                  <a:lnTo>
                    <a:pt x="2" y="114"/>
                  </a:lnTo>
                  <a:lnTo>
                    <a:pt x="5" y="71"/>
                  </a:lnTo>
                  <a:lnTo>
                    <a:pt x="5" y="48"/>
                  </a:lnTo>
                  <a:lnTo>
                    <a:pt x="18" y="21"/>
                  </a:lnTo>
                  <a:lnTo>
                    <a:pt x="36" y="5"/>
                  </a:lnTo>
                  <a:lnTo>
                    <a:pt x="66" y="5"/>
                  </a:lnTo>
                  <a:lnTo>
                    <a:pt x="102" y="0"/>
                  </a:lnTo>
                  <a:lnTo>
                    <a:pt x="111" y="0"/>
                  </a:lnTo>
                  <a:lnTo>
                    <a:pt x="132" y="21"/>
                  </a:lnTo>
                  <a:lnTo>
                    <a:pt x="139" y="39"/>
                  </a:lnTo>
                  <a:lnTo>
                    <a:pt x="150" y="64"/>
                  </a:lnTo>
                  <a:lnTo>
                    <a:pt x="148" y="80"/>
                  </a:lnTo>
                  <a:lnTo>
                    <a:pt x="136" y="107"/>
                  </a:lnTo>
                  <a:lnTo>
                    <a:pt x="102" y="141"/>
                  </a:lnTo>
                  <a:lnTo>
                    <a:pt x="93" y="159"/>
                  </a:lnTo>
                  <a:lnTo>
                    <a:pt x="73" y="164"/>
                  </a:lnTo>
                  <a:lnTo>
                    <a:pt x="52" y="157"/>
                  </a:lnTo>
                  <a:close/>
                </a:path>
              </a:pathLst>
            </a:custGeom>
            <a:solidFill>
              <a:schemeClr val="bg1"/>
            </a:solidFill>
            <a:ln w="0">
              <a:solidFill>
                <a:schemeClr val="tx1"/>
              </a:solidFill>
              <a:prstDash val="solid"/>
              <a:round/>
              <a:headEnd/>
              <a:tailEnd/>
            </a:ln>
          </p:spPr>
          <p:txBody>
            <a:bodyPr/>
            <a:lstStyle/>
            <a:p>
              <a:endParaRPr lang="el-GR"/>
            </a:p>
          </p:txBody>
        </p:sp>
        <p:sp>
          <p:nvSpPr>
            <p:cNvPr id="62510" name="Freeform 14"/>
            <p:cNvSpPr>
              <a:spLocks noChangeAspect="1"/>
            </p:cNvSpPr>
            <p:nvPr/>
          </p:nvSpPr>
          <p:spPr bwMode="auto">
            <a:xfrm>
              <a:off x="2497" y="2469"/>
              <a:ext cx="169" cy="328"/>
            </a:xfrm>
            <a:custGeom>
              <a:avLst/>
              <a:gdLst>
                <a:gd name="T0" fmla="*/ 120 w 161"/>
                <a:gd name="T1" fmla="*/ 32 h 313"/>
                <a:gd name="T2" fmla="*/ 82 w 161"/>
                <a:gd name="T3" fmla="*/ 16 h 313"/>
                <a:gd name="T4" fmla="*/ 68 w 161"/>
                <a:gd name="T5" fmla="*/ 0 h 313"/>
                <a:gd name="T6" fmla="*/ 52 w 161"/>
                <a:gd name="T7" fmla="*/ 50 h 313"/>
                <a:gd name="T8" fmla="*/ 23 w 161"/>
                <a:gd name="T9" fmla="*/ 150 h 313"/>
                <a:gd name="T10" fmla="*/ 9 w 161"/>
                <a:gd name="T11" fmla="*/ 222 h 313"/>
                <a:gd name="T12" fmla="*/ 0 w 161"/>
                <a:gd name="T13" fmla="*/ 286 h 313"/>
                <a:gd name="T14" fmla="*/ 5 w 161"/>
                <a:gd name="T15" fmla="*/ 306 h 313"/>
                <a:gd name="T16" fmla="*/ 14 w 161"/>
                <a:gd name="T17" fmla="*/ 313 h 313"/>
                <a:gd name="T18" fmla="*/ 18 w 161"/>
                <a:gd name="T19" fmla="*/ 311 h 313"/>
                <a:gd name="T20" fmla="*/ 32 w 161"/>
                <a:gd name="T21" fmla="*/ 297 h 313"/>
                <a:gd name="T22" fmla="*/ 64 w 161"/>
                <a:gd name="T23" fmla="*/ 243 h 313"/>
                <a:gd name="T24" fmla="*/ 100 w 161"/>
                <a:gd name="T25" fmla="*/ 168 h 313"/>
                <a:gd name="T26" fmla="*/ 143 w 161"/>
                <a:gd name="T27" fmla="*/ 73 h 313"/>
                <a:gd name="T28" fmla="*/ 161 w 161"/>
                <a:gd name="T29" fmla="*/ 34 h 313"/>
                <a:gd name="T30" fmla="*/ 141 w 161"/>
                <a:gd name="T31" fmla="*/ 39 h 313"/>
                <a:gd name="T32" fmla="*/ 120 w 161"/>
                <a:gd name="T33" fmla="*/ 32 h 3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1"/>
                <a:gd name="T52" fmla="*/ 0 h 313"/>
                <a:gd name="T53" fmla="*/ 161 w 161"/>
                <a:gd name="T54" fmla="*/ 313 h 3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1" h="313">
                  <a:moveTo>
                    <a:pt x="120" y="32"/>
                  </a:moveTo>
                  <a:lnTo>
                    <a:pt x="82" y="16"/>
                  </a:lnTo>
                  <a:lnTo>
                    <a:pt x="68" y="0"/>
                  </a:lnTo>
                  <a:lnTo>
                    <a:pt x="52" y="50"/>
                  </a:lnTo>
                  <a:lnTo>
                    <a:pt x="23" y="150"/>
                  </a:lnTo>
                  <a:lnTo>
                    <a:pt x="9" y="222"/>
                  </a:lnTo>
                  <a:lnTo>
                    <a:pt x="0" y="286"/>
                  </a:lnTo>
                  <a:lnTo>
                    <a:pt x="5" y="306"/>
                  </a:lnTo>
                  <a:lnTo>
                    <a:pt x="14" y="313"/>
                  </a:lnTo>
                  <a:lnTo>
                    <a:pt x="18" y="311"/>
                  </a:lnTo>
                  <a:lnTo>
                    <a:pt x="32" y="297"/>
                  </a:lnTo>
                  <a:lnTo>
                    <a:pt x="64" y="243"/>
                  </a:lnTo>
                  <a:lnTo>
                    <a:pt x="100" y="168"/>
                  </a:lnTo>
                  <a:lnTo>
                    <a:pt x="143" y="73"/>
                  </a:lnTo>
                  <a:lnTo>
                    <a:pt x="161" y="34"/>
                  </a:lnTo>
                  <a:lnTo>
                    <a:pt x="141" y="39"/>
                  </a:lnTo>
                  <a:lnTo>
                    <a:pt x="120" y="32"/>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6" name="Group 15"/>
          <p:cNvGrpSpPr>
            <a:grpSpLocks/>
          </p:cNvGrpSpPr>
          <p:nvPr/>
        </p:nvGrpSpPr>
        <p:grpSpPr bwMode="auto">
          <a:xfrm flipH="1" flipV="1">
            <a:off x="4559300" y="3306765"/>
            <a:ext cx="573088" cy="2012950"/>
            <a:chOff x="3128" y="712"/>
            <a:chExt cx="1121" cy="3049"/>
          </a:xfrm>
        </p:grpSpPr>
        <p:sp>
          <p:nvSpPr>
            <p:cNvPr id="62507" name="Freeform 16"/>
            <p:cNvSpPr>
              <a:spLocks/>
            </p:cNvSpPr>
            <p:nvPr/>
          </p:nvSpPr>
          <p:spPr bwMode="auto">
            <a:xfrm>
              <a:off x="3260" y="712"/>
              <a:ext cx="924" cy="2053"/>
            </a:xfrm>
            <a:custGeom>
              <a:avLst/>
              <a:gdLst>
                <a:gd name="T0" fmla="*/ 887 w 924"/>
                <a:gd name="T1" fmla="*/ 1988 h 2053"/>
                <a:gd name="T2" fmla="*/ 922 w 924"/>
                <a:gd name="T3" fmla="*/ 1456 h 2053"/>
                <a:gd name="T4" fmla="*/ 897 w 924"/>
                <a:gd name="T5" fmla="*/ 1043 h 2053"/>
                <a:gd name="T6" fmla="*/ 817 w 924"/>
                <a:gd name="T7" fmla="*/ 513 h 2053"/>
                <a:gd name="T8" fmla="*/ 755 w 924"/>
                <a:gd name="T9" fmla="*/ 289 h 2053"/>
                <a:gd name="T10" fmla="*/ 679 w 924"/>
                <a:gd name="T11" fmla="*/ 140 h 2053"/>
                <a:gd name="T12" fmla="*/ 545 w 924"/>
                <a:gd name="T13" fmla="*/ 8 h 2053"/>
                <a:gd name="T14" fmla="*/ 387 w 924"/>
                <a:gd name="T15" fmla="*/ 269 h 2053"/>
                <a:gd name="T16" fmla="*/ 309 w 924"/>
                <a:gd name="T17" fmla="*/ 528 h 2053"/>
                <a:gd name="T18" fmla="*/ 152 w 924"/>
                <a:gd name="T19" fmla="*/ 1028 h 2053"/>
                <a:gd name="T20" fmla="*/ 20 w 924"/>
                <a:gd name="T21" fmla="*/ 1676 h 2053"/>
                <a:gd name="T22" fmla="*/ 7 w 924"/>
                <a:gd name="T23" fmla="*/ 2053 h 2053"/>
                <a:gd name="T24" fmla="*/ 68 w 924"/>
                <a:gd name="T25" fmla="*/ 1884 h 2053"/>
                <a:gd name="T26" fmla="*/ 788 w 924"/>
                <a:gd name="T27" fmla="*/ 1884 h 2053"/>
                <a:gd name="T28" fmla="*/ 887 w 924"/>
                <a:gd name="T29" fmla="*/ 1988 h 20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4"/>
                <a:gd name="T46" fmla="*/ 0 h 2053"/>
                <a:gd name="T47" fmla="*/ 924 w 924"/>
                <a:gd name="T48" fmla="*/ 2053 h 20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4" h="2053">
                  <a:moveTo>
                    <a:pt x="887" y="1988"/>
                  </a:moveTo>
                  <a:cubicBezTo>
                    <a:pt x="904" y="1722"/>
                    <a:pt x="922" y="1456"/>
                    <a:pt x="922" y="1456"/>
                  </a:cubicBezTo>
                  <a:cubicBezTo>
                    <a:pt x="924" y="1299"/>
                    <a:pt x="914" y="1200"/>
                    <a:pt x="897" y="1043"/>
                  </a:cubicBezTo>
                  <a:cubicBezTo>
                    <a:pt x="880" y="886"/>
                    <a:pt x="841" y="639"/>
                    <a:pt x="817" y="513"/>
                  </a:cubicBezTo>
                  <a:cubicBezTo>
                    <a:pt x="793" y="387"/>
                    <a:pt x="778" y="351"/>
                    <a:pt x="755" y="289"/>
                  </a:cubicBezTo>
                  <a:cubicBezTo>
                    <a:pt x="732" y="227"/>
                    <a:pt x="714" y="187"/>
                    <a:pt x="679" y="140"/>
                  </a:cubicBezTo>
                  <a:cubicBezTo>
                    <a:pt x="679" y="140"/>
                    <a:pt x="600" y="0"/>
                    <a:pt x="545" y="8"/>
                  </a:cubicBezTo>
                  <a:cubicBezTo>
                    <a:pt x="490" y="16"/>
                    <a:pt x="387" y="269"/>
                    <a:pt x="387" y="269"/>
                  </a:cubicBezTo>
                  <a:cubicBezTo>
                    <a:pt x="387" y="269"/>
                    <a:pt x="348" y="402"/>
                    <a:pt x="309" y="528"/>
                  </a:cubicBezTo>
                  <a:cubicBezTo>
                    <a:pt x="270" y="654"/>
                    <a:pt x="200" y="837"/>
                    <a:pt x="152" y="1028"/>
                  </a:cubicBezTo>
                  <a:cubicBezTo>
                    <a:pt x="104" y="1219"/>
                    <a:pt x="40" y="1506"/>
                    <a:pt x="20" y="1676"/>
                  </a:cubicBezTo>
                  <a:cubicBezTo>
                    <a:pt x="0" y="1846"/>
                    <a:pt x="8" y="1884"/>
                    <a:pt x="7" y="2053"/>
                  </a:cubicBezTo>
                  <a:cubicBezTo>
                    <a:pt x="37" y="1968"/>
                    <a:pt x="68" y="1884"/>
                    <a:pt x="68" y="1884"/>
                  </a:cubicBezTo>
                  <a:lnTo>
                    <a:pt x="788" y="1884"/>
                  </a:lnTo>
                  <a:cubicBezTo>
                    <a:pt x="788" y="1884"/>
                    <a:pt x="837" y="1936"/>
                    <a:pt x="887" y="1988"/>
                  </a:cubicBezTo>
                  <a:close/>
                </a:path>
              </a:pathLst>
            </a:custGeom>
            <a:solidFill>
              <a:srgbClr val="FFFF99"/>
            </a:solidFill>
            <a:ln w="0" cap="flat" cmpd="sng">
              <a:solidFill>
                <a:schemeClr val="tx1"/>
              </a:solidFill>
              <a:prstDash val="solid"/>
              <a:round/>
              <a:headEnd type="none" w="med" len="med"/>
              <a:tailEnd type="none" w="med" len="med"/>
            </a:ln>
          </p:spPr>
          <p:txBody>
            <a:bodyPr/>
            <a:lstStyle/>
            <a:p>
              <a:endParaRPr lang="el-GR"/>
            </a:p>
          </p:txBody>
        </p:sp>
        <p:sp>
          <p:nvSpPr>
            <p:cNvPr id="62508" name="Freeform 17"/>
            <p:cNvSpPr>
              <a:spLocks/>
            </p:cNvSpPr>
            <p:nvPr/>
          </p:nvSpPr>
          <p:spPr bwMode="auto">
            <a:xfrm>
              <a:off x="3128" y="2389"/>
              <a:ext cx="1121" cy="1372"/>
            </a:xfrm>
            <a:custGeom>
              <a:avLst/>
              <a:gdLst>
                <a:gd name="T0" fmla="*/ 139 w 1121"/>
                <a:gd name="T1" fmla="*/ 376 h 1372"/>
                <a:gd name="T2" fmla="*/ 82 w 1121"/>
                <a:gd name="T3" fmla="*/ 666 h 1372"/>
                <a:gd name="T4" fmla="*/ 9 w 1121"/>
                <a:gd name="T5" fmla="*/ 1032 h 1372"/>
                <a:gd name="T6" fmla="*/ 25 w 1121"/>
                <a:gd name="T7" fmla="*/ 1314 h 1372"/>
                <a:gd name="T8" fmla="*/ 116 w 1121"/>
                <a:gd name="T9" fmla="*/ 1372 h 1372"/>
                <a:gd name="T10" fmla="*/ 368 w 1121"/>
                <a:gd name="T11" fmla="*/ 1369 h 1372"/>
                <a:gd name="T12" fmla="*/ 562 w 1121"/>
                <a:gd name="T13" fmla="*/ 1362 h 1372"/>
                <a:gd name="T14" fmla="*/ 839 w 1121"/>
                <a:gd name="T15" fmla="*/ 1357 h 1372"/>
                <a:gd name="T16" fmla="*/ 1024 w 1121"/>
                <a:gd name="T17" fmla="*/ 1311 h 1372"/>
                <a:gd name="T18" fmla="*/ 1075 w 1121"/>
                <a:gd name="T19" fmla="*/ 1243 h 1372"/>
                <a:gd name="T20" fmla="*/ 1112 w 1121"/>
                <a:gd name="T21" fmla="*/ 1056 h 1372"/>
                <a:gd name="T22" fmla="*/ 1114 w 1121"/>
                <a:gd name="T23" fmla="*/ 930 h 1372"/>
                <a:gd name="T24" fmla="*/ 1111 w 1121"/>
                <a:gd name="T25" fmla="*/ 790 h 1372"/>
                <a:gd name="T26" fmla="*/ 1051 w 1121"/>
                <a:gd name="T27" fmla="*/ 424 h 1372"/>
                <a:gd name="T28" fmla="*/ 1020 w 1121"/>
                <a:gd name="T29" fmla="*/ 312 h 1372"/>
                <a:gd name="T30" fmla="*/ 993 w 1121"/>
                <a:gd name="T31" fmla="*/ 226 h 1372"/>
                <a:gd name="T32" fmla="*/ 931 w 1121"/>
                <a:gd name="T33" fmla="*/ 134 h 1372"/>
                <a:gd name="T34" fmla="*/ 860 w 1121"/>
                <a:gd name="T35" fmla="*/ 94 h 1372"/>
                <a:gd name="T36" fmla="*/ 762 w 1121"/>
                <a:gd name="T37" fmla="*/ 48 h 1372"/>
                <a:gd name="T38" fmla="*/ 634 w 1121"/>
                <a:gd name="T39" fmla="*/ 13 h 1372"/>
                <a:gd name="T40" fmla="*/ 477 w 1121"/>
                <a:gd name="T41" fmla="*/ 18 h 1372"/>
                <a:gd name="T42" fmla="*/ 265 w 1121"/>
                <a:gd name="T43" fmla="*/ 124 h 1372"/>
                <a:gd name="T44" fmla="*/ 170 w 1121"/>
                <a:gd name="T45" fmla="*/ 223 h 1372"/>
                <a:gd name="T46" fmla="*/ 139 w 1121"/>
                <a:gd name="T47" fmla="*/ 376 h 13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1"/>
                <a:gd name="T73" fmla="*/ 0 h 1372"/>
                <a:gd name="T74" fmla="*/ 1121 w 1121"/>
                <a:gd name="T75" fmla="*/ 1372 h 13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1" h="1372">
                  <a:moveTo>
                    <a:pt x="139" y="376"/>
                  </a:moveTo>
                  <a:lnTo>
                    <a:pt x="82" y="666"/>
                  </a:lnTo>
                  <a:cubicBezTo>
                    <a:pt x="60" y="775"/>
                    <a:pt x="18" y="924"/>
                    <a:pt x="9" y="1032"/>
                  </a:cubicBezTo>
                  <a:cubicBezTo>
                    <a:pt x="0" y="1142"/>
                    <a:pt x="10" y="1258"/>
                    <a:pt x="25" y="1314"/>
                  </a:cubicBezTo>
                  <a:cubicBezTo>
                    <a:pt x="40" y="1370"/>
                    <a:pt x="78" y="1372"/>
                    <a:pt x="116" y="1372"/>
                  </a:cubicBezTo>
                  <a:cubicBezTo>
                    <a:pt x="154" y="1372"/>
                    <a:pt x="291" y="1370"/>
                    <a:pt x="368" y="1369"/>
                  </a:cubicBezTo>
                  <a:cubicBezTo>
                    <a:pt x="445" y="1368"/>
                    <a:pt x="484" y="1364"/>
                    <a:pt x="562" y="1362"/>
                  </a:cubicBezTo>
                  <a:cubicBezTo>
                    <a:pt x="640" y="1360"/>
                    <a:pt x="762" y="1365"/>
                    <a:pt x="839" y="1357"/>
                  </a:cubicBezTo>
                  <a:cubicBezTo>
                    <a:pt x="916" y="1349"/>
                    <a:pt x="985" y="1330"/>
                    <a:pt x="1024" y="1311"/>
                  </a:cubicBezTo>
                  <a:cubicBezTo>
                    <a:pt x="1063" y="1292"/>
                    <a:pt x="1063" y="1281"/>
                    <a:pt x="1075" y="1243"/>
                  </a:cubicBezTo>
                  <a:cubicBezTo>
                    <a:pt x="1087" y="1205"/>
                    <a:pt x="1106" y="1109"/>
                    <a:pt x="1112" y="1056"/>
                  </a:cubicBezTo>
                  <a:cubicBezTo>
                    <a:pt x="1118" y="1003"/>
                    <a:pt x="1114" y="974"/>
                    <a:pt x="1114" y="930"/>
                  </a:cubicBezTo>
                  <a:cubicBezTo>
                    <a:pt x="1114" y="886"/>
                    <a:pt x="1121" y="873"/>
                    <a:pt x="1111" y="790"/>
                  </a:cubicBezTo>
                  <a:cubicBezTo>
                    <a:pt x="1101" y="707"/>
                    <a:pt x="1066" y="504"/>
                    <a:pt x="1051" y="424"/>
                  </a:cubicBezTo>
                  <a:lnTo>
                    <a:pt x="1020" y="312"/>
                  </a:lnTo>
                  <a:lnTo>
                    <a:pt x="993" y="226"/>
                  </a:lnTo>
                  <a:cubicBezTo>
                    <a:pt x="978" y="196"/>
                    <a:pt x="953" y="156"/>
                    <a:pt x="931" y="134"/>
                  </a:cubicBezTo>
                  <a:cubicBezTo>
                    <a:pt x="909" y="112"/>
                    <a:pt x="888" y="108"/>
                    <a:pt x="860" y="94"/>
                  </a:cubicBezTo>
                  <a:cubicBezTo>
                    <a:pt x="832" y="80"/>
                    <a:pt x="799" y="60"/>
                    <a:pt x="762" y="48"/>
                  </a:cubicBezTo>
                  <a:cubicBezTo>
                    <a:pt x="725" y="36"/>
                    <a:pt x="681" y="18"/>
                    <a:pt x="634" y="13"/>
                  </a:cubicBezTo>
                  <a:cubicBezTo>
                    <a:pt x="587" y="8"/>
                    <a:pt x="543" y="0"/>
                    <a:pt x="477" y="18"/>
                  </a:cubicBezTo>
                  <a:cubicBezTo>
                    <a:pt x="411" y="36"/>
                    <a:pt x="322" y="81"/>
                    <a:pt x="265" y="124"/>
                  </a:cubicBezTo>
                  <a:cubicBezTo>
                    <a:pt x="214" y="158"/>
                    <a:pt x="191" y="181"/>
                    <a:pt x="170" y="223"/>
                  </a:cubicBezTo>
                  <a:cubicBezTo>
                    <a:pt x="149" y="265"/>
                    <a:pt x="145" y="344"/>
                    <a:pt x="139" y="376"/>
                  </a:cubicBezTo>
                  <a:close/>
                </a:path>
              </a:pathLst>
            </a:custGeom>
            <a:solidFill>
              <a:schemeClr val="bg1"/>
            </a:solidFill>
            <a:ln w="0" cap="flat" cmpd="sng">
              <a:solidFill>
                <a:schemeClr val="tx1"/>
              </a:solidFill>
              <a:prstDash val="solid"/>
              <a:round/>
              <a:headEnd type="none" w="med" len="med"/>
              <a:tailEnd type="none" w="med" len="med"/>
            </a:ln>
          </p:spPr>
          <p:txBody>
            <a:bodyPr/>
            <a:lstStyle/>
            <a:p>
              <a:endParaRPr lang="el-GR"/>
            </a:p>
          </p:txBody>
        </p:sp>
      </p:grpSp>
      <p:grpSp>
        <p:nvGrpSpPr>
          <p:cNvPr id="7" name="Group 18"/>
          <p:cNvGrpSpPr>
            <a:grpSpLocks/>
          </p:cNvGrpSpPr>
          <p:nvPr/>
        </p:nvGrpSpPr>
        <p:grpSpPr bwMode="auto">
          <a:xfrm flipH="1" flipV="1">
            <a:off x="5129212" y="3287715"/>
            <a:ext cx="538163" cy="2012950"/>
            <a:chOff x="3128" y="712"/>
            <a:chExt cx="1121" cy="3049"/>
          </a:xfrm>
        </p:grpSpPr>
        <p:sp>
          <p:nvSpPr>
            <p:cNvPr id="62505" name="Freeform 19"/>
            <p:cNvSpPr>
              <a:spLocks/>
            </p:cNvSpPr>
            <p:nvPr/>
          </p:nvSpPr>
          <p:spPr bwMode="auto">
            <a:xfrm>
              <a:off x="3260" y="712"/>
              <a:ext cx="924" cy="2053"/>
            </a:xfrm>
            <a:custGeom>
              <a:avLst/>
              <a:gdLst>
                <a:gd name="T0" fmla="*/ 887 w 924"/>
                <a:gd name="T1" fmla="*/ 1988 h 2053"/>
                <a:gd name="T2" fmla="*/ 922 w 924"/>
                <a:gd name="T3" fmla="*/ 1456 h 2053"/>
                <a:gd name="T4" fmla="*/ 897 w 924"/>
                <a:gd name="T5" fmla="*/ 1043 h 2053"/>
                <a:gd name="T6" fmla="*/ 817 w 924"/>
                <a:gd name="T7" fmla="*/ 513 h 2053"/>
                <a:gd name="T8" fmla="*/ 755 w 924"/>
                <a:gd name="T9" fmla="*/ 289 h 2053"/>
                <a:gd name="T10" fmla="*/ 679 w 924"/>
                <a:gd name="T11" fmla="*/ 140 h 2053"/>
                <a:gd name="T12" fmla="*/ 545 w 924"/>
                <a:gd name="T13" fmla="*/ 8 h 2053"/>
                <a:gd name="T14" fmla="*/ 387 w 924"/>
                <a:gd name="T15" fmla="*/ 269 h 2053"/>
                <a:gd name="T16" fmla="*/ 309 w 924"/>
                <a:gd name="T17" fmla="*/ 528 h 2053"/>
                <a:gd name="T18" fmla="*/ 152 w 924"/>
                <a:gd name="T19" fmla="*/ 1028 h 2053"/>
                <a:gd name="T20" fmla="*/ 20 w 924"/>
                <a:gd name="T21" fmla="*/ 1676 h 2053"/>
                <a:gd name="T22" fmla="*/ 7 w 924"/>
                <a:gd name="T23" fmla="*/ 2053 h 2053"/>
                <a:gd name="T24" fmla="*/ 68 w 924"/>
                <a:gd name="T25" fmla="*/ 1884 h 2053"/>
                <a:gd name="T26" fmla="*/ 788 w 924"/>
                <a:gd name="T27" fmla="*/ 1884 h 2053"/>
                <a:gd name="T28" fmla="*/ 887 w 924"/>
                <a:gd name="T29" fmla="*/ 1988 h 20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4"/>
                <a:gd name="T46" fmla="*/ 0 h 2053"/>
                <a:gd name="T47" fmla="*/ 924 w 924"/>
                <a:gd name="T48" fmla="*/ 2053 h 20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4" h="2053">
                  <a:moveTo>
                    <a:pt x="887" y="1988"/>
                  </a:moveTo>
                  <a:cubicBezTo>
                    <a:pt x="904" y="1722"/>
                    <a:pt x="922" y="1456"/>
                    <a:pt x="922" y="1456"/>
                  </a:cubicBezTo>
                  <a:cubicBezTo>
                    <a:pt x="924" y="1299"/>
                    <a:pt x="914" y="1200"/>
                    <a:pt x="897" y="1043"/>
                  </a:cubicBezTo>
                  <a:cubicBezTo>
                    <a:pt x="880" y="886"/>
                    <a:pt x="841" y="639"/>
                    <a:pt x="817" y="513"/>
                  </a:cubicBezTo>
                  <a:cubicBezTo>
                    <a:pt x="793" y="387"/>
                    <a:pt x="778" y="351"/>
                    <a:pt x="755" y="289"/>
                  </a:cubicBezTo>
                  <a:cubicBezTo>
                    <a:pt x="732" y="227"/>
                    <a:pt x="714" y="187"/>
                    <a:pt x="679" y="140"/>
                  </a:cubicBezTo>
                  <a:cubicBezTo>
                    <a:pt x="679" y="140"/>
                    <a:pt x="600" y="0"/>
                    <a:pt x="545" y="8"/>
                  </a:cubicBezTo>
                  <a:cubicBezTo>
                    <a:pt x="490" y="16"/>
                    <a:pt x="387" y="269"/>
                    <a:pt x="387" y="269"/>
                  </a:cubicBezTo>
                  <a:cubicBezTo>
                    <a:pt x="387" y="269"/>
                    <a:pt x="348" y="402"/>
                    <a:pt x="309" y="528"/>
                  </a:cubicBezTo>
                  <a:cubicBezTo>
                    <a:pt x="270" y="654"/>
                    <a:pt x="200" y="837"/>
                    <a:pt x="152" y="1028"/>
                  </a:cubicBezTo>
                  <a:cubicBezTo>
                    <a:pt x="104" y="1219"/>
                    <a:pt x="40" y="1506"/>
                    <a:pt x="20" y="1676"/>
                  </a:cubicBezTo>
                  <a:cubicBezTo>
                    <a:pt x="0" y="1846"/>
                    <a:pt x="8" y="1884"/>
                    <a:pt x="7" y="2053"/>
                  </a:cubicBezTo>
                  <a:cubicBezTo>
                    <a:pt x="37" y="1968"/>
                    <a:pt x="68" y="1884"/>
                    <a:pt x="68" y="1884"/>
                  </a:cubicBezTo>
                  <a:lnTo>
                    <a:pt x="788" y="1884"/>
                  </a:lnTo>
                  <a:cubicBezTo>
                    <a:pt x="788" y="1884"/>
                    <a:pt x="837" y="1936"/>
                    <a:pt x="887" y="1988"/>
                  </a:cubicBezTo>
                  <a:close/>
                </a:path>
              </a:pathLst>
            </a:custGeom>
            <a:solidFill>
              <a:srgbClr val="FFFF99"/>
            </a:solidFill>
            <a:ln w="0" cap="flat" cmpd="sng">
              <a:solidFill>
                <a:schemeClr val="tx1"/>
              </a:solidFill>
              <a:prstDash val="solid"/>
              <a:round/>
              <a:headEnd type="none" w="med" len="med"/>
              <a:tailEnd type="none" w="med" len="med"/>
            </a:ln>
          </p:spPr>
          <p:txBody>
            <a:bodyPr/>
            <a:lstStyle/>
            <a:p>
              <a:endParaRPr lang="el-GR"/>
            </a:p>
          </p:txBody>
        </p:sp>
        <p:sp>
          <p:nvSpPr>
            <p:cNvPr id="62506" name="Freeform 20"/>
            <p:cNvSpPr>
              <a:spLocks/>
            </p:cNvSpPr>
            <p:nvPr/>
          </p:nvSpPr>
          <p:spPr bwMode="auto">
            <a:xfrm>
              <a:off x="3128" y="2389"/>
              <a:ext cx="1121" cy="1372"/>
            </a:xfrm>
            <a:custGeom>
              <a:avLst/>
              <a:gdLst>
                <a:gd name="T0" fmla="*/ 139 w 1121"/>
                <a:gd name="T1" fmla="*/ 376 h 1372"/>
                <a:gd name="T2" fmla="*/ 82 w 1121"/>
                <a:gd name="T3" fmla="*/ 666 h 1372"/>
                <a:gd name="T4" fmla="*/ 9 w 1121"/>
                <a:gd name="T5" fmla="*/ 1032 h 1372"/>
                <a:gd name="T6" fmla="*/ 25 w 1121"/>
                <a:gd name="T7" fmla="*/ 1314 h 1372"/>
                <a:gd name="T8" fmla="*/ 116 w 1121"/>
                <a:gd name="T9" fmla="*/ 1372 h 1372"/>
                <a:gd name="T10" fmla="*/ 368 w 1121"/>
                <a:gd name="T11" fmla="*/ 1369 h 1372"/>
                <a:gd name="T12" fmla="*/ 562 w 1121"/>
                <a:gd name="T13" fmla="*/ 1362 h 1372"/>
                <a:gd name="T14" fmla="*/ 839 w 1121"/>
                <a:gd name="T15" fmla="*/ 1357 h 1372"/>
                <a:gd name="T16" fmla="*/ 1024 w 1121"/>
                <a:gd name="T17" fmla="*/ 1311 h 1372"/>
                <a:gd name="T18" fmla="*/ 1075 w 1121"/>
                <a:gd name="T19" fmla="*/ 1243 h 1372"/>
                <a:gd name="T20" fmla="*/ 1112 w 1121"/>
                <a:gd name="T21" fmla="*/ 1056 h 1372"/>
                <a:gd name="T22" fmla="*/ 1114 w 1121"/>
                <a:gd name="T23" fmla="*/ 930 h 1372"/>
                <a:gd name="T24" fmla="*/ 1111 w 1121"/>
                <a:gd name="T25" fmla="*/ 790 h 1372"/>
                <a:gd name="T26" fmla="*/ 1051 w 1121"/>
                <a:gd name="T27" fmla="*/ 424 h 1372"/>
                <a:gd name="T28" fmla="*/ 1020 w 1121"/>
                <a:gd name="T29" fmla="*/ 312 h 1372"/>
                <a:gd name="T30" fmla="*/ 993 w 1121"/>
                <a:gd name="T31" fmla="*/ 226 h 1372"/>
                <a:gd name="T32" fmla="*/ 931 w 1121"/>
                <a:gd name="T33" fmla="*/ 134 h 1372"/>
                <a:gd name="T34" fmla="*/ 860 w 1121"/>
                <a:gd name="T35" fmla="*/ 94 h 1372"/>
                <a:gd name="T36" fmla="*/ 762 w 1121"/>
                <a:gd name="T37" fmla="*/ 48 h 1372"/>
                <a:gd name="T38" fmla="*/ 634 w 1121"/>
                <a:gd name="T39" fmla="*/ 13 h 1372"/>
                <a:gd name="T40" fmla="*/ 477 w 1121"/>
                <a:gd name="T41" fmla="*/ 18 h 1372"/>
                <a:gd name="T42" fmla="*/ 265 w 1121"/>
                <a:gd name="T43" fmla="*/ 124 h 1372"/>
                <a:gd name="T44" fmla="*/ 170 w 1121"/>
                <a:gd name="T45" fmla="*/ 223 h 1372"/>
                <a:gd name="T46" fmla="*/ 139 w 1121"/>
                <a:gd name="T47" fmla="*/ 376 h 13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1"/>
                <a:gd name="T73" fmla="*/ 0 h 1372"/>
                <a:gd name="T74" fmla="*/ 1121 w 1121"/>
                <a:gd name="T75" fmla="*/ 1372 h 13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1" h="1372">
                  <a:moveTo>
                    <a:pt x="139" y="376"/>
                  </a:moveTo>
                  <a:lnTo>
                    <a:pt x="82" y="666"/>
                  </a:lnTo>
                  <a:cubicBezTo>
                    <a:pt x="60" y="775"/>
                    <a:pt x="18" y="924"/>
                    <a:pt x="9" y="1032"/>
                  </a:cubicBezTo>
                  <a:cubicBezTo>
                    <a:pt x="0" y="1142"/>
                    <a:pt x="10" y="1258"/>
                    <a:pt x="25" y="1314"/>
                  </a:cubicBezTo>
                  <a:cubicBezTo>
                    <a:pt x="40" y="1370"/>
                    <a:pt x="78" y="1372"/>
                    <a:pt x="116" y="1372"/>
                  </a:cubicBezTo>
                  <a:cubicBezTo>
                    <a:pt x="154" y="1372"/>
                    <a:pt x="291" y="1370"/>
                    <a:pt x="368" y="1369"/>
                  </a:cubicBezTo>
                  <a:cubicBezTo>
                    <a:pt x="445" y="1368"/>
                    <a:pt x="484" y="1364"/>
                    <a:pt x="562" y="1362"/>
                  </a:cubicBezTo>
                  <a:cubicBezTo>
                    <a:pt x="640" y="1360"/>
                    <a:pt x="762" y="1365"/>
                    <a:pt x="839" y="1357"/>
                  </a:cubicBezTo>
                  <a:cubicBezTo>
                    <a:pt x="916" y="1349"/>
                    <a:pt x="985" y="1330"/>
                    <a:pt x="1024" y="1311"/>
                  </a:cubicBezTo>
                  <a:cubicBezTo>
                    <a:pt x="1063" y="1292"/>
                    <a:pt x="1063" y="1281"/>
                    <a:pt x="1075" y="1243"/>
                  </a:cubicBezTo>
                  <a:cubicBezTo>
                    <a:pt x="1087" y="1205"/>
                    <a:pt x="1106" y="1109"/>
                    <a:pt x="1112" y="1056"/>
                  </a:cubicBezTo>
                  <a:cubicBezTo>
                    <a:pt x="1118" y="1003"/>
                    <a:pt x="1114" y="974"/>
                    <a:pt x="1114" y="930"/>
                  </a:cubicBezTo>
                  <a:cubicBezTo>
                    <a:pt x="1114" y="886"/>
                    <a:pt x="1121" y="873"/>
                    <a:pt x="1111" y="790"/>
                  </a:cubicBezTo>
                  <a:cubicBezTo>
                    <a:pt x="1101" y="707"/>
                    <a:pt x="1066" y="504"/>
                    <a:pt x="1051" y="424"/>
                  </a:cubicBezTo>
                  <a:lnTo>
                    <a:pt x="1020" y="312"/>
                  </a:lnTo>
                  <a:lnTo>
                    <a:pt x="993" y="226"/>
                  </a:lnTo>
                  <a:cubicBezTo>
                    <a:pt x="978" y="196"/>
                    <a:pt x="953" y="156"/>
                    <a:pt x="931" y="134"/>
                  </a:cubicBezTo>
                  <a:cubicBezTo>
                    <a:pt x="909" y="112"/>
                    <a:pt x="888" y="108"/>
                    <a:pt x="860" y="94"/>
                  </a:cubicBezTo>
                  <a:cubicBezTo>
                    <a:pt x="832" y="80"/>
                    <a:pt x="799" y="60"/>
                    <a:pt x="762" y="48"/>
                  </a:cubicBezTo>
                  <a:cubicBezTo>
                    <a:pt x="725" y="36"/>
                    <a:pt x="681" y="18"/>
                    <a:pt x="634" y="13"/>
                  </a:cubicBezTo>
                  <a:cubicBezTo>
                    <a:pt x="587" y="8"/>
                    <a:pt x="543" y="0"/>
                    <a:pt x="477" y="18"/>
                  </a:cubicBezTo>
                  <a:cubicBezTo>
                    <a:pt x="411" y="36"/>
                    <a:pt x="322" y="81"/>
                    <a:pt x="265" y="124"/>
                  </a:cubicBezTo>
                  <a:cubicBezTo>
                    <a:pt x="214" y="158"/>
                    <a:pt x="191" y="181"/>
                    <a:pt x="170" y="223"/>
                  </a:cubicBezTo>
                  <a:cubicBezTo>
                    <a:pt x="149" y="265"/>
                    <a:pt x="145" y="344"/>
                    <a:pt x="139" y="376"/>
                  </a:cubicBezTo>
                  <a:close/>
                </a:path>
              </a:pathLst>
            </a:custGeom>
            <a:solidFill>
              <a:schemeClr val="bg1"/>
            </a:solidFill>
            <a:ln w="0" cap="flat" cmpd="sng">
              <a:solidFill>
                <a:schemeClr val="tx1"/>
              </a:solidFill>
              <a:prstDash val="solid"/>
              <a:round/>
              <a:headEnd type="none" w="med" len="med"/>
              <a:tailEnd type="none" w="med" len="med"/>
            </a:ln>
          </p:spPr>
          <p:txBody>
            <a:bodyPr/>
            <a:lstStyle/>
            <a:p>
              <a:endParaRPr lang="el-GR"/>
            </a:p>
          </p:txBody>
        </p:sp>
      </p:grpSp>
      <p:grpSp>
        <p:nvGrpSpPr>
          <p:cNvPr id="8" name="Group 21"/>
          <p:cNvGrpSpPr>
            <a:grpSpLocks/>
          </p:cNvGrpSpPr>
          <p:nvPr/>
        </p:nvGrpSpPr>
        <p:grpSpPr bwMode="auto">
          <a:xfrm>
            <a:off x="2957513" y="1276350"/>
            <a:ext cx="660400" cy="2184400"/>
            <a:chOff x="2932" y="1847"/>
            <a:chExt cx="157" cy="517"/>
          </a:xfrm>
        </p:grpSpPr>
        <p:sp>
          <p:nvSpPr>
            <p:cNvPr id="62503" name="Freeform 22"/>
            <p:cNvSpPr>
              <a:spLocks noChangeAspect="1"/>
            </p:cNvSpPr>
            <p:nvPr/>
          </p:nvSpPr>
          <p:spPr bwMode="auto">
            <a:xfrm>
              <a:off x="2932" y="2169"/>
              <a:ext cx="157" cy="195"/>
            </a:xfrm>
            <a:custGeom>
              <a:avLst/>
              <a:gdLst>
                <a:gd name="T0" fmla="*/ 73 w 150"/>
                <a:gd name="T1" fmla="*/ 186 h 186"/>
                <a:gd name="T2" fmla="*/ 66 w 150"/>
                <a:gd name="T3" fmla="*/ 186 h 186"/>
                <a:gd name="T4" fmla="*/ 41 w 150"/>
                <a:gd name="T5" fmla="*/ 175 h 186"/>
                <a:gd name="T6" fmla="*/ 18 w 150"/>
                <a:gd name="T7" fmla="*/ 157 h 186"/>
                <a:gd name="T8" fmla="*/ 2 w 150"/>
                <a:gd name="T9" fmla="*/ 132 h 186"/>
                <a:gd name="T10" fmla="*/ 0 w 150"/>
                <a:gd name="T11" fmla="*/ 114 h 186"/>
                <a:gd name="T12" fmla="*/ 0 w 150"/>
                <a:gd name="T13" fmla="*/ 100 h 186"/>
                <a:gd name="T14" fmla="*/ 14 w 150"/>
                <a:gd name="T15" fmla="*/ 48 h 186"/>
                <a:gd name="T16" fmla="*/ 18 w 150"/>
                <a:gd name="T17" fmla="*/ 28 h 186"/>
                <a:gd name="T18" fmla="*/ 21 w 150"/>
                <a:gd name="T19" fmla="*/ 16 h 186"/>
                <a:gd name="T20" fmla="*/ 36 w 150"/>
                <a:gd name="T21" fmla="*/ 5 h 186"/>
                <a:gd name="T22" fmla="*/ 46 w 150"/>
                <a:gd name="T23" fmla="*/ 0 h 186"/>
                <a:gd name="T24" fmla="*/ 82 w 150"/>
                <a:gd name="T25" fmla="*/ 0 h 186"/>
                <a:gd name="T26" fmla="*/ 100 w 150"/>
                <a:gd name="T27" fmla="*/ 5 h 186"/>
                <a:gd name="T28" fmla="*/ 118 w 150"/>
                <a:gd name="T29" fmla="*/ 12 h 186"/>
                <a:gd name="T30" fmla="*/ 127 w 150"/>
                <a:gd name="T31" fmla="*/ 23 h 186"/>
                <a:gd name="T32" fmla="*/ 129 w 150"/>
                <a:gd name="T33" fmla="*/ 48 h 186"/>
                <a:gd name="T34" fmla="*/ 134 w 150"/>
                <a:gd name="T35" fmla="*/ 55 h 186"/>
                <a:gd name="T36" fmla="*/ 145 w 150"/>
                <a:gd name="T37" fmla="*/ 91 h 186"/>
                <a:gd name="T38" fmla="*/ 150 w 150"/>
                <a:gd name="T39" fmla="*/ 107 h 186"/>
                <a:gd name="T40" fmla="*/ 145 w 150"/>
                <a:gd name="T41" fmla="*/ 116 h 186"/>
                <a:gd name="T42" fmla="*/ 141 w 150"/>
                <a:gd name="T43" fmla="*/ 134 h 186"/>
                <a:gd name="T44" fmla="*/ 123 w 150"/>
                <a:gd name="T45" fmla="*/ 152 h 186"/>
                <a:gd name="T46" fmla="*/ 109 w 150"/>
                <a:gd name="T47" fmla="*/ 168 h 186"/>
                <a:gd name="T48" fmla="*/ 86 w 150"/>
                <a:gd name="T49" fmla="*/ 182 h 186"/>
                <a:gd name="T50" fmla="*/ 73 w 150"/>
                <a:gd name="T51" fmla="*/ 186 h 1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0"/>
                <a:gd name="T79" fmla="*/ 0 h 186"/>
                <a:gd name="T80" fmla="*/ 150 w 150"/>
                <a:gd name="T81" fmla="*/ 186 h 18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0" h="186">
                  <a:moveTo>
                    <a:pt x="73" y="186"/>
                  </a:moveTo>
                  <a:lnTo>
                    <a:pt x="66" y="186"/>
                  </a:lnTo>
                  <a:lnTo>
                    <a:pt x="41" y="175"/>
                  </a:lnTo>
                  <a:lnTo>
                    <a:pt x="18" y="157"/>
                  </a:lnTo>
                  <a:lnTo>
                    <a:pt x="2" y="132"/>
                  </a:lnTo>
                  <a:lnTo>
                    <a:pt x="0" y="114"/>
                  </a:lnTo>
                  <a:lnTo>
                    <a:pt x="0" y="100"/>
                  </a:lnTo>
                  <a:lnTo>
                    <a:pt x="14" y="48"/>
                  </a:lnTo>
                  <a:lnTo>
                    <a:pt x="18" y="28"/>
                  </a:lnTo>
                  <a:lnTo>
                    <a:pt x="21" y="16"/>
                  </a:lnTo>
                  <a:lnTo>
                    <a:pt x="36" y="5"/>
                  </a:lnTo>
                  <a:lnTo>
                    <a:pt x="46" y="0"/>
                  </a:lnTo>
                  <a:lnTo>
                    <a:pt x="82" y="0"/>
                  </a:lnTo>
                  <a:lnTo>
                    <a:pt x="100" y="5"/>
                  </a:lnTo>
                  <a:lnTo>
                    <a:pt x="118" y="12"/>
                  </a:lnTo>
                  <a:lnTo>
                    <a:pt x="127" y="23"/>
                  </a:lnTo>
                  <a:lnTo>
                    <a:pt x="129" y="48"/>
                  </a:lnTo>
                  <a:lnTo>
                    <a:pt x="134" y="55"/>
                  </a:lnTo>
                  <a:lnTo>
                    <a:pt x="145" y="91"/>
                  </a:lnTo>
                  <a:lnTo>
                    <a:pt x="150" y="107"/>
                  </a:lnTo>
                  <a:lnTo>
                    <a:pt x="145" y="116"/>
                  </a:lnTo>
                  <a:lnTo>
                    <a:pt x="141" y="134"/>
                  </a:lnTo>
                  <a:lnTo>
                    <a:pt x="123" y="152"/>
                  </a:lnTo>
                  <a:lnTo>
                    <a:pt x="109" y="168"/>
                  </a:lnTo>
                  <a:lnTo>
                    <a:pt x="86" y="182"/>
                  </a:lnTo>
                  <a:lnTo>
                    <a:pt x="73" y="186"/>
                  </a:lnTo>
                  <a:close/>
                </a:path>
              </a:pathLst>
            </a:custGeom>
            <a:solidFill>
              <a:schemeClr val="bg1"/>
            </a:solidFill>
            <a:ln w="0">
              <a:solidFill>
                <a:schemeClr val="tx1"/>
              </a:solidFill>
              <a:prstDash val="solid"/>
              <a:round/>
              <a:headEnd/>
              <a:tailEnd/>
            </a:ln>
          </p:spPr>
          <p:txBody>
            <a:bodyPr/>
            <a:lstStyle/>
            <a:p>
              <a:endParaRPr lang="el-GR"/>
            </a:p>
          </p:txBody>
        </p:sp>
        <p:sp>
          <p:nvSpPr>
            <p:cNvPr id="62504" name="Freeform 23"/>
            <p:cNvSpPr>
              <a:spLocks noChangeAspect="1"/>
            </p:cNvSpPr>
            <p:nvPr/>
          </p:nvSpPr>
          <p:spPr bwMode="auto">
            <a:xfrm>
              <a:off x="2954" y="1847"/>
              <a:ext cx="111" cy="347"/>
            </a:xfrm>
            <a:custGeom>
              <a:avLst/>
              <a:gdLst>
                <a:gd name="T0" fmla="*/ 0 w 106"/>
                <a:gd name="T1" fmla="*/ 324 h 331"/>
                <a:gd name="T2" fmla="*/ 15 w 106"/>
                <a:gd name="T3" fmla="*/ 313 h 331"/>
                <a:gd name="T4" fmla="*/ 25 w 106"/>
                <a:gd name="T5" fmla="*/ 308 h 331"/>
                <a:gd name="T6" fmla="*/ 61 w 106"/>
                <a:gd name="T7" fmla="*/ 308 h 331"/>
                <a:gd name="T8" fmla="*/ 79 w 106"/>
                <a:gd name="T9" fmla="*/ 313 h 331"/>
                <a:gd name="T10" fmla="*/ 97 w 106"/>
                <a:gd name="T11" fmla="*/ 320 h 331"/>
                <a:gd name="T12" fmla="*/ 106 w 106"/>
                <a:gd name="T13" fmla="*/ 331 h 331"/>
                <a:gd name="T14" fmla="*/ 106 w 106"/>
                <a:gd name="T15" fmla="*/ 277 h 331"/>
                <a:gd name="T16" fmla="*/ 97 w 106"/>
                <a:gd name="T17" fmla="*/ 218 h 331"/>
                <a:gd name="T18" fmla="*/ 95 w 106"/>
                <a:gd name="T19" fmla="*/ 170 h 331"/>
                <a:gd name="T20" fmla="*/ 79 w 106"/>
                <a:gd name="T21" fmla="*/ 102 h 331"/>
                <a:gd name="T22" fmla="*/ 74 w 106"/>
                <a:gd name="T23" fmla="*/ 48 h 331"/>
                <a:gd name="T24" fmla="*/ 63 w 106"/>
                <a:gd name="T25" fmla="*/ 11 h 331"/>
                <a:gd name="T26" fmla="*/ 49 w 106"/>
                <a:gd name="T27" fmla="*/ 0 h 331"/>
                <a:gd name="T28" fmla="*/ 38 w 106"/>
                <a:gd name="T29" fmla="*/ 4 h 331"/>
                <a:gd name="T30" fmla="*/ 36 w 106"/>
                <a:gd name="T31" fmla="*/ 23 h 331"/>
                <a:gd name="T32" fmla="*/ 31 w 106"/>
                <a:gd name="T33" fmla="*/ 50 h 331"/>
                <a:gd name="T34" fmla="*/ 20 w 106"/>
                <a:gd name="T35" fmla="*/ 95 h 331"/>
                <a:gd name="T36" fmla="*/ 18 w 106"/>
                <a:gd name="T37" fmla="*/ 138 h 331"/>
                <a:gd name="T38" fmla="*/ 11 w 106"/>
                <a:gd name="T39" fmla="*/ 181 h 331"/>
                <a:gd name="T40" fmla="*/ 4 w 106"/>
                <a:gd name="T41" fmla="*/ 218 h 331"/>
                <a:gd name="T42" fmla="*/ 0 w 106"/>
                <a:gd name="T43" fmla="*/ 258 h 331"/>
                <a:gd name="T44" fmla="*/ 0 w 106"/>
                <a:gd name="T45" fmla="*/ 290 h 331"/>
                <a:gd name="T46" fmla="*/ 0 w 106"/>
                <a:gd name="T47" fmla="*/ 324 h 33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6"/>
                <a:gd name="T73" fmla="*/ 0 h 331"/>
                <a:gd name="T74" fmla="*/ 106 w 106"/>
                <a:gd name="T75" fmla="*/ 331 h 33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6" h="331">
                  <a:moveTo>
                    <a:pt x="0" y="324"/>
                  </a:moveTo>
                  <a:lnTo>
                    <a:pt x="15" y="313"/>
                  </a:lnTo>
                  <a:lnTo>
                    <a:pt x="25" y="308"/>
                  </a:lnTo>
                  <a:lnTo>
                    <a:pt x="61" y="308"/>
                  </a:lnTo>
                  <a:lnTo>
                    <a:pt x="79" y="313"/>
                  </a:lnTo>
                  <a:lnTo>
                    <a:pt x="97" y="320"/>
                  </a:lnTo>
                  <a:lnTo>
                    <a:pt x="106" y="331"/>
                  </a:lnTo>
                  <a:lnTo>
                    <a:pt x="106" y="277"/>
                  </a:lnTo>
                  <a:lnTo>
                    <a:pt x="97" y="218"/>
                  </a:lnTo>
                  <a:lnTo>
                    <a:pt x="95" y="170"/>
                  </a:lnTo>
                  <a:lnTo>
                    <a:pt x="79" y="102"/>
                  </a:lnTo>
                  <a:lnTo>
                    <a:pt x="74" y="48"/>
                  </a:lnTo>
                  <a:lnTo>
                    <a:pt x="63" y="11"/>
                  </a:lnTo>
                  <a:lnTo>
                    <a:pt x="49" y="0"/>
                  </a:lnTo>
                  <a:lnTo>
                    <a:pt x="38" y="4"/>
                  </a:lnTo>
                  <a:lnTo>
                    <a:pt x="36" y="23"/>
                  </a:lnTo>
                  <a:lnTo>
                    <a:pt x="31" y="50"/>
                  </a:lnTo>
                  <a:lnTo>
                    <a:pt x="20" y="95"/>
                  </a:lnTo>
                  <a:lnTo>
                    <a:pt x="18" y="138"/>
                  </a:lnTo>
                  <a:lnTo>
                    <a:pt x="11" y="181"/>
                  </a:lnTo>
                  <a:lnTo>
                    <a:pt x="4" y="218"/>
                  </a:lnTo>
                  <a:lnTo>
                    <a:pt x="0" y="258"/>
                  </a:lnTo>
                  <a:lnTo>
                    <a:pt x="0" y="290"/>
                  </a:lnTo>
                  <a:lnTo>
                    <a:pt x="0" y="324"/>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9" name="Group 24"/>
          <p:cNvGrpSpPr>
            <a:grpSpLocks/>
          </p:cNvGrpSpPr>
          <p:nvPr/>
        </p:nvGrpSpPr>
        <p:grpSpPr bwMode="auto">
          <a:xfrm rot="311971">
            <a:off x="3613152" y="1103315"/>
            <a:ext cx="760413" cy="2363787"/>
            <a:chOff x="3046" y="1845"/>
            <a:chExt cx="154" cy="519"/>
          </a:xfrm>
        </p:grpSpPr>
        <p:sp>
          <p:nvSpPr>
            <p:cNvPr id="62501" name="Freeform 25"/>
            <p:cNvSpPr>
              <a:spLocks noChangeAspect="1"/>
            </p:cNvSpPr>
            <p:nvPr/>
          </p:nvSpPr>
          <p:spPr bwMode="auto">
            <a:xfrm>
              <a:off x="3051" y="2175"/>
              <a:ext cx="149" cy="189"/>
            </a:xfrm>
            <a:custGeom>
              <a:avLst/>
              <a:gdLst>
                <a:gd name="T0" fmla="*/ 90 w 142"/>
                <a:gd name="T1" fmla="*/ 181 h 181"/>
                <a:gd name="T2" fmla="*/ 72 w 142"/>
                <a:gd name="T3" fmla="*/ 177 h 181"/>
                <a:gd name="T4" fmla="*/ 45 w 142"/>
                <a:gd name="T5" fmla="*/ 168 h 181"/>
                <a:gd name="T6" fmla="*/ 29 w 142"/>
                <a:gd name="T7" fmla="*/ 161 h 181"/>
                <a:gd name="T8" fmla="*/ 11 w 142"/>
                <a:gd name="T9" fmla="*/ 136 h 181"/>
                <a:gd name="T10" fmla="*/ 2 w 142"/>
                <a:gd name="T11" fmla="*/ 106 h 181"/>
                <a:gd name="T12" fmla="*/ 0 w 142"/>
                <a:gd name="T13" fmla="*/ 88 h 181"/>
                <a:gd name="T14" fmla="*/ 6 w 142"/>
                <a:gd name="T15" fmla="*/ 59 h 181"/>
                <a:gd name="T16" fmla="*/ 11 w 142"/>
                <a:gd name="T17" fmla="*/ 32 h 181"/>
                <a:gd name="T18" fmla="*/ 15 w 142"/>
                <a:gd name="T19" fmla="*/ 16 h 181"/>
                <a:gd name="T20" fmla="*/ 27 w 142"/>
                <a:gd name="T21" fmla="*/ 7 h 181"/>
                <a:gd name="T22" fmla="*/ 47 w 142"/>
                <a:gd name="T23" fmla="*/ 0 h 181"/>
                <a:gd name="T24" fmla="*/ 70 w 142"/>
                <a:gd name="T25" fmla="*/ 0 h 181"/>
                <a:gd name="T26" fmla="*/ 88 w 142"/>
                <a:gd name="T27" fmla="*/ 4 h 181"/>
                <a:gd name="T28" fmla="*/ 102 w 142"/>
                <a:gd name="T29" fmla="*/ 9 h 181"/>
                <a:gd name="T30" fmla="*/ 113 w 142"/>
                <a:gd name="T31" fmla="*/ 25 h 181"/>
                <a:gd name="T32" fmla="*/ 129 w 142"/>
                <a:gd name="T33" fmla="*/ 61 h 181"/>
                <a:gd name="T34" fmla="*/ 133 w 142"/>
                <a:gd name="T35" fmla="*/ 84 h 181"/>
                <a:gd name="T36" fmla="*/ 140 w 142"/>
                <a:gd name="T37" fmla="*/ 102 h 181"/>
                <a:gd name="T38" fmla="*/ 142 w 142"/>
                <a:gd name="T39" fmla="*/ 120 h 181"/>
                <a:gd name="T40" fmla="*/ 136 w 142"/>
                <a:gd name="T41" fmla="*/ 145 h 181"/>
                <a:gd name="T42" fmla="*/ 111 w 142"/>
                <a:gd name="T43" fmla="*/ 168 h 181"/>
                <a:gd name="T44" fmla="*/ 99 w 142"/>
                <a:gd name="T45" fmla="*/ 177 h 181"/>
                <a:gd name="T46" fmla="*/ 90 w 142"/>
                <a:gd name="T47" fmla="*/ 181 h 18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2"/>
                <a:gd name="T73" fmla="*/ 0 h 181"/>
                <a:gd name="T74" fmla="*/ 142 w 142"/>
                <a:gd name="T75" fmla="*/ 181 h 18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2" h="181">
                  <a:moveTo>
                    <a:pt x="90" y="181"/>
                  </a:moveTo>
                  <a:lnTo>
                    <a:pt x="72" y="177"/>
                  </a:lnTo>
                  <a:lnTo>
                    <a:pt x="45" y="168"/>
                  </a:lnTo>
                  <a:lnTo>
                    <a:pt x="29" y="161"/>
                  </a:lnTo>
                  <a:lnTo>
                    <a:pt x="11" y="136"/>
                  </a:lnTo>
                  <a:lnTo>
                    <a:pt x="2" y="106"/>
                  </a:lnTo>
                  <a:lnTo>
                    <a:pt x="0" y="88"/>
                  </a:lnTo>
                  <a:lnTo>
                    <a:pt x="6" y="59"/>
                  </a:lnTo>
                  <a:lnTo>
                    <a:pt x="11" y="32"/>
                  </a:lnTo>
                  <a:lnTo>
                    <a:pt x="15" y="16"/>
                  </a:lnTo>
                  <a:lnTo>
                    <a:pt x="27" y="7"/>
                  </a:lnTo>
                  <a:lnTo>
                    <a:pt x="47" y="0"/>
                  </a:lnTo>
                  <a:lnTo>
                    <a:pt x="70" y="0"/>
                  </a:lnTo>
                  <a:lnTo>
                    <a:pt x="88" y="4"/>
                  </a:lnTo>
                  <a:lnTo>
                    <a:pt x="102" y="9"/>
                  </a:lnTo>
                  <a:lnTo>
                    <a:pt x="113" y="25"/>
                  </a:lnTo>
                  <a:lnTo>
                    <a:pt x="129" y="61"/>
                  </a:lnTo>
                  <a:lnTo>
                    <a:pt x="133" y="84"/>
                  </a:lnTo>
                  <a:lnTo>
                    <a:pt x="140" y="102"/>
                  </a:lnTo>
                  <a:lnTo>
                    <a:pt x="142" y="120"/>
                  </a:lnTo>
                  <a:lnTo>
                    <a:pt x="136" y="145"/>
                  </a:lnTo>
                  <a:lnTo>
                    <a:pt x="111" y="168"/>
                  </a:lnTo>
                  <a:lnTo>
                    <a:pt x="99" y="177"/>
                  </a:lnTo>
                  <a:lnTo>
                    <a:pt x="90" y="181"/>
                  </a:lnTo>
                  <a:close/>
                </a:path>
              </a:pathLst>
            </a:custGeom>
            <a:solidFill>
              <a:schemeClr val="bg1"/>
            </a:solidFill>
            <a:ln w="0">
              <a:solidFill>
                <a:schemeClr val="tx1"/>
              </a:solidFill>
              <a:prstDash val="solid"/>
              <a:round/>
              <a:headEnd/>
              <a:tailEnd/>
            </a:ln>
          </p:spPr>
          <p:txBody>
            <a:bodyPr/>
            <a:lstStyle/>
            <a:p>
              <a:endParaRPr lang="el-GR"/>
            </a:p>
          </p:txBody>
        </p:sp>
        <p:sp>
          <p:nvSpPr>
            <p:cNvPr id="62502" name="Freeform 26"/>
            <p:cNvSpPr>
              <a:spLocks noChangeAspect="1"/>
            </p:cNvSpPr>
            <p:nvPr/>
          </p:nvSpPr>
          <p:spPr bwMode="auto">
            <a:xfrm>
              <a:off x="3046" y="1845"/>
              <a:ext cx="123" cy="363"/>
            </a:xfrm>
            <a:custGeom>
              <a:avLst/>
              <a:gdLst>
                <a:gd name="T0" fmla="*/ 16 w 118"/>
                <a:gd name="T1" fmla="*/ 347 h 347"/>
                <a:gd name="T2" fmla="*/ 20 w 118"/>
                <a:gd name="T3" fmla="*/ 331 h 347"/>
                <a:gd name="T4" fmla="*/ 32 w 118"/>
                <a:gd name="T5" fmla="*/ 322 h 347"/>
                <a:gd name="T6" fmla="*/ 52 w 118"/>
                <a:gd name="T7" fmla="*/ 315 h 347"/>
                <a:gd name="T8" fmla="*/ 75 w 118"/>
                <a:gd name="T9" fmla="*/ 315 h 347"/>
                <a:gd name="T10" fmla="*/ 93 w 118"/>
                <a:gd name="T11" fmla="*/ 319 h 347"/>
                <a:gd name="T12" fmla="*/ 107 w 118"/>
                <a:gd name="T13" fmla="*/ 324 h 347"/>
                <a:gd name="T14" fmla="*/ 118 w 118"/>
                <a:gd name="T15" fmla="*/ 340 h 347"/>
                <a:gd name="T16" fmla="*/ 111 w 118"/>
                <a:gd name="T17" fmla="*/ 283 h 347"/>
                <a:gd name="T18" fmla="*/ 104 w 118"/>
                <a:gd name="T19" fmla="*/ 254 h 347"/>
                <a:gd name="T20" fmla="*/ 98 w 118"/>
                <a:gd name="T21" fmla="*/ 222 h 347"/>
                <a:gd name="T22" fmla="*/ 91 w 118"/>
                <a:gd name="T23" fmla="*/ 179 h 347"/>
                <a:gd name="T24" fmla="*/ 75 w 118"/>
                <a:gd name="T25" fmla="*/ 113 h 347"/>
                <a:gd name="T26" fmla="*/ 66 w 118"/>
                <a:gd name="T27" fmla="*/ 86 h 347"/>
                <a:gd name="T28" fmla="*/ 59 w 118"/>
                <a:gd name="T29" fmla="*/ 47 h 347"/>
                <a:gd name="T30" fmla="*/ 50 w 118"/>
                <a:gd name="T31" fmla="*/ 18 h 347"/>
                <a:gd name="T32" fmla="*/ 45 w 118"/>
                <a:gd name="T33" fmla="*/ 4 h 347"/>
                <a:gd name="T34" fmla="*/ 39 w 118"/>
                <a:gd name="T35" fmla="*/ 0 h 347"/>
                <a:gd name="T36" fmla="*/ 27 w 118"/>
                <a:gd name="T37" fmla="*/ 4 h 347"/>
                <a:gd name="T38" fmla="*/ 23 w 118"/>
                <a:gd name="T39" fmla="*/ 20 h 347"/>
                <a:gd name="T40" fmla="*/ 18 w 118"/>
                <a:gd name="T41" fmla="*/ 45 h 347"/>
                <a:gd name="T42" fmla="*/ 11 w 118"/>
                <a:gd name="T43" fmla="*/ 106 h 347"/>
                <a:gd name="T44" fmla="*/ 7 w 118"/>
                <a:gd name="T45" fmla="*/ 131 h 347"/>
                <a:gd name="T46" fmla="*/ 5 w 118"/>
                <a:gd name="T47" fmla="*/ 206 h 347"/>
                <a:gd name="T48" fmla="*/ 0 w 118"/>
                <a:gd name="T49" fmla="*/ 231 h 347"/>
                <a:gd name="T50" fmla="*/ 5 w 118"/>
                <a:gd name="T51" fmla="*/ 265 h 347"/>
                <a:gd name="T52" fmla="*/ 9 w 118"/>
                <a:gd name="T53" fmla="*/ 288 h 347"/>
                <a:gd name="T54" fmla="*/ 14 w 118"/>
                <a:gd name="T55" fmla="*/ 319 h 347"/>
                <a:gd name="T56" fmla="*/ 16 w 118"/>
                <a:gd name="T57" fmla="*/ 347 h 34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8"/>
                <a:gd name="T88" fmla="*/ 0 h 347"/>
                <a:gd name="T89" fmla="*/ 118 w 118"/>
                <a:gd name="T90" fmla="*/ 347 h 34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8" h="347">
                  <a:moveTo>
                    <a:pt x="16" y="347"/>
                  </a:moveTo>
                  <a:lnTo>
                    <a:pt x="20" y="331"/>
                  </a:lnTo>
                  <a:lnTo>
                    <a:pt x="32" y="322"/>
                  </a:lnTo>
                  <a:lnTo>
                    <a:pt x="52" y="315"/>
                  </a:lnTo>
                  <a:lnTo>
                    <a:pt x="75" y="315"/>
                  </a:lnTo>
                  <a:lnTo>
                    <a:pt x="93" y="319"/>
                  </a:lnTo>
                  <a:lnTo>
                    <a:pt x="107" y="324"/>
                  </a:lnTo>
                  <a:lnTo>
                    <a:pt x="118" y="340"/>
                  </a:lnTo>
                  <a:lnTo>
                    <a:pt x="111" y="283"/>
                  </a:lnTo>
                  <a:lnTo>
                    <a:pt x="104" y="254"/>
                  </a:lnTo>
                  <a:lnTo>
                    <a:pt x="98" y="222"/>
                  </a:lnTo>
                  <a:lnTo>
                    <a:pt x="91" y="179"/>
                  </a:lnTo>
                  <a:lnTo>
                    <a:pt x="75" y="113"/>
                  </a:lnTo>
                  <a:lnTo>
                    <a:pt x="66" y="86"/>
                  </a:lnTo>
                  <a:lnTo>
                    <a:pt x="59" y="47"/>
                  </a:lnTo>
                  <a:lnTo>
                    <a:pt x="50" y="18"/>
                  </a:lnTo>
                  <a:lnTo>
                    <a:pt x="45" y="4"/>
                  </a:lnTo>
                  <a:lnTo>
                    <a:pt x="39" y="0"/>
                  </a:lnTo>
                  <a:lnTo>
                    <a:pt x="27" y="4"/>
                  </a:lnTo>
                  <a:lnTo>
                    <a:pt x="23" y="20"/>
                  </a:lnTo>
                  <a:lnTo>
                    <a:pt x="18" y="45"/>
                  </a:lnTo>
                  <a:lnTo>
                    <a:pt x="11" y="106"/>
                  </a:lnTo>
                  <a:lnTo>
                    <a:pt x="7" y="131"/>
                  </a:lnTo>
                  <a:lnTo>
                    <a:pt x="5" y="206"/>
                  </a:lnTo>
                  <a:lnTo>
                    <a:pt x="0" y="231"/>
                  </a:lnTo>
                  <a:lnTo>
                    <a:pt x="5" y="265"/>
                  </a:lnTo>
                  <a:lnTo>
                    <a:pt x="9" y="288"/>
                  </a:lnTo>
                  <a:lnTo>
                    <a:pt x="14" y="319"/>
                  </a:lnTo>
                  <a:lnTo>
                    <a:pt x="16" y="347"/>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0" name="Group 27"/>
          <p:cNvGrpSpPr>
            <a:grpSpLocks/>
          </p:cNvGrpSpPr>
          <p:nvPr/>
        </p:nvGrpSpPr>
        <p:grpSpPr bwMode="auto">
          <a:xfrm rot="-269542">
            <a:off x="2338389" y="1292226"/>
            <a:ext cx="577851" cy="2184400"/>
            <a:chOff x="2765" y="1797"/>
            <a:chExt cx="167" cy="548"/>
          </a:xfrm>
        </p:grpSpPr>
        <p:sp>
          <p:nvSpPr>
            <p:cNvPr id="62499" name="Freeform 28"/>
            <p:cNvSpPr>
              <a:spLocks noChangeAspect="1"/>
            </p:cNvSpPr>
            <p:nvPr/>
          </p:nvSpPr>
          <p:spPr bwMode="auto">
            <a:xfrm>
              <a:off x="2765" y="2139"/>
              <a:ext cx="167" cy="206"/>
            </a:xfrm>
            <a:custGeom>
              <a:avLst/>
              <a:gdLst>
                <a:gd name="T0" fmla="*/ 73 w 159"/>
                <a:gd name="T1" fmla="*/ 197 h 197"/>
                <a:gd name="T2" fmla="*/ 66 w 159"/>
                <a:gd name="T3" fmla="*/ 197 h 197"/>
                <a:gd name="T4" fmla="*/ 39 w 159"/>
                <a:gd name="T5" fmla="*/ 184 h 197"/>
                <a:gd name="T6" fmla="*/ 16 w 159"/>
                <a:gd name="T7" fmla="*/ 163 h 197"/>
                <a:gd name="T8" fmla="*/ 3 w 159"/>
                <a:gd name="T9" fmla="*/ 136 h 197"/>
                <a:gd name="T10" fmla="*/ 0 w 159"/>
                <a:gd name="T11" fmla="*/ 115 h 197"/>
                <a:gd name="T12" fmla="*/ 0 w 159"/>
                <a:gd name="T13" fmla="*/ 100 h 197"/>
                <a:gd name="T14" fmla="*/ 19 w 159"/>
                <a:gd name="T15" fmla="*/ 47 h 197"/>
                <a:gd name="T16" fmla="*/ 25 w 159"/>
                <a:gd name="T17" fmla="*/ 25 h 197"/>
                <a:gd name="T18" fmla="*/ 30 w 159"/>
                <a:gd name="T19" fmla="*/ 13 h 197"/>
                <a:gd name="T20" fmla="*/ 46 w 159"/>
                <a:gd name="T21" fmla="*/ 2 h 197"/>
                <a:gd name="T22" fmla="*/ 57 w 159"/>
                <a:gd name="T23" fmla="*/ 0 h 197"/>
                <a:gd name="T24" fmla="*/ 96 w 159"/>
                <a:gd name="T25" fmla="*/ 2 h 197"/>
                <a:gd name="T26" fmla="*/ 114 w 159"/>
                <a:gd name="T27" fmla="*/ 7 h 197"/>
                <a:gd name="T28" fmla="*/ 134 w 159"/>
                <a:gd name="T29" fmla="*/ 16 h 197"/>
                <a:gd name="T30" fmla="*/ 141 w 159"/>
                <a:gd name="T31" fmla="*/ 27 h 197"/>
                <a:gd name="T32" fmla="*/ 143 w 159"/>
                <a:gd name="T33" fmla="*/ 54 h 197"/>
                <a:gd name="T34" fmla="*/ 146 w 159"/>
                <a:gd name="T35" fmla="*/ 61 h 197"/>
                <a:gd name="T36" fmla="*/ 155 w 159"/>
                <a:gd name="T37" fmla="*/ 102 h 197"/>
                <a:gd name="T38" fmla="*/ 159 w 159"/>
                <a:gd name="T39" fmla="*/ 118 h 197"/>
                <a:gd name="T40" fmla="*/ 155 w 159"/>
                <a:gd name="T41" fmla="*/ 129 h 197"/>
                <a:gd name="T42" fmla="*/ 150 w 159"/>
                <a:gd name="T43" fmla="*/ 147 h 197"/>
                <a:gd name="T44" fmla="*/ 130 w 159"/>
                <a:gd name="T45" fmla="*/ 165 h 197"/>
                <a:gd name="T46" fmla="*/ 112 w 159"/>
                <a:gd name="T47" fmla="*/ 179 h 197"/>
                <a:gd name="T48" fmla="*/ 89 w 159"/>
                <a:gd name="T49" fmla="*/ 195 h 197"/>
                <a:gd name="T50" fmla="*/ 73 w 159"/>
                <a:gd name="T51" fmla="*/ 197 h 19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9"/>
                <a:gd name="T79" fmla="*/ 0 h 197"/>
                <a:gd name="T80" fmla="*/ 159 w 159"/>
                <a:gd name="T81" fmla="*/ 197 h 19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9" h="197">
                  <a:moveTo>
                    <a:pt x="73" y="197"/>
                  </a:moveTo>
                  <a:lnTo>
                    <a:pt x="66" y="197"/>
                  </a:lnTo>
                  <a:lnTo>
                    <a:pt x="39" y="184"/>
                  </a:lnTo>
                  <a:lnTo>
                    <a:pt x="16" y="163"/>
                  </a:lnTo>
                  <a:lnTo>
                    <a:pt x="3" y="136"/>
                  </a:lnTo>
                  <a:lnTo>
                    <a:pt x="0" y="115"/>
                  </a:lnTo>
                  <a:lnTo>
                    <a:pt x="0" y="100"/>
                  </a:lnTo>
                  <a:lnTo>
                    <a:pt x="19" y="47"/>
                  </a:lnTo>
                  <a:lnTo>
                    <a:pt x="25" y="25"/>
                  </a:lnTo>
                  <a:lnTo>
                    <a:pt x="30" y="13"/>
                  </a:lnTo>
                  <a:lnTo>
                    <a:pt x="46" y="2"/>
                  </a:lnTo>
                  <a:lnTo>
                    <a:pt x="57" y="0"/>
                  </a:lnTo>
                  <a:lnTo>
                    <a:pt x="96" y="2"/>
                  </a:lnTo>
                  <a:lnTo>
                    <a:pt x="114" y="7"/>
                  </a:lnTo>
                  <a:lnTo>
                    <a:pt x="134" y="16"/>
                  </a:lnTo>
                  <a:lnTo>
                    <a:pt x="141" y="27"/>
                  </a:lnTo>
                  <a:lnTo>
                    <a:pt x="143" y="54"/>
                  </a:lnTo>
                  <a:lnTo>
                    <a:pt x="146" y="61"/>
                  </a:lnTo>
                  <a:lnTo>
                    <a:pt x="155" y="102"/>
                  </a:lnTo>
                  <a:lnTo>
                    <a:pt x="159" y="118"/>
                  </a:lnTo>
                  <a:lnTo>
                    <a:pt x="155" y="129"/>
                  </a:lnTo>
                  <a:lnTo>
                    <a:pt x="150" y="147"/>
                  </a:lnTo>
                  <a:lnTo>
                    <a:pt x="130" y="165"/>
                  </a:lnTo>
                  <a:lnTo>
                    <a:pt x="112" y="179"/>
                  </a:lnTo>
                  <a:lnTo>
                    <a:pt x="89" y="195"/>
                  </a:lnTo>
                  <a:lnTo>
                    <a:pt x="73" y="197"/>
                  </a:lnTo>
                  <a:close/>
                </a:path>
              </a:pathLst>
            </a:custGeom>
            <a:solidFill>
              <a:schemeClr val="bg1"/>
            </a:solidFill>
            <a:ln w="0">
              <a:solidFill>
                <a:schemeClr val="tx1"/>
              </a:solidFill>
              <a:prstDash val="solid"/>
              <a:round/>
              <a:headEnd/>
              <a:tailEnd/>
            </a:ln>
          </p:spPr>
          <p:txBody>
            <a:bodyPr/>
            <a:lstStyle/>
            <a:p>
              <a:endParaRPr lang="el-GR"/>
            </a:p>
          </p:txBody>
        </p:sp>
        <p:sp>
          <p:nvSpPr>
            <p:cNvPr id="62500" name="Freeform 29"/>
            <p:cNvSpPr>
              <a:spLocks noChangeAspect="1"/>
            </p:cNvSpPr>
            <p:nvPr/>
          </p:nvSpPr>
          <p:spPr bwMode="auto">
            <a:xfrm>
              <a:off x="2797" y="1797"/>
              <a:ext cx="118" cy="370"/>
            </a:xfrm>
            <a:custGeom>
              <a:avLst/>
              <a:gdLst>
                <a:gd name="T0" fmla="*/ 0 w 113"/>
                <a:gd name="T1" fmla="*/ 340 h 354"/>
                <a:gd name="T2" fmla="*/ 16 w 113"/>
                <a:gd name="T3" fmla="*/ 329 h 354"/>
                <a:gd name="T4" fmla="*/ 27 w 113"/>
                <a:gd name="T5" fmla="*/ 327 h 354"/>
                <a:gd name="T6" fmla="*/ 66 w 113"/>
                <a:gd name="T7" fmla="*/ 329 h 354"/>
                <a:gd name="T8" fmla="*/ 84 w 113"/>
                <a:gd name="T9" fmla="*/ 334 h 354"/>
                <a:gd name="T10" fmla="*/ 104 w 113"/>
                <a:gd name="T11" fmla="*/ 343 h 354"/>
                <a:gd name="T12" fmla="*/ 111 w 113"/>
                <a:gd name="T13" fmla="*/ 354 h 354"/>
                <a:gd name="T14" fmla="*/ 113 w 113"/>
                <a:gd name="T15" fmla="*/ 297 h 354"/>
                <a:gd name="T16" fmla="*/ 109 w 113"/>
                <a:gd name="T17" fmla="*/ 234 h 354"/>
                <a:gd name="T18" fmla="*/ 109 w 113"/>
                <a:gd name="T19" fmla="*/ 184 h 354"/>
                <a:gd name="T20" fmla="*/ 97 w 113"/>
                <a:gd name="T21" fmla="*/ 109 h 354"/>
                <a:gd name="T22" fmla="*/ 97 w 113"/>
                <a:gd name="T23" fmla="*/ 52 h 354"/>
                <a:gd name="T24" fmla="*/ 88 w 113"/>
                <a:gd name="T25" fmla="*/ 12 h 354"/>
                <a:gd name="T26" fmla="*/ 72 w 113"/>
                <a:gd name="T27" fmla="*/ 0 h 354"/>
                <a:gd name="T28" fmla="*/ 61 w 113"/>
                <a:gd name="T29" fmla="*/ 3 h 354"/>
                <a:gd name="T30" fmla="*/ 57 w 113"/>
                <a:gd name="T31" fmla="*/ 23 h 354"/>
                <a:gd name="T32" fmla="*/ 50 w 113"/>
                <a:gd name="T33" fmla="*/ 52 h 354"/>
                <a:gd name="T34" fmla="*/ 36 w 113"/>
                <a:gd name="T35" fmla="*/ 98 h 354"/>
                <a:gd name="T36" fmla="*/ 29 w 113"/>
                <a:gd name="T37" fmla="*/ 145 h 354"/>
                <a:gd name="T38" fmla="*/ 20 w 113"/>
                <a:gd name="T39" fmla="*/ 191 h 354"/>
                <a:gd name="T40" fmla="*/ 9 w 113"/>
                <a:gd name="T41" fmla="*/ 229 h 354"/>
                <a:gd name="T42" fmla="*/ 2 w 113"/>
                <a:gd name="T43" fmla="*/ 270 h 354"/>
                <a:gd name="T44" fmla="*/ 2 w 113"/>
                <a:gd name="T45" fmla="*/ 306 h 354"/>
                <a:gd name="T46" fmla="*/ 0 w 113"/>
                <a:gd name="T47" fmla="*/ 340 h 35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3"/>
                <a:gd name="T73" fmla="*/ 0 h 354"/>
                <a:gd name="T74" fmla="*/ 113 w 113"/>
                <a:gd name="T75" fmla="*/ 354 h 35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3" h="354">
                  <a:moveTo>
                    <a:pt x="0" y="340"/>
                  </a:moveTo>
                  <a:lnTo>
                    <a:pt x="16" y="329"/>
                  </a:lnTo>
                  <a:lnTo>
                    <a:pt x="27" y="327"/>
                  </a:lnTo>
                  <a:lnTo>
                    <a:pt x="66" y="329"/>
                  </a:lnTo>
                  <a:lnTo>
                    <a:pt x="84" y="334"/>
                  </a:lnTo>
                  <a:lnTo>
                    <a:pt x="104" y="343"/>
                  </a:lnTo>
                  <a:lnTo>
                    <a:pt x="111" y="354"/>
                  </a:lnTo>
                  <a:lnTo>
                    <a:pt x="113" y="297"/>
                  </a:lnTo>
                  <a:lnTo>
                    <a:pt x="109" y="234"/>
                  </a:lnTo>
                  <a:lnTo>
                    <a:pt x="109" y="184"/>
                  </a:lnTo>
                  <a:lnTo>
                    <a:pt x="97" y="109"/>
                  </a:lnTo>
                  <a:lnTo>
                    <a:pt x="97" y="52"/>
                  </a:lnTo>
                  <a:lnTo>
                    <a:pt x="88" y="12"/>
                  </a:lnTo>
                  <a:lnTo>
                    <a:pt x="72" y="0"/>
                  </a:lnTo>
                  <a:lnTo>
                    <a:pt x="61" y="3"/>
                  </a:lnTo>
                  <a:lnTo>
                    <a:pt x="57" y="23"/>
                  </a:lnTo>
                  <a:lnTo>
                    <a:pt x="50" y="52"/>
                  </a:lnTo>
                  <a:lnTo>
                    <a:pt x="36" y="98"/>
                  </a:lnTo>
                  <a:lnTo>
                    <a:pt x="29" y="145"/>
                  </a:lnTo>
                  <a:lnTo>
                    <a:pt x="20" y="191"/>
                  </a:lnTo>
                  <a:lnTo>
                    <a:pt x="9" y="229"/>
                  </a:lnTo>
                  <a:lnTo>
                    <a:pt x="2" y="270"/>
                  </a:lnTo>
                  <a:lnTo>
                    <a:pt x="2" y="306"/>
                  </a:lnTo>
                  <a:lnTo>
                    <a:pt x="0" y="340"/>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1" name="Group 30"/>
          <p:cNvGrpSpPr>
            <a:grpSpLocks/>
          </p:cNvGrpSpPr>
          <p:nvPr/>
        </p:nvGrpSpPr>
        <p:grpSpPr bwMode="auto">
          <a:xfrm rot="-952248">
            <a:off x="1071565" y="1258888"/>
            <a:ext cx="1271587" cy="2254250"/>
            <a:chOff x="2459" y="1733"/>
            <a:chExt cx="316" cy="560"/>
          </a:xfrm>
        </p:grpSpPr>
        <p:sp>
          <p:nvSpPr>
            <p:cNvPr id="62496" name="Freeform 31"/>
            <p:cNvSpPr>
              <a:spLocks noChangeAspect="1"/>
            </p:cNvSpPr>
            <p:nvPr/>
          </p:nvSpPr>
          <p:spPr bwMode="auto">
            <a:xfrm>
              <a:off x="2459" y="2087"/>
              <a:ext cx="276" cy="206"/>
            </a:xfrm>
            <a:custGeom>
              <a:avLst/>
              <a:gdLst>
                <a:gd name="T0" fmla="*/ 57 w 263"/>
                <a:gd name="T1" fmla="*/ 0 h 197"/>
                <a:gd name="T2" fmla="*/ 23 w 263"/>
                <a:gd name="T3" fmla="*/ 54 h 197"/>
                <a:gd name="T4" fmla="*/ 11 w 263"/>
                <a:gd name="T5" fmla="*/ 75 h 197"/>
                <a:gd name="T6" fmla="*/ 0 w 263"/>
                <a:gd name="T7" fmla="*/ 97 h 197"/>
                <a:gd name="T8" fmla="*/ 2 w 263"/>
                <a:gd name="T9" fmla="*/ 127 h 197"/>
                <a:gd name="T10" fmla="*/ 16 w 263"/>
                <a:gd name="T11" fmla="*/ 129 h 197"/>
                <a:gd name="T12" fmla="*/ 13 w 263"/>
                <a:gd name="T13" fmla="*/ 107 h 197"/>
                <a:gd name="T14" fmla="*/ 16 w 263"/>
                <a:gd name="T15" fmla="*/ 129 h 197"/>
                <a:gd name="T16" fmla="*/ 29 w 263"/>
                <a:gd name="T17" fmla="*/ 147 h 197"/>
                <a:gd name="T18" fmla="*/ 50 w 263"/>
                <a:gd name="T19" fmla="*/ 168 h 197"/>
                <a:gd name="T20" fmla="*/ 66 w 263"/>
                <a:gd name="T21" fmla="*/ 172 h 197"/>
                <a:gd name="T22" fmla="*/ 100 w 263"/>
                <a:gd name="T23" fmla="*/ 159 h 197"/>
                <a:gd name="T24" fmla="*/ 120 w 263"/>
                <a:gd name="T25" fmla="*/ 154 h 197"/>
                <a:gd name="T26" fmla="*/ 118 w 263"/>
                <a:gd name="T27" fmla="*/ 136 h 197"/>
                <a:gd name="T28" fmla="*/ 122 w 263"/>
                <a:gd name="T29" fmla="*/ 109 h 197"/>
                <a:gd name="T30" fmla="*/ 118 w 263"/>
                <a:gd name="T31" fmla="*/ 136 h 197"/>
                <a:gd name="T32" fmla="*/ 120 w 263"/>
                <a:gd name="T33" fmla="*/ 154 h 197"/>
                <a:gd name="T34" fmla="*/ 154 w 263"/>
                <a:gd name="T35" fmla="*/ 190 h 197"/>
                <a:gd name="T36" fmla="*/ 163 w 263"/>
                <a:gd name="T37" fmla="*/ 197 h 197"/>
                <a:gd name="T38" fmla="*/ 175 w 263"/>
                <a:gd name="T39" fmla="*/ 197 h 197"/>
                <a:gd name="T40" fmla="*/ 229 w 263"/>
                <a:gd name="T41" fmla="*/ 184 h 197"/>
                <a:gd name="T42" fmla="*/ 247 w 263"/>
                <a:gd name="T43" fmla="*/ 172 h 197"/>
                <a:gd name="T44" fmla="*/ 258 w 263"/>
                <a:gd name="T45" fmla="*/ 159 h 197"/>
                <a:gd name="T46" fmla="*/ 263 w 263"/>
                <a:gd name="T47" fmla="*/ 141 h 197"/>
                <a:gd name="T48" fmla="*/ 254 w 263"/>
                <a:gd name="T49" fmla="*/ 84 h 197"/>
                <a:gd name="T50" fmla="*/ 254 w 263"/>
                <a:gd name="T51" fmla="*/ 63 h 197"/>
                <a:gd name="T52" fmla="*/ 256 w 263"/>
                <a:gd name="T53" fmla="*/ 34 h 197"/>
                <a:gd name="T54" fmla="*/ 220 w 263"/>
                <a:gd name="T55" fmla="*/ 23 h 197"/>
                <a:gd name="T56" fmla="*/ 199 w 263"/>
                <a:gd name="T57" fmla="*/ 20 h 197"/>
                <a:gd name="T58" fmla="*/ 159 w 263"/>
                <a:gd name="T59" fmla="*/ 16 h 197"/>
                <a:gd name="T60" fmla="*/ 84 w 263"/>
                <a:gd name="T61" fmla="*/ 0 h 197"/>
                <a:gd name="T62" fmla="*/ 57 w 263"/>
                <a:gd name="T63" fmla="*/ 0 h 19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63"/>
                <a:gd name="T97" fmla="*/ 0 h 197"/>
                <a:gd name="T98" fmla="*/ 263 w 263"/>
                <a:gd name="T99" fmla="*/ 197 h 19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63" h="197">
                  <a:moveTo>
                    <a:pt x="57" y="0"/>
                  </a:moveTo>
                  <a:lnTo>
                    <a:pt x="23" y="54"/>
                  </a:lnTo>
                  <a:lnTo>
                    <a:pt x="11" y="75"/>
                  </a:lnTo>
                  <a:lnTo>
                    <a:pt x="0" y="97"/>
                  </a:lnTo>
                  <a:lnTo>
                    <a:pt x="2" y="127"/>
                  </a:lnTo>
                  <a:lnTo>
                    <a:pt x="16" y="129"/>
                  </a:lnTo>
                  <a:lnTo>
                    <a:pt x="13" y="107"/>
                  </a:lnTo>
                  <a:lnTo>
                    <a:pt x="16" y="129"/>
                  </a:lnTo>
                  <a:lnTo>
                    <a:pt x="29" y="147"/>
                  </a:lnTo>
                  <a:lnTo>
                    <a:pt x="50" y="168"/>
                  </a:lnTo>
                  <a:lnTo>
                    <a:pt x="66" y="172"/>
                  </a:lnTo>
                  <a:lnTo>
                    <a:pt x="100" y="159"/>
                  </a:lnTo>
                  <a:lnTo>
                    <a:pt x="120" y="154"/>
                  </a:lnTo>
                  <a:lnTo>
                    <a:pt x="118" y="136"/>
                  </a:lnTo>
                  <a:lnTo>
                    <a:pt x="122" y="109"/>
                  </a:lnTo>
                  <a:lnTo>
                    <a:pt x="118" y="136"/>
                  </a:lnTo>
                  <a:lnTo>
                    <a:pt x="120" y="154"/>
                  </a:lnTo>
                  <a:lnTo>
                    <a:pt x="154" y="190"/>
                  </a:lnTo>
                  <a:lnTo>
                    <a:pt x="163" y="197"/>
                  </a:lnTo>
                  <a:lnTo>
                    <a:pt x="175" y="197"/>
                  </a:lnTo>
                  <a:lnTo>
                    <a:pt x="229" y="184"/>
                  </a:lnTo>
                  <a:lnTo>
                    <a:pt x="247" y="172"/>
                  </a:lnTo>
                  <a:lnTo>
                    <a:pt x="258" y="159"/>
                  </a:lnTo>
                  <a:lnTo>
                    <a:pt x="263" y="141"/>
                  </a:lnTo>
                  <a:lnTo>
                    <a:pt x="254" y="84"/>
                  </a:lnTo>
                  <a:lnTo>
                    <a:pt x="254" y="63"/>
                  </a:lnTo>
                  <a:lnTo>
                    <a:pt x="256" y="34"/>
                  </a:lnTo>
                  <a:lnTo>
                    <a:pt x="220" y="23"/>
                  </a:lnTo>
                  <a:lnTo>
                    <a:pt x="199" y="20"/>
                  </a:lnTo>
                  <a:lnTo>
                    <a:pt x="159" y="16"/>
                  </a:lnTo>
                  <a:lnTo>
                    <a:pt x="84" y="0"/>
                  </a:lnTo>
                  <a:lnTo>
                    <a:pt x="57" y="0"/>
                  </a:lnTo>
                  <a:close/>
                </a:path>
              </a:pathLst>
            </a:custGeom>
            <a:solidFill>
              <a:schemeClr val="bg1"/>
            </a:solidFill>
            <a:ln w="0">
              <a:solidFill>
                <a:schemeClr val="tx1"/>
              </a:solidFill>
              <a:prstDash val="solid"/>
              <a:round/>
              <a:headEnd/>
              <a:tailEnd/>
            </a:ln>
          </p:spPr>
          <p:txBody>
            <a:bodyPr/>
            <a:lstStyle/>
            <a:p>
              <a:endParaRPr lang="el-GR"/>
            </a:p>
          </p:txBody>
        </p:sp>
        <p:sp>
          <p:nvSpPr>
            <p:cNvPr id="62497" name="Freeform 32"/>
            <p:cNvSpPr>
              <a:spLocks noChangeAspect="1"/>
            </p:cNvSpPr>
            <p:nvPr/>
          </p:nvSpPr>
          <p:spPr bwMode="auto">
            <a:xfrm>
              <a:off x="2519" y="1757"/>
              <a:ext cx="256" cy="365"/>
            </a:xfrm>
            <a:custGeom>
              <a:avLst/>
              <a:gdLst>
                <a:gd name="T0" fmla="*/ 199 w 244"/>
                <a:gd name="T1" fmla="*/ 349 h 349"/>
                <a:gd name="T2" fmla="*/ 204 w 244"/>
                <a:gd name="T3" fmla="*/ 292 h 349"/>
                <a:gd name="T4" fmla="*/ 217 w 244"/>
                <a:gd name="T5" fmla="*/ 240 h 349"/>
                <a:gd name="T6" fmla="*/ 238 w 244"/>
                <a:gd name="T7" fmla="*/ 165 h 349"/>
                <a:gd name="T8" fmla="*/ 244 w 244"/>
                <a:gd name="T9" fmla="*/ 138 h 349"/>
                <a:gd name="T10" fmla="*/ 242 w 244"/>
                <a:gd name="T11" fmla="*/ 113 h 349"/>
                <a:gd name="T12" fmla="*/ 226 w 244"/>
                <a:gd name="T13" fmla="*/ 72 h 349"/>
                <a:gd name="T14" fmla="*/ 213 w 244"/>
                <a:gd name="T15" fmla="*/ 41 h 349"/>
                <a:gd name="T16" fmla="*/ 195 w 244"/>
                <a:gd name="T17" fmla="*/ 31 h 349"/>
                <a:gd name="T18" fmla="*/ 186 w 244"/>
                <a:gd name="T19" fmla="*/ 34 h 349"/>
                <a:gd name="T20" fmla="*/ 176 w 244"/>
                <a:gd name="T21" fmla="*/ 47 h 349"/>
                <a:gd name="T22" fmla="*/ 179 w 244"/>
                <a:gd name="T23" fmla="*/ 70 h 349"/>
                <a:gd name="T24" fmla="*/ 183 w 244"/>
                <a:gd name="T25" fmla="*/ 106 h 349"/>
                <a:gd name="T26" fmla="*/ 170 w 244"/>
                <a:gd name="T27" fmla="*/ 145 h 349"/>
                <a:gd name="T28" fmla="*/ 145 w 244"/>
                <a:gd name="T29" fmla="*/ 174 h 349"/>
                <a:gd name="T30" fmla="*/ 140 w 244"/>
                <a:gd name="T31" fmla="*/ 179 h 349"/>
                <a:gd name="T32" fmla="*/ 131 w 244"/>
                <a:gd name="T33" fmla="*/ 188 h 349"/>
                <a:gd name="T34" fmla="*/ 118 w 244"/>
                <a:gd name="T35" fmla="*/ 174 h 349"/>
                <a:gd name="T36" fmla="*/ 108 w 244"/>
                <a:gd name="T37" fmla="*/ 122 h 349"/>
                <a:gd name="T38" fmla="*/ 104 w 244"/>
                <a:gd name="T39" fmla="*/ 72 h 349"/>
                <a:gd name="T40" fmla="*/ 106 w 244"/>
                <a:gd name="T41" fmla="*/ 41 h 349"/>
                <a:gd name="T42" fmla="*/ 108 w 244"/>
                <a:gd name="T43" fmla="*/ 11 h 349"/>
                <a:gd name="T44" fmla="*/ 95 w 244"/>
                <a:gd name="T45" fmla="*/ 0 h 349"/>
                <a:gd name="T46" fmla="*/ 86 w 244"/>
                <a:gd name="T47" fmla="*/ 7 h 349"/>
                <a:gd name="T48" fmla="*/ 61 w 244"/>
                <a:gd name="T49" fmla="*/ 36 h 349"/>
                <a:gd name="T50" fmla="*/ 45 w 244"/>
                <a:gd name="T51" fmla="*/ 75 h 349"/>
                <a:gd name="T52" fmla="*/ 43 w 244"/>
                <a:gd name="T53" fmla="*/ 109 h 349"/>
                <a:gd name="T54" fmla="*/ 38 w 244"/>
                <a:gd name="T55" fmla="*/ 172 h 349"/>
                <a:gd name="T56" fmla="*/ 38 w 244"/>
                <a:gd name="T57" fmla="*/ 224 h 349"/>
                <a:gd name="T58" fmla="*/ 31 w 244"/>
                <a:gd name="T59" fmla="*/ 254 h 349"/>
                <a:gd name="T60" fmla="*/ 0 w 244"/>
                <a:gd name="T61" fmla="*/ 315 h 349"/>
                <a:gd name="T62" fmla="*/ 27 w 244"/>
                <a:gd name="T63" fmla="*/ 315 h 349"/>
                <a:gd name="T64" fmla="*/ 102 w 244"/>
                <a:gd name="T65" fmla="*/ 331 h 349"/>
                <a:gd name="T66" fmla="*/ 142 w 244"/>
                <a:gd name="T67" fmla="*/ 335 h 349"/>
                <a:gd name="T68" fmla="*/ 163 w 244"/>
                <a:gd name="T69" fmla="*/ 338 h 349"/>
                <a:gd name="T70" fmla="*/ 199 w 244"/>
                <a:gd name="T71" fmla="*/ 349 h 3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4"/>
                <a:gd name="T109" fmla="*/ 0 h 349"/>
                <a:gd name="T110" fmla="*/ 244 w 244"/>
                <a:gd name="T111" fmla="*/ 349 h 34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4" h="349">
                  <a:moveTo>
                    <a:pt x="199" y="349"/>
                  </a:moveTo>
                  <a:lnTo>
                    <a:pt x="204" y="292"/>
                  </a:lnTo>
                  <a:lnTo>
                    <a:pt x="217" y="240"/>
                  </a:lnTo>
                  <a:lnTo>
                    <a:pt x="238" y="165"/>
                  </a:lnTo>
                  <a:lnTo>
                    <a:pt x="244" y="138"/>
                  </a:lnTo>
                  <a:lnTo>
                    <a:pt x="242" y="113"/>
                  </a:lnTo>
                  <a:lnTo>
                    <a:pt x="226" y="72"/>
                  </a:lnTo>
                  <a:lnTo>
                    <a:pt x="213" y="41"/>
                  </a:lnTo>
                  <a:lnTo>
                    <a:pt x="195" y="31"/>
                  </a:lnTo>
                  <a:lnTo>
                    <a:pt x="186" y="34"/>
                  </a:lnTo>
                  <a:lnTo>
                    <a:pt x="176" y="47"/>
                  </a:lnTo>
                  <a:lnTo>
                    <a:pt x="179" y="70"/>
                  </a:lnTo>
                  <a:lnTo>
                    <a:pt x="183" y="106"/>
                  </a:lnTo>
                  <a:lnTo>
                    <a:pt x="170" y="145"/>
                  </a:lnTo>
                  <a:lnTo>
                    <a:pt x="145" y="174"/>
                  </a:lnTo>
                  <a:lnTo>
                    <a:pt x="140" y="179"/>
                  </a:lnTo>
                  <a:lnTo>
                    <a:pt x="131" y="188"/>
                  </a:lnTo>
                  <a:lnTo>
                    <a:pt x="118" y="174"/>
                  </a:lnTo>
                  <a:lnTo>
                    <a:pt x="108" y="122"/>
                  </a:lnTo>
                  <a:lnTo>
                    <a:pt x="104" y="72"/>
                  </a:lnTo>
                  <a:lnTo>
                    <a:pt x="106" y="41"/>
                  </a:lnTo>
                  <a:lnTo>
                    <a:pt x="108" y="11"/>
                  </a:lnTo>
                  <a:lnTo>
                    <a:pt x="95" y="0"/>
                  </a:lnTo>
                  <a:lnTo>
                    <a:pt x="86" y="7"/>
                  </a:lnTo>
                  <a:lnTo>
                    <a:pt x="61" y="36"/>
                  </a:lnTo>
                  <a:lnTo>
                    <a:pt x="45" y="75"/>
                  </a:lnTo>
                  <a:lnTo>
                    <a:pt x="43" y="109"/>
                  </a:lnTo>
                  <a:lnTo>
                    <a:pt x="38" y="172"/>
                  </a:lnTo>
                  <a:lnTo>
                    <a:pt x="38" y="224"/>
                  </a:lnTo>
                  <a:lnTo>
                    <a:pt x="31" y="254"/>
                  </a:lnTo>
                  <a:lnTo>
                    <a:pt x="0" y="315"/>
                  </a:lnTo>
                  <a:lnTo>
                    <a:pt x="27" y="315"/>
                  </a:lnTo>
                  <a:lnTo>
                    <a:pt x="102" y="331"/>
                  </a:lnTo>
                  <a:lnTo>
                    <a:pt x="142" y="335"/>
                  </a:lnTo>
                  <a:lnTo>
                    <a:pt x="163" y="338"/>
                  </a:lnTo>
                  <a:lnTo>
                    <a:pt x="199" y="349"/>
                  </a:lnTo>
                  <a:close/>
                </a:path>
              </a:pathLst>
            </a:custGeom>
            <a:solidFill>
              <a:srgbClr val="FFFF99"/>
            </a:solidFill>
            <a:ln w="0">
              <a:solidFill>
                <a:schemeClr val="tx1"/>
              </a:solidFill>
              <a:prstDash val="solid"/>
              <a:round/>
              <a:headEnd/>
              <a:tailEnd/>
            </a:ln>
          </p:spPr>
          <p:txBody>
            <a:bodyPr/>
            <a:lstStyle/>
            <a:p>
              <a:endParaRPr lang="el-GR"/>
            </a:p>
          </p:txBody>
        </p:sp>
        <p:sp>
          <p:nvSpPr>
            <p:cNvPr id="62498" name="Freeform 33"/>
            <p:cNvSpPr>
              <a:spLocks noChangeAspect="1"/>
            </p:cNvSpPr>
            <p:nvPr/>
          </p:nvSpPr>
          <p:spPr bwMode="auto">
            <a:xfrm>
              <a:off x="2628" y="1733"/>
              <a:ext cx="83" cy="221"/>
            </a:xfrm>
            <a:custGeom>
              <a:avLst/>
              <a:gdLst>
                <a:gd name="T0" fmla="*/ 72 w 79"/>
                <a:gd name="T1" fmla="*/ 70 h 211"/>
                <a:gd name="T2" fmla="*/ 75 w 79"/>
                <a:gd name="T3" fmla="*/ 93 h 211"/>
                <a:gd name="T4" fmla="*/ 79 w 79"/>
                <a:gd name="T5" fmla="*/ 129 h 211"/>
                <a:gd name="T6" fmla="*/ 66 w 79"/>
                <a:gd name="T7" fmla="*/ 168 h 211"/>
                <a:gd name="T8" fmla="*/ 41 w 79"/>
                <a:gd name="T9" fmla="*/ 197 h 211"/>
                <a:gd name="T10" fmla="*/ 36 w 79"/>
                <a:gd name="T11" fmla="*/ 202 h 211"/>
                <a:gd name="T12" fmla="*/ 27 w 79"/>
                <a:gd name="T13" fmla="*/ 211 h 211"/>
                <a:gd name="T14" fmla="*/ 14 w 79"/>
                <a:gd name="T15" fmla="*/ 197 h 211"/>
                <a:gd name="T16" fmla="*/ 4 w 79"/>
                <a:gd name="T17" fmla="*/ 145 h 211"/>
                <a:gd name="T18" fmla="*/ 0 w 79"/>
                <a:gd name="T19" fmla="*/ 95 h 211"/>
                <a:gd name="T20" fmla="*/ 2 w 79"/>
                <a:gd name="T21" fmla="*/ 64 h 211"/>
                <a:gd name="T22" fmla="*/ 11 w 79"/>
                <a:gd name="T23" fmla="*/ 43 h 211"/>
                <a:gd name="T24" fmla="*/ 27 w 79"/>
                <a:gd name="T25" fmla="*/ 9 h 211"/>
                <a:gd name="T26" fmla="*/ 43 w 79"/>
                <a:gd name="T27" fmla="*/ 0 h 211"/>
                <a:gd name="T28" fmla="*/ 52 w 79"/>
                <a:gd name="T29" fmla="*/ 11 h 211"/>
                <a:gd name="T30" fmla="*/ 57 w 79"/>
                <a:gd name="T31" fmla="*/ 30 h 211"/>
                <a:gd name="T32" fmla="*/ 72 w 79"/>
                <a:gd name="T33" fmla="*/ 70 h 2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11"/>
                <a:gd name="T53" fmla="*/ 79 w 79"/>
                <a:gd name="T54" fmla="*/ 211 h 2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11">
                  <a:moveTo>
                    <a:pt x="72" y="70"/>
                  </a:moveTo>
                  <a:lnTo>
                    <a:pt x="75" y="93"/>
                  </a:lnTo>
                  <a:lnTo>
                    <a:pt x="79" y="129"/>
                  </a:lnTo>
                  <a:lnTo>
                    <a:pt x="66" y="168"/>
                  </a:lnTo>
                  <a:lnTo>
                    <a:pt x="41" y="197"/>
                  </a:lnTo>
                  <a:lnTo>
                    <a:pt x="36" y="202"/>
                  </a:lnTo>
                  <a:lnTo>
                    <a:pt x="27" y="211"/>
                  </a:lnTo>
                  <a:lnTo>
                    <a:pt x="14" y="197"/>
                  </a:lnTo>
                  <a:lnTo>
                    <a:pt x="4" y="145"/>
                  </a:lnTo>
                  <a:lnTo>
                    <a:pt x="0" y="95"/>
                  </a:lnTo>
                  <a:lnTo>
                    <a:pt x="2" y="64"/>
                  </a:lnTo>
                  <a:lnTo>
                    <a:pt x="11" y="43"/>
                  </a:lnTo>
                  <a:lnTo>
                    <a:pt x="27" y="9"/>
                  </a:lnTo>
                  <a:lnTo>
                    <a:pt x="43" y="0"/>
                  </a:lnTo>
                  <a:lnTo>
                    <a:pt x="52" y="11"/>
                  </a:lnTo>
                  <a:lnTo>
                    <a:pt x="57" y="30"/>
                  </a:lnTo>
                  <a:lnTo>
                    <a:pt x="72" y="70"/>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2" name="Group 34"/>
          <p:cNvGrpSpPr>
            <a:grpSpLocks/>
          </p:cNvGrpSpPr>
          <p:nvPr/>
        </p:nvGrpSpPr>
        <p:grpSpPr bwMode="auto">
          <a:xfrm flipH="1">
            <a:off x="4881564" y="1150941"/>
            <a:ext cx="782637" cy="2320925"/>
            <a:chOff x="3128" y="712"/>
            <a:chExt cx="1121" cy="3049"/>
          </a:xfrm>
        </p:grpSpPr>
        <p:sp>
          <p:nvSpPr>
            <p:cNvPr id="62494" name="Freeform 35"/>
            <p:cNvSpPr>
              <a:spLocks/>
            </p:cNvSpPr>
            <p:nvPr/>
          </p:nvSpPr>
          <p:spPr bwMode="auto">
            <a:xfrm>
              <a:off x="3260" y="712"/>
              <a:ext cx="924" cy="2053"/>
            </a:xfrm>
            <a:custGeom>
              <a:avLst/>
              <a:gdLst>
                <a:gd name="T0" fmla="*/ 887 w 924"/>
                <a:gd name="T1" fmla="*/ 1988 h 2053"/>
                <a:gd name="T2" fmla="*/ 922 w 924"/>
                <a:gd name="T3" fmla="*/ 1456 h 2053"/>
                <a:gd name="T4" fmla="*/ 897 w 924"/>
                <a:gd name="T5" fmla="*/ 1043 h 2053"/>
                <a:gd name="T6" fmla="*/ 817 w 924"/>
                <a:gd name="T7" fmla="*/ 513 h 2053"/>
                <a:gd name="T8" fmla="*/ 755 w 924"/>
                <a:gd name="T9" fmla="*/ 289 h 2053"/>
                <a:gd name="T10" fmla="*/ 679 w 924"/>
                <a:gd name="T11" fmla="*/ 140 h 2053"/>
                <a:gd name="T12" fmla="*/ 545 w 924"/>
                <a:gd name="T13" fmla="*/ 8 h 2053"/>
                <a:gd name="T14" fmla="*/ 387 w 924"/>
                <a:gd name="T15" fmla="*/ 269 h 2053"/>
                <a:gd name="T16" fmla="*/ 309 w 924"/>
                <a:gd name="T17" fmla="*/ 528 h 2053"/>
                <a:gd name="T18" fmla="*/ 152 w 924"/>
                <a:gd name="T19" fmla="*/ 1028 h 2053"/>
                <a:gd name="T20" fmla="*/ 20 w 924"/>
                <a:gd name="T21" fmla="*/ 1676 h 2053"/>
                <a:gd name="T22" fmla="*/ 7 w 924"/>
                <a:gd name="T23" fmla="*/ 2053 h 2053"/>
                <a:gd name="T24" fmla="*/ 68 w 924"/>
                <a:gd name="T25" fmla="*/ 1884 h 2053"/>
                <a:gd name="T26" fmla="*/ 788 w 924"/>
                <a:gd name="T27" fmla="*/ 1884 h 2053"/>
                <a:gd name="T28" fmla="*/ 887 w 924"/>
                <a:gd name="T29" fmla="*/ 1988 h 20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4"/>
                <a:gd name="T46" fmla="*/ 0 h 2053"/>
                <a:gd name="T47" fmla="*/ 924 w 924"/>
                <a:gd name="T48" fmla="*/ 2053 h 20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4" h="2053">
                  <a:moveTo>
                    <a:pt x="887" y="1988"/>
                  </a:moveTo>
                  <a:cubicBezTo>
                    <a:pt x="904" y="1722"/>
                    <a:pt x="922" y="1456"/>
                    <a:pt x="922" y="1456"/>
                  </a:cubicBezTo>
                  <a:cubicBezTo>
                    <a:pt x="924" y="1299"/>
                    <a:pt x="914" y="1200"/>
                    <a:pt x="897" y="1043"/>
                  </a:cubicBezTo>
                  <a:cubicBezTo>
                    <a:pt x="880" y="886"/>
                    <a:pt x="841" y="639"/>
                    <a:pt x="817" y="513"/>
                  </a:cubicBezTo>
                  <a:cubicBezTo>
                    <a:pt x="793" y="387"/>
                    <a:pt x="778" y="351"/>
                    <a:pt x="755" y="289"/>
                  </a:cubicBezTo>
                  <a:cubicBezTo>
                    <a:pt x="732" y="227"/>
                    <a:pt x="714" y="187"/>
                    <a:pt x="679" y="140"/>
                  </a:cubicBezTo>
                  <a:cubicBezTo>
                    <a:pt x="679" y="140"/>
                    <a:pt x="600" y="0"/>
                    <a:pt x="545" y="8"/>
                  </a:cubicBezTo>
                  <a:cubicBezTo>
                    <a:pt x="490" y="16"/>
                    <a:pt x="387" y="269"/>
                    <a:pt x="387" y="269"/>
                  </a:cubicBezTo>
                  <a:cubicBezTo>
                    <a:pt x="387" y="269"/>
                    <a:pt x="348" y="402"/>
                    <a:pt x="309" y="528"/>
                  </a:cubicBezTo>
                  <a:cubicBezTo>
                    <a:pt x="270" y="654"/>
                    <a:pt x="200" y="837"/>
                    <a:pt x="152" y="1028"/>
                  </a:cubicBezTo>
                  <a:cubicBezTo>
                    <a:pt x="104" y="1219"/>
                    <a:pt x="40" y="1506"/>
                    <a:pt x="20" y="1676"/>
                  </a:cubicBezTo>
                  <a:cubicBezTo>
                    <a:pt x="0" y="1846"/>
                    <a:pt x="8" y="1884"/>
                    <a:pt x="7" y="2053"/>
                  </a:cubicBezTo>
                  <a:cubicBezTo>
                    <a:pt x="37" y="1968"/>
                    <a:pt x="68" y="1884"/>
                    <a:pt x="68" y="1884"/>
                  </a:cubicBezTo>
                  <a:lnTo>
                    <a:pt x="788" y="1884"/>
                  </a:lnTo>
                  <a:cubicBezTo>
                    <a:pt x="788" y="1884"/>
                    <a:pt x="837" y="1936"/>
                    <a:pt x="887" y="1988"/>
                  </a:cubicBezTo>
                  <a:close/>
                </a:path>
              </a:pathLst>
            </a:custGeom>
            <a:solidFill>
              <a:srgbClr val="FFFF99"/>
            </a:solidFill>
            <a:ln w="0" cap="flat" cmpd="sng">
              <a:solidFill>
                <a:schemeClr val="tx1"/>
              </a:solidFill>
              <a:prstDash val="solid"/>
              <a:round/>
              <a:headEnd type="none" w="med" len="med"/>
              <a:tailEnd type="none" w="med" len="med"/>
            </a:ln>
          </p:spPr>
          <p:txBody>
            <a:bodyPr/>
            <a:lstStyle/>
            <a:p>
              <a:endParaRPr lang="el-GR"/>
            </a:p>
          </p:txBody>
        </p:sp>
        <p:sp>
          <p:nvSpPr>
            <p:cNvPr id="62495" name="Freeform 36"/>
            <p:cNvSpPr>
              <a:spLocks/>
            </p:cNvSpPr>
            <p:nvPr/>
          </p:nvSpPr>
          <p:spPr bwMode="auto">
            <a:xfrm>
              <a:off x="3128" y="2389"/>
              <a:ext cx="1121" cy="1372"/>
            </a:xfrm>
            <a:custGeom>
              <a:avLst/>
              <a:gdLst>
                <a:gd name="T0" fmla="*/ 139 w 1121"/>
                <a:gd name="T1" fmla="*/ 376 h 1372"/>
                <a:gd name="T2" fmla="*/ 82 w 1121"/>
                <a:gd name="T3" fmla="*/ 666 h 1372"/>
                <a:gd name="T4" fmla="*/ 9 w 1121"/>
                <a:gd name="T5" fmla="*/ 1032 h 1372"/>
                <a:gd name="T6" fmla="*/ 25 w 1121"/>
                <a:gd name="T7" fmla="*/ 1314 h 1372"/>
                <a:gd name="T8" fmla="*/ 116 w 1121"/>
                <a:gd name="T9" fmla="*/ 1372 h 1372"/>
                <a:gd name="T10" fmla="*/ 368 w 1121"/>
                <a:gd name="T11" fmla="*/ 1369 h 1372"/>
                <a:gd name="T12" fmla="*/ 562 w 1121"/>
                <a:gd name="T13" fmla="*/ 1362 h 1372"/>
                <a:gd name="T14" fmla="*/ 839 w 1121"/>
                <a:gd name="T15" fmla="*/ 1357 h 1372"/>
                <a:gd name="T16" fmla="*/ 1024 w 1121"/>
                <a:gd name="T17" fmla="*/ 1311 h 1372"/>
                <a:gd name="T18" fmla="*/ 1075 w 1121"/>
                <a:gd name="T19" fmla="*/ 1243 h 1372"/>
                <a:gd name="T20" fmla="*/ 1112 w 1121"/>
                <a:gd name="T21" fmla="*/ 1056 h 1372"/>
                <a:gd name="T22" fmla="*/ 1114 w 1121"/>
                <a:gd name="T23" fmla="*/ 930 h 1372"/>
                <a:gd name="T24" fmla="*/ 1111 w 1121"/>
                <a:gd name="T25" fmla="*/ 790 h 1372"/>
                <a:gd name="T26" fmla="*/ 1051 w 1121"/>
                <a:gd name="T27" fmla="*/ 424 h 1372"/>
                <a:gd name="T28" fmla="*/ 1020 w 1121"/>
                <a:gd name="T29" fmla="*/ 312 h 1372"/>
                <a:gd name="T30" fmla="*/ 993 w 1121"/>
                <a:gd name="T31" fmla="*/ 226 h 1372"/>
                <a:gd name="T32" fmla="*/ 931 w 1121"/>
                <a:gd name="T33" fmla="*/ 134 h 1372"/>
                <a:gd name="T34" fmla="*/ 860 w 1121"/>
                <a:gd name="T35" fmla="*/ 94 h 1372"/>
                <a:gd name="T36" fmla="*/ 762 w 1121"/>
                <a:gd name="T37" fmla="*/ 48 h 1372"/>
                <a:gd name="T38" fmla="*/ 634 w 1121"/>
                <a:gd name="T39" fmla="*/ 13 h 1372"/>
                <a:gd name="T40" fmla="*/ 477 w 1121"/>
                <a:gd name="T41" fmla="*/ 18 h 1372"/>
                <a:gd name="T42" fmla="*/ 265 w 1121"/>
                <a:gd name="T43" fmla="*/ 124 h 1372"/>
                <a:gd name="T44" fmla="*/ 170 w 1121"/>
                <a:gd name="T45" fmla="*/ 223 h 1372"/>
                <a:gd name="T46" fmla="*/ 139 w 1121"/>
                <a:gd name="T47" fmla="*/ 376 h 13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1"/>
                <a:gd name="T73" fmla="*/ 0 h 1372"/>
                <a:gd name="T74" fmla="*/ 1121 w 1121"/>
                <a:gd name="T75" fmla="*/ 1372 h 13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1" h="1372">
                  <a:moveTo>
                    <a:pt x="139" y="376"/>
                  </a:moveTo>
                  <a:lnTo>
                    <a:pt x="82" y="666"/>
                  </a:lnTo>
                  <a:cubicBezTo>
                    <a:pt x="60" y="775"/>
                    <a:pt x="18" y="924"/>
                    <a:pt x="9" y="1032"/>
                  </a:cubicBezTo>
                  <a:cubicBezTo>
                    <a:pt x="0" y="1142"/>
                    <a:pt x="10" y="1258"/>
                    <a:pt x="25" y="1314"/>
                  </a:cubicBezTo>
                  <a:cubicBezTo>
                    <a:pt x="40" y="1370"/>
                    <a:pt x="78" y="1372"/>
                    <a:pt x="116" y="1372"/>
                  </a:cubicBezTo>
                  <a:cubicBezTo>
                    <a:pt x="154" y="1372"/>
                    <a:pt x="291" y="1370"/>
                    <a:pt x="368" y="1369"/>
                  </a:cubicBezTo>
                  <a:cubicBezTo>
                    <a:pt x="445" y="1368"/>
                    <a:pt x="484" y="1364"/>
                    <a:pt x="562" y="1362"/>
                  </a:cubicBezTo>
                  <a:cubicBezTo>
                    <a:pt x="640" y="1360"/>
                    <a:pt x="762" y="1365"/>
                    <a:pt x="839" y="1357"/>
                  </a:cubicBezTo>
                  <a:cubicBezTo>
                    <a:pt x="916" y="1349"/>
                    <a:pt x="985" y="1330"/>
                    <a:pt x="1024" y="1311"/>
                  </a:cubicBezTo>
                  <a:cubicBezTo>
                    <a:pt x="1063" y="1292"/>
                    <a:pt x="1063" y="1281"/>
                    <a:pt x="1075" y="1243"/>
                  </a:cubicBezTo>
                  <a:cubicBezTo>
                    <a:pt x="1087" y="1205"/>
                    <a:pt x="1106" y="1109"/>
                    <a:pt x="1112" y="1056"/>
                  </a:cubicBezTo>
                  <a:cubicBezTo>
                    <a:pt x="1118" y="1003"/>
                    <a:pt x="1114" y="974"/>
                    <a:pt x="1114" y="930"/>
                  </a:cubicBezTo>
                  <a:cubicBezTo>
                    <a:pt x="1114" y="886"/>
                    <a:pt x="1121" y="873"/>
                    <a:pt x="1111" y="790"/>
                  </a:cubicBezTo>
                  <a:cubicBezTo>
                    <a:pt x="1101" y="707"/>
                    <a:pt x="1066" y="504"/>
                    <a:pt x="1051" y="424"/>
                  </a:cubicBezTo>
                  <a:lnTo>
                    <a:pt x="1020" y="312"/>
                  </a:lnTo>
                  <a:lnTo>
                    <a:pt x="993" y="226"/>
                  </a:lnTo>
                  <a:cubicBezTo>
                    <a:pt x="978" y="196"/>
                    <a:pt x="953" y="156"/>
                    <a:pt x="931" y="134"/>
                  </a:cubicBezTo>
                  <a:cubicBezTo>
                    <a:pt x="909" y="112"/>
                    <a:pt x="888" y="108"/>
                    <a:pt x="860" y="94"/>
                  </a:cubicBezTo>
                  <a:cubicBezTo>
                    <a:pt x="832" y="80"/>
                    <a:pt x="799" y="60"/>
                    <a:pt x="762" y="48"/>
                  </a:cubicBezTo>
                  <a:cubicBezTo>
                    <a:pt x="725" y="36"/>
                    <a:pt x="681" y="18"/>
                    <a:pt x="634" y="13"/>
                  </a:cubicBezTo>
                  <a:cubicBezTo>
                    <a:pt x="587" y="8"/>
                    <a:pt x="543" y="0"/>
                    <a:pt x="477" y="18"/>
                  </a:cubicBezTo>
                  <a:cubicBezTo>
                    <a:pt x="411" y="36"/>
                    <a:pt x="322" y="81"/>
                    <a:pt x="265" y="124"/>
                  </a:cubicBezTo>
                  <a:cubicBezTo>
                    <a:pt x="214" y="158"/>
                    <a:pt x="191" y="181"/>
                    <a:pt x="170" y="223"/>
                  </a:cubicBezTo>
                  <a:cubicBezTo>
                    <a:pt x="149" y="265"/>
                    <a:pt x="145" y="344"/>
                    <a:pt x="139" y="376"/>
                  </a:cubicBezTo>
                  <a:close/>
                </a:path>
              </a:pathLst>
            </a:custGeom>
            <a:solidFill>
              <a:schemeClr val="bg1"/>
            </a:solidFill>
            <a:ln w="0" cap="flat" cmpd="sng">
              <a:solidFill>
                <a:schemeClr val="tx1"/>
              </a:solidFill>
              <a:prstDash val="solid"/>
              <a:round/>
              <a:headEnd type="none" w="med" len="med"/>
              <a:tailEnd type="none" w="med" len="med"/>
            </a:ln>
          </p:spPr>
          <p:txBody>
            <a:bodyPr/>
            <a:lstStyle/>
            <a:p>
              <a:endParaRPr lang="el-GR"/>
            </a:p>
          </p:txBody>
        </p:sp>
      </p:grpSp>
      <p:grpSp>
        <p:nvGrpSpPr>
          <p:cNvPr id="13" name="Group 37"/>
          <p:cNvGrpSpPr>
            <a:grpSpLocks/>
          </p:cNvGrpSpPr>
          <p:nvPr/>
        </p:nvGrpSpPr>
        <p:grpSpPr bwMode="auto">
          <a:xfrm flipH="1">
            <a:off x="4281491" y="1331913"/>
            <a:ext cx="608012" cy="2012950"/>
            <a:chOff x="3128" y="712"/>
            <a:chExt cx="1121" cy="3049"/>
          </a:xfrm>
        </p:grpSpPr>
        <p:sp>
          <p:nvSpPr>
            <p:cNvPr id="62492" name="Freeform 38"/>
            <p:cNvSpPr>
              <a:spLocks/>
            </p:cNvSpPr>
            <p:nvPr/>
          </p:nvSpPr>
          <p:spPr bwMode="auto">
            <a:xfrm>
              <a:off x="3260" y="712"/>
              <a:ext cx="924" cy="2053"/>
            </a:xfrm>
            <a:custGeom>
              <a:avLst/>
              <a:gdLst>
                <a:gd name="T0" fmla="*/ 887 w 924"/>
                <a:gd name="T1" fmla="*/ 1988 h 2053"/>
                <a:gd name="T2" fmla="*/ 922 w 924"/>
                <a:gd name="T3" fmla="*/ 1456 h 2053"/>
                <a:gd name="T4" fmla="*/ 897 w 924"/>
                <a:gd name="T5" fmla="*/ 1043 h 2053"/>
                <a:gd name="T6" fmla="*/ 817 w 924"/>
                <a:gd name="T7" fmla="*/ 513 h 2053"/>
                <a:gd name="T8" fmla="*/ 755 w 924"/>
                <a:gd name="T9" fmla="*/ 289 h 2053"/>
                <a:gd name="T10" fmla="*/ 679 w 924"/>
                <a:gd name="T11" fmla="*/ 140 h 2053"/>
                <a:gd name="T12" fmla="*/ 545 w 924"/>
                <a:gd name="T13" fmla="*/ 8 h 2053"/>
                <a:gd name="T14" fmla="*/ 387 w 924"/>
                <a:gd name="T15" fmla="*/ 269 h 2053"/>
                <a:gd name="T16" fmla="*/ 309 w 924"/>
                <a:gd name="T17" fmla="*/ 528 h 2053"/>
                <a:gd name="T18" fmla="*/ 152 w 924"/>
                <a:gd name="T19" fmla="*/ 1028 h 2053"/>
                <a:gd name="T20" fmla="*/ 20 w 924"/>
                <a:gd name="T21" fmla="*/ 1676 h 2053"/>
                <a:gd name="T22" fmla="*/ 7 w 924"/>
                <a:gd name="T23" fmla="*/ 2053 h 2053"/>
                <a:gd name="T24" fmla="*/ 68 w 924"/>
                <a:gd name="T25" fmla="*/ 1884 h 2053"/>
                <a:gd name="T26" fmla="*/ 788 w 924"/>
                <a:gd name="T27" fmla="*/ 1884 h 2053"/>
                <a:gd name="T28" fmla="*/ 887 w 924"/>
                <a:gd name="T29" fmla="*/ 1988 h 20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4"/>
                <a:gd name="T46" fmla="*/ 0 h 2053"/>
                <a:gd name="T47" fmla="*/ 924 w 924"/>
                <a:gd name="T48" fmla="*/ 2053 h 20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4" h="2053">
                  <a:moveTo>
                    <a:pt x="887" y="1988"/>
                  </a:moveTo>
                  <a:cubicBezTo>
                    <a:pt x="904" y="1722"/>
                    <a:pt x="922" y="1456"/>
                    <a:pt x="922" y="1456"/>
                  </a:cubicBezTo>
                  <a:cubicBezTo>
                    <a:pt x="924" y="1299"/>
                    <a:pt x="914" y="1200"/>
                    <a:pt x="897" y="1043"/>
                  </a:cubicBezTo>
                  <a:cubicBezTo>
                    <a:pt x="880" y="886"/>
                    <a:pt x="841" y="639"/>
                    <a:pt x="817" y="513"/>
                  </a:cubicBezTo>
                  <a:cubicBezTo>
                    <a:pt x="793" y="387"/>
                    <a:pt x="778" y="351"/>
                    <a:pt x="755" y="289"/>
                  </a:cubicBezTo>
                  <a:cubicBezTo>
                    <a:pt x="732" y="227"/>
                    <a:pt x="714" y="187"/>
                    <a:pt x="679" y="140"/>
                  </a:cubicBezTo>
                  <a:cubicBezTo>
                    <a:pt x="679" y="140"/>
                    <a:pt x="600" y="0"/>
                    <a:pt x="545" y="8"/>
                  </a:cubicBezTo>
                  <a:cubicBezTo>
                    <a:pt x="490" y="16"/>
                    <a:pt x="387" y="269"/>
                    <a:pt x="387" y="269"/>
                  </a:cubicBezTo>
                  <a:cubicBezTo>
                    <a:pt x="387" y="269"/>
                    <a:pt x="348" y="402"/>
                    <a:pt x="309" y="528"/>
                  </a:cubicBezTo>
                  <a:cubicBezTo>
                    <a:pt x="270" y="654"/>
                    <a:pt x="200" y="837"/>
                    <a:pt x="152" y="1028"/>
                  </a:cubicBezTo>
                  <a:cubicBezTo>
                    <a:pt x="104" y="1219"/>
                    <a:pt x="40" y="1506"/>
                    <a:pt x="20" y="1676"/>
                  </a:cubicBezTo>
                  <a:cubicBezTo>
                    <a:pt x="0" y="1846"/>
                    <a:pt x="8" y="1884"/>
                    <a:pt x="7" y="2053"/>
                  </a:cubicBezTo>
                  <a:cubicBezTo>
                    <a:pt x="37" y="1968"/>
                    <a:pt x="68" y="1884"/>
                    <a:pt x="68" y="1884"/>
                  </a:cubicBezTo>
                  <a:lnTo>
                    <a:pt x="788" y="1884"/>
                  </a:lnTo>
                  <a:cubicBezTo>
                    <a:pt x="788" y="1884"/>
                    <a:pt x="837" y="1936"/>
                    <a:pt x="887" y="1988"/>
                  </a:cubicBezTo>
                  <a:close/>
                </a:path>
              </a:pathLst>
            </a:custGeom>
            <a:solidFill>
              <a:srgbClr val="FFFF99"/>
            </a:solidFill>
            <a:ln w="0" cap="flat" cmpd="sng">
              <a:solidFill>
                <a:schemeClr val="tx1"/>
              </a:solidFill>
              <a:prstDash val="solid"/>
              <a:round/>
              <a:headEnd type="none" w="med" len="med"/>
              <a:tailEnd type="none" w="med" len="med"/>
            </a:ln>
          </p:spPr>
          <p:txBody>
            <a:bodyPr/>
            <a:lstStyle/>
            <a:p>
              <a:endParaRPr lang="el-GR"/>
            </a:p>
          </p:txBody>
        </p:sp>
        <p:sp>
          <p:nvSpPr>
            <p:cNvPr id="62493" name="Freeform 39"/>
            <p:cNvSpPr>
              <a:spLocks/>
            </p:cNvSpPr>
            <p:nvPr/>
          </p:nvSpPr>
          <p:spPr bwMode="auto">
            <a:xfrm>
              <a:off x="3128" y="2389"/>
              <a:ext cx="1121" cy="1372"/>
            </a:xfrm>
            <a:custGeom>
              <a:avLst/>
              <a:gdLst>
                <a:gd name="T0" fmla="*/ 139 w 1121"/>
                <a:gd name="T1" fmla="*/ 376 h 1372"/>
                <a:gd name="T2" fmla="*/ 82 w 1121"/>
                <a:gd name="T3" fmla="*/ 666 h 1372"/>
                <a:gd name="T4" fmla="*/ 9 w 1121"/>
                <a:gd name="T5" fmla="*/ 1032 h 1372"/>
                <a:gd name="T6" fmla="*/ 25 w 1121"/>
                <a:gd name="T7" fmla="*/ 1314 h 1372"/>
                <a:gd name="T8" fmla="*/ 116 w 1121"/>
                <a:gd name="T9" fmla="*/ 1372 h 1372"/>
                <a:gd name="T10" fmla="*/ 368 w 1121"/>
                <a:gd name="T11" fmla="*/ 1369 h 1372"/>
                <a:gd name="T12" fmla="*/ 562 w 1121"/>
                <a:gd name="T13" fmla="*/ 1362 h 1372"/>
                <a:gd name="T14" fmla="*/ 839 w 1121"/>
                <a:gd name="T15" fmla="*/ 1357 h 1372"/>
                <a:gd name="T16" fmla="*/ 1024 w 1121"/>
                <a:gd name="T17" fmla="*/ 1311 h 1372"/>
                <a:gd name="T18" fmla="*/ 1075 w 1121"/>
                <a:gd name="T19" fmla="*/ 1243 h 1372"/>
                <a:gd name="T20" fmla="*/ 1112 w 1121"/>
                <a:gd name="T21" fmla="*/ 1056 h 1372"/>
                <a:gd name="T22" fmla="*/ 1114 w 1121"/>
                <a:gd name="T23" fmla="*/ 930 h 1372"/>
                <a:gd name="T24" fmla="*/ 1111 w 1121"/>
                <a:gd name="T25" fmla="*/ 790 h 1372"/>
                <a:gd name="T26" fmla="*/ 1051 w 1121"/>
                <a:gd name="T27" fmla="*/ 424 h 1372"/>
                <a:gd name="T28" fmla="*/ 1020 w 1121"/>
                <a:gd name="T29" fmla="*/ 312 h 1372"/>
                <a:gd name="T30" fmla="*/ 993 w 1121"/>
                <a:gd name="T31" fmla="*/ 226 h 1372"/>
                <a:gd name="T32" fmla="*/ 931 w 1121"/>
                <a:gd name="T33" fmla="*/ 134 h 1372"/>
                <a:gd name="T34" fmla="*/ 860 w 1121"/>
                <a:gd name="T35" fmla="*/ 94 h 1372"/>
                <a:gd name="T36" fmla="*/ 762 w 1121"/>
                <a:gd name="T37" fmla="*/ 48 h 1372"/>
                <a:gd name="T38" fmla="*/ 634 w 1121"/>
                <a:gd name="T39" fmla="*/ 13 h 1372"/>
                <a:gd name="T40" fmla="*/ 477 w 1121"/>
                <a:gd name="T41" fmla="*/ 18 h 1372"/>
                <a:gd name="T42" fmla="*/ 265 w 1121"/>
                <a:gd name="T43" fmla="*/ 124 h 1372"/>
                <a:gd name="T44" fmla="*/ 170 w 1121"/>
                <a:gd name="T45" fmla="*/ 223 h 1372"/>
                <a:gd name="T46" fmla="*/ 139 w 1121"/>
                <a:gd name="T47" fmla="*/ 376 h 13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1"/>
                <a:gd name="T73" fmla="*/ 0 h 1372"/>
                <a:gd name="T74" fmla="*/ 1121 w 1121"/>
                <a:gd name="T75" fmla="*/ 1372 h 13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1" h="1372">
                  <a:moveTo>
                    <a:pt x="139" y="376"/>
                  </a:moveTo>
                  <a:lnTo>
                    <a:pt x="82" y="666"/>
                  </a:lnTo>
                  <a:cubicBezTo>
                    <a:pt x="60" y="775"/>
                    <a:pt x="18" y="924"/>
                    <a:pt x="9" y="1032"/>
                  </a:cubicBezTo>
                  <a:cubicBezTo>
                    <a:pt x="0" y="1142"/>
                    <a:pt x="10" y="1258"/>
                    <a:pt x="25" y="1314"/>
                  </a:cubicBezTo>
                  <a:cubicBezTo>
                    <a:pt x="40" y="1370"/>
                    <a:pt x="78" y="1372"/>
                    <a:pt x="116" y="1372"/>
                  </a:cubicBezTo>
                  <a:cubicBezTo>
                    <a:pt x="154" y="1372"/>
                    <a:pt x="291" y="1370"/>
                    <a:pt x="368" y="1369"/>
                  </a:cubicBezTo>
                  <a:cubicBezTo>
                    <a:pt x="445" y="1368"/>
                    <a:pt x="484" y="1364"/>
                    <a:pt x="562" y="1362"/>
                  </a:cubicBezTo>
                  <a:cubicBezTo>
                    <a:pt x="640" y="1360"/>
                    <a:pt x="762" y="1365"/>
                    <a:pt x="839" y="1357"/>
                  </a:cubicBezTo>
                  <a:cubicBezTo>
                    <a:pt x="916" y="1349"/>
                    <a:pt x="985" y="1330"/>
                    <a:pt x="1024" y="1311"/>
                  </a:cubicBezTo>
                  <a:cubicBezTo>
                    <a:pt x="1063" y="1292"/>
                    <a:pt x="1063" y="1281"/>
                    <a:pt x="1075" y="1243"/>
                  </a:cubicBezTo>
                  <a:cubicBezTo>
                    <a:pt x="1087" y="1205"/>
                    <a:pt x="1106" y="1109"/>
                    <a:pt x="1112" y="1056"/>
                  </a:cubicBezTo>
                  <a:cubicBezTo>
                    <a:pt x="1118" y="1003"/>
                    <a:pt x="1114" y="974"/>
                    <a:pt x="1114" y="930"/>
                  </a:cubicBezTo>
                  <a:cubicBezTo>
                    <a:pt x="1114" y="886"/>
                    <a:pt x="1121" y="873"/>
                    <a:pt x="1111" y="790"/>
                  </a:cubicBezTo>
                  <a:cubicBezTo>
                    <a:pt x="1101" y="707"/>
                    <a:pt x="1066" y="504"/>
                    <a:pt x="1051" y="424"/>
                  </a:cubicBezTo>
                  <a:lnTo>
                    <a:pt x="1020" y="312"/>
                  </a:lnTo>
                  <a:lnTo>
                    <a:pt x="993" y="226"/>
                  </a:lnTo>
                  <a:cubicBezTo>
                    <a:pt x="978" y="196"/>
                    <a:pt x="953" y="156"/>
                    <a:pt x="931" y="134"/>
                  </a:cubicBezTo>
                  <a:cubicBezTo>
                    <a:pt x="909" y="112"/>
                    <a:pt x="888" y="108"/>
                    <a:pt x="860" y="94"/>
                  </a:cubicBezTo>
                  <a:cubicBezTo>
                    <a:pt x="832" y="80"/>
                    <a:pt x="799" y="60"/>
                    <a:pt x="762" y="48"/>
                  </a:cubicBezTo>
                  <a:cubicBezTo>
                    <a:pt x="725" y="36"/>
                    <a:pt x="681" y="18"/>
                    <a:pt x="634" y="13"/>
                  </a:cubicBezTo>
                  <a:cubicBezTo>
                    <a:pt x="587" y="8"/>
                    <a:pt x="543" y="0"/>
                    <a:pt x="477" y="18"/>
                  </a:cubicBezTo>
                  <a:cubicBezTo>
                    <a:pt x="411" y="36"/>
                    <a:pt x="322" y="81"/>
                    <a:pt x="265" y="124"/>
                  </a:cubicBezTo>
                  <a:cubicBezTo>
                    <a:pt x="214" y="158"/>
                    <a:pt x="191" y="181"/>
                    <a:pt x="170" y="223"/>
                  </a:cubicBezTo>
                  <a:cubicBezTo>
                    <a:pt x="149" y="265"/>
                    <a:pt x="145" y="344"/>
                    <a:pt x="139" y="376"/>
                  </a:cubicBezTo>
                  <a:close/>
                </a:path>
              </a:pathLst>
            </a:custGeom>
            <a:solidFill>
              <a:schemeClr val="bg1"/>
            </a:solidFill>
            <a:ln w="0" cap="flat" cmpd="sng">
              <a:solidFill>
                <a:schemeClr val="tx1"/>
              </a:solidFill>
              <a:prstDash val="solid"/>
              <a:round/>
              <a:headEnd type="none" w="med" len="med"/>
              <a:tailEnd type="none" w="med" len="med"/>
            </a:ln>
          </p:spPr>
          <p:txBody>
            <a:bodyPr/>
            <a:lstStyle/>
            <a:p>
              <a:endParaRPr lang="el-GR"/>
            </a:p>
          </p:txBody>
        </p:sp>
      </p:grpSp>
      <p:sp>
        <p:nvSpPr>
          <p:cNvPr id="62479" name="Freeform 40"/>
          <p:cNvSpPr>
            <a:spLocks/>
          </p:cNvSpPr>
          <p:nvPr/>
        </p:nvSpPr>
        <p:spPr bwMode="auto">
          <a:xfrm>
            <a:off x="3571876" y="1030289"/>
            <a:ext cx="3692525" cy="4630737"/>
          </a:xfrm>
          <a:custGeom>
            <a:avLst/>
            <a:gdLst>
              <a:gd name="T0" fmla="*/ 2275 w 2326"/>
              <a:gd name="T1" fmla="*/ 3035 h 3035"/>
              <a:gd name="T2" fmla="*/ 2215 w 2326"/>
              <a:gd name="T3" fmla="*/ 3035 h 3035"/>
              <a:gd name="T4" fmla="*/ 192 w 2326"/>
              <a:gd name="T5" fmla="*/ 3035 h 3035"/>
              <a:gd name="T6" fmla="*/ 192 w 2326"/>
              <a:gd name="T7" fmla="*/ 1455 h 3035"/>
              <a:gd name="T8" fmla="*/ 0 w 2326"/>
              <a:gd name="T9" fmla="*/ 1455 h 3035"/>
              <a:gd name="T10" fmla="*/ 0 w 2326"/>
              <a:gd name="T11" fmla="*/ 0 h 3035"/>
              <a:gd name="T12" fmla="*/ 2326 w 2326"/>
              <a:gd name="T13" fmla="*/ 0 h 3035"/>
              <a:gd name="T14" fmla="*/ 0 60000 65536"/>
              <a:gd name="T15" fmla="*/ 0 60000 65536"/>
              <a:gd name="T16" fmla="*/ 0 60000 65536"/>
              <a:gd name="T17" fmla="*/ 0 60000 65536"/>
              <a:gd name="T18" fmla="*/ 0 60000 65536"/>
              <a:gd name="T19" fmla="*/ 0 60000 65536"/>
              <a:gd name="T20" fmla="*/ 0 60000 65536"/>
              <a:gd name="T21" fmla="*/ 0 w 2326"/>
              <a:gd name="T22" fmla="*/ 0 h 3035"/>
              <a:gd name="T23" fmla="*/ 2326 w 2326"/>
              <a:gd name="T24" fmla="*/ 3035 h 30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26" h="3035">
                <a:moveTo>
                  <a:pt x="2275" y="3035"/>
                </a:moveTo>
                <a:cubicBezTo>
                  <a:pt x="2255" y="3035"/>
                  <a:pt x="2235" y="3035"/>
                  <a:pt x="2215" y="3035"/>
                </a:cubicBezTo>
                <a:lnTo>
                  <a:pt x="192" y="3035"/>
                </a:lnTo>
                <a:lnTo>
                  <a:pt x="192" y="1455"/>
                </a:lnTo>
                <a:lnTo>
                  <a:pt x="0" y="1455"/>
                </a:lnTo>
                <a:lnTo>
                  <a:pt x="0" y="0"/>
                </a:lnTo>
                <a:lnTo>
                  <a:pt x="2326" y="0"/>
                </a:lnTo>
              </a:path>
            </a:pathLst>
          </a:custGeom>
          <a:noFill/>
          <a:ln w="38100" cmpd="sng">
            <a:solidFill>
              <a:srgbClr val="FF9900"/>
            </a:solidFill>
            <a:round/>
            <a:headEnd type="triangle" w="med" len="med"/>
            <a:tailEnd type="triangle" w="med" len="med"/>
          </a:ln>
        </p:spPr>
        <p:txBody>
          <a:bodyPr/>
          <a:lstStyle/>
          <a:p>
            <a:endParaRPr lang="el-GR"/>
          </a:p>
        </p:txBody>
      </p:sp>
      <p:sp>
        <p:nvSpPr>
          <p:cNvPr id="62480" name="Text Box 41"/>
          <p:cNvSpPr txBox="1">
            <a:spLocks noChangeArrowheads="1"/>
          </p:cNvSpPr>
          <p:nvPr/>
        </p:nvSpPr>
        <p:spPr bwMode="auto">
          <a:xfrm>
            <a:off x="5994400" y="3282950"/>
            <a:ext cx="2165978" cy="369332"/>
          </a:xfrm>
          <a:prstGeom prst="rect">
            <a:avLst/>
          </a:prstGeom>
          <a:noFill/>
          <a:ln w="9525">
            <a:noFill/>
            <a:miter lim="800000"/>
            <a:headEnd/>
            <a:tailEnd/>
          </a:ln>
        </p:spPr>
        <p:txBody>
          <a:bodyPr wrap="none">
            <a:spAutoFit/>
          </a:bodyPr>
          <a:lstStyle/>
          <a:p>
            <a:r>
              <a:rPr lang="el-GR"/>
              <a:t>13+12+11+21+22+23</a:t>
            </a:r>
          </a:p>
        </p:txBody>
      </p:sp>
      <p:sp>
        <p:nvSpPr>
          <p:cNvPr id="62481" name="Text Box 42"/>
          <p:cNvSpPr txBox="1">
            <a:spLocks noChangeArrowheads="1"/>
          </p:cNvSpPr>
          <p:nvPr/>
        </p:nvSpPr>
        <p:spPr bwMode="auto">
          <a:xfrm>
            <a:off x="5995988" y="2832100"/>
            <a:ext cx="2165978" cy="369332"/>
          </a:xfrm>
          <a:prstGeom prst="rect">
            <a:avLst/>
          </a:prstGeom>
          <a:noFill/>
          <a:ln w="9525">
            <a:noFill/>
            <a:miter lim="800000"/>
            <a:headEnd/>
            <a:tailEnd/>
          </a:ln>
        </p:spPr>
        <p:txBody>
          <a:bodyPr wrap="none">
            <a:spAutoFit/>
          </a:bodyPr>
          <a:lstStyle/>
          <a:p>
            <a:r>
              <a:rPr lang="el-GR"/>
              <a:t>33+32+31+41+42+43</a:t>
            </a:r>
          </a:p>
        </p:txBody>
      </p:sp>
      <p:sp>
        <p:nvSpPr>
          <p:cNvPr id="62482" name="Line 43"/>
          <p:cNvSpPr>
            <a:spLocks noChangeShapeType="1"/>
          </p:cNvSpPr>
          <p:nvPr/>
        </p:nvSpPr>
        <p:spPr bwMode="auto">
          <a:xfrm>
            <a:off x="6013453" y="3305175"/>
            <a:ext cx="2814639" cy="0"/>
          </a:xfrm>
          <a:prstGeom prst="line">
            <a:avLst/>
          </a:prstGeom>
          <a:noFill/>
          <a:ln w="19050">
            <a:solidFill>
              <a:schemeClr val="tx1"/>
            </a:solidFill>
            <a:round/>
            <a:headEnd/>
            <a:tailEnd/>
          </a:ln>
        </p:spPr>
        <p:txBody>
          <a:bodyPr/>
          <a:lstStyle/>
          <a:p>
            <a:endParaRPr lang="el-GR"/>
          </a:p>
        </p:txBody>
      </p:sp>
      <p:sp>
        <p:nvSpPr>
          <p:cNvPr id="62483" name="Text Box 44"/>
          <p:cNvSpPr txBox="1">
            <a:spLocks noChangeArrowheads="1"/>
          </p:cNvSpPr>
          <p:nvPr/>
        </p:nvSpPr>
        <p:spPr bwMode="auto">
          <a:xfrm>
            <a:off x="7227891" y="4175125"/>
            <a:ext cx="761747" cy="369332"/>
          </a:xfrm>
          <a:prstGeom prst="rect">
            <a:avLst/>
          </a:prstGeom>
          <a:noFill/>
          <a:ln w="9525">
            <a:noFill/>
            <a:miter lim="800000"/>
            <a:headEnd/>
            <a:tailEnd/>
          </a:ln>
        </p:spPr>
        <p:txBody>
          <a:bodyPr wrap="none">
            <a:spAutoFit/>
          </a:bodyPr>
          <a:lstStyle/>
          <a:p>
            <a:r>
              <a:rPr lang="el-GR"/>
              <a:t>= 0.77</a:t>
            </a:r>
          </a:p>
        </p:txBody>
      </p:sp>
      <p:sp>
        <p:nvSpPr>
          <p:cNvPr id="62484" name="Line 45"/>
          <p:cNvSpPr>
            <a:spLocks noChangeShapeType="1"/>
          </p:cNvSpPr>
          <p:nvPr/>
        </p:nvSpPr>
        <p:spPr bwMode="auto">
          <a:xfrm>
            <a:off x="5708651" y="1149353"/>
            <a:ext cx="0" cy="4348163"/>
          </a:xfrm>
          <a:prstGeom prst="line">
            <a:avLst/>
          </a:prstGeom>
          <a:noFill/>
          <a:ln w="38100">
            <a:solidFill>
              <a:schemeClr val="tx1"/>
            </a:solidFill>
            <a:round/>
            <a:headEnd/>
            <a:tailEnd/>
          </a:ln>
        </p:spPr>
        <p:txBody>
          <a:bodyPr/>
          <a:lstStyle/>
          <a:p>
            <a:endParaRPr lang="el-GR"/>
          </a:p>
        </p:txBody>
      </p:sp>
      <p:sp>
        <p:nvSpPr>
          <p:cNvPr id="62485" name="Text Box 46"/>
          <p:cNvSpPr txBox="1">
            <a:spLocks noChangeArrowheads="1"/>
          </p:cNvSpPr>
          <p:nvPr/>
        </p:nvSpPr>
        <p:spPr bwMode="auto">
          <a:xfrm>
            <a:off x="6889749" y="4413250"/>
            <a:ext cx="301686" cy="369332"/>
          </a:xfrm>
          <a:prstGeom prst="rect">
            <a:avLst/>
          </a:prstGeom>
          <a:noFill/>
          <a:ln w="9525">
            <a:noFill/>
            <a:miter lim="800000"/>
            <a:headEnd/>
            <a:tailEnd/>
          </a:ln>
        </p:spPr>
        <p:txBody>
          <a:bodyPr wrap="none">
            <a:spAutoFit/>
          </a:bodyPr>
          <a:lstStyle/>
          <a:p>
            <a:r>
              <a:rPr lang="el-GR"/>
              <a:t>6</a:t>
            </a:r>
          </a:p>
        </p:txBody>
      </p:sp>
      <p:sp>
        <p:nvSpPr>
          <p:cNvPr id="62486" name="Text Box 47"/>
          <p:cNvSpPr txBox="1">
            <a:spLocks noChangeArrowheads="1"/>
          </p:cNvSpPr>
          <p:nvPr/>
        </p:nvSpPr>
        <p:spPr bwMode="auto">
          <a:xfrm>
            <a:off x="6891337" y="3962400"/>
            <a:ext cx="301686" cy="369332"/>
          </a:xfrm>
          <a:prstGeom prst="rect">
            <a:avLst/>
          </a:prstGeom>
          <a:noFill/>
          <a:ln w="9525">
            <a:noFill/>
            <a:miter lim="800000"/>
            <a:headEnd/>
            <a:tailEnd/>
          </a:ln>
        </p:spPr>
        <p:txBody>
          <a:bodyPr wrap="none">
            <a:spAutoFit/>
          </a:bodyPr>
          <a:lstStyle/>
          <a:p>
            <a:r>
              <a:rPr lang="el-GR"/>
              <a:t>6</a:t>
            </a:r>
          </a:p>
        </p:txBody>
      </p:sp>
      <p:sp>
        <p:nvSpPr>
          <p:cNvPr id="62487" name="Line 48"/>
          <p:cNvSpPr>
            <a:spLocks noChangeShapeType="1"/>
          </p:cNvSpPr>
          <p:nvPr/>
        </p:nvSpPr>
        <p:spPr bwMode="auto">
          <a:xfrm>
            <a:off x="6908800" y="4435475"/>
            <a:ext cx="328613" cy="0"/>
          </a:xfrm>
          <a:prstGeom prst="line">
            <a:avLst/>
          </a:prstGeom>
          <a:noFill/>
          <a:ln w="19050">
            <a:solidFill>
              <a:schemeClr val="tx1"/>
            </a:solidFill>
            <a:round/>
            <a:headEnd/>
            <a:tailEnd/>
          </a:ln>
        </p:spPr>
        <p:txBody>
          <a:bodyPr/>
          <a:lstStyle/>
          <a:p>
            <a:endParaRPr lang="el-GR"/>
          </a:p>
        </p:txBody>
      </p:sp>
      <p:sp>
        <p:nvSpPr>
          <p:cNvPr id="62488" name="Text Box 49"/>
          <p:cNvSpPr txBox="1">
            <a:spLocks noChangeArrowheads="1"/>
          </p:cNvSpPr>
          <p:nvPr/>
        </p:nvSpPr>
        <p:spPr bwMode="auto">
          <a:xfrm>
            <a:off x="461966" y="3295650"/>
            <a:ext cx="761747" cy="369332"/>
          </a:xfrm>
          <a:prstGeom prst="rect">
            <a:avLst/>
          </a:prstGeom>
          <a:noFill/>
          <a:ln w="9525">
            <a:noFill/>
            <a:miter lim="800000"/>
            <a:headEnd/>
            <a:tailEnd/>
          </a:ln>
        </p:spPr>
        <p:txBody>
          <a:bodyPr wrap="none">
            <a:spAutoFit/>
          </a:bodyPr>
          <a:lstStyle/>
          <a:p>
            <a:r>
              <a:rPr lang="el-GR"/>
              <a:t>= 0.9</a:t>
            </a:r>
            <a:r>
              <a:rPr lang="en-US"/>
              <a:t>1</a:t>
            </a:r>
            <a:endParaRPr lang="el-GR"/>
          </a:p>
        </p:txBody>
      </p:sp>
      <p:sp>
        <p:nvSpPr>
          <p:cNvPr id="62489" name="Text Box 50"/>
          <p:cNvSpPr txBox="1">
            <a:spLocks noChangeArrowheads="1"/>
          </p:cNvSpPr>
          <p:nvPr/>
        </p:nvSpPr>
        <p:spPr bwMode="auto">
          <a:xfrm>
            <a:off x="46037" y="3533775"/>
            <a:ext cx="418704" cy="369332"/>
          </a:xfrm>
          <a:prstGeom prst="rect">
            <a:avLst/>
          </a:prstGeom>
          <a:noFill/>
          <a:ln w="9525">
            <a:noFill/>
            <a:miter lim="800000"/>
            <a:headEnd/>
            <a:tailEnd/>
          </a:ln>
        </p:spPr>
        <p:txBody>
          <a:bodyPr wrap="none">
            <a:spAutoFit/>
          </a:bodyPr>
          <a:lstStyle/>
          <a:p>
            <a:r>
              <a:rPr lang="el-GR"/>
              <a:t>12</a:t>
            </a:r>
          </a:p>
        </p:txBody>
      </p:sp>
      <p:sp>
        <p:nvSpPr>
          <p:cNvPr id="62490" name="Text Box 51"/>
          <p:cNvSpPr txBox="1">
            <a:spLocks noChangeArrowheads="1"/>
          </p:cNvSpPr>
          <p:nvPr/>
        </p:nvSpPr>
        <p:spPr bwMode="auto">
          <a:xfrm>
            <a:off x="47624" y="3082925"/>
            <a:ext cx="418704" cy="369332"/>
          </a:xfrm>
          <a:prstGeom prst="rect">
            <a:avLst/>
          </a:prstGeom>
          <a:noFill/>
          <a:ln w="9525">
            <a:noFill/>
            <a:miter lim="800000"/>
            <a:headEnd/>
            <a:tailEnd/>
          </a:ln>
        </p:spPr>
        <p:txBody>
          <a:bodyPr wrap="none">
            <a:spAutoFit/>
          </a:bodyPr>
          <a:lstStyle/>
          <a:p>
            <a:r>
              <a:rPr lang="el-GR"/>
              <a:t>12</a:t>
            </a:r>
          </a:p>
        </p:txBody>
      </p:sp>
      <p:sp>
        <p:nvSpPr>
          <p:cNvPr id="62491" name="Line 52"/>
          <p:cNvSpPr>
            <a:spLocks noChangeShapeType="1"/>
          </p:cNvSpPr>
          <p:nvPr/>
        </p:nvSpPr>
        <p:spPr bwMode="auto">
          <a:xfrm>
            <a:off x="142876" y="3556000"/>
            <a:ext cx="328613" cy="0"/>
          </a:xfrm>
          <a:prstGeom prst="line">
            <a:avLst/>
          </a:prstGeom>
          <a:noFill/>
          <a:ln w="19050">
            <a:solidFill>
              <a:schemeClr val="tx1"/>
            </a:solidFill>
            <a:round/>
            <a:headEnd/>
            <a:tailEnd/>
          </a:ln>
        </p:spPr>
        <p:txBody>
          <a:bodyPr/>
          <a:lstStyle/>
          <a:p>
            <a:endParaRPr lang="el-GR"/>
          </a:p>
        </p:txBody>
      </p:sp>
    </p:spTree>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2"/>
          <p:cNvSpPr>
            <a:spLocks noGrp="1" noChangeArrowheads="1"/>
          </p:cNvSpPr>
          <p:nvPr>
            <p:ph type="title"/>
          </p:nvPr>
        </p:nvSpPr>
        <p:spPr/>
        <p:txBody>
          <a:bodyPr>
            <a:normAutofit fontScale="90000"/>
          </a:bodyPr>
          <a:lstStyle/>
          <a:p>
            <a:pPr eaLnBrk="1" hangingPunct="1"/>
            <a:r>
              <a:rPr lang="el-GR" sz="4000" smtClean="0"/>
              <a:t>Δυσαρμονία </a:t>
            </a:r>
            <a:r>
              <a:rPr lang="en-US" sz="4000" smtClean="0"/>
              <a:t>Bolton</a:t>
            </a:r>
            <a:r>
              <a:rPr lang="el-GR" sz="4000" smtClean="0"/>
              <a:t/>
            </a:r>
            <a:br>
              <a:rPr lang="el-GR" sz="4000" smtClean="0"/>
            </a:br>
            <a:r>
              <a:rPr lang="el-GR" sz="4000" smtClean="0"/>
              <a:t>θεραπευτικές επιλογές</a:t>
            </a:r>
          </a:p>
        </p:txBody>
      </p:sp>
      <p:sp>
        <p:nvSpPr>
          <p:cNvPr id="63491" name="Rectangle 3"/>
          <p:cNvSpPr>
            <a:spLocks noGrp="1" noChangeArrowheads="1"/>
          </p:cNvSpPr>
          <p:nvPr>
            <p:ph type="body" idx="1"/>
          </p:nvPr>
        </p:nvSpPr>
        <p:spPr/>
        <p:txBody>
          <a:bodyPr/>
          <a:lstStyle/>
          <a:p>
            <a:pPr eaLnBrk="1" hangingPunct="1"/>
            <a:r>
              <a:rPr lang="el-GR" smtClean="0"/>
              <a:t>Ποιες;</a:t>
            </a:r>
          </a:p>
        </p:txBody>
      </p:sp>
    </p:spTree>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p:txBody>
          <a:bodyPr>
            <a:normAutofit fontScale="90000"/>
          </a:bodyPr>
          <a:lstStyle/>
          <a:p>
            <a:pPr eaLnBrk="1" hangingPunct="1"/>
            <a:r>
              <a:rPr lang="el-GR" sz="4000" smtClean="0"/>
              <a:t>Δυσαρμονία </a:t>
            </a:r>
            <a:r>
              <a:rPr lang="en-US" sz="4000" smtClean="0"/>
              <a:t>Bolton</a:t>
            </a:r>
            <a:r>
              <a:rPr lang="el-GR" sz="4000" smtClean="0"/>
              <a:t/>
            </a:r>
            <a:br>
              <a:rPr lang="el-GR" sz="4000" smtClean="0"/>
            </a:br>
            <a:r>
              <a:rPr lang="el-GR" sz="4000" smtClean="0"/>
              <a:t>θεραπευτικές επιλογές</a:t>
            </a:r>
          </a:p>
        </p:txBody>
      </p:sp>
      <p:sp>
        <p:nvSpPr>
          <p:cNvPr id="64515" name="Rectangle 3"/>
          <p:cNvSpPr>
            <a:spLocks noGrp="1" noChangeArrowheads="1"/>
          </p:cNvSpPr>
          <p:nvPr>
            <p:ph type="body" idx="1"/>
          </p:nvPr>
        </p:nvSpPr>
        <p:spPr/>
        <p:txBody>
          <a:bodyPr/>
          <a:lstStyle/>
          <a:p>
            <a:pPr eaLnBrk="1" hangingPunct="1"/>
            <a:r>
              <a:rPr lang="el-GR" smtClean="0"/>
              <a:t>Προσθήκη ‘οδοντικής’ ουσίας (π.χ. ανασύσταση άνω πλαγίων)</a:t>
            </a:r>
          </a:p>
          <a:p>
            <a:pPr eaLnBrk="1" hangingPunct="1"/>
            <a:r>
              <a:rPr lang="el-GR" smtClean="0"/>
              <a:t>Αφαίρεση οδοντικής ουσίας (ομόρων επιφανειών)</a:t>
            </a:r>
          </a:p>
          <a:p>
            <a:pPr eaLnBrk="1" hangingPunct="1"/>
            <a:r>
              <a:rPr lang="el-GR" smtClean="0"/>
              <a:t>Επιλεκτικές εξαγωγές (π.χ. κάτω δεύτεροι προγόμφιοι και άνω πρώτοι προγόμφιοι, ένας κάτω τομέας)</a:t>
            </a:r>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110005_R_sm.jpg"/>
          <p:cNvPicPr>
            <a:picLocks noChangeAspect="1"/>
          </p:cNvPicPr>
          <p:nvPr/>
        </p:nvPicPr>
        <p:blipFill>
          <a:blip r:embed="rId3" cstate="screen"/>
          <a:stretch>
            <a:fillRect/>
          </a:stretch>
        </p:blipFill>
        <p:spPr>
          <a:xfrm>
            <a:off x="833217" y="4717472"/>
            <a:ext cx="3536775" cy="2140527"/>
          </a:xfrm>
          <a:prstGeom prst="rect">
            <a:avLst/>
          </a:prstGeom>
        </p:spPr>
      </p:pic>
      <p:pic>
        <p:nvPicPr>
          <p:cNvPr id="8" name="Picture 7" descr="110005_L_sm.jpg"/>
          <p:cNvPicPr>
            <a:picLocks noChangeAspect="1"/>
          </p:cNvPicPr>
          <p:nvPr/>
        </p:nvPicPr>
        <p:blipFill>
          <a:blip r:embed="rId4" cstate="screen"/>
          <a:stretch>
            <a:fillRect/>
          </a:stretch>
        </p:blipFill>
        <p:spPr>
          <a:xfrm>
            <a:off x="4532887" y="4712208"/>
            <a:ext cx="3703320" cy="2145792"/>
          </a:xfrm>
          <a:prstGeom prst="rect">
            <a:avLst/>
          </a:prstGeom>
        </p:spPr>
      </p:pic>
      <p:pic>
        <p:nvPicPr>
          <p:cNvPr id="10" name="Picture 9" descr="110005_max_sm.jpg"/>
          <p:cNvPicPr>
            <a:picLocks noChangeAspect="1"/>
          </p:cNvPicPr>
          <p:nvPr/>
        </p:nvPicPr>
        <p:blipFill>
          <a:blip r:embed="rId5" cstate="screen"/>
          <a:stretch>
            <a:fillRect/>
          </a:stretch>
        </p:blipFill>
        <p:spPr>
          <a:xfrm>
            <a:off x="187035" y="2078185"/>
            <a:ext cx="3564132" cy="2659799"/>
          </a:xfrm>
          <a:prstGeom prst="rect">
            <a:avLst/>
          </a:prstGeom>
        </p:spPr>
      </p:pic>
      <p:pic>
        <p:nvPicPr>
          <p:cNvPr id="11" name="Picture 10" descr="110005_F_sm.jpg"/>
          <p:cNvPicPr>
            <a:picLocks noChangeAspect="1"/>
          </p:cNvPicPr>
          <p:nvPr/>
        </p:nvPicPr>
        <p:blipFill>
          <a:blip r:embed="rId6" cstate="screen"/>
          <a:srcRect/>
          <a:stretch>
            <a:fillRect/>
          </a:stretch>
        </p:blipFill>
        <p:spPr>
          <a:xfrm>
            <a:off x="2796473" y="3"/>
            <a:ext cx="3551059" cy="2223655"/>
          </a:xfrm>
          <a:prstGeom prst="rect">
            <a:avLst/>
          </a:prstGeom>
        </p:spPr>
      </p:pic>
      <p:pic>
        <p:nvPicPr>
          <p:cNvPr id="9" name="Picture 8" descr="110005_mand_sm.jpg"/>
          <p:cNvPicPr>
            <a:picLocks noChangeAspect="1"/>
          </p:cNvPicPr>
          <p:nvPr/>
        </p:nvPicPr>
        <p:blipFill>
          <a:blip r:embed="rId7" cstate="screen"/>
          <a:stretch>
            <a:fillRect/>
          </a:stretch>
        </p:blipFill>
        <p:spPr>
          <a:xfrm>
            <a:off x="5444839" y="2175744"/>
            <a:ext cx="3564081" cy="2560342"/>
          </a:xfrm>
          <a:prstGeom prst="rect">
            <a:avLst/>
          </a:prstGeom>
        </p:spPr>
      </p:pic>
    </p:spTree>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Τίτλος"/>
          <p:cNvSpPr>
            <a:spLocks noGrp="1"/>
          </p:cNvSpPr>
          <p:nvPr>
            <p:ph type="title"/>
          </p:nvPr>
        </p:nvSpPr>
        <p:spPr/>
        <p:txBody>
          <a:bodyPr>
            <a:normAutofit/>
          </a:bodyPr>
          <a:lstStyle/>
          <a:p>
            <a:pPr lvl="0">
              <a:spcBef>
                <a:spcPts val="0"/>
              </a:spcBef>
              <a:defRPr/>
            </a:pPr>
            <a:r>
              <a:rPr lang="el-GR" sz="2800" b="1" dirty="0" smtClean="0"/>
              <a:t>Ποιο το ιδανικό μέγεθος πλαγίων για να επιτευχθεί ιδεώδης οριζόντια και κάθετη πρόταξη</a:t>
            </a:r>
            <a:r>
              <a:rPr lang="en-US" sz="2800" b="1" dirty="0" smtClean="0"/>
              <a:t>?</a:t>
            </a:r>
            <a:endParaRPr lang="el-GR" sz="2800" b="1" dirty="0"/>
          </a:p>
        </p:txBody>
      </p:sp>
      <p:sp>
        <p:nvSpPr>
          <p:cNvPr id="5" name="TextBox 5"/>
          <p:cNvSpPr txBox="1"/>
          <p:nvPr/>
        </p:nvSpPr>
        <p:spPr>
          <a:xfrm>
            <a:off x="928662" y="1928802"/>
            <a:ext cx="7499166" cy="1477328"/>
          </a:xfrm>
          <a:prstGeom prst="rect">
            <a:avLst/>
          </a:prstGeom>
          <a:solidFill>
            <a:schemeClr val="accent2">
              <a:lumMod val="60000"/>
              <a:lumOff val="40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sz="1800" b="1" i="0" u="none" strike="noStrike" kern="1200" cap="none" spc="0" normalizeH="0" baseline="0" noProof="0" dirty="0">
                <a:ln>
                  <a:noFill/>
                </a:ln>
                <a:solidFill>
                  <a:prstClr val="black"/>
                </a:solidFill>
                <a:effectLst/>
                <a:uLnTx/>
                <a:uFillTx/>
                <a:latin typeface="Calibri"/>
                <a:ea typeface="+mn-ea"/>
                <a:cs typeface="+mn-cs"/>
              </a:rPr>
              <a:t>Η αναλογία </a:t>
            </a:r>
            <a:r>
              <a:rPr kumimoji="0" lang="en-US" sz="1800" b="1" i="0" u="none" strike="noStrike" kern="1200" cap="none" spc="0" normalizeH="0" baseline="0" noProof="0" dirty="0">
                <a:ln>
                  <a:noFill/>
                </a:ln>
                <a:solidFill>
                  <a:prstClr val="black"/>
                </a:solidFill>
                <a:effectLst/>
                <a:uLnTx/>
                <a:uFillTx/>
                <a:latin typeface="Calibri"/>
                <a:ea typeface="+mn-ea"/>
                <a:cs typeface="+mn-cs"/>
              </a:rPr>
              <a:t>Bolton </a:t>
            </a:r>
            <a:r>
              <a:rPr kumimoji="0" lang="el-GR" sz="1800" b="1" i="0" u="none" strike="noStrike" kern="1200" cap="none" spc="0" normalizeH="0" baseline="0" noProof="0" dirty="0">
                <a:ln>
                  <a:noFill/>
                </a:ln>
                <a:solidFill>
                  <a:prstClr val="black"/>
                </a:solidFill>
                <a:effectLst/>
                <a:uLnTx/>
                <a:uFillTx/>
                <a:latin typeface="Calibri"/>
                <a:ea typeface="+mn-ea"/>
                <a:cs typeface="+mn-cs"/>
              </a:rPr>
              <a:t>για τα 6 πρόσθια πρέπει να είναι</a:t>
            </a:r>
            <a:r>
              <a:rPr kumimoji="0" lang="en-US" sz="1800" b="1" i="0" u="none" strike="noStrike" kern="1200" cap="none" spc="0" normalizeH="0" baseline="0" noProof="0" dirty="0">
                <a:ln>
                  <a:noFill/>
                </a:ln>
                <a:solidFill>
                  <a:prstClr val="black"/>
                </a:solidFill>
                <a:effectLst/>
                <a:uLnTx/>
                <a:uFillTx/>
                <a:latin typeface="Calibri"/>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l-GR" sz="1800" b="0" i="0" u="none" strike="noStrike" kern="1200" cap="none" spc="0" normalizeH="0" baseline="0" noProof="0" dirty="0">
              <a:ln>
                <a:noFill/>
              </a:ln>
              <a:solidFill>
                <a:prstClr val="black"/>
              </a:solidFill>
              <a:effectLst/>
              <a:uLnTx/>
              <a:uFillTx/>
              <a:latin typeface="Calibri"/>
              <a:ea typeface="+mn-ea"/>
              <a:cs typeface="+mn-cs"/>
            </a:endParaRPr>
          </a:p>
          <a:p>
            <a:pPr lvl="0">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 </a:t>
            </a:r>
            <a:r>
              <a:rPr kumimoji="0" lang="en-US" sz="1800" b="0" i="0" u="sng" strike="noStrike" kern="1200" cap="none" spc="0" normalizeH="0" baseline="0" noProof="0" dirty="0">
                <a:ln>
                  <a:noFill/>
                </a:ln>
                <a:solidFill>
                  <a:prstClr val="black"/>
                </a:solidFill>
                <a:effectLst/>
                <a:uLnTx/>
                <a:uFillTx/>
                <a:latin typeface="Calibri"/>
                <a:ea typeface="+mn-ea"/>
                <a:cs typeface="+mn-cs"/>
              </a:rPr>
              <a:t>6</a:t>
            </a:r>
            <a:r>
              <a:rPr kumimoji="0" lang="en-US" sz="1800" b="0" i="0" u="none" strike="noStrike" kern="1200" cap="none" spc="0" normalizeH="0" baseline="0" noProof="0" dirty="0">
                <a:ln>
                  <a:noFill/>
                </a:ln>
                <a:solidFill>
                  <a:prstClr val="black"/>
                </a:solidFill>
                <a:effectLst/>
                <a:uLnTx/>
                <a:uFillTx/>
                <a:latin typeface="Calibri"/>
                <a:ea typeface="+mn-ea"/>
                <a:cs typeface="+mn-cs"/>
              </a:rPr>
              <a:t>  =     </a:t>
            </a:r>
            <a:r>
              <a:rPr kumimoji="0" lang="en-US" sz="1800" b="0" i="0" u="sng" strike="noStrike" kern="1200" cap="none" spc="0" normalizeH="0" baseline="0" noProof="0" dirty="0">
                <a:ln>
                  <a:noFill/>
                </a:ln>
                <a:solidFill>
                  <a:prstClr val="black"/>
                </a:solidFill>
                <a:effectLst/>
                <a:uLnTx/>
                <a:uFillTx/>
                <a:latin typeface="Calibri"/>
                <a:ea typeface="+mn-ea"/>
                <a:cs typeface="+mn-cs"/>
              </a:rPr>
              <a:t>33+32+31+41+42+43</a:t>
            </a:r>
            <a:r>
              <a:rPr kumimoji="0" lang="en-US" sz="1800" b="0" i="0" u="none" strike="noStrike" kern="1200" cap="none" spc="0" normalizeH="0" baseline="0" noProof="0" dirty="0">
                <a:ln>
                  <a:noFill/>
                </a:ln>
                <a:solidFill>
                  <a:prstClr val="black"/>
                </a:solidFill>
                <a:effectLst/>
                <a:uLnTx/>
                <a:uFillTx/>
                <a:latin typeface="Calibri"/>
                <a:ea typeface="+mn-ea"/>
                <a:cs typeface="+mn-cs"/>
              </a:rPr>
              <a:t>   =   0.77</a:t>
            </a:r>
            <a:r>
              <a:rPr kumimoji="0" lang="el-GR" sz="1800" b="0" i="0" u="none" strike="noStrike" kern="1200" cap="none" spc="0" normalizeH="0" baseline="0" noProof="0" dirty="0">
                <a:ln>
                  <a:noFill/>
                </a:ln>
                <a:solidFill>
                  <a:prstClr val="black"/>
                </a:solidFill>
                <a:effectLst/>
                <a:uLnTx/>
                <a:uFillTx/>
                <a:latin typeface="Calibri"/>
                <a:ea typeface="+mn-ea"/>
                <a:cs typeface="+mn-cs"/>
              </a:rPr>
              <a:t>  </a:t>
            </a:r>
            <a:r>
              <a:rPr kumimoji="0" lang="en-US" sz="1800" b="0" i="0" u="none" strike="noStrike" kern="1200" cap="none" spc="0" normalizeH="0" baseline="0" noProof="0" dirty="0">
                <a:ln>
                  <a:noFill/>
                </a:ln>
                <a:solidFill>
                  <a:prstClr val="black"/>
                </a:solidFill>
                <a:effectLst/>
                <a:uLnTx/>
                <a:uFillTx/>
                <a:latin typeface="Calibri"/>
                <a:ea typeface="+mn-ea"/>
                <a:cs typeface="+mn-cs"/>
              </a:rPr>
              <a:t> </a:t>
            </a:r>
            <a:r>
              <a:rPr lang="el-GR" dirty="0" smtClean="0">
                <a:solidFill>
                  <a:prstClr val="black"/>
                </a:solidFill>
              </a:rPr>
              <a:t>		 Επιλύουμε ως προς </a:t>
            </a:r>
            <a:r>
              <a:rPr lang="el-GR" b="1" dirty="0" smtClean="0">
                <a:solidFill>
                  <a:prstClr val="black"/>
                </a:solidFill>
              </a:rPr>
              <a:t>Χ</a:t>
            </a:r>
            <a:endParaRPr kumimoji="0" lang="en-US" sz="1800" b="1" i="0" u="sng" strike="noStrike" kern="1200" cap="none" spc="0" normalizeH="0" baseline="0" noProof="0" dirty="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 6        13+</a:t>
            </a:r>
            <a:r>
              <a:rPr kumimoji="0" lang="el-GR" sz="1800" b="1" i="0" u="none" strike="noStrike" kern="1200" cap="none" spc="0" normalizeH="0" baseline="0" noProof="0" dirty="0">
                <a:ln>
                  <a:noFill/>
                </a:ln>
                <a:solidFill>
                  <a:prstClr val="black"/>
                </a:solidFill>
                <a:effectLst/>
                <a:uLnTx/>
                <a:uFillTx/>
                <a:latin typeface="Calibri"/>
                <a:ea typeface="+mn-ea"/>
                <a:cs typeface="+mn-cs"/>
              </a:rPr>
              <a:t>Χ</a:t>
            </a:r>
            <a:r>
              <a:rPr kumimoji="0" lang="en-US" sz="1800" b="0" i="0" u="none" strike="noStrike" kern="1200" cap="none" spc="0" normalizeH="0" baseline="0" noProof="0" dirty="0">
                <a:ln>
                  <a:noFill/>
                </a:ln>
                <a:solidFill>
                  <a:prstClr val="black"/>
                </a:solidFill>
                <a:effectLst/>
                <a:uLnTx/>
                <a:uFillTx/>
                <a:latin typeface="Calibri"/>
                <a:ea typeface="+mn-ea"/>
                <a:cs typeface="+mn-cs"/>
              </a:rPr>
              <a:t>+11+21+</a:t>
            </a:r>
            <a:r>
              <a:rPr kumimoji="0" lang="el-GR" sz="1800" b="1" i="0" u="none" strike="noStrike" kern="1200" cap="none" spc="0" normalizeH="0" baseline="0" noProof="0" dirty="0">
                <a:ln>
                  <a:noFill/>
                </a:ln>
                <a:solidFill>
                  <a:prstClr val="black"/>
                </a:solidFill>
                <a:effectLst/>
                <a:uLnTx/>
                <a:uFillTx/>
                <a:latin typeface="Calibri"/>
                <a:ea typeface="+mn-ea"/>
                <a:cs typeface="+mn-cs"/>
              </a:rPr>
              <a:t>Χ</a:t>
            </a:r>
            <a:r>
              <a:rPr kumimoji="0" lang="en-US" sz="1800" b="0" i="0" u="none" strike="noStrike" kern="1200" cap="none" spc="0" normalizeH="0" baseline="0" noProof="0" dirty="0" smtClean="0">
                <a:ln>
                  <a:noFill/>
                </a:ln>
                <a:solidFill>
                  <a:prstClr val="black"/>
                </a:solidFill>
                <a:effectLst/>
                <a:uLnTx/>
                <a:uFillTx/>
                <a:latin typeface="Calibri"/>
                <a:ea typeface="+mn-ea"/>
                <a:cs typeface="+mn-cs"/>
              </a:rPr>
              <a:t>+23</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sng" strike="noStrike" kern="1200" cap="none" spc="0" normalizeH="0" baseline="0" noProof="0" dirty="0">
              <a:ln>
                <a:noFill/>
              </a:ln>
              <a:solidFill>
                <a:prstClr val="black"/>
              </a:solidFill>
              <a:effectLst/>
              <a:uLnTx/>
              <a:uFillTx/>
              <a:latin typeface="Calibri"/>
              <a:ea typeface="+mn-ea"/>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5"/>
                                        </p:tgtEl>
                                        <p:attrNameLst>
                                          <p:attrName>ppt_w</p:attrName>
                                        </p:attrNameLst>
                                      </p:cBhvr>
                                      <p:tavLst>
                                        <p:tav tm="0">
                                          <p:val>
                                            <p:strVal val="#ppt_w*.05"/>
                                          </p:val>
                                        </p:tav>
                                        <p:tav tm="100000">
                                          <p:val>
                                            <p:strVal val="#ppt_w"/>
                                          </p:val>
                                        </p:tav>
                                      </p:tavLst>
                                    </p:anim>
                                    <p:anim calcmode="lin" valueType="num">
                                      <p:cBhvr>
                                        <p:cTn id="10" dur="1000" fill="hold"/>
                                        <p:tgtEl>
                                          <p:spTgt spid="5"/>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5"/>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Τίτλος"/>
          <p:cNvSpPr>
            <a:spLocks noGrp="1"/>
          </p:cNvSpPr>
          <p:nvPr>
            <p:ph type="title"/>
          </p:nvPr>
        </p:nvSpPr>
        <p:spPr>
          <a:xfrm>
            <a:off x="457200" y="3071818"/>
            <a:ext cx="8229600" cy="1143000"/>
          </a:xfrm>
        </p:spPr>
        <p:txBody>
          <a:bodyPr/>
          <a:lstStyle/>
          <a:p>
            <a:r>
              <a:rPr lang="el-GR" dirty="0" smtClean="0"/>
              <a:t>ΑΣΚΗΣΕΙΣ από η-τάξη</a:t>
            </a:r>
            <a:endParaRPr lang="el-GR" dirty="0"/>
          </a:p>
        </p:txBody>
      </p:sp>
    </p:spTree>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lstStyle/>
          <a:p>
            <a:r>
              <a:rPr lang="el-GR" sz="3600" dirty="0" smtClean="0"/>
              <a:t>μικτός φραγμός - προβλήματα</a:t>
            </a:r>
            <a:endParaRPr lang="el-GR" sz="3600" dirty="0"/>
          </a:p>
        </p:txBody>
      </p:sp>
      <p:sp>
        <p:nvSpPr>
          <p:cNvPr id="2053" name="Rectangle 3"/>
          <p:cNvSpPr>
            <a:spLocks noGrp="1" noChangeArrowheads="1"/>
          </p:cNvSpPr>
          <p:nvPr>
            <p:ph type="subTitle" idx="1"/>
          </p:nvPr>
        </p:nvSpPr>
        <p:spPr>
          <a:xfrm>
            <a:off x="1371600" y="4335694"/>
            <a:ext cx="6400800" cy="480855"/>
          </a:xfrm>
        </p:spPr>
        <p:txBody>
          <a:bodyPr/>
          <a:lstStyle/>
          <a:p>
            <a:pPr marL="0" indent="0" eaLnBrk="1" hangingPunct="1">
              <a:lnSpc>
                <a:spcPct val="80000"/>
              </a:lnSpc>
              <a:buFontTx/>
              <a:buNone/>
            </a:pPr>
            <a:r>
              <a:rPr lang="el-GR" sz="1600" dirty="0" smtClean="0"/>
              <a:t>Δημήτρης </a:t>
            </a:r>
            <a:r>
              <a:rPr lang="el-GR" sz="1600" dirty="0" err="1" smtClean="0"/>
              <a:t>Χαλαζωνίτης</a:t>
            </a:r>
            <a:endParaRPr lang="en-GB" sz="1600" dirty="0" smtClean="0"/>
          </a:p>
        </p:txBody>
      </p:sp>
      <p:sp>
        <p:nvSpPr>
          <p:cNvPr id="5" name="Text Box 6"/>
          <p:cNvSpPr txBox="1">
            <a:spLocks noChangeArrowheads="1"/>
          </p:cNvSpPr>
          <p:nvPr/>
        </p:nvSpPr>
        <p:spPr bwMode="auto">
          <a:xfrm>
            <a:off x="98425" y="6072188"/>
            <a:ext cx="8902700" cy="646331"/>
          </a:xfrm>
          <a:prstGeom prst="rect">
            <a:avLst/>
          </a:prstGeom>
          <a:noFill/>
          <a:ln w="9525">
            <a:noFill/>
            <a:miter lim="800000"/>
            <a:headEnd/>
            <a:tailEnd/>
          </a:ln>
          <a:effectLst/>
        </p:spPr>
        <p:txBody>
          <a:bodyPr>
            <a:spAutoFit/>
          </a:bodyPr>
          <a:lstStyle/>
          <a:p>
            <a:r>
              <a:rPr lang="el-GR" sz="1200" dirty="0"/>
              <a:t>Όλα τα πρόσωπα που παρουσιάζονται δεν είναι πραγματικά αλλά έχουν δημιουργηθεί με λογισμικό επεξεργασίας εικόνας.</a:t>
            </a:r>
            <a:r>
              <a:rPr lang="en-US" sz="1200" dirty="0"/>
              <a:t> </a:t>
            </a:r>
            <a:r>
              <a:rPr lang="el-GR" sz="1200" dirty="0"/>
              <a:t>Οποιαδήποτε ομοιότητα με πραγματικά άτομα είναι συμπτωματική.</a:t>
            </a:r>
            <a:endParaRPr lang="en-US" sz="1200" dirty="0"/>
          </a:p>
          <a:p>
            <a:r>
              <a:rPr lang="el-GR" sz="1200" dirty="0"/>
              <a:t>Τελευταία ενημέρωση: </a:t>
            </a:r>
            <a:r>
              <a:rPr lang="en-US" sz="1200" dirty="0" smtClean="0"/>
              <a:t>1/</a:t>
            </a:r>
            <a:r>
              <a:rPr lang="el-GR" sz="1200" dirty="0" smtClean="0"/>
              <a:t>12/201</a:t>
            </a:r>
            <a:r>
              <a:rPr lang="en-US" sz="1200" dirty="0" smtClean="0"/>
              <a:t>2</a:t>
            </a:r>
            <a:r>
              <a:rPr lang="el-GR" sz="1200" dirty="0" smtClean="0"/>
              <a:t>.</a:t>
            </a:r>
            <a:endParaRPr lang="el-GR" sz="1200" dirty="0"/>
          </a:p>
        </p:txBody>
      </p:sp>
    </p:spTree>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l-GR" sz="3600" dirty="0" smtClean="0"/>
              <a:t>προβλήματα κατά τον μικτό φραγμό</a:t>
            </a:r>
            <a:endParaRPr lang="el-GR" sz="3600" dirty="0"/>
          </a:p>
        </p:txBody>
      </p:sp>
      <p:sp>
        <p:nvSpPr>
          <p:cNvPr id="3" name="Content Placeholder 2"/>
          <p:cNvSpPr>
            <a:spLocks noGrp="1"/>
          </p:cNvSpPr>
          <p:nvPr>
            <p:ph idx="1"/>
          </p:nvPr>
        </p:nvSpPr>
        <p:spPr/>
        <p:txBody>
          <a:bodyPr>
            <a:normAutofit fontScale="85000" lnSpcReduction="20000"/>
          </a:bodyPr>
          <a:lstStyle/>
          <a:p>
            <a:r>
              <a:rPr lang="el-GR" dirty="0" smtClean="0"/>
              <a:t>πρόωρη απώλεια νεογιλών</a:t>
            </a:r>
          </a:p>
          <a:p>
            <a:r>
              <a:rPr lang="el-GR" dirty="0" smtClean="0"/>
              <a:t>σταυροειδής σύγκλειση (πρόσθια – οπίσθια)</a:t>
            </a:r>
          </a:p>
          <a:p>
            <a:r>
              <a:rPr lang="el-GR" dirty="0" err="1" smtClean="0"/>
              <a:t>έγκλειση</a:t>
            </a:r>
            <a:endParaRPr lang="el-GR" dirty="0" smtClean="0"/>
          </a:p>
          <a:p>
            <a:r>
              <a:rPr lang="el-GR" dirty="0" smtClean="0"/>
              <a:t>έκτοπη ανατολή μονίμων γομφίων</a:t>
            </a:r>
          </a:p>
          <a:p>
            <a:r>
              <a:rPr lang="el-GR" dirty="0" smtClean="0"/>
              <a:t>αγκύλωση νεογιλών</a:t>
            </a:r>
          </a:p>
          <a:p>
            <a:r>
              <a:rPr lang="el-GR" dirty="0" err="1" smtClean="0"/>
              <a:t>υπεραριθμίες</a:t>
            </a:r>
            <a:r>
              <a:rPr lang="el-GR" dirty="0" smtClean="0"/>
              <a:t> – </a:t>
            </a:r>
            <a:r>
              <a:rPr lang="el-GR" dirty="0" err="1" smtClean="0"/>
              <a:t>αγενεσίες</a:t>
            </a:r>
            <a:endParaRPr lang="el-GR" dirty="0" smtClean="0"/>
          </a:p>
          <a:p>
            <a:r>
              <a:rPr lang="el-GR" dirty="0" smtClean="0"/>
              <a:t>συνωστισμός</a:t>
            </a:r>
          </a:p>
          <a:p>
            <a:r>
              <a:rPr lang="el-GR" dirty="0" smtClean="0"/>
              <a:t>διαστήματα – </a:t>
            </a:r>
            <a:r>
              <a:rPr lang="el-GR" dirty="0" err="1" smtClean="0"/>
              <a:t>αραιοδοντία</a:t>
            </a:r>
            <a:endParaRPr lang="el-GR" dirty="0" smtClean="0"/>
          </a:p>
          <a:p>
            <a:r>
              <a:rPr lang="el-GR" dirty="0" smtClean="0"/>
              <a:t>πρόσθια </a:t>
            </a:r>
            <a:r>
              <a:rPr lang="el-GR" dirty="0" err="1" smtClean="0"/>
              <a:t>χασμοδοντία</a:t>
            </a:r>
            <a:r>
              <a:rPr lang="el-GR" dirty="0" smtClean="0"/>
              <a:t>, έξεις</a:t>
            </a:r>
          </a:p>
          <a:p>
            <a:r>
              <a:rPr lang="el-GR" dirty="0" smtClean="0"/>
              <a:t>…</a:t>
            </a:r>
            <a:endParaRPr lang="el-GR" dirty="0"/>
          </a:p>
        </p:txBody>
      </p:sp>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1538" name="Picture 2"/>
          <p:cNvPicPr>
            <a:picLocks noChangeAspect="1" noChangeArrowheads="1"/>
          </p:cNvPicPr>
          <p:nvPr/>
        </p:nvPicPr>
        <p:blipFill>
          <a:blip r:embed="rId3" cstate="screen"/>
          <a:srcRect/>
          <a:stretch>
            <a:fillRect/>
          </a:stretch>
        </p:blipFill>
        <p:spPr bwMode="auto">
          <a:xfrm>
            <a:off x="1538288" y="1241425"/>
            <a:ext cx="6061075" cy="4386263"/>
          </a:xfrm>
          <a:prstGeom prst="rect">
            <a:avLst/>
          </a:prstGeom>
          <a:noFill/>
          <a:ln w="12700" cap="sq">
            <a:noFill/>
            <a:miter lim="800000"/>
            <a:headEnd type="none" w="sm" len="sm"/>
            <a:tailEnd type="none" w="sm" len="sm"/>
          </a:ln>
          <a:effectLst/>
        </p:spPr>
      </p:pic>
      <p:sp>
        <p:nvSpPr>
          <p:cNvPr id="321539" name="AutoShape 3"/>
          <p:cNvSpPr>
            <a:spLocks noChangeArrowheads="1"/>
          </p:cNvSpPr>
          <p:nvPr/>
        </p:nvSpPr>
        <p:spPr bwMode="auto">
          <a:xfrm rot="622142">
            <a:off x="7224713" y="2805113"/>
            <a:ext cx="1131887" cy="560387"/>
          </a:xfrm>
          <a:prstGeom prst="leftArrow">
            <a:avLst>
              <a:gd name="adj1" fmla="val 50000"/>
              <a:gd name="adj2" fmla="val 50496"/>
            </a:avLst>
          </a:prstGeom>
          <a:solidFill>
            <a:srgbClr val="FF0000"/>
          </a:solidFill>
          <a:ln w="3175" cap="sq">
            <a:solidFill>
              <a:schemeClr val="tx1"/>
            </a:solidFill>
            <a:miter lim="800000"/>
            <a:headEnd type="none" w="sm" len="sm"/>
            <a:tailEnd type="none" w="sm" len="sm"/>
          </a:ln>
          <a:effectLst/>
        </p:spPr>
        <p:txBody>
          <a:bodyPr wrap="none" anchor="ctr"/>
          <a:lstStyle/>
          <a:p>
            <a:endParaRPr lang="el-GR"/>
          </a:p>
        </p:txBody>
      </p:sp>
      <p:sp>
        <p:nvSpPr>
          <p:cNvPr id="321540" name="Freeform 4"/>
          <p:cNvSpPr>
            <a:spLocks/>
          </p:cNvSpPr>
          <p:nvPr/>
        </p:nvSpPr>
        <p:spPr bwMode="auto">
          <a:xfrm>
            <a:off x="6059488" y="2185988"/>
            <a:ext cx="1079500" cy="1157287"/>
          </a:xfrm>
          <a:custGeom>
            <a:avLst/>
            <a:gdLst/>
            <a:ahLst/>
            <a:cxnLst>
              <a:cxn ang="0">
                <a:pos x="29" y="531"/>
              </a:cxn>
              <a:cxn ang="0">
                <a:pos x="83" y="225"/>
              </a:cxn>
              <a:cxn ang="0">
                <a:pos x="278" y="21"/>
              </a:cxn>
              <a:cxn ang="0">
                <a:pos x="563" y="99"/>
              </a:cxn>
              <a:cxn ang="0">
                <a:pos x="665" y="300"/>
              </a:cxn>
              <a:cxn ang="0">
                <a:pos x="623" y="585"/>
              </a:cxn>
              <a:cxn ang="0">
                <a:pos x="482" y="714"/>
              </a:cxn>
              <a:cxn ang="0">
                <a:pos x="239" y="684"/>
              </a:cxn>
              <a:cxn ang="0">
                <a:pos x="29" y="531"/>
              </a:cxn>
            </a:cxnLst>
            <a:rect l="0" t="0" r="r" b="b"/>
            <a:pathLst>
              <a:path w="680" h="729">
                <a:moveTo>
                  <a:pt x="29" y="531"/>
                </a:moveTo>
                <a:cubicBezTo>
                  <a:pt x="0" y="433"/>
                  <a:pt x="44" y="316"/>
                  <a:pt x="83" y="225"/>
                </a:cubicBezTo>
                <a:cubicBezTo>
                  <a:pt x="122" y="134"/>
                  <a:pt x="185" y="42"/>
                  <a:pt x="278" y="21"/>
                </a:cubicBezTo>
                <a:cubicBezTo>
                  <a:pt x="371" y="0"/>
                  <a:pt x="504" y="49"/>
                  <a:pt x="563" y="99"/>
                </a:cubicBezTo>
                <a:cubicBezTo>
                  <a:pt x="622" y="149"/>
                  <a:pt x="650" y="228"/>
                  <a:pt x="665" y="300"/>
                </a:cubicBezTo>
                <a:cubicBezTo>
                  <a:pt x="680" y="372"/>
                  <a:pt x="652" y="529"/>
                  <a:pt x="623" y="585"/>
                </a:cubicBezTo>
                <a:cubicBezTo>
                  <a:pt x="594" y="641"/>
                  <a:pt x="531" y="699"/>
                  <a:pt x="482" y="714"/>
                </a:cubicBezTo>
                <a:cubicBezTo>
                  <a:pt x="433" y="729"/>
                  <a:pt x="321" y="713"/>
                  <a:pt x="239" y="684"/>
                </a:cubicBezTo>
                <a:cubicBezTo>
                  <a:pt x="157" y="655"/>
                  <a:pt x="58" y="629"/>
                  <a:pt x="29" y="531"/>
                </a:cubicBezTo>
                <a:close/>
              </a:path>
            </a:pathLst>
          </a:custGeom>
          <a:solidFill>
            <a:srgbClr val="FF0000">
              <a:alpha val="58000"/>
            </a:srgbClr>
          </a:solidFill>
          <a:ln w="12700" cap="sq" cmpd="sng">
            <a:noFill/>
            <a:prstDash val="solid"/>
            <a:round/>
            <a:headEnd type="none" w="sm" len="sm"/>
            <a:tailEnd type="none" w="sm" len="sm"/>
          </a:ln>
          <a:effectLst/>
        </p:spPr>
        <p:txBody>
          <a:bodyPr/>
          <a:lstStyle/>
          <a:p>
            <a:endParaRPr lang="el-GR"/>
          </a:p>
        </p:txBody>
      </p:sp>
      <p:sp>
        <p:nvSpPr>
          <p:cNvPr id="321541" name="Freeform 5"/>
          <p:cNvSpPr>
            <a:spLocks/>
          </p:cNvSpPr>
          <p:nvPr/>
        </p:nvSpPr>
        <p:spPr bwMode="auto">
          <a:xfrm>
            <a:off x="5943600" y="3240088"/>
            <a:ext cx="847725" cy="1036637"/>
          </a:xfrm>
          <a:custGeom>
            <a:avLst/>
            <a:gdLst/>
            <a:ahLst/>
            <a:cxnLst>
              <a:cxn ang="0">
                <a:pos x="33" y="452"/>
              </a:cxn>
              <a:cxn ang="0">
                <a:pos x="45" y="173"/>
              </a:cxn>
              <a:cxn ang="0">
                <a:pos x="204" y="14"/>
              </a:cxn>
              <a:cxn ang="0">
                <a:pos x="447" y="77"/>
              </a:cxn>
              <a:cxn ang="0">
                <a:pos x="519" y="242"/>
              </a:cxn>
              <a:cxn ang="0">
                <a:pos x="504" y="485"/>
              </a:cxn>
              <a:cxn ang="0">
                <a:pos x="399" y="638"/>
              </a:cxn>
              <a:cxn ang="0">
                <a:pos x="198" y="617"/>
              </a:cxn>
              <a:cxn ang="0">
                <a:pos x="33" y="452"/>
              </a:cxn>
            </a:cxnLst>
            <a:rect l="0" t="0" r="r" b="b"/>
            <a:pathLst>
              <a:path w="534" h="653">
                <a:moveTo>
                  <a:pt x="33" y="452"/>
                </a:moveTo>
                <a:cubicBezTo>
                  <a:pt x="6" y="386"/>
                  <a:pt x="0" y="269"/>
                  <a:pt x="45" y="173"/>
                </a:cubicBezTo>
                <a:cubicBezTo>
                  <a:pt x="90" y="77"/>
                  <a:pt x="146" y="28"/>
                  <a:pt x="204" y="14"/>
                </a:cubicBezTo>
                <a:cubicBezTo>
                  <a:pt x="262" y="0"/>
                  <a:pt x="388" y="27"/>
                  <a:pt x="447" y="77"/>
                </a:cubicBezTo>
                <a:cubicBezTo>
                  <a:pt x="506" y="127"/>
                  <a:pt x="504" y="170"/>
                  <a:pt x="519" y="242"/>
                </a:cubicBezTo>
                <a:cubicBezTo>
                  <a:pt x="534" y="314"/>
                  <a:pt x="519" y="434"/>
                  <a:pt x="504" y="485"/>
                </a:cubicBezTo>
                <a:cubicBezTo>
                  <a:pt x="489" y="536"/>
                  <a:pt x="448" y="623"/>
                  <a:pt x="399" y="638"/>
                </a:cubicBezTo>
                <a:cubicBezTo>
                  <a:pt x="350" y="653"/>
                  <a:pt x="280" y="646"/>
                  <a:pt x="198" y="617"/>
                </a:cubicBezTo>
                <a:cubicBezTo>
                  <a:pt x="116" y="588"/>
                  <a:pt x="60" y="518"/>
                  <a:pt x="33" y="452"/>
                </a:cubicBezTo>
                <a:close/>
              </a:path>
            </a:pathLst>
          </a:custGeom>
          <a:solidFill>
            <a:srgbClr val="FFFF00">
              <a:alpha val="39000"/>
            </a:srgbClr>
          </a:solidFill>
          <a:ln w="12700" cap="sq" cmpd="sng">
            <a:noFill/>
            <a:prstDash val="solid"/>
            <a:round/>
            <a:headEnd type="none" w="sm" len="sm"/>
            <a:tailEnd type="none" w="sm" len="sm"/>
          </a:ln>
          <a:effectLst/>
        </p:spPr>
        <p:txBody>
          <a:bodyPr/>
          <a:lstStyle/>
          <a:p>
            <a:endParaRPr lang="el-GR"/>
          </a:p>
        </p:txBody>
      </p:sp>
      <p:sp>
        <p:nvSpPr>
          <p:cNvPr id="321542" name="Freeform 6"/>
          <p:cNvSpPr>
            <a:spLocks/>
          </p:cNvSpPr>
          <p:nvPr/>
        </p:nvSpPr>
        <p:spPr bwMode="auto">
          <a:xfrm>
            <a:off x="5743575" y="4191000"/>
            <a:ext cx="723900" cy="661988"/>
          </a:xfrm>
          <a:custGeom>
            <a:avLst/>
            <a:gdLst/>
            <a:ahLst/>
            <a:cxnLst>
              <a:cxn ang="0">
                <a:pos x="120" y="357"/>
              </a:cxn>
              <a:cxn ang="0">
                <a:pos x="87" y="78"/>
              </a:cxn>
              <a:cxn ang="0">
                <a:pos x="306" y="15"/>
              </a:cxn>
              <a:cxn ang="0">
                <a:pos x="441" y="132"/>
              </a:cxn>
              <a:cxn ang="0">
                <a:pos x="426" y="336"/>
              </a:cxn>
              <a:cxn ang="0">
                <a:pos x="300" y="414"/>
              </a:cxn>
              <a:cxn ang="0">
                <a:pos x="120" y="357"/>
              </a:cxn>
            </a:cxnLst>
            <a:rect l="0" t="0" r="r" b="b"/>
            <a:pathLst>
              <a:path w="456" h="417">
                <a:moveTo>
                  <a:pt x="120" y="357"/>
                </a:moveTo>
                <a:cubicBezTo>
                  <a:pt x="87" y="306"/>
                  <a:pt x="0" y="150"/>
                  <a:pt x="87" y="78"/>
                </a:cubicBezTo>
                <a:cubicBezTo>
                  <a:pt x="174" y="6"/>
                  <a:pt x="204" y="0"/>
                  <a:pt x="306" y="15"/>
                </a:cubicBezTo>
                <a:cubicBezTo>
                  <a:pt x="408" y="30"/>
                  <a:pt x="426" y="81"/>
                  <a:pt x="441" y="132"/>
                </a:cubicBezTo>
                <a:cubicBezTo>
                  <a:pt x="456" y="183"/>
                  <a:pt x="456" y="294"/>
                  <a:pt x="426" y="336"/>
                </a:cubicBezTo>
                <a:cubicBezTo>
                  <a:pt x="396" y="378"/>
                  <a:pt x="351" y="411"/>
                  <a:pt x="300" y="414"/>
                </a:cubicBezTo>
                <a:cubicBezTo>
                  <a:pt x="249" y="417"/>
                  <a:pt x="153" y="408"/>
                  <a:pt x="120" y="357"/>
                </a:cubicBezTo>
                <a:close/>
              </a:path>
            </a:pathLst>
          </a:custGeom>
          <a:solidFill>
            <a:srgbClr val="FFFF00">
              <a:alpha val="39000"/>
            </a:srgbClr>
          </a:solidFill>
          <a:ln w="12700" cap="sq" cmpd="sng">
            <a:noFill/>
            <a:prstDash val="solid"/>
            <a:round/>
            <a:headEnd type="none" w="sm" len="sm"/>
            <a:tailEnd type="none" w="sm" len="sm"/>
          </a:ln>
          <a:effectLst/>
        </p:spPr>
        <p:txBody>
          <a:bodyPr/>
          <a:lstStyle/>
          <a:p>
            <a:endParaRPr lang="el-GR"/>
          </a:p>
        </p:txBody>
      </p:sp>
      <p:sp>
        <p:nvSpPr>
          <p:cNvPr id="321543" name="Freeform 7"/>
          <p:cNvSpPr>
            <a:spLocks/>
          </p:cNvSpPr>
          <p:nvPr/>
        </p:nvSpPr>
        <p:spPr bwMode="auto">
          <a:xfrm>
            <a:off x="5453063" y="4691063"/>
            <a:ext cx="566737" cy="547687"/>
          </a:xfrm>
          <a:custGeom>
            <a:avLst/>
            <a:gdLst/>
            <a:ahLst/>
            <a:cxnLst>
              <a:cxn ang="0">
                <a:pos x="36" y="294"/>
              </a:cxn>
              <a:cxn ang="0">
                <a:pos x="60" y="111"/>
              </a:cxn>
              <a:cxn ang="0">
                <a:pos x="225" y="12"/>
              </a:cxn>
              <a:cxn ang="0">
                <a:pos x="351" y="102"/>
              </a:cxn>
              <a:cxn ang="0">
                <a:pos x="255" y="300"/>
              </a:cxn>
              <a:cxn ang="0">
                <a:pos x="36" y="294"/>
              </a:cxn>
            </a:cxnLst>
            <a:rect l="0" t="0" r="r" b="b"/>
            <a:pathLst>
              <a:path w="357" h="345">
                <a:moveTo>
                  <a:pt x="36" y="294"/>
                </a:moveTo>
                <a:cubicBezTo>
                  <a:pt x="0" y="243"/>
                  <a:pt x="39" y="153"/>
                  <a:pt x="60" y="111"/>
                </a:cubicBezTo>
                <a:cubicBezTo>
                  <a:pt x="81" y="69"/>
                  <a:pt x="129" y="0"/>
                  <a:pt x="225" y="12"/>
                </a:cubicBezTo>
                <a:cubicBezTo>
                  <a:pt x="321" y="24"/>
                  <a:pt x="345" y="60"/>
                  <a:pt x="351" y="102"/>
                </a:cubicBezTo>
                <a:cubicBezTo>
                  <a:pt x="357" y="144"/>
                  <a:pt x="306" y="282"/>
                  <a:pt x="255" y="300"/>
                </a:cubicBezTo>
                <a:cubicBezTo>
                  <a:pt x="204" y="318"/>
                  <a:pt x="72" y="345"/>
                  <a:pt x="36" y="294"/>
                </a:cubicBezTo>
                <a:close/>
              </a:path>
            </a:pathLst>
          </a:custGeom>
          <a:solidFill>
            <a:srgbClr val="00FF00">
              <a:alpha val="39000"/>
            </a:srgbClr>
          </a:solidFill>
          <a:ln w="12700" cap="sq" cmpd="sng">
            <a:noFill/>
            <a:prstDash val="solid"/>
            <a:round/>
            <a:headEnd type="none" w="sm" len="sm"/>
            <a:tailEnd type="none" w="sm" len="sm"/>
          </a:ln>
          <a:effectLst/>
        </p:spPr>
        <p:txBody>
          <a:bodyPr/>
          <a:lstStyle/>
          <a:p>
            <a:endParaRPr lang="el-GR"/>
          </a:p>
        </p:txBody>
      </p:sp>
      <p:sp>
        <p:nvSpPr>
          <p:cNvPr id="321544" name="AutoShape 8"/>
          <p:cNvSpPr>
            <a:spLocks noChangeArrowheads="1"/>
          </p:cNvSpPr>
          <p:nvPr/>
        </p:nvSpPr>
        <p:spPr bwMode="auto">
          <a:xfrm rot="682807">
            <a:off x="6872288" y="3762375"/>
            <a:ext cx="1131887" cy="560388"/>
          </a:xfrm>
          <a:prstGeom prst="leftArrow">
            <a:avLst>
              <a:gd name="adj1" fmla="val 50000"/>
              <a:gd name="adj2" fmla="val 50496"/>
            </a:avLst>
          </a:prstGeom>
          <a:solidFill>
            <a:srgbClr val="E5E000"/>
          </a:solidFill>
          <a:ln w="3175" cap="sq">
            <a:solidFill>
              <a:schemeClr val="tx1"/>
            </a:solidFill>
            <a:miter lim="800000"/>
            <a:headEnd type="none" w="sm" len="sm"/>
            <a:tailEnd type="none" w="sm" len="sm"/>
          </a:ln>
          <a:effectLst/>
        </p:spPr>
        <p:txBody>
          <a:bodyPr wrap="none" anchor="ctr"/>
          <a:lstStyle/>
          <a:p>
            <a:endParaRPr lang="el-GR"/>
          </a:p>
        </p:txBody>
      </p:sp>
      <p:sp>
        <p:nvSpPr>
          <p:cNvPr id="321545" name="AutoShape 9"/>
          <p:cNvSpPr>
            <a:spLocks noChangeArrowheads="1"/>
          </p:cNvSpPr>
          <p:nvPr/>
        </p:nvSpPr>
        <p:spPr bwMode="auto">
          <a:xfrm rot="2383283">
            <a:off x="6372225" y="4916488"/>
            <a:ext cx="1131888" cy="560387"/>
          </a:xfrm>
          <a:prstGeom prst="leftArrow">
            <a:avLst>
              <a:gd name="adj1" fmla="val 50000"/>
              <a:gd name="adj2" fmla="val 50496"/>
            </a:avLst>
          </a:prstGeom>
          <a:solidFill>
            <a:srgbClr val="E5E000"/>
          </a:solidFill>
          <a:ln w="3175" cap="sq">
            <a:solidFill>
              <a:schemeClr val="tx1"/>
            </a:solidFill>
            <a:miter lim="800000"/>
            <a:headEnd type="none" w="sm" len="sm"/>
            <a:tailEnd type="none" w="sm" len="sm"/>
          </a:ln>
          <a:effectLst/>
        </p:spPr>
        <p:txBody>
          <a:bodyPr wrap="none" anchor="ctr"/>
          <a:lstStyle/>
          <a:p>
            <a:endParaRPr lang="el-GR"/>
          </a:p>
        </p:txBody>
      </p:sp>
      <p:sp>
        <p:nvSpPr>
          <p:cNvPr id="321546" name="AutoShape 10"/>
          <p:cNvSpPr>
            <a:spLocks noChangeArrowheads="1"/>
          </p:cNvSpPr>
          <p:nvPr/>
        </p:nvSpPr>
        <p:spPr bwMode="auto">
          <a:xfrm rot="3866887">
            <a:off x="5626100" y="5526088"/>
            <a:ext cx="1131887" cy="560388"/>
          </a:xfrm>
          <a:prstGeom prst="leftArrow">
            <a:avLst>
              <a:gd name="adj1" fmla="val 50000"/>
              <a:gd name="adj2" fmla="val 50496"/>
            </a:avLst>
          </a:prstGeom>
          <a:solidFill>
            <a:srgbClr val="33CC33"/>
          </a:solidFill>
          <a:ln w="3175" cap="sq">
            <a:solidFill>
              <a:schemeClr val="tx1"/>
            </a:solidFill>
            <a:miter lim="800000"/>
            <a:headEnd type="none" w="sm" len="sm"/>
            <a:tailEnd type="none" w="sm" len="sm"/>
          </a:ln>
          <a:effectLst/>
        </p:spPr>
        <p:txBody>
          <a:bodyPr wrap="none" anchor="ctr"/>
          <a:lstStyle/>
          <a:p>
            <a:endParaRPr lang="el-GR"/>
          </a:p>
        </p:txBody>
      </p:sp>
      <p:sp>
        <p:nvSpPr>
          <p:cNvPr id="11" name="Title 2"/>
          <p:cNvSpPr txBox="1">
            <a:spLocks/>
          </p:cNvSpPr>
          <p:nvPr/>
        </p:nvSpPr>
        <p:spPr bwMode="auto">
          <a:xfrm>
            <a:off x="685800" y="311150"/>
            <a:ext cx="7772400" cy="752475"/>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l-GR" sz="3200" b="0" i="0" u="none" strike="noStrike" kern="0" cap="none" spc="0" normalizeH="0" baseline="0" noProof="0" smtClean="0">
                <a:ln>
                  <a:noFill/>
                </a:ln>
                <a:solidFill>
                  <a:schemeClr val="tx1"/>
                </a:solidFill>
                <a:effectLst/>
                <a:uLnTx/>
                <a:uFillTx/>
                <a:latin typeface="+mj-lt"/>
                <a:ea typeface="+mj-ea"/>
                <a:cs typeface="+mj-cs"/>
              </a:rPr>
              <a:t>πρόωρη απώλεια νεογιλών</a:t>
            </a:r>
            <a:endParaRPr kumimoji="0" lang="el-GR" sz="3200" b="0" i="0" u="none" strike="noStrike" kern="0" cap="none" spc="0" normalizeH="0" baseline="0" noProof="0" dirty="0">
              <a:ln>
                <a:noFill/>
              </a:ln>
              <a:solidFill>
                <a:schemeClr val="tx1"/>
              </a:solidFill>
              <a:effectLst/>
              <a:uLnTx/>
              <a:uFillTx/>
              <a:latin typeface="+mj-lt"/>
              <a:ea typeface="+mj-ea"/>
              <a:cs typeface="+mj-cs"/>
            </a:endParaRPr>
          </a:p>
        </p:txBody>
      </p:sp>
    </p:spTree>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604" name="Picture 44"/>
          <p:cNvPicPr>
            <a:picLocks noChangeAspect="1" noChangeArrowheads="1"/>
          </p:cNvPicPr>
          <p:nvPr/>
        </p:nvPicPr>
        <p:blipFill>
          <a:blip r:embed="rId3" cstate="screen"/>
          <a:srcRect/>
          <a:stretch>
            <a:fillRect/>
          </a:stretch>
        </p:blipFill>
        <p:spPr bwMode="auto">
          <a:xfrm>
            <a:off x="203829" y="2555938"/>
            <a:ext cx="3352800" cy="2217737"/>
          </a:xfrm>
          <a:prstGeom prst="rect">
            <a:avLst/>
          </a:prstGeom>
          <a:noFill/>
        </p:spPr>
      </p:pic>
      <p:pic>
        <p:nvPicPr>
          <p:cNvPr id="194601" name="Picture 41"/>
          <p:cNvPicPr>
            <a:picLocks noChangeAspect="1" noChangeArrowheads="1"/>
          </p:cNvPicPr>
          <p:nvPr/>
        </p:nvPicPr>
        <p:blipFill>
          <a:blip r:embed="rId4" cstate="screen"/>
          <a:srcRect/>
          <a:stretch>
            <a:fillRect/>
          </a:stretch>
        </p:blipFill>
        <p:spPr bwMode="auto">
          <a:xfrm>
            <a:off x="2516486" y="4348076"/>
            <a:ext cx="3255963" cy="2411413"/>
          </a:xfrm>
          <a:prstGeom prst="rect">
            <a:avLst/>
          </a:prstGeom>
          <a:noFill/>
        </p:spPr>
      </p:pic>
      <p:pic>
        <p:nvPicPr>
          <p:cNvPr id="194602" name="Picture 42"/>
          <p:cNvPicPr>
            <a:picLocks noChangeAspect="1" noChangeArrowheads="1"/>
          </p:cNvPicPr>
          <p:nvPr/>
        </p:nvPicPr>
        <p:blipFill>
          <a:blip r:embed="rId5" cstate="screen"/>
          <a:srcRect/>
          <a:stretch>
            <a:fillRect/>
          </a:stretch>
        </p:blipFill>
        <p:spPr bwMode="auto">
          <a:xfrm>
            <a:off x="5886120" y="4341726"/>
            <a:ext cx="3111500" cy="2409825"/>
          </a:xfrm>
          <a:prstGeom prst="rect">
            <a:avLst/>
          </a:prstGeom>
          <a:noFill/>
        </p:spPr>
      </p:pic>
      <p:pic>
        <p:nvPicPr>
          <p:cNvPr id="10" name="Picture 5"/>
          <p:cNvPicPr>
            <a:picLocks noChangeAspect="1" noChangeArrowheads="1"/>
          </p:cNvPicPr>
          <p:nvPr/>
        </p:nvPicPr>
        <p:blipFill>
          <a:blip r:embed="rId6" cstate="screen"/>
          <a:srcRect/>
          <a:stretch>
            <a:fillRect/>
          </a:stretch>
        </p:blipFill>
        <p:spPr bwMode="auto">
          <a:xfrm>
            <a:off x="2551689" y="127582"/>
            <a:ext cx="4040623" cy="2445497"/>
          </a:xfrm>
          <a:prstGeom prst="rect">
            <a:avLst/>
          </a:prstGeom>
          <a:noFill/>
        </p:spPr>
      </p:pic>
    </p:spTree>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0450" name="Picture 2"/>
          <p:cNvPicPr>
            <a:picLocks noChangeAspect="1" noChangeArrowheads="1"/>
          </p:cNvPicPr>
          <p:nvPr/>
        </p:nvPicPr>
        <p:blipFill>
          <a:blip r:embed="rId3" cstate="screen"/>
          <a:srcRect/>
          <a:stretch>
            <a:fillRect/>
          </a:stretch>
        </p:blipFill>
        <p:spPr bwMode="auto">
          <a:xfrm>
            <a:off x="4550735" y="3580480"/>
            <a:ext cx="4353553" cy="2901283"/>
          </a:xfrm>
          <a:prstGeom prst="rect">
            <a:avLst/>
          </a:prstGeom>
          <a:noFill/>
        </p:spPr>
      </p:pic>
      <p:pic>
        <p:nvPicPr>
          <p:cNvPr id="360454" name="Picture 6"/>
          <p:cNvPicPr>
            <a:picLocks noChangeAspect="1" noChangeArrowheads="1"/>
          </p:cNvPicPr>
          <p:nvPr/>
        </p:nvPicPr>
        <p:blipFill>
          <a:blip r:embed="rId4" cstate="screen"/>
          <a:srcRect/>
          <a:stretch>
            <a:fillRect/>
          </a:stretch>
        </p:blipFill>
        <p:spPr bwMode="auto">
          <a:xfrm>
            <a:off x="4544489" y="454472"/>
            <a:ext cx="4377262" cy="2979855"/>
          </a:xfrm>
          <a:prstGeom prst="rect">
            <a:avLst/>
          </a:prstGeom>
          <a:noFill/>
        </p:spPr>
      </p:pic>
      <p:pic>
        <p:nvPicPr>
          <p:cNvPr id="360457" name="Picture 9"/>
          <p:cNvPicPr>
            <a:picLocks noChangeAspect="1" noChangeArrowheads="1"/>
          </p:cNvPicPr>
          <p:nvPr/>
        </p:nvPicPr>
        <p:blipFill>
          <a:blip r:embed="rId5" cstate="screen"/>
          <a:srcRect/>
          <a:stretch>
            <a:fillRect/>
          </a:stretch>
        </p:blipFill>
        <p:spPr bwMode="auto">
          <a:xfrm>
            <a:off x="170524" y="3383184"/>
            <a:ext cx="4237037" cy="3101975"/>
          </a:xfrm>
          <a:prstGeom prst="rect">
            <a:avLst/>
          </a:prstGeom>
          <a:noFill/>
        </p:spPr>
      </p:pic>
      <p:pic>
        <p:nvPicPr>
          <p:cNvPr id="5" name="Picture 3"/>
          <p:cNvPicPr>
            <a:picLocks noChangeAspect="1" noChangeArrowheads="1"/>
          </p:cNvPicPr>
          <p:nvPr/>
        </p:nvPicPr>
        <p:blipFill>
          <a:blip r:embed="rId6" cstate="screen"/>
          <a:srcRect/>
          <a:stretch>
            <a:fillRect/>
          </a:stretch>
        </p:blipFill>
        <p:spPr bwMode="auto">
          <a:xfrm>
            <a:off x="137335" y="627328"/>
            <a:ext cx="3887905" cy="2179675"/>
          </a:xfrm>
          <a:prstGeom prst="rect">
            <a:avLst/>
          </a:prstGeom>
          <a:noFill/>
        </p:spPr>
      </p:pic>
    </p:spTree>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0690" name="Picture 2"/>
          <p:cNvPicPr>
            <a:picLocks noChangeAspect="1" noChangeArrowheads="1"/>
          </p:cNvPicPr>
          <p:nvPr/>
        </p:nvPicPr>
        <p:blipFill>
          <a:blip r:embed="rId3" cstate="screen"/>
          <a:srcRect/>
          <a:stretch>
            <a:fillRect/>
          </a:stretch>
        </p:blipFill>
        <p:spPr bwMode="auto">
          <a:xfrm>
            <a:off x="2811463" y="4464050"/>
            <a:ext cx="3135312" cy="2149475"/>
          </a:xfrm>
          <a:prstGeom prst="rect">
            <a:avLst/>
          </a:prstGeom>
          <a:noFill/>
        </p:spPr>
      </p:pic>
      <p:pic>
        <p:nvPicPr>
          <p:cNvPr id="370691" name="Picture 3"/>
          <p:cNvPicPr>
            <a:picLocks noChangeAspect="1" noChangeArrowheads="1"/>
          </p:cNvPicPr>
          <p:nvPr/>
        </p:nvPicPr>
        <p:blipFill>
          <a:blip r:embed="rId4" cstate="screen"/>
          <a:srcRect/>
          <a:stretch>
            <a:fillRect/>
          </a:stretch>
        </p:blipFill>
        <p:spPr bwMode="auto">
          <a:xfrm>
            <a:off x="2873375" y="309563"/>
            <a:ext cx="3006725" cy="1785937"/>
          </a:xfrm>
          <a:prstGeom prst="rect">
            <a:avLst/>
          </a:prstGeom>
          <a:noFill/>
        </p:spPr>
      </p:pic>
      <p:pic>
        <p:nvPicPr>
          <p:cNvPr id="370696" name="Picture 8"/>
          <p:cNvPicPr>
            <a:picLocks noChangeAspect="1" noChangeArrowheads="1"/>
          </p:cNvPicPr>
          <p:nvPr/>
        </p:nvPicPr>
        <p:blipFill>
          <a:blip r:embed="rId5" cstate="screen"/>
          <a:srcRect/>
          <a:stretch>
            <a:fillRect/>
          </a:stretch>
        </p:blipFill>
        <p:spPr bwMode="auto">
          <a:xfrm>
            <a:off x="133350" y="2233613"/>
            <a:ext cx="2662238" cy="2093912"/>
          </a:xfrm>
          <a:prstGeom prst="rect">
            <a:avLst/>
          </a:prstGeom>
          <a:noFill/>
        </p:spPr>
      </p:pic>
      <p:pic>
        <p:nvPicPr>
          <p:cNvPr id="370697" name="Picture 9"/>
          <p:cNvPicPr>
            <a:picLocks noChangeAspect="1" noChangeArrowheads="1"/>
          </p:cNvPicPr>
          <p:nvPr/>
        </p:nvPicPr>
        <p:blipFill>
          <a:blip r:embed="rId6" cstate="screen"/>
          <a:srcRect/>
          <a:stretch>
            <a:fillRect/>
          </a:stretch>
        </p:blipFill>
        <p:spPr bwMode="auto">
          <a:xfrm>
            <a:off x="2921000" y="2241550"/>
            <a:ext cx="2938463" cy="2085975"/>
          </a:xfrm>
          <a:prstGeom prst="rect">
            <a:avLst/>
          </a:prstGeom>
          <a:noFill/>
        </p:spPr>
      </p:pic>
      <p:pic>
        <p:nvPicPr>
          <p:cNvPr id="370699" name="Picture 11"/>
          <p:cNvPicPr>
            <a:picLocks noChangeAspect="1" noChangeArrowheads="1"/>
          </p:cNvPicPr>
          <p:nvPr/>
        </p:nvPicPr>
        <p:blipFill>
          <a:blip r:embed="rId7" cstate="screen"/>
          <a:srcRect/>
          <a:stretch>
            <a:fillRect/>
          </a:stretch>
        </p:blipFill>
        <p:spPr bwMode="auto">
          <a:xfrm>
            <a:off x="5986463" y="2247900"/>
            <a:ext cx="3057525" cy="2065338"/>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706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4" name="Picture 2"/>
          <p:cNvPicPr>
            <a:picLocks noChangeAspect="1" noChangeArrowheads="1"/>
          </p:cNvPicPr>
          <p:nvPr/>
        </p:nvPicPr>
        <p:blipFill>
          <a:blip r:embed="rId3" cstate="screen"/>
          <a:srcRect/>
          <a:stretch>
            <a:fillRect/>
          </a:stretch>
        </p:blipFill>
        <p:spPr bwMode="auto">
          <a:xfrm>
            <a:off x="4454525" y="3525838"/>
            <a:ext cx="3943350" cy="2892425"/>
          </a:xfrm>
          <a:prstGeom prst="rect">
            <a:avLst/>
          </a:prstGeom>
          <a:noFill/>
        </p:spPr>
      </p:pic>
      <p:pic>
        <p:nvPicPr>
          <p:cNvPr id="376835" name="Picture 3"/>
          <p:cNvPicPr>
            <a:picLocks noChangeAspect="1" noChangeArrowheads="1"/>
          </p:cNvPicPr>
          <p:nvPr/>
        </p:nvPicPr>
        <p:blipFill>
          <a:blip r:embed="rId4" cstate="screen"/>
          <a:srcRect/>
          <a:stretch>
            <a:fillRect/>
          </a:stretch>
        </p:blipFill>
        <p:spPr bwMode="auto">
          <a:xfrm>
            <a:off x="4318000" y="414338"/>
            <a:ext cx="4159250" cy="2943225"/>
          </a:xfrm>
          <a:prstGeom prst="rect">
            <a:avLst/>
          </a:prstGeom>
          <a:noFill/>
        </p:spPr>
      </p:pic>
      <p:pic>
        <p:nvPicPr>
          <p:cNvPr id="376837" name="Picture 5"/>
          <p:cNvPicPr>
            <a:picLocks noChangeAspect="1" noChangeArrowheads="1"/>
          </p:cNvPicPr>
          <p:nvPr/>
        </p:nvPicPr>
        <p:blipFill>
          <a:blip r:embed="rId5" cstate="screen"/>
          <a:srcRect/>
          <a:stretch>
            <a:fillRect/>
          </a:stretch>
        </p:blipFill>
        <p:spPr bwMode="auto">
          <a:xfrm>
            <a:off x="746125" y="3519488"/>
            <a:ext cx="3532188" cy="2913062"/>
          </a:xfrm>
          <a:prstGeom prst="rect">
            <a:avLst/>
          </a:prstGeom>
          <a:noFill/>
        </p:spPr>
      </p:pic>
      <p:pic>
        <p:nvPicPr>
          <p:cNvPr id="376838" name="Picture 6"/>
          <p:cNvPicPr>
            <a:picLocks noChangeAspect="1" noChangeArrowheads="1"/>
          </p:cNvPicPr>
          <p:nvPr/>
        </p:nvPicPr>
        <p:blipFill>
          <a:blip r:embed="rId6" cstate="screen"/>
          <a:srcRect/>
          <a:stretch>
            <a:fillRect/>
          </a:stretch>
        </p:blipFill>
        <p:spPr bwMode="auto">
          <a:xfrm>
            <a:off x="677863" y="414338"/>
            <a:ext cx="3521075" cy="2957512"/>
          </a:xfrm>
          <a:prstGeom prst="rect">
            <a:avLst/>
          </a:prstGeom>
          <a:noFill/>
        </p:spPr>
      </p:pic>
    </p:spTree>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2"/>
          <p:cNvSpPr>
            <a:spLocks noGrp="1" noChangeArrowheads="1"/>
          </p:cNvSpPr>
          <p:nvPr>
            <p:ph type="title"/>
          </p:nvPr>
        </p:nvSpPr>
        <p:spPr/>
        <p:txBody>
          <a:bodyPr/>
          <a:lstStyle/>
          <a:p>
            <a:r>
              <a:rPr lang="el-GR" sz="3200" dirty="0" smtClean="0"/>
              <a:t>ενδείξεις πιθανής </a:t>
            </a:r>
            <a:r>
              <a:rPr lang="el-GR" sz="3200" dirty="0" err="1" smtClean="0"/>
              <a:t>έγκλεισης</a:t>
            </a:r>
            <a:r>
              <a:rPr lang="el-GR" sz="3200" dirty="0" smtClean="0"/>
              <a:t> </a:t>
            </a:r>
            <a:r>
              <a:rPr lang="el-GR" sz="3200" dirty="0"/>
              <a:t>κυνοδόντων</a:t>
            </a:r>
          </a:p>
        </p:txBody>
      </p:sp>
      <p:sp>
        <p:nvSpPr>
          <p:cNvPr id="260099" name="Rectangle 3"/>
          <p:cNvSpPr>
            <a:spLocks noGrp="1" noChangeArrowheads="1"/>
          </p:cNvSpPr>
          <p:nvPr>
            <p:ph type="body" sz="half" idx="1"/>
          </p:nvPr>
        </p:nvSpPr>
        <p:spPr>
          <a:xfrm>
            <a:off x="685800" y="1981200"/>
            <a:ext cx="4365625" cy="4525926"/>
          </a:xfrm>
        </p:spPr>
        <p:txBody>
          <a:bodyPr/>
          <a:lstStyle/>
          <a:p>
            <a:pPr>
              <a:lnSpc>
                <a:spcPct val="90000"/>
              </a:lnSpc>
            </a:pPr>
            <a:r>
              <a:rPr lang="el-GR" sz="2200" dirty="0" smtClean="0"/>
              <a:t>απόκλιση πλαγίων</a:t>
            </a:r>
            <a:endParaRPr lang="el-GR" sz="2200" dirty="0"/>
          </a:p>
          <a:p>
            <a:pPr>
              <a:lnSpc>
                <a:spcPct val="90000"/>
              </a:lnSpc>
            </a:pPr>
            <a:r>
              <a:rPr lang="el-GR" sz="2200" dirty="0" smtClean="0"/>
              <a:t>μη κινητικότητα </a:t>
            </a:r>
            <a:r>
              <a:rPr lang="el-GR" sz="2200" dirty="0"/>
              <a:t>νεογιλών </a:t>
            </a:r>
            <a:r>
              <a:rPr lang="el-GR" sz="2200" dirty="0" smtClean="0"/>
              <a:t>κυνοδόντων</a:t>
            </a:r>
            <a:endParaRPr lang="el-GR" sz="2200" dirty="0"/>
          </a:p>
          <a:p>
            <a:pPr>
              <a:lnSpc>
                <a:spcPct val="90000"/>
              </a:lnSpc>
            </a:pPr>
            <a:r>
              <a:rPr lang="el-GR" sz="2200" dirty="0" smtClean="0"/>
              <a:t>ψηλάφηση </a:t>
            </a:r>
            <a:r>
              <a:rPr lang="el-GR" sz="2200" dirty="0"/>
              <a:t>του μόνιμου </a:t>
            </a:r>
            <a:r>
              <a:rPr lang="el-GR" sz="2200" dirty="0" smtClean="0"/>
              <a:t>κυνόδοντα</a:t>
            </a:r>
            <a:endParaRPr lang="el-GR" sz="2200" dirty="0"/>
          </a:p>
          <a:p>
            <a:pPr>
              <a:lnSpc>
                <a:spcPct val="90000"/>
              </a:lnSpc>
            </a:pPr>
            <a:r>
              <a:rPr lang="el-GR" sz="2200" dirty="0" smtClean="0"/>
              <a:t>ακτινογραφικά</a:t>
            </a:r>
            <a:r>
              <a:rPr lang="el-GR" sz="2200" dirty="0"/>
              <a:t>: εγγύς απόκλιση και επικάλυψη της ρίζας του πλαγίου.</a:t>
            </a:r>
          </a:p>
          <a:p>
            <a:pPr>
              <a:lnSpc>
                <a:spcPct val="90000"/>
              </a:lnSpc>
            </a:pPr>
            <a:r>
              <a:rPr lang="el-GR" sz="2200" dirty="0" smtClean="0"/>
              <a:t>η </a:t>
            </a:r>
            <a:r>
              <a:rPr lang="el-GR" sz="2200" dirty="0" err="1"/>
              <a:t>έγκλειση</a:t>
            </a:r>
            <a:r>
              <a:rPr lang="el-GR" sz="2200" dirty="0"/>
              <a:t> είναι συχνή και σε περιπτώσεις </a:t>
            </a:r>
            <a:r>
              <a:rPr lang="el-GR" sz="2200" dirty="0" err="1"/>
              <a:t>υπερ</a:t>
            </a:r>
            <a:r>
              <a:rPr lang="el-GR" sz="2200" dirty="0"/>
              <a:t>-επάρκειας χώρου, π.χ. </a:t>
            </a:r>
            <a:r>
              <a:rPr lang="el-GR" sz="2200" dirty="0" err="1"/>
              <a:t>αγενεσία</a:t>
            </a:r>
            <a:r>
              <a:rPr lang="el-GR" sz="2200" dirty="0"/>
              <a:t> </a:t>
            </a:r>
            <a:r>
              <a:rPr lang="el-GR" sz="2200" dirty="0" smtClean="0"/>
              <a:t>πλαγίου</a:t>
            </a:r>
            <a:endParaRPr lang="el-GR" sz="2200" dirty="0"/>
          </a:p>
        </p:txBody>
      </p:sp>
      <p:pic>
        <p:nvPicPr>
          <p:cNvPr id="260100" name="Picture 4"/>
          <p:cNvPicPr>
            <a:picLocks noGrp="1" noChangeArrowheads="1"/>
          </p:cNvPicPr>
          <p:nvPr>
            <p:ph sz="quarter" idx="3"/>
          </p:nvPr>
        </p:nvPicPr>
        <p:blipFill>
          <a:blip r:embed="rId3" cstate="screen">
            <a:lum bright="12000"/>
          </a:blip>
          <a:srcRect l="38174" t="27002" r="36870" b="33066"/>
          <a:stretch>
            <a:fillRect/>
          </a:stretch>
        </p:blipFill>
        <p:spPr>
          <a:xfrm>
            <a:off x="5478463" y="4024313"/>
            <a:ext cx="2819400" cy="2266950"/>
          </a:xfrm>
          <a:noFill/>
          <a:ln/>
        </p:spPr>
      </p:pic>
      <p:pic>
        <p:nvPicPr>
          <p:cNvPr id="260101" name="Picture 5"/>
          <p:cNvPicPr>
            <a:picLocks noChangeAspect="1" noChangeArrowheads="1"/>
          </p:cNvPicPr>
          <p:nvPr/>
        </p:nvPicPr>
        <p:blipFill>
          <a:blip r:embed="rId4" cstate="screen"/>
          <a:srcRect/>
          <a:stretch>
            <a:fillRect/>
          </a:stretch>
        </p:blipFill>
        <p:spPr bwMode="auto">
          <a:xfrm>
            <a:off x="5473700" y="1935163"/>
            <a:ext cx="2770188" cy="1941512"/>
          </a:xfrm>
          <a:prstGeom prst="rect">
            <a:avLst/>
          </a:prstGeom>
          <a:noFill/>
          <a:ln w="12700" cap="sq">
            <a:noFill/>
            <a:miter lim="800000"/>
            <a:headEnd type="none" w="sm" len="sm"/>
            <a:tailEnd type="none" w="sm" len="sm"/>
          </a:ln>
          <a:effectLst/>
        </p:spPr>
      </p:pic>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107025_right_sm.jpg"/>
          <p:cNvPicPr>
            <a:picLocks noChangeAspect="1"/>
          </p:cNvPicPr>
          <p:nvPr/>
        </p:nvPicPr>
        <p:blipFill>
          <a:blip r:embed="rId3" cstate="screen"/>
          <a:stretch>
            <a:fillRect/>
          </a:stretch>
        </p:blipFill>
        <p:spPr>
          <a:xfrm>
            <a:off x="885305" y="4687824"/>
            <a:ext cx="3611880" cy="2170176"/>
          </a:xfrm>
          <a:prstGeom prst="rect">
            <a:avLst/>
          </a:prstGeom>
        </p:spPr>
      </p:pic>
      <p:pic>
        <p:nvPicPr>
          <p:cNvPr id="3" name="Picture 2" descr="107025_left_sm.jpg"/>
          <p:cNvPicPr>
            <a:picLocks noChangeAspect="1"/>
          </p:cNvPicPr>
          <p:nvPr/>
        </p:nvPicPr>
        <p:blipFill>
          <a:blip r:embed="rId4" cstate="screen"/>
          <a:stretch>
            <a:fillRect/>
          </a:stretch>
        </p:blipFill>
        <p:spPr>
          <a:xfrm>
            <a:off x="4640783" y="4678326"/>
            <a:ext cx="3510359" cy="2179674"/>
          </a:xfrm>
          <a:prstGeom prst="rect">
            <a:avLst/>
          </a:prstGeom>
        </p:spPr>
      </p:pic>
      <p:pic>
        <p:nvPicPr>
          <p:cNvPr id="5" name="Picture 4" descr="107025_max_sm.jpg"/>
          <p:cNvPicPr>
            <a:picLocks noChangeAspect="1"/>
          </p:cNvPicPr>
          <p:nvPr/>
        </p:nvPicPr>
        <p:blipFill>
          <a:blip r:embed="rId5" cstate="screen"/>
          <a:stretch>
            <a:fillRect/>
          </a:stretch>
        </p:blipFill>
        <p:spPr>
          <a:xfrm>
            <a:off x="85067" y="2008758"/>
            <a:ext cx="3583172" cy="2680582"/>
          </a:xfrm>
          <a:prstGeom prst="rect">
            <a:avLst/>
          </a:prstGeom>
        </p:spPr>
      </p:pic>
      <p:pic>
        <p:nvPicPr>
          <p:cNvPr id="6" name="Picture 5" descr="107025_frontal_sm.jpg"/>
          <p:cNvPicPr>
            <a:picLocks noChangeAspect="1"/>
          </p:cNvPicPr>
          <p:nvPr/>
        </p:nvPicPr>
        <p:blipFill>
          <a:blip r:embed="rId6" cstate="screen"/>
          <a:stretch>
            <a:fillRect/>
          </a:stretch>
        </p:blipFill>
        <p:spPr>
          <a:xfrm>
            <a:off x="2688336" y="0"/>
            <a:ext cx="3767328" cy="2231136"/>
          </a:xfrm>
          <a:prstGeom prst="rect">
            <a:avLst/>
          </a:prstGeom>
        </p:spPr>
      </p:pic>
      <p:pic>
        <p:nvPicPr>
          <p:cNvPr id="4" name="Picture 3" descr="107025_mand_sm.jpg"/>
          <p:cNvPicPr>
            <a:picLocks noChangeAspect="1"/>
          </p:cNvPicPr>
          <p:nvPr/>
        </p:nvPicPr>
        <p:blipFill>
          <a:blip r:embed="rId7" cstate="screen"/>
          <a:stretch>
            <a:fillRect/>
          </a:stretch>
        </p:blipFill>
        <p:spPr>
          <a:xfrm>
            <a:off x="5337541" y="2121264"/>
            <a:ext cx="3721395" cy="2560805"/>
          </a:xfrm>
          <a:prstGeom prst="rect">
            <a:avLst/>
          </a:prstGeom>
        </p:spPr>
      </p:pic>
      <p:pic>
        <p:nvPicPr>
          <p:cNvPr id="7" name="Picture 6" descr="107025_max1b_sm.jpg"/>
          <p:cNvPicPr>
            <a:picLocks noChangeAspect="1"/>
          </p:cNvPicPr>
          <p:nvPr/>
        </p:nvPicPr>
        <p:blipFill>
          <a:blip r:embed="rId8" cstate="screen"/>
          <a:stretch>
            <a:fillRect/>
          </a:stretch>
        </p:blipFill>
        <p:spPr>
          <a:xfrm>
            <a:off x="3650085" y="1932711"/>
            <a:ext cx="3968857" cy="2850199"/>
          </a:xfrm>
          <a:prstGeom prst="rect">
            <a:avLst/>
          </a:prstGeom>
          <a:ln>
            <a:solidFill>
              <a:schemeClr val="bg1"/>
            </a:solidFill>
          </a:ln>
          <a:effectLst>
            <a:outerShdw blurRad="50800" dist="38100" dir="2700000" algn="tl" rotWithShape="0">
              <a:prstClr val="black">
                <a:alpha val="40000"/>
              </a:prstClr>
            </a:outerShdw>
          </a:effectLst>
        </p:spPr>
      </p:pic>
    </p:spTree>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a:xfrm>
            <a:off x="685800" y="450105"/>
            <a:ext cx="7772400" cy="1143000"/>
          </a:xfrm>
        </p:spPr>
        <p:txBody>
          <a:bodyPr/>
          <a:lstStyle/>
          <a:p>
            <a:r>
              <a:rPr lang="el-GR" sz="3200" dirty="0" err="1" smtClean="0"/>
              <a:t>έγκλειση</a:t>
            </a:r>
            <a:r>
              <a:rPr lang="el-GR" sz="3200" dirty="0" smtClean="0"/>
              <a:t> </a:t>
            </a:r>
            <a:r>
              <a:rPr lang="el-GR" sz="3200" dirty="0"/>
              <a:t>κυνοδόντων: από 8 ετών:</a:t>
            </a:r>
          </a:p>
        </p:txBody>
      </p:sp>
      <p:sp>
        <p:nvSpPr>
          <p:cNvPr id="47107" name="Rectangle 3"/>
          <p:cNvSpPr>
            <a:spLocks noGrp="1" noChangeArrowheads="1"/>
          </p:cNvSpPr>
          <p:nvPr>
            <p:ph type="body" idx="1"/>
          </p:nvPr>
        </p:nvSpPr>
        <p:spPr>
          <a:xfrm>
            <a:off x="685800" y="2130062"/>
            <a:ext cx="7772400" cy="3398868"/>
          </a:xfrm>
        </p:spPr>
        <p:txBody>
          <a:bodyPr/>
          <a:lstStyle/>
          <a:p>
            <a:endParaRPr lang="el-GR" sz="2800" dirty="0"/>
          </a:p>
          <a:p>
            <a:r>
              <a:rPr lang="el-GR" sz="2800" dirty="0" smtClean="0"/>
              <a:t>ψηλάφηση </a:t>
            </a:r>
            <a:r>
              <a:rPr lang="el-GR" sz="2800" dirty="0"/>
              <a:t>(ασυμμετρία</a:t>
            </a:r>
            <a:r>
              <a:rPr lang="el-GR" sz="2800" dirty="0" smtClean="0"/>
              <a:t>;)</a:t>
            </a:r>
            <a:endParaRPr lang="el-GR" sz="2800" dirty="0"/>
          </a:p>
          <a:p>
            <a:r>
              <a:rPr lang="el-GR" sz="2800" dirty="0" smtClean="0"/>
              <a:t>αξιολόγηση </a:t>
            </a:r>
            <a:r>
              <a:rPr lang="el-GR" sz="2800" dirty="0"/>
              <a:t>κινητικότητας </a:t>
            </a:r>
            <a:r>
              <a:rPr lang="el-GR" sz="2800" dirty="0" smtClean="0"/>
              <a:t>νεογιλών</a:t>
            </a:r>
            <a:endParaRPr lang="el-GR" sz="2800" dirty="0"/>
          </a:p>
          <a:p>
            <a:r>
              <a:rPr lang="el-GR" sz="2800" dirty="0" smtClean="0"/>
              <a:t>αξιολόγηση </a:t>
            </a:r>
            <a:r>
              <a:rPr lang="el-GR" sz="2800" dirty="0"/>
              <a:t>θέσης (απόκλισης) </a:t>
            </a:r>
            <a:r>
              <a:rPr lang="el-GR" sz="2800" dirty="0" smtClean="0"/>
              <a:t>πλαγίων</a:t>
            </a:r>
            <a:endParaRPr lang="el-GR" sz="2800" dirty="0"/>
          </a:p>
          <a:p>
            <a:r>
              <a:rPr lang="el-GR" sz="2800" dirty="0" smtClean="0"/>
              <a:t>αξιολόγηση χώρου</a:t>
            </a:r>
            <a:endParaRPr lang="el-GR" sz="2800" dirty="0"/>
          </a:p>
          <a:p>
            <a:r>
              <a:rPr lang="el-GR" sz="2800" dirty="0" smtClean="0"/>
              <a:t>ακτινογραφική εικόνα</a:t>
            </a:r>
            <a:endParaRPr lang="el-GR" sz="2800" dirty="0"/>
          </a:p>
        </p:txBody>
      </p:sp>
      <p:sp>
        <p:nvSpPr>
          <p:cNvPr id="47108" name="Text Box 4"/>
          <p:cNvSpPr txBox="1">
            <a:spLocks noChangeArrowheads="1"/>
          </p:cNvSpPr>
          <p:nvPr/>
        </p:nvSpPr>
        <p:spPr bwMode="auto">
          <a:xfrm>
            <a:off x="391227" y="6014226"/>
            <a:ext cx="7859637" cy="641350"/>
          </a:xfrm>
          <a:prstGeom prst="rect">
            <a:avLst/>
          </a:prstGeom>
          <a:noFill/>
          <a:ln w="12700" cap="sq">
            <a:noFill/>
            <a:miter lim="800000"/>
            <a:headEnd type="none" w="sm" len="sm"/>
            <a:tailEnd type="none" w="sm" len="sm"/>
          </a:ln>
          <a:effectLst/>
        </p:spPr>
        <p:txBody>
          <a:bodyPr wrap="square">
            <a:spAutoFit/>
          </a:bodyPr>
          <a:lstStyle/>
          <a:p>
            <a:r>
              <a:rPr lang="en-US" sz="1800" dirty="0" err="1"/>
              <a:t>Kurol</a:t>
            </a:r>
            <a:r>
              <a:rPr lang="en-US" sz="1800" dirty="0"/>
              <a:t> J. Impacted and </a:t>
            </a:r>
            <a:r>
              <a:rPr lang="en-US" sz="1800" dirty="0" err="1"/>
              <a:t>ankylosed</a:t>
            </a:r>
            <a:r>
              <a:rPr lang="en-US" sz="1800" dirty="0"/>
              <a:t> teeth: Why, when, and how to intervene.</a:t>
            </a:r>
            <a:r>
              <a:rPr lang="el-GR" sz="1800" dirty="0"/>
              <a:t/>
            </a:r>
            <a:br>
              <a:rPr lang="el-GR" sz="1800" dirty="0"/>
            </a:br>
            <a:r>
              <a:rPr lang="en-US" sz="1800" dirty="0"/>
              <a:t>Am J </a:t>
            </a:r>
            <a:r>
              <a:rPr lang="en-US" sz="1800" dirty="0" err="1"/>
              <a:t>Orthod</a:t>
            </a:r>
            <a:r>
              <a:rPr lang="en-US" sz="1800" dirty="0"/>
              <a:t> </a:t>
            </a:r>
            <a:r>
              <a:rPr lang="en-US" sz="1800" dirty="0" err="1"/>
              <a:t>Dentofacial</a:t>
            </a:r>
            <a:r>
              <a:rPr lang="en-US" sz="1800" dirty="0"/>
              <a:t> </a:t>
            </a:r>
            <a:r>
              <a:rPr lang="en-US" sz="1800" dirty="0" err="1"/>
              <a:t>Orthop</a:t>
            </a:r>
            <a:r>
              <a:rPr lang="en-US" sz="1800" dirty="0"/>
              <a:t> 2006;129:S86-S90</a:t>
            </a:r>
            <a:endParaRPr lang="el-GR" sz="1800" dirty="0"/>
          </a:p>
        </p:txBody>
      </p:sp>
      <p:grpSp>
        <p:nvGrpSpPr>
          <p:cNvPr id="2" name="Group 11"/>
          <p:cNvGrpSpPr>
            <a:grpSpLocks/>
          </p:cNvGrpSpPr>
          <p:nvPr/>
        </p:nvGrpSpPr>
        <p:grpSpPr bwMode="auto">
          <a:xfrm>
            <a:off x="1081088" y="1477963"/>
            <a:ext cx="1141412" cy="1189037"/>
            <a:chOff x="1707" y="1505"/>
            <a:chExt cx="719" cy="749"/>
          </a:xfrm>
        </p:grpSpPr>
        <p:sp>
          <p:nvSpPr>
            <p:cNvPr id="47116" name="Freeform 12"/>
            <p:cNvSpPr>
              <a:spLocks/>
            </p:cNvSpPr>
            <p:nvPr/>
          </p:nvSpPr>
          <p:spPr bwMode="auto">
            <a:xfrm>
              <a:off x="1707" y="1532"/>
              <a:ext cx="719" cy="641"/>
            </a:xfrm>
            <a:custGeom>
              <a:avLst/>
              <a:gdLst/>
              <a:ahLst/>
              <a:cxnLst>
                <a:cxn ang="0">
                  <a:pos x="28" y="1168"/>
                </a:cxn>
                <a:cxn ang="0">
                  <a:pos x="648" y="96"/>
                </a:cxn>
                <a:cxn ang="0">
                  <a:pos x="832" y="92"/>
                </a:cxn>
                <a:cxn ang="0">
                  <a:pos x="1425" y="1130"/>
                </a:cxn>
                <a:cxn ang="0">
                  <a:pos x="1340" y="1312"/>
                </a:cxn>
                <a:cxn ang="0">
                  <a:pos x="112" y="1308"/>
                </a:cxn>
                <a:cxn ang="0">
                  <a:pos x="28" y="1168"/>
                </a:cxn>
              </a:cxnLst>
              <a:rect l="0" t="0" r="r" b="b"/>
              <a:pathLst>
                <a:path w="1474" h="1314">
                  <a:moveTo>
                    <a:pt x="28" y="1168"/>
                  </a:moveTo>
                  <a:cubicBezTo>
                    <a:pt x="56" y="1096"/>
                    <a:pt x="592" y="192"/>
                    <a:pt x="648" y="96"/>
                  </a:cubicBezTo>
                  <a:cubicBezTo>
                    <a:pt x="704" y="0"/>
                    <a:pt x="784" y="16"/>
                    <a:pt x="832" y="92"/>
                  </a:cubicBezTo>
                  <a:cubicBezTo>
                    <a:pt x="880" y="168"/>
                    <a:pt x="1376" y="1044"/>
                    <a:pt x="1425" y="1130"/>
                  </a:cubicBezTo>
                  <a:cubicBezTo>
                    <a:pt x="1474" y="1216"/>
                    <a:pt x="1449" y="1310"/>
                    <a:pt x="1340" y="1312"/>
                  </a:cubicBezTo>
                  <a:cubicBezTo>
                    <a:pt x="1231" y="1314"/>
                    <a:pt x="192" y="1308"/>
                    <a:pt x="112" y="1308"/>
                  </a:cubicBezTo>
                  <a:cubicBezTo>
                    <a:pt x="32" y="1308"/>
                    <a:pt x="0" y="1240"/>
                    <a:pt x="28" y="1168"/>
                  </a:cubicBezTo>
                  <a:close/>
                </a:path>
              </a:pathLst>
            </a:custGeom>
            <a:solidFill>
              <a:srgbClr val="FFFF00"/>
            </a:solidFill>
            <a:ln w="76200" cap="sq" cmpd="sng">
              <a:solidFill>
                <a:schemeClr val="bg2"/>
              </a:solidFill>
              <a:prstDash val="solid"/>
              <a:round/>
              <a:headEnd type="none" w="sm" len="sm"/>
              <a:tailEnd type="none" w="sm" len="sm"/>
            </a:ln>
            <a:effectLst/>
          </p:spPr>
          <p:txBody>
            <a:bodyPr/>
            <a:lstStyle/>
            <a:p>
              <a:endParaRPr lang="el-GR"/>
            </a:p>
          </p:txBody>
        </p:sp>
        <p:sp>
          <p:nvSpPr>
            <p:cNvPr id="47117" name="Text Box 13"/>
            <p:cNvSpPr txBox="1">
              <a:spLocks noChangeArrowheads="1"/>
            </p:cNvSpPr>
            <p:nvPr/>
          </p:nvSpPr>
          <p:spPr bwMode="auto">
            <a:xfrm>
              <a:off x="1912" y="1505"/>
              <a:ext cx="308" cy="749"/>
            </a:xfrm>
            <a:prstGeom prst="rect">
              <a:avLst/>
            </a:prstGeom>
            <a:noFill/>
            <a:ln w="12700" cap="sq">
              <a:noFill/>
              <a:miter lim="800000"/>
              <a:headEnd type="none" w="sm" len="sm"/>
              <a:tailEnd type="none" w="sm" len="sm"/>
            </a:ln>
            <a:effectLst/>
          </p:spPr>
          <p:txBody>
            <a:bodyPr wrap="none">
              <a:spAutoFit/>
            </a:bodyPr>
            <a:lstStyle/>
            <a:p>
              <a:r>
                <a:rPr lang="el-GR" sz="7200" dirty="0">
                  <a:solidFill>
                    <a:schemeClr val="bg2"/>
                  </a:solidFill>
                </a:rPr>
                <a:t>!</a:t>
              </a:r>
            </a:p>
          </p:txBody>
        </p:sp>
      </p:grpSp>
    </p:spTree>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67" name="Picture 15"/>
          <p:cNvPicPr>
            <a:picLocks noChangeAspect="1" noChangeArrowheads="1"/>
          </p:cNvPicPr>
          <p:nvPr/>
        </p:nvPicPr>
        <p:blipFill>
          <a:blip r:embed="rId3" cstate="screen"/>
          <a:srcRect/>
          <a:stretch>
            <a:fillRect/>
          </a:stretch>
        </p:blipFill>
        <p:spPr bwMode="auto">
          <a:xfrm>
            <a:off x="5639811" y="1565936"/>
            <a:ext cx="3116262" cy="4956175"/>
          </a:xfrm>
          <a:prstGeom prst="rect">
            <a:avLst/>
          </a:prstGeom>
          <a:noFill/>
        </p:spPr>
      </p:pic>
      <p:sp>
        <p:nvSpPr>
          <p:cNvPr id="49154" name="Rectangle 2"/>
          <p:cNvSpPr>
            <a:spLocks noGrp="1" noChangeArrowheads="1"/>
          </p:cNvSpPr>
          <p:nvPr>
            <p:ph type="title"/>
          </p:nvPr>
        </p:nvSpPr>
        <p:spPr>
          <a:xfrm>
            <a:off x="685800" y="609600"/>
            <a:ext cx="7772400" cy="815163"/>
          </a:xfrm>
        </p:spPr>
        <p:txBody>
          <a:bodyPr/>
          <a:lstStyle/>
          <a:p>
            <a:r>
              <a:rPr lang="el-GR" sz="3600" dirty="0" smtClean="0"/>
              <a:t>εξαγωγή </a:t>
            </a:r>
            <a:r>
              <a:rPr lang="el-GR" sz="3600" dirty="0"/>
              <a:t>νεογιλού κυνόδοντα:</a:t>
            </a:r>
          </a:p>
        </p:txBody>
      </p:sp>
      <p:sp>
        <p:nvSpPr>
          <p:cNvPr id="49155" name="Rectangle 3"/>
          <p:cNvSpPr>
            <a:spLocks noGrp="1" noChangeArrowheads="1"/>
          </p:cNvSpPr>
          <p:nvPr>
            <p:ph type="body" idx="4294967295"/>
          </p:nvPr>
        </p:nvSpPr>
        <p:spPr>
          <a:xfrm>
            <a:off x="696913" y="2203450"/>
            <a:ext cx="3773487" cy="1708150"/>
          </a:xfrm>
        </p:spPr>
        <p:txBody>
          <a:bodyPr/>
          <a:lstStyle/>
          <a:p>
            <a:r>
              <a:rPr lang="el-GR" sz="2800" dirty="0"/>
              <a:t>Α: 90% επιτυχία</a:t>
            </a:r>
          </a:p>
          <a:p>
            <a:r>
              <a:rPr lang="el-GR" sz="2800" dirty="0"/>
              <a:t>Β: 60% επιτυχία</a:t>
            </a:r>
          </a:p>
          <a:p>
            <a:endParaRPr lang="el-GR" sz="2800" dirty="0"/>
          </a:p>
        </p:txBody>
      </p:sp>
      <p:sp>
        <p:nvSpPr>
          <p:cNvPr id="49157" name="Line 5"/>
          <p:cNvSpPr>
            <a:spLocks noChangeShapeType="1"/>
          </p:cNvSpPr>
          <p:nvPr/>
        </p:nvSpPr>
        <p:spPr bwMode="auto">
          <a:xfrm flipH="1" flipV="1">
            <a:off x="6414511" y="1615149"/>
            <a:ext cx="142875" cy="4897437"/>
          </a:xfrm>
          <a:prstGeom prst="line">
            <a:avLst/>
          </a:prstGeom>
          <a:noFill/>
          <a:ln w="38100">
            <a:solidFill>
              <a:srgbClr val="00FF00"/>
            </a:solidFill>
            <a:round/>
            <a:headEnd/>
            <a:tailEnd/>
          </a:ln>
          <a:effectLst/>
        </p:spPr>
        <p:txBody>
          <a:bodyPr/>
          <a:lstStyle/>
          <a:p>
            <a:endParaRPr lang="el-GR"/>
          </a:p>
        </p:txBody>
      </p:sp>
      <p:sp>
        <p:nvSpPr>
          <p:cNvPr id="49158" name="Freeform 6"/>
          <p:cNvSpPr>
            <a:spLocks/>
          </p:cNvSpPr>
          <p:nvPr/>
        </p:nvSpPr>
        <p:spPr bwMode="auto">
          <a:xfrm>
            <a:off x="6330373" y="2562886"/>
            <a:ext cx="1352550" cy="1409700"/>
          </a:xfrm>
          <a:custGeom>
            <a:avLst/>
            <a:gdLst/>
            <a:ahLst/>
            <a:cxnLst>
              <a:cxn ang="0">
                <a:pos x="480" y="0"/>
              </a:cxn>
              <a:cxn ang="0">
                <a:pos x="327" y="123"/>
              </a:cxn>
              <a:cxn ang="0">
                <a:pos x="168" y="234"/>
              </a:cxn>
              <a:cxn ang="0">
                <a:pos x="15" y="489"/>
              </a:cxn>
              <a:cxn ang="0">
                <a:pos x="78" y="852"/>
              </a:cxn>
              <a:cxn ang="0">
                <a:pos x="399" y="864"/>
              </a:cxn>
              <a:cxn ang="0">
                <a:pos x="669" y="660"/>
              </a:cxn>
              <a:cxn ang="0">
                <a:pos x="852" y="252"/>
              </a:cxn>
            </a:cxnLst>
            <a:rect l="0" t="0" r="r" b="b"/>
            <a:pathLst>
              <a:path w="852" h="888">
                <a:moveTo>
                  <a:pt x="480" y="0"/>
                </a:moveTo>
                <a:cubicBezTo>
                  <a:pt x="455" y="21"/>
                  <a:pt x="379" y="84"/>
                  <a:pt x="327" y="123"/>
                </a:cubicBezTo>
                <a:cubicBezTo>
                  <a:pt x="282" y="153"/>
                  <a:pt x="221" y="174"/>
                  <a:pt x="168" y="234"/>
                </a:cubicBezTo>
                <a:cubicBezTo>
                  <a:pt x="115" y="294"/>
                  <a:pt x="30" y="383"/>
                  <a:pt x="15" y="489"/>
                </a:cubicBezTo>
                <a:cubicBezTo>
                  <a:pt x="0" y="595"/>
                  <a:pt x="50" y="822"/>
                  <a:pt x="78" y="852"/>
                </a:cubicBezTo>
                <a:cubicBezTo>
                  <a:pt x="106" y="882"/>
                  <a:pt x="330" y="888"/>
                  <a:pt x="399" y="864"/>
                </a:cubicBezTo>
                <a:cubicBezTo>
                  <a:pt x="468" y="840"/>
                  <a:pt x="593" y="758"/>
                  <a:pt x="669" y="660"/>
                </a:cubicBezTo>
                <a:cubicBezTo>
                  <a:pt x="745" y="562"/>
                  <a:pt x="814" y="337"/>
                  <a:pt x="852" y="252"/>
                </a:cubicBezTo>
              </a:path>
            </a:pathLst>
          </a:custGeom>
          <a:noFill/>
          <a:ln w="38100" cmpd="sng">
            <a:solidFill>
              <a:srgbClr val="FFFF00"/>
            </a:solidFill>
            <a:round/>
            <a:headEnd/>
            <a:tailEnd/>
          </a:ln>
          <a:effectLst/>
        </p:spPr>
        <p:txBody>
          <a:bodyPr/>
          <a:lstStyle/>
          <a:p>
            <a:endParaRPr lang="el-GR"/>
          </a:p>
        </p:txBody>
      </p:sp>
      <p:sp>
        <p:nvSpPr>
          <p:cNvPr id="49159" name="Text Box 7"/>
          <p:cNvSpPr txBox="1">
            <a:spLocks noChangeArrowheads="1"/>
          </p:cNvSpPr>
          <p:nvPr/>
        </p:nvSpPr>
        <p:spPr bwMode="auto">
          <a:xfrm>
            <a:off x="6485948" y="1759611"/>
            <a:ext cx="623888" cy="823913"/>
          </a:xfrm>
          <a:prstGeom prst="rect">
            <a:avLst/>
          </a:prstGeom>
          <a:noFill/>
          <a:ln w="9525">
            <a:noFill/>
            <a:miter lim="800000"/>
            <a:headEnd/>
            <a:tailEnd/>
          </a:ln>
          <a:effectLst/>
        </p:spPr>
        <p:txBody>
          <a:bodyPr wrap="none">
            <a:spAutoFit/>
          </a:bodyPr>
          <a:lstStyle/>
          <a:p>
            <a:r>
              <a:rPr kumimoji="0" lang="el-GR" sz="4800" b="1">
                <a:solidFill>
                  <a:srgbClr val="FFFFFF"/>
                </a:solidFill>
              </a:rPr>
              <a:t>Α</a:t>
            </a:r>
          </a:p>
        </p:txBody>
      </p:sp>
      <p:sp>
        <p:nvSpPr>
          <p:cNvPr id="49160" name="Text Box 8"/>
          <p:cNvSpPr txBox="1">
            <a:spLocks noChangeArrowheads="1"/>
          </p:cNvSpPr>
          <p:nvPr/>
        </p:nvSpPr>
        <p:spPr bwMode="auto">
          <a:xfrm>
            <a:off x="5750936" y="1759611"/>
            <a:ext cx="590550" cy="823913"/>
          </a:xfrm>
          <a:prstGeom prst="rect">
            <a:avLst/>
          </a:prstGeom>
          <a:noFill/>
          <a:ln w="9525">
            <a:noFill/>
            <a:miter lim="800000"/>
            <a:headEnd/>
            <a:tailEnd/>
          </a:ln>
          <a:effectLst/>
        </p:spPr>
        <p:txBody>
          <a:bodyPr wrap="none">
            <a:spAutoFit/>
          </a:bodyPr>
          <a:lstStyle/>
          <a:p>
            <a:r>
              <a:rPr kumimoji="0" lang="el-GR" sz="4800" b="1">
                <a:solidFill>
                  <a:srgbClr val="FFFFFF"/>
                </a:solidFill>
              </a:rPr>
              <a:t>Β</a:t>
            </a:r>
          </a:p>
        </p:txBody>
      </p:sp>
      <p:sp>
        <p:nvSpPr>
          <p:cNvPr id="49161" name="Text Box 9"/>
          <p:cNvSpPr txBox="1">
            <a:spLocks noChangeArrowheads="1"/>
          </p:cNvSpPr>
          <p:nvPr/>
        </p:nvSpPr>
        <p:spPr bwMode="auto">
          <a:xfrm>
            <a:off x="42532" y="6055538"/>
            <a:ext cx="5673348" cy="738664"/>
          </a:xfrm>
          <a:prstGeom prst="rect">
            <a:avLst/>
          </a:prstGeom>
          <a:noFill/>
          <a:ln w="12700" cap="sq">
            <a:noFill/>
            <a:miter lim="800000"/>
            <a:headEnd type="none" w="sm" len="sm"/>
            <a:tailEnd type="none" w="sm" len="sm"/>
          </a:ln>
          <a:effectLst/>
        </p:spPr>
        <p:txBody>
          <a:bodyPr wrap="none">
            <a:spAutoFit/>
          </a:bodyPr>
          <a:lstStyle/>
          <a:p>
            <a:r>
              <a:rPr lang="en-US" sz="1400" dirty="0" err="1"/>
              <a:t>Ngan</a:t>
            </a:r>
            <a:r>
              <a:rPr lang="en-US" sz="1400" dirty="0"/>
              <a:t> P, </a:t>
            </a:r>
            <a:r>
              <a:rPr lang="en-US" sz="1400" dirty="0" err="1"/>
              <a:t>Hornbrook</a:t>
            </a:r>
            <a:r>
              <a:rPr lang="en-US" sz="1400" dirty="0"/>
              <a:t> R, Weaver B.</a:t>
            </a:r>
            <a:r>
              <a:rPr lang="el-GR" sz="1400" dirty="0"/>
              <a:t/>
            </a:r>
            <a:br>
              <a:rPr lang="el-GR" sz="1400" dirty="0"/>
            </a:br>
            <a:r>
              <a:rPr lang="en-US" sz="1400" dirty="0"/>
              <a:t>Early Timely Management of Ectopically Erupting Maxillary Canines.</a:t>
            </a:r>
            <a:r>
              <a:rPr lang="el-GR" sz="1400" dirty="0"/>
              <a:t/>
            </a:r>
            <a:br>
              <a:rPr lang="el-GR" sz="1400" dirty="0"/>
            </a:br>
            <a:r>
              <a:rPr lang="en-US" sz="1400" dirty="0" err="1"/>
              <a:t>Semin</a:t>
            </a:r>
            <a:r>
              <a:rPr lang="en-US" sz="1400" dirty="0"/>
              <a:t> </a:t>
            </a:r>
            <a:r>
              <a:rPr lang="en-US" sz="1400" dirty="0" err="1"/>
              <a:t>Orthod</a:t>
            </a:r>
            <a:r>
              <a:rPr lang="en-US" sz="1400" dirty="0"/>
              <a:t> 2005;11:152–163</a:t>
            </a:r>
            <a:endParaRPr lang="el-GR" sz="1400" dirty="0"/>
          </a:p>
        </p:txBody>
      </p:sp>
    </p:spTree>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a:blip r:embed="rId3" cstate="screen"/>
          <a:srcRect l="16809" t="19839" r="16725"/>
          <a:stretch>
            <a:fillRect/>
          </a:stretch>
        </p:blipFill>
        <p:spPr bwMode="auto">
          <a:xfrm>
            <a:off x="179388" y="260350"/>
            <a:ext cx="6264275" cy="3489325"/>
          </a:xfrm>
          <a:prstGeom prst="rect">
            <a:avLst/>
          </a:prstGeom>
          <a:noFill/>
        </p:spPr>
      </p:pic>
      <p:pic>
        <p:nvPicPr>
          <p:cNvPr id="3" name="Picture 6"/>
          <p:cNvPicPr>
            <a:picLocks noChangeAspect="1" noChangeArrowheads="1"/>
          </p:cNvPicPr>
          <p:nvPr/>
        </p:nvPicPr>
        <p:blipFill>
          <a:blip r:embed="rId4" cstate="screen"/>
          <a:srcRect/>
          <a:stretch>
            <a:fillRect/>
          </a:stretch>
        </p:blipFill>
        <p:spPr bwMode="auto">
          <a:xfrm>
            <a:off x="1350963" y="3883025"/>
            <a:ext cx="3651250" cy="2636838"/>
          </a:xfrm>
          <a:prstGeom prst="rect">
            <a:avLst/>
          </a:prstGeom>
          <a:noFill/>
          <a:ln w="12700" cap="sq">
            <a:noFill/>
            <a:miter lim="800000"/>
            <a:headEnd type="none" w="sm" len="sm"/>
            <a:tailEnd type="none" w="sm" len="sm"/>
          </a:ln>
          <a:effectLst/>
        </p:spPr>
      </p:pic>
      <p:pic>
        <p:nvPicPr>
          <p:cNvPr id="4" name="Picture 7"/>
          <p:cNvPicPr>
            <a:picLocks noChangeAspect="1" noChangeArrowheads="1"/>
          </p:cNvPicPr>
          <p:nvPr/>
        </p:nvPicPr>
        <p:blipFill>
          <a:blip r:embed="rId5" cstate="screen"/>
          <a:srcRect/>
          <a:stretch>
            <a:fillRect/>
          </a:stretch>
        </p:blipFill>
        <p:spPr bwMode="auto">
          <a:xfrm>
            <a:off x="5272088" y="3865563"/>
            <a:ext cx="3184525" cy="2641600"/>
          </a:xfrm>
          <a:prstGeom prst="rect">
            <a:avLst/>
          </a:prstGeom>
          <a:noFill/>
          <a:ln w="12700" cap="sq">
            <a:noFill/>
            <a:miter lim="800000"/>
            <a:headEnd type="none" w="sm" len="sm"/>
            <a:tailEnd type="none" w="sm" len="sm"/>
          </a:ln>
          <a:effectLst/>
        </p:spPr>
      </p:pic>
      <p:pic>
        <p:nvPicPr>
          <p:cNvPr id="5" name="Picture 7"/>
          <p:cNvPicPr>
            <a:picLocks noChangeAspect="1" noChangeArrowheads="1"/>
          </p:cNvPicPr>
          <p:nvPr/>
        </p:nvPicPr>
        <p:blipFill>
          <a:blip r:embed="rId6" cstate="screen"/>
          <a:srcRect/>
          <a:stretch>
            <a:fillRect/>
          </a:stretch>
        </p:blipFill>
        <p:spPr bwMode="auto">
          <a:xfrm>
            <a:off x="5444059" y="107652"/>
            <a:ext cx="3570287" cy="2501900"/>
          </a:xfrm>
          <a:prstGeom prst="rect">
            <a:avLst/>
          </a:prstGeom>
          <a:noFill/>
          <a:ln w="12700" cap="sq">
            <a:noFill/>
            <a:miter lim="800000"/>
            <a:headEnd type="none" w="sm" len="sm"/>
            <a:tailEnd type="none" w="sm" len="sm"/>
          </a:ln>
          <a:effectLst/>
        </p:spPr>
      </p:pic>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4"/>
          <p:cNvPicPr>
            <a:picLocks noChangeAspect="1" noChangeArrowheads="1"/>
          </p:cNvPicPr>
          <p:nvPr/>
        </p:nvPicPr>
        <p:blipFill>
          <a:blip r:embed="rId3" cstate="screen"/>
          <a:srcRect/>
          <a:stretch>
            <a:fillRect/>
          </a:stretch>
        </p:blipFill>
        <p:spPr bwMode="auto">
          <a:xfrm>
            <a:off x="143503" y="140807"/>
            <a:ext cx="4903787" cy="3854450"/>
          </a:xfrm>
          <a:prstGeom prst="rect">
            <a:avLst/>
          </a:prstGeom>
          <a:noFill/>
          <a:ln w="9525">
            <a:noFill/>
            <a:miter lim="800000"/>
            <a:headEnd/>
            <a:tailEnd/>
          </a:ln>
        </p:spPr>
      </p:pic>
      <p:pic>
        <p:nvPicPr>
          <p:cNvPr id="6" name="Picture 5"/>
          <p:cNvPicPr>
            <a:picLocks noChangeAspect="1" noChangeArrowheads="1"/>
          </p:cNvPicPr>
          <p:nvPr/>
        </p:nvPicPr>
        <p:blipFill>
          <a:blip r:embed="rId4" cstate="screen"/>
          <a:srcRect l="20204" t="11406" r="50105" b="16016"/>
          <a:stretch>
            <a:fillRect/>
          </a:stretch>
        </p:blipFill>
        <p:spPr bwMode="auto">
          <a:xfrm>
            <a:off x="5124450" y="1265238"/>
            <a:ext cx="3908425" cy="4329112"/>
          </a:xfrm>
          <a:prstGeom prst="rect">
            <a:avLst/>
          </a:prstGeom>
          <a:noFill/>
          <a:ln w="9525">
            <a:noFill/>
            <a:miter lim="800000"/>
            <a:headEnd/>
            <a:tailEnd/>
          </a:ln>
        </p:spPr>
      </p:pic>
      <p:sp>
        <p:nvSpPr>
          <p:cNvPr id="9" name="TextBox 8"/>
          <p:cNvSpPr txBox="1"/>
          <p:nvPr/>
        </p:nvSpPr>
        <p:spPr>
          <a:xfrm>
            <a:off x="2180961" y="5858539"/>
            <a:ext cx="4782078" cy="461665"/>
          </a:xfrm>
          <a:prstGeom prst="rect">
            <a:avLst/>
          </a:prstGeom>
          <a:noFill/>
        </p:spPr>
        <p:txBody>
          <a:bodyPr wrap="none" rtlCol="0">
            <a:spAutoFit/>
          </a:bodyPr>
          <a:lstStyle/>
          <a:p>
            <a:r>
              <a:rPr lang="el-GR" dirty="0" smtClean="0"/>
              <a:t>έκτοπη ανατολή μονίμου γομφίου</a:t>
            </a:r>
            <a:endParaRPr lang="el-GR" dirty="0"/>
          </a:p>
        </p:txBody>
      </p:sp>
    </p:spTree>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7229" name="Picture 13"/>
          <p:cNvPicPr>
            <a:picLocks noChangeAspect="1" noChangeArrowheads="1"/>
          </p:cNvPicPr>
          <p:nvPr/>
        </p:nvPicPr>
        <p:blipFill>
          <a:blip r:embed="rId3" cstate="screen"/>
          <a:srcRect/>
          <a:stretch>
            <a:fillRect/>
          </a:stretch>
        </p:blipFill>
        <p:spPr bwMode="auto">
          <a:xfrm>
            <a:off x="2182225" y="605880"/>
            <a:ext cx="4851046" cy="3328174"/>
          </a:xfrm>
          <a:prstGeom prst="rect">
            <a:avLst/>
          </a:prstGeom>
          <a:noFill/>
        </p:spPr>
      </p:pic>
      <p:pic>
        <p:nvPicPr>
          <p:cNvPr id="137230" name="Picture 14"/>
          <p:cNvPicPr>
            <a:picLocks noChangeAspect="1" noChangeArrowheads="1"/>
          </p:cNvPicPr>
          <p:nvPr/>
        </p:nvPicPr>
        <p:blipFill>
          <a:blip r:embed="rId4" cstate="screen"/>
          <a:srcRect/>
          <a:stretch>
            <a:fillRect/>
          </a:stretch>
        </p:blipFill>
        <p:spPr bwMode="auto">
          <a:xfrm>
            <a:off x="4688968" y="4093638"/>
            <a:ext cx="4288760" cy="2394210"/>
          </a:xfrm>
          <a:prstGeom prst="rect">
            <a:avLst/>
          </a:prstGeom>
          <a:noFill/>
        </p:spPr>
      </p:pic>
      <p:pic>
        <p:nvPicPr>
          <p:cNvPr id="137231" name="Picture 15"/>
          <p:cNvPicPr>
            <a:picLocks noChangeAspect="1" noChangeArrowheads="1"/>
          </p:cNvPicPr>
          <p:nvPr/>
        </p:nvPicPr>
        <p:blipFill>
          <a:blip r:embed="rId5" cstate="screen"/>
          <a:srcRect/>
          <a:stretch>
            <a:fillRect/>
          </a:stretch>
        </p:blipFill>
        <p:spPr bwMode="auto">
          <a:xfrm>
            <a:off x="138805" y="4093529"/>
            <a:ext cx="4393489" cy="2393840"/>
          </a:xfrm>
          <a:prstGeom prst="rect">
            <a:avLst/>
          </a:prstGeom>
          <a:noFill/>
        </p:spPr>
      </p:pic>
      <p:sp>
        <p:nvSpPr>
          <p:cNvPr id="5" name="TextBox 4"/>
          <p:cNvSpPr txBox="1"/>
          <p:nvPr/>
        </p:nvSpPr>
        <p:spPr>
          <a:xfrm>
            <a:off x="106325" y="85064"/>
            <a:ext cx="1947969" cy="461665"/>
          </a:xfrm>
          <a:prstGeom prst="rect">
            <a:avLst/>
          </a:prstGeom>
          <a:noFill/>
        </p:spPr>
        <p:txBody>
          <a:bodyPr wrap="none" rtlCol="0">
            <a:spAutoFit/>
          </a:bodyPr>
          <a:lstStyle/>
          <a:p>
            <a:r>
              <a:rPr lang="el-GR" dirty="0" err="1" smtClean="0"/>
              <a:t>χασμοδοντία</a:t>
            </a:r>
            <a:endParaRPr lang="el-GR" dirty="0"/>
          </a:p>
        </p:txBody>
      </p:sp>
    </p:spTree>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9869" name="Picture 13"/>
          <p:cNvPicPr>
            <a:picLocks noChangeAspect="1" noChangeArrowheads="1"/>
          </p:cNvPicPr>
          <p:nvPr/>
        </p:nvPicPr>
        <p:blipFill>
          <a:blip r:embed="rId3" cstate="screen"/>
          <a:srcRect/>
          <a:stretch>
            <a:fillRect/>
          </a:stretch>
        </p:blipFill>
        <p:spPr bwMode="auto">
          <a:xfrm>
            <a:off x="2328863" y="3462338"/>
            <a:ext cx="4486275" cy="3079750"/>
          </a:xfrm>
          <a:prstGeom prst="rect">
            <a:avLst/>
          </a:prstGeom>
          <a:noFill/>
        </p:spPr>
      </p:pic>
      <p:pic>
        <p:nvPicPr>
          <p:cNvPr id="249870" name="Picture 14"/>
          <p:cNvPicPr>
            <a:picLocks noChangeAspect="1" noChangeArrowheads="1"/>
          </p:cNvPicPr>
          <p:nvPr/>
        </p:nvPicPr>
        <p:blipFill>
          <a:blip r:embed="rId4" cstate="screen"/>
          <a:srcRect/>
          <a:stretch>
            <a:fillRect/>
          </a:stretch>
        </p:blipFill>
        <p:spPr bwMode="auto">
          <a:xfrm>
            <a:off x="4813300" y="358775"/>
            <a:ext cx="3829050" cy="2954338"/>
          </a:xfrm>
          <a:prstGeom prst="rect">
            <a:avLst/>
          </a:prstGeom>
          <a:noFill/>
        </p:spPr>
      </p:pic>
      <p:pic>
        <p:nvPicPr>
          <p:cNvPr id="249871" name="Picture 15"/>
          <p:cNvPicPr>
            <a:picLocks noChangeAspect="1" noChangeArrowheads="1"/>
          </p:cNvPicPr>
          <p:nvPr/>
        </p:nvPicPr>
        <p:blipFill>
          <a:blip r:embed="rId5" cstate="screen"/>
          <a:srcRect/>
          <a:stretch>
            <a:fillRect/>
          </a:stretch>
        </p:blipFill>
        <p:spPr bwMode="auto">
          <a:xfrm>
            <a:off x="447675" y="344488"/>
            <a:ext cx="4164013" cy="2938462"/>
          </a:xfrm>
          <a:prstGeom prst="rect">
            <a:avLst/>
          </a:prstGeom>
          <a:noFill/>
        </p:spPr>
      </p:pic>
    </p:spTree>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3954" name="Picture 2"/>
          <p:cNvPicPr>
            <a:picLocks noChangeAspect="1" noChangeArrowheads="1"/>
          </p:cNvPicPr>
          <p:nvPr/>
        </p:nvPicPr>
        <p:blipFill>
          <a:blip r:embed="rId3" cstate="screen"/>
          <a:srcRect/>
          <a:stretch>
            <a:fillRect/>
          </a:stretch>
        </p:blipFill>
        <p:spPr bwMode="auto">
          <a:xfrm>
            <a:off x="1392238" y="2876550"/>
            <a:ext cx="6438900" cy="3781425"/>
          </a:xfrm>
          <a:prstGeom prst="rect">
            <a:avLst/>
          </a:prstGeom>
          <a:noFill/>
        </p:spPr>
      </p:pic>
      <p:pic>
        <p:nvPicPr>
          <p:cNvPr id="253958" name="Picture 6"/>
          <p:cNvPicPr>
            <a:picLocks noChangeAspect="1" noChangeArrowheads="1"/>
          </p:cNvPicPr>
          <p:nvPr/>
        </p:nvPicPr>
        <p:blipFill>
          <a:blip r:embed="rId4" cstate="screen"/>
          <a:srcRect/>
          <a:stretch>
            <a:fillRect/>
          </a:stretch>
        </p:blipFill>
        <p:spPr bwMode="auto">
          <a:xfrm>
            <a:off x="4784725" y="211138"/>
            <a:ext cx="3646488" cy="2503487"/>
          </a:xfrm>
          <a:prstGeom prst="rect">
            <a:avLst/>
          </a:prstGeom>
          <a:noFill/>
        </p:spPr>
      </p:pic>
      <p:pic>
        <p:nvPicPr>
          <p:cNvPr id="253959" name="Picture 7"/>
          <p:cNvPicPr>
            <a:picLocks noChangeAspect="1" noChangeArrowheads="1"/>
          </p:cNvPicPr>
          <p:nvPr/>
        </p:nvPicPr>
        <p:blipFill>
          <a:blip r:embed="rId5" cstate="screen"/>
          <a:srcRect/>
          <a:stretch>
            <a:fillRect/>
          </a:stretch>
        </p:blipFill>
        <p:spPr bwMode="auto">
          <a:xfrm>
            <a:off x="849313" y="209550"/>
            <a:ext cx="3632200" cy="2492375"/>
          </a:xfrm>
          <a:prstGeom prst="rect">
            <a:avLst/>
          </a:prstGeom>
          <a:noFill/>
        </p:spPr>
      </p:pic>
      <p:sp>
        <p:nvSpPr>
          <p:cNvPr id="5" name="4 - Αστέρι 5 ακτινών"/>
          <p:cNvSpPr/>
          <p:nvPr/>
        </p:nvSpPr>
        <p:spPr>
          <a:xfrm>
            <a:off x="4929190" y="4143380"/>
            <a:ext cx="142876" cy="142876"/>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Tree>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99" name="Picture 23"/>
          <p:cNvPicPr>
            <a:picLocks noChangeAspect="1" noChangeArrowheads="1"/>
          </p:cNvPicPr>
          <p:nvPr/>
        </p:nvPicPr>
        <p:blipFill>
          <a:blip r:embed="rId3" cstate="screen"/>
          <a:srcRect/>
          <a:stretch>
            <a:fillRect/>
          </a:stretch>
        </p:blipFill>
        <p:spPr bwMode="auto">
          <a:xfrm>
            <a:off x="2205185" y="449050"/>
            <a:ext cx="4733630" cy="3336150"/>
          </a:xfrm>
          <a:prstGeom prst="rect">
            <a:avLst/>
          </a:prstGeom>
          <a:noFill/>
        </p:spPr>
      </p:pic>
      <p:pic>
        <p:nvPicPr>
          <p:cNvPr id="127000" name="Picture 24"/>
          <p:cNvPicPr>
            <a:picLocks noChangeAspect="1" noChangeArrowheads="1"/>
          </p:cNvPicPr>
          <p:nvPr/>
        </p:nvPicPr>
        <p:blipFill>
          <a:blip r:embed="rId4" cstate="screen"/>
          <a:srcRect/>
          <a:stretch>
            <a:fillRect/>
          </a:stretch>
        </p:blipFill>
        <p:spPr bwMode="auto">
          <a:xfrm>
            <a:off x="4625389" y="3947707"/>
            <a:ext cx="4275394" cy="2474358"/>
          </a:xfrm>
          <a:prstGeom prst="rect">
            <a:avLst/>
          </a:prstGeom>
          <a:noFill/>
        </p:spPr>
      </p:pic>
      <p:pic>
        <p:nvPicPr>
          <p:cNvPr id="127001" name="Picture 25"/>
          <p:cNvPicPr>
            <a:picLocks noChangeAspect="1" noChangeArrowheads="1"/>
          </p:cNvPicPr>
          <p:nvPr/>
        </p:nvPicPr>
        <p:blipFill>
          <a:blip r:embed="rId5" cstate="screen"/>
          <a:srcRect/>
          <a:stretch>
            <a:fillRect/>
          </a:stretch>
        </p:blipFill>
        <p:spPr bwMode="auto">
          <a:xfrm>
            <a:off x="248460" y="3948419"/>
            <a:ext cx="4197400" cy="2473645"/>
          </a:xfrm>
          <a:prstGeom prst="rect">
            <a:avLst/>
          </a:prstGeom>
          <a:noFill/>
        </p:spPr>
      </p:pic>
    </p:spTree>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8057" name="Picture 9"/>
          <p:cNvPicPr>
            <a:picLocks noChangeAspect="1" noChangeArrowheads="1"/>
          </p:cNvPicPr>
          <p:nvPr/>
        </p:nvPicPr>
        <p:blipFill>
          <a:blip r:embed="rId3" cstate="screen"/>
          <a:srcRect/>
          <a:stretch>
            <a:fillRect/>
          </a:stretch>
        </p:blipFill>
        <p:spPr bwMode="auto">
          <a:xfrm>
            <a:off x="381000" y="688975"/>
            <a:ext cx="3944938" cy="2509838"/>
          </a:xfrm>
          <a:prstGeom prst="rect">
            <a:avLst/>
          </a:prstGeom>
          <a:noFill/>
        </p:spPr>
      </p:pic>
      <p:pic>
        <p:nvPicPr>
          <p:cNvPr id="258062" name="Picture 14"/>
          <p:cNvPicPr>
            <a:picLocks noChangeAspect="1" noChangeArrowheads="1"/>
          </p:cNvPicPr>
          <p:nvPr/>
        </p:nvPicPr>
        <p:blipFill>
          <a:blip r:embed="rId4" cstate="screen"/>
          <a:srcRect/>
          <a:stretch>
            <a:fillRect/>
          </a:stretch>
        </p:blipFill>
        <p:spPr bwMode="auto">
          <a:xfrm>
            <a:off x="4619625" y="684213"/>
            <a:ext cx="4017963" cy="2479675"/>
          </a:xfrm>
          <a:prstGeom prst="rect">
            <a:avLst/>
          </a:prstGeom>
          <a:noFill/>
        </p:spPr>
      </p:pic>
      <p:pic>
        <p:nvPicPr>
          <p:cNvPr id="258066" name="Picture 18"/>
          <p:cNvPicPr>
            <a:picLocks noChangeAspect="1" noChangeArrowheads="1"/>
          </p:cNvPicPr>
          <p:nvPr/>
        </p:nvPicPr>
        <p:blipFill>
          <a:blip r:embed="rId5" cstate="screen"/>
          <a:srcRect/>
          <a:stretch>
            <a:fillRect/>
          </a:stretch>
        </p:blipFill>
        <p:spPr bwMode="auto">
          <a:xfrm>
            <a:off x="393700" y="3481388"/>
            <a:ext cx="3921125" cy="2574925"/>
          </a:xfrm>
          <a:prstGeom prst="rect">
            <a:avLst/>
          </a:prstGeom>
          <a:noFill/>
        </p:spPr>
      </p:pic>
      <p:pic>
        <p:nvPicPr>
          <p:cNvPr id="258067" name="Picture 19"/>
          <p:cNvPicPr>
            <a:picLocks noChangeAspect="1" noChangeArrowheads="1"/>
          </p:cNvPicPr>
          <p:nvPr/>
        </p:nvPicPr>
        <p:blipFill>
          <a:blip r:embed="rId6" cstate="screen"/>
          <a:srcRect/>
          <a:stretch>
            <a:fillRect/>
          </a:stretch>
        </p:blipFill>
        <p:spPr bwMode="auto">
          <a:xfrm>
            <a:off x="4641850" y="3486150"/>
            <a:ext cx="3986213" cy="2652713"/>
          </a:xfrm>
          <a:prstGeom prst="rect">
            <a:avLst/>
          </a:prstGeom>
          <a:noFill/>
        </p:spPr>
      </p:pic>
    </p:spTree>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2"/>
          <p:cNvSpPr>
            <a:spLocks noGrp="1" noChangeArrowheads="1"/>
          </p:cNvSpPr>
          <p:nvPr>
            <p:ph type="title"/>
          </p:nvPr>
        </p:nvSpPr>
        <p:spPr/>
        <p:txBody>
          <a:bodyPr/>
          <a:lstStyle/>
          <a:p>
            <a:r>
              <a:rPr lang="el-GR" sz="4000" dirty="0" smtClean="0"/>
              <a:t>αγκύλωση</a:t>
            </a:r>
            <a:r>
              <a:rPr lang="en-US" sz="4000" dirty="0" smtClean="0"/>
              <a:t> </a:t>
            </a:r>
            <a:r>
              <a:rPr lang="el-GR" sz="4000" dirty="0"/>
              <a:t>νεογιλών γομφίων</a:t>
            </a:r>
          </a:p>
        </p:txBody>
      </p:sp>
      <p:sp>
        <p:nvSpPr>
          <p:cNvPr id="186371" name="Rectangle 3"/>
          <p:cNvSpPr>
            <a:spLocks noGrp="1" noChangeArrowheads="1"/>
          </p:cNvSpPr>
          <p:nvPr>
            <p:ph type="body" idx="1"/>
          </p:nvPr>
        </p:nvSpPr>
        <p:spPr/>
        <p:txBody>
          <a:bodyPr/>
          <a:lstStyle/>
          <a:p>
            <a:r>
              <a:rPr lang="el-GR" dirty="0"/>
              <a:t>10 – 15% συχνότητα σε ηλικίες 7 – 10.</a:t>
            </a:r>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Τίτλος"/>
          <p:cNvSpPr txBox="1">
            <a:spLocks/>
          </p:cNvSpPr>
          <p:nvPr/>
        </p:nvSpPr>
        <p:spPr>
          <a:xfrm>
            <a:off x="800128" y="571483"/>
            <a:ext cx="7772400" cy="1470025"/>
          </a:xfrm>
          <a:prstGeom prst="rect">
            <a:avLst/>
          </a:prstGeom>
        </p:spPr>
        <p:txBody>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l-GR" sz="2800" b="1" i="0" u="none" strike="noStrike" kern="1200" cap="none" spc="0" normalizeH="0" baseline="0" noProof="0" dirty="0" smtClean="0">
                <a:ln>
                  <a:noFill/>
                </a:ln>
                <a:solidFill>
                  <a:schemeClr val="tx1"/>
                </a:solidFill>
                <a:effectLst/>
                <a:uLnTx/>
                <a:uFillTx/>
                <a:latin typeface="+mj-lt"/>
                <a:ea typeface="+mj-ea"/>
                <a:cs typeface="+mj-cs"/>
              </a:rPr>
              <a:t>ΑΝΑΓΝΩΡΙΣΤΕ</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l-GR" sz="2800" b="1" i="0" u="none" strike="noStrike" kern="1200" cap="none" spc="0" normalizeH="0" baseline="0" noProof="0" dirty="0" smtClean="0">
                <a:ln>
                  <a:noFill/>
                </a:ln>
                <a:solidFill>
                  <a:schemeClr val="tx1"/>
                </a:solidFill>
                <a:effectLst/>
                <a:uLnTx/>
                <a:uFillTx/>
                <a:latin typeface="+mj-lt"/>
                <a:ea typeface="+mj-ea"/>
                <a:cs typeface="+mj-cs"/>
              </a:rPr>
              <a:t> ΤΑ</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l-GR" sz="2800" b="1" i="0" u="none" strike="noStrike" kern="1200" cap="none" spc="0" normalizeH="0" baseline="0" noProof="0" dirty="0" smtClean="0">
                <a:ln>
                  <a:noFill/>
                </a:ln>
                <a:solidFill>
                  <a:schemeClr val="tx1"/>
                </a:solidFill>
                <a:effectLst/>
                <a:uLnTx/>
                <a:uFillTx/>
                <a:latin typeface="+mj-lt"/>
                <a:ea typeface="+mj-ea"/>
                <a:cs typeface="+mj-cs"/>
              </a:rPr>
              <a:t> ΔΟΝΤΙΑ</a:t>
            </a:r>
          </a:p>
        </p:txBody>
      </p:sp>
      <p:pic>
        <p:nvPicPr>
          <p:cNvPr id="1026" name="Picture 2" descr="http://users.uoa.gr/~dhalaz/lesson_toothid/images/t011.jpg"/>
          <p:cNvPicPr>
            <a:picLocks noChangeAspect="1" noChangeArrowheads="1"/>
          </p:cNvPicPr>
          <p:nvPr/>
        </p:nvPicPr>
        <p:blipFill>
          <a:blip r:embed="rId2"/>
          <a:srcRect b="3030"/>
          <a:stretch>
            <a:fillRect/>
          </a:stretch>
        </p:blipFill>
        <p:spPr bwMode="auto">
          <a:xfrm>
            <a:off x="87287" y="4429135"/>
            <a:ext cx="2984519" cy="2232577"/>
          </a:xfrm>
          <a:prstGeom prst="rect">
            <a:avLst/>
          </a:prstGeom>
          <a:noFill/>
        </p:spPr>
      </p:pic>
      <p:pic>
        <p:nvPicPr>
          <p:cNvPr id="1028" name="Picture 4" descr="http://users.uoa.gr/~dhalaz/lesson_toothid/images/t025.jpg"/>
          <p:cNvPicPr>
            <a:picLocks noChangeAspect="1" noChangeArrowheads="1"/>
          </p:cNvPicPr>
          <p:nvPr/>
        </p:nvPicPr>
        <p:blipFill>
          <a:blip r:embed="rId3"/>
          <a:srcRect/>
          <a:stretch>
            <a:fillRect/>
          </a:stretch>
        </p:blipFill>
        <p:spPr bwMode="auto">
          <a:xfrm>
            <a:off x="4929189" y="2435658"/>
            <a:ext cx="3071835" cy="1755334"/>
          </a:xfrm>
          <a:prstGeom prst="rect">
            <a:avLst/>
          </a:prstGeom>
          <a:noFill/>
        </p:spPr>
      </p:pic>
      <p:pic>
        <p:nvPicPr>
          <p:cNvPr id="1030" name="Picture 6" descr="http://users.uoa.gr/~dhalaz/lesson_toothid/images/t071.jpg"/>
          <p:cNvPicPr>
            <a:picLocks noChangeAspect="1" noChangeArrowheads="1"/>
          </p:cNvPicPr>
          <p:nvPr/>
        </p:nvPicPr>
        <p:blipFill>
          <a:blip r:embed="rId4"/>
          <a:srcRect/>
          <a:stretch>
            <a:fillRect/>
          </a:stretch>
        </p:blipFill>
        <p:spPr bwMode="auto">
          <a:xfrm>
            <a:off x="71409" y="223829"/>
            <a:ext cx="3333751" cy="1990725"/>
          </a:xfrm>
          <a:prstGeom prst="rect">
            <a:avLst/>
          </a:prstGeom>
          <a:noFill/>
        </p:spPr>
      </p:pic>
      <p:pic>
        <p:nvPicPr>
          <p:cNvPr id="1032" name="Picture 8" descr="http://users.uoa.gr/~dhalaz/lesson_toothid/images/t064.jpg"/>
          <p:cNvPicPr>
            <a:picLocks noChangeAspect="1" noChangeArrowheads="1"/>
          </p:cNvPicPr>
          <p:nvPr/>
        </p:nvPicPr>
        <p:blipFill>
          <a:blip r:embed="rId5"/>
          <a:srcRect t="2012"/>
          <a:stretch>
            <a:fillRect/>
          </a:stretch>
        </p:blipFill>
        <p:spPr bwMode="auto">
          <a:xfrm>
            <a:off x="3146956" y="4429135"/>
            <a:ext cx="3139561" cy="2232577"/>
          </a:xfrm>
          <a:prstGeom prst="rect">
            <a:avLst/>
          </a:prstGeom>
          <a:noFill/>
        </p:spPr>
      </p:pic>
      <p:pic>
        <p:nvPicPr>
          <p:cNvPr id="1034" name="Picture 10" descr="http://users.uoa.gr/~dhalaz/lesson_toothid/images/t095.jpg"/>
          <p:cNvPicPr>
            <a:picLocks noChangeAspect="1" noChangeArrowheads="1"/>
          </p:cNvPicPr>
          <p:nvPr/>
        </p:nvPicPr>
        <p:blipFill>
          <a:blip r:embed="rId6"/>
          <a:srcRect/>
          <a:stretch>
            <a:fillRect/>
          </a:stretch>
        </p:blipFill>
        <p:spPr bwMode="auto">
          <a:xfrm>
            <a:off x="1428729" y="2428868"/>
            <a:ext cx="3109219" cy="1714512"/>
          </a:xfrm>
          <a:prstGeom prst="rect">
            <a:avLst/>
          </a:prstGeom>
          <a:noFill/>
        </p:spPr>
      </p:pic>
      <p:pic>
        <p:nvPicPr>
          <p:cNvPr id="1036" name="Picture 12" descr="http://users.uoa.gr/~dhalaz/lesson_toothid/images/t037.jpg"/>
          <p:cNvPicPr>
            <a:picLocks noChangeAspect="1" noChangeArrowheads="1"/>
          </p:cNvPicPr>
          <p:nvPr/>
        </p:nvPicPr>
        <p:blipFill>
          <a:blip r:embed="rId7"/>
          <a:srcRect/>
          <a:stretch>
            <a:fillRect/>
          </a:stretch>
        </p:blipFill>
        <p:spPr bwMode="auto">
          <a:xfrm>
            <a:off x="6072197" y="285730"/>
            <a:ext cx="3071803" cy="1728986"/>
          </a:xfrm>
          <a:prstGeom prst="rect">
            <a:avLst/>
          </a:prstGeom>
          <a:noFill/>
        </p:spPr>
      </p:pic>
      <p:pic>
        <p:nvPicPr>
          <p:cNvPr id="1038" name="Picture 14" descr="http://users.uoa.gr/~dhalaz/lesson_toothid/images/t021.jpg"/>
          <p:cNvPicPr>
            <a:picLocks noChangeAspect="1" noChangeArrowheads="1"/>
          </p:cNvPicPr>
          <p:nvPr/>
        </p:nvPicPr>
        <p:blipFill>
          <a:blip r:embed="rId8"/>
          <a:srcRect l="2497" t="722" r="2601"/>
          <a:stretch>
            <a:fillRect/>
          </a:stretch>
        </p:blipFill>
        <p:spPr bwMode="auto">
          <a:xfrm>
            <a:off x="6357951" y="4413827"/>
            <a:ext cx="2714644" cy="2247527"/>
          </a:xfrm>
          <a:prstGeom prst="rect">
            <a:avLst/>
          </a:prstGeom>
          <a:noFill/>
        </p:spPr>
      </p:pic>
    </p:spTree>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418" name="Picture 2"/>
          <p:cNvPicPr>
            <a:picLocks noChangeAspect="1" noChangeArrowheads="1"/>
          </p:cNvPicPr>
          <p:nvPr/>
        </p:nvPicPr>
        <p:blipFill>
          <a:blip r:embed="rId3" cstate="screen"/>
          <a:srcRect/>
          <a:stretch>
            <a:fillRect/>
          </a:stretch>
        </p:blipFill>
        <p:spPr bwMode="auto">
          <a:xfrm>
            <a:off x="202167" y="3632549"/>
            <a:ext cx="4412696" cy="2858740"/>
          </a:xfrm>
          <a:prstGeom prst="rect">
            <a:avLst/>
          </a:prstGeom>
          <a:noFill/>
          <a:ln w="9525">
            <a:noFill/>
            <a:miter lim="800000"/>
            <a:headEnd/>
            <a:tailEnd/>
          </a:ln>
          <a:effectLst/>
        </p:spPr>
      </p:pic>
      <p:pic>
        <p:nvPicPr>
          <p:cNvPr id="188419" name="Picture 3"/>
          <p:cNvPicPr>
            <a:picLocks noChangeAspect="1" noChangeArrowheads="1"/>
          </p:cNvPicPr>
          <p:nvPr/>
        </p:nvPicPr>
        <p:blipFill>
          <a:blip r:embed="rId4" cstate="screen"/>
          <a:srcRect/>
          <a:stretch>
            <a:fillRect/>
          </a:stretch>
        </p:blipFill>
        <p:spPr bwMode="auto">
          <a:xfrm>
            <a:off x="180271" y="523875"/>
            <a:ext cx="4442529" cy="2657736"/>
          </a:xfrm>
          <a:prstGeom prst="rect">
            <a:avLst/>
          </a:prstGeom>
          <a:noFill/>
          <a:ln w="9525">
            <a:noFill/>
            <a:miter lim="800000"/>
            <a:headEnd/>
            <a:tailEnd/>
          </a:ln>
          <a:effectLst/>
        </p:spPr>
      </p:pic>
      <p:pic>
        <p:nvPicPr>
          <p:cNvPr id="188420" name="Picture 4"/>
          <p:cNvPicPr>
            <a:picLocks noChangeAspect="1" noChangeArrowheads="1"/>
          </p:cNvPicPr>
          <p:nvPr/>
        </p:nvPicPr>
        <p:blipFill>
          <a:blip r:embed="rId5" cstate="screen"/>
          <a:srcRect/>
          <a:stretch>
            <a:fillRect/>
          </a:stretch>
        </p:blipFill>
        <p:spPr bwMode="auto">
          <a:xfrm>
            <a:off x="4762500" y="2198688"/>
            <a:ext cx="4181475" cy="2500312"/>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Rectangle 2"/>
          <p:cNvSpPr>
            <a:spLocks noGrp="1" noChangeArrowheads="1"/>
          </p:cNvSpPr>
          <p:nvPr>
            <p:ph type="title"/>
          </p:nvPr>
        </p:nvSpPr>
        <p:spPr/>
        <p:txBody>
          <a:bodyPr/>
          <a:lstStyle/>
          <a:p>
            <a:r>
              <a:rPr lang="el-GR" sz="4000" dirty="0" smtClean="0"/>
              <a:t>εξέλιξη </a:t>
            </a:r>
            <a:r>
              <a:rPr lang="el-GR" sz="4000" dirty="0"/>
              <a:t>- </a:t>
            </a:r>
            <a:r>
              <a:rPr lang="el-GR" sz="4000" dirty="0" smtClean="0"/>
              <a:t>αντιμετώπιση</a:t>
            </a:r>
            <a:endParaRPr lang="el-GR" sz="4000" dirty="0"/>
          </a:p>
        </p:txBody>
      </p:sp>
      <p:sp>
        <p:nvSpPr>
          <p:cNvPr id="334851" name="Rectangle 3"/>
          <p:cNvSpPr>
            <a:spLocks noGrp="1" noChangeArrowheads="1"/>
          </p:cNvSpPr>
          <p:nvPr>
            <p:ph type="body" idx="1"/>
          </p:nvPr>
        </p:nvSpPr>
        <p:spPr/>
        <p:txBody>
          <a:bodyPr/>
          <a:lstStyle/>
          <a:p>
            <a:r>
              <a:rPr lang="el-GR" sz="2400" dirty="0" err="1"/>
              <a:t>Υπέκφυση</a:t>
            </a:r>
            <a:r>
              <a:rPr lang="el-GR" sz="2400" dirty="0"/>
              <a:t>,</a:t>
            </a:r>
            <a:br>
              <a:rPr lang="el-GR" sz="2400" dirty="0"/>
            </a:br>
            <a:r>
              <a:rPr lang="el-GR" sz="2400" dirty="0"/>
              <a:t>απόκλιση παρακειμένων, …</a:t>
            </a:r>
          </a:p>
        </p:txBody>
      </p:sp>
      <p:grpSp>
        <p:nvGrpSpPr>
          <p:cNvPr id="2" name="Group 4"/>
          <p:cNvGrpSpPr>
            <a:grpSpLocks/>
          </p:cNvGrpSpPr>
          <p:nvPr/>
        </p:nvGrpSpPr>
        <p:grpSpPr bwMode="auto">
          <a:xfrm>
            <a:off x="5037138" y="1860550"/>
            <a:ext cx="3859212" cy="4737100"/>
            <a:chOff x="414" y="873"/>
            <a:chExt cx="2431" cy="2984"/>
          </a:xfrm>
        </p:grpSpPr>
        <p:sp>
          <p:nvSpPr>
            <p:cNvPr id="334853" name="Freeform 5"/>
            <p:cNvSpPr>
              <a:spLocks/>
            </p:cNvSpPr>
            <p:nvPr/>
          </p:nvSpPr>
          <p:spPr bwMode="auto">
            <a:xfrm>
              <a:off x="414" y="2219"/>
              <a:ext cx="2431" cy="1638"/>
            </a:xfrm>
            <a:custGeom>
              <a:avLst/>
              <a:gdLst/>
              <a:ahLst/>
              <a:cxnLst>
                <a:cxn ang="0">
                  <a:pos x="206" y="0"/>
                </a:cxn>
                <a:cxn ang="0">
                  <a:pos x="618" y="0"/>
                </a:cxn>
                <a:cxn ang="0">
                  <a:pos x="1230" y="139"/>
                </a:cxn>
                <a:cxn ang="0">
                  <a:pos x="1383" y="332"/>
                </a:cxn>
                <a:cxn ang="0">
                  <a:pos x="1882" y="319"/>
                </a:cxn>
                <a:cxn ang="0">
                  <a:pos x="2061" y="152"/>
                </a:cxn>
                <a:cxn ang="0">
                  <a:pos x="2321" y="99"/>
                </a:cxn>
                <a:cxn ang="0">
                  <a:pos x="2640" y="99"/>
                </a:cxn>
                <a:cxn ang="0">
                  <a:pos x="2734" y="878"/>
                </a:cxn>
                <a:cxn ang="0">
                  <a:pos x="2634" y="1637"/>
                </a:cxn>
                <a:cxn ang="0">
                  <a:pos x="40" y="1637"/>
                </a:cxn>
                <a:cxn ang="0">
                  <a:pos x="0" y="1011"/>
                </a:cxn>
                <a:cxn ang="0">
                  <a:pos x="206" y="0"/>
                </a:cxn>
              </a:cxnLst>
              <a:rect l="0" t="0" r="r" b="b"/>
              <a:pathLst>
                <a:path w="2735" h="1638">
                  <a:moveTo>
                    <a:pt x="206" y="0"/>
                  </a:moveTo>
                  <a:lnTo>
                    <a:pt x="618" y="0"/>
                  </a:lnTo>
                  <a:lnTo>
                    <a:pt x="1230" y="139"/>
                  </a:lnTo>
                  <a:lnTo>
                    <a:pt x="1383" y="332"/>
                  </a:lnTo>
                  <a:lnTo>
                    <a:pt x="1882" y="319"/>
                  </a:lnTo>
                  <a:lnTo>
                    <a:pt x="2061" y="152"/>
                  </a:lnTo>
                  <a:lnTo>
                    <a:pt x="2321" y="99"/>
                  </a:lnTo>
                  <a:lnTo>
                    <a:pt x="2640" y="99"/>
                  </a:lnTo>
                  <a:lnTo>
                    <a:pt x="2734" y="878"/>
                  </a:lnTo>
                  <a:lnTo>
                    <a:pt x="2634" y="1637"/>
                  </a:lnTo>
                  <a:lnTo>
                    <a:pt x="40" y="1637"/>
                  </a:lnTo>
                  <a:lnTo>
                    <a:pt x="0" y="1011"/>
                  </a:lnTo>
                  <a:lnTo>
                    <a:pt x="206" y="0"/>
                  </a:lnTo>
                </a:path>
              </a:pathLst>
            </a:custGeom>
            <a:solidFill>
              <a:srgbClr val="B2B2B2">
                <a:alpha val="50000"/>
              </a:srgbClr>
            </a:solidFill>
            <a:ln w="9525" cap="rnd">
              <a:noFill/>
              <a:round/>
              <a:headEnd/>
              <a:tailEnd/>
            </a:ln>
            <a:effectLst/>
          </p:spPr>
          <p:txBody>
            <a:bodyPr/>
            <a:lstStyle/>
            <a:p>
              <a:endParaRPr lang="el-GR"/>
            </a:p>
          </p:txBody>
        </p:sp>
        <p:sp>
          <p:nvSpPr>
            <p:cNvPr id="334854" name="Freeform 6"/>
            <p:cNvSpPr>
              <a:spLocks/>
            </p:cNvSpPr>
            <p:nvPr/>
          </p:nvSpPr>
          <p:spPr bwMode="auto">
            <a:xfrm>
              <a:off x="1571" y="2170"/>
              <a:ext cx="586" cy="362"/>
            </a:xfrm>
            <a:custGeom>
              <a:avLst/>
              <a:gdLst/>
              <a:ahLst/>
              <a:cxnLst>
                <a:cxn ang="0">
                  <a:pos x="67" y="339"/>
                </a:cxn>
                <a:cxn ang="0">
                  <a:pos x="29" y="235"/>
                </a:cxn>
                <a:cxn ang="0">
                  <a:pos x="0" y="158"/>
                </a:cxn>
                <a:cxn ang="0">
                  <a:pos x="0" y="108"/>
                </a:cxn>
                <a:cxn ang="0">
                  <a:pos x="35" y="34"/>
                </a:cxn>
                <a:cxn ang="0">
                  <a:pos x="109" y="14"/>
                </a:cxn>
                <a:cxn ang="0">
                  <a:pos x="135" y="35"/>
                </a:cxn>
                <a:cxn ang="0">
                  <a:pos x="110" y="111"/>
                </a:cxn>
                <a:cxn ang="0">
                  <a:pos x="135" y="35"/>
                </a:cxn>
                <a:cxn ang="0">
                  <a:pos x="155" y="9"/>
                </a:cxn>
                <a:cxn ang="0">
                  <a:pos x="207" y="6"/>
                </a:cxn>
                <a:cxn ang="0">
                  <a:pos x="264" y="5"/>
                </a:cxn>
                <a:cxn ang="0">
                  <a:pos x="342" y="6"/>
                </a:cxn>
                <a:cxn ang="0">
                  <a:pos x="387" y="51"/>
                </a:cxn>
                <a:cxn ang="0">
                  <a:pos x="393" y="83"/>
                </a:cxn>
                <a:cxn ang="0">
                  <a:pos x="404" y="126"/>
                </a:cxn>
                <a:cxn ang="0">
                  <a:pos x="393" y="98"/>
                </a:cxn>
                <a:cxn ang="0">
                  <a:pos x="387" y="51"/>
                </a:cxn>
                <a:cxn ang="0">
                  <a:pos x="407" y="23"/>
                </a:cxn>
                <a:cxn ang="0">
                  <a:pos x="480" y="2"/>
                </a:cxn>
                <a:cxn ang="0">
                  <a:pos x="533" y="0"/>
                </a:cxn>
                <a:cxn ang="0">
                  <a:pos x="586" y="2"/>
                </a:cxn>
                <a:cxn ang="0">
                  <a:pos x="629" y="17"/>
                </a:cxn>
                <a:cxn ang="0">
                  <a:pos x="655" y="98"/>
                </a:cxn>
                <a:cxn ang="0">
                  <a:pos x="659" y="149"/>
                </a:cxn>
                <a:cxn ang="0">
                  <a:pos x="615" y="246"/>
                </a:cxn>
                <a:cxn ang="0">
                  <a:pos x="594" y="326"/>
                </a:cxn>
                <a:cxn ang="0">
                  <a:pos x="480" y="355"/>
                </a:cxn>
                <a:cxn ang="0">
                  <a:pos x="364" y="361"/>
                </a:cxn>
                <a:cxn ang="0">
                  <a:pos x="216" y="361"/>
                </a:cxn>
                <a:cxn ang="0">
                  <a:pos x="67" y="339"/>
                </a:cxn>
              </a:cxnLst>
              <a:rect l="0" t="0" r="r" b="b"/>
              <a:pathLst>
                <a:path w="660" h="362">
                  <a:moveTo>
                    <a:pt x="67" y="339"/>
                  </a:moveTo>
                  <a:lnTo>
                    <a:pt x="29" y="235"/>
                  </a:lnTo>
                  <a:lnTo>
                    <a:pt x="0" y="158"/>
                  </a:lnTo>
                  <a:lnTo>
                    <a:pt x="0" y="108"/>
                  </a:lnTo>
                  <a:lnTo>
                    <a:pt x="35" y="34"/>
                  </a:lnTo>
                  <a:lnTo>
                    <a:pt x="109" y="14"/>
                  </a:lnTo>
                  <a:lnTo>
                    <a:pt x="135" y="35"/>
                  </a:lnTo>
                  <a:lnTo>
                    <a:pt x="110" y="111"/>
                  </a:lnTo>
                  <a:lnTo>
                    <a:pt x="135" y="35"/>
                  </a:lnTo>
                  <a:lnTo>
                    <a:pt x="155" y="9"/>
                  </a:lnTo>
                  <a:lnTo>
                    <a:pt x="207" y="6"/>
                  </a:lnTo>
                  <a:lnTo>
                    <a:pt x="264" y="5"/>
                  </a:lnTo>
                  <a:lnTo>
                    <a:pt x="342" y="6"/>
                  </a:lnTo>
                  <a:lnTo>
                    <a:pt x="387" y="51"/>
                  </a:lnTo>
                  <a:lnTo>
                    <a:pt x="393" y="83"/>
                  </a:lnTo>
                  <a:lnTo>
                    <a:pt x="404" y="126"/>
                  </a:lnTo>
                  <a:lnTo>
                    <a:pt x="393" y="98"/>
                  </a:lnTo>
                  <a:lnTo>
                    <a:pt x="387" y="51"/>
                  </a:lnTo>
                  <a:lnTo>
                    <a:pt x="407" y="23"/>
                  </a:lnTo>
                  <a:lnTo>
                    <a:pt x="480" y="2"/>
                  </a:lnTo>
                  <a:lnTo>
                    <a:pt x="533" y="0"/>
                  </a:lnTo>
                  <a:lnTo>
                    <a:pt x="586" y="2"/>
                  </a:lnTo>
                  <a:lnTo>
                    <a:pt x="629" y="17"/>
                  </a:lnTo>
                  <a:lnTo>
                    <a:pt x="655" y="98"/>
                  </a:lnTo>
                  <a:lnTo>
                    <a:pt x="659" y="149"/>
                  </a:lnTo>
                  <a:lnTo>
                    <a:pt x="615" y="246"/>
                  </a:lnTo>
                  <a:lnTo>
                    <a:pt x="594" y="326"/>
                  </a:lnTo>
                  <a:lnTo>
                    <a:pt x="480" y="355"/>
                  </a:lnTo>
                  <a:lnTo>
                    <a:pt x="364" y="361"/>
                  </a:lnTo>
                  <a:lnTo>
                    <a:pt x="216" y="361"/>
                  </a:lnTo>
                  <a:lnTo>
                    <a:pt x="67" y="339"/>
                  </a:lnTo>
                </a:path>
              </a:pathLst>
            </a:custGeom>
            <a:gradFill rotWithShape="0">
              <a:gsLst>
                <a:gs pos="0">
                  <a:srgbClr val="FFFFFF"/>
                </a:gs>
                <a:gs pos="100000">
                  <a:srgbClr val="DDDDDD"/>
                </a:gs>
              </a:gsLst>
              <a:lin ang="0" scaled="1"/>
            </a:gradFill>
            <a:ln w="12700" cap="rnd" cmpd="sng">
              <a:solidFill>
                <a:srgbClr val="000000"/>
              </a:solidFill>
              <a:prstDash val="solid"/>
              <a:round/>
              <a:headEnd type="none" w="sm" len="sm"/>
              <a:tailEnd type="none" w="sm" len="sm"/>
            </a:ln>
            <a:effectLst/>
          </p:spPr>
          <p:txBody>
            <a:bodyPr/>
            <a:lstStyle/>
            <a:p>
              <a:endParaRPr lang="el-GR"/>
            </a:p>
          </p:txBody>
        </p:sp>
        <p:sp>
          <p:nvSpPr>
            <p:cNvPr id="334855" name="Freeform 7"/>
            <p:cNvSpPr>
              <a:spLocks/>
            </p:cNvSpPr>
            <p:nvPr/>
          </p:nvSpPr>
          <p:spPr bwMode="auto">
            <a:xfrm>
              <a:off x="1503" y="2498"/>
              <a:ext cx="691" cy="716"/>
            </a:xfrm>
            <a:custGeom>
              <a:avLst/>
              <a:gdLst/>
              <a:ahLst/>
              <a:cxnLst>
                <a:cxn ang="0">
                  <a:pos x="662" y="0"/>
                </a:cxn>
                <a:cxn ang="0">
                  <a:pos x="530" y="23"/>
                </a:cxn>
                <a:cxn ang="0">
                  <a:pos x="418" y="28"/>
                </a:cxn>
                <a:cxn ang="0">
                  <a:pos x="283" y="34"/>
                </a:cxn>
                <a:cxn ang="0">
                  <a:pos x="144" y="15"/>
                </a:cxn>
                <a:cxn ang="0">
                  <a:pos x="124" y="132"/>
                </a:cxn>
                <a:cxn ang="0">
                  <a:pos x="44" y="278"/>
                </a:cxn>
                <a:cxn ang="0">
                  <a:pos x="15" y="405"/>
                </a:cxn>
                <a:cxn ang="0">
                  <a:pos x="0" y="525"/>
                </a:cxn>
                <a:cxn ang="0">
                  <a:pos x="21" y="646"/>
                </a:cxn>
                <a:cxn ang="0">
                  <a:pos x="59" y="706"/>
                </a:cxn>
                <a:cxn ang="0">
                  <a:pos x="118" y="698"/>
                </a:cxn>
                <a:cxn ang="0">
                  <a:pos x="134" y="641"/>
                </a:cxn>
                <a:cxn ang="0">
                  <a:pos x="138" y="540"/>
                </a:cxn>
                <a:cxn ang="0">
                  <a:pos x="156" y="407"/>
                </a:cxn>
                <a:cxn ang="0">
                  <a:pos x="219" y="293"/>
                </a:cxn>
                <a:cxn ang="0">
                  <a:pos x="311" y="227"/>
                </a:cxn>
                <a:cxn ang="0">
                  <a:pos x="401" y="201"/>
                </a:cxn>
                <a:cxn ang="0">
                  <a:pos x="501" y="233"/>
                </a:cxn>
                <a:cxn ang="0">
                  <a:pos x="570" y="330"/>
                </a:cxn>
                <a:cxn ang="0">
                  <a:pos x="608" y="407"/>
                </a:cxn>
                <a:cxn ang="0">
                  <a:pos x="637" y="483"/>
                </a:cxn>
                <a:cxn ang="0">
                  <a:pos x="647" y="563"/>
                </a:cxn>
                <a:cxn ang="0">
                  <a:pos x="644" y="641"/>
                </a:cxn>
                <a:cxn ang="0">
                  <a:pos x="644" y="695"/>
                </a:cxn>
                <a:cxn ang="0">
                  <a:pos x="694" y="715"/>
                </a:cxn>
                <a:cxn ang="0">
                  <a:pos x="743" y="657"/>
                </a:cxn>
                <a:cxn ang="0">
                  <a:pos x="769" y="558"/>
                </a:cxn>
                <a:cxn ang="0">
                  <a:pos x="776" y="472"/>
                </a:cxn>
                <a:cxn ang="0">
                  <a:pos x="757" y="384"/>
                </a:cxn>
                <a:cxn ang="0">
                  <a:pos x="705" y="278"/>
                </a:cxn>
                <a:cxn ang="0">
                  <a:pos x="667" y="189"/>
                </a:cxn>
                <a:cxn ang="0">
                  <a:pos x="647" y="100"/>
                </a:cxn>
                <a:cxn ang="0">
                  <a:pos x="662" y="0"/>
                </a:cxn>
              </a:cxnLst>
              <a:rect l="0" t="0" r="r" b="b"/>
              <a:pathLst>
                <a:path w="777" h="716">
                  <a:moveTo>
                    <a:pt x="662" y="0"/>
                  </a:moveTo>
                  <a:lnTo>
                    <a:pt x="530" y="23"/>
                  </a:lnTo>
                  <a:lnTo>
                    <a:pt x="418" y="28"/>
                  </a:lnTo>
                  <a:lnTo>
                    <a:pt x="283" y="34"/>
                  </a:lnTo>
                  <a:lnTo>
                    <a:pt x="144" y="15"/>
                  </a:lnTo>
                  <a:lnTo>
                    <a:pt x="124" y="132"/>
                  </a:lnTo>
                  <a:lnTo>
                    <a:pt x="44" y="278"/>
                  </a:lnTo>
                  <a:lnTo>
                    <a:pt x="15" y="405"/>
                  </a:lnTo>
                  <a:lnTo>
                    <a:pt x="0" y="525"/>
                  </a:lnTo>
                  <a:lnTo>
                    <a:pt x="21" y="646"/>
                  </a:lnTo>
                  <a:lnTo>
                    <a:pt x="59" y="706"/>
                  </a:lnTo>
                  <a:lnTo>
                    <a:pt x="118" y="698"/>
                  </a:lnTo>
                  <a:lnTo>
                    <a:pt x="134" y="641"/>
                  </a:lnTo>
                  <a:lnTo>
                    <a:pt x="138" y="540"/>
                  </a:lnTo>
                  <a:lnTo>
                    <a:pt x="156" y="407"/>
                  </a:lnTo>
                  <a:lnTo>
                    <a:pt x="219" y="293"/>
                  </a:lnTo>
                  <a:lnTo>
                    <a:pt x="311" y="227"/>
                  </a:lnTo>
                  <a:lnTo>
                    <a:pt x="401" y="201"/>
                  </a:lnTo>
                  <a:lnTo>
                    <a:pt x="501" y="233"/>
                  </a:lnTo>
                  <a:lnTo>
                    <a:pt x="570" y="330"/>
                  </a:lnTo>
                  <a:lnTo>
                    <a:pt x="608" y="407"/>
                  </a:lnTo>
                  <a:lnTo>
                    <a:pt x="637" y="483"/>
                  </a:lnTo>
                  <a:lnTo>
                    <a:pt x="647" y="563"/>
                  </a:lnTo>
                  <a:lnTo>
                    <a:pt x="644" y="641"/>
                  </a:lnTo>
                  <a:lnTo>
                    <a:pt x="644" y="695"/>
                  </a:lnTo>
                  <a:lnTo>
                    <a:pt x="694" y="715"/>
                  </a:lnTo>
                  <a:lnTo>
                    <a:pt x="743" y="657"/>
                  </a:lnTo>
                  <a:lnTo>
                    <a:pt x="769" y="558"/>
                  </a:lnTo>
                  <a:lnTo>
                    <a:pt x="776" y="472"/>
                  </a:lnTo>
                  <a:lnTo>
                    <a:pt x="757" y="384"/>
                  </a:lnTo>
                  <a:lnTo>
                    <a:pt x="705" y="278"/>
                  </a:lnTo>
                  <a:lnTo>
                    <a:pt x="667" y="189"/>
                  </a:lnTo>
                  <a:lnTo>
                    <a:pt x="647" y="100"/>
                  </a:lnTo>
                  <a:lnTo>
                    <a:pt x="662" y="0"/>
                  </a:lnTo>
                </a:path>
              </a:pathLst>
            </a:custGeom>
            <a:gradFill rotWithShape="0">
              <a:gsLst>
                <a:gs pos="0">
                  <a:srgbClr val="FFFFFF"/>
                </a:gs>
                <a:gs pos="100000">
                  <a:srgbClr val="FFFF99"/>
                </a:gs>
              </a:gsLst>
              <a:lin ang="0" scaled="1"/>
            </a:gradFill>
            <a:ln w="12700" cap="rnd" cmpd="sng">
              <a:solidFill>
                <a:srgbClr val="000000"/>
              </a:solidFill>
              <a:prstDash val="solid"/>
              <a:round/>
              <a:headEnd type="none" w="sm" len="sm"/>
              <a:tailEnd type="none" w="sm" len="sm"/>
            </a:ln>
            <a:effectLst/>
          </p:spPr>
          <p:txBody>
            <a:bodyPr/>
            <a:lstStyle/>
            <a:p>
              <a:endParaRPr lang="el-GR"/>
            </a:p>
          </p:txBody>
        </p:sp>
        <p:grpSp>
          <p:nvGrpSpPr>
            <p:cNvPr id="3" name="Group 8"/>
            <p:cNvGrpSpPr>
              <a:grpSpLocks/>
            </p:cNvGrpSpPr>
            <p:nvPr/>
          </p:nvGrpSpPr>
          <p:grpSpPr bwMode="auto">
            <a:xfrm>
              <a:off x="643" y="1781"/>
              <a:ext cx="1017" cy="1378"/>
              <a:chOff x="723" y="1781"/>
              <a:chExt cx="1144" cy="1378"/>
            </a:xfrm>
          </p:grpSpPr>
          <p:sp>
            <p:nvSpPr>
              <p:cNvPr id="334857" name="Freeform 9"/>
              <p:cNvSpPr>
                <a:spLocks/>
              </p:cNvSpPr>
              <p:nvPr/>
            </p:nvSpPr>
            <p:spPr bwMode="auto">
              <a:xfrm>
                <a:off x="1070" y="1781"/>
                <a:ext cx="797" cy="546"/>
              </a:xfrm>
              <a:custGeom>
                <a:avLst/>
                <a:gdLst/>
                <a:ahLst/>
                <a:cxnLst>
                  <a:cxn ang="0">
                    <a:pos x="7" y="381"/>
                  </a:cxn>
                  <a:cxn ang="0">
                    <a:pos x="5" y="244"/>
                  </a:cxn>
                  <a:cxn ang="0">
                    <a:pos x="0" y="139"/>
                  </a:cxn>
                  <a:cxn ang="0">
                    <a:pos x="16" y="81"/>
                  </a:cxn>
                  <a:cxn ang="0">
                    <a:pos x="76" y="0"/>
                  </a:cxn>
                  <a:cxn ang="0">
                    <a:pos x="170" y="6"/>
                  </a:cxn>
                  <a:cxn ang="0">
                    <a:pos x="193" y="38"/>
                  </a:cxn>
                  <a:cxn ang="0">
                    <a:pos x="126" y="171"/>
                  </a:cxn>
                  <a:cxn ang="0">
                    <a:pos x="193" y="38"/>
                  </a:cxn>
                  <a:cxn ang="0">
                    <a:pos x="230" y="14"/>
                  </a:cxn>
                  <a:cxn ang="0">
                    <a:pos x="263" y="11"/>
                  </a:cxn>
                  <a:cxn ang="0">
                    <a:pos x="330" y="21"/>
                  </a:cxn>
                  <a:cxn ang="0">
                    <a:pos x="454" y="76"/>
                  </a:cxn>
                  <a:cxn ang="0">
                    <a:pos x="489" y="140"/>
                  </a:cxn>
                  <a:cxn ang="0">
                    <a:pos x="482" y="200"/>
                  </a:cxn>
                  <a:cxn ang="0">
                    <a:pos x="447" y="278"/>
                  </a:cxn>
                  <a:cxn ang="0">
                    <a:pos x="482" y="200"/>
                  </a:cxn>
                  <a:cxn ang="0">
                    <a:pos x="489" y="140"/>
                  </a:cxn>
                  <a:cxn ang="0">
                    <a:pos x="525" y="115"/>
                  </a:cxn>
                  <a:cxn ang="0">
                    <a:pos x="621" y="115"/>
                  </a:cxn>
                  <a:cxn ang="0">
                    <a:pos x="687" y="123"/>
                  </a:cxn>
                  <a:cxn ang="0">
                    <a:pos x="763" y="144"/>
                  </a:cxn>
                  <a:cxn ang="0">
                    <a:pos x="793" y="184"/>
                  </a:cxn>
                  <a:cxn ang="0">
                    <a:pos x="796" y="288"/>
                  </a:cxn>
                  <a:cxn ang="0">
                    <a:pos x="780" y="355"/>
                  </a:cxn>
                  <a:cxn ang="0">
                    <a:pos x="691" y="454"/>
                  </a:cxn>
                  <a:cxn ang="0">
                    <a:pos x="637" y="545"/>
                  </a:cxn>
                  <a:cxn ang="0">
                    <a:pos x="494" y="538"/>
                  </a:cxn>
                  <a:cxn ang="0">
                    <a:pos x="352" y="505"/>
                  </a:cxn>
                  <a:cxn ang="0">
                    <a:pos x="175" y="458"/>
                  </a:cxn>
                  <a:cxn ang="0">
                    <a:pos x="7" y="381"/>
                  </a:cxn>
                </a:cxnLst>
                <a:rect l="0" t="0" r="r" b="b"/>
                <a:pathLst>
                  <a:path w="797" h="546">
                    <a:moveTo>
                      <a:pt x="7" y="381"/>
                    </a:moveTo>
                    <a:lnTo>
                      <a:pt x="5" y="244"/>
                    </a:lnTo>
                    <a:lnTo>
                      <a:pt x="0" y="139"/>
                    </a:lnTo>
                    <a:lnTo>
                      <a:pt x="16" y="81"/>
                    </a:lnTo>
                    <a:lnTo>
                      <a:pt x="76" y="0"/>
                    </a:lnTo>
                    <a:lnTo>
                      <a:pt x="170" y="6"/>
                    </a:lnTo>
                    <a:lnTo>
                      <a:pt x="193" y="38"/>
                    </a:lnTo>
                    <a:lnTo>
                      <a:pt x="126" y="171"/>
                    </a:lnTo>
                    <a:lnTo>
                      <a:pt x="193" y="38"/>
                    </a:lnTo>
                    <a:lnTo>
                      <a:pt x="230" y="14"/>
                    </a:lnTo>
                    <a:lnTo>
                      <a:pt x="263" y="11"/>
                    </a:lnTo>
                    <a:lnTo>
                      <a:pt x="330" y="21"/>
                    </a:lnTo>
                    <a:lnTo>
                      <a:pt x="454" y="76"/>
                    </a:lnTo>
                    <a:lnTo>
                      <a:pt x="489" y="140"/>
                    </a:lnTo>
                    <a:lnTo>
                      <a:pt x="482" y="200"/>
                    </a:lnTo>
                    <a:lnTo>
                      <a:pt x="447" y="278"/>
                    </a:lnTo>
                    <a:lnTo>
                      <a:pt x="482" y="200"/>
                    </a:lnTo>
                    <a:lnTo>
                      <a:pt x="489" y="140"/>
                    </a:lnTo>
                    <a:lnTo>
                      <a:pt x="525" y="115"/>
                    </a:lnTo>
                    <a:lnTo>
                      <a:pt x="621" y="115"/>
                    </a:lnTo>
                    <a:lnTo>
                      <a:pt x="687" y="123"/>
                    </a:lnTo>
                    <a:lnTo>
                      <a:pt x="763" y="144"/>
                    </a:lnTo>
                    <a:lnTo>
                      <a:pt x="793" y="184"/>
                    </a:lnTo>
                    <a:lnTo>
                      <a:pt x="796" y="288"/>
                    </a:lnTo>
                    <a:lnTo>
                      <a:pt x="780" y="355"/>
                    </a:lnTo>
                    <a:lnTo>
                      <a:pt x="691" y="454"/>
                    </a:lnTo>
                    <a:lnTo>
                      <a:pt x="637" y="545"/>
                    </a:lnTo>
                    <a:lnTo>
                      <a:pt x="494" y="538"/>
                    </a:lnTo>
                    <a:lnTo>
                      <a:pt x="352" y="505"/>
                    </a:lnTo>
                    <a:lnTo>
                      <a:pt x="175" y="458"/>
                    </a:lnTo>
                    <a:lnTo>
                      <a:pt x="7" y="381"/>
                    </a:lnTo>
                  </a:path>
                </a:pathLst>
              </a:custGeom>
              <a:gradFill rotWithShape="0">
                <a:gsLst>
                  <a:gs pos="0">
                    <a:srgbClr val="FFFFFF"/>
                  </a:gs>
                  <a:gs pos="100000">
                    <a:srgbClr val="FFFFFF">
                      <a:gamma/>
                      <a:shade val="89804"/>
                      <a:invGamma/>
                    </a:srgbClr>
                  </a:gs>
                </a:gsLst>
                <a:lin ang="0" scaled="1"/>
              </a:gradFill>
              <a:ln w="12700" cap="rnd" cmpd="sng">
                <a:solidFill>
                  <a:srgbClr val="000000"/>
                </a:solidFill>
                <a:prstDash val="solid"/>
                <a:round/>
                <a:headEnd type="none" w="sm" len="sm"/>
                <a:tailEnd type="none" w="sm" len="sm"/>
              </a:ln>
              <a:effectLst/>
            </p:spPr>
            <p:txBody>
              <a:bodyPr/>
              <a:lstStyle/>
              <a:p>
                <a:endParaRPr lang="el-GR"/>
              </a:p>
            </p:txBody>
          </p:sp>
          <p:sp>
            <p:nvSpPr>
              <p:cNvPr id="334858" name="Freeform 10"/>
              <p:cNvSpPr>
                <a:spLocks/>
              </p:cNvSpPr>
              <p:nvPr/>
            </p:nvSpPr>
            <p:spPr bwMode="auto">
              <a:xfrm>
                <a:off x="723" y="2164"/>
                <a:ext cx="983" cy="995"/>
              </a:xfrm>
              <a:custGeom>
                <a:avLst/>
                <a:gdLst/>
                <a:ahLst/>
                <a:cxnLst>
                  <a:cxn ang="0">
                    <a:pos x="982" y="163"/>
                  </a:cxn>
                  <a:cxn ang="0">
                    <a:pos x="839" y="156"/>
                  </a:cxn>
                  <a:cxn ang="0">
                    <a:pos x="696" y="124"/>
                  </a:cxn>
                  <a:cxn ang="0">
                    <a:pos x="520" y="75"/>
                  </a:cxn>
                  <a:cxn ang="0">
                    <a:pos x="352" y="0"/>
                  </a:cxn>
                  <a:cxn ang="0">
                    <a:pos x="307" y="151"/>
                  </a:cxn>
                  <a:cxn ang="0">
                    <a:pos x="161" y="386"/>
                  </a:cxn>
                  <a:cxn ang="0">
                    <a:pos x="78" y="629"/>
                  </a:cxn>
                  <a:cxn ang="0">
                    <a:pos x="0" y="739"/>
                  </a:cxn>
                  <a:cxn ang="0">
                    <a:pos x="5" y="829"/>
                  </a:cxn>
                  <a:cxn ang="0">
                    <a:pos x="35" y="856"/>
                  </a:cxn>
                  <a:cxn ang="0">
                    <a:pos x="113" y="837"/>
                  </a:cxn>
                  <a:cxn ang="0">
                    <a:pos x="182" y="786"/>
                  </a:cxn>
                  <a:cxn ang="0">
                    <a:pos x="275" y="640"/>
                  </a:cxn>
                  <a:cxn ang="0">
                    <a:pos x="575" y="354"/>
                  </a:cxn>
                  <a:cxn ang="0">
                    <a:pos x="589" y="370"/>
                  </a:cxn>
                  <a:cxn ang="0">
                    <a:pos x="616" y="435"/>
                  </a:cxn>
                  <a:cxn ang="0">
                    <a:pos x="615" y="500"/>
                  </a:cxn>
                  <a:cxn ang="0">
                    <a:pos x="597" y="597"/>
                  </a:cxn>
                  <a:cxn ang="0">
                    <a:pos x="526" y="743"/>
                  </a:cxn>
                  <a:cxn ang="0">
                    <a:pos x="465" y="833"/>
                  </a:cxn>
                  <a:cxn ang="0">
                    <a:pos x="431" y="918"/>
                  </a:cxn>
                  <a:cxn ang="0">
                    <a:pos x="457" y="983"/>
                  </a:cxn>
                  <a:cxn ang="0">
                    <a:pos x="491" y="994"/>
                  </a:cxn>
                  <a:cxn ang="0">
                    <a:pos x="569" y="976"/>
                  </a:cxn>
                  <a:cxn ang="0">
                    <a:pos x="710" y="860"/>
                  </a:cxn>
                  <a:cxn ang="0">
                    <a:pos x="818" y="754"/>
                  </a:cxn>
                  <a:cxn ang="0">
                    <a:pos x="850" y="699"/>
                  </a:cxn>
                  <a:cxn ang="0">
                    <a:pos x="882" y="567"/>
                  </a:cxn>
                  <a:cxn ang="0">
                    <a:pos x="885" y="403"/>
                  </a:cxn>
                  <a:cxn ang="0">
                    <a:pos x="915" y="303"/>
                  </a:cxn>
                  <a:cxn ang="0">
                    <a:pos x="982" y="163"/>
                  </a:cxn>
                </a:cxnLst>
                <a:rect l="0" t="0" r="r" b="b"/>
                <a:pathLst>
                  <a:path w="983" h="995">
                    <a:moveTo>
                      <a:pt x="982" y="163"/>
                    </a:moveTo>
                    <a:lnTo>
                      <a:pt x="839" y="156"/>
                    </a:lnTo>
                    <a:lnTo>
                      <a:pt x="696" y="124"/>
                    </a:lnTo>
                    <a:lnTo>
                      <a:pt x="520" y="75"/>
                    </a:lnTo>
                    <a:lnTo>
                      <a:pt x="352" y="0"/>
                    </a:lnTo>
                    <a:lnTo>
                      <a:pt x="307" y="151"/>
                    </a:lnTo>
                    <a:lnTo>
                      <a:pt x="161" y="386"/>
                    </a:lnTo>
                    <a:lnTo>
                      <a:pt x="78" y="629"/>
                    </a:lnTo>
                    <a:lnTo>
                      <a:pt x="0" y="739"/>
                    </a:lnTo>
                    <a:lnTo>
                      <a:pt x="5" y="829"/>
                    </a:lnTo>
                    <a:lnTo>
                      <a:pt x="35" y="856"/>
                    </a:lnTo>
                    <a:lnTo>
                      <a:pt x="113" y="837"/>
                    </a:lnTo>
                    <a:lnTo>
                      <a:pt x="182" y="786"/>
                    </a:lnTo>
                    <a:lnTo>
                      <a:pt x="275" y="640"/>
                    </a:lnTo>
                    <a:lnTo>
                      <a:pt x="575" y="354"/>
                    </a:lnTo>
                    <a:lnTo>
                      <a:pt x="589" y="370"/>
                    </a:lnTo>
                    <a:lnTo>
                      <a:pt x="616" y="435"/>
                    </a:lnTo>
                    <a:lnTo>
                      <a:pt x="615" y="500"/>
                    </a:lnTo>
                    <a:lnTo>
                      <a:pt x="597" y="597"/>
                    </a:lnTo>
                    <a:lnTo>
                      <a:pt x="526" y="743"/>
                    </a:lnTo>
                    <a:lnTo>
                      <a:pt x="465" y="833"/>
                    </a:lnTo>
                    <a:lnTo>
                      <a:pt x="431" y="918"/>
                    </a:lnTo>
                    <a:lnTo>
                      <a:pt x="457" y="983"/>
                    </a:lnTo>
                    <a:lnTo>
                      <a:pt x="491" y="994"/>
                    </a:lnTo>
                    <a:lnTo>
                      <a:pt x="569" y="976"/>
                    </a:lnTo>
                    <a:lnTo>
                      <a:pt x="710" y="860"/>
                    </a:lnTo>
                    <a:lnTo>
                      <a:pt x="818" y="754"/>
                    </a:lnTo>
                    <a:lnTo>
                      <a:pt x="850" y="699"/>
                    </a:lnTo>
                    <a:lnTo>
                      <a:pt x="882" y="567"/>
                    </a:lnTo>
                    <a:lnTo>
                      <a:pt x="885" y="403"/>
                    </a:lnTo>
                    <a:lnTo>
                      <a:pt x="915" y="303"/>
                    </a:lnTo>
                    <a:lnTo>
                      <a:pt x="982" y="163"/>
                    </a:lnTo>
                  </a:path>
                </a:pathLst>
              </a:custGeom>
              <a:gradFill rotWithShape="0">
                <a:gsLst>
                  <a:gs pos="0">
                    <a:srgbClr val="FFFFFF"/>
                  </a:gs>
                  <a:gs pos="100000">
                    <a:srgbClr val="FFFF99"/>
                  </a:gs>
                </a:gsLst>
                <a:lin ang="0" scaled="1"/>
              </a:gradFill>
              <a:ln w="12700" cap="rnd" cmpd="sng">
                <a:solidFill>
                  <a:srgbClr val="000000"/>
                </a:solidFill>
                <a:prstDash val="solid"/>
                <a:round/>
                <a:headEnd type="none" w="sm" len="sm"/>
                <a:tailEnd type="none" w="sm" len="sm"/>
              </a:ln>
              <a:effectLst/>
            </p:spPr>
            <p:txBody>
              <a:bodyPr/>
              <a:lstStyle/>
              <a:p>
                <a:endParaRPr lang="el-GR"/>
              </a:p>
            </p:txBody>
          </p:sp>
        </p:grpSp>
        <p:grpSp>
          <p:nvGrpSpPr>
            <p:cNvPr id="4" name="Group 11"/>
            <p:cNvGrpSpPr>
              <a:grpSpLocks/>
            </p:cNvGrpSpPr>
            <p:nvPr/>
          </p:nvGrpSpPr>
          <p:grpSpPr bwMode="auto">
            <a:xfrm>
              <a:off x="2111" y="1875"/>
              <a:ext cx="459" cy="1240"/>
              <a:chOff x="2375" y="1875"/>
              <a:chExt cx="516" cy="1240"/>
            </a:xfrm>
          </p:grpSpPr>
          <p:sp>
            <p:nvSpPr>
              <p:cNvPr id="334860" name="Freeform 12"/>
              <p:cNvSpPr>
                <a:spLocks/>
              </p:cNvSpPr>
              <p:nvPr/>
            </p:nvSpPr>
            <p:spPr bwMode="auto">
              <a:xfrm>
                <a:off x="2495" y="2262"/>
                <a:ext cx="396" cy="853"/>
              </a:xfrm>
              <a:custGeom>
                <a:avLst/>
                <a:gdLst/>
                <a:ahLst/>
                <a:cxnLst>
                  <a:cxn ang="0">
                    <a:pos x="164" y="80"/>
                  </a:cxn>
                  <a:cxn ang="0">
                    <a:pos x="72" y="99"/>
                  </a:cxn>
                  <a:cxn ang="0">
                    <a:pos x="0" y="65"/>
                  </a:cxn>
                  <a:cxn ang="0">
                    <a:pos x="51" y="199"/>
                  </a:cxn>
                  <a:cxn ang="0">
                    <a:pos x="141" y="467"/>
                  </a:cxn>
                  <a:cxn ang="0">
                    <a:pos x="225" y="651"/>
                  </a:cxn>
                  <a:cxn ang="0">
                    <a:pos x="298" y="810"/>
                  </a:cxn>
                  <a:cxn ang="0">
                    <a:pos x="339" y="844"/>
                  </a:cxn>
                  <a:cxn ang="0">
                    <a:pos x="360" y="852"/>
                  </a:cxn>
                  <a:cxn ang="0">
                    <a:pos x="376" y="834"/>
                  </a:cxn>
                  <a:cxn ang="0">
                    <a:pos x="395" y="784"/>
                  </a:cxn>
                  <a:cxn ang="0">
                    <a:pos x="384" y="609"/>
                  </a:cxn>
                  <a:cxn ang="0">
                    <a:pos x="368" y="410"/>
                  </a:cxn>
                  <a:cxn ang="0">
                    <a:pos x="317" y="131"/>
                  </a:cxn>
                  <a:cxn ang="0">
                    <a:pos x="306" y="0"/>
                  </a:cxn>
                  <a:cxn ang="0">
                    <a:pos x="279" y="34"/>
                  </a:cxn>
                  <a:cxn ang="0">
                    <a:pos x="164" y="80"/>
                  </a:cxn>
                </a:cxnLst>
                <a:rect l="0" t="0" r="r" b="b"/>
                <a:pathLst>
                  <a:path w="396" h="853">
                    <a:moveTo>
                      <a:pt x="164" y="80"/>
                    </a:moveTo>
                    <a:lnTo>
                      <a:pt x="72" y="99"/>
                    </a:lnTo>
                    <a:lnTo>
                      <a:pt x="0" y="65"/>
                    </a:lnTo>
                    <a:lnTo>
                      <a:pt x="51" y="199"/>
                    </a:lnTo>
                    <a:lnTo>
                      <a:pt x="141" y="467"/>
                    </a:lnTo>
                    <a:lnTo>
                      <a:pt x="225" y="651"/>
                    </a:lnTo>
                    <a:lnTo>
                      <a:pt x="298" y="810"/>
                    </a:lnTo>
                    <a:lnTo>
                      <a:pt x="339" y="844"/>
                    </a:lnTo>
                    <a:lnTo>
                      <a:pt x="360" y="852"/>
                    </a:lnTo>
                    <a:lnTo>
                      <a:pt x="376" y="834"/>
                    </a:lnTo>
                    <a:lnTo>
                      <a:pt x="395" y="784"/>
                    </a:lnTo>
                    <a:lnTo>
                      <a:pt x="384" y="609"/>
                    </a:lnTo>
                    <a:lnTo>
                      <a:pt x="368" y="410"/>
                    </a:lnTo>
                    <a:lnTo>
                      <a:pt x="317" y="131"/>
                    </a:lnTo>
                    <a:lnTo>
                      <a:pt x="306" y="0"/>
                    </a:lnTo>
                    <a:lnTo>
                      <a:pt x="279" y="34"/>
                    </a:lnTo>
                    <a:lnTo>
                      <a:pt x="164" y="80"/>
                    </a:lnTo>
                  </a:path>
                </a:pathLst>
              </a:custGeom>
              <a:gradFill rotWithShape="0">
                <a:gsLst>
                  <a:gs pos="0">
                    <a:srgbClr val="FFFFFF"/>
                  </a:gs>
                  <a:gs pos="100000">
                    <a:srgbClr val="FFFF99"/>
                  </a:gs>
                </a:gsLst>
                <a:lin ang="0" scaled="1"/>
              </a:gradFill>
              <a:ln w="12700" cap="rnd" cmpd="sng">
                <a:solidFill>
                  <a:srgbClr val="000000"/>
                </a:solidFill>
                <a:prstDash val="solid"/>
                <a:round/>
                <a:headEnd type="none" w="sm" len="sm"/>
                <a:tailEnd type="none" w="sm" len="sm"/>
              </a:ln>
              <a:effectLst/>
            </p:spPr>
            <p:txBody>
              <a:bodyPr/>
              <a:lstStyle/>
              <a:p>
                <a:endParaRPr lang="el-GR"/>
              </a:p>
            </p:txBody>
          </p:sp>
          <p:sp>
            <p:nvSpPr>
              <p:cNvPr id="334861" name="Freeform 13"/>
              <p:cNvSpPr>
                <a:spLocks/>
              </p:cNvSpPr>
              <p:nvPr/>
            </p:nvSpPr>
            <p:spPr bwMode="auto">
              <a:xfrm>
                <a:off x="2375" y="1875"/>
                <a:ext cx="440" cy="488"/>
              </a:xfrm>
              <a:custGeom>
                <a:avLst/>
                <a:gdLst/>
                <a:ahLst/>
                <a:cxnLst>
                  <a:cxn ang="0">
                    <a:pos x="282" y="468"/>
                  </a:cxn>
                  <a:cxn ang="0">
                    <a:pos x="190" y="487"/>
                  </a:cxn>
                  <a:cxn ang="0">
                    <a:pos x="117" y="452"/>
                  </a:cxn>
                  <a:cxn ang="0">
                    <a:pos x="13" y="304"/>
                  </a:cxn>
                  <a:cxn ang="0">
                    <a:pos x="0" y="218"/>
                  </a:cxn>
                  <a:cxn ang="0">
                    <a:pos x="13" y="145"/>
                  </a:cxn>
                  <a:cxn ang="0">
                    <a:pos x="110" y="44"/>
                  </a:cxn>
                  <a:cxn ang="0">
                    <a:pos x="164" y="0"/>
                  </a:cxn>
                  <a:cxn ang="0">
                    <a:pos x="196" y="4"/>
                  </a:cxn>
                  <a:cxn ang="0">
                    <a:pos x="270" y="43"/>
                  </a:cxn>
                  <a:cxn ang="0">
                    <a:pos x="390" y="89"/>
                  </a:cxn>
                  <a:cxn ang="0">
                    <a:pos x="425" y="138"/>
                  </a:cxn>
                  <a:cxn ang="0">
                    <a:pos x="439" y="224"/>
                  </a:cxn>
                  <a:cxn ang="0">
                    <a:pos x="417" y="345"/>
                  </a:cxn>
                  <a:cxn ang="0">
                    <a:pos x="424" y="386"/>
                  </a:cxn>
                  <a:cxn ang="0">
                    <a:pos x="396" y="421"/>
                  </a:cxn>
                  <a:cxn ang="0">
                    <a:pos x="282" y="468"/>
                  </a:cxn>
                </a:cxnLst>
                <a:rect l="0" t="0" r="r" b="b"/>
                <a:pathLst>
                  <a:path w="440" h="488">
                    <a:moveTo>
                      <a:pt x="282" y="468"/>
                    </a:moveTo>
                    <a:lnTo>
                      <a:pt x="190" y="487"/>
                    </a:lnTo>
                    <a:lnTo>
                      <a:pt x="117" y="452"/>
                    </a:lnTo>
                    <a:lnTo>
                      <a:pt x="13" y="304"/>
                    </a:lnTo>
                    <a:lnTo>
                      <a:pt x="0" y="218"/>
                    </a:lnTo>
                    <a:lnTo>
                      <a:pt x="13" y="145"/>
                    </a:lnTo>
                    <a:lnTo>
                      <a:pt x="110" y="44"/>
                    </a:lnTo>
                    <a:lnTo>
                      <a:pt x="164" y="0"/>
                    </a:lnTo>
                    <a:lnTo>
                      <a:pt x="196" y="4"/>
                    </a:lnTo>
                    <a:lnTo>
                      <a:pt x="270" y="43"/>
                    </a:lnTo>
                    <a:lnTo>
                      <a:pt x="390" y="89"/>
                    </a:lnTo>
                    <a:lnTo>
                      <a:pt x="425" y="138"/>
                    </a:lnTo>
                    <a:lnTo>
                      <a:pt x="439" y="224"/>
                    </a:lnTo>
                    <a:lnTo>
                      <a:pt x="417" y="345"/>
                    </a:lnTo>
                    <a:lnTo>
                      <a:pt x="424" y="386"/>
                    </a:lnTo>
                    <a:lnTo>
                      <a:pt x="396" y="421"/>
                    </a:lnTo>
                    <a:lnTo>
                      <a:pt x="282" y="468"/>
                    </a:lnTo>
                  </a:path>
                </a:pathLst>
              </a:custGeom>
              <a:gradFill rotWithShape="0">
                <a:gsLst>
                  <a:gs pos="0">
                    <a:srgbClr val="FFFFFF"/>
                  </a:gs>
                  <a:gs pos="100000">
                    <a:srgbClr val="FFFFFF">
                      <a:gamma/>
                      <a:shade val="89804"/>
                      <a:invGamma/>
                    </a:srgbClr>
                  </a:gs>
                </a:gsLst>
                <a:lin ang="0" scaled="1"/>
              </a:gradFill>
              <a:ln w="12700" cap="rnd" cmpd="sng">
                <a:solidFill>
                  <a:srgbClr val="000000"/>
                </a:solidFill>
                <a:prstDash val="solid"/>
                <a:round/>
                <a:headEnd type="none" w="sm" len="sm"/>
                <a:tailEnd type="none" w="sm" len="sm"/>
              </a:ln>
              <a:effectLst/>
            </p:spPr>
            <p:txBody>
              <a:bodyPr/>
              <a:lstStyle/>
              <a:p>
                <a:endParaRPr lang="el-GR"/>
              </a:p>
            </p:txBody>
          </p:sp>
        </p:grpSp>
        <p:grpSp>
          <p:nvGrpSpPr>
            <p:cNvPr id="5" name="Group 14"/>
            <p:cNvGrpSpPr>
              <a:grpSpLocks/>
            </p:cNvGrpSpPr>
            <p:nvPr/>
          </p:nvGrpSpPr>
          <p:grpSpPr bwMode="auto">
            <a:xfrm>
              <a:off x="1660" y="2819"/>
              <a:ext cx="394" cy="949"/>
              <a:chOff x="1868" y="2819"/>
              <a:chExt cx="443" cy="949"/>
            </a:xfrm>
          </p:grpSpPr>
          <p:sp>
            <p:nvSpPr>
              <p:cNvPr id="334863" name="Freeform 15"/>
              <p:cNvSpPr>
                <a:spLocks/>
              </p:cNvSpPr>
              <p:nvPr/>
            </p:nvSpPr>
            <p:spPr bwMode="auto">
              <a:xfrm>
                <a:off x="1933" y="3239"/>
                <a:ext cx="313" cy="529"/>
              </a:xfrm>
              <a:custGeom>
                <a:avLst/>
                <a:gdLst/>
                <a:ahLst/>
                <a:cxnLst>
                  <a:cxn ang="0">
                    <a:pos x="154" y="57"/>
                  </a:cxn>
                  <a:cxn ang="0">
                    <a:pos x="61" y="51"/>
                  </a:cxn>
                  <a:cxn ang="0">
                    <a:pos x="0" y="0"/>
                  </a:cxn>
                  <a:cxn ang="0">
                    <a:pos x="15" y="143"/>
                  </a:cxn>
                  <a:cxn ang="0">
                    <a:pos x="32" y="425"/>
                  </a:cxn>
                  <a:cxn ang="0">
                    <a:pos x="64" y="482"/>
                  </a:cxn>
                  <a:cxn ang="0">
                    <a:pos x="100" y="512"/>
                  </a:cxn>
                  <a:cxn ang="0">
                    <a:pos x="128" y="528"/>
                  </a:cxn>
                  <a:cxn ang="0">
                    <a:pos x="162" y="522"/>
                  </a:cxn>
                  <a:cxn ang="0">
                    <a:pos x="197" y="517"/>
                  </a:cxn>
                  <a:cxn ang="0">
                    <a:pos x="234" y="487"/>
                  </a:cxn>
                  <a:cxn ang="0">
                    <a:pos x="266" y="428"/>
                  </a:cxn>
                  <a:cxn ang="0">
                    <a:pos x="289" y="145"/>
                  </a:cxn>
                  <a:cxn ang="0">
                    <a:pos x="312" y="16"/>
                  </a:cxn>
                  <a:cxn ang="0">
                    <a:pos x="276" y="42"/>
                  </a:cxn>
                  <a:cxn ang="0">
                    <a:pos x="154" y="57"/>
                  </a:cxn>
                </a:cxnLst>
                <a:rect l="0" t="0" r="r" b="b"/>
                <a:pathLst>
                  <a:path w="313" h="529">
                    <a:moveTo>
                      <a:pt x="154" y="57"/>
                    </a:moveTo>
                    <a:lnTo>
                      <a:pt x="61" y="51"/>
                    </a:lnTo>
                    <a:lnTo>
                      <a:pt x="0" y="0"/>
                    </a:lnTo>
                    <a:lnTo>
                      <a:pt x="15" y="143"/>
                    </a:lnTo>
                    <a:lnTo>
                      <a:pt x="32" y="425"/>
                    </a:lnTo>
                    <a:lnTo>
                      <a:pt x="64" y="482"/>
                    </a:lnTo>
                    <a:lnTo>
                      <a:pt x="100" y="512"/>
                    </a:lnTo>
                    <a:lnTo>
                      <a:pt x="128" y="528"/>
                    </a:lnTo>
                    <a:lnTo>
                      <a:pt x="162" y="522"/>
                    </a:lnTo>
                    <a:lnTo>
                      <a:pt x="197" y="517"/>
                    </a:lnTo>
                    <a:lnTo>
                      <a:pt x="234" y="487"/>
                    </a:lnTo>
                    <a:lnTo>
                      <a:pt x="266" y="428"/>
                    </a:lnTo>
                    <a:lnTo>
                      <a:pt x="289" y="145"/>
                    </a:lnTo>
                    <a:lnTo>
                      <a:pt x="312" y="16"/>
                    </a:lnTo>
                    <a:lnTo>
                      <a:pt x="276" y="42"/>
                    </a:lnTo>
                    <a:lnTo>
                      <a:pt x="154" y="57"/>
                    </a:lnTo>
                  </a:path>
                </a:pathLst>
              </a:custGeom>
              <a:gradFill rotWithShape="0">
                <a:gsLst>
                  <a:gs pos="0">
                    <a:srgbClr val="FFFFFF"/>
                  </a:gs>
                  <a:gs pos="100000">
                    <a:srgbClr val="FFFF99"/>
                  </a:gs>
                </a:gsLst>
                <a:lin ang="0" scaled="1"/>
              </a:gradFill>
              <a:ln w="12700" cap="rnd" cmpd="sng">
                <a:solidFill>
                  <a:srgbClr val="000000"/>
                </a:solidFill>
                <a:prstDash val="solid"/>
                <a:round/>
                <a:headEnd type="none" w="sm" len="sm"/>
                <a:tailEnd type="none" w="sm" len="sm"/>
              </a:ln>
              <a:effectLst/>
            </p:spPr>
            <p:txBody>
              <a:bodyPr/>
              <a:lstStyle/>
              <a:p>
                <a:endParaRPr lang="el-GR"/>
              </a:p>
            </p:txBody>
          </p:sp>
          <p:sp>
            <p:nvSpPr>
              <p:cNvPr id="334864" name="Freeform 16"/>
              <p:cNvSpPr>
                <a:spLocks/>
              </p:cNvSpPr>
              <p:nvPr/>
            </p:nvSpPr>
            <p:spPr bwMode="auto">
              <a:xfrm>
                <a:off x="1868" y="2819"/>
                <a:ext cx="443" cy="482"/>
              </a:xfrm>
              <a:custGeom>
                <a:avLst/>
                <a:gdLst/>
                <a:ahLst/>
                <a:cxnLst>
                  <a:cxn ang="0">
                    <a:pos x="217" y="481"/>
                  </a:cxn>
                  <a:cxn ang="0">
                    <a:pos x="124" y="475"/>
                  </a:cxn>
                  <a:cxn ang="0">
                    <a:pos x="62" y="423"/>
                  </a:cxn>
                  <a:cxn ang="0">
                    <a:pos x="0" y="253"/>
                  </a:cxn>
                  <a:cxn ang="0">
                    <a:pos x="9" y="167"/>
                  </a:cxn>
                  <a:cxn ang="0">
                    <a:pos x="41" y="100"/>
                  </a:cxn>
                  <a:cxn ang="0">
                    <a:pos x="161" y="28"/>
                  </a:cxn>
                  <a:cxn ang="0">
                    <a:pos x="224" y="0"/>
                  </a:cxn>
                  <a:cxn ang="0">
                    <a:pos x="254" y="12"/>
                  </a:cxn>
                  <a:cxn ang="0">
                    <a:pos x="316" y="69"/>
                  </a:cxn>
                  <a:cxn ang="0">
                    <a:pos x="420" y="144"/>
                  </a:cxn>
                  <a:cxn ang="0">
                    <a:pos x="442" y="201"/>
                  </a:cxn>
                  <a:cxn ang="0">
                    <a:pos x="432" y="287"/>
                  </a:cxn>
                  <a:cxn ang="0">
                    <a:pos x="380" y="397"/>
                  </a:cxn>
                  <a:cxn ang="0">
                    <a:pos x="376" y="440"/>
                  </a:cxn>
                  <a:cxn ang="0">
                    <a:pos x="340" y="466"/>
                  </a:cxn>
                  <a:cxn ang="0">
                    <a:pos x="217" y="481"/>
                  </a:cxn>
                </a:cxnLst>
                <a:rect l="0" t="0" r="r" b="b"/>
                <a:pathLst>
                  <a:path w="443" h="482">
                    <a:moveTo>
                      <a:pt x="217" y="481"/>
                    </a:moveTo>
                    <a:lnTo>
                      <a:pt x="124" y="475"/>
                    </a:lnTo>
                    <a:lnTo>
                      <a:pt x="62" y="423"/>
                    </a:lnTo>
                    <a:lnTo>
                      <a:pt x="0" y="253"/>
                    </a:lnTo>
                    <a:lnTo>
                      <a:pt x="9" y="167"/>
                    </a:lnTo>
                    <a:lnTo>
                      <a:pt x="41" y="100"/>
                    </a:lnTo>
                    <a:lnTo>
                      <a:pt x="161" y="28"/>
                    </a:lnTo>
                    <a:lnTo>
                      <a:pt x="224" y="0"/>
                    </a:lnTo>
                    <a:lnTo>
                      <a:pt x="254" y="12"/>
                    </a:lnTo>
                    <a:lnTo>
                      <a:pt x="316" y="69"/>
                    </a:lnTo>
                    <a:lnTo>
                      <a:pt x="420" y="144"/>
                    </a:lnTo>
                    <a:lnTo>
                      <a:pt x="442" y="201"/>
                    </a:lnTo>
                    <a:lnTo>
                      <a:pt x="432" y="287"/>
                    </a:lnTo>
                    <a:lnTo>
                      <a:pt x="380" y="397"/>
                    </a:lnTo>
                    <a:lnTo>
                      <a:pt x="376" y="440"/>
                    </a:lnTo>
                    <a:lnTo>
                      <a:pt x="340" y="466"/>
                    </a:lnTo>
                    <a:lnTo>
                      <a:pt x="217" y="481"/>
                    </a:lnTo>
                  </a:path>
                </a:pathLst>
              </a:custGeom>
              <a:gradFill rotWithShape="0">
                <a:gsLst>
                  <a:gs pos="0">
                    <a:srgbClr val="FFFFFF"/>
                  </a:gs>
                  <a:gs pos="100000">
                    <a:srgbClr val="FFFFFF">
                      <a:gamma/>
                      <a:shade val="89804"/>
                      <a:invGamma/>
                    </a:srgbClr>
                  </a:gs>
                </a:gsLst>
                <a:lin ang="0" scaled="1"/>
              </a:gradFill>
              <a:ln w="12700" cap="rnd" cmpd="sng">
                <a:solidFill>
                  <a:srgbClr val="000000"/>
                </a:solidFill>
                <a:prstDash val="solid"/>
                <a:round/>
                <a:headEnd type="none" w="sm" len="sm"/>
                <a:tailEnd type="none" w="sm" len="sm"/>
              </a:ln>
              <a:effectLst/>
            </p:spPr>
            <p:txBody>
              <a:bodyPr/>
              <a:lstStyle/>
              <a:p>
                <a:endParaRPr lang="el-GR"/>
              </a:p>
            </p:txBody>
          </p:sp>
        </p:grpSp>
        <p:sp>
          <p:nvSpPr>
            <p:cNvPr id="334865" name="AutoShape 17"/>
            <p:cNvSpPr>
              <a:spLocks noChangeArrowheads="1"/>
            </p:cNvSpPr>
            <p:nvPr/>
          </p:nvSpPr>
          <p:spPr bwMode="auto">
            <a:xfrm>
              <a:off x="1872" y="2638"/>
              <a:ext cx="153" cy="188"/>
            </a:xfrm>
            <a:prstGeom prst="star16">
              <a:avLst>
                <a:gd name="adj" fmla="val 37500"/>
              </a:avLst>
            </a:prstGeom>
            <a:solidFill>
              <a:srgbClr val="FF0033"/>
            </a:solidFill>
            <a:ln w="12700">
              <a:solidFill>
                <a:srgbClr val="000000"/>
              </a:solidFill>
              <a:miter lim="800000"/>
              <a:headEnd/>
              <a:tailEnd/>
            </a:ln>
            <a:effectLst/>
          </p:spPr>
          <p:txBody>
            <a:bodyPr wrap="none" anchor="ctr"/>
            <a:lstStyle/>
            <a:p>
              <a:endParaRPr lang="el-GR"/>
            </a:p>
          </p:txBody>
        </p:sp>
        <p:grpSp>
          <p:nvGrpSpPr>
            <p:cNvPr id="6" name="Group 18"/>
            <p:cNvGrpSpPr>
              <a:grpSpLocks/>
            </p:cNvGrpSpPr>
            <p:nvPr/>
          </p:nvGrpSpPr>
          <p:grpSpPr bwMode="auto">
            <a:xfrm>
              <a:off x="1696" y="873"/>
              <a:ext cx="395" cy="1278"/>
              <a:chOff x="1908" y="873"/>
              <a:chExt cx="444" cy="1278"/>
            </a:xfrm>
          </p:grpSpPr>
          <p:sp>
            <p:nvSpPr>
              <p:cNvPr id="334867" name="Freeform 19"/>
              <p:cNvSpPr>
                <a:spLocks/>
              </p:cNvSpPr>
              <p:nvPr/>
            </p:nvSpPr>
            <p:spPr bwMode="auto">
              <a:xfrm>
                <a:off x="1973" y="873"/>
                <a:ext cx="314" cy="854"/>
              </a:xfrm>
              <a:custGeom>
                <a:avLst/>
                <a:gdLst/>
                <a:ahLst/>
                <a:cxnLst>
                  <a:cxn ang="0">
                    <a:pos x="158" y="796"/>
                  </a:cxn>
                  <a:cxn ang="0">
                    <a:pos x="251" y="801"/>
                  </a:cxn>
                  <a:cxn ang="0">
                    <a:pos x="313" y="853"/>
                  </a:cxn>
                  <a:cxn ang="0">
                    <a:pos x="298" y="710"/>
                  </a:cxn>
                  <a:cxn ang="0">
                    <a:pos x="280" y="427"/>
                  </a:cxn>
                  <a:cxn ang="0">
                    <a:pos x="247" y="228"/>
                  </a:cxn>
                  <a:cxn ang="0">
                    <a:pos x="217" y="56"/>
                  </a:cxn>
                  <a:cxn ang="0">
                    <a:pos x="187" y="13"/>
                  </a:cxn>
                  <a:cxn ang="0">
                    <a:pos x="168" y="0"/>
                  </a:cxn>
                  <a:cxn ang="0">
                    <a:pos x="149" y="13"/>
                  </a:cxn>
                  <a:cxn ang="0">
                    <a:pos x="117" y="56"/>
                  </a:cxn>
                  <a:cxn ang="0">
                    <a:pos x="82" y="228"/>
                  </a:cxn>
                  <a:cxn ang="0">
                    <a:pos x="46" y="424"/>
                  </a:cxn>
                  <a:cxn ang="0">
                    <a:pos x="22" y="707"/>
                  </a:cxn>
                  <a:cxn ang="0">
                    <a:pos x="0" y="837"/>
                  </a:cxn>
                  <a:cxn ang="0">
                    <a:pos x="35" y="811"/>
                  </a:cxn>
                  <a:cxn ang="0">
                    <a:pos x="158" y="796"/>
                  </a:cxn>
                </a:cxnLst>
                <a:rect l="0" t="0" r="r" b="b"/>
                <a:pathLst>
                  <a:path w="314" h="854">
                    <a:moveTo>
                      <a:pt x="158" y="796"/>
                    </a:moveTo>
                    <a:lnTo>
                      <a:pt x="251" y="801"/>
                    </a:lnTo>
                    <a:lnTo>
                      <a:pt x="313" y="853"/>
                    </a:lnTo>
                    <a:lnTo>
                      <a:pt x="298" y="710"/>
                    </a:lnTo>
                    <a:lnTo>
                      <a:pt x="280" y="427"/>
                    </a:lnTo>
                    <a:lnTo>
                      <a:pt x="247" y="228"/>
                    </a:lnTo>
                    <a:lnTo>
                      <a:pt x="217" y="56"/>
                    </a:lnTo>
                    <a:lnTo>
                      <a:pt x="187" y="13"/>
                    </a:lnTo>
                    <a:lnTo>
                      <a:pt x="168" y="0"/>
                    </a:lnTo>
                    <a:lnTo>
                      <a:pt x="149" y="13"/>
                    </a:lnTo>
                    <a:lnTo>
                      <a:pt x="117" y="56"/>
                    </a:lnTo>
                    <a:lnTo>
                      <a:pt x="82" y="228"/>
                    </a:lnTo>
                    <a:lnTo>
                      <a:pt x="46" y="424"/>
                    </a:lnTo>
                    <a:lnTo>
                      <a:pt x="22" y="707"/>
                    </a:lnTo>
                    <a:lnTo>
                      <a:pt x="0" y="837"/>
                    </a:lnTo>
                    <a:lnTo>
                      <a:pt x="35" y="811"/>
                    </a:lnTo>
                    <a:lnTo>
                      <a:pt x="158" y="796"/>
                    </a:lnTo>
                  </a:path>
                </a:pathLst>
              </a:custGeom>
              <a:gradFill rotWithShape="0">
                <a:gsLst>
                  <a:gs pos="0">
                    <a:srgbClr val="FFFFFF"/>
                  </a:gs>
                  <a:gs pos="100000">
                    <a:srgbClr val="FFFF99"/>
                  </a:gs>
                </a:gsLst>
                <a:lin ang="0" scaled="1"/>
              </a:gradFill>
              <a:ln w="12700" cap="rnd" cmpd="sng">
                <a:solidFill>
                  <a:srgbClr val="000000"/>
                </a:solidFill>
                <a:prstDash val="solid"/>
                <a:round/>
                <a:headEnd type="none" w="sm" len="sm"/>
                <a:tailEnd type="none" w="sm" len="sm"/>
              </a:ln>
              <a:effectLst/>
            </p:spPr>
            <p:txBody>
              <a:bodyPr/>
              <a:lstStyle/>
              <a:p>
                <a:endParaRPr lang="el-GR"/>
              </a:p>
            </p:txBody>
          </p:sp>
          <p:sp>
            <p:nvSpPr>
              <p:cNvPr id="334868" name="Freeform 20"/>
              <p:cNvSpPr>
                <a:spLocks/>
              </p:cNvSpPr>
              <p:nvPr/>
            </p:nvSpPr>
            <p:spPr bwMode="auto">
              <a:xfrm>
                <a:off x="1908" y="1669"/>
                <a:ext cx="444" cy="482"/>
              </a:xfrm>
              <a:custGeom>
                <a:avLst/>
                <a:gdLst/>
                <a:ahLst/>
                <a:cxnLst>
                  <a:cxn ang="0">
                    <a:pos x="224" y="0"/>
                  </a:cxn>
                  <a:cxn ang="0">
                    <a:pos x="318" y="5"/>
                  </a:cxn>
                  <a:cxn ang="0">
                    <a:pos x="379" y="57"/>
                  </a:cxn>
                  <a:cxn ang="0">
                    <a:pos x="443" y="227"/>
                  </a:cxn>
                  <a:cxn ang="0">
                    <a:pos x="433" y="314"/>
                  </a:cxn>
                  <a:cxn ang="0">
                    <a:pos x="401" y="380"/>
                  </a:cxn>
                  <a:cxn ang="0">
                    <a:pos x="281" y="452"/>
                  </a:cxn>
                  <a:cxn ang="0">
                    <a:pos x="217" y="481"/>
                  </a:cxn>
                  <a:cxn ang="0">
                    <a:pos x="187" y="468"/>
                  </a:cxn>
                  <a:cxn ang="0">
                    <a:pos x="126" y="412"/>
                  </a:cxn>
                  <a:cxn ang="0">
                    <a:pos x="21" y="336"/>
                  </a:cxn>
                  <a:cxn ang="0">
                    <a:pos x="0" y="280"/>
                  </a:cxn>
                  <a:cxn ang="0">
                    <a:pos x="9" y="194"/>
                  </a:cxn>
                  <a:cxn ang="0">
                    <a:pos x="61" y="83"/>
                  </a:cxn>
                  <a:cxn ang="0">
                    <a:pos x="65" y="41"/>
                  </a:cxn>
                  <a:cxn ang="0">
                    <a:pos x="101" y="15"/>
                  </a:cxn>
                  <a:cxn ang="0">
                    <a:pos x="224" y="0"/>
                  </a:cxn>
                </a:cxnLst>
                <a:rect l="0" t="0" r="r" b="b"/>
                <a:pathLst>
                  <a:path w="444" h="482">
                    <a:moveTo>
                      <a:pt x="224" y="0"/>
                    </a:moveTo>
                    <a:lnTo>
                      <a:pt x="318" y="5"/>
                    </a:lnTo>
                    <a:lnTo>
                      <a:pt x="379" y="57"/>
                    </a:lnTo>
                    <a:lnTo>
                      <a:pt x="443" y="227"/>
                    </a:lnTo>
                    <a:lnTo>
                      <a:pt x="433" y="314"/>
                    </a:lnTo>
                    <a:lnTo>
                      <a:pt x="401" y="380"/>
                    </a:lnTo>
                    <a:lnTo>
                      <a:pt x="281" y="452"/>
                    </a:lnTo>
                    <a:lnTo>
                      <a:pt x="217" y="481"/>
                    </a:lnTo>
                    <a:lnTo>
                      <a:pt x="187" y="468"/>
                    </a:lnTo>
                    <a:lnTo>
                      <a:pt x="126" y="412"/>
                    </a:lnTo>
                    <a:lnTo>
                      <a:pt x="21" y="336"/>
                    </a:lnTo>
                    <a:lnTo>
                      <a:pt x="0" y="280"/>
                    </a:lnTo>
                    <a:lnTo>
                      <a:pt x="9" y="194"/>
                    </a:lnTo>
                    <a:lnTo>
                      <a:pt x="61" y="83"/>
                    </a:lnTo>
                    <a:lnTo>
                      <a:pt x="65" y="41"/>
                    </a:lnTo>
                    <a:lnTo>
                      <a:pt x="101" y="15"/>
                    </a:lnTo>
                    <a:lnTo>
                      <a:pt x="224" y="0"/>
                    </a:lnTo>
                  </a:path>
                </a:pathLst>
              </a:custGeom>
              <a:gradFill rotWithShape="0">
                <a:gsLst>
                  <a:gs pos="0">
                    <a:srgbClr val="FFFFFF"/>
                  </a:gs>
                  <a:gs pos="100000">
                    <a:srgbClr val="FFFFFF">
                      <a:gamma/>
                      <a:shade val="89804"/>
                      <a:invGamma/>
                    </a:srgbClr>
                  </a:gs>
                </a:gsLst>
                <a:lin ang="0" scaled="1"/>
              </a:gradFill>
              <a:ln w="12700" cap="rnd" cmpd="sng">
                <a:solidFill>
                  <a:srgbClr val="000000"/>
                </a:solidFill>
                <a:prstDash val="solid"/>
                <a:round/>
                <a:headEnd type="none" w="sm" len="sm"/>
                <a:tailEnd type="none" w="sm" len="sm"/>
              </a:ln>
              <a:effectLst/>
            </p:spPr>
            <p:txBody>
              <a:bodyPr/>
              <a:lstStyle/>
              <a:p>
                <a:endParaRPr lang="el-GR"/>
              </a:p>
            </p:txBody>
          </p:sp>
        </p:grpSp>
        <p:sp>
          <p:nvSpPr>
            <p:cNvPr id="334869" name="Arc 21"/>
            <p:cNvSpPr>
              <a:spLocks/>
            </p:cNvSpPr>
            <p:nvPr/>
          </p:nvSpPr>
          <p:spPr bwMode="auto">
            <a:xfrm rot="1140000">
              <a:off x="899" y="1448"/>
              <a:ext cx="1537" cy="613"/>
            </a:xfrm>
            <a:custGeom>
              <a:avLst/>
              <a:gdLst>
                <a:gd name="G0" fmla="+- 13 0 0"/>
                <a:gd name="G1" fmla="+- 35 0 0"/>
                <a:gd name="G2" fmla="+- 21600 0 0"/>
                <a:gd name="T0" fmla="*/ 21613 w 21613"/>
                <a:gd name="T1" fmla="*/ 0 h 21635"/>
                <a:gd name="T2" fmla="*/ 0 w 21613"/>
                <a:gd name="T3" fmla="*/ 21635 h 21635"/>
                <a:gd name="T4" fmla="*/ 13 w 21613"/>
                <a:gd name="T5" fmla="*/ 35 h 21635"/>
              </a:gdLst>
              <a:ahLst/>
              <a:cxnLst>
                <a:cxn ang="0">
                  <a:pos x="T0" y="T1"/>
                </a:cxn>
                <a:cxn ang="0">
                  <a:pos x="T2" y="T3"/>
                </a:cxn>
                <a:cxn ang="0">
                  <a:pos x="T4" y="T5"/>
                </a:cxn>
              </a:cxnLst>
              <a:rect l="0" t="0" r="r" b="b"/>
              <a:pathLst>
                <a:path w="21613" h="21635" fill="none" extrusionOk="0">
                  <a:moveTo>
                    <a:pt x="21612" y="0"/>
                  </a:moveTo>
                  <a:cubicBezTo>
                    <a:pt x="21612" y="11"/>
                    <a:pt x="21613" y="23"/>
                    <a:pt x="21613" y="35"/>
                  </a:cubicBezTo>
                  <a:cubicBezTo>
                    <a:pt x="21613" y="11964"/>
                    <a:pt x="11942" y="21635"/>
                    <a:pt x="13" y="21635"/>
                  </a:cubicBezTo>
                  <a:cubicBezTo>
                    <a:pt x="8" y="21635"/>
                    <a:pt x="4" y="21634"/>
                    <a:pt x="0" y="21634"/>
                  </a:cubicBezTo>
                </a:path>
                <a:path w="21613" h="21635" stroke="0" extrusionOk="0">
                  <a:moveTo>
                    <a:pt x="21612" y="0"/>
                  </a:moveTo>
                  <a:cubicBezTo>
                    <a:pt x="21612" y="11"/>
                    <a:pt x="21613" y="23"/>
                    <a:pt x="21613" y="35"/>
                  </a:cubicBezTo>
                  <a:cubicBezTo>
                    <a:pt x="21613" y="11964"/>
                    <a:pt x="11942" y="21635"/>
                    <a:pt x="13" y="21635"/>
                  </a:cubicBezTo>
                  <a:cubicBezTo>
                    <a:pt x="8" y="21635"/>
                    <a:pt x="4" y="21634"/>
                    <a:pt x="0" y="21634"/>
                  </a:cubicBezTo>
                  <a:lnTo>
                    <a:pt x="13" y="35"/>
                  </a:lnTo>
                  <a:close/>
                </a:path>
              </a:pathLst>
            </a:custGeom>
            <a:noFill/>
            <a:ln w="50800" cap="rnd">
              <a:solidFill>
                <a:srgbClr val="FF0033"/>
              </a:solidFill>
              <a:round/>
              <a:headEnd type="none" w="sm" len="sm"/>
              <a:tailEnd type="none" w="sm" len="sm"/>
            </a:ln>
            <a:effectLst/>
          </p:spPr>
          <p:txBody>
            <a:bodyPr/>
            <a:lstStyle/>
            <a:p>
              <a:endParaRPr lang="el-GR"/>
            </a:p>
          </p:txBody>
        </p:sp>
        <p:sp>
          <p:nvSpPr>
            <p:cNvPr id="334870" name="AutoShape 22"/>
            <p:cNvSpPr>
              <a:spLocks noChangeArrowheads="1"/>
            </p:cNvSpPr>
            <p:nvPr/>
          </p:nvSpPr>
          <p:spPr bwMode="auto">
            <a:xfrm rot="2520000">
              <a:off x="1388" y="2448"/>
              <a:ext cx="93" cy="323"/>
            </a:xfrm>
            <a:prstGeom prst="upArrow">
              <a:avLst>
                <a:gd name="adj1" fmla="val 50000"/>
                <a:gd name="adj2" fmla="val 173640"/>
              </a:avLst>
            </a:prstGeom>
            <a:solidFill>
              <a:schemeClr val="accent1"/>
            </a:solidFill>
            <a:ln w="12700">
              <a:solidFill>
                <a:srgbClr val="000000"/>
              </a:solidFill>
              <a:miter lim="800000"/>
              <a:headEnd/>
              <a:tailEnd/>
            </a:ln>
            <a:effectLst>
              <a:outerShdw dist="53882" dir="2700000" algn="ctr" rotWithShape="0">
                <a:schemeClr val="bg2">
                  <a:alpha val="50000"/>
                </a:schemeClr>
              </a:outerShdw>
            </a:effectLst>
          </p:spPr>
          <p:txBody>
            <a:bodyPr wrap="none" anchor="ctr"/>
            <a:lstStyle/>
            <a:p>
              <a:endParaRPr lang="el-GR"/>
            </a:p>
          </p:txBody>
        </p:sp>
        <p:sp>
          <p:nvSpPr>
            <p:cNvPr id="334871" name="AutoShape 23"/>
            <p:cNvSpPr>
              <a:spLocks noChangeArrowheads="1"/>
            </p:cNvSpPr>
            <p:nvPr/>
          </p:nvSpPr>
          <p:spPr bwMode="auto">
            <a:xfrm>
              <a:off x="1846" y="1415"/>
              <a:ext cx="94" cy="323"/>
            </a:xfrm>
            <a:prstGeom prst="downArrow">
              <a:avLst>
                <a:gd name="adj1" fmla="val 50000"/>
                <a:gd name="adj2" fmla="val 171824"/>
              </a:avLst>
            </a:prstGeom>
            <a:solidFill>
              <a:schemeClr val="accent1"/>
            </a:solidFill>
            <a:ln w="12700">
              <a:solidFill>
                <a:srgbClr val="000000"/>
              </a:solidFill>
              <a:miter lim="800000"/>
              <a:headEnd/>
              <a:tailEnd/>
            </a:ln>
            <a:effectLst>
              <a:outerShdw dist="53882" dir="2700000" algn="ctr" rotWithShape="0">
                <a:schemeClr val="bg2">
                  <a:alpha val="50000"/>
                </a:schemeClr>
              </a:outerShdw>
            </a:effectLst>
          </p:spPr>
          <p:txBody>
            <a:bodyPr wrap="none" anchor="ctr"/>
            <a:lstStyle/>
            <a:p>
              <a:endParaRPr lang="el-GR"/>
            </a:p>
          </p:txBody>
        </p:sp>
        <p:sp>
          <p:nvSpPr>
            <p:cNvPr id="334872" name="AutoShape 24"/>
            <p:cNvSpPr>
              <a:spLocks noChangeArrowheads="1"/>
            </p:cNvSpPr>
            <p:nvPr/>
          </p:nvSpPr>
          <p:spPr bwMode="auto">
            <a:xfrm rot="4320000">
              <a:off x="2483" y="1891"/>
              <a:ext cx="107" cy="286"/>
            </a:xfrm>
            <a:prstGeom prst="downArrow">
              <a:avLst>
                <a:gd name="adj1" fmla="val 50000"/>
                <a:gd name="adj2" fmla="val 133657"/>
              </a:avLst>
            </a:prstGeom>
            <a:solidFill>
              <a:schemeClr val="accent1"/>
            </a:solidFill>
            <a:ln w="12700">
              <a:solidFill>
                <a:srgbClr val="000000"/>
              </a:solidFill>
              <a:miter lim="800000"/>
              <a:headEnd/>
              <a:tailEnd/>
            </a:ln>
            <a:effectLst>
              <a:outerShdw dist="53882" dir="2700000" algn="ctr" rotWithShape="0">
                <a:schemeClr val="bg2">
                  <a:alpha val="50000"/>
                </a:schemeClr>
              </a:outerShdw>
            </a:effectLst>
          </p:spPr>
          <p:txBody>
            <a:bodyPr wrap="none" anchor="ctr"/>
            <a:lstStyle/>
            <a:p>
              <a:endParaRPr lang="el-GR"/>
            </a:p>
          </p:txBody>
        </p:sp>
        <p:sp>
          <p:nvSpPr>
            <p:cNvPr id="334873" name="AutoShape 25"/>
            <p:cNvSpPr>
              <a:spLocks noChangeArrowheads="1"/>
            </p:cNvSpPr>
            <p:nvPr/>
          </p:nvSpPr>
          <p:spPr bwMode="auto">
            <a:xfrm rot="17280000" flipH="1">
              <a:off x="878" y="1762"/>
              <a:ext cx="107" cy="288"/>
            </a:xfrm>
            <a:prstGeom prst="downArrow">
              <a:avLst>
                <a:gd name="adj1" fmla="val 50000"/>
                <a:gd name="adj2" fmla="val 134592"/>
              </a:avLst>
            </a:prstGeom>
            <a:solidFill>
              <a:schemeClr val="accent1"/>
            </a:solidFill>
            <a:ln w="12700">
              <a:solidFill>
                <a:srgbClr val="000000"/>
              </a:solidFill>
              <a:miter lim="800000"/>
              <a:headEnd/>
              <a:tailEnd/>
            </a:ln>
            <a:effectLst>
              <a:outerShdw dist="53882" dir="2700000" algn="ctr" rotWithShape="0">
                <a:schemeClr val="bg2">
                  <a:alpha val="50000"/>
                </a:schemeClr>
              </a:outerShdw>
            </a:effectLst>
          </p:spPr>
          <p:txBody>
            <a:bodyPr wrap="none" anchor="ctr"/>
            <a:lstStyle/>
            <a:p>
              <a:endParaRPr lang="el-GR"/>
            </a:p>
          </p:txBody>
        </p:sp>
        <p:sp>
          <p:nvSpPr>
            <p:cNvPr id="334874" name="Line 26"/>
            <p:cNvSpPr>
              <a:spLocks noChangeShapeType="1"/>
            </p:cNvSpPr>
            <p:nvPr/>
          </p:nvSpPr>
          <p:spPr bwMode="auto">
            <a:xfrm>
              <a:off x="1500" y="2356"/>
              <a:ext cx="127" cy="177"/>
            </a:xfrm>
            <a:prstGeom prst="line">
              <a:avLst/>
            </a:prstGeom>
            <a:noFill/>
            <a:ln w="50800">
              <a:solidFill>
                <a:srgbClr val="FF0033"/>
              </a:solidFill>
              <a:round/>
              <a:headEnd type="none" w="sm" len="sm"/>
              <a:tailEnd type="none" w="sm" len="sm"/>
            </a:ln>
            <a:effectLst/>
          </p:spPr>
          <p:txBody>
            <a:bodyPr/>
            <a:lstStyle/>
            <a:p>
              <a:endParaRPr lang="el-GR"/>
            </a:p>
          </p:txBody>
        </p:sp>
        <p:sp>
          <p:nvSpPr>
            <p:cNvPr id="334875" name="Line 27"/>
            <p:cNvSpPr>
              <a:spLocks noChangeShapeType="1"/>
            </p:cNvSpPr>
            <p:nvPr/>
          </p:nvSpPr>
          <p:spPr bwMode="auto">
            <a:xfrm flipH="1">
              <a:off x="2097" y="2373"/>
              <a:ext cx="132" cy="160"/>
            </a:xfrm>
            <a:prstGeom prst="line">
              <a:avLst/>
            </a:prstGeom>
            <a:noFill/>
            <a:ln w="50800">
              <a:solidFill>
                <a:srgbClr val="FF0033"/>
              </a:solidFill>
              <a:round/>
              <a:headEnd type="none" w="sm" len="sm"/>
              <a:tailEnd type="none" w="sm" len="sm"/>
            </a:ln>
            <a:effectLst/>
          </p:spPr>
          <p:txBody>
            <a:bodyPr/>
            <a:lstStyle/>
            <a:p>
              <a:endParaRPr lang="el-GR"/>
            </a:p>
          </p:txBody>
        </p:sp>
      </p:grpSp>
    </p:spTree>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p:txBody>
          <a:bodyPr/>
          <a:lstStyle/>
          <a:p>
            <a:r>
              <a:rPr lang="el-GR" sz="4000" dirty="0" smtClean="0"/>
              <a:t>εξέλιξη </a:t>
            </a:r>
            <a:r>
              <a:rPr lang="el-GR" sz="4000" dirty="0"/>
              <a:t>- </a:t>
            </a:r>
            <a:r>
              <a:rPr lang="el-GR" sz="4000" dirty="0" smtClean="0"/>
              <a:t>αντιμετώπιση</a:t>
            </a:r>
            <a:endParaRPr lang="el-GR" sz="4000" dirty="0"/>
          </a:p>
        </p:txBody>
      </p:sp>
      <p:sp>
        <p:nvSpPr>
          <p:cNvPr id="190467" name="Rectangle 3"/>
          <p:cNvSpPr>
            <a:spLocks noGrp="1" noChangeArrowheads="1"/>
          </p:cNvSpPr>
          <p:nvPr>
            <p:ph type="body" idx="1"/>
          </p:nvPr>
        </p:nvSpPr>
        <p:spPr/>
        <p:txBody>
          <a:bodyPr/>
          <a:lstStyle/>
          <a:p>
            <a:r>
              <a:rPr lang="el-GR" sz="2400" dirty="0" err="1"/>
              <a:t>Υπέκφυση</a:t>
            </a:r>
            <a:r>
              <a:rPr lang="el-GR" sz="2400" dirty="0"/>
              <a:t>,</a:t>
            </a:r>
            <a:br>
              <a:rPr lang="el-GR" sz="2400" dirty="0"/>
            </a:br>
            <a:r>
              <a:rPr lang="el-GR" sz="2400" dirty="0"/>
              <a:t>απόκλιση παρακειμένων, …</a:t>
            </a:r>
          </a:p>
          <a:p>
            <a:r>
              <a:rPr lang="el-GR" sz="2400" dirty="0"/>
              <a:t>Αυτόματη απόπτωση,</a:t>
            </a:r>
            <a:br>
              <a:rPr lang="el-GR" sz="2400" dirty="0"/>
            </a:br>
            <a:r>
              <a:rPr lang="el-GR" sz="2400" dirty="0"/>
              <a:t>ίσως λίγο καθυστερημένη.</a:t>
            </a:r>
          </a:p>
          <a:p>
            <a:endParaRPr lang="el-GR" sz="2400" dirty="0"/>
          </a:p>
        </p:txBody>
      </p:sp>
      <p:grpSp>
        <p:nvGrpSpPr>
          <p:cNvPr id="2" name="Group 74"/>
          <p:cNvGrpSpPr>
            <a:grpSpLocks/>
          </p:cNvGrpSpPr>
          <p:nvPr/>
        </p:nvGrpSpPr>
        <p:grpSpPr bwMode="auto">
          <a:xfrm>
            <a:off x="5037138" y="1860550"/>
            <a:ext cx="3859212" cy="4737100"/>
            <a:chOff x="414" y="873"/>
            <a:chExt cx="2431" cy="2984"/>
          </a:xfrm>
        </p:grpSpPr>
        <p:sp>
          <p:nvSpPr>
            <p:cNvPr id="190515" name="Freeform 51"/>
            <p:cNvSpPr>
              <a:spLocks/>
            </p:cNvSpPr>
            <p:nvPr/>
          </p:nvSpPr>
          <p:spPr bwMode="auto">
            <a:xfrm>
              <a:off x="414" y="2219"/>
              <a:ext cx="2431" cy="1638"/>
            </a:xfrm>
            <a:custGeom>
              <a:avLst/>
              <a:gdLst/>
              <a:ahLst/>
              <a:cxnLst>
                <a:cxn ang="0">
                  <a:pos x="206" y="0"/>
                </a:cxn>
                <a:cxn ang="0">
                  <a:pos x="618" y="0"/>
                </a:cxn>
                <a:cxn ang="0">
                  <a:pos x="1230" y="139"/>
                </a:cxn>
                <a:cxn ang="0">
                  <a:pos x="1383" y="332"/>
                </a:cxn>
                <a:cxn ang="0">
                  <a:pos x="1882" y="319"/>
                </a:cxn>
                <a:cxn ang="0">
                  <a:pos x="2061" y="152"/>
                </a:cxn>
                <a:cxn ang="0">
                  <a:pos x="2321" y="99"/>
                </a:cxn>
                <a:cxn ang="0">
                  <a:pos x="2640" y="99"/>
                </a:cxn>
                <a:cxn ang="0">
                  <a:pos x="2734" y="878"/>
                </a:cxn>
                <a:cxn ang="0">
                  <a:pos x="2634" y="1637"/>
                </a:cxn>
                <a:cxn ang="0">
                  <a:pos x="40" y="1637"/>
                </a:cxn>
                <a:cxn ang="0">
                  <a:pos x="0" y="1011"/>
                </a:cxn>
                <a:cxn ang="0">
                  <a:pos x="206" y="0"/>
                </a:cxn>
              </a:cxnLst>
              <a:rect l="0" t="0" r="r" b="b"/>
              <a:pathLst>
                <a:path w="2735" h="1638">
                  <a:moveTo>
                    <a:pt x="206" y="0"/>
                  </a:moveTo>
                  <a:lnTo>
                    <a:pt x="618" y="0"/>
                  </a:lnTo>
                  <a:lnTo>
                    <a:pt x="1230" y="139"/>
                  </a:lnTo>
                  <a:lnTo>
                    <a:pt x="1383" y="332"/>
                  </a:lnTo>
                  <a:lnTo>
                    <a:pt x="1882" y="319"/>
                  </a:lnTo>
                  <a:lnTo>
                    <a:pt x="2061" y="152"/>
                  </a:lnTo>
                  <a:lnTo>
                    <a:pt x="2321" y="99"/>
                  </a:lnTo>
                  <a:lnTo>
                    <a:pt x="2640" y="99"/>
                  </a:lnTo>
                  <a:lnTo>
                    <a:pt x="2734" y="878"/>
                  </a:lnTo>
                  <a:lnTo>
                    <a:pt x="2634" y="1637"/>
                  </a:lnTo>
                  <a:lnTo>
                    <a:pt x="40" y="1637"/>
                  </a:lnTo>
                  <a:lnTo>
                    <a:pt x="0" y="1011"/>
                  </a:lnTo>
                  <a:lnTo>
                    <a:pt x="206" y="0"/>
                  </a:lnTo>
                </a:path>
              </a:pathLst>
            </a:custGeom>
            <a:solidFill>
              <a:srgbClr val="B2B2B2">
                <a:alpha val="50000"/>
              </a:srgbClr>
            </a:solidFill>
            <a:ln w="9525" cap="rnd">
              <a:noFill/>
              <a:round/>
              <a:headEnd/>
              <a:tailEnd/>
            </a:ln>
            <a:effectLst/>
          </p:spPr>
          <p:txBody>
            <a:bodyPr/>
            <a:lstStyle/>
            <a:p>
              <a:endParaRPr lang="el-GR"/>
            </a:p>
          </p:txBody>
        </p:sp>
        <p:sp>
          <p:nvSpPr>
            <p:cNvPr id="190516" name="Freeform 52"/>
            <p:cNvSpPr>
              <a:spLocks/>
            </p:cNvSpPr>
            <p:nvPr/>
          </p:nvSpPr>
          <p:spPr bwMode="auto">
            <a:xfrm>
              <a:off x="1571" y="2170"/>
              <a:ext cx="586" cy="362"/>
            </a:xfrm>
            <a:custGeom>
              <a:avLst/>
              <a:gdLst/>
              <a:ahLst/>
              <a:cxnLst>
                <a:cxn ang="0">
                  <a:pos x="67" y="339"/>
                </a:cxn>
                <a:cxn ang="0">
                  <a:pos x="29" y="235"/>
                </a:cxn>
                <a:cxn ang="0">
                  <a:pos x="0" y="158"/>
                </a:cxn>
                <a:cxn ang="0">
                  <a:pos x="0" y="108"/>
                </a:cxn>
                <a:cxn ang="0">
                  <a:pos x="35" y="34"/>
                </a:cxn>
                <a:cxn ang="0">
                  <a:pos x="109" y="14"/>
                </a:cxn>
                <a:cxn ang="0">
                  <a:pos x="135" y="35"/>
                </a:cxn>
                <a:cxn ang="0">
                  <a:pos x="110" y="111"/>
                </a:cxn>
                <a:cxn ang="0">
                  <a:pos x="135" y="35"/>
                </a:cxn>
                <a:cxn ang="0">
                  <a:pos x="155" y="9"/>
                </a:cxn>
                <a:cxn ang="0">
                  <a:pos x="207" y="6"/>
                </a:cxn>
                <a:cxn ang="0">
                  <a:pos x="264" y="5"/>
                </a:cxn>
                <a:cxn ang="0">
                  <a:pos x="342" y="6"/>
                </a:cxn>
                <a:cxn ang="0">
                  <a:pos x="387" y="51"/>
                </a:cxn>
                <a:cxn ang="0">
                  <a:pos x="393" y="83"/>
                </a:cxn>
                <a:cxn ang="0">
                  <a:pos x="404" y="126"/>
                </a:cxn>
                <a:cxn ang="0">
                  <a:pos x="393" y="98"/>
                </a:cxn>
                <a:cxn ang="0">
                  <a:pos x="387" y="51"/>
                </a:cxn>
                <a:cxn ang="0">
                  <a:pos x="407" y="23"/>
                </a:cxn>
                <a:cxn ang="0">
                  <a:pos x="480" y="2"/>
                </a:cxn>
                <a:cxn ang="0">
                  <a:pos x="533" y="0"/>
                </a:cxn>
                <a:cxn ang="0">
                  <a:pos x="586" y="2"/>
                </a:cxn>
                <a:cxn ang="0">
                  <a:pos x="629" y="17"/>
                </a:cxn>
                <a:cxn ang="0">
                  <a:pos x="655" y="98"/>
                </a:cxn>
                <a:cxn ang="0">
                  <a:pos x="659" y="149"/>
                </a:cxn>
                <a:cxn ang="0">
                  <a:pos x="615" y="246"/>
                </a:cxn>
                <a:cxn ang="0">
                  <a:pos x="594" y="326"/>
                </a:cxn>
                <a:cxn ang="0">
                  <a:pos x="480" y="355"/>
                </a:cxn>
                <a:cxn ang="0">
                  <a:pos x="364" y="361"/>
                </a:cxn>
                <a:cxn ang="0">
                  <a:pos x="216" y="361"/>
                </a:cxn>
                <a:cxn ang="0">
                  <a:pos x="67" y="339"/>
                </a:cxn>
              </a:cxnLst>
              <a:rect l="0" t="0" r="r" b="b"/>
              <a:pathLst>
                <a:path w="660" h="362">
                  <a:moveTo>
                    <a:pt x="67" y="339"/>
                  </a:moveTo>
                  <a:lnTo>
                    <a:pt x="29" y="235"/>
                  </a:lnTo>
                  <a:lnTo>
                    <a:pt x="0" y="158"/>
                  </a:lnTo>
                  <a:lnTo>
                    <a:pt x="0" y="108"/>
                  </a:lnTo>
                  <a:lnTo>
                    <a:pt x="35" y="34"/>
                  </a:lnTo>
                  <a:lnTo>
                    <a:pt x="109" y="14"/>
                  </a:lnTo>
                  <a:lnTo>
                    <a:pt x="135" y="35"/>
                  </a:lnTo>
                  <a:lnTo>
                    <a:pt x="110" y="111"/>
                  </a:lnTo>
                  <a:lnTo>
                    <a:pt x="135" y="35"/>
                  </a:lnTo>
                  <a:lnTo>
                    <a:pt x="155" y="9"/>
                  </a:lnTo>
                  <a:lnTo>
                    <a:pt x="207" y="6"/>
                  </a:lnTo>
                  <a:lnTo>
                    <a:pt x="264" y="5"/>
                  </a:lnTo>
                  <a:lnTo>
                    <a:pt x="342" y="6"/>
                  </a:lnTo>
                  <a:lnTo>
                    <a:pt x="387" y="51"/>
                  </a:lnTo>
                  <a:lnTo>
                    <a:pt x="393" y="83"/>
                  </a:lnTo>
                  <a:lnTo>
                    <a:pt x="404" y="126"/>
                  </a:lnTo>
                  <a:lnTo>
                    <a:pt x="393" y="98"/>
                  </a:lnTo>
                  <a:lnTo>
                    <a:pt x="387" y="51"/>
                  </a:lnTo>
                  <a:lnTo>
                    <a:pt x="407" y="23"/>
                  </a:lnTo>
                  <a:lnTo>
                    <a:pt x="480" y="2"/>
                  </a:lnTo>
                  <a:lnTo>
                    <a:pt x="533" y="0"/>
                  </a:lnTo>
                  <a:lnTo>
                    <a:pt x="586" y="2"/>
                  </a:lnTo>
                  <a:lnTo>
                    <a:pt x="629" y="17"/>
                  </a:lnTo>
                  <a:lnTo>
                    <a:pt x="655" y="98"/>
                  </a:lnTo>
                  <a:lnTo>
                    <a:pt x="659" y="149"/>
                  </a:lnTo>
                  <a:lnTo>
                    <a:pt x="615" y="246"/>
                  </a:lnTo>
                  <a:lnTo>
                    <a:pt x="594" y="326"/>
                  </a:lnTo>
                  <a:lnTo>
                    <a:pt x="480" y="355"/>
                  </a:lnTo>
                  <a:lnTo>
                    <a:pt x="364" y="361"/>
                  </a:lnTo>
                  <a:lnTo>
                    <a:pt x="216" y="361"/>
                  </a:lnTo>
                  <a:lnTo>
                    <a:pt x="67" y="339"/>
                  </a:lnTo>
                </a:path>
              </a:pathLst>
            </a:custGeom>
            <a:gradFill rotWithShape="0">
              <a:gsLst>
                <a:gs pos="0">
                  <a:srgbClr val="FFFFFF"/>
                </a:gs>
                <a:gs pos="100000">
                  <a:srgbClr val="DDDDDD"/>
                </a:gs>
              </a:gsLst>
              <a:lin ang="0" scaled="1"/>
            </a:gradFill>
            <a:ln w="12700" cap="rnd" cmpd="sng">
              <a:solidFill>
                <a:srgbClr val="000000"/>
              </a:solidFill>
              <a:prstDash val="solid"/>
              <a:round/>
              <a:headEnd type="none" w="sm" len="sm"/>
              <a:tailEnd type="none" w="sm" len="sm"/>
            </a:ln>
            <a:effectLst/>
          </p:spPr>
          <p:txBody>
            <a:bodyPr/>
            <a:lstStyle/>
            <a:p>
              <a:endParaRPr lang="el-GR"/>
            </a:p>
          </p:txBody>
        </p:sp>
        <p:sp>
          <p:nvSpPr>
            <p:cNvPr id="190517" name="Freeform 53"/>
            <p:cNvSpPr>
              <a:spLocks/>
            </p:cNvSpPr>
            <p:nvPr/>
          </p:nvSpPr>
          <p:spPr bwMode="auto">
            <a:xfrm>
              <a:off x="1503" y="2498"/>
              <a:ext cx="691" cy="716"/>
            </a:xfrm>
            <a:custGeom>
              <a:avLst/>
              <a:gdLst/>
              <a:ahLst/>
              <a:cxnLst>
                <a:cxn ang="0">
                  <a:pos x="662" y="0"/>
                </a:cxn>
                <a:cxn ang="0">
                  <a:pos x="530" y="23"/>
                </a:cxn>
                <a:cxn ang="0">
                  <a:pos x="418" y="28"/>
                </a:cxn>
                <a:cxn ang="0">
                  <a:pos x="283" y="34"/>
                </a:cxn>
                <a:cxn ang="0">
                  <a:pos x="144" y="15"/>
                </a:cxn>
                <a:cxn ang="0">
                  <a:pos x="124" y="132"/>
                </a:cxn>
                <a:cxn ang="0">
                  <a:pos x="44" y="278"/>
                </a:cxn>
                <a:cxn ang="0">
                  <a:pos x="15" y="405"/>
                </a:cxn>
                <a:cxn ang="0">
                  <a:pos x="0" y="525"/>
                </a:cxn>
                <a:cxn ang="0">
                  <a:pos x="21" y="646"/>
                </a:cxn>
                <a:cxn ang="0">
                  <a:pos x="59" y="706"/>
                </a:cxn>
                <a:cxn ang="0">
                  <a:pos x="118" y="698"/>
                </a:cxn>
                <a:cxn ang="0">
                  <a:pos x="134" y="641"/>
                </a:cxn>
                <a:cxn ang="0">
                  <a:pos x="138" y="540"/>
                </a:cxn>
                <a:cxn ang="0">
                  <a:pos x="156" y="407"/>
                </a:cxn>
                <a:cxn ang="0">
                  <a:pos x="219" y="293"/>
                </a:cxn>
                <a:cxn ang="0">
                  <a:pos x="311" y="227"/>
                </a:cxn>
                <a:cxn ang="0">
                  <a:pos x="401" y="201"/>
                </a:cxn>
                <a:cxn ang="0">
                  <a:pos x="501" y="233"/>
                </a:cxn>
                <a:cxn ang="0">
                  <a:pos x="570" y="330"/>
                </a:cxn>
                <a:cxn ang="0">
                  <a:pos x="608" y="407"/>
                </a:cxn>
                <a:cxn ang="0">
                  <a:pos x="637" y="483"/>
                </a:cxn>
                <a:cxn ang="0">
                  <a:pos x="647" y="563"/>
                </a:cxn>
                <a:cxn ang="0">
                  <a:pos x="644" y="641"/>
                </a:cxn>
                <a:cxn ang="0">
                  <a:pos x="644" y="695"/>
                </a:cxn>
                <a:cxn ang="0">
                  <a:pos x="694" y="715"/>
                </a:cxn>
                <a:cxn ang="0">
                  <a:pos x="743" y="657"/>
                </a:cxn>
                <a:cxn ang="0">
                  <a:pos x="769" y="558"/>
                </a:cxn>
                <a:cxn ang="0">
                  <a:pos x="776" y="472"/>
                </a:cxn>
                <a:cxn ang="0">
                  <a:pos x="757" y="384"/>
                </a:cxn>
                <a:cxn ang="0">
                  <a:pos x="705" y="278"/>
                </a:cxn>
                <a:cxn ang="0">
                  <a:pos x="667" y="189"/>
                </a:cxn>
                <a:cxn ang="0">
                  <a:pos x="647" y="100"/>
                </a:cxn>
                <a:cxn ang="0">
                  <a:pos x="662" y="0"/>
                </a:cxn>
              </a:cxnLst>
              <a:rect l="0" t="0" r="r" b="b"/>
              <a:pathLst>
                <a:path w="777" h="716">
                  <a:moveTo>
                    <a:pt x="662" y="0"/>
                  </a:moveTo>
                  <a:lnTo>
                    <a:pt x="530" y="23"/>
                  </a:lnTo>
                  <a:lnTo>
                    <a:pt x="418" y="28"/>
                  </a:lnTo>
                  <a:lnTo>
                    <a:pt x="283" y="34"/>
                  </a:lnTo>
                  <a:lnTo>
                    <a:pt x="144" y="15"/>
                  </a:lnTo>
                  <a:lnTo>
                    <a:pt x="124" y="132"/>
                  </a:lnTo>
                  <a:lnTo>
                    <a:pt x="44" y="278"/>
                  </a:lnTo>
                  <a:lnTo>
                    <a:pt x="15" y="405"/>
                  </a:lnTo>
                  <a:lnTo>
                    <a:pt x="0" y="525"/>
                  </a:lnTo>
                  <a:lnTo>
                    <a:pt x="21" y="646"/>
                  </a:lnTo>
                  <a:lnTo>
                    <a:pt x="59" y="706"/>
                  </a:lnTo>
                  <a:lnTo>
                    <a:pt x="118" y="698"/>
                  </a:lnTo>
                  <a:lnTo>
                    <a:pt x="134" y="641"/>
                  </a:lnTo>
                  <a:lnTo>
                    <a:pt x="138" y="540"/>
                  </a:lnTo>
                  <a:lnTo>
                    <a:pt x="156" y="407"/>
                  </a:lnTo>
                  <a:lnTo>
                    <a:pt x="219" y="293"/>
                  </a:lnTo>
                  <a:lnTo>
                    <a:pt x="311" y="227"/>
                  </a:lnTo>
                  <a:lnTo>
                    <a:pt x="401" y="201"/>
                  </a:lnTo>
                  <a:lnTo>
                    <a:pt x="501" y="233"/>
                  </a:lnTo>
                  <a:lnTo>
                    <a:pt x="570" y="330"/>
                  </a:lnTo>
                  <a:lnTo>
                    <a:pt x="608" y="407"/>
                  </a:lnTo>
                  <a:lnTo>
                    <a:pt x="637" y="483"/>
                  </a:lnTo>
                  <a:lnTo>
                    <a:pt x="647" y="563"/>
                  </a:lnTo>
                  <a:lnTo>
                    <a:pt x="644" y="641"/>
                  </a:lnTo>
                  <a:lnTo>
                    <a:pt x="644" y="695"/>
                  </a:lnTo>
                  <a:lnTo>
                    <a:pt x="694" y="715"/>
                  </a:lnTo>
                  <a:lnTo>
                    <a:pt x="743" y="657"/>
                  </a:lnTo>
                  <a:lnTo>
                    <a:pt x="769" y="558"/>
                  </a:lnTo>
                  <a:lnTo>
                    <a:pt x="776" y="472"/>
                  </a:lnTo>
                  <a:lnTo>
                    <a:pt x="757" y="384"/>
                  </a:lnTo>
                  <a:lnTo>
                    <a:pt x="705" y="278"/>
                  </a:lnTo>
                  <a:lnTo>
                    <a:pt x="667" y="189"/>
                  </a:lnTo>
                  <a:lnTo>
                    <a:pt x="647" y="100"/>
                  </a:lnTo>
                  <a:lnTo>
                    <a:pt x="662" y="0"/>
                  </a:lnTo>
                </a:path>
              </a:pathLst>
            </a:custGeom>
            <a:gradFill rotWithShape="0">
              <a:gsLst>
                <a:gs pos="0">
                  <a:srgbClr val="FFFFFF"/>
                </a:gs>
                <a:gs pos="100000">
                  <a:srgbClr val="FFFF99"/>
                </a:gs>
              </a:gsLst>
              <a:lin ang="0" scaled="1"/>
            </a:gradFill>
            <a:ln w="12700" cap="rnd" cmpd="sng">
              <a:solidFill>
                <a:srgbClr val="000000"/>
              </a:solidFill>
              <a:prstDash val="solid"/>
              <a:round/>
              <a:headEnd type="none" w="sm" len="sm"/>
              <a:tailEnd type="none" w="sm" len="sm"/>
            </a:ln>
            <a:effectLst/>
          </p:spPr>
          <p:txBody>
            <a:bodyPr/>
            <a:lstStyle/>
            <a:p>
              <a:endParaRPr lang="el-GR"/>
            </a:p>
          </p:txBody>
        </p:sp>
        <p:grpSp>
          <p:nvGrpSpPr>
            <p:cNvPr id="3" name="Group 54"/>
            <p:cNvGrpSpPr>
              <a:grpSpLocks/>
            </p:cNvGrpSpPr>
            <p:nvPr/>
          </p:nvGrpSpPr>
          <p:grpSpPr bwMode="auto">
            <a:xfrm>
              <a:off x="643" y="1781"/>
              <a:ext cx="1017" cy="1378"/>
              <a:chOff x="723" y="1781"/>
              <a:chExt cx="1144" cy="1378"/>
            </a:xfrm>
          </p:grpSpPr>
          <p:sp>
            <p:nvSpPr>
              <p:cNvPr id="190519" name="Freeform 55"/>
              <p:cNvSpPr>
                <a:spLocks/>
              </p:cNvSpPr>
              <p:nvPr/>
            </p:nvSpPr>
            <p:spPr bwMode="auto">
              <a:xfrm>
                <a:off x="1070" y="1781"/>
                <a:ext cx="797" cy="546"/>
              </a:xfrm>
              <a:custGeom>
                <a:avLst/>
                <a:gdLst/>
                <a:ahLst/>
                <a:cxnLst>
                  <a:cxn ang="0">
                    <a:pos x="7" y="381"/>
                  </a:cxn>
                  <a:cxn ang="0">
                    <a:pos x="5" y="244"/>
                  </a:cxn>
                  <a:cxn ang="0">
                    <a:pos x="0" y="139"/>
                  </a:cxn>
                  <a:cxn ang="0">
                    <a:pos x="16" y="81"/>
                  </a:cxn>
                  <a:cxn ang="0">
                    <a:pos x="76" y="0"/>
                  </a:cxn>
                  <a:cxn ang="0">
                    <a:pos x="170" y="6"/>
                  </a:cxn>
                  <a:cxn ang="0">
                    <a:pos x="193" y="38"/>
                  </a:cxn>
                  <a:cxn ang="0">
                    <a:pos x="126" y="171"/>
                  </a:cxn>
                  <a:cxn ang="0">
                    <a:pos x="193" y="38"/>
                  </a:cxn>
                  <a:cxn ang="0">
                    <a:pos x="230" y="14"/>
                  </a:cxn>
                  <a:cxn ang="0">
                    <a:pos x="263" y="11"/>
                  </a:cxn>
                  <a:cxn ang="0">
                    <a:pos x="330" y="21"/>
                  </a:cxn>
                  <a:cxn ang="0">
                    <a:pos x="454" y="76"/>
                  </a:cxn>
                  <a:cxn ang="0">
                    <a:pos x="489" y="140"/>
                  </a:cxn>
                  <a:cxn ang="0">
                    <a:pos x="482" y="200"/>
                  </a:cxn>
                  <a:cxn ang="0">
                    <a:pos x="447" y="278"/>
                  </a:cxn>
                  <a:cxn ang="0">
                    <a:pos x="482" y="200"/>
                  </a:cxn>
                  <a:cxn ang="0">
                    <a:pos x="489" y="140"/>
                  </a:cxn>
                  <a:cxn ang="0">
                    <a:pos x="525" y="115"/>
                  </a:cxn>
                  <a:cxn ang="0">
                    <a:pos x="621" y="115"/>
                  </a:cxn>
                  <a:cxn ang="0">
                    <a:pos x="687" y="123"/>
                  </a:cxn>
                  <a:cxn ang="0">
                    <a:pos x="763" y="144"/>
                  </a:cxn>
                  <a:cxn ang="0">
                    <a:pos x="793" y="184"/>
                  </a:cxn>
                  <a:cxn ang="0">
                    <a:pos x="796" y="288"/>
                  </a:cxn>
                  <a:cxn ang="0">
                    <a:pos x="780" y="355"/>
                  </a:cxn>
                  <a:cxn ang="0">
                    <a:pos x="691" y="454"/>
                  </a:cxn>
                  <a:cxn ang="0">
                    <a:pos x="637" y="545"/>
                  </a:cxn>
                  <a:cxn ang="0">
                    <a:pos x="494" y="538"/>
                  </a:cxn>
                  <a:cxn ang="0">
                    <a:pos x="352" y="505"/>
                  </a:cxn>
                  <a:cxn ang="0">
                    <a:pos x="175" y="458"/>
                  </a:cxn>
                  <a:cxn ang="0">
                    <a:pos x="7" y="381"/>
                  </a:cxn>
                </a:cxnLst>
                <a:rect l="0" t="0" r="r" b="b"/>
                <a:pathLst>
                  <a:path w="797" h="546">
                    <a:moveTo>
                      <a:pt x="7" y="381"/>
                    </a:moveTo>
                    <a:lnTo>
                      <a:pt x="5" y="244"/>
                    </a:lnTo>
                    <a:lnTo>
                      <a:pt x="0" y="139"/>
                    </a:lnTo>
                    <a:lnTo>
                      <a:pt x="16" y="81"/>
                    </a:lnTo>
                    <a:lnTo>
                      <a:pt x="76" y="0"/>
                    </a:lnTo>
                    <a:lnTo>
                      <a:pt x="170" y="6"/>
                    </a:lnTo>
                    <a:lnTo>
                      <a:pt x="193" y="38"/>
                    </a:lnTo>
                    <a:lnTo>
                      <a:pt x="126" y="171"/>
                    </a:lnTo>
                    <a:lnTo>
                      <a:pt x="193" y="38"/>
                    </a:lnTo>
                    <a:lnTo>
                      <a:pt x="230" y="14"/>
                    </a:lnTo>
                    <a:lnTo>
                      <a:pt x="263" y="11"/>
                    </a:lnTo>
                    <a:lnTo>
                      <a:pt x="330" y="21"/>
                    </a:lnTo>
                    <a:lnTo>
                      <a:pt x="454" y="76"/>
                    </a:lnTo>
                    <a:lnTo>
                      <a:pt x="489" y="140"/>
                    </a:lnTo>
                    <a:lnTo>
                      <a:pt x="482" y="200"/>
                    </a:lnTo>
                    <a:lnTo>
                      <a:pt x="447" y="278"/>
                    </a:lnTo>
                    <a:lnTo>
                      <a:pt x="482" y="200"/>
                    </a:lnTo>
                    <a:lnTo>
                      <a:pt x="489" y="140"/>
                    </a:lnTo>
                    <a:lnTo>
                      <a:pt x="525" y="115"/>
                    </a:lnTo>
                    <a:lnTo>
                      <a:pt x="621" y="115"/>
                    </a:lnTo>
                    <a:lnTo>
                      <a:pt x="687" y="123"/>
                    </a:lnTo>
                    <a:lnTo>
                      <a:pt x="763" y="144"/>
                    </a:lnTo>
                    <a:lnTo>
                      <a:pt x="793" y="184"/>
                    </a:lnTo>
                    <a:lnTo>
                      <a:pt x="796" y="288"/>
                    </a:lnTo>
                    <a:lnTo>
                      <a:pt x="780" y="355"/>
                    </a:lnTo>
                    <a:lnTo>
                      <a:pt x="691" y="454"/>
                    </a:lnTo>
                    <a:lnTo>
                      <a:pt x="637" y="545"/>
                    </a:lnTo>
                    <a:lnTo>
                      <a:pt x="494" y="538"/>
                    </a:lnTo>
                    <a:lnTo>
                      <a:pt x="352" y="505"/>
                    </a:lnTo>
                    <a:lnTo>
                      <a:pt x="175" y="458"/>
                    </a:lnTo>
                    <a:lnTo>
                      <a:pt x="7" y="381"/>
                    </a:lnTo>
                  </a:path>
                </a:pathLst>
              </a:custGeom>
              <a:gradFill rotWithShape="0">
                <a:gsLst>
                  <a:gs pos="0">
                    <a:srgbClr val="FFFFFF"/>
                  </a:gs>
                  <a:gs pos="100000">
                    <a:srgbClr val="FFFFFF">
                      <a:gamma/>
                      <a:shade val="89804"/>
                      <a:invGamma/>
                    </a:srgbClr>
                  </a:gs>
                </a:gsLst>
                <a:lin ang="0" scaled="1"/>
              </a:gradFill>
              <a:ln w="12700" cap="rnd" cmpd="sng">
                <a:solidFill>
                  <a:srgbClr val="000000"/>
                </a:solidFill>
                <a:prstDash val="solid"/>
                <a:round/>
                <a:headEnd type="none" w="sm" len="sm"/>
                <a:tailEnd type="none" w="sm" len="sm"/>
              </a:ln>
              <a:effectLst/>
            </p:spPr>
            <p:txBody>
              <a:bodyPr/>
              <a:lstStyle/>
              <a:p>
                <a:endParaRPr lang="el-GR"/>
              </a:p>
            </p:txBody>
          </p:sp>
          <p:sp>
            <p:nvSpPr>
              <p:cNvPr id="190520" name="Freeform 56"/>
              <p:cNvSpPr>
                <a:spLocks/>
              </p:cNvSpPr>
              <p:nvPr/>
            </p:nvSpPr>
            <p:spPr bwMode="auto">
              <a:xfrm>
                <a:off x="723" y="2164"/>
                <a:ext cx="983" cy="995"/>
              </a:xfrm>
              <a:custGeom>
                <a:avLst/>
                <a:gdLst/>
                <a:ahLst/>
                <a:cxnLst>
                  <a:cxn ang="0">
                    <a:pos x="982" y="163"/>
                  </a:cxn>
                  <a:cxn ang="0">
                    <a:pos x="839" y="156"/>
                  </a:cxn>
                  <a:cxn ang="0">
                    <a:pos x="696" y="124"/>
                  </a:cxn>
                  <a:cxn ang="0">
                    <a:pos x="520" y="75"/>
                  </a:cxn>
                  <a:cxn ang="0">
                    <a:pos x="352" y="0"/>
                  </a:cxn>
                  <a:cxn ang="0">
                    <a:pos x="307" y="151"/>
                  </a:cxn>
                  <a:cxn ang="0">
                    <a:pos x="161" y="386"/>
                  </a:cxn>
                  <a:cxn ang="0">
                    <a:pos x="78" y="629"/>
                  </a:cxn>
                  <a:cxn ang="0">
                    <a:pos x="0" y="739"/>
                  </a:cxn>
                  <a:cxn ang="0">
                    <a:pos x="5" y="829"/>
                  </a:cxn>
                  <a:cxn ang="0">
                    <a:pos x="35" y="856"/>
                  </a:cxn>
                  <a:cxn ang="0">
                    <a:pos x="113" y="837"/>
                  </a:cxn>
                  <a:cxn ang="0">
                    <a:pos x="182" y="786"/>
                  </a:cxn>
                  <a:cxn ang="0">
                    <a:pos x="275" y="640"/>
                  </a:cxn>
                  <a:cxn ang="0">
                    <a:pos x="575" y="354"/>
                  </a:cxn>
                  <a:cxn ang="0">
                    <a:pos x="589" y="370"/>
                  </a:cxn>
                  <a:cxn ang="0">
                    <a:pos x="616" y="435"/>
                  </a:cxn>
                  <a:cxn ang="0">
                    <a:pos x="615" y="500"/>
                  </a:cxn>
                  <a:cxn ang="0">
                    <a:pos x="597" y="597"/>
                  </a:cxn>
                  <a:cxn ang="0">
                    <a:pos x="526" y="743"/>
                  </a:cxn>
                  <a:cxn ang="0">
                    <a:pos x="465" y="833"/>
                  </a:cxn>
                  <a:cxn ang="0">
                    <a:pos x="431" y="918"/>
                  </a:cxn>
                  <a:cxn ang="0">
                    <a:pos x="457" y="983"/>
                  </a:cxn>
                  <a:cxn ang="0">
                    <a:pos x="491" y="994"/>
                  </a:cxn>
                  <a:cxn ang="0">
                    <a:pos x="569" y="976"/>
                  </a:cxn>
                  <a:cxn ang="0">
                    <a:pos x="710" y="860"/>
                  </a:cxn>
                  <a:cxn ang="0">
                    <a:pos x="818" y="754"/>
                  </a:cxn>
                  <a:cxn ang="0">
                    <a:pos x="850" y="699"/>
                  </a:cxn>
                  <a:cxn ang="0">
                    <a:pos x="882" y="567"/>
                  </a:cxn>
                  <a:cxn ang="0">
                    <a:pos x="885" y="403"/>
                  </a:cxn>
                  <a:cxn ang="0">
                    <a:pos x="915" y="303"/>
                  </a:cxn>
                  <a:cxn ang="0">
                    <a:pos x="982" y="163"/>
                  </a:cxn>
                </a:cxnLst>
                <a:rect l="0" t="0" r="r" b="b"/>
                <a:pathLst>
                  <a:path w="983" h="995">
                    <a:moveTo>
                      <a:pt x="982" y="163"/>
                    </a:moveTo>
                    <a:lnTo>
                      <a:pt x="839" y="156"/>
                    </a:lnTo>
                    <a:lnTo>
                      <a:pt x="696" y="124"/>
                    </a:lnTo>
                    <a:lnTo>
                      <a:pt x="520" y="75"/>
                    </a:lnTo>
                    <a:lnTo>
                      <a:pt x="352" y="0"/>
                    </a:lnTo>
                    <a:lnTo>
                      <a:pt x="307" y="151"/>
                    </a:lnTo>
                    <a:lnTo>
                      <a:pt x="161" y="386"/>
                    </a:lnTo>
                    <a:lnTo>
                      <a:pt x="78" y="629"/>
                    </a:lnTo>
                    <a:lnTo>
                      <a:pt x="0" y="739"/>
                    </a:lnTo>
                    <a:lnTo>
                      <a:pt x="5" y="829"/>
                    </a:lnTo>
                    <a:lnTo>
                      <a:pt x="35" y="856"/>
                    </a:lnTo>
                    <a:lnTo>
                      <a:pt x="113" y="837"/>
                    </a:lnTo>
                    <a:lnTo>
                      <a:pt x="182" y="786"/>
                    </a:lnTo>
                    <a:lnTo>
                      <a:pt x="275" y="640"/>
                    </a:lnTo>
                    <a:lnTo>
                      <a:pt x="575" y="354"/>
                    </a:lnTo>
                    <a:lnTo>
                      <a:pt x="589" y="370"/>
                    </a:lnTo>
                    <a:lnTo>
                      <a:pt x="616" y="435"/>
                    </a:lnTo>
                    <a:lnTo>
                      <a:pt x="615" y="500"/>
                    </a:lnTo>
                    <a:lnTo>
                      <a:pt x="597" y="597"/>
                    </a:lnTo>
                    <a:lnTo>
                      <a:pt x="526" y="743"/>
                    </a:lnTo>
                    <a:lnTo>
                      <a:pt x="465" y="833"/>
                    </a:lnTo>
                    <a:lnTo>
                      <a:pt x="431" y="918"/>
                    </a:lnTo>
                    <a:lnTo>
                      <a:pt x="457" y="983"/>
                    </a:lnTo>
                    <a:lnTo>
                      <a:pt x="491" y="994"/>
                    </a:lnTo>
                    <a:lnTo>
                      <a:pt x="569" y="976"/>
                    </a:lnTo>
                    <a:lnTo>
                      <a:pt x="710" y="860"/>
                    </a:lnTo>
                    <a:lnTo>
                      <a:pt x="818" y="754"/>
                    </a:lnTo>
                    <a:lnTo>
                      <a:pt x="850" y="699"/>
                    </a:lnTo>
                    <a:lnTo>
                      <a:pt x="882" y="567"/>
                    </a:lnTo>
                    <a:lnTo>
                      <a:pt x="885" y="403"/>
                    </a:lnTo>
                    <a:lnTo>
                      <a:pt x="915" y="303"/>
                    </a:lnTo>
                    <a:lnTo>
                      <a:pt x="982" y="163"/>
                    </a:lnTo>
                  </a:path>
                </a:pathLst>
              </a:custGeom>
              <a:gradFill rotWithShape="0">
                <a:gsLst>
                  <a:gs pos="0">
                    <a:srgbClr val="FFFFFF"/>
                  </a:gs>
                  <a:gs pos="100000">
                    <a:srgbClr val="FFFF99"/>
                  </a:gs>
                </a:gsLst>
                <a:lin ang="0" scaled="1"/>
              </a:gradFill>
              <a:ln w="12700" cap="rnd" cmpd="sng">
                <a:solidFill>
                  <a:srgbClr val="000000"/>
                </a:solidFill>
                <a:prstDash val="solid"/>
                <a:round/>
                <a:headEnd type="none" w="sm" len="sm"/>
                <a:tailEnd type="none" w="sm" len="sm"/>
              </a:ln>
              <a:effectLst/>
            </p:spPr>
            <p:txBody>
              <a:bodyPr/>
              <a:lstStyle/>
              <a:p>
                <a:endParaRPr lang="el-GR"/>
              </a:p>
            </p:txBody>
          </p:sp>
        </p:grpSp>
        <p:grpSp>
          <p:nvGrpSpPr>
            <p:cNvPr id="4" name="Group 57"/>
            <p:cNvGrpSpPr>
              <a:grpSpLocks/>
            </p:cNvGrpSpPr>
            <p:nvPr/>
          </p:nvGrpSpPr>
          <p:grpSpPr bwMode="auto">
            <a:xfrm>
              <a:off x="2111" y="1875"/>
              <a:ext cx="459" cy="1240"/>
              <a:chOff x="2375" y="1875"/>
              <a:chExt cx="516" cy="1240"/>
            </a:xfrm>
          </p:grpSpPr>
          <p:sp>
            <p:nvSpPr>
              <p:cNvPr id="190522" name="Freeform 58"/>
              <p:cNvSpPr>
                <a:spLocks/>
              </p:cNvSpPr>
              <p:nvPr/>
            </p:nvSpPr>
            <p:spPr bwMode="auto">
              <a:xfrm>
                <a:off x="2495" y="2262"/>
                <a:ext cx="396" cy="853"/>
              </a:xfrm>
              <a:custGeom>
                <a:avLst/>
                <a:gdLst/>
                <a:ahLst/>
                <a:cxnLst>
                  <a:cxn ang="0">
                    <a:pos x="164" y="80"/>
                  </a:cxn>
                  <a:cxn ang="0">
                    <a:pos x="72" y="99"/>
                  </a:cxn>
                  <a:cxn ang="0">
                    <a:pos x="0" y="65"/>
                  </a:cxn>
                  <a:cxn ang="0">
                    <a:pos x="51" y="199"/>
                  </a:cxn>
                  <a:cxn ang="0">
                    <a:pos x="141" y="467"/>
                  </a:cxn>
                  <a:cxn ang="0">
                    <a:pos x="225" y="651"/>
                  </a:cxn>
                  <a:cxn ang="0">
                    <a:pos x="298" y="810"/>
                  </a:cxn>
                  <a:cxn ang="0">
                    <a:pos x="339" y="844"/>
                  </a:cxn>
                  <a:cxn ang="0">
                    <a:pos x="360" y="852"/>
                  </a:cxn>
                  <a:cxn ang="0">
                    <a:pos x="376" y="834"/>
                  </a:cxn>
                  <a:cxn ang="0">
                    <a:pos x="395" y="784"/>
                  </a:cxn>
                  <a:cxn ang="0">
                    <a:pos x="384" y="609"/>
                  </a:cxn>
                  <a:cxn ang="0">
                    <a:pos x="368" y="410"/>
                  </a:cxn>
                  <a:cxn ang="0">
                    <a:pos x="317" y="131"/>
                  </a:cxn>
                  <a:cxn ang="0">
                    <a:pos x="306" y="0"/>
                  </a:cxn>
                  <a:cxn ang="0">
                    <a:pos x="279" y="34"/>
                  </a:cxn>
                  <a:cxn ang="0">
                    <a:pos x="164" y="80"/>
                  </a:cxn>
                </a:cxnLst>
                <a:rect l="0" t="0" r="r" b="b"/>
                <a:pathLst>
                  <a:path w="396" h="853">
                    <a:moveTo>
                      <a:pt x="164" y="80"/>
                    </a:moveTo>
                    <a:lnTo>
                      <a:pt x="72" y="99"/>
                    </a:lnTo>
                    <a:lnTo>
                      <a:pt x="0" y="65"/>
                    </a:lnTo>
                    <a:lnTo>
                      <a:pt x="51" y="199"/>
                    </a:lnTo>
                    <a:lnTo>
                      <a:pt x="141" y="467"/>
                    </a:lnTo>
                    <a:lnTo>
                      <a:pt x="225" y="651"/>
                    </a:lnTo>
                    <a:lnTo>
                      <a:pt x="298" y="810"/>
                    </a:lnTo>
                    <a:lnTo>
                      <a:pt x="339" y="844"/>
                    </a:lnTo>
                    <a:lnTo>
                      <a:pt x="360" y="852"/>
                    </a:lnTo>
                    <a:lnTo>
                      <a:pt x="376" y="834"/>
                    </a:lnTo>
                    <a:lnTo>
                      <a:pt x="395" y="784"/>
                    </a:lnTo>
                    <a:lnTo>
                      <a:pt x="384" y="609"/>
                    </a:lnTo>
                    <a:lnTo>
                      <a:pt x="368" y="410"/>
                    </a:lnTo>
                    <a:lnTo>
                      <a:pt x="317" y="131"/>
                    </a:lnTo>
                    <a:lnTo>
                      <a:pt x="306" y="0"/>
                    </a:lnTo>
                    <a:lnTo>
                      <a:pt x="279" y="34"/>
                    </a:lnTo>
                    <a:lnTo>
                      <a:pt x="164" y="80"/>
                    </a:lnTo>
                  </a:path>
                </a:pathLst>
              </a:custGeom>
              <a:gradFill rotWithShape="0">
                <a:gsLst>
                  <a:gs pos="0">
                    <a:srgbClr val="FFFFFF"/>
                  </a:gs>
                  <a:gs pos="100000">
                    <a:srgbClr val="FFFF99"/>
                  </a:gs>
                </a:gsLst>
                <a:lin ang="0" scaled="1"/>
              </a:gradFill>
              <a:ln w="12700" cap="rnd" cmpd="sng">
                <a:solidFill>
                  <a:srgbClr val="000000"/>
                </a:solidFill>
                <a:prstDash val="solid"/>
                <a:round/>
                <a:headEnd type="none" w="sm" len="sm"/>
                <a:tailEnd type="none" w="sm" len="sm"/>
              </a:ln>
              <a:effectLst/>
            </p:spPr>
            <p:txBody>
              <a:bodyPr/>
              <a:lstStyle/>
              <a:p>
                <a:endParaRPr lang="el-GR"/>
              </a:p>
            </p:txBody>
          </p:sp>
          <p:sp>
            <p:nvSpPr>
              <p:cNvPr id="190523" name="Freeform 59"/>
              <p:cNvSpPr>
                <a:spLocks/>
              </p:cNvSpPr>
              <p:nvPr/>
            </p:nvSpPr>
            <p:spPr bwMode="auto">
              <a:xfrm>
                <a:off x="2375" y="1875"/>
                <a:ext cx="440" cy="488"/>
              </a:xfrm>
              <a:custGeom>
                <a:avLst/>
                <a:gdLst/>
                <a:ahLst/>
                <a:cxnLst>
                  <a:cxn ang="0">
                    <a:pos x="282" y="468"/>
                  </a:cxn>
                  <a:cxn ang="0">
                    <a:pos x="190" y="487"/>
                  </a:cxn>
                  <a:cxn ang="0">
                    <a:pos x="117" y="452"/>
                  </a:cxn>
                  <a:cxn ang="0">
                    <a:pos x="13" y="304"/>
                  </a:cxn>
                  <a:cxn ang="0">
                    <a:pos x="0" y="218"/>
                  </a:cxn>
                  <a:cxn ang="0">
                    <a:pos x="13" y="145"/>
                  </a:cxn>
                  <a:cxn ang="0">
                    <a:pos x="110" y="44"/>
                  </a:cxn>
                  <a:cxn ang="0">
                    <a:pos x="164" y="0"/>
                  </a:cxn>
                  <a:cxn ang="0">
                    <a:pos x="196" y="4"/>
                  </a:cxn>
                  <a:cxn ang="0">
                    <a:pos x="270" y="43"/>
                  </a:cxn>
                  <a:cxn ang="0">
                    <a:pos x="390" y="89"/>
                  </a:cxn>
                  <a:cxn ang="0">
                    <a:pos x="425" y="138"/>
                  </a:cxn>
                  <a:cxn ang="0">
                    <a:pos x="439" y="224"/>
                  </a:cxn>
                  <a:cxn ang="0">
                    <a:pos x="417" y="345"/>
                  </a:cxn>
                  <a:cxn ang="0">
                    <a:pos x="424" y="386"/>
                  </a:cxn>
                  <a:cxn ang="0">
                    <a:pos x="396" y="421"/>
                  </a:cxn>
                  <a:cxn ang="0">
                    <a:pos x="282" y="468"/>
                  </a:cxn>
                </a:cxnLst>
                <a:rect l="0" t="0" r="r" b="b"/>
                <a:pathLst>
                  <a:path w="440" h="488">
                    <a:moveTo>
                      <a:pt x="282" y="468"/>
                    </a:moveTo>
                    <a:lnTo>
                      <a:pt x="190" y="487"/>
                    </a:lnTo>
                    <a:lnTo>
                      <a:pt x="117" y="452"/>
                    </a:lnTo>
                    <a:lnTo>
                      <a:pt x="13" y="304"/>
                    </a:lnTo>
                    <a:lnTo>
                      <a:pt x="0" y="218"/>
                    </a:lnTo>
                    <a:lnTo>
                      <a:pt x="13" y="145"/>
                    </a:lnTo>
                    <a:lnTo>
                      <a:pt x="110" y="44"/>
                    </a:lnTo>
                    <a:lnTo>
                      <a:pt x="164" y="0"/>
                    </a:lnTo>
                    <a:lnTo>
                      <a:pt x="196" y="4"/>
                    </a:lnTo>
                    <a:lnTo>
                      <a:pt x="270" y="43"/>
                    </a:lnTo>
                    <a:lnTo>
                      <a:pt x="390" y="89"/>
                    </a:lnTo>
                    <a:lnTo>
                      <a:pt x="425" y="138"/>
                    </a:lnTo>
                    <a:lnTo>
                      <a:pt x="439" y="224"/>
                    </a:lnTo>
                    <a:lnTo>
                      <a:pt x="417" y="345"/>
                    </a:lnTo>
                    <a:lnTo>
                      <a:pt x="424" y="386"/>
                    </a:lnTo>
                    <a:lnTo>
                      <a:pt x="396" y="421"/>
                    </a:lnTo>
                    <a:lnTo>
                      <a:pt x="282" y="468"/>
                    </a:lnTo>
                  </a:path>
                </a:pathLst>
              </a:custGeom>
              <a:gradFill rotWithShape="0">
                <a:gsLst>
                  <a:gs pos="0">
                    <a:srgbClr val="FFFFFF"/>
                  </a:gs>
                  <a:gs pos="100000">
                    <a:srgbClr val="FFFFFF">
                      <a:gamma/>
                      <a:shade val="89804"/>
                      <a:invGamma/>
                    </a:srgbClr>
                  </a:gs>
                </a:gsLst>
                <a:lin ang="0" scaled="1"/>
              </a:gradFill>
              <a:ln w="12700" cap="rnd" cmpd="sng">
                <a:solidFill>
                  <a:srgbClr val="000000"/>
                </a:solidFill>
                <a:prstDash val="solid"/>
                <a:round/>
                <a:headEnd type="none" w="sm" len="sm"/>
                <a:tailEnd type="none" w="sm" len="sm"/>
              </a:ln>
              <a:effectLst/>
            </p:spPr>
            <p:txBody>
              <a:bodyPr/>
              <a:lstStyle/>
              <a:p>
                <a:endParaRPr lang="el-GR"/>
              </a:p>
            </p:txBody>
          </p:sp>
        </p:grpSp>
        <p:grpSp>
          <p:nvGrpSpPr>
            <p:cNvPr id="5" name="Group 60"/>
            <p:cNvGrpSpPr>
              <a:grpSpLocks/>
            </p:cNvGrpSpPr>
            <p:nvPr/>
          </p:nvGrpSpPr>
          <p:grpSpPr bwMode="auto">
            <a:xfrm>
              <a:off x="1660" y="2819"/>
              <a:ext cx="394" cy="949"/>
              <a:chOff x="1868" y="2819"/>
              <a:chExt cx="443" cy="949"/>
            </a:xfrm>
          </p:grpSpPr>
          <p:sp>
            <p:nvSpPr>
              <p:cNvPr id="190525" name="Freeform 61"/>
              <p:cNvSpPr>
                <a:spLocks/>
              </p:cNvSpPr>
              <p:nvPr/>
            </p:nvSpPr>
            <p:spPr bwMode="auto">
              <a:xfrm>
                <a:off x="1933" y="3239"/>
                <a:ext cx="313" cy="529"/>
              </a:xfrm>
              <a:custGeom>
                <a:avLst/>
                <a:gdLst/>
                <a:ahLst/>
                <a:cxnLst>
                  <a:cxn ang="0">
                    <a:pos x="154" y="57"/>
                  </a:cxn>
                  <a:cxn ang="0">
                    <a:pos x="61" y="51"/>
                  </a:cxn>
                  <a:cxn ang="0">
                    <a:pos x="0" y="0"/>
                  </a:cxn>
                  <a:cxn ang="0">
                    <a:pos x="15" y="143"/>
                  </a:cxn>
                  <a:cxn ang="0">
                    <a:pos x="32" y="425"/>
                  </a:cxn>
                  <a:cxn ang="0">
                    <a:pos x="64" y="482"/>
                  </a:cxn>
                  <a:cxn ang="0">
                    <a:pos x="100" y="512"/>
                  </a:cxn>
                  <a:cxn ang="0">
                    <a:pos x="128" y="528"/>
                  </a:cxn>
                  <a:cxn ang="0">
                    <a:pos x="162" y="522"/>
                  </a:cxn>
                  <a:cxn ang="0">
                    <a:pos x="197" y="517"/>
                  </a:cxn>
                  <a:cxn ang="0">
                    <a:pos x="234" y="487"/>
                  </a:cxn>
                  <a:cxn ang="0">
                    <a:pos x="266" y="428"/>
                  </a:cxn>
                  <a:cxn ang="0">
                    <a:pos x="289" y="145"/>
                  </a:cxn>
                  <a:cxn ang="0">
                    <a:pos x="312" y="16"/>
                  </a:cxn>
                  <a:cxn ang="0">
                    <a:pos x="276" y="42"/>
                  </a:cxn>
                  <a:cxn ang="0">
                    <a:pos x="154" y="57"/>
                  </a:cxn>
                </a:cxnLst>
                <a:rect l="0" t="0" r="r" b="b"/>
                <a:pathLst>
                  <a:path w="313" h="529">
                    <a:moveTo>
                      <a:pt x="154" y="57"/>
                    </a:moveTo>
                    <a:lnTo>
                      <a:pt x="61" y="51"/>
                    </a:lnTo>
                    <a:lnTo>
                      <a:pt x="0" y="0"/>
                    </a:lnTo>
                    <a:lnTo>
                      <a:pt x="15" y="143"/>
                    </a:lnTo>
                    <a:lnTo>
                      <a:pt x="32" y="425"/>
                    </a:lnTo>
                    <a:lnTo>
                      <a:pt x="64" y="482"/>
                    </a:lnTo>
                    <a:lnTo>
                      <a:pt x="100" y="512"/>
                    </a:lnTo>
                    <a:lnTo>
                      <a:pt x="128" y="528"/>
                    </a:lnTo>
                    <a:lnTo>
                      <a:pt x="162" y="522"/>
                    </a:lnTo>
                    <a:lnTo>
                      <a:pt x="197" y="517"/>
                    </a:lnTo>
                    <a:lnTo>
                      <a:pt x="234" y="487"/>
                    </a:lnTo>
                    <a:lnTo>
                      <a:pt x="266" y="428"/>
                    </a:lnTo>
                    <a:lnTo>
                      <a:pt x="289" y="145"/>
                    </a:lnTo>
                    <a:lnTo>
                      <a:pt x="312" y="16"/>
                    </a:lnTo>
                    <a:lnTo>
                      <a:pt x="276" y="42"/>
                    </a:lnTo>
                    <a:lnTo>
                      <a:pt x="154" y="57"/>
                    </a:lnTo>
                  </a:path>
                </a:pathLst>
              </a:custGeom>
              <a:gradFill rotWithShape="0">
                <a:gsLst>
                  <a:gs pos="0">
                    <a:srgbClr val="FFFFFF"/>
                  </a:gs>
                  <a:gs pos="100000">
                    <a:srgbClr val="FFFF99"/>
                  </a:gs>
                </a:gsLst>
                <a:lin ang="0" scaled="1"/>
              </a:gradFill>
              <a:ln w="12700" cap="rnd" cmpd="sng">
                <a:solidFill>
                  <a:srgbClr val="000000"/>
                </a:solidFill>
                <a:prstDash val="solid"/>
                <a:round/>
                <a:headEnd type="none" w="sm" len="sm"/>
                <a:tailEnd type="none" w="sm" len="sm"/>
              </a:ln>
              <a:effectLst/>
            </p:spPr>
            <p:txBody>
              <a:bodyPr/>
              <a:lstStyle/>
              <a:p>
                <a:endParaRPr lang="el-GR"/>
              </a:p>
            </p:txBody>
          </p:sp>
          <p:sp>
            <p:nvSpPr>
              <p:cNvPr id="190526" name="Freeform 62"/>
              <p:cNvSpPr>
                <a:spLocks/>
              </p:cNvSpPr>
              <p:nvPr/>
            </p:nvSpPr>
            <p:spPr bwMode="auto">
              <a:xfrm>
                <a:off x="1868" y="2819"/>
                <a:ext cx="443" cy="482"/>
              </a:xfrm>
              <a:custGeom>
                <a:avLst/>
                <a:gdLst/>
                <a:ahLst/>
                <a:cxnLst>
                  <a:cxn ang="0">
                    <a:pos x="217" y="481"/>
                  </a:cxn>
                  <a:cxn ang="0">
                    <a:pos x="124" y="475"/>
                  </a:cxn>
                  <a:cxn ang="0">
                    <a:pos x="62" y="423"/>
                  </a:cxn>
                  <a:cxn ang="0">
                    <a:pos x="0" y="253"/>
                  </a:cxn>
                  <a:cxn ang="0">
                    <a:pos x="9" y="167"/>
                  </a:cxn>
                  <a:cxn ang="0">
                    <a:pos x="41" y="100"/>
                  </a:cxn>
                  <a:cxn ang="0">
                    <a:pos x="161" y="28"/>
                  </a:cxn>
                  <a:cxn ang="0">
                    <a:pos x="224" y="0"/>
                  </a:cxn>
                  <a:cxn ang="0">
                    <a:pos x="254" y="12"/>
                  </a:cxn>
                  <a:cxn ang="0">
                    <a:pos x="316" y="69"/>
                  </a:cxn>
                  <a:cxn ang="0">
                    <a:pos x="420" y="144"/>
                  </a:cxn>
                  <a:cxn ang="0">
                    <a:pos x="442" y="201"/>
                  </a:cxn>
                  <a:cxn ang="0">
                    <a:pos x="432" y="287"/>
                  </a:cxn>
                  <a:cxn ang="0">
                    <a:pos x="380" y="397"/>
                  </a:cxn>
                  <a:cxn ang="0">
                    <a:pos x="376" y="440"/>
                  </a:cxn>
                  <a:cxn ang="0">
                    <a:pos x="340" y="466"/>
                  </a:cxn>
                  <a:cxn ang="0">
                    <a:pos x="217" y="481"/>
                  </a:cxn>
                </a:cxnLst>
                <a:rect l="0" t="0" r="r" b="b"/>
                <a:pathLst>
                  <a:path w="443" h="482">
                    <a:moveTo>
                      <a:pt x="217" y="481"/>
                    </a:moveTo>
                    <a:lnTo>
                      <a:pt x="124" y="475"/>
                    </a:lnTo>
                    <a:lnTo>
                      <a:pt x="62" y="423"/>
                    </a:lnTo>
                    <a:lnTo>
                      <a:pt x="0" y="253"/>
                    </a:lnTo>
                    <a:lnTo>
                      <a:pt x="9" y="167"/>
                    </a:lnTo>
                    <a:lnTo>
                      <a:pt x="41" y="100"/>
                    </a:lnTo>
                    <a:lnTo>
                      <a:pt x="161" y="28"/>
                    </a:lnTo>
                    <a:lnTo>
                      <a:pt x="224" y="0"/>
                    </a:lnTo>
                    <a:lnTo>
                      <a:pt x="254" y="12"/>
                    </a:lnTo>
                    <a:lnTo>
                      <a:pt x="316" y="69"/>
                    </a:lnTo>
                    <a:lnTo>
                      <a:pt x="420" y="144"/>
                    </a:lnTo>
                    <a:lnTo>
                      <a:pt x="442" y="201"/>
                    </a:lnTo>
                    <a:lnTo>
                      <a:pt x="432" y="287"/>
                    </a:lnTo>
                    <a:lnTo>
                      <a:pt x="380" y="397"/>
                    </a:lnTo>
                    <a:lnTo>
                      <a:pt x="376" y="440"/>
                    </a:lnTo>
                    <a:lnTo>
                      <a:pt x="340" y="466"/>
                    </a:lnTo>
                    <a:lnTo>
                      <a:pt x="217" y="481"/>
                    </a:lnTo>
                  </a:path>
                </a:pathLst>
              </a:custGeom>
              <a:gradFill rotWithShape="0">
                <a:gsLst>
                  <a:gs pos="0">
                    <a:srgbClr val="FFFFFF"/>
                  </a:gs>
                  <a:gs pos="100000">
                    <a:srgbClr val="FFFFFF">
                      <a:gamma/>
                      <a:shade val="89804"/>
                      <a:invGamma/>
                    </a:srgbClr>
                  </a:gs>
                </a:gsLst>
                <a:lin ang="0" scaled="1"/>
              </a:gradFill>
              <a:ln w="12700" cap="rnd" cmpd="sng">
                <a:solidFill>
                  <a:srgbClr val="000000"/>
                </a:solidFill>
                <a:prstDash val="solid"/>
                <a:round/>
                <a:headEnd type="none" w="sm" len="sm"/>
                <a:tailEnd type="none" w="sm" len="sm"/>
              </a:ln>
              <a:effectLst/>
            </p:spPr>
            <p:txBody>
              <a:bodyPr/>
              <a:lstStyle/>
              <a:p>
                <a:endParaRPr lang="el-GR"/>
              </a:p>
            </p:txBody>
          </p:sp>
        </p:grpSp>
        <p:sp>
          <p:nvSpPr>
            <p:cNvPr id="190527" name="AutoShape 63"/>
            <p:cNvSpPr>
              <a:spLocks noChangeArrowheads="1"/>
            </p:cNvSpPr>
            <p:nvPr/>
          </p:nvSpPr>
          <p:spPr bwMode="auto">
            <a:xfrm>
              <a:off x="1872" y="2638"/>
              <a:ext cx="153" cy="188"/>
            </a:xfrm>
            <a:prstGeom prst="star16">
              <a:avLst>
                <a:gd name="adj" fmla="val 37500"/>
              </a:avLst>
            </a:prstGeom>
            <a:solidFill>
              <a:srgbClr val="FF0033"/>
            </a:solidFill>
            <a:ln w="12700">
              <a:solidFill>
                <a:srgbClr val="000000"/>
              </a:solidFill>
              <a:miter lim="800000"/>
              <a:headEnd/>
              <a:tailEnd/>
            </a:ln>
            <a:effectLst/>
          </p:spPr>
          <p:txBody>
            <a:bodyPr wrap="none" anchor="ctr"/>
            <a:lstStyle/>
            <a:p>
              <a:endParaRPr lang="el-GR"/>
            </a:p>
          </p:txBody>
        </p:sp>
        <p:grpSp>
          <p:nvGrpSpPr>
            <p:cNvPr id="6" name="Group 64"/>
            <p:cNvGrpSpPr>
              <a:grpSpLocks/>
            </p:cNvGrpSpPr>
            <p:nvPr/>
          </p:nvGrpSpPr>
          <p:grpSpPr bwMode="auto">
            <a:xfrm>
              <a:off x="1696" y="873"/>
              <a:ext cx="395" cy="1278"/>
              <a:chOff x="1908" y="873"/>
              <a:chExt cx="444" cy="1278"/>
            </a:xfrm>
          </p:grpSpPr>
          <p:sp>
            <p:nvSpPr>
              <p:cNvPr id="190529" name="Freeform 65"/>
              <p:cNvSpPr>
                <a:spLocks/>
              </p:cNvSpPr>
              <p:nvPr/>
            </p:nvSpPr>
            <p:spPr bwMode="auto">
              <a:xfrm>
                <a:off x="1973" y="873"/>
                <a:ext cx="314" cy="854"/>
              </a:xfrm>
              <a:custGeom>
                <a:avLst/>
                <a:gdLst/>
                <a:ahLst/>
                <a:cxnLst>
                  <a:cxn ang="0">
                    <a:pos x="158" y="796"/>
                  </a:cxn>
                  <a:cxn ang="0">
                    <a:pos x="251" y="801"/>
                  </a:cxn>
                  <a:cxn ang="0">
                    <a:pos x="313" y="853"/>
                  </a:cxn>
                  <a:cxn ang="0">
                    <a:pos x="298" y="710"/>
                  </a:cxn>
                  <a:cxn ang="0">
                    <a:pos x="280" y="427"/>
                  </a:cxn>
                  <a:cxn ang="0">
                    <a:pos x="247" y="228"/>
                  </a:cxn>
                  <a:cxn ang="0">
                    <a:pos x="217" y="56"/>
                  </a:cxn>
                  <a:cxn ang="0">
                    <a:pos x="187" y="13"/>
                  </a:cxn>
                  <a:cxn ang="0">
                    <a:pos x="168" y="0"/>
                  </a:cxn>
                  <a:cxn ang="0">
                    <a:pos x="149" y="13"/>
                  </a:cxn>
                  <a:cxn ang="0">
                    <a:pos x="117" y="56"/>
                  </a:cxn>
                  <a:cxn ang="0">
                    <a:pos x="82" y="228"/>
                  </a:cxn>
                  <a:cxn ang="0">
                    <a:pos x="46" y="424"/>
                  </a:cxn>
                  <a:cxn ang="0">
                    <a:pos x="22" y="707"/>
                  </a:cxn>
                  <a:cxn ang="0">
                    <a:pos x="0" y="837"/>
                  </a:cxn>
                  <a:cxn ang="0">
                    <a:pos x="35" y="811"/>
                  </a:cxn>
                  <a:cxn ang="0">
                    <a:pos x="158" y="796"/>
                  </a:cxn>
                </a:cxnLst>
                <a:rect l="0" t="0" r="r" b="b"/>
                <a:pathLst>
                  <a:path w="314" h="854">
                    <a:moveTo>
                      <a:pt x="158" y="796"/>
                    </a:moveTo>
                    <a:lnTo>
                      <a:pt x="251" y="801"/>
                    </a:lnTo>
                    <a:lnTo>
                      <a:pt x="313" y="853"/>
                    </a:lnTo>
                    <a:lnTo>
                      <a:pt x="298" y="710"/>
                    </a:lnTo>
                    <a:lnTo>
                      <a:pt x="280" y="427"/>
                    </a:lnTo>
                    <a:lnTo>
                      <a:pt x="247" y="228"/>
                    </a:lnTo>
                    <a:lnTo>
                      <a:pt x="217" y="56"/>
                    </a:lnTo>
                    <a:lnTo>
                      <a:pt x="187" y="13"/>
                    </a:lnTo>
                    <a:lnTo>
                      <a:pt x="168" y="0"/>
                    </a:lnTo>
                    <a:lnTo>
                      <a:pt x="149" y="13"/>
                    </a:lnTo>
                    <a:lnTo>
                      <a:pt x="117" y="56"/>
                    </a:lnTo>
                    <a:lnTo>
                      <a:pt x="82" y="228"/>
                    </a:lnTo>
                    <a:lnTo>
                      <a:pt x="46" y="424"/>
                    </a:lnTo>
                    <a:lnTo>
                      <a:pt x="22" y="707"/>
                    </a:lnTo>
                    <a:lnTo>
                      <a:pt x="0" y="837"/>
                    </a:lnTo>
                    <a:lnTo>
                      <a:pt x="35" y="811"/>
                    </a:lnTo>
                    <a:lnTo>
                      <a:pt x="158" y="796"/>
                    </a:lnTo>
                  </a:path>
                </a:pathLst>
              </a:custGeom>
              <a:gradFill rotWithShape="0">
                <a:gsLst>
                  <a:gs pos="0">
                    <a:srgbClr val="FFFFFF"/>
                  </a:gs>
                  <a:gs pos="100000">
                    <a:srgbClr val="FFFF99"/>
                  </a:gs>
                </a:gsLst>
                <a:lin ang="0" scaled="1"/>
              </a:gradFill>
              <a:ln w="12700" cap="rnd" cmpd="sng">
                <a:solidFill>
                  <a:srgbClr val="000000"/>
                </a:solidFill>
                <a:prstDash val="solid"/>
                <a:round/>
                <a:headEnd type="none" w="sm" len="sm"/>
                <a:tailEnd type="none" w="sm" len="sm"/>
              </a:ln>
              <a:effectLst/>
            </p:spPr>
            <p:txBody>
              <a:bodyPr/>
              <a:lstStyle/>
              <a:p>
                <a:endParaRPr lang="el-GR"/>
              </a:p>
            </p:txBody>
          </p:sp>
          <p:sp>
            <p:nvSpPr>
              <p:cNvPr id="190530" name="Freeform 66"/>
              <p:cNvSpPr>
                <a:spLocks/>
              </p:cNvSpPr>
              <p:nvPr/>
            </p:nvSpPr>
            <p:spPr bwMode="auto">
              <a:xfrm>
                <a:off x="1908" y="1669"/>
                <a:ext cx="444" cy="482"/>
              </a:xfrm>
              <a:custGeom>
                <a:avLst/>
                <a:gdLst/>
                <a:ahLst/>
                <a:cxnLst>
                  <a:cxn ang="0">
                    <a:pos x="224" y="0"/>
                  </a:cxn>
                  <a:cxn ang="0">
                    <a:pos x="318" y="5"/>
                  </a:cxn>
                  <a:cxn ang="0">
                    <a:pos x="379" y="57"/>
                  </a:cxn>
                  <a:cxn ang="0">
                    <a:pos x="443" y="227"/>
                  </a:cxn>
                  <a:cxn ang="0">
                    <a:pos x="433" y="314"/>
                  </a:cxn>
                  <a:cxn ang="0">
                    <a:pos x="401" y="380"/>
                  </a:cxn>
                  <a:cxn ang="0">
                    <a:pos x="281" y="452"/>
                  </a:cxn>
                  <a:cxn ang="0">
                    <a:pos x="217" y="481"/>
                  </a:cxn>
                  <a:cxn ang="0">
                    <a:pos x="187" y="468"/>
                  </a:cxn>
                  <a:cxn ang="0">
                    <a:pos x="126" y="412"/>
                  </a:cxn>
                  <a:cxn ang="0">
                    <a:pos x="21" y="336"/>
                  </a:cxn>
                  <a:cxn ang="0">
                    <a:pos x="0" y="280"/>
                  </a:cxn>
                  <a:cxn ang="0">
                    <a:pos x="9" y="194"/>
                  </a:cxn>
                  <a:cxn ang="0">
                    <a:pos x="61" y="83"/>
                  </a:cxn>
                  <a:cxn ang="0">
                    <a:pos x="65" y="41"/>
                  </a:cxn>
                  <a:cxn ang="0">
                    <a:pos x="101" y="15"/>
                  </a:cxn>
                  <a:cxn ang="0">
                    <a:pos x="224" y="0"/>
                  </a:cxn>
                </a:cxnLst>
                <a:rect l="0" t="0" r="r" b="b"/>
                <a:pathLst>
                  <a:path w="444" h="482">
                    <a:moveTo>
                      <a:pt x="224" y="0"/>
                    </a:moveTo>
                    <a:lnTo>
                      <a:pt x="318" y="5"/>
                    </a:lnTo>
                    <a:lnTo>
                      <a:pt x="379" y="57"/>
                    </a:lnTo>
                    <a:lnTo>
                      <a:pt x="443" y="227"/>
                    </a:lnTo>
                    <a:lnTo>
                      <a:pt x="433" y="314"/>
                    </a:lnTo>
                    <a:lnTo>
                      <a:pt x="401" y="380"/>
                    </a:lnTo>
                    <a:lnTo>
                      <a:pt x="281" y="452"/>
                    </a:lnTo>
                    <a:lnTo>
                      <a:pt x="217" y="481"/>
                    </a:lnTo>
                    <a:lnTo>
                      <a:pt x="187" y="468"/>
                    </a:lnTo>
                    <a:lnTo>
                      <a:pt x="126" y="412"/>
                    </a:lnTo>
                    <a:lnTo>
                      <a:pt x="21" y="336"/>
                    </a:lnTo>
                    <a:lnTo>
                      <a:pt x="0" y="280"/>
                    </a:lnTo>
                    <a:lnTo>
                      <a:pt x="9" y="194"/>
                    </a:lnTo>
                    <a:lnTo>
                      <a:pt x="61" y="83"/>
                    </a:lnTo>
                    <a:lnTo>
                      <a:pt x="65" y="41"/>
                    </a:lnTo>
                    <a:lnTo>
                      <a:pt x="101" y="15"/>
                    </a:lnTo>
                    <a:lnTo>
                      <a:pt x="224" y="0"/>
                    </a:lnTo>
                  </a:path>
                </a:pathLst>
              </a:custGeom>
              <a:gradFill rotWithShape="0">
                <a:gsLst>
                  <a:gs pos="0">
                    <a:srgbClr val="FFFFFF"/>
                  </a:gs>
                  <a:gs pos="100000">
                    <a:srgbClr val="FFFFFF">
                      <a:gamma/>
                      <a:shade val="89804"/>
                      <a:invGamma/>
                    </a:srgbClr>
                  </a:gs>
                </a:gsLst>
                <a:lin ang="0" scaled="1"/>
              </a:gradFill>
              <a:ln w="12700" cap="rnd" cmpd="sng">
                <a:solidFill>
                  <a:srgbClr val="000000"/>
                </a:solidFill>
                <a:prstDash val="solid"/>
                <a:round/>
                <a:headEnd type="none" w="sm" len="sm"/>
                <a:tailEnd type="none" w="sm" len="sm"/>
              </a:ln>
              <a:effectLst/>
            </p:spPr>
            <p:txBody>
              <a:bodyPr/>
              <a:lstStyle/>
              <a:p>
                <a:endParaRPr lang="el-GR"/>
              </a:p>
            </p:txBody>
          </p:sp>
        </p:grpSp>
        <p:sp>
          <p:nvSpPr>
            <p:cNvPr id="190531" name="Arc 67"/>
            <p:cNvSpPr>
              <a:spLocks/>
            </p:cNvSpPr>
            <p:nvPr/>
          </p:nvSpPr>
          <p:spPr bwMode="auto">
            <a:xfrm rot="1140000">
              <a:off x="899" y="1448"/>
              <a:ext cx="1537" cy="613"/>
            </a:xfrm>
            <a:custGeom>
              <a:avLst/>
              <a:gdLst>
                <a:gd name="G0" fmla="+- 13 0 0"/>
                <a:gd name="G1" fmla="+- 35 0 0"/>
                <a:gd name="G2" fmla="+- 21600 0 0"/>
                <a:gd name="T0" fmla="*/ 21613 w 21613"/>
                <a:gd name="T1" fmla="*/ 0 h 21635"/>
                <a:gd name="T2" fmla="*/ 0 w 21613"/>
                <a:gd name="T3" fmla="*/ 21635 h 21635"/>
                <a:gd name="T4" fmla="*/ 13 w 21613"/>
                <a:gd name="T5" fmla="*/ 35 h 21635"/>
              </a:gdLst>
              <a:ahLst/>
              <a:cxnLst>
                <a:cxn ang="0">
                  <a:pos x="T0" y="T1"/>
                </a:cxn>
                <a:cxn ang="0">
                  <a:pos x="T2" y="T3"/>
                </a:cxn>
                <a:cxn ang="0">
                  <a:pos x="T4" y="T5"/>
                </a:cxn>
              </a:cxnLst>
              <a:rect l="0" t="0" r="r" b="b"/>
              <a:pathLst>
                <a:path w="21613" h="21635" fill="none" extrusionOk="0">
                  <a:moveTo>
                    <a:pt x="21612" y="0"/>
                  </a:moveTo>
                  <a:cubicBezTo>
                    <a:pt x="21612" y="11"/>
                    <a:pt x="21613" y="23"/>
                    <a:pt x="21613" y="35"/>
                  </a:cubicBezTo>
                  <a:cubicBezTo>
                    <a:pt x="21613" y="11964"/>
                    <a:pt x="11942" y="21635"/>
                    <a:pt x="13" y="21635"/>
                  </a:cubicBezTo>
                  <a:cubicBezTo>
                    <a:pt x="8" y="21635"/>
                    <a:pt x="4" y="21634"/>
                    <a:pt x="0" y="21634"/>
                  </a:cubicBezTo>
                </a:path>
                <a:path w="21613" h="21635" stroke="0" extrusionOk="0">
                  <a:moveTo>
                    <a:pt x="21612" y="0"/>
                  </a:moveTo>
                  <a:cubicBezTo>
                    <a:pt x="21612" y="11"/>
                    <a:pt x="21613" y="23"/>
                    <a:pt x="21613" y="35"/>
                  </a:cubicBezTo>
                  <a:cubicBezTo>
                    <a:pt x="21613" y="11964"/>
                    <a:pt x="11942" y="21635"/>
                    <a:pt x="13" y="21635"/>
                  </a:cubicBezTo>
                  <a:cubicBezTo>
                    <a:pt x="8" y="21635"/>
                    <a:pt x="4" y="21634"/>
                    <a:pt x="0" y="21634"/>
                  </a:cubicBezTo>
                  <a:lnTo>
                    <a:pt x="13" y="35"/>
                  </a:lnTo>
                  <a:close/>
                </a:path>
              </a:pathLst>
            </a:custGeom>
            <a:noFill/>
            <a:ln w="50800" cap="rnd">
              <a:solidFill>
                <a:srgbClr val="FF0033"/>
              </a:solidFill>
              <a:round/>
              <a:headEnd type="none" w="sm" len="sm"/>
              <a:tailEnd type="none" w="sm" len="sm"/>
            </a:ln>
            <a:effectLst/>
          </p:spPr>
          <p:txBody>
            <a:bodyPr/>
            <a:lstStyle/>
            <a:p>
              <a:endParaRPr lang="el-GR"/>
            </a:p>
          </p:txBody>
        </p:sp>
        <p:sp>
          <p:nvSpPr>
            <p:cNvPr id="190532" name="AutoShape 68"/>
            <p:cNvSpPr>
              <a:spLocks noChangeArrowheads="1"/>
            </p:cNvSpPr>
            <p:nvPr/>
          </p:nvSpPr>
          <p:spPr bwMode="auto">
            <a:xfrm rot="2520000">
              <a:off x="1388" y="2448"/>
              <a:ext cx="93" cy="323"/>
            </a:xfrm>
            <a:prstGeom prst="upArrow">
              <a:avLst>
                <a:gd name="adj1" fmla="val 50000"/>
                <a:gd name="adj2" fmla="val 173640"/>
              </a:avLst>
            </a:prstGeom>
            <a:solidFill>
              <a:schemeClr val="accent1"/>
            </a:solidFill>
            <a:ln w="12700">
              <a:solidFill>
                <a:srgbClr val="000000"/>
              </a:solidFill>
              <a:miter lim="800000"/>
              <a:headEnd/>
              <a:tailEnd/>
            </a:ln>
            <a:effectLst>
              <a:outerShdw dist="53882" dir="2700000" algn="ctr" rotWithShape="0">
                <a:schemeClr val="bg2">
                  <a:alpha val="50000"/>
                </a:schemeClr>
              </a:outerShdw>
            </a:effectLst>
          </p:spPr>
          <p:txBody>
            <a:bodyPr wrap="none" anchor="ctr"/>
            <a:lstStyle/>
            <a:p>
              <a:endParaRPr lang="el-GR"/>
            </a:p>
          </p:txBody>
        </p:sp>
        <p:sp>
          <p:nvSpPr>
            <p:cNvPr id="190533" name="AutoShape 69"/>
            <p:cNvSpPr>
              <a:spLocks noChangeArrowheads="1"/>
            </p:cNvSpPr>
            <p:nvPr/>
          </p:nvSpPr>
          <p:spPr bwMode="auto">
            <a:xfrm>
              <a:off x="1846" y="1415"/>
              <a:ext cx="94" cy="323"/>
            </a:xfrm>
            <a:prstGeom prst="downArrow">
              <a:avLst>
                <a:gd name="adj1" fmla="val 50000"/>
                <a:gd name="adj2" fmla="val 171824"/>
              </a:avLst>
            </a:prstGeom>
            <a:solidFill>
              <a:schemeClr val="accent1"/>
            </a:solidFill>
            <a:ln w="12700">
              <a:solidFill>
                <a:srgbClr val="000000"/>
              </a:solidFill>
              <a:miter lim="800000"/>
              <a:headEnd/>
              <a:tailEnd/>
            </a:ln>
            <a:effectLst>
              <a:outerShdw dist="53882" dir="2700000" algn="ctr" rotWithShape="0">
                <a:schemeClr val="bg2">
                  <a:alpha val="50000"/>
                </a:schemeClr>
              </a:outerShdw>
            </a:effectLst>
          </p:spPr>
          <p:txBody>
            <a:bodyPr wrap="none" anchor="ctr"/>
            <a:lstStyle/>
            <a:p>
              <a:endParaRPr lang="el-GR"/>
            </a:p>
          </p:txBody>
        </p:sp>
        <p:sp>
          <p:nvSpPr>
            <p:cNvPr id="190534" name="AutoShape 70"/>
            <p:cNvSpPr>
              <a:spLocks noChangeArrowheads="1"/>
            </p:cNvSpPr>
            <p:nvPr/>
          </p:nvSpPr>
          <p:spPr bwMode="auto">
            <a:xfrm rot="4320000">
              <a:off x="2483" y="1891"/>
              <a:ext cx="107" cy="286"/>
            </a:xfrm>
            <a:prstGeom prst="downArrow">
              <a:avLst>
                <a:gd name="adj1" fmla="val 50000"/>
                <a:gd name="adj2" fmla="val 133657"/>
              </a:avLst>
            </a:prstGeom>
            <a:solidFill>
              <a:schemeClr val="accent1"/>
            </a:solidFill>
            <a:ln w="12700">
              <a:solidFill>
                <a:srgbClr val="000000"/>
              </a:solidFill>
              <a:miter lim="800000"/>
              <a:headEnd/>
              <a:tailEnd/>
            </a:ln>
            <a:effectLst>
              <a:outerShdw dist="53882" dir="2700000" algn="ctr" rotWithShape="0">
                <a:schemeClr val="bg2">
                  <a:alpha val="50000"/>
                </a:schemeClr>
              </a:outerShdw>
            </a:effectLst>
          </p:spPr>
          <p:txBody>
            <a:bodyPr wrap="none" anchor="ctr"/>
            <a:lstStyle/>
            <a:p>
              <a:endParaRPr lang="el-GR"/>
            </a:p>
          </p:txBody>
        </p:sp>
        <p:sp>
          <p:nvSpPr>
            <p:cNvPr id="190535" name="AutoShape 71"/>
            <p:cNvSpPr>
              <a:spLocks noChangeArrowheads="1"/>
            </p:cNvSpPr>
            <p:nvPr/>
          </p:nvSpPr>
          <p:spPr bwMode="auto">
            <a:xfrm rot="17280000" flipH="1">
              <a:off x="878" y="1762"/>
              <a:ext cx="107" cy="288"/>
            </a:xfrm>
            <a:prstGeom prst="downArrow">
              <a:avLst>
                <a:gd name="adj1" fmla="val 50000"/>
                <a:gd name="adj2" fmla="val 134592"/>
              </a:avLst>
            </a:prstGeom>
            <a:solidFill>
              <a:schemeClr val="accent1"/>
            </a:solidFill>
            <a:ln w="12700">
              <a:solidFill>
                <a:srgbClr val="000000"/>
              </a:solidFill>
              <a:miter lim="800000"/>
              <a:headEnd/>
              <a:tailEnd/>
            </a:ln>
            <a:effectLst>
              <a:outerShdw dist="53882" dir="2700000" algn="ctr" rotWithShape="0">
                <a:schemeClr val="bg2">
                  <a:alpha val="50000"/>
                </a:schemeClr>
              </a:outerShdw>
            </a:effectLst>
          </p:spPr>
          <p:txBody>
            <a:bodyPr wrap="none" anchor="ctr"/>
            <a:lstStyle/>
            <a:p>
              <a:endParaRPr lang="el-GR"/>
            </a:p>
          </p:txBody>
        </p:sp>
        <p:sp>
          <p:nvSpPr>
            <p:cNvPr id="190536" name="Line 72"/>
            <p:cNvSpPr>
              <a:spLocks noChangeShapeType="1"/>
            </p:cNvSpPr>
            <p:nvPr/>
          </p:nvSpPr>
          <p:spPr bwMode="auto">
            <a:xfrm>
              <a:off x="1500" y="2356"/>
              <a:ext cx="127" cy="177"/>
            </a:xfrm>
            <a:prstGeom prst="line">
              <a:avLst/>
            </a:prstGeom>
            <a:noFill/>
            <a:ln w="50800">
              <a:solidFill>
                <a:srgbClr val="FF0033"/>
              </a:solidFill>
              <a:round/>
              <a:headEnd type="none" w="sm" len="sm"/>
              <a:tailEnd type="none" w="sm" len="sm"/>
            </a:ln>
            <a:effectLst/>
          </p:spPr>
          <p:txBody>
            <a:bodyPr/>
            <a:lstStyle/>
            <a:p>
              <a:endParaRPr lang="el-GR"/>
            </a:p>
          </p:txBody>
        </p:sp>
        <p:sp>
          <p:nvSpPr>
            <p:cNvPr id="190537" name="Line 73"/>
            <p:cNvSpPr>
              <a:spLocks noChangeShapeType="1"/>
            </p:cNvSpPr>
            <p:nvPr/>
          </p:nvSpPr>
          <p:spPr bwMode="auto">
            <a:xfrm flipH="1">
              <a:off x="2097" y="2373"/>
              <a:ext cx="132" cy="160"/>
            </a:xfrm>
            <a:prstGeom prst="line">
              <a:avLst/>
            </a:prstGeom>
            <a:noFill/>
            <a:ln w="50800">
              <a:solidFill>
                <a:srgbClr val="FF0033"/>
              </a:solidFill>
              <a:round/>
              <a:headEnd type="none" w="sm" len="sm"/>
              <a:tailEnd type="none" w="sm" len="sm"/>
            </a:ln>
            <a:effectLst/>
          </p:spPr>
          <p:txBody>
            <a:bodyPr/>
            <a:lstStyle/>
            <a:p>
              <a:endParaRPr lang="el-GR"/>
            </a:p>
          </p:txBody>
        </p:sp>
      </p:grpSp>
      <p:sp>
        <p:nvSpPr>
          <p:cNvPr id="190539" name="Text Box 75"/>
          <p:cNvSpPr txBox="1">
            <a:spLocks noChangeArrowheads="1"/>
          </p:cNvSpPr>
          <p:nvPr/>
        </p:nvSpPr>
        <p:spPr bwMode="auto">
          <a:xfrm>
            <a:off x="530225" y="6200775"/>
            <a:ext cx="3335338" cy="396875"/>
          </a:xfrm>
          <a:prstGeom prst="rect">
            <a:avLst/>
          </a:prstGeom>
          <a:noFill/>
          <a:ln w="12700" cap="sq">
            <a:noFill/>
            <a:miter lim="800000"/>
            <a:headEnd type="none" w="sm" len="sm"/>
            <a:tailEnd type="none" w="sm" len="sm"/>
          </a:ln>
          <a:effectLst/>
        </p:spPr>
        <p:txBody>
          <a:bodyPr wrap="none">
            <a:spAutoFit/>
          </a:bodyPr>
          <a:lstStyle/>
          <a:p>
            <a:r>
              <a:rPr lang="en-US" sz="2000"/>
              <a:t>Kurol J et al. 1984, 1985, 1991</a:t>
            </a:r>
            <a:endParaRPr lang="el-GR" sz="2000"/>
          </a:p>
        </p:txBody>
      </p:sp>
    </p:spTree>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ChangeArrowheads="1"/>
          </p:cNvSpPr>
          <p:nvPr>
            <p:ph type="title"/>
          </p:nvPr>
        </p:nvSpPr>
        <p:spPr/>
        <p:txBody>
          <a:bodyPr/>
          <a:lstStyle/>
          <a:p>
            <a:pPr defTabSz="762000"/>
            <a:r>
              <a:rPr lang="el-GR" sz="3600" dirty="0" smtClean="0"/>
              <a:t>πρόσθια σταυροειδής</a:t>
            </a:r>
            <a:r>
              <a:rPr lang="en-US" sz="3600" dirty="0" smtClean="0"/>
              <a:t> </a:t>
            </a:r>
            <a:r>
              <a:rPr lang="el-GR" sz="3600" dirty="0" smtClean="0"/>
              <a:t>σύγκλειση</a:t>
            </a:r>
            <a:endParaRPr lang="en-GB" sz="3600" dirty="0"/>
          </a:p>
        </p:txBody>
      </p:sp>
    </p:spTree>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11" name="Picture 7"/>
          <p:cNvPicPr>
            <a:picLocks noChangeAspect="1" noChangeArrowheads="1"/>
          </p:cNvPicPr>
          <p:nvPr/>
        </p:nvPicPr>
        <p:blipFill>
          <a:blip r:embed="rId3" cstate="screen"/>
          <a:srcRect/>
          <a:stretch>
            <a:fillRect/>
          </a:stretch>
        </p:blipFill>
        <p:spPr bwMode="auto">
          <a:xfrm>
            <a:off x="204788" y="204788"/>
            <a:ext cx="5172075" cy="3011487"/>
          </a:xfrm>
          <a:prstGeom prst="rect">
            <a:avLst/>
          </a:prstGeom>
          <a:noFill/>
        </p:spPr>
      </p:pic>
      <p:pic>
        <p:nvPicPr>
          <p:cNvPr id="98312" name="Picture 8"/>
          <p:cNvPicPr>
            <a:picLocks noChangeAspect="1" noChangeArrowheads="1"/>
          </p:cNvPicPr>
          <p:nvPr/>
        </p:nvPicPr>
        <p:blipFill>
          <a:blip r:embed="rId4" cstate="screen"/>
          <a:srcRect/>
          <a:stretch>
            <a:fillRect/>
          </a:stretch>
        </p:blipFill>
        <p:spPr bwMode="auto">
          <a:xfrm>
            <a:off x="3732213" y="3421063"/>
            <a:ext cx="5141912" cy="3162300"/>
          </a:xfrm>
          <a:prstGeom prst="rect">
            <a:avLst/>
          </a:prstGeom>
          <a:noFill/>
        </p:spPr>
      </p:pic>
    </p:spTree>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2627" name="Picture 3"/>
          <p:cNvPicPr>
            <a:picLocks noChangeAspect="1" noChangeArrowheads="1"/>
          </p:cNvPicPr>
          <p:nvPr/>
        </p:nvPicPr>
        <p:blipFill>
          <a:blip r:embed="rId3" cstate="screen"/>
          <a:srcRect/>
          <a:stretch>
            <a:fillRect/>
          </a:stretch>
        </p:blipFill>
        <p:spPr bwMode="auto">
          <a:xfrm>
            <a:off x="204788" y="220663"/>
            <a:ext cx="4033837" cy="2349500"/>
          </a:xfrm>
          <a:prstGeom prst="rect">
            <a:avLst/>
          </a:prstGeom>
          <a:noFill/>
        </p:spPr>
      </p:pic>
      <p:pic>
        <p:nvPicPr>
          <p:cNvPr id="282634" name="Picture 10"/>
          <p:cNvPicPr>
            <a:picLocks noChangeAspect="1" noChangeArrowheads="1"/>
          </p:cNvPicPr>
          <p:nvPr/>
        </p:nvPicPr>
        <p:blipFill>
          <a:blip r:embed="rId4" cstate="screen"/>
          <a:srcRect/>
          <a:stretch>
            <a:fillRect/>
          </a:stretch>
        </p:blipFill>
        <p:spPr bwMode="auto">
          <a:xfrm>
            <a:off x="4405313" y="3757613"/>
            <a:ext cx="4492625" cy="2890837"/>
          </a:xfrm>
          <a:prstGeom prst="rect">
            <a:avLst/>
          </a:prstGeom>
          <a:noFill/>
        </p:spPr>
      </p:pic>
      <p:pic>
        <p:nvPicPr>
          <p:cNvPr id="282636" name="Picture 12"/>
          <p:cNvPicPr>
            <a:picLocks noChangeAspect="1" noChangeArrowheads="1"/>
          </p:cNvPicPr>
          <p:nvPr/>
        </p:nvPicPr>
        <p:blipFill>
          <a:blip r:embed="rId5" cstate="screen"/>
          <a:srcRect/>
          <a:stretch>
            <a:fillRect/>
          </a:stretch>
        </p:blipFill>
        <p:spPr bwMode="auto">
          <a:xfrm>
            <a:off x="4406900" y="220663"/>
            <a:ext cx="4438650" cy="3371850"/>
          </a:xfrm>
          <a:prstGeom prst="rect">
            <a:avLst/>
          </a:prstGeom>
          <a:noFill/>
        </p:spPr>
      </p:pic>
    </p:spTree>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9020" name="Picture 12"/>
          <p:cNvPicPr>
            <a:picLocks noChangeAspect="1" noChangeArrowheads="1"/>
          </p:cNvPicPr>
          <p:nvPr/>
        </p:nvPicPr>
        <p:blipFill>
          <a:blip r:embed="rId3" cstate="screen"/>
          <a:srcRect/>
          <a:stretch>
            <a:fillRect/>
          </a:stretch>
        </p:blipFill>
        <p:spPr bwMode="auto">
          <a:xfrm>
            <a:off x="2084388" y="3327400"/>
            <a:ext cx="2143125" cy="3311525"/>
          </a:xfrm>
          <a:prstGeom prst="rect">
            <a:avLst/>
          </a:prstGeom>
          <a:noFill/>
        </p:spPr>
      </p:pic>
      <p:pic>
        <p:nvPicPr>
          <p:cNvPr id="299021" name="Picture 13"/>
          <p:cNvPicPr>
            <a:picLocks noChangeAspect="1" noChangeArrowheads="1"/>
          </p:cNvPicPr>
          <p:nvPr/>
        </p:nvPicPr>
        <p:blipFill>
          <a:blip r:embed="rId4" cstate="screen"/>
          <a:srcRect/>
          <a:stretch>
            <a:fillRect/>
          </a:stretch>
        </p:blipFill>
        <p:spPr bwMode="auto">
          <a:xfrm>
            <a:off x="4433888" y="3346450"/>
            <a:ext cx="2416175" cy="3271838"/>
          </a:xfrm>
          <a:prstGeom prst="rect">
            <a:avLst/>
          </a:prstGeom>
          <a:noFill/>
        </p:spPr>
      </p:pic>
      <p:pic>
        <p:nvPicPr>
          <p:cNvPr id="299022" name="Picture 14"/>
          <p:cNvPicPr>
            <a:picLocks noChangeAspect="1" noChangeArrowheads="1"/>
          </p:cNvPicPr>
          <p:nvPr/>
        </p:nvPicPr>
        <p:blipFill>
          <a:blip r:embed="rId5" cstate="screen"/>
          <a:srcRect/>
          <a:stretch>
            <a:fillRect/>
          </a:stretch>
        </p:blipFill>
        <p:spPr bwMode="auto">
          <a:xfrm>
            <a:off x="222250" y="225425"/>
            <a:ext cx="4035425" cy="2943225"/>
          </a:xfrm>
          <a:prstGeom prst="rect">
            <a:avLst/>
          </a:prstGeom>
          <a:noFill/>
        </p:spPr>
      </p:pic>
      <p:pic>
        <p:nvPicPr>
          <p:cNvPr id="299023" name="Picture 15"/>
          <p:cNvPicPr>
            <a:picLocks noChangeAspect="1" noChangeArrowheads="1"/>
          </p:cNvPicPr>
          <p:nvPr/>
        </p:nvPicPr>
        <p:blipFill>
          <a:blip r:embed="rId6" cstate="screen"/>
          <a:srcRect/>
          <a:stretch>
            <a:fillRect/>
          </a:stretch>
        </p:blipFill>
        <p:spPr bwMode="auto">
          <a:xfrm>
            <a:off x="4432300" y="214313"/>
            <a:ext cx="4491038" cy="2936875"/>
          </a:xfrm>
          <a:prstGeom prst="rect">
            <a:avLst/>
          </a:prstGeom>
          <a:noFill/>
        </p:spPr>
      </p:pic>
    </p:spTree>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p:txBody>
          <a:bodyPr>
            <a:normAutofit fontScale="90000"/>
          </a:bodyPr>
          <a:lstStyle/>
          <a:p>
            <a:pPr defTabSz="762000"/>
            <a:r>
              <a:rPr lang="el-GR" sz="3600" dirty="0" smtClean="0"/>
              <a:t>λειτουργική </a:t>
            </a:r>
            <a:r>
              <a:rPr lang="el-GR" sz="3600" dirty="0" err="1" smtClean="0"/>
              <a:t>ετερόπλευρη</a:t>
            </a:r>
            <a:r>
              <a:rPr lang="el-GR" sz="3600" dirty="0" smtClean="0"/>
              <a:t/>
            </a:r>
            <a:br>
              <a:rPr lang="el-GR" sz="3600" dirty="0" smtClean="0"/>
            </a:br>
            <a:r>
              <a:rPr lang="el-GR" sz="3600" dirty="0" smtClean="0"/>
              <a:t>οπίσθια </a:t>
            </a:r>
            <a:r>
              <a:rPr lang="el-GR" sz="3600" dirty="0"/>
              <a:t>σταυροειδής</a:t>
            </a:r>
            <a:endParaRPr lang="en-GB" sz="3600" dirty="0"/>
          </a:p>
        </p:txBody>
      </p:sp>
    </p:spTree>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4546" name="Picture 2"/>
          <p:cNvPicPr>
            <a:picLocks noChangeAspect="1" noChangeArrowheads="1"/>
          </p:cNvPicPr>
          <p:nvPr/>
        </p:nvPicPr>
        <p:blipFill>
          <a:blip r:embed="rId3" cstate="screen"/>
          <a:srcRect/>
          <a:stretch>
            <a:fillRect/>
          </a:stretch>
        </p:blipFill>
        <p:spPr bwMode="auto">
          <a:xfrm>
            <a:off x="166688" y="182563"/>
            <a:ext cx="4025900" cy="2286000"/>
          </a:xfrm>
          <a:prstGeom prst="rect">
            <a:avLst/>
          </a:prstGeom>
          <a:noFill/>
        </p:spPr>
      </p:pic>
      <p:pic>
        <p:nvPicPr>
          <p:cNvPr id="364548" name="Picture 4"/>
          <p:cNvPicPr>
            <a:picLocks noChangeAspect="1" noChangeArrowheads="1"/>
          </p:cNvPicPr>
          <p:nvPr/>
        </p:nvPicPr>
        <p:blipFill>
          <a:blip r:embed="rId4" cstate="screen"/>
          <a:srcRect/>
          <a:stretch>
            <a:fillRect/>
          </a:stretch>
        </p:blipFill>
        <p:spPr bwMode="auto">
          <a:xfrm>
            <a:off x="3478213" y="2582863"/>
            <a:ext cx="2522537" cy="2038350"/>
          </a:xfrm>
          <a:prstGeom prst="rect">
            <a:avLst/>
          </a:prstGeom>
          <a:noFill/>
        </p:spPr>
      </p:pic>
      <p:pic>
        <p:nvPicPr>
          <p:cNvPr id="364549" name="Picture 5"/>
          <p:cNvPicPr>
            <a:picLocks noChangeAspect="1" noChangeArrowheads="1"/>
          </p:cNvPicPr>
          <p:nvPr/>
        </p:nvPicPr>
        <p:blipFill>
          <a:blip r:embed="rId5" cstate="screen"/>
          <a:srcRect/>
          <a:stretch>
            <a:fillRect/>
          </a:stretch>
        </p:blipFill>
        <p:spPr bwMode="auto">
          <a:xfrm>
            <a:off x="6118225" y="2576513"/>
            <a:ext cx="2865438" cy="2043112"/>
          </a:xfrm>
          <a:prstGeom prst="rect">
            <a:avLst/>
          </a:prstGeom>
          <a:noFill/>
        </p:spPr>
      </p:pic>
      <p:pic>
        <p:nvPicPr>
          <p:cNvPr id="364550" name="Picture 6"/>
          <p:cNvPicPr>
            <a:picLocks noChangeAspect="1" noChangeArrowheads="1"/>
          </p:cNvPicPr>
          <p:nvPr/>
        </p:nvPicPr>
        <p:blipFill>
          <a:blip r:embed="rId6" cstate="screen"/>
          <a:srcRect/>
          <a:stretch>
            <a:fillRect/>
          </a:stretch>
        </p:blipFill>
        <p:spPr bwMode="auto">
          <a:xfrm>
            <a:off x="2074863" y="4741863"/>
            <a:ext cx="3379787" cy="1951037"/>
          </a:xfrm>
          <a:prstGeom prst="rect">
            <a:avLst/>
          </a:prstGeom>
          <a:noFill/>
        </p:spPr>
      </p:pic>
      <p:grpSp>
        <p:nvGrpSpPr>
          <p:cNvPr id="2" name="Group 9"/>
          <p:cNvGrpSpPr>
            <a:grpSpLocks/>
          </p:cNvGrpSpPr>
          <p:nvPr/>
        </p:nvGrpSpPr>
        <p:grpSpPr bwMode="auto">
          <a:xfrm>
            <a:off x="161925" y="196850"/>
            <a:ext cx="8178800" cy="4413250"/>
            <a:chOff x="102" y="124"/>
            <a:chExt cx="5152" cy="2780"/>
          </a:xfrm>
        </p:grpSpPr>
        <p:pic>
          <p:nvPicPr>
            <p:cNvPr id="364547" name="Picture 3" descr="092018-2"/>
            <p:cNvPicPr>
              <a:picLocks noChangeAspect="1" noChangeArrowheads="1"/>
            </p:cNvPicPr>
            <p:nvPr/>
          </p:nvPicPr>
          <p:blipFill>
            <a:blip r:embed="rId7" cstate="screen"/>
            <a:srcRect/>
            <a:stretch>
              <a:fillRect/>
            </a:stretch>
          </p:blipFill>
          <p:spPr bwMode="auto">
            <a:xfrm>
              <a:off x="2737" y="124"/>
              <a:ext cx="2517" cy="1440"/>
            </a:xfrm>
            <a:prstGeom prst="rect">
              <a:avLst/>
            </a:prstGeom>
            <a:noFill/>
            <a:ln w="38100">
              <a:solidFill>
                <a:srgbClr val="66FF33"/>
              </a:solidFill>
              <a:miter lim="800000"/>
              <a:headEnd/>
              <a:tailEnd/>
            </a:ln>
          </p:spPr>
        </p:pic>
        <p:pic>
          <p:nvPicPr>
            <p:cNvPr id="364551" name="Picture 7" descr="092018-6"/>
            <p:cNvPicPr>
              <a:picLocks noChangeAspect="1" noChangeArrowheads="1"/>
            </p:cNvPicPr>
            <p:nvPr/>
          </p:nvPicPr>
          <p:blipFill>
            <a:blip r:embed="rId8" cstate="screen"/>
            <a:srcRect/>
            <a:stretch>
              <a:fillRect/>
            </a:stretch>
          </p:blipFill>
          <p:spPr bwMode="auto">
            <a:xfrm>
              <a:off x="102" y="1646"/>
              <a:ext cx="2032" cy="1258"/>
            </a:xfrm>
            <a:prstGeom prst="rect">
              <a:avLst/>
            </a:prstGeom>
            <a:noFill/>
            <a:ln w="38100">
              <a:solidFill>
                <a:srgbClr val="66FF33"/>
              </a:solidFill>
              <a:miter lim="800000"/>
              <a:headEnd/>
              <a:tailEnd/>
            </a:ln>
          </p:spPr>
        </p:pic>
      </p:grpSp>
      <p:pic>
        <p:nvPicPr>
          <p:cNvPr id="364552" name="Picture 8"/>
          <p:cNvPicPr>
            <a:picLocks noChangeAspect="1" noChangeArrowheads="1"/>
          </p:cNvPicPr>
          <p:nvPr/>
        </p:nvPicPr>
        <p:blipFill>
          <a:blip r:embed="rId9" cstate="screen"/>
          <a:srcRect/>
          <a:stretch>
            <a:fillRect/>
          </a:stretch>
        </p:blipFill>
        <p:spPr bwMode="auto">
          <a:xfrm>
            <a:off x="5592763" y="4737100"/>
            <a:ext cx="3398837" cy="1963738"/>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2498" name="Picture 2"/>
          <p:cNvPicPr>
            <a:picLocks noChangeAspect="1" noChangeArrowheads="1"/>
          </p:cNvPicPr>
          <p:nvPr/>
        </p:nvPicPr>
        <p:blipFill>
          <a:blip r:embed="rId3" cstate="screen"/>
          <a:srcRect/>
          <a:stretch>
            <a:fillRect/>
          </a:stretch>
        </p:blipFill>
        <p:spPr bwMode="auto">
          <a:xfrm>
            <a:off x="5395913" y="4524375"/>
            <a:ext cx="3619500" cy="2162175"/>
          </a:xfrm>
          <a:prstGeom prst="rect">
            <a:avLst/>
          </a:prstGeom>
          <a:noFill/>
        </p:spPr>
      </p:pic>
      <p:pic>
        <p:nvPicPr>
          <p:cNvPr id="362499" name="Picture 3"/>
          <p:cNvPicPr>
            <a:picLocks noChangeAspect="1" noChangeArrowheads="1"/>
          </p:cNvPicPr>
          <p:nvPr/>
        </p:nvPicPr>
        <p:blipFill>
          <a:blip r:embed="rId4" cstate="screen"/>
          <a:srcRect/>
          <a:stretch>
            <a:fillRect/>
          </a:stretch>
        </p:blipFill>
        <p:spPr bwMode="auto">
          <a:xfrm>
            <a:off x="190500" y="182563"/>
            <a:ext cx="3328988" cy="1889125"/>
          </a:xfrm>
          <a:prstGeom prst="rect">
            <a:avLst/>
          </a:prstGeom>
          <a:noFill/>
        </p:spPr>
      </p:pic>
      <p:pic>
        <p:nvPicPr>
          <p:cNvPr id="362501" name="Picture 5"/>
          <p:cNvPicPr>
            <a:picLocks noChangeAspect="1" noChangeArrowheads="1"/>
          </p:cNvPicPr>
          <p:nvPr/>
        </p:nvPicPr>
        <p:blipFill>
          <a:blip r:embed="rId5" cstate="screen"/>
          <a:srcRect/>
          <a:stretch>
            <a:fillRect/>
          </a:stretch>
        </p:blipFill>
        <p:spPr bwMode="auto">
          <a:xfrm>
            <a:off x="3665538" y="200025"/>
            <a:ext cx="2333625" cy="1884363"/>
          </a:xfrm>
          <a:prstGeom prst="rect">
            <a:avLst/>
          </a:prstGeom>
          <a:noFill/>
        </p:spPr>
      </p:pic>
      <p:pic>
        <p:nvPicPr>
          <p:cNvPr id="362506" name="Picture 10"/>
          <p:cNvPicPr>
            <a:picLocks noChangeAspect="1" noChangeArrowheads="1"/>
          </p:cNvPicPr>
          <p:nvPr/>
        </p:nvPicPr>
        <p:blipFill>
          <a:blip r:embed="rId6" cstate="screen"/>
          <a:srcRect/>
          <a:stretch>
            <a:fillRect/>
          </a:stretch>
        </p:blipFill>
        <p:spPr bwMode="auto">
          <a:xfrm>
            <a:off x="195263" y="2203450"/>
            <a:ext cx="4284662" cy="2197100"/>
          </a:xfrm>
          <a:prstGeom prst="rect">
            <a:avLst/>
          </a:prstGeom>
          <a:noFill/>
        </p:spPr>
      </p:pic>
      <p:pic>
        <p:nvPicPr>
          <p:cNvPr id="362507" name="Picture 11"/>
          <p:cNvPicPr>
            <a:picLocks noChangeAspect="1" noChangeArrowheads="1"/>
          </p:cNvPicPr>
          <p:nvPr/>
        </p:nvPicPr>
        <p:blipFill>
          <a:blip r:embed="rId7" cstate="screen"/>
          <a:srcRect/>
          <a:stretch>
            <a:fillRect/>
          </a:stretch>
        </p:blipFill>
        <p:spPr bwMode="auto">
          <a:xfrm>
            <a:off x="4589463" y="2201863"/>
            <a:ext cx="3013075" cy="2224087"/>
          </a:xfrm>
          <a:prstGeom prst="rect">
            <a:avLst/>
          </a:prstGeom>
          <a:noFill/>
        </p:spPr>
      </p:pic>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lstStyle/>
          <a:p>
            <a:r>
              <a:rPr lang="el-GR" sz="4000" dirty="0" smtClean="0"/>
              <a:t>ακτινογραφικές απεικονίσεις στην ορθοδοντική</a:t>
            </a:r>
            <a:endParaRPr lang="el-GR" sz="4000" dirty="0"/>
          </a:p>
        </p:txBody>
      </p:sp>
      <p:sp>
        <p:nvSpPr>
          <p:cNvPr id="2053" name="Rectangle 3"/>
          <p:cNvSpPr>
            <a:spLocks noGrp="1" noChangeArrowheads="1"/>
          </p:cNvSpPr>
          <p:nvPr>
            <p:ph type="subTitle" idx="1"/>
          </p:nvPr>
        </p:nvSpPr>
        <p:spPr>
          <a:xfrm>
            <a:off x="1371600" y="4673601"/>
            <a:ext cx="6400800" cy="965200"/>
          </a:xfrm>
        </p:spPr>
        <p:txBody>
          <a:bodyPr/>
          <a:lstStyle/>
          <a:p>
            <a:pPr marL="0" indent="0" eaLnBrk="1" hangingPunct="1">
              <a:lnSpc>
                <a:spcPct val="80000"/>
              </a:lnSpc>
              <a:buFontTx/>
              <a:buNone/>
            </a:pPr>
            <a:r>
              <a:rPr lang="el-GR" sz="1600" dirty="0" smtClean="0"/>
              <a:t>Δημήτρης Χαλαζωνίτης</a:t>
            </a:r>
            <a:endParaRPr lang="en-GB" sz="1600" dirty="0" smtClean="0"/>
          </a:p>
        </p:txBody>
      </p:sp>
      <p:sp>
        <p:nvSpPr>
          <p:cNvPr id="5" name="TextBox 4"/>
          <p:cNvSpPr txBox="1"/>
          <p:nvPr/>
        </p:nvSpPr>
        <p:spPr>
          <a:xfrm>
            <a:off x="292371" y="6177755"/>
            <a:ext cx="8643287" cy="646331"/>
          </a:xfrm>
          <a:prstGeom prst="rect">
            <a:avLst/>
          </a:prstGeom>
          <a:noFill/>
        </p:spPr>
        <p:txBody>
          <a:bodyPr wrap="square" rtlCol="0">
            <a:spAutoFit/>
          </a:bodyPr>
          <a:lstStyle/>
          <a:p>
            <a:r>
              <a:rPr lang="el-GR" sz="1200" dirty="0" smtClean="0"/>
              <a:t>Μερικές διαφάνειες περιέχουν σημειώσεις. Ανοίξτε το αρχείο με ‘προβολή κανονική’ για να τις διαβάσετε.</a:t>
            </a:r>
            <a:br>
              <a:rPr lang="el-GR" sz="1200" dirty="0" smtClean="0"/>
            </a:br>
            <a:r>
              <a:rPr lang="el-GR" sz="1200" dirty="0" smtClean="0"/>
              <a:t>Μερικές διαφάνειες έχουν κινήσεις. Χρησιμοποιήστε ‘προβολή παρουσίασης’ για να τις δείτε.</a:t>
            </a:r>
          </a:p>
          <a:p>
            <a:r>
              <a:rPr lang="el-GR" sz="1200" dirty="0" smtClean="0"/>
              <a:t>Για να δείτε τις ταινίες, κατεβάστε τις από το η-Τάξη και αποθηκεύστε τις στον ίδιο φάκελο με αυτό το αρχείο.</a:t>
            </a:r>
            <a:endParaRPr lang="el-GR" sz="1200" dirty="0"/>
          </a:p>
        </p:txBody>
      </p:sp>
    </p:spTree>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6599" name="Picture 7"/>
          <p:cNvPicPr>
            <a:picLocks noChangeAspect="1" noChangeArrowheads="1"/>
          </p:cNvPicPr>
          <p:nvPr/>
        </p:nvPicPr>
        <p:blipFill>
          <a:blip r:embed="rId3" cstate="screen"/>
          <a:srcRect/>
          <a:stretch>
            <a:fillRect/>
          </a:stretch>
        </p:blipFill>
        <p:spPr bwMode="auto">
          <a:xfrm>
            <a:off x="661988" y="855663"/>
            <a:ext cx="7820025" cy="4473575"/>
          </a:xfrm>
          <a:prstGeom prst="rect">
            <a:avLst/>
          </a:prstGeom>
          <a:noFill/>
          <a:ln w="38100">
            <a:noFill/>
            <a:miter lim="800000"/>
            <a:headEnd/>
            <a:tailEnd/>
          </a:ln>
        </p:spPr>
      </p:pic>
      <p:sp>
        <p:nvSpPr>
          <p:cNvPr id="366602" name="Line 10"/>
          <p:cNvSpPr>
            <a:spLocks noChangeShapeType="1"/>
          </p:cNvSpPr>
          <p:nvPr/>
        </p:nvSpPr>
        <p:spPr bwMode="auto">
          <a:xfrm flipV="1">
            <a:off x="2368550" y="2865438"/>
            <a:ext cx="598488" cy="477837"/>
          </a:xfrm>
          <a:prstGeom prst="line">
            <a:avLst/>
          </a:prstGeom>
          <a:noFill/>
          <a:ln w="101600">
            <a:solidFill>
              <a:srgbClr val="66FF33"/>
            </a:solidFill>
            <a:round/>
            <a:headEnd/>
            <a:tailEnd/>
          </a:ln>
          <a:effectLst/>
        </p:spPr>
        <p:txBody>
          <a:bodyPr/>
          <a:lstStyle/>
          <a:p>
            <a:endParaRPr lang="el-GR"/>
          </a:p>
        </p:txBody>
      </p:sp>
    </p:spTree>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Freeform 2"/>
          <p:cNvSpPr>
            <a:spLocks/>
          </p:cNvSpPr>
          <p:nvPr/>
        </p:nvSpPr>
        <p:spPr bwMode="auto">
          <a:xfrm>
            <a:off x="1338263" y="5313363"/>
            <a:ext cx="703262" cy="450850"/>
          </a:xfrm>
          <a:custGeom>
            <a:avLst/>
            <a:gdLst/>
            <a:ahLst/>
            <a:cxnLst>
              <a:cxn ang="0">
                <a:pos x="22" y="31"/>
              </a:cxn>
              <a:cxn ang="0">
                <a:pos x="152" y="12"/>
              </a:cxn>
              <a:cxn ang="0">
                <a:pos x="347" y="105"/>
              </a:cxn>
              <a:cxn ang="0">
                <a:pos x="477" y="273"/>
              </a:cxn>
              <a:cxn ang="0">
                <a:pos x="477" y="328"/>
              </a:cxn>
              <a:cxn ang="0">
                <a:pos x="310" y="319"/>
              </a:cxn>
              <a:cxn ang="0">
                <a:pos x="115" y="263"/>
              </a:cxn>
              <a:cxn ang="0">
                <a:pos x="22" y="189"/>
              </a:cxn>
              <a:cxn ang="0">
                <a:pos x="22" y="31"/>
              </a:cxn>
            </a:cxnLst>
            <a:rect l="0" t="0" r="r" b="b"/>
            <a:pathLst>
              <a:path w="505" h="336">
                <a:moveTo>
                  <a:pt x="22" y="31"/>
                </a:moveTo>
                <a:cubicBezTo>
                  <a:pt x="44" y="1"/>
                  <a:pt x="98" y="0"/>
                  <a:pt x="152" y="12"/>
                </a:cubicBezTo>
                <a:cubicBezTo>
                  <a:pt x="206" y="24"/>
                  <a:pt x="293" y="62"/>
                  <a:pt x="347" y="105"/>
                </a:cubicBezTo>
                <a:cubicBezTo>
                  <a:pt x="401" y="148"/>
                  <a:pt x="455" y="236"/>
                  <a:pt x="477" y="273"/>
                </a:cubicBezTo>
                <a:cubicBezTo>
                  <a:pt x="499" y="310"/>
                  <a:pt x="505" y="320"/>
                  <a:pt x="477" y="328"/>
                </a:cubicBezTo>
                <a:cubicBezTo>
                  <a:pt x="449" y="336"/>
                  <a:pt x="370" y="330"/>
                  <a:pt x="310" y="319"/>
                </a:cubicBezTo>
                <a:cubicBezTo>
                  <a:pt x="250" y="308"/>
                  <a:pt x="163" y="285"/>
                  <a:pt x="115" y="263"/>
                </a:cubicBezTo>
                <a:cubicBezTo>
                  <a:pt x="67" y="241"/>
                  <a:pt x="37" y="220"/>
                  <a:pt x="22" y="189"/>
                </a:cubicBezTo>
                <a:cubicBezTo>
                  <a:pt x="7" y="158"/>
                  <a:pt x="0" y="61"/>
                  <a:pt x="22" y="31"/>
                </a:cubicBezTo>
                <a:close/>
              </a:path>
            </a:pathLst>
          </a:custGeom>
          <a:noFill/>
          <a:ln w="12700" cap="flat" cmpd="sng">
            <a:solidFill>
              <a:schemeClr val="tx1"/>
            </a:solidFill>
            <a:prstDash val="solid"/>
            <a:round/>
            <a:headEnd type="none" w="med" len="med"/>
            <a:tailEnd type="none" w="med" len="med"/>
          </a:ln>
          <a:effectLst/>
        </p:spPr>
        <p:txBody>
          <a:bodyPr/>
          <a:lstStyle/>
          <a:p>
            <a:endParaRPr lang="el-GR"/>
          </a:p>
        </p:txBody>
      </p:sp>
      <p:sp>
        <p:nvSpPr>
          <p:cNvPr id="58371" name="Freeform 3"/>
          <p:cNvSpPr>
            <a:spLocks/>
          </p:cNvSpPr>
          <p:nvPr/>
        </p:nvSpPr>
        <p:spPr bwMode="auto">
          <a:xfrm flipH="1">
            <a:off x="6645275" y="5367338"/>
            <a:ext cx="703263" cy="450850"/>
          </a:xfrm>
          <a:custGeom>
            <a:avLst/>
            <a:gdLst/>
            <a:ahLst/>
            <a:cxnLst>
              <a:cxn ang="0">
                <a:pos x="22" y="31"/>
              </a:cxn>
              <a:cxn ang="0">
                <a:pos x="152" y="12"/>
              </a:cxn>
              <a:cxn ang="0">
                <a:pos x="347" y="105"/>
              </a:cxn>
              <a:cxn ang="0">
                <a:pos x="477" y="273"/>
              </a:cxn>
              <a:cxn ang="0">
                <a:pos x="477" y="328"/>
              </a:cxn>
              <a:cxn ang="0">
                <a:pos x="310" y="319"/>
              </a:cxn>
              <a:cxn ang="0">
                <a:pos x="115" y="263"/>
              </a:cxn>
              <a:cxn ang="0">
                <a:pos x="22" y="189"/>
              </a:cxn>
              <a:cxn ang="0">
                <a:pos x="22" y="31"/>
              </a:cxn>
            </a:cxnLst>
            <a:rect l="0" t="0" r="r" b="b"/>
            <a:pathLst>
              <a:path w="505" h="336">
                <a:moveTo>
                  <a:pt x="22" y="31"/>
                </a:moveTo>
                <a:cubicBezTo>
                  <a:pt x="44" y="1"/>
                  <a:pt x="98" y="0"/>
                  <a:pt x="152" y="12"/>
                </a:cubicBezTo>
                <a:cubicBezTo>
                  <a:pt x="206" y="24"/>
                  <a:pt x="293" y="62"/>
                  <a:pt x="347" y="105"/>
                </a:cubicBezTo>
                <a:cubicBezTo>
                  <a:pt x="401" y="148"/>
                  <a:pt x="455" y="236"/>
                  <a:pt x="477" y="273"/>
                </a:cubicBezTo>
                <a:cubicBezTo>
                  <a:pt x="499" y="310"/>
                  <a:pt x="505" y="320"/>
                  <a:pt x="477" y="328"/>
                </a:cubicBezTo>
                <a:cubicBezTo>
                  <a:pt x="449" y="336"/>
                  <a:pt x="370" y="330"/>
                  <a:pt x="310" y="319"/>
                </a:cubicBezTo>
                <a:cubicBezTo>
                  <a:pt x="250" y="308"/>
                  <a:pt x="163" y="285"/>
                  <a:pt x="115" y="263"/>
                </a:cubicBezTo>
                <a:cubicBezTo>
                  <a:pt x="67" y="241"/>
                  <a:pt x="37" y="220"/>
                  <a:pt x="22" y="189"/>
                </a:cubicBezTo>
                <a:cubicBezTo>
                  <a:pt x="7" y="158"/>
                  <a:pt x="0" y="61"/>
                  <a:pt x="22" y="31"/>
                </a:cubicBezTo>
                <a:close/>
              </a:path>
            </a:pathLst>
          </a:custGeom>
          <a:noFill/>
          <a:ln w="12700" cap="flat" cmpd="sng">
            <a:solidFill>
              <a:schemeClr val="tx1"/>
            </a:solidFill>
            <a:prstDash val="solid"/>
            <a:round/>
            <a:headEnd type="none" w="med" len="med"/>
            <a:tailEnd type="none" w="med" len="med"/>
          </a:ln>
          <a:effectLst/>
        </p:spPr>
        <p:txBody>
          <a:bodyPr/>
          <a:lstStyle/>
          <a:p>
            <a:endParaRPr lang="el-GR"/>
          </a:p>
        </p:txBody>
      </p:sp>
      <p:grpSp>
        <p:nvGrpSpPr>
          <p:cNvPr id="2" name="Group 4"/>
          <p:cNvGrpSpPr>
            <a:grpSpLocks/>
          </p:cNvGrpSpPr>
          <p:nvPr/>
        </p:nvGrpSpPr>
        <p:grpSpPr bwMode="auto">
          <a:xfrm>
            <a:off x="1711325" y="1354138"/>
            <a:ext cx="5345113" cy="4371975"/>
            <a:chOff x="701" y="185"/>
            <a:chExt cx="3839" cy="3259"/>
          </a:xfrm>
        </p:grpSpPr>
        <p:grpSp>
          <p:nvGrpSpPr>
            <p:cNvPr id="3" name="Group 5"/>
            <p:cNvGrpSpPr>
              <a:grpSpLocks/>
            </p:cNvGrpSpPr>
            <p:nvPr/>
          </p:nvGrpSpPr>
          <p:grpSpPr bwMode="auto">
            <a:xfrm>
              <a:off x="1534" y="185"/>
              <a:ext cx="2220" cy="1546"/>
              <a:chOff x="1534" y="82"/>
              <a:chExt cx="2368" cy="1649"/>
            </a:xfrm>
          </p:grpSpPr>
          <p:grpSp>
            <p:nvGrpSpPr>
              <p:cNvPr id="4" name="Group 6"/>
              <p:cNvGrpSpPr>
                <a:grpSpLocks/>
              </p:cNvGrpSpPr>
              <p:nvPr/>
            </p:nvGrpSpPr>
            <p:grpSpPr bwMode="auto">
              <a:xfrm rot="564631">
                <a:off x="1534" y="1290"/>
                <a:ext cx="430" cy="441"/>
                <a:chOff x="1135" y="1996"/>
                <a:chExt cx="692" cy="710"/>
              </a:xfrm>
            </p:grpSpPr>
            <p:sp>
              <p:nvSpPr>
                <p:cNvPr id="58375" name="Freeform 7"/>
                <p:cNvSpPr>
                  <a:spLocks/>
                </p:cNvSpPr>
                <p:nvPr/>
              </p:nvSpPr>
              <p:spPr bwMode="auto">
                <a:xfrm>
                  <a:off x="1135" y="1996"/>
                  <a:ext cx="692" cy="710"/>
                </a:xfrm>
                <a:custGeom>
                  <a:avLst/>
                  <a:gdLst/>
                  <a:ahLst/>
                  <a:cxnLst>
                    <a:cxn ang="0">
                      <a:pos x="12" y="86"/>
                    </a:cxn>
                    <a:cxn ang="0">
                      <a:pos x="10" y="78"/>
                    </a:cxn>
                    <a:cxn ang="0">
                      <a:pos x="8" y="69"/>
                    </a:cxn>
                    <a:cxn ang="0">
                      <a:pos x="7" y="61"/>
                    </a:cxn>
                    <a:cxn ang="0">
                      <a:pos x="3" y="53"/>
                    </a:cxn>
                    <a:cxn ang="0">
                      <a:pos x="1" y="44"/>
                    </a:cxn>
                    <a:cxn ang="0">
                      <a:pos x="0" y="36"/>
                    </a:cxn>
                    <a:cxn ang="0">
                      <a:pos x="1" y="27"/>
                    </a:cxn>
                    <a:cxn ang="0">
                      <a:pos x="2" y="20"/>
                    </a:cxn>
                    <a:cxn ang="0">
                      <a:pos x="10" y="12"/>
                    </a:cxn>
                    <a:cxn ang="0">
                      <a:pos x="20" y="5"/>
                    </a:cxn>
                    <a:cxn ang="0">
                      <a:pos x="30" y="1"/>
                    </a:cxn>
                    <a:cxn ang="0">
                      <a:pos x="37" y="0"/>
                    </a:cxn>
                    <a:cxn ang="0">
                      <a:pos x="46" y="0"/>
                    </a:cxn>
                    <a:cxn ang="0">
                      <a:pos x="57" y="2"/>
                    </a:cxn>
                    <a:cxn ang="0">
                      <a:pos x="68" y="5"/>
                    </a:cxn>
                    <a:cxn ang="0">
                      <a:pos x="81" y="12"/>
                    </a:cxn>
                    <a:cxn ang="0">
                      <a:pos x="93" y="21"/>
                    </a:cxn>
                    <a:cxn ang="0">
                      <a:pos x="102" y="30"/>
                    </a:cxn>
                    <a:cxn ang="0">
                      <a:pos x="108" y="38"/>
                    </a:cxn>
                    <a:cxn ang="0">
                      <a:pos x="110" y="44"/>
                    </a:cxn>
                    <a:cxn ang="0">
                      <a:pos x="109" y="52"/>
                    </a:cxn>
                    <a:cxn ang="0">
                      <a:pos x="108" y="61"/>
                    </a:cxn>
                    <a:cxn ang="0">
                      <a:pos x="106" y="70"/>
                    </a:cxn>
                    <a:cxn ang="0">
                      <a:pos x="106" y="76"/>
                    </a:cxn>
                    <a:cxn ang="0">
                      <a:pos x="106" y="84"/>
                    </a:cxn>
                    <a:cxn ang="0">
                      <a:pos x="105" y="93"/>
                    </a:cxn>
                    <a:cxn ang="0">
                      <a:pos x="102" y="102"/>
                    </a:cxn>
                    <a:cxn ang="0">
                      <a:pos x="97" y="109"/>
                    </a:cxn>
                    <a:cxn ang="0">
                      <a:pos x="90" y="113"/>
                    </a:cxn>
                    <a:cxn ang="0">
                      <a:pos x="81" y="113"/>
                    </a:cxn>
                    <a:cxn ang="0">
                      <a:pos x="70" y="111"/>
                    </a:cxn>
                    <a:cxn ang="0">
                      <a:pos x="58" y="107"/>
                    </a:cxn>
                    <a:cxn ang="0">
                      <a:pos x="49" y="105"/>
                    </a:cxn>
                    <a:cxn ang="0">
                      <a:pos x="41" y="104"/>
                    </a:cxn>
                    <a:cxn ang="0">
                      <a:pos x="33" y="103"/>
                    </a:cxn>
                    <a:cxn ang="0">
                      <a:pos x="20" y="98"/>
                    </a:cxn>
                    <a:cxn ang="0">
                      <a:pos x="15" y="92"/>
                    </a:cxn>
                  </a:cxnLst>
                  <a:rect l="0" t="0" r="r" b="b"/>
                  <a:pathLst>
                    <a:path w="110" h="113">
                      <a:moveTo>
                        <a:pt x="15" y="90"/>
                      </a:moveTo>
                      <a:lnTo>
                        <a:pt x="12" y="86"/>
                      </a:lnTo>
                      <a:lnTo>
                        <a:pt x="11" y="82"/>
                      </a:lnTo>
                      <a:lnTo>
                        <a:pt x="10" y="78"/>
                      </a:lnTo>
                      <a:lnTo>
                        <a:pt x="9" y="73"/>
                      </a:lnTo>
                      <a:lnTo>
                        <a:pt x="8" y="69"/>
                      </a:lnTo>
                      <a:lnTo>
                        <a:pt x="8" y="65"/>
                      </a:lnTo>
                      <a:lnTo>
                        <a:pt x="7" y="61"/>
                      </a:lnTo>
                      <a:lnTo>
                        <a:pt x="5" y="57"/>
                      </a:lnTo>
                      <a:lnTo>
                        <a:pt x="3" y="53"/>
                      </a:lnTo>
                      <a:lnTo>
                        <a:pt x="2" y="48"/>
                      </a:lnTo>
                      <a:lnTo>
                        <a:pt x="1" y="44"/>
                      </a:lnTo>
                      <a:lnTo>
                        <a:pt x="0" y="40"/>
                      </a:lnTo>
                      <a:lnTo>
                        <a:pt x="0" y="36"/>
                      </a:lnTo>
                      <a:lnTo>
                        <a:pt x="0" y="31"/>
                      </a:lnTo>
                      <a:lnTo>
                        <a:pt x="1" y="27"/>
                      </a:lnTo>
                      <a:lnTo>
                        <a:pt x="1" y="23"/>
                      </a:lnTo>
                      <a:lnTo>
                        <a:pt x="2" y="20"/>
                      </a:lnTo>
                      <a:lnTo>
                        <a:pt x="5" y="16"/>
                      </a:lnTo>
                      <a:lnTo>
                        <a:pt x="10" y="12"/>
                      </a:lnTo>
                      <a:lnTo>
                        <a:pt x="14" y="8"/>
                      </a:lnTo>
                      <a:lnTo>
                        <a:pt x="20" y="5"/>
                      </a:lnTo>
                      <a:lnTo>
                        <a:pt x="25" y="3"/>
                      </a:lnTo>
                      <a:lnTo>
                        <a:pt x="30" y="1"/>
                      </a:lnTo>
                      <a:lnTo>
                        <a:pt x="34" y="0"/>
                      </a:lnTo>
                      <a:lnTo>
                        <a:pt x="37" y="0"/>
                      </a:lnTo>
                      <a:lnTo>
                        <a:pt x="41" y="0"/>
                      </a:lnTo>
                      <a:lnTo>
                        <a:pt x="46" y="0"/>
                      </a:lnTo>
                      <a:lnTo>
                        <a:pt x="51" y="1"/>
                      </a:lnTo>
                      <a:lnTo>
                        <a:pt x="57" y="2"/>
                      </a:lnTo>
                      <a:lnTo>
                        <a:pt x="62" y="3"/>
                      </a:lnTo>
                      <a:lnTo>
                        <a:pt x="68" y="5"/>
                      </a:lnTo>
                      <a:lnTo>
                        <a:pt x="75" y="8"/>
                      </a:lnTo>
                      <a:lnTo>
                        <a:pt x="81" y="12"/>
                      </a:lnTo>
                      <a:lnTo>
                        <a:pt x="87" y="16"/>
                      </a:lnTo>
                      <a:lnTo>
                        <a:pt x="93" y="21"/>
                      </a:lnTo>
                      <a:lnTo>
                        <a:pt x="98" y="26"/>
                      </a:lnTo>
                      <a:lnTo>
                        <a:pt x="102" y="30"/>
                      </a:lnTo>
                      <a:lnTo>
                        <a:pt x="106" y="35"/>
                      </a:lnTo>
                      <a:lnTo>
                        <a:pt x="108" y="38"/>
                      </a:lnTo>
                      <a:lnTo>
                        <a:pt x="109" y="41"/>
                      </a:lnTo>
                      <a:lnTo>
                        <a:pt x="110" y="44"/>
                      </a:lnTo>
                      <a:lnTo>
                        <a:pt x="109" y="48"/>
                      </a:lnTo>
                      <a:lnTo>
                        <a:pt x="109" y="52"/>
                      </a:lnTo>
                      <a:lnTo>
                        <a:pt x="108" y="57"/>
                      </a:lnTo>
                      <a:lnTo>
                        <a:pt x="108" y="61"/>
                      </a:lnTo>
                      <a:lnTo>
                        <a:pt x="107" y="66"/>
                      </a:lnTo>
                      <a:lnTo>
                        <a:pt x="106" y="70"/>
                      </a:lnTo>
                      <a:lnTo>
                        <a:pt x="106" y="73"/>
                      </a:lnTo>
                      <a:lnTo>
                        <a:pt x="106" y="76"/>
                      </a:lnTo>
                      <a:lnTo>
                        <a:pt x="106" y="80"/>
                      </a:lnTo>
                      <a:lnTo>
                        <a:pt x="106" y="84"/>
                      </a:lnTo>
                      <a:lnTo>
                        <a:pt x="106" y="88"/>
                      </a:lnTo>
                      <a:lnTo>
                        <a:pt x="105" y="93"/>
                      </a:lnTo>
                      <a:lnTo>
                        <a:pt x="104" y="97"/>
                      </a:lnTo>
                      <a:lnTo>
                        <a:pt x="102" y="102"/>
                      </a:lnTo>
                      <a:lnTo>
                        <a:pt x="100" y="106"/>
                      </a:lnTo>
                      <a:lnTo>
                        <a:pt x="97" y="109"/>
                      </a:lnTo>
                      <a:lnTo>
                        <a:pt x="93" y="111"/>
                      </a:lnTo>
                      <a:lnTo>
                        <a:pt x="90" y="113"/>
                      </a:lnTo>
                      <a:lnTo>
                        <a:pt x="86" y="113"/>
                      </a:lnTo>
                      <a:lnTo>
                        <a:pt x="81" y="113"/>
                      </a:lnTo>
                      <a:lnTo>
                        <a:pt x="76" y="112"/>
                      </a:lnTo>
                      <a:lnTo>
                        <a:pt x="70" y="111"/>
                      </a:lnTo>
                      <a:lnTo>
                        <a:pt x="64" y="109"/>
                      </a:lnTo>
                      <a:lnTo>
                        <a:pt x="58" y="107"/>
                      </a:lnTo>
                      <a:lnTo>
                        <a:pt x="53" y="106"/>
                      </a:lnTo>
                      <a:lnTo>
                        <a:pt x="49" y="105"/>
                      </a:lnTo>
                      <a:lnTo>
                        <a:pt x="45" y="105"/>
                      </a:lnTo>
                      <a:lnTo>
                        <a:pt x="41" y="104"/>
                      </a:lnTo>
                      <a:lnTo>
                        <a:pt x="37" y="104"/>
                      </a:lnTo>
                      <a:lnTo>
                        <a:pt x="33" y="103"/>
                      </a:lnTo>
                      <a:lnTo>
                        <a:pt x="28" y="102"/>
                      </a:lnTo>
                      <a:lnTo>
                        <a:pt x="20" y="98"/>
                      </a:lnTo>
                      <a:lnTo>
                        <a:pt x="16" y="94"/>
                      </a:lnTo>
                      <a:lnTo>
                        <a:pt x="15" y="92"/>
                      </a:lnTo>
                      <a:lnTo>
                        <a:pt x="15" y="90"/>
                      </a:lnTo>
                      <a:close/>
                    </a:path>
                  </a:pathLst>
                </a:custGeom>
                <a:noFill/>
                <a:ln w="19050" cap="flat" cmpd="sng">
                  <a:solidFill>
                    <a:schemeClr val="tx2"/>
                  </a:solidFill>
                  <a:prstDash val="sysDot"/>
                  <a:round/>
                  <a:headEnd/>
                  <a:tailEnd/>
                </a:ln>
              </p:spPr>
              <p:txBody>
                <a:bodyPr/>
                <a:lstStyle/>
                <a:p>
                  <a:endParaRPr lang="el-GR"/>
                </a:p>
              </p:txBody>
            </p:sp>
            <p:sp>
              <p:nvSpPr>
                <p:cNvPr id="58376" name="Freeform 8"/>
                <p:cNvSpPr>
                  <a:spLocks/>
                </p:cNvSpPr>
                <p:nvPr/>
              </p:nvSpPr>
              <p:spPr bwMode="auto">
                <a:xfrm>
                  <a:off x="1135" y="1996"/>
                  <a:ext cx="692" cy="710"/>
                </a:xfrm>
                <a:custGeom>
                  <a:avLst/>
                  <a:gdLst/>
                  <a:ahLst/>
                  <a:cxnLst>
                    <a:cxn ang="0">
                      <a:pos x="12" y="86"/>
                    </a:cxn>
                    <a:cxn ang="0">
                      <a:pos x="10" y="78"/>
                    </a:cxn>
                    <a:cxn ang="0">
                      <a:pos x="8" y="69"/>
                    </a:cxn>
                    <a:cxn ang="0">
                      <a:pos x="7" y="61"/>
                    </a:cxn>
                    <a:cxn ang="0">
                      <a:pos x="3" y="53"/>
                    </a:cxn>
                    <a:cxn ang="0">
                      <a:pos x="1" y="44"/>
                    </a:cxn>
                    <a:cxn ang="0">
                      <a:pos x="0" y="36"/>
                    </a:cxn>
                    <a:cxn ang="0">
                      <a:pos x="1" y="27"/>
                    </a:cxn>
                    <a:cxn ang="0">
                      <a:pos x="2" y="20"/>
                    </a:cxn>
                    <a:cxn ang="0">
                      <a:pos x="10" y="12"/>
                    </a:cxn>
                    <a:cxn ang="0">
                      <a:pos x="20" y="5"/>
                    </a:cxn>
                    <a:cxn ang="0">
                      <a:pos x="30" y="1"/>
                    </a:cxn>
                    <a:cxn ang="0">
                      <a:pos x="37" y="0"/>
                    </a:cxn>
                    <a:cxn ang="0">
                      <a:pos x="46" y="0"/>
                    </a:cxn>
                    <a:cxn ang="0">
                      <a:pos x="57" y="2"/>
                    </a:cxn>
                    <a:cxn ang="0">
                      <a:pos x="68" y="5"/>
                    </a:cxn>
                    <a:cxn ang="0">
                      <a:pos x="81" y="12"/>
                    </a:cxn>
                    <a:cxn ang="0">
                      <a:pos x="93" y="21"/>
                    </a:cxn>
                    <a:cxn ang="0">
                      <a:pos x="102" y="30"/>
                    </a:cxn>
                    <a:cxn ang="0">
                      <a:pos x="108" y="38"/>
                    </a:cxn>
                    <a:cxn ang="0">
                      <a:pos x="110" y="44"/>
                    </a:cxn>
                    <a:cxn ang="0">
                      <a:pos x="109" y="52"/>
                    </a:cxn>
                    <a:cxn ang="0">
                      <a:pos x="108" y="61"/>
                    </a:cxn>
                    <a:cxn ang="0">
                      <a:pos x="106" y="70"/>
                    </a:cxn>
                    <a:cxn ang="0">
                      <a:pos x="106" y="76"/>
                    </a:cxn>
                    <a:cxn ang="0">
                      <a:pos x="106" y="84"/>
                    </a:cxn>
                    <a:cxn ang="0">
                      <a:pos x="105" y="93"/>
                    </a:cxn>
                    <a:cxn ang="0">
                      <a:pos x="102" y="102"/>
                    </a:cxn>
                    <a:cxn ang="0">
                      <a:pos x="97" y="109"/>
                    </a:cxn>
                    <a:cxn ang="0">
                      <a:pos x="90" y="113"/>
                    </a:cxn>
                    <a:cxn ang="0">
                      <a:pos x="81" y="113"/>
                    </a:cxn>
                    <a:cxn ang="0">
                      <a:pos x="70" y="111"/>
                    </a:cxn>
                    <a:cxn ang="0">
                      <a:pos x="58" y="107"/>
                    </a:cxn>
                    <a:cxn ang="0">
                      <a:pos x="49" y="105"/>
                    </a:cxn>
                    <a:cxn ang="0">
                      <a:pos x="41" y="104"/>
                    </a:cxn>
                    <a:cxn ang="0">
                      <a:pos x="33" y="103"/>
                    </a:cxn>
                    <a:cxn ang="0">
                      <a:pos x="20" y="98"/>
                    </a:cxn>
                    <a:cxn ang="0">
                      <a:pos x="15" y="92"/>
                    </a:cxn>
                  </a:cxnLst>
                  <a:rect l="0" t="0" r="r" b="b"/>
                  <a:pathLst>
                    <a:path w="110" h="113">
                      <a:moveTo>
                        <a:pt x="15" y="90"/>
                      </a:moveTo>
                      <a:lnTo>
                        <a:pt x="12" y="86"/>
                      </a:lnTo>
                      <a:lnTo>
                        <a:pt x="11" y="82"/>
                      </a:lnTo>
                      <a:lnTo>
                        <a:pt x="10" y="78"/>
                      </a:lnTo>
                      <a:lnTo>
                        <a:pt x="9" y="73"/>
                      </a:lnTo>
                      <a:lnTo>
                        <a:pt x="8" y="69"/>
                      </a:lnTo>
                      <a:lnTo>
                        <a:pt x="8" y="65"/>
                      </a:lnTo>
                      <a:lnTo>
                        <a:pt x="7" y="61"/>
                      </a:lnTo>
                      <a:lnTo>
                        <a:pt x="5" y="57"/>
                      </a:lnTo>
                      <a:lnTo>
                        <a:pt x="3" y="53"/>
                      </a:lnTo>
                      <a:lnTo>
                        <a:pt x="2" y="48"/>
                      </a:lnTo>
                      <a:lnTo>
                        <a:pt x="1" y="44"/>
                      </a:lnTo>
                      <a:lnTo>
                        <a:pt x="0" y="40"/>
                      </a:lnTo>
                      <a:lnTo>
                        <a:pt x="0" y="36"/>
                      </a:lnTo>
                      <a:lnTo>
                        <a:pt x="0" y="31"/>
                      </a:lnTo>
                      <a:lnTo>
                        <a:pt x="1" y="27"/>
                      </a:lnTo>
                      <a:lnTo>
                        <a:pt x="1" y="23"/>
                      </a:lnTo>
                      <a:lnTo>
                        <a:pt x="2" y="20"/>
                      </a:lnTo>
                      <a:lnTo>
                        <a:pt x="5" y="16"/>
                      </a:lnTo>
                      <a:lnTo>
                        <a:pt x="10" y="12"/>
                      </a:lnTo>
                      <a:lnTo>
                        <a:pt x="14" y="8"/>
                      </a:lnTo>
                      <a:lnTo>
                        <a:pt x="20" y="5"/>
                      </a:lnTo>
                      <a:lnTo>
                        <a:pt x="25" y="3"/>
                      </a:lnTo>
                      <a:lnTo>
                        <a:pt x="30" y="1"/>
                      </a:lnTo>
                      <a:lnTo>
                        <a:pt x="34" y="0"/>
                      </a:lnTo>
                      <a:lnTo>
                        <a:pt x="37" y="0"/>
                      </a:lnTo>
                      <a:lnTo>
                        <a:pt x="41" y="0"/>
                      </a:lnTo>
                      <a:lnTo>
                        <a:pt x="46" y="0"/>
                      </a:lnTo>
                      <a:lnTo>
                        <a:pt x="51" y="1"/>
                      </a:lnTo>
                      <a:lnTo>
                        <a:pt x="57" y="2"/>
                      </a:lnTo>
                      <a:lnTo>
                        <a:pt x="62" y="3"/>
                      </a:lnTo>
                      <a:lnTo>
                        <a:pt x="68" y="5"/>
                      </a:lnTo>
                      <a:lnTo>
                        <a:pt x="75" y="8"/>
                      </a:lnTo>
                      <a:lnTo>
                        <a:pt x="81" y="12"/>
                      </a:lnTo>
                      <a:lnTo>
                        <a:pt x="87" y="16"/>
                      </a:lnTo>
                      <a:lnTo>
                        <a:pt x="93" y="21"/>
                      </a:lnTo>
                      <a:lnTo>
                        <a:pt x="98" y="26"/>
                      </a:lnTo>
                      <a:lnTo>
                        <a:pt x="102" y="30"/>
                      </a:lnTo>
                      <a:lnTo>
                        <a:pt x="106" y="35"/>
                      </a:lnTo>
                      <a:lnTo>
                        <a:pt x="108" y="38"/>
                      </a:lnTo>
                      <a:lnTo>
                        <a:pt x="109" y="41"/>
                      </a:lnTo>
                      <a:lnTo>
                        <a:pt x="110" y="44"/>
                      </a:lnTo>
                      <a:lnTo>
                        <a:pt x="109" y="48"/>
                      </a:lnTo>
                      <a:lnTo>
                        <a:pt x="109" y="52"/>
                      </a:lnTo>
                      <a:lnTo>
                        <a:pt x="108" y="57"/>
                      </a:lnTo>
                      <a:lnTo>
                        <a:pt x="108" y="61"/>
                      </a:lnTo>
                      <a:lnTo>
                        <a:pt x="107" y="66"/>
                      </a:lnTo>
                      <a:lnTo>
                        <a:pt x="106" y="70"/>
                      </a:lnTo>
                      <a:lnTo>
                        <a:pt x="106" y="73"/>
                      </a:lnTo>
                      <a:lnTo>
                        <a:pt x="106" y="76"/>
                      </a:lnTo>
                      <a:lnTo>
                        <a:pt x="106" y="80"/>
                      </a:lnTo>
                      <a:lnTo>
                        <a:pt x="106" y="84"/>
                      </a:lnTo>
                      <a:lnTo>
                        <a:pt x="106" y="88"/>
                      </a:lnTo>
                      <a:lnTo>
                        <a:pt x="105" y="93"/>
                      </a:lnTo>
                      <a:lnTo>
                        <a:pt x="104" y="97"/>
                      </a:lnTo>
                      <a:lnTo>
                        <a:pt x="102" y="102"/>
                      </a:lnTo>
                      <a:lnTo>
                        <a:pt x="100" y="106"/>
                      </a:lnTo>
                      <a:lnTo>
                        <a:pt x="97" y="109"/>
                      </a:lnTo>
                      <a:lnTo>
                        <a:pt x="93" y="111"/>
                      </a:lnTo>
                      <a:lnTo>
                        <a:pt x="90" y="113"/>
                      </a:lnTo>
                      <a:lnTo>
                        <a:pt x="86" y="113"/>
                      </a:lnTo>
                      <a:lnTo>
                        <a:pt x="81" y="113"/>
                      </a:lnTo>
                      <a:lnTo>
                        <a:pt x="76" y="112"/>
                      </a:lnTo>
                      <a:lnTo>
                        <a:pt x="70" y="111"/>
                      </a:lnTo>
                      <a:lnTo>
                        <a:pt x="64" y="109"/>
                      </a:lnTo>
                      <a:lnTo>
                        <a:pt x="58" y="107"/>
                      </a:lnTo>
                      <a:lnTo>
                        <a:pt x="53" y="106"/>
                      </a:lnTo>
                      <a:lnTo>
                        <a:pt x="49" y="105"/>
                      </a:lnTo>
                      <a:lnTo>
                        <a:pt x="45" y="105"/>
                      </a:lnTo>
                      <a:lnTo>
                        <a:pt x="41" y="104"/>
                      </a:lnTo>
                      <a:lnTo>
                        <a:pt x="37" y="104"/>
                      </a:lnTo>
                      <a:lnTo>
                        <a:pt x="33" y="103"/>
                      </a:lnTo>
                      <a:lnTo>
                        <a:pt x="28" y="102"/>
                      </a:lnTo>
                      <a:lnTo>
                        <a:pt x="20" y="98"/>
                      </a:lnTo>
                      <a:lnTo>
                        <a:pt x="16" y="94"/>
                      </a:lnTo>
                      <a:lnTo>
                        <a:pt x="15" y="92"/>
                      </a:lnTo>
                      <a:lnTo>
                        <a:pt x="15" y="90"/>
                      </a:lnTo>
                    </a:path>
                  </a:pathLst>
                </a:custGeom>
                <a:noFill/>
                <a:ln w="19050" cap="flat" cmpd="sng">
                  <a:solidFill>
                    <a:schemeClr val="tx2"/>
                  </a:solidFill>
                  <a:prstDash val="sysDot"/>
                  <a:round/>
                  <a:headEnd/>
                  <a:tailEnd/>
                </a:ln>
              </p:spPr>
              <p:txBody>
                <a:bodyPr/>
                <a:lstStyle/>
                <a:p>
                  <a:endParaRPr lang="el-GR"/>
                </a:p>
              </p:txBody>
            </p:sp>
            <p:sp>
              <p:nvSpPr>
                <p:cNvPr id="58377" name="Freeform 9"/>
                <p:cNvSpPr>
                  <a:spLocks/>
                </p:cNvSpPr>
                <p:nvPr/>
              </p:nvSpPr>
              <p:spPr bwMode="auto">
                <a:xfrm>
                  <a:off x="1500" y="2486"/>
                  <a:ext cx="207" cy="88"/>
                </a:xfrm>
                <a:custGeom>
                  <a:avLst/>
                  <a:gdLst/>
                  <a:ahLst/>
                  <a:cxnLst>
                    <a:cxn ang="0">
                      <a:pos x="0" y="14"/>
                    </a:cxn>
                    <a:cxn ang="0">
                      <a:pos x="1" y="11"/>
                    </a:cxn>
                    <a:cxn ang="0">
                      <a:pos x="3" y="8"/>
                    </a:cxn>
                    <a:cxn ang="0">
                      <a:pos x="6" y="5"/>
                    </a:cxn>
                    <a:cxn ang="0">
                      <a:pos x="9" y="2"/>
                    </a:cxn>
                    <a:cxn ang="0">
                      <a:pos x="14" y="0"/>
                    </a:cxn>
                    <a:cxn ang="0">
                      <a:pos x="19" y="0"/>
                    </a:cxn>
                    <a:cxn ang="0">
                      <a:pos x="26" y="2"/>
                    </a:cxn>
                    <a:cxn ang="0">
                      <a:pos x="33" y="7"/>
                    </a:cxn>
                  </a:cxnLst>
                  <a:rect l="0" t="0" r="r" b="b"/>
                  <a:pathLst>
                    <a:path w="33" h="14">
                      <a:moveTo>
                        <a:pt x="0" y="14"/>
                      </a:moveTo>
                      <a:lnTo>
                        <a:pt x="1" y="11"/>
                      </a:lnTo>
                      <a:lnTo>
                        <a:pt x="3" y="8"/>
                      </a:lnTo>
                      <a:lnTo>
                        <a:pt x="6" y="5"/>
                      </a:lnTo>
                      <a:lnTo>
                        <a:pt x="9" y="2"/>
                      </a:lnTo>
                      <a:lnTo>
                        <a:pt x="14" y="0"/>
                      </a:lnTo>
                      <a:lnTo>
                        <a:pt x="19" y="0"/>
                      </a:lnTo>
                      <a:lnTo>
                        <a:pt x="26" y="2"/>
                      </a:lnTo>
                      <a:lnTo>
                        <a:pt x="33" y="7"/>
                      </a:lnTo>
                    </a:path>
                  </a:pathLst>
                </a:custGeom>
                <a:noFill/>
                <a:ln w="19050" cap="flat" cmpd="sng">
                  <a:solidFill>
                    <a:schemeClr val="tx2"/>
                  </a:solidFill>
                  <a:prstDash val="sysDot"/>
                  <a:round/>
                  <a:headEnd/>
                  <a:tailEnd/>
                </a:ln>
              </p:spPr>
              <p:txBody>
                <a:bodyPr/>
                <a:lstStyle/>
                <a:p>
                  <a:endParaRPr lang="el-GR"/>
                </a:p>
              </p:txBody>
            </p:sp>
            <p:sp>
              <p:nvSpPr>
                <p:cNvPr id="58378" name="Freeform 10"/>
                <p:cNvSpPr>
                  <a:spLocks/>
                </p:cNvSpPr>
                <p:nvPr/>
              </p:nvSpPr>
              <p:spPr bwMode="auto">
                <a:xfrm>
                  <a:off x="1374" y="2505"/>
                  <a:ext cx="132" cy="44"/>
                </a:xfrm>
                <a:custGeom>
                  <a:avLst/>
                  <a:gdLst/>
                  <a:ahLst/>
                  <a:cxnLst>
                    <a:cxn ang="0">
                      <a:pos x="21" y="7"/>
                    </a:cxn>
                    <a:cxn ang="0">
                      <a:pos x="18" y="2"/>
                    </a:cxn>
                    <a:cxn ang="0">
                      <a:pos x="12" y="0"/>
                    </a:cxn>
                    <a:cxn ang="0">
                      <a:pos x="5" y="0"/>
                    </a:cxn>
                    <a:cxn ang="0">
                      <a:pos x="0" y="2"/>
                    </a:cxn>
                  </a:cxnLst>
                  <a:rect l="0" t="0" r="r" b="b"/>
                  <a:pathLst>
                    <a:path w="21" h="7">
                      <a:moveTo>
                        <a:pt x="21" y="7"/>
                      </a:moveTo>
                      <a:lnTo>
                        <a:pt x="18" y="2"/>
                      </a:lnTo>
                      <a:lnTo>
                        <a:pt x="12" y="0"/>
                      </a:lnTo>
                      <a:lnTo>
                        <a:pt x="5" y="0"/>
                      </a:lnTo>
                      <a:lnTo>
                        <a:pt x="0" y="2"/>
                      </a:lnTo>
                    </a:path>
                  </a:pathLst>
                </a:custGeom>
                <a:noFill/>
                <a:ln w="19050" cap="flat" cmpd="sng">
                  <a:solidFill>
                    <a:schemeClr val="tx2"/>
                  </a:solidFill>
                  <a:prstDash val="sysDot"/>
                  <a:round/>
                  <a:headEnd/>
                  <a:tailEnd/>
                </a:ln>
              </p:spPr>
              <p:txBody>
                <a:bodyPr/>
                <a:lstStyle/>
                <a:p>
                  <a:endParaRPr lang="el-GR"/>
                </a:p>
              </p:txBody>
            </p:sp>
            <p:sp>
              <p:nvSpPr>
                <p:cNvPr id="58379" name="Freeform 11"/>
                <p:cNvSpPr>
                  <a:spLocks/>
                </p:cNvSpPr>
                <p:nvPr/>
              </p:nvSpPr>
              <p:spPr bwMode="auto">
                <a:xfrm>
                  <a:off x="1475" y="2147"/>
                  <a:ext cx="94" cy="371"/>
                </a:xfrm>
                <a:custGeom>
                  <a:avLst/>
                  <a:gdLst/>
                  <a:ahLst/>
                  <a:cxnLst>
                    <a:cxn ang="0">
                      <a:pos x="9" y="59"/>
                    </a:cxn>
                    <a:cxn ang="0">
                      <a:pos x="8" y="56"/>
                    </a:cxn>
                    <a:cxn ang="0">
                      <a:pos x="6" y="54"/>
                    </a:cxn>
                    <a:cxn ang="0">
                      <a:pos x="4" y="51"/>
                    </a:cxn>
                    <a:cxn ang="0">
                      <a:pos x="3" y="47"/>
                    </a:cxn>
                    <a:cxn ang="0">
                      <a:pos x="1" y="43"/>
                    </a:cxn>
                    <a:cxn ang="0">
                      <a:pos x="0" y="38"/>
                    </a:cxn>
                    <a:cxn ang="0">
                      <a:pos x="0" y="33"/>
                    </a:cxn>
                    <a:cxn ang="0">
                      <a:pos x="0" y="27"/>
                    </a:cxn>
                    <a:cxn ang="0">
                      <a:pos x="0" y="16"/>
                    </a:cxn>
                    <a:cxn ang="0">
                      <a:pos x="3" y="8"/>
                    </a:cxn>
                    <a:cxn ang="0">
                      <a:pos x="7" y="2"/>
                    </a:cxn>
                    <a:cxn ang="0">
                      <a:pos x="15" y="0"/>
                    </a:cxn>
                  </a:cxnLst>
                  <a:rect l="0" t="0" r="r" b="b"/>
                  <a:pathLst>
                    <a:path w="15" h="59">
                      <a:moveTo>
                        <a:pt x="9" y="59"/>
                      </a:moveTo>
                      <a:lnTo>
                        <a:pt x="8" y="56"/>
                      </a:lnTo>
                      <a:lnTo>
                        <a:pt x="6" y="54"/>
                      </a:lnTo>
                      <a:lnTo>
                        <a:pt x="4" y="51"/>
                      </a:lnTo>
                      <a:lnTo>
                        <a:pt x="3" y="47"/>
                      </a:lnTo>
                      <a:lnTo>
                        <a:pt x="1" y="43"/>
                      </a:lnTo>
                      <a:lnTo>
                        <a:pt x="0" y="38"/>
                      </a:lnTo>
                      <a:lnTo>
                        <a:pt x="0" y="33"/>
                      </a:lnTo>
                      <a:lnTo>
                        <a:pt x="0" y="27"/>
                      </a:lnTo>
                      <a:lnTo>
                        <a:pt x="0" y="16"/>
                      </a:lnTo>
                      <a:lnTo>
                        <a:pt x="3" y="8"/>
                      </a:lnTo>
                      <a:lnTo>
                        <a:pt x="7" y="2"/>
                      </a:lnTo>
                      <a:lnTo>
                        <a:pt x="15" y="0"/>
                      </a:lnTo>
                    </a:path>
                  </a:pathLst>
                </a:custGeom>
                <a:noFill/>
                <a:ln w="19050" cap="flat" cmpd="sng">
                  <a:solidFill>
                    <a:schemeClr val="tx2"/>
                  </a:solidFill>
                  <a:prstDash val="sysDot"/>
                  <a:round/>
                  <a:headEnd/>
                  <a:tailEnd/>
                </a:ln>
              </p:spPr>
              <p:txBody>
                <a:bodyPr/>
                <a:lstStyle/>
                <a:p>
                  <a:endParaRPr lang="el-GR"/>
                </a:p>
              </p:txBody>
            </p:sp>
            <p:sp>
              <p:nvSpPr>
                <p:cNvPr id="58380" name="Freeform 12"/>
                <p:cNvSpPr>
                  <a:spLocks/>
                </p:cNvSpPr>
                <p:nvPr/>
              </p:nvSpPr>
              <p:spPr bwMode="auto">
                <a:xfrm>
                  <a:off x="1462" y="2084"/>
                  <a:ext cx="57" cy="82"/>
                </a:xfrm>
                <a:custGeom>
                  <a:avLst/>
                  <a:gdLst/>
                  <a:ahLst/>
                  <a:cxnLst>
                    <a:cxn ang="0">
                      <a:pos x="0" y="0"/>
                    </a:cxn>
                    <a:cxn ang="0">
                      <a:pos x="3" y="2"/>
                    </a:cxn>
                    <a:cxn ang="0">
                      <a:pos x="6" y="5"/>
                    </a:cxn>
                    <a:cxn ang="0">
                      <a:pos x="8" y="9"/>
                    </a:cxn>
                    <a:cxn ang="0">
                      <a:pos x="9" y="13"/>
                    </a:cxn>
                  </a:cxnLst>
                  <a:rect l="0" t="0" r="r" b="b"/>
                  <a:pathLst>
                    <a:path w="9" h="13">
                      <a:moveTo>
                        <a:pt x="0" y="0"/>
                      </a:moveTo>
                      <a:lnTo>
                        <a:pt x="3" y="2"/>
                      </a:lnTo>
                      <a:lnTo>
                        <a:pt x="6" y="5"/>
                      </a:lnTo>
                      <a:lnTo>
                        <a:pt x="8" y="9"/>
                      </a:lnTo>
                      <a:lnTo>
                        <a:pt x="9" y="13"/>
                      </a:lnTo>
                    </a:path>
                  </a:pathLst>
                </a:custGeom>
                <a:noFill/>
                <a:ln w="19050" cap="flat" cmpd="sng">
                  <a:solidFill>
                    <a:schemeClr val="tx2"/>
                  </a:solidFill>
                  <a:prstDash val="sysDot"/>
                  <a:round/>
                  <a:headEnd/>
                  <a:tailEnd/>
                </a:ln>
              </p:spPr>
              <p:txBody>
                <a:bodyPr/>
                <a:lstStyle/>
                <a:p>
                  <a:endParaRPr lang="el-GR"/>
                </a:p>
              </p:txBody>
            </p:sp>
            <p:sp>
              <p:nvSpPr>
                <p:cNvPr id="58381" name="Freeform 13"/>
                <p:cNvSpPr>
                  <a:spLocks/>
                </p:cNvSpPr>
                <p:nvPr/>
              </p:nvSpPr>
              <p:spPr bwMode="auto">
                <a:xfrm>
                  <a:off x="1519" y="2072"/>
                  <a:ext cx="25" cy="94"/>
                </a:xfrm>
                <a:custGeom>
                  <a:avLst/>
                  <a:gdLst/>
                  <a:ahLst/>
                  <a:cxnLst>
                    <a:cxn ang="0">
                      <a:pos x="4" y="0"/>
                    </a:cxn>
                    <a:cxn ang="0">
                      <a:pos x="3" y="3"/>
                    </a:cxn>
                    <a:cxn ang="0">
                      <a:pos x="2" y="8"/>
                    </a:cxn>
                    <a:cxn ang="0">
                      <a:pos x="1" y="12"/>
                    </a:cxn>
                    <a:cxn ang="0">
                      <a:pos x="0" y="15"/>
                    </a:cxn>
                  </a:cxnLst>
                  <a:rect l="0" t="0" r="r" b="b"/>
                  <a:pathLst>
                    <a:path w="4" h="15">
                      <a:moveTo>
                        <a:pt x="4" y="0"/>
                      </a:moveTo>
                      <a:lnTo>
                        <a:pt x="3" y="3"/>
                      </a:lnTo>
                      <a:lnTo>
                        <a:pt x="2" y="8"/>
                      </a:lnTo>
                      <a:lnTo>
                        <a:pt x="1" y="12"/>
                      </a:lnTo>
                      <a:lnTo>
                        <a:pt x="0" y="15"/>
                      </a:lnTo>
                    </a:path>
                  </a:pathLst>
                </a:custGeom>
                <a:noFill/>
                <a:ln w="19050" cap="flat" cmpd="sng">
                  <a:solidFill>
                    <a:schemeClr val="tx2"/>
                  </a:solidFill>
                  <a:prstDash val="sysDot"/>
                  <a:round/>
                  <a:headEnd/>
                  <a:tailEnd/>
                </a:ln>
              </p:spPr>
              <p:txBody>
                <a:bodyPr/>
                <a:lstStyle/>
                <a:p>
                  <a:endParaRPr lang="el-GR"/>
                </a:p>
              </p:txBody>
            </p:sp>
            <p:sp>
              <p:nvSpPr>
                <p:cNvPr id="58382" name="Freeform 14"/>
                <p:cNvSpPr>
                  <a:spLocks/>
                </p:cNvSpPr>
                <p:nvPr/>
              </p:nvSpPr>
              <p:spPr bwMode="auto">
                <a:xfrm>
                  <a:off x="1324" y="2260"/>
                  <a:ext cx="145" cy="44"/>
                </a:xfrm>
                <a:custGeom>
                  <a:avLst/>
                  <a:gdLst/>
                  <a:ahLst/>
                  <a:cxnLst>
                    <a:cxn ang="0">
                      <a:pos x="0" y="2"/>
                    </a:cxn>
                    <a:cxn ang="0">
                      <a:pos x="5" y="0"/>
                    </a:cxn>
                    <a:cxn ang="0">
                      <a:pos x="12" y="0"/>
                    </a:cxn>
                    <a:cxn ang="0">
                      <a:pos x="18" y="3"/>
                    </a:cxn>
                    <a:cxn ang="0">
                      <a:pos x="23" y="7"/>
                    </a:cxn>
                  </a:cxnLst>
                  <a:rect l="0" t="0" r="r" b="b"/>
                  <a:pathLst>
                    <a:path w="23" h="7">
                      <a:moveTo>
                        <a:pt x="0" y="2"/>
                      </a:moveTo>
                      <a:lnTo>
                        <a:pt x="5" y="0"/>
                      </a:lnTo>
                      <a:lnTo>
                        <a:pt x="12" y="0"/>
                      </a:lnTo>
                      <a:lnTo>
                        <a:pt x="18" y="3"/>
                      </a:lnTo>
                      <a:lnTo>
                        <a:pt x="23" y="7"/>
                      </a:lnTo>
                    </a:path>
                  </a:pathLst>
                </a:custGeom>
                <a:noFill/>
                <a:ln w="19050" cap="flat" cmpd="sng">
                  <a:solidFill>
                    <a:schemeClr val="tx2"/>
                  </a:solidFill>
                  <a:prstDash val="sysDot"/>
                  <a:round/>
                  <a:headEnd/>
                  <a:tailEnd/>
                </a:ln>
              </p:spPr>
              <p:txBody>
                <a:bodyPr/>
                <a:lstStyle/>
                <a:p>
                  <a:endParaRPr lang="el-GR"/>
                </a:p>
              </p:txBody>
            </p:sp>
          </p:grpSp>
          <p:grpSp>
            <p:nvGrpSpPr>
              <p:cNvPr id="5" name="Group 15"/>
              <p:cNvGrpSpPr>
                <a:grpSpLocks/>
              </p:cNvGrpSpPr>
              <p:nvPr/>
            </p:nvGrpSpPr>
            <p:grpSpPr bwMode="auto">
              <a:xfrm rot="21035369" flipH="1">
                <a:off x="3472" y="1269"/>
                <a:ext cx="430" cy="441"/>
                <a:chOff x="1135" y="1996"/>
                <a:chExt cx="692" cy="710"/>
              </a:xfrm>
            </p:grpSpPr>
            <p:sp>
              <p:nvSpPr>
                <p:cNvPr id="58384" name="Freeform 16"/>
                <p:cNvSpPr>
                  <a:spLocks/>
                </p:cNvSpPr>
                <p:nvPr/>
              </p:nvSpPr>
              <p:spPr bwMode="auto">
                <a:xfrm>
                  <a:off x="1135" y="1996"/>
                  <a:ext cx="692" cy="710"/>
                </a:xfrm>
                <a:custGeom>
                  <a:avLst/>
                  <a:gdLst/>
                  <a:ahLst/>
                  <a:cxnLst>
                    <a:cxn ang="0">
                      <a:pos x="12" y="86"/>
                    </a:cxn>
                    <a:cxn ang="0">
                      <a:pos x="10" y="78"/>
                    </a:cxn>
                    <a:cxn ang="0">
                      <a:pos x="8" y="69"/>
                    </a:cxn>
                    <a:cxn ang="0">
                      <a:pos x="7" y="61"/>
                    </a:cxn>
                    <a:cxn ang="0">
                      <a:pos x="3" y="53"/>
                    </a:cxn>
                    <a:cxn ang="0">
                      <a:pos x="1" y="44"/>
                    </a:cxn>
                    <a:cxn ang="0">
                      <a:pos x="0" y="36"/>
                    </a:cxn>
                    <a:cxn ang="0">
                      <a:pos x="1" y="27"/>
                    </a:cxn>
                    <a:cxn ang="0">
                      <a:pos x="2" y="20"/>
                    </a:cxn>
                    <a:cxn ang="0">
                      <a:pos x="10" y="12"/>
                    </a:cxn>
                    <a:cxn ang="0">
                      <a:pos x="20" y="5"/>
                    </a:cxn>
                    <a:cxn ang="0">
                      <a:pos x="30" y="1"/>
                    </a:cxn>
                    <a:cxn ang="0">
                      <a:pos x="37" y="0"/>
                    </a:cxn>
                    <a:cxn ang="0">
                      <a:pos x="46" y="0"/>
                    </a:cxn>
                    <a:cxn ang="0">
                      <a:pos x="57" y="2"/>
                    </a:cxn>
                    <a:cxn ang="0">
                      <a:pos x="68" y="5"/>
                    </a:cxn>
                    <a:cxn ang="0">
                      <a:pos x="81" y="12"/>
                    </a:cxn>
                    <a:cxn ang="0">
                      <a:pos x="93" y="21"/>
                    </a:cxn>
                    <a:cxn ang="0">
                      <a:pos x="102" y="30"/>
                    </a:cxn>
                    <a:cxn ang="0">
                      <a:pos x="108" y="38"/>
                    </a:cxn>
                    <a:cxn ang="0">
                      <a:pos x="110" y="44"/>
                    </a:cxn>
                    <a:cxn ang="0">
                      <a:pos x="109" y="52"/>
                    </a:cxn>
                    <a:cxn ang="0">
                      <a:pos x="108" y="61"/>
                    </a:cxn>
                    <a:cxn ang="0">
                      <a:pos x="106" y="70"/>
                    </a:cxn>
                    <a:cxn ang="0">
                      <a:pos x="106" y="76"/>
                    </a:cxn>
                    <a:cxn ang="0">
                      <a:pos x="106" y="84"/>
                    </a:cxn>
                    <a:cxn ang="0">
                      <a:pos x="105" y="93"/>
                    </a:cxn>
                    <a:cxn ang="0">
                      <a:pos x="102" y="102"/>
                    </a:cxn>
                    <a:cxn ang="0">
                      <a:pos x="97" y="109"/>
                    </a:cxn>
                    <a:cxn ang="0">
                      <a:pos x="90" y="113"/>
                    </a:cxn>
                    <a:cxn ang="0">
                      <a:pos x="81" y="113"/>
                    </a:cxn>
                    <a:cxn ang="0">
                      <a:pos x="70" y="111"/>
                    </a:cxn>
                    <a:cxn ang="0">
                      <a:pos x="58" y="107"/>
                    </a:cxn>
                    <a:cxn ang="0">
                      <a:pos x="49" y="105"/>
                    </a:cxn>
                    <a:cxn ang="0">
                      <a:pos x="41" y="104"/>
                    </a:cxn>
                    <a:cxn ang="0">
                      <a:pos x="33" y="103"/>
                    </a:cxn>
                    <a:cxn ang="0">
                      <a:pos x="20" y="98"/>
                    </a:cxn>
                    <a:cxn ang="0">
                      <a:pos x="15" y="92"/>
                    </a:cxn>
                  </a:cxnLst>
                  <a:rect l="0" t="0" r="r" b="b"/>
                  <a:pathLst>
                    <a:path w="110" h="113">
                      <a:moveTo>
                        <a:pt x="15" y="90"/>
                      </a:moveTo>
                      <a:lnTo>
                        <a:pt x="12" y="86"/>
                      </a:lnTo>
                      <a:lnTo>
                        <a:pt x="11" y="82"/>
                      </a:lnTo>
                      <a:lnTo>
                        <a:pt x="10" y="78"/>
                      </a:lnTo>
                      <a:lnTo>
                        <a:pt x="9" y="73"/>
                      </a:lnTo>
                      <a:lnTo>
                        <a:pt x="8" y="69"/>
                      </a:lnTo>
                      <a:lnTo>
                        <a:pt x="8" y="65"/>
                      </a:lnTo>
                      <a:lnTo>
                        <a:pt x="7" y="61"/>
                      </a:lnTo>
                      <a:lnTo>
                        <a:pt x="5" y="57"/>
                      </a:lnTo>
                      <a:lnTo>
                        <a:pt x="3" y="53"/>
                      </a:lnTo>
                      <a:lnTo>
                        <a:pt x="2" y="48"/>
                      </a:lnTo>
                      <a:lnTo>
                        <a:pt x="1" y="44"/>
                      </a:lnTo>
                      <a:lnTo>
                        <a:pt x="0" y="40"/>
                      </a:lnTo>
                      <a:lnTo>
                        <a:pt x="0" y="36"/>
                      </a:lnTo>
                      <a:lnTo>
                        <a:pt x="0" y="31"/>
                      </a:lnTo>
                      <a:lnTo>
                        <a:pt x="1" y="27"/>
                      </a:lnTo>
                      <a:lnTo>
                        <a:pt x="1" y="23"/>
                      </a:lnTo>
                      <a:lnTo>
                        <a:pt x="2" y="20"/>
                      </a:lnTo>
                      <a:lnTo>
                        <a:pt x="5" y="16"/>
                      </a:lnTo>
                      <a:lnTo>
                        <a:pt x="10" y="12"/>
                      </a:lnTo>
                      <a:lnTo>
                        <a:pt x="14" y="8"/>
                      </a:lnTo>
                      <a:lnTo>
                        <a:pt x="20" y="5"/>
                      </a:lnTo>
                      <a:lnTo>
                        <a:pt x="25" y="3"/>
                      </a:lnTo>
                      <a:lnTo>
                        <a:pt x="30" y="1"/>
                      </a:lnTo>
                      <a:lnTo>
                        <a:pt x="34" y="0"/>
                      </a:lnTo>
                      <a:lnTo>
                        <a:pt x="37" y="0"/>
                      </a:lnTo>
                      <a:lnTo>
                        <a:pt x="41" y="0"/>
                      </a:lnTo>
                      <a:lnTo>
                        <a:pt x="46" y="0"/>
                      </a:lnTo>
                      <a:lnTo>
                        <a:pt x="51" y="1"/>
                      </a:lnTo>
                      <a:lnTo>
                        <a:pt x="57" y="2"/>
                      </a:lnTo>
                      <a:lnTo>
                        <a:pt x="62" y="3"/>
                      </a:lnTo>
                      <a:lnTo>
                        <a:pt x="68" y="5"/>
                      </a:lnTo>
                      <a:lnTo>
                        <a:pt x="75" y="8"/>
                      </a:lnTo>
                      <a:lnTo>
                        <a:pt x="81" y="12"/>
                      </a:lnTo>
                      <a:lnTo>
                        <a:pt x="87" y="16"/>
                      </a:lnTo>
                      <a:lnTo>
                        <a:pt x="93" y="21"/>
                      </a:lnTo>
                      <a:lnTo>
                        <a:pt x="98" y="26"/>
                      </a:lnTo>
                      <a:lnTo>
                        <a:pt x="102" y="30"/>
                      </a:lnTo>
                      <a:lnTo>
                        <a:pt x="106" y="35"/>
                      </a:lnTo>
                      <a:lnTo>
                        <a:pt x="108" y="38"/>
                      </a:lnTo>
                      <a:lnTo>
                        <a:pt x="109" y="41"/>
                      </a:lnTo>
                      <a:lnTo>
                        <a:pt x="110" y="44"/>
                      </a:lnTo>
                      <a:lnTo>
                        <a:pt x="109" y="48"/>
                      </a:lnTo>
                      <a:lnTo>
                        <a:pt x="109" y="52"/>
                      </a:lnTo>
                      <a:lnTo>
                        <a:pt x="108" y="57"/>
                      </a:lnTo>
                      <a:lnTo>
                        <a:pt x="108" y="61"/>
                      </a:lnTo>
                      <a:lnTo>
                        <a:pt x="107" y="66"/>
                      </a:lnTo>
                      <a:lnTo>
                        <a:pt x="106" y="70"/>
                      </a:lnTo>
                      <a:lnTo>
                        <a:pt x="106" y="73"/>
                      </a:lnTo>
                      <a:lnTo>
                        <a:pt x="106" y="76"/>
                      </a:lnTo>
                      <a:lnTo>
                        <a:pt x="106" y="80"/>
                      </a:lnTo>
                      <a:lnTo>
                        <a:pt x="106" y="84"/>
                      </a:lnTo>
                      <a:lnTo>
                        <a:pt x="106" y="88"/>
                      </a:lnTo>
                      <a:lnTo>
                        <a:pt x="105" y="93"/>
                      </a:lnTo>
                      <a:lnTo>
                        <a:pt x="104" y="97"/>
                      </a:lnTo>
                      <a:lnTo>
                        <a:pt x="102" y="102"/>
                      </a:lnTo>
                      <a:lnTo>
                        <a:pt x="100" y="106"/>
                      </a:lnTo>
                      <a:lnTo>
                        <a:pt x="97" y="109"/>
                      </a:lnTo>
                      <a:lnTo>
                        <a:pt x="93" y="111"/>
                      </a:lnTo>
                      <a:lnTo>
                        <a:pt x="90" y="113"/>
                      </a:lnTo>
                      <a:lnTo>
                        <a:pt x="86" y="113"/>
                      </a:lnTo>
                      <a:lnTo>
                        <a:pt x="81" y="113"/>
                      </a:lnTo>
                      <a:lnTo>
                        <a:pt x="76" y="112"/>
                      </a:lnTo>
                      <a:lnTo>
                        <a:pt x="70" y="111"/>
                      </a:lnTo>
                      <a:lnTo>
                        <a:pt x="64" y="109"/>
                      </a:lnTo>
                      <a:lnTo>
                        <a:pt x="58" y="107"/>
                      </a:lnTo>
                      <a:lnTo>
                        <a:pt x="53" y="106"/>
                      </a:lnTo>
                      <a:lnTo>
                        <a:pt x="49" y="105"/>
                      </a:lnTo>
                      <a:lnTo>
                        <a:pt x="45" y="105"/>
                      </a:lnTo>
                      <a:lnTo>
                        <a:pt x="41" y="104"/>
                      </a:lnTo>
                      <a:lnTo>
                        <a:pt x="37" y="104"/>
                      </a:lnTo>
                      <a:lnTo>
                        <a:pt x="33" y="103"/>
                      </a:lnTo>
                      <a:lnTo>
                        <a:pt x="28" y="102"/>
                      </a:lnTo>
                      <a:lnTo>
                        <a:pt x="20" y="98"/>
                      </a:lnTo>
                      <a:lnTo>
                        <a:pt x="16" y="94"/>
                      </a:lnTo>
                      <a:lnTo>
                        <a:pt x="15" y="92"/>
                      </a:lnTo>
                      <a:lnTo>
                        <a:pt x="15" y="90"/>
                      </a:lnTo>
                      <a:close/>
                    </a:path>
                  </a:pathLst>
                </a:custGeom>
                <a:noFill/>
                <a:ln w="19050" cap="flat" cmpd="sng">
                  <a:solidFill>
                    <a:schemeClr val="tx2"/>
                  </a:solidFill>
                  <a:prstDash val="sysDot"/>
                  <a:round/>
                  <a:headEnd/>
                  <a:tailEnd/>
                </a:ln>
              </p:spPr>
              <p:txBody>
                <a:bodyPr/>
                <a:lstStyle/>
                <a:p>
                  <a:endParaRPr lang="el-GR"/>
                </a:p>
              </p:txBody>
            </p:sp>
            <p:sp>
              <p:nvSpPr>
                <p:cNvPr id="58385" name="Freeform 17"/>
                <p:cNvSpPr>
                  <a:spLocks/>
                </p:cNvSpPr>
                <p:nvPr/>
              </p:nvSpPr>
              <p:spPr bwMode="auto">
                <a:xfrm>
                  <a:off x="1135" y="1996"/>
                  <a:ext cx="692" cy="710"/>
                </a:xfrm>
                <a:custGeom>
                  <a:avLst/>
                  <a:gdLst/>
                  <a:ahLst/>
                  <a:cxnLst>
                    <a:cxn ang="0">
                      <a:pos x="12" y="86"/>
                    </a:cxn>
                    <a:cxn ang="0">
                      <a:pos x="10" y="78"/>
                    </a:cxn>
                    <a:cxn ang="0">
                      <a:pos x="8" y="69"/>
                    </a:cxn>
                    <a:cxn ang="0">
                      <a:pos x="7" y="61"/>
                    </a:cxn>
                    <a:cxn ang="0">
                      <a:pos x="3" y="53"/>
                    </a:cxn>
                    <a:cxn ang="0">
                      <a:pos x="1" y="44"/>
                    </a:cxn>
                    <a:cxn ang="0">
                      <a:pos x="0" y="36"/>
                    </a:cxn>
                    <a:cxn ang="0">
                      <a:pos x="1" y="27"/>
                    </a:cxn>
                    <a:cxn ang="0">
                      <a:pos x="2" y="20"/>
                    </a:cxn>
                    <a:cxn ang="0">
                      <a:pos x="10" y="12"/>
                    </a:cxn>
                    <a:cxn ang="0">
                      <a:pos x="20" y="5"/>
                    </a:cxn>
                    <a:cxn ang="0">
                      <a:pos x="30" y="1"/>
                    </a:cxn>
                    <a:cxn ang="0">
                      <a:pos x="37" y="0"/>
                    </a:cxn>
                    <a:cxn ang="0">
                      <a:pos x="46" y="0"/>
                    </a:cxn>
                    <a:cxn ang="0">
                      <a:pos x="57" y="2"/>
                    </a:cxn>
                    <a:cxn ang="0">
                      <a:pos x="68" y="5"/>
                    </a:cxn>
                    <a:cxn ang="0">
                      <a:pos x="81" y="12"/>
                    </a:cxn>
                    <a:cxn ang="0">
                      <a:pos x="93" y="21"/>
                    </a:cxn>
                    <a:cxn ang="0">
                      <a:pos x="102" y="30"/>
                    </a:cxn>
                    <a:cxn ang="0">
                      <a:pos x="108" y="38"/>
                    </a:cxn>
                    <a:cxn ang="0">
                      <a:pos x="110" y="44"/>
                    </a:cxn>
                    <a:cxn ang="0">
                      <a:pos x="109" y="52"/>
                    </a:cxn>
                    <a:cxn ang="0">
                      <a:pos x="108" y="61"/>
                    </a:cxn>
                    <a:cxn ang="0">
                      <a:pos x="106" y="70"/>
                    </a:cxn>
                    <a:cxn ang="0">
                      <a:pos x="106" y="76"/>
                    </a:cxn>
                    <a:cxn ang="0">
                      <a:pos x="106" y="84"/>
                    </a:cxn>
                    <a:cxn ang="0">
                      <a:pos x="105" y="93"/>
                    </a:cxn>
                    <a:cxn ang="0">
                      <a:pos x="102" y="102"/>
                    </a:cxn>
                    <a:cxn ang="0">
                      <a:pos x="97" y="109"/>
                    </a:cxn>
                    <a:cxn ang="0">
                      <a:pos x="90" y="113"/>
                    </a:cxn>
                    <a:cxn ang="0">
                      <a:pos x="81" y="113"/>
                    </a:cxn>
                    <a:cxn ang="0">
                      <a:pos x="70" y="111"/>
                    </a:cxn>
                    <a:cxn ang="0">
                      <a:pos x="58" y="107"/>
                    </a:cxn>
                    <a:cxn ang="0">
                      <a:pos x="49" y="105"/>
                    </a:cxn>
                    <a:cxn ang="0">
                      <a:pos x="41" y="104"/>
                    </a:cxn>
                    <a:cxn ang="0">
                      <a:pos x="33" y="103"/>
                    </a:cxn>
                    <a:cxn ang="0">
                      <a:pos x="20" y="98"/>
                    </a:cxn>
                    <a:cxn ang="0">
                      <a:pos x="15" y="92"/>
                    </a:cxn>
                  </a:cxnLst>
                  <a:rect l="0" t="0" r="r" b="b"/>
                  <a:pathLst>
                    <a:path w="110" h="113">
                      <a:moveTo>
                        <a:pt x="15" y="90"/>
                      </a:moveTo>
                      <a:lnTo>
                        <a:pt x="12" y="86"/>
                      </a:lnTo>
                      <a:lnTo>
                        <a:pt x="11" y="82"/>
                      </a:lnTo>
                      <a:lnTo>
                        <a:pt x="10" y="78"/>
                      </a:lnTo>
                      <a:lnTo>
                        <a:pt x="9" y="73"/>
                      </a:lnTo>
                      <a:lnTo>
                        <a:pt x="8" y="69"/>
                      </a:lnTo>
                      <a:lnTo>
                        <a:pt x="8" y="65"/>
                      </a:lnTo>
                      <a:lnTo>
                        <a:pt x="7" y="61"/>
                      </a:lnTo>
                      <a:lnTo>
                        <a:pt x="5" y="57"/>
                      </a:lnTo>
                      <a:lnTo>
                        <a:pt x="3" y="53"/>
                      </a:lnTo>
                      <a:lnTo>
                        <a:pt x="2" y="48"/>
                      </a:lnTo>
                      <a:lnTo>
                        <a:pt x="1" y="44"/>
                      </a:lnTo>
                      <a:lnTo>
                        <a:pt x="0" y="40"/>
                      </a:lnTo>
                      <a:lnTo>
                        <a:pt x="0" y="36"/>
                      </a:lnTo>
                      <a:lnTo>
                        <a:pt x="0" y="31"/>
                      </a:lnTo>
                      <a:lnTo>
                        <a:pt x="1" y="27"/>
                      </a:lnTo>
                      <a:lnTo>
                        <a:pt x="1" y="23"/>
                      </a:lnTo>
                      <a:lnTo>
                        <a:pt x="2" y="20"/>
                      </a:lnTo>
                      <a:lnTo>
                        <a:pt x="5" y="16"/>
                      </a:lnTo>
                      <a:lnTo>
                        <a:pt x="10" y="12"/>
                      </a:lnTo>
                      <a:lnTo>
                        <a:pt x="14" y="8"/>
                      </a:lnTo>
                      <a:lnTo>
                        <a:pt x="20" y="5"/>
                      </a:lnTo>
                      <a:lnTo>
                        <a:pt x="25" y="3"/>
                      </a:lnTo>
                      <a:lnTo>
                        <a:pt x="30" y="1"/>
                      </a:lnTo>
                      <a:lnTo>
                        <a:pt x="34" y="0"/>
                      </a:lnTo>
                      <a:lnTo>
                        <a:pt x="37" y="0"/>
                      </a:lnTo>
                      <a:lnTo>
                        <a:pt x="41" y="0"/>
                      </a:lnTo>
                      <a:lnTo>
                        <a:pt x="46" y="0"/>
                      </a:lnTo>
                      <a:lnTo>
                        <a:pt x="51" y="1"/>
                      </a:lnTo>
                      <a:lnTo>
                        <a:pt x="57" y="2"/>
                      </a:lnTo>
                      <a:lnTo>
                        <a:pt x="62" y="3"/>
                      </a:lnTo>
                      <a:lnTo>
                        <a:pt x="68" y="5"/>
                      </a:lnTo>
                      <a:lnTo>
                        <a:pt x="75" y="8"/>
                      </a:lnTo>
                      <a:lnTo>
                        <a:pt x="81" y="12"/>
                      </a:lnTo>
                      <a:lnTo>
                        <a:pt x="87" y="16"/>
                      </a:lnTo>
                      <a:lnTo>
                        <a:pt x="93" y="21"/>
                      </a:lnTo>
                      <a:lnTo>
                        <a:pt x="98" y="26"/>
                      </a:lnTo>
                      <a:lnTo>
                        <a:pt x="102" y="30"/>
                      </a:lnTo>
                      <a:lnTo>
                        <a:pt x="106" y="35"/>
                      </a:lnTo>
                      <a:lnTo>
                        <a:pt x="108" y="38"/>
                      </a:lnTo>
                      <a:lnTo>
                        <a:pt x="109" y="41"/>
                      </a:lnTo>
                      <a:lnTo>
                        <a:pt x="110" y="44"/>
                      </a:lnTo>
                      <a:lnTo>
                        <a:pt x="109" y="48"/>
                      </a:lnTo>
                      <a:lnTo>
                        <a:pt x="109" y="52"/>
                      </a:lnTo>
                      <a:lnTo>
                        <a:pt x="108" y="57"/>
                      </a:lnTo>
                      <a:lnTo>
                        <a:pt x="108" y="61"/>
                      </a:lnTo>
                      <a:lnTo>
                        <a:pt x="107" y="66"/>
                      </a:lnTo>
                      <a:lnTo>
                        <a:pt x="106" y="70"/>
                      </a:lnTo>
                      <a:lnTo>
                        <a:pt x="106" y="73"/>
                      </a:lnTo>
                      <a:lnTo>
                        <a:pt x="106" y="76"/>
                      </a:lnTo>
                      <a:lnTo>
                        <a:pt x="106" y="80"/>
                      </a:lnTo>
                      <a:lnTo>
                        <a:pt x="106" y="84"/>
                      </a:lnTo>
                      <a:lnTo>
                        <a:pt x="106" y="88"/>
                      </a:lnTo>
                      <a:lnTo>
                        <a:pt x="105" y="93"/>
                      </a:lnTo>
                      <a:lnTo>
                        <a:pt x="104" y="97"/>
                      </a:lnTo>
                      <a:lnTo>
                        <a:pt x="102" y="102"/>
                      </a:lnTo>
                      <a:lnTo>
                        <a:pt x="100" y="106"/>
                      </a:lnTo>
                      <a:lnTo>
                        <a:pt x="97" y="109"/>
                      </a:lnTo>
                      <a:lnTo>
                        <a:pt x="93" y="111"/>
                      </a:lnTo>
                      <a:lnTo>
                        <a:pt x="90" y="113"/>
                      </a:lnTo>
                      <a:lnTo>
                        <a:pt x="86" y="113"/>
                      </a:lnTo>
                      <a:lnTo>
                        <a:pt x="81" y="113"/>
                      </a:lnTo>
                      <a:lnTo>
                        <a:pt x="76" y="112"/>
                      </a:lnTo>
                      <a:lnTo>
                        <a:pt x="70" y="111"/>
                      </a:lnTo>
                      <a:lnTo>
                        <a:pt x="64" y="109"/>
                      </a:lnTo>
                      <a:lnTo>
                        <a:pt x="58" y="107"/>
                      </a:lnTo>
                      <a:lnTo>
                        <a:pt x="53" y="106"/>
                      </a:lnTo>
                      <a:lnTo>
                        <a:pt x="49" y="105"/>
                      </a:lnTo>
                      <a:lnTo>
                        <a:pt x="45" y="105"/>
                      </a:lnTo>
                      <a:lnTo>
                        <a:pt x="41" y="104"/>
                      </a:lnTo>
                      <a:lnTo>
                        <a:pt x="37" y="104"/>
                      </a:lnTo>
                      <a:lnTo>
                        <a:pt x="33" y="103"/>
                      </a:lnTo>
                      <a:lnTo>
                        <a:pt x="28" y="102"/>
                      </a:lnTo>
                      <a:lnTo>
                        <a:pt x="20" y="98"/>
                      </a:lnTo>
                      <a:lnTo>
                        <a:pt x="16" y="94"/>
                      </a:lnTo>
                      <a:lnTo>
                        <a:pt x="15" y="92"/>
                      </a:lnTo>
                      <a:lnTo>
                        <a:pt x="15" y="90"/>
                      </a:lnTo>
                    </a:path>
                  </a:pathLst>
                </a:custGeom>
                <a:noFill/>
                <a:ln w="19050" cap="flat" cmpd="sng">
                  <a:solidFill>
                    <a:schemeClr val="tx2"/>
                  </a:solidFill>
                  <a:prstDash val="sysDot"/>
                  <a:round/>
                  <a:headEnd/>
                  <a:tailEnd/>
                </a:ln>
              </p:spPr>
              <p:txBody>
                <a:bodyPr/>
                <a:lstStyle/>
                <a:p>
                  <a:endParaRPr lang="el-GR"/>
                </a:p>
              </p:txBody>
            </p:sp>
            <p:sp>
              <p:nvSpPr>
                <p:cNvPr id="58386" name="Freeform 18"/>
                <p:cNvSpPr>
                  <a:spLocks/>
                </p:cNvSpPr>
                <p:nvPr/>
              </p:nvSpPr>
              <p:spPr bwMode="auto">
                <a:xfrm>
                  <a:off x="1500" y="2486"/>
                  <a:ext cx="207" cy="88"/>
                </a:xfrm>
                <a:custGeom>
                  <a:avLst/>
                  <a:gdLst/>
                  <a:ahLst/>
                  <a:cxnLst>
                    <a:cxn ang="0">
                      <a:pos x="0" y="14"/>
                    </a:cxn>
                    <a:cxn ang="0">
                      <a:pos x="1" y="11"/>
                    </a:cxn>
                    <a:cxn ang="0">
                      <a:pos x="3" y="8"/>
                    </a:cxn>
                    <a:cxn ang="0">
                      <a:pos x="6" y="5"/>
                    </a:cxn>
                    <a:cxn ang="0">
                      <a:pos x="9" y="2"/>
                    </a:cxn>
                    <a:cxn ang="0">
                      <a:pos x="14" y="0"/>
                    </a:cxn>
                    <a:cxn ang="0">
                      <a:pos x="19" y="0"/>
                    </a:cxn>
                    <a:cxn ang="0">
                      <a:pos x="26" y="2"/>
                    </a:cxn>
                    <a:cxn ang="0">
                      <a:pos x="33" y="7"/>
                    </a:cxn>
                  </a:cxnLst>
                  <a:rect l="0" t="0" r="r" b="b"/>
                  <a:pathLst>
                    <a:path w="33" h="14">
                      <a:moveTo>
                        <a:pt x="0" y="14"/>
                      </a:moveTo>
                      <a:lnTo>
                        <a:pt x="1" y="11"/>
                      </a:lnTo>
                      <a:lnTo>
                        <a:pt x="3" y="8"/>
                      </a:lnTo>
                      <a:lnTo>
                        <a:pt x="6" y="5"/>
                      </a:lnTo>
                      <a:lnTo>
                        <a:pt x="9" y="2"/>
                      </a:lnTo>
                      <a:lnTo>
                        <a:pt x="14" y="0"/>
                      </a:lnTo>
                      <a:lnTo>
                        <a:pt x="19" y="0"/>
                      </a:lnTo>
                      <a:lnTo>
                        <a:pt x="26" y="2"/>
                      </a:lnTo>
                      <a:lnTo>
                        <a:pt x="33" y="7"/>
                      </a:lnTo>
                    </a:path>
                  </a:pathLst>
                </a:custGeom>
                <a:noFill/>
                <a:ln w="19050" cap="flat" cmpd="sng">
                  <a:solidFill>
                    <a:schemeClr val="tx2"/>
                  </a:solidFill>
                  <a:prstDash val="sysDot"/>
                  <a:round/>
                  <a:headEnd/>
                  <a:tailEnd/>
                </a:ln>
              </p:spPr>
              <p:txBody>
                <a:bodyPr/>
                <a:lstStyle/>
                <a:p>
                  <a:endParaRPr lang="el-GR"/>
                </a:p>
              </p:txBody>
            </p:sp>
            <p:sp>
              <p:nvSpPr>
                <p:cNvPr id="58387" name="Freeform 19"/>
                <p:cNvSpPr>
                  <a:spLocks/>
                </p:cNvSpPr>
                <p:nvPr/>
              </p:nvSpPr>
              <p:spPr bwMode="auto">
                <a:xfrm>
                  <a:off x="1374" y="2505"/>
                  <a:ext cx="132" cy="44"/>
                </a:xfrm>
                <a:custGeom>
                  <a:avLst/>
                  <a:gdLst/>
                  <a:ahLst/>
                  <a:cxnLst>
                    <a:cxn ang="0">
                      <a:pos x="21" y="7"/>
                    </a:cxn>
                    <a:cxn ang="0">
                      <a:pos x="18" y="2"/>
                    </a:cxn>
                    <a:cxn ang="0">
                      <a:pos x="12" y="0"/>
                    </a:cxn>
                    <a:cxn ang="0">
                      <a:pos x="5" y="0"/>
                    </a:cxn>
                    <a:cxn ang="0">
                      <a:pos x="0" y="2"/>
                    </a:cxn>
                  </a:cxnLst>
                  <a:rect l="0" t="0" r="r" b="b"/>
                  <a:pathLst>
                    <a:path w="21" h="7">
                      <a:moveTo>
                        <a:pt x="21" y="7"/>
                      </a:moveTo>
                      <a:lnTo>
                        <a:pt x="18" y="2"/>
                      </a:lnTo>
                      <a:lnTo>
                        <a:pt x="12" y="0"/>
                      </a:lnTo>
                      <a:lnTo>
                        <a:pt x="5" y="0"/>
                      </a:lnTo>
                      <a:lnTo>
                        <a:pt x="0" y="2"/>
                      </a:lnTo>
                    </a:path>
                  </a:pathLst>
                </a:custGeom>
                <a:noFill/>
                <a:ln w="19050" cap="flat" cmpd="sng">
                  <a:solidFill>
                    <a:schemeClr val="tx2"/>
                  </a:solidFill>
                  <a:prstDash val="sysDot"/>
                  <a:round/>
                  <a:headEnd/>
                  <a:tailEnd/>
                </a:ln>
              </p:spPr>
              <p:txBody>
                <a:bodyPr/>
                <a:lstStyle/>
                <a:p>
                  <a:endParaRPr lang="el-GR"/>
                </a:p>
              </p:txBody>
            </p:sp>
            <p:sp>
              <p:nvSpPr>
                <p:cNvPr id="58388" name="Freeform 20"/>
                <p:cNvSpPr>
                  <a:spLocks/>
                </p:cNvSpPr>
                <p:nvPr/>
              </p:nvSpPr>
              <p:spPr bwMode="auto">
                <a:xfrm>
                  <a:off x="1475" y="2147"/>
                  <a:ext cx="94" cy="371"/>
                </a:xfrm>
                <a:custGeom>
                  <a:avLst/>
                  <a:gdLst/>
                  <a:ahLst/>
                  <a:cxnLst>
                    <a:cxn ang="0">
                      <a:pos x="9" y="59"/>
                    </a:cxn>
                    <a:cxn ang="0">
                      <a:pos x="8" y="56"/>
                    </a:cxn>
                    <a:cxn ang="0">
                      <a:pos x="6" y="54"/>
                    </a:cxn>
                    <a:cxn ang="0">
                      <a:pos x="4" y="51"/>
                    </a:cxn>
                    <a:cxn ang="0">
                      <a:pos x="3" y="47"/>
                    </a:cxn>
                    <a:cxn ang="0">
                      <a:pos x="1" y="43"/>
                    </a:cxn>
                    <a:cxn ang="0">
                      <a:pos x="0" y="38"/>
                    </a:cxn>
                    <a:cxn ang="0">
                      <a:pos x="0" y="33"/>
                    </a:cxn>
                    <a:cxn ang="0">
                      <a:pos x="0" y="27"/>
                    </a:cxn>
                    <a:cxn ang="0">
                      <a:pos x="0" y="16"/>
                    </a:cxn>
                    <a:cxn ang="0">
                      <a:pos x="3" y="8"/>
                    </a:cxn>
                    <a:cxn ang="0">
                      <a:pos x="7" y="2"/>
                    </a:cxn>
                    <a:cxn ang="0">
                      <a:pos x="15" y="0"/>
                    </a:cxn>
                  </a:cxnLst>
                  <a:rect l="0" t="0" r="r" b="b"/>
                  <a:pathLst>
                    <a:path w="15" h="59">
                      <a:moveTo>
                        <a:pt x="9" y="59"/>
                      </a:moveTo>
                      <a:lnTo>
                        <a:pt x="8" y="56"/>
                      </a:lnTo>
                      <a:lnTo>
                        <a:pt x="6" y="54"/>
                      </a:lnTo>
                      <a:lnTo>
                        <a:pt x="4" y="51"/>
                      </a:lnTo>
                      <a:lnTo>
                        <a:pt x="3" y="47"/>
                      </a:lnTo>
                      <a:lnTo>
                        <a:pt x="1" y="43"/>
                      </a:lnTo>
                      <a:lnTo>
                        <a:pt x="0" y="38"/>
                      </a:lnTo>
                      <a:lnTo>
                        <a:pt x="0" y="33"/>
                      </a:lnTo>
                      <a:lnTo>
                        <a:pt x="0" y="27"/>
                      </a:lnTo>
                      <a:lnTo>
                        <a:pt x="0" y="16"/>
                      </a:lnTo>
                      <a:lnTo>
                        <a:pt x="3" y="8"/>
                      </a:lnTo>
                      <a:lnTo>
                        <a:pt x="7" y="2"/>
                      </a:lnTo>
                      <a:lnTo>
                        <a:pt x="15" y="0"/>
                      </a:lnTo>
                    </a:path>
                  </a:pathLst>
                </a:custGeom>
                <a:noFill/>
                <a:ln w="19050" cap="flat" cmpd="sng">
                  <a:solidFill>
                    <a:schemeClr val="tx2"/>
                  </a:solidFill>
                  <a:prstDash val="sysDot"/>
                  <a:round/>
                  <a:headEnd/>
                  <a:tailEnd/>
                </a:ln>
              </p:spPr>
              <p:txBody>
                <a:bodyPr/>
                <a:lstStyle/>
                <a:p>
                  <a:endParaRPr lang="el-GR"/>
                </a:p>
              </p:txBody>
            </p:sp>
            <p:sp>
              <p:nvSpPr>
                <p:cNvPr id="58389" name="Freeform 21"/>
                <p:cNvSpPr>
                  <a:spLocks/>
                </p:cNvSpPr>
                <p:nvPr/>
              </p:nvSpPr>
              <p:spPr bwMode="auto">
                <a:xfrm>
                  <a:off x="1462" y="2084"/>
                  <a:ext cx="57" cy="82"/>
                </a:xfrm>
                <a:custGeom>
                  <a:avLst/>
                  <a:gdLst/>
                  <a:ahLst/>
                  <a:cxnLst>
                    <a:cxn ang="0">
                      <a:pos x="0" y="0"/>
                    </a:cxn>
                    <a:cxn ang="0">
                      <a:pos x="3" y="2"/>
                    </a:cxn>
                    <a:cxn ang="0">
                      <a:pos x="6" y="5"/>
                    </a:cxn>
                    <a:cxn ang="0">
                      <a:pos x="8" y="9"/>
                    </a:cxn>
                    <a:cxn ang="0">
                      <a:pos x="9" y="13"/>
                    </a:cxn>
                  </a:cxnLst>
                  <a:rect l="0" t="0" r="r" b="b"/>
                  <a:pathLst>
                    <a:path w="9" h="13">
                      <a:moveTo>
                        <a:pt x="0" y="0"/>
                      </a:moveTo>
                      <a:lnTo>
                        <a:pt x="3" y="2"/>
                      </a:lnTo>
                      <a:lnTo>
                        <a:pt x="6" y="5"/>
                      </a:lnTo>
                      <a:lnTo>
                        <a:pt x="8" y="9"/>
                      </a:lnTo>
                      <a:lnTo>
                        <a:pt x="9" y="13"/>
                      </a:lnTo>
                    </a:path>
                  </a:pathLst>
                </a:custGeom>
                <a:noFill/>
                <a:ln w="19050" cap="flat" cmpd="sng">
                  <a:solidFill>
                    <a:schemeClr val="tx2"/>
                  </a:solidFill>
                  <a:prstDash val="sysDot"/>
                  <a:round/>
                  <a:headEnd/>
                  <a:tailEnd/>
                </a:ln>
              </p:spPr>
              <p:txBody>
                <a:bodyPr/>
                <a:lstStyle/>
                <a:p>
                  <a:endParaRPr lang="el-GR"/>
                </a:p>
              </p:txBody>
            </p:sp>
            <p:sp>
              <p:nvSpPr>
                <p:cNvPr id="58390" name="Freeform 22"/>
                <p:cNvSpPr>
                  <a:spLocks/>
                </p:cNvSpPr>
                <p:nvPr/>
              </p:nvSpPr>
              <p:spPr bwMode="auto">
                <a:xfrm>
                  <a:off x="1519" y="2072"/>
                  <a:ext cx="25" cy="94"/>
                </a:xfrm>
                <a:custGeom>
                  <a:avLst/>
                  <a:gdLst/>
                  <a:ahLst/>
                  <a:cxnLst>
                    <a:cxn ang="0">
                      <a:pos x="4" y="0"/>
                    </a:cxn>
                    <a:cxn ang="0">
                      <a:pos x="3" y="3"/>
                    </a:cxn>
                    <a:cxn ang="0">
                      <a:pos x="2" y="8"/>
                    </a:cxn>
                    <a:cxn ang="0">
                      <a:pos x="1" y="12"/>
                    </a:cxn>
                    <a:cxn ang="0">
                      <a:pos x="0" y="15"/>
                    </a:cxn>
                  </a:cxnLst>
                  <a:rect l="0" t="0" r="r" b="b"/>
                  <a:pathLst>
                    <a:path w="4" h="15">
                      <a:moveTo>
                        <a:pt x="4" y="0"/>
                      </a:moveTo>
                      <a:lnTo>
                        <a:pt x="3" y="3"/>
                      </a:lnTo>
                      <a:lnTo>
                        <a:pt x="2" y="8"/>
                      </a:lnTo>
                      <a:lnTo>
                        <a:pt x="1" y="12"/>
                      </a:lnTo>
                      <a:lnTo>
                        <a:pt x="0" y="15"/>
                      </a:lnTo>
                    </a:path>
                  </a:pathLst>
                </a:custGeom>
                <a:noFill/>
                <a:ln w="19050" cap="flat" cmpd="sng">
                  <a:solidFill>
                    <a:schemeClr val="tx2"/>
                  </a:solidFill>
                  <a:prstDash val="sysDot"/>
                  <a:round/>
                  <a:headEnd/>
                  <a:tailEnd/>
                </a:ln>
              </p:spPr>
              <p:txBody>
                <a:bodyPr/>
                <a:lstStyle/>
                <a:p>
                  <a:endParaRPr lang="el-GR"/>
                </a:p>
              </p:txBody>
            </p:sp>
            <p:sp>
              <p:nvSpPr>
                <p:cNvPr id="58391" name="Freeform 23"/>
                <p:cNvSpPr>
                  <a:spLocks/>
                </p:cNvSpPr>
                <p:nvPr/>
              </p:nvSpPr>
              <p:spPr bwMode="auto">
                <a:xfrm>
                  <a:off x="1324" y="2260"/>
                  <a:ext cx="145" cy="44"/>
                </a:xfrm>
                <a:custGeom>
                  <a:avLst/>
                  <a:gdLst/>
                  <a:ahLst/>
                  <a:cxnLst>
                    <a:cxn ang="0">
                      <a:pos x="0" y="2"/>
                    </a:cxn>
                    <a:cxn ang="0">
                      <a:pos x="5" y="0"/>
                    </a:cxn>
                    <a:cxn ang="0">
                      <a:pos x="12" y="0"/>
                    </a:cxn>
                    <a:cxn ang="0">
                      <a:pos x="18" y="3"/>
                    </a:cxn>
                    <a:cxn ang="0">
                      <a:pos x="23" y="7"/>
                    </a:cxn>
                  </a:cxnLst>
                  <a:rect l="0" t="0" r="r" b="b"/>
                  <a:pathLst>
                    <a:path w="23" h="7">
                      <a:moveTo>
                        <a:pt x="0" y="2"/>
                      </a:moveTo>
                      <a:lnTo>
                        <a:pt x="5" y="0"/>
                      </a:lnTo>
                      <a:lnTo>
                        <a:pt x="12" y="0"/>
                      </a:lnTo>
                      <a:lnTo>
                        <a:pt x="18" y="3"/>
                      </a:lnTo>
                      <a:lnTo>
                        <a:pt x="23" y="7"/>
                      </a:lnTo>
                    </a:path>
                  </a:pathLst>
                </a:custGeom>
                <a:noFill/>
                <a:ln w="19050" cap="flat" cmpd="sng">
                  <a:solidFill>
                    <a:schemeClr val="tx2"/>
                  </a:solidFill>
                  <a:prstDash val="sysDot"/>
                  <a:round/>
                  <a:headEnd/>
                  <a:tailEnd/>
                </a:ln>
              </p:spPr>
              <p:txBody>
                <a:bodyPr/>
                <a:lstStyle/>
                <a:p>
                  <a:endParaRPr lang="el-GR"/>
                </a:p>
              </p:txBody>
            </p:sp>
          </p:grpSp>
          <p:grpSp>
            <p:nvGrpSpPr>
              <p:cNvPr id="6" name="Group 24"/>
              <p:cNvGrpSpPr>
                <a:grpSpLocks/>
              </p:cNvGrpSpPr>
              <p:nvPr/>
            </p:nvGrpSpPr>
            <p:grpSpPr bwMode="auto">
              <a:xfrm>
                <a:off x="1695" y="1009"/>
                <a:ext cx="323" cy="297"/>
                <a:chOff x="1318" y="1468"/>
                <a:chExt cx="622" cy="572"/>
              </a:xfrm>
            </p:grpSpPr>
            <p:sp>
              <p:nvSpPr>
                <p:cNvPr id="58393" name="Freeform 25"/>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close/>
                    </a:path>
                  </a:pathLst>
                </a:custGeom>
                <a:noFill/>
                <a:ln w="19050" cap="flat" cmpd="sng">
                  <a:solidFill>
                    <a:schemeClr val="tx2"/>
                  </a:solidFill>
                  <a:prstDash val="sysDot"/>
                  <a:round/>
                  <a:headEnd/>
                  <a:tailEnd/>
                </a:ln>
              </p:spPr>
              <p:txBody>
                <a:bodyPr/>
                <a:lstStyle/>
                <a:p>
                  <a:endParaRPr lang="el-GR"/>
                </a:p>
              </p:txBody>
            </p:sp>
            <p:sp>
              <p:nvSpPr>
                <p:cNvPr id="58394" name="Freeform 26"/>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path>
                  </a:pathLst>
                </a:custGeom>
                <a:noFill/>
                <a:ln w="19050" cap="flat" cmpd="sng">
                  <a:solidFill>
                    <a:schemeClr val="tx2"/>
                  </a:solidFill>
                  <a:prstDash val="sysDot"/>
                  <a:round/>
                  <a:headEnd/>
                  <a:tailEnd/>
                </a:ln>
              </p:spPr>
              <p:txBody>
                <a:bodyPr/>
                <a:lstStyle/>
                <a:p>
                  <a:endParaRPr lang="el-GR"/>
                </a:p>
              </p:txBody>
            </p:sp>
            <p:sp>
              <p:nvSpPr>
                <p:cNvPr id="58395" name="Freeform 27"/>
                <p:cNvSpPr>
                  <a:spLocks/>
                </p:cNvSpPr>
                <p:nvPr/>
              </p:nvSpPr>
              <p:spPr bwMode="auto">
                <a:xfrm>
                  <a:off x="1425" y="1594"/>
                  <a:ext cx="232" cy="302"/>
                </a:xfrm>
                <a:custGeom>
                  <a:avLst/>
                  <a:gdLst/>
                  <a:ahLst/>
                  <a:cxnLst>
                    <a:cxn ang="0">
                      <a:pos x="37" y="0"/>
                    </a:cxn>
                    <a:cxn ang="0">
                      <a:pos x="37" y="6"/>
                    </a:cxn>
                    <a:cxn ang="0">
                      <a:pos x="36" y="12"/>
                    </a:cxn>
                    <a:cxn ang="0">
                      <a:pos x="35" y="18"/>
                    </a:cxn>
                    <a:cxn ang="0">
                      <a:pos x="33" y="22"/>
                    </a:cxn>
                    <a:cxn ang="0">
                      <a:pos x="31" y="26"/>
                    </a:cxn>
                    <a:cxn ang="0">
                      <a:pos x="27" y="32"/>
                    </a:cxn>
                    <a:cxn ang="0">
                      <a:pos x="23" y="38"/>
                    </a:cxn>
                    <a:cxn ang="0">
                      <a:pos x="16" y="43"/>
                    </a:cxn>
                    <a:cxn ang="0">
                      <a:pos x="11" y="46"/>
                    </a:cxn>
                    <a:cxn ang="0">
                      <a:pos x="8" y="48"/>
                    </a:cxn>
                    <a:cxn ang="0">
                      <a:pos x="5" y="48"/>
                    </a:cxn>
                    <a:cxn ang="0">
                      <a:pos x="0" y="47"/>
                    </a:cxn>
                  </a:cxnLst>
                  <a:rect l="0" t="0" r="r" b="b"/>
                  <a:pathLst>
                    <a:path w="37" h="48">
                      <a:moveTo>
                        <a:pt x="37" y="0"/>
                      </a:moveTo>
                      <a:lnTo>
                        <a:pt x="37" y="6"/>
                      </a:lnTo>
                      <a:lnTo>
                        <a:pt x="36" y="12"/>
                      </a:lnTo>
                      <a:lnTo>
                        <a:pt x="35" y="18"/>
                      </a:lnTo>
                      <a:lnTo>
                        <a:pt x="33" y="22"/>
                      </a:lnTo>
                      <a:lnTo>
                        <a:pt x="31" y="26"/>
                      </a:lnTo>
                      <a:lnTo>
                        <a:pt x="27" y="32"/>
                      </a:lnTo>
                      <a:lnTo>
                        <a:pt x="23" y="38"/>
                      </a:lnTo>
                      <a:lnTo>
                        <a:pt x="16" y="43"/>
                      </a:lnTo>
                      <a:lnTo>
                        <a:pt x="11" y="46"/>
                      </a:lnTo>
                      <a:lnTo>
                        <a:pt x="8" y="48"/>
                      </a:lnTo>
                      <a:lnTo>
                        <a:pt x="5" y="48"/>
                      </a:lnTo>
                      <a:lnTo>
                        <a:pt x="0" y="47"/>
                      </a:lnTo>
                    </a:path>
                  </a:pathLst>
                </a:custGeom>
                <a:noFill/>
                <a:ln w="19050" cap="flat" cmpd="sng">
                  <a:solidFill>
                    <a:schemeClr val="tx2"/>
                  </a:solidFill>
                  <a:prstDash val="sysDot"/>
                  <a:round/>
                  <a:headEnd/>
                  <a:tailEnd/>
                </a:ln>
              </p:spPr>
              <p:txBody>
                <a:bodyPr/>
                <a:lstStyle/>
                <a:p>
                  <a:endParaRPr lang="el-GR"/>
                </a:p>
              </p:txBody>
            </p:sp>
            <p:sp>
              <p:nvSpPr>
                <p:cNvPr id="58396" name="Freeform 28"/>
                <p:cNvSpPr>
                  <a:spLocks/>
                </p:cNvSpPr>
                <p:nvPr/>
              </p:nvSpPr>
              <p:spPr bwMode="auto">
                <a:xfrm>
                  <a:off x="1569" y="1575"/>
                  <a:ext cx="82" cy="126"/>
                </a:xfrm>
                <a:custGeom>
                  <a:avLst/>
                  <a:gdLst/>
                  <a:ahLst/>
                  <a:cxnLst>
                    <a:cxn ang="0">
                      <a:pos x="0" y="0"/>
                    </a:cxn>
                    <a:cxn ang="0">
                      <a:pos x="2" y="4"/>
                    </a:cxn>
                    <a:cxn ang="0">
                      <a:pos x="3" y="7"/>
                    </a:cxn>
                    <a:cxn ang="0">
                      <a:pos x="5" y="9"/>
                    </a:cxn>
                    <a:cxn ang="0">
                      <a:pos x="7" y="12"/>
                    </a:cxn>
                    <a:cxn ang="0">
                      <a:pos x="9" y="14"/>
                    </a:cxn>
                    <a:cxn ang="0">
                      <a:pos x="11" y="16"/>
                    </a:cxn>
                    <a:cxn ang="0">
                      <a:pos x="13" y="18"/>
                    </a:cxn>
                    <a:cxn ang="0">
                      <a:pos x="13" y="20"/>
                    </a:cxn>
                  </a:cxnLst>
                  <a:rect l="0" t="0" r="r" b="b"/>
                  <a:pathLst>
                    <a:path w="13" h="20">
                      <a:moveTo>
                        <a:pt x="0" y="0"/>
                      </a:moveTo>
                      <a:lnTo>
                        <a:pt x="2" y="4"/>
                      </a:lnTo>
                      <a:lnTo>
                        <a:pt x="3" y="7"/>
                      </a:lnTo>
                      <a:lnTo>
                        <a:pt x="5" y="9"/>
                      </a:lnTo>
                      <a:lnTo>
                        <a:pt x="7" y="12"/>
                      </a:lnTo>
                      <a:lnTo>
                        <a:pt x="9" y="14"/>
                      </a:lnTo>
                      <a:lnTo>
                        <a:pt x="11" y="16"/>
                      </a:lnTo>
                      <a:lnTo>
                        <a:pt x="13" y="18"/>
                      </a:lnTo>
                      <a:lnTo>
                        <a:pt x="13" y="20"/>
                      </a:lnTo>
                    </a:path>
                  </a:pathLst>
                </a:custGeom>
                <a:noFill/>
                <a:ln w="19050" cap="flat" cmpd="sng">
                  <a:solidFill>
                    <a:schemeClr val="tx2"/>
                  </a:solidFill>
                  <a:prstDash val="sysDot"/>
                  <a:round/>
                  <a:headEnd/>
                  <a:tailEnd/>
                </a:ln>
              </p:spPr>
              <p:txBody>
                <a:bodyPr/>
                <a:lstStyle/>
                <a:p>
                  <a:endParaRPr lang="el-GR"/>
                </a:p>
              </p:txBody>
            </p:sp>
            <p:sp>
              <p:nvSpPr>
                <p:cNvPr id="58397" name="Freeform 29"/>
                <p:cNvSpPr>
                  <a:spLocks/>
                </p:cNvSpPr>
                <p:nvPr/>
              </p:nvSpPr>
              <p:spPr bwMode="auto">
                <a:xfrm>
                  <a:off x="1613" y="1682"/>
                  <a:ext cx="101" cy="176"/>
                </a:xfrm>
                <a:custGeom>
                  <a:avLst/>
                  <a:gdLst/>
                  <a:ahLst/>
                  <a:cxnLst>
                    <a:cxn ang="0">
                      <a:pos x="16" y="0"/>
                    </a:cxn>
                    <a:cxn ang="0">
                      <a:pos x="10" y="2"/>
                    </a:cxn>
                    <a:cxn ang="0">
                      <a:pos x="3" y="6"/>
                    </a:cxn>
                    <a:cxn ang="0">
                      <a:pos x="0" y="15"/>
                    </a:cxn>
                    <a:cxn ang="0">
                      <a:pos x="6" y="28"/>
                    </a:cxn>
                  </a:cxnLst>
                  <a:rect l="0" t="0" r="r" b="b"/>
                  <a:pathLst>
                    <a:path w="16" h="28">
                      <a:moveTo>
                        <a:pt x="16" y="0"/>
                      </a:moveTo>
                      <a:lnTo>
                        <a:pt x="10" y="2"/>
                      </a:lnTo>
                      <a:lnTo>
                        <a:pt x="3" y="6"/>
                      </a:lnTo>
                      <a:lnTo>
                        <a:pt x="0" y="15"/>
                      </a:lnTo>
                      <a:lnTo>
                        <a:pt x="6" y="28"/>
                      </a:lnTo>
                    </a:path>
                  </a:pathLst>
                </a:custGeom>
                <a:noFill/>
                <a:ln w="19050" cap="flat" cmpd="sng">
                  <a:solidFill>
                    <a:schemeClr val="tx2"/>
                  </a:solidFill>
                  <a:prstDash val="sysDot"/>
                  <a:round/>
                  <a:headEnd/>
                  <a:tailEnd/>
                </a:ln>
              </p:spPr>
              <p:txBody>
                <a:bodyPr/>
                <a:lstStyle/>
                <a:p>
                  <a:endParaRPr lang="el-GR"/>
                </a:p>
              </p:txBody>
            </p:sp>
            <p:sp>
              <p:nvSpPr>
                <p:cNvPr id="58398" name="Freeform 30"/>
                <p:cNvSpPr>
                  <a:spLocks/>
                </p:cNvSpPr>
                <p:nvPr/>
              </p:nvSpPr>
              <p:spPr bwMode="auto">
                <a:xfrm>
                  <a:off x="1456" y="1808"/>
                  <a:ext cx="157" cy="132"/>
                </a:xfrm>
                <a:custGeom>
                  <a:avLst/>
                  <a:gdLst/>
                  <a:ahLst/>
                  <a:cxnLst>
                    <a:cxn ang="0">
                      <a:pos x="0" y="0"/>
                    </a:cxn>
                    <a:cxn ang="0">
                      <a:pos x="3" y="3"/>
                    </a:cxn>
                    <a:cxn ang="0">
                      <a:pos x="7" y="5"/>
                    </a:cxn>
                    <a:cxn ang="0">
                      <a:pos x="10" y="6"/>
                    </a:cxn>
                    <a:cxn ang="0">
                      <a:pos x="13" y="7"/>
                    </a:cxn>
                    <a:cxn ang="0">
                      <a:pos x="15" y="7"/>
                    </a:cxn>
                    <a:cxn ang="0">
                      <a:pos x="15" y="9"/>
                    </a:cxn>
                    <a:cxn ang="0">
                      <a:pos x="15" y="12"/>
                    </a:cxn>
                    <a:cxn ang="0">
                      <a:pos x="16" y="15"/>
                    </a:cxn>
                    <a:cxn ang="0">
                      <a:pos x="17" y="18"/>
                    </a:cxn>
                    <a:cxn ang="0">
                      <a:pos x="19" y="20"/>
                    </a:cxn>
                    <a:cxn ang="0">
                      <a:pos x="22" y="21"/>
                    </a:cxn>
                    <a:cxn ang="0">
                      <a:pos x="25" y="21"/>
                    </a:cxn>
                  </a:cxnLst>
                  <a:rect l="0" t="0" r="r" b="b"/>
                  <a:pathLst>
                    <a:path w="25" h="21">
                      <a:moveTo>
                        <a:pt x="0" y="0"/>
                      </a:moveTo>
                      <a:lnTo>
                        <a:pt x="3" y="3"/>
                      </a:lnTo>
                      <a:lnTo>
                        <a:pt x="7" y="5"/>
                      </a:lnTo>
                      <a:lnTo>
                        <a:pt x="10" y="6"/>
                      </a:lnTo>
                      <a:lnTo>
                        <a:pt x="13" y="7"/>
                      </a:lnTo>
                      <a:lnTo>
                        <a:pt x="15" y="7"/>
                      </a:lnTo>
                      <a:lnTo>
                        <a:pt x="15" y="9"/>
                      </a:lnTo>
                      <a:lnTo>
                        <a:pt x="15" y="12"/>
                      </a:lnTo>
                      <a:lnTo>
                        <a:pt x="16" y="15"/>
                      </a:lnTo>
                      <a:lnTo>
                        <a:pt x="17" y="18"/>
                      </a:lnTo>
                      <a:lnTo>
                        <a:pt x="19" y="20"/>
                      </a:lnTo>
                      <a:lnTo>
                        <a:pt x="22" y="21"/>
                      </a:lnTo>
                      <a:lnTo>
                        <a:pt x="25" y="21"/>
                      </a:lnTo>
                    </a:path>
                  </a:pathLst>
                </a:custGeom>
                <a:noFill/>
                <a:ln w="19050" cap="flat" cmpd="sng">
                  <a:solidFill>
                    <a:schemeClr val="tx2"/>
                  </a:solidFill>
                  <a:prstDash val="sysDot"/>
                  <a:round/>
                  <a:headEnd/>
                  <a:tailEnd/>
                </a:ln>
              </p:spPr>
              <p:txBody>
                <a:bodyPr/>
                <a:lstStyle/>
                <a:p>
                  <a:endParaRPr lang="el-GR"/>
                </a:p>
              </p:txBody>
            </p:sp>
          </p:grpSp>
          <p:grpSp>
            <p:nvGrpSpPr>
              <p:cNvPr id="7" name="Group 31"/>
              <p:cNvGrpSpPr>
                <a:grpSpLocks/>
              </p:cNvGrpSpPr>
              <p:nvPr/>
            </p:nvGrpSpPr>
            <p:grpSpPr bwMode="auto">
              <a:xfrm flipH="1">
                <a:off x="3308" y="736"/>
                <a:ext cx="323" cy="297"/>
                <a:chOff x="1318" y="1468"/>
                <a:chExt cx="622" cy="572"/>
              </a:xfrm>
            </p:grpSpPr>
            <p:sp>
              <p:nvSpPr>
                <p:cNvPr id="58400" name="Freeform 32"/>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close/>
                    </a:path>
                  </a:pathLst>
                </a:custGeom>
                <a:noFill/>
                <a:ln w="19050" cap="flat" cmpd="sng">
                  <a:solidFill>
                    <a:schemeClr val="tx2"/>
                  </a:solidFill>
                  <a:prstDash val="sysDot"/>
                  <a:round/>
                  <a:headEnd/>
                  <a:tailEnd/>
                </a:ln>
              </p:spPr>
              <p:txBody>
                <a:bodyPr/>
                <a:lstStyle/>
                <a:p>
                  <a:endParaRPr lang="el-GR"/>
                </a:p>
              </p:txBody>
            </p:sp>
            <p:sp>
              <p:nvSpPr>
                <p:cNvPr id="58401" name="Freeform 33"/>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path>
                  </a:pathLst>
                </a:custGeom>
                <a:noFill/>
                <a:ln w="19050" cap="flat" cmpd="sng">
                  <a:solidFill>
                    <a:schemeClr val="tx2"/>
                  </a:solidFill>
                  <a:prstDash val="sysDot"/>
                  <a:round/>
                  <a:headEnd/>
                  <a:tailEnd/>
                </a:ln>
              </p:spPr>
              <p:txBody>
                <a:bodyPr/>
                <a:lstStyle/>
                <a:p>
                  <a:endParaRPr lang="el-GR"/>
                </a:p>
              </p:txBody>
            </p:sp>
            <p:sp>
              <p:nvSpPr>
                <p:cNvPr id="58402" name="Freeform 34"/>
                <p:cNvSpPr>
                  <a:spLocks/>
                </p:cNvSpPr>
                <p:nvPr/>
              </p:nvSpPr>
              <p:spPr bwMode="auto">
                <a:xfrm>
                  <a:off x="1425" y="1594"/>
                  <a:ext cx="232" cy="302"/>
                </a:xfrm>
                <a:custGeom>
                  <a:avLst/>
                  <a:gdLst/>
                  <a:ahLst/>
                  <a:cxnLst>
                    <a:cxn ang="0">
                      <a:pos x="37" y="0"/>
                    </a:cxn>
                    <a:cxn ang="0">
                      <a:pos x="37" y="6"/>
                    </a:cxn>
                    <a:cxn ang="0">
                      <a:pos x="36" y="12"/>
                    </a:cxn>
                    <a:cxn ang="0">
                      <a:pos x="35" y="18"/>
                    </a:cxn>
                    <a:cxn ang="0">
                      <a:pos x="33" y="22"/>
                    </a:cxn>
                    <a:cxn ang="0">
                      <a:pos x="31" y="26"/>
                    </a:cxn>
                    <a:cxn ang="0">
                      <a:pos x="27" y="32"/>
                    </a:cxn>
                    <a:cxn ang="0">
                      <a:pos x="23" y="38"/>
                    </a:cxn>
                    <a:cxn ang="0">
                      <a:pos x="16" y="43"/>
                    </a:cxn>
                    <a:cxn ang="0">
                      <a:pos x="11" y="46"/>
                    </a:cxn>
                    <a:cxn ang="0">
                      <a:pos x="8" y="48"/>
                    </a:cxn>
                    <a:cxn ang="0">
                      <a:pos x="5" y="48"/>
                    </a:cxn>
                    <a:cxn ang="0">
                      <a:pos x="0" y="47"/>
                    </a:cxn>
                  </a:cxnLst>
                  <a:rect l="0" t="0" r="r" b="b"/>
                  <a:pathLst>
                    <a:path w="37" h="48">
                      <a:moveTo>
                        <a:pt x="37" y="0"/>
                      </a:moveTo>
                      <a:lnTo>
                        <a:pt x="37" y="6"/>
                      </a:lnTo>
                      <a:lnTo>
                        <a:pt x="36" y="12"/>
                      </a:lnTo>
                      <a:lnTo>
                        <a:pt x="35" y="18"/>
                      </a:lnTo>
                      <a:lnTo>
                        <a:pt x="33" y="22"/>
                      </a:lnTo>
                      <a:lnTo>
                        <a:pt x="31" y="26"/>
                      </a:lnTo>
                      <a:lnTo>
                        <a:pt x="27" y="32"/>
                      </a:lnTo>
                      <a:lnTo>
                        <a:pt x="23" y="38"/>
                      </a:lnTo>
                      <a:lnTo>
                        <a:pt x="16" y="43"/>
                      </a:lnTo>
                      <a:lnTo>
                        <a:pt x="11" y="46"/>
                      </a:lnTo>
                      <a:lnTo>
                        <a:pt x="8" y="48"/>
                      </a:lnTo>
                      <a:lnTo>
                        <a:pt x="5" y="48"/>
                      </a:lnTo>
                      <a:lnTo>
                        <a:pt x="0" y="47"/>
                      </a:lnTo>
                    </a:path>
                  </a:pathLst>
                </a:custGeom>
                <a:noFill/>
                <a:ln w="19050" cap="flat" cmpd="sng">
                  <a:solidFill>
                    <a:schemeClr val="tx2"/>
                  </a:solidFill>
                  <a:prstDash val="sysDot"/>
                  <a:round/>
                  <a:headEnd/>
                  <a:tailEnd/>
                </a:ln>
              </p:spPr>
              <p:txBody>
                <a:bodyPr/>
                <a:lstStyle/>
                <a:p>
                  <a:endParaRPr lang="el-GR"/>
                </a:p>
              </p:txBody>
            </p:sp>
            <p:sp>
              <p:nvSpPr>
                <p:cNvPr id="58403" name="Freeform 35"/>
                <p:cNvSpPr>
                  <a:spLocks/>
                </p:cNvSpPr>
                <p:nvPr/>
              </p:nvSpPr>
              <p:spPr bwMode="auto">
                <a:xfrm>
                  <a:off x="1569" y="1575"/>
                  <a:ext cx="82" cy="126"/>
                </a:xfrm>
                <a:custGeom>
                  <a:avLst/>
                  <a:gdLst/>
                  <a:ahLst/>
                  <a:cxnLst>
                    <a:cxn ang="0">
                      <a:pos x="0" y="0"/>
                    </a:cxn>
                    <a:cxn ang="0">
                      <a:pos x="2" y="4"/>
                    </a:cxn>
                    <a:cxn ang="0">
                      <a:pos x="3" y="7"/>
                    </a:cxn>
                    <a:cxn ang="0">
                      <a:pos x="5" y="9"/>
                    </a:cxn>
                    <a:cxn ang="0">
                      <a:pos x="7" y="12"/>
                    </a:cxn>
                    <a:cxn ang="0">
                      <a:pos x="9" y="14"/>
                    </a:cxn>
                    <a:cxn ang="0">
                      <a:pos x="11" y="16"/>
                    </a:cxn>
                    <a:cxn ang="0">
                      <a:pos x="13" y="18"/>
                    </a:cxn>
                    <a:cxn ang="0">
                      <a:pos x="13" y="20"/>
                    </a:cxn>
                  </a:cxnLst>
                  <a:rect l="0" t="0" r="r" b="b"/>
                  <a:pathLst>
                    <a:path w="13" h="20">
                      <a:moveTo>
                        <a:pt x="0" y="0"/>
                      </a:moveTo>
                      <a:lnTo>
                        <a:pt x="2" y="4"/>
                      </a:lnTo>
                      <a:lnTo>
                        <a:pt x="3" y="7"/>
                      </a:lnTo>
                      <a:lnTo>
                        <a:pt x="5" y="9"/>
                      </a:lnTo>
                      <a:lnTo>
                        <a:pt x="7" y="12"/>
                      </a:lnTo>
                      <a:lnTo>
                        <a:pt x="9" y="14"/>
                      </a:lnTo>
                      <a:lnTo>
                        <a:pt x="11" y="16"/>
                      </a:lnTo>
                      <a:lnTo>
                        <a:pt x="13" y="18"/>
                      </a:lnTo>
                      <a:lnTo>
                        <a:pt x="13" y="20"/>
                      </a:lnTo>
                    </a:path>
                  </a:pathLst>
                </a:custGeom>
                <a:noFill/>
                <a:ln w="19050" cap="flat" cmpd="sng">
                  <a:solidFill>
                    <a:schemeClr val="tx2"/>
                  </a:solidFill>
                  <a:prstDash val="sysDot"/>
                  <a:round/>
                  <a:headEnd/>
                  <a:tailEnd/>
                </a:ln>
              </p:spPr>
              <p:txBody>
                <a:bodyPr/>
                <a:lstStyle/>
                <a:p>
                  <a:endParaRPr lang="el-GR"/>
                </a:p>
              </p:txBody>
            </p:sp>
            <p:sp>
              <p:nvSpPr>
                <p:cNvPr id="58404" name="Freeform 36"/>
                <p:cNvSpPr>
                  <a:spLocks/>
                </p:cNvSpPr>
                <p:nvPr/>
              </p:nvSpPr>
              <p:spPr bwMode="auto">
                <a:xfrm>
                  <a:off x="1613" y="1682"/>
                  <a:ext cx="101" cy="176"/>
                </a:xfrm>
                <a:custGeom>
                  <a:avLst/>
                  <a:gdLst/>
                  <a:ahLst/>
                  <a:cxnLst>
                    <a:cxn ang="0">
                      <a:pos x="16" y="0"/>
                    </a:cxn>
                    <a:cxn ang="0">
                      <a:pos x="10" y="2"/>
                    </a:cxn>
                    <a:cxn ang="0">
                      <a:pos x="3" y="6"/>
                    </a:cxn>
                    <a:cxn ang="0">
                      <a:pos x="0" y="15"/>
                    </a:cxn>
                    <a:cxn ang="0">
                      <a:pos x="6" y="28"/>
                    </a:cxn>
                  </a:cxnLst>
                  <a:rect l="0" t="0" r="r" b="b"/>
                  <a:pathLst>
                    <a:path w="16" h="28">
                      <a:moveTo>
                        <a:pt x="16" y="0"/>
                      </a:moveTo>
                      <a:lnTo>
                        <a:pt x="10" y="2"/>
                      </a:lnTo>
                      <a:lnTo>
                        <a:pt x="3" y="6"/>
                      </a:lnTo>
                      <a:lnTo>
                        <a:pt x="0" y="15"/>
                      </a:lnTo>
                      <a:lnTo>
                        <a:pt x="6" y="28"/>
                      </a:lnTo>
                    </a:path>
                  </a:pathLst>
                </a:custGeom>
                <a:noFill/>
                <a:ln w="19050" cap="flat" cmpd="sng">
                  <a:solidFill>
                    <a:schemeClr val="tx2"/>
                  </a:solidFill>
                  <a:prstDash val="sysDot"/>
                  <a:round/>
                  <a:headEnd/>
                  <a:tailEnd/>
                </a:ln>
              </p:spPr>
              <p:txBody>
                <a:bodyPr/>
                <a:lstStyle/>
                <a:p>
                  <a:endParaRPr lang="el-GR"/>
                </a:p>
              </p:txBody>
            </p:sp>
            <p:sp>
              <p:nvSpPr>
                <p:cNvPr id="58405" name="Freeform 37"/>
                <p:cNvSpPr>
                  <a:spLocks/>
                </p:cNvSpPr>
                <p:nvPr/>
              </p:nvSpPr>
              <p:spPr bwMode="auto">
                <a:xfrm>
                  <a:off x="1456" y="1808"/>
                  <a:ext cx="157" cy="132"/>
                </a:xfrm>
                <a:custGeom>
                  <a:avLst/>
                  <a:gdLst/>
                  <a:ahLst/>
                  <a:cxnLst>
                    <a:cxn ang="0">
                      <a:pos x="0" y="0"/>
                    </a:cxn>
                    <a:cxn ang="0">
                      <a:pos x="3" y="3"/>
                    </a:cxn>
                    <a:cxn ang="0">
                      <a:pos x="7" y="5"/>
                    </a:cxn>
                    <a:cxn ang="0">
                      <a:pos x="10" y="6"/>
                    </a:cxn>
                    <a:cxn ang="0">
                      <a:pos x="13" y="7"/>
                    </a:cxn>
                    <a:cxn ang="0">
                      <a:pos x="15" y="7"/>
                    </a:cxn>
                    <a:cxn ang="0">
                      <a:pos x="15" y="9"/>
                    </a:cxn>
                    <a:cxn ang="0">
                      <a:pos x="15" y="12"/>
                    </a:cxn>
                    <a:cxn ang="0">
                      <a:pos x="16" y="15"/>
                    </a:cxn>
                    <a:cxn ang="0">
                      <a:pos x="17" y="18"/>
                    </a:cxn>
                    <a:cxn ang="0">
                      <a:pos x="19" y="20"/>
                    </a:cxn>
                    <a:cxn ang="0">
                      <a:pos x="22" y="21"/>
                    </a:cxn>
                    <a:cxn ang="0">
                      <a:pos x="25" y="21"/>
                    </a:cxn>
                  </a:cxnLst>
                  <a:rect l="0" t="0" r="r" b="b"/>
                  <a:pathLst>
                    <a:path w="25" h="21">
                      <a:moveTo>
                        <a:pt x="0" y="0"/>
                      </a:moveTo>
                      <a:lnTo>
                        <a:pt x="3" y="3"/>
                      </a:lnTo>
                      <a:lnTo>
                        <a:pt x="7" y="5"/>
                      </a:lnTo>
                      <a:lnTo>
                        <a:pt x="10" y="6"/>
                      </a:lnTo>
                      <a:lnTo>
                        <a:pt x="13" y="7"/>
                      </a:lnTo>
                      <a:lnTo>
                        <a:pt x="15" y="7"/>
                      </a:lnTo>
                      <a:lnTo>
                        <a:pt x="15" y="9"/>
                      </a:lnTo>
                      <a:lnTo>
                        <a:pt x="15" y="12"/>
                      </a:lnTo>
                      <a:lnTo>
                        <a:pt x="16" y="15"/>
                      </a:lnTo>
                      <a:lnTo>
                        <a:pt x="17" y="18"/>
                      </a:lnTo>
                      <a:lnTo>
                        <a:pt x="19" y="20"/>
                      </a:lnTo>
                      <a:lnTo>
                        <a:pt x="22" y="21"/>
                      </a:lnTo>
                      <a:lnTo>
                        <a:pt x="25" y="21"/>
                      </a:lnTo>
                    </a:path>
                  </a:pathLst>
                </a:custGeom>
                <a:noFill/>
                <a:ln w="19050" cap="flat" cmpd="sng">
                  <a:solidFill>
                    <a:schemeClr val="tx2"/>
                  </a:solidFill>
                  <a:prstDash val="sysDot"/>
                  <a:round/>
                  <a:headEnd/>
                  <a:tailEnd/>
                </a:ln>
              </p:spPr>
              <p:txBody>
                <a:bodyPr/>
                <a:lstStyle/>
                <a:p>
                  <a:endParaRPr lang="el-GR"/>
                </a:p>
              </p:txBody>
            </p:sp>
          </p:grpSp>
          <p:grpSp>
            <p:nvGrpSpPr>
              <p:cNvPr id="8" name="Group 38"/>
              <p:cNvGrpSpPr>
                <a:grpSpLocks/>
              </p:cNvGrpSpPr>
              <p:nvPr/>
            </p:nvGrpSpPr>
            <p:grpSpPr bwMode="auto">
              <a:xfrm flipH="1">
                <a:off x="3413" y="990"/>
                <a:ext cx="323" cy="297"/>
                <a:chOff x="1318" y="1468"/>
                <a:chExt cx="622" cy="572"/>
              </a:xfrm>
            </p:grpSpPr>
            <p:sp>
              <p:nvSpPr>
                <p:cNvPr id="58407" name="Freeform 39"/>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close/>
                    </a:path>
                  </a:pathLst>
                </a:custGeom>
                <a:noFill/>
                <a:ln w="19050" cap="flat" cmpd="sng">
                  <a:solidFill>
                    <a:schemeClr val="tx2"/>
                  </a:solidFill>
                  <a:prstDash val="sysDot"/>
                  <a:round/>
                  <a:headEnd/>
                  <a:tailEnd/>
                </a:ln>
              </p:spPr>
              <p:txBody>
                <a:bodyPr/>
                <a:lstStyle/>
                <a:p>
                  <a:endParaRPr lang="el-GR"/>
                </a:p>
              </p:txBody>
            </p:sp>
            <p:sp>
              <p:nvSpPr>
                <p:cNvPr id="58408" name="Freeform 40"/>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path>
                  </a:pathLst>
                </a:custGeom>
                <a:noFill/>
                <a:ln w="19050" cap="flat" cmpd="sng">
                  <a:solidFill>
                    <a:schemeClr val="tx2"/>
                  </a:solidFill>
                  <a:prstDash val="sysDot"/>
                  <a:round/>
                  <a:headEnd/>
                  <a:tailEnd/>
                </a:ln>
              </p:spPr>
              <p:txBody>
                <a:bodyPr/>
                <a:lstStyle/>
                <a:p>
                  <a:endParaRPr lang="el-GR"/>
                </a:p>
              </p:txBody>
            </p:sp>
            <p:sp>
              <p:nvSpPr>
                <p:cNvPr id="58409" name="Freeform 41"/>
                <p:cNvSpPr>
                  <a:spLocks/>
                </p:cNvSpPr>
                <p:nvPr/>
              </p:nvSpPr>
              <p:spPr bwMode="auto">
                <a:xfrm>
                  <a:off x="1425" y="1594"/>
                  <a:ext cx="232" cy="302"/>
                </a:xfrm>
                <a:custGeom>
                  <a:avLst/>
                  <a:gdLst/>
                  <a:ahLst/>
                  <a:cxnLst>
                    <a:cxn ang="0">
                      <a:pos x="37" y="0"/>
                    </a:cxn>
                    <a:cxn ang="0">
                      <a:pos x="37" y="6"/>
                    </a:cxn>
                    <a:cxn ang="0">
                      <a:pos x="36" y="12"/>
                    </a:cxn>
                    <a:cxn ang="0">
                      <a:pos x="35" y="18"/>
                    </a:cxn>
                    <a:cxn ang="0">
                      <a:pos x="33" y="22"/>
                    </a:cxn>
                    <a:cxn ang="0">
                      <a:pos x="31" y="26"/>
                    </a:cxn>
                    <a:cxn ang="0">
                      <a:pos x="27" y="32"/>
                    </a:cxn>
                    <a:cxn ang="0">
                      <a:pos x="23" y="38"/>
                    </a:cxn>
                    <a:cxn ang="0">
                      <a:pos x="16" y="43"/>
                    </a:cxn>
                    <a:cxn ang="0">
                      <a:pos x="11" y="46"/>
                    </a:cxn>
                    <a:cxn ang="0">
                      <a:pos x="8" y="48"/>
                    </a:cxn>
                    <a:cxn ang="0">
                      <a:pos x="5" y="48"/>
                    </a:cxn>
                    <a:cxn ang="0">
                      <a:pos x="0" y="47"/>
                    </a:cxn>
                  </a:cxnLst>
                  <a:rect l="0" t="0" r="r" b="b"/>
                  <a:pathLst>
                    <a:path w="37" h="48">
                      <a:moveTo>
                        <a:pt x="37" y="0"/>
                      </a:moveTo>
                      <a:lnTo>
                        <a:pt x="37" y="6"/>
                      </a:lnTo>
                      <a:lnTo>
                        <a:pt x="36" y="12"/>
                      </a:lnTo>
                      <a:lnTo>
                        <a:pt x="35" y="18"/>
                      </a:lnTo>
                      <a:lnTo>
                        <a:pt x="33" y="22"/>
                      </a:lnTo>
                      <a:lnTo>
                        <a:pt x="31" y="26"/>
                      </a:lnTo>
                      <a:lnTo>
                        <a:pt x="27" y="32"/>
                      </a:lnTo>
                      <a:lnTo>
                        <a:pt x="23" y="38"/>
                      </a:lnTo>
                      <a:lnTo>
                        <a:pt x="16" y="43"/>
                      </a:lnTo>
                      <a:lnTo>
                        <a:pt x="11" y="46"/>
                      </a:lnTo>
                      <a:lnTo>
                        <a:pt x="8" y="48"/>
                      </a:lnTo>
                      <a:lnTo>
                        <a:pt x="5" y="48"/>
                      </a:lnTo>
                      <a:lnTo>
                        <a:pt x="0" y="47"/>
                      </a:lnTo>
                    </a:path>
                  </a:pathLst>
                </a:custGeom>
                <a:noFill/>
                <a:ln w="19050" cap="flat" cmpd="sng">
                  <a:solidFill>
                    <a:schemeClr val="tx2"/>
                  </a:solidFill>
                  <a:prstDash val="sysDot"/>
                  <a:round/>
                  <a:headEnd/>
                  <a:tailEnd/>
                </a:ln>
              </p:spPr>
              <p:txBody>
                <a:bodyPr/>
                <a:lstStyle/>
                <a:p>
                  <a:endParaRPr lang="el-GR"/>
                </a:p>
              </p:txBody>
            </p:sp>
            <p:sp>
              <p:nvSpPr>
                <p:cNvPr id="58410" name="Freeform 42"/>
                <p:cNvSpPr>
                  <a:spLocks/>
                </p:cNvSpPr>
                <p:nvPr/>
              </p:nvSpPr>
              <p:spPr bwMode="auto">
                <a:xfrm>
                  <a:off x="1569" y="1575"/>
                  <a:ext cx="82" cy="126"/>
                </a:xfrm>
                <a:custGeom>
                  <a:avLst/>
                  <a:gdLst/>
                  <a:ahLst/>
                  <a:cxnLst>
                    <a:cxn ang="0">
                      <a:pos x="0" y="0"/>
                    </a:cxn>
                    <a:cxn ang="0">
                      <a:pos x="2" y="4"/>
                    </a:cxn>
                    <a:cxn ang="0">
                      <a:pos x="3" y="7"/>
                    </a:cxn>
                    <a:cxn ang="0">
                      <a:pos x="5" y="9"/>
                    </a:cxn>
                    <a:cxn ang="0">
                      <a:pos x="7" y="12"/>
                    </a:cxn>
                    <a:cxn ang="0">
                      <a:pos x="9" y="14"/>
                    </a:cxn>
                    <a:cxn ang="0">
                      <a:pos x="11" y="16"/>
                    </a:cxn>
                    <a:cxn ang="0">
                      <a:pos x="13" y="18"/>
                    </a:cxn>
                    <a:cxn ang="0">
                      <a:pos x="13" y="20"/>
                    </a:cxn>
                  </a:cxnLst>
                  <a:rect l="0" t="0" r="r" b="b"/>
                  <a:pathLst>
                    <a:path w="13" h="20">
                      <a:moveTo>
                        <a:pt x="0" y="0"/>
                      </a:moveTo>
                      <a:lnTo>
                        <a:pt x="2" y="4"/>
                      </a:lnTo>
                      <a:lnTo>
                        <a:pt x="3" y="7"/>
                      </a:lnTo>
                      <a:lnTo>
                        <a:pt x="5" y="9"/>
                      </a:lnTo>
                      <a:lnTo>
                        <a:pt x="7" y="12"/>
                      </a:lnTo>
                      <a:lnTo>
                        <a:pt x="9" y="14"/>
                      </a:lnTo>
                      <a:lnTo>
                        <a:pt x="11" y="16"/>
                      </a:lnTo>
                      <a:lnTo>
                        <a:pt x="13" y="18"/>
                      </a:lnTo>
                      <a:lnTo>
                        <a:pt x="13" y="20"/>
                      </a:lnTo>
                    </a:path>
                  </a:pathLst>
                </a:custGeom>
                <a:noFill/>
                <a:ln w="19050" cap="flat" cmpd="sng">
                  <a:solidFill>
                    <a:schemeClr val="tx2"/>
                  </a:solidFill>
                  <a:prstDash val="sysDot"/>
                  <a:round/>
                  <a:headEnd/>
                  <a:tailEnd/>
                </a:ln>
              </p:spPr>
              <p:txBody>
                <a:bodyPr/>
                <a:lstStyle/>
                <a:p>
                  <a:endParaRPr lang="el-GR"/>
                </a:p>
              </p:txBody>
            </p:sp>
            <p:sp>
              <p:nvSpPr>
                <p:cNvPr id="58411" name="Freeform 43"/>
                <p:cNvSpPr>
                  <a:spLocks/>
                </p:cNvSpPr>
                <p:nvPr/>
              </p:nvSpPr>
              <p:spPr bwMode="auto">
                <a:xfrm>
                  <a:off x="1613" y="1682"/>
                  <a:ext cx="101" cy="176"/>
                </a:xfrm>
                <a:custGeom>
                  <a:avLst/>
                  <a:gdLst/>
                  <a:ahLst/>
                  <a:cxnLst>
                    <a:cxn ang="0">
                      <a:pos x="16" y="0"/>
                    </a:cxn>
                    <a:cxn ang="0">
                      <a:pos x="10" y="2"/>
                    </a:cxn>
                    <a:cxn ang="0">
                      <a:pos x="3" y="6"/>
                    </a:cxn>
                    <a:cxn ang="0">
                      <a:pos x="0" y="15"/>
                    </a:cxn>
                    <a:cxn ang="0">
                      <a:pos x="6" y="28"/>
                    </a:cxn>
                  </a:cxnLst>
                  <a:rect l="0" t="0" r="r" b="b"/>
                  <a:pathLst>
                    <a:path w="16" h="28">
                      <a:moveTo>
                        <a:pt x="16" y="0"/>
                      </a:moveTo>
                      <a:lnTo>
                        <a:pt x="10" y="2"/>
                      </a:lnTo>
                      <a:lnTo>
                        <a:pt x="3" y="6"/>
                      </a:lnTo>
                      <a:lnTo>
                        <a:pt x="0" y="15"/>
                      </a:lnTo>
                      <a:lnTo>
                        <a:pt x="6" y="28"/>
                      </a:lnTo>
                    </a:path>
                  </a:pathLst>
                </a:custGeom>
                <a:noFill/>
                <a:ln w="19050" cap="flat" cmpd="sng">
                  <a:solidFill>
                    <a:schemeClr val="tx2"/>
                  </a:solidFill>
                  <a:prstDash val="sysDot"/>
                  <a:round/>
                  <a:headEnd/>
                  <a:tailEnd/>
                </a:ln>
              </p:spPr>
              <p:txBody>
                <a:bodyPr/>
                <a:lstStyle/>
                <a:p>
                  <a:endParaRPr lang="el-GR"/>
                </a:p>
              </p:txBody>
            </p:sp>
            <p:sp>
              <p:nvSpPr>
                <p:cNvPr id="58412" name="Freeform 44"/>
                <p:cNvSpPr>
                  <a:spLocks/>
                </p:cNvSpPr>
                <p:nvPr/>
              </p:nvSpPr>
              <p:spPr bwMode="auto">
                <a:xfrm>
                  <a:off x="1456" y="1808"/>
                  <a:ext cx="157" cy="132"/>
                </a:xfrm>
                <a:custGeom>
                  <a:avLst/>
                  <a:gdLst/>
                  <a:ahLst/>
                  <a:cxnLst>
                    <a:cxn ang="0">
                      <a:pos x="0" y="0"/>
                    </a:cxn>
                    <a:cxn ang="0">
                      <a:pos x="3" y="3"/>
                    </a:cxn>
                    <a:cxn ang="0">
                      <a:pos x="7" y="5"/>
                    </a:cxn>
                    <a:cxn ang="0">
                      <a:pos x="10" y="6"/>
                    </a:cxn>
                    <a:cxn ang="0">
                      <a:pos x="13" y="7"/>
                    </a:cxn>
                    <a:cxn ang="0">
                      <a:pos x="15" y="7"/>
                    </a:cxn>
                    <a:cxn ang="0">
                      <a:pos x="15" y="9"/>
                    </a:cxn>
                    <a:cxn ang="0">
                      <a:pos x="15" y="12"/>
                    </a:cxn>
                    <a:cxn ang="0">
                      <a:pos x="16" y="15"/>
                    </a:cxn>
                    <a:cxn ang="0">
                      <a:pos x="17" y="18"/>
                    </a:cxn>
                    <a:cxn ang="0">
                      <a:pos x="19" y="20"/>
                    </a:cxn>
                    <a:cxn ang="0">
                      <a:pos x="22" y="21"/>
                    </a:cxn>
                    <a:cxn ang="0">
                      <a:pos x="25" y="21"/>
                    </a:cxn>
                  </a:cxnLst>
                  <a:rect l="0" t="0" r="r" b="b"/>
                  <a:pathLst>
                    <a:path w="25" h="21">
                      <a:moveTo>
                        <a:pt x="0" y="0"/>
                      </a:moveTo>
                      <a:lnTo>
                        <a:pt x="3" y="3"/>
                      </a:lnTo>
                      <a:lnTo>
                        <a:pt x="7" y="5"/>
                      </a:lnTo>
                      <a:lnTo>
                        <a:pt x="10" y="6"/>
                      </a:lnTo>
                      <a:lnTo>
                        <a:pt x="13" y="7"/>
                      </a:lnTo>
                      <a:lnTo>
                        <a:pt x="15" y="7"/>
                      </a:lnTo>
                      <a:lnTo>
                        <a:pt x="15" y="9"/>
                      </a:lnTo>
                      <a:lnTo>
                        <a:pt x="15" y="12"/>
                      </a:lnTo>
                      <a:lnTo>
                        <a:pt x="16" y="15"/>
                      </a:lnTo>
                      <a:lnTo>
                        <a:pt x="17" y="18"/>
                      </a:lnTo>
                      <a:lnTo>
                        <a:pt x="19" y="20"/>
                      </a:lnTo>
                      <a:lnTo>
                        <a:pt x="22" y="21"/>
                      </a:lnTo>
                      <a:lnTo>
                        <a:pt x="25" y="21"/>
                      </a:lnTo>
                    </a:path>
                  </a:pathLst>
                </a:custGeom>
                <a:noFill/>
                <a:ln w="19050" cap="flat" cmpd="sng">
                  <a:solidFill>
                    <a:schemeClr val="tx2"/>
                  </a:solidFill>
                  <a:prstDash val="sysDot"/>
                  <a:round/>
                  <a:headEnd/>
                  <a:tailEnd/>
                </a:ln>
              </p:spPr>
              <p:txBody>
                <a:bodyPr/>
                <a:lstStyle/>
                <a:p>
                  <a:endParaRPr lang="el-GR"/>
                </a:p>
              </p:txBody>
            </p:sp>
          </p:grpSp>
          <p:grpSp>
            <p:nvGrpSpPr>
              <p:cNvPr id="9" name="Group 45"/>
              <p:cNvGrpSpPr>
                <a:grpSpLocks/>
              </p:cNvGrpSpPr>
              <p:nvPr/>
            </p:nvGrpSpPr>
            <p:grpSpPr bwMode="auto">
              <a:xfrm>
                <a:off x="1767" y="730"/>
                <a:ext cx="323" cy="297"/>
                <a:chOff x="1318" y="1468"/>
                <a:chExt cx="622" cy="572"/>
              </a:xfrm>
            </p:grpSpPr>
            <p:sp>
              <p:nvSpPr>
                <p:cNvPr id="58414" name="Freeform 46"/>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close/>
                    </a:path>
                  </a:pathLst>
                </a:custGeom>
                <a:noFill/>
                <a:ln w="19050" cap="flat" cmpd="sng">
                  <a:solidFill>
                    <a:schemeClr val="tx2"/>
                  </a:solidFill>
                  <a:prstDash val="sysDot"/>
                  <a:round/>
                  <a:headEnd/>
                  <a:tailEnd/>
                </a:ln>
              </p:spPr>
              <p:txBody>
                <a:bodyPr/>
                <a:lstStyle/>
                <a:p>
                  <a:endParaRPr lang="el-GR"/>
                </a:p>
              </p:txBody>
            </p:sp>
            <p:sp>
              <p:nvSpPr>
                <p:cNvPr id="58415" name="Freeform 47"/>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path>
                  </a:pathLst>
                </a:custGeom>
                <a:noFill/>
                <a:ln w="19050" cap="flat" cmpd="sng">
                  <a:solidFill>
                    <a:schemeClr val="tx2"/>
                  </a:solidFill>
                  <a:prstDash val="sysDot"/>
                  <a:round/>
                  <a:headEnd/>
                  <a:tailEnd/>
                </a:ln>
              </p:spPr>
              <p:txBody>
                <a:bodyPr/>
                <a:lstStyle/>
                <a:p>
                  <a:endParaRPr lang="el-GR"/>
                </a:p>
              </p:txBody>
            </p:sp>
            <p:sp>
              <p:nvSpPr>
                <p:cNvPr id="58416" name="Freeform 48"/>
                <p:cNvSpPr>
                  <a:spLocks/>
                </p:cNvSpPr>
                <p:nvPr/>
              </p:nvSpPr>
              <p:spPr bwMode="auto">
                <a:xfrm>
                  <a:off x="1425" y="1594"/>
                  <a:ext cx="232" cy="302"/>
                </a:xfrm>
                <a:custGeom>
                  <a:avLst/>
                  <a:gdLst/>
                  <a:ahLst/>
                  <a:cxnLst>
                    <a:cxn ang="0">
                      <a:pos x="37" y="0"/>
                    </a:cxn>
                    <a:cxn ang="0">
                      <a:pos x="37" y="6"/>
                    </a:cxn>
                    <a:cxn ang="0">
                      <a:pos x="36" y="12"/>
                    </a:cxn>
                    <a:cxn ang="0">
                      <a:pos x="35" y="18"/>
                    </a:cxn>
                    <a:cxn ang="0">
                      <a:pos x="33" y="22"/>
                    </a:cxn>
                    <a:cxn ang="0">
                      <a:pos x="31" y="26"/>
                    </a:cxn>
                    <a:cxn ang="0">
                      <a:pos x="27" y="32"/>
                    </a:cxn>
                    <a:cxn ang="0">
                      <a:pos x="23" y="38"/>
                    </a:cxn>
                    <a:cxn ang="0">
                      <a:pos x="16" y="43"/>
                    </a:cxn>
                    <a:cxn ang="0">
                      <a:pos x="11" y="46"/>
                    </a:cxn>
                    <a:cxn ang="0">
                      <a:pos x="8" y="48"/>
                    </a:cxn>
                    <a:cxn ang="0">
                      <a:pos x="5" y="48"/>
                    </a:cxn>
                    <a:cxn ang="0">
                      <a:pos x="0" y="47"/>
                    </a:cxn>
                  </a:cxnLst>
                  <a:rect l="0" t="0" r="r" b="b"/>
                  <a:pathLst>
                    <a:path w="37" h="48">
                      <a:moveTo>
                        <a:pt x="37" y="0"/>
                      </a:moveTo>
                      <a:lnTo>
                        <a:pt x="37" y="6"/>
                      </a:lnTo>
                      <a:lnTo>
                        <a:pt x="36" y="12"/>
                      </a:lnTo>
                      <a:lnTo>
                        <a:pt x="35" y="18"/>
                      </a:lnTo>
                      <a:lnTo>
                        <a:pt x="33" y="22"/>
                      </a:lnTo>
                      <a:lnTo>
                        <a:pt x="31" y="26"/>
                      </a:lnTo>
                      <a:lnTo>
                        <a:pt x="27" y="32"/>
                      </a:lnTo>
                      <a:lnTo>
                        <a:pt x="23" y="38"/>
                      </a:lnTo>
                      <a:lnTo>
                        <a:pt x="16" y="43"/>
                      </a:lnTo>
                      <a:lnTo>
                        <a:pt x="11" y="46"/>
                      </a:lnTo>
                      <a:lnTo>
                        <a:pt x="8" y="48"/>
                      </a:lnTo>
                      <a:lnTo>
                        <a:pt x="5" y="48"/>
                      </a:lnTo>
                      <a:lnTo>
                        <a:pt x="0" y="47"/>
                      </a:lnTo>
                    </a:path>
                  </a:pathLst>
                </a:custGeom>
                <a:noFill/>
                <a:ln w="19050" cap="flat" cmpd="sng">
                  <a:solidFill>
                    <a:schemeClr val="tx2"/>
                  </a:solidFill>
                  <a:prstDash val="sysDot"/>
                  <a:round/>
                  <a:headEnd/>
                  <a:tailEnd/>
                </a:ln>
              </p:spPr>
              <p:txBody>
                <a:bodyPr/>
                <a:lstStyle/>
                <a:p>
                  <a:endParaRPr lang="el-GR"/>
                </a:p>
              </p:txBody>
            </p:sp>
            <p:sp>
              <p:nvSpPr>
                <p:cNvPr id="58417" name="Freeform 49"/>
                <p:cNvSpPr>
                  <a:spLocks/>
                </p:cNvSpPr>
                <p:nvPr/>
              </p:nvSpPr>
              <p:spPr bwMode="auto">
                <a:xfrm>
                  <a:off x="1569" y="1575"/>
                  <a:ext cx="82" cy="126"/>
                </a:xfrm>
                <a:custGeom>
                  <a:avLst/>
                  <a:gdLst/>
                  <a:ahLst/>
                  <a:cxnLst>
                    <a:cxn ang="0">
                      <a:pos x="0" y="0"/>
                    </a:cxn>
                    <a:cxn ang="0">
                      <a:pos x="2" y="4"/>
                    </a:cxn>
                    <a:cxn ang="0">
                      <a:pos x="3" y="7"/>
                    </a:cxn>
                    <a:cxn ang="0">
                      <a:pos x="5" y="9"/>
                    </a:cxn>
                    <a:cxn ang="0">
                      <a:pos x="7" y="12"/>
                    </a:cxn>
                    <a:cxn ang="0">
                      <a:pos x="9" y="14"/>
                    </a:cxn>
                    <a:cxn ang="0">
                      <a:pos x="11" y="16"/>
                    </a:cxn>
                    <a:cxn ang="0">
                      <a:pos x="13" y="18"/>
                    </a:cxn>
                    <a:cxn ang="0">
                      <a:pos x="13" y="20"/>
                    </a:cxn>
                  </a:cxnLst>
                  <a:rect l="0" t="0" r="r" b="b"/>
                  <a:pathLst>
                    <a:path w="13" h="20">
                      <a:moveTo>
                        <a:pt x="0" y="0"/>
                      </a:moveTo>
                      <a:lnTo>
                        <a:pt x="2" y="4"/>
                      </a:lnTo>
                      <a:lnTo>
                        <a:pt x="3" y="7"/>
                      </a:lnTo>
                      <a:lnTo>
                        <a:pt x="5" y="9"/>
                      </a:lnTo>
                      <a:lnTo>
                        <a:pt x="7" y="12"/>
                      </a:lnTo>
                      <a:lnTo>
                        <a:pt x="9" y="14"/>
                      </a:lnTo>
                      <a:lnTo>
                        <a:pt x="11" y="16"/>
                      </a:lnTo>
                      <a:lnTo>
                        <a:pt x="13" y="18"/>
                      </a:lnTo>
                      <a:lnTo>
                        <a:pt x="13" y="20"/>
                      </a:lnTo>
                    </a:path>
                  </a:pathLst>
                </a:custGeom>
                <a:noFill/>
                <a:ln w="19050" cap="flat" cmpd="sng">
                  <a:solidFill>
                    <a:schemeClr val="tx2"/>
                  </a:solidFill>
                  <a:prstDash val="sysDot"/>
                  <a:round/>
                  <a:headEnd/>
                  <a:tailEnd/>
                </a:ln>
              </p:spPr>
              <p:txBody>
                <a:bodyPr/>
                <a:lstStyle/>
                <a:p>
                  <a:endParaRPr lang="el-GR"/>
                </a:p>
              </p:txBody>
            </p:sp>
            <p:sp>
              <p:nvSpPr>
                <p:cNvPr id="58418" name="Freeform 50"/>
                <p:cNvSpPr>
                  <a:spLocks/>
                </p:cNvSpPr>
                <p:nvPr/>
              </p:nvSpPr>
              <p:spPr bwMode="auto">
                <a:xfrm>
                  <a:off x="1613" y="1682"/>
                  <a:ext cx="101" cy="176"/>
                </a:xfrm>
                <a:custGeom>
                  <a:avLst/>
                  <a:gdLst/>
                  <a:ahLst/>
                  <a:cxnLst>
                    <a:cxn ang="0">
                      <a:pos x="16" y="0"/>
                    </a:cxn>
                    <a:cxn ang="0">
                      <a:pos x="10" y="2"/>
                    </a:cxn>
                    <a:cxn ang="0">
                      <a:pos x="3" y="6"/>
                    </a:cxn>
                    <a:cxn ang="0">
                      <a:pos x="0" y="15"/>
                    </a:cxn>
                    <a:cxn ang="0">
                      <a:pos x="6" y="28"/>
                    </a:cxn>
                  </a:cxnLst>
                  <a:rect l="0" t="0" r="r" b="b"/>
                  <a:pathLst>
                    <a:path w="16" h="28">
                      <a:moveTo>
                        <a:pt x="16" y="0"/>
                      </a:moveTo>
                      <a:lnTo>
                        <a:pt x="10" y="2"/>
                      </a:lnTo>
                      <a:lnTo>
                        <a:pt x="3" y="6"/>
                      </a:lnTo>
                      <a:lnTo>
                        <a:pt x="0" y="15"/>
                      </a:lnTo>
                      <a:lnTo>
                        <a:pt x="6" y="28"/>
                      </a:lnTo>
                    </a:path>
                  </a:pathLst>
                </a:custGeom>
                <a:noFill/>
                <a:ln w="19050" cap="flat" cmpd="sng">
                  <a:solidFill>
                    <a:schemeClr val="tx2"/>
                  </a:solidFill>
                  <a:prstDash val="sysDot"/>
                  <a:round/>
                  <a:headEnd/>
                  <a:tailEnd/>
                </a:ln>
              </p:spPr>
              <p:txBody>
                <a:bodyPr/>
                <a:lstStyle/>
                <a:p>
                  <a:endParaRPr lang="el-GR"/>
                </a:p>
              </p:txBody>
            </p:sp>
            <p:sp>
              <p:nvSpPr>
                <p:cNvPr id="58419" name="Freeform 51"/>
                <p:cNvSpPr>
                  <a:spLocks/>
                </p:cNvSpPr>
                <p:nvPr/>
              </p:nvSpPr>
              <p:spPr bwMode="auto">
                <a:xfrm>
                  <a:off x="1456" y="1808"/>
                  <a:ext cx="157" cy="132"/>
                </a:xfrm>
                <a:custGeom>
                  <a:avLst/>
                  <a:gdLst/>
                  <a:ahLst/>
                  <a:cxnLst>
                    <a:cxn ang="0">
                      <a:pos x="0" y="0"/>
                    </a:cxn>
                    <a:cxn ang="0">
                      <a:pos x="3" y="3"/>
                    </a:cxn>
                    <a:cxn ang="0">
                      <a:pos x="7" y="5"/>
                    </a:cxn>
                    <a:cxn ang="0">
                      <a:pos x="10" y="6"/>
                    </a:cxn>
                    <a:cxn ang="0">
                      <a:pos x="13" y="7"/>
                    </a:cxn>
                    <a:cxn ang="0">
                      <a:pos x="15" y="7"/>
                    </a:cxn>
                    <a:cxn ang="0">
                      <a:pos x="15" y="9"/>
                    </a:cxn>
                    <a:cxn ang="0">
                      <a:pos x="15" y="12"/>
                    </a:cxn>
                    <a:cxn ang="0">
                      <a:pos x="16" y="15"/>
                    </a:cxn>
                    <a:cxn ang="0">
                      <a:pos x="17" y="18"/>
                    </a:cxn>
                    <a:cxn ang="0">
                      <a:pos x="19" y="20"/>
                    </a:cxn>
                    <a:cxn ang="0">
                      <a:pos x="22" y="21"/>
                    </a:cxn>
                    <a:cxn ang="0">
                      <a:pos x="25" y="21"/>
                    </a:cxn>
                  </a:cxnLst>
                  <a:rect l="0" t="0" r="r" b="b"/>
                  <a:pathLst>
                    <a:path w="25" h="21">
                      <a:moveTo>
                        <a:pt x="0" y="0"/>
                      </a:moveTo>
                      <a:lnTo>
                        <a:pt x="3" y="3"/>
                      </a:lnTo>
                      <a:lnTo>
                        <a:pt x="7" y="5"/>
                      </a:lnTo>
                      <a:lnTo>
                        <a:pt x="10" y="6"/>
                      </a:lnTo>
                      <a:lnTo>
                        <a:pt x="13" y="7"/>
                      </a:lnTo>
                      <a:lnTo>
                        <a:pt x="15" y="7"/>
                      </a:lnTo>
                      <a:lnTo>
                        <a:pt x="15" y="9"/>
                      </a:lnTo>
                      <a:lnTo>
                        <a:pt x="15" y="12"/>
                      </a:lnTo>
                      <a:lnTo>
                        <a:pt x="16" y="15"/>
                      </a:lnTo>
                      <a:lnTo>
                        <a:pt x="17" y="18"/>
                      </a:lnTo>
                      <a:lnTo>
                        <a:pt x="19" y="20"/>
                      </a:lnTo>
                      <a:lnTo>
                        <a:pt x="22" y="21"/>
                      </a:lnTo>
                      <a:lnTo>
                        <a:pt x="25" y="21"/>
                      </a:lnTo>
                    </a:path>
                  </a:pathLst>
                </a:custGeom>
                <a:noFill/>
                <a:ln w="19050" cap="flat" cmpd="sng">
                  <a:solidFill>
                    <a:schemeClr val="tx2"/>
                  </a:solidFill>
                  <a:prstDash val="sysDot"/>
                  <a:round/>
                  <a:headEnd/>
                  <a:tailEnd/>
                </a:ln>
              </p:spPr>
              <p:txBody>
                <a:bodyPr/>
                <a:lstStyle/>
                <a:p>
                  <a:endParaRPr lang="el-GR"/>
                </a:p>
              </p:txBody>
            </p:sp>
          </p:grpSp>
          <p:grpSp>
            <p:nvGrpSpPr>
              <p:cNvPr id="10" name="Group 52"/>
              <p:cNvGrpSpPr>
                <a:grpSpLocks/>
              </p:cNvGrpSpPr>
              <p:nvPr/>
            </p:nvGrpSpPr>
            <p:grpSpPr bwMode="auto">
              <a:xfrm>
                <a:off x="2370" y="82"/>
                <a:ext cx="342" cy="346"/>
                <a:chOff x="2235" y="614"/>
                <a:chExt cx="547" cy="553"/>
              </a:xfrm>
            </p:grpSpPr>
            <p:sp>
              <p:nvSpPr>
                <p:cNvPr id="58421" name="Freeform 53"/>
                <p:cNvSpPr>
                  <a:spLocks/>
                </p:cNvSpPr>
                <p:nvPr/>
              </p:nvSpPr>
              <p:spPr bwMode="auto">
                <a:xfrm>
                  <a:off x="2235" y="614"/>
                  <a:ext cx="547" cy="553"/>
                </a:xfrm>
                <a:custGeom>
                  <a:avLst/>
                  <a:gdLst/>
                  <a:ahLst/>
                  <a:cxnLst>
                    <a:cxn ang="0">
                      <a:pos x="21" y="10"/>
                    </a:cxn>
                    <a:cxn ang="0">
                      <a:pos x="30" y="8"/>
                    </a:cxn>
                    <a:cxn ang="0">
                      <a:pos x="38" y="6"/>
                    </a:cxn>
                    <a:cxn ang="0">
                      <a:pos x="44" y="5"/>
                    </a:cxn>
                    <a:cxn ang="0">
                      <a:pos x="49" y="4"/>
                    </a:cxn>
                    <a:cxn ang="0">
                      <a:pos x="55" y="3"/>
                    </a:cxn>
                    <a:cxn ang="0">
                      <a:pos x="64" y="1"/>
                    </a:cxn>
                    <a:cxn ang="0">
                      <a:pos x="72" y="0"/>
                    </a:cxn>
                    <a:cxn ang="0">
                      <a:pos x="78" y="0"/>
                    </a:cxn>
                    <a:cxn ang="0">
                      <a:pos x="81" y="1"/>
                    </a:cxn>
                    <a:cxn ang="0">
                      <a:pos x="85" y="2"/>
                    </a:cxn>
                    <a:cxn ang="0">
                      <a:pos x="87" y="5"/>
                    </a:cxn>
                    <a:cxn ang="0">
                      <a:pos x="87" y="10"/>
                    </a:cxn>
                    <a:cxn ang="0">
                      <a:pos x="87" y="14"/>
                    </a:cxn>
                    <a:cxn ang="0">
                      <a:pos x="85" y="18"/>
                    </a:cxn>
                    <a:cxn ang="0">
                      <a:pos x="84" y="23"/>
                    </a:cxn>
                    <a:cxn ang="0">
                      <a:pos x="82" y="27"/>
                    </a:cxn>
                    <a:cxn ang="0">
                      <a:pos x="80" y="32"/>
                    </a:cxn>
                    <a:cxn ang="0">
                      <a:pos x="79" y="36"/>
                    </a:cxn>
                    <a:cxn ang="0">
                      <a:pos x="77" y="40"/>
                    </a:cxn>
                    <a:cxn ang="0">
                      <a:pos x="75" y="43"/>
                    </a:cxn>
                    <a:cxn ang="0">
                      <a:pos x="72" y="50"/>
                    </a:cxn>
                    <a:cxn ang="0">
                      <a:pos x="69" y="59"/>
                    </a:cxn>
                    <a:cxn ang="0">
                      <a:pos x="66" y="66"/>
                    </a:cxn>
                    <a:cxn ang="0">
                      <a:pos x="63" y="71"/>
                    </a:cxn>
                    <a:cxn ang="0">
                      <a:pos x="60" y="74"/>
                    </a:cxn>
                    <a:cxn ang="0">
                      <a:pos x="56" y="78"/>
                    </a:cxn>
                    <a:cxn ang="0">
                      <a:pos x="52" y="82"/>
                    </a:cxn>
                    <a:cxn ang="0">
                      <a:pos x="49" y="85"/>
                    </a:cxn>
                    <a:cxn ang="0">
                      <a:pos x="46" y="86"/>
                    </a:cxn>
                    <a:cxn ang="0">
                      <a:pos x="44" y="88"/>
                    </a:cxn>
                    <a:cxn ang="0">
                      <a:pos x="40" y="88"/>
                    </a:cxn>
                    <a:cxn ang="0">
                      <a:pos x="36" y="88"/>
                    </a:cxn>
                    <a:cxn ang="0">
                      <a:pos x="30" y="85"/>
                    </a:cxn>
                    <a:cxn ang="0">
                      <a:pos x="24" y="80"/>
                    </a:cxn>
                    <a:cxn ang="0">
                      <a:pos x="18" y="75"/>
                    </a:cxn>
                    <a:cxn ang="0">
                      <a:pos x="15" y="71"/>
                    </a:cxn>
                    <a:cxn ang="0">
                      <a:pos x="12" y="68"/>
                    </a:cxn>
                    <a:cxn ang="0">
                      <a:pos x="8" y="63"/>
                    </a:cxn>
                    <a:cxn ang="0">
                      <a:pos x="5" y="57"/>
                    </a:cxn>
                    <a:cxn ang="0">
                      <a:pos x="3" y="50"/>
                    </a:cxn>
                    <a:cxn ang="0">
                      <a:pos x="2" y="46"/>
                    </a:cxn>
                    <a:cxn ang="0">
                      <a:pos x="1" y="42"/>
                    </a:cxn>
                    <a:cxn ang="0">
                      <a:pos x="1" y="38"/>
                    </a:cxn>
                    <a:cxn ang="0">
                      <a:pos x="0" y="34"/>
                    </a:cxn>
                    <a:cxn ang="0">
                      <a:pos x="0" y="30"/>
                    </a:cxn>
                    <a:cxn ang="0">
                      <a:pos x="0" y="26"/>
                    </a:cxn>
                    <a:cxn ang="0">
                      <a:pos x="1" y="23"/>
                    </a:cxn>
                    <a:cxn ang="0">
                      <a:pos x="2" y="20"/>
                    </a:cxn>
                    <a:cxn ang="0">
                      <a:pos x="8" y="16"/>
                    </a:cxn>
                    <a:cxn ang="0">
                      <a:pos x="14" y="13"/>
                    </a:cxn>
                    <a:cxn ang="0">
                      <a:pos x="19" y="11"/>
                    </a:cxn>
                    <a:cxn ang="0">
                      <a:pos x="21" y="10"/>
                    </a:cxn>
                  </a:cxnLst>
                  <a:rect l="0" t="0" r="r" b="b"/>
                  <a:pathLst>
                    <a:path w="87" h="88">
                      <a:moveTo>
                        <a:pt x="21" y="10"/>
                      </a:moveTo>
                      <a:lnTo>
                        <a:pt x="30" y="8"/>
                      </a:lnTo>
                      <a:lnTo>
                        <a:pt x="38" y="6"/>
                      </a:lnTo>
                      <a:lnTo>
                        <a:pt x="44" y="5"/>
                      </a:lnTo>
                      <a:lnTo>
                        <a:pt x="49" y="4"/>
                      </a:lnTo>
                      <a:lnTo>
                        <a:pt x="55" y="3"/>
                      </a:lnTo>
                      <a:lnTo>
                        <a:pt x="64" y="1"/>
                      </a:lnTo>
                      <a:lnTo>
                        <a:pt x="72" y="0"/>
                      </a:lnTo>
                      <a:lnTo>
                        <a:pt x="78" y="0"/>
                      </a:lnTo>
                      <a:lnTo>
                        <a:pt x="81" y="1"/>
                      </a:lnTo>
                      <a:lnTo>
                        <a:pt x="85" y="2"/>
                      </a:lnTo>
                      <a:lnTo>
                        <a:pt x="87" y="5"/>
                      </a:lnTo>
                      <a:lnTo>
                        <a:pt x="87" y="10"/>
                      </a:lnTo>
                      <a:lnTo>
                        <a:pt x="87" y="14"/>
                      </a:lnTo>
                      <a:lnTo>
                        <a:pt x="85" y="18"/>
                      </a:lnTo>
                      <a:lnTo>
                        <a:pt x="84" y="23"/>
                      </a:lnTo>
                      <a:lnTo>
                        <a:pt x="82" y="27"/>
                      </a:lnTo>
                      <a:lnTo>
                        <a:pt x="80" y="32"/>
                      </a:lnTo>
                      <a:lnTo>
                        <a:pt x="79" y="36"/>
                      </a:lnTo>
                      <a:lnTo>
                        <a:pt x="77" y="40"/>
                      </a:lnTo>
                      <a:lnTo>
                        <a:pt x="75" y="43"/>
                      </a:lnTo>
                      <a:lnTo>
                        <a:pt x="72" y="50"/>
                      </a:lnTo>
                      <a:lnTo>
                        <a:pt x="69" y="59"/>
                      </a:lnTo>
                      <a:lnTo>
                        <a:pt x="66" y="66"/>
                      </a:lnTo>
                      <a:lnTo>
                        <a:pt x="63" y="71"/>
                      </a:lnTo>
                      <a:lnTo>
                        <a:pt x="60" y="74"/>
                      </a:lnTo>
                      <a:lnTo>
                        <a:pt x="56" y="78"/>
                      </a:lnTo>
                      <a:lnTo>
                        <a:pt x="52" y="82"/>
                      </a:lnTo>
                      <a:lnTo>
                        <a:pt x="49" y="85"/>
                      </a:lnTo>
                      <a:lnTo>
                        <a:pt x="46" y="86"/>
                      </a:lnTo>
                      <a:lnTo>
                        <a:pt x="44" y="88"/>
                      </a:lnTo>
                      <a:lnTo>
                        <a:pt x="40" y="88"/>
                      </a:lnTo>
                      <a:lnTo>
                        <a:pt x="36" y="88"/>
                      </a:lnTo>
                      <a:lnTo>
                        <a:pt x="30" y="85"/>
                      </a:lnTo>
                      <a:lnTo>
                        <a:pt x="24" y="80"/>
                      </a:lnTo>
                      <a:lnTo>
                        <a:pt x="18" y="75"/>
                      </a:lnTo>
                      <a:lnTo>
                        <a:pt x="15" y="71"/>
                      </a:lnTo>
                      <a:lnTo>
                        <a:pt x="12" y="68"/>
                      </a:lnTo>
                      <a:lnTo>
                        <a:pt x="8" y="63"/>
                      </a:lnTo>
                      <a:lnTo>
                        <a:pt x="5" y="57"/>
                      </a:lnTo>
                      <a:lnTo>
                        <a:pt x="3" y="50"/>
                      </a:lnTo>
                      <a:lnTo>
                        <a:pt x="2" y="46"/>
                      </a:lnTo>
                      <a:lnTo>
                        <a:pt x="1" y="42"/>
                      </a:lnTo>
                      <a:lnTo>
                        <a:pt x="1" y="38"/>
                      </a:lnTo>
                      <a:lnTo>
                        <a:pt x="0" y="34"/>
                      </a:lnTo>
                      <a:lnTo>
                        <a:pt x="0" y="30"/>
                      </a:lnTo>
                      <a:lnTo>
                        <a:pt x="0" y="26"/>
                      </a:lnTo>
                      <a:lnTo>
                        <a:pt x="1" y="23"/>
                      </a:lnTo>
                      <a:lnTo>
                        <a:pt x="2" y="20"/>
                      </a:lnTo>
                      <a:lnTo>
                        <a:pt x="8" y="16"/>
                      </a:lnTo>
                      <a:lnTo>
                        <a:pt x="14" y="13"/>
                      </a:lnTo>
                      <a:lnTo>
                        <a:pt x="19" y="11"/>
                      </a:lnTo>
                      <a:lnTo>
                        <a:pt x="21" y="10"/>
                      </a:lnTo>
                      <a:close/>
                    </a:path>
                  </a:pathLst>
                </a:custGeom>
                <a:noFill/>
                <a:ln w="19050" cap="flat" cmpd="sng">
                  <a:solidFill>
                    <a:schemeClr val="tx2"/>
                  </a:solidFill>
                  <a:prstDash val="sysDot"/>
                  <a:round/>
                  <a:headEnd/>
                  <a:tailEnd/>
                </a:ln>
              </p:spPr>
              <p:txBody>
                <a:bodyPr/>
                <a:lstStyle/>
                <a:p>
                  <a:endParaRPr lang="el-GR"/>
                </a:p>
              </p:txBody>
            </p:sp>
            <p:sp>
              <p:nvSpPr>
                <p:cNvPr id="58422" name="Freeform 54"/>
                <p:cNvSpPr>
                  <a:spLocks/>
                </p:cNvSpPr>
                <p:nvPr/>
              </p:nvSpPr>
              <p:spPr bwMode="auto">
                <a:xfrm>
                  <a:off x="2235" y="614"/>
                  <a:ext cx="547" cy="553"/>
                </a:xfrm>
                <a:custGeom>
                  <a:avLst/>
                  <a:gdLst/>
                  <a:ahLst/>
                  <a:cxnLst>
                    <a:cxn ang="0">
                      <a:pos x="21" y="10"/>
                    </a:cxn>
                    <a:cxn ang="0">
                      <a:pos x="30" y="8"/>
                    </a:cxn>
                    <a:cxn ang="0">
                      <a:pos x="38" y="6"/>
                    </a:cxn>
                    <a:cxn ang="0">
                      <a:pos x="44" y="5"/>
                    </a:cxn>
                    <a:cxn ang="0">
                      <a:pos x="49" y="4"/>
                    </a:cxn>
                    <a:cxn ang="0">
                      <a:pos x="55" y="3"/>
                    </a:cxn>
                    <a:cxn ang="0">
                      <a:pos x="64" y="1"/>
                    </a:cxn>
                    <a:cxn ang="0">
                      <a:pos x="72" y="0"/>
                    </a:cxn>
                    <a:cxn ang="0">
                      <a:pos x="78" y="0"/>
                    </a:cxn>
                    <a:cxn ang="0">
                      <a:pos x="81" y="1"/>
                    </a:cxn>
                    <a:cxn ang="0">
                      <a:pos x="85" y="2"/>
                    </a:cxn>
                    <a:cxn ang="0">
                      <a:pos x="87" y="5"/>
                    </a:cxn>
                    <a:cxn ang="0">
                      <a:pos x="87" y="10"/>
                    </a:cxn>
                    <a:cxn ang="0">
                      <a:pos x="87" y="14"/>
                    </a:cxn>
                    <a:cxn ang="0">
                      <a:pos x="85" y="18"/>
                    </a:cxn>
                    <a:cxn ang="0">
                      <a:pos x="84" y="23"/>
                    </a:cxn>
                    <a:cxn ang="0">
                      <a:pos x="82" y="27"/>
                    </a:cxn>
                    <a:cxn ang="0">
                      <a:pos x="80" y="32"/>
                    </a:cxn>
                    <a:cxn ang="0">
                      <a:pos x="79" y="36"/>
                    </a:cxn>
                    <a:cxn ang="0">
                      <a:pos x="77" y="40"/>
                    </a:cxn>
                    <a:cxn ang="0">
                      <a:pos x="75" y="43"/>
                    </a:cxn>
                    <a:cxn ang="0">
                      <a:pos x="72" y="50"/>
                    </a:cxn>
                    <a:cxn ang="0">
                      <a:pos x="69" y="59"/>
                    </a:cxn>
                    <a:cxn ang="0">
                      <a:pos x="66" y="66"/>
                    </a:cxn>
                    <a:cxn ang="0">
                      <a:pos x="63" y="71"/>
                    </a:cxn>
                    <a:cxn ang="0">
                      <a:pos x="60" y="74"/>
                    </a:cxn>
                    <a:cxn ang="0">
                      <a:pos x="56" y="78"/>
                    </a:cxn>
                    <a:cxn ang="0">
                      <a:pos x="52" y="82"/>
                    </a:cxn>
                    <a:cxn ang="0">
                      <a:pos x="49" y="85"/>
                    </a:cxn>
                    <a:cxn ang="0">
                      <a:pos x="46" y="86"/>
                    </a:cxn>
                    <a:cxn ang="0">
                      <a:pos x="44" y="88"/>
                    </a:cxn>
                    <a:cxn ang="0">
                      <a:pos x="40" y="88"/>
                    </a:cxn>
                    <a:cxn ang="0">
                      <a:pos x="36" y="88"/>
                    </a:cxn>
                    <a:cxn ang="0">
                      <a:pos x="30" y="85"/>
                    </a:cxn>
                    <a:cxn ang="0">
                      <a:pos x="24" y="80"/>
                    </a:cxn>
                    <a:cxn ang="0">
                      <a:pos x="18" y="75"/>
                    </a:cxn>
                    <a:cxn ang="0">
                      <a:pos x="15" y="71"/>
                    </a:cxn>
                    <a:cxn ang="0">
                      <a:pos x="12" y="68"/>
                    </a:cxn>
                    <a:cxn ang="0">
                      <a:pos x="8" y="63"/>
                    </a:cxn>
                    <a:cxn ang="0">
                      <a:pos x="5" y="57"/>
                    </a:cxn>
                    <a:cxn ang="0">
                      <a:pos x="3" y="50"/>
                    </a:cxn>
                    <a:cxn ang="0">
                      <a:pos x="2" y="46"/>
                    </a:cxn>
                    <a:cxn ang="0">
                      <a:pos x="1" y="42"/>
                    </a:cxn>
                    <a:cxn ang="0">
                      <a:pos x="1" y="38"/>
                    </a:cxn>
                    <a:cxn ang="0">
                      <a:pos x="0" y="34"/>
                    </a:cxn>
                    <a:cxn ang="0">
                      <a:pos x="0" y="30"/>
                    </a:cxn>
                    <a:cxn ang="0">
                      <a:pos x="0" y="26"/>
                    </a:cxn>
                    <a:cxn ang="0">
                      <a:pos x="1" y="23"/>
                    </a:cxn>
                    <a:cxn ang="0">
                      <a:pos x="2" y="20"/>
                    </a:cxn>
                    <a:cxn ang="0">
                      <a:pos x="8" y="16"/>
                    </a:cxn>
                    <a:cxn ang="0">
                      <a:pos x="14" y="13"/>
                    </a:cxn>
                    <a:cxn ang="0">
                      <a:pos x="19" y="11"/>
                    </a:cxn>
                    <a:cxn ang="0">
                      <a:pos x="21" y="10"/>
                    </a:cxn>
                  </a:cxnLst>
                  <a:rect l="0" t="0" r="r" b="b"/>
                  <a:pathLst>
                    <a:path w="87" h="88">
                      <a:moveTo>
                        <a:pt x="21" y="10"/>
                      </a:moveTo>
                      <a:lnTo>
                        <a:pt x="30" y="8"/>
                      </a:lnTo>
                      <a:lnTo>
                        <a:pt x="38" y="6"/>
                      </a:lnTo>
                      <a:lnTo>
                        <a:pt x="44" y="5"/>
                      </a:lnTo>
                      <a:lnTo>
                        <a:pt x="49" y="4"/>
                      </a:lnTo>
                      <a:lnTo>
                        <a:pt x="55" y="3"/>
                      </a:lnTo>
                      <a:lnTo>
                        <a:pt x="64" y="1"/>
                      </a:lnTo>
                      <a:lnTo>
                        <a:pt x="72" y="0"/>
                      </a:lnTo>
                      <a:lnTo>
                        <a:pt x="78" y="0"/>
                      </a:lnTo>
                      <a:lnTo>
                        <a:pt x="81" y="1"/>
                      </a:lnTo>
                      <a:lnTo>
                        <a:pt x="85" y="2"/>
                      </a:lnTo>
                      <a:lnTo>
                        <a:pt x="87" y="5"/>
                      </a:lnTo>
                      <a:lnTo>
                        <a:pt x="87" y="10"/>
                      </a:lnTo>
                      <a:lnTo>
                        <a:pt x="87" y="14"/>
                      </a:lnTo>
                      <a:lnTo>
                        <a:pt x="85" y="18"/>
                      </a:lnTo>
                      <a:lnTo>
                        <a:pt x="84" y="23"/>
                      </a:lnTo>
                      <a:lnTo>
                        <a:pt x="82" y="27"/>
                      </a:lnTo>
                      <a:lnTo>
                        <a:pt x="80" y="32"/>
                      </a:lnTo>
                      <a:lnTo>
                        <a:pt x="79" y="36"/>
                      </a:lnTo>
                      <a:lnTo>
                        <a:pt x="77" y="40"/>
                      </a:lnTo>
                      <a:lnTo>
                        <a:pt x="75" y="43"/>
                      </a:lnTo>
                      <a:lnTo>
                        <a:pt x="72" y="50"/>
                      </a:lnTo>
                      <a:lnTo>
                        <a:pt x="69" y="59"/>
                      </a:lnTo>
                      <a:lnTo>
                        <a:pt x="66" y="66"/>
                      </a:lnTo>
                      <a:lnTo>
                        <a:pt x="63" y="71"/>
                      </a:lnTo>
                      <a:lnTo>
                        <a:pt x="60" y="74"/>
                      </a:lnTo>
                      <a:lnTo>
                        <a:pt x="56" y="78"/>
                      </a:lnTo>
                      <a:lnTo>
                        <a:pt x="52" y="82"/>
                      </a:lnTo>
                      <a:lnTo>
                        <a:pt x="49" y="85"/>
                      </a:lnTo>
                      <a:lnTo>
                        <a:pt x="46" y="86"/>
                      </a:lnTo>
                      <a:lnTo>
                        <a:pt x="44" y="88"/>
                      </a:lnTo>
                      <a:lnTo>
                        <a:pt x="40" y="88"/>
                      </a:lnTo>
                      <a:lnTo>
                        <a:pt x="36" y="88"/>
                      </a:lnTo>
                      <a:lnTo>
                        <a:pt x="30" y="85"/>
                      </a:lnTo>
                      <a:lnTo>
                        <a:pt x="24" y="80"/>
                      </a:lnTo>
                      <a:lnTo>
                        <a:pt x="18" y="75"/>
                      </a:lnTo>
                      <a:lnTo>
                        <a:pt x="15" y="71"/>
                      </a:lnTo>
                      <a:lnTo>
                        <a:pt x="12" y="68"/>
                      </a:lnTo>
                      <a:lnTo>
                        <a:pt x="8" y="63"/>
                      </a:lnTo>
                      <a:lnTo>
                        <a:pt x="5" y="57"/>
                      </a:lnTo>
                      <a:lnTo>
                        <a:pt x="3" y="50"/>
                      </a:lnTo>
                      <a:lnTo>
                        <a:pt x="2" y="46"/>
                      </a:lnTo>
                      <a:lnTo>
                        <a:pt x="1" y="42"/>
                      </a:lnTo>
                      <a:lnTo>
                        <a:pt x="1" y="38"/>
                      </a:lnTo>
                      <a:lnTo>
                        <a:pt x="0" y="34"/>
                      </a:lnTo>
                      <a:lnTo>
                        <a:pt x="0" y="30"/>
                      </a:lnTo>
                      <a:lnTo>
                        <a:pt x="0" y="26"/>
                      </a:lnTo>
                      <a:lnTo>
                        <a:pt x="1" y="23"/>
                      </a:lnTo>
                      <a:lnTo>
                        <a:pt x="2" y="20"/>
                      </a:lnTo>
                      <a:lnTo>
                        <a:pt x="8" y="16"/>
                      </a:lnTo>
                      <a:lnTo>
                        <a:pt x="14" y="13"/>
                      </a:lnTo>
                      <a:lnTo>
                        <a:pt x="19" y="11"/>
                      </a:lnTo>
                      <a:lnTo>
                        <a:pt x="21" y="10"/>
                      </a:lnTo>
                    </a:path>
                  </a:pathLst>
                </a:custGeom>
                <a:noFill/>
                <a:ln w="19050" cap="flat" cmpd="sng">
                  <a:solidFill>
                    <a:schemeClr val="tx2"/>
                  </a:solidFill>
                  <a:prstDash val="sysDot"/>
                  <a:round/>
                  <a:headEnd/>
                  <a:tailEnd/>
                </a:ln>
              </p:spPr>
              <p:txBody>
                <a:bodyPr/>
                <a:lstStyle/>
                <a:p>
                  <a:endParaRPr lang="el-GR"/>
                </a:p>
              </p:txBody>
            </p:sp>
            <p:sp>
              <p:nvSpPr>
                <p:cNvPr id="58423" name="Freeform 55"/>
                <p:cNvSpPr>
                  <a:spLocks/>
                </p:cNvSpPr>
                <p:nvPr/>
              </p:nvSpPr>
              <p:spPr bwMode="auto">
                <a:xfrm>
                  <a:off x="2336" y="721"/>
                  <a:ext cx="352" cy="207"/>
                </a:xfrm>
                <a:custGeom>
                  <a:avLst/>
                  <a:gdLst/>
                  <a:ahLst/>
                  <a:cxnLst>
                    <a:cxn ang="0">
                      <a:pos x="5" y="33"/>
                    </a:cxn>
                    <a:cxn ang="0">
                      <a:pos x="3" y="30"/>
                    </a:cxn>
                    <a:cxn ang="0">
                      <a:pos x="1" y="25"/>
                    </a:cxn>
                    <a:cxn ang="0">
                      <a:pos x="0" y="21"/>
                    </a:cxn>
                    <a:cxn ang="0">
                      <a:pos x="1" y="17"/>
                    </a:cxn>
                    <a:cxn ang="0">
                      <a:pos x="5" y="14"/>
                    </a:cxn>
                    <a:cxn ang="0">
                      <a:pos x="12" y="11"/>
                    </a:cxn>
                    <a:cxn ang="0">
                      <a:pos x="19" y="9"/>
                    </a:cxn>
                    <a:cxn ang="0">
                      <a:pos x="24" y="7"/>
                    </a:cxn>
                    <a:cxn ang="0">
                      <a:pos x="30" y="5"/>
                    </a:cxn>
                    <a:cxn ang="0">
                      <a:pos x="39" y="3"/>
                    </a:cxn>
                    <a:cxn ang="0">
                      <a:pos x="47" y="1"/>
                    </a:cxn>
                    <a:cxn ang="0">
                      <a:pos x="51" y="0"/>
                    </a:cxn>
                    <a:cxn ang="0">
                      <a:pos x="53" y="1"/>
                    </a:cxn>
                    <a:cxn ang="0">
                      <a:pos x="55" y="2"/>
                    </a:cxn>
                    <a:cxn ang="0">
                      <a:pos x="56" y="3"/>
                    </a:cxn>
                    <a:cxn ang="0">
                      <a:pos x="56" y="5"/>
                    </a:cxn>
                  </a:cxnLst>
                  <a:rect l="0" t="0" r="r" b="b"/>
                  <a:pathLst>
                    <a:path w="56" h="33">
                      <a:moveTo>
                        <a:pt x="5" y="33"/>
                      </a:moveTo>
                      <a:lnTo>
                        <a:pt x="3" y="30"/>
                      </a:lnTo>
                      <a:lnTo>
                        <a:pt x="1" y="25"/>
                      </a:lnTo>
                      <a:lnTo>
                        <a:pt x="0" y="21"/>
                      </a:lnTo>
                      <a:lnTo>
                        <a:pt x="1" y="17"/>
                      </a:lnTo>
                      <a:lnTo>
                        <a:pt x="5" y="14"/>
                      </a:lnTo>
                      <a:lnTo>
                        <a:pt x="12" y="11"/>
                      </a:lnTo>
                      <a:lnTo>
                        <a:pt x="19" y="9"/>
                      </a:lnTo>
                      <a:lnTo>
                        <a:pt x="24" y="7"/>
                      </a:lnTo>
                      <a:lnTo>
                        <a:pt x="30" y="5"/>
                      </a:lnTo>
                      <a:lnTo>
                        <a:pt x="39" y="3"/>
                      </a:lnTo>
                      <a:lnTo>
                        <a:pt x="47" y="1"/>
                      </a:lnTo>
                      <a:lnTo>
                        <a:pt x="51" y="0"/>
                      </a:lnTo>
                      <a:lnTo>
                        <a:pt x="53" y="1"/>
                      </a:lnTo>
                      <a:lnTo>
                        <a:pt x="55" y="2"/>
                      </a:lnTo>
                      <a:lnTo>
                        <a:pt x="56" y="3"/>
                      </a:lnTo>
                      <a:lnTo>
                        <a:pt x="56" y="5"/>
                      </a:lnTo>
                    </a:path>
                  </a:pathLst>
                </a:custGeom>
                <a:noFill/>
                <a:ln w="19050" cap="flat" cmpd="sng">
                  <a:solidFill>
                    <a:schemeClr val="tx2"/>
                  </a:solidFill>
                  <a:prstDash val="sysDot"/>
                  <a:round/>
                  <a:headEnd/>
                  <a:tailEnd/>
                </a:ln>
              </p:spPr>
              <p:txBody>
                <a:bodyPr/>
                <a:lstStyle/>
                <a:p>
                  <a:endParaRPr lang="el-GR"/>
                </a:p>
              </p:txBody>
            </p:sp>
          </p:grpSp>
          <p:grpSp>
            <p:nvGrpSpPr>
              <p:cNvPr id="11" name="Group 56"/>
              <p:cNvGrpSpPr>
                <a:grpSpLocks/>
              </p:cNvGrpSpPr>
              <p:nvPr/>
            </p:nvGrpSpPr>
            <p:grpSpPr bwMode="auto">
              <a:xfrm>
                <a:off x="2117" y="201"/>
                <a:ext cx="246" cy="319"/>
                <a:chOff x="1833" y="752"/>
                <a:chExt cx="402" cy="522"/>
              </a:xfrm>
            </p:grpSpPr>
            <p:sp>
              <p:nvSpPr>
                <p:cNvPr id="58425" name="Freeform 57"/>
                <p:cNvSpPr>
                  <a:spLocks/>
                </p:cNvSpPr>
                <p:nvPr/>
              </p:nvSpPr>
              <p:spPr bwMode="auto">
                <a:xfrm>
                  <a:off x="1833" y="752"/>
                  <a:ext cx="402" cy="522"/>
                </a:xfrm>
                <a:custGeom>
                  <a:avLst/>
                  <a:gdLst/>
                  <a:ahLst/>
                  <a:cxnLst>
                    <a:cxn ang="0">
                      <a:pos x="51" y="81"/>
                    </a:cxn>
                    <a:cxn ang="0">
                      <a:pos x="46" y="83"/>
                    </a:cxn>
                    <a:cxn ang="0">
                      <a:pos x="40" y="83"/>
                    </a:cxn>
                    <a:cxn ang="0">
                      <a:pos x="34" y="83"/>
                    </a:cxn>
                    <a:cxn ang="0">
                      <a:pos x="30" y="81"/>
                    </a:cxn>
                    <a:cxn ang="0">
                      <a:pos x="27" y="78"/>
                    </a:cxn>
                    <a:cxn ang="0">
                      <a:pos x="22" y="73"/>
                    </a:cxn>
                    <a:cxn ang="0">
                      <a:pos x="17" y="68"/>
                    </a:cxn>
                    <a:cxn ang="0">
                      <a:pos x="13" y="63"/>
                    </a:cxn>
                    <a:cxn ang="0">
                      <a:pos x="9" y="60"/>
                    </a:cxn>
                    <a:cxn ang="0">
                      <a:pos x="5" y="55"/>
                    </a:cxn>
                    <a:cxn ang="0">
                      <a:pos x="1" y="51"/>
                    </a:cxn>
                    <a:cxn ang="0">
                      <a:pos x="0" y="47"/>
                    </a:cxn>
                    <a:cxn ang="0">
                      <a:pos x="1" y="42"/>
                    </a:cxn>
                    <a:cxn ang="0">
                      <a:pos x="4" y="37"/>
                    </a:cxn>
                    <a:cxn ang="0">
                      <a:pos x="9" y="30"/>
                    </a:cxn>
                    <a:cxn ang="0">
                      <a:pos x="16" y="23"/>
                    </a:cxn>
                    <a:cxn ang="0">
                      <a:pos x="21" y="20"/>
                    </a:cxn>
                    <a:cxn ang="0">
                      <a:pos x="25" y="16"/>
                    </a:cxn>
                    <a:cxn ang="0">
                      <a:pos x="30" y="13"/>
                    </a:cxn>
                    <a:cxn ang="0">
                      <a:pos x="35" y="9"/>
                    </a:cxn>
                    <a:cxn ang="0">
                      <a:pos x="40" y="7"/>
                    </a:cxn>
                    <a:cxn ang="0">
                      <a:pos x="43" y="4"/>
                    </a:cxn>
                    <a:cxn ang="0">
                      <a:pos x="47" y="2"/>
                    </a:cxn>
                    <a:cxn ang="0">
                      <a:pos x="49" y="1"/>
                    </a:cxn>
                    <a:cxn ang="0">
                      <a:pos x="52" y="0"/>
                    </a:cxn>
                    <a:cxn ang="0">
                      <a:pos x="56" y="0"/>
                    </a:cxn>
                    <a:cxn ang="0">
                      <a:pos x="59" y="1"/>
                    </a:cxn>
                    <a:cxn ang="0">
                      <a:pos x="61" y="4"/>
                    </a:cxn>
                    <a:cxn ang="0">
                      <a:pos x="62" y="8"/>
                    </a:cxn>
                    <a:cxn ang="0">
                      <a:pos x="62" y="13"/>
                    </a:cxn>
                    <a:cxn ang="0">
                      <a:pos x="63" y="19"/>
                    </a:cxn>
                    <a:cxn ang="0">
                      <a:pos x="63" y="25"/>
                    </a:cxn>
                    <a:cxn ang="0">
                      <a:pos x="64" y="32"/>
                    </a:cxn>
                    <a:cxn ang="0">
                      <a:pos x="64" y="38"/>
                    </a:cxn>
                    <a:cxn ang="0">
                      <a:pos x="64" y="42"/>
                    </a:cxn>
                    <a:cxn ang="0">
                      <a:pos x="63" y="46"/>
                    </a:cxn>
                    <a:cxn ang="0">
                      <a:pos x="62" y="52"/>
                    </a:cxn>
                    <a:cxn ang="0">
                      <a:pos x="60" y="60"/>
                    </a:cxn>
                    <a:cxn ang="0">
                      <a:pos x="58" y="68"/>
                    </a:cxn>
                    <a:cxn ang="0">
                      <a:pos x="56" y="73"/>
                    </a:cxn>
                    <a:cxn ang="0">
                      <a:pos x="54" y="76"/>
                    </a:cxn>
                    <a:cxn ang="0">
                      <a:pos x="52" y="78"/>
                    </a:cxn>
                    <a:cxn ang="0">
                      <a:pos x="52" y="80"/>
                    </a:cxn>
                    <a:cxn ang="0">
                      <a:pos x="51" y="81"/>
                    </a:cxn>
                  </a:cxnLst>
                  <a:rect l="0" t="0" r="r" b="b"/>
                  <a:pathLst>
                    <a:path w="64" h="83">
                      <a:moveTo>
                        <a:pt x="51" y="81"/>
                      </a:moveTo>
                      <a:lnTo>
                        <a:pt x="46" y="83"/>
                      </a:lnTo>
                      <a:lnTo>
                        <a:pt x="40" y="83"/>
                      </a:lnTo>
                      <a:lnTo>
                        <a:pt x="34" y="83"/>
                      </a:lnTo>
                      <a:lnTo>
                        <a:pt x="30" y="81"/>
                      </a:lnTo>
                      <a:lnTo>
                        <a:pt x="27" y="78"/>
                      </a:lnTo>
                      <a:lnTo>
                        <a:pt x="22" y="73"/>
                      </a:lnTo>
                      <a:lnTo>
                        <a:pt x="17" y="68"/>
                      </a:lnTo>
                      <a:lnTo>
                        <a:pt x="13" y="63"/>
                      </a:lnTo>
                      <a:lnTo>
                        <a:pt x="9" y="60"/>
                      </a:lnTo>
                      <a:lnTo>
                        <a:pt x="5" y="55"/>
                      </a:lnTo>
                      <a:lnTo>
                        <a:pt x="1" y="51"/>
                      </a:lnTo>
                      <a:lnTo>
                        <a:pt x="0" y="47"/>
                      </a:lnTo>
                      <a:lnTo>
                        <a:pt x="1" y="42"/>
                      </a:lnTo>
                      <a:lnTo>
                        <a:pt x="4" y="37"/>
                      </a:lnTo>
                      <a:lnTo>
                        <a:pt x="9" y="30"/>
                      </a:lnTo>
                      <a:lnTo>
                        <a:pt x="16" y="23"/>
                      </a:lnTo>
                      <a:lnTo>
                        <a:pt x="21" y="20"/>
                      </a:lnTo>
                      <a:lnTo>
                        <a:pt x="25" y="16"/>
                      </a:lnTo>
                      <a:lnTo>
                        <a:pt x="30" y="13"/>
                      </a:lnTo>
                      <a:lnTo>
                        <a:pt x="35" y="9"/>
                      </a:lnTo>
                      <a:lnTo>
                        <a:pt x="40" y="7"/>
                      </a:lnTo>
                      <a:lnTo>
                        <a:pt x="43" y="4"/>
                      </a:lnTo>
                      <a:lnTo>
                        <a:pt x="47" y="2"/>
                      </a:lnTo>
                      <a:lnTo>
                        <a:pt x="49" y="1"/>
                      </a:lnTo>
                      <a:lnTo>
                        <a:pt x="52" y="0"/>
                      </a:lnTo>
                      <a:lnTo>
                        <a:pt x="56" y="0"/>
                      </a:lnTo>
                      <a:lnTo>
                        <a:pt x="59" y="1"/>
                      </a:lnTo>
                      <a:lnTo>
                        <a:pt x="61" y="4"/>
                      </a:lnTo>
                      <a:lnTo>
                        <a:pt x="62" y="8"/>
                      </a:lnTo>
                      <a:lnTo>
                        <a:pt x="62" y="13"/>
                      </a:lnTo>
                      <a:lnTo>
                        <a:pt x="63" y="19"/>
                      </a:lnTo>
                      <a:lnTo>
                        <a:pt x="63" y="25"/>
                      </a:lnTo>
                      <a:lnTo>
                        <a:pt x="64" y="32"/>
                      </a:lnTo>
                      <a:lnTo>
                        <a:pt x="64" y="38"/>
                      </a:lnTo>
                      <a:lnTo>
                        <a:pt x="64" y="42"/>
                      </a:lnTo>
                      <a:lnTo>
                        <a:pt x="63" y="46"/>
                      </a:lnTo>
                      <a:lnTo>
                        <a:pt x="62" y="52"/>
                      </a:lnTo>
                      <a:lnTo>
                        <a:pt x="60" y="60"/>
                      </a:lnTo>
                      <a:lnTo>
                        <a:pt x="58" y="68"/>
                      </a:lnTo>
                      <a:lnTo>
                        <a:pt x="56" y="73"/>
                      </a:lnTo>
                      <a:lnTo>
                        <a:pt x="54" y="76"/>
                      </a:lnTo>
                      <a:lnTo>
                        <a:pt x="52" y="78"/>
                      </a:lnTo>
                      <a:lnTo>
                        <a:pt x="52" y="80"/>
                      </a:lnTo>
                      <a:lnTo>
                        <a:pt x="51" y="81"/>
                      </a:lnTo>
                      <a:close/>
                    </a:path>
                  </a:pathLst>
                </a:custGeom>
                <a:noFill/>
                <a:ln w="19050" cap="flat" cmpd="sng">
                  <a:solidFill>
                    <a:schemeClr val="tx2"/>
                  </a:solidFill>
                  <a:prstDash val="sysDot"/>
                  <a:round/>
                  <a:headEnd/>
                  <a:tailEnd/>
                </a:ln>
              </p:spPr>
              <p:txBody>
                <a:bodyPr/>
                <a:lstStyle/>
                <a:p>
                  <a:endParaRPr lang="el-GR"/>
                </a:p>
              </p:txBody>
            </p:sp>
            <p:sp>
              <p:nvSpPr>
                <p:cNvPr id="58426" name="Freeform 58"/>
                <p:cNvSpPr>
                  <a:spLocks/>
                </p:cNvSpPr>
                <p:nvPr/>
              </p:nvSpPr>
              <p:spPr bwMode="auto">
                <a:xfrm>
                  <a:off x="1833" y="752"/>
                  <a:ext cx="402" cy="522"/>
                </a:xfrm>
                <a:custGeom>
                  <a:avLst/>
                  <a:gdLst/>
                  <a:ahLst/>
                  <a:cxnLst>
                    <a:cxn ang="0">
                      <a:pos x="51" y="81"/>
                    </a:cxn>
                    <a:cxn ang="0">
                      <a:pos x="46" y="83"/>
                    </a:cxn>
                    <a:cxn ang="0">
                      <a:pos x="40" y="83"/>
                    </a:cxn>
                    <a:cxn ang="0">
                      <a:pos x="34" y="83"/>
                    </a:cxn>
                    <a:cxn ang="0">
                      <a:pos x="30" y="81"/>
                    </a:cxn>
                    <a:cxn ang="0">
                      <a:pos x="27" y="78"/>
                    </a:cxn>
                    <a:cxn ang="0">
                      <a:pos x="22" y="73"/>
                    </a:cxn>
                    <a:cxn ang="0">
                      <a:pos x="17" y="68"/>
                    </a:cxn>
                    <a:cxn ang="0">
                      <a:pos x="13" y="63"/>
                    </a:cxn>
                    <a:cxn ang="0">
                      <a:pos x="9" y="60"/>
                    </a:cxn>
                    <a:cxn ang="0">
                      <a:pos x="5" y="55"/>
                    </a:cxn>
                    <a:cxn ang="0">
                      <a:pos x="1" y="51"/>
                    </a:cxn>
                    <a:cxn ang="0">
                      <a:pos x="0" y="47"/>
                    </a:cxn>
                    <a:cxn ang="0">
                      <a:pos x="1" y="42"/>
                    </a:cxn>
                    <a:cxn ang="0">
                      <a:pos x="4" y="37"/>
                    </a:cxn>
                    <a:cxn ang="0">
                      <a:pos x="9" y="30"/>
                    </a:cxn>
                    <a:cxn ang="0">
                      <a:pos x="16" y="23"/>
                    </a:cxn>
                    <a:cxn ang="0">
                      <a:pos x="21" y="20"/>
                    </a:cxn>
                    <a:cxn ang="0">
                      <a:pos x="25" y="16"/>
                    </a:cxn>
                    <a:cxn ang="0">
                      <a:pos x="30" y="13"/>
                    </a:cxn>
                    <a:cxn ang="0">
                      <a:pos x="35" y="9"/>
                    </a:cxn>
                    <a:cxn ang="0">
                      <a:pos x="40" y="7"/>
                    </a:cxn>
                    <a:cxn ang="0">
                      <a:pos x="43" y="4"/>
                    </a:cxn>
                    <a:cxn ang="0">
                      <a:pos x="47" y="2"/>
                    </a:cxn>
                    <a:cxn ang="0">
                      <a:pos x="49" y="1"/>
                    </a:cxn>
                    <a:cxn ang="0">
                      <a:pos x="52" y="0"/>
                    </a:cxn>
                    <a:cxn ang="0">
                      <a:pos x="56" y="0"/>
                    </a:cxn>
                    <a:cxn ang="0">
                      <a:pos x="59" y="1"/>
                    </a:cxn>
                    <a:cxn ang="0">
                      <a:pos x="61" y="4"/>
                    </a:cxn>
                    <a:cxn ang="0">
                      <a:pos x="62" y="8"/>
                    </a:cxn>
                    <a:cxn ang="0">
                      <a:pos x="62" y="13"/>
                    </a:cxn>
                    <a:cxn ang="0">
                      <a:pos x="63" y="19"/>
                    </a:cxn>
                    <a:cxn ang="0">
                      <a:pos x="63" y="25"/>
                    </a:cxn>
                    <a:cxn ang="0">
                      <a:pos x="64" y="32"/>
                    </a:cxn>
                    <a:cxn ang="0">
                      <a:pos x="64" y="38"/>
                    </a:cxn>
                    <a:cxn ang="0">
                      <a:pos x="64" y="42"/>
                    </a:cxn>
                    <a:cxn ang="0">
                      <a:pos x="63" y="46"/>
                    </a:cxn>
                    <a:cxn ang="0">
                      <a:pos x="62" y="52"/>
                    </a:cxn>
                    <a:cxn ang="0">
                      <a:pos x="60" y="60"/>
                    </a:cxn>
                    <a:cxn ang="0">
                      <a:pos x="58" y="68"/>
                    </a:cxn>
                    <a:cxn ang="0">
                      <a:pos x="56" y="73"/>
                    </a:cxn>
                    <a:cxn ang="0">
                      <a:pos x="54" y="76"/>
                    </a:cxn>
                    <a:cxn ang="0">
                      <a:pos x="52" y="78"/>
                    </a:cxn>
                    <a:cxn ang="0">
                      <a:pos x="52" y="80"/>
                    </a:cxn>
                    <a:cxn ang="0">
                      <a:pos x="51" y="81"/>
                    </a:cxn>
                  </a:cxnLst>
                  <a:rect l="0" t="0" r="r" b="b"/>
                  <a:pathLst>
                    <a:path w="64" h="83">
                      <a:moveTo>
                        <a:pt x="51" y="81"/>
                      </a:moveTo>
                      <a:lnTo>
                        <a:pt x="46" y="83"/>
                      </a:lnTo>
                      <a:lnTo>
                        <a:pt x="40" y="83"/>
                      </a:lnTo>
                      <a:lnTo>
                        <a:pt x="34" y="83"/>
                      </a:lnTo>
                      <a:lnTo>
                        <a:pt x="30" y="81"/>
                      </a:lnTo>
                      <a:lnTo>
                        <a:pt x="27" y="78"/>
                      </a:lnTo>
                      <a:lnTo>
                        <a:pt x="22" y="73"/>
                      </a:lnTo>
                      <a:lnTo>
                        <a:pt x="17" y="68"/>
                      </a:lnTo>
                      <a:lnTo>
                        <a:pt x="13" y="63"/>
                      </a:lnTo>
                      <a:lnTo>
                        <a:pt x="9" y="60"/>
                      </a:lnTo>
                      <a:lnTo>
                        <a:pt x="5" y="55"/>
                      </a:lnTo>
                      <a:lnTo>
                        <a:pt x="1" y="51"/>
                      </a:lnTo>
                      <a:lnTo>
                        <a:pt x="0" y="47"/>
                      </a:lnTo>
                      <a:lnTo>
                        <a:pt x="1" y="42"/>
                      </a:lnTo>
                      <a:lnTo>
                        <a:pt x="4" y="37"/>
                      </a:lnTo>
                      <a:lnTo>
                        <a:pt x="9" y="30"/>
                      </a:lnTo>
                      <a:lnTo>
                        <a:pt x="16" y="23"/>
                      </a:lnTo>
                      <a:lnTo>
                        <a:pt x="21" y="20"/>
                      </a:lnTo>
                      <a:lnTo>
                        <a:pt x="25" y="16"/>
                      </a:lnTo>
                      <a:lnTo>
                        <a:pt x="30" y="13"/>
                      </a:lnTo>
                      <a:lnTo>
                        <a:pt x="35" y="9"/>
                      </a:lnTo>
                      <a:lnTo>
                        <a:pt x="40" y="7"/>
                      </a:lnTo>
                      <a:lnTo>
                        <a:pt x="43" y="4"/>
                      </a:lnTo>
                      <a:lnTo>
                        <a:pt x="47" y="2"/>
                      </a:lnTo>
                      <a:lnTo>
                        <a:pt x="49" y="1"/>
                      </a:lnTo>
                      <a:lnTo>
                        <a:pt x="52" y="0"/>
                      </a:lnTo>
                      <a:lnTo>
                        <a:pt x="56" y="0"/>
                      </a:lnTo>
                      <a:lnTo>
                        <a:pt x="59" y="1"/>
                      </a:lnTo>
                      <a:lnTo>
                        <a:pt x="61" y="4"/>
                      </a:lnTo>
                      <a:lnTo>
                        <a:pt x="62" y="8"/>
                      </a:lnTo>
                      <a:lnTo>
                        <a:pt x="62" y="13"/>
                      </a:lnTo>
                      <a:lnTo>
                        <a:pt x="63" y="19"/>
                      </a:lnTo>
                      <a:lnTo>
                        <a:pt x="63" y="25"/>
                      </a:lnTo>
                      <a:lnTo>
                        <a:pt x="64" y="32"/>
                      </a:lnTo>
                      <a:lnTo>
                        <a:pt x="64" y="38"/>
                      </a:lnTo>
                      <a:lnTo>
                        <a:pt x="64" y="42"/>
                      </a:lnTo>
                      <a:lnTo>
                        <a:pt x="63" y="46"/>
                      </a:lnTo>
                      <a:lnTo>
                        <a:pt x="62" y="52"/>
                      </a:lnTo>
                      <a:lnTo>
                        <a:pt x="60" y="60"/>
                      </a:lnTo>
                      <a:lnTo>
                        <a:pt x="58" y="68"/>
                      </a:lnTo>
                      <a:lnTo>
                        <a:pt x="56" y="73"/>
                      </a:lnTo>
                      <a:lnTo>
                        <a:pt x="54" y="76"/>
                      </a:lnTo>
                      <a:lnTo>
                        <a:pt x="52" y="78"/>
                      </a:lnTo>
                      <a:lnTo>
                        <a:pt x="52" y="80"/>
                      </a:lnTo>
                      <a:lnTo>
                        <a:pt x="51" y="81"/>
                      </a:lnTo>
                    </a:path>
                  </a:pathLst>
                </a:custGeom>
                <a:noFill/>
                <a:ln w="19050" cap="flat" cmpd="sng">
                  <a:solidFill>
                    <a:schemeClr val="tx2"/>
                  </a:solidFill>
                  <a:prstDash val="sysDot"/>
                  <a:round/>
                  <a:headEnd/>
                  <a:tailEnd/>
                </a:ln>
              </p:spPr>
              <p:txBody>
                <a:bodyPr/>
                <a:lstStyle/>
                <a:p>
                  <a:endParaRPr lang="el-GR"/>
                </a:p>
              </p:txBody>
            </p:sp>
            <p:sp>
              <p:nvSpPr>
                <p:cNvPr id="58427" name="Freeform 59"/>
                <p:cNvSpPr>
                  <a:spLocks/>
                </p:cNvSpPr>
                <p:nvPr/>
              </p:nvSpPr>
              <p:spPr bwMode="auto">
                <a:xfrm>
                  <a:off x="1959" y="890"/>
                  <a:ext cx="182" cy="138"/>
                </a:xfrm>
                <a:custGeom>
                  <a:avLst/>
                  <a:gdLst/>
                  <a:ahLst/>
                  <a:cxnLst>
                    <a:cxn ang="0">
                      <a:pos x="0" y="20"/>
                    </a:cxn>
                    <a:cxn ang="0">
                      <a:pos x="4" y="15"/>
                    </a:cxn>
                    <a:cxn ang="0">
                      <a:pos x="9" y="11"/>
                    </a:cxn>
                    <a:cxn ang="0">
                      <a:pos x="13" y="6"/>
                    </a:cxn>
                    <a:cxn ang="0">
                      <a:pos x="18" y="3"/>
                    </a:cxn>
                    <a:cxn ang="0">
                      <a:pos x="22" y="1"/>
                    </a:cxn>
                    <a:cxn ang="0">
                      <a:pos x="26" y="0"/>
                    </a:cxn>
                    <a:cxn ang="0">
                      <a:pos x="28" y="1"/>
                    </a:cxn>
                    <a:cxn ang="0">
                      <a:pos x="29" y="6"/>
                    </a:cxn>
                    <a:cxn ang="0">
                      <a:pos x="28" y="13"/>
                    </a:cxn>
                    <a:cxn ang="0">
                      <a:pos x="28" y="18"/>
                    </a:cxn>
                    <a:cxn ang="0">
                      <a:pos x="28" y="21"/>
                    </a:cxn>
                    <a:cxn ang="0">
                      <a:pos x="28" y="22"/>
                    </a:cxn>
                  </a:cxnLst>
                  <a:rect l="0" t="0" r="r" b="b"/>
                  <a:pathLst>
                    <a:path w="29" h="22">
                      <a:moveTo>
                        <a:pt x="0" y="20"/>
                      </a:moveTo>
                      <a:lnTo>
                        <a:pt x="4" y="15"/>
                      </a:lnTo>
                      <a:lnTo>
                        <a:pt x="9" y="11"/>
                      </a:lnTo>
                      <a:lnTo>
                        <a:pt x="13" y="6"/>
                      </a:lnTo>
                      <a:lnTo>
                        <a:pt x="18" y="3"/>
                      </a:lnTo>
                      <a:lnTo>
                        <a:pt x="22" y="1"/>
                      </a:lnTo>
                      <a:lnTo>
                        <a:pt x="26" y="0"/>
                      </a:lnTo>
                      <a:lnTo>
                        <a:pt x="28" y="1"/>
                      </a:lnTo>
                      <a:lnTo>
                        <a:pt x="29" y="6"/>
                      </a:lnTo>
                      <a:lnTo>
                        <a:pt x="28" y="13"/>
                      </a:lnTo>
                      <a:lnTo>
                        <a:pt x="28" y="18"/>
                      </a:lnTo>
                      <a:lnTo>
                        <a:pt x="28" y="21"/>
                      </a:lnTo>
                      <a:lnTo>
                        <a:pt x="28" y="22"/>
                      </a:lnTo>
                    </a:path>
                  </a:pathLst>
                </a:custGeom>
                <a:noFill/>
                <a:ln w="19050" cap="flat" cmpd="sng">
                  <a:solidFill>
                    <a:schemeClr val="tx2"/>
                  </a:solidFill>
                  <a:prstDash val="sysDot"/>
                  <a:round/>
                  <a:headEnd/>
                  <a:tailEnd/>
                </a:ln>
              </p:spPr>
              <p:txBody>
                <a:bodyPr/>
                <a:lstStyle/>
                <a:p>
                  <a:endParaRPr lang="el-GR"/>
                </a:p>
              </p:txBody>
            </p:sp>
          </p:grpSp>
          <p:grpSp>
            <p:nvGrpSpPr>
              <p:cNvPr id="12" name="Group 60"/>
              <p:cNvGrpSpPr>
                <a:grpSpLocks/>
              </p:cNvGrpSpPr>
              <p:nvPr/>
            </p:nvGrpSpPr>
            <p:grpSpPr bwMode="auto">
              <a:xfrm flipH="1">
                <a:off x="2717" y="82"/>
                <a:ext cx="595" cy="438"/>
                <a:chOff x="2179" y="221"/>
                <a:chExt cx="595" cy="438"/>
              </a:xfrm>
            </p:grpSpPr>
            <p:grpSp>
              <p:nvGrpSpPr>
                <p:cNvPr id="13" name="Group 61"/>
                <p:cNvGrpSpPr>
                  <a:grpSpLocks/>
                </p:cNvGrpSpPr>
                <p:nvPr/>
              </p:nvGrpSpPr>
              <p:grpSpPr bwMode="auto">
                <a:xfrm>
                  <a:off x="2432" y="221"/>
                  <a:ext cx="342" cy="346"/>
                  <a:chOff x="2235" y="614"/>
                  <a:chExt cx="547" cy="553"/>
                </a:xfrm>
              </p:grpSpPr>
              <p:sp>
                <p:nvSpPr>
                  <p:cNvPr id="58430" name="Freeform 62"/>
                  <p:cNvSpPr>
                    <a:spLocks/>
                  </p:cNvSpPr>
                  <p:nvPr/>
                </p:nvSpPr>
                <p:spPr bwMode="auto">
                  <a:xfrm>
                    <a:off x="2235" y="614"/>
                    <a:ext cx="547" cy="553"/>
                  </a:xfrm>
                  <a:custGeom>
                    <a:avLst/>
                    <a:gdLst/>
                    <a:ahLst/>
                    <a:cxnLst>
                      <a:cxn ang="0">
                        <a:pos x="21" y="10"/>
                      </a:cxn>
                      <a:cxn ang="0">
                        <a:pos x="30" y="8"/>
                      </a:cxn>
                      <a:cxn ang="0">
                        <a:pos x="38" y="6"/>
                      </a:cxn>
                      <a:cxn ang="0">
                        <a:pos x="44" y="5"/>
                      </a:cxn>
                      <a:cxn ang="0">
                        <a:pos x="49" y="4"/>
                      </a:cxn>
                      <a:cxn ang="0">
                        <a:pos x="55" y="3"/>
                      </a:cxn>
                      <a:cxn ang="0">
                        <a:pos x="64" y="1"/>
                      </a:cxn>
                      <a:cxn ang="0">
                        <a:pos x="72" y="0"/>
                      </a:cxn>
                      <a:cxn ang="0">
                        <a:pos x="78" y="0"/>
                      </a:cxn>
                      <a:cxn ang="0">
                        <a:pos x="81" y="1"/>
                      </a:cxn>
                      <a:cxn ang="0">
                        <a:pos x="85" y="2"/>
                      </a:cxn>
                      <a:cxn ang="0">
                        <a:pos x="87" y="5"/>
                      </a:cxn>
                      <a:cxn ang="0">
                        <a:pos x="87" y="10"/>
                      </a:cxn>
                      <a:cxn ang="0">
                        <a:pos x="87" y="14"/>
                      </a:cxn>
                      <a:cxn ang="0">
                        <a:pos x="85" y="18"/>
                      </a:cxn>
                      <a:cxn ang="0">
                        <a:pos x="84" y="23"/>
                      </a:cxn>
                      <a:cxn ang="0">
                        <a:pos x="82" y="27"/>
                      </a:cxn>
                      <a:cxn ang="0">
                        <a:pos x="80" y="32"/>
                      </a:cxn>
                      <a:cxn ang="0">
                        <a:pos x="79" y="36"/>
                      </a:cxn>
                      <a:cxn ang="0">
                        <a:pos x="77" y="40"/>
                      </a:cxn>
                      <a:cxn ang="0">
                        <a:pos x="75" y="43"/>
                      </a:cxn>
                      <a:cxn ang="0">
                        <a:pos x="72" y="50"/>
                      </a:cxn>
                      <a:cxn ang="0">
                        <a:pos x="69" y="59"/>
                      </a:cxn>
                      <a:cxn ang="0">
                        <a:pos x="66" y="66"/>
                      </a:cxn>
                      <a:cxn ang="0">
                        <a:pos x="63" y="71"/>
                      </a:cxn>
                      <a:cxn ang="0">
                        <a:pos x="60" y="74"/>
                      </a:cxn>
                      <a:cxn ang="0">
                        <a:pos x="56" y="78"/>
                      </a:cxn>
                      <a:cxn ang="0">
                        <a:pos x="52" y="82"/>
                      </a:cxn>
                      <a:cxn ang="0">
                        <a:pos x="49" y="85"/>
                      </a:cxn>
                      <a:cxn ang="0">
                        <a:pos x="46" y="86"/>
                      </a:cxn>
                      <a:cxn ang="0">
                        <a:pos x="44" y="88"/>
                      </a:cxn>
                      <a:cxn ang="0">
                        <a:pos x="40" y="88"/>
                      </a:cxn>
                      <a:cxn ang="0">
                        <a:pos x="36" y="88"/>
                      </a:cxn>
                      <a:cxn ang="0">
                        <a:pos x="30" y="85"/>
                      </a:cxn>
                      <a:cxn ang="0">
                        <a:pos x="24" y="80"/>
                      </a:cxn>
                      <a:cxn ang="0">
                        <a:pos x="18" y="75"/>
                      </a:cxn>
                      <a:cxn ang="0">
                        <a:pos x="15" y="71"/>
                      </a:cxn>
                      <a:cxn ang="0">
                        <a:pos x="12" y="68"/>
                      </a:cxn>
                      <a:cxn ang="0">
                        <a:pos x="8" y="63"/>
                      </a:cxn>
                      <a:cxn ang="0">
                        <a:pos x="5" y="57"/>
                      </a:cxn>
                      <a:cxn ang="0">
                        <a:pos x="3" y="50"/>
                      </a:cxn>
                      <a:cxn ang="0">
                        <a:pos x="2" y="46"/>
                      </a:cxn>
                      <a:cxn ang="0">
                        <a:pos x="1" y="42"/>
                      </a:cxn>
                      <a:cxn ang="0">
                        <a:pos x="1" y="38"/>
                      </a:cxn>
                      <a:cxn ang="0">
                        <a:pos x="0" y="34"/>
                      </a:cxn>
                      <a:cxn ang="0">
                        <a:pos x="0" y="30"/>
                      </a:cxn>
                      <a:cxn ang="0">
                        <a:pos x="0" y="26"/>
                      </a:cxn>
                      <a:cxn ang="0">
                        <a:pos x="1" y="23"/>
                      </a:cxn>
                      <a:cxn ang="0">
                        <a:pos x="2" y="20"/>
                      </a:cxn>
                      <a:cxn ang="0">
                        <a:pos x="8" y="16"/>
                      </a:cxn>
                      <a:cxn ang="0">
                        <a:pos x="14" y="13"/>
                      </a:cxn>
                      <a:cxn ang="0">
                        <a:pos x="19" y="11"/>
                      </a:cxn>
                      <a:cxn ang="0">
                        <a:pos x="21" y="10"/>
                      </a:cxn>
                    </a:cxnLst>
                    <a:rect l="0" t="0" r="r" b="b"/>
                    <a:pathLst>
                      <a:path w="87" h="88">
                        <a:moveTo>
                          <a:pt x="21" y="10"/>
                        </a:moveTo>
                        <a:lnTo>
                          <a:pt x="30" y="8"/>
                        </a:lnTo>
                        <a:lnTo>
                          <a:pt x="38" y="6"/>
                        </a:lnTo>
                        <a:lnTo>
                          <a:pt x="44" y="5"/>
                        </a:lnTo>
                        <a:lnTo>
                          <a:pt x="49" y="4"/>
                        </a:lnTo>
                        <a:lnTo>
                          <a:pt x="55" y="3"/>
                        </a:lnTo>
                        <a:lnTo>
                          <a:pt x="64" y="1"/>
                        </a:lnTo>
                        <a:lnTo>
                          <a:pt x="72" y="0"/>
                        </a:lnTo>
                        <a:lnTo>
                          <a:pt x="78" y="0"/>
                        </a:lnTo>
                        <a:lnTo>
                          <a:pt x="81" y="1"/>
                        </a:lnTo>
                        <a:lnTo>
                          <a:pt x="85" y="2"/>
                        </a:lnTo>
                        <a:lnTo>
                          <a:pt x="87" y="5"/>
                        </a:lnTo>
                        <a:lnTo>
                          <a:pt x="87" y="10"/>
                        </a:lnTo>
                        <a:lnTo>
                          <a:pt x="87" y="14"/>
                        </a:lnTo>
                        <a:lnTo>
                          <a:pt x="85" y="18"/>
                        </a:lnTo>
                        <a:lnTo>
                          <a:pt x="84" y="23"/>
                        </a:lnTo>
                        <a:lnTo>
                          <a:pt x="82" y="27"/>
                        </a:lnTo>
                        <a:lnTo>
                          <a:pt x="80" y="32"/>
                        </a:lnTo>
                        <a:lnTo>
                          <a:pt x="79" y="36"/>
                        </a:lnTo>
                        <a:lnTo>
                          <a:pt x="77" y="40"/>
                        </a:lnTo>
                        <a:lnTo>
                          <a:pt x="75" y="43"/>
                        </a:lnTo>
                        <a:lnTo>
                          <a:pt x="72" y="50"/>
                        </a:lnTo>
                        <a:lnTo>
                          <a:pt x="69" y="59"/>
                        </a:lnTo>
                        <a:lnTo>
                          <a:pt x="66" y="66"/>
                        </a:lnTo>
                        <a:lnTo>
                          <a:pt x="63" y="71"/>
                        </a:lnTo>
                        <a:lnTo>
                          <a:pt x="60" y="74"/>
                        </a:lnTo>
                        <a:lnTo>
                          <a:pt x="56" y="78"/>
                        </a:lnTo>
                        <a:lnTo>
                          <a:pt x="52" y="82"/>
                        </a:lnTo>
                        <a:lnTo>
                          <a:pt x="49" y="85"/>
                        </a:lnTo>
                        <a:lnTo>
                          <a:pt x="46" y="86"/>
                        </a:lnTo>
                        <a:lnTo>
                          <a:pt x="44" y="88"/>
                        </a:lnTo>
                        <a:lnTo>
                          <a:pt x="40" y="88"/>
                        </a:lnTo>
                        <a:lnTo>
                          <a:pt x="36" y="88"/>
                        </a:lnTo>
                        <a:lnTo>
                          <a:pt x="30" y="85"/>
                        </a:lnTo>
                        <a:lnTo>
                          <a:pt x="24" y="80"/>
                        </a:lnTo>
                        <a:lnTo>
                          <a:pt x="18" y="75"/>
                        </a:lnTo>
                        <a:lnTo>
                          <a:pt x="15" y="71"/>
                        </a:lnTo>
                        <a:lnTo>
                          <a:pt x="12" y="68"/>
                        </a:lnTo>
                        <a:lnTo>
                          <a:pt x="8" y="63"/>
                        </a:lnTo>
                        <a:lnTo>
                          <a:pt x="5" y="57"/>
                        </a:lnTo>
                        <a:lnTo>
                          <a:pt x="3" y="50"/>
                        </a:lnTo>
                        <a:lnTo>
                          <a:pt x="2" y="46"/>
                        </a:lnTo>
                        <a:lnTo>
                          <a:pt x="1" y="42"/>
                        </a:lnTo>
                        <a:lnTo>
                          <a:pt x="1" y="38"/>
                        </a:lnTo>
                        <a:lnTo>
                          <a:pt x="0" y="34"/>
                        </a:lnTo>
                        <a:lnTo>
                          <a:pt x="0" y="30"/>
                        </a:lnTo>
                        <a:lnTo>
                          <a:pt x="0" y="26"/>
                        </a:lnTo>
                        <a:lnTo>
                          <a:pt x="1" y="23"/>
                        </a:lnTo>
                        <a:lnTo>
                          <a:pt x="2" y="20"/>
                        </a:lnTo>
                        <a:lnTo>
                          <a:pt x="8" y="16"/>
                        </a:lnTo>
                        <a:lnTo>
                          <a:pt x="14" y="13"/>
                        </a:lnTo>
                        <a:lnTo>
                          <a:pt x="19" y="11"/>
                        </a:lnTo>
                        <a:lnTo>
                          <a:pt x="21" y="10"/>
                        </a:lnTo>
                        <a:close/>
                      </a:path>
                    </a:pathLst>
                  </a:custGeom>
                  <a:noFill/>
                  <a:ln w="19050" cap="flat" cmpd="sng">
                    <a:solidFill>
                      <a:schemeClr val="tx2"/>
                    </a:solidFill>
                    <a:prstDash val="sysDot"/>
                    <a:round/>
                    <a:headEnd/>
                    <a:tailEnd/>
                  </a:ln>
                </p:spPr>
                <p:txBody>
                  <a:bodyPr/>
                  <a:lstStyle/>
                  <a:p>
                    <a:endParaRPr lang="el-GR"/>
                  </a:p>
                </p:txBody>
              </p:sp>
              <p:sp>
                <p:nvSpPr>
                  <p:cNvPr id="58431" name="Freeform 63"/>
                  <p:cNvSpPr>
                    <a:spLocks/>
                  </p:cNvSpPr>
                  <p:nvPr/>
                </p:nvSpPr>
                <p:spPr bwMode="auto">
                  <a:xfrm>
                    <a:off x="2235" y="614"/>
                    <a:ext cx="547" cy="553"/>
                  </a:xfrm>
                  <a:custGeom>
                    <a:avLst/>
                    <a:gdLst/>
                    <a:ahLst/>
                    <a:cxnLst>
                      <a:cxn ang="0">
                        <a:pos x="21" y="10"/>
                      </a:cxn>
                      <a:cxn ang="0">
                        <a:pos x="30" y="8"/>
                      </a:cxn>
                      <a:cxn ang="0">
                        <a:pos x="38" y="6"/>
                      </a:cxn>
                      <a:cxn ang="0">
                        <a:pos x="44" y="5"/>
                      </a:cxn>
                      <a:cxn ang="0">
                        <a:pos x="49" y="4"/>
                      </a:cxn>
                      <a:cxn ang="0">
                        <a:pos x="55" y="3"/>
                      </a:cxn>
                      <a:cxn ang="0">
                        <a:pos x="64" y="1"/>
                      </a:cxn>
                      <a:cxn ang="0">
                        <a:pos x="72" y="0"/>
                      </a:cxn>
                      <a:cxn ang="0">
                        <a:pos x="78" y="0"/>
                      </a:cxn>
                      <a:cxn ang="0">
                        <a:pos x="81" y="1"/>
                      </a:cxn>
                      <a:cxn ang="0">
                        <a:pos x="85" y="2"/>
                      </a:cxn>
                      <a:cxn ang="0">
                        <a:pos x="87" y="5"/>
                      </a:cxn>
                      <a:cxn ang="0">
                        <a:pos x="87" y="10"/>
                      </a:cxn>
                      <a:cxn ang="0">
                        <a:pos x="87" y="14"/>
                      </a:cxn>
                      <a:cxn ang="0">
                        <a:pos x="85" y="18"/>
                      </a:cxn>
                      <a:cxn ang="0">
                        <a:pos x="84" y="23"/>
                      </a:cxn>
                      <a:cxn ang="0">
                        <a:pos x="82" y="27"/>
                      </a:cxn>
                      <a:cxn ang="0">
                        <a:pos x="80" y="32"/>
                      </a:cxn>
                      <a:cxn ang="0">
                        <a:pos x="79" y="36"/>
                      </a:cxn>
                      <a:cxn ang="0">
                        <a:pos x="77" y="40"/>
                      </a:cxn>
                      <a:cxn ang="0">
                        <a:pos x="75" y="43"/>
                      </a:cxn>
                      <a:cxn ang="0">
                        <a:pos x="72" y="50"/>
                      </a:cxn>
                      <a:cxn ang="0">
                        <a:pos x="69" y="59"/>
                      </a:cxn>
                      <a:cxn ang="0">
                        <a:pos x="66" y="66"/>
                      </a:cxn>
                      <a:cxn ang="0">
                        <a:pos x="63" y="71"/>
                      </a:cxn>
                      <a:cxn ang="0">
                        <a:pos x="60" y="74"/>
                      </a:cxn>
                      <a:cxn ang="0">
                        <a:pos x="56" y="78"/>
                      </a:cxn>
                      <a:cxn ang="0">
                        <a:pos x="52" y="82"/>
                      </a:cxn>
                      <a:cxn ang="0">
                        <a:pos x="49" y="85"/>
                      </a:cxn>
                      <a:cxn ang="0">
                        <a:pos x="46" y="86"/>
                      </a:cxn>
                      <a:cxn ang="0">
                        <a:pos x="44" y="88"/>
                      </a:cxn>
                      <a:cxn ang="0">
                        <a:pos x="40" y="88"/>
                      </a:cxn>
                      <a:cxn ang="0">
                        <a:pos x="36" y="88"/>
                      </a:cxn>
                      <a:cxn ang="0">
                        <a:pos x="30" y="85"/>
                      </a:cxn>
                      <a:cxn ang="0">
                        <a:pos x="24" y="80"/>
                      </a:cxn>
                      <a:cxn ang="0">
                        <a:pos x="18" y="75"/>
                      </a:cxn>
                      <a:cxn ang="0">
                        <a:pos x="15" y="71"/>
                      </a:cxn>
                      <a:cxn ang="0">
                        <a:pos x="12" y="68"/>
                      </a:cxn>
                      <a:cxn ang="0">
                        <a:pos x="8" y="63"/>
                      </a:cxn>
                      <a:cxn ang="0">
                        <a:pos x="5" y="57"/>
                      </a:cxn>
                      <a:cxn ang="0">
                        <a:pos x="3" y="50"/>
                      </a:cxn>
                      <a:cxn ang="0">
                        <a:pos x="2" y="46"/>
                      </a:cxn>
                      <a:cxn ang="0">
                        <a:pos x="1" y="42"/>
                      </a:cxn>
                      <a:cxn ang="0">
                        <a:pos x="1" y="38"/>
                      </a:cxn>
                      <a:cxn ang="0">
                        <a:pos x="0" y="34"/>
                      </a:cxn>
                      <a:cxn ang="0">
                        <a:pos x="0" y="30"/>
                      </a:cxn>
                      <a:cxn ang="0">
                        <a:pos x="0" y="26"/>
                      </a:cxn>
                      <a:cxn ang="0">
                        <a:pos x="1" y="23"/>
                      </a:cxn>
                      <a:cxn ang="0">
                        <a:pos x="2" y="20"/>
                      </a:cxn>
                      <a:cxn ang="0">
                        <a:pos x="8" y="16"/>
                      </a:cxn>
                      <a:cxn ang="0">
                        <a:pos x="14" y="13"/>
                      </a:cxn>
                      <a:cxn ang="0">
                        <a:pos x="19" y="11"/>
                      </a:cxn>
                      <a:cxn ang="0">
                        <a:pos x="21" y="10"/>
                      </a:cxn>
                    </a:cxnLst>
                    <a:rect l="0" t="0" r="r" b="b"/>
                    <a:pathLst>
                      <a:path w="87" h="88">
                        <a:moveTo>
                          <a:pt x="21" y="10"/>
                        </a:moveTo>
                        <a:lnTo>
                          <a:pt x="30" y="8"/>
                        </a:lnTo>
                        <a:lnTo>
                          <a:pt x="38" y="6"/>
                        </a:lnTo>
                        <a:lnTo>
                          <a:pt x="44" y="5"/>
                        </a:lnTo>
                        <a:lnTo>
                          <a:pt x="49" y="4"/>
                        </a:lnTo>
                        <a:lnTo>
                          <a:pt x="55" y="3"/>
                        </a:lnTo>
                        <a:lnTo>
                          <a:pt x="64" y="1"/>
                        </a:lnTo>
                        <a:lnTo>
                          <a:pt x="72" y="0"/>
                        </a:lnTo>
                        <a:lnTo>
                          <a:pt x="78" y="0"/>
                        </a:lnTo>
                        <a:lnTo>
                          <a:pt x="81" y="1"/>
                        </a:lnTo>
                        <a:lnTo>
                          <a:pt x="85" y="2"/>
                        </a:lnTo>
                        <a:lnTo>
                          <a:pt x="87" y="5"/>
                        </a:lnTo>
                        <a:lnTo>
                          <a:pt x="87" y="10"/>
                        </a:lnTo>
                        <a:lnTo>
                          <a:pt x="87" y="14"/>
                        </a:lnTo>
                        <a:lnTo>
                          <a:pt x="85" y="18"/>
                        </a:lnTo>
                        <a:lnTo>
                          <a:pt x="84" y="23"/>
                        </a:lnTo>
                        <a:lnTo>
                          <a:pt x="82" y="27"/>
                        </a:lnTo>
                        <a:lnTo>
                          <a:pt x="80" y="32"/>
                        </a:lnTo>
                        <a:lnTo>
                          <a:pt x="79" y="36"/>
                        </a:lnTo>
                        <a:lnTo>
                          <a:pt x="77" y="40"/>
                        </a:lnTo>
                        <a:lnTo>
                          <a:pt x="75" y="43"/>
                        </a:lnTo>
                        <a:lnTo>
                          <a:pt x="72" y="50"/>
                        </a:lnTo>
                        <a:lnTo>
                          <a:pt x="69" y="59"/>
                        </a:lnTo>
                        <a:lnTo>
                          <a:pt x="66" y="66"/>
                        </a:lnTo>
                        <a:lnTo>
                          <a:pt x="63" y="71"/>
                        </a:lnTo>
                        <a:lnTo>
                          <a:pt x="60" y="74"/>
                        </a:lnTo>
                        <a:lnTo>
                          <a:pt x="56" y="78"/>
                        </a:lnTo>
                        <a:lnTo>
                          <a:pt x="52" y="82"/>
                        </a:lnTo>
                        <a:lnTo>
                          <a:pt x="49" y="85"/>
                        </a:lnTo>
                        <a:lnTo>
                          <a:pt x="46" y="86"/>
                        </a:lnTo>
                        <a:lnTo>
                          <a:pt x="44" y="88"/>
                        </a:lnTo>
                        <a:lnTo>
                          <a:pt x="40" y="88"/>
                        </a:lnTo>
                        <a:lnTo>
                          <a:pt x="36" y="88"/>
                        </a:lnTo>
                        <a:lnTo>
                          <a:pt x="30" y="85"/>
                        </a:lnTo>
                        <a:lnTo>
                          <a:pt x="24" y="80"/>
                        </a:lnTo>
                        <a:lnTo>
                          <a:pt x="18" y="75"/>
                        </a:lnTo>
                        <a:lnTo>
                          <a:pt x="15" y="71"/>
                        </a:lnTo>
                        <a:lnTo>
                          <a:pt x="12" y="68"/>
                        </a:lnTo>
                        <a:lnTo>
                          <a:pt x="8" y="63"/>
                        </a:lnTo>
                        <a:lnTo>
                          <a:pt x="5" y="57"/>
                        </a:lnTo>
                        <a:lnTo>
                          <a:pt x="3" y="50"/>
                        </a:lnTo>
                        <a:lnTo>
                          <a:pt x="2" y="46"/>
                        </a:lnTo>
                        <a:lnTo>
                          <a:pt x="1" y="42"/>
                        </a:lnTo>
                        <a:lnTo>
                          <a:pt x="1" y="38"/>
                        </a:lnTo>
                        <a:lnTo>
                          <a:pt x="0" y="34"/>
                        </a:lnTo>
                        <a:lnTo>
                          <a:pt x="0" y="30"/>
                        </a:lnTo>
                        <a:lnTo>
                          <a:pt x="0" y="26"/>
                        </a:lnTo>
                        <a:lnTo>
                          <a:pt x="1" y="23"/>
                        </a:lnTo>
                        <a:lnTo>
                          <a:pt x="2" y="20"/>
                        </a:lnTo>
                        <a:lnTo>
                          <a:pt x="8" y="16"/>
                        </a:lnTo>
                        <a:lnTo>
                          <a:pt x="14" y="13"/>
                        </a:lnTo>
                        <a:lnTo>
                          <a:pt x="19" y="11"/>
                        </a:lnTo>
                        <a:lnTo>
                          <a:pt x="21" y="10"/>
                        </a:lnTo>
                      </a:path>
                    </a:pathLst>
                  </a:custGeom>
                  <a:noFill/>
                  <a:ln w="19050" cap="flat" cmpd="sng">
                    <a:solidFill>
                      <a:schemeClr val="tx2"/>
                    </a:solidFill>
                    <a:prstDash val="sysDot"/>
                    <a:round/>
                    <a:headEnd/>
                    <a:tailEnd/>
                  </a:ln>
                </p:spPr>
                <p:txBody>
                  <a:bodyPr/>
                  <a:lstStyle/>
                  <a:p>
                    <a:endParaRPr lang="el-GR"/>
                  </a:p>
                </p:txBody>
              </p:sp>
              <p:sp>
                <p:nvSpPr>
                  <p:cNvPr id="58432" name="Freeform 64"/>
                  <p:cNvSpPr>
                    <a:spLocks/>
                  </p:cNvSpPr>
                  <p:nvPr/>
                </p:nvSpPr>
                <p:spPr bwMode="auto">
                  <a:xfrm>
                    <a:off x="2336" y="721"/>
                    <a:ext cx="352" cy="207"/>
                  </a:xfrm>
                  <a:custGeom>
                    <a:avLst/>
                    <a:gdLst/>
                    <a:ahLst/>
                    <a:cxnLst>
                      <a:cxn ang="0">
                        <a:pos x="5" y="33"/>
                      </a:cxn>
                      <a:cxn ang="0">
                        <a:pos x="3" y="30"/>
                      </a:cxn>
                      <a:cxn ang="0">
                        <a:pos x="1" y="25"/>
                      </a:cxn>
                      <a:cxn ang="0">
                        <a:pos x="0" y="21"/>
                      </a:cxn>
                      <a:cxn ang="0">
                        <a:pos x="1" y="17"/>
                      </a:cxn>
                      <a:cxn ang="0">
                        <a:pos x="5" y="14"/>
                      </a:cxn>
                      <a:cxn ang="0">
                        <a:pos x="12" y="11"/>
                      </a:cxn>
                      <a:cxn ang="0">
                        <a:pos x="19" y="9"/>
                      </a:cxn>
                      <a:cxn ang="0">
                        <a:pos x="24" y="7"/>
                      </a:cxn>
                      <a:cxn ang="0">
                        <a:pos x="30" y="5"/>
                      </a:cxn>
                      <a:cxn ang="0">
                        <a:pos x="39" y="3"/>
                      </a:cxn>
                      <a:cxn ang="0">
                        <a:pos x="47" y="1"/>
                      </a:cxn>
                      <a:cxn ang="0">
                        <a:pos x="51" y="0"/>
                      </a:cxn>
                      <a:cxn ang="0">
                        <a:pos x="53" y="1"/>
                      </a:cxn>
                      <a:cxn ang="0">
                        <a:pos x="55" y="2"/>
                      </a:cxn>
                      <a:cxn ang="0">
                        <a:pos x="56" y="3"/>
                      </a:cxn>
                      <a:cxn ang="0">
                        <a:pos x="56" y="5"/>
                      </a:cxn>
                    </a:cxnLst>
                    <a:rect l="0" t="0" r="r" b="b"/>
                    <a:pathLst>
                      <a:path w="56" h="33">
                        <a:moveTo>
                          <a:pt x="5" y="33"/>
                        </a:moveTo>
                        <a:lnTo>
                          <a:pt x="3" y="30"/>
                        </a:lnTo>
                        <a:lnTo>
                          <a:pt x="1" y="25"/>
                        </a:lnTo>
                        <a:lnTo>
                          <a:pt x="0" y="21"/>
                        </a:lnTo>
                        <a:lnTo>
                          <a:pt x="1" y="17"/>
                        </a:lnTo>
                        <a:lnTo>
                          <a:pt x="5" y="14"/>
                        </a:lnTo>
                        <a:lnTo>
                          <a:pt x="12" y="11"/>
                        </a:lnTo>
                        <a:lnTo>
                          <a:pt x="19" y="9"/>
                        </a:lnTo>
                        <a:lnTo>
                          <a:pt x="24" y="7"/>
                        </a:lnTo>
                        <a:lnTo>
                          <a:pt x="30" y="5"/>
                        </a:lnTo>
                        <a:lnTo>
                          <a:pt x="39" y="3"/>
                        </a:lnTo>
                        <a:lnTo>
                          <a:pt x="47" y="1"/>
                        </a:lnTo>
                        <a:lnTo>
                          <a:pt x="51" y="0"/>
                        </a:lnTo>
                        <a:lnTo>
                          <a:pt x="53" y="1"/>
                        </a:lnTo>
                        <a:lnTo>
                          <a:pt x="55" y="2"/>
                        </a:lnTo>
                        <a:lnTo>
                          <a:pt x="56" y="3"/>
                        </a:lnTo>
                        <a:lnTo>
                          <a:pt x="56" y="5"/>
                        </a:lnTo>
                      </a:path>
                    </a:pathLst>
                  </a:custGeom>
                  <a:noFill/>
                  <a:ln w="19050" cap="flat" cmpd="sng">
                    <a:solidFill>
                      <a:schemeClr val="tx2"/>
                    </a:solidFill>
                    <a:prstDash val="sysDot"/>
                    <a:round/>
                    <a:headEnd/>
                    <a:tailEnd/>
                  </a:ln>
                </p:spPr>
                <p:txBody>
                  <a:bodyPr/>
                  <a:lstStyle/>
                  <a:p>
                    <a:endParaRPr lang="el-GR"/>
                  </a:p>
                </p:txBody>
              </p:sp>
            </p:grpSp>
            <p:grpSp>
              <p:nvGrpSpPr>
                <p:cNvPr id="14" name="Group 65"/>
                <p:cNvGrpSpPr>
                  <a:grpSpLocks/>
                </p:cNvGrpSpPr>
                <p:nvPr/>
              </p:nvGrpSpPr>
              <p:grpSpPr bwMode="auto">
                <a:xfrm>
                  <a:off x="2179" y="340"/>
                  <a:ext cx="246" cy="319"/>
                  <a:chOff x="1833" y="752"/>
                  <a:chExt cx="402" cy="522"/>
                </a:xfrm>
              </p:grpSpPr>
              <p:sp>
                <p:nvSpPr>
                  <p:cNvPr id="58434" name="Freeform 66"/>
                  <p:cNvSpPr>
                    <a:spLocks/>
                  </p:cNvSpPr>
                  <p:nvPr/>
                </p:nvSpPr>
                <p:spPr bwMode="auto">
                  <a:xfrm>
                    <a:off x="1833" y="752"/>
                    <a:ext cx="402" cy="522"/>
                  </a:xfrm>
                  <a:custGeom>
                    <a:avLst/>
                    <a:gdLst/>
                    <a:ahLst/>
                    <a:cxnLst>
                      <a:cxn ang="0">
                        <a:pos x="51" y="81"/>
                      </a:cxn>
                      <a:cxn ang="0">
                        <a:pos x="46" y="83"/>
                      </a:cxn>
                      <a:cxn ang="0">
                        <a:pos x="40" y="83"/>
                      </a:cxn>
                      <a:cxn ang="0">
                        <a:pos x="34" y="83"/>
                      </a:cxn>
                      <a:cxn ang="0">
                        <a:pos x="30" y="81"/>
                      </a:cxn>
                      <a:cxn ang="0">
                        <a:pos x="27" y="78"/>
                      </a:cxn>
                      <a:cxn ang="0">
                        <a:pos x="22" y="73"/>
                      </a:cxn>
                      <a:cxn ang="0">
                        <a:pos x="17" y="68"/>
                      </a:cxn>
                      <a:cxn ang="0">
                        <a:pos x="13" y="63"/>
                      </a:cxn>
                      <a:cxn ang="0">
                        <a:pos x="9" y="60"/>
                      </a:cxn>
                      <a:cxn ang="0">
                        <a:pos x="5" y="55"/>
                      </a:cxn>
                      <a:cxn ang="0">
                        <a:pos x="1" y="51"/>
                      </a:cxn>
                      <a:cxn ang="0">
                        <a:pos x="0" y="47"/>
                      </a:cxn>
                      <a:cxn ang="0">
                        <a:pos x="1" y="42"/>
                      </a:cxn>
                      <a:cxn ang="0">
                        <a:pos x="4" y="37"/>
                      </a:cxn>
                      <a:cxn ang="0">
                        <a:pos x="9" y="30"/>
                      </a:cxn>
                      <a:cxn ang="0">
                        <a:pos x="16" y="23"/>
                      </a:cxn>
                      <a:cxn ang="0">
                        <a:pos x="21" y="20"/>
                      </a:cxn>
                      <a:cxn ang="0">
                        <a:pos x="25" y="16"/>
                      </a:cxn>
                      <a:cxn ang="0">
                        <a:pos x="30" y="13"/>
                      </a:cxn>
                      <a:cxn ang="0">
                        <a:pos x="35" y="9"/>
                      </a:cxn>
                      <a:cxn ang="0">
                        <a:pos x="40" y="7"/>
                      </a:cxn>
                      <a:cxn ang="0">
                        <a:pos x="43" y="4"/>
                      </a:cxn>
                      <a:cxn ang="0">
                        <a:pos x="47" y="2"/>
                      </a:cxn>
                      <a:cxn ang="0">
                        <a:pos x="49" y="1"/>
                      </a:cxn>
                      <a:cxn ang="0">
                        <a:pos x="52" y="0"/>
                      </a:cxn>
                      <a:cxn ang="0">
                        <a:pos x="56" y="0"/>
                      </a:cxn>
                      <a:cxn ang="0">
                        <a:pos x="59" y="1"/>
                      </a:cxn>
                      <a:cxn ang="0">
                        <a:pos x="61" y="4"/>
                      </a:cxn>
                      <a:cxn ang="0">
                        <a:pos x="62" y="8"/>
                      </a:cxn>
                      <a:cxn ang="0">
                        <a:pos x="62" y="13"/>
                      </a:cxn>
                      <a:cxn ang="0">
                        <a:pos x="63" y="19"/>
                      </a:cxn>
                      <a:cxn ang="0">
                        <a:pos x="63" y="25"/>
                      </a:cxn>
                      <a:cxn ang="0">
                        <a:pos x="64" y="32"/>
                      </a:cxn>
                      <a:cxn ang="0">
                        <a:pos x="64" y="38"/>
                      </a:cxn>
                      <a:cxn ang="0">
                        <a:pos x="64" y="42"/>
                      </a:cxn>
                      <a:cxn ang="0">
                        <a:pos x="63" y="46"/>
                      </a:cxn>
                      <a:cxn ang="0">
                        <a:pos x="62" y="52"/>
                      </a:cxn>
                      <a:cxn ang="0">
                        <a:pos x="60" y="60"/>
                      </a:cxn>
                      <a:cxn ang="0">
                        <a:pos x="58" y="68"/>
                      </a:cxn>
                      <a:cxn ang="0">
                        <a:pos x="56" y="73"/>
                      </a:cxn>
                      <a:cxn ang="0">
                        <a:pos x="54" y="76"/>
                      </a:cxn>
                      <a:cxn ang="0">
                        <a:pos x="52" y="78"/>
                      </a:cxn>
                      <a:cxn ang="0">
                        <a:pos x="52" y="80"/>
                      </a:cxn>
                      <a:cxn ang="0">
                        <a:pos x="51" y="81"/>
                      </a:cxn>
                    </a:cxnLst>
                    <a:rect l="0" t="0" r="r" b="b"/>
                    <a:pathLst>
                      <a:path w="64" h="83">
                        <a:moveTo>
                          <a:pt x="51" y="81"/>
                        </a:moveTo>
                        <a:lnTo>
                          <a:pt x="46" y="83"/>
                        </a:lnTo>
                        <a:lnTo>
                          <a:pt x="40" y="83"/>
                        </a:lnTo>
                        <a:lnTo>
                          <a:pt x="34" y="83"/>
                        </a:lnTo>
                        <a:lnTo>
                          <a:pt x="30" y="81"/>
                        </a:lnTo>
                        <a:lnTo>
                          <a:pt x="27" y="78"/>
                        </a:lnTo>
                        <a:lnTo>
                          <a:pt x="22" y="73"/>
                        </a:lnTo>
                        <a:lnTo>
                          <a:pt x="17" y="68"/>
                        </a:lnTo>
                        <a:lnTo>
                          <a:pt x="13" y="63"/>
                        </a:lnTo>
                        <a:lnTo>
                          <a:pt x="9" y="60"/>
                        </a:lnTo>
                        <a:lnTo>
                          <a:pt x="5" y="55"/>
                        </a:lnTo>
                        <a:lnTo>
                          <a:pt x="1" y="51"/>
                        </a:lnTo>
                        <a:lnTo>
                          <a:pt x="0" y="47"/>
                        </a:lnTo>
                        <a:lnTo>
                          <a:pt x="1" y="42"/>
                        </a:lnTo>
                        <a:lnTo>
                          <a:pt x="4" y="37"/>
                        </a:lnTo>
                        <a:lnTo>
                          <a:pt x="9" y="30"/>
                        </a:lnTo>
                        <a:lnTo>
                          <a:pt x="16" y="23"/>
                        </a:lnTo>
                        <a:lnTo>
                          <a:pt x="21" y="20"/>
                        </a:lnTo>
                        <a:lnTo>
                          <a:pt x="25" y="16"/>
                        </a:lnTo>
                        <a:lnTo>
                          <a:pt x="30" y="13"/>
                        </a:lnTo>
                        <a:lnTo>
                          <a:pt x="35" y="9"/>
                        </a:lnTo>
                        <a:lnTo>
                          <a:pt x="40" y="7"/>
                        </a:lnTo>
                        <a:lnTo>
                          <a:pt x="43" y="4"/>
                        </a:lnTo>
                        <a:lnTo>
                          <a:pt x="47" y="2"/>
                        </a:lnTo>
                        <a:lnTo>
                          <a:pt x="49" y="1"/>
                        </a:lnTo>
                        <a:lnTo>
                          <a:pt x="52" y="0"/>
                        </a:lnTo>
                        <a:lnTo>
                          <a:pt x="56" y="0"/>
                        </a:lnTo>
                        <a:lnTo>
                          <a:pt x="59" y="1"/>
                        </a:lnTo>
                        <a:lnTo>
                          <a:pt x="61" y="4"/>
                        </a:lnTo>
                        <a:lnTo>
                          <a:pt x="62" y="8"/>
                        </a:lnTo>
                        <a:lnTo>
                          <a:pt x="62" y="13"/>
                        </a:lnTo>
                        <a:lnTo>
                          <a:pt x="63" y="19"/>
                        </a:lnTo>
                        <a:lnTo>
                          <a:pt x="63" y="25"/>
                        </a:lnTo>
                        <a:lnTo>
                          <a:pt x="64" y="32"/>
                        </a:lnTo>
                        <a:lnTo>
                          <a:pt x="64" y="38"/>
                        </a:lnTo>
                        <a:lnTo>
                          <a:pt x="64" y="42"/>
                        </a:lnTo>
                        <a:lnTo>
                          <a:pt x="63" y="46"/>
                        </a:lnTo>
                        <a:lnTo>
                          <a:pt x="62" y="52"/>
                        </a:lnTo>
                        <a:lnTo>
                          <a:pt x="60" y="60"/>
                        </a:lnTo>
                        <a:lnTo>
                          <a:pt x="58" y="68"/>
                        </a:lnTo>
                        <a:lnTo>
                          <a:pt x="56" y="73"/>
                        </a:lnTo>
                        <a:lnTo>
                          <a:pt x="54" y="76"/>
                        </a:lnTo>
                        <a:lnTo>
                          <a:pt x="52" y="78"/>
                        </a:lnTo>
                        <a:lnTo>
                          <a:pt x="52" y="80"/>
                        </a:lnTo>
                        <a:lnTo>
                          <a:pt x="51" y="81"/>
                        </a:lnTo>
                        <a:close/>
                      </a:path>
                    </a:pathLst>
                  </a:custGeom>
                  <a:noFill/>
                  <a:ln w="19050" cap="flat" cmpd="sng">
                    <a:solidFill>
                      <a:schemeClr val="tx2"/>
                    </a:solidFill>
                    <a:prstDash val="sysDot"/>
                    <a:round/>
                    <a:headEnd/>
                    <a:tailEnd/>
                  </a:ln>
                </p:spPr>
                <p:txBody>
                  <a:bodyPr/>
                  <a:lstStyle/>
                  <a:p>
                    <a:endParaRPr lang="el-GR"/>
                  </a:p>
                </p:txBody>
              </p:sp>
              <p:sp>
                <p:nvSpPr>
                  <p:cNvPr id="58435" name="Freeform 67"/>
                  <p:cNvSpPr>
                    <a:spLocks/>
                  </p:cNvSpPr>
                  <p:nvPr/>
                </p:nvSpPr>
                <p:spPr bwMode="auto">
                  <a:xfrm>
                    <a:off x="1833" y="752"/>
                    <a:ext cx="402" cy="522"/>
                  </a:xfrm>
                  <a:custGeom>
                    <a:avLst/>
                    <a:gdLst/>
                    <a:ahLst/>
                    <a:cxnLst>
                      <a:cxn ang="0">
                        <a:pos x="51" y="81"/>
                      </a:cxn>
                      <a:cxn ang="0">
                        <a:pos x="46" y="83"/>
                      </a:cxn>
                      <a:cxn ang="0">
                        <a:pos x="40" y="83"/>
                      </a:cxn>
                      <a:cxn ang="0">
                        <a:pos x="34" y="83"/>
                      </a:cxn>
                      <a:cxn ang="0">
                        <a:pos x="30" y="81"/>
                      </a:cxn>
                      <a:cxn ang="0">
                        <a:pos x="27" y="78"/>
                      </a:cxn>
                      <a:cxn ang="0">
                        <a:pos x="22" y="73"/>
                      </a:cxn>
                      <a:cxn ang="0">
                        <a:pos x="17" y="68"/>
                      </a:cxn>
                      <a:cxn ang="0">
                        <a:pos x="13" y="63"/>
                      </a:cxn>
                      <a:cxn ang="0">
                        <a:pos x="9" y="60"/>
                      </a:cxn>
                      <a:cxn ang="0">
                        <a:pos x="5" y="55"/>
                      </a:cxn>
                      <a:cxn ang="0">
                        <a:pos x="1" y="51"/>
                      </a:cxn>
                      <a:cxn ang="0">
                        <a:pos x="0" y="47"/>
                      </a:cxn>
                      <a:cxn ang="0">
                        <a:pos x="1" y="42"/>
                      </a:cxn>
                      <a:cxn ang="0">
                        <a:pos x="4" y="37"/>
                      </a:cxn>
                      <a:cxn ang="0">
                        <a:pos x="9" y="30"/>
                      </a:cxn>
                      <a:cxn ang="0">
                        <a:pos x="16" y="23"/>
                      </a:cxn>
                      <a:cxn ang="0">
                        <a:pos x="21" y="20"/>
                      </a:cxn>
                      <a:cxn ang="0">
                        <a:pos x="25" y="16"/>
                      </a:cxn>
                      <a:cxn ang="0">
                        <a:pos x="30" y="13"/>
                      </a:cxn>
                      <a:cxn ang="0">
                        <a:pos x="35" y="9"/>
                      </a:cxn>
                      <a:cxn ang="0">
                        <a:pos x="40" y="7"/>
                      </a:cxn>
                      <a:cxn ang="0">
                        <a:pos x="43" y="4"/>
                      </a:cxn>
                      <a:cxn ang="0">
                        <a:pos x="47" y="2"/>
                      </a:cxn>
                      <a:cxn ang="0">
                        <a:pos x="49" y="1"/>
                      </a:cxn>
                      <a:cxn ang="0">
                        <a:pos x="52" y="0"/>
                      </a:cxn>
                      <a:cxn ang="0">
                        <a:pos x="56" y="0"/>
                      </a:cxn>
                      <a:cxn ang="0">
                        <a:pos x="59" y="1"/>
                      </a:cxn>
                      <a:cxn ang="0">
                        <a:pos x="61" y="4"/>
                      </a:cxn>
                      <a:cxn ang="0">
                        <a:pos x="62" y="8"/>
                      </a:cxn>
                      <a:cxn ang="0">
                        <a:pos x="62" y="13"/>
                      </a:cxn>
                      <a:cxn ang="0">
                        <a:pos x="63" y="19"/>
                      </a:cxn>
                      <a:cxn ang="0">
                        <a:pos x="63" y="25"/>
                      </a:cxn>
                      <a:cxn ang="0">
                        <a:pos x="64" y="32"/>
                      </a:cxn>
                      <a:cxn ang="0">
                        <a:pos x="64" y="38"/>
                      </a:cxn>
                      <a:cxn ang="0">
                        <a:pos x="64" y="42"/>
                      </a:cxn>
                      <a:cxn ang="0">
                        <a:pos x="63" y="46"/>
                      </a:cxn>
                      <a:cxn ang="0">
                        <a:pos x="62" y="52"/>
                      </a:cxn>
                      <a:cxn ang="0">
                        <a:pos x="60" y="60"/>
                      </a:cxn>
                      <a:cxn ang="0">
                        <a:pos x="58" y="68"/>
                      </a:cxn>
                      <a:cxn ang="0">
                        <a:pos x="56" y="73"/>
                      </a:cxn>
                      <a:cxn ang="0">
                        <a:pos x="54" y="76"/>
                      </a:cxn>
                      <a:cxn ang="0">
                        <a:pos x="52" y="78"/>
                      </a:cxn>
                      <a:cxn ang="0">
                        <a:pos x="52" y="80"/>
                      </a:cxn>
                      <a:cxn ang="0">
                        <a:pos x="51" y="81"/>
                      </a:cxn>
                    </a:cxnLst>
                    <a:rect l="0" t="0" r="r" b="b"/>
                    <a:pathLst>
                      <a:path w="64" h="83">
                        <a:moveTo>
                          <a:pt x="51" y="81"/>
                        </a:moveTo>
                        <a:lnTo>
                          <a:pt x="46" y="83"/>
                        </a:lnTo>
                        <a:lnTo>
                          <a:pt x="40" y="83"/>
                        </a:lnTo>
                        <a:lnTo>
                          <a:pt x="34" y="83"/>
                        </a:lnTo>
                        <a:lnTo>
                          <a:pt x="30" y="81"/>
                        </a:lnTo>
                        <a:lnTo>
                          <a:pt x="27" y="78"/>
                        </a:lnTo>
                        <a:lnTo>
                          <a:pt x="22" y="73"/>
                        </a:lnTo>
                        <a:lnTo>
                          <a:pt x="17" y="68"/>
                        </a:lnTo>
                        <a:lnTo>
                          <a:pt x="13" y="63"/>
                        </a:lnTo>
                        <a:lnTo>
                          <a:pt x="9" y="60"/>
                        </a:lnTo>
                        <a:lnTo>
                          <a:pt x="5" y="55"/>
                        </a:lnTo>
                        <a:lnTo>
                          <a:pt x="1" y="51"/>
                        </a:lnTo>
                        <a:lnTo>
                          <a:pt x="0" y="47"/>
                        </a:lnTo>
                        <a:lnTo>
                          <a:pt x="1" y="42"/>
                        </a:lnTo>
                        <a:lnTo>
                          <a:pt x="4" y="37"/>
                        </a:lnTo>
                        <a:lnTo>
                          <a:pt x="9" y="30"/>
                        </a:lnTo>
                        <a:lnTo>
                          <a:pt x="16" y="23"/>
                        </a:lnTo>
                        <a:lnTo>
                          <a:pt x="21" y="20"/>
                        </a:lnTo>
                        <a:lnTo>
                          <a:pt x="25" y="16"/>
                        </a:lnTo>
                        <a:lnTo>
                          <a:pt x="30" y="13"/>
                        </a:lnTo>
                        <a:lnTo>
                          <a:pt x="35" y="9"/>
                        </a:lnTo>
                        <a:lnTo>
                          <a:pt x="40" y="7"/>
                        </a:lnTo>
                        <a:lnTo>
                          <a:pt x="43" y="4"/>
                        </a:lnTo>
                        <a:lnTo>
                          <a:pt x="47" y="2"/>
                        </a:lnTo>
                        <a:lnTo>
                          <a:pt x="49" y="1"/>
                        </a:lnTo>
                        <a:lnTo>
                          <a:pt x="52" y="0"/>
                        </a:lnTo>
                        <a:lnTo>
                          <a:pt x="56" y="0"/>
                        </a:lnTo>
                        <a:lnTo>
                          <a:pt x="59" y="1"/>
                        </a:lnTo>
                        <a:lnTo>
                          <a:pt x="61" y="4"/>
                        </a:lnTo>
                        <a:lnTo>
                          <a:pt x="62" y="8"/>
                        </a:lnTo>
                        <a:lnTo>
                          <a:pt x="62" y="13"/>
                        </a:lnTo>
                        <a:lnTo>
                          <a:pt x="63" y="19"/>
                        </a:lnTo>
                        <a:lnTo>
                          <a:pt x="63" y="25"/>
                        </a:lnTo>
                        <a:lnTo>
                          <a:pt x="64" y="32"/>
                        </a:lnTo>
                        <a:lnTo>
                          <a:pt x="64" y="38"/>
                        </a:lnTo>
                        <a:lnTo>
                          <a:pt x="64" y="42"/>
                        </a:lnTo>
                        <a:lnTo>
                          <a:pt x="63" y="46"/>
                        </a:lnTo>
                        <a:lnTo>
                          <a:pt x="62" y="52"/>
                        </a:lnTo>
                        <a:lnTo>
                          <a:pt x="60" y="60"/>
                        </a:lnTo>
                        <a:lnTo>
                          <a:pt x="58" y="68"/>
                        </a:lnTo>
                        <a:lnTo>
                          <a:pt x="56" y="73"/>
                        </a:lnTo>
                        <a:lnTo>
                          <a:pt x="54" y="76"/>
                        </a:lnTo>
                        <a:lnTo>
                          <a:pt x="52" y="78"/>
                        </a:lnTo>
                        <a:lnTo>
                          <a:pt x="52" y="80"/>
                        </a:lnTo>
                        <a:lnTo>
                          <a:pt x="51" y="81"/>
                        </a:lnTo>
                      </a:path>
                    </a:pathLst>
                  </a:custGeom>
                  <a:noFill/>
                  <a:ln w="19050" cap="flat" cmpd="sng">
                    <a:solidFill>
                      <a:schemeClr val="tx2"/>
                    </a:solidFill>
                    <a:prstDash val="sysDot"/>
                    <a:round/>
                    <a:headEnd/>
                    <a:tailEnd/>
                  </a:ln>
                </p:spPr>
                <p:txBody>
                  <a:bodyPr/>
                  <a:lstStyle/>
                  <a:p>
                    <a:endParaRPr lang="el-GR"/>
                  </a:p>
                </p:txBody>
              </p:sp>
              <p:sp>
                <p:nvSpPr>
                  <p:cNvPr id="58436" name="Freeform 68"/>
                  <p:cNvSpPr>
                    <a:spLocks/>
                  </p:cNvSpPr>
                  <p:nvPr/>
                </p:nvSpPr>
                <p:spPr bwMode="auto">
                  <a:xfrm>
                    <a:off x="1959" y="890"/>
                    <a:ext cx="182" cy="138"/>
                  </a:xfrm>
                  <a:custGeom>
                    <a:avLst/>
                    <a:gdLst/>
                    <a:ahLst/>
                    <a:cxnLst>
                      <a:cxn ang="0">
                        <a:pos x="0" y="20"/>
                      </a:cxn>
                      <a:cxn ang="0">
                        <a:pos x="4" y="15"/>
                      </a:cxn>
                      <a:cxn ang="0">
                        <a:pos x="9" y="11"/>
                      </a:cxn>
                      <a:cxn ang="0">
                        <a:pos x="13" y="6"/>
                      </a:cxn>
                      <a:cxn ang="0">
                        <a:pos x="18" y="3"/>
                      </a:cxn>
                      <a:cxn ang="0">
                        <a:pos x="22" y="1"/>
                      </a:cxn>
                      <a:cxn ang="0">
                        <a:pos x="26" y="0"/>
                      </a:cxn>
                      <a:cxn ang="0">
                        <a:pos x="28" y="1"/>
                      </a:cxn>
                      <a:cxn ang="0">
                        <a:pos x="29" y="6"/>
                      </a:cxn>
                      <a:cxn ang="0">
                        <a:pos x="28" y="13"/>
                      </a:cxn>
                      <a:cxn ang="0">
                        <a:pos x="28" y="18"/>
                      </a:cxn>
                      <a:cxn ang="0">
                        <a:pos x="28" y="21"/>
                      </a:cxn>
                      <a:cxn ang="0">
                        <a:pos x="28" y="22"/>
                      </a:cxn>
                    </a:cxnLst>
                    <a:rect l="0" t="0" r="r" b="b"/>
                    <a:pathLst>
                      <a:path w="29" h="22">
                        <a:moveTo>
                          <a:pt x="0" y="20"/>
                        </a:moveTo>
                        <a:lnTo>
                          <a:pt x="4" y="15"/>
                        </a:lnTo>
                        <a:lnTo>
                          <a:pt x="9" y="11"/>
                        </a:lnTo>
                        <a:lnTo>
                          <a:pt x="13" y="6"/>
                        </a:lnTo>
                        <a:lnTo>
                          <a:pt x="18" y="3"/>
                        </a:lnTo>
                        <a:lnTo>
                          <a:pt x="22" y="1"/>
                        </a:lnTo>
                        <a:lnTo>
                          <a:pt x="26" y="0"/>
                        </a:lnTo>
                        <a:lnTo>
                          <a:pt x="28" y="1"/>
                        </a:lnTo>
                        <a:lnTo>
                          <a:pt x="29" y="6"/>
                        </a:lnTo>
                        <a:lnTo>
                          <a:pt x="28" y="13"/>
                        </a:lnTo>
                        <a:lnTo>
                          <a:pt x="28" y="18"/>
                        </a:lnTo>
                        <a:lnTo>
                          <a:pt x="28" y="21"/>
                        </a:lnTo>
                        <a:lnTo>
                          <a:pt x="28" y="22"/>
                        </a:lnTo>
                      </a:path>
                    </a:pathLst>
                  </a:custGeom>
                  <a:noFill/>
                  <a:ln w="19050" cap="flat" cmpd="sng">
                    <a:solidFill>
                      <a:schemeClr val="tx2"/>
                    </a:solidFill>
                    <a:prstDash val="sysDot"/>
                    <a:round/>
                    <a:headEnd/>
                    <a:tailEnd/>
                  </a:ln>
                </p:spPr>
                <p:txBody>
                  <a:bodyPr/>
                  <a:lstStyle/>
                  <a:p>
                    <a:endParaRPr lang="el-GR"/>
                  </a:p>
                </p:txBody>
              </p:sp>
            </p:grpSp>
          </p:grpSp>
          <p:grpSp>
            <p:nvGrpSpPr>
              <p:cNvPr id="15" name="Group 69"/>
              <p:cNvGrpSpPr>
                <a:grpSpLocks/>
              </p:cNvGrpSpPr>
              <p:nvPr/>
            </p:nvGrpSpPr>
            <p:grpSpPr bwMode="auto">
              <a:xfrm>
                <a:off x="1886" y="445"/>
                <a:ext cx="336" cy="319"/>
                <a:chOff x="1613" y="1154"/>
                <a:chExt cx="377" cy="358"/>
              </a:xfrm>
            </p:grpSpPr>
            <p:sp>
              <p:nvSpPr>
                <p:cNvPr id="58438" name="Freeform 70"/>
                <p:cNvSpPr>
                  <a:spLocks/>
                </p:cNvSpPr>
                <p:nvPr/>
              </p:nvSpPr>
              <p:spPr bwMode="auto">
                <a:xfrm>
                  <a:off x="1613" y="1154"/>
                  <a:ext cx="377" cy="358"/>
                </a:xfrm>
                <a:custGeom>
                  <a:avLst/>
                  <a:gdLst/>
                  <a:ahLst/>
                  <a:cxnLst>
                    <a:cxn ang="0">
                      <a:pos x="4" y="6"/>
                    </a:cxn>
                    <a:cxn ang="0">
                      <a:pos x="8" y="3"/>
                    </a:cxn>
                    <a:cxn ang="0">
                      <a:pos x="13" y="2"/>
                    </a:cxn>
                    <a:cxn ang="0">
                      <a:pos x="18" y="1"/>
                    </a:cxn>
                    <a:cxn ang="0">
                      <a:pos x="24" y="0"/>
                    </a:cxn>
                    <a:cxn ang="0">
                      <a:pos x="31" y="0"/>
                    </a:cxn>
                    <a:cxn ang="0">
                      <a:pos x="37" y="0"/>
                    </a:cxn>
                    <a:cxn ang="0">
                      <a:pos x="43" y="1"/>
                    </a:cxn>
                    <a:cxn ang="0">
                      <a:pos x="49" y="2"/>
                    </a:cxn>
                    <a:cxn ang="0">
                      <a:pos x="56" y="6"/>
                    </a:cxn>
                    <a:cxn ang="0">
                      <a:pos x="58" y="13"/>
                    </a:cxn>
                    <a:cxn ang="0">
                      <a:pos x="58" y="20"/>
                    </a:cxn>
                    <a:cxn ang="0">
                      <a:pos x="58" y="26"/>
                    </a:cxn>
                    <a:cxn ang="0">
                      <a:pos x="59" y="31"/>
                    </a:cxn>
                    <a:cxn ang="0">
                      <a:pos x="60" y="38"/>
                    </a:cxn>
                    <a:cxn ang="0">
                      <a:pos x="59" y="44"/>
                    </a:cxn>
                    <a:cxn ang="0">
                      <a:pos x="58" y="48"/>
                    </a:cxn>
                    <a:cxn ang="0">
                      <a:pos x="56" y="50"/>
                    </a:cxn>
                    <a:cxn ang="0">
                      <a:pos x="52" y="51"/>
                    </a:cxn>
                    <a:cxn ang="0">
                      <a:pos x="48" y="52"/>
                    </a:cxn>
                    <a:cxn ang="0">
                      <a:pos x="42" y="54"/>
                    </a:cxn>
                    <a:cxn ang="0">
                      <a:pos x="36" y="55"/>
                    </a:cxn>
                    <a:cxn ang="0">
                      <a:pos x="31" y="57"/>
                    </a:cxn>
                    <a:cxn ang="0">
                      <a:pos x="26" y="57"/>
                    </a:cxn>
                    <a:cxn ang="0">
                      <a:pos x="22" y="57"/>
                    </a:cxn>
                    <a:cxn ang="0">
                      <a:pos x="16" y="55"/>
                    </a:cxn>
                    <a:cxn ang="0">
                      <a:pos x="11" y="53"/>
                    </a:cxn>
                    <a:cxn ang="0">
                      <a:pos x="6" y="47"/>
                    </a:cxn>
                    <a:cxn ang="0">
                      <a:pos x="2" y="35"/>
                    </a:cxn>
                    <a:cxn ang="0">
                      <a:pos x="0" y="21"/>
                    </a:cxn>
                    <a:cxn ang="0">
                      <a:pos x="1" y="12"/>
                    </a:cxn>
                    <a:cxn ang="0">
                      <a:pos x="3" y="7"/>
                    </a:cxn>
                    <a:cxn ang="0">
                      <a:pos x="4" y="6"/>
                    </a:cxn>
                  </a:cxnLst>
                  <a:rect l="0" t="0" r="r" b="b"/>
                  <a:pathLst>
                    <a:path w="60" h="57">
                      <a:moveTo>
                        <a:pt x="4" y="6"/>
                      </a:moveTo>
                      <a:lnTo>
                        <a:pt x="8" y="3"/>
                      </a:lnTo>
                      <a:lnTo>
                        <a:pt x="13" y="2"/>
                      </a:lnTo>
                      <a:lnTo>
                        <a:pt x="18" y="1"/>
                      </a:lnTo>
                      <a:lnTo>
                        <a:pt x="24" y="0"/>
                      </a:lnTo>
                      <a:lnTo>
                        <a:pt x="31" y="0"/>
                      </a:lnTo>
                      <a:lnTo>
                        <a:pt x="37" y="0"/>
                      </a:lnTo>
                      <a:lnTo>
                        <a:pt x="43" y="1"/>
                      </a:lnTo>
                      <a:lnTo>
                        <a:pt x="49" y="2"/>
                      </a:lnTo>
                      <a:lnTo>
                        <a:pt x="56" y="6"/>
                      </a:lnTo>
                      <a:lnTo>
                        <a:pt x="58" y="13"/>
                      </a:lnTo>
                      <a:lnTo>
                        <a:pt x="58" y="20"/>
                      </a:lnTo>
                      <a:lnTo>
                        <a:pt x="58" y="26"/>
                      </a:lnTo>
                      <a:lnTo>
                        <a:pt x="59" y="31"/>
                      </a:lnTo>
                      <a:lnTo>
                        <a:pt x="60" y="38"/>
                      </a:lnTo>
                      <a:lnTo>
                        <a:pt x="59" y="44"/>
                      </a:lnTo>
                      <a:lnTo>
                        <a:pt x="58" y="48"/>
                      </a:lnTo>
                      <a:lnTo>
                        <a:pt x="56" y="50"/>
                      </a:lnTo>
                      <a:lnTo>
                        <a:pt x="52" y="51"/>
                      </a:lnTo>
                      <a:lnTo>
                        <a:pt x="48" y="52"/>
                      </a:lnTo>
                      <a:lnTo>
                        <a:pt x="42" y="54"/>
                      </a:lnTo>
                      <a:lnTo>
                        <a:pt x="36" y="55"/>
                      </a:lnTo>
                      <a:lnTo>
                        <a:pt x="31" y="57"/>
                      </a:lnTo>
                      <a:lnTo>
                        <a:pt x="26" y="57"/>
                      </a:lnTo>
                      <a:lnTo>
                        <a:pt x="22" y="57"/>
                      </a:lnTo>
                      <a:lnTo>
                        <a:pt x="16" y="55"/>
                      </a:lnTo>
                      <a:lnTo>
                        <a:pt x="11" y="53"/>
                      </a:lnTo>
                      <a:lnTo>
                        <a:pt x="6" y="47"/>
                      </a:lnTo>
                      <a:lnTo>
                        <a:pt x="2" y="35"/>
                      </a:lnTo>
                      <a:lnTo>
                        <a:pt x="0" y="21"/>
                      </a:lnTo>
                      <a:lnTo>
                        <a:pt x="1" y="12"/>
                      </a:lnTo>
                      <a:lnTo>
                        <a:pt x="3" y="7"/>
                      </a:lnTo>
                      <a:lnTo>
                        <a:pt x="4" y="6"/>
                      </a:lnTo>
                      <a:close/>
                    </a:path>
                  </a:pathLst>
                </a:custGeom>
                <a:noFill/>
                <a:ln w="19050" cap="flat" cmpd="sng">
                  <a:solidFill>
                    <a:schemeClr val="tx2"/>
                  </a:solidFill>
                  <a:prstDash val="sysDot"/>
                  <a:round/>
                  <a:headEnd/>
                  <a:tailEnd/>
                </a:ln>
              </p:spPr>
              <p:txBody>
                <a:bodyPr/>
                <a:lstStyle/>
                <a:p>
                  <a:endParaRPr lang="el-GR"/>
                </a:p>
              </p:txBody>
            </p:sp>
            <p:sp>
              <p:nvSpPr>
                <p:cNvPr id="58439" name="Freeform 71"/>
                <p:cNvSpPr>
                  <a:spLocks/>
                </p:cNvSpPr>
                <p:nvPr/>
              </p:nvSpPr>
              <p:spPr bwMode="auto">
                <a:xfrm>
                  <a:off x="1613" y="1154"/>
                  <a:ext cx="377" cy="358"/>
                </a:xfrm>
                <a:custGeom>
                  <a:avLst/>
                  <a:gdLst/>
                  <a:ahLst/>
                  <a:cxnLst>
                    <a:cxn ang="0">
                      <a:pos x="4" y="6"/>
                    </a:cxn>
                    <a:cxn ang="0">
                      <a:pos x="8" y="3"/>
                    </a:cxn>
                    <a:cxn ang="0">
                      <a:pos x="13" y="2"/>
                    </a:cxn>
                    <a:cxn ang="0">
                      <a:pos x="18" y="1"/>
                    </a:cxn>
                    <a:cxn ang="0">
                      <a:pos x="24" y="0"/>
                    </a:cxn>
                    <a:cxn ang="0">
                      <a:pos x="31" y="0"/>
                    </a:cxn>
                    <a:cxn ang="0">
                      <a:pos x="37" y="0"/>
                    </a:cxn>
                    <a:cxn ang="0">
                      <a:pos x="43" y="1"/>
                    </a:cxn>
                    <a:cxn ang="0">
                      <a:pos x="49" y="2"/>
                    </a:cxn>
                    <a:cxn ang="0">
                      <a:pos x="56" y="6"/>
                    </a:cxn>
                    <a:cxn ang="0">
                      <a:pos x="58" y="13"/>
                    </a:cxn>
                    <a:cxn ang="0">
                      <a:pos x="58" y="20"/>
                    </a:cxn>
                    <a:cxn ang="0">
                      <a:pos x="58" y="26"/>
                    </a:cxn>
                    <a:cxn ang="0">
                      <a:pos x="59" y="31"/>
                    </a:cxn>
                    <a:cxn ang="0">
                      <a:pos x="60" y="38"/>
                    </a:cxn>
                    <a:cxn ang="0">
                      <a:pos x="59" y="44"/>
                    </a:cxn>
                    <a:cxn ang="0">
                      <a:pos x="58" y="48"/>
                    </a:cxn>
                    <a:cxn ang="0">
                      <a:pos x="56" y="50"/>
                    </a:cxn>
                    <a:cxn ang="0">
                      <a:pos x="52" y="51"/>
                    </a:cxn>
                    <a:cxn ang="0">
                      <a:pos x="48" y="52"/>
                    </a:cxn>
                    <a:cxn ang="0">
                      <a:pos x="42" y="54"/>
                    </a:cxn>
                    <a:cxn ang="0">
                      <a:pos x="36" y="55"/>
                    </a:cxn>
                    <a:cxn ang="0">
                      <a:pos x="31" y="57"/>
                    </a:cxn>
                    <a:cxn ang="0">
                      <a:pos x="26" y="57"/>
                    </a:cxn>
                    <a:cxn ang="0">
                      <a:pos x="22" y="57"/>
                    </a:cxn>
                    <a:cxn ang="0">
                      <a:pos x="16" y="55"/>
                    </a:cxn>
                    <a:cxn ang="0">
                      <a:pos x="11" y="53"/>
                    </a:cxn>
                    <a:cxn ang="0">
                      <a:pos x="6" y="47"/>
                    </a:cxn>
                    <a:cxn ang="0">
                      <a:pos x="2" y="35"/>
                    </a:cxn>
                    <a:cxn ang="0">
                      <a:pos x="0" y="21"/>
                    </a:cxn>
                    <a:cxn ang="0">
                      <a:pos x="1" y="12"/>
                    </a:cxn>
                    <a:cxn ang="0">
                      <a:pos x="3" y="7"/>
                    </a:cxn>
                    <a:cxn ang="0">
                      <a:pos x="4" y="6"/>
                    </a:cxn>
                  </a:cxnLst>
                  <a:rect l="0" t="0" r="r" b="b"/>
                  <a:pathLst>
                    <a:path w="60" h="57">
                      <a:moveTo>
                        <a:pt x="4" y="6"/>
                      </a:moveTo>
                      <a:lnTo>
                        <a:pt x="8" y="3"/>
                      </a:lnTo>
                      <a:lnTo>
                        <a:pt x="13" y="2"/>
                      </a:lnTo>
                      <a:lnTo>
                        <a:pt x="18" y="1"/>
                      </a:lnTo>
                      <a:lnTo>
                        <a:pt x="24" y="0"/>
                      </a:lnTo>
                      <a:lnTo>
                        <a:pt x="31" y="0"/>
                      </a:lnTo>
                      <a:lnTo>
                        <a:pt x="37" y="0"/>
                      </a:lnTo>
                      <a:lnTo>
                        <a:pt x="43" y="1"/>
                      </a:lnTo>
                      <a:lnTo>
                        <a:pt x="49" y="2"/>
                      </a:lnTo>
                      <a:lnTo>
                        <a:pt x="56" y="6"/>
                      </a:lnTo>
                      <a:lnTo>
                        <a:pt x="58" y="13"/>
                      </a:lnTo>
                      <a:lnTo>
                        <a:pt x="58" y="20"/>
                      </a:lnTo>
                      <a:lnTo>
                        <a:pt x="58" y="26"/>
                      </a:lnTo>
                      <a:lnTo>
                        <a:pt x="59" y="31"/>
                      </a:lnTo>
                      <a:lnTo>
                        <a:pt x="60" y="38"/>
                      </a:lnTo>
                      <a:lnTo>
                        <a:pt x="59" y="44"/>
                      </a:lnTo>
                      <a:lnTo>
                        <a:pt x="58" y="48"/>
                      </a:lnTo>
                      <a:lnTo>
                        <a:pt x="56" y="50"/>
                      </a:lnTo>
                      <a:lnTo>
                        <a:pt x="52" y="51"/>
                      </a:lnTo>
                      <a:lnTo>
                        <a:pt x="48" y="52"/>
                      </a:lnTo>
                      <a:lnTo>
                        <a:pt x="42" y="54"/>
                      </a:lnTo>
                      <a:lnTo>
                        <a:pt x="36" y="55"/>
                      </a:lnTo>
                      <a:lnTo>
                        <a:pt x="31" y="57"/>
                      </a:lnTo>
                      <a:lnTo>
                        <a:pt x="26" y="57"/>
                      </a:lnTo>
                      <a:lnTo>
                        <a:pt x="22" y="57"/>
                      </a:lnTo>
                      <a:lnTo>
                        <a:pt x="16" y="55"/>
                      </a:lnTo>
                      <a:lnTo>
                        <a:pt x="11" y="53"/>
                      </a:lnTo>
                      <a:lnTo>
                        <a:pt x="6" y="47"/>
                      </a:lnTo>
                      <a:lnTo>
                        <a:pt x="2" y="35"/>
                      </a:lnTo>
                      <a:lnTo>
                        <a:pt x="0" y="21"/>
                      </a:lnTo>
                      <a:lnTo>
                        <a:pt x="1" y="12"/>
                      </a:lnTo>
                      <a:lnTo>
                        <a:pt x="3" y="7"/>
                      </a:lnTo>
                      <a:lnTo>
                        <a:pt x="4" y="6"/>
                      </a:lnTo>
                    </a:path>
                  </a:pathLst>
                </a:custGeom>
                <a:noFill/>
                <a:ln w="19050" cap="flat" cmpd="sng">
                  <a:solidFill>
                    <a:schemeClr val="tx2"/>
                  </a:solidFill>
                  <a:prstDash val="sysDot"/>
                  <a:round/>
                  <a:headEnd/>
                  <a:tailEnd/>
                </a:ln>
              </p:spPr>
              <p:txBody>
                <a:bodyPr/>
                <a:lstStyle/>
                <a:p>
                  <a:endParaRPr lang="el-GR"/>
                </a:p>
              </p:txBody>
            </p:sp>
            <p:sp>
              <p:nvSpPr>
                <p:cNvPr id="58440" name="Freeform 72"/>
                <p:cNvSpPr>
                  <a:spLocks/>
                </p:cNvSpPr>
                <p:nvPr/>
              </p:nvSpPr>
              <p:spPr bwMode="auto">
                <a:xfrm>
                  <a:off x="1732" y="1242"/>
                  <a:ext cx="195" cy="233"/>
                </a:xfrm>
                <a:custGeom>
                  <a:avLst/>
                  <a:gdLst/>
                  <a:ahLst/>
                  <a:cxnLst>
                    <a:cxn ang="0">
                      <a:pos x="4" y="37"/>
                    </a:cxn>
                    <a:cxn ang="0">
                      <a:pos x="2" y="34"/>
                    </a:cxn>
                    <a:cxn ang="0">
                      <a:pos x="1" y="33"/>
                    </a:cxn>
                    <a:cxn ang="0">
                      <a:pos x="0" y="31"/>
                    </a:cxn>
                    <a:cxn ang="0">
                      <a:pos x="0" y="28"/>
                    </a:cxn>
                    <a:cxn ang="0">
                      <a:pos x="3" y="23"/>
                    </a:cxn>
                    <a:cxn ang="0">
                      <a:pos x="7" y="19"/>
                    </a:cxn>
                    <a:cxn ang="0">
                      <a:pos x="11" y="14"/>
                    </a:cxn>
                    <a:cxn ang="0">
                      <a:pos x="15" y="11"/>
                    </a:cxn>
                    <a:cxn ang="0">
                      <a:pos x="17" y="8"/>
                    </a:cxn>
                    <a:cxn ang="0">
                      <a:pos x="20" y="4"/>
                    </a:cxn>
                    <a:cxn ang="0">
                      <a:pos x="23" y="1"/>
                    </a:cxn>
                    <a:cxn ang="0">
                      <a:pos x="26" y="0"/>
                    </a:cxn>
                    <a:cxn ang="0">
                      <a:pos x="28" y="2"/>
                    </a:cxn>
                    <a:cxn ang="0">
                      <a:pos x="30" y="5"/>
                    </a:cxn>
                    <a:cxn ang="0">
                      <a:pos x="31" y="8"/>
                    </a:cxn>
                    <a:cxn ang="0">
                      <a:pos x="31" y="11"/>
                    </a:cxn>
                  </a:cxnLst>
                  <a:rect l="0" t="0" r="r" b="b"/>
                  <a:pathLst>
                    <a:path w="31" h="37">
                      <a:moveTo>
                        <a:pt x="4" y="37"/>
                      </a:moveTo>
                      <a:lnTo>
                        <a:pt x="2" y="34"/>
                      </a:lnTo>
                      <a:lnTo>
                        <a:pt x="1" y="33"/>
                      </a:lnTo>
                      <a:lnTo>
                        <a:pt x="0" y="31"/>
                      </a:lnTo>
                      <a:lnTo>
                        <a:pt x="0" y="28"/>
                      </a:lnTo>
                      <a:lnTo>
                        <a:pt x="3" y="23"/>
                      </a:lnTo>
                      <a:lnTo>
                        <a:pt x="7" y="19"/>
                      </a:lnTo>
                      <a:lnTo>
                        <a:pt x="11" y="14"/>
                      </a:lnTo>
                      <a:lnTo>
                        <a:pt x="15" y="11"/>
                      </a:lnTo>
                      <a:lnTo>
                        <a:pt x="17" y="8"/>
                      </a:lnTo>
                      <a:lnTo>
                        <a:pt x="20" y="4"/>
                      </a:lnTo>
                      <a:lnTo>
                        <a:pt x="23" y="1"/>
                      </a:lnTo>
                      <a:lnTo>
                        <a:pt x="26" y="0"/>
                      </a:lnTo>
                      <a:lnTo>
                        <a:pt x="28" y="2"/>
                      </a:lnTo>
                      <a:lnTo>
                        <a:pt x="30" y="5"/>
                      </a:lnTo>
                      <a:lnTo>
                        <a:pt x="31" y="8"/>
                      </a:lnTo>
                      <a:lnTo>
                        <a:pt x="31" y="11"/>
                      </a:lnTo>
                    </a:path>
                  </a:pathLst>
                </a:custGeom>
                <a:noFill/>
                <a:ln w="19050" cap="flat" cmpd="sng">
                  <a:solidFill>
                    <a:schemeClr val="tx2"/>
                  </a:solidFill>
                  <a:prstDash val="sysDot"/>
                  <a:round/>
                  <a:headEnd/>
                  <a:tailEnd/>
                </a:ln>
              </p:spPr>
              <p:txBody>
                <a:bodyPr/>
                <a:lstStyle/>
                <a:p>
                  <a:endParaRPr lang="el-GR"/>
                </a:p>
              </p:txBody>
            </p:sp>
          </p:grpSp>
          <p:grpSp>
            <p:nvGrpSpPr>
              <p:cNvPr id="16" name="Group 73"/>
              <p:cNvGrpSpPr>
                <a:grpSpLocks/>
              </p:cNvGrpSpPr>
              <p:nvPr/>
            </p:nvGrpSpPr>
            <p:grpSpPr bwMode="auto">
              <a:xfrm flipH="1">
                <a:off x="3197" y="445"/>
                <a:ext cx="336" cy="319"/>
                <a:chOff x="1613" y="1154"/>
                <a:chExt cx="377" cy="358"/>
              </a:xfrm>
            </p:grpSpPr>
            <p:sp>
              <p:nvSpPr>
                <p:cNvPr id="58442" name="Freeform 74"/>
                <p:cNvSpPr>
                  <a:spLocks/>
                </p:cNvSpPr>
                <p:nvPr/>
              </p:nvSpPr>
              <p:spPr bwMode="auto">
                <a:xfrm>
                  <a:off x="1613" y="1154"/>
                  <a:ext cx="377" cy="358"/>
                </a:xfrm>
                <a:custGeom>
                  <a:avLst/>
                  <a:gdLst/>
                  <a:ahLst/>
                  <a:cxnLst>
                    <a:cxn ang="0">
                      <a:pos x="4" y="6"/>
                    </a:cxn>
                    <a:cxn ang="0">
                      <a:pos x="8" y="3"/>
                    </a:cxn>
                    <a:cxn ang="0">
                      <a:pos x="13" y="2"/>
                    </a:cxn>
                    <a:cxn ang="0">
                      <a:pos x="18" y="1"/>
                    </a:cxn>
                    <a:cxn ang="0">
                      <a:pos x="24" y="0"/>
                    </a:cxn>
                    <a:cxn ang="0">
                      <a:pos x="31" y="0"/>
                    </a:cxn>
                    <a:cxn ang="0">
                      <a:pos x="37" y="0"/>
                    </a:cxn>
                    <a:cxn ang="0">
                      <a:pos x="43" y="1"/>
                    </a:cxn>
                    <a:cxn ang="0">
                      <a:pos x="49" y="2"/>
                    </a:cxn>
                    <a:cxn ang="0">
                      <a:pos x="56" y="6"/>
                    </a:cxn>
                    <a:cxn ang="0">
                      <a:pos x="58" y="13"/>
                    </a:cxn>
                    <a:cxn ang="0">
                      <a:pos x="58" y="20"/>
                    </a:cxn>
                    <a:cxn ang="0">
                      <a:pos x="58" y="26"/>
                    </a:cxn>
                    <a:cxn ang="0">
                      <a:pos x="59" y="31"/>
                    </a:cxn>
                    <a:cxn ang="0">
                      <a:pos x="60" y="38"/>
                    </a:cxn>
                    <a:cxn ang="0">
                      <a:pos x="59" y="44"/>
                    </a:cxn>
                    <a:cxn ang="0">
                      <a:pos x="58" y="48"/>
                    </a:cxn>
                    <a:cxn ang="0">
                      <a:pos x="56" y="50"/>
                    </a:cxn>
                    <a:cxn ang="0">
                      <a:pos x="52" y="51"/>
                    </a:cxn>
                    <a:cxn ang="0">
                      <a:pos x="48" y="52"/>
                    </a:cxn>
                    <a:cxn ang="0">
                      <a:pos x="42" y="54"/>
                    </a:cxn>
                    <a:cxn ang="0">
                      <a:pos x="36" y="55"/>
                    </a:cxn>
                    <a:cxn ang="0">
                      <a:pos x="31" y="57"/>
                    </a:cxn>
                    <a:cxn ang="0">
                      <a:pos x="26" y="57"/>
                    </a:cxn>
                    <a:cxn ang="0">
                      <a:pos x="22" y="57"/>
                    </a:cxn>
                    <a:cxn ang="0">
                      <a:pos x="16" y="55"/>
                    </a:cxn>
                    <a:cxn ang="0">
                      <a:pos x="11" y="53"/>
                    </a:cxn>
                    <a:cxn ang="0">
                      <a:pos x="6" y="47"/>
                    </a:cxn>
                    <a:cxn ang="0">
                      <a:pos x="2" y="35"/>
                    </a:cxn>
                    <a:cxn ang="0">
                      <a:pos x="0" y="21"/>
                    </a:cxn>
                    <a:cxn ang="0">
                      <a:pos x="1" y="12"/>
                    </a:cxn>
                    <a:cxn ang="0">
                      <a:pos x="3" y="7"/>
                    </a:cxn>
                    <a:cxn ang="0">
                      <a:pos x="4" y="6"/>
                    </a:cxn>
                  </a:cxnLst>
                  <a:rect l="0" t="0" r="r" b="b"/>
                  <a:pathLst>
                    <a:path w="60" h="57">
                      <a:moveTo>
                        <a:pt x="4" y="6"/>
                      </a:moveTo>
                      <a:lnTo>
                        <a:pt x="8" y="3"/>
                      </a:lnTo>
                      <a:lnTo>
                        <a:pt x="13" y="2"/>
                      </a:lnTo>
                      <a:lnTo>
                        <a:pt x="18" y="1"/>
                      </a:lnTo>
                      <a:lnTo>
                        <a:pt x="24" y="0"/>
                      </a:lnTo>
                      <a:lnTo>
                        <a:pt x="31" y="0"/>
                      </a:lnTo>
                      <a:lnTo>
                        <a:pt x="37" y="0"/>
                      </a:lnTo>
                      <a:lnTo>
                        <a:pt x="43" y="1"/>
                      </a:lnTo>
                      <a:lnTo>
                        <a:pt x="49" y="2"/>
                      </a:lnTo>
                      <a:lnTo>
                        <a:pt x="56" y="6"/>
                      </a:lnTo>
                      <a:lnTo>
                        <a:pt x="58" y="13"/>
                      </a:lnTo>
                      <a:lnTo>
                        <a:pt x="58" y="20"/>
                      </a:lnTo>
                      <a:lnTo>
                        <a:pt x="58" y="26"/>
                      </a:lnTo>
                      <a:lnTo>
                        <a:pt x="59" y="31"/>
                      </a:lnTo>
                      <a:lnTo>
                        <a:pt x="60" y="38"/>
                      </a:lnTo>
                      <a:lnTo>
                        <a:pt x="59" y="44"/>
                      </a:lnTo>
                      <a:lnTo>
                        <a:pt x="58" y="48"/>
                      </a:lnTo>
                      <a:lnTo>
                        <a:pt x="56" y="50"/>
                      </a:lnTo>
                      <a:lnTo>
                        <a:pt x="52" y="51"/>
                      </a:lnTo>
                      <a:lnTo>
                        <a:pt x="48" y="52"/>
                      </a:lnTo>
                      <a:lnTo>
                        <a:pt x="42" y="54"/>
                      </a:lnTo>
                      <a:lnTo>
                        <a:pt x="36" y="55"/>
                      </a:lnTo>
                      <a:lnTo>
                        <a:pt x="31" y="57"/>
                      </a:lnTo>
                      <a:lnTo>
                        <a:pt x="26" y="57"/>
                      </a:lnTo>
                      <a:lnTo>
                        <a:pt x="22" y="57"/>
                      </a:lnTo>
                      <a:lnTo>
                        <a:pt x="16" y="55"/>
                      </a:lnTo>
                      <a:lnTo>
                        <a:pt x="11" y="53"/>
                      </a:lnTo>
                      <a:lnTo>
                        <a:pt x="6" y="47"/>
                      </a:lnTo>
                      <a:lnTo>
                        <a:pt x="2" y="35"/>
                      </a:lnTo>
                      <a:lnTo>
                        <a:pt x="0" y="21"/>
                      </a:lnTo>
                      <a:lnTo>
                        <a:pt x="1" y="12"/>
                      </a:lnTo>
                      <a:lnTo>
                        <a:pt x="3" y="7"/>
                      </a:lnTo>
                      <a:lnTo>
                        <a:pt x="4" y="6"/>
                      </a:lnTo>
                      <a:close/>
                    </a:path>
                  </a:pathLst>
                </a:custGeom>
                <a:noFill/>
                <a:ln w="19050" cap="flat" cmpd="sng">
                  <a:solidFill>
                    <a:schemeClr val="tx2"/>
                  </a:solidFill>
                  <a:prstDash val="sysDot"/>
                  <a:round/>
                  <a:headEnd/>
                  <a:tailEnd/>
                </a:ln>
              </p:spPr>
              <p:txBody>
                <a:bodyPr/>
                <a:lstStyle/>
                <a:p>
                  <a:endParaRPr lang="el-GR"/>
                </a:p>
              </p:txBody>
            </p:sp>
            <p:sp>
              <p:nvSpPr>
                <p:cNvPr id="58443" name="Freeform 75"/>
                <p:cNvSpPr>
                  <a:spLocks/>
                </p:cNvSpPr>
                <p:nvPr/>
              </p:nvSpPr>
              <p:spPr bwMode="auto">
                <a:xfrm>
                  <a:off x="1613" y="1154"/>
                  <a:ext cx="377" cy="358"/>
                </a:xfrm>
                <a:custGeom>
                  <a:avLst/>
                  <a:gdLst/>
                  <a:ahLst/>
                  <a:cxnLst>
                    <a:cxn ang="0">
                      <a:pos x="4" y="6"/>
                    </a:cxn>
                    <a:cxn ang="0">
                      <a:pos x="8" y="3"/>
                    </a:cxn>
                    <a:cxn ang="0">
                      <a:pos x="13" y="2"/>
                    </a:cxn>
                    <a:cxn ang="0">
                      <a:pos x="18" y="1"/>
                    </a:cxn>
                    <a:cxn ang="0">
                      <a:pos x="24" y="0"/>
                    </a:cxn>
                    <a:cxn ang="0">
                      <a:pos x="31" y="0"/>
                    </a:cxn>
                    <a:cxn ang="0">
                      <a:pos x="37" y="0"/>
                    </a:cxn>
                    <a:cxn ang="0">
                      <a:pos x="43" y="1"/>
                    </a:cxn>
                    <a:cxn ang="0">
                      <a:pos x="49" y="2"/>
                    </a:cxn>
                    <a:cxn ang="0">
                      <a:pos x="56" y="6"/>
                    </a:cxn>
                    <a:cxn ang="0">
                      <a:pos x="58" y="13"/>
                    </a:cxn>
                    <a:cxn ang="0">
                      <a:pos x="58" y="20"/>
                    </a:cxn>
                    <a:cxn ang="0">
                      <a:pos x="58" y="26"/>
                    </a:cxn>
                    <a:cxn ang="0">
                      <a:pos x="59" y="31"/>
                    </a:cxn>
                    <a:cxn ang="0">
                      <a:pos x="60" y="38"/>
                    </a:cxn>
                    <a:cxn ang="0">
                      <a:pos x="59" y="44"/>
                    </a:cxn>
                    <a:cxn ang="0">
                      <a:pos x="58" y="48"/>
                    </a:cxn>
                    <a:cxn ang="0">
                      <a:pos x="56" y="50"/>
                    </a:cxn>
                    <a:cxn ang="0">
                      <a:pos x="52" y="51"/>
                    </a:cxn>
                    <a:cxn ang="0">
                      <a:pos x="48" y="52"/>
                    </a:cxn>
                    <a:cxn ang="0">
                      <a:pos x="42" y="54"/>
                    </a:cxn>
                    <a:cxn ang="0">
                      <a:pos x="36" y="55"/>
                    </a:cxn>
                    <a:cxn ang="0">
                      <a:pos x="31" y="57"/>
                    </a:cxn>
                    <a:cxn ang="0">
                      <a:pos x="26" y="57"/>
                    </a:cxn>
                    <a:cxn ang="0">
                      <a:pos x="22" y="57"/>
                    </a:cxn>
                    <a:cxn ang="0">
                      <a:pos x="16" y="55"/>
                    </a:cxn>
                    <a:cxn ang="0">
                      <a:pos x="11" y="53"/>
                    </a:cxn>
                    <a:cxn ang="0">
                      <a:pos x="6" y="47"/>
                    </a:cxn>
                    <a:cxn ang="0">
                      <a:pos x="2" y="35"/>
                    </a:cxn>
                    <a:cxn ang="0">
                      <a:pos x="0" y="21"/>
                    </a:cxn>
                    <a:cxn ang="0">
                      <a:pos x="1" y="12"/>
                    </a:cxn>
                    <a:cxn ang="0">
                      <a:pos x="3" y="7"/>
                    </a:cxn>
                    <a:cxn ang="0">
                      <a:pos x="4" y="6"/>
                    </a:cxn>
                  </a:cxnLst>
                  <a:rect l="0" t="0" r="r" b="b"/>
                  <a:pathLst>
                    <a:path w="60" h="57">
                      <a:moveTo>
                        <a:pt x="4" y="6"/>
                      </a:moveTo>
                      <a:lnTo>
                        <a:pt x="8" y="3"/>
                      </a:lnTo>
                      <a:lnTo>
                        <a:pt x="13" y="2"/>
                      </a:lnTo>
                      <a:lnTo>
                        <a:pt x="18" y="1"/>
                      </a:lnTo>
                      <a:lnTo>
                        <a:pt x="24" y="0"/>
                      </a:lnTo>
                      <a:lnTo>
                        <a:pt x="31" y="0"/>
                      </a:lnTo>
                      <a:lnTo>
                        <a:pt x="37" y="0"/>
                      </a:lnTo>
                      <a:lnTo>
                        <a:pt x="43" y="1"/>
                      </a:lnTo>
                      <a:lnTo>
                        <a:pt x="49" y="2"/>
                      </a:lnTo>
                      <a:lnTo>
                        <a:pt x="56" y="6"/>
                      </a:lnTo>
                      <a:lnTo>
                        <a:pt x="58" y="13"/>
                      </a:lnTo>
                      <a:lnTo>
                        <a:pt x="58" y="20"/>
                      </a:lnTo>
                      <a:lnTo>
                        <a:pt x="58" y="26"/>
                      </a:lnTo>
                      <a:lnTo>
                        <a:pt x="59" y="31"/>
                      </a:lnTo>
                      <a:lnTo>
                        <a:pt x="60" y="38"/>
                      </a:lnTo>
                      <a:lnTo>
                        <a:pt x="59" y="44"/>
                      </a:lnTo>
                      <a:lnTo>
                        <a:pt x="58" y="48"/>
                      </a:lnTo>
                      <a:lnTo>
                        <a:pt x="56" y="50"/>
                      </a:lnTo>
                      <a:lnTo>
                        <a:pt x="52" y="51"/>
                      </a:lnTo>
                      <a:lnTo>
                        <a:pt x="48" y="52"/>
                      </a:lnTo>
                      <a:lnTo>
                        <a:pt x="42" y="54"/>
                      </a:lnTo>
                      <a:lnTo>
                        <a:pt x="36" y="55"/>
                      </a:lnTo>
                      <a:lnTo>
                        <a:pt x="31" y="57"/>
                      </a:lnTo>
                      <a:lnTo>
                        <a:pt x="26" y="57"/>
                      </a:lnTo>
                      <a:lnTo>
                        <a:pt x="22" y="57"/>
                      </a:lnTo>
                      <a:lnTo>
                        <a:pt x="16" y="55"/>
                      </a:lnTo>
                      <a:lnTo>
                        <a:pt x="11" y="53"/>
                      </a:lnTo>
                      <a:lnTo>
                        <a:pt x="6" y="47"/>
                      </a:lnTo>
                      <a:lnTo>
                        <a:pt x="2" y="35"/>
                      </a:lnTo>
                      <a:lnTo>
                        <a:pt x="0" y="21"/>
                      </a:lnTo>
                      <a:lnTo>
                        <a:pt x="1" y="12"/>
                      </a:lnTo>
                      <a:lnTo>
                        <a:pt x="3" y="7"/>
                      </a:lnTo>
                      <a:lnTo>
                        <a:pt x="4" y="6"/>
                      </a:lnTo>
                    </a:path>
                  </a:pathLst>
                </a:custGeom>
                <a:noFill/>
                <a:ln w="19050" cap="flat" cmpd="sng">
                  <a:solidFill>
                    <a:schemeClr val="tx2"/>
                  </a:solidFill>
                  <a:prstDash val="sysDot"/>
                  <a:round/>
                  <a:headEnd/>
                  <a:tailEnd/>
                </a:ln>
              </p:spPr>
              <p:txBody>
                <a:bodyPr/>
                <a:lstStyle/>
                <a:p>
                  <a:endParaRPr lang="el-GR"/>
                </a:p>
              </p:txBody>
            </p:sp>
            <p:sp>
              <p:nvSpPr>
                <p:cNvPr id="58444" name="Freeform 76"/>
                <p:cNvSpPr>
                  <a:spLocks/>
                </p:cNvSpPr>
                <p:nvPr/>
              </p:nvSpPr>
              <p:spPr bwMode="auto">
                <a:xfrm>
                  <a:off x="1732" y="1242"/>
                  <a:ext cx="195" cy="233"/>
                </a:xfrm>
                <a:custGeom>
                  <a:avLst/>
                  <a:gdLst/>
                  <a:ahLst/>
                  <a:cxnLst>
                    <a:cxn ang="0">
                      <a:pos x="4" y="37"/>
                    </a:cxn>
                    <a:cxn ang="0">
                      <a:pos x="2" y="34"/>
                    </a:cxn>
                    <a:cxn ang="0">
                      <a:pos x="1" y="33"/>
                    </a:cxn>
                    <a:cxn ang="0">
                      <a:pos x="0" y="31"/>
                    </a:cxn>
                    <a:cxn ang="0">
                      <a:pos x="0" y="28"/>
                    </a:cxn>
                    <a:cxn ang="0">
                      <a:pos x="3" y="23"/>
                    </a:cxn>
                    <a:cxn ang="0">
                      <a:pos x="7" y="19"/>
                    </a:cxn>
                    <a:cxn ang="0">
                      <a:pos x="11" y="14"/>
                    </a:cxn>
                    <a:cxn ang="0">
                      <a:pos x="15" y="11"/>
                    </a:cxn>
                    <a:cxn ang="0">
                      <a:pos x="17" y="8"/>
                    </a:cxn>
                    <a:cxn ang="0">
                      <a:pos x="20" y="4"/>
                    </a:cxn>
                    <a:cxn ang="0">
                      <a:pos x="23" y="1"/>
                    </a:cxn>
                    <a:cxn ang="0">
                      <a:pos x="26" y="0"/>
                    </a:cxn>
                    <a:cxn ang="0">
                      <a:pos x="28" y="2"/>
                    </a:cxn>
                    <a:cxn ang="0">
                      <a:pos x="30" y="5"/>
                    </a:cxn>
                    <a:cxn ang="0">
                      <a:pos x="31" y="8"/>
                    </a:cxn>
                    <a:cxn ang="0">
                      <a:pos x="31" y="11"/>
                    </a:cxn>
                  </a:cxnLst>
                  <a:rect l="0" t="0" r="r" b="b"/>
                  <a:pathLst>
                    <a:path w="31" h="37">
                      <a:moveTo>
                        <a:pt x="4" y="37"/>
                      </a:moveTo>
                      <a:lnTo>
                        <a:pt x="2" y="34"/>
                      </a:lnTo>
                      <a:lnTo>
                        <a:pt x="1" y="33"/>
                      </a:lnTo>
                      <a:lnTo>
                        <a:pt x="0" y="31"/>
                      </a:lnTo>
                      <a:lnTo>
                        <a:pt x="0" y="28"/>
                      </a:lnTo>
                      <a:lnTo>
                        <a:pt x="3" y="23"/>
                      </a:lnTo>
                      <a:lnTo>
                        <a:pt x="7" y="19"/>
                      </a:lnTo>
                      <a:lnTo>
                        <a:pt x="11" y="14"/>
                      </a:lnTo>
                      <a:lnTo>
                        <a:pt x="15" y="11"/>
                      </a:lnTo>
                      <a:lnTo>
                        <a:pt x="17" y="8"/>
                      </a:lnTo>
                      <a:lnTo>
                        <a:pt x="20" y="4"/>
                      </a:lnTo>
                      <a:lnTo>
                        <a:pt x="23" y="1"/>
                      </a:lnTo>
                      <a:lnTo>
                        <a:pt x="26" y="0"/>
                      </a:lnTo>
                      <a:lnTo>
                        <a:pt x="28" y="2"/>
                      </a:lnTo>
                      <a:lnTo>
                        <a:pt x="30" y="5"/>
                      </a:lnTo>
                      <a:lnTo>
                        <a:pt x="31" y="8"/>
                      </a:lnTo>
                      <a:lnTo>
                        <a:pt x="31" y="11"/>
                      </a:lnTo>
                    </a:path>
                  </a:pathLst>
                </a:custGeom>
                <a:noFill/>
                <a:ln w="19050" cap="flat" cmpd="sng">
                  <a:solidFill>
                    <a:schemeClr val="tx2"/>
                  </a:solidFill>
                  <a:prstDash val="sysDot"/>
                  <a:round/>
                  <a:headEnd/>
                  <a:tailEnd/>
                </a:ln>
              </p:spPr>
              <p:txBody>
                <a:bodyPr/>
                <a:lstStyle/>
                <a:p>
                  <a:endParaRPr lang="el-GR"/>
                </a:p>
              </p:txBody>
            </p:sp>
          </p:grpSp>
        </p:grpSp>
        <p:sp>
          <p:nvSpPr>
            <p:cNvPr id="58445" name="Freeform 77"/>
            <p:cNvSpPr>
              <a:spLocks/>
            </p:cNvSpPr>
            <p:nvPr/>
          </p:nvSpPr>
          <p:spPr bwMode="auto">
            <a:xfrm>
              <a:off x="701" y="589"/>
              <a:ext cx="3839" cy="2855"/>
            </a:xfrm>
            <a:custGeom>
              <a:avLst/>
              <a:gdLst/>
              <a:ahLst/>
              <a:cxnLst>
                <a:cxn ang="0">
                  <a:pos x="24" y="2635"/>
                </a:cxn>
                <a:cxn ang="0">
                  <a:pos x="98" y="2319"/>
                </a:cxn>
                <a:cxn ang="0">
                  <a:pos x="274" y="1882"/>
                </a:cxn>
                <a:cxn ang="0">
                  <a:pos x="405" y="1520"/>
                </a:cxn>
                <a:cxn ang="0">
                  <a:pos x="553" y="1353"/>
                </a:cxn>
                <a:cxn ang="0">
                  <a:pos x="795" y="1055"/>
                </a:cxn>
                <a:cxn ang="0">
                  <a:pos x="1269" y="600"/>
                </a:cxn>
                <a:cxn ang="0">
                  <a:pos x="1492" y="303"/>
                </a:cxn>
                <a:cxn ang="0">
                  <a:pos x="1863" y="43"/>
                </a:cxn>
                <a:cxn ang="0">
                  <a:pos x="2049" y="43"/>
                </a:cxn>
                <a:cxn ang="0">
                  <a:pos x="2374" y="256"/>
                </a:cxn>
                <a:cxn ang="0">
                  <a:pos x="2616" y="600"/>
                </a:cxn>
                <a:cxn ang="0">
                  <a:pos x="2922" y="925"/>
                </a:cxn>
                <a:cxn ang="0">
                  <a:pos x="3201" y="1278"/>
                </a:cxn>
                <a:cxn ang="0">
                  <a:pos x="3498" y="1613"/>
                </a:cxn>
                <a:cxn ang="0">
                  <a:pos x="3656" y="2003"/>
                </a:cxn>
                <a:cxn ang="0">
                  <a:pos x="3777" y="2365"/>
                </a:cxn>
                <a:cxn ang="0">
                  <a:pos x="3833" y="2616"/>
                </a:cxn>
                <a:cxn ang="0">
                  <a:pos x="3814" y="2737"/>
                </a:cxn>
                <a:cxn ang="0">
                  <a:pos x="3712" y="2830"/>
                </a:cxn>
                <a:cxn ang="0">
                  <a:pos x="3638" y="2830"/>
                </a:cxn>
                <a:cxn ang="0">
                  <a:pos x="3600" y="2681"/>
                </a:cxn>
                <a:cxn ang="0">
                  <a:pos x="3498" y="2347"/>
                </a:cxn>
                <a:cxn ang="0">
                  <a:pos x="3285" y="2031"/>
                </a:cxn>
                <a:cxn ang="0">
                  <a:pos x="3034" y="1752"/>
                </a:cxn>
                <a:cxn ang="0">
                  <a:pos x="2894" y="1436"/>
                </a:cxn>
                <a:cxn ang="0">
                  <a:pos x="2690" y="1167"/>
                </a:cxn>
                <a:cxn ang="0">
                  <a:pos x="2374" y="674"/>
                </a:cxn>
                <a:cxn ang="0">
                  <a:pos x="2077" y="563"/>
                </a:cxn>
                <a:cxn ang="0">
                  <a:pos x="1882" y="544"/>
                </a:cxn>
                <a:cxn ang="0">
                  <a:pos x="1547" y="656"/>
                </a:cxn>
                <a:cxn ang="0">
                  <a:pos x="1306" y="916"/>
                </a:cxn>
                <a:cxn ang="0">
                  <a:pos x="1101" y="1148"/>
                </a:cxn>
                <a:cxn ang="0">
                  <a:pos x="953" y="1390"/>
                </a:cxn>
                <a:cxn ang="0">
                  <a:pos x="804" y="1734"/>
                </a:cxn>
                <a:cxn ang="0">
                  <a:pos x="628" y="2022"/>
                </a:cxn>
                <a:cxn ang="0">
                  <a:pos x="414" y="2440"/>
                </a:cxn>
                <a:cxn ang="0">
                  <a:pos x="302" y="2672"/>
                </a:cxn>
                <a:cxn ang="0">
                  <a:pos x="200" y="2774"/>
                </a:cxn>
                <a:cxn ang="0">
                  <a:pos x="107" y="2821"/>
                </a:cxn>
                <a:cxn ang="0">
                  <a:pos x="14" y="2765"/>
                </a:cxn>
                <a:cxn ang="0">
                  <a:pos x="24" y="2635"/>
                </a:cxn>
              </a:cxnLst>
              <a:rect l="0" t="0" r="r" b="b"/>
              <a:pathLst>
                <a:path w="3839" h="2855">
                  <a:moveTo>
                    <a:pt x="24" y="2635"/>
                  </a:moveTo>
                  <a:cubicBezTo>
                    <a:pt x="38" y="2561"/>
                    <a:pt x="56" y="2444"/>
                    <a:pt x="98" y="2319"/>
                  </a:cubicBezTo>
                  <a:cubicBezTo>
                    <a:pt x="140" y="2194"/>
                    <a:pt x="223" y="2015"/>
                    <a:pt x="274" y="1882"/>
                  </a:cubicBezTo>
                  <a:cubicBezTo>
                    <a:pt x="325" y="1749"/>
                    <a:pt x="358" y="1608"/>
                    <a:pt x="405" y="1520"/>
                  </a:cubicBezTo>
                  <a:cubicBezTo>
                    <a:pt x="452" y="1432"/>
                    <a:pt x="488" y="1430"/>
                    <a:pt x="553" y="1353"/>
                  </a:cubicBezTo>
                  <a:cubicBezTo>
                    <a:pt x="618" y="1276"/>
                    <a:pt x="676" y="1180"/>
                    <a:pt x="795" y="1055"/>
                  </a:cubicBezTo>
                  <a:cubicBezTo>
                    <a:pt x="914" y="930"/>
                    <a:pt x="1153" y="725"/>
                    <a:pt x="1269" y="600"/>
                  </a:cubicBezTo>
                  <a:cubicBezTo>
                    <a:pt x="1385" y="475"/>
                    <a:pt x="1393" y="396"/>
                    <a:pt x="1492" y="303"/>
                  </a:cubicBezTo>
                  <a:cubicBezTo>
                    <a:pt x="1591" y="210"/>
                    <a:pt x="1770" y="86"/>
                    <a:pt x="1863" y="43"/>
                  </a:cubicBezTo>
                  <a:cubicBezTo>
                    <a:pt x="1956" y="0"/>
                    <a:pt x="1964" y="7"/>
                    <a:pt x="2049" y="43"/>
                  </a:cubicBezTo>
                  <a:cubicBezTo>
                    <a:pt x="2134" y="79"/>
                    <a:pt x="2280" y="163"/>
                    <a:pt x="2374" y="256"/>
                  </a:cubicBezTo>
                  <a:cubicBezTo>
                    <a:pt x="2468" y="349"/>
                    <a:pt x="2525" y="489"/>
                    <a:pt x="2616" y="600"/>
                  </a:cubicBezTo>
                  <a:cubicBezTo>
                    <a:pt x="2707" y="711"/>
                    <a:pt x="2825" y="812"/>
                    <a:pt x="2922" y="925"/>
                  </a:cubicBezTo>
                  <a:cubicBezTo>
                    <a:pt x="3019" y="1038"/>
                    <a:pt x="3105" y="1163"/>
                    <a:pt x="3201" y="1278"/>
                  </a:cubicBezTo>
                  <a:cubicBezTo>
                    <a:pt x="3297" y="1393"/>
                    <a:pt x="3422" y="1492"/>
                    <a:pt x="3498" y="1613"/>
                  </a:cubicBezTo>
                  <a:cubicBezTo>
                    <a:pt x="3574" y="1734"/>
                    <a:pt x="3610" y="1878"/>
                    <a:pt x="3656" y="2003"/>
                  </a:cubicBezTo>
                  <a:cubicBezTo>
                    <a:pt x="3702" y="2128"/>
                    <a:pt x="3748" y="2263"/>
                    <a:pt x="3777" y="2365"/>
                  </a:cubicBezTo>
                  <a:cubicBezTo>
                    <a:pt x="3806" y="2467"/>
                    <a:pt x="3827" y="2554"/>
                    <a:pt x="3833" y="2616"/>
                  </a:cubicBezTo>
                  <a:cubicBezTo>
                    <a:pt x="3839" y="2678"/>
                    <a:pt x="3834" y="2701"/>
                    <a:pt x="3814" y="2737"/>
                  </a:cubicBezTo>
                  <a:cubicBezTo>
                    <a:pt x="3794" y="2773"/>
                    <a:pt x="3741" y="2815"/>
                    <a:pt x="3712" y="2830"/>
                  </a:cubicBezTo>
                  <a:cubicBezTo>
                    <a:pt x="3683" y="2845"/>
                    <a:pt x="3657" y="2855"/>
                    <a:pt x="3638" y="2830"/>
                  </a:cubicBezTo>
                  <a:cubicBezTo>
                    <a:pt x="3619" y="2805"/>
                    <a:pt x="3623" y="2761"/>
                    <a:pt x="3600" y="2681"/>
                  </a:cubicBezTo>
                  <a:cubicBezTo>
                    <a:pt x="3577" y="2601"/>
                    <a:pt x="3551" y="2455"/>
                    <a:pt x="3498" y="2347"/>
                  </a:cubicBezTo>
                  <a:cubicBezTo>
                    <a:pt x="3445" y="2239"/>
                    <a:pt x="3362" y="2130"/>
                    <a:pt x="3285" y="2031"/>
                  </a:cubicBezTo>
                  <a:cubicBezTo>
                    <a:pt x="3208" y="1932"/>
                    <a:pt x="3099" y="1851"/>
                    <a:pt x="3034" y="1752"/>
                  </a:cubicBezTo>
                  <a:cubicBezTo>
                    <a:pt x="2969" y="1653"/>
                    <a:pt x="2951" y="1533"/>
                    <a:pt x="2894" y="1436"/>
                  </a:cubicBezTo>
                  <a:cubicBezTo>
                    <a:pt x="2837" y="1339"/>
                    <a:pt x="2777" y="1294"/>
                    <a:pt x="2690" y="1167"/>
                  </a:cubicBezTo>
                  <a:cubicBezTo>
                    <a:pt x="2603" y="1040"/>
                    <a:pt x="2476" y="775"/>
                    <a:pt x="2374" y="674"/>
                  </a:cubicBezTo>
                  <a:cubicBezTo>
                    <a:pt x="2272" y="573"/>
                    <a:pt x="2159" y="585"/>
                    <a:pt x="2077" y="563"/>
                  </a:cubicBezTo>
                  <a:cubicBezTo>
                    <a:pt x="1995" y="541"/>
                    <a:pt x="1970" y="529"/>
                    <a:pt x="1882" y="544"/>
                  </a:cubicBezTo>
                  <a:cubicBezTo>
                    <a:pt x="1794" y="559"/>
                    <a:pt x="1643" y="594"/>
                    <a:pt x="1547" y="656"/>
                  </a:cubicBezTo>
                  <a:cubicBezTo>
                    <a:pt x="1451" y="718"/>
                    <a:pt x="1380" y="834"/>
                    <a:pt x="1306" y="916"/>
                  </a:cubicBezTo>
                  <a:cubicBezTo>
                    <a:pt x="1232" y="998"/>
                    <a:pt x="1160" y="1069"/>
                    <a:pt x="1101" y="1148"/>
                  </a:cubicBezTo>
                  <a:cubicBezTo>
                    <a:pt x="1042" y="1227"/>
                    <a:pt x="1002" y="1292"/>
                    <a:pt x="953" y="1390"/>
                  </a:cubicBezTo>
                  <a:cubicBezTo>
                    <a:pt x="904" y="1488"/>
                    <a:pt x="858" y="1629"/>
                    <a:pt x="804" y="1734"/>
                  </a:cubicBezTo>
                  <a:cubicBezTo>
                    <a:pt x="750" y="1839"/>
                    <a:pt x="693" y="1904"/>
                    <a:pt x="628" y="2022"/>
                  </a:cubicBezTo>
                  <a:cubicBezTo>
                    <a:pt x="563" y="2140"/>
                    <a:pt x="468" y="2332"/>
                    <a:pt x="414" y="2440"/>
                  </a:cubicBezTo>
                  <a:cubicBezTo>
                    <a:pt x="360" y="2548"/>
                    <a:pt x="338" y="2616"/>
                    <a:pt x="302" y="2672"/>
                  </a:cubicBezTo>
                  <a:cubicBezTo>
                    <a:pt x="266" y="2728"/>
                    <a:pt x="232" y="2749"/>
                    <a:pt x="200" y="2774"/>
                  </a:cubicBezTo>
                  <a:cubicBezTo>
                    <a:pt x="168" y="2799"/>
                    <a:pt x="138" y="2823"/>
                    <a:pt x="107" y="2821"/>
                  </a:cubicBezTo>
                  <a:cubicBezTo>
                    <a:pt x="76" y="2819"/>
                    <a:pt x="28" y="2796"/>
                    <a:pt x="14" y="2765"/>
                  </a:cubicBezTo>
                  <a:cubicBezTo>
                    <a:pt x="0" y="2734"/>
                    <a:pt x="13" y="2714"/>
                    <a:pt x="24" y="2635"/>
                  </a:cubicBezTo>
                  <a:close/>
                </a:path>
              </a:pathLst>
            </a:custGeom>
            <a:noFill/>
            <a:ln w="19050" cap="flat" cmpd="sng">
              <a:solidFill>
                <a:schemeClr val="tx2"/>
              </a:solidFill>
              <a:prstDash val="sysDot"/>
              <a:round/>
              <a:headEnd type="none" w="med" len="med"/>
              <a:tailEnd type="none" w="med" len="med"/>
            </a:ln>
            <a:effectLst/>
          </p:spPr>
          <p:txBody>
            <a:bodyPr/>
            <a:lstStyle/>
            <a:p>
              <a:endParaRPr lang="el-GR"/>
            </a:p>
          </p:txBody>
        </p:sp>
      </p:grpSp>
      <p:grpSp>
        <p:nvGrpSpPr>
          <p:cNvPr id="17" name="Group 78"/>
          <p:cNvGrpSpPr>
            <a:grpSpLocks/>
          </p:cNvGrpSpPr>
          <p:nvPr/>
        </p:nvGrpSpPr>
        <p:grpSpPr bwMode="auto">
          <a:xfrm rot="185543">
            <a:off x="1836738" y="1238250"/>
            <a:ext cx="5345112" cy="4371975"/>
            <a:chOff x="701" y="185"/>
            <a:chExt cx="3839" cy="3259"/>
          </a:xfrm>
        </p:grpSpPr>
        <p:grpSp>
          <p:nvGrpSpPr>
            <p:cNvPr id="18" name="Group 79"/>
            <p:cNvGrpSpPr>
              <a:grpSpLocks/>
            </p:cNvGrpSpPr>
            <p:nvPr/>
          </p:nvGrpSpPr>
          <p:grpSpPr bwMode="auto">
            <a:xfrm>
              <a:off x="1534" y="185"/>
              <a:ext cx="2220" cy="1546"/>
              <a:chOff x="1534" y="82"/>
              <a:chExt cx="2368" cy="1649"/>
            </a:xfrm>
          </p:grpSpPr>
          <p:grpSp>
            <p:nvGrpSpPr>
              <p:cNvPr id="19" name="Group 80"/>
              <p:cNvGrpSpPr>
                <a:grpSpLocks/>
              </p:cNvGrpSpPr>
              <p:nvPr/>
            </p:nvGrpSpPr>
            <p:grpSpPr bwMode="auto">
              <a:xfrm rot="564631">
                <a:off x="1534" y="1290"/>
                <a:ext cx="430" cy="441"/>
                <a:chOff x="1135" y="1996"/>
                <a:chExt cx="692" cy="710"/>
              </a:xfrm>
            </p:grpSpPr>
            <p:sp>
              <p:nvSpPr>
                <p:cNvPr id="58449" name="Freeform 81"/>
                <p:cNvSpPr>
                  <a:spLocks/>
                </p:cNvSpPr>
                <p:nvPr/>
              </p:nvSpPr>
              <p:spPr bwMode="auto">
                <a:xfrm>
                  <a:off x="1135" y="1996"/>
                  <a:ext cx="692" cy="710"/>
                </a:xfrm>
                <a:custGeom>
                  <a:avLst/>
                  <a:gdLst/>
                  <a:ahLst/>
                  <a:cxnLst>
                    <a:cxn ang="0">
                      <a:pos x="12" y="86"/>
                    </a:cxn>
                    <a:cxn ang="0">
                      <a:pos x="10" y="78"/>
                    </a:cxn>
                    <a:cxn ang="0">
                      <a:pos x="8" y="69"/>
                    </a:cxn>
                    <a:cxn ang="0">
                      <a:pos x="7" y="61"/>
                    </a:cxn>
                    <a:cxn ang="0">
                      <a:pos x="3" y="53"/>
                    </a:cxn>
                    <a:cxn ang="0">
                      <a:pos x="1" y="44"/>
                    </a:cxn>
                    <a:cxn ang="0">
                      <a:pos x="0" y="36"/>
                    </a:cxn>
                    <a:cxn ang="0">
                      <a:pos x="1" y="27"/>
                    </a:cxn>
                    <a:cxn ang="0">
                      <a:pos x="2" y="20"/>
                    </a:cxn>
                    <a:cxn ang="0">
                      <a:pos x="10" y="12"/>
                    </a:cxn>
                    <a:cxn ang="0">
                      <a:pos x="20" y="5"/>
                    </a:cxn>
                    <a:cxn ang="0">
                      <a:pos x="30" y="1"/>
                    </a:cxn>
                    <a:cxn ang="0">
                      <a:pos x="37" y="0"/>
                    </a:cxn>
                    <a:cxn ang="0">
                      <a:pos x="46" y="0"/>
                    </a:cxn>
                    <a:cxn ang="0">
                      <a:pos x="57" y="2"/>
                    </a:cxn>
                    <a:cxn ang="0">
                      <a:pos x="68" y="5"/>
                    </a:cxn>
                    <a:cxn ang="0">
                      <a:pos x="81" y="12"/>
                    </a:cxn>
                    <a:cxn ang="0">
                      <a:pos x="93" y="21"/>
                    </a:cxn>
                    <a:cxn ang="0">
                      <a:pos x="102" y="30"/>
                    </a:cxn>
                    <a:cxn ang="0">
                      <a:pos x="108" y="38"/>
                    </a:cxn>
                    <a:cxn ang="0">
                      <a:pos x="110" y="44"/>
                    </a:cxn>
                    <a:cxn ang="0">
                      <a:pos x="109" y="52"/>
                    </a:cxn>
                    <a:cxn ang="0">
                      <a:pos x="108" y="61"/>
                    </a:cxn>
                    <a:cxn ang="0">
                      <a:pos x="106" y="70"/>
                    </a:cxn>
                    <a:cxn ang="0">
                      <a:pos x="106" y="76"/>
                    </a:cxn>
                    <a:cxn ang="0">
                      <a:pos x="106" y="84"/>
                    </a:cxn>
                    <a:cxn ang="0">
                      <a:pos x="105" y="93"/>
                    </a:cxn>
                    <a:cxn ang="0">
                      <a:pos x="102" y="102"/>
                    </a:cxn>
                    <a:cxn ang="0">
                      <a:pos x="97" y="109"/>
                    </a:cxn>
                    <a:cxn ang="0">
                      <a:pos x="90" y="113"/>
                    </a:cxn>
                    <a:cxn ang="0">
                      <a:pos x="81" y="113"/>
                    </a:cxn>
                    <a:cxn ang="0">
                      <a:pos x="70" y="111"/>
                    </a:cxn>
                    <a:cxn ang="0">
                      <a:pos x="58" y="107"/>
                    </a:cxn>
                    <a:cxn ang="0">
                      <a:pos x="49" y="105"/>
                    </a:cxn>
                    <a:cxn ang="0">
                      <a:pos x="41" y="104"/>
                    </a:cxn>
                    <a:cxn ang="0">
                      <a:pos x="33" y="103"/>
                    </a:cxn>
                    <a:cxn ang="0">
                      <a:pos x="20" y="98"/>
                    </a:cxn>
                    <a:cxn ang="0">
                      <a:pos x="15" y="92"/>
                    </a:cxn>
                  </a:cxnLst>
                  <a:rect l="0" t="0" r="r" b="b"/>
                  <a:pathLst>
                    <a:path w="110" h="113">
                      <a:moveTo>
                        <a:pt x="15" y="90"/>
                      </a:moveTo>
                      <a:lnTo>
                        <a:pt x="12" y="86"/>
                      </a:lnTo>
                      <a:lnTo>
                        <a:pt x="11" y="82"/>
                      </a:lnTo>
                      <a:lnTo>
                        <a:pt x="10" y="78"/>
                      </a:lnTo>
                      <a:lnTo>
                        <a:pt x="9" y="73"/>
                      </a:lnTo>
                      <a:lnTo>
                        <a:pt x="8" y="69"/>
                      </a:lnTo>
                      <a:lnTo>
                        <a:pt x="8" y="65"/>
                      </a:lnTo>
                      <a:lnTo>
                        <a:pt x="7" y="61"/>
                      </a:lnTo>
                      <a:lnTo>
                        <a:pt x="5" y="57"/>
                      </a:lnTo>
                      <a:lnTo>
                        <a:pt x="3" y="53"/>
                      </a:lnTo>
                      <a:lnTo>
                        <a:pt x="2" y="48"/>
                      </a:lnTo>
                      <a:lnTo>
                        <a:pt x="1" y="44"/>
                      </a:lnTo>
                      <a:lnTo>
                        <a:pt x="0" y="40"/>
                      </a:lnTo>
                      <a:lnTo>
                        <a:pt x="0" y="36"/>
                      </a:lnTo>
                      <a:lnTo>
                        <a:pt x="0" y="31"/>
                      </a:lnTo>
                      <a:lnTo>
                        <a:pt x="1" y="27"/>
                      </a:lnTo>
                      <a:lnTo>
                        <a:pt x="1" y="23"/>
                      </a:lnTo>
                      <a:lnTo>
                        <a:pt x="2" y="20"/>
                      </a:lnTo>
                      <a:lnTo>
                        <a:pt x="5" y="16"/>
                      </a:lnTo>
                      <a:lnTo>
                        <a:pt x="10" y="12"/>
                      </a:lnTo>
                      <a:lnTo>
                        <a:pt x="14" y="8"/>
                      </a:lnTo>
                      <a:lnTo>
                        <a:pt x="20" y="5"/>
                      </a:lnTo>
                      <a:lnTo>
                        <a:pt x="25" y="3"/>
                      </a:lnTo>
                      <a:lnTo>
                        <a:pt x="30" y="1"/>
                      </a:lnTo>
                      <a:lnTo>
                        <a:pt x="34" y="0"/>
                      </a:lnTo>
                      <a:lnTo>
                        <a:pt x="37" y="0"/>
                      </a:lnTo>
                      <a:lnTo>
                        <a:pt x="41" y="0"/>
                      </a:lnTo>
                      <a:lnTo>
                        <a:pt x="46" y="0"/>
                      </a:lnTo>
                      <a:lnTo>
                        <a:pt x="51" y="1"/>
                      </a:lnTo>
                      <a:lnTo>
                        <a:pt x="57" y="2"/>
                      </a:lnTo>
                      <a:lnTo>
                        <a:pt x="62" y="3"/>
                      </a:lnTo>
                      <a:lnTo>
                        <a:pt x="68" y="5"/>
                      </a:lnTo>
                      <a:lnTo>
                        <a:pt x="75" y="8"/>
                      </a:lnTo>
                      <a:lnTo>
                        <a:pt x="81" y="12"/>
                      </a:lnTo>
                      <a:lnTo>
                        <a:pt x="87" y="16"/>
                      </a:lnTo>
                      <a:lnTo>
                        <a:pt x="93" y="21"/>
                      </a:lnTo>
                      <a:lnTo>
                        <a:pt x="98" y="26"/>
                      </a:lnTo>
                      <a:lnTo>
                        <a:pt x="102" y="30"/>
                      </a:lnTo>
                      <a:lnTo>
                        <a:pt x="106" y="35"/>
                      </a:lnTo>
                      <a:lnTo>
                        <a:pt x="108" y="38"/>
                      </a:lnTo>
                      <a:lnTo>
                        <a:pt x="109" y="41"/>
                      </a:lnTo>
                      <a:lnTo>
                        <a:pt x="110" y="44"/>
                      </a:lnTo>
                      <a:lnTo>
                        <a:pt x="109" y="48"/>
                      </a:lnTo>
                      <a:lnTo>
                        <a:pt x="109" y="52"/>
                      </a:lnTo>
                      <a:lnTo>
                        <a:pt x="108" y="57"/>
                      </a:lnTo>
                      <a:lnTo>
                        <a:pt x="108" y="61"/>
                      </a:lnTo>
                      <a:lnTo>
                        <a:pt x="107" y="66"/>
                      </a:lnTo>
                      <a:lnTo>
                        <a:pt x="106" y="70"/>
                      </a:lnTo>
                      <a:lnTo>
                        <a:pt x="106" y="73"/>
                      </a:lnTo>
                      <a:lnTo>
                        <a:pt x="106" y="76"/>
                      </a:lnTo>
                      <a:lnTo>
                        <a:pt x="106" y="80"/>
                      </a:lnTo>
                      <a:lnTo>
                        <a:pt x="106" y="84"/>
                      </a:lnTo>
                      <a:lnTo>
                        <a:pt x="106" y="88"/>
                      </a:lnTo>
                      <a:lnTo>
                        <a:pt x="105" y="93"/>
                      </a:lnTo>
                      <a:lnTo>
                        <a:pt x="104" y="97"/>
                      </a:lnTo>
                      <a:lnTo>
                        <a:pt x="102" y="102"/>
                      </a:lnTo>
                      <a:lnTo>
                        <a:pt x="100" y="106"/>
                      </a:lnTo>
                      <a:lnTo>
                        <a:pt x="97" y="109"/>
                      </a:lnTo>
                      <a:lnTo>
                        <a:pt x="93" y="111"/>
                      </a:lnTo>
                      <a:lnTo>
                        <a:pt x="90" y="113"/>
                      </a:lnTo>
                      <a:lnTo>
                        <a:pt x="86" y="113"/>
                      </a:lnTo>
                      <a:lnTo>
                        <a:pt x="81" y="113"/>
                      </a:lnTo>
                      <a:lnTo>
                        <a:pt x="76" y="112"/>
                      </a:lnTo>
                      <a:lnTo>
                        <a:pt x="70" y="111"/>
                      </a:lnTo>
                      <a:lnTo>
                        <a:pt x="64" y="109"/>
                      </a:lnTo>
                      <a:lnTo>
                        <a:pt x="58" y="107"/>
                      </a:lnTo>
                      <a:lnTo>
                        <a:pt x="53" y="106"/>
                      </a:lnTo>
                      <a:lnTo>
                        <a:pt x="49" y="105"/>
                      </a:lnTo>
                      <a:lnTo>
                        <a:pt x="45" y="105"/>
                      </a:lnTo>
                      <a:lnTo>
                        <a:pt x="41" y="104"/>
                      </a:lnTo>
                      <a:lnTo>
                        <a:pt x="37" y="104"/>
                      </a:lnTo>
                      <a:lnTo>
                        <a:pt x="33" y="103"/>
                      </a:lnTo>
                      <a:lnTo>
                        <a:pt x="28" y="102"/>
                      </a:lnTo>
                      <a:lnTo>
                        <a:pt x="20" y="98"/>
                      </a:lnTo>
                      <a:lnTo>
                        <a:pt x="16" y="94"/>
                      </a:lnTo>
                      <a:lnTo>
                        <a:pt x="15" y="92"/>
                      </a:lnTo>
                      <a:lnTo>
                        <a:pt x="15" y="90"/>
                      </a:lnTo>
                      <a:close/>
                    </a:path>
                  </a:pathLst>
                </a:custGeom>
                <a:noFill/>
                <a:ln w="19050" cmpd="sng">
                  <a:solidFill>
                    <a:schemeClr val="tx1"/>
                  </a:solidFill>
                  <a:round/>
                  <a:headEnd/>
                  <a:tailEnd/>
                </a:ln>
              </p:spPr>
              <p:txBody>
                <a:bodyPr/>
                <a:lstStyle/>
                <a:p>
                  <a:endParaRPr lang="el-GR"/>
                </a:p>
              </p:txBody>
            </p:sp>
            <p:sp>
              <p:nvSpPr>
                <p:cNvPr id="58450" name="Freeform 82"/>
                <p:cNvSpPr>
                  <a:spLocks/>
                </p:cNvSpPr>
                <p:nvPr/>
              </p:nvSpPr>
              <p:spPr bwMode="auto">
                <a:xfrm>
                  <a:off x="1135" y="1996"/>
                  <a:ext cx="692" cy="710"/>
                </a:xfrm>
                <a:custGeom>
                  <a:avLst/>
                  <a:gdLst/>
                  <a:ahLst/>
                  <a:cxnLst>
                    <a:cxn ang="0">
                      <a:pos x="12" y="86"/>
                    </a:cxn>
                    <a:cxn ang="0">
                      <a:pos x="10" y="78"/>
                    </a:cxn>
                    <a:cxn ang="0">
                      <a:pos x="8" y="69"/>
                    </a:cxn>
                    <a:cxn ang="0">
                      <a:pos x="7" y="61"/>
                    </a:cxn>
                    <a:cxn ang="0">
                      <a:pos x="3" y="53"/>
                    </a:cxn>
                    <a:cxn ang="0">
                      <a:pos x="1" y="44"/>
                    </a:cxn>
                    <a:cxn ang="0">
                      <a:pos x="0" y="36"/>
                    </a:cxn>
                    <a:cxn ang="0">
                      <a:pos x="1" y="27"/>
                    </a:cxn>
                    <a:cxn ang="0">
                      <a:pos x="2" y="20"/>
                    </a:cxn>
                    <a:cxn ang="0">
                      <a:pos x="10" y="12"/>
                    </a:cxn>
                    <a:cxn ang="0">
                      <a:pos x="20" y="5"/>
                    </a:cxn>
                    <a:cxn ang="0">
                      <a:pos x="30" y="1"/>
                    </a:cxn>
                    <a:cxn ang="0">
                      <a:pos x="37" y="0"/>
                    </a:cxn>
                    <a:cxn ang="0">
                      <a:pos x="46" y="0"/>
                    </a:cxn>
                    <a:cxn ang="0">
                      <a:pos x="57" y="2"/>
                    </a:cxn>
                    <a:cxn ang="0">
                      <a:pos x="68" y="5"/>
                    </a:cxn>
                    <a:cxn ang="0">
                      <a:pos x="81" y="12"/>
                    </a:cxn>
                    <a:cxn ang="0">
                      <a:pos x="93" y="21"/>
                    </a:cxn>
                    <a:cxn ang="0">
                      <a:pos x="102" y="30"/>
                    </a:cxn>
                    <a:cxn ang="0">
                      <a:pos x="108" y="38"/>
                    </a:cxn>
                    <a:cxn ang="0">
                      <a:pos x="110" y="44"/>
                    </a:cxn>
                    <a:cxn ang="0">
                      <a:pos x="109" y="52"/>
                    </a:cxn>
                    <a:cxn ang="0">
                      <a:pos x="108" y="61"/>
                    </a:cxn>
                    <a:cxn ang="0">
                      <a:pos x="106" y="70"/>
                    </a:cxn>
                    <a:cxn ang="0">
                      <a:pos x="106" y="76"/>
                    </a:cxn>
                    <a:cxn ang="0">
                      <a:pos x="106" y="84"/>
                    </a:cxn>
                    <a:cxn ang="0">
                      <a:pos x="105" y="93"/>
                    </a:cxn>
                    <a:cxn ang="0">
                      <a:pos x="102" y="102"/>
                    </a:cxn>
                    <a:cxn ang="0">
                      <a:pos x="97" y="109"/>
                    </a:cxn>
                    <a:cxn ang="0">
                      <a:pos x="90" y="113"/>
                    </a:cxn>
                    <a:cxn ang="0">
                      <a:pos x="81" y="113"/>
                    </a:cxn>
                    <a:cxn ang="0">
                      <a:pos x="70" y="111"/>
                    </a:cxn>
                    <a:cxn ang="0">
                      <a:pos x="58" y="107"/>
                    </a:cxn>
                    <a:cxn ang="0">
                      <a:pos x="49" y="105"/>
                    </a:cxn>
                    <a:cxn ang="0">
                      <a:pos x="41" y="104"/>
                    </a:cxn>
                    <a:cxn ang="0">
                      <a:pos x="33" y="103"/>
                    </a:cxn>
                    <a:cxn ang="0">
                      <a:pos x="20" y="98"/>
                    </a:cxn>
                    <a:cxn ang="0">
                      <a:pos x="15" y="92"/>
                    </a:cxn>
                  </a:cxnLst>
                  <a:rect l="0" t="0" r="r" b="b"/>
                  <a:pathLst>
                    <a:path w="110" h="113">
                      <a:moveTo>
                        <a:pt x="15" y="90"/>
                      </a:moveTo>
                      <a:lnTo>
                        <a:pt x="12" y="86"/>
                      </a:lnTo>
                      <a:lnTo>
                        <a:pt x="11" y="82"/>
                      </a:lnTo>
                      <a:lnTo>
                        <a:pt x="10" y="78"/>
                      </a:lnTo>
                      <a:lnTo>
                        <a:pt x="9" y="73"/>
                      </a:lnTo>
                      <a:lnTo>
                        <a:pt x="8" y="69"/>
                      </a:lnTo>
                      <a:lnTo>
                        <a:pt x="8" y="65"/>
                      </a:lnTo>
                      <a:lnTo>
                        <a:pt x="7" y="61"/>
                      </a:lnTo>
                      <a:lnTo>
                        <a:pt x="5" y="57"/>
                      </a:lnTo>
                      <a:lnTo>
                        <a:pt x="3" y="53"/>
                      </a:lnTo>
                      <a:lnTo>
                        <a:pt x="2" y="48"/>
                      </a:lnTo>
                      <a:lnTo>
                        <a:pt x="1" y="44"/>
                      </a:lnTo>
                      <a:lnTo>
                        <a:pt x="0" y="40"/>
                      </a:lnTo>
                      <a:lnTo>
                        <a:pt x="0" y="36"/>
                      </a:lnTo>
                      <a:lnTo>
                        <a:pt x="0" y="31"/>
                      </a:lnTo>
                      <a:lnTo>
                        <a:pt x="1" y="27"/>
                      </a:lnTo>
                      <a:lnTo>
                        <a:pt x="1" y="23"/>
                      </a:lnTo>
                      <a:lnTo>
                        <a:pt x="2" y="20"/>
                      </a:lnTo>
                      <a:lnTo>
                        <a:pt x="5" y="16"/>
                      </a:lnTo>
                      <a:lnTo>
                        <a:pt x="10" y="12"/>
                      </a:lnTo>
                      <a:lnTo>
                        <a:pt x="14" y="8"/>
                      </a:lnTo>
                      <a:lnTo>
                        <a:pt x="20" y="5"/>
                      </a:lnTo>
                      <a:lnTo>
                        <a:pt x="25" y="3"/>
                      </a:lnTo>
                      <a:lnTo>
                        <a:pt x="30" y="1"/>
                      </a:lnTo>
                      <a:lnTo>
                        <a:pt x="34" y="0"/>
                      </a:lnTo>
                      <a:lnTo>
                        <a:pt x="37" y="0"/>
                      </a:lnTo>
                      <a:lnTo>
                        <a:pt x="41" y="0"/>
                      </a:lnTo>
                      <a:lnTo>
                        <a:pt x="46" y="0"/>
                      </a:lnTo>
                      <a:lnTo>
                        <a:pt x="51" y="1"/>
                      </a:lnTo>
                      <a:lnTo>
                        <a:pt x="57" y="2"/>
                      </a:lnTo>
                      <a:lnTo>
                        <a:pt x="62" y="3"/>
                      </a:lnTo>
                      <a:lnTo>
                        <a:pt x="68" y="5"/>
                      </a:lnTo>
                      <a:lnTo>
                        <a:pt x="75" y="8"/>
                      </a:lnTo>
                      <a:lnTo>
                        <a:pt x="81" y="12"/>
                      </a:lnTo>
                      <a:lnTo>
                        <a:pt x="87" y="16"/>
                      </a:lnTo>
                      <a:lnTo>
                        <a:pt x="93" y="21"/>
                      </a:lnTo>
                      <a:lnTo>
                        <a:pt x="98" y="26"/>
                      </a:lnTo>
                      <a:lnTo>
                        <a:pt x="102" y="30"/>
                      </a:lnTo>
                      <a:lnTo>
                        <a:pt x="106" y="35"/>
                      </a:lnTo>
                      <a:lnTo>
                        <a:pt x="108" y="38"/>
                      </a:lnTo>
                      <a:lnTo>
                        <a:pt x="109" y="41"/>
                      </a:lnTo>
                      <a:lnTo>
                        <a:pt x="110" y="44"/>
                      </a:lnTo>
                      <a:lnTo>
                        <a:pt x="109" y="48"/>
                      </a:lnTo>
                      <a:lnTo>
                        <a:pt x="109" y="52"/>
                      </a:lnTo>
                      <a:lnTo>
                        <a:pt x="108" y="57"/>
                      </a:lnTo>
                      <a:lnTo>
                        <a:pt x="108" y="61"/>
                      </a:lnTo>
                      <a:lnTo>
                        <a:pt x="107" y="66"/>
                      </a:lnTo>
                      <a:lnTo>
                        <a:pt x="106" y="70"/>
                      </a:lnTo>
                      <a:lnTo>
                        <a:pt x="106" y="73"/>
                      </a:lnTo>
                      <a:lnTo>
                        <a:pt x="106" y="76"/>
                      </a:lnTo>
                      <a:lnTo>
                        <a:pt x="106" y="80"/>
                      </a:lnTo>
                      <a:lnTo>
                        <a:pt x="106" y="84"/>
                      </a:lnTo>
                      <a:lnTo>
                        <a:pt x="106" y="88"/>
                      </a:lnTo>
                      <a:lnTo>
                        <a:pt x="105" y="93"/>
                      </a:lnTo>
                      <a:lnTo>
                        <a:pt x="104" y="97"/>
                      </a:lnTo>
                      <a:lnTo>
                        <a:pt x="102" y="102"/>
                      </a:lnTo>
                      <a:lnTo>
                        <a:pt x="100" y="106"/>
                      </a:lnTo>
                      <a:lnTo>
                        <a:pt x="97" y="109"/>
                      </a:lnTo>
                      <a:lnTo>
                        <a:pt x="93" y="111"/>
                      </a:lnTo>
                      <a:lnTo>
                        <a:pt x="90" y="113"/>
                      </a:lnTo>
                      <a:lnTo>
                        <a:pt x="86" y="113"/>
                      </a:lnTo>
                      <a:lnTo>
                        <a:pt x="81" y="113"/>
                      </a:lnTo>
                      <a:lnTo>
                        <a:pt x="76" y="112"/>
                      </a:lnTo>
                      <a:lnTo>
                        <a:pt x="70" y="111"/>
                      </a:lnTo>
                      <a:lnTo>
                        <a:pt x="64" y="109"/>
                      </a:lnTo>
                      <a:lnTo>
                        <a:pt x="58" y="107"/>
                      </a:lnTo>
                      <a:lnTo>
                        <a:pt x="53" y="106"/>
                      </a:lnTo>
                      <a:lnTo>
                        <a:pt x="49" y="105"/>
                      </a:lnTo>
                      <a:lnTo>
                        <a:pt x="45" y="105"/>
                      </a:lnTo>
                      <a:lnTo>
                        <a:pt x="41" y="104"/>
                      </a:lnTo>
                      <a:lnTo>
                        <a:pt x="37" y="104"/>
                      </a:lnTo>
                      <a:lnTo>
                        <a:pt x="33" y="103"/>
                      </a:lnTo>
                      <a:lnTo>
                        <a:pt x="28" y="102"/>
                      </a:lnTo>
                      <a:lnTo>
                        <a:pt x="20" y="98"/>
                      </a:lnTo>
                      <a:lnTo>
                        <a:pt x="16" y="94"/>
                      </a:lnTo>
                      <a:lnTo>
                        <a:pt x="15" y="92"/>
                      </a:lnTo>
                      <a:lnTo>
                        <a:pt x="15" y="90"/>
                      </a:lnTo>
                    </a:path>
                  </a:pathLst>
                </a:custGeom>
                <a:noFill/>
                <a:ln w="19050" cmpd="sng">
                  <a:solidFill>
                    <a:schemeClr val="tx1"/>
                  </a:solidFill>
                  <a:prstDash val="solid"/>
                  <a:round/>
                  <a:headEnd/>
                  <a:tailEnd/>
                </a:ln>
              </p:spPr>
              <p:txBody>
                <a:bodyPr/>
                <a:lstStyle/>
                <a:p>
                  <a:endParaRPr lang="el-GR"/>
                </a:p>
              </p:txBody>
            </p:sp>
            <p:sp>
              <p:nvSpPr>
                <p:cNvPr id="58451" name="Freeform 83"/>
                <p:cNvSpPr>
                  <a:spLocks/>
                </p:cNvSpPr>
                <p:nvPr/>
              </p:nvSpPr>
              <p:spPr bwMode="auto">
                <a:xfrm>
                  <a:off x="1500" y="2486"/>
                  <a:ext cx="207" cy="88"/>
                </a:xfrm>
                <a:custGeom>
                  <a:avLst/>
                  <a:gdLst/>
                  <a:ahLst/>
                  <a:cxnLst>
                    <a:cxn ang="0">
                      <a:pos x="0" y="14"/>
                    </a:cxn>
                    <a:cxn ang="0">
                      <a:pos x="1" y="11"/>
                    </a:cxn>
                    <a:cxn ang="0">
                      <a:pos x="3" y="8"/>
                    </a:cxn>
                    <a:cxn ang="0">
                      <a:pos x="6" y="5"/>
                    </a:cxn>
                    <a:cxn ang="0">
                      <a:pos x="9" y="2"/>
                    </a:cxn>
                    <a:cxn ang="0">
                      <a:pos x="14" y="0"/>
                    </a:cxn>
                    <a:cxn ang="0">
                      <a:pos x="19" y="0"/>
                    </a:cxn>
                    <a:cxn ang="0">
                      <a:pos x="26" y="2"/>
                    </a:cxn>
                    <a:cxn ang="0">
                      <a:pos x="33" y="7"/>
                    </a:cxn>
                  </a:cxnLst>
                  <a:rect l="0" t="0" r="r" b="b"/>
                  <a:pathLst>
                    <a:path w="33" h="14">
                      <a:moveTo>
                        <a:pt x="0" y="14"/>
                      </a:moveTo>
                      <a:lnTo>
                        <a:pt x="1" y="11"/>
                      </a:lnTo>
                      <a:lnTo>
                        <a:pt x="3" y="8"/>
                      </a:lnTo>
                      <a:lnTo>
                        <a:pt x="6" y="5"/>
                      </a:lnTo>
                      <a:lnTo>
                        <a:pt x="9" y="2"/>
                      </a:lnTo>
                      <a:lnTo>
                        <a:pt x="14" y="0"/>
                      </a:lnTo>
                      <a:lnTo>
                        <a:pt x="19" y="0"/>
                      </a:lnTo>
                      <a:lnTo>
                        <a:pt x="26" y="2"/>
                      </a:lnTo>
                      <a:lnTo>
                        <a:pt x="33" y="7"/>
                      </a:lnTo>
                    </a:path>
                  </a:pathLst>
                </a:custGeom>
                <a:noFill/>
                <a:ln w="19050" cmpd="sng">
                  <a:solidFill>
                    <a:schemeClr val="tx1"/>
                  </a:solidFill>
                  <a:prstDash val="solid"/>
                  <a:round/>
                  <a:headEnd/>
                  <a:tailEnd/>
                </a:ln>
              </p:spPr>
              <p:txBody>
                <a:bodyPr/>
                <a:lstStyle/>
                <a:p>
                  <a:endParaRPr lang="el-GR"/>
                </a:p>
              </p:txBody>
            </p:sp>
            <p:sp>
              <p:nvSpPr>
                <p:cNvPr id="58452" name="Freeform 84"/>
                <p:cNvSpPr>
                  <a:spLocks/>
                </p:cNvSpPr>
                <p:nvPr/>
              </p:nvSpPr>
              <p:spPr bwMode="auto">
                <a:xfrm>
                  <a:off x="1374" y="2505"/>
                  <a:ext cx="132" cy="44"/>
                </a:xfrm>
                <a:custGeom>
                  <a:avLst/>
                  <a:gdLst/>
                  <a:ahLst/>
                  <a:cxnLst>
                    <a:cxn ang="0">
                      <a:pos x="21" y="7"/>
                    </a:cxn>
                    <a:cxn ang="0">
                      <a:pos x="18" y="2"/>
                    </a:cxn>
                    <a:cxn ang="0">
                      <a:pos x="12" y="0"/>
                    </a:cxn>
                    <a:cxn ang="0">
                      <a:pos x="5" y="0"/>
                    </a:cxn>
                    <a:cxn ang="0">
                      <a:pos x="0" y="2"/>
                    </a:cxn>
                  </a:cxnLst>
                  <a:rect l="0" t="0" r="r" b="b"/>
                  <a:pathLst>
                    <a:path w="21" h="7">
                      <a:moveTo>
                        <a:pt x="21" y="7"/>
                      </a:moveTo>
                      <a:lnTo>
                        <a:pt x="18" y="2"/>
                      </a:lnTo>
                      <a:lnTo>
                        <a:pt x="12" y="0"/>
                      </a:lnTo>
                      <a:lnTo>
                        <a:pt x="5" y="0"/>
                      </a:lnTo>
                      <a:lnTo>
                        <a:pt x="0" y="2"/>
                      </a:lnTo>
                    </a:path>
                  </a:pathLst>
                </a:custGeom>
                <a:noFill/>
                <a:ln w="19050" cmpd="sng">
                  <a:solidFill>
                    <a:schemeClr val="tx1"/>
                  </a:solidFill>
                  <a:prstDash val="solid"/>
                  <a:round/>
                  <a:headEnd/>
                  <a:tailEnd/>
                </a:ln>
              </p:spPr>
              <p:txBody>
                <a:bodyPr/>
                <a:lstStyle/>
                <a:p>
                  <a:endParaRPr lang="el-GR"/>
                </a:p>
              </p:txBody>
            </p:sp>
            <p:sp>
              <p:nvSpPr>
                <p:cNvPr id="58453" name="Freeform 85"/>
                <p:cNvSpPr>
                  <a:spLocks/>
                </p:cNvSpPr>
                <p:nvPr/>
              </p:nvSpPr>
              <p:spPr bwMode="auto">
                <a:xfrm>
                  <a:off x="1475" y="2147"/>
                  <a:ext cx="94" cy="371"/>
                </a:xfrm>
                <a:custGeom>
                  <a:avLst/>
                  <a:gdLst/>
                  <a:ahLst/>
                  <a:cxnLst>
                    <a:cxn ang="0">
                      <a:pos x="9" y="59"/>
                    </a:cxn>
                    <a:cxn ang="0">
                      <a:pos x="8" y="56"/>
                    </a:cxn>
                    <a:cxn ang="0">
                      <a:pos x="6" y="54"/>
                    </a:cxn>
                    <a:cxn ang="0">
                      <a:pos x="4" y="51"/>
                    </a:cxn>
                    <a:cxn ang="0">
                      <a:pos x="3" y="47"/>
                    </a:cxn>
                    <a:cxn ang="0">
                      <a:pos x="1" y="43"/>
                    </a:cxn>
                    <a:cxn ang="0">
                      <a:pos x="0" y="38"/>
                    </a:cxn>
                    <a:cxn ang="0">
                      <a:pos x="0" y="33"/>
                    </a:cxn>
                    <a:cxn ang="0">
                      <a:pos x="0" y="27"/>
                    </a:cxn>
                    <a:cxn ang="0">
                      <a:pos x="0" y="16"/>
                    </a:cxn>
                    <a:cxn ang="0">
                      <a:pos x="3" y="8"/>
                    </a:cxn>
                    <a:cxn ang="0">
                      <a:pos x="7" y="2"/>
                    </a:cxn>
                    <a:cxn ang="0">
                      <a:pos x="15" y="0"/>
                    </a:cxn>
                  </a:cxnLst>
                  <a:rect l="0" t="0" r="r" b="b"/>
                  <a:pathLst>
                    <a:path w="15" h="59">
                      <a:moveTo>
                        <a:pt x="9" y="59"/>
                      </a:moveTo>
                      <a:lnTo>
                        <a:pt x="8" y="56"/>
                      </a:lnTo>
                      <a:lnTo>
                        <a:pt x="6" y="54"/>
                      </a:lnTo>
                      <a:lnTo>
                        <a:pt x="4" y="51"/>
                      </a:lnTo>
                      <a:lnTo>
                        <a:pt x="3" y="47"/>
                      </a:lnTo>
                      <a:lnTo>
                        <a:pt x="1" y="43"/>
                      </a:lnTo>
                      <a:lnTo>
                        <a:pt x="0" y="38"/>
                      </a:lnTo>
                      <a:lnTo>
                        <a:pt x="0" y="33"/>
                      </a:lnTo>
                      <a:lnTo>
                        <a:pt x="0" y="27"/>
                      </a:lnTo>
                      <a:lnTo>
                        <a:pt x="0" y="16"/>
                      </a:lnTo>
                      <a:lnTo>
                        <a:pt x="3" y="8"/>
                      </a:lnTo>
                      <a:lnTo>
                        <a:pt x="7" y="2"/>
                      </a:lnTo>
                      <a:lnTo>
                        <a:pt x="15" y="0"/>
                      </a:lnTo>
                    </a:path>
                  </a:pathLst>
                </a:custGeom>
                <a:noFill/>
                <a:ln w="19050" cmpd="sng">
                  <a:solidFill>
                    <a:schemeClr val="tx1"/>
                  </a:solidFill>
                  <a:prstDash val="solid"/>
                  <a:round/>
                  <a:headEnd/>
                  <a:tailEnd/>
                </a:ln>
              </p:spPr>
              <p:txBody>
                <a:bodyPr/>
                <a:lstStyle/>
                <a:p>
                  <a:endParaRPr lang="el-GR"/>
                </a:p>
              </p:txBody>
            </p:sp>
            <p:sp>
              <p:nvSpPr>
                <p:cNvPr id="58454" name="Freeform 86"/>
                <p:cNvSpPr>
                  <a:spLocks/>
                </p:cNvSpPr>
                <p:nvPr/>
              </p:nvSpPr>
              <p:spPr bwMode="auto">
                <a:xfrm>
                  <a:off x="1462" y="2084"/>
                  <a:ext cx="57" cy="82"/>
                </a:xfrm>
                <a:custGeom>
                  <a:avLst/>
                  <a:gdLst/>
                  <a:ahLst/>
                  <a:cxnLst>
                    <a:cxn ang="0">
                      <a:pos x="0" y="0"/>
                    </a:cxn>
                    <a:cxn ang="0">
                      <a:pos x="3" y="2"/>
                    </a:cxn>
                    <a:cxn ang="0">
                      <a:pos x="6" y="5"/>
                    </a:cxn>
                    <a:cxn ang="0">
                      <a:pos x="8" y="9"/>
                    </a:cxn>
                    <a:cxn ang="0">
                      <a:pos x="9" y="13"/>
                    </a:cxn>
                  </a:cxnLst>
                  <a:rect l="0" t="0" r="r" b="b"/>
                  <a:pathLst>
                    <a:path w="9" h="13">
                      <a:moveTo>
                        <a:pt x="0" y="0"/>
                      </a:moveTo>
                      <a:lnTo>
                        <a:pt x="3" y="2"/>
                      </a:lnTo>
                      <a:lnTo>
                        <a:pt x="6" y="5"/>
                      </a:lnTo>
                      <a:lnTo>
                        <a:pt x="8" y="9"/>
                      </a:lnTo>
                      <a:lnTo>
                        <a:pt x="9" y="13"/>
                      </a:lnTo>
                    </a:path>
                  </a:pathLst>
                </a:custGeom>
                <a:noFill/>
                <a:ln w="19050" cmpd="sng">
                  <a:solidFill>
                    <a:schemeClr val="tx1"/>
                  </a:solidFill>
                  <a:prstDash val="solid"/>
                  <a:round/>
                  <a:headEnd/>
                  <a:tailEnd/>
                </a:ln>
              </p:spPr>
              <p:txBody>
                <a:bodyPr/>
                <a:lstStyle/>
                <a:p>
                  <a:endParaRPr lang="el-GR"/>
                </a:p>
              </p:txBody>
            </p:sp>
            <p:sp>
              <p:nvSpPr>
                <p:cNvPr id="58455" name="Freeform 87"/>
                <p:cNvSpPr>
                  <a:spLocks/>
                </p:cNvSpPr>
                <p:nvPr/>
              </p:nvSpPr>
              <p:spPr bwMode="auto">
                <a:xfrm>
                  <a:off x="1519" y="2072"/>
                  <a:ext cx="25" cy="94"/>
                </a:xfrm>
                <a:custGeom>
                  <a:avLst/>
                  <a:gdLst/>
                  <a:ahLst/>
                  <a:cxnLst>
                    <a:cxn ang="0">
                      <a:pos x="4" y="0"/>
                    </a:cxn>
                    <a:cxn ang="0">
                      <a:pos x="3" y="3"/>
                    </a:cxn>
                    <a:cxn ang="0">
                      <a:pos x="2" y="8"/>
                    </a:cxn>
                    <a:cxn ang="0">
                      <a:pos x="1" y="12"/>
                    </a:cxn>
                    <a:cxn ang="0">
                      <a:pos x="0" y="15"/>
                    </a:cxn>
                  </a:cxnLst>
                  <a:rect l="0" t="0" r="r" b="b"/>
                  <a:pathLst>
                    <a:path w="4" h="15">
                      <a:moveTo>
                        <a:pt x="4" y="0"/>
                      </a:moveTo>
                      <a:lnTo>
                        <a:pt x="3" y="3"/>
                      </a:lnTo>
                      <a:lnTo>
                        <a:pt x="2" y="8"/>
                      </a:lnTo>
                      <a:lnTo>
                        <a:pt x="1" y="12"/>
                      </a:lnTo>
                      <a:lnTo>
                        <a:pt x="0" y="15"/>
                      </a:lnTo>
                    </a:path>
                  </a:pathLst>
                </a:custGeom>
                <a:noFill/>
                <a:ln w="19050" cmpd="sng">
                  <a:solidFill>
                    <a:schemeClr val="tx1"/>
                  </a:solidFill>
                  <a:prstDash val="solid"/>
                  <a:round/>
                  <a:headEnd/>
                  <a:tailEnd/>
                </a:ln>
              </p:spPr>
              <p:txBody>
                <a:bodyPr/>
                <a:lstStyle/>
                <a:p>
                  <a:endParaRPr lang="el-GR"/>
                </a:p>
              </p:txBody>
            </p:sp>
            <p:sp>
              <p:nvSpPr>
                <p:cNvPr id="58456" name="Freeform 88"/>
                <p:cNvSpPr>
                  <a:spLocks/>
                </p:cNvSpPr>
                <p:nvPr/>
              </p:nvSpPr>
              <p:spPr bwMode="auto">
                <a:xfrm>
                  <a:off x="1324" y="2260"/>
                  <a:ext cx="145" cy="44"/>
                </a:xfrm>
                <a:custGeom>
                  <a:avLst/>
                  <a:gdLst/>
                  <a:ahLst/>
                  <a:cxnLst>
                    <a:cxn ang="0">
                      <a:pos x="0" y="2"/>
                    </a:cxn>
                    <a:cxn ang="0">
                      <a:pos x="5" y="0"/>
                    </a:cxn>
                    <a:cxn ang="0">
                      <a:pos x="12" y="0"/>
                    </a:cxn>
                    <a:cxn ang="0">
                      <a:pos x="18" y="3"/>
                    </a:cxn>
                    <a:cxn ang="0">
                      <a:pos x="23" y="7"/>
                    </a:cxn>
                  </a:cxnLst>
                  <a:rect l="0" t="0" r="r" b="b"/>
                  <a:pathLst>
                    <a:path w="23" h="7">
                      <a:moveTo>
                        <a:pt x="0" y="2"/>
                      </a:moveTo>
                      <a:lnTo>
                        <a:pt x="5" y="0"/>
                      </a:lnTo>
                      <a:lnTo>
                        <a:pt x="12" y="0"/>
                      </a:lnTo>
                      <a:lnTo>
                        <a:pt x="18" y="3"/>
                      </a:lnTo>
                      <a:lnTo>
                        <a:pt x="23" y="7"/>
                      </a:lnTo>
                    </a:path>
                  </a:pathLst>
                </a:custGeom>
                <a:noFill/>
                <a:ln w="19050" cmpd="sng">
                  <a:solidFill>
                    <a:schemeClr val="tx1"/>
                  </a:solidFill>
                  <a:prstDash val="solid"/>
                  <a:round/>
                  <a:headEnd/>
                  <a:tailEnd/>
                </a:ln>
              </p:spPr>
              <p:txBody>
                <a:bodyPr/>
                <a:lstStyle/>
                <a:p>
                  <a:endParaRPr lang="el-GR"/>
                </a:p>
              </p:txBody>
            </p:sp>
          </p:grpSp>
          <p:grpSp>
            <p:nvGrpSpPr>
              <p:cNvPr id="20" name="Group 89"/>
              <p:cNvGrpSpPr>
                <a:grpSpLocks/>
              </p:cNvGrpSpPr>
              <p:nvPr/>
            </p:nvGrpSpPr>
            <p:grpSpPr bwMode="auto">
              <a:xfrm rot="21035369" flipH="1">
                <a:off x="3472" y="1269"/>
                <a:ext cx="430" cy="441"/>
                <a:chOff x="1135" y="1996"/>
                <a:chExt cx="692" cy="710"/>
              </a:xfrm>
            </p:grpSpPr>
            <p:sp>
              <p:nvSpPr>
                <p:cNvPr id="58458" name="Freeform 90"/>
                <p:cNvSpPr>
                  <a:spLocks/>
                </p:cNvSpPr>
                <p:nvPr/>
              </p:nvSpPr>
              <p:spPr bwMode="auto">
                <a:xfrm>
                  <a:off x="1135" y="1996"/>
                  <a:ext cx="692" cy="710"/>
                </a:xfrm>
                <a:custGeom>
                  <a:avLst/>
                  <a:gdLst/>
                  <a:ahLst/>
                  <a:cxnLst>
                    <a:cxn ang="0">
                      <a:pos x="12" y="86"/>
                    </a:cxn>
                    <a:cxn ang="0">
                      <a:pos x="10" y="78"/>
                    </a:cxn>
                    <a:cxn ang="0">
                      <a:pos x="8" y="69"/>
                    </a:cxn>
                    <a:cxn ang="0">
                      <a:pos x="7" y="61"/>
                    </a:cxn>
                    <a:cxn ang="0">
                      <a:pos x="3" y="53"/>
                    </a:cxn>
                    <a:cxn ang="0">
                      <a:pos x="1" y="44"/>
                    </a:cxn>
                    <a:cxn ang="0">
                      <a:pos x="0" y="36"/>
                    </a:cxn>
                    <a:cxn ang="0">
                      <a:pos x="1" y="27"/>
                    </a:cxn>
                    <a:cxn ang="0">
                      <a:pos x="2" y="20"/>
                    </a:cxn>
                    <a:cxn ang="0">
                      <a:pos x="10" y="12"/>
                    </a:cxn>
                    <a:cxn ang="0">
                      <a:pos x="20" y="5"/>
                    </a:cxn>
                    <a:cxn ang="0">
                      <a:pos x="30" y="1"/>
                    </a:cxn>
                    <a:cxn ang="0">
                      <a:pos x="37" y="0"/>
                    </a:cxn>
                    <a:cxn ang="0">
                      <a:pos x="46" y="0"/>
                    </a:cxn>
                    <a:cxn ang="0">
                      <a:pos x="57" y="2"/>
                    </a:cxn>
                    <a:cxn ang="0">
                      <a:pos x="68" y="5"/>
                    </a:cxn>
                    <a:cxn ang="0">
                      <a:pos x="81" y="12"/>
                    </a:cxn>
                    <a:cxn ang="0">
                      <a:pos x="93" y="21"/>
                    </a:cxn>
                    <a:cxn ang="0">
                      <a:pos x="102" y="30"/>
                    </a:cxn>
                    <a:cxn ang="0">
                      <a:pos x="108" y="38"/>
                    </a:cxn>
                    <a:cxn ang="0">
                      <a:pos x="110" y="44"/>
                    </a:cxn>
                    <a:cxn ang="0">
                      <a:pos x="109" y="52"/>
                    </a:cxn>
                    <a:cxn ang="0">
                      <a:pos x="108" y="61"/>
                    </a:cxn>
                    <a:cxn ang="0">
                      <a:pos x="106" y="70"/>
                    </a:cxn>
                    <a:cxn ang="0">
                      <a:pos x="106" y="76"/>
                    </a:cxn>
                    <a:cxn ang="0">
                      <a:pos x="106" y="84"/>
                    </a:cxn>
                    <a:cxn ang="0">
                      <a:pos x="105" y="93"/>
                    </a:cxn>
                    <a:cxn ang="0">
                      <a:pos x="102" y="102"/>
                    </a:cxn>
                    <a:cxn ang="0">
                      <a:pos x="97" y="109"/>
                    </a:cxn>
                    <a:cxn ang="0">
                      <a:pos x="90" y="113"/>
                    </a:cxn>
                    <a:cxn ang="0">
                      <a:pos x="81" y="113"/>
                    </a:cxn>
                    <a:cxn ang="0">
                      <a:pos x="70" y="111"/>
                    </a:cxn>
                    <a:cxn ang="0">
                      <a:pos x="58" y="107"/>
                    </a:cxn>
                    <a:cxn ang="0">
                      <a:pos x="49" y="105"/>
                    </a:cxn>
                    <a:cxn ang="0">
                      <a:pos x="41" y="104"/>
                    </a:cxn>
                    <a:cxn ang="0">
                      <a:pos x="33" y="103"/>
                    </a:cxn>
                    <a:cxn ang="0">
                      <a:pos x="20" y="98"/>
                    </a:cxn>
                    <a:cxn ang="0">
                      <a:pos x="15" y="92"/>
                    </a:cxn>
                  </a:cxnLst>
                  <a:rect l="0" t="0" r="r" b="b"/>
                  <a:pathLst>
                    <a:path w="110" h="113">
                      <a:moveTo>
                        <a:pt x="15" y="90"/>
                      </a:moveTo>
                      <a:lnTo>
                        <a:pt x="12" y="86"/>
                      </a:lnTo>
                      <a:lnTo>
                        <a:pt x="11" y="82"/>
                      </a:lnTo>
                      <a:lnTo>
                        <a:pt x="10" y="78"/>
                      </a:lnTo>
                      <a:lnTo>
                        <a:pt x="9" y="73"/>
                      </a:lnTo>
                      <a:lnTo>
                        <a:pt x="8" y="69"/>
                      </a:lnTo>
                      <a:lnTo>
                        <a:pt x="8" y="65"/>
                      </a:lnTo>
                      <a:lnTo>
                        <a:pt x="7" y="61"/>
                      </a:lnTo>
                      <a:lnTo>
                        <a:pt x="5" y="57"/>
                      </a:lnTo>
                      <a:lnTo>
                        <a:pt x="3" y="53"/>
                      </a:lnTo>
                      <a:lnTo>
                        <a:pt x="2" y="48"/>
                      </a:lnTo>
                      <a:lnTo>
                        <a:pt x="1" y="44"/>
                      </a:lnTo>
                      <a:lnTo>
                        <a:pt x="0" y="40"/>
                      </a:lnTo>
                      <a:lnTo>
                        <a:pt x="0" y="36"/>
                      </a:lnTo>
                      <a:lnTo>
                        <a:pt x="0" y="31"/>
                      </a:lnTo>
                      <a:lnTo>
                        <a:pt x="1" y="27"/>
                      </a:lnTo>
                      <a:lnTo>
                        <a:pt x="1" y="23"/>
                      </a:lnTo>
                      <a:lnTo>
                        <a:pt x="2" y="20"/>
                      </a:lnTo>
                      <a:lnTo>
                        <a:pt x="5" y="16"/>
                      </a:lnTo>
                      <a:lnTo>
                        <a:pt x="10" y="12"/>
                      </a:lnTo>
                      <a:lnTo>
                        <a:pt x="14" y="8"/>
                      </a:lnTo>
                      <a:lnTo>
                        <a:pt x="20" y="5"/>
                      </a:lnTo>
                      <a:lnTo>
                        <a:pt x="25" y="3"/>
                      </a:lnTo>
                      <a:lnTo>
                        <a:pt x="30" y="1"/>
                      </a:lnTo>
                      <a:lnTo>
                        <a:pt x="34" y="0"/>
                      </a:lnTo>
                      <a:lnTo>
                        <a:pt x="37" y="0"/>
                      </a:lnTo>
                      <a:lnTo>
                        <a:pt x="41" y="0"/>
                      </a:lnTo>
                      <a:lnTo>
                        <a:pt x="46" y="0"/>
                      </a:lnTo>
                      <a:lnTo>
                        <a:pt x="51" y="1"/>
                      </a:lnTo>
                      <a:lnTo>
                        <a:pt x="57" y="2"/>
                      </a:lnTo>
                      <a:lnTo>
                        <a:pt x="62" y="3"/>
                      </a:lnTo>
                      <a:lnTo>
                        <a:pt x="68" y="5"/>
                      </a:lnTo>
                      <a:lnTo>
                        <a:pt x="75" y="8"/>
                      </a:lnTo>
                      <a:lnTo>
                        <a:pt x="81" y="12"/>
                      </a:lnTo>
                      <a:lnTo>
                        <a:pt x="87" y="16"/>
                      </a:lnTo>
                      <a:lnTo>
                        <a:pt x="93" y="21"/>
                      </a:lnTo>
                      <a:lnTo>
                        <a:pt x="98" y="26"/>
                      </a:lnTo>
                      <a:lnTo>
                        <a:pt x="102" y="30"/>
                      </a:lnTo>
                      <a:lnTo>
                        <a:pt x="106" y="35"/>
                      </a:lnTo>
                      <a:lnTo>
                        <a:pt x="108" y="38"/>
                      </a:lnTo>
                      <a:lnTo>
                        <a:pt x="109" y="41"/>
                      </a:lnTo>
                      <a:lnTo>
                        <a:pt x="110" y="44"/>
                      </a:lnTo>
                      <a:lnTo>
                        <a:pt x="109" y="48"/>
                      </a:lnTo>
                      <a:lnTo>
                        <a:pt x="109" y="52"/>
                      </a:lnTo>
                      <a:lnTo>
                        <a:pt x="108" y="57"/>
                      </a:lnTo>
                      <a:lnTo>
                        <a:pt x="108" y="61"/>
                      </a:lnTo>
                      <a:lnTo>
                        <a:pt x="107" y="66"/>
                      </a:lnTo>
                      <a:lnTo>
                        <a:pt x="106" y="70"/>
                      </a:lnTo>
                      <a:lnTo>
                        <a:pt x="106" y="73"/>
                      </a:lnTo>
                      <a:lnTo>
                        <a:pt x="106" y="76"/>
                      </a:lnTo>
                      <a:lnTo>
                        <a:pt x="106" y="80"/>
                      </a:lnTo>
                      <a:lnTo>
                        <a:pt x="106" y="84"/>
                      </a:lnTo>
                      <a:lnTo>
                        <a:pt x="106" y="88"/>
                      </a:lnTo>
                      <a:lnTo>
                        <a:pt x="105" y="93"/>
                      </a:lnTo>
                      <a:lnTo>
                        <a:pt x="104" y="97"/>
                      </a:lnTo>
                      <a:lnTo>
                        <a:pt x="102" y="102"/>
                      </a:lnTo>
                      <a:lnTo>
                        <a:pt x="100" y="106"/>
                      </a:lnTo>
                      <a:lnTo>
                        <a:pt x="97" y="109"/>
                      </a:lnTo>
                      <a:lnTo>
                        <a:pt x="93" y="111"/>
                      </a:lnTo>
                      <a:lnTo>
                        <a:pt x="90" y="113"/>
                      </a:lnTo>
                      <a:lnTo>
                        <a:pt x="86" y="113"/>
                      </a:lnTo>
                      <a:lnTo>
                        <a:pt x="81" y="113"/>
                      </a:lnTo>
                      <a:lnTo>
                        <a:pt x="76" y="112"/>
                      </a:lnTo>
                      <a:lnTo>
                        <a:pt x="70" y="111"/>
                      </a:lnTo>
                      <a:lnTo>
                        <a:pt x="64" y="109"/>
                      </a:lnTo>
                      <a:lnTo>
                        <a:pt x="58" y="107"/>
                      </a:lnTo>
                      <a:lnTo>
                        <a:pt x="53" y="106"/>
                      </a:lnTo>
                      <a:lnTo>
                        <a:pt x="49" y="105"/>
                      </a:lnTo>
                      <a:lnTo>
                        <a:pt x="45" y="105"/>
                      </a:lnTo>
                      <a:lnTo>
                        <a:pt x="41" y="104"/>
                      </a:lnTo>
                      <a:lnTo>
                        <a:pt x="37" y="104"/>
                      </a:lnTo>
                      <a:lnTo>
                        <a:pt x="33" y="103"/>
                      </a:lnTo>
                      <a:lnTo>
                        <a:pt x="28" y="102"/>
                      </a:lnTo>
                      <a:lnTo>
                        <a:pt x="20" y="98"/>
                      </a:lnTo>
                      <a:lnTo>
                        <a:pt x="16" y="94"/>
                      </a:lnTo>
                      <a:lnTo>
                        <a:pt x="15" y="92"/>
                      </a:lnTo>
                      <a:lnTo>
                        <a:pt x="15" y="90"/>
                      </a:lnTo>
                      <a:close/>
                    </a:path>
                  </a:pathLst>
                </a:custGeom>
                <a:noFill/>
                <a:ln w="19050" cmpd="sng">
                  <a:solidFill>
                    <a:schemeClr val="tx1"/>
                  </a:solidFill>
                  <a:round/>
                  <a:headEnd/>
                  <a:tailEnd/>
                </a:ln>
              </p:spPr>
              <p:txBody>
                <a:bodyPr/>
                <a:lstStyle/>
                <a:p>
                  <a:endParaRPr lang="el-GR"/>
                </a:p>
              </p:txBody>
            </p:sp>
            <p:sp>
              <p:nvSpPr>
                <p:cNvPr id="58459" name="Freeform 91"/>
                <p:cNvSpPr>
                  <a:spLocks/>
                </p:cNvSpPr>
                <p:nvPr/>
              </p:nvSpPr>
              <p:spPr bwMode="auto">
                <a:xfrm>
                  <a:off x="1135" y="1996"/>
                  <a:ext cx="692" cy="710"/>
                </a:xfrm>
                <a:custGeom>
                  <a:avLst/>
                  <a:gdLst/>
                  <a:ahLst/>
                  <a:cxnLst>
                    <a:cxn ang="0">
                      <a:pos x="12" y="86"/>
                    </a:cxn>
                    <a:cxn ang="0">
                      <a:pos x="10" y="78"/>
                    </a:cxn>
                    <a:cxn ang="0">
                      <a:pos x="8" y="69"/>
                    </a:cxn>
                    <a:cxn ang="0">
                      <a:pos x="7" y="61"/>
                    </a:cxn>
                    <a:cxn ang="0">
                      <a:pos x="3" y="53"/>
                    </a:cxn>
                    <a:cxn ang="0">
                      <a:pos x="1" y="44"/>
                    </a:cxn>
                    <a:cxn ang="0">
                      <a:pos x="0" y="36"/>
                    </a:cxn>
                    <a:cxn ang="0">
                      <a:pos x="1" y="27"/>
                    </a:cxn>
                    <a:cxn ang="0">
                      <a:pos x="2" y="20"/>
                    </a:cxn>
                    <a:cxn ang="0">
                      <a:pos x="10" y="12"/>
                    </a:cxn>
                    <a:cxn ang="0">
                      <a:pos x="20" y="5"/>
                    </a:cxn>
                    <a:cxn ang="0">
                      <a:pos x="30" y="1"/>
                    </a:cxn>
                    <a:cxn ang="0">
                      <a:pos x="37" y="0"/>
                    </a:cxn>
                    <a:cxn ang="0">
                      <a:pos x="46" y="0"/>
                    </a:cxn>
                    <a:cxn ang="0">
                      <a:pos x="57" y="2"/>
                    </a:cxn>
                    <a:cxn ang="0">
                      <a:pos x="68" y="5"/>
                    </a:cxn>
                    <a:cxn ang="0">
                      <a:pos x="81" y="12"/>
                    </a:cxn>
                    <a:cxn ang="0">
                      <a:pos x="93" y="21"/>
                    </a:cxn>
                    <a:cxn ang="0">
                      <a:pos x="102" y="30"/>
                    </a:cxn>
                    <a:cxn ang="0">
                      <a:pos x="108" y="38"/>
                    </a:cxn>
                    <a:cxn ang="0">
                      <a:pos x="110" y="44"/>
                    </a:cxn>
                    <a:cxn ang="0">
                      <a:pos x="109" y="52"/>
                    </a:cxn>
                    <a:cxn ang="0">
                      <a:pos x="108" y="61"/>
                    </a:cxn>
                    <a:cxn ang="0">
                      <a:pos x="106" y="70"/>
                    </a:cxn>
                    <a:cxn ang="0">
                      <a:pos x="106" y="76"/>
                    </a:cxn>
                    <a:cxn ang="0">
                      <a:pos x="106" y="84"/>
                    </a:cxn>
                    <a:cxn ang="0">
                      <a:pos x="105" y="93"/>
                    </a:cxn>
                    <a:cxn ang="0">
                      <a:pos x="102" y="102"/>
                    </a:cxn>
                    <a:cxn ang="0">
                      <a:pos x="97" y="109"/>
                    </a:cxn>
                    <a:cxn ang="0">
                      <a:pos x="90" y="113"/>
                    </a:cxn>
                    <a:cxn ang="0">
                      <a:pos x="81" y="113"/>
                    </a:cxn>
                    <a:cxn ang="0">
                      <a:pos x="70" y="111"/>
                    </a:cxn>
                    <a:cxn ang="0">
                      <a:pos x="58" y="107"/>
                    </a:cxn>
                    <a:cxn ang="0">
                      <a:pos x="49" y="105"/>
                    </a:cxn>
                    <a:cxn ang="0">
                      <a:pos x="41" y="104"/>
                    </a:cxn>
                    <a:cxn ang="0">
                      <a:pos x="33" y="103"/>
                    </a:cxn>
                    <a:cxn ang="0">
                      <a:pos x="20" y="98"/>
                    </a:cxn>
                    <a:cxn ang="0">
                      <a:pos x="15" y="92"/>
                    </a:cxn>
                  </a:cxnLst>
                  <a:rect l="0" t="0" r="r" b="b"/>
                  <a:pathLst>
                    <a:path w="110" h="113">
                      <a:moveTo>
                        <a:pt x="15" y="90"/>
                      </a:moveTo>
                      <a:lnTo>
                        <a:pt x="12" y="86"/>
                      </a:lnTo>
                      <a:lnTo>
                        <a:pt x="11" y="82"/>
                      </a:lnTo>
                      <a:lnTo>
                        <a:pt x="10" y="78"/>
                      </a:lnTo>
                      <a:lnTo>
                        <a:pt x="9" y="73"/>
                      </a:lnTo>
                      <a:lnTo>
                        <a:pt x="8" y="69"/>
                      </a:lnTo>
                      <a:lnTo>
                        <a:pt x="8" y="65"/>
                      </a:lnTo>
                      <a:lnTo>
                        <a:pt x="7" y="61"/>
                      </a:lnTo>
                      <a:lnTo>
                        <a:pt x="5" y="57"/>
                      </a:lnTo>
                      <a:lnTo>
                        <a:pt x="3" y="53"/>
                      </a:lnTo>
                      <a:lnTo>
                        <a:pt x="2" y="48"/>
                      </a:lnTo>
                      <a:lnTo>
                        <a:pt x="1" y="44"/>
                      </a:lnTo>
                      <a:lnTo>
                        <a:pt x="0" y="40"/>
                      </a:lnTo>
                      <a:lnTo>
                        <a:pt x="0" y="36"/>
                      </a:lnTo>
                      <a:lnTo>
                        <a:pt x="0" y="31"/>
                      </a:lnTo>
                      <a:lnTo>
                        <a:pt x="1" y="27"/>
                      </a:lnTo>
                      <a:lnTo>
                        <a:pt x="1" y="23"/>
                      </a:lnTo>
                      <a:lnTo>
                        <a:pt x="2" y="20"/>
                      </a:lnTo>
                      <a:lnTo>
                        <a:pt x="5" y="16"/>
                      </a:lnTo>
                      <a:lnTo>
                        <a:pt x="10" y="12"/>
                      </a:lnTo>
                      <a:lnTo>
                        <a:pt x="14" y="8"/>
                      </a:lnTo>
                      <a:lnTo>
                        <a:pt x="20" y="5"/>
                      </a:lnTo>
                      <a:lnTo>
                        <a:pt x="25" y="3"/>
                      </a:lnTo>
                      <a:lnTo>
                        <a:pt x="30" y="1"/>
                      </a:lnTo>
                      <a:lnTo>
                        <a:pt x="34" y="0"/>
                      </a:lnTo>
                      <a:lnTo>
                        <a:pt x="37" y="0"/>
                      </a:lnTo>
                      <a:lnTo>
                        <a:pt x="41" y="0"/>
                      </a:lnTo>
                      <a:lnTo>
                        <a:pt x="46" y="0"/>
                      </a:lnTo>
                      <a:lnTo>
                        <a:pt x="51" y="1"/>
                      </a:lnTo>
                      <a:lnTo>
                        <a:pt x="57" y="2"/>
                      </a:lnTo>
                      <a:lnTo>
                        <a:pt x="62" y="3"/>
                      </a:lnTo>
                      <a:lnTo>
                        <a:pt x="68" y="5"/>
                      </a:lnTo>
                      <a:lnTo>
                        <a:pt x="75" y="8"/>
                      </a:lnTo>
                      <a:lnTo>
                        <a:pt x="81" y="12"/>
                      </a:lnTo>
                      <a:lnTo>
                        <a:pt x="87" y="16"/>
                      </a:lnTo>
                      <a:lnTo>
                        <a:pt x="93" y="21"/>
                      </a:lnTo>
                      <a:lnTo>
                        <a:pt x="98" y="26"/>
                      </a:lnTo>
                      <a:lnTo>
                        <a:pt x="102" y="30"/>
                      </a:lnTo>
                      <a:lnTo>
                        <a:pt x="106" y="35"/>
                      </a:lnTo>
                      <a:lnTo>
                        <a:pt x="108" y="38"/>
                      </a:lnTo>
                      <a:lnTo>
                        <a:pt x="109" y="41"/>
                      </a:lnTo>
                      <a:lnTo>
                        <a:pt x="110" y="44"/>
                      </a:lnTo>
                      <a:lnTo>
                        <a:pt x="109" y="48"/>
                      </a:lnTo>
                      <a:lnTo>
                        <a:pt x="109" y="52"/>
                      </a:lnTo>
                      <a:lnTo>
                        <a:pt x="108" y="57"/>
                      </a:lnTo>
                      <a:lnTo>
                        <a:pt x="108" y="61"/>
                      </a:lnTo>
                      <a:lnTo>
                        <a:pt x="107" y="66"/>
                      </a:lnTo>
                      <a:lnTo>
                        <a:pt x="106" y="70"/>
                      </a:lnTo>
                      <a:lnTo>
                        <a:pt x="106" y="73"/>
                      </a:lnTo>
                      <a:lnTo>
                        <a:pt x="106" y="76"/>
                      </a:lnTo>
                      <a:lnTo>
                        <a:pt x="106" y="80"/>
                      </a:lnTo>
                      <a:lnTo>
                        <a:pt x="106" y="84"/>
                      </a:lnTo>
                      <a:lnTo>
                        <a:pt x="106" y="88"/>
                      </a:lnTo>
                      <a:lnTo>
                        <a:pt x="105" y="93"/>
                      </a:lnTo>
                      <a:lnTo>
                        <a:pt x="104" y="97"/>
                      </a:lnTo>
                      <a:lnTo>
                        <a:pt x="102" y="102"/>
                      </a:lnTo>
                      <a:lnTo>
                        <a:pt x="100" y="106"/>
                      </a:lnTo>
                      <a:lnTo>
                        <a:pt x="97" y="109"/>
                      </a:lnTo>
                      <a:lnTo>
                        <a:pt x="93" y="111"/>
                      </a:lnTo>
                      <a:lnTo>
                        <a:pt x="90" y="113"/>
                      </a:lnTo>
                      <a:lnTo>
                        <a:pt x="86" y="113"/>
                      </a:lnTo>
                      <a:lnTo>
                        <a:pt x="81" y="113"/>
                      </a:lnTo>
                      <a:lnTo>
                        <a:pt x="76" y="112"/>
                      </a:lnTo>
                      <a:lnTo>
                        <a:pt x="70" y="111"/>
                      </a:lnTo>
                      <a:lnTo>
                        <a:pt x="64" y="109"/>
                      </a:lnTo>
                      <a:lnTo>
                        <a:pt x="58" y="107"/>
                      </a:lnTo>
                      <a:lnTo>
                        <a:pt x="53" y="106"/>
                      </a:lnTo>
                      <a:lnTo>
                        <a:pt x="49" y="105"/>
                      </a:lnTo>
                      <a:lnTo>
                        <a:pt x="45" y="105"/>
                      </a:lnTo>
                      <a:lnTo>
                        <a:pt x="41" y="104"/>
                      </a:lnTo>
                      <a:lnTo>
                        <a:pt x="37" y="104"/>
                      </a:lnTo>
                      <a:lnTo>
                        <a:pt x="33" y="103"/>
                      </a:lnTo>
                      <a:lnTo>
                        <a:pt x="28" y="102"/>
                      </a:lnTo>
                      <a:lnTo>
                        <a:pt x="20" y="98"/>
                      </a:lnTo>
                      <a:lnTo>
                        <a:pt x="16" y="94"/>
                      </a:lnTo>
                      <a:lnTo>
                        <a:pt x="15" y="92"/>
                      </a:lnTo>
                      <a:lnTo>
                        <a:pt x="15" y="90"/>
                      </a:lnTo>
                    </a:path>
                  </a:pathLst>
                </a:custGeom>
                <a:noFill/>
                <a:ln w="19050" cmpd="sng">
                  <a:solidFill>
                    <a:schemeClr val="tx1"/>
                  </a:solidFill>
                  <a:prstDash val="solid"/>
                  <a:round/>
                  <a:headEnd/>
                  <a:tailEnd/>
                </a:ln>
              </p:spPr>
              <p:txBody>
                <a:bodyPr/>
                <a:lstStyle/>
                <a:p>
                  <a:endParaRPr lang="el-GR"/>
                </a:p>
              </p:txBody>
            </p:sp>
            <p:sp>
              <p:nvSpPr>
                <p:cNvPr id="58460" name="Freeform 92"/>
                <p:cNvSpPr>
                  <a:spLocks/>
                </p:cNvSpPr>
                <p:nvPr/>
              </p:nvSpPr>
              <p:spPr bwMode="auto">
                <a:xfrm>
                  <a:off x="1500" y="2486"/>
                  <a:ext cx="207" cy="88"/>
                </a:xfrm>
                <a:custGeom>
                  <a:avLst/>
                  <a:gdLst/>
                  <a:ahLst/>
                  <a:cxnLst>
                    <a:cxn ang="0">
                      <a:pos x="0" y="14"/>
                    </a:cxn>
                    <a:cxn ang="0">
                      <a:pos x="1" y="11"/>
                    </a:cxn>
                    <a:cxn ang="0">
                      <a:pos x="3" y="8"/>
                    </a:cxn>
                    <a:cxn ang="0">
                      <a:pos x="6" y="5"/>
                    </a:cxn>
                    <a:cxn ang="0">
                      <a:pos x="9" y="2"/>
                    </a:cxn>
                    <a:cxn ang="0">
                      <a:pos x="14" y="0"/>
                    </a:cxn>
                    <a:cxn ang="0">
                      <a:pos x="19" y="0"/>
                    </a:cxn>
                    <a:cxn ang="0">
                      <a:pos x="26" y="2"/>
                    </a:cxn>
                    <a:cxn ang="0">
                      <a:pos x="33" y="7"/>
                    </a:cxn>
                  </a:cxnLst>
                  <a:rect l="0" t="0" r="r" b="b"/>
                  <a:pathLst>
                    <a:path w="33" h="14">
                      <a:moveTo>
                        <a:pt x="0" y="14"/>
                      </a:moveTo>
                      <a:lnTo>
                        <a:pt x="1" y="11"/>
                      </a:lnTo>
                      <a:lnTo>
                        <a:pt x="3" y="8"/>
                      </a:lnTo>
                      <a:lnTo>
                        <a:pt x="6" y="5"/>
                      </a:lnTo>
                      <a:lnTo>
                        <a:pt x="9" y="2"/>
                      </a:lnTo>
                      <a:lnTo>
                        <a:pt x="14" y="0"/>
                      </a:lnTo>
                      <a:lnTo>
                        <a:pt x="19" y="0"/>
                      </a:lnTo>
                      <a:lnTo>
                        <a:pt x="26" y="2"/>
                      </a:lnTo>
                      <a:lnTo>
                        <a:pt x="33" y="7"/>
                      </a:lnTo>
                    </a:path>
                  </a:pathLst>
                </a:custGeom>
                <a:noFill/>
                <a:ln w="19050" cmpd="sng">
                  <a:solidFill>
                    <a:schemeClr val="tx1"/>
                  </a:solidFill>
                  <a:prstDash val="solid"/>
                  <a:round/>
                  <a:headEnd/>
                  <a:tailEnd/>
                </a:ln>
              </p:spPr>
              <p:txBody>
                <a:bodyPr/>
                <a:lstStyle/>
                <a:p>
                  <a:endParaRPr lang="el-GR"/>
                </a:p>
              </p:txBody>
            </p:sp>
            <p:sp>
              <p:nvSpPr>
                <p:cNvPr id="58461" name="Freeform 93"/>
                <p:cNvSpPr>
                  <a:spLocks/>
                </p:cNvSpPr>
                <p:nvPr/>
              </p:nvSpPr>
              <p:spPr bwMode="auto">
                <a:xfrm>
                  <a:off x="1374" y="2505"/>
                  <a:ext cx="132" cy="44"/>
                </a:xfrm>
                <a:custGeom>
                  <a:avLst/>
                  <a:gdLst/>
                  <a:ahLst/>
                  <a:cxnLst>
                    <a:cxn ang="0">
                      <a:pos x="21" y="7"/>
                    </a:cxn>
                    <a:cxn ang="0">
                      <a:pos x="18" y="2"/>
                    </a:cxn>
                    <a:cxn ang="0">
                      <a:pos x="12" y="0"/>
                    </a:cxn>
                    <a:cxn ang="0">
                      <a:pos x="5" y="0"/>
                    </a:cxn>
                    <a:cxn ang="0">
                      <a:pos x="0" y="2"/>
                    </a:cxn>
                  </a:cxnLst>
                  <a:rect l="0" t="0" r="r" b="b"/>
                  <a:pathLst>
                    <a:path w="21" h="7">
                      <a:moveTo>
                        <a:pt x="21" y="7"/>
                      </a:moveTo>
                      <a:lnTo>
                        <a:pt x="18" y="2"/>
                      </a:lnTo>
                      <a:lnTo>
                        <a:pt x="12" y="0"/>
                      </a:lnTo>
                      <a:lnTo>
                        <a:pt x="5" y="0"/>
                      </a:lnTo>
                      <a:lnTo>
                        <a:pt x="0" y="2"/>
                      </a:lnTo>
                    </a:path>
                  </a:pathLst>
                </a:custGeom>
                <a:noFill/>
                <a:ln w="19050" cmpd="sng">
                  <a:solidFill>
                    <a:schemeClr val="tx1"/>
                  </a:solidFill>
                  <a:prstDash val="solid"/>
                  <a:round/>
                  <a:headEnd/>
                  <a:tailEnd/>
                </a:ln>
              </p:spPr>
              <p:txBody>
                <a:bodyPr/>
                <a:lstStyle/>
                <a:p>
                  <a:endParaRPr lang="el-GR"/>
                </a:p>
              </p:txBody>
            </p:sp>
            <p:sp>
              <p:nvSpPr>
                <p:cNvPr id="58462" name="Freeform 94"/>
                <p:cNvSpPr>
                  <a:spLocks/>
                </p:cNvSpPr>
                <p:nvPr/>
              </p:nvSpPr>
              <p:spPr bwMode="auto">
                <a:xfrm>
                  <a:off x="1475" y="2147"/>
                  <a:ext cx="94" cy="371"/>
                </a:xfrm>
                <a:custGeom>
                  <a:avLst/>
                  <a:gdLst/>
                  <a:ahLst/>
                  <a:cxnLst>
                    <a:cxn ang="0">
                      <a:pos x="9" y="59"/>
                    </a:cxn>
                    <a:cxn ang="0">
                      <a:pos x="8" y="56"/>
                    </a:cxn>
                    <a:cxn ang="0">
                      <a:pos x="6" y="54"/>
                    </a:cxn>
                    <a:cxn ang="0">
                      <a:pos x="4" y="51"/>
                    </a:cxn>
                    <a:cxn ang="0">
                      <a:pos x="3" y="47"/>
                    </a:cxn>
                    <a:cxn ang="0">
                      <a:pos x="1" y="43"/>
                    </a:cxn>
                    <a:cxn ang="0">
                      <a:pos x="0" y="38"/>
                    </a:cxn>
                    <a:cxn ang="0">
                      <a:pos x="0" y="33"/>
                    </a:cxn>
                    <a:cxn ang="0">
                      <a:pos x="0" y="27"/>
                    </a:cxn>
                    <a:cxn ang="0">
                      <a:pos x="0" y="16"/>
                    </a:cxn>
                    <a:cxn ang="0">
                      <a:pos x="3" y="8"/>
                    </a:cxn>
                    <a:cxn ang="0">
                      <a:pos x="7" y="2"/>
                    </a:cxn>
                    <a:cxn ang="0">
                      <a:pos x="15" y="0"/>
                    </a:cxn>
                  </a:cxnLst>
                  <a:rect l="0" t="0" r="r" b="b"/>
                  <a:pathLst>
                    <a:path w="15" h="59">
                      <a:moveTo>
                        <a:pt x="9" y="59"/>
                      </a:moveTo>
                      <a:lnTo>
                        <a:pt x="8" y="56"/>
                      </a:lnTo>
                      <a:lnTo>
                        <a:pt x="6" y="54"/>
                      </a:lnTo>
                      <a:lnTo>
                        <a:pt x="4" y="51"/>
                      </a:lnTo>
                      <a:lnTo>
                        <a:pt x="3" y="47"/>
                      </a:lnTo>
                      <a:lnTo>
                        <a:pt x="1" y="43"/>
                      </a:lnTo>
                      <a:lnTo>
                        <a:pt x="0" y="38"/>
                      </a:lnTo>
                      <a:lnTo>
                        <a:pt x="0" y="33"/>
                      </a:lnTo>
                      <a:lnTo>
                        <a:pt x="0" y="27"/>
                      </a:lnTo>
                      <a:lnTo>
                        <a:pt x="0" y="16"/>
                      </a:lnTo>
                      <a:lnTo>
                        <a:pt x="3" y="8"/>
                      </a:lnTo>
                      <a:lnTo>
                        <a:pt x="7" y="2"/>
                      </a:lnTo>
                      <a:lnTo>
                        <a:pt x="15" y="0"/>
                      </a:lnTo>
                    </a:path>
                  </a:pathLst>
                </a:custGeom>
                <a:noFill/>
                <a:ln w="19050" cmpd="sng">
                  <a:solidFill>
                    <a:schemeClr val="tx1"/>
                  </a:solidFill>
                  <a:prstDash val="solid"/>
                  <a:round/>
                  <a:headEnd/>
                  <a:tailEnd/>
                </a:ln>
              </p:spPr>
              <p:txBody>
                <a:bodyPr/>
                <a:lstStyle/>
                <a:p>
                  <a:endParaRPr lang="el-GR"/>
                </a:p>
              </p:txBody>
            </p:sp>
            <p:sp>
              <p:nvSpPr>
                <p:cNvPr id="58463" name="Freeform 95"/>
                <p:cNvSpPr>
                  <a:spLocks/>
                </p:cNvSpPr>
                <p:nvPr/>
              </p:nvSpPr>
              <p:spPr bwMode="auto">
                <a:xfrm>
                  <a:off x="1462" y="2084"/>
                  <a:ext cx="57" cy="82"/>
                </a:xfrm>
                <a:custGeom>
                  <a:avLst/>
                  <a:gdLst/>
                  <a:ahLst/>
                  <a:cxnLst>
                    <a:cxn ang="0">
                      <a:pos x="0" y="0"/>
                    </a:cxn>
                    <a:cxn ang="0">
                      <a:pos x="3" y="2"/>
                    </a:cxn>
                    <a:cxn ang="0">
                      <a:pos x="6" y="5"/>
                    </a:cxn>
                    <a:cxn ang="0">
                      <a:pos x="8" y="9"/>
                    </a:cxn>
                    <a:cxn ang="0">
                      <a:pos x="9" y="13"/>
                    </a:cxn>
                  </a:cxnLst>
                  <a:rect l="0" t="0" r="r" b="b"/>
                  <a:pathLst>
                    <a:path w="9" h="13">
                      <a:moveTo>
                        <a:pt x="0" y="0"/>
                      </a:moveTo>
                      <a:lnTo>
                        <a:pt x="3" y="2"/>
                      </a:lnTo>
                      <a:lnTo>
                        <a:pt x="6" y="5"/>
                      </a:lnTo>
                      <a:lnTo>
                        <a:pt x="8" y="9"/>
                      </a:lnTo>
                      <a:lnTo>
                        <a:pt x="9" y="13"/>
                      </a:lnTo>
                    </a:path>
                  </a:pathLst>
                </a:custGeom>
                <a:noFill/>
                <a:ln w="19050" cmpd="sng">
                  <a:solidFill>
                    <a:schemeClr val="tx1"/>
                  </a:solidFill>
                  <a:prstDash val="solid"/>
                  <a:round/>
                  <a:headEnd/>
                  <a:tailEnd/>
                </a:ln>
              </p:spPr>
              <p:txBody>
                <a:bodyPr/>
                <a:lstStyle/>
                <a:p>
                  <a:endParaRPr lang="el-GR"/>
                </a:p>
              </p:txBody>
            </p:sp>
            <p:sp>
              <p:nvSpPr>
                <p:cNvPr id="58464" name="Freeform 96"/>
                <p:cNvSpPr>
                  <a:spLocks/>
                </p:cNvSpPr>
                <p:nvPr/>
              </p:nvSpPr>
              <p:spPr bwMode="auto">
                <a:xfrm>
                  <a:off x="1519" y="2072"/>
                  <a:ext cx="25" cy="94"/>
                </a:xfrm>
                <a:custGeom>
                  <a:avLst/>
                  <a:gdLst/>
                  <a:ahLst/>
                  <a:cxnLst>
                    <a:cxn ang="0">
                      <a:pos x="4" y="0"/>
                    </a:cxn>
                    <a:cxn ang="0">
                      <a:pos x="3" y="3"/>
                    </a:cxn>
                    <a:cxn ang="0">
                      <a:pos x="2" y="8"/>
                    </a:cxn>
                    <a:cxn ang="0">
                      <a:pos x="1" y="12"/>
                    </a:cxn>
                    <a:cxn ang="0">
                      <a:pos x="0" y="15"/>
                    </a:cxn>
                  </a:cxnLst>
                  <a:rect l="0" t="0" r="r" b="b"/>
                  <a:pathLst>
                    <a:path w="4" h="15">
                      <a:moveTo>
                        <a:pt x="4" y="0"/>
                      </a:moveTo>
                      <a:lnTo>
                        <a:pt x="3" y="3"/>
                      </a:lnTo>
                      <a:lnTo>
                        <a:pt x="2" y="8"/>
                      </a:lnTo>
                      <a:lnTo>
                        <a:pt x="1" y="12"/>
                      </a:lnTo>
                      <a:lnTo>
                        <a:pt x="0" y="15"/>
                      </a:lnTo>
                    </a:path>
                  </a:pathLst>
                </a:custGeom>
                <a:noFill/>
                <a:ln w="19050" cmpd="sng">
                  <a:solidFill>
                    <a:schemeClr val="tx1"/>
                  </a:solidFill>
                  <a:prstDash val="solid"/>
                  <a:round/>
                  <a:headEnd/>
                  <a:tailEnd/>
                </a:ln>
              </p:spPr>
              <p:txBody>
                <a:bodyPr/>
                <a:lstStyle/>
                <a:p>
                  <a:endParaRPr lang="el-GR"/>
                </a:p>
              </p:txBody>
            </p:sp>
            <p:sp>
              <p:nvSpPr>
                <p:cNvPr id="58465" name="Freeform 97"/>
                <p:cNvSpPr>
                  <a:spLocks/>
                </p:cNvSpPr>
                <p:nvPr/>
              </p:nvSpPr>
              <p:spPr bwMode="auto">
                <a:xfrm>
                  <a:off x="1324" y="2260"/>
                  <a:ext cx="145" cy="44"/>
                </a:xfrm>
                <a:custGeom>
                  <a:avLst/>
                  <a:gdLst/>
                  <a:ahLst/>
                  <a:cxnLst>
                    <a:cxn ang="0">
                      <a:pos x="0" y="2"/>
                    </a:cxn>
                    <a:cxn ang="0">
                      <a:pos x="5" y="0"/>
                    </a:cxn>
                    <a:cxn ang="0">
                      <a:pos x="12" y="0"/>
                    </a:cxn>
                    <a:cxn ang="0">
                      <a:pos x="18" y="3"/>
                    </a:cxn>
                    <a:cxn ang="0">
                      <a:pos x="23" y="7"/>
                    </a:cxn>
                  </a:cxnLst>
                  <a:rect l="0" t="0" r="r" b="b"/>
                  <a:pathLst>
                    <a:path w="23" h="7">
                      <a:moveTo>
                        <a:pt x="0" y="2"/>
                      </a:moveTo>
                      <a:lnTo>
                        <a:pt x="5" y="0"/>
                      </a:lnTo>
                      <a:lnTo>
                        <a:pt x="12" y="0"/>
                      </a:lnTo>
                      <a:lnTo>
                        <a:pt x="18" y="3"/>
                      </a:lnTo>
                      <a:lnTo>
                        <a:pt x="23" y="7"/>
                      </a:lnTo>
                    </a:path>
                  </a:pathLst>
                </a:custGeom>
                <a:noFill/>
                <a:ln w="19050" cmpd="sng">
                  <a:solidFill>
                    <a:schemeClr val="tx1"/>
                  </a:solidFill>
                  <a:prstDash val="solid"/>
                  <a:round/>
                  <a:headEnd/>
                  <a:tailEnd/>
                </a:ln>
              </p:spPr>
              <p:txBody>
                <a:bodyPr/>
                <a:lstStyle/>
                <a:p>
                  <a:endParaRPr lang="el-GR"/>
                </a:p>
              </p:txBody>
            </p:sp>
          </p:grpSp>
          <p:grpSp>
            <p:nvGrpSpPr>
              <p:cNvPr id="21" name="Group 98"/>
              <p:cNvGrpSpPr>
                <a:grpSpLocks/>
              </p:cNvGrpSpPr>
              <p:nvPr/>
            </p:nvGrpSpPr>
            <p:grpSpPr bwMode="auto">
              <a:xfrm>
                <a:off x="1695" y="1009"/>
                <a:ext cx="323" cy="297"/>
                <a:chOff x="1318" y="1468"/>
                <a:chExt cx="622" cy="572"/>
              </a:xfrm>
            </p:grpSpPr>
            <p:sp>
              <p:nvSpPr>
                <p:cNvPr id="58467" name="Freeform 99"/>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close/>
                    </a:path>
                  </a:pathLst>
                </a:custGeom>
                <a:noFill/>
                <a:ln w="19050" cmpd="sng">
                  <a:solidFill>
                    <a:schemeClr val="tx1"/>
                  </a:solidFill>
                  <a:round/>
                  <a:headEnd/>
                  <a:tailEnd/>
                </a:ln>
              </p:spPr>
              <p:txBody>
                <a:bodyPr/>
                <a:lstStyle/>
                <a:p>
                  <a:endParaRPr lang="el-GR"/>
                </a:p>
              </p:txBody>
            </p:sp>
            <p:sp>
              <p:nvSpPr>
                <p:cNvPr id="58468" name="Freeform 100"/>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path>
                  </a:pathLst>
                </a:custGeom>
                <a:noFill/>
                <a:ln w="19050" cmpd="sng">
                  <a:solidFill>
                    <a:schemeClr val="tx1"/>
                  </a:solidFill>
                  <a:prstDash val="solid"/>
                  <a:round/>
                  <a:headEnd/>
                  <a:tailEnd/>
                </a:ln>
              </p:spPr>
              <p:txBody>
                <a:bodyPr/>
                <a:lstStyle/>
                <a:p>
                  <a:endParaRPr lang="el-GR"/>
                </a:p>
              </p:txBody>
            </p:sp>
            <p:sp>
              <p:nvSpPr>
                <p:cNvPr id="58469" name="Freeform 101"/>
                <p:cNvSpPr>
                  <a:spLocks/>
                </p:cNvSpPr>
                <p:nvPr/>
              </p:nvSpPr>
              <p:spPr bwMode="auto">
                <a:xfrm>
                  <a:off x="1425" y="1594"/>
                  <a:ext cx="232" cy="302"/>
                </a:xfrm>
                <a:custGeom>
                  <a:avLst/>
                  <a:gdLst/>
                  <a:ahLst/>
                  <a:cxnLst>
                    <a:cxn ang="0">
                      <a:pos x="37" y="0"/>
                    </a:cxn>
                    <a:cxn ang="0">
                      <a:pos x="37" y="6"/>
                    </a:cxn>
                    <a:cxn ang="0">
                      <a:pos x="36" y="12"/>
                    </a:cxn>
                    <a:cxn ang="0">
                      <a:pos x="35" y="18"/>
                    </a:cxn>
                    <a:cxn ang="0">
                      <a:pos x="33" y="22"/>
                    </a:cxn>
                    <a:cxn ang="0">
                      <a:pos x="31" y="26"/>
                    </a:cxn>
                    <a:cxn ang="0">
                      <a:pos x="27" y="32"/>
                    </a:cxn>
                    <a:cxn ang="0">
                      <a:pos x="23" y="38"/>
                    </a:cxn>
                    <a:cxn ang="0">
                      <a:pos x="16" y="43"/>
                    </a:cxn>
                    <a:cxn ang="0">
                      <a:pos x="11" y="46"/>
                    </a:cxn>
                    <a:cxn ang="0">
                      <a:pos x="8" y="48"/>
                    </a:cxn>
                    <a:cxn ang="0">
                      <a:pos x="5" y="48"/>
                    </a:cxn>
                    <a:cxn ang="0">
                      <a:pos x="0" y="47"/>
                    </a:cxn>
                  </a:cxnLst>
                  <a:rect l="0" t="0" r="r" b="b"/>
                  <a:pathLst>
                    <a:path w="37" h="48">
                      <a:moveTo>
                        <a:pt x="37" y="0"/>
                      </a:moveTo>
                      <a:lnTo>
                        <a:pt x="37" y="6"/>
                      </a:lnTo>
                      <a:lnTo>
                        <a:pt x="36" y="12"/>
                      </a:lnTo>
                      <a:lnTo>
                        <a:pt x="35" y="18"/>
                      </a:lnTo>
                      <a:lnTo>
                        <a:pt x="33" y="22"/>
                      </a:lnTo>
                      <a:lnTo>
                        <a:pt x="31" y="26"/>
                      </a:lnTo>
                      <a:lnTo>
                        <a:pt x="27" y="32"/>
                      </a:lnTo>
                      <a:lnTo>
                        <a:pt x="23" y="38"/>
                      </a:lnTo>
                      <a:lnTo>
                        <a:pt x="16" y="43"/>
                      </a:lnTo>
                      <a:lnTo>
                        <a:pt x="11" y="46"/>
                      </a:lnTo>
                      <a:lnTo>
                        <a:pt x="8" y="48"/>
                      </a:lnTo>
                      <a:lnTo>
                        <a:pt x="5" y="48"/>
                      </a:lnTo>
                      <a:lnTo>
                        <a:pt x="0" y="47"/>
                      </a:lnTo>
                    </a:path>
                  </a:pathLst>
                </a:custGeom>
                <a:noFill/>
                <a:ln w="19050" cmpd="sng">
                  <a:solidFill>
                    <a:schemeClr val="tx1"/>
                  </a:solidFill>
                  <a:prstDash val="solid"/>
                  <a:round/>
                  <a:headEnd/>
                  <a:tailEnd/>
                </a:ln>
              </p:spPr>
              <p:txBody>
                <a:bodyPr/>
                <a:lstStyle/>
                <a:p>
                  <a:endParaRPr lang="el-GR"/>
                </a:p>
              </p:txBody>
            </p:sp>
            <p:sp>
              <p:nvSpPr>
                <p:cNvPr id="58470" name="Freeform 102"/>
                <p:cNvSpPr>
                  <a:spLocks/>
                </p:cNvSpPr>
                <p:nvPr/>
              </p:nvSpPr>
              <p:spPr bwMode="auto">
                <a:xfrm>
                  <a:off x="1569" y="1575"/>
                  <a:ext cx="82" cy="126"/>
                </a:xfrm>
                <a:custGeom>
                  <a:avLst/>
                  <a:gdLst/>
                  <a:ahLst/>
                  <a:cxnLst>
                    <a:cxn ang="0">
                      <a:pos x="0" y="0"/>
                    </a:cxn>
                    <a:cxn ang="0">
                      <a:pos x="2" y="4"/>
                    </a:cxn>
                    <a:cxn ang="0">
                      <a:pos x="3" y="7"/>
                    </a:cxn>
                    <a:cxn ang="0">
                      <a:pos x="5" y="9"/>
                    </a:cxn>
                    <a:cxn ang="0">
                      <a:pos x="7" y="12"/>
                    </a:cxn>
                    <a:cxn ang="0">
                      <a:pos x="9" y="14"/>
                    </a:cxn>
                    <a:cxn ang="0">
                      <a:pos x="11" y="16"/>
                    </a:cxn>
                    <a:cxn ang="0">
                      <a:pos x="13" y="18"/>
                    </a:cxn>
                    <a:cxn ang="0">
                      <a:pos x="13" y="20"/>
                    </a:cxn>
                  </a:cxnLst>
                  <a:rect l="0" t="0" r="r" b="b"/>
                  <a:pathLst>
                    <a:path w="13" h="20">
                      <a:moveTo>
                        <a:pt x="0" y="0"/>
                      </a:moveTo>
                      <a:lnTo>
                        <a:pt x="2" y="4"/>
                      </a:lnTo>
                      <a:lnTo>
                        <a:pt x="3" y="7"/>
                      </a:lnTo>
                      <a:lnTo>
                        <a:pt x="5" y="9"/>
                      </a:lnTo>
                      <a:lnTo>
                        <a:pt x="7" y="12"/>
                      </a:lnTo>
                      <a:lnTo>
                        <a:pt x="9" y="14"/>
                      </a:lnTo>
                      <a:lnTo>
                        <a:pt x="11" y="16"/>
                      </a:lnTo>
                      <a:lnTo>
                        <a:pt x="13" y="18"/>
                      </a:lnTo>
                      <a:lnTo>
                        <a:pt x="13" y="20"/>
                      </a:lnTo>
                    </a:path>
                  </a:pathLst>
                </a:custGeom>
                <a:noFill/>
                <a:ln w="19050" cmpd="sng">
                  <a:solidFill>
                    <a:schemeClr val="tx1"/>
                  </a:solidFill>
                  <a:prstDash val="solid"/>
                  <a:round/>
                  <a:headEnd/>
                  <a:tailEnd/>
                </a:ln>
              </p:spPr>
              <p:txBody>
                <a:bodyPr/>
                <a:lstStyle/>
                <a:p>
                  <a:endParaRPr lang="el-GR"/>
                </a:p>
              </p:txBody>
            </p:sp>
            <p:sp>
              <p:nvSpPr>
                <p:cNvPr id="58471" name="Freeform 103"/>
                <p:cNvSpPr>
                  <a:spLocks/>
                </p:cNvSpPr>
                <p:nvPr/>
              </p:nvSpPr>
              <p:spPr bwMode="auto">
                <a:xfrm>
                  <a:off x="1613" y="1682"/>
                  <a:ext cx="101" cy="176"/>
                </a:xfrm>
                <a:custGeom>
                  <a:avLst/>
                  <a:gdLst/>
                  <a:ahLst/>
                  <a:cxnLst>
                    <a:cxn ang="0">
                      <a:pos x="16" y="0"/>
                    </a:cxn>
                    <a:cxn ang="0">
                      <a:pos x="10" y="2"/>
                    </a:cxn>
                    <a:cxn ang="0">
                      <a:pos x="3" y="6"/>
                    </a:cxn>
                    <a:cxn ang="0">
                      <a:pos x="0" y="15"/>
                    </a:cxn>
                    <a:cxn ang="0">
                      <a:pos x="6" y="28"/>
                    </a:cxn>
                  </a:cxnLst>
                  <a:rect l="0" t="0" r="r" b="b"/>
                  <a:pathLst>
                    <a:path w="16" h="28">
                      <a:moveTo>
                        <a:pt x="16" y="0"/>
                      </a:moveTo>
                      <a:lnTo>
                        <a:pt x="10" y="2"/>
                      </a:lnTo>
                      <a:lnTo>
                        <a:pt x="3" y="6"/>
                      </a:lnTo>
                      <a:lnTo>
                        <a:pt x="0" y="15"/>
                      </a:lnTo>
                      <a:lnTo>
                        <a:pt x="6" y="28"/>
                      </a:lnTo>
                    </a:path>
                  </a:pathLst>
                </a:custGeom>
                <a:noFill/>
                <a:ln w="19050" cmpd="sng">
                  <a:solidFill>
                    <a:schemeClr val="tx1"/>
                  </a:solidFill>
                  <a:prstDash val="solid"/>
                  <a:round/>
                  <a:headEnd/>
                  <a:tailEnd/>
                </a:ln>
              </p:spPr>
              <p:txBody>
                <a:bodyPr/>
                <a:lstStyle/>
                <a:p>
                  <a:endParaRPr lang="el-GR"/>
                </a:p>
              </p:txBody>
            </p:sp>
            <p:sp>
              <p:nvSpPr>
                <p:cNvPr id="58472" name="Freeform 104"/>
                <p:cNvSpPr>
                  <a:spLocks/>
                </p:cNvSpPr>
                <p:nvPr/>
              </p:nvSpPr>
              <p:spPr bwMode="auto">
                <a:xfrm>
                  <a:off x="1456" y="1808"/>
                  <a:ext cx="157" cy="132"/>
                </a:xfrm>
                <a:custGeom>
                  <a:avLst/>
                  <a:gdLst/>
                  <a:ahLst/>
                  <a:cxnLst>
                    <a:cxn ang="0">
                      <a:pos x="0" y="0"/>
                    </a:cxn>
                    <a:cxn ang="0">
                      <a:pos x="3" y="3"/>
                    </a:cxn>
                    <a:cxn ang="0">
                      <a:pos x="7" y="5"/>
                    </a:cxn>
                    <a:cxn ang="0">
                      <a:pos x="10" y="6"/>
                    </a:cxn>
                    <a:cxn ang="0">
                      <a:pos x="13" y="7"/>
                    </a:cxn>
                    <a:cxn ang="0">
                      <a:pos x="15" y="7"/>
                    </a:cxn>
                    <a:cxn ang="0">
                      <a:pos x="15" y="9"/>
                    </a:cxn>
                    <a:cxn ang="0">
                      <a:pos x="15" y="12"/>
                    </a:cxn>
                    <a:cxn ang="0">
                      <a:pos x="16" y="15"/>
                    </a:cxn>
                    <a:cxn ang="0">
                      <a:pos x="17" y="18"/>
                    </a:cxn>
                    <a:cxn ang="0">
                      <a:pos x="19" y="20"/>
                    </a:cxn>
                    <a:cxn ang="0">
                      <a:pos x="22" y="21"/>
                    </a:cxn>
                    <a:cxn ang="0">
                      <a:pos x="25" y="21"/>
                    </a:cxn>
                  </a:cxnLst>
                  <a:rect l="0" t="0" r="r" b="b"/>
                  <a:pathLst>
                    <a:path w="25" h="21">
                      <a:moveTo>
                        <a:pt x="0" y="0"/>
                      </a:moveTo>
                      <a:lnTo>
                        <a:pt x="3" y="3"/>
                      </a:lnTo>
                      <a:lnTo>
                        <a:pt x="7" y="5"/>
                      </a:lnTo>
                      <a:lnTo>
                        <a:pt x="10" y="6"/>
                      </a:lnTo>
                      <a:lnTo>
                        <a:pt x="13" y="7"/>
                      </a:lnTo>
                      <a:lnTo>
                        <a:pt x="15" y="7"/>
                      </a:lnTo>
                      <a:lnTo>
                        <a:pt x="15" y="9"/>
                      </a:lnTo>
                      <a:lnTo>
                        <a:pt x="15" y="12"/>
                      </a:lnTo>
                      <a:lnTo>
                        <a:pt x="16" y="15"/>
                      </a:lnTo>
                      <a:lnTo>
                        <a:pt x="17" y="18"/>
                      </a:lnTo>
                      <a:lnTo>
                        <a:pt x="19" y="20"/>
                      </a:lnTo>
                      <a:lnTo>
                        <a:pt x="22" y="21"/>
                      </a:lnTo>
                      <a:lnTo>
                        <a:pt x="25" y="21"/>
                      </a:lnTo>
                    </a:path>
                  </a:pathLst>
                </a:custGeom>
                <a:noFill/>
                <a:ln w="19050" cmpd="sng">
                  <a:solidFill>
                    <a:schemeClr val="tx1"/>
                  </a:solidFill>
                  <a:prstDash val="solid"/>
                  <a:round/>
                  <a:headEnd/>
                  <a:tailEnd/>
                </a:ln>
              </p:spPr>
              <p:txBody>
                <a:bodyPr/>
                <a:lstStyle/>
                <a:p>
                  <a:endParaRPr lang="el-GR"/>
                </a:p>
              </p:txBody>
            </p:sp>
          </p:grpSp>
          <p:grpSp>
            <p:nvGrpSpPr>
              <p:cNvPr id="22" name="Group 105"/>
              <p:cNvGrpSpPr>
                <a:grpSpLocks/>
              </p:cNvGrpSpPr>
              <p:nvPr/>
            </p:nvGrpSpPr>
            <p:grpSpPr bwMode="auto">
              <a:xfrm flipH="1">
                <a:off x="3308" y="736"/>
                <a:ext cx="323" cy="297"/>
                <a:chOff x="1318" y="1468"/>
                <a:chExt cx="622" cy="572"/>
              </a:xfrm>
            </p:grpSpPr>
            <p:sp>
              <p:nvSpPr>
                <p:cNvPr id="58474" name="Freeform 106"/>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close/>
                    </a:path>
                  </a:pathLst>
                </a:custGeom>
                <a:noFill/>
                <a:ln w="19050" cmpd="sng">
                  <a:solidFill>
                    <a:schemeClr val="tx1"/>
                  </a:solidFill>
                  <a:round/>
                  <a:headEnd/>
                  <a:tailEnd/>
                </a:ln>
              </p:spPr>
              <p:txBody>
                <a:bodyPr/>
                <a:lstStyle/>
                <a:p>
                  <a:endParaRPr lang="el-GR"/>
                </a:p>
              </p:txBody>
            </p:sp>
            <p:sp>
              <p:nvSpPr>
                <p:cNvPr id="58475" name="Freeform 107"/>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path>
                  </a:pathLst>
                </a:custGeom>
                <a:noFill/>
                <a:ln w="19050" cmpd="sng">
                  <a:solidFill>
                    <a:schemeClr val="tx1"/>
                  </a:solidFill>
                  <a:prstDash val="solid"/>
                  <a:round/>
                  <a:headEnd/>
                  <a:tailEnd/>
                </a:ln>
              </p:spPr>
              <p:txBody>
                <a:bodyPr/>
                <a:lstStyle/>
                <a:p>
                  <a:endParaRPr lang="el-GR"/>
                </a:p>
              </p:txBody>
            </p:sp>
            <p:sp>
              <p:nvSpPr>
                <p:cNvPr id="58476" name="Freeform 108"/>
                <p:cNvSpPr>
                  <a:spLocks/>
                </p:cNvSpPr>
                <p:nvPr/>
              </p:nvSpPr>
              <p:spPr bwMode="auto">
                <a:xfrm>
                  <a:off x="1425" y="1594"/>
                  <a:ext cx="232" cy="302"/>
                </a:xfrm>
                <a:custGeom>
                  <a:avLst/>
                  <a:gdLst/>
                  <a:ahLst/>
                  <a:cxnLst>
                    <a:cxn ang="0">
                      <a:pos x="37" y="0"/>
                    </a:cxn>
                    <a:cxn ang="0">
                      <a:pos x="37" y="6"/>
                    </a:cxn>
                    <a:cxn ang="0">
                      <a:pos x="36" y="12"/>
                    </a:cxn>
                    <a:cxn ang="0">
                      <a:pos x="35" y="18"/>
                    </a:cxn>
                    <a:cxn ang="0">
                      <a:pos x="33" y="22"/>
                    </a:cxn>
                    <a:cxn ang="0">
                      <a:pos x="31" y="26"/>
                    </a:cxn>
                    <a:cxn ang="0">
                      <a:pos x="27" y="32"/>
                    </a:cxn>
                    <a:cxn ang="0">
                      <a:pos x="23" y="38"/>
                    </a:cxn>
                    <a:cxn ang="0">
                      <a:pos x="16" y="43"/>
                    </a:cxn>
                    <a:cxn ang="0">
                      <a:pos x="11" y="46"/>
                    </a:cxn>
                    <a:cxn ang="0">
                      <a:pos x="8" y="48"/>
                    </a:cxn>
                    <a:cxn ang="0">
                      <a:pos x="5" y="48"/>
                    </a:cxn>
                    <a:cxn ang="0">
                      <a:pos x="0" y="47"/>
                    </a:cxn>
                  </a:cxnLst>
                  <a:rect l="0" t="0" r="r" b="b"/>
                  <a:pathLst>
                    <a:path w="37" h="48">
                      <a:moveTo>
                        <a:pt x="37" y="0"/>
                      </a:moveTo>
                      <a:lnTo>
                        <a:pt x="37" y="6"/>
                      </a:lnTo>
                      <a:lnTo>
                        <a:pt x="36" y="12"/>
                      </a:lnTo>
                      <a:lnTo>
                        <a:pt x="35" y="18"/>
                      </a:lnTo>
                      <a:lnTo>
                        <a:pt x="33" y="22"/>
                      </a:lnTo>
                      <a:lnTo>
                        <a:pt x="31" y="26"/>
                      </a:lnTo>
                      <a:lnTo>
                        <a:pt x="27" y="32"/>
                      </a:lnTo>
                      <a:lnTo>
                        <a:pt x="23" y="38"/>
                      </a:lnTo>
                      <a:lnTo>
                        <a:pt x="16" y="43"/>
                      </a:lnTo>
                      <a:lnTo>
                        <a:pt x="11" y="46"/>
                      </a:lnTo>
                      <a:lnTo>
                        <a:pt x="8" y="48"/>
                      </a:lnTo>
                      <a:lnTo>
                        <a:pt x="5" y="48"/>
                      </a:lnTo>
                      <a:lnTo>
                        <a:pt x="0" y="47"/>
                      </a:lnTo>
                    </a:path>
                  </a:pathLst>
                </a:custGeom>
                <a:noFill/>
                <a:ln w="19050" cmpd="sng">
                  <a:solidFill>
                    <a:schemeClr val="tx1"/>
                  </a:solidFill>
                  <a:prstDash val="solid"/>
                  <a:round/>
                  <a:headEnd/>
                  <a:tailEnd/>
                </a:ln>
              </p:spPr>
              <p:txBody>
                <a:bodyPr/>
                <a:lstStyle/>
                <a:p>
                  <a:endParaRPr lang="el-GR"/>
                </a:p>
              </p:txBody>
            </p:sp>
            <p:sp>
              <p:nvSpPr>
                <p:cNvPr id="58477" name="Freeform 109"/>
                <p:cNvSpPr>
                  <a:spLocks/>
                </p:cNvSpPr>
                <p:nvPr/>
              </p:nvSpPr>
              <p:spPr bwMode="auto">
                <a:xfrm>
                  <a:off x="1569" y="1575"/>
                  <a:ext cx="82" cy="126"/>
                </a:xfrm>
                <a:custGeom>
                  <a:avLst/>
                  <a:gdLst/>
                  <a:ahLst/>
                  <a:cxnLst>
                    <a:cxn ang="0">
                      <a:pos x="0" y="0"/>
                    </a:cxn>
                    <a:cxn ang="0">
                      <a:pos x="2" y="4"/>
                    </a:cxn>
                    <a:cxn ang="0">
                      <a:pos x="3" y="7"/>
                    </a:cxn>
                    <a:cxn ang="0">
                      <a:pos x="5" y="9"/>
                    </a:cxn>
                    <a:cxn ang="0">
                      <a:pos x="7" y="12"/>
                    </a:cxn>
                    <a:cxn ang="0">
                      <a:pos x="9" y="14"/>
                    </a:cxn>
                    <a:cxn ang="0">
                      <a:pos x="11" y="16"/>
                    </a:cxn>
                    <a:cxn ang="0">
                      <a:pos x="13" y="18"/>
                    </a:cxn>
                    <a:cxn ang="0">
                      <a:pos x="13" y="20"/>
                    </a:cxn>
                  </a:cxnLst>
                  <a:rect l="0" t="0" r="r" b="b"/>
                  <a:pathLst>
                    <a:path w="13" h="20">
                      <a:moveTo>
                        <a:pt x="0" y="0"/>
                      </a:moveTo>
                      <a:lnTo>
                        <a:pt x="2" y="4"/>
                      </a:lnTo>
                      <a:lnTo>
                        <a:pt x="3" y="7"/>
                      </a:lnTo>
                      <a:lnTo>
                        <a:pt x="5" y="9"/>
                      </a:lnTo>
                      <a:lnTo>
                        <a:pt x="7" y="12"/>
                      </a:lnTo>
                      <a:lnTo>
                        <a:pt x="9" y="14"/>
                      </a:lnTo>
                      <a:lnTo>
                        <a:pt x="11" y="16"/>
                      </a:lnTo>
                      <a:lnTo>
                        <a:pt x="13" y="18"/>
                      </a:lnTo>
                      <a:lnTo>
                        <a:pt x="13" y="20"/>
                      </a:lnTo>
                    </a:path>
                  </a:pathLst>
                </a:custGeom>
                <a:noFill/>
                <a:ln w="19050" cmpd="sng">
                  <a:solidFill>
                    <a:schemeClr val="tx1"/>
                  </a:solidFill>
                  <a:prstDash val="solid"/>
                  <a:round/>
                  <a:headEnd/>
                  <a:tailEnd/>
                </a:ln>
              </p:spPr>
              <p:txBody>
                <a:bodyPr/>
                <a:lstStyle/>
                <a:p>
                  <a:endParaRPr lang="el-GR"/>
                </a:p>
              </p:txBody>
            </p:sp>
            <p:sp>
              <p:nvSpPr>
                <p:cNvPr id="58478" name="Freeform 110"/>
                <p:cNvSpPr>
                  <a:spLocks/>
                </p:cNvSpPr>
                <p:nvPr/>
              </p:nvSpPr>
              <p:spPr bwMode="auto">
                <a:xfrm>
                  <a:off x="1613" y="1682"/>
                  <a:ext cx="101" cy="176"/>
                </a:xfrm>
                <a:custGeom>
                  <a:avLst/>
                  <a:gdLst/>
                  <a:ahLst/>
                  <a:cxnLst>
                    <a:cxn ang="0">
                      <a:pos x="16" y="0"/>
                    </a:cxn>
                    <a:cxn ang="0">
                      <a:pos x="10" y="2"/>
                    </a:cxn>
                    <a:cxn ang="0">
                      <a:pos x="3" y="6"/>
                    </a:cxn>
                    <a:cxn ang="0">
                      <a:pos x="0" y="15"/>
                    </a:cxn>
                    <a:cxn ang="0">
                      <a:pos x="6" y="28"/>
                    </a:cxn>
                  </a:cxnLst>
                  <a:rect l="0" t="0" r="r" b="b"/>
                  <a:pathLst>
                    <a:path w="16" h="28">
                      <a:moveTo>
                        <a:pt x="16" y="0"/>
                      </a:moveTo>
                      <a:lnTo>
                        <a:pt x="10" y="2"/>
                      </a:lnTo>
                      <a:lnTo>
                        <a:pt x="3" y="6"/>
                      </a:lnTo>
                      <a:lnTo>
                        <a:pt x="0" y="15"/>
                      </a:lnTo>
                      <a:lnTo>
                        <a:pt x="6" y="28"/>
                      </a:lnTo>
                    </a:path>
                  </a:pathLst>
                </a:custGeom>
                <a:noFill/>
                <a:ln w="19050" cmpd="sng">
                  <a:solidFill>
                    <a:schemeClr val="tx1"/>
                  </a:solidFill>
                  <a:prstDash val="solid"/>
                  <a:round/>
                  <a:headEnd/>
                  <a:tailEnd/>
                </a:ln>
              </p:spPr>
              <p:txBody>
                <a:bodyPr/>
                <a:lstStyle/>
                <a:p>
                  <a:endParaRPr lang="el-GR"/>
                </a:p>
              </p:txBody>
            </p:sp>
            <p:sp>
              <p:nvSpPr>
                <p:cNvPr id="58479" name="Freeform 111"/>
                <p:cNvSpPr>
                  <a:spLocks/>
                </p:cNvSpPr>
                <p:nvPr/>
              </p:nvSpPr>
              <p:spPr bwMode="auto">
                <a:xfrm>
                  <a:off x="1456" y="1808"/>
                  <a:ext cx="157" cy="132"/>
                </a:xfrm>
                <a:custGeom>
                  <a:avLst/>
                  <a:gdLst/>
                  <a:ahLst/>
                  <a:cxnLst>
                    <a:cxn ang="0">
                      <a:pos x="0" y="0"/>
                    </a:cxn>
                    <a:cxn ang="0">
                      <a:pos x="3" y="3"/>
                    </a:cxn>
                    <a:cxn ang="0">
                      <a:pos x="7" y="5"/>
                    </a:cxn>
                    <a:cxn ang="0">
                      <a:pos x="10" y="6"/>
                    </a:cxn>
                    <a:cxn ang="0">
                      <a:pos x="13" y="7"/>
                    </a:cxn>
                    <a:cxn ang="0">
                      <a:pos x="15" y="7"/>
                    </a:cxn>
                    <a:cxn ang="0">
                      <a:pos x="15" y="9"/>
                    </a:cxn>
                    <a:cxn ang="0">
                      <a:pos x="15" y="12"/>
                    </a:cxn>
                    <a:cxn ang="0">
                      <a:pos x="16" y="15"/>
                    </a:cxn>
                    <a:cxn ang="0">
                      <a:pos x="17" y="18"/>
                    </a:cxn>
                    <a:cxn ang="0">
                      <a:pos x="19" y="20"/>
                    </a:cxn>
                    <a:cxn ang="0">
                      <a:pos x="22" y="21"/>
                    </a:cxn>
                    <a:cxn ang="0">
                      <a:pos x="25" y="21"/>
                    </a:cxn>
                  </a:cxnLst>
                  <a:rect l="0" t="0" r="r" b="b"/>
                  <a:pathLst>
                    <a:path w="25" h="21">
                      <a:moveTo>
                        <a:pt x="0" y="0"/>
                      </a:moveTo>
                      <a:lnTo>
                        <a:pt x="3" y="3"/>
                      </a:lnTo>
                      <a:lnTo>
                        <a:pt x="7" y="5"/>
                      </a:lnTo>
                      <a:lnTo>
                        <a:pt x="10" y="6"/>
                      </a:lnTo>
                      <a:lnTo>
                        <a:pt x="13" y="7"/>
                      </a:lnTo>
                      <a:lnTo>
                        <a:pt x="15" y="7"/>
                      </a:lnTo>
                      <a:lnTo>
                        <a:pt x="15" y="9"/>
                      </a:lnTo>
                      <a:lnTo>
                        <a:pt x="15" y="12"/>
                      </a:lnTo>
                      <a:lnTo>
                        <a:pt x="16" y="15"/>
                      </a:lnTo>
                      <a:lnTo>
                        <a:pt x="17" y="18"/>
                      </a:lnTo>
                      <a:lnTo>
                        <a:pt x="19" y="20"/>
                      </a:lnTo>
                      <a:lnTo>
                        <a:pt x="22" y="21"/>
                      </a:lnTo>
                      <a:lnTo>
                        <a:pt x="25" y="21"/>
                      </a:lnTo>
                    </a:path>
                  </a:pathLst>
                </a:custGeom>
                <a:noFill/>
                <a:ln w="19050" cmpd="sng">
                  <a:solidFill>
                    <a:schemeClr val="tx1"/>
                  </a:solidFill>
                  <a:prstDash val="solid"/>
                  <a:round/>
                  <a:headEnd/>
                  <a:tailEnd/>
                </a:ln>
              </p:spPr>
              <p:txBody>
                <a:bodyPr/>
                <a:lstStyle/>
                <a:p>
                  <a:endParaRPr lang="el-GR"/>
                </a:p>
              </p:txBody>
            </p:sp>
          </p:grpSp>
          <p:grpSp>
            <p:nvGrpSpPr>
              <p:cNvPr id="23" name="Group 112"/>
              <p:cNvGrpSpPr>
                <a:grpSpLocks/>
              </p:cNvGrpSpPr>
              <p:nvPr/>
            </p:nvGrpSpPr>
            <p:grpSpPr bwMode="auto">
              <a:xfrm flipH="1">
                <a:off x="3413" y="990"/>
                <a:ext cx="323" cy="297"/>
                <a:chOff x="1318" y="1468"/>
                <a:chExt cx="622" cy="572"/>
              </a:xfrm>
            </p:grpSpPr>
            <p:sp>
              <p:nvSpPr>
                <p:cNvPr id="58481" name="Freeform 113"/>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close/>
                    </a:path>
                  </a:pathLst>
                </a:custGeom>
                <a:noFill/>
                <a:ln w="19050" cmpd="sng">
                  <a:solidFill>
                    <a:schemeClr val="tx1"/>
                  </a:solidFill>
                  <a:round/>
                  <a:headEnd/>
                  <a:tailEnd/>
                </a:ln>
              </p:spPr>
              <p:txBody>
                <a:bodyPr/>
                <a:lstStyle/>
                <a:p>
                  <a:endParaRPr lang="el-GR"/>
                </a:p>
              </p:txBody>
            </p:sp>
            <p:sp>
              <p:nvSpPr>
                <p:cNvPr id="58482" name="Freeform 114"/>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path>
                  </a:pathLst>
                </a:custGeom>
                <a:noFill/>
                <a:ln w="19050" cmpd="sng">
                  <a:solidFill>
                    <a:schemeClr val="tx1"/>
                  </a:solidFill>
                  <a:prstDash val="solid"/>
                  <a:round/>
                  <a:headEnd/>
                  <a:tailEnd/>
                </a:ln>
              </p:spPr>
              <p:txBody>
                <a:bodyPr/>
                <a:lstStyle/>
                <a:p>
                  <a:endParaRPr lang="el-GR"/>
                </a:p>
              </p:txBody>
            </p:sp>
            <p:sp>
              <p:nvSpPr>
                <p:cNvPr id="58483" name="Freeform 115"/>
                <p:cNvSpPr>
                  <a:spLocks/>
                </p:cNvSpPr>
                <p:nvPr/>
              </p:nvSpPr>
              <p:spPr bwMode="auto">
                <a:xfrm>
                  <a:off x="1425" y="1594"/>
                  <a:ext cx="232" cy="302"/>
                </a:xfrm>
                <a:custGeom>
                  <a:avLst/>
                  <a:gdLst/>
                  <a:ahLst/>
                  <a:cxnLst>
                    <a:cxn ang="0">
                      <a:pos x="37" y="0"/>
                    </a:cxn>
                    <a:cxn ang="0">
                      <a:pos x="37" y="6"/>
                    </a:cxn>
                    <a:cxn ang="0">
                      <a:pos x="36" y="12"/>
                    </a:cxn>
                    <a:cxn ang="0">
                      <a:pos x="35" y="18"/>
                    </a:cxn>
                    <a:cxn ang="0">
                      <a:pos x="33" y="22"/>
                    </a:cxn>
                    <a:cxn ang="0">
                      <a:pos x="31" y="26"/>
                    </a:cxn>
                    <a:cxn ang="0">
                      <a:pos x="27" y="32"/>
                    </a:cxn>
                    <a:cxn ang="0">
                      <a:pos x="23" y="38"/>
                    </a:cxn>
                    <a:cxn ang="0">
                      <a:pos x="16" y="43"/>
                    </a:cxn>
                    <a:cxn ang="0">
                      <a:pos x="11" y="46"/>
                    </a:cxn>
                    <a:cxn ang="0">
                      <a:pos x="8" y="48"/>
                    </a:cxn>
                    <a:cxn ang="0">
                      <a:pos x="5" y="48"/>
                    </a:cxn>
                    <a:cxn ang="0">
                      <a:pos x="0" y="47"/>
                    </a:cxn>
                  </a:cxnLst>
                  <a:rect l="0" t="0" r="r" b="b"/>
                  <a:pathLst>
                    <a:path w="37" h="48">
                      <a:moveTo>
                        <a:pt x="37" y="0"/>
                      </a:moveTo>
                      <a:lnTo>
                        <a:pt x="37" y="6"/>
                      </a:lnTo>
                      <a:lnTo>
                        <a:pt x="36" y="12"/>
                      </a:lnTo>
                      <a:lnTo>
                        <a:pt x="35" y="18"/>
                      </a:lnTo>
                      <a:lnTo>
                        <a:pt x="33" y="22"/>
                      </a:lnTo>
                      <a:lnTo>
                        <a:pt x="31" y="26"/>
                      </a:lnTo>
                      <a:lnTo>
                        <a:pt x="27" y="32"/>
                      </a:lnTo>
                      <a:lnTo>
                        <a:pt x="23" y="38"/>
                      </a:lnTo>
                      <a:lnTo>
                        <a:pt x="16" y="43"/>
                      </a:lnTo>
                      <a:lnTo>
                        <a:pt x="11" y="46"/>
                      </a:lnTo>
                      <a:lnTo>
                        <a:pt x="8" y="48"/>
                      </a:lnTo>
                      <a:lnTo>
                        <a:pt x="5" y="48"/>
                      </a:lnTo>
                      <a:lnTo>
                        <a:pt x="0" y="47"/>
                      </a:lnTo>
                    </a:path>
                  </a:pathLst>
                </a:custGeom>
                <a:noFill/>
                <a:ln w="19050" cmpd="sng">
                  <a:solidFill>
                    <a:schemeClr val="tx1"/>
                  </a:solidFill>
                  <a:prstDash val="solid"/>
                  <a:round/>
                  <a:headEnd/>
                  <a:tailEnd/>
                </a:ln>
              </p:spPr>
              <p:txBody>
                <a:bodyPr/>
                <a:lstStyle/>
                <a:p>
                  <a:endParaRPr lang="el-GR"/>
                </a:p>
              </p:txBody>
            </p:sp>
            <p:sp>
              <p:nvSpPr>
                <p:cNvPr id="58484" name="Freeform 116"/>
                <p:cNvSpPr>
                  <a:spLocks/>
                </p:cNvSpPr>
                <p:nvPr/>
              </p:nvSpPr>
              <p:spPr bwMode="auto">
                <a:xfrm>
                  <a:off x="1569" y="1575"/>
                  <a:ext cx="82" cy="126"/>
                </a:xfrm>
                <a:custGeom>
                  <a:avLst/>
                  <a:gdLst/>
                  <a:ahLst/>
                  <a:cxnLst>
                    <a:cxn ang="0">
                      <a:pos x="0" y="0"/>
                    </a:cxn>
                    <a:cxn ang="0">
                      <a:pos x="2" y="4"/>
                    </a:cxn>
                    <a:cxn ang="0">
                      <a:pos x="3" y="7"/>
                    </a:cxn>
                    <a:cxn ang="0">
                      <a:pos x="5" y="9"/>
                    </a:cxn>
                    <a:cxn ang="0">
                      <a:pos x="7" y="12"/>
                    </a:cxn>
                    <a:cxn ang="0">
                      <a:pos x="9" y="14"/>
                    </a:cxn>
                    <a:cxn ang="0">
                      <a:pos x="11" y="16"/>
                    </a:cxn>
                    <a:cxn ang="0">
                      <a:pos x="13" y="18"/>
                    </a:cxn>
                    <a:cxn ang="0">
                      <a:pos x="13" y="20"/>
                    </a:cxn>
                  </a:cxnLst>
                  <a:rect l="0" t="0" r="r" b="b"/>
                  <a:pathLst>
                    <a:path w="13" h="20">
                      <a:moveTo>
                        <a:pt x="0" y="0"/>
                      </a:moveTo>
                      <a:lnTo>
                        <a:pt x="2" y="4"/>
                      </a:lnTo>
                      <a:lnTo>
                        <a:pt x="3" y="7"/>
                      </a:lnTo>
                      <a:lnTo>
                        <a:pt x="5" y="9"/>
                      </a:lnTo>
                      <a:lnTo>
                        <a:pt x="7" y="12"/>
                      </a:lnTo>
                      <a:lnTo>
                        <a:pt x="9" y="14"/>
                      </a:lnTo>
                      <a:lnTo>
                        <a:pt x="11" y="16"/>
                      </a:lnTo>
                      <a:lnTo>
                        <a:pt x="13" y="18"/>
                      </a:lnTo>
                      <a:lnTo>
                        <a:pt x="13" y="20"/>
                      </a:lnTo>
                    </a:path>
                  </a:pathLst>
                </a:custGeom>
                <a:noFill/>
                <a:ln w="19050" cmpd="sng">
                  <a:solidFill>
                    <a:schemeClr val="tx1"/>
                  </a:solidFill>
                  <a:prstDash val="solid"/>
                  <a:round/>
                  <a:headEnd/>
                  <a:tailEnd/>
                </a:ln>
              </p:spPr>
              <p:txBody>
                <a:bodyPr/>
                <a:lstStyle/>
                <a:p>
                  <a:endParaRPr lang="el-GR"/>
                </a:p>
              </p:txBody>
            </p:sp>
            <p:sp>
              <p:nvSpPr>
                <p:cNvPr id="58485" name="Freeform 117"/>
                <p:cNvSpPr>
                  <a:spLocks/>
                </p:cNvSpPr>
                <p:nvPr/>
              </p:nvSpPr>
              <p:spPr bwMode="auto">
                <a:xfrm>
                  <a:off x="1613" y="1682"/>
                  <a:ext cx="101" cy="176"/>
                </a:xfrm>
                <a:custGeom>
                  <a:avLst/>
                  <a:gdLst/>
                  <a:ahLst/>
                  <a:cxnLst>
                    <a:cxn ang="0">
                      <a:pos x="16" y="0"/>
                    </a:cxn>
                    <a:cxn ang="0">
                      <a:pos x="10" y="2"/>
                    </a:cxn>
                    <a:cxn ang="0">
                      <a:pos x="3" y="6"/>
                    </a:cxn>
                    <a:cxn ang="0">
                      <a:pos x="0" y="15"/>
                    </a:cxn>
                    <a:cxn ang="0">
                      <a:pos x="6" y="28"/>
                    </a:cxn>
                  </a:cxnLst>
                  <a:rect l="0" t="0" r="r" b="b"/>
                  <a:pathLst>
                    <a:path w="16" h="28">
                      <a:moveTo>
                        <a:pt x="16" y="0"/>
                      </a:moveTo>
                      <a:lnTo>
                        <a:pt x="10" y="2"/>
                      </a:lnTo>
                      <a:lnTo>
                        <a:pt x="3" y="6"/>
                      </a:lnTo>
                      <a:lnTo>
                        <a:pt x="0" y="15"/>
                      </a:lnTo>
                      <a:lnTo>
                        <a:pt x="6" y="28"/>
                      </a:lnTo>
                    </a:path>
                  </a:pathLst>
                </a:custGeom>
                <a:noFill/>
                <a:ln w="19050" cmpd="sng">
                  <a:solidFill>
                    <a:schemeClr val="tx1"/>
                  </a:solidFill>
                  <a:prstDash val="solid"/>
                  <a:round/>
                  <a:headEnd/>
                  <a:tailEnd/>
                </a:ln>
              </p:spPr>
              <p:txBody>
                <a:bodyPr/>
                <a:lstStyle/>
                <a:p>
                  <a:endParaRPr lang="el-GR"/>
                </a:p>
              </p:txBody>
            </p:sp>
            <p:sp>
              <p:nvSpPr>
                <p:cNvPr id="58486" name="Freeform 118"/>
                <p:cNvSpPr>
                  <a:spLocks/>
                </p:cNvSpPr>
                <p:nvPr/>
              </p:nvSpPr>
              <p:spPr bwMode="auto">
                <a:xfrm>
                  <a:off x="1456" y="1808"/>
                  <a:ext cx="157" cy="132"/>
                </a:xfrm>
                <a:custGeom>
                  <a:avLst/>
                  <a:gdLst/>
                  <a:ahLst/>
                  <a:cxnLst>
                    <a:cxn ang="0">
                      <a:pos x="0" y="0"/>
                    </a:cxn>
                    <a:cxn ang="0">
                      <a:pos x="3" y="3"/>
                    </a:cxn>
                    <a:cxn ang="0">
                      <a:pos x="7" y="5"/>
                    </a:cxn>
                    <a:cxn ang="0">
                      <a:pos x="10" y="6"/>
                    </a:cxn>
                    <a:cxn ang="0">
                      <a:pos x="13" y="7"/>
                    </a:cxn>
                    <a:cxn ang="0">
                      <a:pos x="15" y="7"/>
                    </a:cxn>
                    <a:cxn ang="0">
                      <a:pos x="15" y="9"/>
                    </a:cxn>
                    <a:cxn ang="0">
                      <a:pos x="15" y="12"/>
                    </a:cxn>
                    <a:cxn ang="0">
                      <a:pos x="16" y="15"/>
                    </a:cxn>
                    <a:cxn ang="0">
                      <a:pos x="17" y="18"/>
                    </a:cxn>
                    <a:cxn ang="0">
                      <a:pos x="19" y="20"/>
                    </a:cxn>
                    <a:cxn ang="0">
                      <a:pos x="22" y="21"/>
                    </a:cxn>
                    <a:cxn ang="0">
                      <a:pos x="25" y="21"/>
                    </a:cxn>
                  </a:cxnLst>
                  <a:rect l="0" t="0" r="r" b="b"/>
                  <a:pathLst>
                    <a:path w="25" h="21">
                      <a:moveTo>
                        <a:pt x="0" y="0"/>
                      </a:moveTo>
                      <a:lnTo>
                        <a:pt x="3" y="3"/>
                      </a:lnTo>
                      <a:lnTo>
                        <a:pt x="7" y="5"/>
                      </a:lnTo>
                      <a:lnTo>
                        <a:pt x="10" y="6"/>
                      </a:lnTo>
                      <a:lnTo>
                        <a:pt x="13" y="7"/>
                      </a:lnTo>
                      <a:lnTo>
                        <a:pt x="15" y="7"/>
                      </a:lnTo>
                      <a:lnTo>
                        <a:pt x="15" y="9"/>
                      </a:lnTo>
                      <a:lnTo>
                        <a:pt x="15" y="12"/>
                      </a:lnTo>
                      <a:lnTo>
                        <a:pt x="16" y="15"/>
                      </a:lnTo>
                      <a:lnTo>
                        <a:pt x="17" y="18"/>
                      </a:lnTo>
                      <a:lnTo>
                        <a:pt x="19" y="20"/>
                      </a:lnTo>
                      <a:lnTo>
                        <a:pt x="22" y="21"/>
                      </a:lnTo>
                      <a:lnTo>
                        <a:pt x="25" y="21"/>
                      </a:lnTo>
                    </a:path>
                  </a:pathLst>
                </a:custGeom>
                <a:noFill/>
                <a:ln w="19050" cmpd="sng">
                  <a:solidFill>
                    <a:schemeClr val="tx1"/>
                  </a:solidFill>
                  <a:prstDash val="solid"/>
                  <a:round/>
                  <a:headEnd/>
                  <a:tailEnd/>
                </a:ln>
              </p:spPr>
              <p:txBody>
                <a:bodyPr/>
                <a:lstStyle/>
                <a:p>
                  <a:endParaRPr lang="el-GR"/>
                </a:p>
              </p:txBody>
            </p:sp>
          </p:grpSp>
          <p:grpSp>
            <p:nvGrpSpPr>
              <p:cNvPr id="24" name="Group 119"/>
              <p:cNvGrpSpPr>
                <a:grpSpLocks/>
              </p:cNvGrpSpPr>
              <p:nvPr/>
            </p:nvGrpSpPr>
            <p:grpSpPr bwMode="auto">
              <a:xfrm>
                <a:off x="1767" y="730"/>
                <a:ext cx="323" cy="297"/>
                <a:chOff x="1318" y="1468"/>
                <a:chExt cx="622" cy="572"/>
              </a:xfrm>
            </p:grpSpPr>
            <p:sp>
              <p:nvSpPr>
                <p:cNvPr id="58488" name="Freeform 120"/>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close/>
                    </a:path>
                  </a:pathLst>
                </a:custGeom>
                <a:noFill/>
                <a:ln w="19050" cmpd="sng">
                  <a:solidFill>
                    <a:schemeClr val="tx1"/>
                  </a:solidFill>
                  <a:round/>
                  <a:headEnd/>
                  <a:tailEnd/>
                </a:ln>
              </p:spPr>
              <p:txBody>
                <a:bodyPr/>
                <a:lstStyle/>
                <a:p>
                  <a:endParaRPr lang="el-GR"/>
                </a:p>
              </p:txBody>
            </p:sp>
            <p:sp>
              <p:nvSpPr>
                <p:cNvPr id="58489" name="Freeform 121"/>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path>
                  </a:pathLst>
                </a:custGeom>
                <a:noFill/>
                <a:ln w="19050" cmpd="sng">
                  <a:solidFill>
                    <a:schemeClr val="tx1"/>
                  </a:solidFill>
                  <a:prstDash val="solid"/>
                  <a:round/>
                  <a:headEnd/>
                  <a:tailEnd/>
                </a:ln>
              </p:spPr>
              <p:txBody>
                <a:bodyPr/>
                <a:lstStyle/>
                <a:p>
                  <a:endParaRPr lang="el-GR"/>
                </a:p>
              </p:txBody>
            </p:sp>
            <p:sp>
              <p:nvSpPr>
                <p:cNvPr id="58490" name="Freeform 122"/>
                <p:cNvSpPr>
                  <a:spLocks/>
                </p:cNvSpPr>
                <p:nvPr/>
              </p:nvSpPr>
              <p:spPr bwMode="auto">
                <a:xfrm>
                  <a:off x="1425" y="1594"/>
                  <a:ext cx="232" cy="302"/>
                </a:xfrm>
                <a:custGeom>
                  <a:avLst/>
                  <a:gdLst/>
                  <a:ahLst/>
                  <a:cxnLst>
                    <a:cxn ang="0">
                      <a:pos x="37" y="0"/>
                    </a:cxn>
                    <a:cxn ang="0">
                      <a:pos x="37" y="6"/>
                    </a:cxn>
                    <a:cxn ang="0">
                      <a:pos x="36" y="12"/>
                    </a:cxn>
                    <a:cxn ang="0">
                      <a:pos x="35" y="18"/>
                    </a:cxn>
                    <a:cxn ang="0">
                      <a:pos x="33" y="22"/>
                    </a:cxn>
                    <a:cxn ang="0">
                      <a:pos x="31" y="26"/>
                    </a:cxn>
                    <a:cxn ang="0">
                      <a:pos x="27" y="32"/>
                    </a:cxn>
                    <a:cxn ang="0">
                      <a:pos x="23" y="38"/>
                    </a:cxn>
                    <a:cxn ang="0">
                      <a:pos x="16" y="43"/>
                    </a:cxn>
                    <a:cxn ang="0">
                      <a:pos x="11" y="46"/>
                    </a:cxn>
                    <a:cxn ang="0">
                      <a:pos x="8" y="48"/>
                    </a:cxn>
                    <a:cxn ang="0">
                      <a:pos x="5" y="48"/>
                    </a:cxn>
                    <a:cxn ang="0">
                      <a:pos x="0" y="47"/>
                    </a:cxn>
                  </a:cxnLst>
                  <a:rect l="0" t="0" r="r" b="b"/>
                  <a:pathLst>
                    <a:path w="37" h="48">
                      <a:moveTo>
                        <a:pt x="37" y="0"/>
                      </a:moveTo>
                      <a:lnTo>
                        <a:pt x="37" y="6"/>
                      </a:lnTo>
                      <a:lnTo>
                        <a:pt x="36" y="12"/>
                      </a:lnTo>
                      <a:lnTo>
                        <a:pt x="35" y="18"/>
                      </a:lnTo>
                      <a:lnTo>
                        <a:pt x="33" y="22"/>
                      </a:lnTo>
                      <a:lnTo>
                        <a:pt x="31" y="26"/>
                      </a:lnTo>
                      <a:lnTo>
                        <a:pt x="27" y="32"/>
                      </a:lnTo>
                      <a:lnTo>
                        <a:pt x="23" y="38"/>
                      </a:lnTo>
                      <a:lnTo>
                        <a:pt x="16" y="43"/>
                      </a:lnTo>
                      <a:lnTo>
                        <a:pt x="11" y="46"/>
                      </a:lnTo>
                      <a:lnTo>
                        <a:pt x="8" y="48"/>
                      </a:lnTo>
                      <a:lnTo>
                        <a:pt x="5" y="48"/>
                      </a:lnTo>
                      <a:lnTo>
                        <a:pt x="0" y="47"/>
                      </a:lnTo>
                    </a:path>
                  </a:pathLst>
                </a:custGeom>
                <a:noFill/>
                <a:ln w="19050" cmpd="sng">
                  <a:solidFill>
                    <a:schemeClr val="tx1"/>
                  </a:solidFill>
                  <a:prstDash val="solid"/>
                  <a:round/>
                  <a:headEnd/>
                  <a:tailEnd/>
                </a:ln>
              </p:spPr>
              <p:txBody>
                <a:bodyPr/>
                <a:lstStyle/>
                <a:p>
                  <a:endParaRPr lang="el-GR"/>
                </a:p>
              </p:txBody>
            </p:sp>
            <p:sp>
              <p:nvSpPr>
                <p:cNvPr id="58491" name="Freeform 123"/>
                <p:cNvSpPr>
                  <a:spLocks/>
                </p:cNvSpPr>
                <p:nvPr/>
              </p:nvSpPr>
              <p:spPr bwMode="auto">
                <a:xfrm>
                  <a:off x="1569" y="1575"/>
                  <a:ext cx="82" cy="126"/>
                </a:xfrm>
                <a:custGeom>
                  <a:avLst/>
                  <a:gdLst/>
                  <a:ahLst/>
                  <a:cxnLst>
                    <a:cxn ang="0">
                      <a:pos x="0" y="0"/>
                    </a:cxn>
                    <a:cxn ang="0">
                      <a:pos x="2" y="4"/>
                    </a:cxn>
                    <a:cxn ang="0">
                      <a:pos x="3" y="7"/>
                    </a:cxn>
                    <a:cxn ang="0">
                      <a:pos x="5" y="9"/>
                    </a:cxn>
                    <a:cxn ang="0">
                      <a:pos x="7" y="12"/>
                    </a:cxn>
                    <a:cxn ang="0">
                      <a:pos x="9" y="14"/>
                    </a:cxn>
                    <a:cxn ang="0">
                      <a:pos x="11" y="16"/>
                    </a:cxn>
                    <a:cxn ang="0">
                      <a:pos x="13" y="18"/>
                    </a:cxn>
                    <a:cxn ang="0">
                      <a:pos x="13" y="20"/>
                    </a:cxn>
                  </a:cxnLst>
                  <a:rect l="0" t="0" r="r" b="b"/>
                  <a:pathLst>
                    <a:path w="13" h="20">
                      <a:moveTo>
                        <a:pt x="0" y="0"/>
                      </a:moveTo>
                      <a:lnTo>
                        <a:pt x="2" y="4"/>
                      </a:lnTo>
                      <a:lnTo>
                        <a:pt x="3" y="7"/>
                      </a:lnTo>
                      <a:lnTo>
                        <a:pt x="5" y="9"/>
                      </a:lnTo>
                      <a:lnTo>
                        <a:pt x="7" y="12"/>
                      </a:lnTo>
                      <a:lnTo>
                        <a:pt x="9" y="14"/>
                      </a:lnTo>
                      <a:lnTo>
                        <a:pt x="11" y="16"/>
                      </a:lnTo>
                      <a:lnTo>
                        <a:pt x="13" y="18"/>
                      </a:lnTo>
                      <a:lnTo>
                        <a:pt x="13" y="20"/>
                      </a:lnTo>
                    </a:path>
                  </a:pathLst>
                </a:custGeom>
                <a:noFill/>
                <a:ln w="19050" cmpd="sng">
                  <a:solidFill>
                    <a:schemeClr val="tx1"/>
                  </a:solidFill>
                  <a:prstDash val="solid"/>
                  <a:round/>
                  <a:headEnd/>
                  <a:tailEnd/>
                </a:ln>
              </p:spPr>
              <p:txBody>
                <a:bodyPr/>
                <a:lstStyle/>
                <a:p>
                  <a:endParaRPr lang="el-GR"/>
                </a:p>
              </p:txBody>
            </p:sp>
            <p:sp>
              <p:nvSpPr>
                <p:cNvPr id="58492" name="Freeform 124"/>
                <p:cNvSpPr>
                  <a:spLocks/>
                </p:cNvSpPr>
                <p:nvPr/>
              </p:nvSpPr>
              <p:spPr bwMode="auto">
                <a:xfrm>
                  <a:off x="1613" y="1682"/>
                  <a:ext cx="101" cy="176"/>
                </a:xfrm>
                <a:custGeom>
                  <a:avLst/>
                  <a:gdLst/>
                  <a:ahLst/>
                  <a:cxnLst>
                    <a:cxn ang="0">
                      <a:pos x="16" y="0"/>
                    </a:cxn>
                    <a:cxn ang="0">
                      <a:pos x="10" y="2"/>
                    </a:cxn>
                    <a:cxn ang="0">
                      <a:pos x="3" y="6"/>
                    </a:cxn>
                    <a:cxn ang="0">
                      <a:pos x="0" y="15"/>
                    </a:cxn>
                    <a:cxn ang="0">
                      <a:pos x="6" y="28"/>
                    </a:cxn>
                  </a:cxnLst>
                  <a:rect l="0" t="0" r="r" b="b"/>
                  <a:pathLst>
                    <a:path w="16" h="28">
                      <a:moveTo>
                        <a:pt x="16" y="0"/>
                      </a:moveTo>
                      <a:lnTo>
                        <a:pt x="10" y="2"/>
                      </a:lnTo>
                      <a:lnTo>
                        <a:pt x="3" y="6"/>
                      </a:lnTo>
                      <a:lnTo>
                        <a:pt x="0" y="15"/>
                      </a:lnTo>
                      <a:lnTo>
                        <a:pt x="6" y="28"/>
                      </a:lnTo>
                    </a:path>
                  </a:pathLst>
                </a:custGeom>
                <a:noFill/>
                <a:ln w="19050" cmpd="sng">
                  <a:solidFill>
                    <a:schemeClr val="tx1"/>
                  </a:solidFill>
                  <a:prstDash val="solid"/>
                  <a:round/>
                  <a:headEnd/>
                  <a:tailEnd/>
                </a:ln>
              </p:spPr>
              <p:txBody>
                <a:bodyPr/>
                <a:lstStyle/>
                <a:p>
                  <a:endParaRPr lang="el-GR"/>
                </a:p>
              </p:txBody>
            </p:sp>
            <p:sp>
              <p:nvSpPr>
                <p:cNvPr id="58493" name="Freeform 125"/>
                <p:cNvSpPr>
                  <a:spLocks/>
                </p:cNvSpPr>
                <p:nvPr/>
              </p:nvSpPr>
              <p:spPr bwMode="auto">
                <a:xfrm>
                  <a:off x="1456" y="1808"/>
                  <a:ext cx="157" cy="132"/>
                </a:xfrm>
                <a:custGeom>
                  <a:avLst/>
                  <a:gdLst/>
                  <a:ahLst/>
                  <a:cxnLst>
                    <a:cxn ang="0">
                      <a:pos x="0" y="0"/>
                    </a:cxn>
                    <a:cxn ang="0">
                      <a:pos x="3" y="3"/>
                    </a:cxn>
                    <a:cxn ang="0">
                      <a:pos x="7" y="5"/>
                    </a:cxn>
                    <a:cxn ang="0">
                      <a:pos x="10" y="6"/>
                    </a:cxn>
                    <a:cxn ang="0">
                      <a:pos x="13" y="7"/>
                    </a:cxn>
                    <a:cxn ang="0">
                      <a:pos x="15" y="7"/>
                    </a:cxn>
                    <a:cxn ang="0">
                      <a:pos x="15" y="9"/>
                    </a:cxn>
                    <a:cxn ang="0">
                      <a:pos x="15" y="12"/>
                    </a:cxn>
                    <a:cxn ang="0">
                      <a:pos x="16" y="15"/>
                    </a:cxn>
                    <a:cxn ang="0">
                      <a:pos x="17" y="18"/>
                    </a:cxn>
                    <a:cxn ang="0">
                      <a:pos x="19" y="20"/>
                    </a:cxn>
                    <a:cxn ang="0">
                      <a:pos x="22" y="21"/>
                    </a:cxn>
                    <a:cxn ang="0">
                      <a:pos x="25" y="21"/>
                    </a:cxn>
                  </a:cxnLst>
                  <a:rect l="0" t="0" r="r" b="b"/>
                  <a:pathLst>
                    <a:path w="25" h="21">
                      <a:moveTo>
                        <a:pt x="0" y="0"/>
                      </a:moveTo>
                      <a:lnTo>
                        <a:pt x="3" y="3"/>
                      </a:lnTo>
                      <a:lnTo>
                        <a:pt x="7" y="5"/>
                      </a:lnTo>
                      <a:lnTo>
                        <a:pt x="10" y="6"/>
                      </a:lnTo>
                      <a:lnTo>
                        <a:pt x="13" y="7"/>
                      </a:lnTo>
                      <a:lnTo>
                        <a:pt x="15" y="7"/>
                      </a:lnTo>
                      <a:lnTo>
                        <a:pt x="15" y="9"/>
                      </a:lnTo>
                      <a:lnTo>
                        <a:pt x="15" y="12"/>
                      </a:lnTo>
                      <a:lnTo>
                        <a:pt x="16" y="15"/>
                      </a:lnTo>
                      <a:lnTo>
                        <a:pt x="17" y="18"/>
                      </a:lnTo>
                      <a:lnTo>
                        <a:pt x="19" y="20"/>
                      </a:lnTo>
                      <a:lnTo>
                        <a:pt x="22" y="21"/>
                      </a:lnTo>
                      <a:lnTo>
                        <a:pt x="25" y="21"/>
                      </a:lnTo>
                    </a:path>
                  </a:pathLst>
                </a:custGeom>
                <a:noFill/>
                <a:ln w="19050" cmpd="sng">
                  <a:solidFill>
                    <a:schemeClr val="tx1"/>
                  </a:solidFill>
                  <a:prstDash val="solid"/>
                  <a:round/>
                  <a:headEnd/>
                  <a:tailEnd/>
                </a:ln>
              </p:spPr>
              <p:txBody>
                <a:bodyPr/>
                <a:lstStyle/>
                <a:p>
                  <a:endParaRPr lang="el-GR"/>
                </a:p>
              </p:txBody>
            </p:sp>
          </p:grpSp>
          <p:grpSp>
            <p:nvGrpSpPr>
              <p:cNvPr id="25" name="Group 126"/>
              <p:cNvGrpSpPr>
                <a:grpSpLocks/>
              </p:cNvGrpSpPr>
              <p:nvPr/>
            </p:nvGrpSpPr>
            <p:grpSpPr bwMode="auto">
              <a:xfrm>
                <a:off x="2370" y="82"/>
                <a:ext cx="342" cy="346"/>
                <a:chOff x="2235" y="614"/>
                <a:chExt cx="547" cy="553"/>
              </a:xfrm>
            </p:grpSpPr>
            <p:sp>
              <p:nvSpPr>
                <p:cNvPr id="58495" name="Freeform 127"/>
                <p:cNvSpPr>
                  <a:spLocks/>
                </p:cNvSpPr>
                <p:nvPr/>
              </p:nvSpPr>
              <p:spPr bwMode="auto">
                <a:xfrm>
                  <a:off x="2235" y="614"/>
                  <a:ext cx="547" cy="553"/>
                </a:xfrm>
                <a:custGeom>
                  <a:avLst/>
                  <a:gdLst/>
                  <a:ahLst/>
                  <a:cxnLst>
                    <a:cxn ang="0">
                      <a:pos x="21" y="10"/>
                    </a:cxn>
                    <a:cxn ang="0">
                      <a:pos x="30" y="8"/>
                    </a:cxn>
                    <a:cxn ang="0">
                      <a:pos x="38" y="6"/>
                    </a:cxn>
                    <a:cxn ang="0">
                      <a:pos x="44" y="5"/>
                    </a:cxn>
                    <a:cxn ang="0">
                      <a:pos x="49" y="4"/>
                    </a:cxn>
                    <a:cxn ang="0">
                      <a:pos x="55" y="3"/>
                    </a:cxn>
                    <a:cxn ang="0">
                      <a:pos x="64" y="1"/>
                    </a:cxn>
                    <a:cxn ang="0">
                      <a:pos x="72" y="0"/>
                    </a:cxn>
                    <a:cxn ang="0">
                      <a:pos x="78" y="0"/>
                    </a:cxn>
                    <a:cxn ang="0">
                      <a:pos x="81" y="1"/>
                    </a:cxn>
                    <a:cxn ang="0">
                      <a:pos x="85" y="2"/>
                    </a:cxn>
                    <a:cxn ang="0">
                      <a:pos x="87" y="5"/>
                    </a:cxn>
                    <a:cxn ang="0">
                      <a:pos x="87" y="10"/>
                    </a:cxn>
                    <a:cxn ang="0">
                      <a:pos x="87" y="14"/>
                    </a:cxn>
                    <a:cxn ang="0">
                      <a:pos x="85" y="18"/>
                    </a:cxn>
                    <a:cxn ang="0">
                      <a:pos x="84" y="23"/>
                    </a:cxn>
                    <a:cxn ang="0">
                      <a:pos x="82" y="27"/>
                    </a:cxn>
                    <a:cxn ang="0">
                      <a:pos x="80" y="32"/>
                    </a:cxn>
                    <a:cxn ang="0">
                      <a:pos x="79" y="36"/>
                    </a:cxn>
                    <a:cxn ang="0">
                      <a:pos x="77" y="40"/>
                    </a:cxn>
                    <a:cxn ang="0">
                      <a:pos x="75" y="43"/>
                    </a:cxn>
                    <a:cxn ang="0">
                      <a:pos x="72" y="50"/>
                    </a:cxn>
                    <a:cxn ang="0">
                      <a:pos x="69" y="59"/>
                    </a:cxn>
                    <a:cxn ang="0">
                      <a:pos x="66" y="66"/>
                    </a:cxn>
                    <a:cxn ang="0">
                      <a:pos x="63" y="71"/>
                    </a:cxn>
                    <a:cxn ang="0">
                      <a:pos x="60" y="74"/>
                    </a:cxn>
                    <a:cxn ang="0">
                      <a:pos x="56" y="78"/>
                    </a:cxn>
                    <a:cxn ang="0">
                      <a:pos x="52" y="82"/>
                    </a:cxn>
                    <a:cxn ang="0">
                      <a:pos x="49" y="85"/>
                    </a:cxn>
                    <a:cxn ang="0">
                      <a:pos x="46" y="86"/>
                    </a:cxn>
                    <a:cxn ang="0">
                      <a:pos x="44" y="88"/>
                    </a:cxn>
                    <a:cxn ang="0">
                      <a:pos x="40" y="88"/>
                    </a:cxn>
                    <a:cxn ang="0">
                      <a:pos x="36" y="88"/>
                    </a:cxn>
                    <a:cxn ang="0">
                      <a:pos x="30" y="85"/>
                    </a:cxn>
                    <a:cxn ang="0">
                      <a:pos x="24" y="80"/>
                    </a:cxn>
                    <a:cxn ang="0">
                      <a:pos x="18" y="75"/>
                    </a:cxn>
                    <a:cxn ang="0">
                      <a:pos x="15" y="71"/>
                    </a:cxn>
                    <a:cxn ang="0">
                      <a:pos x="12" y="68"/>
                    </a:cxn>
                    <a:cxn ang="0">
                      <a:pos x="8" y="63"/>
                    </a:cxn>
                    <a:cxn ang="0">
                      <a:pos x="5" y="57"/>
                    </a:cxn>
                    <a:cxn ang="0">
                      <a:pos x="3" y="50"/>
                    </a:cxn>
                    <a:cxn ang="0">
                      <a:pos x="2" y="46"/>
                    </a:cxn>
                    <a:cxn ang="0">
                      <a:pos x="1" y="42"/>
                    </a:cxn>
                    <a:cxn ang="0">
                      <a:pos x="1" y="38"/>
                    </a:cxn>
                    <a:cxn ang="0">
                      <a:pos x="0" y="34"/>
                    </a:cxn>
                    <a:cxn ang="0">
                      <a:pos x="0" y="30"/>
                    </a:cxn>
                    <a:cxn ang="0">
                      <a:pos x="0" y="26"/>
                    </a:cxn>
                    <a:cxn ang="0">
                      <a:pos x="1" y="23"/>
                    </a:cxn>
                    <a:cxn ang="0">
                      <a:pos x="2" y="20"/>
                    </a:cxn>
                    <a:cxn ang="0">
                      <a:pos x="8" y="16"/>
                    </a:cxn>
                    <a:cxn ang="0">
                      <a:pos x="14" y="13"/>
                    </a:cxn>
                    <a:cxn ang="0">
                      <a:pos x="19" y="11"/>
                    </a:cxn>
                    <a:cxn ang="0">
                      <a:pos x="21" y="10"/>
                    </a:cxn>
                  </a:cxnLst>
                  <a:rect l="0" t="0" r="r" b="b"/>
                  <a:pathLst>
                    <a:path w="87" h="88">
                      <a:moveTo>
                        <a:pt x="21" y="10"/>
                      </a:moveTo>
                      <a:lnTo>
                        <a:pt x="30" y="8"/>
                      </a:lnTo>
                      <a:lnTo>
                        <a:pt x="38" y="6"/>
                      </a:lnTo>
                      <a:lnTo>
                        <a:pt x="44" y="5"/>
                      </a:lnTo>
                      <a:lnTo>
                        <a:pt x="49" y="4"/>
                      </a:lnTo>
                      <a:lnTo>
                        <a:pt x="55" y="3"/>
                      </a:lnTo>
                      <a:lnTo>
                        <a:pt x="64" y="1"/>
                      </a:lnTo>
                      <a:lnTo>
                        <a:pt x="72" y="0"/>
                      </a:lnTo>
                      <a:lnTo>
                        <a:pt x="78" y="0"/>
                      </a:lnTo>
                      <a:lnTo>
                        <a:pt x="81" y="1"/>
                      </a:lnTo>
                      <a:lnTo>
                        <a:pt x="85" y="2"/>
                      </a:lnTo>
                      <a:lnTo>
                        <a:pt x="87" y="5"/>
                      </a:lnTo>
                      <a:lnTo>
                        <a:pt x="87" y="10"/>
                      </a:lnTo>
                      <a:lnTo>
                        <a:pt x="87" y="14"/>
                      </a:lnTo>
                      <a:lnTo>
                        <a:pt x="85" y="18"/>
                      </a:lnTo>
                      <a:lnTo>
                        <a:pt x="84" y="23"/>
                      </a:lnTo>
                      <a:lnTo>
                        <a:pt x="82" y="27"/>
                      </a:lnTo>
                      <a:lnTo>
                        <a:pt x="80" y="32"/>
                      </a:lnTo>
                      <a:lnTo>
                        <a:pt x="79" y="36"/>
                      </a:lnTo>
                      <a:lnTo>
                        <a:pt x="77" y="40"/>
                      </a:lnTo>
                      <a:lnTo>
                        <a:pt x="75" y="43"/>
                      </a:lnTo>
                      <a:lnTo>
                        <a:pt x="72" y="50"/>
                      </a:lnTo>
                      <a:lnTo>
                        <a:pt x="69" y="59"/>
                      </a:lnTo>
                      <a:lnTo>
                        <a:pt x="66" y="66"/>
                      </a:lnTo>
                      <a:lnTo>
                        <a:pt x="63" y="71"/>
                      </a:lnTo>
                      <a:lnTo>
                        <a:pt x="60" y="74"/>
                      </a:lnTo>
                      <a:lnTo>
                        <a:pt x="56" y="78"/>
                      </a:lnTo>
                      <a:lnTo>
                        <a:pt x="52" y="82"/>
                      </a:lnTo>
                      <a:lnTo>
                        <a:pt x="49" y="85"/>
                      </a:lnTo>
                      <a:lnTo>
                        <a:pt x="46" y="86"/>
                      </a:lnTo>
                      <a:lnTo>
                        <a:pt x="44" y="88"/>
                      </a:lnTo>
                      <a:lnTo>
                        <a:pt x="40" y="88"/>
                      </a:lnTo>
                      <a:lnTo>
                        <a:pt x="36" y="88"/>
                      </a:lnTo>
                      <a:lnTo>
                        <a:pt x="30" y="85"/>
                      </a:lnTo>
                      <a:lnTo>
                        <a:pt x="24" y="80"/>
                      </a:lnTo>
                      <a:lnTo>
                        <a:pt x="18" y="75"/>
                      </a:lnTo>
                      <a:lnTo>
                        <a:pt x="15" y="71"/>
                      </a:lnTo>
                      <a:lnTo>
                        <a:pt x="12" y="68"/>
                      </a:lnTo>
                      <a:lnTo>
                        <a:pt x="8" y="63"/>
                      </a:lnTo>
                      <a:lnTo>
                        <a:pt x="5" y="57"/>
                      </a:lnTo>
                      <a:lnTo>
                        <a:pt x="3" y="50"/>
                      </a:lnTo>
                      <a:lnTo>
                        <a:pt x="2" y="46"/>
                      </a:lnTo>
                      <a:lnTo>
                        <a:pt x="1" y="42"/>
                      </a:lnTo>
                      <a:lnTo>
                        <a:pt x="1" y="38"/>
                      </a:lnTo>
                      <a:lnTo>
                        <a:pt x="0" y="34"/>
                      </a:lnTo>
                      <a:lnTo>
                        <a:pt x="0" y="30"/>
                      </a:lnTo>
                      <a:lnTo>
                        <a:pt x="0" y="26"/>
                      </a:lnTo>
                      <a:lnTo>
                        <a:pt x="1" y="23"/>
                      </a:lnTo>
                      <a:lnTo>
                        <a:pt x="2" y="20"/>
                      </a:lnTo>
                      <a:lnTo>
                        <a:pt x="8" y="16"/>
                      </a:lnTo>
                      <a:lnTo>
                        <a:pt x="14" y="13"/>
                      </a:lnTo>
                      <a:lnTo>
                        <a:pt x="19" y="11"/>
                      </a:lnTo>
                      <a:lnTo>
                        <a:pt x="21" y="10"/>
                      </a:lnTo>
                      <a:close/>
                    </a:path>
                  </a:pathLst>
                </a:custGeom>
                <a:noFill/>
                <a:ln w="19050" cmpd="sng">
                  <a:solidFill>
                    <a:schemeClr val="tx1"/>
                  </a:solidFill>
                  <a:round/>
                  <a:headEnd/>
                  <a:tailEnd/>
                </a:ln>
              </p:spPr>
              <p:txBody>
                <a:bodyPr/>
                <a:lstStyle/>
                <a:p>
                  <a:endParaRPr lang="el-GR"/>
                </a:p>
              </p:txBody>
            </p:sp>
            <p:sp>
              <p:nvSpPr>
                <p:cNvPr id="58496" name="Freeform 128"/>
                <p:cNvSpPr>
                  <a:spLocks/>
                </p:cNvSpPr>
                <p:nvPr/>
              </p:nvSpPr>
              <p:spPr bwMode="auto">
                <a:xfrm>
                  <a:off x="2235" y="614"/>
                  <a:ext cx="547" cy="553"/>
                </a:xfrm>
                <a:custGeom>
                  <a:avLst/>
                  <a:gdLst/>
                  <a:ahLst/>
                  <a:cxnLst>
                    <a:cxn ang="0">
                      <a:pos x="21" y="10"/>
                    </a:cxn>
                    <a:cxn ang="0">
                      <a:pos x="30" y="8"/>
                    </a:cxn>
                    <a:cxn ang="0">
                      <a:pos x="38" y="6"/>
                    </a:cxn>
                    <a:cxn ang="0">
                      <a:pos x="44" y="5"/>
                    </a:cxn>
                    <a:cxn ang="0">
                      <a:pos x="49" y="4"/>
                    </a:cxn>
                    <a:cxn ang="0">
                      <a:pos x="55" y="3"/>
                    </a:cxn>
                    <a:cxn ang="0">
                      <a:pos x="64" y="1"/>
                    </a:cxn>
                    <a:cxn ang="0">
                      <a:pos x="72" y="0"/>
                    </a:cxn>
                    <a:cxn ang="0">
                      <a:pos x="78" y="0"/>
                    </a:cxn>
                    <a:cxn ang="0">
                      <a:pos x="81" y="1"/>
                    </a:cxn>
                    <a:cxn ang="0">
                      <a:pos x="85" y="2"/>
                    </a:cxn>
                    <a:cxn ang="0">
                      <a:pos x="87" y="5"/>
                    </a:cxn>
                    <a:cxn ang="0">
                      <a:pos x="87" y="10"/>
                    </a:cxn>
                    <a:cxn ang="0">
                      <a:pos x="87" y="14"/>
                    </a:cxn>
                    <a:cxn ang="0">
                      <a:pos x="85" y="18"/>
                    </a:cxn>
                    <a:cxn ang="0">
                      <a:pos x="84" y="23"/>
                    </a:cxn>
                    <a:cxn ang="0">
                      <a:pos x="82" y="27"/>
                    </a:cxn>
                    <a:cxn ang="0">
                      <a:pos x="80" y="32"/>
                    </a:cxn>
                    <a:cxn ang="0">
                      <a:pos x="79" y="36"/>
                    </a:cxn>
                    <a:cxn ang="0">
                      <a:pos x="77" y="40"/>
                    </a:cxn>
                    <a:cxn ang="0">
                      <a:pos x="75" y="43"/>
                    </a:cxn>
                    <a:cxn ang="0">
                      <a:pos x="72" y="50"/>
                    </a:cxn>
                    <a:cxn ang="0">
                      <a:pos x="69" y="59"/>
                    </a:cxn>
                    <a:cxn ang="0">
                      <a:pos x="66" y="66"/>
                    </a:cxn>
                    <a:cxn ang="0">
                      <a:pos x="63" y="71"/>
                    </a:cxn>
                    <a:cxn ang="0">
                      <a:pos x="60" y="74"/>
                    </a:cxn>
                    <a:cxn ang="0">
                      <a:pos x="56" y="78"/>
                    </a:cxn>
                    <a:cxn ang="0">
                      <a:pos x="52" y="82"/>
                    </a:cxn>
                    <a:cxn ang="0">
                      <a:pos x="49" y="85"/>
                    </a:cxn>
                    <a:cxn ang="0">
                      <a:pos x="46" y="86"/>
                    </a:cxn>
                    <a:cxn ang="0">
                      <a:pos x="44" y="88"/>
                    </a:cxn>
                    <a:cxn ang="0">
                      <a:pos x="40" y="88"/>
                    </a:cxn>
                    <a:cxn ang="0">
                      <a:pos x="36" y="88"/>
                    </a:cxn>
                    <a:cxn ang="0">
                      <a:pos x="30" y="85"/>
                    </a:cxn>
                    <a:cxn ang="0">
                      <a:pos x="24" y="80"/>
                    </a:cxn>
                    <a:cxn ang="0">
                      <a:pos x="18" y="75"/>
                    </a:cxn>
                    <a:cxn ang="0">
                      <a:pos x="15" y="71"/>
                    </a:cxn>
                    <a:cxn ang="0">
                      <a:pos x="12" y="68"/>
                    </a:cxn>
                    <a:cxn ang="0">
                      <a:pos x="8" y="63"/>
                    </a:cxn>
                    <a:cxn ang="0">
                      <a:pos x="5" y="57"/>
                    </a:cxn>
                    <a:cxn ang="0">
                      <a:pos x="3" y="50"/>
                    </a:cxn>
                    <a:cxn ang="0">
                      <a:pos x="2" y="46"/>
                    </a:cxn>
                    <a:cxn ang="0">
                      <a:pos x="1" y="42"/>
                    </a:cxn>
                    <a:cxn ang="0">
                      <a:pos x="1" y="38"/>
                    </a:cxn>
                    <a:cxn ang="0">
                      <a:pos x="0" y="34"/>
                    </a:cxn>
                    <a:cxn ang="0">
                      <a:pos x="0" y="30"/>
                    </a:cxn>
                    <a:cxn ang="0">
                      <a:pos x="0" y="26"/>
                    </a:cxn>
                    <a:cxn ang="0">
                      <a:pos x="1" y="23"/>
                    </a:cxn>
                    <a:cxn ang="0">
                      <a:pos x="2" y="20"/>
                    </a:cxn>
                    <a:cxn ang="0">
                      <a:pos x="8" y="16"/>
                    </a:cxn>
                    <a:cxn ang="0">
                      <a:pos x="14" y="13"/>
                    </a:cxn>
                    <a:cxn ang="0">
                      <a:pos x="19" y="11"/>
                    </a:cxn>
                    <a:cxn ang="0">
                      <a:pos x="21" y="10"/>
                    </a:cxn>
                  </a:cxnLst>
                  <a:rect l="0" t="0" r="r" b="b"/>
                  <a:pathLst>
                    <a:path w="87" h="88">
                      <a:moveTo>
                        <a:pt x="21" y="10"/>
                      </a:moveTo>
                      <a:lnTo>
                        <a:pt x="30" y="8"/>
                      </a:lnTo>
                      <a:lnTo>
                        <a:pt x="38" y="6"/>
                      </a:lnTo>
                      <a:lnTo>
                        <a:pt x="44" y="5"/>
                      </a:lnTo>
                      <a:lnTo>
                        <a:pt x="49" y="4"/>
                      </a:lnTo>
                      <a:lnTo>
                        <a:pt x="55" y="3"/>
                      </a:lnTo>
                      <a:lnTo>
                        <a:pt x="64" y="1"/>
                      </a:lnTo>
                      <a:lnTo>
                        <a:pt x="72" y="0"/>
                      </a:lnTo>
                      <a:lnTo>
                        <a:pt x="78" y="0"/>
                      </a:lnTo>
                      <a:lnTo>
                        <a:pt x="81" y="1"/>
                      </a:lnTo>
                      <a:lnTo>
                        <a:pt x="85" y="2"/>
                      </a:lnTo>
                      <a:lnTo>
                        <a:pt x="87" y="5"/>
                      </a:lnTo>
                      <a:lnTo>
                        <a:pt x="87" y="10"/>
                      </a:lnTo>
                      <a:lnTo>
                        <a:pt x="87" y="14"/>
                      </a:lnTo>
                      <a:lnTo>
                        <a:pt x="85" y="18"/>
                      </a:lnTo>
                      <a:lnTo>
                        <a:pt x="84" y="23"/>
                      </a:lnTo>
                      <a:lnTo>
                        <a:pt x="82" y="27"/>
                      </a:lnTo>
                      <a:lnTo>
                        <a:pt x="80" y="32"/>
                      </a:lnTo>
                      <a:lnTo>
                        <a:pt x="79" y="36"/>
                      </a:lnTo>
                      <a:lnTo>
                        <a:pt x="77" y="40"/>
                      </a:lnTo>
                      <a:lnTo>
                        <a:pt x="75" y="43"/>
                      </a:lnTo>
                      <a:lnTo>
                        <a:pt x="72" y="50"/>
                      </a:lnTo>
                      <a:lnTo>
                        <a:pt x="69" y="59"/>
                      </a:lnTo>
                      <a:lnTo>
                        <a:pt x="66" y="66"/>
                      </a:lnTo>
                      <a:lnTo>
                        <a:pt x="63" y="71"/>
                      </a:lnTo>
                      <a:lnTo>
                        <a:pt x="60" y="74"/>
                      </a:lnTo>
                      <a:lnTo>
                        <a:pt x="56" y="78"/>
                      </a:lnTo>
                      <a:lnTo>
                        <a:pt x="52" y="82"/>
                      </a:lnTo>
                      <a:lnTo>
                        <a:pt x="49" y="85"/>
                      </a:lnTo>
                      <a:lnTo>
                        <a:pt x="46" y="86"/>
                      </a:lnTo>
                      <a:lnTo>
                        <a:pt x="44" y="88"/>
                      </a:lnTo>
                      <a:lnTo>
                        <a:pt x="40" y="88"/>
                      </a:lnTo>
                      <a:lnTo>
                        <a:pt x="36" y="88"/>
                      </a:lnTo>
                      <a:lnTo>
                        <a:pt x="30" y="85"/>
                      </a:lnTo>
                      <a:lnTo>
                        <a:pt x="24" y="80"/>
                      </a:lnTo>
                      <a:lnTo>
                        <a:pt x="18" y="75"/>
                      </a:lnTo>
                      <a:lnTo>
                        <a:pt x="15" y="71"/>
                      </a:lnTo>
                      <a:lnTo>
                        <a:pt x="12" y="68"/>
                      </a:lnTo>
                      <a:lnTo>
                        <a:pt x="8" y="63"/>
                      </a:lnTo>
                      <a:lnTo>
                        <a:pt x="5" y="57"/>
                      </a:lnTo>
                      <a:lnTo>
                        <a:pt x="3" y="50"/>
                      </a:lnTo>
                      <a:lnTo>
                        <a:pt x="2" y="46"/>
                      </a:lnTo>
                      <a:lnTo>
                        <a:pt x="1" y="42"/>
                      </a:lnTo>
                      <a:lnTo>
                        <a:pt x="1" y="38"/>
                      </a:lnTo>
                      <a:lnTo>
                        <a:pt x="0" y="34"/>
                      </a:lnTo>
                      <a:lnTo>
                        <a:pt x="0" y="30"/>
                      </a:lnTo>
                      <a:lnTo>
                        <a:pt x="0" y="26"/>
                      </a:lnTo>
                      <a:lnTo>
                        <a:pt x="1" y="23"/>
                      </a:lnTo>
                      <a:lnTo>
                        <a:pt x="2" y="20"/>
                      </a:lnTo>
                      <a:lnTo>
                        <a:pt x="8" y="16"/>
                      </a:lnTo>
                      <a:lnTo>
                        <a:pt x="14" y="13"/>
                      </a:lnTo>
                      <a:lnTo>
                        <a:pt x="19" y="11"/>
                      </a:lnTo>
                      <a:lnTo>
                        <a:pt x="21" y="10"/>
                      </a:lnTo>
                    </a:path>
                  </a:pathLst>
                </a:custGeom>
                <a:noFill/>
                <a:ln w="19050" cmpd="sng">
                  <a:solidFill>
                    <a:schemeClr val="tx1"/>
                  </a:solidFill>
                  <a:prstDash val="solid"/>
                  <a:round/>
                  <a:headEnd/>
                  <a:tailEnd/>
                </a:ln>
              </p:spPr>
              <p:txBody>
                <a:bodyPr/>
                <a:lstStyle/>
                <a:p>
                  <a:endParaRPr lang="el-GR"/>
                </a:p>
              </p:txBody>
            </p:sp>
            <p:sp>
              <p:nvSpPr>
                <p:cNvPr id="58497" name="Freeform 129"/>
                <p:cNvSpPr>
                  <a:spLocks/>
                </p:cNvSpPr>
                <p:nvPr/>
              </p:nvSpPr>
              <p:spPr bwMode="auto">
                <a:xfrm>
                  <a:off x="2336" y="721"/>
                  <a:ext cx="352" cy="207"/>
                </a:xfrm>
                <a:custGeom>
                  <a:avLst/>
                  <a:gdLst/>
                  <a:ahLst/>
                  <a:cxnLst>
                    <a:cxn ang="0">
                      <a:pos x="5" y="33"/>
                    </a:cxn>
                    <a:cxn ang="0">
                      <a:pos x="3" y="30"/>
                    </a:cxn>
                    <a:cxn ang="0">
                      <a:pos x="1" y="25"/>
                    </a:cxn>
                    <a:cxn ang="0">
                      <a:pos x="0" y="21"/>
                    </a:cxn>
                    <a:cxn ang="0">
                      <a:pos x="1" y="17"/>
                    </a:cxn>
                    <a:cxn ang="0">
                      <a:pos x="5" y="14"/>
                    </a:cxn>
                    <a:cxn ang="0">
                      <a:pos x="12" y="11"/>
                    </a:cxn>
                    <a:cxn ang="0">
                      <a:pos x="19" y="9"/>
                    </a:cxn>
                    <a:cxn ang="0">
                      <a:pos x="24" y="7"/>
                    </a:cxn>
                    <a:cxn ang="0">
                      <a:pos x="30" y="5"/>
                    </a:cxn>
                    <a:cxn ang="0">
                      <a:pos x="39" y="3"/>
                    </a:cxn>
                    <a:cxn ang="0">
                      <a:pos x="47" y="1"/>
                    </a:cxn>
                    <a:cxn ang="0">
                      <a:pos x="51" y="0"/>
                    </a:cxn>
                    <a:cxn ang="0">
                      <a:pos x="53" y="1"/>
                    </a:cxn>
                    <a:cxn ang="0">
                      <a:pos x="55" y="2"/>
                    </a:cxn>
                    <a:cxn ang="0">
                      <a:pos x="56" y="3"/>
                    </a:cxn>
                    <a:cxn ang="0">
                      <a:pos x="56" y="5"/>
                    </a:cxn>
                  </a:cxnLst>
                  <a:rect l="0" t="0" r="r" b="b"/>
                  <a:pathLst>
                    <a:path w="56" h="33">
                      <a:moveTo>
                        <a:pt x="5" y="33"/>
                      </a:moveTo>
                      <a:lnTo>
                        <a:pt x="3" y="30"/>
                      </a:lnTo>
                      <a:lnTo>
                        <a:pt x="1" y="25"/>
                      </a:lnTo>
                      <a:lnTo>
                        <a:pt x="0" y="21"/>
                      </a:lnTo>
                      <a:lnTo>
                        <a:pt x="1" y="17"/>
                      </a:lnTo>
                      <a:lnTo>
                        <a:pt x="5" y="14"/>
                      </a:lnTo>
                      <a:lnTo>
                        <a:pt x="12" y="11"/>
                      </a:lnTo>
                      <a:lnTo>
                        <a:pt x="19" y="9"/>
                      </a:lnTo>
                      <a:lnTo>
                        <a:pt x="24" y="7"/>
                      </a:lnTo>
                      <a:lnTo>
                        <a:pt x="30" y="5"/>
                      </a:lnTo>
                      <a:lnTo>
                        <a:pt x="39" y="3"/>
                      </a:lnTo>
                      <a:lnTo>
                        <a:pt x="47" y="1"/>
                      </a:lnTo>
                      <a:lnTo>
                        <a:pt x="51" y="0"/>
                      </a:lnTo>
                      <a:lnTo>
                        <a:pt x="53" y="1"/>
                      </a:lnTo>
                      <a:lnTo>
                        <a:pt x="55" y="2"/>
                      </a:lnTo>
                      <a:lnTo>
                        <a:pt x="56" y="3"/>
                      </a:lnTo>
                      <a:lnTo>
                        <a:pt x="56" y="5"/>
                      </a:lnTo>
                    </a:path>
                  </a:pathLst>
                </a:custGeom>
                <a:noFill/>
                <a:ln w="19050" cmpd="sng">
                  <a:solidFill>
                    <a:schemeClr val="tx1"/>
                  </a:solidFill>
                  <a:prstDash val="solid"/>
                  <a:round/>
                  <a:headEnd/>
                  <a:tailEnd/>
                </a:ln>
              </p:spPr>
              <p:txBody>
                <a:bodyPr/>
                <a:lstStyle/>
                <a:p>
                  <a:endParaRPr lang="el-GR"/>
                </a:p>
              </p:txBody>
            </p:sp>
          </p:grpSp>
          <p:grpSp>
            <p:nvGrpSpPr>
              <p:cNvPr id="26" name="Group 130"/>
              <p:cNvGrpSpPr>
                <a:grpSpLocks/>
              </p:cNvGrpSpPr>
              <p:nvPr/>
            </p:nvGrpSpPr>
            <p:grpSpPr bwMode="auto">
              <a:xfrm>
                <a:off x="2117" y="201"/>
                <a:ext cx="246" cy="319"/>
                <a:chOff x="1833" y="752"/>
                <a:chExt cx="402" cy="522"/>
              </a:xfrm>
            </p:grpSpPr>
            <p:sp>
              <p:nvSpPr>
                <p:cNvPr id="58499" name="Freeform 131"/>
                <p:cNvSpPr>
                  <a:spLocks/>
                </p:cNvSpPr>
                <p:nvPr/>
              </p:nvSpPr>
              <p:spPr bwMode="auto">
                <a:xfrm>
                  <a:off x="1833" y="752"/>
                  <a:ext cx="402" cy="522"/>
                </a:xfrm>
                <a:custGeom>
                  <a:avLst/>
                  <a:gdLst/>
                  <a:ahLst/>
                  <a:cxnLst>
                    <a:cxn ang="0">
                      <a:pos x="51" y="81"/>
                    </a:cxn>
                    <a:cxn ang="0">
                      <a:pos x="46" y="83"/>
                    </a:cxn>
                    <a:cxn ang="0">
                      <a:pos x="40" y="83"/>
                    </a:cxn>
                    <a:cxn ang="0">
                      <a:pos x="34" y="83"/>
                    </a:cxn>
                    <a:cxn ang="0">
                      <a:pos x="30" y="81"/>
                    </a:cxn>
                    <a:cxn ang="0">
                      <a:pos x="27" y="78"/>
                    </a:cxn>
                    <a:cxn ang="0">
                      <a:pos x="22" y="73"/>
                    </a:cxn>
                    <a:cxn ang="0">
                      <a:pos x="17" y="68"/>
                    </a:cxn>
                    <a:cxn ang="0">
                      <a:pos x="13" y="63"/>
                    </a:cxn>
                    <a:cxn ang="0">
                      <a:pos x="9" y="60"/>
                    </a:cxn>
                    <a:cxn ang="0">
                      <a:pos x="5" y="55"/>
                    </a:cxn>
                    <a:cxn ang="0">
                      <a:pos x="1" y="51"/>
                    </a:cxn>
                    <a:cxn ang="0">
                      <a:pos x="0" y="47"/>
                    </a:cxn>
                    <a:cxn ang="0">
                      <a:pos x="1" y="42"/>
                    </a:cxn>
                    <a:cxn ang="0">
                      <a:pos x="4" y="37"/>
                    </a:cxn>
                    <a:cxn ang="0">
                      <a:pos x="9" y="30"/>
                    </a:cxn>
                    <a:cxn ang="0">
                      <a:pos x="16" y="23"/>
                    </a:cxn>
                    <a:cxn ang="0">
                      <a:pos x="21" y="20"/>
                    </a:cxn>
                    <a:cxn ang="0">
                      <a:pos x="25" y="16"/>
                    </a:cxn>
                    <a:cxn ang="0">
                      <a:pos x="30" y="13"/>
                    </a:cxn>
                    <a:cxn ang="0">
                      <a:pos x="35" y="9"/>
                    </a:cxn>
                    <a:cxn ang="0">
                      <a:pos x="40" y="7"/>
                    </a:cxn>
                    <a:cxn ang="0">
                      <a:pos x="43" y="4"/>
                    </a:cxn>
                    <a:cxn ang="0">
                      <a:pos x="47" y="2"/>
                    </a:cxn>
                    <a:cxn ang="0">
                      <a:pos x="49" y="1"/>
                    </a:cxn>
                    <a:cxn ang="0">
                      <a:pos x="52" y="0"/>
                    </a:cxn>
                    <a:cxn ang="0">
                      <a:pos x="56" y="0"/>
                    </a:cxn>
                    <a:cxn ang="0">
                      <a:pos x="59" y="1"/>
                    </a:cxn>
                    <a:cxn ang="0">
                      <a:pos x="61" y="4"/>
                    </a:cxn>
                    <a:cxn ang="0">
                      <a:pos x="62" y="8"/>
                    </a:cxn>
                    <a:cxn ang="0">
                      <a:pos x="62" y="13"/>
                    </a:cxn>
                    <a:cxn ang="0">
                      <a:pos x="63" y="19"/>
                    </a:cxn>
                    <a:cxn ang="0">
                      <a:pos x="63" y="25"/>
                    </a:cxn>
                    <a:cxn ang="0">
                      <a:pos x="64" y="32"/>
                    </a:cxn>
                    <a:cxn ang="0">
                      <a:pos x="64" y="38"/>
                    </a:cxn>
                    <a:cxn ang="0">
                      <a:pos x="64" y="42"/>
                    </a:cxn>
                    <a:cxn ang="0">
                      <a:pos x="63" y="46"/>
                    </a:cxn>
                    <a:cxn ang="0">
                      <a:pos x="62" y="52"/>
                    </a:cxn>
                    <a:cxn ang="0">
                      <a:pos x="60" y="60"/>
                    </a:cxn>
                    <a:cxn ang="0">
                      <a:pos x="58" y="68"/>
                    </a:cxn>
                    <a:cxn ang="0">
                      <a:pos x="56" y="73"/>
                    </a:cxn>
                    <a:cxn ang="0">
                      <a:pos x="54" y="76"/>
                    </a:cxn>
                    <a:cxn ang="0">
                      <a:pos x="52" y="78"/>
                    </a:cxn>
                    <a:cxn ang="0">
                      <a:pos x="52" y="80"/>
                    </a:cxn>
                    <a:cxn ang="0">
                      <a:pos x="51" y="81"/>
                    </a:cxn>
                  </a:cxnLst>
                  <a:rect l="0" t="0" r="r" b="b"/>
                  <a:pathLst>
                    <a:path w="64" h="83">
                      <a:moveTo>
                        <a:pt x="51" y="81"/>
                      </a:moveTo>
                      <a:lnTo>
                        <a:pt x="46" y="83"/>
                      </a:lnTo>
                      <a:lnTo>
                        <a:pt x="40" y="83"/>
                      </a:lnTo>
                      <a:lnTo>
                        <a:pt x="34" y="83"/>
                      </a:lnTo>
                      <a:lnTo>
                        <a:pt x="30" y="81"/>
                      </a:lnTo>
                      <a:lnTo>
                        <a:pt x="27" y="78"/>
                      </a:lnTo>
                      <a:lnTo>
                        <a:pt x="22" y="73"/>
                      </a:lnTo>
                      <a:lnTo>
                        <a:pt x="17" y="68"/>
                      </a:lnTo>
                      <a:lnTo>
                        <a:pt x="13" y="63"/>
                      </a:lnTo>
                      <a:lnTo>
                        <a:pt x="9" y="60"/>
                      </a:lnTo>
                      <a:lnTo>
                        <a:pt x="5" y="55"/>
                      </a:lnTo>
                      <a:lnTo>
                        <a:pt x="1" y="51"/>
                      </a:lnTo>
                      <a:lnTo>
                        <a:pt x="0" y="47"/>
                      </a:lnTo>
                      <a:lnTo>
                        <a:pt x="1" y="42"/>
                      </a:lnTo>
                      <a:lnTo>
                        <a:pt x="4" y="37"/>
                      </a:lnTo>
                      <a:lnTo>
                        <a:pt x="9" y="30"/>
                      </a:lnTo>
                      <a:lnTo>
                        <a:pt x="16" y="23"/>
                      </a:lnTo>
                      <a:lnTo>
                        <a:pt x="21" y="20"/>
                      </a:lnTo>
                      <a:lnTo>
                        <a:pt x="25" y="16"/>
                      </a:lnTo>
                      <a:lnTo>
                        <a:pt x="30" y="13"/>
                      </a:lnTo>
                      <a:lnTo>
                        <a:pt x="35" y="9"/>
                      </a:lnTo>
                      <a:lnTo>
                        <a:pt x="40" y="7"/>
                      </a:lnTo>
                      <a:lnTo>
                        <a:pt x="43" y="4"/>
                      </a:lnTo>
                      <a:lnTo>
                        <a:pt x="47" y="2"/>
                      </a:lnTo>
                      <a:lnTo>
                        <a:pt x="49" y="1"/>
                      </a:lnTo>
                      <a:lnTo>
                        <a:pt x="52" y="0"/>
                      </a:lnTo>
                      <a:lnTo>
                        <a:pt x="56" y="0"/>
                      </a:lnTo>
                      <a:lnTo>
                        <a:pt x="59" y="1"/>
                      </a:lnTo>
                      <a:lnTo>
                        <a:pt x="61" y="4"/>
                      </a:lnTo>
                      <a:lnTo>
                        <a:pt x="62" y="8"/>
                      </a:lnTo>
                      <a:lnTo>
                        <a:pt x="62" y="13"/>
                      </a:lnTo>
                      <a:lnTo>
                        <a:pt x="63" y="19"/>
                      </a:lnTo>
                      <a:lnTo>
                        <a:pt x="63" y="25"/>
                      </a:lnTo>
                      <a:lnTo>
                        <a:pt x="64" y="32"/>
                      </a:lnTo>
                      <a:lnTo>
                        <a:pt x="64" y="38"/>
                      </a:lnTo>
                      <a:lnTo>
                        <a:pt x="64" y="42"/>
                      </a:lnTo>
                      <a:lnTo>
                        <a:pt x="63" y="46"/>
                      </a:lnTo>
                      <a:lnTo>
                        <a:pt x="62" y="52"/>
                      </a:lnTo>
                      <a:lnTo>
                        <a:pt x="60" y="60"/>
                      </a:lnTo>
                      <a:lnTo>
                        <a:pt x="58" y="68"/>
                      </a:lnTo>
                      <a:lnTo>
                        <a:pt x="56" y="73"/>
                      </a:lnTo>
                      <a:lnTo>
                        <a:pt x="54" y="76"/>
                      </a:lnTo>
                      <a:lnTo>
                        <a:pt x="52" y="78"/>
                      </a:lnTo>
                      <a:lnTo>
                        <a:pt x="52" y="80"/>
                      </a:lnTo>
                      <a:lnTo>
                        <a:pt x="51" y="81"/>
                      </a:lnTo>
                      <a:close/>
                    </a:path>
                  </a:pathLst>
                </a:custGeom>
                <a:noFill/>
                <a:ln w="19050" cmpd="sng">
                  <a:solidFill>
                    <a:schemeClr val="tx1"/>
                  </a:solidFill>
                  <a:round/>
                  <a:headEnd/>
                  <a:tailEnd/>
                </a:ln>
              </p:spPr>
              <p:txBody>
                <a:bodyPr/>
                <a:lstStyle/>
                <a:p>
                  <a:endParaRPr lang="el-GR"/>
                </a:p>
              </p:txBody>
            </p:sp>
            <p:sp>
              <p:nvSpPr>
                <p:cNvPr id="58500" name="Freeform 132"/>
                <p:cNvSpPr>
                  <a:spLocks/>
                </p:cNvSpPr>
                <p:nvPr/>
              </p:nvSpPr>
              <p:spPr bwMode="auto">
                <a:xfrm>
                  <a:off x="1833" y="752"/>
                  <a:ext cx="402" cy="522"/>
                </a:xfrm>
                <a:custGeom>
                  <a:avLst/>
                  <a:gdLst/>
                  <a:ahLst/>
                  <a:cxnLst>
                    <a:cxn ang="0">
                      <a:pos x="51" y="81"/>
                    </a:cxn>
                    <a:cxn ang="0">
                      <a:pos x="46" y="83"/>
                    </a:cxn>
                    <a:cxn ang="0">
                      <a:pos x="40" y="83"/>
                    </a:cxn>
                    <a:cxn ang="0">
                      <a:pos x="34" y="83"/>
                    </a:cxn>
                    <a:cxn ang="0">
                      <a:pos x="30" y="81"/>
                    </a:cxn>
                    <a:cxn ang="0">
                      <a:pos x="27" y="78"/>
                    </a:cxn>
                    <a:cxn ang="0">
                      <a:pos x="22" y="73"/>
                    </a:cxn>
                    <a:cxn ang="0">
                      <a:pos x="17" y="68"/>
                    </a:cxn>
                    <a:cxn ang="0">
                      <a:pos x="13" y="63"/>
                    </a:cxn>
                    <a:cxn ang="0">
                      <a:pos x="9" y="60"/>
                    </a:cxn>
                    <a:cxn ang="0">
                      <a:pos x="5" y="55"/>
                    </a:cxn>
                    <a:cxn ang="0">
                      <a:pos x="1" y="51"/>
                    </a:cxn>
                    <a:cxn ang="0">
                      <a:pos x="0" y="47"/>
                    </a:cxn>
                    <a:cxn ang="0">
                      <a:pos x="1" y="42"/>
                    </a:cxn>
                    <a:cxn ang="0">
                      <a:pos x="4" y="37"/>
                    </a:cxn>
                    <a:cxn ang="0">
                      <a:pos x="9" y="30"/>
                    </a:cxn>
                    <a:cxn ang="0">
                      <a:pos x="16" y="23"/>
                    </a:cxn>
                    <a:cxn ang="0">
                      <a:pos x="21" y="20"/>
                    </a:cxn>
                    <a:cxn ang="0">
                      <a:pos x="25" y="16"/>
                    </a:cxn>
                    <a:cxn ang="0">
                      <a:pos x="30" y="13"/>
                    </a:cxn>
                    <a:cxn ang="0">
                      <a:pos x="35" y="9"/>
                    </a:cxn>
                    <a:cxn ang="0">
                      <a:pos x="40" y="7"/>
                    </a:cxn>
                    <a:cxn ang="0">
                      <a:pos x="43" y="4"/>
                    </a:cxn>
                    <a:cxn ang="0">
                      <a:pos x="47" y="2"/>
                    </a:cxn>
                    <a:cxn ang="0">
                      <a:pos x="49" y="1"/>
                    </a:cxn>
                    <a:cxn ang="0">
                      <a:pos x="52" y="0"/>
                    </a:cxn>
                    <a:cxn ang="0">
                      <a:pos x="56" y="0"/>
                    </a:cxn>
                    <a:cxn ang="0">
                      <a:pos x="59" y="1"/>
                    </a:cxn>
                    <a:cxn ang="0">
                      <a:pos x="61" y="4"/>
                    </a:cxn>
                    <a:cxn ang="0">
                      <a:pos x="62" y="8"/>
                    </a:cxn>
                    <a:cxn ang="0">
                      <a:pos x="62" y="13"/>
                    </a:cxn>
                    <a:cxn ang="0">
                      <a:pos x="63" y="19"/>
                    </a:cxn>
                    <a:cxn ang="0">
                      <a:pos x="63" y="25"/>
                    </a:cxn>
                    <a:cxn ang="0">
                      <a:pos x="64" y="32"/>
                    </a:cxn>
                    <a:cxn ang="0">
                      <a:pos x="64" y="38"/>
                    </a:cxn>
                    <a:cxn ang="0">
                      <a:pos x="64" y="42"/>
                    </a:cxn>
                    <a:cxn ang="0">
                      <a:pos x="63" y="46"/>
                    </a:cxn>
                    <a:cxn ang="0">
                      <a:pos x="62" y="52"/>
                    </a:cxn>
                    <a:cxn ang="0">
                      <a:pos x="60" y="60"/>
                    </a:cxn>
                    <a:cxn ang="0">
                      <a:pos x="58" y="68"/>
                    </a:cxn>
                    <a:cxn ang="0">
                      <a:pos x="56" y="73"/>
                    </a:cxn>
                    <a:cxn ang="0">
                      <a:pos x="54" y="76"/>
                    </a:cxn>
                    <a:cxn ang="0">
                      <a:pos x="52" y="78"/>
                    </a:cxn>
                    <a:cxn ang="0">
                      <a:pos x="52" y="80"/>
                    </a:cxn>
                    <a:cxn ang="0">
                      <a:pos x="51" y="81"/>
                    </a:cxn>
                  </a:cxnLst>
                  <a:rect l="0" t="0" r="r" b="b"/>
                  <a:pathLst>
                    <a:path w="64" h="83">
                      <a:moveTo>
                        <a:pt x="51" y="81"/>
                      </a:moveTo>
                      <a:lnTo>
                        <a:pt x="46" y="83"/>
                      </a:lnTo>
                      <a:lnTo>
                        <a:pt x="40" y="83"/>
                      </a:lnTo>
                      <a:lnTo>
                        <a:pt x="34" y="83"/>
                      </a:lnTo>
                      <a:lnTo>
                        <a:pt x="30" y="81"/>
                      </a:lnTo>
                      <a:lnTo>
                        <a:pt x="27" y="78"/>
                      </a:lnTo>
                      <a:lnTo>
                        <a:pt x="22" y="73"/>
                      </a:lnTo>
                      <a:lnTo>
                        <a:pt x="17" y="68"/>
                      </a:lnTo>
                      <a:lnTo>
                        <a:pt x="13" y="63"/>
                      </a:lnTo>
                      <a:lnTo>
                        <a:pt x="9" y="60"/>
                      </a:lnTo>
                      <a:lnTo>
                        <a:pt x="5" y="55"/>
                      </a:lnTo>
                      <a:lnTo>
                        <a:pt x="1" y="51"/>
                      </a:lnTo>
                      <a:lnTo>
                        <a:pt x="0" y="47"/>
                      </a:lnTo>
                      <a:lnTo>
                        <a:pt x="1" y="42"/>
                      </a:lnTo>
                      <a:lnTo>
                        <a:pt x="4" y="37"/>
                      </a:lnTo>
                      <a:lnTo>
                        <a:pt x="9" y="30"/>
                      </a:lnTo>
                      <a:lnTo>
                        <a:pt x="16" y="23"/>
                      </a:lnTo>
                      <a:lnTo>
                        <a:pt x="21" y="20"/>
                      </a:lnTo>
                      <a:lnTo>
                        <a:pt x="25" y="16"/>
                      </a:lnTo>
                      <a:lnTo>
                        <a:pt x="30" y="13"/>
                      </a:lnTo>
                      <a:lnTo>
                        <a:pt x="35" y="9"/>
                      </a:lnTo>
                      <a:lnTo>
                        <a:pt x="40" y="7"/>
                      </a:lnTo>
                      <a:lnTo>
                        <a:pt x="43" y="4"/>
                      </a:lnTo>
                      <a:lnTo>
                        <a:pt x="47" y="2"/>
                      </a:lnTo>
                      <a:lnTo>
                        <a:pt x="49" y="1"/>
                      </a:lnTo>
                      <a:lnTo>
                        <a:pt x="52" y="0"/>
                      </a:lnTo>
                      <a:lnTo>
                        <a:pt x="56" y="0"/>
                      </a:lnTo>
                      <a:lnTo>
                        <a:pt x="59" y="1"/>
                      </a:lnTo>
                      <a:lnTo>
                        <a:pt x="61" y="4"/>
                      </a:lnTo>
                      <a:lnTo>
                        <a:pt x="62" y="8"/>
                      </a:lnTo>
                      <a:lnTo>
                        <a:pt x="62" y="13"/>
                      </a:lnTo>
                      <a:lnTo>
                        <a:pt x="63" y="19"/>
                      </a:lnTo>
                      <a:lnTo>
                        <a:pt x="63" y="25"/>
                      </a:lnTo>
                      <a:lnTo>
                        <a:pt x="64" y="32"/>
                      </a:lnTo>
                      <a:lnTo>
                        <a:pt x="64" y="38"/>
                      </a:lnTo>
                      <a:lnTo>
                        <a:pt x="64" y="42"/>
                      </a:lnTo>
                      <a:lnTo>
                        <a:pt x="63" y="46"/>
                      </a:lnTo>
                      <a:lnTo>
                        <a:pt x="62" y="52"/>
                      </a:lnTo>
                      <a:lnTo>
                        <a:pt x="60" y="60"/>
                      </a:lnTo>
                      <a:lnTo>
                        <a:pt x="58" y="68"/>
                      </a:lnTo>
                      <a:lnTo>
                        <a:pt x="56" y="73"/>
                      </a:lnTo>
                      <a:lnTo>
                        <a:pt x="54" y="76"/>
                      </a:lnTo>
                      <a:lnTo>
                        <a:pt x="52" y="78"/>
                      </a:lnTo>
                      <a:lnTo>
                        <a:pt x="52" y="80"/>
                      </a:lnTo>
                      <a:lnTo>
                        <a:pt x="51" y="81"/>
                      </a:lnTo>
                    </a:path>
                  </a:pathLst>
                </a:custGeom>
                <a:noFill/>
                <a:ln w="19050" cmpd="sng">
                  <a:solidFill>
                    <a:schemeClr val="tx1"/>
                  </a:solidFill>
                  <a:prstDash val="solid"/>
                  <a:round/>
                  <a:headEnd/>
                  <a:tailEnd/>
                </a:ln>
              </p:spPr>
              <p:txBody>
                <a:bodyPr/>
                <a:lstStyle/>
                <a:p>
                  <a:endParaRPr lang="el-GR"/>
                </a:p>
              </p:txBody>
            </p:sp>
            <p:sp>
              <p:nvSpPr>
                <p:cNvPr id="58501" name="Freeform 133"/>
                <p:cNvSpPr>
                  <a:spLocks/>
                </p:cNvSpPr>
                <p:nvPr/>
              </p:nvSpPr>
              <p:spPr bwMode="auto">
                <a:xfrm>
                  <a:off x="1959" y="890"/>
                  <a:ext cx="182" cy="138"/>
                </a:xfrm>
                <a:custGeom>
                  <a:avLst/>
                  <a:gdLst/>
                  <a:ahLst/>
                  <a:cxnLst>
                    <a:cxn ang="0">
                      <a:pos x="0" y="20"/>
                    </a:cxn>
                    <a:cxn ang="0">
                      <a:pos x="4" y="15"/>
                    </a:cxn>
                    <a:cxn ang="0">
                      <a:pos x="9" y="11"/>
                    </a:cxn>
                    <a:cxn ang="0">
                      <a:pos x="13" y="6"/>
                    </a:cxn>
                    <a:cxn ang="0">
                      <a:pos x="18" y="3"/>
                    </a:cxn>
                    <a:cxn ang="0">
                      <a:pos x="22" y="1"/>
                    </a:cxn>
                    <a:cxn ang="0">
                      <a:pos x="26" y="0"/>
                    </a:cxn>
                    <a:cxn ang="0">
                      <a:pos x="28" y="1"/>
                    </a:cxn>
                    <a:cxn ang="0">
                      <a:pos x="29" y="6"/>
                    </a:cxn>
                    <a:cxn ang="0">
                      <a:pos x="28" y="13"/>
                    </a:cxn>
                    <a:cxn ang="0">
                      <a:pos x="28" y="18"/>
                    </a:cxn>
                    <a:cxn ang="0">
                      <a:pos x="28" y="21"/>
                    </a:cxn>
                    <a:cxn ang="0">
                      <a:pos x="28" y="22"/>
                    </a:cxn>
                  </a:cxnLst>
                  <a:rect l="0" t="0" r="r" b="b"/>
                  <a:pathLst>
                    <a:path w="29" h="22">
                      <a:moveTo>
                        <a:pt x="0" y="20"/>
                      </a:moveTo>
                      <a:lnTo>
                        <a:pt x="4" y="15"/>
                      </a:lnTo>
                      <a:lnTo>
                        <a:pt x="9" y="11"/>
                      </a:lnTo>
                      <a:lnTo>
                        <a:pt x="13" y="6"/>
                      </a:lnTo>
                      <a:lnTo>
                        <a:pt x="18" y="3"/>
                      </a:lnTo>
                      <a:lnTo>
                        <a:pt x="22" y="1"/>
                      </a:lnTo>
                      <a:lnTo>
                        <a:pt x="26" y="0"/>
                      </a:lnTo>
                      <a:lnTo>
                        <a:pt x="28" y="1"/>
                      </a:lnTo>
                      <a:lnTo>
                        <a:pt x="29" y="6"/>
                      </a:lnTo>
                      <a:lnTo>
                        <a:pt x="28" y="13"/>
                      </a:lnTo>
                      <a:lnTo>
                        <a:pt x="28" y="18"/>
                      </a:lnTo>
                      <a:lnTo>
                        <a:pt x="28" y="21"/>
                      </a:lnTo>
                      <a:lnTo>
                        <a:pt x="28" y="22"/>
                      </a:lnTo>
                    </a:path>
                  </a:pathLst>
                </a:custGeom>
                <a:noFill/>
                <a:ln w="19050" cmpd="sng">
                  <a:solidFill>
                    <a:schemeClr val="tx1"/>
                  </a:solidFill>
                  <a:prstDash val="solid"/>
                  <a:round/>
                  <a:headEnd/>
                  <a:tailEnd/>
                </a:ln>
              </p:spPr>
              <p:txBody>
                <a:bodyPr/>
                <a:lstStyle/>
                <a:p>
                  <a:endParaRPr lang="el-GR"/>
                </a:p>
              </p:txBody>
            </p:sp>
          </p:grpSp>
          <p:grpSp>
            <p:nvGrpSpPr>
              <p:cNvPr id="27" name="Group 134"/>
              <p:cNvGrpSpPr>
                <a:grpSpLocks/>
              </p:cNvGrpSpPr>
              <p:nvPr/>
            </p:nvGrpSpPr>
            <p:grpSpPr bwMode="auto">
              <a:xfrm flipH="1">
                <a:off x="2717" y="82"/>
                <a:ext cx="595" cy="438"/>
                <a:chOff x="2179" y="221"/>
                <a:chExt cx="595" cy="438"/>
              </a:xfrm>
            </p:grpSpPr>
            <p:grpSp>
              <p:nvGrpSpPr>
                <p:cNvPr id="28" name="Group 135"/>
                <p:cNvGrpSpPr>
                  <a:grpSpLocks/>
                </p:cNvGrpSpPr>
                <p:nvPr/>
              </p:nvGrpSpPr>
              <p:grpSpPr bwMode="auto">
                <a:xfrm>
                  <a:off x="2432" y="221"/>
                  <a:ext cx="342" cy="346"/>
                  <a:chOff x="2235" y="614"/>
                  <a:chExt cx="547" cy="553"/>
                </a:xfrm>
              </p:grpSpPr>
              <p:sp>
                <p:nvSpPr>
                  <p:cNvPr id="58504" name="Freeform 136"/>
                  <p:cNvSpPr>
                    <a:spLocks/>
                  </p:cNvSpPr>
                  <p:nvPr/>
                </p:nvSpPr>
                <p:spPr bwMode="auto">
                  <a:xfrm>
                    <a:off x="2235" y="614"/>
                    <a:ext cx="547" cy="553"/>
                  </a:xfrm>
                  <a:custGeom>
                    <a:avLst/>
                    <a:gdLst/>
                    <a:ahLst/>
                    <a:cxnLst>
                      <a:cxn ang="0">
                        <a:pos x="21" y="10"/>
                      </a:cxn>
                      <a:cxn ang="0">
                        <a:pos x="30" y="8"/>
                      </a:cxn>
                      <a:cxn ang="0">
                        <a:pos x="38" y="6"/>
                      </a:cxn>
                      <a:cxn ang="0">
                        <a:pos x="44" y="5"/>
                      </a:cxn>
                      <a:cxn ang="0">
                        <a:pos x="49" y="4"/>
                      </a:cxn>
                      <a:cxn ang="0">
                        <a:pos x="55" y="3"/>
                      </a:cxn>
                      <a:cxn ang="0">
                        <a:pos x="64" y="1"/>
                      </a:cxn>
                      <a:cxn ang="0">
                        <a:pos x="72" y="0"/>
                      </a:cxn>
                      <a:cxn ang="0">
                        <a:pos x="78" y="0"/>
                      </a:cxn>
                      <a:cxn ang="0">
                        <a:pos x="81" y="1"/>
                      </a:cxn>
                      <a:cxn ang="0">
                        <a:pos x="85" y="2"/>
                      </a:cxn>
                      <a:cxn ang="0">
                        <a:pos x="87" y="5"/>
                      </a:cxn>
                      <a:cxn ang="0">
                        <a:pos x="87" y="10"/>
                      </a:cxn>
                      <a:cxn ang="0">
                        <a:pos x="87" y="14"/>
                      </a:cxn>
                      <a:cxn ang="0">
                        <a:pos x="85" y="18"/>
                      </a:cxn>
                      <a:cxn ang="0">
                        <a:pos x="84" y="23"/>
                      </a:cxn>
                      <a:cxn ang="0">
                        <a:pos x="82" y="27"/>
                      </a:cxn>
                      <a:cxn ang="0">
                        <a:pos x="80" y="32"/>
                      </a:cxn>
                      <a:cxn ang="0">
                        <a:pos x="79" y="36"/>
                      </a:cxn>
                      <a:cxn ang="0">
                        <a:pos x="77" y="40"/>
                      </a:cxn>
                      <a:cxn ang="0">
                        <a:pos x="75" y="43"/>
                      </a:cxn>
                      <a:cxn ang="0">
                        <a:pos x="72" y="50"/>
                      </a:cxn>
                      <a:cxn ang="0">
                        <a:pos x="69" y="59"/>
                      </a:cxn>
                      <a:cxn ang="0">
                        <a:pos x="66" y="66"/>
                      </a:cxn>
                      <a:cxn ang="0">
                        <a:pos x="63" y="71"/>
                      </a:cxn>
                      <a:cxn ang="0">
                        <a:pos x="60" y="74"/>
                      </a:cxn>
                      <a:cxn ang="0">
                        <a:pos x="56" y="78"/>
                      </a:cxn>
                      <a:cxn ang="0">
                        <a:pos x="52" y="82"/>
                      </a:cxn>
                      <a:cxn ang="0">
                        <a:pos x="49" y="85"/>
                      </a:cxn>
                      <a:cxn ang="0">
                        <a:pos x="46" y="86"/>
                      </a:cxn>
                      <a:cxn ang="0">
                        <a:pos x="44" y="88"/>
                      </a:cxn>
                      <a:cxn ang="0">
                        <a:pos x="40" y="88"/>
                      </a:cxn>
                      <a:cxn ang="0">
                        <a:pos x="36" y="88"/>
                      </a:cxn>
                      <a:cxn ang="0">
                        <a:pos x="30" y="85"/>
                      </a:cxn>
                      <a:cxn ang="0">
                        <a:pos x="24" y="80"/>
                      </a:cxn>
                      <a:cxn ang="0">
                        <a:pos x="18" y="75"/>
                      </a:cxn>
                      <a:cxn ang="0">
                        <a:pos x="15" y="71"/>
                      </a:cxn>
                      <a:cxn ang="0">
                        <a:pos x="12" y="68"/>
                      </a:cxn>
                      <a:cxn ang="0">
                        <a:pos x="8" y="63"/>
                      </a:cxn>
                      <a:cxn ang="0">
                        <a:pos x="5" y="57"/>
                      </a:cxn>
                      <a:cxn ang="0">
                        <a:pos x="3" y="50"/>
                      </a:cxn>
                      <a:cxn ang="0">
                        <a:pos x="2" y="46"/>
                      </a:cxn>
                      <a:cxn ang="0">
                        <a:pos x="1" y="42"/>
                      </a:cxn>
                      <a:cxn ang="0">
                        <a:pos x="1" y="38"/>
                      </a:cxn>
                      <a:cxn ang="0">
                        <a:pos x="0" y="34"/>
                      </a:cxn>
                      <a:cxn ang="0">
                        <a:pos x="0" y="30"/>
                      </a:cxn>
                      <a:cxn ang="0">
                        <a:pos x="0" y="26"/>
                      </a:cxn>
                      <a:cxn ang="0">
                        <a:pos x="1" y="23"/>
                      </a:cxn>
                      <a:cxn ang="0">
                        <a:pos x="2" y="20"/>
                      </a:cxn>
                      <a:cxn ang="0">
                        <a:pos x="8" y="16"/>
                      </a:cxn>
                      <a:cxn ang="0">
                        <a:pos x="14" y="13"/>
                      </a:cxn>
                      <a:cxn ang="0">
                        <a:pos x="19" y="11"/>
                      </a:cxn>
                      <a:cxn ang="0">
                        <a:pos x="21" y="10"/>
                      </a:cxn>
                    </a:cxnLst>
                    <a:rect l="0" t="0" r="r" b="b"/>
                    <a:pathLst>
                      <a:path w="87" h="88">
                        <a:moveTo>
                          <a:pt x="21" y="10"/>
                        </a:moveTo>
                        <a:lnTo>
                          <a:pt x="30" y="8"/>
                        </a:lnTo>
                        <a:lnTo>
                          <a:pt x="38" y="6"/>
                        </a:lnTo>
                        <a:lnTo>
                          <a:pt x="44" y="5"/>
                        </a:lnTo>
                        <a:lnTo>
                          <a:pt x="49" y="4"/>
                        </a:lnTo>
                        <a:lnTo>
                          <a:pt x="55" y="3"/>
                        </a:lnTo>
                        <a:lnTo>
                          <a:pt x="64" y="1"/>
                        </a:lnTo>
                        <a:lnTo>
                          <a:pt x="72" y="0"/>
                        </a:lnTo>
                        <a:lnTo>
                          <a:pt x="78" y="0"/>
                        </a:lnTo>
                        <a:lnTo>
                          <a:pt x="81" y="1"/>
                        </a:lnTo>
                        <a:lnTo>
                          <a:pt x="85" y="2"/>
                        </a:lnTo>
                        <a:lnTo>
                          <a:pt x="87" y="5"/>
                        </a:lnTo>
                        <a:lnTo>
                          <a:pt x="87" y="10"/>
                        </a:lnTo>
                        <a:lnTo>
                          <a:pt x="87" y="14"/>
                        </a:lnTo>
                        <a:lnTo>
                          <a:pt x="85" y="18"/>
                        </a:lnTo>
                        <a:lnTo>
                          <a:pt x="84" y="23"/>
                        </a:lnTo>
                        <a:lnTo>
                          <a:pt x="82" y="27"/>
                        </a:lnTo>
                        <a:lnTo>
                          <a:pt x="80" y="32"/>
                        </a:lnTo>
                        <a:lnTo>
                          <a:pt x="79" y="36"/>
                        </a:lnTo>
                        <a:lnTo>
                          <a:pt x="77" y="40"/>
                        </a:lnTo>
                        <a:lnTo>
                          <a:pt x="75" y="43"/>
                        </a:lnTo>
                        <a:lnTo>
                          <a:pt x="72" y="50"/>
                        </a:lnTo>
                        <a:lnTo>
                          <a:pt x="69" y="59"/>
                        </a:lnTo>
                        <a:lnTo>
                          <a:pt x="66" y="66"/>
                        </a:lnTo>
                        <a:lnTo>
                          <a:pt x="63" y="71"/>
                        </a:lnTo>
                        <a:lnTo>
                          <a:pt x="60" y="74"/>
                        </a:lnTo>
                        <a:lnTo>
                          <a:pt x="56" y="78"/>
                        </a:lnTo>
                        <a:lnTo>
                          <a:pt x="52" y="82"/>
                        </a:lnTo>
                        <a:lnTo>
                          <a:pt x="49" y="85"/>
                        </a:lnTo>
                        <a:lnTo>
                          <a:pt x="46" y="86"/>
                        </a:lnTo>
                        <a:lnTo>
                          <a:pt x="44" y="88"/>
                        </a:lnTo>
                        <a:lnTo>
                          <a:pt x="40" y="88"/>
                        </a:lnTo>
                        <a:lnTo>
                          <a:pt x="36" y="88"/>
                        </a:lnTo>
                        <a:lnTo>
                          <a:pt x="30" y="85"/>
                        </a:lnTo>
                        <a:lnTo>
                          <a:pt x="24" y="80"/>
                        </a:lnTo>
                        <a:lnTo>
                          <a:pt x="18" y="75"/>
                        </a:lnTo>
                        <a:lnTo>
                          <a:pt x="15" y="71"/>
                        </a:lnTo>
                        <a:lnTo>
                          <a:pt x="12" y="68"/>
                        </a:lnTo>
                        <a:lnTo>
                          <a:pt x="8" y="63"/>
                        </a:lnTo>
                        <a:lnTo>
                          <a:pt x="5" y="57"/>
                        </a:lnTo>
                        <a:lnTo>
                          <a:pt x="3" y="50"/>
                        </a:lnTo>
                        <a:lnTo>
                          <a:pt x="2" y="46"/>
                        </a:lnTo>
                        <a:lnTo>
                          <a:pt x="1" y="42"/>
                        </a:lnTo>
                        <a:lnTo>
                          <a:pt x="1" y="38"/>
                        </a:lnTo>
                        <a:lnTo>
                          <a:pt x="0" y="34"/>
                        </a:lnTo>
                        <a:lnTo>
                          <a:pt x="0" y="30"/>
                        </a:lnTo>
                        <a:lnTo>
                          <a:pt x="0" y="26"/>
                        </a:lnTo>
                        <a:lnTo>
                          <a:pt x="1" y="23"/>
                        </a:lnTo>
                        <a:lnTo>
                          <a:pt x="2" y="20"/>
                        </a:lnTo>
                        <a:lnTo>
                          <a:pt x="8" y="16"/>
                        </a:lnTo>
                        <a:lnTo>
                          <a:pt x="14" y="13"/>
                        </a:lnTo>
                        <a:lnTo>
                          <a:pt x="19" y="11"/>
                        </a:lnTo>
                        <a:lnTo>
                          <a:pt x="21" y="10"/>
                        </a:lnTo>
                        <a:close/>
                      </a:path>
                    </a:pathLst>
                  </a:custGeom>
                  <a:noFill/>
                  <a:ln w="19050" cmpd="sng">
                    <a:solidFill>
                      <a:schemeClr val="tx1"/>
                    </a:solidFill>
                    <a:round/>
                    <a:headEnd/>
                    <a:tailEnd/>
                  </a:ln>
                </p:spPr>
                <p:txBody>
                  <a:bodyPr/>
                  <a:lstStyle/>
                  <a:p>
                    <a:endParaRPr lang="el-GR"/>
                  </a:p>
                </p:txBody>
              </p:sp>
              <p:sp>
                <p:nvSpPr>
                  <p:cNvPr id="58505" name="Freeform 137"/>
                  <p:cNvSpPr>
                    <a:spLocks/>
                  </p:cNvSpPr>
                  <p:nvPr/>
                </p:nvSpPr>
                <p:spPr bwMode="auto">
                  <a:xfrm>
                    <a:off x="2235" y="614"/>
                    <a:ext cx="547" cy="553"/>
                  </a:xfrm>
                  <a:custGeom>
                    <a:avLst/>
                    <a:gdLst/>
                    <a:ahLst/>
                    <a:cxnLst>
                      <a:cxn ang="0">
                        <a:pos x="21" y="10"/>
                      </a:cxn>
                      <a:cxn ang="0">
                        <a:pos x="30" y="8"/>
                      </a:cxn>
                      <a:cxn ang="0">
                        <a:pos x="38" y="6"/>
                      </a:cxn>
                      <a:cxn ang="0">
                        <a:pos x="44" y="5"/>
                      </a:cxn>
                      <a:cxn ang="0">
                        <a:pos x="49" y="4"/>
                      </a:cxn>
                      <a:cxn ang="0">
                        <a:pos x="55" y="3"/>
                      </a:cxn>
                      <a:cxn ang="0">
                        <a:pos x="64" y="1"/>
                      </a:cxn>
                      <a:cxn ang="0">
                        <a:pos x="72" y="0"/>
                      </a:cxn>
                      <a:cxn ang="0">
                        <a:pos x="78" y="0"/>
                      </a:cxn>
                      <a:cxn ang="0">
                        <a:pos x="81" y="1"/>
                      </a:cxn>
                      <a:cxn ang="0">
                        <a:pos x="85" y="2"/>
                      </a:cxn>
                      <a:cxn ang="0">
                        <a:pos x="87" y="5"/>
                      </a:cxn>
                      <a:cxn ang="0">
                        <a:pos x="87" y="10"/>
                      </a:cxn>
                      <a:cxn ang="0">
                        <a:pos x="87" y="14"/>
                      </a:cxn>
                      <a:cxn ang="0">
                        <a:pos x="85" y="18"/>
                      </a:cxn>
                      <a:cxn ang="0">
                        <a:pos x="84" y="23"/>
                      </a:cxn>
                      <a:cxn ang="0">
                        <a:pos x="82" y="27"/>
                      </a:cxn>
                      <a:cxn ang="0">
                        <a:pos x="80" y="32"/>
                      </a:cxn>
                      <a:cxn ang="0">
                        <a:pos x="79" y="36"/>
                      </a:cxn>
                      <a:cxn ang="0">
                        <a:pos x="77" y="40"/>
                      </a:cxn>
                      <a:cxn ang="0">
                        <a:pos x="75" y="43"/>
                      </a:cxn>
                      <a:cxn ang="0">
                        <a:pos x="72" y="50"/>
                      </a:cxn>
                      <a:cxn ang="0">
                        <a:pos x="69" y="59"/>
                      </a:cxn>
                      <a:cxn ang="0">
                        <a:pos x="66" y="66"/>
                      </a:cxn>
                      <a:cxn ang="0">
                        <a:pos x="63" y="71"/>
                      </a:cxn>
                      <a:cxn ang="0">
                        <a:pos x="60" y="74"/>
                      </a:cxn>
                      <a:cxn ang="0">
                        <a:pos x="56" y="78"/>
                      </a:cxn>
                      <a:cxn ang="0">
                        <a:pos x="52" y="82"/>
                      </a:cxn>
                      <a:cxn ang="0">
                        <a:pos x="49" y="85"/>
                      </a:cxn>
                      <a:cxn ang="0">
                        <a:pos x="46" y="86"/>
                      </a:cxn>
                      <a:cxn ang="0">
                        <a:pos x="44" y="88"/>
                      </a:cxn>
                      <a:cxn ang="0">
                        <a:pos x="40" y="88"/>
                      </a:cxn>
                      <a:cxn ang="0">
                        <a:pos x="36" y="88"/>
                      </a:cxn>
                      <a:cxn ang="0">
                        <a:pos x="30" y="85"/>
                      </a:cxn>
                      <a:cxn ang="0">
                        <a:pos x="24" y="80"/>
                      </a:cxn>
                      <a:cxn ang="0">
                        <a:pos x="18" y="75"/>
                      </a:cxn>
                      <a:cxn ang="0">
                        <a:pos x="15" y="71"/>
                      </a:cxn>
                      <a:cxn ang="0">
                        <a:pos x="12" y="68"/>
                      </a:cxn>
                      <a:cxn ang="0">
                        <a:pos x="8" y="63"/>
                      </a:cxn>
                      <a:cxn ang="0">
                        <a:pos x="5" y="57"/>
                      </a:cxn>
                      <a:cxn ang="0">
                        <a:pos x="3" y="50"/>
                      </a:cxn>
                      <a:cxn ang="0">
                        <a:pos x="2" y="46"/>
                      </a:cxn>
                      <a:cxn ang="0">
                        <a:pos x="1" y="42"/>
                      </a:cxn>
                      <a:cxn ang="0">
                        <a:pos x="1" y="38"/>
                      </a:cxn>
                      <a:cxn ang="0">
                        <a:pos x="0" y="34"/>
                      </a:cxn>
                      <a:cxn ang="0">
                        <a:pos x="0" y="30"/>
                      </a:cxn>
                      <a:cxn ang="0">
                        <a:pos x="0" y="26"/>
                      </a:cxn>
                      <a:cxn ang="0">
                        <a:pos x="1" y="23"/>
                      </a:cxn>
                      <a:cxn ang="0">
                        <a:pos x="2" y="20"/>
                      </a:cxn>
                      <a:cxn ang="0">
                        <a:pos x="8" y="16"/>
                      </a:cxn>
                      <a:cxn ang="0">
                        <a:pos x="14" y="13"/>
                      </a:cxn>
                      <a:cxn ang="0">
                        <a:pos x="19" y="11"/>
                      </a:cxn>
                      <a:cxn ang="0">
                        <a:pos x="21" y="10"/>
                      </a:cxn>
                    </a:cxnLst>
                    <a:rect l="0" t="0" r="r" b="b"/>
                    <a:pathLst>
                      <a:path w="87" h="88">
                        <a:moveTo>
                          <a:pt x="21" y="10"/>
                        </a:moveTo>
                        <a:lnTo>
                          <a:pt x="30" y="8"/>
                        </a:lnTo>
                        <a:lnTo>
                          <a:pt x="38" y="6"/>
                        </a:lnTo>
                        <a:lnTo>
                          <a:pt x="44" y="5"/>
                        </a:lnTo>
                        <a:lnTo>
                          <a:pt x="49" y="4"/>
                        </a:lnTo>
                        <a:lnTo>
                          <a:pt x="55" y="3"/>
                        </a:lnTo>
                        <a:lnTo>
                          <a:pt x="64" y="1"/>
                        </a:lnTo>
                        <a:lnTo>
                          <a:pt x="72" y="0"/>
                        </a:lnTo>
                        <a:lnTo>
                          <a:pt x="78" y="0"/>
                        </a:lnTo>
                        <a:lnTo>
                          <a:pt x="81" y="1"/>
                        </a:lnTo>
                        <a:lnTo>
                          <a:pt x="85" y="2"/>
                        </a:lnTo>
                        <a:lnTo>
                          <a:pt x="87" y="5"/>
                        </a:lnTo>
                        <a:lnTo>
                          <a:pt x="87" y="10"/>
                        </a:lnTo>
                        <a:lnTo>
                          <a:pt x="87" y="14"/>
                        </a:lnTo>
                        <a:lnTo>
                          <a:pt x="85" y="18"/>
                        </a:lnTo>
                        <a:lnTo>
                          <a:pt x="84" y="23"/>
                        </a:lnTo>
                        <a:lnTo>
                          <a:pt x="82" y="27"/>
                        </a:lnTo>
                        <a:lnTo>
                          <a:pt x="80" y="32"/>
                        </a:lnTo>
                        <a:lnTo>
                          <a:pt x="79" y="36"/>
                        </a:lnTo>
                        <a:lnTo>
                          <a:pt x="77" y="40"/>
                        </a:lnTo>
                        <a:lnTo>
                          <a:pt x="75" y="43"/>
                        </a:lnTo>
                        <a:lnTo>
                          <a:pt x="72" y="50"/>
                        </a:lnTo>
                        <a:lnTo>
                          <a:pt x="69" y="59"/>
                        </a:lnTo>
                        <a:lnTo>
                          <a:pt x="66" y="66"/>
                        </a:lnTo>
                        <a:lnTo>
                          <a:pt x="63" y="71"/>
                        </a:lnTo>
                        <a:lnTo>
                          <a:pt x="60" y="74"/>
                        </a:lnTo>
                        <a:lnTo>
                          <a:pt x="56" y="78"/>
                        </a:lnTo>
                        <a:lnTo>
                          <a:pt x="52" y="82"/>
                        </a:lnTo>
                        <a:lnTo>
                          <a:pt x="49" y="85"/>
                        </a:lnTo>
                        <a:lnTo>
                          <a:pt x="46" y="86"/>
                        </a:lnTo>
                        <a:lnTo>
                          <a:pt x="44" y="88"/>
                        </a:lnTo>
                        <a:lnTo>
                          <a:pt x="40" y="88"/>
                        </a:lnTo>
                        <a:lnTo>
                          <a:pt x="36" y="88"/>
                        </a:lnTo>
                        <a:lnTo>
                          <a:pt x="30" y="85"/>
                        </a:lnTo>
                        <a:lnTo>
                          <a:pt x="24" y="80"/>
                        </a:lnTo>
                        <a:lnTo>
                          <a:pt x="18" y="75"/>
                        </a:lnTo>
                        <a:lnTo>
                          <a:pt x="15" y="71"/>
                        </a:lnTo>
                        <a:lnTo>
                          <a:pt x="12" y="68"/>
                        </a:lnTo>
                        <a:lnTo>
                          <a:pt x="8" y="63"/>
                        </a:lnTo>
                        <a:lnTo>
                          <a:pt x="5" y="57"/>
                        </a:lnTo>
                        <a:lnTo>
                          <a:pt x="3" y="50"/>
                        </a:lnTo>
                        <a:lnTo>
                          <a:pt x="2" y="46"/>
                        </a:lnTo>
                        <a:lnTo>
                          <a:pt x="1" y="42"/>
                        </a:lnTo>
                        <a:lnTo>
                          <a:pt x="1" y="38"/>
                        </a:lnTo>
                        <a:lnTo>
                          <a:pt x="0" y="34"/>
                        </a:lnTo>
                        <a:lnTo>
                          <a:pt x="0" y="30"/>
                        </a:lnTo>
                        <a:lnTo>
                          <a:pt x="0" y="26"/>
                        </a:lnTo>
                        <a:lnTo>
                          <a:pt x="1" y="23"/>
                        </a:lnTo>
                        <a:lnTo>
                          <a:pt x="2" y="20"/>
                        </a:lnTo>
                        <a:lnTo>
                          <a:pt x="8" y="16"/>
                        </a:lnTo>
                        <a:lnTo>
                          <a:pt x="14" y="13"/>
                        </a:lnTo>
                        <a:lnTo>
                          <a:pt x="19" y="11"/>
                        </a:lnTo>
                        <a:lnTo>
                          <a:pt x="21" y="10"/>
                        </a:lnTo>
                      </a:path>
                    </a:pathLst>
                  </a:custGeom>
                  <a:noFill/>
                  <a:ln w="19050" cmpd="sng">
                    <a:solidFill>
                      <a:schemeClr val="tx1"/>
                    </a:solidFill>
                    <a:prstDash val="solid"/>
                    <a:round/>
                    <a:headEnd/>
                    <a:tailEnd/>
                  </a:ln>
                </p:spPr>
                <p:txBody>
                  <a:bodyPr/>
                  <a:lstStyle/>
                  <a:p>
                    <a:endParaRPr lang="el-GR"/>
                  </a:p>
                </p:txBody>
              </p:sp>
              <p:sp>
                <p:nvSpPr>
                  <p:cNvPr id="58506" name="Freeform 138"/>
                  <p:cNvSpPr>
                    <a:spLocks/>
                  </p:cNvSpPr>
                  <p:nvPr/>
                </p:nvSpPr>
                <p:spPr bwMode="auto">
                  <a:xfrm>
                    <a:off x="2336" y="721"/>
                    <a:ext cx="352" cy="207"/>
                  </a:xfrm>
                  <a:custGeom>
                    <a:avLst/>
                    <a:gdLst/>
                    <a:ahLst/>
                    <a:cxnLst>
                      <a:cxn ang="0">
                        <a:pos x="5" y="33"/>
                      </a:cxn>
                      <a:cxn ang="0">
                        <a:pos x="3" y="30"/>
                      </a:cxn>
                      <a:cxn ang="0">
                        <a:pos x="1" y="25"/>
                      </a:cxn>
                      <a:cxn ang="0">
                        <a:pos x="0" y="21"/>
                      </a:cxn>
                      <a:cxn ang="0">
                        <a:pos x="1" y="17"/>
                      </a:cxn>
                      <a:cxn ang="0">
                        <a:pos x="5" y="14"/>
                      </a:cxn>
                      <a:cxn ang="0">
                        <a:pos x="12" y="11"/>
                      </a:cxn>
                      <a:cxn ang="0">
                        <a:pos x="19" y="9"/>
                      </a:cxn>
                      <a:cxn ang="0">
                        <a:pos x="24" y="7"/>
                      </a:cxn>
                      <a:cxn ang="0">
                        <a:pos x="30" y="5"/>
                      </a:cxn>
                      <a:cxn ang="0">
                        <a:pos x="39" y="3"/>
                      </a:cxn>
                      <a:cxn ang="0">
                        <a:pos x="47" y="1"/>
                      </a:cxn>
                      <a:cxn ang="0">
                        <a:pos x="51" y="0"/>
                      </a:cxn>
                      <a:cxn ang="0">
                        <a:pos x="53" y="1"/>
                      </a:cxn>
                      <a:cxn ang="0">
                        <a:pos x="55" y="2"/>
                      </a:cxn>
                      <a:cxn ang="0">
                        <a:pos x="56" y="3"/>
                      </a:cxn>
                      <a:cxn ang="0">
                        <a:pos x="56" y="5"/>
                      </a:cxn>
                    </a:cxnLst>
                    <a:rect l="0" t="0" r="r" b="b"/>
                    <a:pathLst>
                      <a:path w="56" h="33">
                        <a:moveTo>
                          <a:pt x="5" y="33"/>
                        </a:moveTo>
                        <a:lnTo>
                          <a:pt x="3" y="30"/>
                        </a:lnTo>
                        <a:lnTo>
                          <a:pt x="1" y="25"/>
                        </a:lnTo>
                        <a:lnTo>
                          <a:pt x="0" y="21"/>
                        </a:lnTo>
                        <a:lnTo>
                          <a:pt x="1" y="17"/>
                        </a:lnTo>
                        <a:lnTo>
                          <a:pt x="5" y="14"/>
                        </a:lnTo>
                        <a:lnTo>
                          <a:pt x="12" y="11"/>
                        </a:lnTo>
                        <a:lnTo>
                          <a:pt x="19" y="9"/>
                        </a:lnTo>
                        <a:lnTo>
                          <a:pt x="24" y="7"/>
                        </a:lnTo>
                        <a:lnTo>
                          <a:pt x="30" y="5"/>
                        </a:lnTo>
                        <a:lnTo>
                          <a:pt x="39" y="3"/>
                        </a:lnTo>
                        <a:lnTo>
                          <a:pt x="47" y="1"/>
                        </a:lnTo>
                        <a:lnTo>
                          <a:pt x="51" y="0"/>
                        </a:lnTo>
                        <a:lnTo>
                          <a:pt x="53" y="1"/>
                        </a:lnTo>
                        <a:lnTo>
                          <a:pt x="55" y="2"/>
                        </a:lnTo>
                        <a:lnTo>
                          <a:pt x="56" y="3"/>
                        </a:lnTo>
                        <a:lnTo>
                          <a:pt x="56" y="5"/>
                        </a:lnTo>
                      </a:path>
                    </a:pathLst>
                  </a:custGeom>
                  <a:noFill/>
                  <a:ln w="19050" cmpd="sng">
                    <a:solidFill>
                      <a:schemeClr val="tx1"/>
                    </a:solidFill>
                    <a:prstDash val="solid"/>
                    <a:round/>
                    <a:headEnd/>
                    <a:tailEnd/>
                  </a:ln>
                </p:spPr>
                <p:txBody>
                  <a:bodyPr/>
                  <a:lstStyle/>
                  <a:p>
                    <a:endParaRPr lang="el-GR"/>
                  </a:p>
                </p:txBody>
              </p:sp>
            </p:grpSp>
            <p:grpSp>
              <p:nvGrpSpPr>
                <p:cNvPr id="29" name="Group 139"/>
                <p:cNvGrpSpPr>
                  <a:grpSpLocks/>
                </p:cNvGrpSpPr>
                <p:nvPr/>
              </p:nvGrpSpPr>
              <p:grpSpPr bwMode="auto">
                <a:xfrm>
                  <a:off x="2179" y="340"/>
                  <a:ext cx="246" cy="319"/>
                  <a:chOff x="1833" y="752"/>
                  <a:chExt cx="402" cy="522"/>
                </a:xfrm>
              </p:grpSpPr>
              <p:sp>
                <p:nvSpPr>
                  <p:cNvPr id="58508" name="Freeform 140"/>
                  <p:cNvSpPr>
                    <a:spLocks/>
                  </p:cNvSpPr>
                  <p:nvPr/>
                </p:nvSpPr>
                <p:spPr bwMode="auto">
                  <a:xfrm>
                    <a:off x="1833" y="752"/>
                    <a:ext cx="402" cy="522"/>
                  </a:xfrm>
                  <a:custGeom>
                    <a:avLst/>
                    <a:gdLst/>
                    <a:ahLst/>
                    <a:cxnLst>
                      <a:cxn ang="0">
                        <a:pos x="51" y="81"/>
                      </a:cxn>
                      <a:cxn ang="0">
                        <a:pos x="46" y="83"/>
                      </a:cxn>
                      <a:cxn ang="0">
                        <a:pos x="40" y="83"/>
                      </a:cxn>
                      <a:cxn ang="0">
                        <a:pos x="34" y="83"/>
                      </a:cxn>
                      <a:cxn ang="0">
                        <a:pos x="30" y="81"/>
                      </a:cxn>
                      <a:cxn ang="0">
                        <a:pos x="27" y="78"/>
                      </a:cxn>
                      <a:cxn ang="0">
                        <a:pos x="22" y="73"/>
                      </a:cxn>
                      <a:cxn ang="0">
                        <a:pos x="17" y="68"/>
                      </a:cxn>
                      <a:cxn ang="0">
                        <a:pos x="13" y="63"/>
                      </a:cxn>
                      <a:cxn ang="0">
                        <a:pos x="9" y="60"/>
                      </a:cxn>
                      <a:cxn ang="0">
                        <a:pos x="5" y="55"/>
                      </a:cxn>
                      <a:cxn ang="0">
                        <a:pos x="1" y="51"/>
                      </a:cxn>
                      <a:cxn ang="0">
                        <a:pos x="0" y="47"/>
                      </a:cxn>
                      <a:cxn ang="0">
                        <a:pos x="1" y="42"/>
                      </a:cxn>
                      <a:cxn ang="0">
                        <a:pos x="4" y="37"/>
                      </a:cxn>
                      <a:cxn ang="0">
                        <a:pos x="9" y="30"/>
                      </a:cxn>
                      <a:cxn ang="0">
                        <a:pos x="16" y="23"/>
                      </a:cxn>
                      <a:cxn ang="0">
                        <a:pos x="21" y="20"/>
                      </a:cxn>
                      <a:cxn ang="0">
                        <a:pos x="25" y="16"/>
                      </a:cxn>
                      <a:cxn ang="0">
                        <a:pos x="30" y="13"/>
                      </a:cxn>
                      <a:cxn ang="0">
                        <a:pos x="35" y="9"/>
                      </a:cxn>
                      <a:cxn ang="0">
                        <a:pos x="40" y="7"/>
                      </a:cxn>
                      <a:cxn ang="0">
                        <a:pos x="43" y="4"/>
                      </a:cxn>
                      <a:cxn ang="0">
                        <a:pos x="47" y="2"/>
                      </a:cxn>
                      <a:cxn ang="0">
                        <a:pos x="49" y="1"/>
                      </a:cxn>
                      <a:cxn ang="0">
                        <a:pos x="52" y="0"/>
                      </a:cxn>
                      <a:cxn ang="0">
                        <a:pos x="56" y="0"/>
                      </a:cxn>
                      <a:cxn ang="0">
                        <a:pos x="59" y="1"/>
                      </a:cxn>
                      <a:cxn ang="0">
                        <a:pos x="61" y="4"/>
                      </a:cxn>
                      <a:cxn ang="0">
                        <a:pos x="62" y="8"/>
                      </a:cxn>
                      <a:cxn ang="0">
                        <a:pos x="62" y="13"/>
                      </a:cxn>
                      <a:cxn ang="0">
                        <a:pos x="63" y="19"/>
                      </a:cxn>
                      <a:cxn ang="0">
                        <a:pos x="63" y="25"/>
                      </a:cxn>
                      <a:cxn ang="0">
                        <a:pos x="64" y="32"/>
                      </a:cxn>
                      <a:cxn ang="0">
                        <a:pos x="64" y="38"/>
                      </a:cxn>
                      <a:cxn ang="0">
                        <a:pos x="64" y="42"/>
                      </a:cxn>
                      <a:cxn ang="0">
                        <a:pos x="63" y="46"/>
                      </a:cxn>
                      <a:cxn ang="0">
                        <a:pos x="62" y="52"/>
                      </a:cxn>
                      <a:cxn ang="0">
                        <a:pos x="60" y="60"/>
                      </a:cxn>
                      <a:cxn ang="0">
                        <a:pos x="58" y="68"/>
                      </a:cxn>
                      <a:cxn ang="0">
                        <a:pos x="56" y="73"/>
                      </a:cxn>
                      <a:cxn ang="0">
                        <a:pos x="54" y="76"/>
                      </a:cxn>
                      <a:cxn ang="0">
                        <a:pos x="52" y="78"/>
                      </a:cxn>
                      <a:cxn ang="0">
                        <a:pos x="52" y="80"/>
                      </a:cxn>
                      <a:cxn ang="0">
                        <a:pos x="51" y="81"/>
                      </a:cxn>
                    </a:cxnLst>
                    <a:rect l="0" t="0" r="r" b="b"/>
                    <a:pathLst>
                      <a:path w="64" h="83">
                        <a:moveTo>
                          <a:pt x="51" y="81"/>
                        </a:moveTo>
                        <a:lnTo>
                          <a:pt x="46" y="83"/>
                        </a:lnTo>
                        <a:lnTo>
                          <a:pt x="40" y="83"/>
                        </a:lnTo>
                        <a:lnTo>
                          <a:pt x="34" y="83"/>
                        </a:lnTo>
                        <a:lnTo>
                          <a:pt x="30" y="81"/>
                        </a:lnTo>
                        <a:lnTo>
                          <a:pt x="27" y="78"/>
                        </a:lnTo>
                        <a:lnTo>
                          <a:pt x="22" y="73"/>
                        </a:lnTo>
                        <a:lnTo>
                          <a:pt x="17" y="68"/>
                        </a:lnTo>
                        <a:lnTo>
                          <a:pt x="13" y="63"/>
                        </a:lnTo>
                        <a:lnTo>
                          <a:pt x="9" y="60"/>
                        </a:lnTo>
                        <a:lnTo>
                          <a:pt x="5" y="55"/>
                        </a:lnTo>
                        <a:lnTo>
                          <a:pt x="1" y="51"/>
                        </a:lnTo>
                        <a:lnTo>
                          <a:pt x="0" y="47"/>
                        </a:lnTo>
                        <a:lnTo>
                          <a:pt x="1" y="42"/>
                        </a:lnTo>
                        <a:lnTo>
                          <a:pt x="4" y="37"/>
                        </a:lnTo>
                        <a:lnTo>
                          <a:pt x="9" y="30"/>
                        </a:lnTo>
                        <a:lnTo>
                          <a:pt x="16" y="23"/>
                        </a:lnTo>
                        <a:lnTo>
                          <a:pt x="21" y="20"/>
                        </a:lnTo>
                        <a:lnTo>
                          <a:pt x="25" y="16"/>
                        </a:lnTo>
                        <a:lnTo>
                          <a:pt x="30" y="13"/>
                        </a:lnTo>
                        <a:lnTo>
                          <a:pt x="35" y="9"/>
                        </a:lnTo>
                        <a:lnTo>
                          <a:pt x="40" y="7"/>
                        </a:lnTo>
                        <a:lnTo>
                          <a:pt x="43" y="4"/>
                        </a:lnTo>
                        <a:lnTo>
                          <a:pt x="47" y="2"/>
                        </a:lnTo>
                        <a:lnTo>
                          <a:pt x="49" y="1"/>
                        </a:lnTo>
                        <a:lnTo>
                          <a:pt x="52" y="0"/>
                        </a:lnTo>
                        <a:lnTo>
                          <a:pt x="56" y="0"/>
                        </a:lnTo>
                        <a:lnTo>
                          <a:pt x="59" y="1"/>
                        </a:lnTo>
                        <a:lnTo>
                          <a:pt x="61" y="4"/>
                        </a:lnTo>
                        <a:lnTo>
                          <a:pt x="62" y="8"/>
                        </a:lnTo>
                        <a:lnTo>
                          <a:pt x="62" y="13"/>
                        </a:lnTo>
                        <a:lnTo>
                          <a:pt x="63" y="19"/>
                        </a:lnTo>
                        <a:lnTo>
                          <a:pt x="63" y="25"/>
                        </a:lnTo>
                        <a:lnTo>
                          <a:pt x="64" y="32"/>
                        </a:lnTo>
                        <a:lnTo>
                          <a:pt x="64" y="38"/>
                        </a:lnTo>
                        <a:lnTo>
                          <a:pt x="64" y="42"/>
                        </a:lnTo>
                        <a:lnTo>
                          <a:pt x="63" y="46"/>
                        </a:lnTo>
                        <a:lnTo>
                          <a:pt x="62" y="52"/>
                        </a:lnTo>
                        <a:lnTo>
                          <a:pt x="60" y="60"/>
                        </a:lnTo>
                        <a:lnTo>
                          <a:pt x="58" y="68"/>
                        </a:lnTo>
                        <a:lnTo>
                          <a:pt x="56" y="73"/>
                        </a:lnTo>
                        <a:lnTo>
                          <a:pt x="54" y="76"/>
                        </a:lnTo>
                        <a:lnTo>
                          <a:pt x="52" y="78"/>
                        </a:lnTo>
                        <a:lnTo>
                          <a:pt x="52" y="80"/>
                        </a:lnTo>
                        <a:lnTo>
                          <a:pt x="51" y="81"/>
                        </a:lnTo>
                        <a:close/>
                      </a:path>
                    </a:pathLst>
                  </a:custGeom>
                  <a:noFill/>
                  <a:ln w="19050" cmpd="sng">
                    <a:solidFill>
                      <a:schemeClr val="tx1"/>
                    </a:solidFill>
                    <a:round/>
                    <a:headEnd/>
                    <a:tailEnd/>
                  </a:ln>
                </p:spPr>
                <p:txBody>
                  <a:bodyPr/>
                  <a:lstStyle/>
                  <a:p>
                    <a:endParaRPr lang="el-GR"/>
                  </a:p>
                </p:txBody>
              </p:sp>
              <p:sp>
                <p:nvSpPr>
                  <p:cNvPr id="58509" name="Freeform 141"/>
                  <p:cNvSpPr>
                    <a:spLocks/>
                  </p:cNvSpPr>
                  <p:nvPr/>
                </p:nvSpPr>
                <p:spPr bwMode="auto">
                  <a:xfrm>
                    <a:off x="1833" y="752"/>
                    <a:ext cx="402" cy="522"/>
                  </a:xfrm>
                  <a:custGeom>
                    <a:avLst/>
                    <a:gdLst/>
                    <a:ahLst/>
                    <a:cxnLst>
                      <a:cxn ang="0">
                        <a:pos x="51" y="81"/>
                      </a:cxn>
                      <a:cxn ang="0">
                        <a:pos x="46" y="83"/>
                      </a:cxn>
                      <a:cxn ang="0">
                        <a:pos x="40" y="83"/>
                      </a:cxn>
                      <a:cxn ang="0">
                        <a:pos x="34" y="83"/>
                      </a:cxn>
                      <a:cxn ang="0">
                        <a:pos x="30" y="81"/>
                      </a:cxn>
                      <a:cxn ang="0">
                        <a:pos x="27" y="78"/>
                      </a:cxn>
                      <a:cxn ang="0">
                        <a:pos x="22" y="73"/>
                      </a:cxn>
                      <a:cxn ang="0">
                        <a:pos x="17" y="68"/>
                      </a:cxn>
                      <a:cxn ang="0">
                        <a:pos x="13" y="63"/>
                      </a:cxn>
                      <a:cxn ang="0">
                        <a:pos x="9" y="60"/>
                      </a:cxn>
                      <a:cxn ang="0">
                        <a:pos x="5" y="55"/>
                      </a:cxn>
                      <a:cxn ang="0">
                        <a:pos x="1" y="51"/>
                      </a:cxn>
                      <a:cxn ang="0">
                        <a:pos x="0" y="47"/>
                      </a:cxn>
                      <a:cxn ang="0">
                        <a:pos x="1" y="42"/>
                      </a:cxn>
                      <a:cxn ang="0">
                        <a:pos x="4" y="37"/>
                      </a:cxn>
                      <a:cxn ang="0">
                        <a:pos x="9" y="30"/>
                      </a:cxn>
                      <a:cxn ang="0">
                        <a:pos x="16" y="23"/>
                      </a:cxn>
                      <a:cxn ang="0">
                        <a:pos x="21" y="20"/>
                      </a:cxn>
                      <a:cxn ang="0">
                        <a:pos x="25" y="16"/>
                      </a:cxn>
                      <a:cxn ang="0">
                        <a:pos x="30" y="13"/>
                      </a:cxn>
                      <a:cxn ang="0">
                        <a:pos x="35" y="9"/>
                      </a:cxn>
                      <a:cxn ang="0">
                        <a:pos x="40" y="7"/>
                      </a:cxn>
                      <a:cxn ang="0">
                        <a:pos x="43" y="4"/>
                      </a:cxn>
                      <a:cxn ang="0">
                        <a:pos x="47" y="2"/>
                      </a:cxn>
                      <a:cxn ang="0">
                        <a:pos x="49" y="1"/>
                      </a:cxn>
                      <a:cxn ang="0">
                        <a:pos x="52" y="0"/>
                      </a:cxn>
                      <a:cxn ang="0">
                        <a:pos x="56" y="0"/>
                      </a:cxn>
                      <a:cxn ang="0">
                        <a:pos x="59" y="1"/>
                      </a:cxn>
                      <a:cxn ang="0">
                        <a:pos x="61" y="4"/>
                      </a:cxn>
                      <a:cxn ang="0">
                        <a:pos x="62" y="8"/>
                      </a:cxn>
                      <a:cxn ang="0">
                        <a:pos x="62" y="13"/>
                      </a:cxn>
                      <a:cxn ang="0">
                        <a:pos x="63" y="19"/>
                      </a:cxn>
                      <a:cxn ang="0">
                        <a:pos x="63" y="25"/>
                      </a:cxn>
                      <a:cxn ang="0">
                        <a:pos x="64" y="32"/>
                      </a:cxn>
                      <a:cxn ang="0">
                        <a:pos x="64" y="38"/>
                      </a:cxn>
                      <a:cxn ang="0">
                        <a:pos x="64" y="42"/>
                      </a:cxn>
                      <a:cxn ang="0">
                        <a:pos x="63" y="46"/>
                      </a:cxn>
                      <a:cxn ang="0">
                        <a:pos x="62" y="52"/>
                      </a:cxn>
                      <a:cxn ang="0">
                        <a:pos x="60" y="60"/>
                      </a:cxn>
                      <a:cxn ang="0">
                        <a:pos x="58" y="68"/>
                      </a:cxn>
                      <a:cxn ang="0">
                        <a:pos x="56" y="73"/>
                      </a:cxn>
                      <a:cxn ang="0">
                        <a:pos x="54" y="76"/>
                      </a:cxn>
                      <a:cxn ang="0">
                        <a:pos x="52" y="78"/>
                      </a:cxn>
                      <a:cxn ang="0">
                        <a:pos x="52" y="80"/>
                      </a:cxn>
                      <a:cxn ang="0">
                        <a:pos x="51" y="81"/>
                      </a:cxn>
                    </a:cxnLst>
                    <a:rect l="0" t="0" r="r" b="b"/>
                    <a:pathLst>
                      <a:path w="64" h="83">
                        <a:moveTo>
                          <a:pt x="51" y="81"/>
                        </a:moveTo>
                        <a:lnTo>
                          <a:pt x="46" y="83"/>
                        </a:lnTo>
                        <a:lnTo>
                          <a:pt x="40" y="83"/>
                        </a:lnTo>
                        <a:lnTo>
                          <a:pt x="34" y="83"/>
                        </a:lnTo>
                        <a:lnTo>
                          <a:pt x="30" y="81"/>
                        </a:lnTo>
                        <a:lnTo>
                          <a:pt x="27" y="78"/>
                        </a:lnTo>
                        <a:lnTo>
                          <a:pt x="22" y="73"/>
                        </a:lnTo>
                        <a:lnTo>
                          <a:pt x="17" y="68"/>
                        </a:lnTo>
                        <a:lnTo>
                          <a:pt x="13" y="63"/>
                        </a:lnTo>
                        <a:lnTo>
                          <a:pt x="9" y="60"/>
                        </a:lnTo>
                        <a:lnTo>
                          <a:pt x="5" y="55"/>
                        </a:lnTo>
                        <a:lnTo>
                          <a:pt x="1" y="51"/>
                        </a:lnTo>
                        <a:lnTo>
                          <a:pt x="0" y="47"/>
                        </a:lnTo>
                        <a:lnTo>
                          <a:pt x="1" y="42"/>
                        </a:lnTo>
                        <a:lnTo>
                          <a:pt x="4" y="37"/>
                        </a:lnTo>
                        <a:lnTo>
                          <a:pt x="9" y="30"/>
                        </a:lnTo>
                        <a:lnTo>
                          <a:pt x="16" y="23"/>
                        </a:lnTo>
                        <a:lnTo>
                          <a:pt x="21" y="20"/>
                        </a:lnTo>
                        <a:lnTo>
                          <a:pt x="25" y="16"/>
                        </a:lnTo>
                        <a:lnTo>
                          <a:pt x="30" y="13"/>
                        </a:lnTo>
                        <a:lnTo>
                          <a:pt x="35" y="9"/>
                        </a:lnTo>
                        <a:lnTo>
                          <a:pt x="40" y="7"/>
                        </a:lnTo>
                        <a:lnTo>
                          <a:pt x="43" y="4"/>
                        </a:lnTo>
                        <a:lnTo>
                          <a:pt x="47" y="2"/>
                        </a:lnTo>
                        <a:lnTo>
                          <a:pt x="49" y="1"/>
                        </a:lnTo>
                        <a:lnTo>
                          <a:pt x="52" y="0"/>
                        </a:lnTo>
                        <a:lnTo>
                          <a:pt x="56" y="0"/>
                        </a:lnTo>
                        <a:lnTo>
                          <a:pt x="59" y="1"/>
                        </a:lnTo>
                        <a:lnTo>
                          <a:pt x="61" y="4"/>
                        </a:lnTo>
                        <a:lnTo>
                          <a:pt x="62" y="8"/>
                        </a:lnTo>
                        <a:lnTo>
                          <a:pt x="62" y="13"/>
                        </a:lnTo>
                        <a:lnTo>
                          <a:pt x="63" y="19"/>
                        </a:lnTo>
                        <a:lnTo>
                          <a:pt x="63" y="25"/>
                        </a:lnTo>
                        <a:lnTo>
                          <a:pt x="64" y="32"/>
                        </a:lnTo>
                        <a:lnTo>
                          <a:pt x="64" y="38"/>
                        </a:lnTo>
                        <a:lnTo>
                          <a:pt x="64" y="42"/>
                        </a:lnTo>
                        <a:lnTo>
                          <a:pt x="63" y="46"/>
                        </a:lnTo>
                        <a:lnTo>
                          <a:pt x="62" y="52"/>
                        </a:lnTo>
                        <a:lnTo>
                          <a:pt x="60" y="60"/>
                        </a:lnTo>
                        <a:lnTo>
                          <a:pt x="58" y="68"/>
                        </a:lnTo>
                        <a:lnTo>
                          <a:pt x="56" y="73"/>
                        </a:lnTo>
                        <a:lnTo>
                          <a:pt x="54" y="76"/>
                        </a:lnTo>
                        <a:lnTo>
                          <a:pt x="52" y="78"/>
                        </a:lnTo>
                        <a:lnTo>
                          <a:pt x="52" y="80"/>
                        </a:lnTo>
                        <a:lnTo>
                          <a:pt x="51" y="81"/>
                        </a:lnTo>
                      </a:path>
                    </a:pathLst>
                  </a:custGeom>
                  <a:noFill/>
                  <a:ln w="19050" cmpd="sng">
                    <a:solidFill>
                      <a:schemeClr val="tx1"/>
                    </a:solidFill>
                    <a:prstDash val="solid"/>
                    <a:round/>
                    <a:headEnd/>
                    <a:tailEnd/>
                  </a:ln>
                </p:spPr>
                <p:txBody>
                  <a:bodyPr/>
                  <a:lstStyle/>
                  <a:p>
                    <a:endParaRPr lang="el-GR"/>
                  </a:p>
                </p:txBody>
              </p:sp>
              <p:sp>
                <p:nvSpPr>
                  <p:cNvPr id="58510" name="Freeform 142"/>
                  <p:cNvSpPr>
                    <a:spLocks/>
                  </p:cNvSpPr>
                  <p:nvPr/>
                </p:nvSpPr>
                <p:spPr bwMode="auto">
                  <a:xfrm>
                    <a:off x="1959" y="890"/>
                    <a:ext cx="182" cy="138"/>
                  </a:xfrm>
                  <a:custGeom>
                    <a:avLst/>
                    <a:gdLst/>
                    <a:ahLst/>
                    <a:cxnLst>
                      <a:cxn ang="0">
                        <a:pos x="0" y="20"/>
                      </a:cxn>
                      <a:cxn ang="0">
                        <a:pos x="4" y="15"/>
                      </a:cxn>
                      <a:cxn ang="0">
                        <a:pos x="9" y="11"/>
                      </a:cxn>
                      <a:cxn ang="0">
                        <a:pos x="13" y="6"/>
                      </a:cxn>
                      <a:cxn ang="0">
                        <a:pos x="18" y="3"/>
                      </a:cxn>
                      <a:cxn ang="0">
                        <a:pos x="22" y="1"/>
                      </a:cxn>
                      <a:cxn ang="0">
                        <a:pos x="26" y="0"/>
                      </a:cxn>
                      <a:cxn ang="0">
                        <a:pos x="28" y="1"/>
                      </a:cxn>
                      <a:cxn ang="0">
                        <a:pos x="29" y="6"/>
                      </a:cxn>
                      <a:cxn ang="0">
                        <a:pos x="28" y="13"/>
                      </a:cxn>
                      <a:cxn ang="0">
                        <a:pos x="28" y="18"/>
                      </a:cxn>
                      <a:cxn ang="0">
                        <a:pos x="28" y="21"/>
                      </a:cxn>
                      <a:cxn ang="0">
                        <a:pos x="28" y="22"/>
                      </a:cxn>
                    </a:cxnLst>
                    <a:rect l="0" t="0" r="r" b="b"/>
                    <a:pathLst>
                      <a:path w="29" h="22">
                        <a:moveTo>
                          <a:pt x="0" y="20"/>
                        </a:moveTo>
                        <a:lnTo>
                          <a:pt x="4" y="15"/>
                        </a:lnTo>
                        <a:lnTo>
                          <a:pt x="9" y="11"/>
                        </a:lnTo>
                        <a:lnTo>
                          <a:pt x="13" y="6"/>
                        </a:lnTo>
                        <a:lnTo>
                          <a:pt x="18" y="3"/>
                        </a:lnTo>
                        <a:lnTo>
                          <a:pt x="22" y="1"/>
                        </a:lnTo>
                        <a:lnTo>
                          <a:pt x="26" y="0"/>
                        </a:lnTo>
                        <a:lnTo>
                          <a:pt x="28" y="1"/>
                        </a:lnTo>
                        <a:lnTo>
                          <a:pt x="29" y="6"/>
                        </a:lnTo>
                        <a:lnTo>
                          <a:pt x="28" y="13"/>
                        </a:lnTo>
                        <a:lnTo>
                          <a:pt x="28" y="18"/>
                        </a:lnTo>
                        <a:lnTo>
                          <a:pt x="28" y="21"/>
                        </a:lnTo>
                        <a:lnTo>
                          <a:pt x="28" y="22"/>
                        </a:lnTo>
                      </a:path>
                    </a:pathLst>
                  </a:custGeom>
                  <a:noFill/>
                  <a:ln w="19050" cmpd="sng">
                    <a:solidFill>
                      <a:schemeClr val="tx1"/>
                    </a:solidFill>
                    <a:prstDash val="solid"/>
                    <a:round/>
                    <a:headEnd/>
                    <a:tailEnd/>
                  </a:ln>
                </p:spPr>
                <p:txBody>
                  <a:bodyPr/>
                  <a:lstStyle/>
                  <a:p>
                    <a:endParaRPr lang="el-GR"/>
                  </a:p>
                </p:txBody>
              </p:sp>
            </p:grpSp>
          </p:grpSp>
          <p:grpSp>
            <p:nvGrpSpPr>
              <p:cNvPr id="30" name="Group 143"/>
              <p:cNvGrpSpPr>
                <a:grpSpLocks/>
              </p:cNvGrpSpPr>
              <p:nvPr/>
            </p:nvGrpSpPr>
            <p:grpSpPr bwMode="auto">
              <a:xfrm>
                <a:off x="1886" y="445"/>
                <a:ext cx="336" cy="319"/>
                <a:chOff x="1613" y="1154"/>
                <a:chExt cx="377" cy="358"/>
              </a:xfrm>
            </p:grpSpPr>
            <p:sp>
              <p:nvSpPr>
                <p:cNvPr id="58512" name="Freeform 144"/>
                <p:cNvSpPr>
                  <a:spLocks/>
                </p:cNvSpPr>
                <p:nvPr/>
              </p:nvSpPr>
              <p:spPr bwMode="auto">
                <a:xfrm>
                  <a:off x="1613" y="1154"/>
                  <a:ext cx="377" cy="358"/>
                </a:xfrm>
                <a:custGeom>
                  <a:avLst/>
                  <a:gdLst/>
                  <a:ahLst/>
                  <a:cxnLst>
                    <a:cxn ang="0">
                      <a:pos x="4" y="6"/>
                    </a:cxn>
                    <a:cxn ang="0">
                      <a:pos x="8" y="3"/>
                    </a:cxn>
                    <a:cxn ang="0">
                      <a:pos x="13" y="2"/>
                    </a:cxn>
                    <a:cxn ang="0">
                      <a:pos x="18" y="1"/>
                    </a:cxn>
                    <a:cxn ang="0">
                      <a:pos x="24" y="0"/>
                    </a:cxn>
                    <a:cxn ang="0">
                      <a:pos x="31" y="0"/>
                    </a:cxn>
                    <a:cxn ang="0">
                      <a:pos x="37" y="0"/>
                    </a:cxn>
                    <a:cxn ang="0">
                      <a:pos x="43" y="1"/>
                    </a:cxn>
                    <a:cxn ang="0">
                      <a:pos x="49" y="2"/>
                    </a:cxn>
                    <a:cxn ang="0">
                      <a:pos x="56" y="6"/>
                    </a:cxn>
                    <a:cxn ang="0">
                      <a:pos x="58" y="13"/>
                    </a:cxn>
                    <a:cxn ang="0">
                      <a:pos x="58" y="20"/>
                    </a:cxn>
                    <a:cxn ang="0">
                      <a:pos x="58" y="26"/>
                    </a:cxn>
                    <a:cxn ang="0">
                      <a:pos x="59" y="31"/>
                    </a:cxn>
                    <a:cxn ang="0">
                      <a:pos x="60" y="38"/>
                    </a:cxn>
                    <a:cxn ang="0">
                      <a:pos x="59" y="44"/>
                    </a:cxn>
                    <a:cxn ang="0">
                      <a:pos x="58" y="48"/>
                    </a:cxn>
                    <a:cxn ang="0">
                      <a:pos x="56" y="50"/>
                    </a:cxn>
                    <a:cxn ang="0">
                      <a:pos x="52" y="51"/>
                    </a:cxn>
                    <a:cxn ang="0">
                      <a:pos x="48" y="52"/>
                    </a:cxn>
                    <a:cxn ang="0">
                      <a:pos x="42" y="54"/>
                    </a:cxn>
                    <a:cxn ang="0">
                      <a:pos x="36" y="55"/>
                    </a:cxn>
                    <a:cxn ang="0">
                      <a:pos x="31" y="57"/>
                    </a:cxn>
                    <a:cxn ang="0">
                      <a:pos x="26" y="57"/>
                    </a:cxn>
                    <a:cxn ang="0">
                      <a:pos x="22" y="57"/>
                    </a:cxn>
                    <a:cxn ang="0">
                      <a:pos x="16" y="55"/>
                    </a:cxn>
                    <a:cxn ang="0">
                      <a:pos x="11" y="53"/>
                    </a:cxn>
                    <a:cxn ang="0">
                      <a:pos x="6" y="47"/>
                    </a:cxn>
                    <a:cxn ang="0">
                      <a:pos x="2" y="35"/>
                    </a:cxn>
                    <a:cxn ang="0">
                      <a:pos x="0" y="21"/>
                    </a:cxn>
                    <a:cxn ang="0">
                      <a:pos x="1" y="12"/>
                    </a:cxn>
                    <a:cxn ang="0">
                      <a:pos x="3" y="7"/>
                    </a:cxn>
                    <a:cxn ang="0">
                      <a:pos x="4" y="6"/>
                    </a:cxn>
                  </a:cxnLst>
                  <a:rect l="0" t="0" r="r" b="b"/>
                  <a:pathLst>
                    <a:path w="60" h="57">
                      <a:moveTo>
                        <a:pt x="4" y="6"/>
                      </a:moveTo>
                      <a:lnTo>
                        <a:pt x="8" y="3"/>
                      </a:lnTo>
                      <a:lnTo>
                        <a:pt x="13" y="2"/>
                      </a:lnTo>
                      <a:lnTo>
                        <a:pt x="18" y="1"/>
                      </a:lnTo>
                      <a:lnTo>
                        <a:pt x="24" y="0"/>
                      </a:lnTo>
                      <a:lnTo>
                        <a:pt x="31" y="0"/>
                      </a:lnTo>
                      <a:lnTo>
                        <a:pt x="37" y="0"/>
                      </a:lnTo>
                      <a:lnTo>
                        <a:pt x="43" y="1"/>
                      </a:lnTo>
                      <a:lnTo>
                        <a:pt x="49" y="2"/>
                      </a:lnTo>
                      <a:lnTo>
                        <a:pt x="56" y="6"/>
                      </a:lnTo>
                      <a:lnTo>
                        <a:pt x="58" y="13"/>
                      </a:lnTo>
                      <a:lnTo>
                        <a:pt x="58" y="20"/>
                      </a:lnTo>
                      <a:lnTo>
                        <a:pt x="58" y="26"/>
                      </a:lnTo>
                      <a:lnTo>
                        <a:pt x="59" y="31"/>
                      </a:lnTo>
                      <a:lnTo>
                        <a:pt x="60" y="38"/>
                      </a:lnTo>
                      <a:lnTo>
                        <a:pt x="59" y="44"/>
                      </a:lnTo>
                      <a:lnTo>
                        <a:pt x="58" y="48"/>
                      </a:lnTo>
                      <a:lnTo>
                        <a:pt x="56" y="50"/>
                      </a:lnTo>
                      <a:lnTo>
                        <a:pt x="52" y="51"/>
                      </a:lnTo>
                      <a:lnTo>
                        <a:pt x="48" y="52"/>
                      </a:lnTo>
                      <a:lnTo>
                        <a:pt x="42" y="54"/>
                      </a:lnTo>
                      <a:lnTo>
                        <a:pt x="36" y="55"/>
                      </a:lnTo>
                      <a:lnTo>
                        <a:pt x="31" y="57"/>
                      </a:lnTo>
                      <a:lnTo>
                        <a:pt x="26" y="57"/>
                      </a:lnTo>
                      <a:lnTo>
                        <a:pt x="22" y="57"/>
                      </a:lnTo>
                      <a:lnTo>
                        <a:pt x="16" y="55"/>
                      </a:lnTo>
                      <a:lnTo>
                        <a:pt x="11" y="53"/>
                      </a:lnTo>
                      <a:lnTo>
                        <a:pt x="6" y="47"/>
                      </a:lnTo>
                      <a:lnTo>
                        <a:pt x="2" y="35"/>
                      </a:lnTo>
                      <a:lnTo>
                        <a:pt x="0" y="21"/>
                      </a:lnTo>
                      <a:lnTo>
                        <a:pt x="1" y="12"/>
                      </a:lnTo>
                      <a:lnTo>
                        <a:pt x="3" y="7"/>
                      </a:lnTo>
                      <a:lnTo>
                        <a:pt x="4" y="6"/>
                      </a:lnTo>
                      <a:close/>
                    </a:path>
                  </a:pathLst>
                </a:custGeom>
                <a:noFill/>
                <a:ln w="19050" cmpd="sng">
                  <a:solidFill>
                    <a:schemeClr val="tx1"/>
                  </a:solidFill>
                  <a:round/>
                  <a:headEnd/>
                  <a:tailEnd/>
                </a:ln>
              </p:spPr>
              <p:txBody>
                <a:bodyPr/>
                <a:lstStyle/>
                <a:p>
                  <a:endParaRPr lang="el-GR"/>
                </a:p>
              </p:txBody>
            </p:sp>
            <p:sp>
              <p:nvSpPr>
                <p:cNvPr id="58513" name="Freeform 145"/>
                <p:cNvSpPr>
                  <a:spLocks/>
                </p:cNvSpPr>
                <p:nvPr/>
              </p:nvSpPr>
              <p:spPr bwMode="auto">
                <a:xfrm>
                  <a:off x="1613" y="1154"/>
                  <a:ext cx="377" cy="358"/>
                </a:xfrm>
                <a:custGeom>
                  <a:avLst/>
                  <a:gdLst/>
                  <a:ahLst/>
                  <a:cxnLst>
                    <a:cxn ang="0">
                      <a:pos x="4" y="6"/>
                    </a:cxn>
                    <a:cxn ang="0">
                      <a:pos x="8" y="3"/>
                    </a:cxn>
                    <a:cxn ang="0">
                      <a:pos x="13" y="2"/>
                    </a:cxn>
                    <a:cxn ang="0">
                      <a:pos x="18" y="1"/>
                    </a:cxn>
                    <a:cxn ang="0">
                      <a:pos x="24" y="0"/>
                    </a:cxn>
                    <a:cxn ang="0">
                      <a:pos x="31" y="0"/>
                    </a:cxn>
                    <a:cxn ang="0">
                      <a:pos x="37" y="0"/>
                    </a:cxn>
                    <a:cxn ang="0">
                      <a:pos x="43" y="1"/>
                    </a:cxn>
                    <a:cxn ang="0">
                      <a:pos x="49" y="2"/>
                    </a:cxn>
                    <a:cxn ang="0">
                      <a:pos x="56" y="6"/>
                    </a:cxn>
                    <a:cxn ang="0">
                      <a:pos x="58" y="13"/>
                    </a:cxn>
                    <a:cxn ang="0">
                      <a:pos x="58" y="20"/>
                    </a:cxn>
                    <a:cxn ang="0">
                      <a:pos x="58" y="26"/>
                    </a:cxn>
                    <a:cxn ang="0">
                      <a:pos x="59" y="31"/>
                    </a:cxn>
                    <a:cxn ang="0">
                      <a:pos x="60" y="38"/>
                    </a:cxn>
                    <a:cxn ang="0">
                      <a:pos x="59" y="44"/>
                    </a:cxn>
                    <a:cxn ang="0">
                      <a:pos x="58" y="48"/>
                    </a:cxn>
                    <a:cxn ang="0">
                      <a:pos x="56" y="50"/>
                    </a:cxn>
                    <a:cxn ang="0">
                      <a:pos x="52" y="51"/>
                    </a:cxn>
                    <a:cxn ang="0">
                      <a:pos x="48" y="52"/>
                    </a:cxn>
                    <a:cxn ang="0">
                      <a:pos x="42" y="54"/>
                    </a:cxn>
                    <a:cxn ang="0">
                      <a:pos x="36" y="55"/>
                    </a:cxn>
                    <a:cxn ang="0">
                      <a:pos x="31" y="57"/>
                    </a:cxn>
                    <a:cxn ang="0">
                      <a:pos x="26" y="57"/>
                    </a:cxn>
                    <a:cxn ang="0">
                      <a:pos x="22" y="57"/>
                    </a:cxn>
                    <a:cxn ang="0">
                      <a:pos x="16" y="55"/>
                    </a:cxn>
                    <a:cxn ang="0">
                      <a:pos x="11" y="53"/>
                    </a:cxn>
                    <a:cxn ang="0">
                      <a:pos x="6" y="47"/>
                    </a:cxn>
                    <a:cxn ang="0">
                      <a:pos x="2" y="35"/>
                    </a:cxn>
                    <a:cxn ang="0">
                      <a:pos x="0" y="21"/>
                    </a:cxn>
                    <a:cxn ang="0">
                      <a:pos x="1" y="12"/>
                    </a:cxn>
                    <a:cxn ang="0">
                      <a:pos x="3" y="7"/>
                    </a:cxn>
                    <a:cxn ang="0">
                      <a:pos x="4" y="6"/>
                    </a:cxn>
                  </a:cxnLst>
                  <a:rect l="0" t="0" r="r" b="b"/>
                  <a:pathLst>
                    <a:path w="60" h="57">
                      <a:moveTo>
                        <a:pt x="4" y="6"/>
                      </a:moveTo>
                      <a:lnTo>
                        <a:pt x="8" y="3"/>
                      </a:lnTo>
                      <a:lnTo>
                        <a:pt x="13" y="2"/>
                      </a:lnTo>
                      <a:lnTo>
                        <a:pt x="18" y="1"/>
                      </a:lnTo>
                      <a:lnTo>
                        <a:pt x="24" y="0"/>
                      </a:lnTo>
                      <a:lnTo>
                        <a:pt x="31" y="0"/>
                      </a:lnTo>
                      <a:lnTo>
                        <a:pt x="37" y="0"/>
                      </a:lnTo>
                      <a:lnTo>
                        <a:pt x="43" y="1"/>
                      </a:lnTo>
                      <a:lnTo>
                        <a:pt x="49" y="2"/>
                      </a:lnTo>
                      <a:lnTo>
                        <a:pt x="56" y="6"/>
                      </a:lnTo>
                      <a:lnTo>
                        <a:pt x="58" y="13"/>
                      </a:lnTo>
                      <a:lnTo>
                        <a:pt x="58" y="20"/>
                      </a:lnTo>
                      <a:lnTo>
                        <a:pt x="58" y="26"/>
                      </a:lnTo>
                      <a:lnTo>
                        <a:pt x="59" y="31"/>
                      </a:lnTo>
                      <a:lnTo>
                        <a:pt x="60" y="38"/>
                      </a:lnTo>
                      <a:lnTo>
                        <a:pt x="59" y="44"/>
                      </a:lnTo>
                      <a:lnTo>
                        <a:pt x="58" y="48"/>
                      </a:lnTo>
                      <a:lnTo>
                        <a:pt x="56" y="50"/>
                      </a:lnTo>
                      <a:lnTo>
                        <a:pt x="52" y="51"/>
                      </a:lnTo>
                      <a:lnTo>
                        <a:pt x="48" y="52"/>
                      </a:lnTo>
                      <a:lnTo>
                        <a:pt x="42" y="54"/>
                      </a:lnTo>
                      <a:lnTo>
                        <a:pt x="36" y="55"/>
                      </a:lnTo>
                      <a:lnTo>
                        <a:pt x="31" y="57"/>
                      </a:lnTo>
                      <a:lnTo>
                        <a:pt x="26" y="57"/>
                      </a:lnTo>
                      <a:lnTo>
                        <a:pt x="22" y="57"/>
                      </a:lnTo>
                      <a:lnTo>
                        <a:pt x="16" y="55"/>
                      </a:lnTo>
                      <a:lnTo>
                        <a:pt x="11" y="53"/>
                      </a:lnTo>
                      <a:lnTo>
                        <a:pt x="6" y="47"/>
                      </a:lnTo>
                      <a:lnTo>
                        <a:pt x="2" y="35"/>
                      </a:lnTo>
                      <a:lnTo>
                        <a:pt x="0" y="21"/>
                      </a:lnTo>
                      <a:lnTo>
                        <a:pt x="1" y="12"/>
                      </a:lnTo>
                      <a:lnTo>
                        <a:pt x="3" y="7"/>
                      </a:lnTo>
                      <a:lnTo>
                        <a:pt x="4" y="6"/>
                      </a:lnTo>
                    </a:path>
                  </a:pathLst>
                </a:custGeom>
                <a:noFill/>
                <a:ln w="19050" cmpd="sng">
                  <a:solidFill>
                    <a:schemeClr val="tx1"/>
                  </a:solidFill>
                  <a:prstDash val="solid"/>
                  <a:round/>
                  <a:headEnd/>
                  <a:tailEnd/>
                </a:ln>
              </p:spPr>
              <p:txBody>
                <a:bodyPr/>
                <a:lstStyle/>
                <a:p>
                  <a:endParaRPr lang="el-GR"/>
                </a:p>
              </p:txBody>
            </p:sp>
            <p:sp>
              <p:nvSpPr>
                <p:cNvPr id="58514" name="Freeform 146"/>
                <p:cNvSpPr>
                  <a:spLocks/>
                </p:cNvSpPr>
                <p:nvPr/>
              </p:nvSpPr>
              <p:spPr bwMode="auto">
                <a:xfrm>
                  <a:off x="1732" y="1242"/>
                  <a:ext cx="195" cy="233"/>
                </a:xfrm>
                <a:custGeom>
                  <a:avLst/>
                  <a:gdLst/>
                  <a:ahLst/>
                  <a:cxnLst>
                    <a:cxn ang="0">
                      <a:pos x="4" y="37"/>
                    </a:cxn>
                    <a:cxn ang="0">
                      <a:pos x="2" y="34"/>
                    </a:cxn>
                    <a:cxn ang="0">
                      <a:pos x="1" y="33"/>
                    </a:cxn>
                    <a:cxn ang="0">
                      <a:pos x="0" y="31"/>
                    </a:cxn>
                    <a:cxn ang="0">
                      <a:pos x="0" y="28"/>
                    </a:cxn>
                    <a:cxn ang="0">
                      <a:pos x="3" y="23"/>
                    </a:cxn>
                    <a:cxn ang="0">
                      <a:pos x="7" y="19"/>
                    </a:cxn>
                    <a:cxn ang="0">
                      <a:pos x="11" y="14"/>
                    </a:cxn>
                    <a:cxn ang="0">
                      <a:pos x="15" y="11"/>
                    </a:cxn>
                    <a:cxn ang="0">
                      <a:pos x="17" y="8"/>
                    </a:cxn>
                    <a:cxn ang="0">
                      <a:pos x="20" y="4"/>
                    </a:cxn>
                    <a:cxn ang="0">
                      <a:pos x="23" y="1"/>
                    </a:cxn>
                    <a:cxn ang="0">
                      <a:pos x="26" y="0"/>
                    </a:cxn>
                    <a:cxn ang="0">
                      <a:pos x="28" y="2"/>
                    </a:cxn>
                    <a:cxn ang="0">
                      <a:pos x="30" y="5"/>
                    </a:cxn>
                    <a:cxn ang="0">
                      <a:pos x="31" y="8"/>
                    </a:cxn>
                    <a:cxn ang="0">
                      <a:pos x="31" y="11"/>
                    </a:cxn>
                  </a:cxnLst>
                  <a:rect l="0" t="0" r="r" b="b"/>
                  <a:pathLst>
                    <a:path w="31" h="37">
                      <a:moveTo>
                        <a:pt x="4" y="37"/>
                      </a:moveTo>
                      <a:lnTo>
                        <a:pt x="2" y="34"/>
                      </a:lnTo>
                      <a:lnTo>
                        <a:pt x="1" y="33"/>
                      </a:lnTo>
                      <a:lnTo>
                        <a:pt x="0" y="31"/>
                      </a:lnTo>
                      <a:lnTo>
                        <a:pt x="0" y="28"/>
                      </a:lnTo>
                      <a:lnTo>
                        <a:pt x="3" y="23"/>
                      </a:lnTo>
                      <a:lnTo>
                        <a:pt x="7" y="19"/>
                      </a:lnTo>
                      <a:lnTo>
                        <a:pt x="11" y="14"/>
                      </a:lnTo>
                      <a:lnTo>
                        <a:pt x="15" y="11"/>
                      </a:lnTo>
                      <a:lnTo>
                        <a:pt x="17" y="8"/>
                      </a:lnTo>
                      <a:lnTo>
                        <a:pt x="20" y="4"/>
                      </a:lnTo>
                      <a:lnTo>
                        <a:pt x="23" y="1"/>
                      </a:lnTo>
                      <a:lnTo>
                        <a:pt x="26" y="0"/>
                      </a:lnTo>
                      <a:lnTo>
                        <a:pt x="28" y="2"/>
                      </a:lnTo>
                      <a:lnTo>
                        <a:pt x="30" y="5"/>
                      </a:lnTo>
                      <a:lnTo>
                        <a:pt x="31" y="8"/>
                      </a:lnTo>
                      <a:lnTo>
                        <a:pt x="31" y="11"/>
                      </a:lnTo>
                    </a:path>
                  </a:pathLst>
                </a:custGeom>
                <a:noFill/>
                <a:ln w="19050" cmpd="sng">
                  <a:solidFill>
                    <a:schemeClr val="tx1"/>
                  </a:solidFill>
                  <a:prstDash val="solid"/>
                  <a:round/>
                  <a:headEnd/>
                  <a:tailEnd/>
                </a:ln>
              </p:spPr>
              <p:txBody>
                <a:bodyPr/>
                <a:lstStyle/>
                <a:p>
                  <a:endParaRPr lang="el-GR"/>
                </a:p>
              </p:txBody>
            </p:sp>
          </p:grpSp>
          <p:grpSp>
            <p:nvGrpSpPr>
              <p:cNvPr id="31" name="Group 147"/>
              <p:cNvGrpSpPr>
                <a:grpSpLocks/>
              </p:cNvGrpSpPr>
              <p:nvPr/>
            </p:nvGrpSpPr>
            <p:grpSpPr bwMode="auto">
              <a:xfrm flipH="1">
                <a:off x="3197" y="445"/>
                <a:ext cx="336" cy="319"/>
                <a:chOff x="1613" y="1154"/>
                <a:chExt cx="377" cy="358"/>
              </a:xfrm>
            </p:grpSpPr>
            <p:sp>
              <p:nvSpPr>
                <p:cNvPr id="58516" name="Freeform 148"/>
                <p:cNvSpPr>
                  <a:spLocks/>
                </p:cNvSpPr>
                <p:nvPr/>
              </p:nvSpPr>
              <p:spPr bwMode="auto">
                <a:xfrm>
                  <a:off x="1613" y="1154"/>
                  <a:ext cx="377" cy="358"/>
                </a:xfrm>
                <a:custGeom>
                  <a:avLst/>
                  <a:gdLst/>
                  <a:ahLst/>
                  <a:cxnLst>
                    <a:cxn ang="0">
                      <a:pos x="4" y="6"/>
                    </a:cxn>
                    <a:cxn ang="0">
                      <a:pos x="8" y="3"/>
                    </a:cxn>
                    <a:cxn ang="0">
                      <a:pos x="13" y="2"/>
                    </a:cxn>
                    <a:cxn ang="0">
                      <a:pos x="18" y="1"/>
                    </a:cxn>
                    <a:cxn ang="0">
                      <a:pos x="24" y="0"/>
                    </a:cxn>
                    <a:cxn ang="0">
                      <a:pos x="31" y="0"/>
                    </a:cxn>
                    <a:cxn ang="0">
                      <a:pos x="37" y="0"/>
                    </a:cxn>
                    <a:cxn ang="0">
                      <a:pos x="43" y="1"/>
                    </a:cxn>
                    <a:cxn ang="0">
                      <a:pos x="49" y="2"/>
                    </a:cxn>
                    <a:cxn ang="0">
                      <a:pos x="56" y="6"/>
                    </a:cxn>
                    <a:cxn ang="0">
                      <a:pos x="58" y="13"/>
                    </a:cxn>
                    <a:cxn ang="0">
                      <a:pos x="58" y="20"/>
                    </a:cxn>
                    <a:cxn ang="0">
                      <a:pos x="58" y="26"/>
                    </a:cxn>
                    <a:cxn ang="0">
                      <a:pos x="59" y="31"/>
                    </a:cxn>
                    <a:cxn ang="0">
                      <a:pos x="60" y="38"/>
                    </a:cxn>
                    <a:cxn ang="0">
                      <a:pos x="59" y="44"/>
                    </a:cxn>
                    <a:cxn ang="0">
                      <a:pos x="58" y="48"/>
                    </a:cxn>
                    <a:cxn ang="0">
                      <a:pos x="56" y="50"/>
                    </a:cxn>
                    <a:cxn ang="0">
                      <a:pos x="52" y="51"/>
                    </a:cxn>
                    <a:cxn ang="0">
                      <a:pos x="48" y="52"/>
                    </a:cxn>
                    <a:cxn ang="0">
                      <a:pos x="42" y="54"/>
                    </a:cxn>
                    <a:cxn ang="0">
                      <a:pos x="36" y="55"/>
                    </a:cxn>
                    <a:cxn ang="0">
                      <a:pos x="31" y="57"/>
                    </a:cxn>
                    <a:cxn ang="0">
                      <a:pos x="26" y="57"/>
                    </a:cxn>
                    <a:cxn ang="0">
                      <a:pos x="22" y="57"/>
                    </a:cxn>
                    <a:cxn ang="0">
                      <a:pos x="16" y="55"/>
                    </a:cxn>
                    <a:cxn ang="0">
                      <a:pos x="11" y="53"/>
                    </a:cxn>
                    <a:cxn ang="0">
                      <a:pos x="6" y="47"/>
                    </a:cxn>
                    <a:cxn ang="0">
                      <a:pos x="2" y="35"/>
                    </a:cxn>
                    <a:cxn ang="0">
                      <a:pos x="0" y="21"/>
                    </a:cxn>
                    <a:cxn ang="0">
                      <a:pos x="1" y="12"/>
                    </a:cxn>
                    <a:cxn ang="0">
                      <a:pos x="3" y="7"/>
                    </a:cxn>
                    <a:cxn ang="0">
                      <a:pos x="4" y="6"/>
                    </a:cxn>
                  </a:cxnLst>
                  <a:rect l="0" t="0" r="r" b="b"/>
                  <a:pathLst>
                    <a:path w="60" h="57">
                      <a:moveTo>
                        <a:pt x="4" y="6"/>
                      </a:moveTo>
                      <a:lnTo>
                        <a:pt x="8" y="3"/>
                      </a:lnTo>
                      <a:lnTo>
                        <a:pt x="13" y="2"/>
                      </a:lnTo>
                      <a:lnTo>
                        <a:pt x="18" y="1"/>
                      </a:lnTo>
                      <a:lnTo>
                        <a:pt x="24" y="0"/>
                      </a:lnTo>
                      <a:lnTo>
                        <a:pt x="31" y="0"/>
                      </a:lnTo>
                      <a:lnTo>
                        <a:pt x="37" y="0"/>
                      </a:lnTo>
                      <a:lnTo>
                        <a:pt x="43" y="1"/>
                      </a:lnTo>
                      <a:lnTo>
                        <a:pt x="49" y="2"/>
                      </a:lnTo>
                      <a:lnTo>
                        <a:pt x="56" y="6"/>
                      </a:lnTo>
                      <a:lnTo>
                        <a:pt x="58" y="13"/>
                      </a:lnTo>
                      <a:lnTo>
                        <a:pt x="58" y="20"/>
                      </a:lnTo>
                      <a:lnTo>
                        <a:pt x="58" y="26"/>
                      </a:lnTo>
                      <a:lnTo>
                        <a:pt x="59" y="31"/>
                      </a:lnTo>
                      <a:lnTo>
                        <a:pt x="60" y="38"/>
                      </a:lnTo>
                      <a:lnTo>
                        <a:pt x="59" y="44"/>
                      </a:lnTo>
                      <a:lnTo>
                        <a:pt x="58" y="48"/>
                      </a:lnTo>
                      <a:lnTo>
                        <a:pt x="56" y="50"/>
                      </a:lnTo>
                      <a:lnTo>
                        <a:pt x="52" y="51"/>
                      </a:lnTo>
                      <a:lnTo>
                        <a:pt x="48" y="52"/>
                      </a:lnTo>
                      <a:lnTo>
                        <a:pt x="42" y="54"/>
                      </a:lnTo>
                      <a:lnTo>
                        <a:pt x="36" y="55"/>
                      </a:lnTo>
                      <a:lnTo>
                        <a:pt x="31" y="57"/>
                      </a:lnTo>
                      <a:lnTo>
                        <a:pt x="26" y="57"/>
                      </a:lnTo>
                      <a:lnTo>
                        <a:pt x="22" y="57"/>
                      </a:lnTo>
                      <a:lnTo>
                        <a:pt x="16" y="55"/>
                      </a:lnTo>
                      <a:lnTo>
                        <a:pt x="11" y="53"/>
                      </a:lnTo>
                      <a:lnTo>
                        <a:pt x="6" y="47"/>
                      </a:lnTo>
                      <a:lnTo>
                        <a:pt x="2" y="35"/>
                      </a:lnTo>
                      <a:lnTo>
                        <a:pt x="0" y="21"/>
                      </a:lnTo>
                      <a:lnTo>
                        <a:pt x="1" y="12"/>
                      </a:lnTo>
                      <a:lnTo>
                        <a:pt x="3" y="7"/>
                      </a:lnTo>
                      <a:lnTo>
                        <a:pt x="4" y="6"/>
                      </a:lnTo>
                      <a:close/>
                    </a:path>
                  </a:pathLst>
                </a:custGeom>
                <a:noFill/>
                <a:ln w="19050" cmpd="sng">
                  <a:solidFill>
                    <a:schemeClr val="tx1"/>
                  </a:solidFill>
                  <a:round/>
                  <a:headEnd/>
                  <a:tailEnd/>
                </a:ln>
              </p:spPr>
              <p:txBody>
                <a:bodyPr/>
                <a:lstStyle/>
                <a:p>
                  <a:endParaRPr lang="el-GR"/>
                </a:p>
              </p:txBody>
            </p:sp>
            <p:sp>
              <p:nvSpPr>
                <p:cNvPr id="58517" name="Freeform 149"/>
                <p:cNvSpPr>
                  <a:spLocks/>
                </p:cNvSpPr>
                <p:nvPr/>
              </p:nvSpPr>
              <p:spPr bwMode="auto">
                <a:xfrm>
                  <a:off x="1613" y="1154"/>
                  <a:ext cx="377" cy="358"/>
                </a:xfrm>
                <a:custGeom>
                  <a:avLst/>
                  <a:gdLst/>
                  <a:ahLst/>
                  <a:cxnLst>
                    <a:cxn ang="0">
                      <a:pos x="4" y="6"/>
                    </a:cxn>
                    <a:cxn ang="0">
                      <a:pos x="8" y="3"/>
                    </a:cxn>
                    <a:cxn ang="0">
                      <a:pos x="13" y="2"/>
                    </a:cxn>
                    <a:cxn ang="0">
                      <a:pos x="18" y="1"/>
                    </a:cxn>
                    <a:cxn ang="0">
                      <a:pos x="24" y="0"/>
                    </a:cxn>
                    <a:cxn ang="0">
                      <a:pos x="31" y="0"/>
                    </a:cxn>
                    <a:cxn ang="0">
                      <a:pos x="37" y="0"/>
                    </a:cxn>
                    <a:cxn ang="0">
                      <a:pos x="43" y="1"/>
                    </a:cxn>
                    <a:cxn ang="0">
                      <a:pos x="49" y="2"/>
                    </a:cxn>
                    <a:cxn ang="0">
                      <a:pos x="56" y="6"/>
                    </a:cxn>
                    <a:cxn ang="0">
                      <a:pos x="58" y="13"/>
                    </a:cxn>
                    <a:cxn ang="0">
                      <a:pos x="58" y="20"/>
                    </a:cxn>
                    <a:cxn ang="0">
                      <a:pos x="58" y="26"/>
                    </a:cxn>
                    <a:cxn ang="0">
                      <a:pos x="59" y="31"/>
                    </a:cxn>
                    <a:cxn ang="0">
                      <a:pos x="60" y="38"/>
                    </a:cxn>
                    <a:cxn ang="0">
                      <a:pos x="59" y="44"/>
                    </a:cxn>
                    <a:cxn ang="0">
                      <a:pos x="58" y="48"/>
                    </a:cxn>
                    <a:cxn ang="0">
                      <a:pos x="56" y="50"/>
                    </a:cxn>
                    <a:cxn ang="0">
                      <a:pos x="52" y="51"/>
                    </a:cxn>
                    <a:cxn ang="0">
                      <a:pos x="48" y="52"/>
                    </a:cxn>
                    <a:cxn ang="0">
                      <a:pos x="42" y="54"/>
                    </a:cxn>
                    <a:cxn ang="0">
                      <a:pos x="36" y="55"/>
                    </a:cxn>
                    <a:cxn ang="0">
                      <a:pos x="31" y="57"/>
                    </a:cxn>
                    <a:cxn ang="0">
                      <a:pos x="26" y="57"/>
                    </a:cxn>
                    <a:cxn ang="0">
                      <a:pos x="22" y="57"/>
                    </a:cxn>
                    <a:cxn ang="0">
                      <a:pos x="16" y="55"/>
                    </a:cxn>
                    <a:cxn ang="0">
                      <a:pos x="11" y="53"/>
                    </a:cxn>
                    <a:cxn ang="0">
                      <a:pos x="6" y="47"/>
                    </a:cxn>
                    <a:cxn ang="0">
                      <a:pos x="2" y="35"/>
                    </a:cxn>
                    <a:cxn ang="0">
                      <a:pos x="0" y="21"/>
                    </a:cxn>
                    <a:cxn ang="0">
                      <a:pos x="1" y="12"/>
                    </a:cxn>
                    <a:cxn ang="0">
                      <a:pos x="3" y="7"/>
                    </a:cxn>
                    <a:cxn ang="0">
                      <a:pos x="4" y="6"/>
                    </a:cxn>
                  </a:cxnLst>
                  <a:rect l="0" t="0" r="r" b="b"/>
                  <a:pathLst>
                    <a:path w="60" h="57">
                      <a:moveTo>
                        <a:pt x="4" y="6"/>
                      </a:moveTo>
                      <a:lnTo>
                        <a:pt x="8" y="3"/>
                      </a:lnTo>
                      <a:lnTo>
                        <a:pt x="13" y="2"/>
                      </a:lnTo>
                      <a:lnTo>
                        <a:pt x="18" y="1"/>
                      </a:lnTo>
                      <a:lnTo>
                        <a:pt x="24" y="0"/>
                      </a:lnTo>
                      <a:lnTo>
                        <a:pt x="31" y="0"/>
                      </a:lnTo>
                      <a:lnTo>
                        <a:pt x="37" y="0"/>
                      </a:lnTo>
                      <a:lnTo>
                        <a:pt x="43" y="1"/>
                      </a:lnTo>
                      <a:lnTo>
                        <a:pt x="49" y="2"/>
                      </a:lnTo>
                      <a:lnTo>
                        <a:pt x="56" y="6"/>
                      </a:lnTo>
                      <a:lnTo>
                        <a:pt x="58" y="13"/>
                      </a:lnTo>
                      <a:lnTo>
                        <a:pt x="58" y="20"/>
                      </a:lnTo>
                      <a:lnTo>
                        <a:pt x="58" y="26"/>
                      </a:lnTo>
                      <a:lnTo>
                        <a:pt x="59" y="31"/>
                      </a:lnTo>
                      <a:lnTo>
                        <a:pt x="60" y="38"/>
                      </a:lnTo>
                      <a:lnTo>
                        <a:pt x="59" y="44"/>
                      </a:lnTo>
                      <a:lnTo>
                        <a:pt x="58" y="48"/>
                      </a:lnTo>
                      <a:lnTo>
                        <a:pt x="56" y="50"/>
                      </a:lnTo>
                      <a:lnTo>
                        <a:pt x="52" y="51"/>
                      </a:lnTo>
                      <a:lnTo>
                        <a:pt x="48" y="52"/>
                      </a:lnTo>
                      <a:lnTo>
                        <a:pt x="42" y="54"/>
                      </a:lnTo>
                      <a:lnTo>
                        <a:pt x="36" y="55"/>
                      </a:lnTo>
                      <a:lnTo>
                        <a:pt x="31" y="57"/>
                      </a:lnTo>
                      <a:lnTo>
                        <a:pt x="26" y="57"/>
                      </a:lnTo>
                      <a:lnTo>
                        <a:pt x="22" y="57"/>
                      </a:lnTo>
                      <a:lnTo>
                        <a:pt x="16" y="55"/>
                      </a:lnTo>
                      <a:lnTo>
                        <a:pt x="11" y="53"/>
                      </a:lnTo>
                      <a:lnTo>
                        <a:pt x="6" y="47"/>
                      </a:lnTo>
                      <a:lnTo>
                        <a:pt x="2" y="35"/>
                      </a:lnTo>
                      <a:lnTo>
                        <a:pt x="0" y="21"/>
                      </a:lnTo>
                      <a:lnTo>
                        <a:pt x="1" y="12"/>
                      </a:lnTo>
                      <a:lnTo>
                        <a:pt x="3" y="7"/>
                      </a:lnTo>
                      <a:lnTo>
                        <a:pt x="4" y="6"/>
                      </a:lnTo>
                    </a:path>
                  </a:pathLst>
                </a:custGeom>
                <a:noFill/>
                <a:ln w="19050" cmpd="sng">
                  <a:solidFill>
                    <a:schemeClr val="tx1"/>
                  </a:solidFill>
                  <a:prstDash val="solid"/>
                  <a:round/>
                  <a:headEnd/>
                  <a:tailEnd/>
                </a:ln>
              </p:spPr>
              <p:txBody>
                <a:bodyPr/>
                <a:lstStyle/>
                <a:p>
                  <a:endParaRPr lang="el-GR"/>
                </a:p>
              </p:txBody>
            </p:sp>
            <p:sp>
              <p:nvSpPr>
                <p:cNvPr id="58518" name="Freeform 150"/>
                <p:cNvSpPr>
                  <a:spLocks/>
                </p:cNvSpPr>
                <p:nvPr/>
              </p:nvSpPr>
              <p:spPr bwMode="auto">
                <a:xfrm>
                  <a:off x="1732" y="1242"/>
                  <a:ext cx="195" cy="233"/>
                </a:xfrm>
                <a:custGeom>
                  <a:avLst/>
                  <a:gdLst/>
                  <a:ahLst/>
                  <a:cxnLst>
                    <a:cxn ang="0">
                      <a:pos x="4" y="37"/>
                    </a:cxn>
                    <a:cxn ang="0">
                      <a:pos x="2" y="34"/>
                    </a:cxn>
                    <a:cxn ang="0">
                      <a:pos x="1" y="33"/>
                    </a:cxn>
                    <a:cxn ang="0">
                      <a:pos x="0" y="31"/>
                    </a:cxn>
                    <a:cxn ang="0">
                      <a:pos x="0" y="28"/>
                    </a:cxn>
                    <a:cxn ang="0">
                      <a:pos x="3" y="23"/>
                    </a:cxn>
                    <a:cxn ang="0">
                      <a:pos x="7" y="19"/>
                    </a:cxn>
                    <a:cxn ang="0">
                      <a:pos x="11" y="14"/>
                    </a:cxn>
                    <a:cxn ang="0">
                      <a:pos x="15" y="11"/>
                    </a:cxn>
                    <a:cxn ang="0">
                      <a:pos x="17" y="8"/>
                    </a:cxn>
                    <a:cxn ang="0">
                      <a:pos x="20" y="4"/>
                    </a:cxn>
                    <a:cxn ang="0">
                      <a:pos x="23" y="1"/>
                    </a:cxn>
                    <a:cxn ang="0">
                      <a:pos x="26" y="0"/>
                    </a:cxn>
                    <a:cxn ang="0">
                      <a:pos x="28" y="2"/>
                    </a:cxn>
                    <a:cxn ang="0">
                      <a:pos x="30" y="5"/>
                    </a:cxn>
                    <a:cxn ang="0">
                      <a:pos x="31" y="8"/>
                    </a:cxn>
                    <a:cxn ang="0">
                      <a:pos x="31" y="11"/>
                    </a:cxn>
                  </a:cxnLst>
                  <a:rect l="0" t="0" r="r" b="b"/>
                  <a:pathLst>
                    <a:path w="31" h="37">
                      <a:moveTo>
                        <a:pt x="4" y="37"/>
                      </a:moveTo>
                      <a:lnTo>
                        <a:pt x="2" y="34"/>
                      </a:lnTo>
                      <a:lnTo>
                        <a:pt x="1" y="33"/>
                      </a:lnTo>
                      <a:lnTo>
                        <a:pt x="0" y="31"/>
                      </a:lnTo>
                      <a:lnTo>
                        <a:pt x="0" y="28"/>
                      </a:lnTo>
                      <a:lnTo>
                        <a:pt x="3" y="23"/>
                      </a:lnTo>
                      <a:lnTo>
                        <a:pt x="7" y="19"/>
                      </a:lnTo>
                      <a:lnTo>
                        <a:pt x="11" y="14"/>
                      </a:lnTo>
                      <a:lnTo>
                        <a:pt x="15" y="11"/>
                      </a:lnTo>
                      <a:lnTo>
                        <a:pt x="17" y="8"/>
                      </a:lnTo>
                      <a:lnTo>
                        <a:pt x="20" y="4"/>
                      </a:lnTo>
                      <a:lnTo>
                        <a:pt x="23" y="1"/>
                      </a:lnTo>
                      <a:lnTo>
                        <a:pt x="26" y="0"/>
                      </a:lnTo>
                      <a:lnTo>
                        <a:pt x="28" y="2"/>
                      </a:lnTo>
                      <a:lnTo>
                        <a:pt x="30" y="5"/>
                      </a:lnTo>
                      <a:lnTo>
                        <a:pt x="31" y="8"/>
                      </a:lnTo>
                      <a:lnTo>
                        <a:pt x="31" y="11"/>
                      </a:lnTo>
                    </a:path>
                  </a:pathLst>
                </a:custGeom>
                <a:noFill/>
                <a:ln w="19050" cmpd="sng">
                  <a:solidFill>
                    <a:schemeClr val="tx1"/>
                  </a:solidFill>
                  <a:prstDash val="solid"/>
                  <a:round/>
                  <a:headEnd/>
                  <a:tailEnd/>
                </a:ln>
              </p:spPr>
              <p:txBody>
                <a:bodyPr/>
                <a:lstStyle/>
                <a:p>
                  <a:endParaRPr lang="el-GR"/>
                </a:p>
              </p:txBody>
            </p:sp>
          </p:grpSp>
        </p:grpSp>
        <p:sp>
          <p:nvSpPr>
            <p:cNvPr id="58519" name="Freeform 151"/>
            <p:cNvSpPr>
              <a:spLocks/>
            </p:cNvSpPr>
            <p:nvPr/>
          </p:nvSpPr>
          <p:spPr bwMode="auto">
            <a:xfrm>
              <a:off x="701" y="589"/>
              <a:ext cx="3839" cy="2855"/>
            </a:xfrm>
            <a:custGeom>
              <a:avLst/>
              <a:gdLst/>
              <a:ahLst/>
              <a:cxnLst>
                <a:cxn ang="0">
                  <a:pos x="24" y="2635"/>
                </a:cxn>
                <a:cxn ang="0">
                  <a:pos x="98" y="2319"/>
                </a:cxn>
                <a:cxn ang="0">
                  <a:pos x="274" y="1882"/>
                </a:cxn>
                <a:cxn ang="0">
                  <a:pos x="405" y="1520"/>
                </a:cxn>
                <a:cxn ang="0">
                  <a:pos x="553" y="1353"/>
                </a:cxn>
                <a:cxn ang="0">
                  <a:pos x="795" y="1055"/>
                </a:cxn>
                <a:cxn ang="0">
                  <a:pos x="1269" y="600"/>
                </a:cxn>
                <a:cxn ang="0">
                  <a:pos x="1492" y="303"/>
                </a:cxn>
                <a:cxn ang="0">
                  <a:pos x="1863" y="43"/>
                </a:cxn>
                <a:cxn ang="0">
                  <a:pos x="2049" y="43"/>
                </a:cxn>
                <a:cxn ang="0">
                  <a:pos x="2374" y="256"/>
                </a:cxn>
                <a:cxn ang="0">
                  <a:pos x="2616" y="600"/>
                </a:cxn>
                <a:cxn ang="0">
                  <a:pos x="2922" y="925"/>
                </a:cxn>
                <a:cxn ang="0">
                  <a:pos x="3201" y="1278"/>
                </a:cxn>
                <a:cxn ang="0">
                  <a:pos x="3498" y="1613"/>
                </a:cxn>
                <a:cxn ang="0">
                  <a:pos x="3656" y="2003"/>
                </a:cxn>
                <a:cxn ang="0">
                  <a:pos x="3777" y="2365"/>
                </a:cxn>
                <a:cxn ang="0">
                  <a:pos x="3833" y="2616"/>
                </a:cxn>
                <a:cxn ang="0">
                  <a:pos x="3814" y="2737"/>
                </a:cxn>
                <a:cxn ang="0">
                  <a:pos x="3712" y="2830"/>
                </a:cxn>
                <a:cxn ang="0">
                  <a:pos x="3638" y="2830"/>
                </a:cxn>
                <a:cxn ang="0">
                  <a:pos x="3600" y="2681"/>
                </a:cxn>
                <a:cxn ang="0">
                  <a:pos x="3498" y="2347"/>
                </a:cxn>
                <a:cxn ang="0">
                  <a:pos x="3285" y="2031"/>
                </a:cxn>
                <a:cxn ang="0">
                  <a:pos x="3034" y="1752"/>
                </a:cxn>
                <a:cxn ang="0">
                  <a:pos x="2894" y="1436"/>
                </a:cxn>
                <a:cxn ang="0">
                  <a:pos x="2690" y="1167"/>
                </a:cxn>
                <a:cxn ang="0">
                  <a:pos x="2374" y="674"/>
                </a:cxn>
                <a:cxn ang="0">
                  <a:pos x="2077" y="563"/>
                </a:cxn>
                <a:cxn ang="0">
                  <a:pos x="1882" y="544"/>
                </a:cxn>
                <a:cxn ang="0">
                  <a:pos x="1547" y="656"/>
                </a:cxn>
                <a:cxn ang="0">
                  <a:pos x="1306" y="916"/>
                </a:cxn>
                <a:cxn ang="0">
                  <a:pos x="1101" y="1148"/>
                </a:cxn>
                <a:cxn ang="0">
                  <a:pos x="953" y="1390"/>
                </a:cxn>
                <a:cxn ang="0">
                  <a:pos x="804" y="1734"/>
                </a:cxn>
                <a:cxn ang="0">
                  <a:pos x="628" y="2022"/>
                </a:cxn>
                <a:cxn ang="0">
                  <a:pos x="414" y="2440"/>
                </a:cxn>
                <a:cxn ang="0">
                  <a:pos x="302" y="2672"/>
                </a:cxn>
                <a:cxn ang="0">
                  <a:pos x="200" y="2774"/>
                </a:cxn>
                <a:cxn ang="0">
                  <a:pos x="107" y="2821"/>
                </a:cxn>
                <a:cxn ang="0">
                  <a:pos x="14" y="2765"/>
                </a:cxn>
                <a:cxn ang="0">
                  <a:pos x="24" y="2635"/>
                </a:cxn>
              </a:cxnLst>
              <a:rect l="0" t="0" r="r" b="b"/>
              <a:pathLst>
                <a:path w="3839" h="2855">
                  <a:moveTo>
                    <a:pt x="24" y="2635"/>
                  </a:moveTo>
                  <a:cubicBezTo>
                    <a:pt x="38" y="2561"/>
                    <a:pt x="56" y="2444"/>
                    <a:pt x="98" y="2319"/>
                  </a:cubicBezTo>
                  <a:cubicBezTo>
                    <a:pt x="140" y="2194"/>
                    <a:pt x="223" y="2015"/>
                    <a:pt x="274" y="1882"/>
                  </a:cubicBezTo>
                  <a:cubicBezTo>
                    <a:pt x="325" y="1749"/>
                    <a:pt x="358" y="1608"/>
                    <a:pt x="405" y="1520"/>
                  </a:cubicBezTo>
                  <a:cubicBezTo>
                    <a:pt x="452" y="1432"/>
                    <a:pt x="488" y="1430"/>
                    <a:pt x="553" y="1353"/>
                  </a:cubicBezTo>
                  <a:cubicBezTo>
                    <a:pt x="618" y="1276"/>
                    <a:pt x="676" y="1180"/>
                    <a:pt x="795" y="1055"/>
                  </a:cubicBezTo>
                  <a:cubicBezTo>
                    <a:pt x="914" y="930"/>
                    <a:pt x="1153" y="725"/>
                    <a:pt x="1269" y="600"/>
                  </a:cubicBezTo>
                  <a:cubicBezTo>
                    <a:pt x="1385" y="475"/>
                    <a:pt x="1393" y="396"/>
                    <a:pt x="1492" y="303"/>
                  </a:cubicBezTo>
                  <a:cubicBezTo>
                    <a:pt x="1591" y="210"/>
                    <a:pt x="1770" y="86"/>
                    <a:pt x="1863" y="43"/>
                  </a:cubicBezTo>
                  <a:cubicBezTo>
                    <a:pt x="1956" y="0"/>
                    <a:pt x="1964" y="7"/>
                    <a:pt x="2049" y="43"/>
                  </a:cubicBezTo>
                  <a:cubicBezTo>
                    <a:pt x="2134" y="79"/>
                    <a:pt x="2280" y="163"/>
                    <a:pt x="2374" y="256"/>
                  </a:cubicBezTo>
                  <a:cubicBezTo>
                    <a:pt x="2468" y="349"/>
                    <a:pt x="2525" y="489"/>
                    <a:pt x="2616" y="600"/>
                  </a:cubicBezTo>
                  <a:cubicBezTo>
                    <a:pt x="2707" y="711"/>
                    <a:pt x="2825" y="812"/>
                    <a:pt x="2922" y="925"/>
                  </a:cubicBezTo>
                  <a:cubicBezTo>
                    <a:pt x="3019" y="1038"/>
                    <a:pt x="3105" y="1163"/>
                    <a:pt x="3201" y="1278"/>
                  </a:cubicBezTo>
                  <a:cubicBezTo>
                    <a:pt x="3297" y="1393"/>
                    <a:pt x="3422" y="1492"/>
                    <a:pt x="3498" y="1613"/>
                  </a:cubicBezTo>
                  <a:cubicBezTo>
                    <a:pt x="3574" y="1734"/>
                    <a:pt x="3610" y="1878"/>
                    <a:pt x="3656" y="2003"/>
                  </a:cubicBezTo>
                  <a:cubicBezTo>
                    <a:pt x="3702" y="2128"/>
                    <a:pt x="3748" y="2263"/>
                    <a:pt x="3777" y="2365"/>
                  </a:cubicBezTo>
                  <a:cubicBezTo>
                    <a:pt x="3806" y="2467"/>
                    <a:pt x="3827" y="2554"/>
                    <a:pt x="3833" y="2616"/>
                  </a:cubicBezTo>
                  <a:cubicBezTo>
                    <a:pt x="3839" y="2678"/>
                    <a:pt x="3834" y="2701"/>
                    <a:pt x="3814" y="2737"/>
                  </a:cubicBezTo>
                  <a:cubicBezTo>
                    <a:pt x="3794" y="2773"/>
                    <a:pt x="3741" y="2815"/>
                    <a:pt x="3712" y="2830"/>
                  </a:cubicBezTo>
                  <a:cubicBezTo>
                    <a:pt x="3683" y="2845"/>
                    <a:pt x="3657" y="2855"/>
                    <a:pt x="3638" y="2830"/>
                  </a:cubicBezTo>
                  <a:cubicBezTo>
                    <a:pt x="3619" y="2805"/>
                    <a:pt x="3623" y="2761"/>
                    <a:pt x="3600" y="2681"/>
                  </a:cubicBezTo>
                  <a:cubicBezTo>
                    <a:pt x="3577" y="2601"/>
                    <a:pt x="3551" y="2455"/>
                    <a:pt x="3498" y="2347"/>
                  </a:cubicBezTo>
                  <a:cubicBezTo>
                    <a:pt x="3445" y="2239"/>
                    <a:pt x="3362" y="2130"/>
                    <a:pt x="3285" y="2031"/>
                  </a:cubicBezTo>
                  <a:cubicBezTo>
                    <a:pt x="3208" y="1932"/>
                    <a:pt x="3099" y="1851"/>
                    <a:pt x="3034" y="1752"/>
                  </a:cubicBezTo>
                  <a:cubicBezTo>
                    <a:pt x="2969" y="1653"/>
                    <a:pt x="2951" y="1533"/>
                    <a:pt x="2894" y="1436"/>
                  </a:cubicBezTo>
                  <a:cubicBezTo>
                    <a:pt x="2837" y="1339"/>
                    <a:pt x="2777" y="1294"/>
                    <a:pt x="2690" y="1167"/>
                  </a:cubicBezTo>
                  <a:cubicBezTo>
                    <a:pt x="2603" y="1040"/>
                    <a:pt x="2476" y="775"/>
                    <a:pt x="2374" y="674"/>
                  </a:cubicBezTo>
                  <a:cubicBezTo>
                    <a:pt x="2272" y="573"/>
                    <a:pt x="2159" y="585"/>
                    <a:pt x="2077" y="563"/>
                  </a:cubicBezTo>
                  <a:cubicBezTo>
                    <a:pt x="1995" y="541"/>
                    <a:pt x="1970" y="529"/>
                    <a:pt x="1882" y="544"/>
                  </a:cubicBezTo>
                  <a:cubicBezTo>
                    <a:pt x="1794" y="559"/>
                    <a:pt x="1643" y="594"/>
                    <a:pt x="1547" y="656"/>
                  </a:cubicBezTo>
                  <a:cubicBezTo>
                    <a:pt x="1451" y="718"/>
                    <a:pt x="1380" y="834"/>
                    <a:pt x="1306" y="916"/>
                  </a:cubicBezTo>
                  <a:cubicBezTo>
                    <a:pt x="1232" y="998"/>
                    <a:pt x="1160" y="1069"/>
                    <a:pt x="1101" y="1148"/>
                  </a:cubicBezTo>
                  <a:cubicBezTo>
                    <a:pt x="1042" y="1227"/>
                    <a:pt x="1002" y="1292"/>
                    <a:pt x="953" y="1390"/>
                  </a:cubicBezTo>
                  <a:cubicBezTo>
                    <a:pt x="904" y="1488"/>
                    <a:pt x="858" y="1629"/>
                    <a:pt x="804" y="1734"/>
                  </a:cubicBezTo>
                  <a:cubicBezTo>
                    <a:pt x="750" y="1839"/>
                    <a:pt x="693" y="1904"/>
                    <a:pt x="628" y="2022"/>
                  </a:cubicBezTo>
                  <a:cubicBezTo>
                    <a:pt x="563" y="2140"/>
                    <a:pt x="468" y="2332"/>
                    <a:pt x="414" y="2440"/>
                  </a:cubicBezTo>
                  <a:cubicBezTo>
                    <a:pt x="360" y="2548"/>
                    <a:pt x="338" y="2616"/>
                    <a:pt x="302" y="2672"/>
                  </a:cubicBezTo>
                  <a:cubicBezTo>
                    <a:pt x="266" y="2728"/>
                    <a:pt x="232" y="2749"/>
                    <a:pt x="200" y="2774"/>
                  </a:cubicBezTo>
                  <a:cubicBezTo>
                    <a:pt x="168" y="2799"/>
                    <a:pt x="138" y="2823"/>
                    <a:pt x="107" y="2821"/>
                  </a:cubicBezTo>
                  <a:cubicBezTo>
                    <a:pt x="76" y="2819"/>
                    <a:pt x="28" y="2796"/>
                    <a:pt x="14" y="2765"/>
                  </a:cubicBezTo>
                  <a:cubicBezTo>
                    <a:pt x="0" y="2734"/>
                    <a:pt x="13" y="2714"/>
                    <a:pt x="24" y="2635"/>
                  </a:cubicBezTo>
                  <a:close/>
                </a:path>
              </a:pathLst>
            </a:custGeom>
            <a:noFill/>
            <a:ln w="19050" cap="flat" cmpd="sng">
              <a:solidFill>
                <a:schemeClr val="tx1"/>
              </a:solidFill>
              <a:prstDash val="solid"/>
              <a:round/>
              <a:headEnd type="none" w="med" len="med"/>
              <a:tailEnd type="none" w="med" len="med"/>
            </a:ln>
            <a:effectLst/>
          </p:spPr>
          <p:txBody>
            <a:bodyPr/>
            <a:lstStyle/>
            <a:p>
              <a:endParaRPr lang="el-GR"/>
            </a:p>
          </p:txBody>
        </p:sp>
      </p:grpSp>
      <p:sp>
        <p:nvSpPr>
          <p:cNvPr id="58520" name="Line 152"/>
          <p:cNvSpPr>
            <a:spLocks noChangeShapeType="1"/>
          </p:cNvSpPr>
          <p:nvPr/>
        </p:nvSpPr>
        <p:spPr bwMode="auto">
          <a:xfrm flipH="1" flipV="1">
            <a:off x="5067300" y="1104900"/>
            <a:ext cx="814388" cy="2736850"/>
          </a:xfrm>
          <a:prstGeom prst="line">
            <a:avLst/>
          </a:prstGeom>
          <a:noFill/>
          <a:ln w="28575">
            <a:solidFill>
              <a:srgbClr val="33CC33"/>
            </a:solidFill>
            <a:round/>
            <a:headEnd/>
            <a:tailEnd/>
          </a:ln>
          <a:effectLst/>
        </p:spPr>
        <p:txBody>
          <a:bodyPr/>
          <a:lstStyle/>
          <a:p>
            <a:endParaRPr lang="el-GR"/>
          </a:p>
        </p:txBody>
      </p:sp>
      <p:sp>
        <p:nvSpPr>
          <p:cNvPr id="58521" name="Line 153"/>
          <p:cNvSpPr>
            <a:spLocks noChangeShapeType="1"/>
          </p:cNvSpPr>
          <p:nvPr/>
        </p:nvSpPr>
        <p:spPr bwMode="auto">
          <a:xfrm flipV="1">
            <a:off x="5654675" y="2476500"/>
            <a:ext cx="1157288" cy="625475"/>
          </a:xfrm>
          <a:prstGeom prst="line">
            <a:avLst/>
          </a:prstGeom>
          <a:noFill/>
          <a:ln w="76200">
            <a:solidFill>
              <a:srgbClr val="33CC33"/>
            </a:solidFill>
            <a:round/>
            <a:headEnd/>
            <a:tailEnd type="triangle" w="med" len="med"/>
          </a:ln>
          <a:effectLst>
            <a:outerShdw dist="45791" dir="3378596" algn="ctr" rotWithShape="0">
              <a:schemeClr val="bg2"/>
            </a:outerShdw>
          </a:effectLst>
        </p:spPr>
        <p:txBody>
          <a:bodyPr/>
          <a:lstStyle/>
          <a:p>
            <a:endParaRPr lang="el-GR"/>
          </a:p>
        </p:txBody>
      </p:sp>
      <p:sp>
        <p:nvSpPr>
          <p:cNvPr id="58522" name="Line 154"/>
          <p:cNvSpPr>
            <a:spLocks noChangeShapeType="1"/>
          </p:cNvSpPr>
          <p:nvPr/>
        </p:nvSpPr>
        <p:spPr bwMode="auto">
          <a:xfrm flipV="1">
            <a:off x="2916238" y="1073150"/>
            <a:ext cx="854075" cy="2767013"/>
          </a:xfrm>
          <a:prstGeom prst="line">
            <a:avLst/>
          </a:prstGeom>
          <a:noFill/>
          <a:ln w="28575">
            <a:solidFill>
              <a:srgbClr val="33CC33"/>
            </a:solidFill>
            <a:round/>
            <a:headEnd/>
            <a:tailEnd/>
          </a:ln>
          <a:effectLst/>
        </p:spPr>
        <p:txBody>
          <a:bodyPr/>
          <a:lstStyle/>
          <a:p>
            <a:endParaRPr lang="el-GR"/>
          </a:p>
        </p:txBody>
      </p:sp>
      <p:sp>
        <p:nvSpPr>
          <p:cNvPr id="58523" name="Line 155"/>
          <p:cNvSpPr>
            <a:spLocks noChangeShapeType="1"/>
          </p:cNvSpPr>
          <p:nvPr/>
        </p:nvSpPr>
        <p:spPr bwMode="auto">
          <a:xfrm flipV="1">
            <a:off x="3140075" y="2011363"/>
            <a:ext cx="700088" cy="1112837"/>
          </a:xfrm>
          <a:prstGeom prst="line">
            <a:avLst/>
          </a:prstGeom>
          <a:noFill/>
          <a:ln w="76200">
            <a:solidFill>
              <a:srgbClr val="33CC33"/>
            </a:solidFill>
            <a:round/>
            <a:headEnd/>
            <a:tailEnd type="triangle" w="med" len="med"/>
          </a:ln>
          <a:effectLst>
            <a:outerShdw dist="45791" dir="3378596" algn="ctr" rotWithShape="0">
              <a:schemeClr val="bg2"/>
            </a:outerShdw>
          </a:effectLst>
        </p:spPr>
        <p:txBody>
          <a:bodyPr/>
          <a:lstStyle/>
          <a:p>
            <a:endParaRPr lang="el-GR"/>
          </a:p>
        </p:txBody>
      </p:sp>
      <p:sp>
        <p:nvSpPr>
          <p:cNvPr id="58524" name="Line 156"/>
          <p:cNvSpPr>
            <a:spLocks noChangeShapeType="1"/>
          </p:cNvSpPr>
          <p:nvPr/>
        </p:nvSpPr>
        <p:spPr bwMode="auto">
          <a:xfrm>
            <a:off x="3154363" y="3124200"/>
            <a:ext cx="3810000" cy="2454275"/>
          </a:xfrm>
          <a:prstGeom prst="line">
            <a:avLst/>
          </a:prstGeom>
          <a:noFill/>
          <a:ln w="12700">
            <a:solidFill>
              <a:srgbClr val="33CC33"/>
            </a:solidFill>
            <a:prstDash val="dash"/>
            <a:round/>
            <a:headEnd/>
            <a:tailEnd/>
          </a:ln>
          <a:effectLst/>
        </p:spPr>
        <p:txBody>
          <a:bodyPr/>
          <a:lstStyle/>
          <a:p>
            <a:endParaRPr lang="el-GR"/>
          </a:p>
        </p:txBody>
      </p:sp>
      <p:sp>
        <p:nvSpPr>
          <p:cNvPr id="58525" name="Line 157"/>
          <p:cNvSpPr>
            <a:spLocks noChangeShapeType="1"/>
          </p:cNvSpPr>
          <p:nvPr/>
        </p:nvSpPr>
        <p:spPr bwMode="auto">
          <a:xfrm>
            <a:off x="5668963" y="3124200"/>
            <a:ext cx="1311275" cy="2468563"/>
          </a:xfrm>
          <a:prstGeom prst="line">
            <a:avLst/>
          </a:prstGeom>
          <a:noFill/>
          <a:ln w="12700">
            <a:solidFill>
              <a:srgbClr val="33CC33"/>
            </a:solidFill>
            <a:prstDash val="dash"/>
            <a:round/>
            <a:headEnd/>
            <a:tailEnd/>
          </a:ln>
          <a:effectLst/>
        </p:spPr>
        <p:txBody>
          <a:bodyPr/>
          <a:lstStyle/>
          <a:p>
            <a:endParaRPr lang="el-GR"/>
          </a:p>
        </p:txBody>
      </p:sp>
      <p:sp>
        <p:nvSpPr>
          <p:cNvPr id="58526" name="AutoShape 158"/>
          <p:cNvSpPr>
            <a:spLocks noChangeArrowheads="1"/>
          </p:cNvSpPr>
          <p:nvPr/>
        </p:nvSpPr>
        <p:spPr bwMode="auto">
          <a:xfrm rot="-4592892">
            <a:off x="6118225" y="4637088"/>
            <a:ext cx="2057400" cy="2000250"/>
          </a:xfrm>
          <a:custGeom>
            <a:avLst/>
            <a:gdLst>
              <a:gd name="G0" fmla="+- 647334 0 0"/>
              <a:gd name="G1" fmla="+- -6968012 0 0"/>
              <a:gd name="G2" fmla="+- 647334 0 -6968012"/>
              <a:gd name="G3" fmla="+- 10800 0 0"/>
              <a:gd name="G4" fmla="+- 0 0 647334"/>
              <a:gd name="T0" fmla="*/ 360 256 1"/>
              <a:gd name="T1" fmla="*/ 0 256 1"/>
              <a:gd name="G5" fmla="+- G2 T0 T1"/>
              <a:gd name="G6" fmla="?: G2 G2 G5"/>
              <a:gd name="G7" fmla="+- 0 0 G6"/>
              <a:gd name="G8" fmla="+- 7531 0 0"/>
              <a:gd name="G9" fmla="+- 0 0 -6968012"/>
              <a:gd name="G10" fmla="+- 7531 0 2700"/>
              <a:gd name="G11" fmla="cos G10 647334"/>
              <a:gd name="G12" fmla="sin G10 647334"/>
              <a:gd name="G13" fmla="cos 13500 647334"/>
              <a:gd name="G14" fmla="sin 13500 647334"/>
              <a:gd name="G15" fmla="+- G11 10800 0"/>
              <a:gd name="G16" fmla="+- G12 10800 0"/>
              <a:gd name="G17" fmla="+- G13 10800 0"/>
              <a:gd name="G18" fmla="+- G14 10800 0"/>
              <a:gd name="G19" fmla="*/ 7531 1 2"/>
              <a:gd name="G20" fmla="+- G19 5400 0"/>
              <a:gd name="G21" fmla="cos G20 647334"/>
              <a:gd name="G22" fmla="sin G20 647334"/>
              <a:gd name="G23" fmla="+- G21 10800 0"/>
              <a:gd name="G24" fmla="+- G12 G23 G22"/>
              <a:gd name="G25" fmla="+- G22 G23 G11"/>
              <a:gd name="G26" fmla="cos 10800 647334"/>
              <a:gd name="G27" fmla="sin 10800 647334"/>
              <a:gd name="G28" fmla="cos 7531 647334"/>
              <a:gd name="G29" fmla="sin 7531 647334"/>
              <a:gd name="G30" fmla="+- G26 10800 0"/>
              <a:gd name="G31" fmla="+- G27 10800 0"/>
              <a:gd name="G32" fmla="+- G28 10800 0"/>
              <a:gd name="G33" fmla="+- G29 10800 0"/>
              <a:gd name="G34" fmla="+- G19 5400 0"/>
              <a:gd name="G35" fmla="cos G34 -6968012"/>
              <a:gd name="G36" fmla="sin G34 -6968012"/>
              <a:gd name="G37" fmla="+/ -6968012 647334 2"/>
              <a:gd name="T2" fmla="*/ 180 256 1"/>
              <a:gd name="T3" fmla="*/ 0 256 1"/>
              <a:gd name="G38" fmla="+- G37 T2 T3"/>
              <a:gd name="G39" fmla="?: G2 G37 G38"/>
              <a:gd name="G40" fmla="cos 10800 G39"/>
              <a:gd name="G41" fmla="sin 10800 G39"/>
              <a:gd name="G42" fmla="cos 7531 G39"/>
              <a:gd name="G43" fmla="sin 7531 G39"/>
              <a:gd name="G44" fmla="+- G40 10800 0"/>
              <a:gd name="G45" fmla="+- G41 10800 0"/>
              <a:gd name="G46" fmla="+- G42 10800 0"/>
              <a:gd name="G47" fmla="+- G43 10800 0"/>
              <a:gd name="G48" fmla="+- G35 10800 0"/>
              <a:gd name="G49" fmla="+- G36 10800 0"/>
              <a:gd name="T4" fmla="*/ 17995 w 21600"/>
              <a:gd name="T5" fmla="*/ 2745 h 21600"/>
              <a:gd name="T6" fmla="*/ 8223 w 21600"/>
              <a:gd name="T7" fmla="*/ 2003 h 21600"/>
              <a:gd name="T8" fmla="*/ 15817 w 21600"/>
              <a:gd name="T9" fmla="*/ 5183 h 21600"/>
              <a:gd name="T10" fmla="*/ 24099 w 21600"/>
              <a:gd name="T11" fmla="*/ 13115 h 21600"/>
              <a:gd name="T12" fmla="*/ 19086 w 21600"/>
              <a:gd name="T13" fmla="*/ 16643 h 21600"/>
              <a:gd name="T14" fmla="*/ 15559 w 21600"/>
              <a:gd name="T15" fmla="*/ 11628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8219" y="12091"/>
                </a:moveTo>
                <a:cubicBezTo>
                  <a:pt x="18293" y="11665"/>
                  <a:pt x="18331" y="11233"/>
                  <a:pt x="18331" y="10800"/>
                </a:cubicBezTo>
                <a:cubicBezTo>
                  <a:pt x="18331" y="6640"/>
                  <a:pt x="14959" y="3269"/>
                  <a:pt x="10800" y="3269"/>
                </a:cubicBezTo>
                <a:cubicBezTo>
                  <a:pt x="10083" y="3268"/>
                  <a:pt x="9370" y="3371"/>
                  <a:pt x="8683" y="3572"/>
                </a:cubicBezTo>
                <a:lnTo>
                  <a:pt x="7764" y="435"/>
                </a:lnTo>
                <a:cubicBezTo>
                  <a:pt x="8750" y="146"/>
                  <a:pt x="9772" y="-1"/>
                  <a:pt x="10800" y="0"/>
                </a:cubicBezTo>
                <a:cubicBezTo>
                  <a:pt x="16764" y="0"/>
                  <a:pt x="21600" y="4835"/>
                  <a:pt x="21600" y="10800"/>
                </a:cubicBezTo>
                <a:cubicBezTo>
                  <a:pt x="21600" y="11421"/>
                  <a:pt x="21546" y="12040"/>
                  <a:pt x="21439" y="12652"/>
                </a:cubicBezTo>
                <a:lnTo>
                  <a:pt x="24099" y="13115"/>
                </a:lnTo>
                <a:lnTo>
                  <a:pt x="19086" y="16643"/>
                </a:lnTo>
                <a:lnTo>
                  <a:pt x="15559" y="11628"/>
                </a:lnTo>
                <a:lnTo>
                  <a:pt x="18219" y="12091"/>
                </a:lnTo>
                <a:close/>
              </a:path>
            </a:pathLst>
          </a:custGeom>
          <a:solidFill>
            <a:schemeClr val="accent1"/>
          </a:solidFill>
          <a:ln w="12700">
            <a:solidFill>
              <a:schemeClr val="bg2"/>
            </a:solidFill>
            <a:miter lim="800000"/>
            <a:headEnd/>
            <a:tailEnd/>
          </a:ln>
          <a:effectLst>
            <a:outerShdw dist="74053" dir="1857825" algn="ctr" rotWithShape="0">
              <a:schemeClr val="bg2"/>
            </a:outerShdw>
          </a:effectLst>
        </p:spPr>
        <p:txBody>
          <a:bodyPr wrap="none" anchor="ctr"/>
          <a:lstStyle/>
          <a:p>
            <a:endParaRPr lang="el-GR"/>
          </a:p>
        </p:txBody>
      </p:sp>
      <p:sp>
        <p:nvSpPr>
          <p:cNvPr id="58527" name="Text Box 159"/>
          <p:cNvSpPr txBox="1">
            <a:spLocks noChangeArrowheads="1"/>
          </p:cNvSpPr>
          <p:nvPr/>
        </p:nvSpPr>
        <p:spPr bwMode="auto">
          <a:xfrm>
            <a:off x="2655888" y="1104900"/>
            <a:ext cx="441325" cy="579438"/>
          </a:xfrm>
          <a:prstGeom prst="rect">
            <a:avLst/>
          </a:prstGeom>
          <a:noFill/>
          <a:ln w="12700">
            <a:noFill/>
            <a:miter lim="800000"/>
            <a:headEnd/>
            <a:tailEnd/>
          </a:ln>
          <a:effectLst/>
        </p:spPr>
        <p:txBody>
          <a:bodyPr>
            <a:spAutoFit/>
          </a:bodyPr>
          <a:lstStyle/>
          <a:p>
            <a:pPr algn="ctr" eaLnBrk="0" hangingPunct="0">
              <a:spcBef>
                <a:spcPct val="50000"/>
              </a:spcBef>
            </a:pPr>
            <a:r>
              <a:rPr lang="en-US" sz="3200" b="1">
                <a:effectLst>
                  <a:outerShdw blurRad="38100" dist="38100" dir="2700000" algn="tl">
                    <a:srgbClr val="C0C0C0"/>
                  </a:outerShdw>
                </a:effectLst>
                <a:latin typeface="Times New Roman Greek" charset="-95"/>
              </a:rPr>
              <a:t>I</a:t>
            </a:r>
            <a:endParaRPr lang="en-GB" sz="3200" b="1">
              <a:effectLst>
                <a:outerShdw blurRad="38100" dist="38100" dir="2700000" algn="tl">
                  <a:srgbClr val="C0C0C0"/>
                </a:outerShdw>
              </a:effectLst>
              <a:latin typeface="Times New Roman Greek" charset="-95"/>
            </a:endParaRPr>
          </a:p>
        </p:txBody>
      </p:sp>
      <p:sp>
        <p:nvSpPr>
          <p:cNvPr id="58528" name="Text Box 160"/>
          <p:cNvSpPr txBox="1">
            <a:spLocks noChangeArrowheads="1"/>
          </p:cNvSpPr>
          <p:nvPr/>
        </p:nvSpPr>
        <p:spPr bwMode="auto">
          <a:xfrm>
            <a:off x="5905500" y="1093788"/>
            <a:ext cx="663575" cy="579437"/>
          </a:xfrm>
          <a:prstGeom prst="rect">
            <a:avLst/>
          </a:prstGeom>
          <a:noFill/>
          <a:ln w="12700">
            <a:noFill/>
            <a:miter lim="800000"/>
            <a:headEnd/>
            <a:tailEnd/>
          </a:ln>
          <a:effectLst/>
        </p:spPr>
        <p:txBody>
          <a:bodyPr>
            <a:spAutoFit/>
          </a:bodyPr>
          <a:lstStyle/>
          <a:p>
            <a:pPr algn="ctr" eaLnBrk="0" hangingPunct="0">
              <a:spcBef>
                <a:spcPct val="50000"/>
              </a:spcBef>
            </a:pPr>
            <a:r>
              <a:rPr lang="en-US" sz="3200" b="1">
                <a:effectLst>
                  <a:outerShdw blurRad="38100" dist="38100" dir="2700000" algn="tl">
                    <a:srgbClr val="C0C0C0"/>
                  </a:outerShdw>
                </a:effectLst>
                <a:latin typeface="Times New Roman Greek" charset="-95"/>
              </a:rPr>
              <a:t>II</a:t>
            </a:r>
            <a:endParaRPr lang="en-GB" sz="3200" b="1">
              <a:effectLst>
                <a:outerShdw blurRad="38100" dist="38100" dir="2700000" algn="tl">
                  <a:srgbClr val="C0C0C0"/>
                </a:outerShdw>
              </a:effectLst>
              <a:latin typeface="Times New Roman Greek" charset="-95"/>
            </a:endParaRPr>
          </a:p>
        </p:txBody>
      </p:sp>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Line 2"/>
          <p:cNvSpPr>
            <a:spLocks noChangeShapeType="1"/>
          </p:cNvSpPr>
          <p:nvPr/>
        </p:nvSpPr>
        <p:spPr bwMode="auto">
          <a:xfrm>
            <a:off x="6548438" y="2830513"/>
            <a:ext cx="0" cy="2714625"/>
          </a:xfrm>
          <a:prstGeom prst="line">
            <a:avLst/>
          </a:prstGeom>
          <a:noFill/>
          <a:ln w="38100">
            <a:solidFill>
              <a:schemeClr val="hlink"/>
            </a:solidFill>
            <a:round/>
            <a:headEnd/>
            <a:tailEnd/>
          </a:ln>
          <a:effectLst/>
        </p:spPr>
        <p:txBody>
          <a:bodyPr/>
          <a:lstStyle/>
          <a:p>
            <a:endParaRPr lang="el-GR"/>
          </a:p>
        </p:txBody>
      </p:sp>
      <p:sp>
        <p:nvSpPr>
          <p:cNvPr id="59395" name="Freeform 3"/>
          <p:cNvSpPr>
            <a:spLocks/>
          </p:cNvSpPr>
          <p:nvPr/>
        </p:nvSpPr>
        <p:spPr bwMode="auto">
          <a:xfrm>
            <a:off x="2568575" y="901700"/>
            <a:ext cx="1422400" cy="1530350"/>
          </a:xfrm>
          <a:custGeom>
            <a:avLst/>
            <a:gdLst/>
            <a:ahLst/>
            <a:cxnLst>
              <a:cxn ang="0">
                <a:pos x="483" y="0"/>
              </a:cxn>
              <a:cxn ang="0">
                <a:pos x="529" y="34"/>
              </a:cxn>
              <a:cxn ang="0">
                <a:pos x="572" y="68"/>
              </a:cxn>
              <a:cxn ang="0">
                <a:pos x="613" y="102"/>
              </a:cxn>
              <a:cxn ang="0">
                <a:pos x="653" y="136"/>
              </a:cxn>
              <a:cxn ang="0">
                <a:pos x="694" y="170"/>
              </a:cxn>
              <a:cxn ang="0">
                <a:pos x="731" y="206"/>
              </a:cxn>
              <a:cxn ang="0">
                <a:pos x="765" y="240"/>
              </a:cxn>
              <a:cxn ang="0">
                <a:pos x="796" y="276"/>
              </a:cxn>
              <a:cxn ang="0">
                <a:pos x="824" y="313"/>
              </a:cxn>
              <a:cxn ang="0">
                <a:pos x="849" y="349"/>
              </a:cxn>
              <a:cxn ang="0">
                <a:pos x="867" y="388"/>
              </a:cxn>
              <a:cxn ang="0">
                <a:pos x="883" y="426"/>
              </a:cxn>
              <a:cxn ang="0">
                <a:pos x="892" y="465"/>
              </a:cxn>
              <a:cxn ang="0">
                <a:pos x="896" y="506"/>
              </a:cxn>
              <a:cxn ang="0">
                <a:pos x="894" y="546"/>
              </a:cxn>
              <a:cxn ang="0">
                <a:pos x="892" y="551"/>
              </a:cxn>
              <a:cxn ang="0">
                <a:pos x="883" y="594"/>
              </a:cxn>
              <a:cxn ang="0">
                <a:pos x="869" y="637"/>
              </a:cxn>
              <a:cxn ang="0">
                <a:pos x="846" y="678"/>
              </a:cxn>
              <a:cxn ang="0">
                <a:pos x="821" y="721"/>
              </a:cxn>
              <a:cxn ang="0">
                <a:pos x="792" y="762"/>
              </a:cxn>
              <a:cxn ang="0">
                <a:pos x="756" y="800"/>
              </a:cxn>
              <a:cxn ang="0">
                <a:pos x="719" y="837"/>
              </a:cxn>
              <a:cxn ang="0">
                <a:pos x="678" y="868"/>
              </a:cxn>
              <a:cxn ang="0">
                <a:pos x="635" y="898"/>
              </a:cxn>
              <a:cxn ang="0">
                <a:pos x="590" y="923"/>
              </a:cxn>
              <a:cxn ang="0">
                <a:pos x="545" y="941"/>
              </a:cxn>
              <a:cxn ang="0">
                <a:pos x="497" y="955"/>
              </a:cxn>
              <a:cxn ang="0">
                <a:pos x="449" y="964"/>
              </a:cxn>
              <a:cxn ang="0">
                <a:pos x="404" y="964"/>
              </a:cxn>
              <a:cxn ang="0">
                <a:pos x="384" y="961"/>
              </a:cxn>
              <a:cxn ang="0">
                <a:pos x="338" y="952"/>
              </a:cxn>
              <a:cxn ang="0">
                <a:pos x="293" y="936"/>
              </a:cxn>
              <a:cxn ang="0">
                <a:pos x="250" y="914"/>
              </a:cxn>
              <a:cxn ang="0">
                <a:pos x="211" y="884"/>
              </a:cxn>
              <a:cxn ang="0">
                <a:pos x="173" y="850"/>
              </a:cxn>
              <a:cxn ang="0">
                <a:pos x="136" y="814"/>
              </a:cxn>
              <a:cxn ang="0">
                <a:pos x="105" y="773"/>
              </a:cxn>
              <a:cxn ang="0">
                <a:pos x="77" y="730"/>
              </a:cxn>
              <a:cxn ang="0">
                <a:pos x="53" y="685"/>
              </a:cxn>
              <a:cxn ang="0">
                <a:pos x="32" y="637"/>
              </a:cxn>
              <a:cxn ang="0">
                <a:pos x="16" y="589"/>
              </a:cxn>
              <a:cxn ang="0">
                <a:pos x="5" y="544"/>
              </a:cxn>
              <a:cxn ang="0">
                <a:pos x="0" y="496"/>
              </a:cxn>
              <a:cxn ang="0">
                <a:pos x="0" y="453"/>
              </a:cxn>
              <a:cxn ang="0">
                <a:pos x="0" y="447"/>
              </a:cxn>
              <a:cxn ang="0">
                <a:pos x="7" y="406"/>
              </a:cxn>
              <a:cxn ang="0">
                <a:pos x="21" y="365"/>
              </a:cxn>
              <a:cxn ang="0">
                <a:pos x="39" y="329"/>
              </a:cxn>
              <a:cxn ang="0">
                <a:pos x="62" y="292"/>
              </a:cxn>
              <a:cxn ang="0">
                <a:pos x="89" y="261"/>
              </a:cxn>
              <a:cxn ang="0">
                <a:pos x="118" y="229"/>
              </a:cxn>
              <a:cxn ang="0">
                <a:pos x="155" y="197"/>
              </a:cxn>
              <a:cxn ang="0">
                <a:pos x="191" y="170"/>
              </a:cxn>
              <a:cxn ang="0">
                <a:pos x="232" y="140"/>
              </a:cxn>
              <a:cxn ang="0">
                <a:pos x="275" y="113"/>
              </a:cxn>
              <a:cxn ang="0">
                <a:pos x="320" y="88"/>
              </a:cxn>
              <a:cxn ang="0">
                <a:pos x="365" y="63"/>
              </a:cxn>
              <a:cxn ang="0">
                <a:pos x="413" y="38"/>
              </a:cxn>
              <a:cxn ang="0">
                <a:pos x="461" y="13"/>
              </a:cxn>
              <a:cxn ang="0">
                <a:pos x="483" y="0"/>
              </a:cxn>
            </a:cxnLst>
            <a:rect l="0" t="0" r="r" b="b"/>
            <a:pathLst>
              <a:path w="896" h="964">
                <a:moveTo>
                  <a:pt x="483" y="0"/>
                </a:moveTo>
                <a:lnTo>
                  <a:pt x="529" y="34"/>
                </a:lnTo>
                <a:lnTo>
                  <a:pt x="572" y="68"/>
                </a:lnTo>
                <a:lnTo>
                  <a:pt x="613" y="102"/>
                </a:lnTo>
                <a:lnTo>
                  <a:pt x="653" y="136"/>
                </a:lnTo>
                <a:lnTo>
                  <a:pt x="694" y="170"/>
                </a:lnTo>
                <a:lnTo>
                  <a:pt x="731" y="206"/>
                </a:lnTo>
                <a:lnTo>
                  <a:pt x="765" y="240"/>
                </a:lnTo>
                <a:lnTo>
                  <a:pt x="796" y="276"/>
                </a:lnTo>
                <a:lnTo>
                  <a:pt x="824" y="313"/>
                </a:lnTo>
                <a:lnTo>
                  <a:pt x="849" y="349"/>
                </a:lnTo>
                <a:lnTo>
                  <a:pt x="867" y="388"/>
                </a:lnTo>
                <a:lnTo>
                  <a:pt x="883" y="426"/>
                </a:lnTo>
                <a:lnTo>
                  <a:pt x="892" y="465"/>
                </a:lnTo>
                <a:lnTo>
                  <a:pt x="896" y="506"/>
                </a:lnTo>
                <a:lnTo>
                  <a:pt x="894" y="546"/>
                </a:lnTo>
                <a:lnTo>
                  <a:pt x="892" y="551"/>
                </a:lnTo>
                <a:lnTo>
                  <a:pt x="883" y="594"/>
                </a:lnTo>
                <a:lnTo>
                  <a:pt x="869" y="637"/>
                </a:lnTo>
                <a:lnTo>
                  <a:pt x="846" y="678"/>
                </a:lnTo>
                <a:lnTo>
                  <a:pt x="821" y="721"/>
                </a:lnTo>
                <a:lnTo>
                  <a:pt x="792" y="762"/>
                </a:lnTo>
                <a:lnTo>
                  <a:pt x="756" y="800"/>
                </a:lnTo>
                <a:lnTo>
                  <a:pt x="719" y="837"/>
                </a:lnTo>
                <a:lnTo>
                  <a:pt x="678" y="868"/>
                </a:lnTo>
                <a:lnTo>
                  <a:pt x="635" y="898"/>
                </a:lnTo>
                <a:lnTo>
                  <a:pt x="590" y="923"/>
                </a:lnTo>
                <a:lnTo>
                  <a:pt x="545" y="941"/>
                </a:lnTo>
                <a:lnTo>
                  <a:pt x="497" y="955"/>
                </a:lnTo>
                <a:lnTo>
                  <a:pt x="449" y="964"/>
                </a:lnTo>
                <a:lnTo>
                  <a:pt x="404" y="964"/>
                </a:lnTo>
                <a:lnTo>
                  <a:pt x="384" y="961"/>
                </a:lnTo>
                <a:lnTo>
                  <a:pt x="338" y="952"/>
                </a:lnTo>
                <a:lnTo>
                  <a:pt x="293" y="936"/>
                </a:lnTo>
                <a:lnTo>
                  <a:pt x="250" y="914"/>
                </a:lnTo>
                <a:lnTo>
                  <a:pt x="211" y="884"/>
                </a:lnTo>
                <a:lnTo>
                  <a:pt x="173" y="850"/>
                </a:lnTo>
                <a:lnTo>
                  <a:pt x="136" y="814"/>
                </a:lnTo>
                <a:lnTo>
                  <a:pt x="105" y="773"/>
                </a:lnTo>
                <a:lnTo>
                  <a:pt x="77" y="730"/>
                </a:lnTo>
                <a:lnTo>
                  <a:pt x="53" y="685"/>
                </a:lnTo>
                <a:lnTo>
                  <a:pt x="32" y="637"/>
                </a:lnTo>
                <a:lnTo>
                  <a:pt x="16" y="589"/>
                </a:lnTo>
                <a:lnTo>
                  <a:pt x="5" y="544"/>
                </a:lnTo>
                <a:lnTo>
                  <a:pt x="0" y="496"/>
                </a:lnTo>
                <a:lnTo>
                  <a:pt x="0" y="453"/>
                </a:lnTo>
                <a:lnTo>
                  <a:pt x="0" y="447"/>
                </a:lnTo>
                <a:lnTo>
                  <a:pt x="7" y="406"/>
                </a:lnTo>
                <a:lnTo>
                  <a:pt x="21" y="365"/>
                </a:lnTo>
                <a:lnTo>
                  <a:pt x="39" y="329"/>
                </a:lnTo>
                <a:lnTo>
                  <a:pt x="62" y="292"/>
                </a:lnTo>
                <a:lnTo>
                  <a:pt x="89" y="261"/>
                </a:lnTo>
                <a:lnTo>
                  <a:pt x="118" y="229"/>
                </a:lnTo>
                <a:lnTo>
                  <a:pt x="155" y="197"/>
                </a:lnTo>
                <a:lnTo>
                  <a:pt x="191" y="170"/>
                </a:lnTo>
                <a:lnTo>
                  <a:pt x="232" y="140"/>
                </a:lnTo>
                <a:lnTo>
                  <a:pt x="275" y="113"/>
                </a:lnTo>
                <a:lnTo>
                  <a:pt x="320" y="88"/>
                </a:lnTo>
                <a:lnTo>
                  <a:pt x="365" y="63"/>
                </a:lnTo>
                <a:lnTo>
                  <a:pt x="413" y="38"/>
                </a:lnTo>
                <a:lnTo>
                  <a:pt x="461" y="13"/>
                </a:lnTo>
                <a:lnTo>
                  <a:pt x="483" y="0"/>
                </a:lnTo>
                <a:close/>
              </a:path>
            </a:pathLst>
          </a:custGeom>
          <a:noFill/>
          <a:ln w="12700" cmpd="sng">
            <a:solidFill>
              <a:schemeClr val="tx1"/>
            </a:solidFill>
            <a:prstDash val="solid"/>
            <a:round/>
            <a:headEnd/>
            <a:tailEnd/>
          </a:ln>
        </p:spPr>
        <p:txBody>
          <a:bodyPr/>
          <a:lstStyle/>
          <a:p>
            <a:endParaRPr lang="el-GR"/>
          </a:p>
        </p:txBody>
      </p:sp>
      <p:sp>
        <p:nvSpPr>
          <p:cNvPr id="59396" name="Freeform 4"/>
          <p:cNvSpPr>
            <a:spLocks/>
          </p:cNvSpPr>
          <p:nvPr/>
        </p:nvSpPr>
        <p:spPr bwMode="auto">
          <a:xfrm>
            <a:off x="4918075" y="887413"/>
            <a:ext cx="1393825" cy="1558925"/>
          </a:xfrm>
          <a:custGeom>
            <a:avLst/>
            <a:gdLst/>
            <a:ahLst/>
            <a:cxnLst>
              <a:cxn ang="0">
                <a:pos x="374" y="0"/>
              </a:cxn>
              <a:cxn ang="0">
                <a:pos x="333" y="34"/>
              </a:cxn>
              <a:cxn ang="0">
                <a:pos x="293" y="66"/>
              </a:cxn>
              <a:cxn ang="0">
                <a:pos x="252" y="100"/>
              </a:cxn>
              <a:cxn ang="0">
                <a:pos x="213" y="134"/>
              </a:cxn>
              <a:cxn ang="0">
                <a:pos x="177" y="170"/>
              </a:cxn>
              <a:cxn ang="0">
                <a:pos x="143" y="204"/>
              </a:cxn>
              <a:cxn ang="0">
                <a:pos x="111" y="241"/>
              </a:cxn>
              <a:cxn ang="0">
                <a:pos x="82" y="277"/>
              </a:cxn>
              <a:cxn ang="0">
                <a:pos x="57" y="313"/>
              </a:cxn>
              <a:cxn ang="0">
                <a:pos x="36" y="352"/>
              </a:cxn>
              <a:cxn ang="0">
                <a:pos x="18" y="390"/>
              </a:cxn>
              <a:cxn ang="0">
                <a:pos x="7" y="431"/>
              </a:cxn>
              <a:cxn ang="0">
                <a:pos x="0" y="472"/>
              </a:cxn>
              <a:cxn ang="0">
                <a:pos x="0" y="515"/>
              </a:cxn>
              <a:cxn ang="0">
                <a:pos x="0" y="524"/>
              </a:cxn>
              <a:cxn ang="0">
                <a:pos x="7" y="567"/>
              </a:cxn>
              <a:cxn ang="0">
                <a:pos x="21" y="613"/>
              </a:cxn>
              <a:cxn ang="0">
                <a:pos x="39" y="658"/>
              </a:cxn>
              <a:cxn ang="0">
                <a:pos x="61" y="703"/>
              </a:cxn>
              <a:cxn ang="0">
                <a:pos x="89" y="746"/>
              </a:cxn>
              <a:cxn ang="0">
                <a:pos x="118" y="789"/>
              </a:cxn>
              <a:cxn ang="0">
                <a:pos x="154" y="828"/>
              </a:cxn>
              <a:cxn ang="0">
                <a:pos x="191" y="864"/>
              </a:cxn>
              <a:cxn ang="0">
                <a:pos x="231" y="898"/>
              </a:cxn>
              <a:cxn ang="0">
                <a:pos x="272" y="926"/>
              </a:cxn>
              <a:cxn ang="0">
                <a:pos x="318" y="948"/>
              </a:cxn>
              <a:cxn ang="0">
                <a:pos x="361" y="966"/>
              </a:cxn>
              <a:cxn ang="0">
                <a:pos x="406" y="978"/>
              </a:cxn>
              <a:cxn ang="0">
                <a:pos x="451" y="982"/>
              </a:cxn>
              <a:cxn ang="0">
                <a:pos x="481" y="982"/>
              </a:cxn>
              <a:cxn ang="0">
                <a:pos x="526" y="973"/>
              </a:cxn>
              <a:cxn ang="0">
                <a:pos x="569" y="960"/>
              </a:cxn>
              <a:cxn ang="0">
                <a:pos x="610" y="937"/>
              </a:cxn>
              <a:cxn ang="0">
                <a:pos x="651" y="910"/>
              </a:cxn>
              <a:cxn ang="0">
                <a:pos x="687" y="876"/>
              </a:cxn>
              <a:cxn ang="0">
                <a:pos x="723" y="839"/>
              </a:cxn>
              <a:cxn ang="0">
                <a:pos x="755" y="799"/>
              </a:cxn>
              <a:cxn ang="0">
                <a:pos x="785" y="755"/>
              </a:cxn>
              <a:cxn ang="0">
                <a:pos x="812" y="708"/>
              </a:cxn>
              <a:cxn ang="0">
                <a:pos x="835" y="660"/>
              </a:cxn>
              <a:cxn ang="0">
                <a:pos x="853" y="613"/>
              </a:cxn>
              <a:cxn ang="0">
                <a:pos x="866" y="563"/>
              </a:cxn>
              <a:cxn ang="0">
                <a:pos x="873" y="515"/>
              </a:cxn>
              <a:cxn ang="0">
                <a:pos x="878" y="467"/>
              </a:cxn>
              <a:cxn ang="0">
                <a:pos x="875" y="424"/>
              </a:cxn>
              <a:cxn ang="0">
                <a:pos x="873" y="411"/>
              </a:cxn>
              <a:cxn ang="0">
                <a:pos x="864" y="370"/>
              </a:cxn>
              <a:cxn ang="0">
                <a:pos x="848" y="331"/>
              </a:cxn>
              <a:cxn ang="0">
                <a:pos x="830" y="295"/>
              </a:cxn>
              <a:cxn ang="0">
                <a:pos x="805" y="261"/>
              </a:cxn>
              <a:cxn ang="0">
                <a:pos x="776" y="229"/>
              </a:cxn>
              <a:cxn ang="0">
                <a:pos x="742" y="200"/>
              </a:cxn>
              <a:cxn ang="0">
                <a:pos x="705" y="173"/>
              </a:cxn>
              <a:cxn ang="0">
                <a:pos x="667" y="145"/>
              </a:cxn>
              <a:cxn ang="0">
                <a:pos x="624" y="121"/>
              </a:cxn>
              <a:cxn ang="0">
                <a:pos x="578" y="96"/>
              </a:cxn>
              <a:cxn ang="0">
                <a:pos x="533" y="73"/>
              </a:cxn>
              <a:cxn ang="0">
                <a:pos x="485" y="50"/>
              </a:cxn>
              <a:cxn ang="0">
                <a:pos x="438" y="28"/>
              </a:cxn>
              <a:cxn ang="0">
                <a:pos x="388" y="7"/>
              </a:cxn>
              <a:cxn ang="0">
                <a:pos x="374" y="0"/>
              </a:cxn>
            </a:cxnLst>
            <a:rect l="0" t="0" r="r" b="b"/>
            <a:pathLst>
              <a:path w="878" h="982">
                <a:moveTo>
                  <a:pt x="374" y="0"/>
                </a:moveTo>
                <a:lnTo>
                  <a:pt x="333" y="34"/>
                </a:lnTo>
                <a:lnTo>
                  <a:pt x="293" y="66"/>
                </a:lnTo>
                <a:lnTo>
                  <a:pt x="252" y="100"/>
                </a:lnTo>
                <a:lnTo>
                  <a:pt x="213" y="134"/>
                </a:lnTo>
                <a:lnTo>
                  <a:pt x="177" y="170"/>
                </a:lnTo>
                <a:lnTo>
                  <a:pt x="143" y="204"/>
                </a:lnTo>
                <a:lnTo>
                  <a:pt x="111" y="241"/>
                </a:lnTo>
                <a:lnTo>
                  <a:pt x="82" y="277"/>
                </a:lnTo>
                <a:lnTo>
                  <a:pt x="57" y="313"/>
                </a:lnTo>
                <a:lnTo>
                  <a:pt x="36" y="352"/>
                </a:lnTo>
                <a:lnTo>
                  <a:pt x="18" y="390"/>
                </a:lnTo>
                <a:lnTo>
                  <a:pt x="7" y="431"/>
                </a:lnTo>
                <a:lnTo>
                  <a:pt x="0" y="472"/>
                </a:lnTo>
                <a:lnTo>
                  <a:pt x="0" y="515"/>
                </a:lnTo>
                <a:lnTo>
                  <a:pt x="0" y="524"/>
                </a:lnTo>
                <a:lnTo>
                  <a:pt x="7" y="567"/>
                </a:lnTo>
                <a:lnTo>
                  <a:pt x="21" y="613"/>
                </a:lnTo>
                <a:lnTo>
                  <a:pt x="39" y="658"/>
                </a:lnTo>
                <a:lnTo>
                  <a:pt x="61" y="703"/>
                </a:lnTo>
                <a:lnTo>
                  <a:pt x="89" y="746"/>
                </a:lnTo>
                <a:lnTo>
                  <a:pt x="118" y="789"/>
                </a:lnTo>
                <a:lnTo>
                  <a:pt x="154" y="828"/>
                </a:lnTo>
                <a:lnTo>
                  <a:pt x="191" y="864"/>
                </a:lnTo>
                <a:lnTo>
                  <a:pt x="231" y="898"/>
                </a:lnTo>
                <a:lnTo>
                  <a:pt x="272" y="926"/>
                </a:lnTo>
                <a:lnTo>
                  <a:pt x="318" y="948"/>
                </a:lnTo>
                <a:lnTo>
                  <a:pt x="361" y="966"/>
                </a:lnTo>
                <a:lnTo>
                  <a:pt x="406" y="978"/>
                </a:lnTo>
                <a:lnTo>
                  <a:pt x="451" y="982"/>
                </a:lnTo>
                <a:lnTo>
                  <a:pt x="481" y="982"/>
                </a:lnTo>
                <a:lnTo>
                  <a:pt x="526" y="973"/>
                </a:lnTo>
                <a:lnTo>
                  <a:pt x="569" y="960"/>
                </a:lnTo>
                <a:lnTo>
                  <a:pt x="610" y="937"/>
                </a:lnTo>
                <a:lnTo>
                  <a:pt x="651" y="910"/>
                </a:lnTo>
                <a:lnTo>
                  <a:pt x="687" y="876"/>
                </a:lnTo>
                <a:lnTo>
                  <a:pt x="723" y="839"/>
                </a:lnTo>
                <a:lnTo>
                  <a:pt x="755" y="799"/>
                </a:lnTo>
                <a:lnTo>
                  <a:pt x="785" y="755"/>
                </a:lnTo>
                <a:lnTo>
                  <a:pt x="812" y="708"/>
                </a:lnTo>
                <a:lnTo>
                  <a:pt x="835" y="660"/>
                </a:lnTo>
                <a:lnTo>
                  <a:pt x="853" y="613"/>
                </a:lnTo>
                <a:lnTo>
                  <a:pt x="866" y="563"/>
                </a:lnTo>
                <a:lnTo>
                  <a:pt x="873" y="515"/>
                </a:lnTo>
                <a:lnTo>
                  <a:pt x="878" y="467"/>
                </a:lnTo>
                <a:lnTo>
                  <a:pt x="875" y="424"/>
                </a:lnTo>
                <a:lnTo>
                  <a:pt x="873" y="411"/>
                </a:lnTo>
                <a:lnTo>
                  <a:pt x="864" y="370"/>
                </a:lnTo>
                <a:lnTo>
                  <a:pt x="848" y="331"/>
                </a:lnTo>
                <a:lnTo>
                  <a:pt x="830" y="295"/>
                </a:lnTo>
                <a:lnTo>
                  <a:pt x="805" y="261"/>
                </a:lnTo>
                <a:lnTo>
                  <a:pt x="776" y="229"/>
                </a:lnTo>
                <a:lnTo>
                  <a:pt x="742" y="200"/>
                </a:lnTo>
                <a:lnTo>
                  <a:pt x="705" y="173"/>
                </a:lnTo>
                <a:lnTo>
                  <a:pt x="667" y="145"/>
                </a:lnTo>
                <a:lnTo>
                  <a:pt x="624" y="121"/>
                </a:lnTo>
                <a:lnTo>
                  <a:pt x="578" y="96"/>
                </a:lnTo>
                <a:lnTo>
                  <a:pt x="533" y="73"/>
                </a:lnTo>
                <a:lnTo>
                  <a:pt x="485" y="50"/>
                </a:lnTo>
                <a:lnTo>
                  <a:pt x="438" y="28"/>
                </a:lnTo>
                <a:lnTo>
                  <a:pt x="388" y="7"/>
                </a:lnTo>
                <a:lnTo>
                  <a:pt x="374" y="0"/>
                </a:lnTo>
                <a:close/>
              </a:path>
            </a:pathLst>
          </a:custGeom>
          <a:noFill/>
          <a:ln w="12700" cmpd="sng">
            <a:solidFill>
              <a:schemeClr val="tx1"/>
            </a:solidFill>
            <a:prstDash val="solid"/>
            <a:round/>
            <a:headEnd/>
            <a:tailEnd/>
          </a:ln>
        </p:spPr>
        <p:txBody>
          <a:bodyPr/>
          <a:lstStyle/>
          <a:p>
            <a:endParaRPr lang="el-GR"/>
          </a:p>
        </p:txBody>
      </p:sp>
      <p:sp>
        <p:nvSpPr>
          <p:cNvPr id="59397" name="Line 5"/>
          <p:cNvSpPr>
            <a:spLocks noChangeShapeType="1"/>
          </p:cNvSpPr>
          <p:nvPr/>
        </p:nvSpPr>
        <p:spPr bwMode="auto">
          <a:xfrm flipH="1" flipV="1">
            <a:off x="2366963" y="1517650"/>
            <a:ext cx="201612" cy="93663"/>
          </a:xfrm>
          <a:prstGeom prst="line">
            <a:avLst/>
          </a:prstGeom>
          <a:noFill/>
          <a:ln w="12700">
            <a:solidFill>
              <a:schemeClr val="tx1"/>
            </a:solidFill>
            <a:round/>
            <a:headEnd/>
            <a:tailEnd/>
          </a:ln>
        </p:spPr>
        <p:txBody>
          <a:bodyPr/>
          <a:lstStyle/>
          <a:p>
            <a:endParaRPr lang="el-GR"/>
          </a:p>
        </p:txBody>
      </p:sp>
      <p:sp>
        <p:nvSpPr>
          <p:cNvPr id="59398" name="Line 6"/>
          <p:cNvSpPr>
            <a:spLocks noChangeShapeType="1"/>
          </p:cNvSpPr>
          <p:nvPr/>
        </p:nvSpPr>
        <p:spPr bwMode="auto">
          <a:xfrm flipV="1">
            <a:off x="6303963" y="1460500"/>
            <a:ext cx="219075" cy="79375"/>
          </a:xfrm>
          <a:prstGeom prst="line">
            <a:avLst/>
          </a:prstGeom>
          <a:noFill/>
          <a:ln w="12700">
            <a:solidFill>
              <a:schemeClr val="tx1"/>
            </a:solidFill>
            <a:round/>
            <a:headEnd/>
            <a:tailEnd/>
          </a:ln>
        </p:spPr>
        <p:txBody>
          <a:bodyPr/>
          <a:lstStyle/>
          <a:p>
            <a:endParaRPr lang="el-GR"/>
          </a:p>
        </p:txBody>
      </p:sp>
      <p:grpSp>
        <p:nvGrpSpPr>
          <p:cNvPr id="2" name="Group 7"/>
          <p:cNvGrpSpPr>
            <a:grpSpLocks/>
          </p:cNvGrpSpPr>
          <p:nvPr/>
        </p:nvGrpSpPr>
        <p:grpSpPr bwMode="auto">
          <a:xfrm rot="-92104">
            <a:off x="4108450" y="3562350"/>
            <a:ext cx="323850" cy="914400"/>
            <a:chOff x="2594" y="2244"/>
            <a:chExt cx="204" cy="576"/>
          </a:xfrm>
        </p:grpSpPr>
        <p:sp>
          <p:nvSpPr>
            <p:cNvPr id="59400" name="Freeform 8"/>
            <p:cNvSpPr>
              <a:spLocks/>
            </p:cNvSpPr>
            <p:nvPr/>
          </p:nvSpPr>
          <p:spPr bwMode="auto">
            <a:xfrm>
              <a:off x="2594" y="2559"/>
              <a:ext cx="204" cy="261"/>
            </a:xfrm>
            <a:custGeom>
              <a:avLst/>
              <a:gdLst/>
              <a:ahLst/>
              <a:cxnLst>
                <a:cxn ang="0">
                  <a:pos x="193" y="78"/>
                </a:cxn>
                <a:cxn ang="0">
                  <a:pos x="197" y="130"/>
                </a:cxn>
                <a:cxn ang="0">
                  <a:pos x="202" y="180"/>
                </a:cxn>
                <a:cxn ang="0">
                  <a:pos x="204" y="198"/>
                </a:cxn>
                <a:cxn ang="0">
                  <a:pos x="197" y="241"/>
                </a:cxn>
                <a:cxn ang="0">
                  <a:pos x="190" y="254"/>
                </a:cxn>
                <a:cxn ang="0">
                  <a:pos x="179" y="261"/>
                </a:cxn>
                <a:cxn ang="0">
                  <a:pos x="170" y="259"/>
                </a:cxn>
                <a:cxn ang="0">
                  <a:pos x="131" y="254"/>
                </a:cxn>
                <a:cxn ang="0">
                  <a:pos x="93" y="250"/>
                </a:cxn>
                <a:cxn ang="0">
                  <a:pos x="43" y="245"/>
                </a:cxn>
                <a:cxn ang="0">
                  <a:pos x="22" y="236"/>
                </a:cxn>
                <a:cxn ang="0">
                  <a:pos x="13" y="232"/>
                </a:cxn>
                <a:cxn ang="0">
                  <a:pos x="9" y="227"/>
                </a:cxn>
                <a:cxn ang="0">
                  <a:pos x="2" y="218"/>
                </a:cxn>
                <a:cxn ang="0">
                  <a:pos x="0" y="186"/>
                </a:cxn>
                <a:cxn ang="0">
                  <a:pos x="0" y="157"/>
                </a:cxn>
                <a:cxn ang="0">
                  <a:pos x="4" y="136"/>
                </a:cxn>
                <a:cxn ang="0">
                  <a:pos x="22" y="66"/>
                </a:cxn>
                <a:cxn ang="0">
                  <a:pos x="27" y="46"/>
                </a:cxn>
                <a:cxn ang="0">
                  <a:pos x="36" y="28"/>
                </a:cxn>
                <a:cxn ang="0">
                  <a:pos x="47" y="16"/>
                </a:cxn>
                <a:cxn ang="0">
                  <a:pos x="63" y="7"/>
                </a:cxn>
                <a:cxn ang="0">
                  <a:pos x="81" y="0"/>
                </a:cxn>
                <a:cxn ang="0">
                  <a:pos x="104" y="0"/>
                </a:cxn>
                <a:cxn ang="0">
                  <a:pos x="134" y="3"/>
                </a:cxn>
                <a:cxn ang="0">
                  <a:pos x="163" y="16"/>
                </a:cxn>
                <a:cxn ang="0">
                  <a:pos x="177" y="28"/>
                </a:cxn>
                <a:cxn ang="0">
                  <a:pos x="188" y="46"/>
                </a:cxn>
                <a:cxn ang="0">
                  <a:pos x="193" y="78"/>
                </a:cxn>
              </a:cxnLst>
              <a:rect l="0" t="0" r="r" b="b"/>
              <a:pathLst>
                <a:path w="204" h="261">
                  <a:moveTo>
                    <a:pt x="193" y="78"/>
                  </a:moveTo>
                  <a:lnTo>
                    <a:pt x="197" y="130"/>
                  </a:lnTo>
                  <a:lnTo>
                    <a:pt x="202" y="180"/>
                  </a:lnTo>
                  <a:lnTo>
                    <a:pt x="204" y="198"/>
                  </a:lnTo>
                  <a:lnTo>
                    <a:pt x="197" y="241"/>
                  </a:lnTo>
                  <a:lnTo>
                    <a:pt x="190" y="254"/>
                  </a:lnTo>
                  <a:lnTo>
                    <a:pt x="179" y="261"/>
                  </a:lnTo>
                  <a:lnTo>
                    <a:pt x="170" y="259"/>
                  </a:lnTo>
                  <a:lnTo>
                    <a:pt x="131" y="254"/>
                  </a:lnTo>
                  <a:lnTo>
                    <a:pt x="93" y="250"/>
                  </a:lnTo>
                  <a:lnTo>
                    <a:pt x="43" y="245"/>
                  </a:lnTo>
                  <a:lnTo>
                    <a:pt x="22" y="236"/>
                  </a:lnTo>
                  <a:lnTo>
                    <a:pt x="13" y="232"/>
                  </a:lnTo>
                  <a:lnTo>
                    <a:pt x="9" y="227"/>
                  </a:lnTo>
                  <a:lnTo>
                    <a:pt x="2" y="218"/>
                  </a:lnTo>
                  <a:lnTo>
                    <a:pt x="0" y="186"/>
                  </a:lnTo>
                  <a:lnTo>
                    <a:pt x="0" y="157"/>
                  </a:lnTo>
                  <a:lnTo>
                    <a:pt x="4" y="136"/>
                  </a:lnTo>
                  <a:lnTo>
                    <a:pt x="22" y="66"/>
                  </a:lnTo>
                  <a:lnTo>
                    <a:pt x="27" y="46"/>
                  </a:lnTo>
                  <a:lnTo>
                    <a:pt x="36" y="28"/>
                  </a:lnTo>
                  <a:lnTo>
                    <a:pt x="47" y="16"/>
                  </a:lnTo>
                  <a:lnTo>
                    <a:pt x="63" y="7"/>
                  </a:lnTo>
                  <a:lnTo>
                    <a:pt x="81" y="0"/>
                  </a:lnTo>
                  <a:lnTo>
                    <a:pt x="104" y="0"/>
                  </a:lnTo>
                  <a:lnTo>
                    <a:pt x="134" y="3"/>
                  </a:lnTo>
                  <a:lnTo>
                    <a:pt x="163" y="16"/>
                  </a:lnTo>
                  <a:lnTo>
                    <a:pt x="177" y="28"/>
                  </a:lnTo>
                  <a:lnTo>
                    <a:pt x="188" y="46"/>
                  </a:lnTo>
                  <a:lnTo>
                    <a:pt x="193" y="78"/>
                  </a:lnTo>
                  <a:close/>
                </a:path>
              </a:pathLst>
            </a:custGeom>
            <a:noFill/>
            <a:ln w="12700" cmpd="sng">
              <a:solidFill>
                <a:schemeClr val="tx1"/>
              </a:solidFill>
              <a:prstDash val="solid"/>
              <a:round/>
              <a:headEnd/>
              <a:tailEnd/>
            </a:ln>
          </p:spPr>
          <p:txBody>
            <a:bodyPr/>
            <a:lstStyle/>
            <a:p>
              <a:endParaRPr lang="el-GR"/>
            </a:p>
          </p:txBody>
        </p:sp>
        <p:sp>
          <p:nvSpPr>
            <p:cNvPr id="59401" name="Freeform 9"/>
            <p:cNvSpPr>
              <a:spLocks/>
            </p:cNvSpPr>
            <p:nvPr/>
          </p:nvSpPr>
          <p:spPr bwMode="auto">
            <a:xfrm>
              <a:off x="2621" y="2244"/>
              <a:ext cx="170" cy="393"/>
            </a:xfrm>
            <a:custGeom>
              <a:avLst/>
              <a:gdLst/>
              <a:ahLst/>
              <a:cxnLst>
                <a:cxn ang="0">
                  <a:pos x="0" y="361"/>
                </a:cxn>
                <a:cxn ang="0">
                  <a:pos x="7" y="309"/>
                </a:cxn>
                <a:cxn ang="0">
                  <a:pos x="7" y="259"/>
                </a:cxn>
                <a:cxn ang="0">
                  <a:pos x="7" y="238"/>
                </a:cxn>
                <a:cxn ang="0">
                  <a:pos x="18" y="184"/>
                </a:cxn>
                <a:cxn ang="0">
                  <a:pos x="41" y="91"/>
                </a:cxn>
                <a:cxn ang="0">
                  <a:pos x="59" y="43"/>
                </a:cxn>
                <a:cxn ang="0">
                  <a:pos x="73" y="18"/>
                </a:cxn>
                <a:cxn ang="0">
                  <a:pos x="84" y="7"/>
                </a:cxn>
                <a:cxn ang="0">
                  <a:pos x="100" y="0"/>
                </a:cxn>
                <a:cxn ang="0">
                  <a:pos x="111" y="9"/>
                </a:cxn>
                <a:cxn ang="0">
                  <a:pos x="127" y="46"/>
                </a:cxn>
                <a:cxn ang="0">
                  <a:pos x="138" y="98"/>
                </a:cxn>
                <a:cxn ang="0">
                  <a:pos x="159" y="197"/>
                </a:cxn>
                <a:cxn ang="0">
                  <a:pos x="166" y="252"/>
                </a:cxn>
                <a:cxn ang="0">
                  <a:pos x="168" y="272"/>
                </a:cxn>
                <a:cxn ang="0">
                  <a:pos x="170" y="320"/>
                </a:cxn>
                <a:cxn ang="0">
                  <a:pos x="166" y="393"/>
                </a:cxn>
                <a:cxn ang="0">
                  <a:pos x="161" y="361"/>
                </a:cxn>
                <a:cxn ang="0">
                  <a:pos x="150" y="343"/>
                </a:cxn>
                <a:cxn ang="0">
                  <a:pos x="136" y="331"/>
                </a:cxn>
                <a:cxn ang="0">
                  <a:pos x="107" y="318"/>
                </a:cxn>
                <a:cxn ang="0">
                  <a:pos x="77" y="315"/>
                </a:cxn>
                <a:cxn ang="0">
                  <a:pos x="54" y="315"/>
                </a:cxn>
                <a:cxn ang="0">
                  <a:pos x="36" y="322"/>
                </a:cxn>
                <a:cxn ang="0">
                  <a:pos x="20" y="331"/>
                </a:cxn>
                <a:cxn ang="0">
                  <a:pos x="9" y="343"/>
                </a:cxn>
                <a:cxn ang="0">
                  <a:pos x="0" y="361"/>
                </a:cxn>
              </a:cxnLst>
              <a:rect l="0" t="0" r="r" b="b"/>
              <a:pathLst>
                <a:path w="170" h="393">
                  <a:moveTo>
                    <a:pt x="0" y="361"/>
                  </a:moveTo>
                  <a:lnTo>
                    <a:pt x="7" y="309"/>
                  </a:lnTo>
                  <a:lnTo>
                    <a:pt x="7" y="259"/>
                  </a:lnTo>
                  <a:lnTo>
                    <a:pt x="7" y="238"/>
                  </a:lnTo>
                  <a:lnTo>
                    <a:pt x="18" y="184"/>
                  </a:lnTo>
                  <a:lnTo>
                    <a:pt x="41" y="91"/>
                  </a:lnTo>
                  <a:lnTo>
                    <a:pt x="59" y="43"/>
                  </a:lnTo>
                  <a:lnTo>
                    <a:pt x="73" y="18"/>
                  </a:lnTo>
                  <a:lnTo>
                    <a:pt x="84" y="7"/>
                  </a:lnTo>
                  <a:lnTo>
                    <a:pt x="100" y="0"/>
                  </a:lnTo>
                  <a:lnTo>
                    <a:pt x="111" y="9"/>
                  </a:lnTo>
                  <a:lnTo>
                    <a:pt x="127" y="46"/>
                  </a:lnTo>
                  <a:lnTo>
                    <a:pt x="138" y="98"/>
                  </a:lnTo>
                  <a:lnTo>
                    <a:pt x="159" y="197"/>
                  </a:lnTo>
                  <a:lnTo>
                    <a:pt x="166" y="252"/>
                  </a:lnTo>
                  <a:lnTo>
                    <a:pt x="168" y="272"/>
                  </a:lnTo>
                  <a:lnTo>
                    <a:pt x="170" y="320"/>
                  </a:lnTo>
                  <a:lnTo>
                    <a:pt x="166" y="393"/>
                  </a:lnTo>
                  <a:lnTo>
                    <a:pt x="161" y="361"/>
                  </a:lnTo>
                  <a:lnTo>
                    <a:pt x="150" y="343"/>
                  </a:lnTo>
                  <a:lnTo>
                    <a:pt x="136" y="331"/>
                  </a:lnTo>
                  <a:lnTo>
                    <a:pt x="107" y="318"/>
                  </a:lnTo>
                  <a:lnTo>
                    <a:pt x="77" y="315"/>
                  </a:lnTo>
                  <a:lnTo>
                    <a:pt x="54" y="315"/>
                  </a:lnTo>
                  <a:lnTo>
                    <a:pt x="36" y="322"/>
                  </a:lnTo>
                  <a:lnTo>
                    <a:pt x="20" y="331"/>
                  </a:lnTo>
                  <a:lnTo>
                    <a:pt x="9" y="343"/>
                  </a:lnTo>
                  <a:lnTo>
                    <a:pt x="0" y="361"/>
                  </a:lnTo>
                  <a:close/>
                </a:path>
              </a:pathLst>
            </a:custGeom>
            <a:noFill/>
            <a:ln w="12700" cmpd="sng">
              <a:solidFill>
                <a:schemeClr val="tx1"/>
              </a:solidFill>
              <a:prstDash val="solid"/>
              <a:round/>
              <a:headEnd/>
              <a:tailEnd/>
            </a:ln>
          </p:spPr>
          <p:txBody>
            <a:bodyPr/>
            <a:lstStyle/>
            <a:p>
              <a:endParaRPr lang="el-GR"/>
            </a:p>
          </p:txBody>
        </p:sp>
      </p:grpSp>
      <p:grpSp>
        <p:nvGrpSpPr>
          <p:cNvPr id="3" name="Group 10"/>
          <p:cNvGrpSpPr>
            <a:grpSpLocks/>
          </p:cNvGrpSpPr>
          <p:nvPr/>
        </p:nvGrpSpPr>
        <p:grpSpPr bwMode="auto">
          <a:xfrm rot="452643">
            <a:off x="4519613" y="3571875"/>
            <a:ext cx="341312" cy="911225"/>
            <a:chOff x="2823" y="2253"/>
            <a:chExt cx="215" cy="574"/>
          </a:xfrm>
        </p:grpSpPr>
        <p:sp>
          <p:nvSpPr>
            <p:cNvPr id="59403" name="Freeform 11"/>
            <p:cNvSpPr>
              <a:spLocks/>
            </p:cNvSpPr>
            <p:nvPr/>
          </p:nvSpPr>
          <p:spPr bwMode="auto">
            <a:xfrm>
              <a:off x="2836" y="2559"/>
              <a:ext cx="202" cy="268"/>
            </a:xfrm>
            <a:custGeom>
              <a:avLst/>
              <a:gdLst/>
              <a:ahLst/>
              <a:cxnLst>
                <a:cxn ang="0">
                  <a:pos x="0" y="87"/>
                </a:cxn>
                <a:cxn ang="0">
                  <a:pos x="0" y="139"/>
                </a:cxn>
                <a:cxn ang="0">
                  <a:pos x="0" y="189"/>
                </a:cxn>
                <a:cxn ang="0">
                  <a:pos x="3" y="209"/>
                </a:cxn>
                <a:cxn ang="0">
                  <a:pos x="12" y="250"/>
                </a:cxn>
                <a:cxn ang="0">
                  <a:pos x="19" y="261"/>
                </a:cxn>
                <a:cxn ang="0">
                  <a:pos x="30" y="268"/>
                </a:cxn>
                <a:cxn ang="0">
                  <a:pos x="39" y="266"/>
                </a:cxn>
                <a:cxn ang="0">
                  <a:pos x="78" y="257"/>
                </a:cxn>
                <a:cxn ang="0">
                  <a:pos x="114" y="250"/>
                </a:cxn>
                <a:cxn ang="0">
                  <a:pos x="164" y="239"/>
                </a:cxn>
                <a:cxn ang="0">
                  <a:pos x="184" y="227"/>
                </a:cxn>
                <a:cxn ang="0">
                  <a:pos x="193" y="223"/>
                </a:cxn>
                <a:cxn ang="0">
                  <a:pos x="195" y="218"/>
                </a:cxn>
                <a:cxn ang="0">
                  <a:pos x="202" y="209"/>
                </a:cxn>
                <a:cxn ang="0">
                  <a:pos x="202" y="175"/>
                </a:cxn>
                <a:cxn ang="0">
                  <a:pos x="198" y="148"/>
                </a:cxn>
                <a:cxn ang="0">
                  <a:pos x="193" y="127"/>
                </a:cxn>
                <a:cxn ang="0">
                  <a:pos x="168" y="62"/>
                </a:cxn>
                <a:cxn ang="0">
                  <a:pos x="161" y="41"/>
                </a:cxn>
                <a:cxn ang="0">
                  <a:pos x="150" y="25"/>
                </a:cxn>
                <a:cxn ang="0">
                  <a:pos x="139" y="14"/>
                </a:cxn>
                <a:cxn ang="0">
                  <a:pos x="123" y="7"/>
                </a:cxn>
                <a:cxn ang="0">
                  <a:pos x="102" y="0"/>
                </a:cxn>
                <a:cxn ang="0">
                  <a:pos x="80" y="3"/>
                </a:cxn>
                <a:cxn ang="0">
                  <a:pos x="50" y="9"/>
                </a:cxn>
                <a:cxn ang="0">
                  <a:pos x="25" y="25"/>
                </a:cxn>
                <a:cxn ang="0">
                  <a:pos x="12" y="39"/>
                </a:cxn>
                <a:cxn ang="0">
                  <a:pos x="3" y="55"/>
                </a:cxn>
                <a:cxn ang="0">
                  <a:pos x="0" y="87"/>
                </a:cxn>
              </a:cxnLst>
              <a:rect l="0" t="0" r="r" b="b"/>
              <a:pathLst>
                <a:path w="202" h="268">
                  <a:moveTo>
                    <a:pt x="0" y="87"/>
                  </a:moveTo>
                  <a:lnTo>
                    <a:pt x="0" y="139"/>
                  </a:lnTo>
                  <a:lnTo>
                    <a:pt x="0" y="189"/>
                  </a:lnTo>
                  <a:lnTo>
                    <a:pt x="3" y="209"/>
                  </a:lnTo>
                  <a:lnTo>
                    <a:pt x="12" y="250"/>
                  </a:lnTo>
                  <a:lnTo>
                    <a:pt x="19" y="261"/>
                  </a:lnTo>
                  <a:lnTo>
                    <a:pt x="30" y="268"/>
                  </a:lnTo>
                  <a:lnTo>
                    <a:pt x="39" y="266"/>
                  </a:lnTo>
                  <a:lnTo>
                    <a:pt x="78" y="257"/>
                  </a:lnTo>
                  <a:lnTo>
                    <a:pt x="114" y="250"/>
                  </a:lnTo>
                  <a:lnTo>
                    <a:pt x="164" y="239"/>
                  </a:lnTo>
                  <a:lnTo>
                    <a:pt x="184" y="227"/>
                  </a:lnTo>
                  <a:lnTo>
                    <a:pt x="193" y="223"/>
                  </a:lnTo>
                  <a:lnTo>
                    <a:pt x="195" y="218"/>
                  </a:lnTo>
                  <a:lnTo>
                    <a:pt x="202" y="209"/>
                  </a:lnTo>
                  <a:lnTo>
                    <a:pt x="202" y="175"/>
                  </a:lnTo>
                  <a:lnTo>
                    <a:pt x="198" y="148"/>
                  </a:lnTo>
                  <a:lnTo>
                    <a:pt x="193" y="127"/>
                  </a:lnTo>
                  <a:lnTo>
                    <a:pt x="168" y="62"/>
                  </a:lnTo>
                  <a:lnTo>
                    <a:pt x="161" y="41"/>
                  </a:lnTo>
                  <a:lnTo>
                    <a:pt x="150" y="25"/>
                  </a:lnTo>
                  <a:lnTo>
                    <a:pt x="139" y="14"/>
                  </a:lnTo>
                  <a:lnTo>
                    <a:pt x="123" y="7"/>
                  </a:lnTo>
                  <a:lnTo>
                    <a:pt x="102" y="0"/>
                  </a:lnTo>
                  <a:lnTo>
                    <a:pt x="80" y="3"/>
                  </a:lnTo>
                  <a:lnTo>
                    <a:pt x="50" y="9"/>
                  </a:lnTo>
                  <a:lnTo>
                    <a:pt x="25" y="25"/>
                  </a:lnTo>
                  <a:lnTo>
                    <a:pt x="12" y="39"/>
                  </a:lnTo>
                  <a:lnTo>
                    <a:pt x="3" y="55"/>
                  </a:lnTo>
                  <a:lnTo>
                    <a:pt x="0" y="87"/>
                  </a:lnTo>
                  <a:close/>
                </a:path>
              </a:pathLst>
            </a:custGeom>
            <a:noFill/>
            <a:ln w="12700" cmpd="sng">
              <a:solidFill>
                <a:schemeClr val="tx1"/>
              </a:solidFill>
              <a:prstDash val="solid"/>
              <a:round/>
              <a:headEnd/>
              <a:tailEnd/>
            </a:ln>
          </p:spPr>
          <p:txBody>
            <a:bodyPr/>
            <a:lstStyle/>
            <a:p>
              <a:endParaRPr lang="el-GR"/>
            </a:p>
          </p:txBody>
        </p:sp>
        <p:sp>
          <p:nvSpPr>
            <p:cNvPr id="59404" name="Freeform 12"/>
            <p:cNvSpPr>
              <a:spLocks/>
            </p:cNvSpPr>
            <p:nvPr/>
          </p:nvSpPr>
          <p:spPr bwMode="auto">
            <a:xfrm>
              <a:off x="2823" y="2253"/>
              <a:ext cx="174" cy="393"/>
            </a:xfrm>
            <a:custGeom>
              <a:avLst/>
              <a:gdLst/>
              <a:ahLst/>
              <a:cxnLst>
                <a:cxn ang="0">
                  <a:pos x="174" y="347"/>
                </a:cxn>
                <a:cxn ang="0">
                  <a:pos x="163" y="295"/>
                </a:cxn>
                <a:cxn ang="0">
                  <a:pos x="159" y="247"/>
                </a:cxn>
                <a:cxn ang="0">
                  <a:pos x="154" y="227"/>
                </a:cxn>
                <a:cxn ang="0">
                  <a:pos x="138" y="175"/>
                </a:cxn>
                <a:cxn ang="0">
                  <a:pos x="106" y="84"/>
                </a:cxn>
                <a:cxn ang="0">
                  <a:pos x="86" y="41"/>
                </a:cxn>
                <a:cxn ang="0">
                  <a:pos x="70" y="16"/>
                </a:cxn>
                <a:cxn ang="0">
                  <a:pos x="57" y="7"/>
                </a:cxn>
                <a:cxn ang="0">
                  <a:pos x="41" y="0"/>
                </a:cxn>
                <a:cxn ang="0">
                  <a:pos x="32" y="12"/>
                </a:cxn>
                <a:cxn ang="0">
                  <a:pos x="18" y="50"/>
                </a:cxn>
                <a:cxn ang="0">
                  <a:pos x="13" y="102"/>
                </a:cxn>
                <a:cxn ang="0">
                  <a:pos x="2" y="200"/>
                </a:cxn>
                <a:cxn ang="0">
                  <a:pos x="0" y="254"/>
                </a:cxn>
                <a:cxn ang="0">
                  <a:pos x="0" y="275"/>
                </a:cxn>
                <a:cxn ang="0">
                  <a:pos x="2" y="322"/>
                </a:cxn>
                <a:cxn ang="0">
                  <a:pos x="13" y="393"/>
                </a:cxn>
                <a:cxn ang="0">
                  <a:pos x="16" y="361"/>
                </a:cxn>
                <a:cxn ang="0">
                  <a:pos x="25" y="345"/>
                </a:cxn>
                <a:cxn ang="0">
                  <a:pos x="38" y="331"/>
                </a:cxn>
                <a:cxn ang="0">
                  <a:pos x="63" y="315"/>
                </a:cxn>
                <a:cxn ang="0">
                  <a:pos x="93" y="309"/>
                </a:cxn>
                <a:cxn ang="0">
                  <a:pos x="115" y="306"/>
                </a:cxn>
                <a:cxn ang="0">
                  <a:pos x="136" y="313"/>
                </a:cxn>
                <a:cxn ang="0">
                  <a:pos x="152" y="320"/>
                </a:cxn>
                <a:cxn ang="0">
                  <a:pos x="163" y="331"/>
                </a:cxn>
                <a:cxn ang="0">
                  <a:pos x="174" y="347"/>
                </a:cxn>
              </a:cxnLst>
              <a:rect l="0" t="0" r="r" b="b"/>
              <a:pathLst>
                <a:path w="174" h="393">
                  <a:moveTo>
                    <a:pt x="174" y="347"/>
                  </a:moveTo>
                  <a:lnTo>
                    <a:pt x="163" y="295"/>
                  </a:lnTo>
                  <a:lnTo>
                    <a:pt x="159" y="247"/>
                  </a:lnTo>
                  <a:lnTo>
                    <a:pt x="154" y="227"/>
                  </a:lnTo>
                  <a:lnTo>
                    <a:pt x="138" y="175"/>
                  </a:lnTo>
                  <a:lnTo>
                    <a:pt x="106" y="84"/>
                  </a:lnTo>
                  <a:lnTo>
                    <a:pt x="86" y="41"/>
                  </a:lnTo>
                  <a:lnTo>
                    <a:pt x="70" y="16"/>
                  </a:lnTo>
                  <a:lnTo>
                    <a:pt x="57" y="7"/>
                  </a:lnTo>
                  <a:lnTo>
                    <a:pt x="41" y="0"/>
                  </a:lnTo>
                  <a:lnTo>
                    <a:pt x="32" y="12"/>
                  </a:lnTo>
                  <a:lnTo>
                    <a:pt x="18" y="50"/>
                  </a:lnTo>
                  <a:lnTo>
                    <a:pt x="13" y="102"/>
                  </a:lnTo>
                  <a:lnTo>
                    <a:pt x="2" y="200"/>
                  </a:lnTo>
                  <a:lnTo>
                    <a:pt x="0" y="254"/>
                  </a:lnTo>
                  <a:lnTo>
                    <a:pt x="0" y="275"/>
                  </a:lnTo>
                  <a:lnTo>
                    <a:pt x="2" y="322"/>
                  </a:lnTo>
                  <a:lnTo>
                    <a:pt x="13" y="393"/>
                  </a:lnTo>
                  <a:lnTo>
                    <a:pt x="16" y="361"/>
                  </a:lnTo>
                  <a:lnTo>
                    <a:pt x="25" y="345"/>
                  </a:lnTo>
                  <a:lnTo>
                    <a:pt x="38" y="331"/>
                  </a:lnTo>
                  <a:lnTo>
                    <a:pt x="63" y="315"/>
                  </a:lnTo>
                  <a:lnTo>
                    <a:pt x="93" y="309"/>
                  </a:lnTo>
                  <a:lnTo>
                    <a:pt x="115" y="306"/>
                  </a:lnTo>
                  <a:lnTo>
                    <a:pt x="136" y="313"/>
                  </a:lnTo>
                  <a:lnTo>
                    <a:pt x="152" y="320"/>
                  </a:lnTo>
                  <a:lnTo>
                    <a:pt x="163" y="331"/>
                  </a:lnTo>
                  <a:lnTo>
                    <a:pt x="174" y="347"/>
                  </a:lnTo>
                  <a:close/>
                </a:path>
              </a:pathLst>
            </a:custGeom>
            <a:noFill/>
            <a:ln w="12700" cmpd="sng">
              <a:solidFill>
                <a:schemeClr val="tx1"/>
              </a:solidFill>
              <a:prstDash val="solid"/>
              <a:round/>
              <a:headEnd/>
              <a:tailEnd/>
            </a:ln>
          </p:spPr>
          <p:txBody>
            <a:bodyPr/>
            <a:lstStyle/>
            <a:p>
              <a:endParaRPr lang="el-GR"/>
            </a:p>
          </p:txBody>
        </p:sp>
      </p:grpSp>
      <p:sp>
        <p:nvSpPr>
          <p:cNvPr id="59405" name="Freeform 13"/>
          <p:cNvSpPr>
            <a:spLocks/>
          </p:cNvSpPr>
          <p:nvPr/>
        </p:nvSpPr>
        <p:spPr bwMode="auto">
          <a:xfrm>
            <a:off x="3271838" y="3976688"/>
            <a:ext cx="428625" cy="349250"/>
          </a:xfrm>
          <a:custGeom>
            <a:avLst/>
            <a:gdLst/>
            <a:ahLst/>
            <a:cxnLst>
              <a:cxn ang="0">
                <a:pos x="268" y="54"/>
              </a:cxn>
              <a:cxn ang="0">
                <a:pos x="270" y="79"/>
              </a:cxn>
              <a:cxn ang="0">
                <a:pos x="266" y="109"/>
              </a:cxn>
              <a:cxn ang="0">
                <a:pos x="254" y="136"/>
              </a:cxn>
              <a:cxn ang="0">
                <a:pos x="236" y="172"/>
              </a:cxn>
              <a:cxn ang="0">
                <a:pos x="225" y="179"/>
              </a:cxn>
              <a:cxn ang="0">
                <a:pos x="211" y="184"/>
              </a:cxn>
              <a:cxn ang="0">
                <a:pos x="202" y="172"/>
              </a:cxn>
              <a:cxn ang="0">
                <a:pos x="195" y="152"/>
              </a:cxn>
              <a:cxn ang="0">
                <a:pos x="202" y="172"/>
              </a:cxn>
              <a:cxn ang="0">
                <a:pos x="211" y="184"/>
              </a:cxn>
              <a:cxn ang="0">
                <a:pos x="200" y="200"/>
              </a:cxn>
              <a:cxn ang="0">
                <a:pos x="179" y="213"/>
              </a:cxn>
              <a:cxn ang="0">
                <a:pos x="168" y="218"/>
              </a:cxn>
              <a:cxn ang="0">
                <a:pos x="152" y="220"/>
              </a:cxn>
              <a:cxn ang="0">
                <a:pos x="139" y="211"/>
              </a:cxn>
              <a:cxn ang="0">
                <a:pos x="123" y="184"/>
              </a:cxn>
              <a:cxn ang="0">
                <a:pos x="102" y="172"/>
              </a:cxn>
              <a:cxn ang="0">
                <a:pos x="82" y="170"/>
              </a:cxn>
              <a:cxn ang="0">
                <a:pos x="53" y="177"/>
              </a:cxn>
              <a:cxn ang="0">
                <a:pos x="39" y="177"/>
              </a:cxn>
              <a:cxn ang="0">
                <a:pos x="21" y="172"/>
              </a:cxn>
              <a:cxn ang="0">
                <a:pos x="16" y="161"/>
              </a:cxn>
              <a:cxn ang="0">
                <a:pos x="0" y="120"/>
              </a:cxn>
              <a:cxn ang="0">
                <a:pos x="0" y="84"/>
              </a:cxn>
              <a:cxn ang="0">
                <a:pos x="5" y="45"/>
              </a:cxn>
              <a:cxn ang="0">
                <a:pos x="9" y="23"/>
              </a:cxn>
              <a:cxn ang="0">
                <a:pos x="23" y="0"/>
              </a:cxn>
              <a:cxn ang="0">
                <a:pos x="57" y="7"/>
              </a:cxn>
              <a:cxn ang="0">
                <a:pos x="125" y="48"/>
              </a:cxn>
              <a:cxn ang="0">
                <a:pos x="150" y="54"/>
              </a:cxn>
              <a:cxn ang="0">
                <a:pos x="177" y="54"/>
              </a:cxn>
              <a:cxn ang="0">
                <a:pos x="218" y="50"/>
              </a:cxn>
              <a:cxn ang="0">
                <a:pos x="232" y="50"/>
              </a:cxn>
              <a:cxn ang="0">
                <a:pos x="268" y="54"/>
              </a:cxn>
            </a:cxnLst>
            <a:rect l="0" t="0" r="r" b="b"/>
            <a:pathLst>
              <a:path w="270" h="220">
                <a:moveTo>
                  <a:pt x="268" y="54"/>
                </a:moveTo>
                <a:lnTo>
                  <a:pt x="270" y="79"/>
                </a:lnTo>
                <a:lnTo>
                  <a:pt x="266" y="109"/>
                </a:lnTo>
                <a:lnTo>
                  <a:pt x="254" y="136"/>
                </a:lnTo>
                <a:lnTo>
                  <a:pt x="236" y="172"/>
                </a:lnTo>
                <a:lnTo>
                  <a:pt x="225" y="179"/>
                </a:lnTo>
                <a:lnTo>
                  <a:pt x="211" y="184"/>
                </a:lnTo>
                <a:lnTo>
                  <a:pt x="202" y="172"/>
                </a:lnTo>
                <a:lnTo>
                  <a:pt x="195" y="152"/>
                </a:lnTo>
                <a:lnTo>
                  <a:pt x="202" y="172"/>
                </a:lnTo>
                <a:lnTo>
                  <a:pt x="211" y="184"/>
                </a:lnTo>
                <a:lnTo>
                  <a:pt x="200" y="200"/>
                </a:lnTo>
                <a:lnTo>
                  <a:pt x="179" y="213"/>
                </a:lnTo>
                <a:lnTo>
                  <a:pt x="168" y="218"/>
                </a:lnTo>
                <a:lnTo>
                  <a:pt x="152" y="220"/>
                </a:lnTo>
                <a:lnTo>
                  <a:pt x="139" y="211"/>
                </a:lnTo>
                <a:lnTo>
                  <a:pt x="123" y="184"/>
                </a:lnTo>
                <a:lnTo>
                  <a:pt x="102" y="172"/>
                </a:lnTo>
                <a:lnTo>
                  <a:pt x="82" y="170"/>
                </a:lnTo>
                <a:lnTo>
                  <a:pt x="53" y="177"/>
                </a:lnTo>
                <a:lnTo>
                  <a:pt x="39" y="177"/>
                </a:lnTo>
                <a:lnTo>
                  <a:pt x="21" y="172"/>
                </a:lnTo>
                <a:lnTo>
                  <a:pt x="16" y="161"/>
                </a:lnTo>
                <a:lnTo>
                  <a:pt x="0" y="120"/>
                </a:lnTo>
                <a:lnTo>
                  <a:pt x="0" y="84"/>
                </a:lnTo>
                <a:lnTo>
                  <a:pt x="5" y="45"/>
                </a:lnTo>
                <a:lnTo>
                  <a:pt x="9" y="23"/>
                </a:lnTo>
                <a:lnTo>
                  <a:pt x="23" y="0"/>
                </a:lnTo>
                <a:lnTo>
                  <a:pt x="57" y="7"/>
                </a:lnTo>
                <a:lnTo>
                  <a:pt x="125" y="48"/>
                </a:lnTo>
                <a:lnTo>
                  <a:pt x="150" y="54"/>
                </a:lnTo>
                <a:lnTo>
                  <a:pt x="177" y="54"/>
                </a:lnTo>
                <a:lnTo>
                  <a:pt x="218" y="50"/>
                </a:lnTo>
                <a:lnTo>
                  <a:pt x="232" y="50"/>
                </a:lnTo>
                <a:lnTo>
                  <a:pt x="268" y="54"/>
                </a:lnTo>
                <a:close/>
              </a:path>
            </a:pathLst>
          </a:custGeom>
          <a:noFill/>
          <a:ln w="12700" cmpd="sng">
            <a:solidFill>
              <a:schemeClr val="tx1"/>
            </a:solidFill>
            <a:prstDash val="solid"/>
            <a:round/>
            <a:headEnd/>
            <a:tailEnd/>
          </a:ln>
        </p:spPr>
        <p:txBody>
          <a:bodyPr/>
          <a:lstStyle/>
          <a:p>
            <a:endParaRPr lang="el-GR"/>
          </a:p>
        </p:txBody>
      </p:sp>
      <p:sp>
        <p:nvSpPr>
          <p:cNvPr id="59406" name="Freeform 14"/>
          <p:cNvSpPr>
            <a:spLocks/>
          </p:cNvSpPr>
          <p:nvPr/>
        </p:nvSpPr>
        <p:spPr bwMode="auto">
          <a:xfrm>
            <a:off x="3308350" y="3530600"/>
            <a:ext cx="508000" cy="531813"/>
          </a:xfrm>
          <a:custGeom>
            <a:avLst/>
            <a:gdLst/>
            <a:ahLst/>
            <a:cxnLst>
              <a:cxn ang="0">
                <a:pos x="0" y="281"/>
              </a:cxn>
              <a:cxn ang="0">
                <a:pos x="9" y="258"/>
              </a:cxn>
              <a:cxn ang="0">
                <a:pos x="18" y="206"/>
              </a:cxn>
              <a:cxn ang="0">
                <a:pos x="18" y="147"/>
              </a:cxn>
              <a:cxn ang="0">
                <a:pos x="36" y="86"/>
              </a:cxn>
              <a:cxn ang="0">
                <a:pos x="50" y="63"/>
              </a:cxn>
              <a:cxn ang="0">
                <a:pos x="79" y="20"/>
              </a:cxn>
              <a:cxn ang="0">
                <a:pos x="100" y="4"/>
              </a:cxn>
              <a:cxn ang="0">
                <a:pos x="118" y="0"/>
              </a:cxn>
              <a:cxn ang="0">
                <a:pos x="132" y="4"/>
              </a:cxn>
              <a:cxn ang="0">
                <a:pos x="134" y="22"/>
              </a:cxn>
              <a:cxn ang="0">
                <a:pos x="134" y="81"/>
              </a:cxn>
              <a:cxn ang="0">
                <a:pos x="141" y="118"/>
              </a:cxn>
              <a:cxn ang="0">
                <a:pos x="163" y="170"/>
              </a:cxn>
              <a:cxn ang="0">
                <a:pos x="170" y="193"/>
              </a:cxn>
              <a:cxn ang="0">
                <a:pos x="172" y="206"/>
              </a:cxn>
              <a:cxn ang="0">
                <a:pos x="179" y="242"/>
              </a:cxn>
              <a:cxn ang="0">
                <a:pos x="172" y="206"/>
              </a:cxn>
              <a:cxn ang="0">
                <a:pos x="170" y="193"/>
              </a:cxn>
              <a:cxn ang="0">
                <a:pos x="229" y="149"/>
              </a:cxn>
              <a:cxn ang="0">
                <a:pos x="254" y="122"/>
              </a:cxn>
              <a:cxn ang="0">
                <a:pos x="265" y="102"/>
              </a:cxn>
              <a:cxn ang="0">
                <a:pos x="279" y="43"/>
              </a:cxn>
              <a:cxn ang="0">
                <a:pos x="286" y="25"/>
              </a:cxn>
              <a:cxn ang="0">
                <a:pos x="299" y="20"/>
              </a:cxn>
              <a:cxn ang="0">
                <a:pos x="313" y="32"/>
              </a:cxn>
              <a:cxn ang="0">
                <a:pos x="318" y="77"/>
              </a:cxn>
              <a:cxn ang="0">
                <a:pos x="320" y="102"/>
              </a:cxn>
              <a:cxn ang="0">
                <a:pos x="315" y="138"/>
              </a:cxn>
              <a:cxn ang="0">
                <a:pos x="306" y="168"/>
              </a:cxn>
              <a:cxn ang="0">
                <a:pos x="274" y="222"/>
              </a:cxn>
              <a:cxn ang="0">
                <a:pos x="261" y="252"/>
              </a:cxn>
              <a:cxn ang="0">
                <a:pos x="245" y="292"/>
              </a:cxn>
              <a:cxn ang="0">
                <a:pos x="240" y="322"/>
              </a:cxn>
              <a:cxn ang="0">
                <a:pos x="245" y="335"/>
              </a:cxn>
              <a:cxn ang="0">
                <a:pos x="209" y="331"/>
              </a:cxn>
              <a:cxn ang="0">
                <a:pos x="195" y="331"/>
              </a:cxn>
              <a:cxn ang="0">
                <a:pos x="154" y="335"/>
              </a:cxn>
              <a:cxn ang="0">
                <a:pos x="127" y="335"/>
              </a:cxn>
              <a:cxn ang="0">
                <a:pos x="102" y="329"/>
              </a:cxn>
              <a:cxn ang="0">
                <a:pos x="34" y="288"/>
              </a:cxn>
              <a:cxn ang="0">
                <a:pos x="0" y="281"/>
              </a:cxn>
            </a:cxnLst>
            <a:rect l="0" t="0" r="r" b="b"/>
            <a:pathLst>
              <a:path w="320" h="335">
                <a:moveTo>
                  <a:pt x="0" y="281"/>
                </a:moveTo>
                <a:lnTo>
                  <a:pt x="9" y="258"/>
                </a:lnTo>
                <a:lnTo>
                  <a:pt x="18" y="206"/>
                </a:lnTo>
                <a:lnTo>
                  <a:pt x="18" y="147"/>
                </a:lnTo>
                <a:lnTo>
                  <a:pt x="36" y="86"/>
                </a:lnTo>
                <a:lnTo>
                  <a:pt x="50" y="63"/>
                </a:lnTo>
                <a:lnTo>
                  <a:pt x="79" y="20"/>
                </a:lnTo>
                <a:lnTo>
                  <a:pt x="100" y="4"/>
                </a:lnTo>
                <a:lnTo>
                  <a:pt x="118" y="0"/>
                </a:lnTo>
                <a:lnTo>
                  <a:pt x="132" y="4"/>
                </a:lnTo>
                <a:lnTo>
                  <a:pt x="134" y="22"/>
                </a:lnTo>
                <a:lnTo>
                  <a:pt x="134" y="81"/>
                </a:lnTo>
                <a:lnTo>
                  <a:pt x="141" y="118"/>
                </a:lnTo>
                <a:lnTo>
                  <a:pt x="163" y="170"/>
                </a:lnTo>
                <a:lnTo>
                  <a:pt x="170" y="193"/>
                </a:lnTo>
                <a:lnTo>
                  <a:pt x="172" y="206"/>
                </a:lnTo>
                <a:lnTo>
                  <a:pt x="179" y="242"/>
                </a:lnTo>
                <a:lnTo>
                  <a:pt x="172" y="206"/>
                </a:lnTo>
                <a:lnTo>
                  <a:pt x="170" y="193"/>
                </a:lnTo>
                <a:lnTo>
                  <a:pt x="229" y="149"/>
                </a:lnTo>
                <a:lnTo>
                  <a:pt x="254" y="122"/>
                </a:lnTo>
                <a:lnTo>
                  <a:pt x="265" y="102"/>
                </a:lnTo>
                <a:lnTo>
                  <a:pt x="279" y="43"/>
                </a:lnTo>
                <a:lnTo>
                  <a:pt x="286" y="25"/>
                </a:lnTo>
                <a:lnTo>
                  <a:pt x="299" y="20"/>
                </a:lnTo>
                <a:lnTo>
                  <a:pt x="313" y="32"/>
                </a:lnTo>
                <a:lnTo>
                  <a:pt x="318" y="77"/>
                </a:lnTo>
                <a:lnTo>
                  <a:pt x="320" y="102"/>
                </a:lnTo>
                <a:lnTo>
                  <a:pt x="315" y="138"/>
                </a:lnTo>
                <a:lnTo>
                  <a:pt x="306" y="168"/>
                </a:lnTo>
                <a:lnTo>
                  <a:pt x="274" y="222"/>
                </a:lnTo>
                <a:lnTo>
                  <a:pt x="261" y="252"/>
                </a:lnTo>
                <a:lnTo>
                  <a:pt x="245" y="292"/>
                </a:lnTo>
                <a:lnTo>
                  <a:pt x="240" y="322"/>
                </a:lnTo>
                <a:lnTo>
                  <a:pt x="245" y="335"/>
                </a:lnTo>
                <a:lnTo>
                  <a:pt x="209" y="331"/>
                </a:lnTo>
                <a:lnTo>
                  <a:pt x="195" y="331"/>
                </a:lnTo>
                <a:lnTo>
                  <a:pt x="154" y="335"/>
                </a:lnTo>
                <a:lnTo>
                  <a:pt x="127" y="335"/>
                </a:lnTo>
                <a:lnTo>
                  <a:pt x="102" y="329"/>
                </a:lnTo>
                <a:lnTo>
                  <a:pt x="34" y="288"/>
                </a:lnTo>
                <a:lnTo>
                  <a:pt x="0" y="281"/>
                </a:lnTo>
                <a:close/>
              </a:path>
            </a:pathLst>
          </a:custGeom>
          <a:noFill/>
          <a:ln w="12700" cmpd="sng">
            <a:solidFill>
              <a:schemeClr val="tx1"/>
            </a:solidFill>
            <a:prstDash val="solid"/>
            <a:round/>
            <a:headEnd/>
            <a:tailEnd/>
          </a:ln>
        </p:spPr>
        <p:txBody>
          <a:bodyPr/>
          <a:lstStyle/>
          <a:p>
            <a:endParaRPr lang="el-GR"/>
          </a:p>
        </p:txBody>
      </p:sp>
      <p:sp>
        <p:nvSpPr>
          <p:cNvPr id="59407" name="Freeform 15"/>
          <p:cNvSpPr>
            <a:spLocks/>
          </p:cNvSpPr>
          <p:nvPr/>
        </p:nvSpPr>
        <p:spPr bwMode="auto">
          <a:xfrm>
            <a:off x="5178425" y="3951288"/>
            <a:ext cx="403225" cy="320675"/>
          </a:xfrm>
          <a:custGeom>
            <a:avLst/>
            <a:gdLst/>
            <a:ahLst/>
            <a:cxnLst>
              <a:cxn ang="0">
                <a:pos x="3" y="41"/>
              </a:cxn>
              <a:cxn ang="0">
                <a:pos x="0" y="62"/>
              </a:cxn>
              <a:cxn ang="0">
                <a:pos x="3" y="91"/>
              </a:cxn>
              <a:cxn ang="0">
                <a:pos x="14" y="118"/>
              </a:cxn>
              <a:cxn ang="0">
                <a:pos x="28" y="152"/>
              </a:cxn>
              <a:cxn ang="0">
                <a:pos x="37" y="159"/>
              </a:cxn>
              <a:cxn ang="0">
                <a:pos x="50" y="166"/>
              </a:cxn>
              <a:cxn ang="0">
                <a:pos x="59" y="155"/>
              </a:cxn>
              <a:cxn ang="0">
                <a:pos x="68" y="137"/>
              </a:cxn>
              <a:cxn ang="0">
                <a:pos x="59" y="155"/>
              </a:cxn>
              <a:cxn ang="0">
                <a:pos x="50" y="166"/>
              </a:cxn>
              <a:cxn ang="0">
                <a:pos x="62" y="180"/>
              </a:cxn>
              <a:cxn ang="0">
                <a:pos x="80" y="193"/>
              </a:cxn>
              <a:cxn ang="0">
                <a:pos x="89" y="198"/>
              </a:cxn>
              <a:cxn ang="0">
                <a:pos x="105" y="202"/>
              </a:cxn>
              <a:cxn ang="0">
                <a:pos x="118" y="193"/>
              </a:cxn>
              <a:cxn ang="0">
                <a:pos x="134" y="168"/>
              </a:cxn>
              <a:cxn ang="0">
                <a:pos x="155" y="159"/>
              </a:cxn>
              <a:cxn ang="0">
                <a:pos x="175" y="157"/>
              </a:cxn>
              <a:cxn ang="0">
                <a:pos x="202" y="166"/>
              </a:cxn>
              <a:cxn ang="0">
                <a:pos x="216" y="166"/>
              </a:cxn>
              <a:cxn ang="0">
                <a:pos x="232" y="164"/>
              </a:cxn>
              <a:cxn ang="0">
                <a:pos x="236" y="152"/>
              </a:cxn>
              <a:cxn ang="0">
                <a:pos x="252" y="114"/>
              </a:cxn>
              <a:cxn ang="0">
                <a:pos x="254" y="80"/>
              </a:cxn>
              <a:cxn ang="0">
                <a:pos x="252" y="44"/>
              </a:cxn>
              <a:cxn ang="0">
                <a:pos x="250" y="21"/>
              </a:cxn>
              <a:cxn ang="0">
                <a:pos x="236" y="0"/>
              </a:cxn>
              <a:cxn ang="0">
                <a:pos x="204" y="5"/>
              </a:cxn>
              <a:cxn ang="0">
                <a:pos x="139" y="39"/>
              </a:cxn>
              <a:cxn ang="0">
                <a:pos x="116" y="44"/>
              </a:cxn>
              <a:cxn ang="0">
                <a:pos x="91" y="44"/>
              </a:cxn>
              <a:cxn ang="0">
                <a:pos x="50" y="37"/>
              </a:cxn>
              <a:cxn ang="0">
                <a:pos x="39" y="37"/>
              </a:cxn>
              <a:cxn ang="0">
                <a:pos x="3" y="41"/>
              </a:cxn>
            </a:cxnLst>
            <a:rect l="0" t="0" r="r" b="b"/>
            <a:pathLst>
              <a:path w="254" h="202">
                <a:moveTo>
                  <a:pt x="3" y="41"/>
                </a:moveTo>
                <a:lnTo>
                  <a:pt x="0" y="62"/>
                </a:lnTo>
                <a:lnTo>
                  <a:pt x="3" y="91"/>
                </a:lnTo>
                <a:lnTo>
                  <a:pt x="14" y="118"/>
                </a:lnTo>
                <a:lnTo>
                  <a:pt x="28" y="152"/>
                </a:lnTo>
                <a:lnTo>
                  <a:pt x="37" y="159"/>
                </a:lnTo>
                <a:lnTo>
                  <a:pt x="50" y="166"/>
                </a:lnTo>
                <a:lnTo>
                  <a:pt x="59" y="155"/>
                </a:lnTo>
                <a:lnTo>
                  <a:pt x="68" y="137"/>
                </a:lnTo>
                <a:lnTo>
                  <a:pt x="59" y="155"/>
                </a:lnTo>
                <a:lnTo>
                  <a:pt x="50" y="166"/>
                </a:lnTo>
                <a:lnTo>
                  <a:pt x="62" y="180"/>
                </a:lnTo>
                <a:lnTo>
                  <a:pt x="80" y="193"/>
                </a:lnTo>
                <a:lnTo>
                  <a:pt x="89" y="198"/>
                </a:lnTo>
                <a:lnTo>
                  <a:pt x="105" y="202"/>
                </a:lnTo>
                <a:lnTo>
                  <a:pt x="118" y="193"/>
                </a:lnTo>
                <a:lnTo>
                  <a:pt x="134" y="168"/>
                </a:lnTo>
                <a:lnTo>
                  <a:pt x="155" y="159"/>
                </a:lnTo>
                <a:lnTo>
                  <a:pt x="175" y="157"/>
                </a:lnTo>
                <a:lnTo>
                  <a:pt x="202" y="166"/>
                </a:lnTo>
                <a:lnTo>
                  <a:pt x="216" y="166"/>
                </a:lnTo>
                <a:lnTo>
                  <a:pt x="232" y="164"/>
                </a:lnTo>
                <a:lnTo>
                  <a:pt x="236" y="152"/>
                </a:lnTo>
                <a:lnTo>
                  <a:pt x="252" y="114"/>
                </a:lnTo>
                <a:lnTo>
                  <a:pt x="254" y="80"/>
                </a:lnTo>
                <a:lnTo>
                  <a:pt x="252" y="44"/>
                </a:lnTo>
                <a:lnTo>
                  <a:pt x="250" y="21"/>
                </a:lnTo>
                <a:lnTo>
                  <a:pt x="236" y="0"/>
                </a:lnTo>
                <a:lnTo>
                  <a:pt x="204" y="5"/>
                </a:lnTo>
                <a:lnTo>
                  <a:pt x="139" y="39"/>
                </a:lnTo>
                <a:lnTo>
                  <a:pt x="116" y="44"/>
                </a:lnTo>
                <a:lnTo>
                  <a:pt x="91" y="44"/>
                </a:lnTo>
                <a:lnTo>
                  <a:pt x="50" y="37"/>
                </a:lnTo>
                <a:lnTo>
                  <a:pt x="39" y="37"/>
                </a:lnTo>
                <a:lnTo>
                  <a:pt x="3" y="41"/>
                </a:lnTo>
                <a:close/>
              </a:path>
            </a:pathLst>
          </a:custGeom>
          <a:noFill/>
          <a:ln w="12700" cmpd="sng">
            <a:solidFill>
              <a:schemeClr val="tx1"/>
            </a:solidFill>
            <a:prstDash val="solid"/>
            <a:round/>
            <a:headEnd/>
            <a:tailEnd/>
          </a:ln>
        </p:spPr>
        <p:txBody>
          <a:bodyPr/>
          <a:lstStyle/>
          <a:p>
            <a:endParaRPr lang="el-GR"/>
          </a:p>
        </p:txBody>
      </p:sp>
      <p:sp>
        <p:nvSpPr>
          <p:cNvPr id="59408" name="Freeform 16"/>
          <p:cNvSpPr>
            <a:spLocks/>
          </p:cNvSpPr>
          <p:nvPr/>
        </p:nvSpPr>
        <p:spPr bwMode="auto">
          <a:xfrm>
            <a:off x="5092700" y="3519488"/>
            <a:ext cx="460375" cy="501650"/>
          </a:xfrm>
          <a:custGeom>
            <a:avLst/>
            <a:gdLst/>
            <a:ahLst/>
            <a:cxnLst>
              <a:cxn ang="0">
                <a:pos x="290" y="272"/>
              </a:cxn>
              <a:cxn ang="0">
                <a:pos x="283" y="250"/>
              </a:cxn>
              <a:cxn ang="0">
                <a:pos x="279" y="202"/>
              </a:cxn>
              <a:cxn ang="0">
                <a:pos x="281" y="143"/>
              </a:cxn>
              <a:cxn ang="0">
                <a:pos x="265" y="87"/>
              </a:cxn>
              <a:cxn ang="0">
                <a:pos x="256" y="64"/>
              </a:cxn>
              <a:cxn ang="0">
                <a:pos x="231" y="21"/>
              </a:cxn>
              <a:cxn ang="0">
                <a:pos x="211" y="5"/>
              </a:cxn>
              <a:cxn ang="0">
                <a:pos x="193" y="0"/>
              </a:cxn>
              <a:cxn ang="0">
                <a:pos x="181" y="5"/>
              </a:cxn>
              <a:cxn ang="0">
                <a:pos x="179" y="21"/>
              </a:cxn>
              <a:cxn ang="0">
                <a:pos x="177" y="77"/>
              </a:cxn>
              <a:cxn ang="0">
                <a:pos x="168" y="111"/>
              </a:cxn>
              <a:cxn ang="0">
                <a:pos x="145" y="159"/>
              </a:cxn>
              <a:cxn ang="0">
                <a:pos x="136" y="179"/>
              </a:cxn>
              <a:cxn ang="0">
                <a:pos x="131" y="193"/>
              </a:cxn>
              <a:cxn ang="0">
                <a:pos x="125" y="227"/>
              </a:cxn>
              <a:cxn ang="0">
                <a:pos x="131" y="193"/>
              </a:cxn>
              <a:cxn ang="0">
                <a:pos x="136" y="179"/>
              </a:cxn>
              <a:cxn ang="0">
                <a:pos x="82" y="136"/>
              </a:cxn>
              <a:cxn ang="0">
                <a:pos x="61" y="111"/>
              </a:cxn>
              <a:cxn ang="0">
                <a:pos x="50" y="89"/>
              </a:cxn>
              <a:cxn ang="0">
                <a:pos x="41" y="34"/>
              </a:cxn>
              <a:cxn ang="0">
                <a:pos x="34" y="14"/>
              </a:cxn>
              <a:cxn ang="0">
                <a:pos x="20" y="9"/>
              </a:cxn>
              <a:cxn ang="0">
                <a:pos x="7" y="21"/>
              </a:cxn>
              <a:cxn ang="0">
                <a:pos x="2" y="64"/>
              </a:cxn>
              <a:cxn ang="0">
                <a:pos x="0" y="89"/>
              </a:cxn>
              <a:cxn ang="0">
                <a:pos x="0" y="121"/>
              </a:cxn>
              <a:cxn ang="0">
                <a:pos x="9" y="150"/>
              </a:cxn>
              <a:cxn ang="0">
                <a:pos x="36" y="202"/>
              </a:cxn>
              <a:cxn ang="0">
                <a:pos x="45" y="232"/>
              </a:cxn>
              <a:cxn ang="0">
                <a:pos x="59" y="270"/>
              </a:cxn>
              <a:cxn ang="0">
                <a:pos x="63" y="300"/>
              </a:cxn>
              <a:cxn ang="0">
                <a:pos x="57" y="313"/>
              </a:cxn>
              <a:cxn ang="0">
                <a:pos x="93" y="309"/>
              </a:cxn>
              <a:cxn ang="0">
                <a:pos x="104" y="309"/>
              </a:cxn>
              <a:cxn ang="0">
                <a:pos x="145" y="316"/>
              </a:cxn>
              <a:cxn ang="0">
                <a:pos x="170" y="316"/>
              </a:cxn>
              <a:cxn ang="0">
                <a:pos x="193" y="311"/>
              </a:cxn>
              <a:cxn ang="0">
                <a:pos x="258" y="277"/>
              </a:cxn>
              <a:cxn ang="0">
                <a:pos x="290" y="272"/>
              </a:cxn>
            </a:cxnLst>
            <a:rect l="0" t="0" r="r" b="b"/>
            <a:pathLst>
              <a:path w="290" h="316">
                <a:moveTo>
                  <a:pt x="290" y="272"/>
                </a:moveTo>
                <a:lnTo>
                  <a:pt x="283" y="250"/>
                </a:lnTo>
                <a:lnTo>
                  <a:pt x="279" y="202"/>
                </a:lnTo>
                <a:lnTo>
                  <a:pt x="281" y="143"/>
                </a:lnTo>
                <a:lnTo>
                  <a:pt x="265" y="87"/>
                </a:lnTo>
                <a:lnTo>
                  <a:pt x="256" y="64"/>
                </a:lnTo>
                <a:lnTo>
                  <a:pt x="231" y="21"/>
                </a:lnTo>
                <a:lnTo>
                  <a:pt x="211" y="5"/>
                </a:lnTo>
                <a:lnTo>
                  <a:pt x="193" y="0"/>
                </a:lnTo>
                <a:lnTo>
                  <a:pt x="181" y="5"/>
                </a:lnTo>
                <a:lnTo>
                  <a:pt x="179" y="21"/>
                </a:lnTo>
                <a:lnTo>
                  <a:pt x="177" y="77"/>
                </a:lnTo>
                <a:lnTo>
                  <a:pt x="168" y="111"/>
                </a:lnTo>
                <a:lnTo>
                  <a:pt x="145" y="159"/>
                </a:lnTo>
                <a:lnTo>
                  <a:pt x="136" y="179"/>
                </a:lnTo>
                <a:lnTo>
                  <a:pt x="131" y="193"/>
                </a:lnTo>
                <a:lnTo>
                  <a:pt x="125" y="227"/>
                </a:lnTo>
                <a:lnTo>
                  <a:pt x="131" y="193"/>
                </a:lnTo>
                <a:lnTo>
                  <a:pt x="136" y="179"/>
                </a:lnTo>
                <a:lnTo>
                  <a:pt x="82" y="136"/>
                </a:lnTo>
                <a:lnTo>
                  <a:pt x="61" y="111"/>
                </a:lnTo>
                <a:lnTo>
                  <a:pt x="50" y="89"/>
                </a:lnTo>
                <a:lnTo>
                  <a:pt x="41" y="34"/>
                </a:lnTo>
                <a:lnTo>
                  <a:pt x="34" y="14"/>
                </a:lnTo>
                <a:lnTo>
                  <a:pt x="20" y="9"/>
                </a:lnTo>
                <a:lnTo>
                  <a:pt x="7" y="21"/>
                </a:lnTo>
                <a:lnTo>
                  <a:pt x="2" y="64"/>
                </a:lnTo>
                <a:lnTo>
                  <a:pt x="0" y="89"/>
                </a:lnTo>
                <a:lnTo>
                  <a:pt x="0" y="121"/>
                </a:lnTo>
                <a:lnTo>
                  <a:pt x="9" y="150"/>
                </a:lnTo>
                <a:lnTo>
                  <a:pt x="36" y="202"/>
                </a:lnTo>
                <a:lnTo>
                  <a:pt x="45" y="232"/>
                </a:lnTo>
                <a:lnTo>
                  <a:pt x="59" y="270"/>
                </a:lnTo>
                <a:lnTo>
                  <a:pt x="63" y="300"/>
                </a:lnTo>
                <a:lnTo>
                  <a:pt x="57" y="313"/>
                </a:lnTo>
                <a:lnTo>
                  <a:pt x="93" y="309"/>
                </a:lnTo>
                <a:lnTo>
                  <a:pt x="104" y="309"/>
                </a:lnTo>
                <a:lnTo>
                  <a:pt x="145" y="316"/>
                </a:lnTo>
                <a:lnTo>
                  <a:pt x="170" y="316"/>
                </a:lnTo>
                <a:lnTo>
                  <a:pt x="193" y="311"/>
                </a:lnTo>
                <a:lnTo>
                  <a:pt x="258" y="277"/>
                </a:lnTo>
                <a:lnTo>
                  <a:pt x="290" y="272"/>
                </a:lnTo>
                <a:close/>
              </a:path>
            </a:pathLst>
          </a:custGeom>
          <a:noFill/>
          <a:ln w="12700" cmpd="sng">
            <a:solidFill>
              <a:schemeClr val="tx1"/>
            </a:solidFill>
            <a:prstDash val="solid"/>
            <a:round/>
            <a:headEnd/>
            <a:tailEnd/>
          </a:ln>
        </p:spPr>
        <p:txBody>
          <a:bodyPr/>
          <a:lstStyle/>
          <a:p>
            <a:endParaRPr lang="el-GR"/>
          </a:p>
        </p:txBody>
      </p:sp>
      <p:grpSp>
        <p:nvGrpSpPr>
          <p:cNvPr id="4" name="Group 17"/>
          <p:cNvGrpSpPr>
            <a:grpSpLocks/>
          </p:cNvGrpSpPr>
          <p:nvPr/>
        </p:nvGrpSpPr>
        <p:grpSpPr bwMode="auto">
          <a:xfrm rot="82786">
            <a:off x="4276725" y="4325938"/>
            <a:ext cx="385763" cy="873125"/>
            <a:chOff x="2700" y="2725"/>
            <a:chExt cx="243" cy="550"/>
          </a:xfrm>
        </p:grpSpPr>
        <p:sp>
          <p:nvSpPr>
            <p:cNvPr id="59410" name="Freeform 18"/>
            <p:cNvSpPr>
              <a:spLocks/>
            </p:cNvSpPr>
            <p:nvPr/>
          </p:nvSpPr>
          <p:spPr bwMode="auto">
            <a:xfrm rot="-218416">
              <a:off x="2700" y="2731"/>
              <a:ext cx="118" cy="220"/>
            </a:xfrm>
            <a:custGeom>
              <a:avLst/>
              <a:gdLst/>
              <a:ahLst/>
              <a:cxnLst>
                <a:cxn ang="0">
                  <a:pos x="12" y="199"/>
                </a:cxn>
                <a:cxn ang="0">
                  <a:pos x="9" y="154"/>
                </a:cxn>
                <a:cxn ang="0">
                  <a:pos x="3" y="118"/>
                </a:cxn>
                <a:cxn ang="0">
                  <a:pos x="0" y="27"/>
                </a:cxn>
                <a:cxn ang="0">
                  <a:pos x="0" y="13"/>
                </a:cxn>
                <a:cxn ang="0">
                  <a:pos x="7" y="9"/>
                </a:cxn>
                <a:cxn ang="0">
                  <a:pos x="23" y="2"/>
                </a:cxn>
                <a:cxn ang="0">
                  <a:pos x="41" y="2"/>
                </a:cxn>
                <a:cxn ang="0">
                  <a:pos x="64" y="0"/>
                </a:cxn>
                <a:cxn ang="0">
                  <a:pos x="105" y="2"/>
                </a:cxn>
                <a:cxn ang="0">
                  <a:pos x="114" y="4"/>
                </a:cxn>
                <a:cxn ang="0">
                  <a:pos x="118" y="13"/>
                </a:cxn>
                <a:cxn ang="0">
                  <a:pos x="114" y="63"/>
                </a:cxn>
                <a:cxn ang="0">
                  <a:pos x="98" y="190"/>
                </a:cxn>
                <a:cxn ang="0">
                  <a:pos x="84" y="206"/>
                </a:cxn>
                <a:cxn ang="0">
                  <a:pos x="71" y="213"/>
                </a:cxn>
                <a:cxn ang="0">
                  <a:pos x="52" y="220"/>
                </a:cxn>
                <a:cxn ang="0">
                  <a:pos x="34" y="220"/>
                </a:cxn>
                <a:cxn ang="0">
                  <a:pos x="23" y="213"/>
                </a:cxn>
                <a:cxn ang="0">
                  <a:pos x="12" y="199"/>
                </a:cxn>
              </a:cxnLst>
              <a:rect l="0" t="0" r="r" b="b"/>
              <a:pathLst>
                <a:path w="118" h="220">
                  <a:moveTo>
                    <a:pt x="12" y="199"/>
                  </a:moveTo>
                  <a:lnTo>
                    <a:pt x="9" y="154"/>
                  </a:lnTo>
                  <a:lnTo>
                    <a:pt x="3" y="118"/>
                  </a:lnTo>
                  <a:lnTo>
                    <a:pt x="0" y="27"/>
                  </a:lnTo>
                  <a:lnTo>
                    <a:pt x="0" y="13"/>
                  </a:lnTo>
                  <a:lnTo>
                    <a:pt x="7" y="9"/>
                  </a:lnTo>
                  <a:lnTo>
                    <a:pt x="23" y="2"/>
                  </a:lnTo>
                  <a:lnTo>
                    <a:pt x="41" y="2"/>
                  </a:lnTo>
                  <a:lnTo>
                    <a:pt x="64" y="0"/>
                  </a:lnTo>
                  <a:lnTo>
                    <a:pt x="105" y="2"/>
                  </a:lnTo>
                  <a:lnTo>
                    <a:pt x="114" y="4"/>
                  </a:lnTo>
                  <a:lnTo>
                    <a:pt x="118" y="13"/>
                  </a:lnTo>
                  <a:lnTo>
                    <a:pt x="114" y="63"/>
                  </a:lnTo>
                  <a:lnTo>
                    <a:pt x="98" y="190"/>
                  </a:lnTo>
                  <a:lnTo>
                    <a:pt x="84" y="206"/>
                  </a:lnTo>
                  <a:lnTo>
                    <a:pt x="71" y="213"/>
                  </a:lnTo>
                  <a:lnTo>
                    <a:pt x="52" y="220"/>
                  </a:lnTo>
                  <a:lnTo>
                    <a:pt x="34" y="220"/>
                  </a:lnTo>
                  <a:lnTo>
                    <a:pt x="23" y="213"/>
                  </a:lnTo>
                  <a:lnTo>
                    <a:pt x="12" y="199"/>
                  </a:lnTo>
                  <a:close/>
                </a:path>
              </a:pathLst>
            </a:custGeom>
            <a:noFill/>
            <a:ln w="12700" cap="flat" cmpd="sng">
              <a:solidFill>
                <a:schemeClr val="tx2"/>
              </a:solidFill>
              <a:prstDash val="sysDot"/>
              <a:round/>
              <a:headEnd/>
              <a:tailEnd/>
            </a:ln>
          </p:spPr>
          <p:txBody>
            <a:bodyPr/>
            <a:lstStyle/>
            <a:p>
              <a:endParaRPr lang="el-GR"/>
            </a:p>
          </p:txBody>
        </p:sp>
        <p:sp>
          <p:nvSpPr>
            <p:cNvPr id="59411" name="Freeform 19"/>
            <p:cNvSpPr>
              <a:spLocks/>
            </p:cNvSpPr>
            <p:nvPr/>
          </p:nvSpPr>
          <p:spPr bwMode="auto">
            <a:xfrm rot="-218416">
              <a:off x="2728" y="2921"/>
              <a:ext cx="86" cy="354"/>
            </a:xfrm>
            <a:custGeom>
              <a:avLst/>
              <a:gdLst/>
              <a:ahLst/>
              <a:cxnLst>
                <a:cxn ang="0">
                  <a:pos x="86" y="0"/>
                </a:cxn>
                <a:cxn ang="0">
                  <a:pos x="70" y="114"/>
                </a:cxn>
                <a:cxn ang="0">
                  <a:pos x="63" y="195"/>
                </a:cxn>
                <a:cxn ang="0">
                  <a:pos x="52" y="275"/>
                </a:cxn>
                <a:cxn ang="0">
                  <a:pos x="43" y="327"/>
                </a:cxn>
                <a:cxn ang="0">
                  <a:pos x="31" y="345"/>
                </a:cxn>
                <a:cxn ang="0">
                  <a:pos x="20" y="354"/>
                </a:cxn>
                <a:cxn ang="0">
                  <a:pos x="9" y="354"/>
                </a:cxn>
                <a:cxn ang="0">
                  <a:pos x="2" y="347"/>
                </a:cxn>
                <a:cxn ang="0">
                  <a:pos x="4" y="336"/>
                </a:cxn>
                <a:cxn ang="0">
                  <a:pos x="6" y="318"/>
                </a:cxn>
                <a:cxn ang="0">
                  <a:pos x="9" y="300"/>
                </a:cxn>
                <a:cxn ang="0">
                  <a:pos x="9" y="261"/>
                </a:cxn>
                <a:cxn ang="0">
                  <a:pos x="2" y="198"/>
                </a:cxn>
                <a:cxn ang="0">
                  <a:pos x="2" y="105"/>
                </a:cxn>
                <a:cxn ang="0">
                  <a:pos x="0" y="9"/>
                </a:cxn>
                <a:cxn ang="0">
                  <a:pos x="11" y="23"/>
                </a:cxn>
                <a:cxn ang="0">
                  <a:pos x="22" y="30"/>
                </a:cxn>
                <a:cxn ang="0">
                  <a:pos x="40" y="30"/>
                </a:cxn>
                <a:cxn ang="0">
                  <a:pos x="59" y="23"/>
                </a:cxn>
                <a:cxn ang="0">
                  <a:pos x="72" y="16"/>
                </a:cxn>
                <a:cxn ang="0">
                  <a:pos x="86" y="0"/>
                </a:cxn>
              </a:cxnLst>
              <a:rect l="0" t="0" r="r" b="b"/>
              <a:pathLst>
                <a:path w="86" h="354">
                  <a:moveTo>
                    <a:pt x="86" y="0"/>
                  </a:moveTo>
                  <a:lnTo>
                    <a:pt x="70" y="114"/>
                  </a:lnTo>
                  <a:lnTo>
                    <a:pt x="63" y="195"/>
                  </a:lnTo>
                  <a:lnTo>
                    <a:pt x="52" y="275"/>
                  </a:lnTo>
                  <a:lnTo>
                    <a:pt x="43" y="327"/>
                  </a:lnTo>
                  <a:lnTo>
                    <a:pt x="31" y="345"/>
                  </a:lnTo>
                  <a:lnTo>
                    <a:pt x="20" y="354"/>
                  </a:lnTo>
                  <a:lnTo>
                    <a:pt x="9" y="354"/>
                  </a:lnTo>
                  <a:lnTo>
                    <a:pt x="2" y="347"/>
                  </a:lnTo>
                  <a:lnTo>
                    <a:pt x="4" y="336"/>
                  </a:lnTo>
                  <a:lnTo>
                    <a:pt x="6" y="318"/>
                  </a:lnTo>
                  <a:lnTo>
                    <a:pt x="9" y="300"/>
                  </a:lnTo>
                  <a:lnTo>
                    <a:pt x="9" y="261"/>
                  </a:lnTo>
                  <a:lnTo>
                    <a:pt x="2" y="198"/>
                  </a:lnTo>
                  <a:lnTo>
                    <a:pt x="2" y="105"/>
                  </a:lnTo>
                  <a:lnTo>
                    <a:pt x="0" y="9"/>
                  </a:lnTo>
                  <a:lnTo>
                    <a:pt x="11" y="23"/>
                  </a:lnTo>
                  <a:lnTo>
                    <a:pt x="22" y="30"/>
                  </a:lnTo>
                  <a:lnTo>
                    <a:pt x="40" y="30"/>
                  </a:lnTo>
                  <a:lnTo>
                    <a:pt x="59" y="23"/>
                  </a:lnTo>
                  <a:lnTo>
                    <a:pt x="72" y="16"/>
                  </a:lnTo>
                  <a:lnTo>
                    <a:pt x="86" y="0"/>
                  </a:lnTo>
                  <a:close/>
                </a:path>
              </a:pathLst>
            </a:custGeom>
            <a:noFill/>
            <a:ln w="12700" cap="flat" cmpd="sng">
              <a:solidFill>
                <a:schemeClr val="tx2"/>
              </a:solidFill>
              <a:prstDash val="sysDot"/>
              <a:round/>
              <a:headEnd/>
              <a:tailEnd/>
            </a:ln>
          </p:spPr>
          <p:txBody>
            <a:bodyPr/>
            <a:lstStyle/>
            <a:p>
              <a:endParaRPr lang="el-GR"/>
            </a:p>
          </p:txBody>
        </p:sp>
        <p:sp>
          <p:nvSpPr>
            <p:cNvPr id="59412" name="Freeform 20"/>
            <p:cNvSpPr>
              <a:spLocks/>
            </p:cNvSpPr>
            <p:nvPr/>
          </p:nvSpPr>
          <p:spPr bwMode="auto">
            <a:xfrm rot="-218416">
              <a:off x="2825" y="2725"/>
              <a:ext cx="118" cy="218"/>
            </a:xfrm>
            <a:custGeom>
              <a:avLst/>
              <a:gdLst/>
              <a:ahLst/>
              <a:cxnLst>
                <a:cxn ang="0">
                  <a:pos x="95" y="200"/>
                </a:cxn>
                <a:cxn ang="0">
                  <a:pos x="100" y="154"/>
                </a:cxn>
                <a:cxn ang="0">
                  <a:pos x="109" y="120"/>
                </a:cxn>
                <a:cxn ang="0">
                  <a:pos x="118" y="32"/>
                </a:cxn>
                <a:cxn ang="0">
                  <a:pos x="118" y="18"/>
                </a:cxn>
                <a:cxn ang="0">
                  <a:pos x="111" y="14"/>
                </a:cxn>
                <a:cxn ang="0">
                  <a:pos x="95" y="5"/>
                </a:cxn>
                <a:cxn ang="0">
                  <a:pos x="79" y="5"/>
                </a:cxn>
                <a:cxn ang="0">
                  <a:pos x="54" y="0"/>
                </a:cxn>
                <a:cxn ang="0">
                  <a:pos x="16" y="0"/>
                </a:cxn>
                <a:cxn ang="0">
                  <a:pos x="5" y="2"/>
                </a:cxn>
                <a:cxn ang="0">
                  <a:pos x="0" y="9"/>
                </a:cxn>
                <a:cxn ang="0">
                  <a:pos x="2" y="61"/>
                </a:cxn>
                <a:cxn ang="0">
                  <a:pos x="11" y="186"/>
                </a:cxn>
                <a:cxn ang="0">
                  <a:pos x="23" y="202"/>
                </a:cxn>
                <a:cxn ang="0">
                  <a:pos x="39" y="211"/>
                </a:cxn>
                <a:cxn ang="0">
                  <a:pos x="54" y="216"/>
                </a:cxn>
                <a:cxn ang="0">
                  <a:pos x="73" y="218"/>
                </a:cxn>
                <a:cxn ang="0">
                  <a:pos x="84" y="213"/>
                </a:cxn>
                <a:cxn ang="0">
                  <a:pos x="95" y="200"/>
                </a:cxn>
              </a:cxnLst>
              <a:rect l="0" t="0" r="r" b="b"/>
              <a:pathLst>
                <a:path w="118" h="218">
                  <a:moveTo>
                    <a:pt x="95" y="200"/>
                  </a:moveTo>
                  <a:lnTo>
                    <a:pt x="100" y="154"/>
                  </a:lnTo>
                  <a:lnTo>
                    <a:pt x="109" y="120"/>
                  </a:lnTo>
                  <a:lnTo>
                    <a:pt x="118" y="32"/>
                  </a:lnTo>
                  <a:lnTo>
                    <a:pt x="118" y="18"/>
                  </a:lnTo>
                  <a:lnTo>
                    <a:pt x="111" y="14"/>
                  </a:lnTo>
                  <a:lnTo>
                    <a:pt x="95" y="5"/>
                  </a:lnTo>
                  <a:lnTo>
                    <a:pt x="79" y="5"/>
                  </a:lnTo>
                  <a:lnTo>
                    <a:pt x="54" y="0"/>
                  </a:lnTo>
                  <a:lnTo>
                    <a:pt x="16" y="0"/>
                  </a:lnTo>
                  <a:lnTo>
                    <a:pt x="5" y="2"/>
                  </a:lnTo>
                  <a:lnTo>
                    <a:pt x="0" y="9"/>
                  </a:lnTo>
                  <a:lnTo>
                    <a:pt x="2" y="61"/>
                  </a:lnTo>
                  <a:lnTo>
                    <a:pt x="11" y="186"/>
                  </a:lnTo>
                  <a:lnTo>
                    <a:pt x="23" y="202"/>
                  </a:lnTo>
                  <a:lnTo>
                    <a:pt x="39" y="211"/>
                  </a:lnTo>
                  <a:lnTo>
                    <a:pt x="54" y="216"/>
                  </a:lnTo>
                  <a:lnTo>
                    <a:pt x="73" y="218"/>
                  </a:lnTo>
                  <a:lnTo>
                    <a:pt x="84" y="213"/>
                  </a:lnTo>
                  <a:lnTo>
                    <a:pt x="95" y="200"/>
                  </a:lnTo>
                  <a:close/>
                </a:path>
              </a:pathLst>
            </a:custGeom>
            <a:noFill/>
            <a:ln w="12700" cap="flat" cmpd="sng">
              <a:solidFill>
                <a:schemeClr val="tx2"/>
              </a:solidFill>
              <a:prstDash val="sysDot"/>
              <a:round/>
              <a:headEnd/>
              <a:tailEnd/>
            </a:ln>
          </p:spPr>
          <p:txBody>
            <a:bodyPr/>
            <a:lstStyle/>
            <a:p>
              <a:endParaRPr lang="el-GR"/>
            </a:p>
          </p:txBody>
        </p:sp>
        <p:sp>
          <p:nvSpPr>
            <p:cNvPr id="59413" name="Freeform 21"/>
            <p:cNvSpPr>
              <a:spLocks/>
            </p:cNvSpPr>
            <p:nvPr/>
          </p:nvSpPr>
          <p:spPr bwMode="auto">
            <a:xfrm rot="-218416">
              <a:off x="2852" y="2911"/>
              <a:ext cx="84" cy="354"/>
            </a:xfrm>
            <a:custGeom>
              <a:avLst/>
              <a:gdLst/>
              <a:ahLst/>
              <a:cxnLst>
                <a:cxn ang="0">
                  <a:pos x="0" y="0"/>
                </a:cxn>
                <a:cxn ang="0">
                  <a:pos x="9" y="113"/>
                </a:cxn>
                <a:cxn ang="0">
                  <a:pos x="9" y="195"/>
                </a:cxn>
                <a:cxn ang="0">
                  <a:pos x="19" y="272"/>
                </a:cxn>
                <a:cxn ang="0">
                  <a:pos x="23" y="324"/>
                </a:cxn>
                <a:cxn ang="0">
                  <a:pos x="34" y="343"/>
                </a:cxn>
                <a:cxn ang="0">
                  <a:pos x="43" y="352"/>
                </a:cxn>
                <a:cxn ang="0">
                  <a:pos x="57" y="354"/>
                </a:cxn>
                <a:cxn ang="0">
                  <a:pos x="62" y="347"/>
                </a:cxn>
                <a:cxn ang="0">
                  <a:pos x="62" y="336"/>
                </a:cxn>
                <a:cxn ang="0">
                  <a:pos x="62" y="318"/>
                </a:cxn>
                <a:cxn ang="0">
                  <a:pos x="59" y="299"/>
                </a:cxn>
                <a:cxn ang="0">
                  <a:pos x="62" y="263"/>
                </a:cxn>
                <a:cxn ang="0">
                  <a:pos x="71" y="197"/>
                </a:cxn>
                <a:cxn ang="0">
                  <a:pos x="77" y="107"/>
                </a:cxn>
                <a:cxn ang="0">
                  <a:pos x="84" y="14"/>
                </a:cxn>
                <a:cxn ang="0">
                  <a:pos x="73" y="27"/>
                </a:cxn>
                <a:cxn ang="0">
                  <a:pos x="62" y="32"/>
                </a:cxn>
                <a:cxn ang="0">
                  <a:pos x="43" y="30"/>
                </a:cxn>
                <a:cxn ang="0">
                  <a:pos x="28" y="25"/>
                </a:cxn>
                <a:cxn ang="0">
                  <a:pos x="12" y="16"/>
                </a:cxn>
                <a:cxn ang="0">
                  <a:pos x="0" y="0"/>
                </a:cxn>
              </a:cxnLst>
              <a:rect l="0" t="0" r="r" b="b"/>
              <a:pathLst>
                <a:path w="84" h="354">
                  <a:moveTo>
                    <a:pt x="0" y="0"/>
                  </a:moveTo>
                  <a:lnTo>
                    <a:pt x="9" y="113"/>
                  </a:lnTo>
                  <a:lnTo>
                    <a:pt x="9" y="195"/>
                  </a:lnTo>
                  <a:lnTo>
                    <a:pt x="19" y="272"/>
                  </a:lnTo>
                  <a:lnTo>
                    <a:pt x="23" y="324"/>
                  </a:lnTo>
                  <a:lnTo>
                    <a:pt x="34" y="343"/>
                  </a:lnTo>
                  <a:lnTo>
                    <a:pt x="43" y="352"/>
                  </a:lnTo>
                  <a:lnTo>
                    <a:pt x="57" y="354"/>
                  </a:lnTo>
                  <a:lnTo>
                    <a:pt x="62" y="347"/>
                  </a:lnTo>
                  <a:lnTo>
                    <a:pt x="62" y="336"/>
                  </a:lnTo>
                  <a:lnTo>
                    <a:pt x="62" y="318"/>
                  </a:lnTo>
                  <a:lnTo>
                    <a:pt x="59" y="299"/>
                  </a:lnTo>
                  <a:lnTo>
                    <a:pt x="62" y="263"/>
                  </a:lnTo>
                  <a:lnTo>
                    <a:pt x="71" y="197"/>
                  </a:lnTo>
                  <a:lnTo>
                    <a:pt x="77" y="107"/>
                  </a:lnTo>
                  <a:lnTo>
                    <a:pt x="84" y="14"/>
                  </a:lnTo>
                  <a:lnTo>
                    <a:pt x="73" y="27"/>
                  </a:lnTo>
                  <a:lnTo>
                    <a:pt x="62" y="32"/>
                  </a:lnTo>
                  <a:lnTo>
                    <a:pt x="43" y="30"/>
                  </a:lnTo>
                  <a:lnTo>
                    <a:pt x="28" y="25"/>
                  </a:lnTo>
                  <a:lnTo>
                    <a:pt x="12" y="16"/>
                  </a:lnTo>
                  <a:lnTo>
                    <a:pt x="0" y="0"/>
                  </a:lnTo>
                  <a:close/>
                </a:path>
              </a:pathLst>
            </a:custGeom>
            <a:noFill/>
            <a:ln w="12700" cap="flat" cmpd="sng">
              <a:solidFill>
                <a:schemeClr val="tx2"/>
              </a:solidFill>
              <a:prstDash val="sysDot"/>
              <a:round/>
              <a:headEnd/>
              <a:tailEnd/>
            </a:ln>
          </p:spPr>
          <p:txBody>
            <a:bodyPr/>
            <a:lstStyle/>
            <a:p>
              <a:endParaRPr lang="el-GR"/>
            </a:p>
          </p:txBody>
        </p:sp>
      </p:grpSp>
      <p:grpSp>
        <p:nvGrpSpPr>
          <p:cNvPr id="5" name="Group 22"/>
          <p:cNvGrpSpPr>
            <a:grpSpLocks/>
          </p:cNvGrpSpPr>
          <p:nvPr/>
        </p:nvGrpSpPr>
        <p:grpSpPr bwMode="auto">
          <a:xfrm rot="424063">
            <a:off x="5205413" y="4237038"/>
            <a:ext cx="508000" cy="785812"/>
            <a:chOff x="3205" y="2699"/>
            <a:chExt cx="320" cy="495"/>
          </a:xfrm>
        </p:grpSpPr>
        <p:sp>
          <p:nvSpPr>
            <p:cNvPr id="59415" name="Freeform 23"/>
            <p:cNvSpPr>
              <a:spLocks/>
            </p:cNvSpPr>
            <p:nvPr/>
          </p:nvSpPr>
          <p:spPr bwMode="auto">
            <a:xfrm rot="-218416">
              <a:off x="3205" y="2699"/>
              <a:ext cx="256" cy="209"/>
            </a:xfrm>
            <a:custGeom>
              <a:avLst/>
              <a:gdLst/>
              <a:ahLst/>
              <a:cxnLst>
                <a:cxn ang="0">
                  <a:pos x="256" y="147"/>
                </a:cxn>
                <a:cxn ang="0">
                  <a:pos x="256" y="118"/>
                </a:cxn>
                <a:cxn ang="0">
                  <a:pos x="252" y="102"/>
                </a:cxn>
                <a:cxn ang="0">
                  <a:pos x="224" y="59"/>
                </a:cxn>
                <a:cxn ang="0">
                  <a:pos x="190" y="29"/>
                </a:cxn>
                <a:cxn ang="0">
                  <a:pos x="170" y="11"/>
                </a:cxn>
                <a:cxn ang="0">
                  <a:pos x="147" y="4"/>
                </a:cxn>
                <a:cxn ang="0">
                  <a:pos x="136" y="0"/>
                </a:cxn>
                <a:cxn ang="0">
                  <a:pos x="125" y="2"/>
                </a:cxn>
                <a:cxn ang="0">
                  <a:pos x="102" y="13"/>
                </a:cxn>
                <a:cxn ang="0">
                  <a:pos x="100" y="25"/>
                </a:cxn>
                <a:cxn ang="0">
                  <a:pos x="79" y="34"/>
                </a:cxn>
                <a:cxn ang="0">
                  <a:pos x="66" y="47"/>
                </a:cxn>
                <a:cxn ang="0">
                  <a:pos x="43" y="38"/>
                </a:cxn>
                <a:cxn ang="0">
                  <a:pos x="29" y="36"/>
                </a:cxn>
                <a:cxn ang="0">
                  <a:pos x="13" y="36"/>
                </a:cxn>
                <a:cxn ang="0">
                  <a:pos x="4" y="45"/>
                </a:cxn>
                <a:cxn ang="0">
                  <a:pos x="0" y="88"/>
                </a:cxn>
                <a:cxn ang="0">
                  <a:pos x="0" y="131"/>
                </a:cxn>
                <a:cxn ang="0">
                  <a:pos x="7" y="154"/>
                </a:cxn>
                <a:cxn ang="0">
                  <a:pos x="45" y="209"/>
                </a:cxn>
                <a:cxn ang="0">
                  <a:pos x="66" y="206"/>
                </a:cxn>
                <a:cxn ang="0">
                  <a:pos x="91" y="202"/>
                </a:cxn>
                <a:cxn ang="0">
                  <a:pos x="113" y="186"/>
                </a:cxn>
                <a:cxn ang="0">
                  <a:pos x="156" y="172"/>
                </a:cxn>
                <a:cxn ang="0">
                  <a:pos x="172" y="165"/>
                </a:cxn>
                <a:cxn ang="0">
                  <a:pos x="215" y="161"/>
                </a:cxn>
                <a:cxn ang="0">
                  <a:pos x="238" y="159"/>
                </a:cxn>
                <a:cxn ang="0">
                  <a:pos x="256" y="147"/>
                </a:cxn>
              </a:cxnLst>
              <a:rect l="0" t="0" r="r" b="b"/>
              <a:pathLst>
                <a:path w="256" h="209">
                  <a:moveTo>
                    <a:pt x="256" y="147"/>
                  </a:moveTo>
                  <a:lnTo>
                    <a:pt x="256" y="118"/>
                  </a:lnTo>
                  <a:lnTo>
                    <a:pt x="252" y="102"/>
                  </a:lnTo>
                  <a:lnTo>
                    <a:pt x="224" y="59"/>
                  </a:lnTo>
                  <a:lnTo>
                    <a:pt x="190" y="29"/>
                  </a:lnTo>
                  <a:lnTo>
                    <a:pt x="170" y="11"/>
                  </a:lnTo>
                  <a:lnTo>
                    <a:pt x="147" y="4"/>
                  </a:lnTo>
                  <a:lnTo>
                    <a:pt x="136" y="0"/>
                  </a:lnTo>
                  <a:lnTo>
                    <a:pt x="125" y="2"/>
                  </a:lnTo>
                  <a:lnTo>
                    <a:pt x="102" y="13"/>
                  </a:lnTo>
                  <a:lnTo>
                    <a:pt x="100" y="25"/>
                  </a:lnTo>
                  <a:lnTo>
                    <a:pt x="79" y="34"/>
                  </a:lnTo>
                  <a:lnTo>
                    <a:pt x="66" y="47"/>
                  </a:lnTo>
                  <a:lnTo>
                    <a:pt x="43" y="38"/>
                  </a:lnTo>
                  <a:lnTo>
                    <a:pt x="29" y="36"/>
                  </a:lnTo>
                  <a:lnTo>
                    <a:pt x="13" y="36"/>
                  </a:lnTo>
                  <a:lnTo>
                    <a:pt x="4" y="45"/>
                  </a:lnTo>
                  <a:lnTo>
                    <a:pt x="0" y="88"/>
                  </a:lnTo>
                  <a:lnTo>
                    <a:pt x="0" y="131"/>
                  </a:lnTo>
                  <a:lnTo>
                    <a:pt x="7" y="154"/>
                  </a:lnTo>
                  <a:lnTo>
                    <a:pt x="45" y="209"/>
                  </a:lnTo>
                  <a:lnTo>
                    <a:pt x="66" y="206"/>
                  </a:lnTo>
                  <a:lnTo>
                    <a:pt x="91" y="202"/>
                  </a:lnTo>
                  <a:lnTo>
                    <a:pt x="113" y="186"/>
                  </a:lnTo>
                  <a:lnTo>
                    <a:pt x="156" y="172"/>
                  </a:lnTo>
                  <a:lnTo>
                    <a:pt x="172" y="165"/>
                  </a:lnTo>
                  <a:lnTo>
                    <a:pt x="215" y="161"/>
                  </a:lnTo>
                  <a:lnTo>
                    <a:pt x="238" y="159"/>
                  </a:lnTo>
                  <a:lnTo>
                    <a:pt x="256" y="147"/>
                  </a:lnTo>
                  <a:close/>
                </a:path>
              </a:pathLst>
            </a:custGeom>
            <a:noFill/>
            <a:ln w="12700" cap="flat" cmpd="sng">
              <a:solidFill>
                <a:schemeClr val="tx2"/>
              </a:solidFill>
              <a:prstDash val="sysDot"/>
              <a:round/>
              <a:headEnd/>
              <a:tailEnd/>
            </a:ln>
          </p:spPr>
          <p:txBody>
            <a:bodyPr/>
            <a:lstStyle/>
            <a:p>
              <a:endParaRPr lang="el-GR"/>
            </a:p>
          </p:txBody>
        </p:sp>
        <p:sp>
          <p:nvSpPr>
            <p:cNvPr id="59416" name="Freeform 24"/>
            <p:cNvSpPr>
              <a:spLocks/>
            </p:cNvSpPr>
            <p:nvPr/>
          </p:nvSpPr>
          <p:spPr bwMode="auto">
            <a:xfrm rot="-218416">
              <a:off x="3264" y="2842"/>
              <a:ext cx="261" cy="352"/>
            </a:xfrm>
            <a:custGeom>
              <a:avLst/>
              <a:gdLst/>
              <a:ahLst/>
              <a:cxnLst>
                <a:cxn ang="0">
                  <a:pos x="0" y="62"/>
                </a:cxn>
                <a:cxn ang="0">
                  <a:pos x="30" y="114"/>
                </a:cxn>
                <a:cxn ang="0">
                  <a:pos x="68" y="184"/>
                </a:cxn>
                <a:cxn ang="0">
                  <a:pos x="107" y="245"/>
                </a:cxn>
                <a:cxn ang="0">
                  <a:pos x="154" y="302"/>
                </a:cxn>
                <a:cxn ang="0">
                  <a:pos x="200" y="345"/>
                </a:cxn>
                <a:cxn ang="0">
                  <a:pos x="213" y="352"/>
                </a:cxn>
                <a:cxn ang="0">
                  <a:pos x="232" y="352"/>
                </a:cxn>
                <a:cxn ang="0">
                  <a:pos x="247" y="340"/>
                </a:cxn>
                <a:cxn ang="0">
                  <a:pos x="256" y="325"/>
                </a:cxn>
                <a:cxn ang="0">
                  <a:pos x="256" y="306"/>
                </a:cxn>
                <a:cxn ang="0">
                  <a:pos x="261" y="184"/>
                </a:cxn>
                <a:cxn ang="0">
                  <a:pos x="256" y="154"/>
                </a:cxn>
                <a:cxn ang="0">
                  <a:pos x="254" y="134"/>
                </a:cxn>
                <a:cxn ang="0">
                  <a:pos x="243" y="100"/>
                </a:cxn>
                <a:cxn ang="0">
                  <a:pos x="211" y="0"/>
                </a:cxn>
                <a:cxn ang="0">
                  <a:pos x="193" y="12"/>
                </a:cxn>
                <a:cxn ang="0">
                  <a:pos x="170" y="14"/>
                </a:cxn>
                <a:cxn ang="0">
                  <a:pos x="127" y="18"/>
                </a:cxn>
                <a:cxn ang="0">
                  <a:pos x="111" y="25"/>
                </a:cxn>
                <a:cxn ang="0">
                  <a:pos x="68" y="39"/>
                </a:cxn>
                <a:cxn ang="0">
                  <a:pos x="46" y="55"/>
                </a:cxn>
                <a:cxn ang="0">
                  <a:pos x="21" y="59"/>
                </a:cxn>
                <a:cxn ang="0">
                  <a:pos x="0" y="62"/>
                </a:cxn>
              </a:cxnLst>
              <a:rect l="0" t="0" r="r" b="b"/>
              <a:pathLst>
                <a:path w="261" h="352">
                  <a:moveTo>
                    <a:pt x="0" y="62"/>
                  </a:moveTo>
                  <a:lnTo>
                    <a:pt x="30" y="114"/>
                  </a:lnTo>
                  <a:lnTo>
                    <a:pt x="68" y="184"/>
                  </a:lnTo>
                  <a:lnTo>
                    <a:pt x="107" y="245"/>
                  </a:lnTo>
                  <a:lnTo>
                    <a:pt x="154" y="302"/>
                  </a:lnTo>
                  <a:lnTo>
                    <a:pt x="200" y="345"/>
                  </a:lnTo>
                  <a:lnTo>
                    <a:pt x="213" y="352"/>
                  </a:lnTo>
                  <a:lnTo>
                    <a:pt x="232" y="352"/>
                  </a:lnTo>
                  <a:lnTo>
                    <a:pt x="247" y="340"/>
                  </a:lnTo>
                  <a:lnTo>
                    <a:pt x="256" y="325"/>
                  </a:lnTo>
                  <a:lnTo>
                    <a:pt x="256" y="306"/>
                  </a:lnTo>
                  <a:lnTo>
                    <a:pt x="261" y="184"/>
                  </a:lnTo>
                  <a:lnTo>
                    <a:pt x="256" y="154"/>
                  </a:lnTo>
                  <a:lnTo>
                    <a:pt x="254" y="134"/>
                  </a:lnTo>
                  <a:lnTo>
                    <a:pt x="243" y="100"/>
                  </a:lnTo>
                  <a:lnTo>
                    <a:pt x="211" y="0"/>
                  </a:lnTo>
                  <a:lnTo>
                    <a:pt x="193" y="12"/>
                  </a:lnTo>
                  <a:lnTo>
                    <a:pt x="170" y="14"/>
                  </a:lnTo>
                  <a:lnTo>
                    <a:pt x="127" y="18"/>
                  </a:lnTo>
                  <a:lnTo>
                    <a:pt x="111" y="25"/>
                  </a:lnTo>
                  <a:lnTo>
                    <a:pt x="68" y="39"/>
                  </a:lnTo>
                  <a:lnTo>
                    <a:pt x="46" y="55"/>
                  </a:lnTo>
                  <a:lnTo>
                    <a:pt x="21" y="59"/>
                  </a:lnTo>
                  <a:lnTo>
                    <a:pt x="0" y="62"/>
                  </a:lnTo>
                  <a:close/>
                </a:path>
              </a:pathLst>
            </a:custGeom>
            <a:noFill/>
            <a:ln w="12700" cap="flat" cmpd="sng">
              <a:solidFill>
                <a:schemeClr val="tx2"/>
              </a:solidFill>
              <a:prstDash val="sysDot"/>
              <a:round/>
              <a:headEnd/>
              <a:tailEnd/>
            </a:ln>
          </p:spPr>
          <p:txBody>
            <a:bodyPr/>
            <a:lstStyle/>
            <a:p>
              <a:endParaRPr lang="el-GR"/>
            </a:p>
          </p:txBody>
        </p:sp>
      </p:grpSp>
      <p:grpSp>
        <p:nvGrpSpPr>
          <p:cNvPr id="6" name="Group 25"/>
          <p:cNvGrpSpPr>
            <a:grpSpLocks/>
          </p:cNvGrpSpPr>
          <p:nvPr/>
        </p:nvGrpSpPr>
        <p:grpSpPr bwMode="auto">
          <a:xfrm rot="21175937" flipH="1">
            <a:off x="3151188" y="4286250"/>
            <a:ext cx="508000" cy="785813"/>
            <a:chOff x="3205" y="2699"/>
            <a:chExt cx="320" cy="495"/>
          </a:xfrm>
        </p:grpSpPr>
        <p:sp>
          <p:nvSpPr>
            <p:cNvPr id="59418" name="Freeform 26"/>
            <p:cNvSpPr>
              <a:spLocks/>
            </p:cNvSpPr>
            <p:nvPr/>
          </p:nvSpPr>
          <p:spPr bwMode="auto">
            <a:xfrm rot="-218416">
              <a:off x="3205" y="2699"/>
              <a:ext cx="256" cy="209"/>
            </a:xfrm>
            <a:custGeom>
              <a:avLst/>
              <a:gdLst/>
              <a:ahLst/>
              <a:cxnLst>
                <a:cxn ang="0">
                  <a:pos x="256" y="147"/>
                </a:cxn>
                <a:cxn ang="0">
                  <a:pos x="256" y="118"/>
                </a:cxn>
                <a:cxn ang="0">
                  <a:pos x="252" y="102"/>
                </a:cxn>
                <a:cxn ang="0">
                  <a:pos x="224" y="59"/>
                </a:cxn>
                <a:cxn ang="0">
                  <a:pos x="190" y="29"/>
                </a:cxn>
                <a:cxn ang="0">
                  <a:pos x="170" y="11"/>
                </a:cxn>
                <a:cxn ang="0">
                  <a:pos x="147" y="4"/>
                </a:cxn>
                <a:cxn ang="0">
                  <a:pos x="136" y="0"/>
                </a:cxn>
                <a:cxn ang="0">
                  <a:pos x="125" y="2"/>
                </a:cxn>
                <a:cxn ang="0">
                  <a:pos x="102" y="13"/>
                </a:cxn>
                <a:cxn ang="0">
                  <a:pos x="100" y="25"/>
                </a:cxn>
                <a:cxn ang="0">
                  <a:pos x="79" y="34"/>
                </a:cxn>
                <a:cxn ang="0">
                  <a:pos x="66" y="47"/>
                </a:cxn>
                <a:cxn ang="0">
                  <a:pos x="43" y="38"/>
                </a:cxn>
                <a:cxn ang="0">
                  <a:pos x="29" y="36"/>
                </a:cxn>
                <a:cxn ang="0">
                  <a:pos x="13" y="36"/>
                </a:cxn>
                <a:cxn ang="0">
                  <a:pos x="4" y="45"/>
                </a:cxn>
                <a:cxn ang="0">
                  <a:pos x="0" y="88"/>
                </a:cxn>
                <a:cxn ang="0">
                  <a:pos x="0" y="131"/>
                </a:cxn>
                <a:cxn ang="0">
                  <a:pos x="7" y="154"/>
                </a:cxn>
                <a:cxn ang="0">
                  <a:pos x="45" y="209"/>
                </a:cxn>
                <a:cxn ang="0">
                  <a:pos x="66" y="206"/>
                </a:cxn>
                <a:cxn ang="0">
                  <a:pos x="91" y="202"/>
                </a:cxn>
                <a:cxn ang="0">
                  <a:pos x="113" y="186"/>
                </a:cxn>
                <a:cxn ang="0">
                  <a:pos x="156" y="172"/>
                </a:cxn>
                <a:cxn ang="0">
                  <a:pos x="172" y="165"/>
                </a:cxn>
                <a:cxn ang="0">
                  <a:pos x="215" y="161"/>
                </a:cxn>
                <a:cxn ang="0">
                  <a:pos x="238" y="159"/>
                </a:cxn>
                <a:cxn ang="0">
                  <a:pos x="256" y="147"/>
                </a:cxn>
              </a:cxnLst>
              <a:rect l="0" t="0" r="r" b="b"/>
              <a:pathLst>
                <a:path w="256" h="209">
                  <a:moveTo>
                    <a:pt x="256" y="147"/>
                  </a:moveTo>
                  <a:lnTo>
                    <a:pt x="256" y="118"/>
                  </a:lnTo>
                  <a:lnTo>
                    <a:pt x="252" y="102"/>
                  </a:lnTo>
                  <a:lnTo>
                    <a:pt x="224" y="59"/>
                  </a:lnTo>
                  <a:lnTo>
                    <a:pt x="190" y="29"/>
                  </a:lnTo>
                  <a:lnTo>
                    <a:pt x="170" y="11"/>
                  </a:lnTo>
                  <a:lnTo>
                    <a:pt x="147" y="4"/>
                  </a:lnTo>
                  <a:lnTo>
                    <a:pt x="136" y="0"/>
                  </a:lnTo>
                  <a:lnTo>
                    <a:pt x="125" y="2"/>
                  </a:lnTo>
                  <a:lnTo>
                    <a:pt x="102" y="13"/>
                  </a:lnTo>
                  <a:lnTo>
                    <a:pt x="100" y="25"/>
                  </a:lnTo>
                  <a:lnTo>
                    <a:pt x="79" y="34"/>
                  </a:lnTo>
                  <a:lnTo>
                    <a:pt x="66" y="47"/>
                  </a:lnTo>
                  <a:lnTo>
                    <a:pt x="43" y="38"/>
                  </a:lnTo>
                  <a:lnTo>
                    <a:pt x="29" y="36"/>
                  </a:lnTo>
                  <a:lnTo>
                    <a:pt x="13" y="36"/>
                  </a:lnTo>
                  <a:lnTo>
                    <a:pt x="4" y="45"/>
                  </a:lnTo>
                  <a:lnTo>
                    <a:pt x="0" y="88"/>
                  </a:lnTo>
                  <a:lnTo>
                    <a:pt x="0" y="131"/>
                  </a:lnTo>
                  <a:lnTo>
                    <a:pt x="7" y="154"/>
                  </a:lnTo>
                  <a:lnTo>
                    <a:pt x="45" y="209"/>
                  </a:lnTo>
                  <a:lnTo>
                    <a:pt x="66" y="206"/>
                  </a:lnTo>
                  <a:lnTo>
                    <a:pt x="91" y="202"/>
                  </a:lnTo>
                  <a:lnTo>
                    <a:pt x="113" y="186"/>
                  </a:lnTo>
                  <a:lnTo>
                    <a:pt x="156" y="172"/>
                  </a:lnTo>
                  <a:lnTo>
                    <a:pt x="172" y="165"/>
                  </a:lnTo>
                  <a:lnTo>
                    <a:pt x="215" y="161"/>
                  </a:lnTo>
                  <a:lnTo>
                    <a:pt x="238" y="159"/>
                  </a:lnTo>
                  <a:lnTo>
                    <a:pt x="256" y="147"/>
                  </a:lnTo>
                  <a:close/>
                </a:path>
              </a:pathLst>
            </a:custGeom>
            <a:noFill/>
            <a:ln w="12700" cap="flat" cmpd="sng">
              <a:solidFill>
                <a:schemeClr val="tx2"/>
              </a:solidFill>
              <a:prstDash val="sysDot"/>
              <a:round/>
              <a:headEnd/>
              <a:tailEnd/>
            </a:ln>
          </p:spPr>
          <p:txBody>
            <a:bodyPr/>
            <a:lstStyle/>
            <a:p>
              <a:endParaRPr lang="el-GR"/>
            </a:p>
          </p:txBody>
        </p:sp>
        <p:sp>
          <p:nvSpPr>
            <p:cNvPr id="59419" name="Freeform 27"/>
            <p:cNvSpPr>
              <a:spLocks/>
            </p:cNvSpPr>
            <p:nvPr/>
          </p:nvSpPr>
          <p:spPr bwMode="auto">
            <a:xfrm rot="-218416">
              <a:off x="3264" y="2842"/>
              <a:ext cx="261" cy="352"/>
            </a:xfrm>
            <a:custGeom>
              <a:avLst/>
              <a:gdLst/>
              <a:ahLst/>
              <a:cxnLst>
                <a:cxn ang="0">
                  <a:pos x="0" y="62"/>
                </a:cxn>
                <a:cxn ang="0">
                  <a:pos x="30" y="114"/>
                </a:cxn>
                <a:cxn ang="0">
                  <a:pos x="68" y="184"/>
                </a:cxn>
                <a:cxn ang="0">
                  <a:pos x="107" y="245"/>
                </a:cxn>
                <a:cxn ang="0">
                  <a:pos x="154" y="302"/>
                </a:cxn>
                <a:cxn ang="0">
                  <a:pos x="200" y="345"/>
                </a:cxn>
                <a:cxn ang="0">
                  <a:pos x="213" y="352"/>
                </a:cxn>
                <a:cxn ang="0">
                  <a:pos x="232" y="352"/>
                </a:cxn>
                <a:cxn ang="0">
                  <a:pos x="247" y="340"/>
                </a:cxn>
                <a:cxn ang="0">
                  <a:pos x="256" y="325"/>
                </a:cxn>
                <a:cxn ang="0">
                  <a:pos x="256" y="306"/>
                </a:cxn>
                <a:cxn ang="0">
                  <a:pos x="261" y="184"/>
                </a:cxn>
                <a:cxn ang="0">
                  <a:pos x="256" y="154"/>
                </a:cxn>
                <a:cxn ang="0">
                  <a:pos x="254" y="134"/>
                </a:cxn>
                <a:cxn ang="0">
                  <a:pos x="243" y="100"/>
                </a:cxn>
                <a:cxn ang="0">
                  <a:pos x="211" y="0"/>
                </a:cxn>
                <a:cxn ang="0">
                  <a:pos x="193" y="12"/>
                </a:cxn>
                <a:cxn ang="0">
                  <a:pos x="170" y="14"/>
                </a:cxn>
                <a:cxn ang="0">
                  <a:pos x="127" y="18"/>
                </a:cxn>
                <a:cxn ang="0">
                  <a:pos x="111" y="25"/>
                </a:cxn>
                <a:cxn ang="0">
                  <a:pos x="68" y="39"/>
                </a:cxn>
                <a:cxn ang="0">
                  <a:pos x="46" y="55"/>
                </a:cxn>
                <a:cxn ang="0">
                  <a:pos x="21" y="59"/>
                </a:cxn>
                <a:cxn ang="0">
                  <a:pos x="0" y="62"/>
                </a:cxn>
              </a:cxnLst>
              <a:rect l="0" t="0" r="r" b="b"/>
              <a:pathLst>
                <a:path w="261" h="352">
                  <a:moveTo>
                    <a:pt x="0" y="62"/>
                  </a:moveTo>
                  <a:lnTo>
                    <a:pt x="30" y="114"/>
                  </a:lnTo>
                  <a:lnTo>
                    <a:pt x="68" y="184"/>
                  </a:lnTo>
                  <a:lnTo>
                    <a:pt x="107" y="245"/>
                  </a:lnTo>
                  <a:lnTo>
                    <a:pt x="154" y="302"/>
                  </a:lnTo>
                  <a:lnTo>
                    <a:pt x="200" y="345"/>
                  </a:lnTo>
                  <a:lnTo>
                    <a:pt x="213" y="352"/>
                  </a:lnTo>
                  <a:lnTo>
                    <a:pt x="232" y="352"/>
                  </a:lnTo>
                  <a:lnTo>
                    <a:pt x="247" y="340"/>
                  </a:lnTo>
                  <a:lnTo>
                    <a:pt x="256" y="325"/>
                  </a:lnTo>
                  <a:lnTo>
                    <a:pt x="256" y="306"/>
                  </a:lnTo>
                  <a:lnTo>
                    <a:pt x="261" y="184"/>
                  </a:lnTo>
                  <a:lnTo>
                    <a:pt x="256" y="154"/>
                  </a:lnTo>
                  <a:lnTo>
                    <a:pt x="254" y="134"/>
                  </a:lnTo>
                  <a:lnTo>
                    <a:pt x="243" y="100"/>
                  </a:lnTo>
                  <a:lnTo>
                    <a:pt x="211" y="0"/>
                  </a:lnTo>
                  <a:lnTo>
                    <a:pt x="193" y="12"/>
                  </a:lnTo>
                  <a:lnTo>
                    <a:pt x="170" y="14"/>
                  </a:lnTo>
                  <a:lnTo>
                    <a:pt x="127" y="18"/>
                  </a:lnTo>
                  <a:lnTo>
                    <a:pt x="111" y="25"/>
                  </a:lnTo>
                  <a:lnTo>
                    <a:pt x="68" y="39"/>
                  </a:lnTo>
                  <a:lnTo>
                    <a:pt x="46" y="55"/>
                  </a:lnTo>
                  <a:lnTo>
                    <a:pt x="21" y="59"/>
                  </a:lnTo>
                  <a:lnTo>
                    <a:pt x="0" y="62"/>
                  </a:lnTo>
                  <a:close/>
                </a:path>
              </a:pathLst>
            </a:custGeom>
            <a:noFill/>
            <a:ln w="12700" cap="flat" cmpd="sng">
              <a:solidFill>
                <a:schemeClr val="tx2"/>
              </a:solidFill>
              <a:prstDash val="sysDot"/>
              <a:round/>
              <a:headEnd/>
              <a:tailEnd/>
            </a:ln>
          </p:spPr>
          <p:txBody>
            <a:bodyPr/>
            <a:lstStyle/>
            <a:p>
              <a:endParaRPr lang="el-GR"/>
            </a:p>
          </p:txBody>
        </p:sp>
      </p:grpSp>
      <p:grpSp>
        <p:nvGrpSpPr>
          <p:cNvPr id="7" name="Group 28"/>
          <p:cNvGrpSpPr>
            <a:grpSpLocks/>
          </p:cNvGrpSpPr>
          <p:nvPr/>
        </p:nvGrpSpPr>
        <p:grpSpPr bwMode="auto">
          <a:xfrm>
            <a:off x="2174875" y="2865438"/>
            <a:ext cx="4581525" cy="3117850"/>
            <a:chOff x="1370" y="1805"/>
            <a:chExt cx="2886" cy="1964"/>
          </a:xfrm>
        </p:grpSpPr>
        <p:sp>
          <p:nvSpPr>
            <p:cNvPr id="59421" name="Freeform 29"/>
            <p:cNvSpPr>
              <a:spLocks/>
            </p:cNvSpPr>
            <p:nvPr/>
          </p:nvSpPr>
          <p:spPr bwMode="auto">
            <a:xfrm>
              <a:off x="1370" y="1805"/>
              <a:ext cx="1445" cy="1964"/>
            </a:xfrm>
            <a:custGeom>
              <a:avLst/>
              <a:gdLst/>
              <a:ahLst/>
              <a:cxnLst>
                <a:cxn ang="0">
                  <a:pos x="184" y="0"/>
                </a:cxn>
                <a:cxn ang="0">
                  <a:pos x="5" y="160"/>
                </a:cxn>
                <a:cxn ang="0">
                  <a:pos x="152" y="851"/>
                </a:cxn>
                <a:cxn ang="0">
                  <a:pos x="178" y="1254"/>
                </a:cxn>
                <a:cxn ang="0">
                  <a:pos x="370" y="1421"/>
                </a:cxn>
                <a:cxn ang="0">
                  <a:pos x="683" y="1741"/>
                </a:cxn>
                <a:cxn ang="0">
                  <a:pos x="1189" y="1933"/>
                </a:cxn>
                <a:cxn ang="0">
                  <a:pos x="1445" y="1926"/>
                </a:cxn>
              </a:cxnLst>
              <a:rect l="0" t="0" r="r" b="b"/>
              <a:pathLst>
                <a:path w="1445" h="1964">
                  <a:moveTo>
                    <a:pt x="184" y="0"/>
                  </a:moveTo>
                  <a:cubicBezTo>
                    <a:pt x="97" y="9"/>
                    <a:pt x="10" y="18"/>
                    <a:pt x="5" y="160"/>
                  </a:cubicBezTo>
                  <a:cubicBezTo>
                    <a:pt x="0" y="302"/>
                    <a:pt x="123" y="669"/>
                    <a:pt x="152" y="851"/>
                  </a:cubicBezTo>
                  <a:cubicBezTo>
                    <a:pt x="181" y="1033"/>
                    <a:pt x="142" y="1159"/>
                    <a:pt x="178" y="1254"/>
                  </a:cubicBezTo>
                  <a:cubicBezTo>
                    <a:pt x="214" y="1349"/>
                    <a:pt x="286" y="1340"/>
                    <a:pt x="370" y="1421"/>
                  </a:cubicBezTo>
                  <a:cubicBezTo>
                    <a:pt x="454" y="1502"/>
                    <a:pt x="547" y="1656"/>
                    <a:pt x="683" y="1741"/>
                  </a:cubicBezTo>
                  <a:cubicBezTo>
                    <a:pt x="819" y="1826"/>
                    <a:pt x="1062" y="1902"/>
                    <a:pt x="1189" y="1933"/>
                  </a:cubicBezTo>
                  <a:cubicBezTo>
                    <a:pt x="1316" y="1964"/>
                    <a:pt x="1392" y="1927"/>
                    <a:pt x="1445" y="1926"/>
                  </a:cubicBezTo>
                </a:path>
              </a:pathLst>
            </a:custGeom>
            <a:noFill/>
            <a:ln w="12700" cap="flat" cmpd="sng">
              <a:solidFill>
                <a:schemeClr val="tx2"/>
              </a:solidFill>
              <a:prstDash val="sysDot"/>
              <a:round/>
              <a:headEnd type="none" w="med" len="med"/>
              <a:tailEnd type="none" w="med" len="med"/>
            </a:ln>
            <a:effectLst/>
          </p:spPr>
          <p:txBody>
            <a:bodyPr/>
            <a:lstStyle/>
            <a:p>
              <a:endParaRPr lang="el-GR"/>
            </a:p>
          </p:txBody>
        </p:sp>
        <p:sp>
          <p:nvSpPr>
            <p:cNvPr id="59422" name="Freeform 30"/>
            <p:cNvSpPr>
              <a:spLocks/>
            </p:cNvSpPr>
            <p:nvPr/>
          </p:nvSpPr>
          <p:spPr bwMode="auto">
            <a:xfrm flipH="1">
              <a:off x="2811" y="1805"/>
              <a:ext cx="1445" cy="1964"/>
            </a:xfrm>
            <a:custGeom>
              <a:avLst/>
              <a:gdLst/>
              <a:ahLst/>
              <a:cxnLst>
                <a:cxn ang="0">
                  <a:pos x="184" y="0"/>
                </a:cxn>
                <a:cxn ang="0">
                  <a:pos x="5" y="160"/>
                </a:cxn>
                <a:cxn ang="0">
                  <a:pos x="152" y="851"/>
                </a:cxn>
                <a:cxn ang="0">
                  <a:pos x="178" y="1254"/>
                </a:cxn>
                <a:cxn ang="0">
                  <a:pos x="370" y="1421"/>
                </a:cxn>
                <a:cxn ang="0">
                  <a:pos x="683" y="1741"/>
                </a:cxn>
                <a:cxn ang="0">
                  <a:pos x="1189" y="1933"/>
                </a:cxn>
                <a:cxn ang="0">
                  <a:pos x="1445" y="1926"/>
                </a:cxn>
              </a:cxnLst>
              <a:rect l="0" t="0" r="r" b="b"/>
              <a:pathLst>
                <a:path w="1445" h="1964">
                  <a:moveTo>
                    <a:pt x="184" y="0"/>
                  </a:moveTo>
                  <a:cubicBezTo>
                    <a:pt x="97" y="9"/>
                    <a:pt x="10" y="18"/>
                    <a:pt x="5" y="160"/>
                  </a:cubicBezTo>
                  <a:cubicBezTo>
                    <a:pt x="0" y="302"/>
                    <a:pt x="123" y="669"/>
                    <a:pt x="152" y="851"/>
                  </a:cubicBezTo>
                  <a:cubicBezTo>
                    <a:pt x="181" y="1033"/>
                    <a:pt x="142" y="1159"/>
                    <a:pt x="178" y="1254"/>
                  </a:cubicBezTo>
                  <a:cubicBezTo>
                    <a:pt x="214" y="1349"/>
                    <a:pt x="286" y="1340"/>
                    <a:pt x="370" y="1421"/>
                  </a:cubicBezTo>
                  <a:cubicBezTo>
                    <a:pt x="454" y="1502"/>
                    <a:pt x="547" y="1656"/>
                    <a:pt x="683" y="1741"/>
                  </a:cubicBezTo>
                  <a:cubicBezTo>
                    <a:pt x="819" y="1826"/>
                    <a:pt x="1062" y="1902"/>
                    <a:pt x="1189" y="1933"/>
                  </a:cubicBezTo>
                  <a:cubicBezTo>
                    <a:pt x="1316" y="1964"/>
                    <a:pt x="1392" y="1927"/>
                    <a:pt x="1445" y="1926"/>
                  </a:cubicBezTo>
                </a:path>
              </a:pathLst>
            </a:custGeom>
            <a:noFill/>
            <a:ln w="12700" cap="flat" cmpd="sng">
              <a:solidFill>
                <a:schemeClr val="tx2"/>
              </a:solidFill>
              <a:prstDash val="sysDot"/>
              <a:round/>
              <a:headEnd type="none" w="med" len="med"/>
              <a:tailEnd type="none" w="med" len="med"/>
            </a:ln>
            <a:effectLst/>
          </p:spPr>
          <p:txBody>
            <a:bodyPr/>
            <a:lstStyle/>
            <a:p>
              <a:endParaRPr lang="el-GR"/>
            </a:p>
          </p:txBody>
        </p:sp>
      </p:grpSp>
      <p:sp>
        <p:nvSpPr>
          <p:cNvPr id="59423" name="Freeform 31"/>
          <p:cNvSpPr>
            <a:spLocks/>
          </p:cNvSpPr>
          <p:nvPr/>
        </p:nvSpPr>
        <p:spPr bwMode="auto">
          <a:xfrm>
            <a:off x="3819525" y="1622425"/>
            <a:ext cx="655638" cy="1746250"/>
          </a:xfrm>
          <a:custGeom>
            <a:avLst/>
            <a:gdLst/>
            <a:ahLst/>
            <a:cxnLst>
              <a:cxn ang="0">
                <a:pos x="409" y="0"/>
              </a:cxn>
              <a:cxn ang="0">
                <a:pos x="344" y="28"/>
              </a:cxn>
              <a:cxn ang="0">
                <a:pos x="279" y="167"/>
              </a:cxn>
              <a:cxn ang="0">
                <a:pos x="130" y="687"/>
              </a:cxn>
              <a:cxn ang="0">
                <a:pos x="9" y="957"/>
              </a:cxn>
              <a:cxn ang="0">
                <a:pos x="186" y="1087"/>
              </a:cxn>
              <a:cxn ang="0">
                <a:pos x="413" y="1036"/>
              </a:cxn>
            </a:cxnLst>
            <a:rect l="0" t="0" r="r" b="b"/>
            <a:pathLst>
              <a:path w="413" h="1100">
                <a:moveTo>
                  <a:pt x="409" y="0"/>
                </a:moveTo>
                <a:cubicBezTo>
                  <a:pt x="387" y="0"/>
                  <a:pt x="366" y="0"/>
                  <a:pt x="344" y="28"/>
                </a:cubicBezTo>
                <a:cubicBezTo>
                  <a:pt x="322" y="56"/>
                  <a:pt x="315" y="57"/>
                  <a:pt x="279" y="167"/>
                </a:cubicBezTo>
                <a:cubicBezTo>
                  <a:pt x="243" y="277"/>
                  <a:pt x="175" y="555"/>
                  <a:pt x="130" y="687"/>
                </a:cubicBezTo>
                <a:cubicBezTo>
                  <a:pt x="85" y="819"/>
                  <a:pt x="0" y="890"/>
                  <a:pt x="9" y="957"/>
                </a:cubicBezTo>
                <a:cubicBezTo>
                  <a:pt x="18" y="1024"/>
                  <a:pt x="119" y="1074"/>
                  <a:pt x="186" y="1087"/>
                </a:cubicBezTo>
                <a:cubicBezTo>
                  <a:pt x="253" y="1100"/>
                  <a:pt x="366" y="1047"/>
                  <a:pt x="413" y="1036"/>
                </a:cubicBezTo>
              </a:path>
            </a:pathLst>
          </a:custGeom>
          <a:noFill/>
          <a:ln w="12700" cap="flat" cmpd="sng">
            <a:solidFill>
              <a:schemeClr val="tx1"/>
            </a:solidFill>
            <a:prstDash val="solid"/>
            <a:round/>
            <a:headEnd type="none" w="med" len="med"/>
            <a:tailEnd type="none" w="med" len="med"/>
          </a:ln>
          <a:effectLst/>
        </p:spPr>
        <p:txBody>
          <a:bodyPr/>
          <a:lstStyle/>
          <a:p>
            <a:endParaRPr lang="el-GR"/>
          </a:p>
        </p:txBody>
      </p:sp>
      <p:sp>
        <p:nvSpPr>
          <p:cNvPr id="59424" name="Freeform 32"/>
          <p:cNvSpPr>
            <a:spLocks/>
          </p:cNvSpPr>
          <p:nvPr/>
        </p:nvSpPr>
        <p:spPr bwMode="auto">
          <a:xfrm>
            <a:off x="4470400" y="1622425"/>
            <a:ext cx="649288" cy="1746250"/>
          </a:xfrm>
          <a:custGeom>
            <a:avLst/>
            <a:gdLst/>
            <a:ahLst/>
            <a:cxnLst>
              <a:cxn ang="0">
                <a:pos x="0" y="0"/>
              </a:cxn>
              <a:cxn ang="0">
                <a:pos x="65" y="28"/>
              </a:cxn>
              <a:cxn ang="0">
                <a:pos x="130" y="167"/>
              </a:cxn>
              <a:cxn ang="0">
                <a:pos x="279" y="687"/>
              </a:cxn>
              <a:cxn ang="0">
                <a:pos x="400" y="957"/>
              </a:cxn>
              <a:cxn ang="0">
                <a:pos x="223" y="1087"/>
              </a:cxn>
              <a:cxn ang="0">
                <a:pos x="3" y="1036"/>
              </a:cxn>
            </a:cxnLst>
            <a:rect l="0" t="0" r="r" b="b"/>
            <a:pathLst>
              <a:path w="409" h="1100">
                <a:moveTo>
                  <a:pt x="0" y="0"/>
                </a:moveTo>
                <a:cubicBezTo>
                  <a:pt x="22" y="0"/>
                  <a:pt x="43" y="0"/>
                  <a:pt x="65" y="28"/>
                </a:cubicBezTo>
                <a:cubicBezTo>
                  <a:pt x="87" y="56"/>
                  <a:pt x="94" y="57"/>
                  <a:pt x="130" y="167"/>
                </a:cubicBezTo>
                <a:cubicBezTo>
                  <a:pt x="166" y="277"/>
                  <a:pt x="234" y="555"/>
                  <a:pt x="279" y="687"/>
                </a:cubicBezTo>
                <a:cubicBezTo>
                  <a:pt x="324" y="819"/>
                  <a:pt x="409" y="890"/>
                  <a:pt x="400" y="957"/>
                </a:cubicBezTo>
                <a:cubicBezTo>
                  <a:pt x="391" y="1024"/>
                  <a:pt x="289" y="1074"/>
                  <a:pt x="223" y="1087"/>
                </a:cubicBezTo>
                <a:cubicBezTo>
                  <a:pt x="157" y="1100"/>
                  <a:pt x="49" y="1047"/>
                  <a:pt x="3" y="1036"/>
                </a:cubicBezTo>
              </a:path>
            </a:pathLst>
          </a:custGeom>
          <a:noFill/>
          <a:ln w="12700" cap="flat" cmpd="sng">
            <a:solidFill>
              <a:schemeClr val="tx1"/>
            </a:solidFill>
            <a:prstDash val="solid"/>
            <a:round/>
            <a:headEnd type="none" w="med" len="med"/>
            <a:tailEnd type="none" w="med" len="med"/>
          </a:ln>
          <a:effectLst/>
        </p:spPr>
        <p:txBody>
          <a:bodyPr/>
          <a:lstStyle/>
          <a:p>
            <a:endParaRPr lang="el-GR"/>
          </a:p>
        </p:txBody>
      </p:sp>
      <p:sp>
        <p:nvSpPr>
          <p:cNvPr id="59425" name="Line 33"/>
          <p:cNvSpPr>
            <a:spLocks noChangeShapeType="1"/>
          </p:cNvSpPr>
          <p:nvPr/>
        </p:nvSpPr>
        <p:spPr bwMode="auto">
          <a:xfrm>
            <a:off x="4468813" y="722313"/>
            <a:ext cx="0" cy="5545137"/>
          </a:xfrm>
          <a:prstGeom prst="line">
            <a:avLst/>
          </a:prstGeom>
          <a:noFill/>
          <a:ln w="19050">
            <a:solidFill>
              <a:schemeClr val="tx2"/>
            </a:solidFill>
            <a:round/>
            <a:headEnd/>
            <a:tailEnd/>
          </a:ln>
          <a:effectLst/>
        </p:spPr>
        <p:txBody>
          <a:bodyPr/>
          <a:lstStyle/>
          <a:p>
            <a:endParaRPr lang="el-GR"/>
          </a:p>
        </p:txBody>
      </p:sp>
      <p:grpSp>
        <p:nvGrpSpPr>
          <p:cNvPr id="8" name="Group 34"/>
          <p:cNvGrpSpPr>
            <a:grpSpLocks/>
          </p:cNvGrpSpPr>
          <p:nvPr/>
        </p:nvGrpSpPr>
        <p:grpSpPr bwMode="auto">
          <a:xfrm>
            <a:off x="2211388" y="2855913"/>
            <a:ext cx="4549775" cy="3117850"/>
            <a:chOff x="1370" y="1805"/>
            <a:chExt cx="2886" cy="1964"/>
          </a:xfrm>
        </p:grpSpPr>
        <p:sp>
          <p:nvSpPr>
            <p:cNvPr id="59427" name="Freeform 35"/>
            <p:cNvSpPr>
              <a:spLocks/>
            </p:cNvSpPr>
            <p:nvPr/>
          </p:nvSpPr>
          <p:spPr bwMode="auto">
            <a:xfrm>
              <a:off x="1370" y="1805"/>
              <a:ext cx="1445" cy="1964"/>
            </a:xfrm>
            <a:custGeom>
              <a:avLst/>
              <a:gdLst/>
              <a:ahLst/>
              <a:cxnLst>
                <a:cxn ang="0">
                  <a:pos x="184" y="0"/>
                </a:cxn>
                <a:cxn ang="0">
                  <a:pos x="5" y="160"/>
                </a:cxn>
                <a:cxn ang="0">
                  <a:pos x="152" y="851"/>
                </a:cxn>
                <a:cxn ang="0">
                  <a:pos x="178" y="1254"/>
                </a:cxn>
                <a:cxn ang="0">
                  <a:pos x="370" y="1421"/>
                </a:cxn>
                <a:cxn ang="0">
                  <a:pos x="683" y="1741"/>
                </a:cxn>
                <a:cxn ang="0">
                  <a:pos x="1189" y="1933"/>
                </a:cxn>
                <a:cxn ang="0">
                  <a:pos x="1445" y="1926"/>
                </a:cxn>
              </a:cxnLst>
              <a:rect l="0" t="0" r="r" b="b"/>
              <a:pathLst>
                <a:path w="1445" h="1964">
                  <a:moveTo>
                    <a:pt x="184" y="0"/>
                  </a:moveTo>
                  <a:cubicBezTo>
                    <a:pt x="97" y="9"/>
                    <a:pt x="10" y="18"/>
                    <a:pt x="5" y="160"/>
                  </a:cubicBezTo>
                  <a:cubicBezTo>
                    <a:pt x="0" y="302"/>
                    <a:pt x="123" y="669"/>
                    <a:pt x="152" y="851"/>
                  </a:cubicBezTo>
                  <a:cubicBezTo>
                    <a:pt x="181" y="1033"/>
                    <a:pt x="142" y="1159"/>
                    <a:pt x="178" y="1254"/>
                  </a:cubicBezTo>
                  <a:cubicBezTo>
                    <a:pt x="214" y="1349"/>
                    <a:pt x="286" y="1340"/>
                    <a:pt x="370" y="1421"/>
                  </a:cubicBezTo>
                  <a:cubicBezTo>
                    <a:pt x="454" y="1502"/>
                    <a:pt x="547" y="1656"/>
                    <a:pt x="683" y="1741"/>
                  </a:cubicBezTo>
                  <a:cubicBezTo>
                    <a:pt x="819" y="1826"/>
                    <a:pt x="1062" y="1902"/>
                    <a:pt x="1189" y="1933"/>
                  </a:cubicBezTo>
                  <a:cubicBezTo>
                    <a:pt x="1316" y="1964"/>
                    <a:pt x="1392" y="1927"/>
                    <a:pt x="1445" y="1926"/>
                  </a:cubicBezTo>
                </a:path>
              </a:pathLst>
            </a:custGeom>
            <a:noFill/>
            <a:ln w="12700" cap="flat" cmpd="sng">
              <a:solidFill>
                <a:schemeClr val="tx1"/>
              </a:solidFill>
              <a:prstDash val="solid"/>
              <a:round/>
              <a:headEnd type="none" w="med" len="med"/>
              <a:tailEnd type="none" w="med" len="med"/>
            </a:ln>
            <a:effectLst/>
          </p:spPr>
          <p:txBody>
            <a:bodyPr/>
            <a:lstStyle/>
            <a:p>
              <a:endParaRPr lang="el-GR"/>
            </a:p>
          </p:txBody>
        </p:sp>
        <p:sp>
          <p:nvSpPr>
            <p:cNvPr id="59428" name="Freeform 36"/>
            <p:cNvSpPr>
              <a:spLocks/>
            </p:cNvSpPr>
            <p:nvPr/>
          </p:nvSpPr>
          <p:spPr bwMode="auto">
            <a:xfrm flipH="1">
              <a:off x="2811" y="1805"/>
              <a:ext cx="1445" cy="1964"/>
            </a:xfrm>
            <a:custGeom>
              <a:avLst/>
              <a:gdLst/>
              <a:ahLst/>
              <a:cxnLst>
                <a:cxn ang="0">
                  <a:pos x="184" y="0"/>
                </a:cxn>
                <a:cxn ang="0">
                  <a:pos x="5" y="160"/>
                </a:cxn>
                <a:cxn ang="0">
                  <a:pos x="152" y="851"/>
                </a:cxn>
                <a:cxn ang="0">
                  <a:pos x="178" y="1254"/>
                </a:cxn>
                <a:cxn ang="0">
                  <a:pos x="370" y="1421"/>
                </a:cxn>
                <a:cxn ang="0">
                  <a:pos x="683" y="1741"/>
                </a:cxn>
                <a:cxn ang="0">
                  <a:pos x="1189" y="1933"/>
                </a:cxn>
                <a:cxn ang="0">
                  <a:pos x="1445" y="1926"/>
                </a:cxn>
              </a:cxnLst>
              <a:rect l="0" t="0" r="r" b="b"/>
              <a:pathLst>
                <a:path w="1445" h="1964">
                  <a:moveTo>
                    <a:pt x="184" y="0"/>
                  </a:moveTo>
                  <a:cubicBezTo>
                    <a:pt x="97" y="9"/>
                    <a:pt x="10" y="18"/>
                    <a:pt x="5" y="160"/>
                  </a:cubicBezTo>
                  <a:cubicBezTo>
                    <a:pt x="0" y="302"/>
                    <a:pt x="123" y="669"/>
                    <a:pt x="152" y="851"/>
                  </a:cubicBezTo>
                  <a:cubicBezTo>
                    <a:pt x="181" y="1033"/>
                    <a:pt x="142" y="1159"/>
                    <a:pt x="178" y="1254"/>
                  </a:cubicBezTo>
                  <a:cubicBezTo>
                    <a:pt x="214" y="1349"/>
                    <a:pt x="286" y="1340"/>
                    <a:pt x="370" y="1421"/>
                  </a:cubicBezTo>
                  <a:cubicBezTo>
                    <a:pt x="454" y="1502"/>
                    <a:pt x="547" y="1656"/>
                    <a:pt x="683" y="1741"/>
                  </a:cubicBezTo>
                  <a:cubicBezTo>
                    <a:pt x="819" y="1826"/>
                    <a:pt x="1062" y="1902"/>
                    <a:pt x="1189" y="1933"/>
                  </a:cubicBezTo>
                  <a:cubicBezTo>
                    <a:pt x="1316" y="1964"/>
                    <a:pt x="1392" y="1927"/>
                    <a:pt x="1445" y="1926"/>
                  </a:cubicBezTo>
                </a:path>
              </a:pathLst>
            </a:custGeom>
            <a:noFill/>
            <a:ln w="12700" cap="flat" cmpd="sng">
              <a:solidFill>
                <a:schemeClr val="tx1"/>
              </a:solidFill>
              <a:prstDash val="solid"/>
              <a:round/>
              <a:headEnd type="none" w="med" len="med"/>
              <a:tailEnd type="none" w="med" len="med"/>
            </a:ln>
            <a:effectLst/>
          </p:spPr>
          <p:txBody>
            <a:bodyPr/>
            <a:lstStyle/>
            <a:p>
              <a:endParaRPr lang="el-GR"/>
            </a:p>
          </p:txBody>
        </p:sp>
      </p:grpSp>
      <p:sp>
        <p:nvSpPr>
          <p:cNvPr id="59429" name="Freeform 37"/>
          <p:cNvSpPr>
            <a:spLocks/>
          </p:cNvSpPr>
          <p:nvPr/>
        </p:nvSpPr>
        <p:spPr bwMode="auto">
          <a:xfrm rot="-135630">
            <a:off x="4383088" y="4344988"/>
            <a:ext cx="187325" cy="349250"/>
          </a:xfrm>
          <a:custGeom>
            <a:avLst/>
            <a:gdLst/>
            <a:ahLst/>
            <a:cxnLst>
              <a:cxn ang="0">
                <a:pos x="12" y="199"/>
              </a:cxn>
              <a:cxn ang="0">
                <a:pos x="9" y="154"/>
              </a:cxn>
              <a:cxn ang="0">
                <a:pos x="3" y="118"/>
              </a:cxn>
              <a:cxn ang="0">
                <a:pos x="0" y="27"/>
              </a:cxn>
              <a:cxn ang="0">
                <a:pos x="0" y="13"/>
              </a:cxn>
              <a:cxn ang="0">
                <a:pos x="7" y="9"/>
              </a:cxn>
              <a:cxn ang="0">
                <a:pos x="23" y="2"/>
              </a:cxn>
              <a:cxn ang="0">
                <a:pos x="41" y="2"/>
              </a:cxn>
              <a:cxn ang="0">
                <a:pos x="64" y="0"/>
              </a:cxn>
              <a:cxn ang="0">
                <a:pos x="105" y="2"/>
              </a:cxn>
              <a:cxn ang="0">
                <a:pos x="114" y="4"/>
              </a:cxn>
              <a:cxn ang="0">
                <a:pos x="118" y="13"/>
              </a:cxn>
              <a:cxn ang="0">
                <a:pos x="114" y="63"/>
              </a:cxn>
              <a:cxn ang="0">
                <a:pos x="98" y="190"/>
              </a:cxn>
              <a:cxn ang="0">
                <a:pos x="84" y="206"/>
              </a:cxn>
              <a:cxn ang="0">
                <a:pos x="71" y="213"/>
              </a:cxn>
              <a:cxn ang="0">
                <a:pos x="52" y="220"/>
              </a:cxn>
              <a:cxn ang="0">
                <a:pos x="34" y="220"/>
              </a:cxn>
              <a:cxn ang="0">
                <a:pos x="23" y="213"/>
              </a:cxn>
              <a:cxn ang="0">
                <a:pos x="12" y="199"/>
              </a:cxn>
            </a:cxnLst>
            <a:rect l="0" t="0" r="r" b="b"/>
            <a:pathLst>
              <a:path w="118" h="220">
                <a:moveTo>
                  <a:pt x="12" y="199"/>
                </a:moveTo>
                <a:lnTo>
                  <a:pt x="9" y="154"/>
                </a:lnTo>
                <a:lnTo>
                  <a:pt x="3" y="118"/>
                </a:lnTo>
                <a:lnTo>
                  <a:pt x="0" y="27"/>
                </a:lnTo>
                <a:lnTo>
                  <a:pt x="0" y="13"/>
                </a:lnTo>
                <a:lnTo>
                  <a:pt x="7" y="9"/>
                </a:lnTo>
                <a:lnTo>
                  <a:pt x="23" y="2"/>
                </a:lnTo>
                <a:lnTo>
                  <a:pt x="41" y="2"/>
                </a:lnTo>
                <a:lnTo>
                  <a:pt x="64" y="0"/>
                </a:lnTo>
                <a:lnTo>
                  <a:pt x="105" y="2"/>
                </a:lnTo>
                <a:lnTo>
                  <a:pt x="114" y="4"/>
                </a:lnTo>
                <a:lnTo>
                  <a:pt x="118" y="13"/>
                </a:lnTo>
                <a:lnTo>
                  <a:pt x="114" y="63"/>
                </a:lnTo>
                <a:lnTo>
                  <a:pt x="98" y="190"/>
                </a:lnTo>
                <a:lnTo>
                  <a:pt x="84" y="206"/>
                </a:lnTo>
                <a:lnTo>
                  <a:pt x="71" y="213"/>
                </a:lnTo>
                <a:lnTo>
                  <a:pt x="52" y="220"/>
                </a:lnTo>
                <a:lnTo>
                  <a:pt x="34" y="220"/>
                </a:lnTo>
                <a:lnTo>
                  <a:pt x="23" y="213"/>
                </a:lnTo>
                <a:lnTo>
                  <a:pt x="12" y="199"/>
                </a:lnTo>
                <a:close/>
              </a:path>
            </a:pathLst>
          </a:custGeom>
          <a:solidFill>
            <a:schemeClr val="bg1"/>
          </a:solidFill>
          <a:ln w="9525" cmpd="sng">
            <a:solidFill>
              <a:schemeClr val="bg2"/>
            </a:solidFill>
            <a:prstDash val="solid"/>
            <a:round/>
            <a:headEnd/>
            <a:tailEnd/>
          </a:ln>
        </p:spPr>
        <p:txBody>
          <a:bodyPr/>
          <a:lstStyle/>
          <a:p>
            <a:endParaRPr lang="el-GR"/>
          </a:p>
        </p:txBody>
      </p:sp>
      <p:sp>
        <p:nvSpPr>
          <p:cNvPr id="59430" name="Freeform 38"/>
          <p:cNvSpPr>
            <a:spLocks/>
          </p:cNvSpPr>
          <p:nvPr/>
        </p:nvSpPr>
        <p:spPr bwMode="auto">
          <a:xfrm rot="-135630">
            <a:off x="4418013" y="4646613"/>
            <a:ext cx="136525" cy="561975"/>
          </a:xfrm>
          <a:custGeom>
            <a:avLst/>
            <a:gdLst/>
            <a:ahLst/>
            <a:cxnLst>
              <a:cxn ang="0">
                <a:pos x="86" y="0"/>
              </a:cxn>
              <a:cxn ang="0">
                <a:pos x="70" y="114"/>
              </a:cxn>
              <a:cxn ang="0">
                <a:pos x="63" y="195"/>
              </a:cxn>
              <a:cxn ang="0">
                <a:pos x="52" y="275"/>
              </a:cxn>
              <a:cxn ang="0">
                <a:pos x="43" y="327"/>
              </a:cxn>
              <a:cxn ang="0">
                <a:pos x="31" y="345"/>
              </a:cxn>
              <a:cxn ang="0">
                <a:pos x="20" y="354"/>
              </a:cxn>
              <a:cxn ang="0">
                <a:pos x="9" y="354"/>
              </a:cxn>
              <a:cxn ang="0">
                <a:pos x="2" y="347"/>
              </a:cxn>
              <a:cxn ang="0">
                <a:pos x="4" y="336"/>
              </a:cxn>
              <a:cxn ang="0">
                <a:pos x="6" y="318"/>
              </a:cxn>
              <a:cxn ang="0">
                <a:pos x="9" y="300"/>
              </a:cxn>
              <a:cxn ang="0">
                <a:pos x="9" y="261"/>
              </a:cxn>
              <a:cxn ang="0">
                <a:pos x="2" y="198"/>
              </a:cxn>
              <a:cxn ang="0">
                <a:pos x="2" y="105"/>
              </a:cxn>
              <a:cxn ang="0">
                <a:pos x="0" y="9"/>
              </a:cxn>
              <a:cxn ang="0">
                <a:pos x="11" y="23"/>
              </a:cxn>
              <a:cxn ang="0">
                <a:pos x="22" y="30"/>
              </a:cxn>
              <a:cxn ang="0">
                <a:pos x="40" y="30"/>
              </a:cxn>
              <a:cxn ang="0">
                <a:pos x="59" y="23"/>
              </a:cxn>
              <a:cxn ang="0">
                <a:pos x="72" y="16"/>
              </a:cxn>
              <a:cxn ang="0">
                <a:pos x="86" y="0"/>
              </a:cxn>
            </a:cxnLst>
            <a:rect l="0" t="0" r="r" b="b"/>
            <a:pathLst>
              <a:path w="86" h="354">
                <a:moveTo>
                  <a:pt x="86" y="0"/>
                </a:moveTo>
                <a:lnTo>
                  <a:pt x="70" y="114"/>
                </a:lnTo>
                <a:lnTo>
                  <a:pt x="63" y="195"/>
                </a:lnTo>
                <a:lnTo>
                  <a:pt x="52" y="275"/>
                </a:lnTo>
                <a:lnTo>
                  <a:pt x="43" y="327"/>
                </a:lnTo>
                <a:lnTo>
                  <a:pt x="31" y="345"/>
                </a:lnTo>
                <a:lnTo>
                  <a:pt x="20" y="354"/>
                </a:lnTo>
                <a:lnTo>
                  <a:pt x="9" y="354"/>
                </a:lnTo>
                <a:lnTo>
                  <a:pt x="2" y="347"/>
                </a:lnTo>
                <a:lnTo>
                  <a:pt x="4" y="336"/>
                </a:lnTo>
                <a:lnTo>
                  <a:pt x="6" y="318"/>
                </a:lnTo>
                <a:lnTo>
                  <a:pt x="9" y="300"/>
                </a:lnTo>
                <a:lnTo>
                  <a:pt x="9" y="261"/>
                </a:lnTo>
                <a:lnTo>
                  <a:pt x="2" y="198"/>
                </a:lnTo>
                <a:lnTo>
                  <a:pt x="2" y="105"/>
                </a:lnTo>
                <a:lnTo>
                  <a:pt x="0" y="9"/>
                </a:lnTo>
                <a:lnTo>
                  <a:pt x="11" y="23"/>
                </a:lnTo>
                <a:lnTo>
                  <a:pt x="22" y="30"/>
                </a:lnTo>
                <a:lnTo>
                  <a:pt x="40" y="30"/>
                </a:lnTo>
                <a:lnTo>
                  <a:pt x="59" y="23"/>
                </a:lnTo>
                <a:lnTo>
                  <a:pt x="72" y="16"/>
                </a:lnTo>
                <a:lnTo>
                  <a:pt x="86" y="0"/>
                </a:lnTo>
                <a:close/>
              </a:path>
            </a:pathLst>
          </a:custGeom>
          <a:gradFill rotWithShape="0">
            <a:gsLst>
              <a:gs pos="0">
                <a:srgbClr val="FFFF66"/>
              </a:gs>
              <a:gs pos="100000">
                <a:srgbClr val="FFFFFF"/>
              </a:gs>
            </a:gsLst>
            <a:lin ang="0" scaled="1"/>
          </a:gradFill>
          <a:ln w="9525" cmpd="sng">
            <a:solidFill>
              <a:schemeClr val="bg2"/>
            </a:solidFill>
            <a:prstDash val="solid"/>
            <a:round/>
            <a:headEnd/>
            <a:tailEnd/>
          </a:ln>
        </p:spPr>
        <p:txBody>
          <a:bodyPr/>
          <a:lstStyle/>
          <a:p>
            <a:endParaRPr lang="el-GR"/>
          </a:p>
        </p:txBody>
      </p:sp>
      <p:sp>
        <p:nvSpPr>
          <p:cNvPr id="59431" name="Freeform 39"/>
          <p:cNvSpPr>
            <a:spLocks/>
          </p:cNvSpPr>
          <p:nvPr/>
        </p:nvSpPr>
        <p:spPr bwMode="auto">
          <a:xfrm rot="-135630">
            <a:off x="4581525" y="4340225"/>
            <a:ext cx="187325" cy="346075"/>
          </a:xfrm>
          <a:custGeom>
            <a:avLst/>
            <a:gdLst/>
            <a:ahLst/>
            <a:cxnLst>
              <a:cxn ang="0">
                <a:pos x="95" y="200"/>
              </a:cxn>
              <a:cxn ang="0">
                <a:pos x="100" y="154"/>
              </a:cxn>
              <a:cxn ang="0">
                <a:pos x="109" y="120"/>
              </a:cxn>
              <a:cxn ang="0">
                <a:pos x="118" y="32"/>
              </a:cxn>
              <a:cxn ang="0">
                <a:pos x="118" y="18"/>
              </a:cxn>
              <a:cxn ang="0">
                <a:pos x="111" y="14"/>
              </a:cxn>
              <a:cxn ang="0">
                <a:pos x="95" y="5"/>
              </a:cxn>
              <a:cxn ang="0">
                <a:pos x="79" y="5"/>
              </a:cxn>
              <a:cxn ang="0">
                <a:pos x="54" y="0"/>
              </a:cxn>
              <a:cxn ang="0">
                <a:pos x="16" y="0"/>
              </a:cxn>
              <a:cxn ang="0">
                <a:pos x="5" y="2"/>
              </a:cxn>
              <a:cxn ang="0">
                <a:pos x="0" y="9"/>
              </a:cxn>
              <a:cxn ang="0">
                <a:pos x="2" y="61"/>
              </a:cxn>
              <a:cxn ang="0">
                <a:pos x="11" y="186"/>
              </a:cxn>
              <a:cxn ang="0">
                <a:pos x="23" y="202"/>
              </a:cxn>
              <a:cxn ang="0">
                <a:pos x="39" y="211"/>
              </a:cxn>
              <a:cxn ang="0">
                <a:pos x="54" y="216"/>
              </a:cxn>
              <a:cxn ang="0">
                <a:pos x="73" y="218"/>
              </a:cxn>
              <a:cxn ang="0">
                <a:pos x="84" y="213"/>
              </a:cxn>
              <a:cxn ang="0">
                <a:pos x="95" y="200"/>
              </a:cxn>
            </a:cxnLst>
            <a:rect l="0" t="0" r="r" b="b"/>
            <a:pathLst>
              <a:path w="118" h="218">
                <a:moveTo>
                  <a:pt x="95" y="200"/>
                </a:moveTo>
                <a:lnTo>
                  <a:pt x="100" y="154"/>
                </a:lnTo>
                <a:lnTo>
                  <a:pt x="109" y="120"/>
                </a:lnTo>
                <a:lnTo>
                  <a:pt x="118" y="32"/>
                </a:lnTo>
                <a:lnTo>
                  <a:pt x="118" y="18"/>
                </a:lnTo>
                <a:lnTo>
                  <a:pt x="111" y="14"/>
                </a:lnTo>
                <a:lnTo>
                  <a:pt x="95" y="5"/>
                </a:lnTo>
                <a:lnTo>
                  <a:pt x="79" y="5"/>
                </a:lnTo>
                <a:lnTo>
                  <a:pt x="54" y="0"/>
                </a:lnTo>
                <a:lnTo>
                  <a:pt x="16" y="0"/>
                </a:lnTo>
                <a:lnTo>
                  <a:pt x="5" y="2"/>
                </a:lnTo>
                <a:lnTo>
                  <a:pt x="0" y="9"/>
                </a:lnTo>
                <a:lnTo>
                  <a:pt x="2" y="61"/>
                </a:lnTo>
                <a:lnTo>
                  <a:pt x="11" y="186"/>
                </a:lnTo>
                <a:lnTo>
                  <a:pt x="23" y="202"/>
                </a:lnTo>
                <a:lnTo>
                  <a:pt x="39" y="211"/>
                </a:lnTo>
                <a:lnTo>
                  <a:pt x="54" y="216"/>
                </a:lnTo>
                <a:lnTo>
                  <a:pt x="73" y="218"/>
                </a:lnTo>
                <a:lnTo>
                  <a:pt x="84" y="213"/>
                </a:lnTo>
                <a:lnTo>
                  <a:pt x="95" y="200"/>
                </a:lnTo>
                <a:close/>
              </a:path>
            </a:pathLst>
          </a:custGeom>
          <a:solidFill>
            <a:schemeClr val="bg1"/>
          </a:solidFill>
          <a:ln w="9525" cmpd="sng">
            <a:solidFill>
              <a:schemeClr val="bg2"/>
            </a:solidFill>
            <a:prstDash val="solid"/>
            <a:round/>
            <a:headEnd/>
            <a:tailEnd/>
          </a:ln>
        </p:spPr>
        <p:txBody>
          <a:bodyPr/>
          <a:lstStyle/>
          <a:p>
            <a:endParaRPr lang="el-GR"/>
          </a:p>
        </p:txBody>
      </p:sp>
      <p:sp>
        <p:nvSpPr>
          <p:cNvPr id="59432" name="Freeform 40"/>
          <p:cNvSpPr>
            <a:spLocks/>
          </p:cNvSpPr>
          <p:nvPr/>
        </p:nvSpPr>
        <p:spPr bwMode="auto">
          <a:xfrm rot="-135630">
            <a:off x="4614863" y="4635500"/>
            <a:ext cx="133350" cy="561975"/>
          </a:xfrm>
          <a:custGeom>
            <a:avLst/>
            <a:gdLst/>
            <a:ahLst/>
            <a:cxnLst>
              <a:cxn ang="0">
                <a:pos x="0" y="0"/>
              </a:cxn>
              <a:cxn ang="0">
                <a:pos x="9" y="113"/>
              </a:cxn>
              <a:cxn ang="0">
                <a:pos x="9" y="195"/>
              </a:cxn>
              <a:cxn ang="0">
                <a:pos x="19" y="272"/>
              </a:cxn>
              <a:cxn ang="0">
                <a:pos x="23" y="324"/>
              </a:cxn>
              <a:cxn ang="0">
                <a:pos x="34" y="343"/>
              </a:cxn>
              <a:cxn ang="0">
                <a:pos x="43" y="352"/>
              </a:cxn>
              <a:cxn ang="0">
                <a:pos x="57" y="354"/>
              </a:cxn>
              <a:cxn ang="0">
                <a:pos x="62" y="347"/>
              </a:cxn>
              <a:cxn ang="0">
                <a:pos x="62" y="336"/>
              </a:cxn>
              <a:cxn ang="0">
                <a:pos x="62" y="318"/>
              </a:cxn>
              <a:cxn ang="0">
                <a:pos x="59" y="299"/>
              </a:cxn>
              <a:cxn ang="0">
                <a:pos x="62" y="263"/>
              </a:cxn>
              <a:cxn ang="0">
                <a:pos x="71" y="197"/>
              </a:cxn>
              <a:cxn ang="0">
                <a:pos x="77" y="107"/>
              </a:cxn>
              <a:cxn ang="0">
                <a:pos x="84" y="14"/>
              </a:cxn>
              <a:cxn ang="0">
                <a:pos x="73" y="27"/>
              </a:cxn>
              <a:cxn ang="0">
                <a:pos x="62" y="32"/>
              </a:cxn>
              <a:cxn ang="0">
                <a:pos x="43" y="30"/>
              </a:cxn>
              <a:cxn ang="0">
                <a:pos x="28" y="25"/>
              </a:cxn>
              <a:cxn ang="0">
                <a:pos x="12" y="16"/>
              </a:cxn>
              <a:cxn ang="0">
                <a:pos x="0" y="0"/>
              </a:cxn>
            </a:cxnLst>
            <a:rect l="0" t="0" r="r" b="b"/>
            <a:pathLst>
              <a:path w="84" h="354">
                <a:moveTo>
                  <a:pt x="0" y="0"/>
                </a:moveTo>
                <a:lnTo>
                  <a:pt x="9" y="113"/>
                </a:lnTo>
                <a:lnTo>
                  <a:pt x="9" y="195"/>
                </a:lnTo>
                <a:lnTo>
                  <a:pt x="19" y="272"/>
                </a:lnTo>
                <a:lnTo>
                  <a:pt x="23" y="324"/>
                </a:lnTo>
                <a:lnTo>
                  <a:pt x="34" y="343"/>
                </a:lnTo>
                <a:lnTo>
                  <a:pt x="43" y="352"/>
                </a:lnTo>
                <a:lnTo>
                  <a:pt x="57" y="354"/>
                </a:lnTo>
                <a:lnTo>
                  <a:pt x="62" y="347"/>
                </a:lnTo>
                <a:lnTo>
                  <a:pt x="62" y="336"/>
                </a:lnTo>
                <a:lnTo>
                  <a:pt x="62" y="318"/>
                </a:lnTo>
                <a:lnTo>
                  <a:pt x="59" y="299"/>
                </a:lnTo>
                <a:lnTo>
                  <a:pt x="62" y="263"/>
                </a:lnTo>
                <a:lnTo>
                  <a:pt x="71" y="197"/>
                </a:lnTo>
                <a:lnTo>
                  <a:pt x="77" y="107"/>
                </a:lnTo>
                <a:lnTo>
                  <a:pt x="84" y="14"/>
                </a:lnTo>
                <a:lnTo>
                  <a:pt x="73" y="27"/>
                </a:lnTo>
                <a:lnTo>
                  <a:pt x="62" y="32"/>
                </a:lnTo>
                <a:lnTo>
                  <a:pt x="43" y="30"/>
                </a:lnTo>
                <a:lnTo>
                  <a:pt x="28" y="25"/>
                </a:lnTo>
                <a:lnTo>
                  <a:pt x="12" y="16"/>
                </a:lnTo>
                <a:lnTo>
                  <a:pt x="0" y="0"/>
                </a:lnTo>
                <a:close/>
              </a:path>
            </a:pathLst>
          </a:custGeom>
          <a:gradFill rotWithShape="0">
            <a:gsLst>
              <a:gs pos="0">
                <a:srgbClr val="FFFF66"/>
              </a:gs>
              <a:gs pos="100000">
                <a:srgbClr val="FFFFFF"/>
              </a:gs>
            </a:gsLst>
            <a:lin ang="0" scaled="1"/>
          </a:gradFill>
          <a:ln w="9525" cmpd="sng">
            <a:solidFill>
              <a:schemeClr val="bg2"/>
            </a:solidFill>
            <a:prstDash val="solid"/>
            <a:round/>
            <a:headEnd/>
            <a:tailEnd/>
          </a:ln>
        </p:spPr>
        <p:txBody>
          <a:bodyPr/>
          <a:lstStyle/>
          <a:p>
            <a:endParaRPr lang="el-GR"/>
          </a:p>
        </p:txBody>
      </p:sp>
      <p:sp>
        <p:nvSpPr>
          <p:cNvPr id="59433" name="Freeform 41"/>
          <p:cNvSpPr>
            <a:spLocks/>
          </p:cNvSpPr>
          <p:nvPr/>
        </p:nvSpPr>
        <p:spPr bwMode="auto">
          <a:xfrm rot="205648">
            <a:off x="5419725" y="4183063"/>
            <a:ext cx="406400" cy="331787"/>
          </a:xfrm>
          <a:custGeom>
            <a:avLst/>
            <a:gdLst/>
            <a:ahLst/>
            <a:cxnLst>
              <a:cxn ang="0">
                <a:pos x="256" y="147"/>
              </a:cxn>
              <a:cxn ang="0">
                <a:pos x="256" y="118"/>
              </a:cxn>
              <a:cxn ang="0">
                <a:pos x="252" y="102"/>
              </a:cxn>
              <a:cxn ang="0">
                <a:pos x="224" y="59"/>
              </a:cxn>
              <a:cxn ang="0">
                <a:pos x="190" y="29"/>
              </a:cxn>
              <a:cxn ang="0">
                <a:pos x="170" y="11"/>
              </a:cxn>
              <a:cxn ang="0">
                <a:pos x="147" y="4"/>
              </a:cxn>
              <a:cxn ang="0">
                <a:pos x="136" y="0"/>
              </a:cxn>
              <a:cxn ang="0">
                <a:pos x="125" y="2"/>
              </a:cxn>
              <a:cxn ang="0">
                <a:pos x="102" y="13"/>
              </a:cxn>
              <a:cxn ang="0">
                <a:pos x="100" y="25"/>
              </a:cxn>
              <a:cxn ang="0">
                <a:pos x="79" y="34"/>
              </a:cxn>
              <a:cxn ang="0">
                <a:pos x="66" y="47"/>
              </a:cxn>
              <a:cxn ang="0">
                <a:pos x="43" y="38"/>
              </a:cxn>
              <a:cxn ang="0">
                <a:pos x="29" y="36"/>
              </a:cxn>
              <a:cxn ang="0">
                <a:pos x="13" y="36"/>
              </a:cxn>
              <a:cxn ang="0">
                <a:pos x="4" y="45"/>
              </a:cxn>
              <a:cxn ang="0">
                <a:pos x="0" y="88"/>
              </a:cxn>
              <a:cxn ang="0">
                <a:pos x="0" y="131"/>
              </a:cxn>
              <a:cxn ang="0">
                <a:pos x="7" y="154"/>
              </a:cxn>
              <a:cxn ang="0">
                <a:pos x="45" y="209"/>
              </a:cxn>
              <a:cxn ang="0">
                <a:pos x="66" y="206"/>
              </a:cxn>
              <a:cxn ang="0">
                <a:pos x="91" y="202"/>
              </a:cxn>
              <a:cxn ang="0">
                <a:pos x="113" y="186"/>
              </a:cxn>
              <a:cxn ang="0">
                <a:pos x="156" y="172"/>
              </a:cxn>
              <a:cxn ang="0">
                <a:pos x="172" y="165"/>
              </a:cxn>
              <a:cxn ang="0">
                <a:pos x="215" y="161"/>
              </a:cxn>
              <a:cxn ang="0">
                <a:pos x="238" y="159"/>
              </a:cxn>
              <a:cxn ang="0">
                <a:pos x="256" y="147"/>
              </a:cxn>
            </a:cxnLst>
            <a:rect l="0" t="0" r="r" b="b"/>
            <a:pathLst>
              <a:path w="256" h="209">
                <a:moveTo>
                  <a:pt x="256" y="147"/>
                </a:moveTo>
                <a:lnTo>
                  <a:pt x="256" y="118"/>
                </a:lnTo>
                <a:lnTo>
                  <a:pt x="252" y="102"/>
                </a:lnTo>
                <a:lnTo>
                  <a:pt x="224" y="59"/>
                </a:lnTo>
                <a:lnTo>
                  <a:pt x="190" y="29"/>
                </a:lnTo>
                <a:lnTo>
                  <a:pt x="170" y="11"/>
                </a:lnTo>
                <a:lnTo>
                  <a:pt x="147" y="4"/>
                </a:lnTo>
                <a:lnTo>
                  <a:pt x="136" y="0"/>
                </a:lnTo>
                <a:lnTo>
                  <a:pt x="125" y="2"/>
                </a:lnTo>
                <a:lnTo>
                  <a:pt x="102" y="13"/>
                </a:lnTo>
                <a:lnTo>
                  <a:pt x="100" y="25"/>
                </a:lnTo>
                <a:lnTo>
                  <a:pt x="79" y="34"/>
                </a:lnTo>
                <a:lnTo>
                  <a:pt x="66" y="47"/>
                </a:lnTo>
                <a:lnTo>
                  <a:pt x="43" y="38"/>
                </a:lnTo>
                <a:lnTo>
                  <a:pt x="29" y="36"/>
                </a:lnTo>
                <a:lnTo>
                  <a:pt x="13" y="36"/>
                </a:lnTo>
                <a:lnTo>
                  <a:pt x="4" y="45"/>
                </a:lnTo>
                <a:lnTo>
                  <a:pt x="0" y="88"/>
                </a:lnTo>
                <a:lnTo>
                  <a:pt x="0" y="131"/>
                </a:lnTo>
                <a:lnTo>
                  <a:pt x="7" y="154"/>
                </a:lnTo>
                <a:lnTo>
                  <a:pt x="45" y="209"/>
                </a:lnTo>
                <a:lnTo>
                  <a:pt x="66" y="206"/>
                </a:lnTo>
                <a:lnTo>
                  <a:pt x="91" y="202"/>
                </a:lnTo>
                <a:lnTo>
                  <a:pt x="113" y="186"/>
                </a:lnTo>
                <a:lnTo>
                  <a:pt x="156" y="172"/>
                </a:lnTo>
                <a:lnTo>
                  <a:pt x="172" y="165"/>
                </a:lnTo>
                <a:lnTo>
                  <a:pt x="215" y="161"/>
                </a:lnTo>
                <a:lnTo>
                  <a:pt x="238" y="159"/>
                </a:lnTo>
                <a:lnTo>
                  <a:pt x="256" y="147"/>
                </a:lnTo>
                <a:close/>
              </a:path>
            </a:pathLst>
          </a:custGeom>
          <a:solidFill>
            <a:schemeClr val="bg1"/>
          </a:solidFill>
          <a:ln w="9525" cmpd="sng">
            <a:solidFill>
              <a:schemeClr val="bg2"/>
            </a:solidFill>
            <a:prstDash val="solid"/>
            <a:round/>
            <a:headEnd/>
            <a:tailEnd/>
          </a:ln>
        </p:spPr>
        <p:txBody>
          <a:bodyPr/>
          <a:lstStyle/>
          <a:p>
            <a:endParaRPr lang="el-GR"/>
          </a:p>
        </p:txBody>
      </p:sp>
      <p:sp>
        <p:nvSpPr>
          <p:cNvPr id="59434" name="Freeform 42"/>
          <p:cNvSpPr>
            <a:spLocks/>
          </p:cNvSpPr>
          <p:nvPr/>
        </p:nvSpPr>
        <p:spPr bwMode="auto">
          <a:xfrm rot="205648">
            <a:off x="5472113" y="4419600"/>
            <a:ext cx="414337" cy="558800"/>
          </a:xfrm>
          <a:custGeom>
            <a:avLst/>
            <a:gdLst/>
            <a:ahLst/>
            <a:cxnLst>
              <a:cxn ang="0">
                <a:pos x="0" y="62"/>
              </a:cxn>
              <a:cxn ang="0">
                <a:pos x="30" y="114"/>
              </a:cxn>
              <a:cxn ang="0">
                <a:pos x="68" y="184"/>
              </a:cxn>
              <a:cxn ang="0">
                <a:pos x="107" y="245"/>
              </a:cxn>
              <a:cxn ang="0">
                <a:pos x="154" y="302"/>
              </a:cxn>
              <a:cxn ang="0">
                <a:pos x="200" y="345"/>
              </a:cxn>
              <a:cxn ang="0">
                <a:pos x="213" y="352"/>
              </a:cxn>
              <a:cxn ang="0">
                <a:pos x="232" y="352"/>
              </a:cxn>
              <a:cxn ang="0">
                <a:pos x="247" y="340"/>
              </a:cxn>
              <a:cxn ang="0">
                <a:pos x="256" y="325"/>
              </a:cxn>
              <a:cxn ang="0">
                <a:pos x="256" y="306"/>
              </a:cxn>
              <a:cxn ang="0">
                <a:pos x="261" y="184"/>
              </a:cxn>
              <a:cxn ang="0">
                <a:pos x="256" y="154"/>
              </a:cxn>
              <a:cxn ang="0">
                <a:pos x="254" y="134"/>
              </a:cxn>
              <a:cxn ang="0">
                <a:pos x="243" y="100"/>
              </a:cxn>
              <a:cxn ang="0">
                <a:pos x="211" y="0"/>
              </a:cxn>
              <a:cxn ang="0">
                <a:pos x="193" y="12"/>
              </a:cxn>
              <a:cxn ang="0">
                <a:pos x="170" y="14"/>
              </a:cxn>
              <a:cxn ang="0">
                <a:pos x="127" y="18"/>
              </a:cxn>
              <a:cxn ang="0">
                <a:pos x="111" y="25"/>
              </a:cxn>
              <a:cxn ang="0">
                <a:pos x="68" y="39"/>
              </a:cxn>
              <a:cxn ang="0">
                <a:pos x="46" y="55"/>
              </a:cxn>
              <a:cxn ang="0">
                <a:pos x="21" y="59"/>
              </a:cxn>
              <a:cxn ang="0">
                <a:pos x="0" y="62"/>
              </a:cxn>
            </a:cxnLst>
            <a:rect l="0" t="0" r="r" b="b"/>
            <a:pathLst>
              <a:path w="261" h="352">
                <a:moveTo>
                  <a:pt x="0" y="62"/>
                </a:moveTo>
                <a:lnTo>
                  <a:pt x="30" y="114"/>
                </a:lnTo>
                <a:lnTo>
                  <a:pt x="68" y="184"/>
                </a:lnTo>
                <a:lnTo>
                  <a:pt x="107" y="245"/>
                </a:lnTo>
                <a:lnTo>
                  <a:pt x="154" y="302"/>
                </a:lnTo>
                <a:lnTo>
                  <a:pt x="200" y="345"/>
                </a:lnTo>
                <a:lnTo>
                  <a:pt x="213" y="352"/>
                </a:lnTo>
                <a:lnTo>
                  <a:pt x="232" y="352"/>
                </a:lnTo>
                <a:lnTo>
                  <a:pt x="247" y="340"/>
                </a:lnTo>
                <a:lnTo>
                  <a:pt x="256" y="325"/>
                </a:lnTo>
                <a:lnTo>
                  <a:pt x="256" y="306"/>
                </a:lnTo>
                <a:lnTo>
                  <a:pt x="261" y="184"/>
                </a:lnTo>
                <a:lnTo>
                  <a:pt x="256" y="154"/>
                </a:lnTo>
                <a:lnTo>
                  <a:pt x="254" y="134"/>
                </a:lnTo>
                <a:lnTo>
                  <a:pt x="243" y="100"/>
                </a:lnTo>
                <a:lnTo>
                  <a:pt x="211" y="0"/>
                </a:lnTo>
                <a:lnTo>
                  <a:pt x="193" y="12"/>
                </a:lnTo>
                <a:lnTo>
                  <a:pt x="170" y="14"/>
                </a:lnTo>
                <a:lnTo>
                  <a:pt x="127" y="18"/>
                </a:lnTo>
                <a:lnTo>
                  <a:pt x="111" y="25"/>
                </a:lnTo>
                <a:lnTo>
                  <a:pt x="68" y="39"/>
                </a:lnTo>
                <a:lnTo>
                  <a:pt x="46" y="55"/>
                </a:lnTo>
                <a:lnTo>
                  <a:pt x="21" y="59"/>
                </a:lnTo>
                <a:lnTo>
                  <a:pt x="0" y="62"/>
                </a:lnTo>
                <a:close/>
              </a:path>
            </a:pathLst>
          </a:custGeom>
          <a:gradFill rotWithShape="0">
            <a:gsLst>
              <a:gs pos="0">
                <a:srgbClr val="FFFF66"/>
              </a:gs>
              <a:gs pos="100000">
                <a:srgbClr val="FFFFFF"/>
              </a:gs>
            </a:gsLst>
            <a:lin ang="0" scaled="1"/>
          </a:gradFill>
          <a:ln w="9525" cmpd="sng">
            <a:solidFill>
              <a:schemeClr val="bg2"/>
            </a:solidFill>
            <a:prstDash val="solid"/>
            <a:round/>
            <a:headEnd/>
            <a:tailEnd/>
          </a:ln>
        </p:spPr>
        <p:txBody>
          <a:bodyPr/>
          <a:lstStyle/>
          <a:p>
            <a:endParaRPr lang="el-GR"/>
          </a:p>
        </p:txBody>
      </p:sp>
      <p:sp>
        <p:nvSpPr>
          <p:cNvPr id="59435" name="Freeform 43"/>
          <p:cNvSpPr>
            <a:spLocks/>
          </p:cNvSpPr>
          <p:nvPr/>
        </p:nvSpPr>
        <p:spPr bwMode="auto">
          <a:xfrm rot="21394352" flipH="1">
            <a:off x="3265488" y="4300538"/>
            <a:ext cx="406400" cy="331787"/>
          </a:xfrm>
          <a:custGeom>
            <a:avLst/>
            <a:gdLst/>
            <a:ahLst/>
            <a:cxnLst>
              <a:cxn ang="0">
                <a:pos x="256" y="147"/>
              </a:cxn>
              <a:cxn ang="0">
                <a:pos x="256" y="118"/>
              </a:cxn>
              <a:cxn ang="0">
                <a:pos x="252" y="102"/>
              </a:cxn>
              <a:cxn ang="0">
                <a:pos x="224" y="59"/>
              </a:cxn>
              <a:cxn ang="0">
                <a:pos x="190" y="29"/>
              </a:cxn>
              <a:cxn ang="0">
                <a:pos x="170" y="11"/>
              </a:cxn>
              <a:cxn ang="0">
                <a:pos x="147" y="4"/>
              </a:cxn>
              <a:cxn ang="0">
                <a:pos x="136" y="0"/>
              </a:cxn>
              <a:cxn ang="0">
                <a:pos x="125" y="2"/>
              </a:cxn>
              <a:cxn ang="0">
                <a:pos x="102" y="13"/>
              </a:cxn>
              <a:cxn ang="0">
                <a:pos x="100" y="25"/>
              </a:cxn>
              <a:cxn ang="0">
                <a:pos x="79" y="34"/>
              </a:cxn>
              <a:cxn ang="0">
                <a:pos x="66" y="47"/>
              </a:cxn>
              <a:cxn ang="0">
                <a:pos x="43" y="38"/>
              </a:cxn>
              <a:cxn ang="0">
                <a:pos x="29" y="36"/>
              </a:cxn>
              <a:cxn ang="0">
                <a:pos x="13" y="36"/>
              </a:cxn>
              <a:cxn ang="0">
                <a:pos x="4" y="45"/>
              </a:cxn>
              <a:cxn ang="0">
                <a:pos x="0" y="88"/>
              </a:cxn>
              <a:cxn ang="0">
                <a:pos x="0" y="131"/>
              </a:cxn>
              <a:cxn ang="0">
                <a:pos x="7" y="154"/>
              </a:cxn>
              <a:cxn ang="0">
                <a:pos x="45" y="209"/>
              </a:cxn>
              <a:cxn ang="0">
                <a:pos x="66" y="206"/>
              </a:cxn>
              <a:cxn ang="0">
                <a:pos x="91" y="202"/>
              </a:cxn>
              <a:cxn ang="0">
                <a:pos x="113" y="186"/>
              </a:cxn>
              <a:cxn ang="0">
                <a:pos x="156" y="172"/>
              </a:cxn>
              <a:cxn ang="0">
                <a:pos x="172" y="165"/>
              </a:cxn>
              <a:cxn ang="0">
                <a:pos x="215" y="161"/>
              </a:cxn>
              <a:cxn ang="0">
                <a:pos x="238" y="159"/>
              </a:cxn>
              <a:cxn ang="0">
                <a:pos x="256" y="147"/>
              </a:cxn>
            </a:cxnLst>
            <a:rect l="0" t="0" r="r" b="b"/>
            <a:pathLst>
              <a:path w="256" h="209">
                <a:moveTo>
                  <a:pt x="256" y="147"/>
                </a:moveTo>
                <a:lnTo>
                  <a:pt x="256" y="118"/>
                </a:lnTo>
                <a:lnTo>
                  <a:pt x="252" y="102"/>
                </a:lnTo>
                <a:lnTo>
                  <a:pt x="224" y="59"/>
                </a:lnTo>
                <a:lnTo>
                  <a:pt x="190" y="29"/>
                </a:lnTo>
                <a:lnTo>
                  <a:pt x="170" y="11"/>
                </a:lnTo>
                <a:lnTo>
                  <a:pt x="147" y="4"/>
                </a:lnTo>
                <a:lnTo>
                  <a:pt x="136" y="0"/>
                </a:lnTo>
                <a:lnTo>
                  <a:pt x="125" y="2"/>
                </a:lnTo>
                <a:lnTo>
                  <a:pt x="102" y="13"/>
                </a:lnTo>
                <a:lnTo>
                  <a:pt x="100" y="25"/>
                </a:lnTo>
                <a:lnTo>
                  <a:pt x="79" y="34"/>
                </a:lnTo>
                <a:lnTo>
                  <a:pt x="66" y="47"/>
                </a:lnTo>
                <a:lnTo>
                  <a:pt x="43" y="38"/>
                </a:lnTo>
                <a:lnTo>
                  <a:pt x="29" y="36"/>
                </a:lnTo>
                <a:lnTo>
                  <a:pt x="13" y="36"/>
                </a:lnTo>
                <a:lnTo>
                  <a:pt x="4" y="45"/>
                </a:lnTo>
                <a:lnTo>
                  <a:pt x="0" y="88"/>
                </a:lnTo>
                <a:lnTo>
                  <a:pt x="0" y="131"/>
                </a:lnTo>
                <a:lnTo>
                  <a:pt x="7" y="154"/>
                </a:lnTo>
                <a:lnTo>
                  <a:pt x="45" y="209"/>
                </a:lnTo>
                <a:lnTo>
                  <a:pt x="66" y="206"/>
                </a:lnTo>
                <a:lnTo>
                  <a:pt x="91" y="202"/>
                </a:lnTo>
                <a:lnTo>
                  <a:pt x="113" y="186"/>
                </a:lnTo>
                <a:lnTo>
                  <a:pt x="156" y="172"/>
                </a:lnTo>
                <a:lnTo>
                  <a:pt x="172" y="165"/>
                </a:lnTo>
                <a:lnTo>
                  <a:pt x="215" y="161"/>
                </a:lnTo>
                <a:lnTo>
                  <a:pt x="238" y="159"/>
                </a:lnTo>
                <a:lnTo>
                  <a:pt x="256" y="147"/>
                </a:lnTo>
                <a:close/>
              </a:path>
            </a:pathLst>
          </a:custGeom>
          <a:solidFill>
            <a:schemeClr val="bg1"/>
          </a:solidFill>
          <a:ln w="9525" cmpd="sng">
            <a:solidFill>
              <a:schemeClr val="bg2"/>
            </a:solidFill>
            <a:prstDash val="solid"/>
            <a:round/>
            <a:headEnd/>
            <a:tailEnd/>
          </a:ln>
        </p:spPr>
        <p:txBody>
          <a:bodyPr/>
          <a:lstStyle/>
          <a:p>
            <a:endParaRPr lang="el-GR"/>
          </a:p>
        </p:txBody>
      </p:sp>
      <p:sp>
        <p:nvSpPr>
          <p:cNvPr id="59436" name="Freeform 44"/>
          <p:cNvSpPr>
            <a:spLocks/>
          </p:cNvSpPr>
          <p:nvPr/>
        </p:nvSpPr>
        <p:spPr bwMode="auto">
          <a:xfrm rot="21394352" flipH="1">
            <a:off x="3205163" y="4537075"/>
            <a:ext cx="414337" cy="558800"/>
          </a:xfrm>
          <a:custGeom>
            <a:avLst/>
            <a:gdLst/>
            <a:ahLst/>
            <a:cxnLst>
              <a:cxn ang="0">
                <a:pos x="0" y="62"/>
              </a:cxn>
              <a:cxn ang="0">
                <a:pos x="30" y="114"/>
              </a:cxn>
              <a:cxn ang="0">
                <a:pos x="68" y="184"/>
              </a:cxn>
              <a:cxn ang="0">
                <a:pos x="107" y="245"/>
              </a:cxn>
              <a:cxn ang="0">
                <a:pos x="154" y="302"/>
              </a:cxn>
              <a:cxn ang="0">
                <a:pos x="200" y="345"/>
              </a:cxn>
              <a:cxn ang="0">
                <a:pos x="213" y="352"/>
              </a:cxn>
              <a:cxn ang="0">
                <a:pos x="232" y="352"/>
              </a:cxn>
              <a:cxn ang="0">
                <a:pos x="247" y="340"/>
              </a:cxn>
              <a:cxn ang="0">
                <a:pos x="256" y="325"/>
              </a:cxn>
              <a:cxn ang="0">
                <a:pos x="256" y="306"/>
              </a:cxn>
              <a:cxn ang="0">
                <a:pos x="261" y="184"/>
              </a:cxn>
              <a:cxn ang="0">
                <a:pos x="256" y="154"/>
              </a:cxn>
              <a:cxn ang="0">
                <a:pos x="254" y="134"/>
              </a:cxn>
              <a:cxn ang="0">
                <a:pos x="243" y="100"/>
              </a:cxn>
              <a:cxn ang="0">
                <a:pos x="211" y="0"/>
              </a:cxn>
              <a:cxn ang="0">
                <a:pos x="193" y="12"/>
              </a:cxn>
              <a:cxn ang="0">
                <a:pos x="170" y="14"/>
              </a:cxn>
              <a:cxn ang="0">
                <a:pos x="127" y="18"/>
              </a:cxn>
              <a:cxn ang="0">
                <a:pos x="111" y="25"/>
              </a:cxn>
              <a:cxn ang="0">
                <a:pos x="68" y="39"/>
              </a:cxn>
              <a:cxn ang="0">
                <a:pos x="46" y="55"/>
              </a:cxn>
              <a:cxn ang="0">
                <a:pos x="21" y="59"/>
              </a:cxn>
              <a:cxn ang="0">
                <a:pos x="0" y="62"/>
              </a:cxn>
            </a:cxnLst>
            <a:rect l="0" t="0" r="r" b="b"/>
            <a:pathLst>
              <a:path w="261" h="352">
                <a:moveTo>
                  <a:pt x="0" y="62"/>
                </a:moveTo>
                <a:lnTo>
                  <a:pt x="30" y="114"/>
                </a:lnTo>
                <a:lnTo>
                  <a:pt x="68" y="184"/>
                </a:lnTo>
                <a:lnTo>
                  <a:pt x="107" y="245"/>
                </a:lnTo>
                <a:lnTo>
                  <a:pt x="154" y="302"/>
                </a:lnTo>
                <a:lnTo>
                  <a:pt x="200" y="345"/>
                </a:lnTo>
                <a:lnTo>
                  <a:pt x="213" y="352"/>
                </a:lnTo>
                <a:lnTo>
                  <a:pt x="232" y="352"/>
                </a:lnTo>
                <a:lnTo>
                  <a:pt x="247" y="340"/>
                </a:lnTo>
                <a:lnTo>
                  <a:pt x="256" y="325"/>
                </a:lnTo>
                <a:lnTo>
                  <a:pt x="256" y="306"/>
                </a:lnTo>
                <a:lnTo>
                  <a:pt x="261" y="184"/>
                </a:lnTo>
                <a:lnTo>
                  <a:pt x="256" y="154"/>
                </a:lnTo>
                <a:lnTo>
                  <a:pt x="254" y="134"/>
                </a:lnTo>
                <a:lnTo>
                  <a:pt x="243" y="100"/>
                </a:lnTo>
                <a:lnTo>
                  <a:pt x="211" y="0"/>
                </a:lnTo>
                <a:lnTo>
                  <a:pt x="193" y="12"/>
                </a:lnTo>
                <a:lnTo>
                  <a:pt x="170" y="14"/>
                </a:lnTo>
                <a:lnTo>
                  <a:pt x="127" y="18"/>
                </a:lnTo>
                <a:lnTo>
                  <a:pt x="111" y="25"/>
                </a:lnTo>
                <a:lnTo>
                  <a:pt x="68" y="39"/>
                </a:lnTo>
                <a:lnTo>
                  <a:pt x="46" y="55"/>
                </a:lnTo>
                <a:lnTo>
                  <a:pt x="21" y="59"/>
                </a:lnTo>
                <a:lnTo>
                  <a:pt x="0" y="62"/>
                </a:lnTo>
                <a:close/>
              </a:path>
            </a:pathLst>
          </a:custGeom>
          <a:gradFill rotWithShape="0">
            <a:gsLst>
              <a:gs pos="0">
                <a:srgbClr val="FFFF66"/>
              </a:gs>
              <a:gs pos="100000">
                <a:srgbClr val="FFFFFF"/>
              </a:gs>
            </a:gsLst>
            <a:lin ang="0" scaled="1"/>
          </a:gradFill>
          <a:ln w="9525" cmpd="sng">
            <a:solidFill>
              <a:schemeClr val="bg2"/>
            </a:solidFill>
            <a:prstDash val="solid"/>
            <a:round/>
            <a:headEnd/>
            <a:tailEnd/>
          </a:ln>
        </p:spPr>
        <p:txBody>
          <a:bodyPr/>
          <a:lstStyle/>
          <a:p>
            <a:endParaRPr lang="el-GR"/>
          </a:p>
        </p:txBody>
      </p:sp>
      <p:sp>
        <p:nvSpPr>
          <p:cNvPr id="59437" name="AutoShape 45"/>
          <p:cNvSpPr>
            <a:spLocks noChangeArrowheads="1"/>
          </p:cNvSpPr>
          <p:nvPr/>
        </p:nvSpPr>
        <p:spPr bwMode="auto">
          <a:xfrm>
            <a:off x="6091238" y="2092325"/>
            <a:ext cx="987425" cy="1106488"/>
          </a:xfrm>
          <a:prstGeom prst="curvedRightArrow">
            <a:avLst>
              <a:gd name="adj1" fmla="val 32409"/>
              <a:gd name="adj2" fmla="val 54727"/>
              <a:gd name="adj3" fmla="val 25884"/>
            </a:avLst>
          </a:prstGeom>
          <a:solidFill>
            <a:schemeClr val="accent1"/>
          </a:solidFill>
          <a:ln w="12700">
            <a:solidFill>
              <a:schemeClr val="bg2"/>
            </a:solidFill>
            <a:miter lim="800000"/>
            <a:headEnd/>
            <a:tailEnd/>
          </a:ln>
          <a:effectLst/>
        </p:spPr>
        <p:txBody>
          <a:bodyPr wrap="none" anchor="ctr"/>
          <a:lstStyle/>
          <a:p>
            <a:endParaRPr lang="el-GR"/>
          </a:p>
        </p:txBody>
      </p:sp>
      <p:sp>
        <p:nvSpPr>
          <p:cNvPr id="59438" name="Line 46"/>
          <p:cNvSpPr>
            <a:spLocks noChangeShapeType="1"/>
          </p:cNvSpPr>
          <p:nvPr/>
        </p:nvSpPr>
        <p:spPr bwMode="auto">
          <a:xfrm>
            <a:off x="6545263" y="1736725"/>
            <a:ext cx="0" cy="982663"/>
          </a:xfrm>
          <a:prstGeom prst="line">
            <a:avLst/>
          </a:prstGeom>
          <a:noFill/>
          <a:ln w="38100">
            <a:solidFill>
              <a:schemeClr val="hlink"/>
            </a:solidFill>
            <a:round/>
            <a:headEnd/>
            <a:tailEnd/>
          </a:ln>
          <a:effectLst/>
        </p:spPr>
        <p:txBody>
          <a:bodyPr/>
          <a:lstStyle/>
          <a:p>
            <a:endParaRPr lang="el-GR"/>
          </a:p>
        </p:txBody>
      </p:sp>
      <p:sp>
        <p:nvSpPr>
          <p:cNvPr id="59439" name="AutoShape 47"/>
          <p:cNvSpPr>
            <a:spLocks noChangeArrowheads="1"/>
          </p:cNvSpPr>
          <p:nvPr/>
        </p:nvSpPr>
        <p:spPr bwMode="auto">
          <a:xfrm>
            <a:off x="4203700" y="5338763"/>
            <a:ext cx="574675" cy="471487"/>
          </a:xfrm>
          <a:prstGeom prst="rightArrow">
            <a:avLst>
              <a:gd name="adj1" fmla="val 50000"/>
              <a:gd name="adj2" fmla="val 30471"/>
            </a:avLst>
          </a:prstGeom>
          <a:solidFill>
            <a:schemeClr val="accent1"/>
          </a:solidFill>
          <a:ln w="12700">
            <a:solidFill>
              <a:schemeClr val="bg2"/>
            </a:solidFill>
            <a:miter lim="800000"/>
            <a:headEnd/>
            <a:tailEnd/>
          </a:ln>
          <a:effectLst>
            <a:outerShdw dist="89803" dir="8100000" algn="ctr" rotWithShape="0">
              <a:schemeClr val="bg2"/>
            </a:outerShdw>
          </a:effectLst>
        </p:spPr>
        <p:txBody>
          <a:bodyPr wrap="none" anchor="ctr"/>
          <a:lstStyle/>
          <a:p>
            <a:endParaRPr lang="el-GR"/>
          </a:p>
        </p:txBody>
      </p:sp>
      <p:sp>
        <p:nvSpPr>
          <p:cNvPr id="59440" name="Text Box 48"/>
          <p:cNvSpPr txBox="1">
            <a:spLocks noChangeArrowheads="1"/>
          </p:cNvSpPr>
          <p:nvPr/>
        </p:nvSpPr>
        <p:spPr bwMode="auto">
          <a:xfrm>
            <a:off x="1757363" y="4481513"/>
            <a:ext cx="441325" cy="579437"/>
          </a:xfrm>
          <a:prstGeom prst="rect">
            <a:avLst/>
          </a:prstGeom>
          <a:noFill/>
          <a:ln w="12700">
            <a:noFill/>
            <a:miter lim="800000"/>
            <a:headEnd/>
            <a:tailEnd/>
          </a:ln>
          <a:effectLst/>
        </p:spPr>
        <p:txBody>
          <a:bodyPr>
            <a:spAutoFit/>
          </a:bodyPr>
          <a:lstStyle/>
          <a:p>
            <a:pPr algn="ctr" eaLnBrk="0" hangingPunct="0">
              <a:spcBef>
                <a:spcPct val="50000"/>
              </a:spcBef>
            </a:pPr>
            <a:r>
              <a:rPr lang="en-US" sz="3200" b="1">
                <a:effectLst>
                  <a:outerShdw blurRad="38100" dist="38100" dir="2700000" algn="tl">
                    <a:srgbClr val="C0C0C0"/>
                  </a:outerShdw>
                </a:effectLst>
                <a:latin typeface="Times New Roman Greek" charset="-95"/>
              </a:rPr>
              <a:t>I</a:t>
            </a:r>
            <a:endParaRPr lang="en-GB" sz="3200" b="1">
              <a:effectLst>
                <a:outerShdw blurRad="38100" dist="38100" dir="2700000" algn="tl">
                  <a:srgbClr val="C0C0C0"/>
                </a:outerShdw>
              </a:effectLst>
              <a:latin typeface="Times New Roman Greek" charset="-95"/>
            </a:endParaRPr>
          </a:p>
        </p:txBody>
      </p:sp>
      <p:sp>
        <p:nvSpPr>
          <p:cNvPr id="59441" name="Text Box 49"/>
          <p:cNvSpPr txBox="1">
            <a:spLocks noChangeArrowheads="1"/>
          </p:cNvSpPr>
          <p:nvPr/>
        </p:nvSpPr>
        <p:spPr bwMode="auto">
          <a:xfrm>
            <a:off x="6805613" y="4470400"/>
            <a:ext cx="663575" cy="579438"/>
          </a:xfrm>
          <a:prstGeom prst="rect">
            <a:avLst/>
          </a:prstGeom>
          <a:noFill/>
          <a:ln w="12700">
            <a:noFill/>
            <a:miter lim="800000"/>
            <a:headEnd/>
            <a:tailEnd/>
          </a:ln>
          <a:effectLst/>
        </p:spPr>
        <p:txBody>
          <a:bodyPr>
            <a:spAutoFit/>
          </a:bodyPr>
          <a:lstStyle/>
          <a:p>
            <a:pPr algn="ctr" eaLnBrk="0" hangingPunct="0">
              <a:spcBef>
                <a:spcPct val="50000"/>
              </a:spcBef>
            </a:pPr>
            <a:r>
              <a:rPr lang="en-US" sz="3200" b="1">
                <a:effectLst>
                  <a:outerShdw blurRad="38100" dist="38100" dir="2700000" algn="tl">
                    <a:srgbClr val="C0C0C0"/>
                  </a:outerShdw>
                </a:effectLst>
                <a:latin typeface="Times New Roman Greek" charset="-95"/>
              </a:rPr>
              <a:t>II</a:t>
            </a:r>
            <a:endParaRPr lang="en-GB" sz="3200" b="1">
              <a:effectLst>
                <a:outerShdw blurRad="38100" dist="38100" dir="2700000" algn="tl">
                  <a:srgbClr val="C0C0C0"/>
                </a:outerShdw>
              </a:effectLst>
              <a:latin typeface="Times New Roman Greek" charset="-95"/>
            </a:endParaRPr>
          </a:p>
        </p:txBody>
      </p:sp>
    </p:spTree>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Freeform 2"/>
          <p:cNvSpPr>
            <a:spLocks/>
          </p:cNvSpPr>
          <p:nvPr/>
        </p:nvSpPr>
        <p:spPr bwMode="auto">
          <a:xfrm>
            <a:off x="6705600" y="3163888"/>
            <a:ext cx="401638" cy="563562"/>
          </a:xfrm>
          <a:custGeom>
            <a:avLst/>
            <a:gdLst/>
            <a:ahLst/>
            <a:cxnLst>
              <a:cxn ang="0">
                <a:pos x="3" y="55"/>
              </a:cxn>
              <a:cxn ang="0">
                <a:pos x="0" y="68"/>
              </a:cxn>
              <a:cxn ang="0">
                <a:pos x="12" y="91"/>
              </a:cxn>
              <a:cxn ang="0">
                <a:pos x="32" y="109"/>
              </a:cxn>
              <a:cxn ang="0">
                <a:pos x="53" y="125"/>
              </a:cxn>
              <a:cxn ang="0">
                <a:pos x="80" y="152"/>
              </a:cxn>
              <a:cxn ang="0">
                <a:pos x="100" y="179"/>
              </a:cxn>
              <a:cxn ang="0">
                <a:pos x="105" y="198"/>
              </a:cxn>
              <a:cxn ang="0">
                <a:pos x="118" y="213"/>
              </a:cxn>
              <a:cxn ang="0">
                <a:pos x="141" y="234"/>
              </a:cxn>
              <a:cxn ang="0">
                <a:pos x="152" y="236"/>
              </a:cxn>
              <a:cxn ang="0">
                <a:pos x="157" y="232"/>
              </a:cxn>
              <a:cxn ang="0">
                <a:pos x="164" y="193"/>
              </a:cxn>
              <a:cxn ang="0">
                <a:pos x="168" y="145"/>
              </a:cxn>
              <a:cxn ang="0">
                <a:pos x="166" y="98"/>
              </a:cxn>
              <a:cxn ang="0">
                <a:pos x="155" y="62"/>
              </a:cxn>
              <a:cxn ang="0">
                <a:pos x="146" y="34"/>
              </a:cxn>
              <a:cxn ang="0">
                <a:pos x="132" y="14"/>
              </a:cxn>
              <a:cxn ang="0">
                <a:pos x="116" y="0"/>
              </a:cxn>
              <a:cxn ang="0">
                <a:pos x="109" y="7"/>
              </a:cxn>
              <a:cxn ang="0">
                <a:pos x="102" y="25"/>
              </a:cxn>
              <a:cxn ang="0">
                <a:pos x="100" y="55"/>
              </a:cxn>
              <a:cxn ang="0">
                <a:pos x="91" y="68"/>
              </a:cxn>
              <a:cxn ang="0">
                <a:pos x="84" y="75"/>
              </a:cxn>
              <a:cxn ang="0">
                <a:pos x="66" y="77"/>
              </a:cxn>
              <a:cxn ang="0">
                <a:pos x="46" y="66"/>
              </a:cxn>
              <a:cxn ang="0">
                <a:pos x="30" y="55"/>
              </a:cxn>
              <a:cxn ang="0">
                <a:pos x="14" y="52"/>
              </a:cxn>
              <a:cxn ang="0">
                <a:pos x="3" y="55"/>
              </a:cxn>
            </a:cxnLst>
            <a:rect l="0" t="0" r="r" b="b"/>
            <a:pathLst>
              <a:path w="168" h="236">
                <a:moveTo>
                  <a:pt x="3" y="55"/>
                </a:moveTo>
                <a:lnTo>
                  <a:pt x="0" y="68"/>
                </a:lnTo>
                <a:lnTo>
                  <a:pt x="12" y="91"/>
                </a:lnTo>
                <a:lnTo>
                  <a:pt x="32" y="109"/>
                </a:lnTo>
                <a:lnTo>
                  <a:pt x="53" y="125"/>
                </a:lnTo>
                <a:lnTo>
                  <a:pt x="80" y="152"/>
                </a:lnTo>
                <a:lnTo>
                  <a:pt x="100" y="179"/>
                </a:lnTo>
                <a:lnTo>
                  <a:pt x="105" y="198"/>
                </a:lnTo>
                <a:lnTo>
                  <a:pt x="118" y="213"/>
                </a:lnTo>
                <a:lnTo>
                  <a:pt x="141" y="234"/>
                </a:lnTo>
                <a:lnTo>
                  <a:pt x="152" y="236"/>
                </a:lnTo>
                <a:lnTo>
                  <a:pt x="157" y="232"/>
                </a:lnTo>
                <a:lnTo>
                  <a:pt x="164" y="193"/>
                </a:lnTo>
                <a:lnTo>
                  <a:pt x="168" y="145"/>
                </a:lnTo>
                <a:lnTo>
                  <a:pt x="166" y="98"/>
                </a:lnTo>
                <a:lnTo>
                  <a:pt x="155" y="62"/>
                </a:lnTo>
                <a:lnTo>
                  <a:pt x="146" y="34"/>
                </a:lnTo>
                <a:lnTo>
                  <a:pt x="132" y="14"/>
                </a:lnTo>
                <a:lnTo>
                  <a:pt x="116" y="0"/>
                </a:lnTo>
                <a:lnTo>
                  <a:pt x="109" y="7"/>
                </a:lnTo>
                <a:lnTo>
                  <a:pt x="102" y="25"/>
                </a:lnTo>
                <a:lnTo>
                  <a:pt x="100" y="55"/>
                </a:lnTo>
                <a:lnTo>
                  <a:pt x="91" y="68"/>
                </a:lnTo>
                <a:lnTo>
                  <a:pt x="84" y="75"/>
                </a:lnTo>
                <a:lnTo>
                  <a:pt x="66" y="77"/>
                </a:lnTo>
                <a:lnTo>
                  <a:pt x="46" y="66"/>
                </a:lnTo>
                <a:lnTo>
                  <a:pt x="30" y="55"/>
                </a:lnTo>
                <a:lnTo>
                  <a:pt x="14" y="52"/>
                </a:lnTo>
                <a:lnTo>
                  <a:pt x="3" y="55"/>
                </a:lnTo>
                <a:close/>
              </a:path>
            </a:pathLst>
          </a:custGeom>
          <a:solidFill>
            <a:schemeClr val="bg1"/>
          </a:solidFill>
          <a:ln w="12700" cap="flat" cmpd="sng">
            <a:solidFill>
              <a:schemeClr val="bg2"/>
            </a:solidFill>
            <a:prstDash val="solid"/>
            <a:round/>
            <a:headEnd/>
            <a:tailEnd/>
          </a:ln>
        </p:spPr>
        <p:txBody>
          <a:bodyPr/>
          <a:lstStyle/>
          <a:p>
            <a:endParaRPr lang="el-GR"/>
          </a:p>
        </p:txBody>
      </p:sp>
      <p:sp>
        <p:nvSpPr>
          <p:cNvPr id="60419" name="Freeform 3"/>
          <p:cNvSpPr>
            <a:spLocks/>
          </p:cNvSpPr>
          <p:nvPr/>
        </p:nvSpPr>
        <p:spPr bwMode="auto">
          <a:xfrm>
            <a:off x="6542088" y="2611438"/>
            <a:ext cx="441325" cy="736600"/>
          </a:xfrm>
          <a:custGeom>
            <a:avLst/>
            <a:gdLst/>
            <a:ahLst/>
            <a:cxnLst>
              <a:cxn ang="0">
                <a:pos x="184" y="231"/>
              </a:cxn>
              <a:cxn ang="0">
                <a:pos x="164" y="190"/>
              </a:cxn>
              <a:cxn ang="0">
                <a:pos x="132" y="134"/>
              </a:cxn>
              <a:cxn ang="0">
                <a:pos x="107" y="95"/>
              </a:cxn>
              <a:cxn ang="0">
                <a:pos x="82" y="59"/>
              </a:cxn>
              <a:cxn ang="0">
                <a:pos x="46" y="23"/>
              </a:cxn>
              <a:cxn ang="0">
                <a:pos x="21" y="2"/>
              </a:cxn>
              <a:cxn ang="0">
                <a:pos x="12" y="0"/>
              </a:cxn>
              <a:cxn ang="0">
                <a:pos x="3" y="11"/>
              </a:cxn>
              <a:cxn ang="0">
                <a:pos x="0" y="57"/>
              </a:cxn>
              <a:cxn ang="0">
                <a:pos x="9" y="116"/>
              </a:cxn>
              <a:cxn ang="0">
                <a:pos x="21" y="161"/>
              </a:cxn>
              <a:cxn ang="0">
                <a:pos x="37" y="206"/>
              </a:cxn>
              <a:cxn ang="0">
                <a:pos x="62" y="263"/>
              </a:cxn>
              <a:cxn ang="0">
                <a:pos x="71" y="286"/>
              </a:cxn>
              <a:cxn ang="0">
                <a:pos x="82" y="283"/>
              </a:cxn>
              <a:cxn ang="0">
                <a:pos x="98" y="286"/>
              </a:cxn>
              <a:cxn ang="0">
                <a:pos x="114" y="297"/>
              </a:cxn>
              <a:cxn ang="0">
                <a:pos x="134" y="308"/>
              </a:cxn>
              <a:cxn ang="0">
                <a:pos x="152" y="306"/>
              </a:cxn>
              <a:cxn ang="0">
                <a:pos x="159" y="299"/>
              </a:cxn>
              <a:cxn ang="0">
                <a:pos x="168" y="286"/>
              </a:cxn>
              <a:cxn ang="0">
                <a:pos x="170" y="256"/>
              </a:cxn>
              <a:cxn ang="0">
                <a:pos x="177" y="238"/>
              </a:cxn>
              <a:cxn ang="0">
                <a:pos x="184" y="231"/>
              </a:cxn>
            </a:cxnLst>
            <a:rect l="0" t="0" r="r" b="b"/>
            <a:pathLst>
              <a:path w="184" h="308">
                <a:moveTo>
                  <a:pt x="184" y="231"/>
                </a:moveTo>
                <a:lnTo>
                  <a:pt x="164" y="190"/>
                </a:lnTo>
                <a:lnTo>
                  <a:pt x="132" y="134"/>
                </a:lnTo>
                <a:lnTo>
                  <a:pt x="107" y="95"/>
                </a:lnTo>
                <a:lnTo>
                  <a:pt x="82" y="59"/>
                </a:lnTo>
                <a:lnTo>
                  <a:pt x="46" y="23"/>
                </a:lnTo>
                <a:lnTo>
                  <a:pt x="21" y="2"/>
                </a:lnTo>
                <a:lnTo>
                  <a:pt x="12" y="0"/>
                </a:lnTo>
                <a:lnTo>
                  <a:pt x="3" y="11"/>
                </a:lnTo>
                <a:lnTo>
                  <a:pt x="0" y="57"/>
                </a:lnTo>
                <a:lnTo>
                  <a:pt x="9" y="116"/>
                </a:lnTo>
                <a:lnTo>
                  <a:pt x="21" y="161"/>
                </a:lnTo>
                <a:lnTo>
                  <a:pt x="37" y="206"/>
                </a:lnTo>
                <a:lnTo>
                  <a:pt x="62" y="263"/>
                </a:lnTo>
                <a:lnTo>
                  <a:pt x="71" y="286"/>
                </a:lnTo>
                <a:lnTo>
                  <a:pt x="82" y="283"/>
                </a:lnTo>
                <a:lnTo>
                  <a:pt x="98" y="286"/>
                </a:lnTo>
                <a:lnTo>
                  <a:pt x="114" y="297"/>
                </a:lnTo>
                <a:lnTo>
                  <a:pt x="134" y="308"/>
                </a:lnTo>
                <a:lnTo>
                  <a:pt x="152" y="306"/>
                </a:lnTo>
                <a:lnTo>
                  <a:pt x="159" y="299"/>
                </a:lnTo>
                <a:lnTo>
                  <a:pt x="168" y="286"/>
                </a:lnTo>
                <a:lnTo>
                  <a:pt x="170" y="256"/>
                </a:lnTo>
                <a:lnTo>
                  <a:pt x="177" y="238"/>
                </a:lnTo>
                <a:lnTo>
                  <a:pt x="184" y="231"/>
                </a:lnTo>
                <a:close/>
              </a:path>
            </a:pathLst>
          </a:custGeom>
          <a:gradFill rotWithShape="0">
            <a:gsLst>
              <a:gs pos="0">
                <a:srgbClr val="FFFF66"/>
              </a:gs>
              <a:gs pos="100000">
                <a:srgbClr val="FFFFFF"/>
              </a:gs>
            </a:gsLst>
            <a:lin ang="0" scaled="1"/>
          </a:gradFill>
          <a:ln w="12700" cap="flat" cmpd="sng">
            <a:solidFill>
              <a:schemeClr val="bg2"/>
            </a:solidFill>
            <a:prstDash val="solid"/>
            <a:round/>
            <a:headEnd/>
            <a:tailEnd/>
          </a:ln>
        </p:spPr>
        <p:txBody>
          <a:bodyPr/>
          <a:lstStyle/>
          <a:p>
            <a:endParaRPr lang="el-GR"/>
          </a:p>
        </p:txBody>
      </p:sp>
      <p:sp>
        <p:nvSpPr>
          <p:cNvPr id="60420" name="Freeform 4"/>
          <p:cNvSpPr>
            <a:spLocks/>
          </p:cNvSpPr>
          <p:nvPr/>
        </p:nvSpPr>
        <p:spPr bwMode="auto">
          <a:xfrm>
            <a:off x="6332538" y="3609975"/>
            <a:ext cx="325437" cy="461963"/>
          </a:xfrm>
          <a:custGeom>
            <a:avLst/>
            <a:gdLst/>
            <a:ahLst/>
            <a:cxnLst>
              <a:cxn ang="0">
                <a:pos x="102" y="193"/>
              </a:cxn>
              <a:cxn ang="0">
                <a:pos x="115" y="168"/>
              </a:cxn>
              <a:cxn ang="0">
                <a:pos x="125" y="150"/>
              </a:cxn>
              <a:cxn ang="0">
                <a:pos x="129" y="136"/>
              </a:cxn>
              <a:cxn ang="0">
                <a:pos x="136" y="88"/>
              </a:cxn>
              <a:cxn ang="0">
                <a:pos x="134" y="27"/>
              </a:cxn>
              <a:cxn ang="0">
                <a:pos x="131" y="11"/>
              </a:cxn>
              <a:cxn ang="0">
                <a:pos x="122" y="2"/>
              </a:cxn>
              <a:cxn ang="0">
                <a:pos x="111" y="0"/>
              </a:cxn>
              <a:cxn ang="0">
                <a:pos x="100" y="11"/>
              </a:cxn>
              <a:cxn ang="0">
                <a:pos x="95" y="32"/>
              </a:cxn>
              <a:cxn ang="0">
                <a:pos x="88" y="48"/>
              </a:cxn>
              <a:cxn ang="0">
                <a:pos x="75" y="68"/>
              </a:cxn>
              <a:cxn ang="0">
                <a:pos x="57" y="82"/>
              </a:cxn>
              <a:cxn ang="0">
                <a:pos x="29" y="102"/>
              </a:cxn>
              <a:cxn ang="0">
                <a:pos x="16" y="111"/>
              </a:cxn>
              <a:cxn ang="0">
                <a:pos x="9" y="125"/>
              </a:cxn>
              <a:cxn ang="0">
                <a:pos x="0" y="150"/>
              </a:cxn>
              <a:cxn ang="0">
                <a:pos x="7" y="154"/>
              </a:cxn>
              <a:cxn ang="0">
                <a:pos x="20" y="152"/>
              </a:cxn>
              <a:cxn ang="0">
                <a:pos x="52" y="138"/>
              </a:cxn>
              <a:cxn ang="0">
                <a:pos x="63" y="131"/>
              </a:cxn>
              <a:cxn ang="0">
                <a:pos x="75" y="131"/>
              </a:cxn>
              <a:cxn ang="0">
                <a:pos x="81" y="138"/>
              </a:cxn>
              <a:cxn ang="0">
                <a:pos x="91" y="170"/>
              </a:cxn>
              <a:cxn ang="0">
                <a:pos x="95" y="181"/>
              </a:cxn>
              <a:cxn ang="0">
                <a:pos x="102" y="193"/>
              </a:cxn>
            </a:cxnLst>
            <a:rect l="0" t="0" r="r" b="b"/>
            <a:pathLst>
              <a:path w="136" h="193">
                <a:moveTo>
                  <a:pt x="102" y="193"/>
                </a:moveTo>
                <a:lnTo>
                  <a:pt x="115" y="168"/>
                </a:lnTo>
                <a:lnTo>
                  <a:pt x="125" y="150"/>
                </a:lnTo>
                <a:lnTo>
                  <a:pt x="129" y="136"/>
                </a:lnTo>
                <a:lnTo>
                  <a:pt x="136" y="88"/>
                </a:lnTo>
                <a:lnTo>
                  <a:pt x="134" y="27"/>
                </a:lnTo>
                <a:lnTo>
                  <a:pt x="131" y="11"/>
                </a:lnTo>
                <a:lnTo>
                  <a:pt x="122" y="2"/>
                </a:lnTo>
                <a:lnTo>
                  <a:pt x="111" y="0"/>
                </a:lnTo>
                <a:lnTo>
                  <a:pt x="100" y="11"/>
                </a:lnTo>
                <a:lnTo>
                  <a:pt x="95" y="32"/>
                </a:lnTo>
                <a:lnTo>
                  <a:pt x="88" y="48"/>
                </a:lnTo>
                <a:lnTo>
                  <a:pt x="75" y="68"/>
                </a:lnTo>
                <a:lnTo>
                  <a:pt x="57" y="82"/>
                </a:lnTo>
                <a:lnTo>
                  <a:pt x="29" y="102"/>
                </a:lnTo>
                <a:lnTo>
                  <a:pt x="16" y="111"/>
                </a:lnTo>
                <a:lnTo>
                  <a:pt x="9" y="125"/>
                </a:lnTo>
                <a:lnTo>
                  <a:pt x="0" y="150"/>
                </a:lnTo>
                <a:lnTo>
                  <a:pt x="7" y="154"/>
                </a:lnTo>
                <a:lnTo>
                  <a:pt x="20" y="152"/>
                </a:lnTo>
                <a:lnTo>
                  <a:pt x="52" y="138"/>
                </a:lnTo>
                <a:lnTo>
                  <a:pt x="63" y="131"/>
                </a:lnTo>
                <a:lnTo>
                  <a:pt x="75" y="131"/>
                </a:lnTo>
                <a:lnTo>
                  <a:pt x="81" y="138"/>
                </a:lnTo>
                <a:lnTo>
                  <a:pt x="91" y="170"/>
                </a:lnTo>
                <a:lnTo>
                  <a:pt x="95" y="181"/>
                </a:lnTo>
                <a:lnTo>
                  <a:pt x="102" y="193"/>
                </a:lnTo>
                <a:close/>
              </a:path>
            </a:pathLst>
          </a:custGeom>
          <a:noFill/>
          <a:ln w="28575" cap="flat" cmpd="sng">
            <a:solidFill>
              <a:srgbClr val="33CC33"/>
            </a:solidFill>
            <a:prstDash val="sysDot"/>
            <a:round/>
            <a:headEnd/>
            <a:tailEnd/>
          </a:ln>
        </p:spPr>
        <p:txBody>
          <a:bodyPr/>
          <a:lstStyle/>
          <a:p>
            <a:endParaRPr lang="el-GR"/>
          </a:p>
        </p:txBody>
      </p:sp>
      <p:sp>
        <p:nvSpPr>
          <p:cNvPr id="60421" name="Freeform 5"/>
          <p:cNvSpPr>
            <a:spLocks/>
          </p:cNvSpPr>
          <p:nvPr/>
        </p:nvSpPr>
        <p:spPr bwMode="auto">
          <a:xfrm>
            <a:off x="6135688" y="3924300"/>
            <a:ext cx="439737" cy="666750"/>
          </a:xfrm>
          <a:custGeom>
            <a:avLst/>
            <a:gdLst/>
            <a:ahLst/>
            <a:cxnLst>
              <a:cxn ang="0">
                <a:pos x="82" y="19"/>
              </a:cxn>
              <a:cxn ang="0">
                <a:pos x="57" y="68"/>
              </a:cxn>
              <a:cxn ang="0">
                <a:pos x="43" y="103"/>
              </a:cxn>
              <a:cxn ang="0">
                <a:pos x="9" y="177"/>
              </a:cxn>
              <a:cxn ang="0">
                <a:pos x="2" y="227"/>
              </a:cxn>
              <a:cxn ang="0">
                <a:pos x="0" y="254"/>
              </a:cxn>
              <a:cxn ang="0">
                <a:pos x="5" y="268"/>
              </a:cxn>
              <a:cxn ang="0">
                <a:pos x="12" y="275"/>
              </a:cxn>
              <a:cxn ang="0">
                <a:pos x="21" y="279"/>
              </a:cxn>
              <a:cxn ang="0">
                <a:pos x="36" y="277"/>
              </a:cxn>
              <a:cxn ang="0">
                <a:pos x="52" y="264"/>
              </a:cxn>
              <a:cxn ang="0">
                <a:pos x="82" y="236"/>
              </a:cxn>
              <a:cxn ang="0">
                <a:pos x="98" y="218"/>
              </a:cxn>
              <a:cxn ang="0">
                <a:pos x="116" y="184"/>
              </a:cxn>
              <a:cxn ang="0">
                <a:pos x="136" y="150"/>
              </a:cxn>
              <a:cxn ang="0">
                <a:pos x="184" y="62"/>
              </a:cxn>
              <a:cxn ang="0">
                <a:pos x="177" y="50"/>
              </a:cxn>
              <a:cxn ang="0">
                <a:pos x="173" y="39"/>
              </a:cxn>
              <a:cxn ang="0">
                <a:pos x="163" y="7"/>
              </a:cxn>
              <a:cxn ang="0">
                <a:pos x="157" y="0"/>
              </a:cxn>
              <a:cxn ang="0">
                <a:pos x="145" y="0"/>
              </a:cxn>
              <a:cxn ang="0">
                <a:pos x="134" y="7"/>
              </a:cxn>
              <a:cxn ang="0">
                <a:pos x="102" y="21"/>
              </a:cxn>
              <a:cxn ang="0">
                <a:pos x="89" y="23"/>
              </a:cxn>
              <a:cxn ang="0">
                <a:pos x="82" y="19"/>
              </a:cxn>
            </a:cxnLst>
            <a:rect l="0" t="0" r="r" b="b"/>
            <a:pathLst>
              <a:path w="184" h="279">
                <a:moveTo>
                  <a:pt x="82" y="19"/>
                </a:moveTo>
                <a:lnTo>
                  <a:pt x="57" y="68"/>
                </a:lnTo>
                <a:lnTo>
                  <a:pt x="43" y="103"/>
                </a:lnTo>
                <a:lnTo>
                  <a:pt x="9" y="177"/>
                </a:lnTo>
                <a:lnTo>
                  <a:pt x="2" y="227"/>
                </a:lnTo>
                <a:lnTo>
                  <a:pt x="0" y="254"/>
                </a:lnTo>
                <a:lnTo>
                  <a:pt x="5" y="268"/>
                </a:lnTo>
                <a:lnTo>
                  <a:pt x="12" y="275"/>
                </a:lnTo>
                <a:lnTo>
                  <a:pt x="21" y="279"/>
                </a:lnTo>
                <a:lnTo>
                  <a:pt x="36" y="277"/>
                </a:lnTo>
                <a:lnTo>
                  <a:pt x="52" y="264"/>
                </a:lnTo>
                <a:lnTo>
                  <a:pt x="82" y="236"/>
                </a:lnTo>
                <a:lnTo>
                  <a:pt x="98" y="218"/>
                </a:lnTo>
                <a:lnTo>
                  <a:pt x="116" y="184"/>
                </a:lnTo>
                <a:lnTo>
                  <a:pt x="136" y="150"/>
                </a:lnTo>
                <a:lnTo>
                  <a:pt x="184" y="62"/>
                </a:lnTo>
                <a:lnTo>
                  <a:pt x="177" y="50"/>
                </a:lnTo>
                <a:lnTo>
                  <a:pt x="173" y="39"/>
                </a:lnTo>
                <a:lnTo>
                  <a:pt x="163" y="7"/>
                </a:lnTo>
                <a:lnTo>
                  <a:pt x="157" y="0"/>
                </a:lnTo>
                <a:lnTo>
                  <a:pt x="145" y="0"/>
                </a:lnTo>
                <a:lnTo>
                  <a:pt x="134" y="7"/>
                </a:lnTo>
                <a:lnTo>
                  <a:pt x="102" y="21"/>
                </a:lnTo>
                <a:lnTo>
                  <a:pt x="89" y="23"/>
                </a:lnTo>
                <a:lnTo>
                  <a:pt x="82" y="19"/>
                </a:lnTo>
                <a:close/>
              </a:path>
            </a:pathLst>
          </a:custGeom>
          <a:noFill/>
          <a:ln w="28575" cap="flat" cmpd="sng">
            <a:solidFill>
              <a:srgbClr val="33CC33"/>
            </a:solidFill>
            <a:prstDash val="sysDot"/>
            <a:round/>
            <a:headEnd/>
            <a:tailEnd/>
          </a:ln>
        </p:spPr>
        <p:txBody>
          <a:bodyPr/>
          <a:lstStyle/>
          <a:p>
            <a:endParaRPr lang="el-GR"/>
          </a:p>
        </p:txBody>
      </p:sp>
      <p:sp>
        <p:nvSpPr>
          <p:cNvPr id="60422" name="Freeform 6"/>
          <p:cNvSpPr>
            <a:spLocks/>
          </p:cNvSpPr>
          <p:nvPr/>
        </p:nvSpPr>
        <p:spPr bwMode="auto">
          <a:xfrm>
            <a:off x="4611688" y="3046413"/>
            <a:ext cx="542925" cy="384175"/>
          </a:xfrm>
          <a:custGeom>
            <a:avLst/>
            <a:gdLst/>
            <a:ahLst/>
            <a:cxnLst>
              <a:cxn ang="0">
                <a:pos x="39" y="2"/>
              </a:cxn>
              <a:cxn ang="0">
                <a:pos x="14" y="52"/>
              </a:cxn>
              <a:cxn ang="0">
                <a:pos x="7" y="70"/>
              </a:cxn>
              <a:cxn ang="0">
                <a:pos x="0" y="91"/>
              </a:cxn>
              <a:cxn ang="0">
                <a:pos x="5" y="116"/>
              </a:cxn>
              <a:cxn ang="0">
                <a:pos x="16" y="116"/>
              </a:cxn>
              <a:cxn ang="0">
                <a:pos x="12" y="98"/>
              </a:cxn>
              <a:cxn ang="0">
                <a:pos x="16" y="116"/>
              </a:cxn>
              <a:cxn ang="0">
                <a:pos x="30" y="132"/>
              </a:cxn>
              <a:cxn ang="0">
                <a:pos x="48" y="148"/>
              </a:cxn>
              <a:cxn ang="0">
                <a:pos x="64" y="150"/>
              </a:cxn>
              <a:cxn ang="0">
                <a:pos x="89" y="134"/>
              </a:cxn>
              <a:cxn ang="0">
                <a:pos x="107" y="127"/>
              </a:cxn>
              <a:cxn ang="0">
                <a:pos x="102" y="111"/>
              </a:cxn>
              <a:cxn ang="0">
                <a:pos x="105" y="89"/>
              </a:cxn>
              <a:cxn ang="0">
                <a:pos x="102" y="111"/>
              </a:cxn>
              <a:cxn ang="0">
                <a:pos x="107" y="127"/>
              </a:cxn>
              <a:cxn ang="0">
                <a:pos x="139" y="154"/>
              </a:cxn>
              <a:cxn ang="0">
                <a:pos x="148" y="161"/>
              </a:cxn>
              <a:cxn ang="0">
                <a:pos x="157" y="159"/>
              </a:cxn>
              <a:cxn ang="0">
                <a:pos x="202" y="143"/>
              </a:cxn>
              <a:cxn ang="0">
                <a:pos x="218" y="132"/>
              </a:cxn>
              <a:cxn ang="0">
                <a:pos x="225" y="118"/>
              </a:cxn>
              <a:cxn ang="0">
                <a:pos x="227" y="102"/>
              </a:cxn>
              <a:cxn ang="0">
                <a:pos x="214" y="55"/>
              </a:cxn>
              <a:cxn ang="0">
                <a:pos x="214" y="39"/>
              </a:cxn>
              <a:cxn ang="0">
                <a:pos x="211" y="12"/>
              </a:cxn>
              <a:cxn ang="0">
                <a:pos x="180" y="7"/>
              </a:cxn>
              <a:cxn ang="0">
                <a:pos x="161" y="7"/>
              </a:cxn>
              <a:cxn ang="0">
                <a:pos x="127" y="7"/>
              </a:cxn>
              <a:cxn ang="0">
                <a:pos x="62" y="0"/>
              </a:cxn>
              <a:cxn ang="0">
                <a:pos x="39" y="2"/>
              </a:cxn>
            </a:cxnLst>
            <a:rect l="0" t="0" r="r" b="b"/>
            <a:pathLst>
              <a:path w="227" h="161">
                <a:moveTo>
                  <a:pt x="39" y="2"/>
                </a:moveTo>
                <a:lnTo>
                  <a:pt x="14" y="52"/>
                </a:lnTo>
                <a:lnTo>
                  <a:pt x="7" y="70"/>
                </a:lnTo>
                <a:lnTo>
                  <a:pt x="0" y="91"/>
                </a:lnTo>
                <a:lnTo>
                  <a:pt x="5" y="116"/>
                </a:lnTo>
                <a:lnTo>
                  <a:pt x="16" y="116"/>
                </a:lnTo>
                <a:lnTo>
                  <a:pt x="12" y="98"/>
                </a:lnTo>
                <a:lnTo>
                  <a:pt x="16" y="116"/>
                </a:lnTo>
                <a:lnTo>
                  <a:pt x="30" y="132"/>
                </a:lnTo>
                <a:lnTo>
                  <a:pt x="48" y="148"/>
                </a:lnTo>
                <a:lnTo>
                  <a:pt x="64" y="150"/>
                </a:lnTo>
                <a:lnTo>
                  <a:pt x="89" y="134"/>
                </a:lnTo>
                <a:lnTo>
                  <a:pt x="107" y="127"/>
                </a:lnTo>
                <a:lnTo>
                  <a:pt x="102" y="111"/>
                </a:lnTo>
                <a:lnTo>
                  <a:pt x="105" y="89"/>
                </a:lnTo>
                <a:lnTo>
                  <a:pt x="102" y="111"/>
                </a:lnTo>
                <a:lnTo>
                  <a:pt x="107" y="127"/>
                </a:lnTo>
                <a:lnTo>
                  <a:pt x="139" y="154"/>
                </a:lnTo>
                <a:lnTo>
                  <a:pt x="148" y="161"/>
                </a:lnTo>
                <a:lnTo>
                  <a:pt x="157" y="159"/>
                </a:lnTo>
                <a:lnTo>
                  <a:pt x="202" y="143"/>
                </a:lnTo>
                <a:lnTo>
                  <a:pt x="218" y="132"/>
                </a:lnTo>
                <a:lnTo>
                  <a:pt x="225" y="118"/>
                </a:lnTo>
                <a:lnTo>
                  <a:pt x="227" y="102"/>
                </a:lnTo>
                <a:lnTo>
                  <a:pt x="214" y="55"/>
                </a:lnTo>
                <a:lnTo>
                  <a:pt x="214" y="39"/>
                </a:lnTo>
                <a:lnTo>
                  <a:pt x="211" y="12"/>
                </a:lnTo>
                <a:lnTo>
                  <a:pt x="180" y="7"/>
                </a:lnTo>
                <a:lnTo>
                  <a:pt x="161" y="7"/>
                </a:lnTo>
                <a:lnTo>
                  <a:pt x="127" y="7"/>
                </a:lnTo>
                <a:lnTo>
                  <a:pt x="62" y="0"/>
                </a:lnTo>
                <a:lnTo>
                  <a:pt x="39" y="2"/>
                </a:lnTo>
                <a:close/>
              </a:path>
            </a:pathLst>
          </a:custGeom>
          <a:solidFill>
            <a:schemeClr val="bg1"/>
          </a:solidFill>
          <a:ln w="12700" cap="flat" cmpd="sng">
            <a:solidFill>
              <a:schemeClr val="bg2"/>
            </a:solidFill>
            <a:prstDash val="solid"/>
            <a:round/>
            <a:headEnd/>
            <a:tailEnd/>
          </a:ln>
        </p:spPr>
        <p:txBody>
          <a:bodyPr/>
          <a:lstStyle/>
          <a:p>
            <a:endParaRPr lang="el-GR"/>
          </a:p>
        </p:txBody>
      </p:sp>
      <p:sp>
        <p:nvSpPr>
          <p:cNvPr id="60423" name="Freeform 7"/>
          <p:cNvSpPr>
            <a:spLocks/>
          </p:cNvSpPr>
          <p:nvPr/>
        </p:nvSpPr>
        <p:spPr bwMode="auto">
          <a:xfrm>
            <a:off x="4705350" y="2390775"/>
            <a:ext cx="454025" cy="684213"/>
          </a:xfrm>
          <a:custGeom>
            <a:avLst/>
            <a:gdLst/>
            <a:ahLst/>
            <a:cxnLst>
              <a:cxn ang="0">
                <a:pos x="172" y="286"/>
              </a:cxn>
              <a:cxn ang="0">
                <a:pos x="170" y="238"/>
              </a:cxn>
              <a:cxn ang="0">
                <a:pos x="177" y="190"/>
              </a:cxn>
              <a:cxn ang="0">
                <a:pos x="188" y="127"/>
              </a:cxn>
              <a:cxn ang="0">
                <a:pos x="190" y="102"/>
              </a:cxn>
              <a:cxn ang="0">
                <a:pos x="186" y="81"/>
              </a:cxn>
              <a:cxn ang="0">
                <a:pos x="170" y="47"/>
              </a:cxn>
              <a:cxn ang="0">
                <a:pos x="154" y="22"/>
              </a:cxn>
              <a:cxn ang="0">
                <a:pos x="136" y="16"/>
              </a:cxn>
              <a:cxn ang="0">
                <a:pos x="129" y="18"/>
              </a:cxn>
              <a:cxn ang="0">
                <a:pos x="125" y="32"/>
              </a:cxn>
              <a:cxn ang="0">
                <a:pos x="127" y="52"/>
              </a:cxn>
              <a:cxn ang="0">
                <a:pos x="134" y="81"/>
              </a:cxn>
              <a:cxn ang="0">
                <a:pos x="127" y="115"/>
              </a:cxn>
              <a:cxn ang="0">
                <a:pos x="109" y="143"/>
              </a:cxn>
              <a:cxn ang="0">
                <a:pos x="104" y="147"/>
              </a:cxn>
              <a:cxn ang="0">
                <a:pos x="100" y="156"/>
              </a:cxn>
              <a:cxn ang="0">
                <a:pos x="84" y="145"/>
              </a:cxn>
              <a:cxn ang="0">
                <a:pos x="73" y="102"/>
              </a:cxn>
              <a:cxn ang="0">
                <a:pos x="63" y="61"/>
              </a:cxn>
              <a:cxn ang="0">
                <a:pos x="63" y="32"/>
              </a:cxn>
              <a:cxn ang="0">
                <a:pos x="61" y="9"/>
              </a:cxn>
              <a:cxn ang="0">
                <a:pos x="50" y="0"/>
              </a:cxn>
              <a:cxn ang="0">
                <a:pos x="43" y="7"/>
              </a:cxn>
              <a:cxn ang="0">
                <a:pos x="25" y="32"/>
              </a:cxn>
              <a:cxn ang="0">
                <a:pos x="14" y="68"/>
              </a:cxn>
              <a:cxn ang="0">
                <a:pos x="16" y="97"/>
              </a:cxn>
              <a:cxn ang="0">
                <a:pos x="18" y="152"/>
              </a:cxn>
              <a:cxn ang="0">
                <a:pos x="23" y="197"/>
              </a:cxn>
              <a:cxn ang="0">
                <a:pos x="20" y="222"/>
              </a:cxn>
              <a:cxn ang="0">
                <a:pos x="0" y="276"/>
              </a:cxn>
              <a:cxn ang="0">
                <a:pos x="23" y="274"/>
              </a:cxn>
              <a:cxn ang="0">
                <a:pos x="88" y="281"/>
              </a:cxn>
              <a:cxn ang="0">
                <a:pos x="122" y="281"/>
              </a:cxn>
              <a:cxn ang="0">
                <a:pos x="141" y="281"/>
              </a:cxn>
              <a:cxn ang="0">
                <a:pos x="172" y="286"/>
              </a:cxn>
            </a:cxnLst>
            <a:rect l="0" t="0" r="r" b="b"/>
            <a:pathLst>
              <a:path w="190" h="286">
                <a:moveTo>
                  <a:pt x="172" y="286"/>
                </a:moveTo>
                <a:lnTo>
                  <a:pt x="170" y="238"/>
                </a:lnTo>
                <a:lnTo>
                  <a:pt x="177" y="190"/>
                </a:lnTo>
                <a:lnTo>
                  <a:pt x="188" y="127"/>
                </a:lnTo>
                <a:lnTo>
                  <a:pt x="190" y="102"/>
                </a:lnTo>
                <a:lnTo>
                  <a:pt x="186" y="81"/>
                </a:lnTo>
                <a:lnTo>
                  <a:pt x="170" y="47"/>
                </a:lnTo>
                <a:lnTo>
                  <a:pt x="154" y="22"/>
                </a:lnTo>
                <a:lnTo>
                  <a:pt x="136" y="16"/>
                </a:lnTo>
                <a:lnTo>
                  <a:pt x="129" y="18"/>
                </a:lnTo>
                <a:lnTo>
                  <a:pt x="125" y="32"/>
                </a:lnTo>
                <a:lnTo>
                  <a:pt x="127" y="52"/>
                </a:lnTo>
                <a:lnTo>
                  <a:pt x="134" y="81"/>
                </a:lnTo>
                <a:lnTo>
                  <a:pt x="127" y="115"/>
                </a:lnTo>
                <a:lnTo>
                  <a:pt x="109" y="143"/>
                </a:lnTo>
                <a:lnTo>
                  <a:pt x="104" y="147"/>
                </a:lnTo>
                <a:lnTo>
                  <a:pt x="100" y="156"/>
                </a:lnTo>
                <a:lnTo>
                  <a:pt x="84" y="145"/>
                </a:lnTo>
                <a:lnTo>
                  <a:pt x="73" y="102"/>
                </a:lnTo>
                <a:lnTo>
                  <a:pt x="63" y="61"/>
                </a:lnTo>
                <a:lnTo>
                  <a:pt x="63" y="32"/>
                </a:lnTo>
                <a:lnTo>
                  <a:pt x="61" y="9"/>
                </a:lnTo>
                <a:lnTo>
                  <a:pt x="50" y="0"/>
                </a:lnTo>
                <a:lnTo>
                  <a:pt x="43" y="7"/>
                </a:lnTo>
                <a:lnTo>
                  <a:pt x="25" y="32"/>
                </a:lnTo>
                <a:lnTo>
                  <a:pt x="14" y="68"/>
                </a:lnTo>
                <a:lnTo>
                  <a:pt x="16" y="97"/>
                </a:lnTo>
                <a:lnTo>
                  <a:pt x="18" y="152"/>
                </a:lnTo>
                <a:lnTo>
                  <a:pt x="23" y="197"/>
                </a:lnTo>
                <a:lnTo>
                  <a:pt x="20" y="222"/>
                </a:lnTo>
                <a:lnTo>
                  <a:pt x="0" y="276"/>
                </a:lnTo>
                <a:lnTo>
                  <a:pt x="23" y="274"/>
                </a:lnTo>
                <a:lnTo>
                  <a:pt x="88" y="281"/>
                </a:lnTo>
                <a:lnTo>
                  <a:pt x="122" y="281"/>
                </a:lnTo>
                <a:lnTo>
                  <a:pt x="141" y="281"/>
                </a:lnTo>
                <a:lnTo>
                  <a:pt x="172" y="286"/>
                </a:lnTo>
                <a:close/>
              </a:path>
            </a:pathLst>
          </a:custGeom>
          <a:gradFill rotWithShape="0">
            <a:gsLst>
              <a:gs pos="0">
                <a:srgbClr val="FFFF66"/>
              </a:gs>
              <a:gs pos="100000">
                <a:srgbClr val="FFFFFF"/>
              </a:gs>
            </a:gsLst>
            <a:lin ang="0" scaled="1"/>
          </a:gradFill>
          <a:ln w="12700" cap="flat" cmpd="sng">
            <a:solidFill>
              <a:schemeClr val="bg2"/>
            </a:solidFill>
            <a:prstDash val="solid"/>
            <a:round/>
            <a:headEnd/>
            <a:tailEnd/>
          </a:ln>
        </p:spPr>
        <p:txBody>
          <a:bodyPr/>
          <a:lstStyle/>
          <a:p>
            <a:endParaRPr lang="el-GR"/>
          </a:p>
        </p:txBody>
      </p:sp>
      <p:sp>
        <p:nvSpPr>
          <p:cNvPr id="60424" name="Freeform 8"/>
          <p:cNvSpPr>
            <a:spLocks/>
          </p:cNvSpPr>
          <p:nvPr/>
        </p:nvSpPr>
        <p:spPr bwMode="auto">
          <a:xfrm>
            <a:off x="4856163" y="2330450"/>
            <a:ext cx="169862" cy="433388"/>
          </a:xfrm>
          <a:custGeom>
            <a:avLst/>
            <a:gdLst/>
            <a:ahLst/>
            <a:cxnLst>
              <a:cxn ang="0">
                <a:pos x="62" y="57"/>
              </a:cxn>
              <a:cxn ang="0">
                <a:pos x="64" y="77"/>
              </a:cxn>
              <a:cxn ang="0">
                <a:pos x="71" y="106"/>
              </a:cxn>
              <a:cxn ang="0">
                <a:pos x="64" y="140"/>
              </a:cxn>
              <a:cxn ang="0">
                <a:pos x="46" y="168"/>
              </a:cxn>
              <a:cxn ang="0">
                <a:pos x="41" y="172"/>
              </a:cxn>
              <a:cxn ang="0">
                <a:pos x="37" y="181"/>
              </a:cxn>
              <a:cxn ang="0">
                <a:pos x="21" y="170"/>
              </a:cxn>
              <a:cxn ang="0">
                <a:pos x="10" y="127"/>
              </a:cxn>
              <a:cxn ang="0">
                <a:pos x="0" y="86"/>
              </a:cxn>
              <a:cxn ang="0">
                <a:pos x="0" y="57"/>
              </a:cxn>
              <a:cxn ang="0">
                <a:pos x="5" y="41"/>
              </a:cxn>
              <a:cxn ang="0">
                <a:pos x="16" y="9"/>
              </a:cxn>
              <a:cxn ang="0">
                <a:pos x="28" y="0"/>
              </a:cxn>
              <a:cxn ang="0">
                <a:pos x="37" y="9"/>
              </a:cxn>
              <a:cxn ang="0">
                <a:pos x="44" y="25"/>
              </a:cxn>
              <a:cxn ang="0">
                <a:pos x="62" y="57"/>
              </a:cxn>
            </a:cxnLst>
            <a:rect l="0" t="0" r="r" b="b"/>
            <a:pathLst>
              <a:path w="71" h="181">
                <a:moveTo>
                  <a:pt x="62" y="57"/>
                </a:moveTo>
                <a:lnTo>
                  <a:pt x="64" y="77"/>
                </a:lnTo>
                <a:lnTo>
                  <a:pt x="71" y="106"/>
                </a:lnTo>
                <a:lnTo>
                  <a:pt x="64" y="140"/>
                </a:lnTo>
                <a:lnTo>
                  <a:pt x="46" y="168"/>
                </a:lnTo>
                <a:lnTo>
                  <a:pt x="41" y="172"/>
                </a:lnTo>
                <a:lnTo>
                  <a:pt x="37" y="181"/>
                </a:lnTo>
                <a:lnTo>
                  <a:pt x="21" y="170"/>
                </a:lnTo>
                <a:lnTo>
                  <a:pt x="10" y="127"/>
                </a:lnTo>
                <a:lnTo>
                  <a:pt x="0" y="86"/>
                </a:lnTo>
                <a:lnTo>
                  <a:pt x="0" y="57"/>
                </a:lnTo>
                <a:lnTo>
                  <a:pt x="5" y="41"/>
                </a:lnTo>
                <a:lnTo>
                  <a:pt x="16" y="9"/>
                </a:lnTo>
                <a:lnTo>
                  <a:pt x="28" y="0"/>
                </a:lnTo>
                <a:lnTo>
                  <a:pt x="37" y="9"/>
                </a:lnTo>
                <a:lnTo>
                  <a:pt x="44" y="25"/>
                </a:lnTo>
                <a:lnTo>
                  <a:pt x="62" y="57"/>
                </a:lnTo>
                <a:close/>
              </a:path>
            </a:pathLst>
          </a:custGeom>
          <a:gradFill rotWithShape="0">
            <a:gsLst>
              <a:gs pos="0">
                <a:srgbClr val="FFFF66"/>
              </a:gs>
              <a:gs pos="100000">
                <a:srgbClr val="FFFFFF"/>
              </a:gs>
            </a:gsLst>
            <a:lin ang="0" scaled="1"/>
          </a:gradFill>
          <a:ln w="12700" cap="flat" cmpd="sng">
            <a:solidFill>
              <a:schemeClr val="bg2"/>
            </a:solidFill>
            <a:prstDash val="solid"/>
            <a:round/>
            <a:headEnd/>
            <a:tailEnd/>
          </a:ln>
        </p:spPr>
        <p:txBody>
          <a:bodyPr/>
          <a:lstStyle/>
          <a:p>
            <a:endParaRPr lang="el-GR"/>
          </a:p>
        </p:txBody>
      </p:sp>
      <p:sp>
        <p:nvSpPr>
          <p:cNvPr id="60425" name="Freeform 9"/>
          <p:cNvSpPr>
            <a:spLocks/>
          </p:cNvSpPr>
          <p:nvPr/>
        </p:nvSpPr>
        <p:spPr bwMode="auto">
          <a:xfrm>
            <a:off x="4351338" y="3349625"/>
            <a:ext cx="585787" cy="428625"/>
          </a:xfrm>
          <a:custGeom>
            <a:avLst/>
            <a:gdLst/>
            <a:ahLst/>
            <a:cxnLst>
              <a:cxn ang="0">
                <a:pos x="5" y="134"/>
              </a:cxn>
              <a:cxn ang="0">
                <a:pos x="2" y="89"/>
              </a:cxn>
              <a:cxn ang="0">
                <a:pos x="0" y="52"/>
              </a:cxn>
              <a:cxn ang="0">
                <a:pos x="5" y="30"/>
              </a:cxn>
              <a:cxn ang="0">
                <a:pos x="23" y="0"/>
              </a:cxn>
              <a:cxn ang="0">
                <a:pos x="52" y="0"/>
              </a:cxn>
              <a:cxn ang="0">
                <a:pos x="59" y="11"/>
              </a:cxn>
              <a:cxn ang="0">
                <a:pos x="39" y="59"/>
              </a:cxn>
              <a:cxn ang="0">
                <a:pos x="59" y="11"/>
              </a:cxn>
              <a:cxn ang="0">
                <a:pos x="68" y="5"/>
              </a:cxn>
              <a:cxn ang="0">
                <a:pos x="79" y="0"/>
              </a:cxn>
              <a:cxn ang="0">
                <a:pos x="102" y="2"/>
              </a:cxn>
              <a:cxn ang="0">
                <a:pos x="138" y="18"/>
              </a:cxn>
              <a:cxn ang="0">
                <a:pos x="150" y="41"/>
              </a:cxn>
              <a:cxn ang="0">
                <a:pos x="148" y="61"/>
              </a:cxn>
              <a:cxn ang="0">
                <a:pos x="138" y="89"/>
              </a:cxn>
              <a:cxn ang="0">
                <a:pos x="148" y="61"/>
              </a:cxn>
              <a:cxn ang="0">
                <a:pos x="150" y="41"/>
              </a:cxn>
              <a:cxn ang="0">
                <a:pos x="161" y="30"/>
              </a:cxn>
              <a:cxn ang="0">
                <a:pos x="188" y="27"/>
              </a:cxn>
              <a:cxn ang="0">
                <a:pos x="211" y="32"/>
              </a:cxn>
              <a:cxn ang="0">
                <a:pos x="234" y="36"/>
              </a:cxn>
              <a:cxn ang="0">
                <a:pos x="243" y="48"/>
              </a:cxn>
              <a:cxn ang="0">
                <a:pos x="245" y="84"/>
              </a:cxn>
              <a:cxn ang="0">
                <a:pos x="240" y="107"/>
              </a:cxn>
              <a:cxn ang="0">
                <a:pos x="213" y="145"/>
              </a:cxn>
              <a:cxn ang="0">
                <a:pos x="197" y="177"/>
              </a:cxn>
              <a:cxn ang="0">
                <a:pos x="154" y="179"/>
              </a:cxn>
              <a:cxn ang="0">
                <a:pos x="109" y="170"/>
              </a:cxn>
              <a:cxn ang="0">
                <a:pos x="57" y="157"/>
              </a:cxn>
              <a:cxn ang="0">
                <a:pos x="5" y="134"/>
              </a:cxn>
            </a:cxnLst>
            <a:rect l="0" t="0" r="r" b="b"/>
            <a:pathLst>
              <a:path w="245" h="179">
                <a:moveTo>
                  <a:pt x="5" y="134"/>
                </a:moveTo>
                <a:lnTo>
                  <a:pt x="2" y="89"/>
                </a:lnTo>
                <a:lnTo>
                  <a:pt x="0" y="52"/>
                </a:lnTo>
                <a:lnTo>
                  <a:pt x="5" y="30"/>
                </a:lnTo>
                <a:lnTo>
                  <a:pt x="23" y="0"/>
                </a:lnTo>
                <a:lnTo>
                  <a:pt x="52" y="0"/>
                </a:lnTo>
                <a:lnTo>
                  <a:pt x="59" y="11"/>
                </a:lnTo>
                <a:lnTo>
                  <a:pt x="39" y="59"/>
                </a:lnTo>
                <a:lnTo>
                  <a:pt x="59" y="11"/>
                </a:lnTo>
                <a:lnTo>
                  <a:pt x="68" y="5"/>
                </a:lnTo>
                <a:lnTo>
                  <a:pt x="79" y="0"/>
                </a:lnTo>
                <a:lnTo>
                  <a:pt x="102" y="2"/>
                </a:lnTo>
                <a:lnTo>
                  <a:pt x="138" y="18"/>
                </a:lnTo>
                <a:lnTo>
                  <a:pt x="150" y="41"/>
                </a:lnTo>
                <a:lnTo>
                  <a:pt x="148" y="61"/>
                </a:lnTo>
                <a:lnTo>
                  <a:pt x="138" y="89"/>
                </a:lnTo>
                <a:lnTo>
                  <a:pt x="148" y="61"/>
                </a:lnTo>
                <a:lnTo>
                  <a:pt x="150" y="41"/>
                </a:lnTo>
                <a:lnTo>
                  <a:pt x="161" y="30"/>
                </a:lnTo>
                <a:lnTo>
                  <a:pt x="188" y="27"/>
                </a:lnTo>
                <a:lnTo>
                  <a:pt x="211" y="32"/>
                </a:lnTo>
                <a:lnTo>
                  <a:pt x="234" y="36"/>
                </a:lnTo>
                <a:lnTo>
                  <a:pt x="243" y="48"/>
                </a:lnTo>
                <a:lnTo>
                  <a:pt x="245" y="84"/>
                </a:lnTo>
                <a:lnTo>
                  <a:pt x="240" y="107"/>
                </a:lnTo>
                <a:lnTo>
                  <a:pt x="213" y="145"/>
                </a:lnTo>
                <a:lnTo>
                  <a:pt x="197" y="177"/>
                </a:lnTo>
                <a:lnTo>
                  <a:pt x="154" y="179"/>
                </a:lnTo>
                <a:lnTo>
                  <a:pt x="109" y="170"/>
                </a:lnTo>
                <a:lnTo>
                  <a:pt x="57" y="157"/>
                </a:lnTo>
                <a:lnTo>
                  <a:pt x="5" y="134"/>
                </a:lnTo>
                <a:close/>
              </a:path>
            </a:pathLst>
          </a:custGeom>
          <a:noFill/>
          <a:ln w="28575" cap="flat" cmpd="sng">
            <a:solidFill>
              <a:srgbClr val="33CC33"/>
            </a:solidFill>
            <a:prstDash val="sysDot"/>
            <a:round/>
            <a:headEnd/>
            <a:tailEnd/>
          </a:ln>
        </p:spPr>
        <p:txBody>
          <a:bodyPr/>
          <a:lstStyle/>
          <a:p>
            <a:endParaRPr lang="el-GR"/>
          </a:p>
        </p:txBody>
      </p:sp>
      <p:sp>
        <p:nvSpPr>
          <p:cNvPr id="60426" name="Freeform 10"/>
          <p:cNvSpPr>
            <a:spLocks/>
          </p:cNvSpPr>
          <p:nvPr/>
        </p:nvSpPr>
        <p:spPr bwMode="auto">
          <a:xfrm>
            <a:off x="4119563" y="3670300"/>
            <a:ext cx="703262" cy="817563"/>
          </a:xfrm>
          <a:custGeom>
            <a:avLst/>
            <a:gdLst/>
            <a:ahLst/>
            <a:cxnLst>
              <a:cxn ang="0">
                <a:pos x="294" y="43"/>
              </a:cxn>
              <a:cxn ang="0">
                <a:pos x="251" y="45"/>
              </a:cxn>
              <a:cxn ang="0">
                <a:pos x="206" y="36"/>
              </a:cxn>
              <a:cxn ang="0">
                <a:pos x="154" y="23"/>
              </a:cxn>
              <a:cxn ang="0">
                <a:pos x="102" y="0"/>
              </a:cxn>
              <a:cxn ang="0">
                <a:pos x="88" y="54"/>
              </a:cxn>
              <a:cxn ang="0">
                <a:pos x="47" y="138"/>
              </a:cxn>
              <a:cxn ang="0">
                <a:pos x="22" y="224"/>
              </a:cxn>
              <a:cxn ang="0">
                <a:pos x="0" y="265"/>
              </a:cxn>
              <a:cxn ang="0">
                <a:pos x="0" y="295"/>
              </a:cxn>
              <a:cxn ang="0">
                <a:pos x="9" y="304"/>
              </a:cxn>
              <a:cxn ang="0">
                <a:pos x="34" y="295"/>
              </a:cxn>
              <a:cxn ang="0">
                <a:pos x="54" y="277"/>
              </a:cxn>
              <a:cxn ang="0">
                <a:pos x="81" y="224"/>
              </a:cxn>
              <a:cxn ang="0">
                <a:pos x="172" y="118"/>
              </a:cxn>
              <a:cxn ang="0">
                <a:pos x="176" y="125"/>
              </a:cxn>
              <a:cxn ang="0">
                <a:pos x="183" y="145"/>
              </a:cxn>
              <a:cxn ang="0">
                <a:pos x="186" y="168"/>
              </a:cxn>
              <a:cxn ang="0">
                <a:pos x="179" y="202"/>
              </a:cxn>
              <a:cxn ang="0">
                <a:pos x="158" y="254"/>
              </a:cxn>
              <a:cxn ang="0">
                <a:pos x="140" y="286"/>
              </a:cxn>
              <a:cxn ang="0">
                <a:pos x="129" y="317"/>
              </a:cxn>
              <a:cxn ang="0">
                <a:pos x="140" y="338"/>
              </a:cxn>
              <a:cxn ang="0">
                <a:pos x="149" y="342"/>
              </a:cxn>
              <a:cxn ang="0">
                <a:pos x="174" y="333"/>
              </a:cxn>
              <a:cxn ang="0">
                <a:pos x="215" y="290"/>
              </a:cxn>
              <a:cxn ang="0">
                <a:pos x="247" y="252"/>
              </a:cxn>
              <a:cxn ang="0">
                <a:pos x="258" y="231"/>
              </a:cxn>
              <a:cxn ang="0">
                <a:pos x="267" y="186"/>
              </a:cxn>
              <a:cxn ang="0">
                <a:pos x="267" y="129"/>
              </a:cxn>
              <a:cxn ang="0">
                <a:pos x="276" y="93"/>
              </a:cxn>
              <a:cxn ang="0">
                <a:pos x="294" y="43"/>
              </a:cxn>
            </a:cxnLst>
            <a:rect l="0" t="0" r="r" b="b"/>
            <a:pathLst>
              <a:path w="294" h="342">
                <a:moveTo>
                  <a:pt x="294" y="43"/>
                </a:moveTo>
                <a:lnTo>
                  <a:pt x="251" y="45"/>
                </a:lnTo>
                <a:lnTo>
                  <a:pt x="206" y="36"/>
                </a:lnTo>
                <a:lnTo>
                  <a:pt x="154" y="23"/>
                </a:lnTo>
                <a:lnTo>
                  <a:pt x="102" y="0"/>
                </a:lnTo>
                <a:lnTo>
                  <a:pt x="88" y="54"/>
                </a:lnTo>
                <a:lnTo>
                  <a:pt x="47" y="138"/>
                </a:lnTo>
                <a:lnTo>
                  <a:pt x="22" y="224"/>
                </a:lnTo>
                <a:lnTo>
                  <a:pt x="0" y="265"/>
                </a:lnTo>
                <a:lnTo>
                  <a:pt x="0" y="295"/>
                </a:lnTo>
                <a:lnTo>
                  <a:pt x="9" y="304"/>
                </a:lnTo>
                <a:lnTo>
                  <a:pt x="34" y="295"/>
                </a:lnTo>
                <a:lnTo>
                  <a:pt x="54" y="277"/>
                </a:lnTo>
                <a:lnTo>
                  <a:pt x="81" y="224"/>
                </a:lnTo>
                <a:lnTo>
                  <a:pt x="172" y="118"/>
                </a:lnTo>
                <a:lnTo>
                  <a:pt x="176" y="125"/>
                </a:lnTo>
                <a:lnTo>
                  <a:pt x="183" y="145"/>
                </a:lnTo>
                <a:lnTo>
                  <a:pt x="186" y="168"/>
                </a:lnTo>
                <a:lnTo>
                  <a:pt x="179" y="202"/>
                </a:lnTo>
                <a:lnTo>
                  <a:pt x="158" y="254"/>
                </a:lnTo>
                <a:lnTo>
                  <a:pt x="140" y="286"/>
                </a:lnTo>
                <a:lnTo>
                  <a:pt x="129" y="317"/>
                </a:lnTo>
                <a:lnTo>
                  <a:pt x="140" y="338"/>
                </a:lnTo>
                <a:lnTo>
                  <a:pt x="149" y="342"/>
                </a:lnTo>
                <a:lnTo>
                  <a:pt x="174" y="333"/>
                </a:lnTo>
                <a:lnTo>
                  <a:pt x="215" y="290"/>
                </a:lnTo>
                <a:lnTo>
                  <a:pt x="247" y="252"/>
                </a:lnTo>
                <a:lnTo>
                  <a:pt x="258" y="231"/>
                </a:lnTo>
                <a:lnTo>
                  <a:pt x="267" y="186"/>
                </a:lnTo>
                <a:lnTo>
                  <a:pt x="267" y="129"/>
                </a:lnTo>
                <a:lnTo>
                  <a:pt x="276" y="93"/>
                </a:lnTo>
                <a:lnTo>
                  <a:pt x="294" y="43"/>
                </a:lnTo>
                <a:close/>
              </a:path>
            </a:pathLst>
          </a:custGeom>
          <a:noFill/>
          <a:ln w="28575" cap="flat" cmpd="sng">
            <a:solidFill>
              <a:srgbClr val="33CC33"/>
            </a:solidFill>
            <a:prstDash val="sysDot"/>
            <a:round/>
            <a:headEnd/>
            <a:tailEnd/>
          </a:ln>
        </p:spPr>
        <p:txBody>
          <a:bodyPr/>
          <a:lstStyle/>
          <a:p>
            <a:endParaRPr lang="el-GR"/>
          </a:p>
        </p:txBody>
      </p:sp>
      <p:sp>
        <p:nvSpPr>
          <p:cNvPr id="60427" name="Freeform 11"/>
          <p:cNvSpPr>
            <a:spLocks/>
          </p:cNvSpPr>
          <p:nvPr/>
        </p:nvSpPr>
        <p:spPr bwMode="auto">
          <a:xfrm>
            <a:off x="1833563" y="1646238"/>
            <a:ext cx="4668837" cy="3836987"/>
          </a:xfrm>
          <a:custGeom>
            <a:avLst/>
            <a:gdLst/>
            <a:ahLst/>
            <a:cxnLst>
              <a:cxn ang="0">
                <a:pos x="174" y="99"/>
              </a:cxn>
              <a:cxn ang="0">
                <a:pos x="146" y="44"/>
              </a:cxn>
              <a:cxn ang="0">
                <a:pos x="97" y="3"/>
              </a:cxn>
              <a:cxn ang="0">
                <a:pos x="26" y="25"/>
              </a:cxn>
              <a:cxn ang="0">
                <a:pos x="1" y="104"/>
              </a:cxn>
              <a:cxn ang="0">
                <a:pos x="26" y="174"/>
              </a:cxn>
              <a:cxn ang="0">
                <a:pos x="156" y="620"/>
              </a:cxn>
              <a:cxn ang="0">
                <a:pos x="212" y="843"/>
              </a:cxn>
              <a:cxn ang="0">
                <a:pos x="277" y="1010"/>
              </a:cxn>
              <a:cxn ang="0">
                <a:pos x="509" y="1121"/>
              </a:cxn>
              <a:cxn ang="0">
                <a:pos x="736" y="1179"/>
              </a:cxn>
              <a:cxn ang="0">
                <a:pos x="973" y="1289"/>
              </a:cxn>
              <a:cxn ang="0">
                <a:pos x="1187" y="1409"/>
              </a:cxn>
              <a:cxn ang="0">
                <a:pos x="1540" y="1567"/>
              </a:cxn>
              <a:cxn ang="0">
                <a:pos x="1837" y="1595"/>
              </a:cxn>
              <a:cxn ang="0">
                <a:pos x="1940" y="1512"/>
              </a:cxn>
              <a:cxn ang="0">
                <a:pos x="1912" y="1400"/>
              </a:cxn>
              <a:cxn ang="0">
                <a:pos x="1902" y="1275"/>
              </a:cxn>
              <a:cxn ang="0">
                <a:pos x="1940" y="1131"/>
              </a:cxn>
            </a:cxnLst>
            <a:rect l="0" t="0" r="r" b="b"/>
            <a:pathLst>
              <a:path w="1952" h="1604">
                <a:moveTo>
                  <a:pt x="174" y="99"/>
                </a:moveTo>
                <a:cubicBezTo>
                  <a:pt x="167" y="77"/>
                  <a:pt x="159" y="60"/>
                  <a:pt x="146" y="44"/>
                </a:cubicBezTo>
                <a:cubicBezTo>
                  <a:pt x="133" y="28"/>
                  <a:pt x="117" y="6"/>
                  <a:pt x="97" y="3"/>
                </a:cubicBezTo>
                <a:cubicBezTo>
                  <a:pt x="77" y="0"/>
                  <a:pt x="42" y="8"/>
                  <a:pt x="26" y="25"/>
                </a:cubicBezTo>
                <a:cubicBezTo>
                  <a:pt x="10" y="42"/>
                  <a:pt x="1" y="79"/>
                  <a:pt x="1" y="104"/>
                </a:cubicBezTo>
                <a:cubicBezTo>
                  <a:pt x="1" y="129"/>
                  <a:pt x="0" y="88"/>
                  <a:pt x="26" y="174"/>
                </a:cubicBezTo>
                <a:cubicBezTo>
                  <a:pt x="52" y="260"/>
                  <a:pt x="125" y="508"/>
                  <a:pt x="156" y="620"/>
                </a:cubicBezTo>
                <a:cubicBezTo>
                  <a:pt x="187" y="732"/>
                  <a:pt x="192" y="778"/>
                  <a:pt x="212" y="843"/>
                </a:cubicBezTo>
                <a:cubicBezTo>
                  <a:pt x="232" y="908"/>
                  <a:pt x="228" y="964"/>
                  <a:pt x="277" y="1010"/>
                </a:cubicBezTo>
                <a:cubicBezTo>
                  <a:pt x="326" y="1056"/>
                  <a:pt x="433" y="1093"/>
                  <a:pt x="509" y="1121"/>
                </a:cubicBezTo>
                <a:cubicBezTo>
                  <a:pt x="585" y="1149"/>
                  <a:pt x="659" y="1151"/>
                  <a:pt x="736" y="1179"/>
                </a:cubicBezTo>
                <a:cubicBezTo>
                  <a:pt x="813" y="1207"/>
                  <a:pt x="898" y="1251"/>
                  <a:pt x="973" y="1289"/>
                </a:cubicBezTo>
                <a:cubicBezTo>
                  <a:pt x="1048" y="1327"/>
                  <a:pt x="1093" y="1363"/>
                  <a:pt x="1187" y="1409"/>
                </a:cubicBezTo>
                <a:cubicBezTo>
                  <a:pt x="1281" y="1455"/>
                  <a:pt x="1432" y="1536"/>
                  <a:pt x="1540" y="1567"/>
                </a:cubicBezTo>
                <a:cubicBezTo>
                  <a:pt x="1648" y="1598"/>
                  <a:pt x="1770" y="1604"/>
                  <a:pt x="1837" y="1595"/>
                </a:cubicBezTo>
                <a:cubicBezTo>
                  <a:pt x="1904" y="1586"/>
                  <a:pt x="1928" y="1544"/>
                  <a:pt x="1940" y="1512"/>
                </a:cubicBezTo>
                <a:cubicBezTo>
                  <a:pt x="1952" y="1480"/>
                  <a:pt x="1918" y="1439"/>
                  <a:pt x="1912" y="1400"/>
                </a:cubicBezTo>
                <a:cubicBezTo>
                  <a:pt x="1906" y="1361"/>
                  <a:pt x="1897" y="1320"/>
                  <a:pt x="1902" y="1275"/>
                </a:cubicBezTo>
                <a:cubicBezTo>
                  <a:pt x="1907" y="1230"/>
                  <a:pt x="1932" y="1161"/>
                  <a:pt x="1940" y="1131"/>
                </a:cubicBezTo>
              </a:path>
            </a:pathLst>
          </a:custGeom>
          <a:noFill/>
          <a:ln w="28575" cap="flat" cmpd="sng">
            <a:solidFill>
              <a:srgbClr val="33CC33"/>
            </a:solidFill>
            <a:prstDash val="sysDot"/>
            <a:round/>
            <a:headEnd type="none" w="med" len="med"/>
            <a:tailEnd type="none" w="med" len="med"/>
          </a:ln>
          <a:effectLst/>
        </p:spPr>
        <p:txBody>
          <a:bodyPr/>
          <a:lstStyle/>
          <a:p>
            <a:endParaRPr lang="el-GR"/>
          </a:p>
        </p:txBody>
      </p:sp>
      <p:sp>
        <p:nvSpPr>
          <p:cNvPr id="60428" name="Freeform 12"/>
          <p:cNvSpPr>
            <a:spLocks/>
          </p:cNvSpPr>
          <p:nvPr/>
        </p:nvSpPr>
        <p:spPr bwMode="auto">
          <a:xfrm>
            <a:off x="1655763" y="1498600"/>
            <a:ext cx="1284287" cy="415925"/>
          </a:xfrm>
          <a:custGeom>
            <a:avLst/>
            <a:gdLst/>
            <a:ahLst/>
            <a:cxnLst>
              <a:cxn ang="0">
                <a:pos x="0" y="79"/>
              </a:cxn>
              <a:cxn ang="0">
                <a:pos x="48" y="26"/>
              </a:cxn>
              <a:cxn ang="0">
                <a:pos x="139" y="2"/>
              </a:cxn>
              <a:cxn ang="0">
                <a:pos x="216" y="16"/>
              </a:cxn>
              <a:cxn ang="0">
                <a:pos x="259" y="64"/>
              </a:cxn>
              <a:cxn ang="0">
                <a:pos x="292" y="108"/>
              </a:cxn>
              <a:cxn ang="0">
                <a:pos x="350" y="165"/>
              </a:cxn>
              <a:cxn ang="0">
                <a:pos x="427" y="165"/>
              </a:cxn>
              <a:cxn ang="0">
                <a:pos x="489" y="127"/>
              </a:cxn>
              <a:cxn ang="0">
                <a:pos x="537" y="79"/>
              </a:cxn>
            </a:cxnLst>
            <a:rect l="0" t="0" r="r" b="b"/>
            <a:pathLst>
              <a:path w="537" h="174">
                <a:moveTo>
                  <a:pt x="0" y="79"/>
                </a:moveTo>
                <a:cubicBezTo>
                  <a:pt x="12" y="59"/>
                  <a:pt x="25" y="39"/>
                  <a:pt x="48" y="26"/>
                </a:cubicBezTo>
                <a:cubicBezTo>
                  <a:pt x="71" y="13"/>
                  <a:pt x="111" y="4"/>
                  <a:pt x="139" y="2"/>
                </a:cubicBezTo>
                <a:cubicBezTo>
                  <a:pt x="167" y="0"/>
                  <a:pt x="196" y="6"/>
                  <a:pt x="216" y="16"/>
                </a:cubicBezTo>
                <a:cubicBezTo>
                  <a:pt x="236" y="26"/>
                  <a:pt x="246" y="49"/>
                  <a:pt x="259" y="64"/>
                </a:cubicBezTo>
                <a:cubicBezTo>
                  <a:pt x="272" y="79"/>
                  <a:pt x="277" y="91"/>
                  <a:pt x="292" y="108"/>
                </a:cubicBezTo>
                <a:cubicBezTo>
                  <a:pt x="307" y="125"/>
                  <a:pt x="328" y="156"/>
                  <a:pt x="350" y="165"/>
                </a:cubicBezTo>
                <a:cubicBezTo>
                  <a:pt x="372" y="174"/>
                  <a:pt x="404" y="171"/>
                  <a:pt x="427" y="165"/>
                </a:cubicBezTo>
                <a:cubicBezTo>
                  <a:pt x="450" y="159"/>
                  <a:pt x="471" y="141"/>
                  <a:pt x="489" y="127"/>
                </a:cubicBezTo>
                <a:cubicBezTo>
                  <a:pt x="507" y="113"/>
                  <a:pt x="522" y="96"/>
                  <a:pt x="537" y="79"/>
                </a:cubicBezTo>
              </a:path>
            </a:pathLst>
          </a:custGeom>
          <a:noFill/>
          <a:ln w="28575" cap="flat" cmpd="sng">
            <a:solidFill>
              <a:srgbClr val="33CC33"/>
            </a:solidFill>
            <a:prstDash val="solid"/>
            <a:round/>
            <a:headEnd type="none" w="med" len="med"/>
            <a:tailEnd type="none" w="med" len="med"/>
          </a:ln>
          <a:effectLst/>
        </p:spPr>
        <p:txBody>
          <a:bodyPr/>
          <a:lstStyle/>
          <a:p>
            <a:endParaRPr lang="el-GR"/>
          </a:p>
        </p:txBody>
      </p:sp>
      <p:sp>
        <p:nvSpPr>
          <p:cNvPr id="60429" name="Freeform 13"/>
          <p:cNvSpPr>
            <a:spLocks/>
          </p:cNvSpPr>
          <p:nvPr/>
        </p:nvSpPr>
        <p:spPr bwMode="auto">
          <a:xfrm rot="-149859">
            <a:off x="6662738" y="3695700"/>
            <a:ext cx="325437" cy="461963"/>
          </a:xfrm>
          <a:custGeom>
            <a:avLst/>
            <a:gdLst/>
            <a:ahLst/>
            <a:cxnLst>
              <a:cxn ang="0">
                <a:pos x="102" y="193"/>
              </a:cxn>
              <a:cxn ang="0">
                <a:pos x="115" y="168"/>
              </a:cxn>
              <a:cxn ang="0">
                <a:pos x="125" y="150"/>
              </a:cxn>
              <a:cxn ang="0">
                <a:pos x="129" y="136"/>
              </a:cxn>
              <a:cxn ang="0">
                <a:pos x="136" y="88"/>
              </a:cxn>
              <a:cxn ang="0">
                <a:pos x="134" y="27"/>
              </a:cxn>
              <a:cxn ang="0">
                <a:pos x="131" y="11"/>
              </a:cxn>
              <a:cxn ang="0">
                <a:pos x="122" y="2"/>
              </a:cxn>
              <a:cxn ang="0">
                <a:pos x="111" y="0"/>
              </a:cxn>
              <a:cxn ang="0">
                <a:pos x="100" y="11"/>
              </a:cxn>
              <a:cxn ang="0">
                <a:pos x="95" y="32"/>
              </a:cxn>
              <a:cxn ang="0">
                <a:pos x="88" y="48"/>
              </a:cxn>
              <a:cxn ang="0">
                <a:pos x="75" y="68"/>
              </a:cxn>
              <a:cxn ang="0">
                <a:pos x="57" y="82"/>
              </a:cxn>
              <a:cxn ang="0">
                <a:pos x="29" y="102"/>
              </a:cxn>
              <a:cxn ang="0">
                <a:pos x="16" y="111"/>
              </a:cxn>
              <a:cxn ang="0">
                <a:pos x="9" y="125"/>
              </a:cxn>
              <a:cxn ang="0">
                <a:pos x="0" y="150"/>
              </a:cxn>
              <a:cxn ang="0">
                <a:pos x="7" y="154"/>
              </a:cxn>
              <a:cxn ang="0">
                <a:pos x="20" y="152"/>
              </a:cxn>
              <a:cxn ang="0">
                <a:pos x="52" y="138"/>
              </a:cxn>
              <a:cxn ang="0">
                <a:pos x="63" y="131"/>
              </a:cxn>
              <a:cxn ang="0">
                <a:pos x="75" y="131"/>
              </a:cxn>
              <a:cxn ang="0">
                <a:pos x="81" y="138"/>
              </a:cxn>
              <a:cxn ang="0">
                <a:pos x="91" y="170"/>
              </a:cxn>
              <a:cxn ang="0">
                <a:pos x="95" y="181"/>
              </a:cxn>
              <a:cxn ang="0">
                <a:pos x="102" y="193"/>
              </a:cxn>
            </a:cxnLst>
            <a:rect l="0" t="0" r="r" b="b"/>
            <a:pathLst>
              <a:path w="136" h="193">
                <a:moveTo>
                  <a:pt x="102" y="193"/>
                </a:moveTo>
                <a:lnTo>
                  <a:pt x="115" y="168"/>
                </a:lnTo>
                <a:lnTo>
                  <a:pt x="125" y="150"/>
                </a:lnTo>
                <a:lnTo>
                  <a:pt x="129" y="136"/>
                </a:lnTo>
                <a:lnTo>
                  <a:pt x="136" y="88"/>
                </a:lnTo>
                <a:lnTo>
                  <a:pt x="134" y="27"/>
                </a:lnTo>
                <a:lnTo>
                  <a:pt x="131" y="11"/>
                </a:lnTo>
                <a:lnTo>
                  <a:pt x="122" y="2"/>
                </a:lnTo>
                <a:lnTo>
                  <a:pt x="111" y="0"/>
                </a:lnTo>
                <a:lnTo>
                  <a:pt x="100" y="11"/>
                </a:lnTo>
                <a:lnTo>
                  <a:pt x="95" y="32"/>
                </a:lnTo>
                <a:lnTo>
                  <a:pt x="88" y="48"/>
                </a:lnTo>
                <a:lnTo>
                  <a:pt x="75" y="68"/>
                </a:lnTo>
                <a:lnTo>
                  <a:pt x="57" y="82"/>
                </a:lnTo>
                <a:lnTo>
                  <a:pt x="29" y="102"/>
                </a:lnTo>
                <a:lnTo>
                  <a:pt x="16" y="111"/>
                </a:lnTo>
                <a:lnTo>
                  <a:pt x="9" y="125"/>
                </a:lnTo>
                <a:lnTo>
                  <a:pt x="0" y="150"/>
                </a:lnTo>
                <a:lnTo>
                  <a:pt x="7" y="154"/>
                </a:lnTo>
                <a:lnTo>
                  <a:pt x="20" y="152"/>
                </a:lnTo>
                <a:lnTo>
                  <a:pt x="52" y="138"/>
                </a:lnTo>
                <a:lnTo>
                  <a:pt x="63" y="131"/>
                </a:lnTo>
                <a:lnTo>
                  <a:pt x="75" y="131"/>
                </a:lnTo>
                <a:lnTo>
                  <a:pt x="81" y="138"/>
                </a:lnTo>
                <a:lnTo>
                  <a:pt x="91" y="170"/>
                </a:lnTo>
                <a:lnTo>
                  <a:pt x="95" y="181"/>
                </a:lnTo>
                <a:lnTo>
                  <a:pt x="102" y="193"/>
                </a:lnTo>
                <a:close/>
              </a:path>
            </a:pathLst>
          </a:custGeom>
          <a:solidFill>
            <a:schemeClr val="bg1"/>
          </a:solidFill>
          <a:ln w="12700" cap="flat" cmpd="sng">
            <a:solidFill>
              <a:schemeClr val="bg2"/>
            </a:solidFill>
            <a:prstDash val="solid"/>
            <a:round/>
            <a:headEnd/>
            <a:tailEnd/>
          </a:ln>
        </p:spPr>
        <p:txBody>
          <a:bodyPr/>
          <a:lstStyle/>
          <a:p>
            <a:endParaRPr lang="el-GR"/>
          </a:p>
        </p:txBody>
      </p:sp>
      <p:sp>
        <p:nvSpPr>
          <p:cNvPr id="60430" name="Freeform 14"/>
          <p:cNvSpPr>
            <a:spLocks/>
          </p:cNvSpPr>
          <p:nvPr/>
        </p:nvSpPr>
        <p:spPr bwMode="auto">
          <a:xfrm rot="-149859">
            <a:off x="6483350" y="4014788"/>
            <a:ext cx="441325" cy="666750"/>
          </a:xfrm>
          <a:custGeom>
            <a:avLst/>
            <a:gdLst/>
            <a:ahLst/>
            <a:cxnLst>
              <a:cxn ang="0">
                <a:pos x="82" y="19"/>
              </a:cxn>
              <a:cxn ang="0">
                <a:pos x="57" y="68"/>
              </a:cxn>
              <a:cxn ang="0">
                <a:pos x="43" y="103"/>
              </a:cxn>
              <a:cxn ang="0">
                <a:pos x="9" y="177"/>
              </a:cxn>
              <a:cxn ang="0">
                <a:pos x="2" y="227"/>
              </a:cxn>
              <a:cxn ang="0">
                <a:pos x="0" y="254"/>
              </a:cxn>
              <a:cxn ang="0">
                <a:pos x="5" y="268"/>
              </a:cxn>
              <a:cxn ang="0">
                <a:pos x="12" y="275"/>
              </a:cxn>
              <a:cxn ang="0">
                <a:pos x="21" y="279"/>
              </a:cxn>
              <a:cxn ang="0">
                <a:pos x="36" y="277"/>
              </a:cxn>
              <a:cxn ang="0">
                <a:pos x="52" y="264"/>
              </a:cxn>
              <a:cxn ang="0">
                <a:pos x="82" y="236"/>
              </a:cxn>
              <a:cxn ang="0">
                <a:pos x="98" y="218"/>
              </a:cxn>
              <a:cxn ang="0">
                <a:pos x="116" y="184"/>
              </a:cxn>
              <a:cxn ang="0">
                <a:pos x="136" y="150"/>
              </a:cxn>
              <a:cxn ang="0">
                <a:pos x="184" y="62"/>
              </a:cxn>
              <a:cxn ang="0">
                <a:pos x="177" y="50"/>
              </a:cxn>
              <a:cxn ang="0">
                <a:pos x="173" y="39"/>
              </a:cxn>
              <a:cxn ang="0">
                <a:pos x="163" y="7"/>
              </a:cxn>
              <a:cxn ang="0">
                <a:pos x="157" y="0"/>
              </a:cxn>
              <a:cxn ang="0">
                <a:pos x="145" y="0"/>
              </a:cxn>
              <a:cxn ang="0">
                <a:pos x="134" y="7"/>
              </a:cxn>
              <a:cxn ang="0">
                <a:pos x="102" y="21"/>
              </a:cxn>
              <a:cxn ang="0">
                <a:pos x="89" y="23"/>
              </a:cxn>
              <a:cxn ang="0">
                <a:pos x="82" y="19"/>
              </a:cxn>
            </a:cxnLst>
            <a:rect l="0" t="0" r="r" b="b"/>
            <a:pathLst>
              <a:path w="184" h="279">
                <a:moveTo>
                  <a:pt x="82" y="19"/>
                </a:moveTo>
                <a:lnTo>
                  <a:pt x="57" y="68"/>
                </a:lnTo>
                <a:lnTo>
                  <a:pt x="43" y="103"/>
                </a:lnTo>
                <a:lnTo>
                  <a:pt x="9" y="177"/>
                </a:lnTo>
                <a:lnTo>
                  <a:pt x="2" y="227"/>
                </a:lnTo>
                <a:lnTo>
                  <a:pt x="0" y="254"/>
                </a:lnTo>
                <a:lnTo>
                  <a:pt x="5" y="268"/>
                </a:lnTo>
                <a:lnTo>
                  <a:pt x="12" y="275"/>
                </a:lnTo>
                <a:lnTo>
                  <a:pt x="21" y="279"/>
                </a:lnTo>
                <a:lnTo>
                  <a:pt x="36" y="277"/>
                </a:lnTo>
                <a:lnTo>
                  <a:pt x="52" y="264"/>
                </a:lnTo>
                <a:lnTo>
                  <a:pt x="82" y="236"/>
                </a:lnTo>
                <a:lnTo>
                  <a:pt x="98" y="218"/>
                </a:lnTo>
                <a:lnTo>
                  <a:pt x="116" y="184"/>
                </a:lnTo>
                <a:lnTo>
                  <a:pt x="136" y="150"/>
                </a:lnTo>
                <a:lnTo>
                  <a:pt x="184" y="62"/>
                </a:lnTo>
                <a:lnTo>
                  <a:pt x="177" y="50"/>
                </a:lnTo>
                <a:lnTo>
                  <a:pt x="173" y="39"/>
                </a:lnTo>
                <a:lnTo>
                  <a:pt x="163" y="7"/>
                </a:lnTo>
                <a:lnTo>
                  <a:pt x="157" y="0"/>
                </a:lnTo>
                <a:lnTo>
                  <a:pt x="145" y="0"/>
                </a:lnTo>
                <a:lnTo>
                  <a:pt x="134" y="7"/>
                </a:lnTo>
                <a:lnTo>
                  <a:pt x="102" y="21"/>
                </a:lnTo>
                <a:lnTo>
                  <a:pt x="89" y="23"/>
                </a:lnTo>
                <a:lnTo>
                  <a:pt x="82" y="19"/>
                </a:lnTo>
                <a:close/>
              </a:path>
            </a:pathLst>
          </a:custGeom>
          <a:gradFill rotWithShape="0">
            <a:gsLst>
              <a:gs pos="0">
                <a:srgbClr val="FFFF66"/>
              </a:gs>
              <a:gs pos="100000">
                <a:srgbClr val="FFFFFF"/>
              </a:gs>
            </a:gsLst>
            <a:lin ang="0" scaled="1"/>
          </a:gradFill>
          <a:ln w="12700" cap="flat" cmpd="sng">
            <a:solidFill>
              <a:schemeClr val="bg2"/>
            </a:solidFill>
            <a:prstDash val="solid"/>
            <a:round/>
            <a:headEnd/>
            <a:tailEnd/>
          </a:ln>
        </p:spPr>
        <p:txBody>
          <a:bodyPr/>
          <a:lstStyle/>
          <a:p>
            <a:endParaRPr lang="el-GR"/>
          </a:p>
        </p:txBody>
      </p:sp>
      <p:sp>
        <p:nvSpPr>
          <p:cNvPr id="60431" name="Freeform 15"/>
          <p:cNvSpPr>
            <a:spLocks/>
          </p:cNvSpPr>
          <p:nvPr/>
        </p:nvSpPr>
        <p:spPr bwMode="auto">
          <a:xfrm rot="-149859">
            <a:off x="4670425" y="3516313"/>
            <a:ext cx="585788" cy="428625"/>
          </a:xfrm>
          <a:custGeom>
            <a:avLst/>
            <a:gdLst/>
            <a:ahLst/>
            <a:cxnLst>
              <a:cxn ang="0">
                <a:pos x="5" y="134"/>
              </a:cxn>
              <a:cxn ang="0">
                <a:pos x="2" y="89"/>
              </a:cxn>
              <a:cxn ang="0">
                <a:pos x="0" y="52"/>
              </a:cxn>
              <a:cxn ang="0">
                <a:pos x="5" y="30"/>
              </a:cxn>
              <a:cxn ang="0">
                <a:pos x="23" y="0"/>
              </a:cxn>
              <a:cxn ang="0">
                <a:pos x="52" y="0"/>
              </a:cxn>
              <a:cxn ang="0">
                <a:pos x="59" y="11"/>
              </a:cxn>
              <a:cxn ang="0">
                <a:pos x="39" y="59"/>
              </a:cxn>
              <a:cxn ang="0">
                <a:pos x="59" y="11"/>
              </a:cxn>
              <a:cxn ang="0">
                <a:pos x="68" y="5"/>
              </a:cxn>
              <a:cxn ang="0">
                <a:pos x="79" y="0"/>
              </a:cxn>
              <a:cxn ang="0">
                <a:pos x="102" y="2"/>
              </a:cxn>
              <a:cxn ang="0">
                <a:pos x="138" y="18"/>
              </a:cxn>
              <a:cxn ang="0">
                <a:pos x="150" y="41"/>
              </a:cxn>
              <a:cxn ang="0">
                <a:pos x="148" y="61"/>
              </a:cxn>
              <a:cxn ang="0">
                <a:pos x="138" y="89"/>
              </a:cxn>
              <a:cxn ang="0">
                <a:pos x="148" y="61"/>
              </a:cxn>
              <a:cxn ang="0">
                <a:pos x="150" y="41"/>
              </a:cxn>
              <a:cxn ang="0">
                <a:pos x="161" y="30"/>
              </a:cxn>
              <a:cxn ang="0">
                <a:pos x="188" y="27"/>
              </a:cxn>
              <a:cxn ang="0">
                <a:pos x="211" y="32"/>
              </a:cxn>
              <a:cxn ang="0">
                <a:pos x="234" y="36"/>
              </a:cxn>
              <a:cxn ang="0">
                <a:pos x="243" y="48"/>
              </a:cxn>
              <a:cxn ang="0">
                <a:pos x="245" y="84"/>
              </a:cxn>
              <a:cxn ang="0">
                <a:pos x="240" y="107"/>
              </a:cxn>
              <a:cxn ang="0">
                <a:pos x="213" y="145"/>
              </a:cxn>
              <a:cxn ang="0">
                <a:pos x="197" y="177"/>
              </a:cxn>
              <a:cxn ang="0">
                <a:pos x="154" y="179"/>
              </a:cxn>
              <a:cxn ang="0">
                <a:pos x="109" y="170"/>
              </a:cxn>
              <a:cxn ang="0">
                <a:pos x="57" y="157"/>
              </a:cxn>
              <a:cxn ang="0">
                <a:pos x="5" y="134"/>
              </a:cxn>
            </a:cxnLst>
            <a:rect l="0" t="0" r="r" b="b"/>
            <a:pathLst>
              <a:path w="245" h="179">
                <a:moveTo>
                  <a:pt x="5" y="134"/>
                </a:moveTo>
                <a:lnTo>
                  <a:pt x="2" y="89"/>
                </a:lnTo>
                <a:lnTo>
                  <a:pt x="0" y="52"/>
                </a:lnTo>
                <a:lnTo>
                  <a:pt x="5" y="30"/>
                </a:lnTo>
                <a:lnTo>
                  <a:pt x="23" y="0"/>
                </a:lnTo>
                <a:lnTo>
                  <a:pt x="52" y="0"/>
                </a:lnTo>
                <a:lnTo>
                  <a:pt x="59" y="11"/>
                </a:lnTo>
                <a:lnTo>
                  <a:pt x="39" y="59"/>
                </a:lnTo>
                <a:lnTo>
                  <a:pt x="59" y="11"/>
                </a:lnTo>
                <a:lnTo>
                  <a:pt x="68" y="5"/>
                </a:lnTo>
                <a:lnTo>
                  <a:pt x="79" y="0"/>
                </a:lnTo>
                <a:lnTo>
                  <a:pt x="102" y="2"/>
                </a:lnTo>
                <a:lnTo>
                  <a:pt x="138" y="18"/>
                </a:lnTo>
                <a:lnTo>
                  <a:pt x="150" y="41"/>
                </a:lnTo>
                <a:lnTo>
                  <a:pt x="148" y="61"/>
                </a:lnTo>
                <a:lnTo>
                  <a:pt x="138" y="89"/>
                </a:lnTo>
                <a:lnTo>
                  <a:pt x="148" y="61"/>
                </a:lnTo>
                <a:lnTo>
                  <a:pt x="150" y="41"/>
                </a:lnTo>
                <a:lnTo>
                  <a:pt x="161" y="30"/>
                </a:lnTo>
                <a:lnTo>
                  <a:pt x="188" y="27"/>
                </a:lnTo>
                <a:lnTo>
                  <a:pt x="211" y="32"/>
                </a:lnTo>
                <a:lnTo>
                  <a:pt x="234" y="36"/>
                </a:lnTo>
                <a:lnTo>
                  <a:pt x="243" y="48"/>
                </a:lnTo>
                <a:lnTo>
                  <a:pt x="245" y="84"/>
                </a:lnTo>
                <a:lnTo>
                  <a:pt x="240" y="107"/>
                </a:lnTo>
                <a:lnTo>
                  <a:pt x="213" y="145"/>
                </a:lnTo>
                <a:lnTo>
                  <a:pt x="197" y="177"/>
                </a:lnTo>
                <a:lnTo>
                  <a:pt x="154" y="179"/>
                </a:lnTo>
                <a:lnTo>
                  <a:pt x="109" y="170"/>
                </a:lnTo>
                <a:lnTo>
                  <a:pt x="57" y="157"/>
                </a:lnTo>
                <a:lnTo>
                  <a:pt x="5" y="134"/>
                </a:lnTo>
                <a:close/>
              </a:path>
            </a:pathLst>
          </a:custGeom>
          <a:solidFill>
            <a:schemeClr val="bg1"/>
          </a:solidFill>
          <a:ln w="12700" cap="flat" cmpd="sng">
            <a:solidFill>
              <a:schemeClr val="bg2"/>
            </a:solidFill>
            <a:prstDash val="solid"/>
            <a:round/>
            <a:headEnd/>
            <a:tailEnd/>
          </a:ln>
        </p:spPr>
        <p:txBody>
          <a:bodyPr/>
          <a:lstStyle/>
          <a:p>
            <a:endParaRPr lang="el-GR"/>
          </a:p>
        </p:txBody>
      </p:sp>
      <p:sp>
        <p:nvSpPr>
          <p:cNvPr id="60432" name="Freeform 16"/>
          <p:cNvSpPr>
            <a:spLocks/>
          </p:cNvSpPr>
          <p:nvPr/>
        </p:nvSpPr>
        <p:spPr bwMode="auto">
          <a:xfrm rot="-149859">
            <a:off x="4460875" y="3843338"/>
            <a:ext cx="703263" cy="817562"/>
          </a:xfrm>
          <a:custGeom>
            <a:avLst/>
            <a:gdLst/>
            <a:ahLst/>
            <a:cxnLst>
              <a:cxn ang="0">
                <a:pos x="294" y="43"/>
              </a:cxn>
              <a:cxn ang="0">
                <a:pos x="251" y="45"/>
              </a:cxn>
              <a:cxn ang="0">
                <a:pos x="206" y="36"/>
              </a:cxn>
              <a:cxn ang="0">
                <a:pos x="154" y="23"/>
              </a:cxn>
              <a:cxn ang="0">
                <a:pos x="102" y="0"/>
              </a:cxn>
              <a:cxn ang="0">
                <a:pos x="88" y="54"/>
              </a:cxn>
              <a:cxn ang="0">
                <a:pos x="47" y="138"/>
              </a:cxn>
              <a:cxn ang="0">
                <a:pos x="22" y="224"/>
              </a:cxn>
              <a:cxn ang="0">
                <a:pos x="0" y="265"/>
              </a:cxn>
              <a:cxn ang="0">
                <a:pos x="0" y="295"/>
              </a:cxn>
              <a:cxn ang="0">
                <a:pos x="9" y="304"/>
              </a:cxn>
              <a:cxn ang="0">
                <a:pos x="34" y="295"/>
              </a:cxn>
              <a:cxn ang="0">
                <a:pos x="54" y="277"/>
              </a:cxn>
              <a:cxn ang="0">
                <a:pos x="81" y="224"/>
              </a:cxn>
              <a:cxn ang="0">
                <a:pos x="172" y="118"/>
              </a:cxn>
              <a:cxn ang="0">
                <a:pos x="176" y="125"/>
              </a:cxn>
              <a:cxn ang="0">
                <a:pos x="183" y="145"/>
              </a:cxn>
              <a:cxn ang="0">
                <a:pos x="186" y="168"/>
              </a:cxn>
              <a:cxn ang="0">
                <a:pos x="179" y="202"/>
              </a:cxn>
              <a:cxn ang="0">
                <a:pos x="158" y="254"/>
              </a:cxn>
              <a:cxn ang="0">
                <a:pos x="140" y="286"/>
              </a:cxn>
              <a:cxn ang="0">
                <a:pos x="129" y="317"/>
              </a:cxn>
              <a:cxn ang="0">
                <a:pos x="140" y="338"/>
              </a:cxn>
              <a:cxn ang="0">
                <a:pos x="149" y="342"/>
              </a:cxn>
              <a:cxn ang="0">
                <a:pos x="174" y="333"/>
              </a:cxn>
              <a:cxn ang="0">
                <a:pos x="215" y="290"/>
              </a:cxn>
              <a:cxn ang="0">
                <a:pos x="247" y="252"/>
              </a:cxn>
              <a:cxn ang="0">
                <a:pos x="258" y="231"/>
              </a:cxn>
              <a:cxn ang="0">
                <a:pos x="267" y="186"/>
              </a:cxn>
              <a:cxn ang="0">
                <a:pos x="267" y="129"/>
              </a:cxn>
              <a:cxn ang="0">
                <a:pos x="276" y="93"/>
              </a:cxn>
              <a:cxn ang="0">
                <a:pos x="294" y="43"/>
              </a:cxn>
            </a:cxnLst>
            <a:rect l="0" t="0" r="r" b="b"/>
            <a:pathLst>
              <a:path w="294" h="342">
                <a:moveTo>
                  <a:pt x="294" y="43"/>
                </a:moveTo>
                <a:lnTo>
                  <a:pt x="251" y="45"/>
                </a:lnTo>
                <a:lnTo>
                  <a:pt x="206" y="36"/>
                </a:lnTo>
                <a:lnTo>
                  <a:pt x="154" y="23"/>
                </a:lnTo>
                <a:lnTo>
                  <a:pt x="102" y="0"/>
                </a:lnTo>
                <a:lnTo>
                  <a:pt x="88" y="54"/>
                </a:lnTo>
                <a:lnTo>
                  <a:pt x="47" y="138"/>
                </a:lnTo>
                <a:lnTo>
                  <a:pt x="22" y="224"/>
                </a:lnTo>
                <a:lnTo>
                  <a:pt x="0" y="265"/>
                </a:lnTo>
                <a:lnTo>
                  <a:pt x="0" y="295"/>
                </a:lnTo>
                <a:lnTo>
                  <a:pt x="9" y="304"/>
                </a:lnTo>
                <a:lnTo>
                  <a:pt x="34" y="295"/>
                </a:lnTo>
                <a:lnTo>
                  <a:pt x="54" y="277"/>
                </a:lnTo>
                <a:lnTo>
                  <a:pt x="81" y="224"/>
                </a:lnTo>
                <a:lnTo>
                  <a:pt x="172" y="118"/>
                </a:lnTo>
                <a:lnTo>
                  <a:pt x="176" y="125"/>
                </a:lnTo>
                <a:lnTo>
                  <a:pt x="183" y="145"/>
                </a:lnTo>
                <a:lnTo>
                  <a:pt x="186" y="168"/>
                </a:lnTo>
                <a:lnTo>
                  <a:pt x="179" y="202"/>
                </a:lnTo>
                <a:lnTo>
                  <a:pt x="158" y="254"/>
                </a:lnTo>
                <a:lnTo>
                  <a:pt x="140" y="286"/>
                </a:lnTo>
                <a:lnTo>
                  <a:pt x="129" y="317"/>
                </a:lnTo>
                <a:lnTo>
                  <a:pt x="140" y="338"/>
                </a:lnTo>
                <a:lnTo>
                  <a:pt x="149" y="342"/>
                </a:lnTo>
                <a:lnTo>
                  <a:pt x="174" y="333"/>
                </a:lnTo>
                <a:lnTo>
                  <a:pt x="215" y="290"/>
                </a:lnTo>
                <a:lnTo>
                  <a:pt x="247" y="252"/>
                </a:lnTo>
                <a:lnTo>
                  <a:pt x="258" y="231"/>
                </a:lnTo>
                <a:lnTo>
                  <a:pt x="267" y="186"/>
                </a:lnTo>
                <a:lnTo>
                  <a:pt x="267" y="129"/>
                </a:lnTo>
                <a:lnTo>
                  <a:pt x="276" y="93"/>
                </a:lnTo>
                <a:lnTo>
                  <a:pt x="294" y="43"/>
                </a:lnTo>
                <a:close/>
              </a:path>
            </a:pathLst>
          </a:custGeom>
          <a:gradFill rotWithShape="0">
            <a:gsLst>
              <a:gs pos="0">
                <a:srgbClr val="FFFF66"/>
              </a:gs>
              <a:gs pos="100000">
                <a:srgbClr val="FFFFFF"/>
              </a:gs>
            </a:gsLst>
            <a:lin ang="0" scaled="1"/>
          </a:gradFill>
          <a:ln w="12700" cap="flat" cmpd="sng">
            <a:solidFill>
              <a:schemeClr val="bg2"/>
            </a:solidFill>
            <a:prstDash val="solid"/>
            <a:round/>
            <a:headEnd/>
            <a:tailEnd/>
          </a:ln>
        </p:spPr>
        <p:txBody>
          <a:bodyPr/>
          <a:lstStyle/>
          <a:p>
            <a:endParaRPr lang="el-GR"/>
          </a:p>
        </p:txBody>
      </p:sp>
      <p:sp>
        <p:nvSpPr>
          <p:cNvPr id="60433" name="Freeform 17"/>
          <p:cNvSpPr>
            <a:spLocks/>
          </p:cNvSpPr>
          <p:nvPr/>
        </p:nvSpPr>
        <p:spPr bwMode="auto">
          <a:xfrm rot="-149859">
            <a:off x="2152650" y="1833563"/>
            <a:ext cx="4670425" cy="3836987"/>
          </a:xfrm>
          <a:custGeom>
            <a:avLst/>
            <a:gdLst/>
            <a:ahLst/>
            <a:cxnLst>
              <a:cxn ang="0">
                <a:pos x="174" y="99"/>
              </a:cxn>
              <a:cxn ang="0">
                <a:pos x="146" y="44"/>
              </a:cxn>
              <a:cxn ang="0">
                <a:pos x="97" y="3"/>
              </a:cxn>
              <a:cxn ang="0">
                <a:pos x="26" y="25"/>
              </a:cxn>
              <a:cxn ang="0">
                <a:pos x="1" y="104"/>
              </a:cxn>
              <a:cxn ang="0">
                <a:pos x="26" y="174"/>
              </a:cxn>
              <a:cxn ang="0">
                <a:pos x="156" y="620"/>
              </a:cxn>
              <a:cxn ang="0">
                <a:pos x="212" y="843"/>
              </a:cxn>
              <a:cxn ang="0">
                <a:pos x="277" y="1010"/>
              </a:cxn>
              <a:cxn ang="0">
                <a:pos x="509" y="1121"/>
              </a:cxn>
              <a:cxn ang="0">
                <a:pos x="736" y="1179"/>
              </a:cxn>
              <a:cxn ang="0">
                <a:pos x="973" y="1289"/>
              </a:cxn>
              <a:cxn ang="0">
                <a:pos x="1187" y="1409"/>
              </a:cxn>
              <a:cxn ang="0">
                <a:pos x="1540" y="1567"/>
              </a:cxn>
              <a:cxn ang="0">
                <a:pos x="1837" y="1595"/>
              </a:cxn>
              <a:cxn ang="0">
                <a:pos x="1940" y="1512"/>
              </a:cxn>
              <a:cxn ang="0">
                <a:pos x="1912" y="1400"/>
              </a:cxn>
              <a:cxn ang="0">
                <a:pos x="1902" y="1275"/>
              </a:cxn>
              <a:cxn ang="0">
                <a:pos x="1940" y="1131"/>
              </a:cxn>
            </a:cxnLst>
            <a:rect l="0" t="0" r="r" b="b"/>
            <a:pathLst>
              <a:path w="1952" h="1604">
                <a:moveTo>
                  <a:pt x="174" y="99"/>
                </a:moveTo>
                <a:cubicBezTo>
                  <a:pt x="167" y="77"/>
                  <a:pt x="159" y="60"/>
                  <a:pt x="146" y="44"/>
                </a:cubicBezTo>
                <a:cubicBezTo>
                  <a:pt x="133" y="28"/>
                  <a:pt x="117" y="6"/>
                  <a:pt x="97" y="3"/>
                </a:cubicBezTo>
                <a:cubicBezTo>
                  <a:pt x="77" y="0"/>
                  <a:pt x="42" y="8"/>
                  <a:pt x="26" y="25"/>
                </a:cubicBezTo>
                <a:cubicBezTo>
                  <a:pt x="10" y="42"/>
                  <a:pt x="1" y="79"/>
                  <a:pt x="1" y="104"/>
                </a:cubicBezTo>
                <a:cubicBezTo>
                  <a:pt x="1" y="129"/>
                  <a:pt x="0" y="88"/>
                  <a:pt x="26" y="174"/>
                </a:cubicBezTo>
                <a:cubicBezTo>
                  <a:pt x="52" y="260"/>
                  <a:pt x="125" y="508"/>
                  <a:pt x="156" y="620"/>
                </a:cubicBezTo>
                <a:cubicBezTo>
                  <a:pt x="187" y="732"/>
                  <a:pt x="192" y="778"/>
                  <a:pt x="212" y="843"/>
                </a:cubicBezTo>
                <a:cubicBezTo>
                  <a:pt x="232" y="908"/>
                  <a:pt x="228" y="964"/>
                  <a:pt x="277" y="1010"/>
                </a:cubicBezTo>
                <a:cubicBezTo>
                  <a:pt x="326" y="1056"/>
                  <a:pt x="433" y="1093"/>
                  <a:pt x="509" y="1121"/>
                </a:cubicBezTo>
                <a:cubicBezTo>
                  <a:pt x="585" y="1149"/>
                  <a:pt x="659" y="1151"/>
                  <a:pt x="736" y="1179"/>
                </a:cubicBezTo>
                <a:cubicBezTo>
                  <a:pt x="813" y="1207"/>
                  <a:pt x="898" y="1251"/>
                  <a:pt x="973" y="1289"/>
                </a:cubicBezTo>
                <a:cubicBezTo>
                  <a:pt x="1048" y="1327"/>
                  <a:pt x="1093" y="1363"/>
                  <a:pt x="1187" y="1409"/>
                </a:cubicBezTo>
                <a:cubicBezTo>
                  <a:pt x="1281" y="1455"/>
                  <a:pt x="1432" y="1536"/>
                  <a:pt x="1540" y="1567"/>
                </a:cubicBezTo>
                <a:cubicBezTo>
                  <a:pt x="1648" y="1598"/>
                  <a:pt x="1770" y="1604"/>
                  <a:pt x="1837" y="1595"/>
                </a:cubicBezTo>
                <a:cubicBezTo>
                  <a:pt x="1904" y="1586"/>
                  <a:pt x="1928" y="1544"/>
                  <a:pt x="1940" y="1512"/>
                </a:cubicBezTo>
                <a:cubicBezTo>
                  <a:pt x="1952" y="1480"/>
                  <a:pt x="1918" y="1439"/>
                  <a:pt x="1912" y="1400"/>
                </a:cubicBezTo>
                <a:cubicBezTo>
                  <a:pt x="1906" y="1361"/>
                  <a:pt x="1897" y="1320"/>
                  <a:pt x="1902" y="1275"/>
                </a:cubicBezTo>
                <a:cubicBezTo>
                  <a:pt x="1907" y="1230"/>
                  <a:pt x="1932" y="1161"/>
                  <a:pt x="1940" y="1131"/>
                </a:cubicBezTo>
              </a:path>
            </a:pathLst>
          </a:custGeom>
          <a:noFill/>
          <a:ln w="28575" cap="flat" cmpd="sng">
            <a:solidFill>
              <a:schemeClr val="tx2"/>
            </a:solidFill>
            <a:prstDash val="solid"/>
            <a:round/>
            <a:headEnd type="none" w="med" len="med"/>
            <a:tailEnd type="none" w="med" len="med"/>
          </a:ln>
          <a:effectLst/>
        </p:spPr>
        <p:txBody>
          <a:bodyPr/>
          <a:lstStyle/>
          <a:p>
            <a:endParaRPr lang="el-GR"/>
          </a:p>
        </p:txBody>
      </p:sp>
      <p:sp>
        <p:nvSpPr>
          <p:cNvPr id="60434" name="AutoShape 18"/>
          <p:cNvSpPr>
            <a:spLocks noChangeArrowheads="1"/>
          </p:cNvSpPr>
          <p:nvPr/>
        </p:nvSpPr>
        <p:spPr bwMode="auto">
          <a:xfrm rot="5400000">
            <a:off x="2017713" y="1717675"/>
            <a:ext cx="561975" cy="631825"/>
          </a:xfrm>
          <a:custGeom>
            <a:avLst/>
            <a:gdLst>
              <a:gd name="G0" fmla="+- 15136 0 0"/>
              <a:gd name="G1" fmla="+- 3355 0 0"/>
              <a:gd name="G2" fmla="+- 12158 0 3355"/>
              <a:gd name="G3" fmla="+- G2 0 3355"/>
              <a:gd name="G4" fmla="*/ G3 32768 32059"/>
              <a:gd name="G5" fmla="*/ G4 1 2"/>
              <a:gd name="G6" fmla="+- 21600 0 15136"/>
              <a:gd name="G7" fmla="*/ G6 3355 6079"/>
              <a:gd name="G8" fmla="+- G7 15136 0"/>
              <a:gd name="T0" fmla="*/ 15136 w 21600"/>
              <a:gd name="T1" fmla="*/ 0 h 21600"/>
              <a:gd name="T2" fmla="*/ 15136 w 21600"/>
              <a:gd name="T3" fmla="*/ 12158 h 21600"/>
              <a:gd name="T4" fmla="*/ 2784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36" y="0"/>
                </a:lnTo>
                <a:lnTo>
                  <a:pt x="15136" y="3355"/>
                </a:lnTo>
                <a:lnTo>
                  <a:pt x="12427" y="3355"/>
                </a:lnTo>
                <a:cubicBezTo>
                  <a:pt x="5564" y="3355"/>
                  <a:pt x="0" y="7296"/>
                  <a:pt x="0" y="12158"/>
                </a:cubicBezTo>
                <a:lnTo>
                  <a:pt x="0" y="21600"/>
                </a:lnTo>
                <a:lnTo>
                  <a:pt x="5568" y="21600"/>
                </a:lnTo>
                <a:lnTo>
                  <a:pt x="5568" y="12158"/>
                </a:lnTo>
                <a:cubicBezTo>
                  <a:pt x="5568" y="10305"/>
                  <a:pt x="8639" y="8803"/>
                  <a:pt x="12427" y="8803"/>
                </a:cubicBezTo>
                <a:lnTo>
                  <a:pt x="15136" y="8803"/>
                </a:lnTo>
                <a:lnTo>
                  <a:pt x="15136" y="12158"/>
                </a:lnTo>
                <a:close/>
              </a:path>
            </a:pathLst>
          </a:custGeom>
          <a:solidFill>
            <a:schemeClr val="accent1"/>
          </a:solidFill>
          <a:ln w="28575">
            <a:solidFill>
              <a:schemeClr val="bg2"/>
            </a:solidFill>
            <a:miter lim="800000"/>
            <a:headEnd/>
            <a:tailEnd/>
          </a:ln>
          <a:effectLst>
            <a:outerShdw dist="35921" dir="2700000" algn="ctr" rotWithShape="0">
              <a:schemeClr val="bg2"/>
            </a:outerShdw>
          </a:effectLst>
        </p:spPr>
        <p:txBody>
          <a:bodyPr wrap="none" anchor="ctr"/>
          <a:lstStyle/>
          <a:p>
            <a:endParaRPr lang="el-GR"/>
          </a:p>
        </p:txBody>
      </p:sp>
    </p:spTree>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Freeform 2"/>
          <p:cNvSpPr>
            <a:spLocks/>
          </p:cNvSpPr>
          <p:nvPr/>
        </p:nvSpPr>
        <p:spPr bwMode="auto">
          <a:xfrm>
            <a:off x="6332538" y="3609975"/>
            <a:ext cx="325437" cy="461963"/>
          </a:xfrm>
          <a:custGeom>
            <a:avLst/>
            <a:gdLst/>
            <a:ahLst/>
            <a:cxnLst>
              <a:cxn ang="0">
                <a:pos x="102" y="193"/>
              </a:cxn>
              <a:cxn ang="0">
                <a:pos x="115" y="168"/>
              </a:cxn>
              <a:cxn ang="0">
                <a:pos x="125" y="150"/>
              </a:cxn>
              <a:cxn ang="0">
                <a:pos x="129" y="136"/>
              </a:cxn>
              <a:cxn ang="0">
                <a:pos x="136" y="88"/>
              </a:cxn>
              <a:cxn ang="0">
                <a:pos x="134" y="27"/>
              </a:cxn>
              <a:cxn ang="0">
                <a:pos x="131" y="11"/>
              </a:cxn>
              <a:cxn ang="0">
                <a:pos x="122" y="2"/>
              </a:cxn>
              <a:cxn ang="0">
                <a:pos x="111" y="0"/>
              </a:cxn>
              <a:cxn ang="0">
                <a:pos x="100" y="11"/>
              </a:cxn>
              <a:cxn ang="0">
                <a:pos x="95" y="32"/>
              </a:cxn>
              <a:cxn ang="0">
                <a:pos x="88" y="48"/>
              </a:cxn>
              <a:cxn ang="0">
                <a:pos x="75" y="68"/>
              </a:cxn>
              <a:cxn ang="0">
                <a:pos x="57" y="82"/>
              </a:cxn>
              <a:cxn ang="0">
                <a:pos x="29" y="102"/>
              </a:cxn>
              <a:cxn ang="0">
                <a:pos x="16" y="111"/>
              </a:cxn>
              <a:cxn ang="0">
                <a:pos x="9" y="125"/>
              </a:cxn>
              <a:cxn ang="0">
                <a:pos x="0" y="150"/>
              </a:cxn>
              <a:cxn ang="0">
                <a:pos x="7" y="154"/>
              </a:cxn>
              <a:cxn ang="0">
                <a:pos x="20" y="152"/>
              </a:cxn>
              <a:cxn ang="0">
                <a:pos x="52" y="138"/>
              </a:cxn>
              <a:cxn ang="0">
                <a:pos x="63" y="131"/>
              </a:cxn>
              <a:cxn ang="0">
                <a:pos x="75" y="131"/>
              </a:cxn>
              <a:cxn ang="0">
                <a:pos x="81" y="138"/>
              </a:cxn>
              <a:cxn ang="0">
                <a:pos x="91" y="170"/>
              </a:cxn>
              <a:cxn ang="0">
                <a:pos x="95" y="181"/>
              </a:cxn>
              <a:cxn ang="0">
                <a:pos x="102" y="193"/>
              </a:cxn>
            </a:cxnLst>
            <a:rect l="0" t="0" r="r" b="b"/>
            <a:pathLst>
              <a:path w="136" h="193">
                <a:moveTo>
                  <a:pt x="102" y="193"/>
                </a:moveTo>
                <a:lnTo>
                  <a:pt x="115" y="168"/>
                </a:lnTo>
                <a:lnTo>
                  <a:pt x="125" y="150"/>
                </a:lnTo>
                <a:lnTo>
                  <a:pt x="129" y="136"/>
                </a:lnTo>
                <a:lnTo>
                  <a:pt x="136" y="88"/>
                </a:lnTo>
                <a:lnTo>
                  <a:pt x="134" y="27"/>
                </a:lnTo>
                <a:lnTo>
                  <a:pt x="131" y="11"/>
                </a:lnTo>
                <a:lnTo>
                  <a:pt x="122" y="2"/>
                </a:lnTo>
                <a:lnTo>
                  <a:pt x="111" y="0"/>
                </a:lnTo>
                <a:lnTo>
                  <a:pt x="100" y="11"/>
                </a:lnTo>
                <a:lnTo>
                  <a:pt x="95" y="32"/>
                </a:lnTo>
                <a:lnTo>
                  <a:pt x="88" y="48"/>
                </a:lnTo>
                <a:lnTo>
                  <a:pt x="75" y="68"/>
                </a:lnTo>
                <a:lnTo>
                  <a:pt x="57" y="82"/>
                </a:lnTo>
                <a:lnTo>
                  <a:pt x="29" y="102"/>
                </a:lnTo>
                <a:lnTo>
                  <a:pt x="16" y="111"/>
                </a:lnTo>
                <a:lnTo>
                  <a:pt x="9" y="125"/>
                </a:lnTo>
                <a:lnTo>
                  <a:pt x="0" y="150"/>
                </a:lnTo>
                <a:lnTo>
                  <a:pt x="7" y="154"/>
                </a:lnTo>
                <a:lnTo>
                  <a:pt x="20" y="152"/>
                </a:lnTo>
                <a:lnTo>
                  <a:pt x="52" y="138"/>
                </a:lnTo>
                <a:lnTo>
                  <a:pt x="63" y="131"/>
                </a:lnTo>
                <a:lnTo>
                  <a:pt x="75" y="131"/>
                </a:lnTo>
                <a:lnTo>
                  <a:pt x="81" y="138"/>
                </a:lnTo>
                <a:lnTo>
                  <a:pt x="91" y="170"/>
                </a:lnTo>
                <a:lnTo>
                  <a:pt x="95" y="181"/>
                </a:lnTo>
                <a:lnTo>
                  <a:pt x="102" y="193"/>
                </a:lnTo>
                <a:close/>
              </a:path>
            </a:pathLst>
          </a:custGeom>
          <a:noFill/>
          <a:ln w="28575" cap="flat" cmpd="sng">
            <a:solidFill>
              <a:srgbClr val="33CC33"/>
            </a:solidFill>
            <a:prstDash val="sysDot"/>
            <a:round/>
            <a:headEnd/>
            <a:tailEnd/>
          </a:ln>
        </p:spPr>
        <p:txBody>
          <a:bodyPr/>
          <a:lstStyle/>
          <a:p>
            <a:endParaRPr lang="el-GR"/>
          </a:p>
        </p:txBody>
      </p:sp>
      <p:sp>
        <p:nvSpPr>
          <p:cNvPr id="61443" name="Freeform 3"/>
          <p:cNvSpPr>
            <a:spLocks/>
          </p:cNvSpPr>
          <p:nvPr/>
        </p:nvSpPr>
        <p:spPr bwMode="auto">
          <a:xfrm>
            <a:off x="6135688" y="3924300"/>
            <a:ext cx="439737" cy="666750"/>
          </a:xfrm>
          <a:custGeom>
            <a:avLst/>
            <a:gdLst/>
            <a:ahLst/>
            <a:cxnLst>
              <a:cxn ang="0">
                <a:pos x="82" y="19"/>
              </a:cxn>
              <a:cxn ang="0">
                <a:pos x="57" y="68"/>
              </a:cxn>
              <a:cxn ang="0">
                <a:pos x="43" y="103"/>
              </a:cxn>
              <a:cxn ang="0">
                <a:pos x="9" y="177"/>
              </a:cxn>
              <a:cxn ang="0">
                <a:pos x="2" y="227"/>
              </a:cxn>
              <a:cxn ang="0">
                <a:pos x="0" y="254"/>
              </a:cxn>
              <a:cxn ang="0">
                <a:pos x="5" y="268"/>
              </a:cxn>
              <a:cxn ang="0">
                <a:pos x="12" y="275"/>
              </a:cxn>
              <a:cxn ang="0">
                <a:pos x="21" y="279"/>
              </a:cxn>
              <a:cxn ang="0">
                <a:pos x="36" y="277"/>
              </a:cxn>
              <a:cxn ang="0">
                <a:pos x="52" y="264"/>
              </a:cxn>
              <a:cxn ang="0">
                <a:pos x="82" y="236"/>
              </a:cxn>
              <a:cxn ang="0">
                <a:pos x="98" y="218"/>
              </a:cxn>
              <a:cxn ang="0">
                <a:pos x="116" y="184"/>
              </a:cxn>
              <a:cxn ang="0">
                <a:pos x="136" y="150"/>
              </a:cxn>
              <a:cxn ang="0">
                <a:pos x="184" y="62"/>
              </a:cxn>
              <a:cxn ang="0">
                <a:pos x="177" y="50"/>
              </a:cxn>
              <a:cxn ang="0">
                <a:pos x="173" y="39"/>
              </a:cxn>
              <a:cxn ang="0">
                <a:pos x="163" y="7"/>
              </a:cxn>
              <a:cxn ang="0">
                <a:pos x="157" y="0"/>
              </a:cxn>
              <a:cxn ang="0">
                <a:pos x="145" y="0"/>
              </a:cxn>
              <a:cxn ang="0">
                <a:pos x="134" y="7"/>
              </a:cxn>
              <a:cxn ang="0">
                <a:pos x="102" y="21"/>
              </a:cxn>
              <a:cxn ang="0">
                <a:pos x="89" y="23"/>
              </a:cxn>
              <a:cxn ang="0">
                <a:pos x="82" y="19"/>
              </a:cxn>
            </a:cxnLst>
            <a:rect l="0" t="0" r="r" b="b"/>
            <a:pathLst>
              <a:path w="184" h="279">
                <a:moveTo>
                  <a:pt x="82" y="19"/>
                </a:moveTo>
                <a:lnTo>
                  <a:pt x="57" y="68"/>
                </a:lnTo>
                <a:lnTo>
                  <a:pt x="43" y="103"/>
                </a:lnTo>
                <a:lnTo>
                  <a:pt x="9" y="177"/>
                </a:lnTo>
                <a:lnTo>
                  <a:pt x="2" y="227"/>
                </a:lnTo>
                <a:lnTo>
                  <a:pt x="0" y="254"/>
                </a:lnTo>
                <a:lnTo>
                  <a:pt x="5" y="268"/>
                </a:lnTo>
                <a:lnTo>
                  <a:pt x="12" y="275"/>
                </a:lnTo>
                <a:lnTo>
                  <a:pt x="21" y="279"/>
                </a:lnTo>
                <a:lnTo>
                  <a:pt x="36" y="277"/>
                </a:lnTo>
                <a:lnTo>
                  <a:pt x="52" y="264"/>
                </a:lnTo>
                <a:lnTo>
                  <a:pt x="82" y="236"/>
                </a:lnTo>
                <a:lnTo>
                  <a:pt x="98" y="218"/>
                </a:lnTo>
                <a:lnTo>
                  <a:pt x="116" y="184"/>
                </a:lnTo>
                <a:lnTo>
                  <a:pt x="136" y="150"/>
                </a:lnTo>
                <a:lnTo>
                  <a:pt x="184" y="62"/>
                </a:lnTo>
                <a:lnTo>
                  <a:pt x="177" y="50"/>
                </a:lnTo>
                <a:lnTo>
                  <a:pt x="173" y="39"/>
                </a:lnTo>
                <a:lnTo>
                  <a:pt x="163" y="7"/>
                </a:lnTo>
                <a:lnTo>
                  <a:pt x="157" y="0"/>
                </a:lnTo>
                <a:lnTo>
                  <a:pt x="145" y="0"/>
                </a:lnTo>
                <a:lnTo>
                  <a:pt x="134" y="7"/>
                </a:lnTo>
                <a:lnTo>
                  <a:pt x="102" y="21"/>
                </a:lnTo>
                <a:lnTo>
                  <a:pt x="89" y="23"/>
                </a:lnTo>
                <a:lnTo>
                  <a:pt x="82" y="19"/>
                </a:lnTo>
                <a:close/>
              </a:path>
            </a:pathLst>
          </a:custGeom>
          <a:noFill/>
          <a:ln w="28575" cap="flat" cmpd="sng">
            <a:solidFill>
              <a:srgbClr val="33CC33"/>
            </a:solidFill>
            <a:prstDash val="sysDot"/>
            <a:round/>
            <a:headEnd/>
            <a:tailEnd/>
          </a:ln>
        </p:spPr>
        <p:txBody>
          <a:bodyPr/>
          <a:lstStyle/>
          <a:p>
            <a:endParaRPr lang="el-GR"/>
          </a:p>
        </p:txBody>
      </p:sp>
      <p:sp>
        <p:nvSpPr>
          <p:cNvPr id="61444" name="Freeform 4"/>
          <p:cNvSpPr>
            <a:spLocks/>
          </p:cNvSpPr>
          <p:nvPr/>
        </p:nvSpPr>
        <p:spPr bwMode="auto">
          <a:xfrm>
            <a:off x="4351338" y="3349625"/>
            <a:ext cx="585787" cy="428625"/>
          </a:xfrm>
          <a:custGeom>
            <a:avLst/>
            <a:gdLst/>
            <a:ahLst/>
            <a:cxnLst>
              <a:cxn ang="0">
                <a:pos x="5" y="134"/>
              </a:cxn>
              <a:cxn ang="0">
                <a:pos x="2" y="89"/>
              </a:cxn>
              <a:cxn ang="0">
                <a:pos x="0" y="52"/>
              </a:cxn>
              <a:cxn ang="0">
                <a:pos x="5" y="30"/>
              </a:cxn>
              <a:cxn ang="0">
                <a:pos x="23" y="0"/>
              </a:cxn>
              <a:cxn ang="0">
                <a:pos x="52" y="0"/>
              </a:cxn>
              <a:cxn ang="0">
                <a:pos x="59" y="11"/>
              </a:cxn>
              <a:cxn ang="0">
                <a:pos x="39" y="59"/>
              </a:cxn>
              <a:cxn ang="0">
                <a:pos x="59" y="11"/>
              </a:cxn>
              <a:cxn ang="0">
                <a:pos x="68" y="5"/>
              </a:cxn>
              <a:cxn ang="0">
                <a:pos x="79" y="0"/>
              </a:cxn>
              <a:cxn ang="0">
                <a:pos x="102" y="2"/>
              </a:cxn>
              <a:cxn ang="0">
                <a:pos x="138" y="18"/>
              </a:cxn>
              <a:cxn ang="0">
                <a:pos x="150" y="41"/>
              </a:cxn>
              <a:cxn ang="0">
                <a:pos x="148" y="61"/>
              </a:cxn>
              <a:cxn ang="0">
                <a:pos x="138" y="89"/>
              </a:cxn>
              <a:cxn ang="0">
                <a:pos x="148" y="61"/>
              </a:cxn>
              <a:cxn ang="0">
                <a:pos x="150" y="41"/>
              </a:cxn>
              <a:cxn ang="0">
                <a:pos x="161" y="30"/>
              </a:cxn>
              <a:cxn ang="0">
                <a:pos x="188" y="27"/>
              </a:cxn>
              <a:cxn ang="0">
                <a:pos x="211" y="32"/>
              </a:cxn>
              <a:cxn ang="0">
                <a:pos x="234" y="36"/>
              </a:cxn>
              <a:cxn ang="0">
                <a:pos x="243" y="48"/>
              </a:cxn>
              <a:cxn ang="0">
                <a:pos x="245" y="84"/>
              </a:cxn>
              <a:cxn ang="0">
                <a:pos x="240" y="107"/>
              </a:cxn>
              <a:cxn ang="0">
                <a:pos x="213" y="145"/>
              </a:cxn>
              <a:cxn ang="0">
                <a:pos x="197" y="177"/>
              </a:cxn>
              <a:cxn ang="0">
                <a:pos x="154" y="179"/>
              </a:cxn>
              <a:cxn ang="0">
                <a:pos x="109" y="170"/>
              </a:cxn>
              <a:cxn ang="0">
                <a:pos x="57" y="157"/>
              </a:cxn>
              <a:cxn ang="0">
                <a:pos x="5" y="134"/>
              </a:cxn>
            </a:cxnLst>
            <a:rect l="0" t="0" r="r" b="b"/>
            <a:pathLst>
              <a:path w="245" h="179">
                <a:moveTo>
                  <a:pt x="5" y="134"/>
                </a:moveTo>
                <a:lnTo>
                  <a:pt x="2" y="89"/>
                </a:lnTo>
                <a:lnTo>
                  <a:pt x="0" y="52"/>
                </a:lnTo>
                <a:lnTo>
                  <a:pt x="5" y="30"/>
                </a:lnTo>
                <a:lnTo>
                  <a:pt x="23" y="0"/>
                </a:lnTo>
                <a:lnTo>
                  <a:pt x="52" y="0"/>
                </a:lnTo>
                <a:lnTo>
                  <a:pt x="59" y="11"/>
                </a:lnTo>
                <a:lnTo>
                  <a:pt x="39" y="59"/>
                </a:lnTo>
                <a:lnTo>
                  <a:pt x="59" y="11"/>
                </a:lnTo>
                <a:lnTo>
                  <a:pt x="68" y="5"/>
                </a:lnTo>
                <a:lnTo>
                  <a:pt x="79" y="0"/>
                </a:lnTo>
                <a:lnTo>
                  <a:pt x="102" y="2"/>
                </a:lnTo>
                <a:lnTo>
                  <a:pt x="138" y="18"/>
                </a:lnTo>
                <a:lnTo>
                  <a:pt x="150" y="41"/>
                </a:lnTo>
                <a:lnTo>
                  <a:pt x="148" y="61"/>
                </a:lnTo>
                <a:lnTo>
                  <a:pt x="138" y="89"/>
                </a:lnTo>
                <a:lnTo>
                  <a:pt x="148" y="61"/>
                </a:lnTo>
                <a:lnTo>
                  <a:pt x="150" y="41"/>
                </a:lnTo>
                <a:lnTo>
                  <a:pt x="161" y="30"/>
                </a:lnTo>
                <a:lnTo>
                  <a:pt x="188" y="27"/>
                </a:lnTo>
                <a:lnTo>
                  <a:pt x="211" y="32"/>
                </a:lnTo>
                <a:lnTo>
                  <a:pt x="234" y="36"/>
                </a:lnTo>
                <a:lnTo>
                  <a:pt x="243" y="48"/>
                </a:lnTo>
                <a:lnTo>
                  <a:pt x="245" y="84"/>
                </a:lnTo>
                <a:lnTo>
                  <a:pt x="240" y="107"/>
                </a:lnTo>
                <a:lnTo>
                  <a:pt x="213" y="145"/>
                </a:lnTo>
                <a:lnTo>
                  <a:pt x="197" y="177"/>
                </a:lnTo>
                <a:lnTo>
                  <a:pt x="154" y="179"/>
                </a:lnTo>
                <a:lnTo>
                  <a:pt x="109" y="170"/>
                </a:lnTo>
                <a:lnTo>
                  <a:pt x="57" y="157"/>
                </a:lnTo>
                <a:lnTo>
                  <a:pt x="5" y="134"/>
                </a:lnTo>
                <a:close/>
              </a:path>
            </a:pathLst>
          </a:custGeom>
          <a:noFill/>
          <a:ln w="28575" cap="flat" cmpd="sng">
            <a:solidFill>
              <a:srgbClr val="33CC33"/>
            </a:solidFill>
            <a:prstDash val="sysDot"/>
            <a:round/>
            <a:headEnd/>
            <a:tailEnd/>
          </a:ln>
        </p:spPr>
        <p:txBody>
          <a:bodyPr/>
          <a:lstStyle/>
          <a:p>
            <a:endParaRPr lang="el-GR"/>
          </a:p>
        </p:txBody>
      </p:sp>
      <p:sp>
        <p:nvSpPr>
          <p:cNvPr id="61445" name="Freeform 5"/>
          <p:cNvSpPr>
            <a:spLocks/>
          </p:cNvSpPr>
          <p:nvPr/>
        </p:nvSpPr>
        <p:spPr bwMode="auto">
          <a:xfrm>
            <a:off x="4119563" y="3670300"/>
            <a:ext cx="703262" cy="817563"/>
          </a:xfrm>
          <a:custGeom>
            <a:avLst/>
            <a:gdLst/>
            <a:ahLst/>
            <a:cxnLst>
              <a:cxn ang="0">
                <a:pos x="294" y="43"/>
              </a:cxn>
              <a:cxn ang="0">
                <a:pos x="251" y="45"/>
              </a:cxn>
              <a:cxn ang="0">
                <a:pos x="206" y="36"/>
              </a:cxn>
              <a:cxn ang="0">
                <a:pos x="154" y="23"/>
              </a:cxn>
              <a:cxn ang="0">
                <a:pos x="102" y="0"/>
              </a:cxn>
              <a:cxn ang="0">
                <a:pos x="88" y="54"/>
              </a:cxn>
              <a:cxn ang="0">
                <a:pos x="47" y="138"/>
              </a:cxn>
              <a:cxn ang="0">
                <a:pos x="22" y="224"/>
              </a:cxn>
              <a:cxn ang="0">
                <a:pos x="0" y="265"/>
              </a:cxn>
              <a:cxn ang="0">
                <a:pos x="0" y="295"/>
              </a:cxn>
              <a:cxn ang="0">
                <a:pos x="9" y="304"/>
              </a:cxn>
              <a:cxn ang="0">
                <a:pos x="34" y="295"/>
              </a:cxn>
              <a:cxn ang="0">
                <a:pos x="54" y="277"/>
              </a:cxn>
              <a:cxn ang="0">
                <a:pos x="81" y="224"/>
              </a:cxn>
              <a:cxn ang="0">
                <a:pos x="172" y="118"/>
              </a:cxn>
              <a:cxn ang="0">
                <a:pos x="176" y="125"/>
              </a:cxn>
              <a:cxn ang="0">
                <a:pos x="183" y="145"/>
              </a:cxn>
              <a:cxn ang="0">
                <a:pos x="186" y="168"/>
              </a:cxn>
              <a:cxn ang="0">
                <a:pos x="179" y="202"/>
              </a:cxn>
              <a:cxn ang="0">
                <a:pos x="158" y="254"/>
              </a:cxn>
              <a:cxn ang="0">
                <a:pos x="140" y="286"/>
              </a:cxn>
              <a:cxn ang="0">
                <a:pos x="129" y="317"/>
              </a:cxn>
              <a:cxn ang="0">
                <a:pos x="140" y="338"/>
              </a:cxn>
              <a:cxn ang="0">
                <a:pos x="149" y="342"/>
              </a:cxn>
              <a:cxn ang="0">
                <a:pos x="174" y="333"/>
              </a:cxn>
              <a:cxn ang="0">
                <a:pos x="215" y="290"/>
              </a:cxn>
              <a:cxn ang="0">
                <a:pos x="247" y="252"/>
              </a:cxn>
              <a:cxn ang="0">
                <a:pos x="258" y="231"/>
              </a:cxn>
              <a:cxn ang="0">
                <a:pos x="267" y="186"/>
              </a:cxn>
              <a:cxn ang="0">
                <a:pos x="267" y="129"/>
              </a:cxn>
              <a:cxn ang="0">
                <a:pos x="276" y="93"/>
              </a:cxn>
              <a:cxn ang="0">
                <a:pos x="294" y="43"/>
              </a:cxn>
            </a:cxnLst>
            <a:rect l="0" t="0" r="r" b="b"/>
            <a:pathLst>
              <a:path w="294" h="342">
                <a:moveTo>
                  <a:pt x="294" y="43"/>
                </a:moveTo>
                <a:lnTo>
                  <a:pt x="251" y="45"/>
                </a:lnTo>
                <a:lnTo>
                  <a:pt x="206" y="36"/>
                </a:lnTo>
                <a:lnTo>
                  <a:pt x="154" y="23"/>
                </a:lnTo>
                <a:lnTo>
                  <a:pt x="102" y="0"/>
                </a:lnTo>
                <a:lnTo>
                  <a:pt x="88" y="54"/>
                </a:lnTo>
                <a:lnTo>
                  <a:pt x="47" y="138"/>
                </a:lnTo>
                <a:lnTo>
                  <a:pt x="22" y="224"/>
                </a:lnTo>
                <a:lnTo>
                  <a:pt x="0" y="265"/>
                </a:lnTo>
                <a:lnTo>
                  <a:pt x="0" y="295"/>
                </a:lnTo>
                <a:lnTo>
                  <a:pt x="9" y="304"/>
                </a:lnTo>
                <a:lnTo>
                  <a:pt x="34" y="295"/>
                </a:lnTo>
                <a:lnTo>
                  <a:pt x="54" y="277"/>
                </a:lnTo>
                <a:lnTo>
                  <a:pt x="81" y="224"/>
                </a:lnTo>
                <a:lnTo>
                  <a:pt x="172" y="118"/>
                </a:lnTo>
                <a:lnTo>
                  <a:pt x="176" y="125"/>
                </a:lnTo>
                <a:lnTo>
                  <a:pt x="183" y="145"/>
                </a:lnTo>
                <a:lnTo>
                  <a:pt x="186" y="168"/>
                </a:lnTo>
                <a:lnTo>
                  <a:pt x="179" y="202"/>
                </a:lnTo>
                <a:lnTo>
                  <a:pt x="158" y="254"/>
                </a:lnTo>
                <a:lnTo>
                  <a:pt x="140" y="286"/>
                </a:lnTo>
                <a:lnTo>
                  <a:pt x="129" y="317"/>
                </a:lnTo>
                <a:lnTo>
                  <a:pt x="140" y="338"/>
                </a:lnTo>
                <a:lnTo>
                  <a:pt x="149" y="342"/>
                </a:lnTo>
                <a:lnTo>
                  <a:pt x="174" y="333"/>
                </a:lnTo>
                <a:lnTo>
                  <a:pt x="215" y="290"/>
                </a:lnTo>
                <a:lnTo>
                  <a:pt x="247" y="252"/>
                </a:lnTo>
                <a:lnTo>
                  <a:pt x="258" y="231"/>
                </a:lnTo>
                <a:lnTo>
                  <a:pt x="267" y="186"/>
                </a:lnTo>
                <a:lnTo>
                  <a:pt x="267" y="129"/>
                </a:lnTo>
                <a:lnTo>
                  <a:pt x="276" y="93"/>
                </a:lnTo>
                <a:lnTo>
                  <a:pt x="294" y="43"/>
                </a:lnTo>
                <a:close/>
              </a:path>
            </a:pathLst>
          </a:custGeom>
          <a:noFill/>
          <a:ln w="28575" cap="flat" cmpd="sng">
            <a:solidFill>
              <a:srgbClr val="33CC33"/>
            </a:solidFill>
            <a:prstDash val="sysDot"/>
            <a:round/>
            <a:headEnd/>
            <a:tailEnd/>
          </a:ln>
        </p:spPr>
        <p:txBody>
          <a:bodyPr/>
          <a:lstStyle/>
          <a:p>
            <a:endParaRPr lang="el-GR"/>
          </a:p>
        </p:txBody>
      </p:sp>
      <p:sp>
        <p:nvSpPr>
          <p:cNvPr id="61446" name="Freeform 6"/>
          <p:cNvSpPr>
            <a:spLocks/>
          </p:cNvSpPr>
          <p:nvPr/>
        </p:nvSpPr>
        <p:spPr bwMode="auto">
          <a:xfrm>
            <a:off x="1833563" y="1646238"/>
            <a:ext cx="4668837" cy="3836987"/>
          </a:xfrm>
          <a:custGeom>
            <a:avLst/>
            <a:gdLst/>
            <a:ahLst/>
            <a:cxnLst>
              <a:cxn ang="0">
                <a:pos x="174" y="99"/>
              </a:cxn>
              <a:cxn ang="0">
                <a:pos x="146" y="44"/>
              </a:cxn>
              <a:cxn ang="0">
                <a:pos x="97" y="3"/>
              </a:cxn>
              <a:cxn ang="0">
                <a:pos x="26" y="25"/>
              </a:cxn>
              <a:cxn ang="0">
                <a:pos x="1" y="104"/>
              </a:cxn>
              <a:cxn ang="0">
                <a:pos x="26" y="174"/>
              </a:cxn>
              <a:cxn ang="0">
                <a:pos x="156" y="620"/>
              </a:cxn>
              <a:cxn ang="0">
                <a:pos x="212" y="843"/>
              </a:cxn>
              <a:cxn ang="0">
                <a:pos x="277" y="1010"/>
              </a:cxn>
              <a:cxn ang="0">
                <a:pos x="509" y="1121"/>
              </a:cxn>
              <a:cxn ang="0">
                <a:pos x="736" y="1179"/>
              </a:cxn>
              <a:cxn ang="0">
                <a:pos x="973" y="1289"/>
              </a:cxn>
              <a:cxn ang="0">
                <a:pos x="1187" y="1409"/>
              </a:cxn>
              <a:cxn ang="0">
                <a:pos x="1540" y="1567"/>
              </a:cxn>
              <a:cxn ang="0">
                <a:pos x="1837" y="1595"/>
              </a:cxn>
              <a:cxn ang="0">
                <a:pos x="1940" y="1512"/>
              </a:cxn>
              <a:cxn ang="0">
                <a:pos x="1912" y="1400"/>
              </a:cxn>
              <a:cxn ang="0">
                <a:pos x="1902" y="1275"/>
              </a:cxn>
              <a:cxn ang="0">
                <a:pos x="1940" y="1131"/>
              </a:cxn>
            </a:cxnLst>
            <a:rect l="0" t="0" r="r" b="b"/>
            <a:pathLst>
              <a:path w="1952" h="1604">
                <a:moveTo>
                  <a:pt x="174" y="99"/>
                </a:moveTo>
                <a:cubicBezTo>
                  <a:pt x="167" y="77"/>
                  <a:pt x="159" y="60"/>
                  <a:pt x="146" y="44"/>
                </a:cubicBezTo>
                <a:cubicBezTo>
                  <a:pt x="133" y="28"/>
                  <a:pt x="117" y="6"/>
                  <a:pt x="97" y="3"/>
                </a:cubicBezTo>
                <a:cubicBezTo>
                  <a:pt x="77" y="0"/>
                  <a:pt x="42" y="8"/>
                  <a:pt x="26" y="25"/>
                </a:cubicBezTo>
                <a:cubicBezTo>
                  <a:pt x="10" y="42"/>
                  <a:pt x="1" y="79"/>
                  <a:pt x="1" y="104"/>
                </a:cubicBezTo>
                <a:cubicBezTo>
                  <a:pt x="1" y="129"/>
                  <a:pt x="0" y="88"/>
                  <a:pt x="26" y="174"/>
                </a:cubicBezTo>
                <a:cubicBezTo>
                  <a:pt x="52" y="260"/>
                  <a:pt x="125" y="508"/>
                  <a:pt x="156" y="620"/>
                </a:cubicBezTo>
                <a:cubicBezTo>
                  <a:pt x="187" y="732"/>
                  <a:pt x="192" y="778"/>
                  <a:pt x="212" y="843"/>
                </a:cubicBezTo>
                <a:cubicBezTo>
                  <a:pt x="232" y="908"/>
                  <a:pt x="228" y="964"/>
                  <a:pt x="277" y="1010"/>
                </a:cubicBezTo>
                <a:cubicBezTo>
                  <a:pt x="326" y="1056"/>
                  <a:pt x="433" y="1093"/>
                  <a:pt x="509" y="1121"/>
                </a:cubicBezTo>
                <a:cubicBezTo>
                  <a:pt x="585" y="1149"/>
                  <a:pt x="659" y="1151"/>
                  <a:pt x="736" y="1179"/>
                </a:cubicBezTo>
                <a:cubicBezTo>
                  <a:pt x="813" y="1207"/>
                  <a:pt x="898" y="1251"/>
                  <a:pt x="973" y="1289"/>
                </a:cubicBezTo>
                <a:cubicBezTo>
                  <a:pt x="1048" y="1327"/>
                  <a:pt x="1093" y="1363"/>
                  <a:pt x="1187" y="1409"/>
                </a:cubicBezTo>
                <a:cubicBezTo>
                  <a:pt x="1281" y="1455"/>
                  <a:pt x="1432" y="1536"/>
                  <a:pt x="1540" y="1567"/>
                </a:cubicBezTo>
                <a:cubicBezTo>
                  <a:pt x="1648" y="1598"/>
                  <a:pt x="1770" y="1604"/>
                  <a:pt x="1837" y="1595"/>
                </a:cubicBezTo>
                <a:cubicBezTo>
                  <a:pt x="1904" y="1586"/>
                  <a:pt x="1928" y="1544"/>
                  <a:pt x="1940" y="1512"/>
                </a:cubicBezTo>
                <a:cubicBezTo>
                  <a:pt x="1952" y="1480"/>
                  <a:pt x="1918" y="1439"/>
                  <a:pt x="1912" y="1400"/>
                </a:cubicBezTo>
                <a:cubicBezTo>
                  <a:pt x="1906" y="1361"/>
                  <a:pt x="1897" y="1320"/>
                  <a:pt x="1902" y="1275"/>
                </a:cubicBezTo>
                <a:cubicBezTo>
                  <a:pt x="1907" y="1230"/>
                  <a:pt x="1932" y="1161"/>
                  <a:pt x="1940" y="1131"/>
                </a:cubicBezTo>
              </a:path>
            </a:pathLst>
          </a:custGeom>
          <a:noFill/>
          <a:ln w="28575" cap="flat" cmpd="sng">
            <a:solidFill>
              <a:srgbClr val="33CC33"/>
            </a:solidFill>
            <a:prstDash val="sysDot"/>
            <a:round/>
            <a:headEnd type="none" w="med" len="med"/>
            <a:tailEnd type="none" w="med" len="med"/>
          </a:ln>
          <a:effectLst/>
        </p:spPr>
        <p:txBody>
          <a:bodyPr/>
          <a:lstStyle/>
          <a:p>
            <a:endParaRPr lang="el-GR"/>
          </a:p>
        </p:txBody>
      </p:sp>
      <p:sp>
        <p:nvSpPr>
          <p:cNvPr id="61447" name="Freeform 7"/>
          <p:cNvSpPr>
            <a:spLocks/>
          </p:cNvSpPr>
          <p:nvPr/>
        </p:nvSpPr>
        <p:spPr bwMode="auto">
          <a:xfrm>
            <a:off x="1655763" y="1498600"/>
            <a:ext cx="1284287" cy="415925"/>
          </a:xfrm>
          <a:custGeom>
            <a:avLst/>
            <a:gdLst/>
            <a:ahLst/>
            <a:cxnLst>
              <a:cxn ang="0">
                <a:pos x="0" y="79"/>
              </a:cxn>
              <a:cxn ang="0">
                <a:pos x="48" y="26"/>
              </a:cxn>
              <a:cxn ang="0">
                <a:pos x="139" y="2"/>
              </a:cxn>
              <a:cxn ang="0">
                <a:pos x="216" y="16"/>
              </a:cxn>
              <a:cxn ang="0">
                <a:pos x="259" y="64"/>
              </a:cxn>
              <a:cxn ang="0">
                <a:pos x="292" y="108"/>
              </a:cxn>
              <a:cxn ang="0">
                <a:pos x="350" y="165"/>
              </a:cxn>
              <a:cxn ang="0">
                <a:pos x="427" y="165"/>
              </a:cxn>
              <a:cxn ang="0">
                <a:pos x="489" y="127"/>
              </a:cxn>
              <a:cxn ang="0">
                <a:pos x="537" y="79"/>
              </a:cxn>
            </a:cxnLst>
            <a:rect l="0" t="0" r="r" b="b"/>
            <a:pathLst>
              <a:path w="537" h="174">
                <a:moveTo>
                  <a:pt x="0" y="79"/>
                </a:moveTo>
                <a:cubicBezTo>
                  <a:pt x="12" y="59"/>
                  <a:pt x="25" y="39"/>
                  <a:pt x="48" y="26"/>
                </a:cubicBezTo>
                <a:cubicBezTo>
                  <a:pt x="71" y="13"/>
                  <a:pt x="111" y="4"/>
                  <a:pt x="139" y="2"/>
                </a:cubicBezTo>
                <a:cubicBezTo>
                  <a:pt x="167" y="0"/>
                  <a:pt x="196" y="6"/>
                  <a:pt x="216" y="16"/>
                </a:cubicBezTo>
                <a:cubicBezTo>
                  <a:pt x="236" y="26"/>
                  <a:pt x="246" y="49"/>
                  <a:pt x="259" y="64"/>
                </a:cubicBezTo>
                <a:cubicBezTo>
                  <a:pt x="272" y="79"/>
                  <a:pt x="277" y="91"/>
                  <a:pt x="292" y="108"/>
                </a:cubicBezTo>
                <a:cubicBezTo>
                  <a:pt x="307" y="125"/>
                  <a:pt x="328" y="156"/>
                  <a:pt x="350" y="165"/>
                </a:cubicBezTo>
                <a:cubicBezTo>
                  <a:pt x="372" y="174"/>
                  <a:pt x="404" y="171"/>
                  <a:pt x="427" y="165"/>
                </a:cubicBezTo>
                <a:cubicBezTo>
                  <a:pt x="450" y="159"/>
                  <a:pt x="471" y="141"/>
                  <a:pt x="489" y="127"/>
                </a:cubicBezTo>
                <a:cubicBezTo>
                  <a:pt x="507" y="113"/>
                  <a:pt x="522" y="96"/>
                  <a:pt x="537" y="79"/>
                </a:cubicBezTo>
              </a:path>
            </a:pathLst>
          </a:custGeom>
          <a:noFill/>
          <a:ln w="28575" cap="flat" cmpd="sng">
            <a:solidFill>
              <a:srgbClr val="33CC33"/>
            </a:solidFill>
            <a:prstDash val="solid"/>
            <a:round/>
            <a:headEnd type="none" w="med" len="med"/>
            <a:tailEnd type="none" w="med" len="med"/>
          </a:ln>
          <a:effectLst/>
        </p:spPr>
        <p:txBody>
          <a:bodyPr/>
          <a:lstStyle/>
          <a:p>
            <a:endParaRPr lang="el-GR"/>
          </a:p>
        </p:txBody>
      </p:sp>
      <p:sp>
        <p:nvSpPr>
          <p:cNvPr id="61448" name="Freeform 8"/>
          <p:cNvSpPr>
            <a:spLocks/>
          </p:cNvSpPr>
          <p:nvPr/>
        </p:nvSpPr>
        <p:spPr bwMode="auto">
          <a:xfrm rot="-149859">
            <a:off x="2152650" y="1833563"/>
            <a:ext cx="4670425" cy="3836987"/>
          </a:xfrm>
          <a:custGeom>
            <a:avLst/>
            <a:gdLst/>
            <a:ahLst/>
            <a:cxnLst>
              <a:cxn ang="0">
                <a:pos x="174" y="99"/>
              </a:cxn>
              <a:cxn ang="0">
                <a:pos x="146" y="44"/>
              </a:cxn>
              <a:cxn ang="0">
                <a:pos x="97" y="3"/>
              </a:cxn>
              <a:cxn ang="0">
                <a:pos x="26" y="25"/>
              </a:cxn>
              <a:cxn ang="0">
                <a:pos x="1" y="104"/>
              </a:cxn>
              <a:cxn ang="0">
                <a:pos x="26" y="174"/>
              </a:cxn>
              <a:cxn ang="0">
                <a:pos x="156" y="620"/>
              </a:cxn>
              <a:cxn ang="0">
                <a:pos x="212" y="843"/>
              </a:cxn>
              <a:cxn ang="0">
                <a:pos x="277" y="1010"/>
              </a:cxn>
              <a:cxn ang="0">
                <a:pos x="509" y="1121"/>
              </a:cxn>
              <a:cxn ang="0">
                <a:pos x="736" y="1179"/>
              </a:cxn>
              <a:cxn ang="0">
                <a:pos x="973" y="1289"/>
              </a:cxn>
              <a:cxn ang="0">
                <a:pos x="1187" y="1409"/>
              </a:cxn>
              <a:cxn ang="0">
                <a:pos x="1540" y="1567"/>
              </a:cxn>
              <a:cxn ang="0">
                <a:pos x="1837" y="1595"/>
              </a:cxn>
              <a:cxn ang="0">
                <a:pos x="1940" y="1512"/>
              </a:cxn>
              <a:cxn ang="0">
                <a:pos x="1912" y="1400"/>
              </a:cxn>
              <a:cxn ang="0">
                <a:pos x="1902" y="1275"/>
              </a:cxn>
              <a:cxn ang="0">
                <a:pos x="1940" y="1131"/>
              </a:cxn>
            </a:cxnLst>
            <a:rect l="0" t="0" r="r" b="b"/>
            <a:pathLst>
              <a:path w="1952" h="1604">
                <a:moveTo>
                  <a:pt x="174" y="99"/>
                </a:moveTo>
                <a:cubicBezTo>
                  <a:pt x="167" y="77"/>
                  <a:pt x="159" y="60"/>
                  <a:pt x="146" y="44"/>
                </a:cubicBezTo>
                <a:cubicBezTo>
                  <a:pt x="133" y="28"/>
                  <a:pt x="117" y="6"/>
                  <a:pt x="97" y="3"/>
                </a:cubicBezTo>
                <a:cubicBezTo>
                  <a:pt x="77" y="0"/>
                  <a:pt x="42" y="8"/>
                  <a:pt x="26" y="25"/>
                </a:cubicBezTo>
                <a:cubicBezTo>
                  <a:pt x="10" y="42"/>
                  <a:pt x="1" y="79"/>
                  <a:pt x="1" y="104"/>
                </a:cubicBezTo>
                <a:cubicBezTo>
                  <a:pt x="1" y="129"/>
                  <a:pt x="0" y="88"/>
                  <a:pt x="26" y="174"/>
                </a:cubicBezTo>
                <a:cubicBezTo>
                  <a:pt x="52" y="260"/>
                  <a:pt x="125" y="508"/>
                  <a:pt x="156" y="620"/>
                </a:cubicBezTo>
                <a:cubicBezTo>
                  <a:pt x="187" y="732"/>
                  <a:pt x="192" y="778"/>
                  <a:pt x="212" y="843"/>
                </a:cubicBezTo>
                <a:cubicBezTo>
                  <a:pt x="232" y="908"/>
                  <a:pt x="228" y="964"/>
                  <a:pt x="277" y="1010"/>
                </a:cubicBezTo>
                <a:cubicBezTo>
                  <a:pt x="326" y="1056"/>
                  <a:pt x="433" y="1093"/>
                  <a:pt x="509" y="1121"/>
                </a:cubicBezTo>
                <a:cubicBezTo>
                  <a:pt x="585" y="1149"/>
                  <a:pt x="659" y="1151"/>
                  <a:pt x="736" y="1179"/>
                </a:cubicBezTo>
                <a:cubicBezTo>
                  <a:pt x="813" y="1207"/>
                  <a:pt x="898" y="1251"/>
                  <a:pt x="973" y="1289"/>
                </a:cubicBezTo>
                <a:cubicBezTo>
                  <a:pt x="1048" y="1327"/>
                  <a:pt x="1093" y="1363"/>
                  <a:pt x="1187" y="1409"/>
                </a:cubicBezTo>
                <a:cubicBezTo>
                  <a:pt x="1281" y="1455"/>
                  <a:pt x="1432" y="1536"/>
                  <a:pt x="1540" y="1567"/>
                </a:cubicBezTo>
                <a:cubicBezTo>
                  <a:pt x="1648" y="1598"/>
                  <a:pt x="1770" y="1604"/>
                  <a:pt x="1837" y="1595"/>
                </a:cubicBezTo>
                <a:cubicBezTo>
                  <a:pt x="1904" y="1586"/>
                  <a:pt x="1928" y="1544"/>
                  <a:pt x="1940" y="1512"/>
                </a:cubicBezTo>
                <a:cubicBezTo>
                  <a:pt x="1952" y="1480"/>
                  <a:pt x="1918" y="1439"/>
                  <a:pt x="1912" y="1400"/>
                </a:cubicBezTo>
                <a:cubicBezTo>
                  <a:pt x="1906" y="1361"/>
                  <a:pt x="1897" y="1320"/>
                  <a:pt x="1902" y="1275"/>
                </a:cubicBezTo>
                <a:cubicBezTo>
                  <a:pt x="1907" y="1230"/>
                  <a:pt x="1932" y="1161"/>
                  <a:pt x="1940" y="1131"/>
                </a:cubicBezTo>
              </a:path>
            </a:pathLst>
          </a:custGeom>
          <a:noFill/>
          <a:ln w="28575" cap="flat" cmpd="sng">
            <a:solidFill>
              <a:schemeClr val="tx2"/>
            </a:solidFill>
            <a:prstDash val="solid"/>
            <a:round/>
            <a:headEnd type="none" w="med" len="med"/>
            <a:tailEnd type="none" w="med" len="med"/>
          </a:ln>
          <a:effectLst/>
        </p:spPr>
        <p:txBody>
          <a:bodyPr/>
          <a:lstStyle/>
          <a:p>
            <a:endParaRPr lang="el-GR"/>
          </a:p>
        </p:txBody>
      </p:sp>
      <p:sp>
        <p:nvSpPr>
          <p:cNvPr id="61449" name="AutoShape 9"/>
          <p:cNvSpPr>
            <a:spLocks noChangeArrowheads="1"/>
          </p:cNvSpPr>
          <p:nvPr/>
        </p:nvSpPr>
        <p:spPr bwMode="auto">
          <a:xfrm rot="5400000">
            <a:off x="2017713" y="1717675"/>
            <a:ext cx="561975" cy="631825"/>
          </a:xfrm>
          <a:custGeom>
            <a:avLst/>
            <a:gdLst>
              <a:gd name="G0" fmla="+- 15136 0 0"/>
              <a:gd name="G1" fmla="+- 3355 0 0"/>
              <a:gd name="G2" fmla="+- 12158 0 3355"/>
              <a:gd name="G3" fmla="+- G2 0 3355"/>
              <a:gd name="G4" fmla="*/ G3 32768 32059"/>
              <a:gd name="G5" fmla="*/ G4 1 2"/>
              <a:gd name="G6" fmla="+- 21600 0 15136"/>
              <a:gd name="G7" fmla="*/ G6 3355 6079"/>
              <a:gd name="G8" fmla="+- G7 15136 0"/>
              <a:gd name="T0" fmla="*/ 15136 w 21600"/>
              <a:gd name="T1" fmla="*/ 0 h 21600"/>
              <a:gd name="T2" fmla="*/ 15136 w 21600"/>
              <a:gd name="T3" fmla="*/ 12158 h 21600"/>
              <a:gd name="T4" fmla="*/ 2784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36" y="0"/>
                </a:lnTo>
                <a:lnTo>
                  <a:pt x="15136" y="3355"/>
                </a:lnTo>
                <a:lnTo>
                  <a:pt x="12427" y="3355"/>
                </a:lnTo>
                <a:cubicBezTo>
                  <a:pt x="5564" y="3355"/>
                  <a:pt x="0" y="7296"/>
                  <a:pt x="0" y="12158"/>
                </a:cubicBezTo>
                <a:lnTo>
                  <a:pt x="0" y="21600"/>
                </a:lnTo>
                <a:lnTo>
                  <a:pt x="5568" y="21600"/>
                </a:lnTo>
                <a:lnTo>
                  <a:pt x="5568" y="12158"/>
                </a:lnTo>
                <a:cubicBezTo>
                  <a:pt x="5568" y="10305"/>
                  <a:pt x="8639" y="8803"/>
                  <a:pt x="12427" y="8803"/>
                </a:cubicBezTo>
                <a:lnTo>
                  <a:pt x="15136" y="8803"/>
                </a:lnTo>
                <a:lnTo>
                  <a:pt x="15136" y="12158"/>
                </a:lnTo>
                <a:close/>
              </a:path>
            </a:pathLst>
          </a:custGeom>
          <a:solidFill>
            <a:schemeClr val="accent1"/>
          </a:solidFill>
          <a:ln w="19050">
            <a:solidFill>
              <a:schemeClr val="bg2"/>
            </a:solidFill>
            <a:miter lim="800000"/>
            <a:headEnd/>
            <a:tailEnd/>
          </a:ln>
          <a:effectLst>
            <a:outerShdw dist="35921" dir="2700000" algn="ctr" rotWithShape="0">
              <a:schemeClr val="bg2"/>
            </a:outerShdw>
          </a:effectLst>
        </p:spPr>
        <p:txBody>
          <a:bodyPr wrap="none" anchor="ctr"/>
          <a:lstStyle/>
          <a:p>
            <a:endParaRPr lang="el-GR"/>
          </a:p>
        </p:txBody>
      </p:sp>
      <p:sp>
        <p:nvSpPr>
          <p:cNvPr id="61450" name="AutoShape 10"/>
          <p:cNvSpPr>
            <a:spLocks noChangeArrowheads="1"/>
          </p:cNvSpPr>
          <p:nvPr/>
        </p:nvSpPr>
        <p:spPr bwMode="auto">
          <a:xfrm>
            <a:off x="5308600" y="3584575"/>
            <a:ext cx="368300" cy="560388"/>
          </a:xfrm>
          <a:prstGeom prst="upArrow">
            <a:avLst>
              <a:gd name="adj1" fmla="val 50000"/>
              <a:gd name="adj2" fmla="val 38039"/>
            </a:avLst>
          </a:prstGeom>
          <a:solidFill>
            <a:schemeClr val="accent1"/>
          </a:solidFill>
          <a:ln w="19050">
            <a:solidFill>
              <a:schemeClr val="bg2"/>
            </a:solidFill>
            <a:miter lim="800000"/>
            <a:headEnd/>
            <a:tailEnd/>
          </a:ln>
          <a:effectLst>
            <a:outerShdw dist="35921" dir="2700000" algn="ctr" rotWithShape="0">
              <a:schemeClr val="bg2"/>
            </a:outerShdw>
          </a:effectLst>
        </p:spPr>
        <p:txBody>
          <a:bodyPr wrap="none" anchor="ctr"/>
          <a:lstStyle/>
          <a:p>
            <a:endParaRPr lang="el-GR"/>
          </a:p>
        </p:txBody>
      </p:sp>
      <p:sp>
        <p:nvSpPr>
          <p:cNvPr id="61451" name="AutoShape 11"/>
          <p:cNvSpPr>
            <a:spLocks noChangeArrowheads="1"/>
          </p:cNvSpPr>
          <p:nvPr/>
        </p:nvSpPr>
        <p:spPr bwMode="auto">
          <a:xfrm flipV="1">
            <a:off x="5283200" y="2835275"/>
            <a:ext cx="368300" cy="560388"/>
          </a:xfrm>
          <a:prstGeom prst="upArrow">
            <a:avLst>
              <a:gd name="adj1" fmla="val 50000"/>
              <a:gd name="adj2" fmla="val 38039"/>
            </a:avLst>
          </a:prstGeom>
          <a:solidFill>
            <a:schemeClr val="accent1"/>
          </a:solidFill>
          <a:ln w="19050">
            <a:solidFill>
              <a:schemeClr val="bg2"/>
            </a:solidFill>
            <a:miter lim="800000"/>
            <a:headEnd/>
            <a:tailEnd/>
          </a:ln>
          <a:effectLst>
            <a:outerShdw dist="35921" dir="2700000" algn="ctr" rotWithShape="0">
              <a:schemeClr val="bg2"/>
            </a:outerShdw>
          </a:effectLst>
        </p:spPr>
        <p:txBody>
          <a:bodyPr wrap="none" anchor="ctr"/>
          <a:lstStyle/>
          <a:p>
            <a:endParaRPr lang="el-GR"/>
          </a:p>
        </p:txBody>
      </p:sp>
      <p:sp>
        <p:nvSpPr>
          <p:cNvPr id="61452" name="Freeform 12"/>
          <p:cNvSpPr>
            <a:spLocks/>
          </p:cNvSpPr>
          <p:nvPr/>
        </p:nvSpPr>
        <p:spPr bwMode="auto">
          <a:xfrm>
            <a:off x="6705600" y="3163888"/>
            <a:ext cx="401638" cy="563562"/>
          </a:xfrm>
          <a:custGeom>
            <a:avLst/>
            <a:gdLst/>
            <a:ahLst/>
            <a:cxnLst>
              <a:cxn ang="0">
                <a:pos x="3" y="55"/>
              </a:cxn>
              <a:cxn ang="0">
                <a:pos x="0" y="68"/>
              </a:cxn>
              <a:cxn ang="0">
                <a:pos x="12" y="91"/>
              </a:cxn>
              <a:cxn ang="0">
                <a:pos x="32" y="109"/>
              </a:cxn>
              <a:cxn ang="0">
                <a:pos x="53" y="125"/>
              </a:cxn>
              <a:cxn ang="0">
                <a:pos x="80" y="152"/>
              </a:cxn>
              <a:cxn ang="0">
                <a:pos x="100" y="179"/>
              </a:cxn>
              <a:cxn ang="0">
                <a:pos x="105" y="198"/>
              </a:cxn>
              <a:cxn ang="0">
                <a:pos x="118" y="213"/>
              </a:cxn>
              <a:cxn ang="0">
                <a:pos x="141" y="234"/>
              </a:cxn>
              <a:cxn ang="0">
                <a:pos x="152" y="236"/>
              </a:cxn>
              <a:cxn ang="0">
                <a:pos x="157" y="232"/>
              </a:cxn>
              <a:cxn ang="0">
                <a:pos x="164" y="193"/>
              </a:cxn>
              <a:cxn ang="0">
                <a:pos x="168" y="145"/>
              </a:cxn>
              <a:cxn ang="0">
                <a:pos x="166" y="98"/>
              </a:cxn>
              <a:cxn ang="0">
                <a:pos x="155" y="62"/>
              </a:cxn>
              <a:cxn ang="0">
                <a:pos x="146" y="34"/>
              </a:cxn>
              <a:cxn ang="0">
                <a:pos x="132" y="14"/>
              </a:cxn>
              <a:cxn ang="0">
                <a:pos x="116" y="0"/>
              </a:cxn>
              <a:cxn ang="0">
                <a:pos x="109" y="7"/>
              </a:cxn>
              <a:cxn ang="0">
                <a:pos x="102" y="25"/>
              </a:cxn>
              <a:cxn ang="0">
                <a:pos x="100" y="55"/>
              </a:cxn>
              <a:cxn ang="0">
                <a:pos x="91" y="68"/>
              </a:cxn>
              <a:cxn ang="0">
                <a:pos x="84" y="75"/>
              </a:cxn>
              <a:cxn ang="0">
                <a:pos x="66" y="77"/>
              </a:cxn>
              <a:cxn ang="0">
                <a:pos x="46" y="66"/>
              </a:cxn>
              <a:cxn ang="0">
                <a:pos x="30" y="55"/>
              </a:cxn>
              <a:cxn ang="0">
                <a:pos x="14" y="52"/>
              </a:cxn>
              <a:cxn ang="0">
                <a:pos x="3" y="55"/>
              </a:cxn>
            </a:cxnLst>
            <a:rect l="0" t="0" r="r" b="b"/>
            <a:pathLst>
              <a:path w="168" h="236">
                <a:moveTo>
                  <a:pt x="3" y="55"/>
                </a:moveTo>
                <a:lnTo>
                  <a:pt x="0" y="68"/>
                </a:lnTo>
                <a:lnTo>
                  <a:pt x="12" y="91"/>
                </a:lnTo>
                <a:lnTo>
                  <a:pt x="32" y="109"/>
                </a:lnTo>
                <a:lnTo>
                  <a:pt x="53" y="125"/>
                </a:lnTo>
                <a:lnTo>
                  <a:pt x="80" y="152"/>
                </a:lnTo>
                <a:lnTo>
                  <a:pt x="100" y="179"/>
                </a:lnTo>
                <a:lnTo>
                  <a:pt x="105" y="198"/>
                </a:lnTo>
                <a:lnTo>
                  <a:pt x="118" y="213"/>
                </a:lnTo>
                <a:lnTo>
                  <a:pt x="141" y="234"/>
                </a:lnTo>
                <a:lnTo>
                  <a:pt x="152" y="236"/>
                </a:lnTo>
                <a:lnTo>
                  <a:pt x="157" y="232"/>
                </a:lnTo>
                <a:lnTo>
                  <a:pt x="164" y="193"/>
                </a:lnTo>
                <a:lnTo>
                  <a:pt x="168" y="145"/>
                </a:lnTo>
                <a:lnTo>
                  <a:pt x="166" y="98"/>
                </a:lnTo>
                <a:lnTo>
                  <a:pt x="155" y="62"/>
                </a:lnTo>
                <a:lnTo>
                  <a:pt x="146" y="34"/>
                </a:lnTo>
                <a:lnTo>
                  <a:pt x="132" y="14"/>
                </a:lnTo>
                <a:lnTo>
                  <a:pt x="116" y="0"/>
                </a:lnTo>
                <a:lnTo>
                  <a:pt x="109" y="7"/>
                </a:lnTo>
                <a:lnTo>
                  <a:pt x="102" y="25"/>
                </a:lnTo>
                <a:lnTo>
                  <a:pt x="100" y="55"/>
                </a:lnTo>
                <a:lnTo>
                  <a:pt x="91" y="68"/>
                </a:lnTo>
                <a:lnTo>
                  <a:pt x="84" y="75"/>
                </a:lnTo>
                <a:lnTo>
                  <a:pt x="66" y="77"/>
                </a:lnTo>
                <a:lnTo>
                  <a:pt x="46" y="66"/>
                </a:lnTo>
                <a:lnTo>
                  <a:pt x="30" y="55"/>
                </a:lnTo>
                <a:lnTo>
                  <a:pt x="14" y="52"/>
                </a:lnTo>
                <a:lnTo>
                  <a:pt x="3" y="55"/>
                </a:lnTo>
                <a:close/>
              </a:path>
            </a:pathLst>
          </a:custGeom>
          <a:solidFill>
            <a:schemeClr val="bg1"/>
          </a:solidFill>
          <a:ln w="12700" cap="flat" cmpd="sng">
            <a:solidFill>
              <a:schemeClr val="bg2"/>
            </a:solidFill>
            <a:prstDash val="solid"/>
            <a:round/>
            <a:headEnd/>
            <a:tailEnd/>
          </a:ln>
        </p:spPr>
        <p:txBody>
          <a:bodyPr/>
          <a:lstStyle/>
          <a:p>
            <a:endParaRPr lang="el-GR"/>
          </a:p>
        </p:txBody>
      </p:sp>
      <p:sp>
        <p:nvSpPr>
          <p:cNvPr id="61453" name="Freeform 13"/>
          <p:cNvSpPr>
            <a:spLocks/>
          </p:cNvSpPr>
          <p:nvPr/>
        </p:nvSpPr>
        <p:spPr bwMode="auto">
          <a:xfrm>
            <a:off x="6542088" y="2611438"/>
            <a:ext cx="441325" cy="736600"/>
          </a:xfrm>
          <a:custGeom>
            <a:avLst/>
            <a:gdLst/>
            <a:ahLst/>
            <a:cxnLst>
              <a:cxn ang="0">
                <a:pos x="184" y="231"/>
              </a:cxn>
              <a:cxn ang="0">
                <a:pos x="164" y="190"/>
              </a:cxn>
              <a:cxn ang="0">
                <a:pos x="132" y="134"/>
              </a:cxn>
              <a:cxn ang="0">
                <a:pos x="107" y="95"/>
              </a:cxn>
              <a:cxn ang="0">
                <a:pos x="82" y="59"/>
              </a:cxn>
              <a:cxn ang="0">
                <a:pos x="46" y="23"/>
              </a:cxn>
              <a:cxn ang="0">
                <a:pos x="21" y="2"/>
              </a:cxn>
              <a:cxn ang="0">
                <a:pos x="12" y="0"/>
              </a:cxn>
              <a:cxn ang="0">
                <a:pos x="3" y="11"/>
              </a:cxn>
              <a:cxn ang="0">
                <a:pos x="0" y="57"/>
              </a:cxn>
              <a:cxn ang="0">
                <a:pos x="9" y="116"/>
              </a:cxn>
              <a:cxn ang="0">
                <a:pos x="21" y="161"/>
              </a:cxn>
              <a:cxn ang="0">
                <a:pos x="37" y="206"/>
              </a:cxn>
              <a:cxn ang="0">
                <a:pos x="62" y="263"/>
              </a:cxn>
              <a:cxn ang="0">
                <a:pos x="71" y="286"/>
              </a:cxn>
              <a:cxn ang="0">
                <a:pos x="82" y="283"/>
              </a:cxn>
              <a:cxn ang="0">
                <a:pos x="98" y="286"/>
              </a:cxn>
              <a:cxn ang="0">
                <a:pos x="114" y="297"/>
              </a:cxn>
              <a:cxn ang="0">
                <a:pos x="134" y="308"/>
              </a:cxn>
              <a:cxn ang="0">
                <a:pos x="152" y="306"/>
              </a:cxn>
              <a:cxn ang="0">
                <a:pos x="159" y="299"/>
              </a:cxn>
              <a:cxn ang="0">
                <a:pos x="168" y="286"/>
              </a:cxn>
              <a:cxn ang="0">
                <a:pos x="170" y="256"/>
              </a:cxn>
              <a:cxn ang="0">
                <a:pos x="177" y="238"/>
              </a:cxn>
              <a:cxn ang="0">
                <a:pos x="184" y="231"/>
              </a:cxn>
            </a:cxnLst>
            <a:rect l="0" t="0" r="r" b="b"/>
            <a:pathLst>
              <a:path w="184" h="308">
                <a:moveTo>
                  <a:pt x="184" y="231"/>
                </a:moveTo>
                <a:lnTo>
                  <a:pt x="164" y="190"/>
                </a:lnTo>
                <a:lnTo>
                  <a:pt x="132" y="134"/>
                </a:lnTo>
                <a:lnTo>
                  <a:pt x="107" y="95"/>
                </a:lnTo>
                <a:lnTo>
                  <a:pt x="82" y="59"/>
                </a:lnTo>
                <a:lnTo>
                  <a:pt x="46" y="23"/>
                </a:lnTo>
                <a:lnTo>
                  <a:pt x="21" y="2"/>
                </a:lnTo>
                <a:lnTo>
                  <a:pt x="12" y="0"/>
                </a:lnTo>
                <a:lnTo>
                  <a:pt x="3" y="11"/>
                </a:lnTo>
                <a:lnTo>
                  <a:pt x="0" y="57"/>
                </a:lnTo>
                <a:lnTo>
                  <a:pt x="9" y="116"/>
                </a:lnTo>
                <a:lnTo>
                  <a:pt x="21" y="161"/>
                </a:lnTo>
                <a:lnTo>
                  <a:pt x="37" y="206"/>
                </a:lnTo>
                <a:lnTo>
                  <a:pt x="62" y="263"/>
                </a:lnTo>
                <a:lnTo>
                  <a:pt x="71" y="286"/>
                </a:lnTo>
                <a:lnTo>
                  <a:pt x="82" y="283"/>
                </a:lnTo>
                <a:lnTo>
                  <a:pt x="98" y="286"/>
                </a:lnTo>
                <a:lnTo>
                  <a:pt x="114" y="297"/>
                </a:lnTo>
                <a:lnTo>
                  <a:pt x="134" y="308"/>
                </a:lnTo>
                <a:lnTo>
                  <a:pt x="152" y="306"/>
                </a:lnTo>
                <a:lnTo>
                  <a:pt x="159" y="299"/>
                </a:lnTo>
                <a:lnTo>
                  <a:pt x="168" y="286"/>
                </a:lnTo>
                <a:lnTo>
                  <a:pt x="170" y="256"/>
                </a:lnTo>
                <a:lnTo>
                  <a:pt x="177" y="238"/>
                </a:lnTo>
                <a:lnTo>
                  <a:pt x="184" y="231"/>
                </a:lnTo>
                <a:close/>
              </a:path>
            </a:pathLst>
          </a:custGeom>
          <a:gradFill rotWithShape="0">
            <a:gsLst>
              <a:gs pos="0">
                <a:srgbClr val="FFFF66"/>
              </a:gs>
              <a:gs pos="100000">
                <a:srgbClr val="FFFFFF"/>
              </a:gs>
            </a:gsLst>
            <a:lin ang="0" scaled="1"/>
          </a:gradFill>
          <a:ln w="12700" cap="flat" cmpd="sng">
            <a:solidFill>
              <a:schemeClr val="bg2"/>
            </a:solidFill>
            <a:prstDash val="solid"/>
            <a:round/>
            <a:headEnd/>
            <a:tailEnd/>
          </a:ln>
        </p:spPr>
        <p:txBody>
          <a:bodyPr/>
          <a:lstStyle/>
          <a:p>
            <a:endParaRPr lang="el-GR"/>
          </a:p>
        </p:txBody>
      </p:sp>
      <p:sp>
        <p:nvSpPr>
          <p:cNvPr id="61454" name="Freeform 14"/>
          <p:cNvSpPr>
            <a:spLocks/>
          </p:cNvSpPr>
          <p:nvPr/>
        </p:nvSpPr>
        <p:spPr bwMode="auto">
          <a:xfrm>
            <a:off x="4611688" y="3046413"/>
            <a:ext cx="542925" cy="384175"/>
          </a:xfrm>
          <a:custGeom>
            <a:avLst/>
            <a:gdLst/>
            <a:ahLst/>
            <a:cxnLst>
              <a:cxn ang="0">
                <a:pos x="39" y="2"/>
              </a:cxn>
              <a:cxn ang="0">
                <a:pos x="14" y="52"/>
              </a:cxn>
              <a:cxn ang="0">
                <a:pos x="7" y="70"/>
              </a:cxn>
              <a:cxn ang="0">
                <a:pos x="0" y="91"/>
              </a:cxn>
              <a:cxn ang="0">
                <a:pos x="5" y="116"/>
              </a:cxn>
              <a:cxn ang="0">
                <a:pos x="16" y="116"/>
              </a:cxn>
              <a:cxn ang="0">
                <a:pos x="12" y="98"/>
              </a:cxn>
              <a:cxn ang="0">
                <a:pos x="16" y="116"/>
              </a:cxn>
              <a:cxn ang="0">
                <a:pos x="30" y="132"/>
              </a:cxn>
              <a:cxn ang="0">
                <a:pos x="48" y="148"/>
              </a:cxn>
              <a:cxn ang="0">
                <a:pos x="64" y="150"/>
              </a:cxn>
              <a:cxn ang="0">
                <a:pos x="89" y="134"/>
              </a:cxn>
              <a:cxn ang="0">
                <a:pos x="107" y="127"/>
              </a:cxn>
              <a:cxn ang="0">
                <a:pos x="102" y="111"/>
              </a:cxn>
              <a:cxn ang="0">
                <a:pos x="105" y="89"/>
              </a:cxn>
              <a:cxn ang="0">
                <a:pos x="102" y="111"/>
              </a:cxn>
              <a:cxn ang="0">
                <a:pos x="107" y="127"/>
              </a:cxn>
              <a:cxn ang="0">
                <a:pos x="139" y="154"/>
              </a:cxn>
              <a:cxn ang="0">
                <a:pos x="148" y="161"/>
              </a:cxn>
              <a:cxn ang="0">
                <a:pos x="157" y="159"/>
              </a:cxn>
              <a:cxn ang="0">
                <a:pos x="202" y="143"/>
              </a:cxn>
              <a:cxn ang="0">
                <a:pos x="218" y="132"/>
              </a:cxn>
              <a:cxn ang="0">
                <a:pos x="225" y="118"/>
              </a:cxn>
              <a:cxn ang="0">
                <a:pos x="227" y="102"/>
              </a:cxn>
              <a:cxn ang="0">
                <a:pos x="214" y="55"/>
              </a:cxn>
              <a:cxn ang="0">
                <a:pos x="214" y="39"/>
              </a:cxn>
              <a:cxn ang="0">
                <a:pos x="211" y="12"/>
              </a:cxn>
              <a:cxn ang="0">
                <a:pos x="180" y="7"/>
              </a:cxn>
              <a:cxn ang="0">
                <a:pos x="161" y="7"/>
              </a:cxn>
              <a:cxn ang="0">
                <a:pos x="127" y="7"/>
              </a:cxn>
              <a:cxn ang="0">
                <a:pos x="62" y="0"/>
              </a:cxn>
              <a:cxn ang="0">
                <a:pos x="39" y="2"/>
              </a:cxn>
            </a:cxnLst>
            <a:rect l="0" t="0" r="r" b="b"/>
            <a:pathLst>
              <a:path w="227" h="161">
                <a:moveTo>
                  <a:pt x="39" y="2"/>
                </a:moveTo>
                <a:lnTo>
                  <a:pt x="14" y="52"/>
                </a:lnTo>
                <a:lnTo>
                  <a:pt x="7" y="70"/>
                </a:lnTo>
                <a:lnTo>
                  <a:pt x="0" y="91"/>
                </a:lnTo>
                <a:lnTo>
                  <a:pt x="5" y="116"/>
                </a:lnTo>
                <a:lnTo>
                  <a:pt x="16" y="116"/>
                </a:lnTo>
                <a:lnTo>
                  <a:pt x="12" y="98"/>
                </a:lnTo>
                <a:lnTo>
                  <a:pt x="16" y="116"/>
                </a:lnTo>
                <a:lnTo>
                  <a:pt x="30" y="132"/>
                </a:lnTo>
                <a:lnTo>
                  <a:pt x="48" y="148"/>
                </a:lnTo>
                <a:lnTo>
                  <a:pt x="64" y="150"/>
                </a:lnTo>
                <a:lnTo>
                  <a:pt x="89" y="134"/>
                </a:lnTo>
                <a:lnTo>
                  <a:pt x="107" y="127"/>
                </a:lnTo>
                <a:lnTo>
                  <a:pt x="102" y="111"/>
                </a:lnTo>
                <a:lnTo>
                  <a:pt x="105" y="89"/>
                </a:lnTo>
                <a:lnTo>
                  <a:pt x="102" y="111"/>
                </a:lnTo>
                <a:lnTo>
                  <a:pt x="107" y="127"/>
                </a:lnTo>
                <a:lnTo>
                  <a:pt x="139" y="154"/>
                </a:lnTo>
                <a:lnTo>
                  <a:pt x="148" y="161"/>
                </a:lnTo>
                <a:lnTo>
                  <a:pt x="157" y="159"/>
                </a:lnTo>
                <a:lnTo>
                  <a:pt x="202" y="143"/>
                </a:lnTo>
                <a:lnTo>
                  <a:pt x="218" y="132"/>
                </a:lnTo>
                <a:lnTo>
                  <a:pt x="225" y="118"/>
                </a:lnTo>
                <a:lnTo>
                  <a:pt x="227" y="102"/>
                </a:lnTo>
                <a:lnTo>
                  <a:pt x="214" y="55"/>
                </a:lnTo>
                <a:lnTo>
                  <a:pt x="214" y="39"/>
                </a:lnTo>
                <a:lnTo>
                  <a:pt x="211" y="12"/>
                </a:lnTo>
                <a:lnTo>
                  <a:pt x="180" y="7"/>
                </a:lnTo>
                <a:lnTo>
                  <a:pt x="161" y="7"/>
                </a:lnTo>
                <a:lnTo>
                  <a:pt x="127" y="7"/>
                </a:lnTo>
                <a:lnTo>
                  <a:pt x="62" y="0"/>
                </a:lnTo>
                <a:lnTo>
                  <a:pt x="39" y="2"/>
                </a:lnTo>
                <a:close/>
              </a:path>
            </a:pathLst>
          </a:custGeom>
          <a:solidFill>
            <a:schemeClr val="bg1"/>
          </a:solidFill>
          <a:ln w="12700" cap="flat" cmpd="sng">
            <a:solidFill>
              <a:schemeClr val="bg2"/>
            </a:solidFill>
            <a:prstDash val="solid"/>
            <a:round/>
            <a:headEnd/>
            <a:tailEnd/>
          </a:ln>
        </p:spPr>
        <p:txBody>
          <a:bodyPr/>
          <a:lstStyle/>
          <a:p>
            <a:endParaRPr lang="el-GR"/>
          </a:p>
        </p:txBody>
      </p:sp>
      <p:sp>
        <p:nvSpPr>
          <p:cNvPr id="61455" name="Freeform 15"/>
          <p:cNvSpPr>
            <a:spLocks/>
          </p:cNvSpPr>
          <p:nvPr/>
        </p:nvSpPr>
        <p:spPr bwMode="auto">
          <a:xfrm>
            <a:off x="4705350" y="2390775"/>
            <a:ext cx="454025" cy="684213"/>
          </a:xfrm>
          <a:custGeom>
            <a:avLst/>
            <a:gdLst/>
            <a:ahLst/>
            <a:cxnLst>
              <a:cxn ang="0">
                <a:pos x="172" y="286"/>
              </a:cxn>
              <a:cxn ang="0">
                <a:pos x="170" y="238"/>
              </a:cxn>
              <a:cxn ang="0">
                <a:pos x="177" y="190"/>
              </a:cxn>
              <a:cxn ang="0">
                <a:pos x="188" y="127"/>
              </a:cxn>
              <a:cxn ang="0">
                <a:pos x="190" y="102"/>
              </a:cxn>
              <a:cxn ang="0">
                <a:pos x="186" y="81"/>
              </a:cxn>
              <a:cxn ang="0">
                <a:pos x="170" y="47"/>
              </a:cxn>
              <a:cxn ang="0">
                <a:pos x="154" y="22"/>
              </a:cxn>
              <a:cxn ang="0">
                <a:pos x="136" y="16"/>
              </a:cxn>
              <a:cxn ang="0">
                <a:pos x="129" y="18"/>
              </a:cxn>
              <a:cxn ang="0">
                <a:pos x="125" y="32"/>
              </a:cxn>
              <a:cxn ang="0">
                <a:pos x="127" y="52"/>
              </a:cxn>
              <a:cxn ang="0">
                <a:pos x="134" y="81"/>
              </a:cxn>
              <a:cxn ang="0">
                <a:pos x="127" y="115"/>
              </a:cxn>
              <a:cxn ang="0">
                <a:pos x="109" y="143"/>
              </a:cxn>
              <a:cxn ang="0">
                <a:pos x="104" y="147"/>
              </a:cxn>
              <a:cxn ang="0">
                <a:pos x="100" y="156"/>
              </a:cxn>
              <a:cxn ang="0">
                <a:pos x="84" y="145"/>
              </a:cxn>
              <a:cxn ang="0">
                <a:pos x="73" y="102"/>
              </a:cxn>
              <a:cxn ang="0">
                <a:pos x="63" y="61"/>
              </a:cxn>
              <a:cxn ang="0">
                <a:pos x="63" y="32"/>
              </a:cxn>
              <a:cxn ang="0">
                <a:pos x="61" y="9"/>
              </a:cxn>
              <a:cxn ang="0">
                <a:pos x="50" y="0"/>
              </a:cxn>
              <a:cxn ang="0">
                <a:pos x="43" y="7"/>
              </a:cxn>
              <a:cxn ang="0">
                <a:pos x="25" y="32"/>
              </a:cxn>
              <a:cxn ang="0">
                <a:pos x="14" y="68"/>
              </a:cxn>
              <a:cxn ang="0">
                <a:pos x="16" y="97"/>
              </a:cxn>
              <a:cxn ang="0">
                <a:pos x="18" y="152"/>
              </a:cxn>
              <a:cxn ang="0">
                <a:pos x="23" y="197"/>
              </a:cxn>
              <a:cxn ang="0">
                <a:pos x="20" y="222"/>
              </a:cxn>
              <a:cxn ang="0">
                <a:pos x="0" y="276"/>
              </a:cxn>
              <a:cxn ang="0">
                <a:pos x="23" y="274"/>
              </a:cxn>
              <a:cxn ang="0">
                <a:pos x="88" y="281"/>
              </a:cxn>
              <a:cxn ang="0">
                <a:pos x="122" y="281"/>
              </a:cxn>
              <a:cxn ang="0">
                <a:pos x="141" y="281"/>
              </a:cxn>
              <a:cxn ang="0">
                <a:pos x="172" y="286"/>
              </a:cxn>
            </a:cxnLst>
            <a:rect l="0" t="0" r="r" b="b"/>
            <a:pathLst>
              <a:path w="190" h="286">
                <a:moveTo>
                  <a:pt x="172" y="286"/>
                </a:moveTo>
                <a:lnTo>
                  <a:pt x="170" y="238"/>
                </a:lnTo>
                <a:lnTo>
                  <a:pt x="177" y="190"/>
                </a:lnTo>
                <a:lnTo>
                  <a:pt x="188" y="127"/>
                </a:lnTo>
                <a:lnTo>
                  <a:pt x="190" y="102"/>
                </a:lnTo>
                <a:lnTo>
                  <a:pt x="186" y="81"/>
                </a:lnTo>
                <a:lnTo>
                  <a:pt x="170" y="47"/>
                </a:lnTo>
                <a:lnTo>
                  <a:pt x="154" y="22"/>
                </a:lnTo>
                <a:lnTo>
                  <a:pt x="136" y="16"/>
                </a:lnTo>
                <a:lnTo>
                  <a:pt x="129" y="18"/>
                </a:lnTo>
                <a:lnTo>
                  <a:pt x="125" y="32"/>
                </a:lnTo>
                <a:lnTo>
                  <a:pt x="127" y="52"/>
                </a:lnTo>
                <a:lnTo>
                  <a:pt x="134" y="81"/>
                </a:lnTo>
                <a:lnTo>
                  <a:pt x="127" y="115"/>
                </a:lnTo>
                <a:lnTo>
                  <a:pt x="109" y="143"/>
                </a:lnTo>
                <a:lnTo>
                  <a:pt x="104" y="147"/>
                </a:lnTo>
                <a:lnTo>
                  <a:pt x="100" y="156"/>
                </a:lnTo>
                <a:lnTo>
                  <a:pt x="84" y="145"/>
                </a:lnTo>
                <a:lnTo>
                  <a:pt x="73" y="102"/>
                </a:lnTo>
                <a:lnTo>
                  <a:pt x="63" y="61"/>
                </a:lnTo>
                <a:lnTo>
                  <a:pt x="63" y="32"/>
                </a:lnTo>
                <a:lnTo>
                  <a:pt x="61" y="9"/>
                </a:lnTo>
                <a:lnTo>
                  <a:pt x="50" y="0"/>
                </a:lnTo>
                <a:lnTo>
                  <a:pt x="43" y="7"/>
                </a:lnTo>
                <a:lnTo>
                  <a:pt x="25" y="32"/>
                </a:lnTo>
                <a:lnTo>
                  <a:pt x="14" y="68"/>
                </a:lnTo>
                <a:lnTo>
                  <a:pt x="16" y="97"/>
                </a:lnTo>
                <a:lnTo>
                  <a:pt x="18" y="152"/>
                </a:lnTo>
                <a:lnTo>
                  <a:pt x="23" y="197"/>
                </a:lnTo>
                <a:lnTo>
                  <a:pt x="20" y="222"/>
                </a:lnTo>
                <a:lnTo>
                  <a:pt x="0" y="276"/>
                </a:lnTo>
                <a:lnTo>
                  <a:pt x="23" y="274"/>
                </a:lnTo>
                <a:lnTo>
                  <a:pt x="88" y="281"/>
                </a:lnTo>
                <a:lnTo>
                  <a:pt x="122" y="281"/>
                </a:lnTo>
                <a:lnTo>
                  <a:pt x="141" y="281"/>
                </a:lnTo>
                <a:lnTo>
                  <a:pt x="172" y="286"/>
                </a:lnTo>
                <a:close/>
              </a:path>
            </a:pathLst>
          </a:custGeom>
          <a:gradFill rotWithShape="0">
            <a:gsLst>
              <a:gs pos="0">
                <a:srgbClr val="FFFF66"/>
              </a:gs>
              <a:gs pos="100000">
                <a:srgbClr val="FFFFFF"/>
              </a:gs>
            </a:gsLst>
            <a:lin ang="0" scaled="1"/>
          </a:gradFill>
          <a:ln w="12700" cap="flat" cmpd="sng">
            <a:solidFill>
              <a:schemeClr val="bg2"/>
            </a:solidFill>
            <a:prstDash val="solid"/>
            <a:round/>
            <a:headEnd/>
            <a:tailEnd/>
          </a:ln>
        </p:spPr>
        <p:txBody>
          <a:bodyPr/>
          <a:lstStyle/>
          <a:p>
            <a:endParaRPr lang="el-GR"/>
          </a:p>
        </p:txBody>
      </p:sp>
      <p:sp>
        <p:nvSpPr>
          <p:cNvPr id="61456" name="Freeform 16"/>
          <p:cNvSpPr>
            <a:spLocks/>
          </p:cNvSpPr>
          <p:nvPr/>
        </p:nvSpPr>
        <p:spPr bwMode="auto">
          <a:xfrm>
            <a:off x="4856163" y="2330450"/>
            <a:ext cx="169862" cy="433388"/>
          </a:xfrm>
          <a:custGeom>
            <a:avLst/>
            <a:gdLst/>
            <a:ahLst/>
            <a:cxnLst>
              <a:cxn ang="0">
                <a:pos x="62" y="57"/>
              </a:cxn>
              <a:cxn ang="0">
                <a:pos x="64" y="77"/>
              </a:cxn>
              <a:cxn ang="0">
                <a:pos x="71" y="106"/>
              </a:cxn>
              <a:cxn ang="0">
                <a:pos x="64" y="140"/>
              </a:cxn>
              <a:cxn ang="0">
                <a:pos x="46" y="168"/>
              </a:cxn>
              <a:cxn ang="0">
                <a:pos x="41" y="172"/>
              </a:cxn>
              <a:cxn ang="0">
                <a:pos x="37" y="181"/>
              </a:cxn>
              <a:cxn ang="0">
                <a:pos x="21" y="170"/>
              </a:cxn>
              <a:cxn ang="0">
                <a:pos x="10" y="127"/>
              </a:cxn>
              <a:cxn ang="0">
                <a:pos x="0" y="86"/>
              </a:cxn>
              <a:cxn ang="0">
                <a:pos x="0" y="57"/>
              </a:cxn>
              <a:cxn ang="0">
                <a:pos x="5" y="41"/>
              </a:cxn>
              <a:cxn ang="0">
                <a:pos x="16" y="9"/>
              </a:cxn>
              <a:cxn ang="0">
                <a:pos x="28" y="0"/>
              </a:cxn>
              <a:cxn ang="0">
                <a:pos x="37" y="9"/>
              </a:cxn>
              <a:cxn ang="0">
                <a:pos x="44" y="25"/>
              </a:cxn>
              <a:cxn ang="0">
                <a:pos x="62" y="57"/>
              </a:cxn>
            </a:cxnLst>
            <a:rect l="0" t="0" r="r" b="b"/>
            <a:pathLst>
              <a:path w="71" h="181">
                <a:moveTo>
                  <a:pt x="62" y="57"/>
                </a:moveTo>
                <a:lnTo>
                  <a:pt x="64" y="77"/>
                </a:lnTo>
                <a:lnTo>
                  <a:pt x="71" y="106"/>
                </a:lnTo>
                <a:lnTo>
                  <a:pt x="64" y="140"/>
                </a:lnTo>
                <a:lnTo>
                  <a:pt x="46" y="168"/>
                </a:lnTo>
                <a:lnTo>
                  <a:pt x="41" y="172"/>
                </a:lnTo>
                <a:lnTo>
                  <a:pt x="37" y="181"/>
                </a:lnTo>
                <a:lnTo>
                  <a:pt x="21" y="170"/>
                </a:lnTo>
                <a:lnTo>
                  <a:pt x="10" y="127"/>
                </a:lnTo>
                <a:lnTo>
                  <a:pt x="0" y="86"/>
                </a:lnTo>
                <a:lnTo>
                  <a:pt x="0" y="57"/>
                </a:lnTo>
                <a:lnTo>
                  <a:pt x="5" y="41"/>
                </a:lnTo>
                <a:lnTo>
                  <a:pt x="16" y="9"/>
                </a:lnTo>
                <a:lnTo>
                  <a:pt x="28" y="0"/>
                </a:lnTo>
                <a:lnTo>
                  <a:pt x="37" y="9"/>
                </a:lnTo>
                <a:lnTo>
                  <a:pt x="44" y="25"/>
                </a:lnTo>
                <a:lnTo>
                  <a:pt x="62" y="57"/>
                </a:lnTo>
                <a:close/>
              </a:path>
            </a:pathLst>
          </a:custGeom>
          <a:gradFill rotWithShape="0">
            <a:gsLst>
              <a:gs pos="0">
                <a:srgbClr val="FFFF66"/>
              </a:gs>
              <a:gs pos="100000">
                <a:srgbClr val="FFFFFF"/>
              </a:gs>
            </a:gsLst>
            <a:lin ang="0" scaled="1"/>
          </a:gradFill>
          <a:ln w="12700" cap="flat" cmpd="sng">
            <a:solidFill>
              <a:schemeClr val="bg2"/>
            </a:solidFill>
            <a:prstDash val="solid"/>
            <a:round/>
            <a:headEnd/>
            <a:tailEnd/>
          </a:ln>
        </p:spPr>
        <p:txBody>
          <a:bodyPr/>
          <a:lstStyle/>
          <a:p>
            <a:endParaRPr lang="el-GR"/>
          </a:p>
        </p:txBody>
      </p:sp>
      <p:sp>
        <p:nvSpPr>
          <p:cNvPr id="61457" name="Freeform 17"/>
          <p:cNvSpPr>
            <a:spLocks/>
          </p:cNvSpPr>
          <p:nvPr/>
        </p:nvSpPr>
        <p:spPr bwMode="auto">
          <a:xfrm rot="-149859">
            <a:off x="6662738" y="3695700"/>
            <a:ext cx="325437" cy="461963"/>
          </a:xfrm>
          <a:custGeom>
            <a:avLst/>
            <a:gdLst/>
            <a:ahLst/>
            <a:cxnLst>
              <a:cxn ang="0">
                <a:pos x="102" y="193"/>
              </a:cxn>
              <a:cxn ang="0">
                <a:pos x="115" y="168"/>
              </a:cxn>
              <a:cxn ang="0">
                <a:pos x="125" y="150"/>
              </a:cxn>
              <a:cxn ang="0">
                <a:pos x="129" y="136"/>
              </a:cxn>
              <a:cxn ang="0">
                <a:pos x="136" y="88"/>
              </a:cxn>
              <a:cxn ang="0">
                <a:pos x="134" y="27"/>
              </a:cxn>
              <a:cxn ang="0">
                <a:pos x="131" y="11"/>
              </a:cxn>
              <a:cxn ang="0">
                <a:pos x="122" y="2"/>
              </a:cxn>
              <a:cxn ang="0">
                <a:pos x="111" y="0"/>
              </a:cxn>
              <a:cxn ang="0">
                <a:pos x="100" y="11"/>
              </a:cxn>
              <a:cxn ang="0">
                <a:pos x="95" y="32"/>
              </a:cxn>
              <a:cxn ang="0">
                <a:pos x="88" y="48"/>
              </a:cxn>
              <a:cxn ang="0">
                <a:pos x="75" y="68"/>
              </a:cxn>
              <a:cxn ang="0">
                <a:pos x="57" y="82"/>
              </a:cxn>
              <a:cxn ang="0">
                <a:pos x="29" y="102"/>
              </a:cxn>
              <a:cxn ang="0">
                <a:pos x="16" y="111"/>
              </a:cxn>
              <a:cxn ang="0">
                <a:pos x="9" y="125"/>
              </a:cxn>
              <a:cxn ang="0">
                <a:pos x="0" y="150"/>
              </a:cxn>
              <a:cxn ang="0">
                <a:pos x="7" y="154"/>
              </a:cxn>
              <a:cxn ang="0">
                <a:pos x="20" y="152"/>
              </a:cxn>
              <a:cxn ang="0">
                <a:pos x="52" y="138"/>
              </a:cxn>
              <a:cxn ang="0">
                <a:pos x="63" y="131"/>
              </a:cxn>
              <a:cxn ang="0">
                <a:pos x="75" y="131"/>
              </a:cxn>
              <a:cxn ang="0">
                <a:pos x="81" y="138"/>
              </a:cxn>
              <a:cxn ang="0">
                <a:pos x="91" y="170"/>
              </a:cxn>
              <a:cxn ang="0">
                <a:pos x="95" y="181"/>
              </a:cxn>
              <a:cxn ang="0">
                <a:pos x="102" y="193"/>
              </a:cxn>
            </a:cxnLst>
            <a:rect l="0" t="0" r="r" b="b"/>
            <a:pathLst>
              <a:path w="136" h="193">
                <a:moveTo>
                  <a:pt x="102" y="193"/>
                </a:moveTo>
                <a:lnTo>
                  <a:pt x="115" y="168"/>
                </a:lnTo>
                <a:lnTo>
                  <a:pt x="125" y="150"/>
                </a:lnTo>
                <a:lnTo>
                  <a:pt x="129" y="136"/>
                </a:lnTo>
                <a:lnTo>
                  <a:pt x="136" y="88"/>
                </a:lnTo>
                <a:lnTo>
                  <a:pt x="134" y="27"/>
                </a:lnTo>
                <a:lnTo>
                  <a:pt x="131" y="11"/>
                </a:lnTo>
                <a:lnTo>
                  <a:pt x="122" y="2"/>
                </a:lnTo>
                <a:lnTo>
                  <a:pt x="111" y="0"/>
                </a:lnTo>
                <a:lnTo>
                  <a:pt x="100" y="11"/>
                </a:lnTo>
                <a:lnTo>
                  <a:pt x="95" y="32"/>
                </a:lnTo>
                <a:lnTo>
                  <a:pt x="88" y="48"/>
                </a:lnTo>
                <a:lnTo>
                  <a:pt x="75" y="68"/>
                </a:lnTo>
                <a:lnTo>
                  <a:pt x="57" y="82"/>
                </a:lnTo>
                <a:lnTo>
                  <a:pt x="29" y="102"/>
                </a:lnTo>
                <a:lnTo>
                  <a:pt x="16" y="111"/>
                </a:lnTo>
                <a:lnTo>
                  <a:pt x="9" y="125"/>
                </a:lnTo>
                <a:lnTo>
                  <a:pt x="0" y="150"/>
                </a:lnTo>
                <a:lnTo>
                  <a:pt x="7" y="154"/>
                </a:lnTo>
                <a:lnTo>
                  <a:pt x="20" y="152"/>
                </a:lnTo>
                <a:lnTo>
                  <a:pt x="52" y="138"/>
                </a:lnTo>
                <a:lnTo>
                  <a:pt x="63" y="131"/>
                </a:lnTo>
                <a:lnTo>
                  <a:pt x="75" y="131"/>
                </a:lnTo>
                <a:lnTo>
                  <a:pt x="81" y="138"/>
                </a:lnTo>
                <a:lnTo>
                  <a:pt x="91" y="170"/>
                </a:lnTo>
                <a:lnTo>
                  <a:pt x="95" y="181"/>
                </a:lnTo>
                <a:lnTo>
                  <a:pt x="102" y="193"/>
                </a:lnTo>
                <a:close/>
              </a:path>
            </a:pathLst>
          </a:custGeom>
          <a:solidFill>
            <a:schemeClr val="bg1"/>
          </a:solidFill>
          <a:ln w="12700" cap="flat" cmpd="sng">
            <a:solidFill>
              <a:schemeClr val="bg2"/>
            </a:solidFill>
            <a:prstDash val="solid"/>
            <a:round/>
            <a:headEnd/>
            <a:tailEnd/>
          </a:ln>
        </p:spPr>
        <p:txBody>
          <a:bodyPr/>
          <a:lstStyle/>
          <a:p>
            <a:endParaRPr lang="el-GR"/>
          </a:p>
        </p:txBody>
      </p:sp>
      <p:sp>
        <p:nvSpPr>
          <p:cNvPr id="61458" name="Freeform 18"/>
          <p:cNvSpPr>
            <a:spLocks/>
          </p:cNvSpPr>
          <p:nvPr/>
        </p:nvSpPr>
        <p:spPr bwMode="auto">
          <a:xfrm rot="-149859">
            <a:off x="6483350" y="4014788"/>
            <a:ext cx="441325" cy="666750"/>
          </a:xfrm>
          <a:custGeom>
            <a:avLst/>
            <a:gdLst/>
            <a:ahLst/>
            <a:cxnLst>
              <a:cxn ang="0">
                <a:pos x="82" y="19"/>
              </a:cxn>
              <a:cxn ang="0">
                <a:pos x="57" y="68"/>
              </a:cxn>
              <a:cxn ang="0">
                <a:pos x="43" y="103"/>
              </a:cxn>
              <a:cxn ang="0">
                <a:pos x="9" y="177"/>
              </a:cxn>
              <a:cxn ang="0">
                <a:pos x="2" y="227"/>
              </a:cxn>
              <a:cxn ang="0">
                <a:pos x="0" y="254"/>
              </a:cxn>
              <a:cxn ang="0">
                <a:pos x="5" y="268"/>
              </a:cxn>
              <a:cxn ang="0">
                <a:pos x="12" y="275"/>
              </a:cxn>
              <a:cxn ang="0">
                <a:pos x="21" y="279"/>
              </a:cxn>
              <a:cxn ang="0">
                <a:pos x="36" y="277"/>
              </a:cxn>
              <a:cxn ang="0">
                <a:pos x="52" y="264"/>
              </a:cxn>
              <a:cxn ang="0">
                <a:pos x="82" y="236"/>
              </a:cxn>
              <a:cxn ang="0">
                <a:pos x="98" y="218"/>
              </a:cxn>
              <a:cxn ang="0">
                <a:pos x="116" y="184"/>
              </a:cxn>
              <a:cxn ang="0">
                <a:pos x="136" y="150"/>
              </a:cxn>
              <a:cxn ang="0">
                <a:pos x="184" y="62"/>
              </a:cxn>
              <a:cxn ang="0">
                <a:pos x="177" y="50"/>
              </a:cxn>
              <a:cxn ang="0">
                <a:pos x="173" y="39"/>
              </a:cxn>
              <a:cxn ang="0">
                <a:pos x="163" y="7"/>
              </a:cxn>
              <a:cxn ang="0">
                <a:pos x="157" y="0"/>
              </a:cxn>
              <a:cxn ang="0">
                <a:pos x="145" y="0"/>
              </a:cxn>
              <a:cxn ang="0">
                <a:pos x="134" y="7"/>
              </a:cxn>
              <a:cxn ang="0">
                <a:pos x="102" y="21"/>
              </a:cxn>
              <a:cxn ang="0">
                <a:pos x="89" y="23"/>
              </a:cxn>
              <a:cxn ang="0">
                <a:pos x="82" y="19"/>
              </a:cxn>
            </a:cxnLst>
            <a:rect l="0" t="0" r="r" b="b"/>
            <a:pathLst>
              <a:path w="184" h="279">
                <a:moveTo>
                  <a:pt x="82" y="19"/>
                </a:moveTo>
                <a:lnTo>
                  <a:pt x="57" y="68"/>
                </a:lnTo>
                <a:lnTo>
                  <a:pt x="43" y="103"/>
                </a:lnTo>
                <a:lnTo>
                  <a:pt x="9" y="177"/>
                </a:lnTo>
                <a:lnTo>
                  <a:pt x="2" y="227"/>
                </a:lnTo>
                <a:lnTo>
                  <a:pt x="0" y="254"/>
                </a:lnTo>
                <a:lnTo>
                  <a:pt x="5" y="268"/>
                </a:lnTo>
                <a:lnTo>
                  <a:pt x="12" y="275"/>
                </a:lnTo>
                <a:lnTo>
                  <a:pt x="21" y="279"/>
                </a:lnTo>
                <a:lnTo>
                  <a:pt x="36" y="277"/>
                </a:lnTo>
                <a:lnTo>
                  <a:pt x="52" y="264"/>
                </a:lnTo>
                <a:lnTo>
                  <a:pt x="82" y="236"/>
                </a:lnTo>
                <a:lnTo>
                  <a:pt x="98" y="218"/>
                </a:lnTo>
                <a:lnTo>
                  <a:pt x="116" y="184"/>
                </a:lnTo>
                <a:lnTo>
                  <a:pt x="136" y="150"/>
                </a:lnTo>
                <a:lnTo>
                  <a:pt x="184" y="62"/>
                </a:lnTo>
                <a:lnTo>
                  <a:pt x="177" y="50"/>
                </a:lnTo>
                <a:lnTo>
                  <a:pt x="173" y="39"/>
                </a:lnTo>
                <a:lnTo>
                  <a:pt x="163" y="7"/>
                </a:lnTo>
                <a:lnTo>
                  <a:pt x="157" y="0"/>
                </a:lnTo>
                <a:lnTo>
                  <a:pt x="145" y="0"/>
                </a:lnTo>
                <a:lnTo>
                  <a:pt x="134" y="7"/>
                </a:lnTo>
                <a:lnTo>
                  <a:pt x="102" y="21"/>
                </a:lnTo>
                <a:lnTo>
                  <a:pt x="89" y="23"/>
                </a:lnTo>
                <a:lnTo>
                  <a:pt x="82" y="19"/>
                </a:lnTo>
                <a:close/>
              </a:path>
            </a:pathLst>
          </a:custGeom>
          <a:gradFill rotWithShape="0">
            <a:gsLst>
              <a:gs pos="0">
                <a:srgbClr val="FFFF66"/>
              </a:gs>
              <a:gs pos="100000">
                <a:srgbClr val="FFFFFF"/>
              </a:gs>
            </a:gsLst>
            <a:lin ang="0" scaled="1"/>
          </a:gradFill>
          <a:ln w="12700" cap="flat" cmpd="sng">
            <a:solidFill>
              <a:schemeClr val="bg2"/>
            </a:solidFill>
            <a:prstDash val="solid"/>
            <a:round/>
            <a:headEnd/>
            <a:tailEnd/>
          </a:ln>
        </p:spPr>
        <p:txBody>
          <a:bodyPr/>
          <a:lstStyle/>
          <a:p>
            <a:endParaRPr lang="el-GR"/>
          </a:p>
        </p:txBody>
      </p:sp>
      <p:sp>
        <p:nvSpPr>
          <p:cNvPr id="61459" name="Freeform 19"/>
          <p:cNvSpPr>
            <a:spLocks/>
          </p:cNvSpPr>
          <p:nvPr/>
        </p:nvSpPr>
        <p:spPr bwMode="auto">
          <a:xfrm rot="-149859">
            <a:off x="4670425" y="3516313"/>
            <a:ext cx="585788" cy="428625"/>
          </a:xfrm>
          <a:custGeom>
            <a:avLst/>
            <a:gdLst/>
            <a:ahLst/>
            <a:cxnLst>
              <a:cxn ang="0">
                <a:pos x="5" y="134"/>
              </a:cxn>
              <a:cxn ang="0">
                <a:pos x="2" y="89"/>
              </a:cxn>
              <a:cxn ang="0">
                <a:pos x="0" y="52"/>
              </a:cxn>
              <a:cxn ang="0">
                <a:pos x="5" y="30"/>
              </a:cxn>
              <a:cxn ang="0">
                <a:pos x="23" y="0"/>
              </a:cxn>
              <a:cxn ang="0">
                <a:pos x="52" y="0"/>
              </a:cxn>
              <a:cxn ang="0">
                <a:pos x="59" y="11"/>
              </a:cxn>
              <a:cxn ang="0">
                <a:pos x="39" y="59"/>
              </a:cxn>
              <a:cxn ang="0">
                <a:pos x="59" y="11"/>
              </a:cxn>
              <a:cxn ang="0">
                <a:pos x="68" y="5"/>
              </a:cxn>
              <a:cxn ang="0">
                <a:pos x="79" y="0"/>
              </a:cxn>
              <a:cxn ang="0">
                <a:pos x="102" y="2"/>
              </a:cxn>
              <a:cxn ang="0">
                <a:pos x="138" y="18"/>
              </a:cxn>
              <a:cxn ang="0">
                <a:pos x="150" y="41"/>
              </a:cxn>
              <a:cxn ang="0">
                <a:pos x="148" y="61"/>
              </a:cxn>
              <a:cxn ang="0">
                <a:pos x="138" y="89"/>
              </a:cxn>
              <a:cxn ang="0">
                <a:pos x="148" y="61"/>
              </a:cxn>
              <a:cxn ang="0">
                <a:pos x="150" y="41"/>
              </a:cxn>
              <a:cxn ang="0">
                <a:pos x="161" y="30"/>
              </a:cxn>
              <a:cxn ang="0">
                <a:pos x="188" y="27"/>
              </a:cxn>
              <a:cxn ang="0">
                <a:pos x="211" y="32"/>
              </a:cxn>
              <a:cxn ang="0">
                <a:pos x="234" y="36"/>
              </a:cxn>
              <a:cxn ang="0">
                <a:pos x="243" y="48"/>
              </a:cxn>
              <a:cxn ang="0">
                <a:pos x="245" y="84"/>
              </a:cxn>
              <a:cxn ang="0">
                <a:pos x="240" y="107"/>
              </a:cxn>
              <a:cxn ang="0">
                <a:pos x="213" y="145"/>
              </a:cxn>
              <a:cxn ang="0">
                <a:pos x="197" y="177"/>
              </a:cxn>
              <a:cxn ang="0">
                <a:pos x="154" y="179"/>
              </a:cxn>
              <a:cxn ang="0">
                <a:pos x="109" y="170"/>
              </a:cxn>
              <a:cxn ang="0">
                <a:pos x="57" y="157"/>
              </a:cxn>
              <a:cxn ang="0">
                <a:pos x="5" y="134"/>
              </a:cxn>
            </a:cxnLst>
            <a:rect l="0" t="0" r="r" b="b"/>
            <a:pathLst>
              <a:path w="245" h="179">
                <a:moveTo>
                  <a:pt x="5" y="134"/>
                </a:moveTo>
                <a:lnTo>
                  <a:pt x="2" y="89"/>
                </a:lnTo>
                <a:lnTo>
                  <a:pt x="0" y="52"/>
                </a:lnTo>
                <a:lnTo>
                  <a:pt x="5" y="30"/>
                </a:lnTo>
                <a:lnTo>
                  <a:pt x="23" y="0"/>
                </a:lnTo>
                <a:lnTo>
                  <a:pt x="52" y="0"/>
                </a:lnTo>
                <a:lnTo>
                  <a:pt x="59" y="11"/>
                </a:lnTo>
                <a:lnTo>
                  <a:pt x="39" y="59"/>
                </a:lnTo>
                <a:lnTo>
                  <a:pt x="59" y="11"/>
                </a:lnTo>
                <a:lnTo>
                  <a:pt x="68" y="5"/>
                </a:lnTo>
                <a:lnTo>
                  <a:pt x="79" y="0"/>
                </a:lnTo>
                <a:lnTo>
                  <a:pt x="102" y="2"/>
                </a:lnTo>
                <a:lnTo>
                  <a:pt x="138" y="18"/>
                </a:lnTo>
                <a:lnTo>
                  <a:pt x="150" y="41"/>
                </a:lnTo>
                <a:lnTo>
                  <a:pt x="148" y="61"/>
                </a:lnTo>
                <a:lnTo>
                  <a:pt x="138" y="89"/>
                </a:lnTo>
                <a:lnTo>
                  <a:pt x="148" y="61"/>
                </a:lnTo>
                <a:lnTo>
                  <a:pt x="150" y="41"/>
                </a:lnTo>
                <a:lnTo>
                  <a:pt x="161" y="30"/>
                </a:lnTo>
                <a:lnTo>
                  <a:pt x="188" y="27"/>
                </a:lnTo>
                <a:lnTo>
                  <a:pt x="211" y="32"/>
                </a:lnTo>
                <a:lnTo>
                  <a:pt x="234" y="36"/>
                </a:lnTo>
                <a:lnTo>
                  <a:pt x="243" y="48"/>
                </a:lnTo>
                <a:lnTo>
                  <a:pt x="245" y="84"/>
                </a:lnTo>
                <a:lnTo>
                  <a:pt x="240" y="107"/>
                </a:lnTo>
                <a:lnTo>
                  <a:pt x="213" y="145"/>
                </a:lnTo>
                <a:lnTo>
                  <a:pt x="197" y="177"/>
                </a:lnTo>
                <a:lnTo>
                  <a:pt x="154" y="179"/>
                </a:lnTo>
                <a:lnTo>
                  <a:pt x="109" y="170"/>
                </a:lnTo>
                <a:lnTo>
                  <a:pt x="57" y="157"/>
                </a:lnTo>
                <a:lnTo>
                  <a:pt x="5" y="134"/>
                </a:lnTo>
                <a:close/>
              </a:path>
            </a:pathLst>
          </a:custGeom>
          <a:solidFill>
            <a:schemeClr val="bg1"/>
          </a:solidFill>
          <a:ln w="12700" cap="flat" cmpd="sng">
            <a:solidFill>
              <a:schemeClr val="bg2"/>
            </a:solidFill>
            <a:prstDash val="solid"/>
            <a:round/>
            <a:headEnd/>
            <a:tailEnd/>
          </a:ln>
        </p:spPr>
        <p:txBody>
          <a:bodyPr/>
          <a:lstStyle/>
          <a:p>
            <a:endParaRPr lang="el-GR"/>
          </a:p>
        </p:txBody>
      </p:sp>
      <p:sp>
        <p:nvSpPr>
          <p:cNvPr id="61460" name="Freeform 20"/>
          <p:cNvSpPr>
            <a:spLocks/>
          </p:cNvSpPr>
          <p:nvPr/>
        </p:nvSpPr>
        <p:spPr bwMode="auto">
          <a:xfrm rot="-149859">
            <a:off x="4460875" y="3843338"/>
            <a:ext cx="703263" cy="817562"/>
          </a:xfrm>
          <a:custGeom>
            <a:avLst/>
            <a:gdLst/>
            <a:ahLst/>
            <a:cxnLst>
              <a:cxn ang="0">
                <a:pos x="294" y="43"/>
              </a:cxn>
              <a:cxn ang="0">
                <a:pos x="251" y="45"/>
              </a:cxn>
              <a:cxn ang="0">
                <a:pos x="206" y="36"/>
              </a:cxn>
              <a:cxn ang="0">
                <a:pos x="154" y="23"/>
              </a:cxn>
              <a:cxn ang="0">
                <a:pos x="102" y="0"/>
              </a:cxn>
              <a:cxn ang="0">
                <a:pos x="88" y="54"/>
              </a:cxn>
              <a:cxn ang="0">
                <a:pos x="47" y="138"/>
              </a:cxn>
              <a:cxn ang="0">
                <a:pos x="22" y="224"/>
              </a:cxn>
              <a:cxn ang="0">
                <a:pos x="0" y="265"/>
              </a:cxn>
              <a:cxn ang="0">
                <a:pos x="0" y="295"/>
              </a:cxn>
              <a:cxn ang="0">
                <a:pos x="9" y="304"/>
              </a:cxn>
              <a:cxn ang="0">
                <a:pos x="34" y="295"/>
              </a:cxn>
              <a:cxn ang="0">
                <a:pos x="54" y="277"/>
              </a:cxn>
              <a:cxn ang="0">
                <a:pos x="81" y="224"/>
              </a:cxn>
              <a:cxn ang="0">
                <a:pos x="172" y="118"/>
              </a:cxn>
              <a:cxn ang="0">
                <a:pos x="176" y="125"/>
              </a:cxn>
              <a:cxn ang="0">
                <a:pos x="183" y="145"/>
              </a:cxn>
              <a:cxn ang="0">
                <a:pos x="186" y="168"/>
              </a:cxn>
              <a:cxn ang="0">
                <a:pos x="179" y="202"/>
              </a:cxn>
              <a:cxn ang="0">
                <a:pos x="158" y="254"/>
              </a:cxn>
              <a:cxn ang="0">
                <a:pos x="140" y="286"/>
              </a:cxn>
              <a:cxn ang="0">
                <a:pos x="129" y="317"/>
              </a:cxn>
              <a:cxn ang="0">
                <a:pos x="140" y="338"/>
              </a:cxn>
              <a:cxn ang="0">
                <a:pos x="149" y="342"/>
              </a:cxn>
              <a:cxn ang="0">
                <a:pos x="174" y="333"/>
              </a:cxn>
              <a:cxn ang="0">
                <a:pos x="215" y="290"/>
              </a:cxn>
              <a:cxn ang="0">
                <a:pos x="247" y="252"/>
              </a:cxn>
              <a:cxn ang="0">
                <a:pos x="258" y="231"/>
              </a:cxn>
              <a:cxn ang="0">
                <a:pos x="267" y="186"/>
              </a:cxn>
              <a:cxn ang="0">
                <a:pos x="267" y="129"/>
              </a:cxn>
              <a:cxn ang="0">
                <a:pos x="276" y="93"/>
              </a:cxn>
              <a:cxn ang="0">
                <a:pos x="294" y="43"/>
              </a:cxn>
            </a:cxnLst>
            <a:rect l="0" t="0" r="r" b="b"/>
            <a:pathLst>
              <a:path w="294" h="342">
                <a:moveTo>
                  <a:pt x="294" y="43"/>
                </a:moveTo>
                <a:lnTo>
                  <a:pt x="251" y="45"/>
                </a:lnTo>
                <a:lnTo>
                  <a:pt x="206" y="36"/>
                </a:lnTo>
                <a:lnTo>
                  <a:pt x="154" y="23"/>
                </a:lnTo>
                <a:lnTo>
                  <a:pt x="102" y="0"/>
                </a:lnTo>
                <a:lnTo>
                  <a:pt x="88" y="54"/>
                </a:lnTo>
                <a:lnTo>
                  <a:pt x="47" y="138"/>
                </a:lnTo>
                <a:lnTo>
                  <a:pt x="22" y="224"/>
                </a:lnTo>
                <a:lnTo>
                  <a:pt x="0" y="265"/>
                </a:lnTo>
                <a:lnTo>
                  <a:pt x="0" y="295"/>
                </a:lnTo>
                <a:lnTo>
                  <a:pt x="9" y="304"/>
                </a:lnTo>
                <a:lnTo>
                  <a:pt x="34" y="295"/>
                </a:lnTo>
                <a:lnTo>
                  <a:pt x="54" y="277"/>
                </a:lnTo>
                <a:lnTo>
                  <a:pt x="81" y="224"/>
                </a:lnTo>
                <a:lnTo>
                  <a:pt x="172" y="118"/>
                </a:lnTo>
                <a:lnTo>
                  <a:pt x="176" y="125"/>
                </a:lnTo>
                <a:lnTo>
                  <a:pt x="183" y="145"/>
                </a:lnTo>
                <a:lnTo>
                  <a:pt x="186" y="168"/>
                </a:lnTo>
                <a:lnTo>
                  <a:pt x="179" y="202"/>
                </a:lnTo>
                <a:lnTo>
                  <a:pt x="158" y="254"/>
                </a:lnTo>
                <a:lnTo>
                  <a:pt x="140" y="286"/>
                </a:lnTo>
                <a:lnTo>
                  <a:pt x="129" y="317"/>
                </a:lnTo>
                <a:lnTo>
                  <a:pt x="140" y="338"/>
                </a:lnTo>
                <a:lnTo>
                  <a:pt x="149" y="342"/>
                </a:lnTo>
                <a:lnTo>
                  <a:pt x="174" y="333"/>
                </a:lnTo>
                <a:lnTo>
                  <a:pt x="215" y="290"/>
                </a:lnTo>
                <a:lnTo>
                  <a:pt x="247" y="252"/>
                </a:lnTo>
                <a:lnTo>
                  <a:pt x="258" y="231"/>
                </a:lnTo>
                <a:lnTo>
                  <a:pt x="267" y="186"/>
                </a:lnTo>
                <a:lnTo>
                  <a:pt x="267" y="129"/>
                </a:lnTo>
                <a:lnTo>
                  <a:pt x="276" y="93"/>
                </a:lnTo>
                <a:lnTo>
                  <a:pt x="294" y="43"/>
                </a:lnTo>
                <a:close/>
              </a:path>
            </a:pathLst>
          </a:custGeom>
          <a:gradFill rotWithShape="0">
            <a:gsLst>
              <a:gs pos="0">
                <a:srgbClr val="FFFF66"/>
              </a:gs>
              <a:gs pos="100000">
                <a:srgbClr val="FFFFFF"/>
              </a:gs>
            </a:gsLst>
            <a:lin ang="0" scaled="1"/>
          </a:gradFill>
          <a:ln w="12700" cap="flat" cmpd="sng">
            <a:solidFill>
              <a:schemeClr val="bg2"/>
            </a:solidFill>
            <a:prstDash val="solid"/>
            <a:round/>
            <a:headEnd/>
            <a:tailEnd/>
          </a:ln>
        </p:spPr>
        <p:txBody>
          <a:bodyPr/>
          <a:lstStyle/>
          <a:p>
            <a:endParaRPr lang="el-GR"/>
          </a:p>
        </p:txBody>
      </p:sp>
    </p:spTree>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Freeform 2"/>
          <p:cNvSpPr>
            <a:spLocks/>
          </p:cNvSpPr>
          <p:nvPr/>
        </p:nvSpPr>
        <p:spPr bwMode="auto">
          <a:xfrm>
            <a:off x="6332538" y="3609975"/>
            <a:ext cx="325437" cy="461963"/>
          </a:xfrm>
          <a:custGeom>
            <a:avLst/>
            <a:gdLst/>
            <a:ahLst/>
            <a:cxnLst>
              <a:cxn ang="0">
                <a:pos x="102" y="193"/>
              </a:cxn>
              <a:cxn ang="0">
                <a:pos x="115" y="168"/>
              </a:cxn>
              <a:cxn ang="0">
                <a:pos x="125" y="150"/>
              </a:cxn>
              <a:cxn ang="0">
                <a:pos x="129" y="136"/>
              </a:cxn>
              <a:cxn ang="0">
                <a:pos x="136" y="88"/>
              </a:cxn>
              <a:cxn ang="0">
                <a:pos x="134" y="27"/>
              </a:cxn>
              <a:cxn ang="0">
                <a:pos x="131" y="11"/>
              </a:cxn>
              <a:cxn ang="0">
                <a:pos x="122" y="2"/>
              </a:cxn>
              <a:cxn ang="0">
                <a:pos x="111" y="0"/>
              </a:cxn>
              <a:cxn ang="0">
                <a:pos x="100" y="11"/>
              </a:cxn>
              <a:cxn ang="0">
                <a:pos x="95" y="32"/>
              </a:cxn>
              <a:cxn ang="0">
                <a:pos x="88" y="48"/>
              </a:cxn>
              <a:cxn ang="0">
                <a:pos x="75" y="68"/>
              </a:cxn>
              <a:cxn ang="0">
                <a:pos x="57" y="82"/>
              </a:cxn>
              <a:cxn ang="0">
                <a:pos x="29" y="102"/>
              </a:cxn>
              <a:cxn ang="0">
                <a:pos x="16" y="111"/>
              </a:cxn>
              <a:cxn ang="0">
                <a:pos x="9" y="125"/>
              </a:cxn>
              <a:cxn ang="0">
                <a:pos x="0" y="150"/>
              </a:cxn>
              <a:cxn ang="0">
                <a:pos x="7" y="154"/>
              </a:cxn>
              <a:cxn ang="0">
                <a:pos x="20" y="152"/>
              </a:cxn>
              <a:cxn ang="0">
                <a:pos x="52" y="138"/>
              </a:cxn>
              <a:cxn ang="0">
                <a:pos x="63" y="131"/>
              </a:cxn>
              <a:cxn ang="0">
                <a:pos x="75" y="131"/>
              </a:cxn>
              <a:cxn ang="0">
                <a:pos x="81" y="138"/>
              </a:cxn>
              <a:cxn ang="0">
                <a:pos x="91" y="170"/>
              </a:cxn>
              <a:cxn ang="0">
                <a:pos x="95" y="181"/>
              </a:cxn>
              <a:cxn ang="0">
                <a:pos x="102" y="193"/>
              </a:cxn>
            </a:cxnLst>
            <a:rect l="0" t="0" r="r" b="b"/>
            <a:pathLst>
              <a:path w="136" h="193">
                <a:moveTo>
                  <a:pt x="102" y="193"/>
                </a:moveTo>
                <a:lnTo>
                  <a:pt x="115" y="168"/>
                </a:lnTo>
                <a:lnTo>
                  <a:pt x="125" y="150"/>
                </a:lnTo>
                <a:lnTo>
                  <a:pt x="129" y="136"/>
                </a:lnTo>
                <a:lnTo>
                  <a:pt x="136" y="88"/>
                </a:lnTo>
                <a:lnTo>
                  <a:pt x="134" y="27"/>
                </a:lnTo>
                <a:lnTo>
                  <a:pt x="131" y="11"/>
                </a:lnTo>
                <a:lnTo>
                  <a:pt x="122" y="2"/>
                </a:lnTo>
                <a:lnTo>
                  <a:pt x="111" y="0"/>
                </a:lnTo>
                <a:lnTo>
                  <a:pt x="100" y="11"/>
                </a:lnTo>
                <a:lnTo>
                  <a:pt x="95" y="32"/>
                </a:lnTo>
                <a:lnTo>
                  <a:pt x="88" y="48"/>
                </a:lnTo>
                <a:lnTo>
                  <a:pt x="75" y="68"/>
                </a:lnTo>
                <a:lnTo>
                  <a:pt x="57" y="82"/>
                </a:lnTo>
                <a:lnTo>
                  <a:pt x="29" y="102"/>
                </a:lnTo>
                <a:lnTo>
                  <a:pt x="16" y="111"/>
                </a:lnTo>
                <a:lnTo>
                  <a:pt x="9" y="125"/>
                </a:lnTo>
                <a:lnTo>
                  <a:pt x="0" y="150"/>
                </a:lnTo>
                <a:lnTo>
                  <a:pt x="7" y="154"/>
                </a:lnTo>
                <a:lnTo>
                  <a:pt x="20" y="152"/>
                </a:lnTo>
                <a:lnTo>
                  <a:pt x="52" y="138"/>
                </a:lnTo>
                <a:lnTo>
                  <a:pt x="63" y="131"/>
                </a:lnTo>
                <a:lnTo>
                  <a:pt x="75" y="131"/>
                </a:lnTo>
                <a:lnTo>
                  <a:pt x="81" y="138"/>
                </a:lnTo>
                <a:lnTo>
                  <a:pt x="91" y="170"/>
                </a:lnTo>
                <a:lnTo>
                  <a:pt x="95" y="181"/>
                </a:lnTo>
                <a:lnTo>
                  <a:pt x="102" y="193"/>
                </a:lnTo>
                <a:close/>
              </a:path>
            </a:pathLst>
          </a:custGeom>
          <a:noFill/>
          <a:ln w="28575" cap="flat" cmpd="sng">
            <a:solidFill>
              <a:srgbClr val="33CC33"/>
            </a:solidFill>
            <a:prstDash val="sysDot"/>
            <a:round/>
            <a:headEnd/>
            <a:tailEnd/>
          </a:ln>
        </p:spPr>
        <p:txBody>
          <a:bodyPr/>
          <a:lstStyle/>
          <a:p>
            <a:endParaRPr lang="el-GR"/>
          </a:p>
        </p:txBody>
      </p:sp>
      <p:sp>
        <p:nvSpPr>
          <p:cNvPr id="62467" name="Freeform 3"/>
          <p:cNvSpPr>
            <a:spLocks/>
          </p:cNvSpPr>
          <p:nvPr/>
        </p:nvSpPr>
        <p:spPr bwMode="auto">
          <a:xfrm>
            <a:off x="6135688" y="3924300"/>
            <a:ext cx="439737" cy="666750"/>
          </a:xfrm>
          <a:custGeom>
            <a:avLst/>
            <a:gdLst/>
            <a:ahLst/>
            <a:cxnLst>
              <a:cxn ang="0">
                <a:pos x="82" y="19"/>
              </a:cxn>
              <a:cxn ang="0">
                <a:pos x="57" y="68"/>
              </a:cxn>
              <a:cxn ang="0">
                <a:pos x="43" y="103"/>
              </a:cxn>
              <a:cxn ang="0">
                <a:pos x="9" y="177"/>
              </a:cxn>
              <a:cxn ang="0">
                <a:pos x="2" y="227"/>
              </a:cxn>
              <a:cxn ang="0">
                <a:pos x="0" y="254"/>
              </a:cxn>
              <a:cxn ang="0">
                <a:pos x="5" y="268"/>
              </a:cxn>
              <a:cxn ang="0">
                <a:pos x="12" y="275"/>
              </a:cxn>
              <a:cxn ang="0">
                <a:pos x="21" y="279"/>
              </a:cxn>
              <a:cxn ang="0">
                <a:pos x="36" y="277"/>
              </a:cxn>
              <a:cxn ang="0">
                <a:pos x="52" y="264"/>
              </a:cxn>
              <a:cxn ang="0">
                <a:pos x="82" y="236"/>
              </a:cxn>
              <a:cxn ang="0">
                <a:pos x="98" y="218"/>
              </a:cxn>
              <a:cxn ang="0">
                <a:pos x="116" y="184"/>
              </a:cxn>
              <a:cxn ang="0">
                <a:pos x="136" y="150"/>
              </a:cxn>
              <a:cxn ang="0">
                <a:pos x="184" y="62"/>
              </a:cxn>
              <a:cxn ang="0">
                <a:pos x="177" y="50"/>
              </a:cxn>
              <a:cxn ang="0">
                <a:pos x="173" y="39"/>
              </a:cxn>
              <a:cxn ang="0">
                <a:pos x="163" y="7"/>
              </a:cxn>
              <a:cxn ang="0">
                <a:pos x="157" y="0"/>
              </a:cxn>
              <a:cxn ang="0">
                <a:pos x="145" y="0"/>
              </a:cxn>
              <a:cxn ang="0">
                <a:pos x="134" y="7"/>
              </a:cxn>
              <a:cxn ang="0">
                <a:pos x="102" y="21"/>
              </a:cxn>
              <a:cxn ang="0">
                <a:pos x="89" y="23"/>
              </a:cxn>
              <a:cxn ang="0">
                <a:pos x="82" y="19"/>
              </a:cxn>
            </a:cxnLst>
            <a:rect l="0" t="0" r="r" b="b"/>
            <a:pathLst>
              <a:path w="184" h="279">
                <a:moveTo>
                  <a:pt x="82" y="19"/>
                </a:moveTo>
                <a:lnTo>
                  <a:pt x="57" y="68"/>
                </a:lnTo>
                <a:lnTo>
                  <a:pt x="43" y="103"/>
                </a:lnTo>
                <a:lnTo>
                  <a:pt x="9" y="177"/>
                </a:lnTo>
                <a:lnTo>
                  <a:pt x="2" y="227"/>
                </a:lnTo>
                <a:lnTo>
                  <a:pt x="0" y="254"/>
                </a:lnTo>
                <a:lnTo>
                  <a:pt x="5" y="268"/>
                </a:lnTo>
                <a:lnTo>
                  <a:pt x="12" y="275"/>
                </a:lnTo>
                <a:lnTo>
                  <a:pt x="21" y="279"/>
                </a:lnTo>
                <a:lnTo>
                  <a:pt x="36" y="277"/>
                </a:lnTo>
                <a:lnTo>
                  <a:pt x="52" y="264"/>
                </a:lnTo>
                <a:lnTo>
                  <a:pt x="82" y="236"/>
                </a:lnTo>
                <a:lnTo>
                  <a:pt x="98" y="218"/>
                </a:lnTo>
                <a:lnTo>
                  <a:pt x="116" y="184"/>
                </a:lnTo>
                <a:lnTo>
                  <a:pt x="136" y="150"/>
                </a:lnTo>
                <a:lnTo>
                  <a:pt x="184" y="62"/>
                </a:lnTo>
                <a:lnTo>
                  <a:pt x="177" y="50"/>
                </a:lnTo>
                <a:lnTo>
                  <a:pt x="173" y="39"/>
                </a:lnTo>
                <a:lnTo>
                  <a:pt x="163" y="7"/>
                </a:lnTo>
                <a:lnTo>
                  <a:pt x="157" y="0"/>
                </a:lnTo>
                <a:lnTo>
                  <a:pt x="145" y="0"/>
                </a:lnTo>
                <a:lnTo>
                  <a:pt x="134" y="7"/>
                </a:lnTo>
                <a:lnTo>
                  <a:pt x="102" y="21"/>
                </a:lnTo>
                <a:lnTo>
                  <a:pt x="89" y="23"/>
                </a:lnTo>
                <a:lnTo>
                  <a:pt x="82" y="19"/>
                </a:lnTo>
                <a:close/>
              </a:path>
            </a:pathLst>
          </a:custGeom>
          <a:noFill/>
          <a:ln w="28575" cap="flat" cmpd="sng">
            <a:solidFill>
              <a:srgbClr val="33CC33"/>
            </a:solidFill>
            <a:prstDash val="sysDot"/>
            <a:round/>
            <a:headEnd/>
            <a:tailEnd/>
          </a:ln>
        </p:spPr>
        <p:txBody>
          <a:bodyPr/>
          <a:lstStyle/>
          <a:p>
            <a:endParaRPr lang="el-GR"/>
          </a:p>
        </p:txBody>
      </p:sp>
      <p:sp>
        <p:nvSpPr>
          <p:cNvPr id="62468" name="Freeform 4"/>
          <p:cNvSpPr>
            <a:spLocks/>
          </p:cNvSpPr>
          <p:nvPr/>
        </p:nvSpPr>
        <p:spPr bwMode="auto">
          <a:xfrm>
            <a:off x="4351338" y="3349625"/>
            <a:ext cx="585787" cy="428625"/>
          </a:xfrm>
          <a:custGeom>
            <a:avLst/>
            <a:gdLst/>
            <a:ahLst/>
            <a:cxnLst>
              <a:cxn ang="0">
                <a:pos x="5" y="134"/>
              </a:cxn>
              <a:cxn ang="0">
                <a:pos x="2" y="89"/>
              </a:cxn>
              <a:cxn ang="0">
                <a:pos x="0" y="52"/>
              </a:cxn>
              <a:cxn ang="0">
                <a:pos x="5" y="30"/>
              </a:cxn>
              <a:cxn ang="0">
                <a:pos x="23" y="0"/>
              </a:cxn>
              <a:cxn ang="0">
                <a:pos x="52" y="0"/>
              </a:cxn>
              <a:cxn ang="0">
                <a:pos x="59" y="11"/>
              </a:cxn>
              <a:cxn ang="0">
                <a:pos x="39" y="59"/>
              </a:cxn>
              <a:cxn ang="0">
                <a:pos x="59" y="11"/>
              </a:cxn>
              <a:cxn ang="0">
                <a:pos x="68" y="5"/>
              </a:cxn>
              <a:cxn ang="0">
                <a:pos x="79" y="0"/>
              </a:cxn>
              <a:cxn ang="0">
                <a:pos x="102" y="2"/>
              </a:cxn>
              <a:cxn ang="0">
                <a:pos x="138" y="18"/>
              </a:cxn>
              <a:cxn ang="0">
                <a:pos x="150" y="41"/>
              </a:cxn>
              <a:cxn ang="0">
                <a:pos x="148" y="61"/>
              </a:cxn>
              <a:cxn ang="0">
                <a:pos x="138" y="89"/>
              </a:cxn>
              <a:cxn ang="0">
                <a:pos x="148" y="61"/>
              </a:cxn>
              <a:cxn ang="0">
                <a:pos x="150" y="41"/>
              </a:cxn>
              <a:cxn ang="0">
                <a:pos x="161" y="30"/>
              </a:cxn>
              <a:cxn ang="0">
                <a:pos x="188" y="27"/>
              </a:cxn>
              <a:cxn ang="0">
                <a:pos x="211" y="32"/>
              </a:cxn>
              <a:cxn ang="0">
                <a:pos x="234" y="36"/>
              </a:cxn>
              <a:cxn ang="0">
                <a:pos x="243" y="48"/>
              </a:cxn>
              <a:cxn ang="0">
                <a:pos x="245" y="84"/>
              </a:cxn>
              <a:cxn ang="0">
                <a:pos x="240" y="107"/>
              </a:cxn>
              <a:cxn ang="0">
                <a:pos x="213" y="145"/>
              </a:cxn>
              <a:cxn ang="0">
                <a:pos x="197" y="177"/>
              </a:cxn>
              <a:cxn ang="0">
                <a:pos x="154" y="179"/>
              </a:cxn>
              <a:cxn ang="0">
                <a:pos x="109" y="170"/>
              </a:cxn>
              <a:cxn ang="0">
                <a:pos x="57" y="157"/>
              </a:cxn>
              <a:cxn ang="0">
                <a:pos x="5" y="134"/>
              </a:cxn>
            </a:cxnLst>
            <a:rect l="0" t="0" r="r" b="b"/>
            <a:pathLst>
              <a:path w="245" h="179">
                <a:moveTo>
                  <a:pt x="5" y="134"/>
                </a:moveTo>
                <a:lnTo>
                  <a:pt x="2" y="89"/>
                </a:lnTo>
                <a:lnTo>
                  <a:pt x="0" y="52"/>
                </a:lnTo>
                <a:lnTo>
                  <a:pt x="5" y="30"/>
                </a:lnTo>
                <a:lnTo>
                  <a:pt x="23" y="0"/>
                </a:lnTo>
                <a:lnTo>
                  <a:pt x="52" y="0"/>
                </a:lnTo>
                <a:lnTo>
                  <a:pt x="59" y="11"/>
                </a:lnTo>
                <a:lnTo>
                  <a:pt x="39" y="59"/>
                </a:lnTo>
                <a:lnTo>
                  <a:pt x="59" y="11"/>
                </a:lnTo>
                <a:lnTo>
                  <a:pt x="68" y="5"/>
                </a:lnTo>
                <a:lnTo>
                  <a:pt x="79" y="0"/>
                </a:lnTo>
                <a:lnTo>
                  <a:pt x="102" y="2"/>
                </a:lnTo>
                <a:lnTo>
                  <a:pt x="138" y="18"/>
                </a:lnTo>
                <a:lnTo>
                  <a:pt x="150" y="41"/>
                </a:lnTo>
                <a:lnTo>
                  <a:pt x="148" y="61"/>
                </a:lnTo>
                <a:lnTo>
                  <a:pt x="138" y="89"/>
                </a:lnTo>
                <a:lnTo>
                  <a:pt x="148" y="61"/>
                </a:lnTo>
                <a:lnTo>
                  <a:pt x="150" y="41"/>
                </a:lnTo>
                <a:lnTo>
                  <a:pt x="161" y="30"/>
                </a:lnTo>
                <a:lnTo>
                  <a:pt x="188" y="27"/>
                </a:lnTo>
                <a:lnTo>
                  <a:pt x="211" y="32"/>
                </a:lnTo>
                <a:lnTo>
                  <a:pt x="234" y="36"/>
                </a:lnTo>
                <a:lnTo>
                  <a:pt x="243" y="48"/>
                </a:lnTo>
                <a:lnTo>
                  <a:pt x="245" y="84"/>
                </a:lnTo>
                <a:lnTo>
                  <a:pt x="240" y="107"/>
                </a:lnTo>
                <a:lnTo>
                  <a:pt x="213" y="145"/>
                </a:lnTo>
                <a:lnTo>
                  <a:pt x="197" y="177"/>
                </a:lnTo>
                <a:lnTo>
                  <a:pt x="154" y="179"/>
                </a:lnTo>
                <a:lnTo>
                  <a:pt x="109" y="170"/>
                </a:lnTo>
                <a:lnTo>
                  <a:pt x="57" y="157"/>
                </a:lnTo>
                <a:lnTo>
                  <a:pt x="5" y="134"/>
                </a:lnTo>
                <a:close/>
              </a:path>
            </a:pathLst>
          </a:custGeom>
          <a:noFill/>
          <a:ln w="28575" cap="flat" cmpd="sng">
            <a:solidFill>
              <a:srgbClr val="33CC33"/>
            </a:solidFill>
            <a:prstDash val="sysDot"/>
            <a:round/>
            <a:headEnd/>
            <a:tailEnd/>
          </a:ln>
        </p:spPr>
        <p:txBody>
          <a:bodyPr/>
          <a:lstStyle/>
          <a:p>
            <a:endParaRPr lang="el-GR"/>
          </a:p>
        </p:txBody>
      </p:sp>
      <p:sp>
        <p:nvSpPr>
          <p:cNvPr id="62469" name="Freeform 5"/>
          <p:cNvSpPr>
            <a:spLocks/>
          </p:cNvSpPr>
          <p:nvPr/>
        </p:nvSpPr>
        <p:spPr bwMode="auto">
          <a:xfrm>
            <a:off x="4119563" y="3670300"/>
            <a:ext cx="703262" cy="817563"/>
          </a:xfrm>
          <a:custGeom>
            <a:avLst/>
            <a:gdLst/>
            <a:ahLst/>
            <a:cxnLst>
              <a:cxn ang="0">
                <a:pos x="294" y="43"/>
              </a:cxn>
              <a:cxn ang="0">
                <a:pos x="251" y="45"/>
              </a:cxn>
              <a:cxn ang="0">
                <a:pos x="206" y="36"/>
              </a:cxn>
              <a:cxn ang="0">
                <a:pos x="154" y="23"/>
              </a:cxn>
              <a:cxn ang="0">
                <a:pos x="102" y="0"/>
              </a:cxn>
              <a:cxn ang="0">
                <a:pos x="88" y="54"/>
              </a:cxn>
              <a:cxn ang="0">
                <a:pos x="47" y="138"/>
              </a:cxn>
              <a:cxn ang="0">
                <a:pos x="22" y="224"/>
              </a:cxn>
              <a:cxn ang="0">
                <a:pos x="0" y="265"/>
              </a:cxn>
              <a:cxn ang="0">
                <a:pos x="0" y="295"/>
              </a:cxn>
              <a:cxn ang="0">
                <a:pos x="9" y="304"/>
              </a:cxn>
              <a:cxn ang="0">
                <a:pos x="34" y="295"/>
              </a:cxn>
              <a:cxn ang="0">
                <a:pos x="54" y="277"/>
              </a:cxn>
              <a:cxn ang="0">
                <a:pos x="81" y="224"/>
              </a:cxn>
              <a:cxn ang="0">
                <a:pos x="172" y="118"/>
              </a:cxn>
              <a:cxn ang="0">
                <a:pos x="176" y="125"/>
              </a:cxn>
              <a:cxn ang="0">
                <a:pos x="183" y="145"/>
              </a:cxn>
              <a:cxn ang="0">
                <a:pos x="186" y="168"/>
              </a:cxn>
              <a:cxn ang="0">
                <a:pos x="179" y="202"/>
              </a:cxn>
              <a:cxn ang="0">
                <a:pos x="158" y="254"/>
              </a:cxn>
              <a:cxn ang="0">
                <a:pos x="140" y="286"/>
              </a:cxn>
              <a:cxn ang="0">
                <a:pos x="129" y="317"/>
              </a:cxn>
              <a:cxn ang="0">
                <a:pos x="140" y="338"/>
              </a:cxn>
              <a:cxn ang="0">
                <a:pos x="149" y="342"/>
              </a:cxn>
              <a:cxn ang="0">
                <a:pos x="174" y="333"/>
              </a:cxn>
              <a:cxn ang="0">
                <a:pos x="215" y="290"/>
              </a:cxn>
              <a:cxn ang="0">
                <a:pos x="247" y="252"/>
              </a:cxn>
              <a:cxn ang="0">
                <a:pos x="258" y="231"/>
              </a:cxn>
              <a:cxn ang="0">
                <a:pos x="267" y="186"/>
              </a:cxn>
              <a:cxn ang="0">
                <a:pos x="267" y="129"/>
              </a:cxn>
              <a:cxn ang="0">
                <a:pos x="276" y="93"/>
              </a:cxn>
              <a:cxn ang="0">
                <a:pos x="294" y="43"/>
              </a:cxn>
            </a:cxnLst>
            <a:rect l="0" t="0" r="r" b="b"/>
            <a:pathLst>
              <a:path w="294" h="342">
                <a:moveTo>
                  <a:pt x="294" y="43"/>
                </a:moveTo>
                <a:lnTo>
                  <a:pt x="251" y="45"/>
                </a:lnTo>
                <a:lnTo>
                  <a:pt x="206" y="36"/>
                </a:lnTo>
                <a:lnTo>
                  <a:pt x="154" y="23"/>
                </a:lnTo>
                <a:lnTo>
                  <a:pt x="102" y="0"/>
                </a:lnTo>
                <a:lnTo>
                  <a:pt x="88" y="54"/>
                </a:lnTo>
                <a:lnTo>
                  <a:pt x="47" y="138"/>
                </a:lnTo>
                <a:lnTo>
                  <a:pt x="22" y="224"/>
                </a:lnTo>
                <a:lnTo>
                  <a:pt x="0" y="265"/>
                </a:lnTo>
                <a:lnTo>
                  <a:pt x="0" y="295"/>
                </a:lnTo>
                <a:lnTo>
                  <a:pt x="9" y="304"/>
                </a:lnTo>
                <a:lnTo>
                  <a:pt x="34" y="295"/>
                </a:lnTo>
                <a:lnTo>
                  <a:pt x="54" y="277"/>
                </a:lnTo>
                <a:lnTo>
                  <a:pt x="81" y="224"/>
                </a:lnTo>
                <a:lnTo>
                  <a:pt x="172" y="118"/>
                </a:lnTo>
                <a:lnTo>
                  <a:pt x="176" y="125"/>
                </a:lnTo>
                <a:lnTo>
                  <a:pt x="183" y="145"/>
                </a:lnTo>
                <a:lnTo>
                  <a:pt x="186" y="168"/>
                </a:lnTo>
                <a:lnTo>
                  <a:pt x="179" y="202"/>
                </a:lnTo>
                <a:lnTo>
                  <a:pt x="158" y="254"/>
                </a:lnTo>
                <a:lnTo>
                  <a:pt x="140" y="286"/>
                </a:lnTo>
                <a:lnTo>
                  <a:pt x="129" y="317"/>
                </a:lnTo>
                <a:lnTo>
                  <a:pt x="140" y="338"/>
                </a:lnTo>
                <a:lnTo>
                  <a:pt x="149" y="342"/>
                </a:lnTo>
                <a:lnTo>
                  <a:pt x="174" y="333"/>
                </a:lnTo>
                <a:lnTo>
                  <a:pt x="215" y="290"/>
                </a:lnTo>
                <a:lnTo>
                  <a:pt x="247" y="252"/>
                </a:lnTo>
                <a:lnTo>
                  <a:pt x="258" y="231"/>
                </a:lnTo>
                <a:lnTo>
                  <a:pt x="267" y="186"/>
                </a:lnTo>
                <a:lnTo>
                  <a:pt x="267" y="129"/>
                </a:lnTo>
                <a:lnTo>
                  <a:pt x="276" y="93"/>
                </a:lnTo>
                <a:lnTo>
                  <a:pt x="294" y="43"/>
                </a:lnTo>
                <a:close/>
              </a:path>
            </a:pathLst>
          </a:custGeom>
          <a:noFill/>
          <a:ln w="28575" cap="flat" cmpd="sng">
            <a:solidFill>
              <a:srgbClr val="33CC33"/>
            </a:solidFill>
            <a:prstDash val="sysDot"/>
            <a:round/>
            <a:headEnd/>
            <a:tailEnd/>
          </a:ln>
        </p:spPr>
        <p:txBody>
          <a:bodyPr/>
          <a:lstStyle/>
          <a:p>
            <a:endParaRPr lang="el-GR"/>
          </a:p>
        </p:txBody>
      </p:sp>
      <p:sp>
        <p:nvSpPr>
          <p:cNvPr id="62470" name="Freeform 6"/>
          <p:cNvSpPr>
            <a:spLocks/>
          </p:cNvSpPr>
          <p:nvPr/>
        </p:nvSpPr>
        <p:spPr bwMode="auto">
          <a:xfrm>
            <a:off x="1833563" y="1646238"/>
            <a:ext cx="4668837" cy="3836987"/>
          </a:xfrm>
          <a:custGeom>
            <a:avLst/>
            <a:gdLst/>
            <a:ahLst/>
            <a:cxnLst>
              <a:cxn ang="0">
                <a:pos x="174" y="99"/>
              </a:cxn>
              <a:cxn ang="0">
                <a:pos x="146" y="44"/>
              </a:cxn>
              <a:cxn ang="0">
                <a:pos x="97" y="3"/>
              </a:cxn>
              <a:cxn ang="0">
                <a:pos x="26" y="25"/>
              </a:cxn>
              <a:cxn ang="0">
                <a:pos x="1" y="104"/>
              </a:cxn>
              <a:cxn ang="0">
                <a:pos x="26" y="174"/>
              </a:cxn>
              <a:cxn ang="0">
                <a:pos x="156" y="620"/>
              </a:cxn>
              <a:cxn ang="0">
                <a:pos x="212" y="843"/>
              </a:cxn>
              <a:cxn ang="0">
                <a:pos x="277" y="1010"/>
              </a:cxn>
              <a:cxn ang="0">
                <a:pos x="509" y="1121"/>
              </a:cxn>
              <a:cxn ang="0">
                <a:pos x="736" y="1179"/>
              </a:cxn>
              <a:cxn ang="0">
                <a:pos x="973" y="1289"/>
              </a:cxn>
              <a:cxn ang="0">
                <a:pos x="1187" y="1409"/>
              </a:cxn>
              <a:cxn ang="0">
                <a:pos x="1540" y="1567"/>
              </a:cxn>
              <a:cxn ang="0">
                <a:pos x="1837" y="1595"/>
              </a:cxn>
              <a:cxn ang="0">
                <a:pos x="1940" y="1512"/>
              </a:cxn>
              <a:cxn ang="0">
                <a:pos x="1912" y="1400"/>
              </a:cxn>
              <a:cxn ang="0">
                <a:pos x="1902" y="1275"/>
              </a:cxn>
              <a:cxn ang="0">
                <a:pos x="1940" y="1131"/>
              </a:cxn>
            </a:cxnLst>
            <a:rect l="0" t="0" r="r" b="b"/>
            <a:pathLst>
              <a:path w="1952" h="1604">
                <a:moveTo>
                  <a:pt x="174" y="99"/>
                </a:moveTo>
                <a:cubicBezTo>
                  <a:pt x="167" y="77"/>
                  <a:pt x="159" y="60"/>
                  <a:pt x="146" y="44"/>
                </a:cubicBezTo>
                <a:cubicBezTo>
                  <a:pt x="133" y="28"/>
                  <a:pt x="117" y="6"/>
                  <a:pt x="97" y="3"/>
                </a:cubicBezTo>
                <a:cubicBezTo>
                  <a:pt x="77" y="0"/>
                  <a:pt x="42" y="8"/>
                  <a:pt x="26" y="25"/>
                </a:cubicBezTo>
                <a:cubicBezTo>
                  <a:pt x="10" y="42"/>
                  <a:pt x="1" y="79"/>
                  <a:pt x="1" y="104"/>
                </a:cubicBezTo>
                <a:cubicBezTo>
                  <a:pt x="1" y="129"/>
                  <a:pt x="0" y="88"/>
                  <a:pt x="26" y="174"/>
                </a:cubicBezTo>
                <a:cubicBezTo>
                  <a:pt x="52" y="260"/>
                  <a:pt x="125" y="508"/>
                  <a:pt x="156" y="620"/>
                </a:cubicBezTo>
                <a:cubicBezTo>
                  <a:pt x="187" y="732"/>
                  <a:pt x="192" y="778"/>
                  <a:pt x="212" y="843"/>
                </a:cubicBezTo>
                <a:cubicBezTo>
                  <a:pt x="232" y="908"/>
                  <a:pt x="228" y="964"/>
                  <a:pt x="277" y="1010"/>
                </a:cubicBezTo>
                <a:cubicBezTo>
                  <a:pt x="326" y="1056"/>
                  <a:pt x="433" y="1093"/>
                  <a:pt x="509" y="1121"/>
                </a:cubicBezTo>
                <a:cubicBezTo>
                  <a:pt x="585" y="1149"/>
                  <a:pt x="659" y="1151"/>
                  <a:pt x="736" y="1179"/>
                </a:cubicBezTo>
                <a:cubicBezTo>
                  <a:pt x="813" y="1207"/>
                  <a:pt x="898" y="1251"/>
                  <a:pt x="973" y="1289"/>
                </a:cubicBezTo>
                <a:cubicBezTo>
                  <a:pt x="1048" y="1327"/>
                  <a:pt x="1093" y="1363"/>
                  <a:pt x="1187" y="1409"/>
                </a:cubicBezTo>
                <a:cubicBezTo>
                  <a:pt x="1281" y="1455"/>
                  <a:pt x="1432" y="1536"/>
                  <a:pt x="1540" y="1567"/>
                </a:cubicBezTo>
                <a:cubicBezTo>
                  <a:pt x="1648" y="1598"/>
                  <a:pt x="1770" y="1604"/>
                  <a:pt x="1837" y="1595"/>
                </a:cubicBezTo>
                <a:cubicBezTo>
                  <a:pt x="1904" y="1586"/>
                  <a:pt x="1928" y="1544"/>
                  <a:pt x="1940" y="1512"/>
                </a:cubicBezTo>
                <a:cubicBezTo>
                  <a:pt x="1952" y="1480"/>
                  <a:pt x="1918" y="1439"/>
                  <a:pt x="1912" y="1400"/>
                </a:cubicBezTo>
                <a:cubicBezTo>
                  <a:pt x="1906" y="1361"/>
                  <a:pt x="1897" y="1320"/>
                  <a:pt x="1902" y="1275"/>
                </a:cubicBezTo>
                <a:cubicBezTo>
                  <a:pt x="1907" y="1230"/>
                  <a:pt x="1932" y="1161"/>
                  <a:pt x="1940" y="1131"/>
                </a:cubicBezTo>
              </a:path>
            </a:pathLst>
          </a:custGeom>
          <a:noFill/>
          <a:ln w="28575" cap="flat" cmpd="sng">
            <a:solidFill>
              <a:srgbClr val="33CC33"/>
            </a:solidFill>
            <a:prstDash val="sysDot"/>
            <a:round/>
            <a:headEnd type="none" w="med" len="med"/>
            <a:tailEnd type="none" w="med" len="med"/>
          </a:ln>
          <a:effectLst/>
        </p:spPr>
        <p:txBody>
          <a:bodyPr/>
          <a:lstStyle/>
          <a:p>
            <a:endParaRPr lang="el-GR"/>
          </a:p>
        </p:txBody>
      </p:sp>
      <p:sp>
        <p:nvSpPr>
          <p:cNvPr id="62471" name="Freeform 7"/>
          <p:cNvSpPr>
            <a:spLocks/>
          </p:cNvSpPr>
          <p:nvPr/>
        </p:nvSpPr>
        <p:spPr bwMode="auto">
          <a:xfrm>
            <a:off x="1655763" y="1498600"/>
            <a:ext cx="1284287" cy="415925"/>
          </a:xfrm>
          <a:custGeom>
            <a:avLst/>
            <a:gdLst/>
            <a:ahLst/>
            <a:cxnLst>
              <a:cxn ang="0">
                <a:pos x="0" y="79"/>
              </a:cxn>
              <a:cxn ang="0">
                <a:pos x="48" y="26"/>
              </a:cxn>
              <a:cxn ang="0">
                <a:pos x="139" y="2"/>
              </a:cxn>
              <a:cxn ang="0">
                <a:pos x="216" y="16"/>
              </a:cxn>
              <a:cxn ang="0">
                <a:pos x="259" y="64"/>
              </a:cxn>
              <a:cxn ang="0">
                <a:pos x="292" y="108"/>
              </a:cxn>
              <a:cxn ang="0">
                <a:pos x="350" y="165"/>
              </a:cxn>
              <a:cxn ang="0">
                <a:pos x="427" y="165"/>
              </a:cxn>
              <a:cxn ang="0">
                <a:pos x="489" y="127"/>
              </a:cxn>
              <a:cxn ang="0">
                <a:pos x="537" y="79"/>
              </a:cxn>
            </a:cxnLst>
            <a:rect l="0" t="0" r="r" b="b"/>
            <a:pathLst>
              <a:path w="537" h="174">
                <a:moveTo>
                  <a:pt x="0" y="79"/>
                </a:moveTo>
                <a:cubicBezTo>
                  <a:pt x="12" y="59"/>
                  <a:pt x="25" y="39"/>
                  <a:pt x="48" y="26"/>
                </a:cubicBezTo>
                <a:cubicBezTo>
                  <a:pt x="71" y="13"/>
                  <a:pt x="111" y="4"/>
                  <a:pt x="139" y="2"/>
                </a:cubicBezTo>
                <a:cubicBezTo>
                  <a:pt x="167" y="0"/>
                  <a:pt x="196" y="6"/>
                  <a:pt x="216" y="16"/>
                </a:cubicBezTo>
                <a:cubicBezTo>
                  <a:pt x="236" y="26"/>
                  <a:pt x="246" y="49"/>
                  <a:pt x="259" y="64"/>
                </a:cubicBezTo>
                <a:cubicBezTo>
                  <a:pt x="272" y="79"/>
                  <a:pt x="277" y="91"/>
                  <a:pt x="292" y="108"/>
                </a:cubicBezTo>
                <a:cubicBezTo>
                  <a:pt x="307" y="125"/>
                  <a:pt x="328" y="156"/>
                  <a:pt x="350" y="165"/>
                </a:cubicBezTo>
                <a:cubicBezTo>
                  <a:pt x="372" y="174"/>
                  <a:pt x="404" y="171"/>
                  <a:pt x="427" y="165"/>
                </a:cubicBezTo>
                <a:cubicBezTo>
                  <a:pt x="450" y="159"/>
                  <a:pt x="471" y="141"/>
                  <a:pt x="489" y="127"/>
                </a:cubicBezTo>
                <a:cubicBezTo>
                  <a:pt x="507" y="113"/>
                  <a:pt x="522" y="96"/>
                  <a:pt x="537" y="79"/>
                </a:cubicBezTo>
              </a:path>
            </a:pathLst>
          </a:custGeom>
          <a:noFill/>
          <a:ln w="28575" cap="flat" cmpd="sng">
            <a:solidFill>
              <a:srgbClr val="33CC33"/>
            </a:solidFill>
            <a:prstDash val="solid"/>
            <a:round/>
            <a:headEnd type="none" w="med" len="med"/>
            <a:tailEnd type="none" w="med" len="med"/>
          </a:ln>
          <a:effectLst/>
        </p:spPr>
        <p:txBody>
          <a:bodyPr/>
          <a:lstStyle/>
          <a:p>
            <a:endParaRPr lang="el-GR"/>
          </a:p>
        </p:txBody>
      </p:sp>
      <p:sp>
        <p:nvSpPr>
          <p:cNvPr id="62472" name="Freeform 8"/>
          <p:cNvSpPr>
            <a:spLocks/>
          </p:cNvSpPr>
          <p:nvPr/>
        </p:nvSpPr>
        <p:spPr bwMode="auto">
          <a:xfrm rot="-149859">
            <a:off x="2152650" y="1833563"/>
            <a:ext cx="4670425" cy="3836987"/>
          </a:xfrm>
          <a:custGeom>
            <a:avLst/>
            <a:gdLst/>
            <a:ahLst/>
            <a:cxnLst>
              <a:cxn ang="0">
                <a:pos x="174" y="99"/>
              </a:cxn>
              <a:cxn ang="0">
                <a:pos x="146" y="44"/>
              </a:cxn>
              <a:cxn ang="0">
                <a:pos x="97" y="3"/>
              </a:cxn>
              <a:cxn ang="0">
                <a:pos x="26" y="25"/>
              </a:cxn>
              <a:cxn ang="0">
                <a:pos x="1" y="104"/>
              </a:cxn>
              <a:cxn ang="0">
                <a:pos x="26" y="174"/>
              </a:cxn>
              <a:cxn ang="0">
                <a:pos x="156" y="620"/>
              </a:cxn>
              <a:cxn ang="0">
                <a:pos x="212" y="843"/>
              </a:cxn>
              <a:cxn ang="0">
                <a:pos x="277" y="1010"/>
              </a:cxn>
              <a:cxn ang="0">
                <a:pos x="509" y="1121"/>
              </a:cxn>
              <a:cxn ang="0">
                <a:pos x="736" y="1179"/>
              </a:cxn>
              <a:cxn ang="0">
                <a:pos x="973" y="1289"/>
              </a:cxn>
              <a:cxn ang="0">
                <a:pos x="1187" y="1409"/>
              </a:cxn>
              <a:cxn ang="0">
                <a:pos x="1540" y="1567"/>
              </a:cxn>
              <a:cxn ang="0">
                <a:pos x="1837" y="1595"/>
              </a:cxn>
              <a:cxn ang="0">
                <a:pos x="1940" y="1512"/>
              </a:cxn>
              <a:cxn ang="0">
                <a:pos x="1912" y="1400"/>
              </a:cxn>
              <a:cxn ang="0">
                <a:pos x="1902" y="1275"/>
              </a:cxn>
              <a:cxn ang="0">
                <a:pos x="1940" y="1131"/>
              </a:cxn>
            </a:cxnLst>
            <a:rect l="0" t="0" r="r" b="b"/>
            <a:pathLst>
              <a:path w="1952" h="1604">
                <a:moveTo>
                  <a:pt x="174" y="99"/>
                </a:moveTo>
                <a:cubicBezTo>
                  <a:pt x="167" y="77"/>
                  <a:pt x="159" y="60"/>
                  <a:pt x="146" y="44"/>
                </a:cubicBezTo>
                <a:cubicBezTo>
                  <a:pt x="133" y="28"/>
                  <a:pt x="117" y="6"/>
                  <a:pt x="97" y="3"/>
                </a:cubicBezTo>
                <a:cubicBezTo>
                  <a:pt x="77" y="0"/>
                  <a:pt x="42" y="8"/>
                  <a:pt x="26" y="25"/>
                </a:cubicBezTo>
                <a:cubicBezTo>
                  <a:pt x="10" y="42"/>
                  <a:pt x="1" y="79"/>
                  <a:pt x="1" y="104"/>
                </a:cubicBezTo>
                <a:cubicBezTo>
                  <a:pt x="1" y="129"/>
                  <a:pt x="0" y="88"/>
                  <a:pt x="26" y="174"/>
                </a:cubicBezTo>
                <a:cubicBezTo>
                  <a:pt x="52" y="260"/>
                  <a:pt x="125" y="508"/>
                  <a:pt x="156" y="620"/>
                </a:cubicBezTo>
                <a:cubicBezTo>
                  <a:pt x="187" y="732"/>
                  <a:pt x="192" y="778"/>
                  <a:pt x="212" y="843"/>
                </a:cubicBezTo>
                <a:cubicBezTo>
                  <a:pt x="232" y="908"/>
                  <a:pt x="228" y="964"/>
                  <a:pt x="277" y="1010"/>
                </a:cubicBezTo>
                <a:cubicBezTo>
                  <a:pt x="326" y="1056"/>
                  <a:pt x="433" y="1093"/>
                  <a:pt x="509" y="1121"/>
                </a:cubicBezTo>
                <a:cubicBezTo>
                  <a:pt x="585" y="1149"/>
                  <a:pt x="659" y="1151"/>
                  <a:pt x="736" y="1179"/>
                </a:cubicBezTo>
                <a:cubicBezTo>
                  <a:pt x="813" y="1207"/>
                  <a:pt x="898" y="1251"/>
                  <a:pt x="973" y="1289"/>
                </a:cubicBezTo>
                <a:cubicBezTo>
                  <a:pt x="1048" y="1327"/>
                  <a:pt x="1093" y="1363"/>
                  <a:pt x="1187" y="1409"/>
                </a:cubicBezTo>
                <a:cubicBezTo>
                  <a:pt x="1281" y="1455"/>
                  <a:pt x="1432" y="1536"/>
                  <a:pt x="1540" y="1567"/>
                </a:cubicBezTo>
                <a:cubicBezTo>
                  <a:pt x="1648" y="1598"/>
                  <a:pt x="1770" y="1604"/>
                  <a:pt x="1837" y="1595"/>
                </a:cubicBezTo>
                <a:cubicBezTo>
                  <a:pt x="1904" y="1586"/>
                  <a:pt x="1928" y="1544"/>
                  <a:pt x="1940" y="1512"/>
                </a:cubicBezTo>
                <a:cubicBezTo>
                  <a:pt x="1952" y="1480"/>
                  <a:pt x="1918" y="1439"/>
                  <a:pt x="1912" y="1400"/>
                </a:cubicBezTo>
                <a:cubicBezTo>
                  <a:pt x="1906" y="1361"/>
                  <a:pt x="1897" y="1320"/>
                  <a:pt x="1902" y="1275"/>
                </a:cubicBezTo>
                <a:cubicBezTo>
                  <a:pt x="1907" y="1230"/>
                  <a:pt x="1932" y="1161"/>
                  <a:pt x="1940" y="1131"/>
                </a:cubicBezTo>
              </a:path>
            </a:pathLst>
          </a:custGeom>
          <a:noFill/>
          <a:ln w="28575" cap="flat" cmpd="sng">
            <a:solidFill>
              <a:schemeClr val="tx2"/>
            </a:solidFill>
            <a:prstDash val="solid"/>
            <a:round/>
            <a:headEnd type="none" w="med" len="med"/>
            <a:tailEnd type="none" w="med" len="med"/>
          </a:ln>
          <a:effectLst/>
        </p:spPr>
        <p:txBody>
          <a:bodyPr/>
          <a:lstStyle/>
          <a:p>
            <a:endParaRPr lang="el-GR"/>
          </a:p>
        </p:txBody>
      </p:sp>
      <p:sp>
        <p:nvSpPr>
          <p:cNvPr id="62473" name="AutoShape 9"/>
          <p:cNvSpPr>
            <a:spLocks noChangeArrowheads="1"/>
          </p:cNvSpPr>
          <p:nvPr/>
        </p:nvSpPr>
        <p:spPr bwMode="auto">
          <a:xfrm rot="5400000">
            <a:off x="2017713" y="1717675"/>
            <a:ext cx="561975" cy="631825"/>
          </a:xfrm>
          <a:custGeom>
            <a:avLst/>
            <a:gdLst>
              <a:gd name="G0" fmla="+- 15136 0 0"/>
              <a:gd name="G1" fmla="+- 3355 0 0"/>
              <a:gd name="G2" fmla="+- 12158 0 3355"/>
              <a:gd name="G3" fmla="+- G2 0 3355"/>
              <a:gd name="G4" fmla="*/ G3 32768 32059"/>
              <a:gd name="G5" fmla="*/ G4 1 2"/>
              <a:gd name="G6" fmla="+- 21600 0 15136"/>
              <a:gd name="G7" fmla="*/ G6 3355 6079"/>
              <a:gd name="G8" fmla="+- G7 15136 0"/>
              <a:gd name="T0" fmla="*/ 15136 w 21600"/>
              <a:gd name="T1" fmla="*/ 0 h 21600"/>
              <a:gd name="T2" fmla="*/ 15136 w 21600"/>
              <a:gd name="T3" fmla="*/ 12158 h 21600"/>
              <a:gd name="T4" fmla="*/ 2784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36" y="0"/>
                </a:lnTo>
                <a:lnTo>
                  <a:pt x="15136" y="3355"/>
                </a:lnTo>
                <a:lnTo>
                  <a:pt x="12427" y="3355"/>
                </a:lnTo>
                <a:cubicBezTo>
                  <a:pt x="5564" y="3355"/>
                  <a:pt x="0" y="7296"/>
                  <a:pt x="0" y="12158"/>
                </a:cubicBezTo>
                <a:lnTo>
                  <a:pt x="0" y="21600"/>
                </a:lnTo>
                <a:lnTo>
                  <a:pt x="5568" y="21600"/>
                </a:lnTo>
                <a:lnTo>
                  <a:pt x="5568" y="12158"/>
                </a:lnTo>
                <a:cubicBezTo>
                  <a:pt x="5568" y="10305"/>
                  <a:pt x="8639" y="8803"/>
                  <a:pt x="12427" y="8803"/>
                </a:cubicBezTo>
                <a:lnTo>
                  <a:pt x="15136" y="8803"/>
                </a:lnTo>
                <a:lnTo>
                  <a:pt x="15136" y="12158"/>
                </a:lnTo>
                <a:close/>
              </a:path>
            </a:pathLst>
          </a:custGeom>
          <a:solidFill>
            <a:schemeClr val="accent1"/>
          </a:solidFill>
          <a:ln w="19050">
            <a:solidFill>
              <a:schemeClr val="bg2"/>
            </a:solidFill>
            <a:miter lim="800000"/>
            <a:headEnd/>
            <a:tailEnd/>
          </a:ln>
          <a:effectLst>
            <a:outerShdw dist="35921" dir="2700000" algn="ctr" rotWithShape="0">
              <a:schemeClr val="bg2"/>
            </a:outerShdw>
          </a:effectLst>
        </p:spPr>
        <p:txBody>
          <a:bodyPr wrap="none" anchor="ctr"/>
          <a:lstStyle/>
          <a:p>
            <a:endParaRPr lang="el-GR"/>
          </a:p>
        </p:txBody>
      </p:sp>
      <p:sp>
        <p:nvSpPr>
          <p:cNvPr id="62474" name="AutoShape 10"/>
          <p:cNvSpPr>
            <a:spLocks noChangeArrowheads="1"/>
          </p:cNvSpPr>
          <p:nvPr/>
        </p:nvSpPr>
        <p:spPr bwMode="auto">
          <a:xfrm>
            <a:off x="5308600" y="3584575"/>
            <a:ext cx="368300" cy="560388"/>
          </a:xfrm>
          <a:prstGeom prst="upArrow">
            <a:avLst>
              <a:gd name="adj1" fmla="val 50000"/>
              <a:gd name="adj2" fmla="val 38039"/>
            </a:avLst>
          </a:prstGeom>
          <a:solidFill>
            <a:schemeClr val="accent1"/>
          </a:solidFill>
          <a:ln w="19050">
            <a:solidFill>
              <a:schemeClr val="bg2"/>
            </a:solidFill>
            <a:miter lim="800000"/>
            <a:headEnd/>
            <a:tailEnd/>
          </a:ln>
          <a:effectLst>
            <a:outerShdw dist="35921" dir="2700000" algn="ctr" rotWithShape="0">
              <a:schemeClr val="bg2"/>
            </a:outerShdw>
          </a:effectLst>
        </p:spPr>
        <p:txBody>
          <a:bodyPr wrap="none" anchor="ctr"/>
          <a:lstStyle/>
          <a:p>
            <a:endParaRPr lang="el-GR"/>
          </a:p>
        </p:txBody>
      </p:sp>
      <p:sp>
        <p:nvSpPr>
          <p:cNvPr id="62475" name="AutoShape 11"/>
          <p:cNvSpPr>
            <a:spLocks noChangeArrowheads="1"/>
          </p:cNvSpPr>
          <p:nvPr/>
        </p:nvSpPr>
        <p:spPr bwMode="auto">
          <a:xfrm flipV="1">
            <a:off x="5283200" y="2835275"/>
            <a:ext cx="368300" cy="560388"/>
          </a:xfrm>
          <a:prstGeom prst="upArrow">
            <a:avLst>
              <a:gd name="adj1" fmla="val 50000"/>
              <a:gd name="adj2" fmla="val 38039"/>
            </a:avLst>
          </a:prstGeom>
          <a:solidFill>
            <a:schemeClr val="accent1"/>
          </a:solidFill>
          <a:ln w="19050">
            <a:solidFill>
              <a:schemeClr val="bg2"/>
            </a:solidFill>
            <a:miter lim="800000"/>
            <a:headEnd/>
            <a:tailEnd/>
          </a:ln>
          <a:effectLst>
            <a:outerShdw dist="35921" dir="2700000" algn="ctr" rotWithShape="0">
              <a:schemeClr val="bg2"/>
            </a:outerShdw>
          </a:effectLst>
        </p:spPr>
        <p:txBody>
          <a:bodyPr wrap="none" anchor="ctr"/>
          <a:lstStyle/>
          <a:p>
            <a:endParaRPr lang="el-GR"/>
          </a:p>
        </p:txBody>
      </p:sp>
      <p:sp>
        <p:nvSpPr>
          <p:cNvPr id="62476" name="Freeform 12"/>
          <p:cNvSpPr>
            <a:spLocks/>
          </p:cNvSpPr>
          <p:nvPr/>
        </p:nvSpPr>
        <p:spPr bwMode="auto">
          <a:xfrm>
            <a:off x="6705600" y="3163888"/>
            <a:ext cx="401638" cy="563562"/>
          </a:xfrm>
          <a:custGeom>
            <a:avLst/>
            <a:gdLst/>
            <a:ahLst/>
            <a:cxnLst>
              <a:cxn ang="0">
                <a:pos x="3" y="55"/>
              </a:cxn>
              <a:cxn ang="0">
                <a:pos x="0" y="68"/>
              </a:cxn>
              <a:cxn ang="0">
                <a:pos x="12" y="91"/>
              </a:cxn>
              <a:cxn ang="0">
                <a:pos x="32" y="109"/>
              </a:cxn>
              <a:cxn ang="0">
                <a:pos x="53" y="125"/>
              </a:cxn>
              <a:cxn ang="0">
                <a:pos x="80" y="152"/>
              </a:cxn>
              <a:cxn ang="0">
                <a:pos x="100" y="179"/>
              </a:cxn>
              <a:cxn ang="0">
                <a:pos x="105" y="198"/>
              </a:cxn>
              <a:cxn ang="0">
                <a:pos x="118" y="213"/>
              </a:cxn>
              <a:cxn ang="0">
                <a:pos x="141" y="234"/>
              </a:cxn>
              <a:cxn ang="0">
                <a:pos x="152" y="236"/>
              </a:cxn>
              <a:cxn ang="0">
                <a:pos x="157" y="232"/>
              </a:cxn>
              <a:cxn ang="0">
                <a:pos x="164" y="193"/>
              </a:cxn>
              <a:cxn ang="0">
                <a:pos x="168" y="145"/>
              </a:cxn>
              <a:cxn ang="0">
                <a:pos x="166" y="98"/>
              </a:cxn>
              <a:cxn ang="0">
                <a:pos x="155" y="62"/>
              </a:cxn>
              <a:cxn ang="0">
                <a:pos x="146" y="34"/>
              </a:cxn>
              <a:cxn ang="0">
                <a:pos x="132" y="14"/>
              </a:cxn>
              <a:cxn ang="0">
                <a:pos x="116" y="0"/>
              </a:cxn>
              <a:cxn ang="0">
                <a:pos x="109" y="7"/>
              </a:cxn>
              <a:cxn ang="0">
                <a:pos x="102" y="25"/>
              </a:cxn>
              <a:cxn ang="0">
                <a:pos x="100" y="55"/>
              </a:cxn>
              <a:cxn ang="0">
                <a:pos x="91" y="68"/>
              </a:cxn>
              <a:cxn ang="0">
                <a:pos x="84" y="75"/>
              </a:cxn>
              <a:cxn ang="0">
                <a:pos x="66" y="77"/>
              </a:cxn>
              <a:cxn ang="0">
                <a:pos x="46" y="66"/>
              </a:cxn>
              <a:cxn ang="0">
                <a:pos x="30" y="55"/>
              </a:cxn>
              <a:cxn ang="0">
                <a:pos x="14" y="52"/>
              </a:cxn>
              <a:cxn ang="0">
                <a:pos x="3" y="55"/>
              </a:cxn>
            </a:cxnLst>
            <a:rect l="0" t="0" r="r" b="b"/>
            <a:pathLst>
              <a:path w="168" h="236">
                <a:moveTo>
                  <a:pt x="3" y="55"/>
                </a:moveTo>
                <a:lnTo>
                  <a:pt x="0" y="68"/>
                </a:lnTo>
                <a:lnTo>
                  <a:pt x="12" y="91"/>
                </a:lnTo>
                <a:lnTo>
                  <a:pt x="32" y="109"/>
                </a:lnTo>
                <a:lnTo>
                  <a:pt x="53" y="125"/>
                </a:lnTo>
                <a:lnTo>
                  <a:pt x="80" y="152"/>
                </a:lnTo>
                <a:lnTo>
                  <a:pt x="100" y="179"/>
                </a:lnTo>
                <a:lnTo>
                  <a:pt x="105" y="198"/>
                </a:lnTo>
                <a:lnTo>
                  <a:pt x="118" y="213"/>
                </a:lnTo>
                <a:lnTo>
                  <a:pt x="141" y="234"/>
                </a:lnTo>
                <a:lnTo>
                  <a:pt x="152" y="236"/>
                </a:lnTo>
                <a:lnTo>
                  <a:pt x="157" y="232"/>
                </a:lnTo>
                <a:lnTo>
                  <a:pt x="164" y="193"/>
                </a:lnTo>
                <a:lnTo>
                  <a:pt x="168" y="145"/>
                </a:lnTo>
                <a:lnTo>
                  <a:pt x="166" y="98"/>
                </a:lnTo>
                <a:lnTo>
                  <a:pt x="155" y="62"/>
                </a:lnTo>
                <a:lnTo>
                  <a:pt x="146" y="34"/>
                </a:lnTo>
                <a:lnTo>
                  <a:pt x="132" y="14"/>
                </a:lnTo>
                <a:lnTo>
                  <a:pt x="116" y="0"/>
                </a:lnTo>
                <a:lnTo>
                  <a:pt x="109" y="7"/>
                </a:lnTo>
                <a:lnTo>
                  <a:pt x="102" y="25"/>
                </a:lnTo>
                <a:lnTo>
                  <a:pt x="100" y="55"/>
                </a:lnTo>
                <a:lnTo>
                  <a:pt x="91" y="68"/>
                </a:lnTo>
                <a:lnTo>
                  <a:pt x="84" y="75"/>
                </a:lnTo>
                <a:lnTo>
                  <a:pt x="66" y="77"/>
                </a:lnTo>
                <a:lnTo>
                  <a:pt x="46" y="66"/>
                </a:lnTo>
                <a:lnTo>
                  <a:pt x="30" y="55"/>
                </a:lnTo>
                <a:lnTo>
                  <a:pt x="14" y="52"/>
                </a:lnTo>
                <a:lnTo>
                  <a:pt x="3" y="55"/>
                </a:lnTo>
                <a:close/>
              </a:path>
            </a:pathLst>
          </a:custGeom>
          <a:solidFill>
            <a:schemeClr val="bg1"/>
          </a:solidFill>
          <a:ln w="12700" cap="flat" cmpd="sng">
            <a:solidFill>
              <a:schemeClr val="bg2"/>
            </a:solidFill>
            <a:prstDash val="solid"/>
            <a:round/>
            <a:headEnd/>
            <a:tailEnd/>
          </a:ln>
        </p:spPr>
        <p:txBody>
          <a:bodyPr/>
          <a:lstStyle/>
          <a:p>
            <a:endParaRPr lang="el-GR"/>
          </a:p>
        </p:txBody>
      </p:sp>
      <p:sp>
        <p:nvSpPr>
          <p:cNvPr id="62477" name="Freeform 13"/>
          <p:cNvSpPr>
            <a:spLocks/>
          </p:cNvSpPr>
          <p:nvPr/>
        </p:nvSpPr>
        <p:spPr bwMode="auto">
          <a:xfrm>
            <a:off x="6542088" y="2611438"/>
            <a:ext cx="441325" cy="736600"/>
          </a:xfrm>
          <a:custGeom>
            <a:avLst/>
            <a:gdLst/>
            <a:ahLst/>
            <a:cxnLst>
              <a:cxn ang="0">
                <a:pos x="184" y="231"/>
              </a:cxn>
              <a:cxn ang="0">
                <a:pos x="164" y="190"/>
              </a:cxn>
              <a:cxn ang="0">
                <a:pos x="132" y="134"/>
              </a:cxn>
              <a:cxn ang="0">
                <a:pos x="107" y="95"/>
              </a:cxn>
              <a:cxn ang="0">
                <a:pos x="82" y="59"/>
              </a:cxn>
              <a:cxn ang="0">
                <a:pos x="46" y="23"/>
              </a:cxn>
              <a:cxn ang="0">
                <a:pos x="21" y="2"/>
              </a:cxn>
              <a:cxn ang="0">
                <a:pos x="12" y="0"/>
              </a:cxn>
              <a:cxn ang="0">
                <a:pos x="3" y="11"/>
              </a:cxn>
              <a:cxn ang="0">
                <a:pos x="0" y="57"/>
              </a:cxn>
              <a:cxn ang="0">
                <a:pos x="9" y="116"/>
              </a:cxn>
              <a:cxn ang="0">
                <a:pos x="21" y="161"/>
              </a:cxn>
              <a:cxn ang="0">
                <a:pos x="37" y="206"/>
              </a:cxn>
              <a:cxn ang="0">
                <a:pos x="62" y="263"/>
              </a:cxn>
              <a:cxn ang="0">
                <a:pos x="71" y="286"/>
              </a:cxn>
              <a:cxn ang="0">
                <a:pos x="82" y="283"/>
              </a:cxn>
              <a:cxn ang="0">
                <a:pos x="98" y="286"/>
              </a:cxn>
              <a:cxn ang="0">
                <a:pos x="114" y="297"/>
              </a:cxn>
              <a:cxn ang="0">
                <a:pos x="134" y="308"/>
              </a:cxn>
              <a:cxn ang="0">
                <a:pos x="152" y="306"/>
              </a:cxn>
              <a:cxn ang="0">
                <a:pos x="159" y="299"/>
              </a:cxn>
              <a:cxn ang="0">
                <a:pos x="168" y="286"/>
              </a:cxn>
              <a:cxn ang="0">
                <a:pos x="170" y="256"/>
              </a:cxn>
              <a:cxn ang="0">
                <a:pos x="177" y="238"/>
              </a:cxn>
              <a:cxn ang="0">
                <a:pos x="184" y="231"/>
              </a:cxn>
            </a:cxnLst>
            <a:rect l="0" t="0" r="r" b="b"/>
            <a:pathLst>
              <a:path w="184" h="308">
                <a:moveTo>
                  <a:pt x="184" y="231"/>
                </a:moveTo>
                <a:lnTo>
                  <a:pt x="164" y="190"/>
                </a:lnTo>
                <a:lnTo>
                  <a:pt x="132" y="134"/>
                </a:lnTo>
                <a:lnTo>
                  <a:pt x="107" y="95"/>
                </a:lnTo>
                <a:lnTo>
                  <a:pt x="82" y="59"/>
                </a:lnTo>
                <a:lnTo>
                  <a:pt x="46" y="23"/>
                </a:lnTo>
                <a:lnTo>
                  <a:pt x="21" y="2"/>
                </a:lnTo>
                <a:lnTo>
                  <a:pt x="12" y="0"/>
                </a:lnTo>
                <a:lnTo>
                  <a:pt x="3" y="11"/>
                </a:lnTo>
                <a:lnTo>
                  <a:pt x="0" y="57"/>
                </a:lnTo>
                <a:lnTo>
                  <a:pt x="9" y="116"/>
                </a:lnTo>
                <a:lnTo>
                  <a:pt x="21" y="161"/>
                </a:lnTo>
                <a:lnTo>
                  <a:pt x="37" y="206"/>
                </a:lnTo>
                <a:lnTo>
                  <a:pt x="62" y="263"/>
                </a:lnTo>
                <a:lnTo>
                  <a:pt x="71" y="286"/>
                </a:lnTo>
                <a:lnTo>
                  <a:pt x="82" y="283"/>
                </a:lnTo>
                <a:lnTo>
                  <a:pt x="98" y="286"/>
                </a:lnTo>
                <a:lnTo>
                  <a:pt x="114" y="297"/>
                </a:lnTo>
                <a:lnTo>
                  <a:pt x="134" y="308"/>
                </a:lnTo>
                <a:lnTo>
                  <a:pt x="152" y="306"/>
                </a:lnTo>
                <a:lnTo>
                  <a:pt x="159" y="299"/>
                </a:lnTo>
                <a:lnTo>
                  <a:pt x="168" y="286"/>
                </a:lnTo>
                <a:lnTo>
                  <a:pt x="170" y="256"/>
                </a:lnTo>
                <a:lnTo>
                  <a:pt x="177" y="238"/>
                </a:lnTo>
                <a:lnTo>
                  <a:pt x="184" y="231"/>
                </a:lnTo>
                <a:close/>
              </a:path>
            </a:pathLst>
          </a:custGeom>
          <a:gradFill rotWithShape="0">
            <a:gsLst>
              <a:gs pos="0">
                <a:srgbClr val="FFFF66"/>
              </a:gs>
              <a:gs pos="100000">
                <a:srgbClr val="FFFFFF"/>
              </a:gs>
            </a:gsLst>
            <a:lin ang="0" scaled="1"/>
          </a:gradFill>
          <a:ln w="12700" cap="flat" cmpd="sng">
            <a:solidFill>
              <a:schemeClr val="bg2"/>
            </a:solidFill>
            <a:prstDash val="solid"/>
            <a:round/>
            <a:headEnd/>
            <a:tailEnd/>
          </a:ln>
        </p:spPr>
        <p:txBody>
          <a:bodyPr/>
          <a:lstStyle/>
          <a:p>
            <a:endParaRPr lang="el-GR"/>
          </a:p>
        </p:txBody>
      </p:sp>
      <p:sp>
        <p:nvSpPr>
          <p:cNvPr id="62478" name="Freeform 14"/>
          <p:cNvSpPr>
            <a:spLocks/>
          </p:cNvSpPr>
          <p:nvPr/>
        </p:nvSpPr>
        <p:spPr bwMode="auto">
          <a:xfrm rot="-149859">
            <a:off x="6662738" y="3695700"/>
            <a:ext cx="325437" cy="461963"/>
          </a:xfrm>
          <a:custGeom>
            <a:avLst/>
            <a:gdLst/>
            <a:ahLst/>
            <a:cxnLst>
              <a:cxn ang="0">
                <a:pos x="102" y="193"/>
              </a:cxn>
              <a:cxn ang="0">
                <a:pos x="115" y="168"/>
              </a:cxn>
              <a:cxn ang="0">
                <a:pos x="125" y="150"/>
              </a:cxn>
              <a:cxn ang="0">
                <a:pos x="129" y="136"/>
              </a:cxn>
              <a:cxn ang="0">
                <a:pos x="136" y="88"/>
              </a:cxn>
              <a:cxn ang="0">
                <a:pos x="134" y="27"/>
              </a:cxn>
              <a:cxn ang="0">
                <a:pos x="131" y="11"/>
              </a:cxn>
              <a:cxn ang="0">
                <a:pos x="122" y="2"/>
              </a:cxn>
              <a:cxn ang="0">
                <a:pos x="111" y="0"/>
              </a:cxn>
              <a:cxn ang="0">
                <a:pos x="100" y="11"/>
              </a:cxn>
              <a:cxn ang="0">
                <a:pos x="95" y="32"/>
              </a:cxn>
              <a:cxn ang="0">
                <a:pos x="88" y="48"/>
              </a:cxn>
              <a:cxn ang="0">
                <a:pos x="75" y="68"/>
              </a:cxn>
              <a:cxn ang="0">
                <a:pos x="57" y="82"/>
              </a:cxn>
              <a:cxn ang="0">
                <a:pos x="29" y="102"/>
              </a:cxn>
              <a:cxn ang="0">
                <a:pos x="16" y="111"/>
              </a:cxn>
              <a:cxn ang="0">
                <a:pos x="9" y="125"/>
              </a:cxn>
              <a:cxn ang="0">
                <a:pos x="0" y="150"/>
              </a:cxn>
              <a:cxn ang="0">
                <a:pos x="7" y="154"/>
              </a:cxn>
              <a:cxn ang="0">
                <a:pos x="20" y="152"/>
              </a:cxn>
              <a:cxn ang="0">
                <a:pos x="52" y="138"/>
              </a:cxn>
              <a:cxn ang="0">
                <a:pos x="63" y="131"/>
              </a:cxn>
              <a:cxn ang="0">
                <a:pos x="75" y="131"/>
              </a:cxn>
              <a:cxn ang="0">
                <a:pos x="81" y="138"/>
              </a:cxn>
              <a:cxn ang="0">
                <a:pos x="91" y="170"/>
              </a:cxn>
              <a:cxn ang="0">
                <a:pos x="95" y="181"/>
              </a:cxn>
              <a:cxn ang="0">
                <a:pos x="102" y="193"/>
              </a:cxn>
            </a:cxnLst>
            <a:rect l="0" t="0" r="r" b="b"/>
            <a:pathLst>
              <a:path w="136" h="193">
                <a:moveTo>
                  <a:pt x="102" y="193"/>
                </a:moveTo>
                <a:lnTo>
                  <a:pt x="115" y="168"/>
                </a:lnTo>
                <a:lnTo>
                  <a:pt x="125" y="150"/>
                </a:lnTo>
                <a:lnTo>
                  <a:pt x="129" y="136"/>
                </a:lnTo>
                <a:lnTo>
                  <a:pt x="136" y="88"/>
                </a:lnTo>
                <a:lnTo>
                  <a:pt x="134" y="27"/>
                </a:lnTo>
                <a:lnTo>
                  <a:pt x="131" y="11"/>
                </a:lnTo>
                <a:lnTo>
                  <a:pt x="122" y="2"/>
                </a:lnTo>
                <a:lnTo>
                  <a:pt x="111" y="0"/>
                </a:lnTo>
                <a:lnTo>
                  <a:pt x="100" y="11"/>
                </a:lnTo>
                <a:lnTo>
                  <a:pt x="95" y="32"/>
                </a:lnTo>
                <a:lnTo>
                  <a:pt x="88" y="48"/>
                </a:lnTo>
                <a:lnTo>
                  <a:pt x="75" y="68"/>
                </a:lnTo>
                <a:lnTo>
                  <a:pt x="57" y="82"/>
                </a:lnTo>
                <a:lnTo>
                  <a:pt x="29" y="102"/>
                </a:lnTo>
                <a:lnTo>
                  <a:pt x="16" y="111"/>
                </a:lnTo>
                <a:lnTo>
                  <a:pt x="9" y="125"/>
                </a:lnTo>
                <a:lnTo>
                  <a:pt x="0" y="150"/>
                </a:lnTo>
                <a:lnTo>
                  <a:pt x="7" y="154"/>
                </a:lnTo>
                <a:lnTo>
                  <a:pt x="20" y="152"/>
                </a:lnTo>
                <a:lnTo>
                  <a:pt x="52" y="138"/>
                </a:lnTo>
                <a:lnTo>
                  <a:pt x="63" y="131"/>
                </a:lnTo>
                <a:lnTo>
                  <a:pt x="75" y="131"/>
                </a:lnTo>
                <a:lnTo>
                  <a:pt x="81" y="138"/>
                </a:lnTo>
                <a:lnTo>
                  <a:pt x="91" y="170"/>
                </a:lnTo>
                <a:lnTo>
                  <a:pt x="95" y="181"/>
                </a:lnTo>
                <a:lnTo>
                  <a:pt x="102" y="193"/>
                </a:lnTo>
                <a:close/>
              </a:path>
            </a:pathLst>
          </a:custGeom>
          <a:solidFill>
            <a:schemeClr val="bg1"/>
          </a:solidFill>
          <a:ln w="12700" cap="flat" cmpd="sng">
            <a:solidFill>
              <a:schemeClr val="bg2"/>
            </a:solidFill>
            <a:prstDash val="solid"/>
            <a:round/>
            <a:headEnd/>
            <a:tailEnd/>
          </a:ln>
        </p:spPr>
        <p:txBody>
          <a:bodyPr/>
          <a:lstStyle/>
          <a:p>
            <a:endParaRPr lang="el-GR"/>
          </a:p>
        </p:txBody>
      </p:sp>
      <p:sp>
        <p:nvSpPr>
          <p:cNvPr id="62479" name="Freeform 15"/>
          <p:cNvSpPr>
            <a:spLocks/>
          </p:cNvSpPr>
          <p:nvPr/>
        </p:nvSpPr>
        <p:spPr bwMode="auto">
          <a:xfrm rot="-149859">
            <a:off x="6483350" y="4014788"/>
            <a:ext cx="441325" cy="666750"/>
          </a:xfrm>
          <a:custGeom>
            <a:avLst/>
            <a:gdLst/>
            <a:ahLst/>
            <a:cxnLst>
              <a:cxn ang="0">
                <a:pos x="82" y="19"/>
              </a:cxn>
              <a:cxn ang="0">
                <a:pos x="57" y="68"/>
              </a:cxn>
              <a:cxn ang="0">
                <a:pos x="43" y="103"/>
              </a:cxn>
              <a:cxn ang="0">
                <a:pos x="9" y="177"/>
              </a:cxn>
              <a:cxn ang="0">
                <a:pos x="2" y="227"/>
              </a:cxn>
              <a:cxn ang="0">
                <a:pos x="0" y="254"/>
              </a:cxn>
              <a:cxn ang="0">
                <a:pos x="5" y="268"/>
              </a:cxn>
              <a:cxn ang="0">
                <a:pos x="12" y="275"/>
              </a:cxn>
              <a:cxn ang="0">
                <a:pos x="21" y="279"/>
              </a:cxn>
              <a:cxn ang="0">
                <a:pos x="36" y="277"/>
              </a:cxn>
              <a:cxn ang="0">
                <a:pos x="52" y="264"/>
              </a:cxn>
              <a:cxn ang="0">
                <a:pos x="82" y="236"/>
              </a:cxn>
              <a:cxn ang="0">
                <a:pos x="98" y="218"/>
              </a:cxn>
              <a:cxn ang="0">
                <a:pos x="116" y="184"/>
              </a:cxn>
              <a:cxn ang="0">
                <a:pos x="136" y="150"/>
              </a:cxn>
              <a:cxn ang="0">
                <a:pos x="184" y="62"/>
              </a:cxn>
              <a:cxn ang="0">
                <a:pos x="177" y="50"/>
              </a:cxn>
              <a:cxn ang="0">
                <a:pos x="173" y="39"/>
              </a:cxn>
              <a:cxn ang="0">
                <a:pos x="163" y="7"/>
              </a:cxn>
              <a:cxn ang="0">
                <a:pos x="157" y="0"/>
              </a:cxn>
              <a:cxn ang="0">
                <a:pos x="145" y="0"/>
              </a:cxn>
              <a:cxn ang="0">
                <a:pos x="134" y="7"/>
              </a:cxn>
              <a:cxn ang="0">
                <a:pos x="102" y="21"/>
              </a:cxn>
              <a:cxn ang="0">
                <a:pos x="89" y="23"/>
              </a:cxn>
              <a:cxn ang="0">
                <a:pos x="82" y="19"/>
              </a:cxn>
            </a:cxnLst>
            <a:rect l="0" t="0" r="r" b="b"/>
            <a:pathLst>
              <a:path w="184" h="279">
                <a:moveTo>
                  <a:pt x="82" y="19"/>
                </a:moveTo>
                <a:lnTo>
                  <a:pt x="57" y="68"/>
                </a:lnTo>
                <a:lnTo>
                  <a:pt x="43" y="103"/>
                </a:lnTo>
                <a:lnTo>
                  <a:pt x="9" y="177"/>
                </a:lnTo>
                <a:lnTo>
                  <a:pt x="2" y="227"/>
                </a:lnTo>
                <a:lnTo>
                  <a:pt x="0" y="254"/>
                </a:lnTo>
                <a:lnTo>
                  <a:pt x="5" y="268"/>
                </a:lnTo>
                <a:lnTo>
                  <a:pt x="12" y="275"/>
                </a:lnTo>
                <a:lnTo>
                  <a:pt x="21" y="279"/>
                </a:lnTo>
                <a:lnTo>
                  <a:pt x="36" y="277"/>
                </a:lnTo>
                <a:lnTo>
                  <a:pt x="52" y="264"/>
                </a:lnTo>
                <a:lnTo>
                  <a:pt x="82" y="236"/>
                </a:lnTo>
                <a:lnTo>
                  <a:pt x="98" y="218"/>
                </a:lnTo>
                <a:lnTo>
                  <a:pt x="116" y="184"/>
                </a:lnTo>
                <a:lnTo>
                  <a:pt x="136" y="150"/>
                </a:lnTo>
                <a:lnTo>
                  <a:pt x="184" y="62"/>
                </a:lnTo>
                <a:lnTo>
                  <a:pt x="177" y="50"/>
                </a:lnTo>
                <a:lnTo>
                  <a:pt x="173" y="39"/>
                </a:lnTo>
                <a:lnTo>
                  <a:pt x="163" y="7"/>
                </a:lnTo>
                <a:lnTo>
                  <a:pt x="157" y="0"/>
                </a:lnTo>
                <a:lnTo>
                  <a:pt x="145" y="0"/>
                </a:lnTo>
                <a:lnTo>
                  <a:pt x="134" y="7"/>
                </a:lnTo>
                <a:lnTo>
                  <a:pt x="102" y="21"/>
                </a:lnTo>
                <a:lnTo>
                  <a:pt x="89" y="23"/>
                </a:lnTo>
                <a:lnTo>
                  <a:pt x="82" y="19"/>
                </a:lnTo>
                <a:close/>
              </a:path>
            </a:pathLst>
          </a:custGeom>
          <a:gradFill rotWithShape="0">
            <a:gsLst>
              <a:gs pos="0">
                <a:srgbClr val="FFFF66"/>
              </a:gs>
              <a:gs pos="100000">
                <a:srgbClr val="FFFFFF"/>
              </a:gs>
            </a:gsLst>
            <a:lin ang="0" scaled="1"/>
          </a:gradFill>
          <a:ln w="12700" cap="flat" cmpd="sng">
            <a:solidFill>
              <a:schemeClr val="bg2"/>
            </a:solidFill>
            <a:prstDash val="solid"/>
            <a:round/>
            <a:headEnd/>
            <a:tailEnd/>
          </a:ln>
        </p:spPr>
        <p:txBody>
          <a:bodyPr/>
          <a:lstStyle/>
          <a:p>
            <a:endParaRPr lang="el-GR"/>
          </a:p>
        </p:txBody>
      </p:sp>
      <p:grpSp>
        <p:nvGrpSpPr>
          <p:cNvPr id="2" name="Group 16"/>
          <p:cNvGrpSpPr>
            <a:grpSpLocks/>
          </p:cNvGrpSpPr>
          <p:nvPr/>
        </p:nvGrpSpPr>
        <p:grpSpPr bwMode="auto">
          <a:xfrm>
            <a:off x="4460875" y="3444875"/>
            <a:ext cx="795338" cy="1144588"/>
            <a:chOff x="2810" y="2215"/>
            <a:chExt cx="501" cy="721"/>
          </a:xfrm>
        </p:grpSpPr>
        <p:sp>
          <p:nvSpPr>
            <p:cNvPr id="62481" name="Freeform 17"/>
            <p:cNvSpPr>
              <a:spLocks/>
            </p:cNvSpPr>
            <p:nvPr/>
          </p:nvSpPr>
          <p:spPr bwMode="auto">
            <a:xfrm rot="-149859">
              <a:off x="2942" y="2215"/>
              <a:ext cx="369" cy="270"/>
            </a:xfrm>
            <a:custGeom>
              <a:avLst/>
              <a:gdLst/>
              <a:ahLst/>
              <a:cxnLst>
                <a:cxn ang="0">
                  <a:pos x="5" y="134"/>
                </a:cxn>
                <a:cxn ang="0">
                  <a:pos x="2" y="89"/>
                </a:cxn>
                <a:cxn ang="0">
                  <a:pos x="0" y="52"/>
                </a:cxn>
                <a:cxn ang="0">
                  <a:pos x="5" y="30"/>
                </a:cxn>
                <a:cxn ang="0">
                  <a:pos x="23" y="0"/>
                </a:cxn>
                <a:cxn ang="0">
                  <a:pos x="52" y="0"/>
                </a:cxn>
                <a:cxn ang="0">
                  <a:pos x="59" y="11"/>
                </a:cxn>
                <a:cxn ang="0">
                  <a:pos x="39" y="59"/>
                </a:cxn>
                <a:cxn ang="0">
                  <a:pos x="59" y="11"/>
                </a:cxn>
                <a:cxn ang="0">
                  <a:pos x="68" y="5"/>
                </a:cxn>
                <a:cxn ang="0">
                  <a:pos x="79" y="0"/>
                </a:cxn>
                <a:cxn ang="0">
                  <a:pos x="102" y="2"/>
                </a:cxn>
                <a:cxn ang="0">
                  <a:pos x="138" y="18"/>
                </a:cxn>
                <a:cxn ang="0">
                  <a:pos x="150" y="41"/>
                </a:cxn>
                <a:cxn ang="0">
                  <a:pos x="148" y="61"/>
                </a:cxn>
                <a:cxn ang="0">
                  <a:pos x="138" y="89"/>
                </a:cxn>
                <a:cxn ang="0">
                  <a:pos x="148" y="61"/>
                </a:cxn>
                <a:cxn ang="0">
                  <a:pos x="150" y="41"/>
                </a:cxn>
                <a:cxn ang="0">
                  <a:pos x="161" y="30"/>
                </a:cxn>
                <a:cxn ang="0">
                  <a:pos x="188" y="27"/>
                </a:cxn>
                <a:cxn ang="0">
                  <a:pos x="211" y="32"/>
                </a:cxn>
                <a:cxn ang="0">
                  <a:pos x="234" y="36"/>
                </a:cxn>
                <a:cxn ang="0">
                  <a:pos x="243" y="48"/>
                </a:cxn>
                <a:cxn ang="0">
                  <a:pos x="245" y="84"/>
                </a:cxn>
                <a:cxn ang="0">
                  <a:pos x="240" y="107"/>
                </a:cxn>
                <a:cxn ang="0">
                  <a:pos x="213" y="145"/>
                </a:cxn>
                <a:cxn ang="0">
                  <a:pos x="197" y="177"/>
                </a:cxn>
                <a:cxn ang="0">
                  <a:pos x="154" y="179"/>
                </a:cxn>
                <a:cxn ang="0">
                  <a:pos x="109" y="170"/>
                </a:cxn>
                <a:cxn ang="0">
                  <a:pos x="57" y="157"/>
                </a:cxn>
                <a:cxn ang="0">
                  <a:pos x="5" y="134"/>
                </a:cxn>
              </a:cxnLst>
              <a:rect l="0" t="0" r="r" b="b"/>
              <a:pathLst>
                <a:path w="245" h="179">
                  <a:moveTo>
                    <a:pt x="5" y="134"/>
                  </a:moveTo>
                  <a:lnTo>
                    <a:pt x="2" y="89"/>
                  </a:lnTo>
                  <a:lnTo>
                    <a:pt x="0" y="52"/>
                  </a:lnTo>
                  <a:lnTo>
                    <a:pt x="5" y="30"/>
                  </a:lnTo>
                  <a:lnTo>
                    <a:pt x="23" y="0"/>
                  </a:lnTo>
                  <a:lnTo>
                    <a:pt x="52" y="0"/>
                  </a:lnTo>
                  <a:lnTo>
                    <a:pt x="59" y="11"/>
                  </a:lnTo>
                  <a:lnTo>
                    <a:pt x="39" y="59"/>
                  </a:lnTo>
                  <a:lnTo>
                    <a:pt x="59" y="11"/>
                  </a:lnTo>
                  <a:lnTo>
                    <a:pt x="68" y="5"/>
                  </a:lnTo>
                  <a:lnTo>
                    <a:pt x="79" y="0"/>
                  </a:lnTo>
                  <a:lnTo>
                    <a:pt x="102" y="2"/>
                  </a:lnTo>
                  <a:lnTo>
                    <a:pt x="138" y="18"/>
                  </a:lnTo>
                  <a:lnTo>
                    <a:pt x="150" y="41"/>
                  </a:lnTo>
                  <a:lnTo>
                    <a:pt x="148" y="61"/>
                  </a:lnTo>
                  <a:lnTo>
                    <a:pt x="138" y="89"/>
                  </a:lnTo>
                  <a:lnTo>
                    <a:pt x="148" y="61"/>
                  </a:lnTo>
                  <a:lnTo>
                    <a:pt x="150" y="41"/>
                  </a:lnTo>
                  <a:lnTo>
                    <a:pt x="161" y="30"/>
                  </a:lnTo>
                  <a:lnTo>
                    <a:pt x="188" y="27"/>
                  </a:lnTo>
                  <a:lnTo>
                    <a:pt x="211" y="32"/>
                  </a:lnTo>
                  <a:lnTo>
                    <a:pt x="234" y="36"/>
                  </a:lnTo>
                  <a:lnTo>
                    <a:pt x="243" y="48"/>
                  </a:lnTo>
                  <a:lnTo>
                    <a:pt x="245" y="84"/>
                  </a:lnTo>
                  <a:lnTo>
                    <a:pt x="240" y="107"/>
                  </a:lnTo>
                  <a:lnTo>
                    <a:pt x="213" y="145"/>
                  </a:lnTo>
                  <a:lnTo>
                    <a:pt x="197" y="177"/>
                  </a:lnTo>
                  <a:lnTo>
                    <a:pt x="154" y="179"/>
                  </a:lnTo>
                  <a:lnTo>
                    <a:pt x="109" y="170"/>
                  </a:lnTo>
                  <a:lnTo>
                    <a:pt x="57" y="157"/>
                  </a:lnTo>
                  <a:lnTo>
                    <a:pt x="5" y="134"/>
                  </a:lnTo>
                  <a:close/>
                </a:path>
              </a:pathLst>
            </a:custGeom>
            <a:solidFill>
              <a:schemeClr val="bg1"/>
            </a:solidFill>
            <a:ln w="12700" cap="flat" cmpd="sng">
              <a:solidFill>
                <a:schemeClr val="bg2"/>
              </a:solidFill>
              <a:prstDash val="solid"/>
              <a:round/>
              <a:headEnd/>
              <a:tailEnd/>
            </a:ln>
          </p:spPr>
          <p:txBody>
            <a:bodyPr/>
            <a:lstStyle/>
            <a:p>
              <a:endParaRPr lang="el-GR"/>
            </a:p>
          </p:txBody>
        </p:sp>
        <p:sp>
          <p:nvSpPr>
            <p:cNvPr id="62482" name="Freeform 18"/>
            <p:cNvSpPr>
              <a:spLocks/>
            </p:cNvSpPr>
            <p:nvPr/>
          </p:nvSpPr>
          <p:spPr bwMode="auto">
            <a:xfrm rot="-149859">
              <a:off x="2810" y="2421"/>
              <a:ext cx="443" cy="515"/>
            </a:xfrm>
            <a:custGeom>
              <a:avLst/>
              <a:gdLst/>
              <a:ahLst/>
              <a:cxnLst>
                <a:cxn ang="0">
                  <a:pos x="294" y="43"/>
                </a:cxn>
                <a:cxn ang="0">
                  <a:pos x="251" y="45"/>
                </a:cxn>
                <a:cxn ang="0">
                  <a:pos x="206" y="36"/>
                </a:cxn>
                <a:cxn ang="0">
                  <a:pos x="154" y="23"/>
                </a:cxn>
                <a:cxn ang="0">
                  <a:pos x="102" y="0"/>
                </a:cxn>
                <a:cxn ang="0">
                  <a:pos x="88" y="54"/>
                </a:cxn>
                <a:cxn ang="0">
                  <a:pos x="47" y="138"/>
                </a:cxn>
                <a:cxn ang="0">
                  <a:pos x="22" y="224"/>
                </a:cxn>
                <a:cxn ang="0">
                  <a:pos x="0" y="265"/>
                </a:cxn>
                <a:cxn ang="0">
                  <a:pos x="0" y="295"/>
                </a:cxn>
                <a:cxn ang="0">
                  <a:pos x="9" y="304"/>
                </a:cxn>
                <a:cxn ang="0">
                  <a:pos x="34" y="295"/>
                </a:cxn>
                <a:cxn ang="0">
                  <a:pos x="54" y="277"/>
                </a:cxn>
                <a:cxn ang="0">
                  <a:pos x="81" y="224"/>
                </a:cxn>
                <a:cxn ang="0">
                  <a:pos x="172" y="118"/>
                </a:cxn>
                <a:cxn ang="0">
                  <a:pos x="176" y="125"/>
                </a:cxn>
                <a:cxn ang="0">
                  <a:pos x="183" y="145"/>
                </a:cxn>
                <a:cxn ang="0">
                  <a:pos x="186" y="168"/>
                </a:cxn>
                <a:cxn ang="0">
                  <a:pos x="179" y="202"/>
                </a:cxn>
                <a:cxn ang="0">
                  <a:pos x="158" y="254"/>
                </a:cxn>
                <a:cxn ang="0">
                  <a:pos x="140" y="286"/>
                </a:cxn>
                <a:cxn ang="0">
                  <a:pos x="129" y="317"/>
                </a:cxn>
                <a:cxn ang="0">
                  <a:pos x="140" y="338"/>
                </a:cxn>
                <a:cxn ang="0">
                  <a:pos x="149" y="342"/>
                </a:cxn>
                <a:cxn ang="0">
                  <a:pos x="174" y="333"/>
                </a:cxn>
                <a:cxn ang="0">
                  <a:pos x="215" y="290"/>
                </a:cxn>
                <a:cxn ang="0">
                  <a:pos x="247" y="252"/>
                </a:cxn>
                <a:cxn ang="0">
                  <a:pos x="258" y="231"/>
                </a:cxn>
                <a:cxn ang="0">
                  <a:pos x="267" y="186"/>
                </a:cxn>
                <a:cxn ang="0">
                  <a:pos x="267" y="129"/>
                </a:cxn>
                <a:cxn ang="0">
                  <a:pos x="276" y="93"/>
                </a:cxn>
                <a:cxn ang="0">
                  <a:pos x="294" y="43"/>
                </a:cxn>
              </a:cxnLst>
              <a:rect l="0" t="0" r="r" b="b"/>
              <a:pathLst>
                <a:path w="294" h="342">
                  <a:moveTo>
                    <a:pt x="294" y="43"/>
                  </a:moveTo>
                  <a:lnTo>
                    <a:pt x="251" y="45"/>
                  </a:lnTo>
                  <a:lnTo>
                    <a:pt x="206" y="36"/>
                  </a:lnTo>
                  <a:lnTo>
                    <a:pt x="154" y="23"/>
                  </a:lnTo>
                  <a:lnTo>
                    <a:pt x="102" y="0"/>
                  </a:lnTo>
                  <a:lnTo>
                    <a:pt x="88" y="54"/>
                  </a:lnTo>
                  <a:lnTo>
                    <a:pt x="47" y="138"/>
                  </a:lnTo>
                  <a:lnTo>
                    <a:pt x="22" y="224"/>
                  </a:lnTo>
                  <a:lnTo>
                    <a:pt x="0" y="265"/>
                  </a:lnTo>
                  <a:lnTo>
                    <a:pt x="0" y="295"/>
                  </a:lnTo>
                  <a:lnTo>
                    <a:pt x="9" y="304"/>
                  </a:lnTo>
                  <a:lnTo>
                    <a:pt x="34" y="295"/>
                  </a:lnTo>
                  <a:lnTo>
                    <a:pt x="54" y="277"/>
                  </a:lnTo>
                  <a:lnTo>
                    <a:pt x="81" y="224"/>
                  </a:lnTo>
                  <a:lnTo>
                    <a:pt x="172" y="118"/>
                  </a:lnTo>
                  <a:lnTo>
                    <a:pt x="176" y="125"/>
                  </a:lnTo>
                  <a:lnTo>
                    <a:pt x="183" y="145"/>
                  </a:lnTo>
                  <a:lnTo>
                    <a:pt x="186" y="168"/>
                  </a:lnTo>
                  <a:lnTo>
                    <a:pt x="179" y="202"/>
                  </a:lnTo>
                  <a:lnTo>
                    <a:pt x="158" y="254"/>
                  </a:lnTo>
                  <a:lnTo>
                    <a:pt x="140" y="286"/>
                  </a:lnTo>
                  <a:lnTo>
                    <a:pt x="129" y="317"/>
                  </a:lnTo>
                  <a:lnTo>
                    <a:pt x="140" y="338"/>
                  </a:lnTo>
                  <a:lnTo>
                    <a:pt x="149" y="342"/>
                  </a:lnTo>
                  <a:lnTo>
                    <a:pt x="174" y="333"/>
                  </a:lnTo>
                  <a:lnTo>
                    <a:pt x="215" y="290"/>
                  </a:lnTo>
                  <a:lnTo>
                    <a:pt x="247" y="252"/>
                  </a:lnTo>
                  <a:lnTo>
                    <a:pt x="258" y="231"/>
                  </a:lnTo>
                  <a:lnTo>
                    <a:pt x="267" y="186"/>
                  </a:lnTo>
                  <a:lnTo>
                    <a:pt x="267" y="129"/>
                  </a:lnTo>
                  <a:lnTo>
                    <a:pt x="276" y="93"/>
                  </a:lnTo>
                  <a:lnTo>
                    <a:pt x="294" y="43"/>
                  </a:lnTo>
                  <a:close/>
                </a:path>
              </a:pathLst>
            </a:custGeom>
            <a:gradFill rotWithShape="0">
              <a:gsLst>
                <a:gs pos="0">
                  <a:srgbClr val="FFFF66"/>
                </a:gs>
                <a:gs pos="100000">
                  <a:srgbClr val="FFFFFF"/>
                </a:gs>
              </a:gsLst>
              <a:lin ang="0" scaled="1"/>
            </a:gradFill>
            <a:ln w="12700" cap="flat" cmpd="sng">
              <a:solidFill>
                <a:schemeClr val="bg2"/>
              </a:solidFill>
              <a:prstDash val="solid"/>
              <a:round/>
              <a:headEnd/>
              <a:tailEnd/>
            </a:ln>
          </p:spPr>
          <p:txBody>
            <a:bodyPr/>
            <a:lstStyle/>
            <a:p>
              <a:endParaRPr lang="el-GR"/>
            </a:p>
          </p:txBody>
        </p:sp>
      </p:grpSp>
      <p:grpSp>
        <p:nvGrpSpPr>
          <p:cNvPr id="3" name="Group 19"/>
          <p:cNvGrpSpPr>
            <a:grpSpLocks/>
          </p:cNvGrpSpPr>
          <p:nvPr/>
        </p:nvGrpSpPr>
        <p:grpSpPr bwMode="auto">
          <a:xfrm>
            <a:off x="4611688" y="2401888"/>
            <a:ext cx="547687" cy="1100137"/>
            <a:chOff x="2905" y="1468"/>
            <a:chExt cx="345" cy="693"/>
          </a:xfrm>
        </p:grpSpPr>
        <p:sp>
          <p:nvSpPr>
            <p:cNvPr id="62484" name="Freeform 20"/>
            <p:cNvSpPr>
              <a:spLocks/>
            </p:cNvSpPr>
            <p:nvPr/>
          </p:nvSpPr>
          <p:spPr bwMode="auto">
            <a:xfrm>
              <a:off x="2905" y="1919"/>
              <a:ext cx="342" cy="242"/>
            </a:xfrm>
            <a:custGeom>
              <a:avLst/>
              <a:gdLst/>
              <a:ahLst/>
              <a:cxnLst>
                <a:cxn ang="0">
                  <a:pos x="39" y="2"/>
                </a:cxn>
                <a:cxn ang="0">
                  <a:pos x="14" y="52"/>
                </a:cxn>
                <a:cxn ang="0">
                  <a:pos x="7" y="70"/>
                </a:cxn>
                <a:cxn ang="0">
                  <a:pos x="0" y="91"/>
                </a:cxn>
                <a:cxn ang="0">
                  <a:pos x="5" y="116"/>
                </a:cxn>
                <a:cxn ang="0">
                  <a:pos x="16" y="116"/>
                </a:cxn>
                <a:cxn ang="0">
                  <a:pos x="12" y="98"/>
                </a:cxn>
                <a:cxn ang="0">
                  <a:pos x="16" y="116"/>
                </a:cxn>
                <a:cxn ang="0">
                  <a:pos x="30" y="132"/>
                </a:cxn>
                <a:cxn ang="0">
                  <a:pos x="48" y="148"/>
                </a:cxn>
                <a:cxn ang="0">
                  <a:pos x="64" y="150"/>
                </a:cxn>
                <a:cxn ang="0">
                  <a:pos x="89" y="134"/>
                </a:cxn>
                <a:cxn ang="0">
                  <a:pos x="107" y="127"/>
                </a:cxn>
                <a:cxn ang="0">
                  <a:pos x="102" y="111"/>
                </a:cxn>
                <a:cxn ang="0">
                  <a:pos x="105" y="89"/>
                </a:cxn>
                <a:cxn ang="0">
                  <a:pos x="102" y="111"/>
                </a:cxn>
                <a:cxn ang="0">
                  <a:pos x="107" y="127"/>
                </a:cxn>
                <a:cxn ang="0">
                  <a:pos x="139" y="154"/>
                </a:cxn>
                <a:cxn ang="0">
                  <a:pos x="148" y="161"/>
                </a:cxn>
                <a:cxn ang="0">
                  <a:pos x="157" y="159"/>
                </a:cxn>
                <a:cxn ang="0">
                  <a:pos x="202" y="143"/>
                </a:cxn>
                <a:cxn ang="0">
                  <a:pos x="218" y="132"/>
                </a:cxn>
                <a:cxn ang="0">
                  <a:pos x="225" y="118"/>
                </a:cxn>
                <a:cxn ang="0">
                  <a:pos x="227" y="102"/>
                </a:cxn>
                <a:cxn ang="0">
                  <a:pos x="214" y="55"/>
                </a:cxn>
                <a:cxn ang="0">
                  <a:pos x="214" y="39"/>
                </a:cxn>
                <a:cxn ang="0">
                  <a:pos x="211" y="12"/>
                </a:cxn>
                <a:cxn ang="0">
                  <a:pos x="180" y="7"/>
                </a:cxn>
                <a:cxn ang="0">
                  <a:pos x="161" y="7"/>
                </a:cxn>
                <a:cxn ang="0">
                  <a:pos x="127" y="7"/>
                </a:cxn>
                <a:cxn ang="0">
                  <a:pos x="62" y="0"/>
                </a:cxn>
                <a:cxn ang="0">
                  <a:pos x="39" y="2"/>
                </a:cxn>
              </a:cxnLst>
              <a:rect l="0" t="0" r="r" b="b"/>
              <a:pathLst>
                <a:path w="227" h="161">
                  <a:moveTo>
                    <a:pt x="39" y="2"/>
                  </a:moveTo>
                  <a:lnTo>
                    <a:pt x="14" y="52"/>
                  </a:lnTo>
                  <a:lnTo>
                    <a:pt x="7" y="70"/>
                  </a:lnTo>
                  <a:lnTo>
                    <a:pt x="0" y="91"/>
                  </a:lnTo>
                  <a:lnTo>
                    <a:pt x="5" y="116"/>
                  </a:lnTo>
                  <a:lnTo>
                    <a:pt x="16" y="116"/>
                  </a:lnTo>
                  <a:lnTo>
                    <a:pt x="12" y="98"/>
                  </a:lnTo>
                  <a:lnTo>
                    <a:pt x="16" y="116"/>
                  </a:lnTo>
                  <a:lnTo>
                    <a:pt x="30" y="132"/>
                  </a:lnTo>
                  <a:lnTo>
                    <a:pt x="48" y="148"/>
                  </a:lnTo>
                  <a:lnTo>
                    <a:pt x="64" y="150"/>
                  </a:lnTo>
                  <a:lnTo>
                    <a:pt x="89" y="134"/>
                  </a:lnTo>
                  <a:lnTo>
                    <a:pt x="107" y="127"/>
                  </a:lnTo>
                  <a:lnTo>
                    <a:pt x="102" y="111"/>
                  </a:lnTo>
                  <a:lnTo>
                    <a:pt x="105" y="89"/>
                  </a:lnTo>
                  <a:lnTo>
                    <a:pt x="102" y="111"/>
                  </a:lnTo>
                  <a:lnTo>
                    <a:pt x="107" y="127"/>
                  </a:lnTo>
                  <a:lnTo>
                    <a:pt x="139" y="154"/>
                  </a:lnTo>
                  <a:lnTo>
                    <a:pt x="148" y="161"/>
                  </a:lnTo>
                  <a:lnTo>
                    <a:pt x="157" y="159"/>
                  </a:lnTo>
                  <a:lnTo>
                    <a:pt x="202" y="143"/>
                  </a:lnTo>
                  <a:lnTo>
                    <a:pt x="218" y="132"/>
                  </a:lnTo>
                  <a:lnTo>
                    <a:pt x="225" y="118"/>
                  </a:lnTo>
                  <a:lnTo>
                    <a:pt x="227" y="102"/>
                  </a:lnTo>
                  <a:lnTo>
                    <a:pt x="214" y="55"/>
                  </a:lnTo>
                  <a:lnTo>
                    <a:pt x="214" y="39"/>
                  </a:lnTo>
                  <a:lnTo>
                    <a:pt x="211" y="12"/>
                  </a:lnTo>
                  <a:lnTo>
                    <a:pt x="180" y="7"/>
                  </a:lnTo>
                  <a:lnTo>
                    <a:pt x="161" y="7"/>
                  </a:lnTo>
                  <a:lnTo>
                    <a:pt x="127" y="7"/>
                  </a:lnTo>
                  <a:lnTo>
                    <a:pt x="62" y="0"/>
                  </a:lnTo>
                  <a:lnTo>
                    <a:pt x="39" y="2"/>
                  </a:lnTo>
                  <a:close/>
                </a:path>
              </a:pathLst>
            </a:custGeom>
            <a:solidFill>
              <a:schemeClr val="bg1"/>
            </a:solidFill>
            <a:ln w="12700" cap="flat" cmpd="sng">
              <a:solidFill>
                <a:schemeClr val="bg2"/>
              </a:solidFill>
              <a:prstDash val="solid"/>
              <a:round/>
              <a:headEnd/>
              <a:tailEnd/>
            </a:ln>
          </p:spPr>
          <p:txBody>
            <a:bodyPr/>
            <a:lstStyle/>
            <a:p>
              <a:endParaRPr lang="el-GR"/>
            </a:p>
          </p:txBody>
        </p:sp>
        <p:sp>
          <p:nvSpPr>
            <p:cNvPr id="62485" name="Freeform 21"/>
            <p:cNvSpPr>
              <a:spLocks/>
            </p:cNvSpPr>
            <p:nvPr/>
          </p:nvSpPr>
          <p:spPr bwMode="auto">
            <a:xfrm>
              <a:off x="2964" y="1506"/>
              <a:ext cx="286" cy="431"/>
            </a:xfrm>
            <a:custGeom>
              <a:avLst/>
              <a:gdLst/>
              <a:ahLst/>
              <a:cxnLst>
                <a:cxn ang="0">
                  <a:pos x="172" y="286"/>
                </a:cxn>
                <a:cxn ang="0">
                  <a:pos x="170" y="238"/>
                </a:cxn>
                <a:cxn ang="0">
                  <a:pos x="177" y="190"/>
                </a:cxn>
                <a:cxn ang="0">
                  <a:pos x="188" y="127"/>
                </a:cxn>
                <a:cxn ang="0">
                  <a:pos x="190" y="102"/>
                </a:cxn>
                <a:cxn ang="0">
                  <a:pos x="186" y="81"/>
                </a:cxn>
                <a:cxn ang="0">
                  <a:pos x="170" y="47"/>
                </a:cxn>
                <a:cxn ang="0">
                  <a:pos x="154" y="22"/>
                </a:cxn>
                <a:cxn ang="0">
                  <a:pos x="136" y="16"/>
                </a:cxn>
                <a:cxn ang="0">
                  <a:pos x="129" y="18"/>
                </a:cxn>
                <a:cxn ang="0">
                  <a:pos x="125" y="32"/>
                </a:cxn>
                <a:cxn ang="0">
                  <a:pos x="127" y="52"/>
                </a:cxn>
                <a:cxn ang="0">
                  <a:pos x="134" y="81"/>
                </a:cxn>
                <a:cxn ang="0">
                  <a:pos x="127" y="115"/>
                </a:cxn>
                <a:cxn ang="0">
                  <a:pos x="109" y="143"/>
                </a:cxn>
                <a:cxn ang="0">
                  <a:pos x="104" y="147"/>
                </a:cxn>
                <a:cxn ang="0">
                  <a:pos x="100" y="156"/>
                </a:cxn>
                <a:cxn ang="0">
                  <a:pos x="84" y="145"/>
                </a:cxn>
                <a:cxn ang="0">
                  <a:pos x="73" y="102"/>
                </a:cxn>
                <a:cxn ang="0">
                  <a:pos x="63" y="61"/>
                </a:cxn>
                <a:cxn ang="0">
                  <a:pos x="63" y="32"/>
                </a:cxn>
                <a:cxn ang="0">
                  <a:pos x="61" y="9"/>
                </a:cxn>
                <a:cxn ang="0">
                  <a:pos x="50" y="0"/>
                </a:cxn>
                <a:cxn ang="0">
                  <a:pos x="43" y="7"/>
                </a:cxn>
                <a:cxn ang="0">
                  <a:pos x="25" y="32"/>
                </a:cxn>
                <a:cxn ang="0">
                  <a:pos x="14" y="68"/>
                </a:cxn>
                <a:cxn ang="0">
                  <a:pos x="16" y="97"/>
                </a:cxn>
                <a:cxn ang="0">
                  <a:pos x="18" y="152"/>
                </a:cxn>
                <a:cxn ang="0">
                  <a:pos x="23" y="197"/>
                </a:cxn>
                <a:cxn ang="0">
                  <a:pos x="20" y="222"/>
                </a:cxn>
                <a:cxn ang="0">
                  <a:pos x="0" y="276"/>
                </a:cxn>
                <a:cxn ang="0">
                  <a:pos x="23" y="274"/>
                </a:cxn>
                <a:cxn ang="0">
                  <a:pos x="88" y="281"/>
                </a:cxn>
                <a:cxn ang="0">
                  <a:pos x="122" y="281"/>
                </a:cxn>
                <a:cxn ang="0">
                  <a:pos x="141" y="281"/>
                </a:cxn>
                <a:cxn ang="0">
                  <a:pos x="172" y="286"/>
                </a:cxn>
              </a:cxnLst>
              <a:rect l="0" t="0" r="r" b="b"/>
              <a:pathLst>
                <a:path w="190" h="286">
                  <a:moveTo>
                    <a:pt x="172" y="286"/>
                  </a:moveTo>
                  <a:lnTo>
                    <a:pt x="170" y="238"/>
                  </a:lnTo>
                  <a:lnTo>
                    <a:pt x="177" y="190"/>
                  </a:lnTo>
                  <a:lnTo>
                    <a:pt x="188" y="127"/>
                  </a:lnTo>
                  <a:lnTo>
                    <a:pt x="190" y="102"/>
                  </a:lnTo>
                  <a:lnTo>
                    <a:pt x="186" y="81"/>
                  </a:lnTo>
                  <a:lnTo>
                    <a:pt x="170" y="47"/>
                  </a:lnTo>
                  <a:lnTo>
                    <a:pt x="154" y="22"/>
                  </a:lnTo>
                  <a:lnTo>
                    <a:pt x="136" y="16"/>
                  </a:lnTo>
                  <a:lnTo>
                    <a:pt x="129" y="18"/>
                  </a:lnTo>
                  <a:lnTo>
                    <a:pt x="125" y="32"/>
                  </a:lnTo>
                  <a:lnTo>
                    <a:pt x="127" y="52"/>
                  </a:lnTo>
                  <a:lnTo>
                    <a:pt x="134" y="81"/>
                  </a:lnTo>
                  <a:lnTo>
                    <a:pt x="127" y="115"/>
                  </a:lnTo>
                  <a:lnTo>
                    <a:pt x="109" y="143"/>
                  </a:lnTo>
                  <a:lnTo>
                    <a:pt x="104" y="147"/>
                  </a:lnTo>
                  <a:lnTo>
                    <a:pt x="100" y="156"/>
                  </a:lnTo>
                  <a:lnTo>
                    <a:pt x="84" y="145"/>
                  </a:lnTo>
                  <a:lnTo>
                    <a:pt x="73" y="102"/>
                  </a:lnTo>
                  <a:lnTo>
                    <a:pt x="63" y="61"/>
                  </a:lnTo>
                  <a:lnTo>
                    <a:pt x="63" y="32"/>
                  </a:lnTo>
                  <a:lnTo>
                    <a:pt x="61" y="9"/>
                  </a:lnTo>
                  <a:lnTo>
                    <a:pt x="50" y="0"/>
                  </a:lnTo>
                  <a:lnTo>
                    <a:pt x="43" y="7"/>
                  </a:lnTo>
                  <a:lnTo>
                    <a:pt x="25" y="32"/>
                  </a:lnTo>
                  <a:lnTo>
                    <a:pt x="14" y="68"/>
                  </a:lnTo>
                  <a:lnTo>
                    <a:pt x="16" y="97"/>
                  </a:lnTo>
                  <a:lnTo>
                    <a:pt x="18" y="152"/>
                  </a:lnTo>
                  <a:lnTo>
                    <a:pt x="23" y="197"/>
                  </a:lnTo>
                  <a:lnTo>
                    <a:pt x="20" y="222"/>
                  </a:lnTo>
                  <a:lnTo>
                    <a:pt x="0" y="276"/>
                  </a:lnTo>
                  <a:lnTo>
                    <a:pt x="23" y="274"/>
                  </a:lnTo>
                  <a:lnTo>
                    <a:pt x="88" y="281"/>
                  </a:lnTo>
                  <a:lnTo>
                    <a:pt x="122" y="281"/>
                  </a:lnTo>
                  <a:lnTo>
                    <a:pt x="141" y="281"/>
                  </a:lnTo>
                  <a:lnTo>
                    <a:pt x="172" y="286"/>
                  </a:lnTo>
                  <a:close/>
                </a:path>
              </a:pathLst>
            </a:custGeom>
            <a:gradFill rotWithShape="0">
              <a:gsLst>
                <a:gs pos="0">
                  <a:srgbClr val="FFFF66"/>
                </a:gs>
                <a:gs pos="100000">
                  <a:srgbClr val="FFFFFF"/>
                </a:gs>
              </a:gsLst>
              <a:lin ang="0" scaled="1"/>
            </a:gradFill>
            <a:ln w="12700" cap="flat" cmpd="sng">
              <a:solidFill>
                <a:schemeClr val="bg2"/>
              </a:solidFill>
              <a:prstDash val="solid"/>
              <a:round/>
              <a:headEnd/>
              <a:tailEnd/>
            </a:ln>
          </p:spPr>
          <p:txBody>
            <a:bodyPr/>
            <a:lstStyle/>
            <a:p>
              <a:endParaRPr lang="el-GR"/>
            </a:p>
          </p:txBody>
        </p:sp>
        <p:sp>
          <p:nvSpPr>
            <p:cNvPr id="62486" name="Freeform 22"/>
            <p:cNvSpPr>
              <a:spLocks/>
            </p:cNvSpPr>
            <p:nvPr/>
          </p:nvSpPr>
          <p:spPr bwMode="auto">
            <a:xfrm>
              <a:off x="3059" y="1468"/>
              <a:ext cx="107" cy="273"/>
            </a:xfrm>
            <a:custGeom>
              <a:avLst/>
              <a:gdLst/>
              <a:ahLst/>
              <a:cxnLst>
                <a:cxn ang="0">
                  <a:pos x="62" y="57"/>
                </a:cxn>
                <a:cxn ang="0">
                  <a:pos x="64" y="77"/>
                </a:cxn>
                <a:cxn ang="0">
                  <a:pos x="71" y="106"/>
                </a:cxn>
                <a:cxn ang="0">
                  <a:pos x="64" y="140"/>
                </a:cxn>
                <a:cxn ang="0">
                  <a:pos x="46" y="168"/>
                </a:cxn>
                <a:cxn ang="0">
                  <a:pos x="41" y="172"/>
                </a:cxn>
                <a:cxn ang="0">
                  <a:pos x="37" y="181"/>
                </a:cxn>
                <a:cxn ang="0">
                  <a:pos x="21" y="170"/>
                </a:cxn>
                <a:cxn ang="0">
                  <a:pos x="10" y="127"/>
                </a:cxn>
                <a:cxn ang="0">
                  <a:pos x="0" y="86"/>
                </a:cxn>
                <a:cxn ang="0">
                  <a:pos x="0" y="57"/>
                </a:cxn>
                <a:cxn ang="0">
                  <a:pos x="5" y="41"/>
                </a:cxn>
                <a:cxn ang="0">
                  <a:pos x="16" y="9"/>
                </a:cxn>
                <a:cxn ang="0">
                  <a:pos x="28" y="0"/>
                </a:cxn>
                <a:cxn ang="0">
                  <a:pos x="37" y="9"/>
                </a:cxn>
                <a:cxn ang="0">
                  <a:pos x="44" y="25"/>
                </a:cxn>
                <a:cxn ang="0">
                  <a:pos x="62" y="57"/>
                </a:cxn>
              </a:cxnLst>
              <a:rect l="0" t="0" r="r" b="b"/>
              <a:pathLst>
                <a:path w="71" h="181">
                  <a:moveTo>
                    <a:pt x="62" y="57"/>
                  </a:moveTo>
                  <a:lnTo>
                    <a:pt x="64" y="77"/>
                  </a:lnTo>
                  <a:lnTo>
                    <a:pt x="71" y="106"/>
                  </a:lnTo>
                  <a:lnTo>
                    <a:pt x="64" y="140"/>
                  </a:lnTo>
                  <a:lnTo>
                    <a:pt x="46" y="168"/>
                  </a:lnTo>
                  <a:lnTo>
                    <a:pt x="41" y="172"/>
                  </a:lnTo>
                  <a:lnTo>
                    <a:pt x="37" y="181"/>
                  </a:lnTo>
                  <a:lnTo>
                    <a:pt x="21" y="170"/>
                  </a:lnTo>
                  <a:lnTo>
                    <a:pt x="10" y="127"/>
                  </a:lnTo>
                  <a:lnTo>
                    <a:pt x="0" y="86"/>
                  </a:lnTo>
                  <a:lnTo>
                    <a:pt x="0" y="57"/>
                  </a:lnTo>
                  <a:lnTo>
                    <a:pt x="5" y="41"/>
                  </a:lnTo>
                  <a:lnTo>
                    <a:pt x="16" y="9"/>
                  </a:lnTo>
                  <a:lnTo>
                    <a:pt x="28" y="0"/>
                  </a:lnTo>
                  <a:lnTo>
                    <a:pt x="37" y="9"/>
                  </a:lnTo>
                  <a:lnTo>
                    <a:pt x="44" y="25"/>
                  </a:lnTo>
                  <a:lnTo>
                    <a:pt x="62" y="57"/>
                  </a:lnTo>
                  <a:close/>
                </a:path>
              </a:pathLst>
            </a:custGeom>
            <a:gradFill rotWithShape="0">
              <a:gsLst>
                <a:gs pos="0">
                  <a:srgbClr val="FFFF66"/>
                </a:gs>
                <a:gs pos="100000">
                  <a:srgbClr val="FFFFFF"/>
                </a:gs>
              </a:gsLst>
              <a:lin ang="0" scaled="1"/>
            </a:gradFill>
            <a:ln w="12700" cap="flat" cmpd="sng">
              <a:solidFill>
                <a:schemeClr val="bg2"/>
              </a:solidFill>
              <a:prstDash val="solid"/>
              <a:round/>
              <a:headEnd/>
              <a:tailEnd/>
            </a:ln>
          </p:spPr>
          <p:txBody>
            <a:bodyPr/>
            <a:lstStyle/>
            <a:p>
              <a:endParaRPr lang="el-GR"/>
            </a:p>
          </p:txBody>
        </p:sp>
      </p:grpSp>
    </p:spTree>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3490" name="Rectangle 2"/>
          <p:cNvSpPr>
            <a:spLocks noGrp="1" noChangeArrowheads="1"/>
          </p:cNvSpPr>
          <p:nvPr>
            <p:ph type="title"/>
          </p:nvPr>
        </p:nvSpPr>
        <p:spPr/>
        <p:txBody>
          <a:bodyPr/>
          <a:lstStyle/>
          <a:p>
            <a:pPr defTabSz="762000"/>
            <a:r>
              <a:rPr lang="el-GR" dirty="0" smtClean="0"/>
              <a:t>λειτουργική</a:t>
            </a:r>
            <a:endParaRPr lang="en-GB" dirty="0"/>
          </a:p>
        </p:txBody>
      </p:sp>
      <p:sp>
        <p:nvSpPr>
          <p:cNvPr id="63491" name="Rectangle 3"/>
          <p:cNvSpPr>
            <a:spLocks noGrp="1" noChangeArrowheads="1"/>
          </p:cNvSpPr>
          <p:nvPr>
            <p:ph type="body" sz="half" idx="1"/>
          </p:nvPr>
        </p:nvSpPr>
        <p:spPr>
          <a:xfrm>
            <a:off x="685800" y="1981200"/>
            <a:ext cx="7772400" cy="677863"/>
          </a:xfrm>
        </p:spPr>
        <p:txBody>
          <a:bodyPr/>
          <a:lstStyle/>
          <a:p>
            <a:pPr defTabSz="762000"/>
            <a:r>
              <a:rPr lang="el-GR" sz="2800" dirty="0" smtClean="0"/>
              <a:t>πλαγιολίσθηση </a:t>
            </a:r>
            <a:r>
              <a:rPr lang="el-GR" sz="2800" dirty="0"/>
              <a:t>κάτω γνάθου:</a:t>
            </a:r>
          </a:p>
        </p:txBody>
      </p:sp>
      <p:sp>
        <p:nvSpPr>
          <p:cNvPr id="63492" name="Rectangle 4"/>
          <p:cNvSpPr>
            <a:spLocks noChangeArrowheads="1"/>
          </p:cNvSpPr>
          <p:nvPr/>
        </p:nvSpPr>
        <p:spPr bwMode="auto">
          <a:xfrm>
            <a:off x="685800" y="2563813"/>
            <a:ext cx="7772400" cy="3533775"/>
          </a:xfrm>
          <a:prstGeom prst="rect">
            <a:avLst/>
          </a:prstGeom>
          <a:noFill/>
          <a:ln w="9525">
            <a:noFill/>
            <a:miter lim="800000"/>
            <a:headEnd/>
            <a:tailEnd/>
          </a:ln>
          <a:effectLst/>
        </p:spPr>
        <p:txBody>
          <a:bodyPr lIns="92075" tIns="46038" rIns="92075" bIns="46038"/>
          <a:lstStyle/>
          <a:p>
            <a:pPr marL="742950" lvl="1" indent="-285750" defTabSz="762000" eaLnBrk="0" hangingPunct="0">
              <a:spcBef>
                <a:spcPct val="20000"/>
              </a:spcBef>
              <a:buFontTx/>
              <a:buChar char="•"/>
            </a:pPr>
            <a:r>
              <a:rPr lang="el-GR" sz="2800" dirty="0" smtClean="0"/>
              <a:t>πλάγια </a:t>
            </a:r>
            <a:r>
              <a:rPr lang="el-GR" sz="2800" dirty="0"/>
              <a:t>μετακίνηση </a:t>
            </a:r>
            <a:r>
              <a:rPr lang="el-GR" sz="2800" dirty="0">
                <a:latin typeface="Wingdings" pitchFamily="2" charset="2"/>
              </a:rPr>
              <a:t>ð</a:t>
            </a:r>
            <a:r>
              <a:rPr lang="el-GR" sz="2800" dirty="0"/>
              <a:t> σταυροειδής ή ασυμμετρία τόξου (άνω ή κάτω)</a:t>
            </a:r>
          </a:p>
          <a:p>
            <a:pPr marL="742950" lvl="1" indent="-285750" defTabSz="762000" eaLnBrk="0" hangingPunct="0">
              <a:spcBef>
                <a:spcPct val="20000"/>
              </a:spcBef>
              <a:buFontTx/>
              <a:buChar char="•"/>
            </a:pPr>
            <a:r>
              <a:rPr lang="el-GR" sz="2800" dirty="0" smtClean="0"/>
              <a:t>πρόσθια </a:t>
            </a:r>
            <a:r>
              <a:rPr lang="el-GR" sz="2800" dirty="0"/>
              <a:t>μετακίνηση </a:t>
            </a:r>
            <a:r>
              <a:rPr lang="el-GR" sz="2800" dirty="0">
                <a:latin typeface="Wingdings" pitchFamily="2" charset="2"/>
              </a:rPr>
              <a:t>ð</a:t>
            </a:r>
            <a:r>
              <a:rPr lang="el-GR" sz="2800" dirty="0"/>
              <a:t> </a:t>
            </a:r>
            <a:r>
              <a:rPr lang="el-GR" sz="2800" dirty="0" err="1"/>
              <a:t>ΙΙη</a:t>
            </a:r>
            <a:r>
              <a:rPr lang="el-GR" sz="2800" dirty="0"/>
              <a:t> </a:t>
            </a:r>
            <a:r>
              <a:rPr lang="el-GR" sz="2800" dirty="0" err="1"/>
              <a:t>ετερόπλευρη</a:t>
            </a:r>
            <a:endParaRPr lang="el-GR" sz="2800" dirty="0"/>
          </a:p>
          <a:p>
            <a:pPr marL="742950" lvl="1" indent="-285750" defTabSz="762000" eaLnBrk="0" hangingPunct="0">
              <a:spcBef>
                <a:spcPct val="20000"/>
              </a:spcBef>
              <a:buFontTx/>
              <a:buChar char="•"/>
            </a:pPr>
            <a:r>
              <a:rPr lang="el-GR" sz="2800" dirty="0" smtClean="0"/>
              <a:t>μετακίνηση </a:t>
            </a:r>
            <a:r>
              <a:rPr lang="el-GR" sz="2800" dirty="0"/>
              <a:t>κονδύλου προς τα κάτω </a:t>
            </a:r>
            <a:r>
              <a:rPr lang="en-GB" sz="2800" dirty="0">
                <a:latin typeface="Wingdings" pitchFamily="2" charset="2"/>
              </a:rPr>
              <a:t>ð</a:t>
            </a:r>
            <a:r>
              <a:rPr lang="el-GR" sz="2800" dirty="0"/>
              <a:t> απόκλιση μασητικού επιπέδου, μεγαλύτερος </a:t>
            </a:r>
            <a:r>
              <a:rPr lang="el-GR" sz="2800" dirty="0" err="1"/>
              <a:t>μεσοφραγματικός</a:t>
            </a:r>
            <a:r>
              <a:rPr lang="el-GR" sz="2800" dirty="0"/>
              <a:t> χώρος στην πλευρά της </a:t>
            </a:r>
            <a:r>
              <a:rPr lang="el-GR" sz="2800" dirty="0" err="1"/>
              <a:t>ΙΙης</a:t>
            </a:r>
            <a:r>
              <a:rPr lang="el-GR" sz="2800" dirty="0"/>
              <a:t> Τάξης</a:t>
            </a:r>
            <a:endParaRPr lang="en-GB" sz="2800" dirty="0"/>
          </a:p>
        </p:txBody>
      </p:sp>
    </p:spTree>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8"/>
          <p:cNvGrpSpPr/>
          <p:nvPr/>
        </p:nvGrpSpPr>
        <p:grpSpPr>
          <a:xfrm>
            <a:off x="356890" y="281609"/>
            <a:ext cx="1857656" cy="2147259"/>
            <a:chOff x="-1390594" y="-1130533"/>
            <a:chExt cx="4884665" cy="4213116"/>
          </a:xfrm>
        </p:grpSpPr>
        <p:sp>
          <p:nvSpPr>
            <p:cNvPr id="8" name="Τίτλος 1"/>
            <p:cNvSpPr txBox="1">
              <a:spLocks/>
            </p:cNvSpPr>
            <p:nvPr/>
          </p:nvSpPr>
          <p:spPr>
            <a:xfrm>
              <a:off x="-1390594" y="2169036"/>
              <a:ext cx="4884665" cy="913547"/>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l-GR" sz="100" dirty="0"/>
                <a:t/>
              </a:r>
              <a:br>
                <a:rPr lang="el-GR" sz="100" dirty="0"/>
              </a:br>
              <a:r>
                <a:rPr lang="el-GR" sz="100" dirty="0"/>
                <a:t/>
              </a:r>
              <a:br>
                <a:rPr lang="el-GR" sz="100" dirty="0"/>
              </a:br>
              <a:r>
                <a:rPr lang="el-GR" sz="100" dirty="0"/>
                <a:t/>
              </a:r>
              <a:br>
                <a:rPr lang="el-GR" sz="100" dirty="0"/>
              </a:br>
              <a:r>
                <a:rPr lang="el-GR" sz="100" dirty="0"/>
                <a:t/>
              </a:r>
              <a:br>
                <a:rPr lang="el-GR" sz="100" dirty="0"/>
              </a:br>
              <a:r>
                <a:rPr lang="el-GR" sz="100" dirty="0"/>
                <a:t/>
              </a:r>
              <a:br>
                <a:rPr lang="el-GR" sz="100" dirty="0"/>
              </a:br>
              <a:r>
                <a:rPr lang="el-GR" sz="100" dirty="0"/>
                <a:t/>
              </a:r>
              <a:br>
                <a:rPr lang="el-GR" sz="100" dirty="0"/>
              </a:br>
              <a:r>
                <a:rPr lang="el-GR" sz="100" dirty="0"/>
                <a:t/>
              </a:r>
              <a:br>
                <a:rPr lang="el-GR" sz="100" dirty="0"/>
              </a:br>
              <a:r>
                <a:rPr lang="el-GR" sz="100" dirty="0"/>
                <a:t/>
              </a:r>
              <a:br>
                <a:rPr lang="el-GR" sz="100" dirty="0"/>
              </a:br>
              <a:r>
                <a:rPr lang="el-GR" sz="100" dirty="0"/>
                <a:t/>
              </a:r>
              <a:br>
                <a:rPr lang="el-GR" sz="100" dirty="0"/>
              </a:br>
              <a:r>
                <a:rPr lang="el-GR" sz="100" dirty="0"/>
                <a:t/>
              </a:r>
              <a:br>
                <a:rPr lang="el-GR" sz="100" dirty="0"/>
              </a:br>
              <a:endParaRPr lang="el-GR" sz="100" dirty="0"/>
            </a:p>
            <a:p>
              <a:pPr algn="l"/>
              <a:endParaRPr lang="el-GR" sz="100" dirty="0"/>
            </a:p>
            <a:p>
              <a:pPr algn="l"/>
              <a:endParaRPr lang="el-GR" sz="100" dirty="0"/>
            </a:p>
            <a:p>
              <a:pPr algn="l"/>
              <a:endParaRPr lang="el-GR" sz="100" dirty="0"/>
            </a:p>
            <a:p>
              <a:pPr algn="l"/>
              <a:endParaRPr lang="el-GR" sz="100" dirty="0"/>
            </a:p>
            <a:p>
              <a:pPr algn="l"/>
              <a:endParaRPr lang="el-GR" sz="100" dirty="0"/>
            </a:p>
            <a:p>
              <a:pPr algn="l"/>
              <a:endParaRPr lang="el-GR" sz="100" dirty="0"/>
            </a:p>
            <a:p>
              <a:pPr algn="l"/>
              <a:endParaRPr lang="el-GR" sz="100" dirty="0"/>
            </a:p>
            <a:p>
              <a:pPr algn="l"/>
              <a:endParaRPr lang="el-GR" sz="100" dirty="0"/>
            </a:p>
            <a:p>
              <a:pPr algn="l"/>
              <a:endParaRPr lang="el-GR" sz="100" dirty="0"/>
            </a:p>
            <a:p>
              <a:endParaRPr lang="el-GR" sz="1050" dirty="0">
                <a:latin typeface="Corbel"/>
                <a:cs typeface="Corbel"/>
              </a:endParaRPr>
            </a:p>
            <a:p>
              <a:r>
                <a:rPr lang="el-GR" sz="1050" dirty="0">
                  <a:latin typeface="Corbel"/>
                  <a:cs typeface="Corbel"/>
                </a:rPr>
                <a:t>ΕΘΝΙΚΟ &amp; ΚΑΠΟΔΙΣΤΡΙΑΚΟ ΠΑΝΕΠΙΣΤΗΜΙΟ ΑΘΗΝΩΝ</a:t>
              </a:r>
              <a:br>
                <a:rPr lang="el-GR" sz="1050" dirty="0">
                  <a:latin typeface="Corbel"/>
                  <a:cs typeface="Corbel"/>
                </a:rPr>
              </a:br>
              <a:r>
                <a:rPr lang="el-GR" sz="1050" dirty="0">
                  <a:latin typeface="Corbel"/>
                  <a:cs typeface="Corbel"/>
                </a:rPr>
                <a:t>ΟΔΟΝΤΙΑΤΡΙΚΗ ΣΧΟΛΗ</a:t>
              </a:r>
              <a:br>
                <a:rPr lang="el-GR" sz="1050" dirty="0">
                  <a:latin typeface="Corbel"/>
                  <a:cs typeface="Corbel"/>
                </a:rPr>
              </a:br>
              <a:r>
                <a:rPr lang="el-GR" sz="1050" dirty="0">
                  <a:latin typeface="Corbel"/>
                  <a:cs typeface="Corbel"/>
                </a:rPr>
                <a:t>ΕΡΓΑΣΤΗΡΙΟ ΟΡΘΟΔΟΝΤΙΚΗΣ</a:t>
              </a:r>
              <a:r>
                <a:rPr lang="el-GR" sz="1000" dirty="0">
                  <a:latin typeface="Times New Roman" pitchFamily="18" charset="0"/>
                  <a:cs typeface="Times New Roman" pitchFamily="18" charset="0"/>
                </a:rPr>
                <a:t/>
              </a:r>
              <a:br>
                <a:rPr lang="el-GR" sz="1000" dirty="0">
                  <a:latin typeface="Times New Roman" pitchFamily="18" charset="0"/>
                  <a:cs typeface="Times New Roman" pitchFamily="18" charset="0"/>
                </a:rPr>
              </a:br>
              <a:r>
                <a:rPr lang="el-GR" sz="1050" dirty="0">
                  <a:latin typeface="Times New Roman" pitchFamily="18" charset="0"/>
                  <a:cs typeface="Times New Roman" pitchFamily="18" charset="0"/>
                </a:rPr>
                <a:t/>
              </a:r>
              <a:br>
                <a:rPr lang="el-GR" sz="1050" dirty="0">
                  <a:latin typeface="Times New Roman" pitchFamily="18" charset="0"/>
                  <a:cs typeface="Times New Roman" pitchFamily="18" charset="0"/>
                </a:rPr>
              </a:br>
              <a:r>
                <a:rPr lang="el-GR" sz="1050" dirty="0">
                  <a:latin typeface="Times New Roman" pitchFamily="18" charset="0"/>
                  <a:cs typeface="Times New Roman" pitchFamily="18" charset="0"/>
                </a:rPr>
                <a:t/>
              </a:r>
              <a:br>
                <a:rPr lang="el-GR" sz="1050" dirty="0">
                  <a:latin typeface="Times New Roman" pitchFamily="18" charset="0"/>
                  <a:cs typeface="Times New Roman" pitchFamily="18" charset="0"/>
                </a:rPr>
              </a:br>
              <a:r>
                <a:rPr lang="el-GR" sz="1050" dirty="0">
                  <a:latin typeface="Times New Roman" pitchFamily="18" charset="0"/>
                  <a:cs typeface="Times New Roman" pitchFamily="18" charset="0"/>
                </a:rPr>
                <a:t/>
              </a:r>
              <a:br>
                <a:rPr lang="el-GR" sz="1050" dirty="0">
                  <a:latin typeface="Times New Roman" pitchFamily="18" charset="0"/>
                  <a:cs typeface="Times New Roman" pitchFamily="18" charset="0"/>
                </a:rPr>
              </a:br>
              <a:r>
                <a:rPr lang="el-GR" sz="100" dirty="0"/>
                <a:t/>
              </a:r>
              <a:br>
                <a:rPr lang="el-GR" sz="100" dirty="0"/>
              </a:br>
              <a:r>
                <a:rPr lang="el-GR" sz="200" dirty="0"/>
                <a:t/>
              </a:r>
              <a:br>
                <a:rPr lang="el-GR" sz="200" dirty="0"/>
              </a:br>
              <a:r>
                <a:rPr lang="el-GR" sz="200" b="1" dirty="0"/>
                <a:t/>
              </a:r>
              <a:br>
                <a:rPr lang="el-GR" sz="200" b="1" dirty="0"/>
              </a:br>
              <a:r>
                <a:rPr lang="el-GR" sz="200" b="1" dirty="0"/>
                <a:t/>
              </a:r>
              <a:br>
                <a:rPr lang="el-GR" sz="200" b="1" dirty="0"/>
              </a:br>
              <a:r>
                <a:rPr lang="el-GR" sz="200" b="1" dirty="0"/>
                <a:t/>
              </a:r>
              <a:br>
                <a:rPr lang="el-GR" sz="200" b="1" dirty="0"/>
              </a:br>
              <a:r>
                <a:rPr lang="el-GR" sz="200" b="1" dirty="0"/>
                <a:t/>
              </a:r>
              <a:br>
                <a:rPr lang="el-GR" sz="200" b="1" dirty="0"/>
              </a:br>
              <a:r>
                <a:rPr lang="el-GR" sz="200" b="1" dirty="0"/>
                <a:t/>
              </a:r>
              <a:br>
                <a:rPr lang="el-GR" sz="200" b="1" dirty="0"/>
              </a:br>
              <a:r>
                <a:rPr lang="el-GR" sz="200" b="1" dirty="0"/>
                <a:t/>
              </a:r>
              <a:br>
                <a:rPr lang="el-GR" sz="200" b="1" dirty="0"/>
              </a:br>
              <a:r>
                <a:rPr lang="el-GR" sz="200" b="1" dirty="0"/>
                <a:t/>
              </a:r>
              <a:br>
                <a:rPr lang="el-GR" sz="200" b="1" dirty="0"/>
              </a:br>
              <a:endParaRPr lang="el-GR" sz="100" dirty="0"/>
            </a:p>
          </p:txBody>
        </p:sp>
        <p:pic>
          <p:nvPicPr>
            <p:cNvPr id="10" name="Picture 21" descr="LOGO_UOA blue_dark.png">
              <a:extLst>
                <a:ext uri="{FF2B5EF4-FFF2-40B4-BE49-F238E27FC236}">
                  <a16:creationId xmlns:a16="http://schemas.microsoft.com/office/drawing/2014/main" xmlns="" id="{DEC12845-8B0F-004A-B9C8-9667525EF0BB}"/>
                </a:ext>
              </a:extLst>
            </p:cNvPr>
            <p:cNvPicPr>
              <a:picLocks noChangeAspect="1"/>
            </p:cNvPicPr>
            <p:nvPr/>
          </p:nvPicPr>
          <p:blipFill>
            <a:blip r:embed="rId3" cstate="email"/>
            <a:stretch>
              <a:fillRect/>
            </a:stretch>
          </p:blipFill>
          <p:spPr>
            <a:xfrm>
              <a:off x="-110369" y="-1130533"/>
              <a:ext cx="1793654" cy="2638759"/>
            </a:xfrm>
            <a:prstGeom prst="rect">
              <a:avLst/>
            </a:prstGeom>
            <a:effectLst>
              <a:outerShdw blurRad="76200" dist="25400" dir="8100000" algn="tr" rotWithShape="0">
                <a:prstClr val="black">
                  <a:alpha val="40000"/>
                </a:prstClr>
              </a:outerShdw>
            </a:effectLst>
          </p:spPr>
        </p:pic>
      </p:grpSp>
      <p:sp>
        <p:nvSpPr>
          <p:cNvPr id="3" name="Rectangle 2"/>
          <p:cNvSpPr/>
          <p:nvPr/>
        </p:nvSpPr>
        <p:spPr>
          <a:xfrm>
            <a:off x="1714174" y="2442061"/>
            <a:ext cx="5715653" cy="1323439"/>
          </a:xfrm>
          <a:prstGeom prst="rect">
            <a:avLst/>
          </a:prstGeom>
        </p:spPr>
        <p:txBody>
          <a:bodyPr wrap="square">
            <a:spAutoFit/>
          </a:bodyPr>
          <a:lstStyle/>
          <a:p>
            <a:pPr algn="ctr"/>
            <a:r>
              <a:rPr lang="el-GR" sz="4000" dirty="0">
                <a:solidFill>
                  <a:schemeClr val="tx2">
                    <a:lumMod val="75000"/>
                  </a:schemeClr>
                </a:solidFill>
                <a:latin typeface="Corbel"/>
                <a:cs typeface="Corbel"/>
              </a:rPr>
              <a:t>Ορθοδοντική Ι</a:t>
            </a:r>
          </a:p>
          <a:p>
            <a:pPr algn="ctr"/>
            <a:r>
              <a:rPr lang="el-GR" sz="4000" dirty="0">
                <a:solidFill>
                  <a:schemeClr val="tx2">
                    <a:lumMod val="75000"/>
                  </a:schemeClr>
                </a:solidFill>
                <a:latin typeface="Corbel"/>
                <a:cs typeface="Corbel"/>
              </a:rPr>
              <a:t> </a:t>
            </a:r>
            <a:r>
              <a:rPr lang="el-GR" sz="3200" dirty="0">
                <a:solidFill>
                  <a:schemeClr val="tx2">
                    <a:lumMod val="75000"/>
                  </a:schemeClr>
                </a:solidFill>
                <a:latin typeface="Corbel"/>
                <a:cs typeface="Corbel"/>
              </a:rPr>
              <a:t>ΙΙ Τάξη, </a:t>
            </a:r>
            <a:r>
              <a:rPr lang="el-GR" sz="3200" dirty="0">
                <a:solidFill>
                  <a:schemeClr val="tx2">
                    <a:lumMod val="75000"/>
                  </a:schemeClr>
                </a:solidFill>
                <a:latin typeface="Corbel"/>
              </a:rPr>
              <a:t>1</a:t>
            </a:r>
            <a:r>
              <a:rPr lang="el-GR" sz="3200" baseline="30000" dirty="0">
                <a:solidFill>
                  <a:schemeClr val="tx2">
                    <a:lumMod val="75000"/>
                  </a:schemeClr>
                </a:solidFill>
                <a:latin typeface="Corbel"/>
              </a:rPr>
              <a:t>η</a:t>
            </a:r>
            <a:r>
              <a:rPr lang="el-GR" sz="3200" dirty="0">
                <a:solidFill>
                  <a:schemeClr val="tx2">
                    <a:lumMod val="75000"/>
                  </a:schemeClr>
                </a:solidFill>
                <a:latin typeface="Corbel"/>
              </a:rPr>
              <a:t> &amp; 2</a:t>
            </a:r>
            <a:r>
              <a:rPr lang="el-GR" sz="3200" baseline="30000" dirty="0">
                <a:solidFill>
                  <a:schemeClr val="tx2">
                    <a:lumMod val="75000"/>
                  </a:schemeClr>
                </a:solidFill>
                <a:latin typeface="Corbel"/>
              </a:rPr>
              <a:t>η</a:t>
            </a:r>
            <a:r>
              <a:rPr lang="el-GR" sz="3200" dirty="0">
                <a:solidFill>
                  <a:schemeClr val="tx2">
                    <a:lumMod val="75000"/>
                  </a:schemeClr>
                </a:solidFill>
                <a:latin typeface="Corbel"/>
              </a:rPr>
              <a:t> </a:t>
            </a:r>
            <a:r>
              <a:rPr lang="el-GR" sz="3200" dirty="0" err="1">
                <a:solidFill>
                  <a:schemeClr val="tx2">
                    <a:lumMod val="75000"/>
                  </a:schemeClr>
                </a:solidFill>
                <a:latin typeface="Corbel"/>
              </a:rPr>
              <a:t>κατηγορ</a:t>
            </a:r>
            <a:r>
              <a:rPr lang="en-US" sz="3200" dirty="0" err="1">
                <a:solidFill>
                  <a:schemeClr val="tx2">
                    <a:lumMod val="75000"/>
                  </a:schemeClr>
                </a:solidFill>
                <a:latin typeface="Corbel"/>
              </a:rPr>
              <a:t>ί</a:t>
            </a:r>
            <a:r>
              <a:rPr lang="el-GR" sz="3200" dirty="0">
                <a:solidFill>
                  <a:schemeClr val="tx2">
                    <a:lumMod val="75000"/>
                  </a:schemeClr>
                </a:solidFill>
                <a:latin typeface="Corbel"/>
              </a:rPr>
              <a:t>α </a:t>
            </a:r>
            <a:endParaRPr lang="en-US" sz="3200" dirty="0">
              <a:solidFill>
                <a:schemeClr val="tx2">
                  <a:lumMod val="75000"/>
                </a:schemeClr>
              </a:solidFill>
            </a:endParaRPr>
          </a:p>
        </p:txBody>
      </p:sp>
      <p:sp>
        <p:nvSpPr>
          <p:cNvPr id="4" name="Rectangle 3"/>
          <p:cNvSpPr/>
          <p:nvPr/>
        </p:nvSpPr>
        <p:spPr>
          <a:xfrm>
            <a:off x="3171411" y="5366182"/>
            <a:ext cx="2809515" cy="646331"/>
          </a:xfrm>
          <a:prstGeom prst="rect">
            <a:avLst/>
          </a:prstGeom>
        </p:spPr>
        <p:txBody>
          <a:bodyPr wrap="square">
            <a:spAutoFit/>
          </a:bodyPr>
          <a:lstStyle/>
          <a:p>
            <a:pPr algn="ctr"/>
            <a:r>
              <a:rPr lang="el-GR" dirty="0">
                <a:solidFill>
                  <a:srgbClr val="17375E"/>
                </a:solidFill>
                <a:latin typeface="Corbel"/>
                <a:cs typeface="Corbel"/>
              </a:rPr>
              <a:t>Δημήτρης </a:t>
            </a:r>
            <a:r>
              <a:rPr lang="el-GR" dirty="0" err="1">
                <a:solidFill>
                  <a:srgbClr val="17375E"/>
                </a:solidFill>
                <a:latin typeface="Corbel"/>
                <a:cs typeface="Corbel"/>
              </a:rPr>
              <a:t>Κωνσταντώνης</a:t>
            </a:r>
            <a:endParaRPr lang="en-US" dirty="0">
              <a:solidFill>
                <a:srgbClr val="17375E"/>
              </a:solidFill>
              <a:latin typeface="Corbel"/>
              <a:cs typeface="Corbel"/>
            </a:endParaRPr>
          </a:p>
          <a:p>
            <a:pPr algn="ctr"/>
            <a:r>
              <a:rPr lang="el-GR" dirty="0">
                <a:solidFill>
                  <a:srgbClr val="17375E"/>
                </a:solidFill>
                <a:latin typeface="Corbel"/>
                <a:cs typeface="Corbel"/>
              </a:rPr>
              <a:t>Ορθοδοντικός </a:t>
            </a:r>
            <a:endParaRPr lang="en-US" dirty="0">
              <a:solidFill>
                <a:srgbClr val="17375E"/>
              </a:solidFill>
              <a:latin typeface="Corbel"/>
              <a:cs typeface="Corbel"/>
            </a:endParaRPr>
          </a:p>
        </p:txBody>
      </p:sp>
      <p:sp>
        <p:nvSpPr>
          <p:cNvPr id="2" name="TextBox 1"/>
          <p:cNvSpPr txBox="1"/>
          <p:nvPr/>
        </p:nvSpPr>
        <p:spPr>
          <a:xfrm>
            <a:off x="-41969" y="6559706"/>
            <a:ext cx="1584088" cy="307777"/>
          </a:xfrm>
          <a:prstGeom prst="rect">
            <a:avLst/>
          </a:prstGeom>
          <a:noFill/>
        </p:spPr>
        <p:txBody>
          <a:bodyPr wrap="none" rtlCol="0">
            <a:spAutoFit/>
          </a:bodyPr>
          <a:lstStyle/>
          <a:p>
            <a:r>
              <a:rPr lang="en-US" sz="1400" dirty="0"/>
              <a:t>© </a:t>
            </a:r>
            <a:r>
              <a:rPr lang="en-US" sz="1050" dirty="0" err="1"/>
              <a:t>D.Konstantonis</a:t>
            </a:r>
            <a:r>
              <a:rPr lang="en-US" sz="1050" dirty="0"/>
              <a:t>, 20</a:t>
            </a:r>
            <a:r>
              <a:rPr lang="el-GR" sz="1050" dirty="0"/>
              <a:t>2</a:t>
            </a:r>
            <a:r>
              <a:rPr lang="en-US" sz="1050" dirty="0"/>
              <a:t>1</a:t>
            </a:r>
            <a:r>
              <a:rPr lang="en-US" sz="1400" dirty="0"/>
              <a:t> </a:t>
            </a:r>
          </a:p>
        </p:txBody>
      </p:sp>
    </p:spTree>
    <p:extLst>
      <p:ext uri="{BB962C8B-B14F-4D97-AF65-F5344CB8AC3E}">
        <p14:creationId xmlns:p14="http://schemas.microsoft.com/office/powerpoint/2010/main" xmlns="" val="2633562628"/>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xmlns="" id="{3A0FED09-494C-4A45-83B5-5D65760C5497}"/>
              </a:ext>
            </a:extLst>
          </p:cNvPr>
          <p:cNvSpPr txBox="1"/>
          <p:nvPr/>
        </p:nvSpPr>
        <p:spPr>
          <a:xfrm>
            <a:off x="4272337" y="241401"/>
            <a:ext cx="806632" cy="369332"/>
          </a:xfrm>
          <a:prstGeom prst="rect">
            <a:avLst/>
          </a:prstGeom>
          <a:noFill/>
        </p:spPr>
        <p:txBody>
          <a:bodyPr wrap="none" rtlCol="0">
            <a:spAutoFit/>
          </a:bodyPr>
          <a:lstStyle/>
          <a:p>
            <a:pPr algn="ctr"/>
            <a:r>
              <a:rPr lang="el-GR" dirty="0"/>
              <a:t>ΙΙ Τάξη</a:t>
            </a:r>
          </a:p>
        </p:txBody>
      </p:sp>
      <p:sp>
        <p:nvSpPr>
          <p:cNvPr id="11" name="TextBox 10">
            <a:extLst>
              <a:ext uri="{FF2B5EF4-FFF2-40B4-BE49-F238E27FC236}">
                <a16:creationId xmlns:a16="http://schemas.microsoft.com/office/drawing/2014/main" xmlns="" id="{8F035752-C942-074F-8CB8-D6D40A72B24B}"/>
              </a:ext>
            </a:extLst>
          </p:cNvPr>
          <p:cNvSpPr txBox="1"/>
          <p:nvPr/>
        </p:nvSpPr>
        <p:spPr>
          <a:xfrm>
            <a:off x="3637184" y="804423"/>
            <a:ext cx="2376420" cy="369332"/>
          </a:xfrm>
          <a:prstGeom prst="rect">
            <a:avLst/>
          </a:prstGeom>
          <a:noFill/>
        </p:spPr>
        <p:txBody>
          <a:bodyPr wrap="none" rtlCol="0">
            <a:spAutoFit/>
          </a:bodyPr>
          <a:lstStyle/>
          <a:p>
            <a:r>
              <a:rPr lang="el-GR" dirty="0">
                <a:solidFill>
                  <a:srgbClr val="FF0000"/>
                </a:solidFill>
              </a:rPr>
              <a:t>σκελετικός φαινότυπος</a:t>
            </a:r>
            <a:endParaRPr lang="x-none" dirty="0">
              <a:solidFill>
                <a:srgbClr val="FF0000"/>
              </a:solidFill>
            </a:endParaRPr>
          </a:p>
        </p:txBody>
      </p:sp>
      <p:sp>
        <p:nvSpPr>
          <p:cNvPr id="12" name="Rectangle 11">
            <a:extLst>
              <a:ext uri="{FF2B5EF4-FFF2-40B4-BE49-F238E27FC236}">
                <a16:creationId xmlns:a16="http://schemas.microsoft.com/office/drawing/2014/main" xmlns="" id="{D90A09FE-845E-0845-BFFB-A743ECE284AD}"/>
              </a:ext>
            </a:extLst>
          </p:cNvPr>
          <p:cNvSpPr/>
          <p:nvPr/>
        </p:nvSpPr>
        <p:spPr>
          <a:xfrm>
            <a:off x="2286000" y="2757489"/>
            <a:ext cx="2286000" cy="2492990"/>
          </a:xfrm>
          <a:prstGeom prst="rect">
            <a:avLst/>
          </a:prstGeom>
        </p:spPr>
        <p:txBody>
          <a:bodyPr wrap="square">
            <a:spAutoFit/>
          </a:bodyPr>
          <a:lstStyle/>
          <a:p>
            <a:endParaRPr lang="el-GR" sz="1200" dirty="0"/>
          </a:p>
          <a:p>
            <a:pPr marL="171450" indent="-171450">
              <a:buFont typeface="Arial" panose="020B0604020202020204" pitchFamily="34" charset="0"/>
              <a:buChar char="•"/>
            </a:pPr>
            <a:r>
              <a:rPr lang="el-GR" sz="1200" dirty="0" err="1"/>
              <a:t>οπισθογναθισμός</a:t>
            </a:r>
            <a:r>
              <a:rPr lang="el-GR" sz="1200" dirty="0"/>
              <a:t> της κάτω γνάθου</a:t>
            </a:r>
          </a:p>
          <a:p>
            <a:pPr marL="171450" indent="-171450">
              <a:buFont typeface="Arial" panose="020B0604020202020204" pitchFamily="34" charset="0"/>
              <a:buChar char="•"/>
            </a:pPr>
            <a:r>
              <a:rPr lang="el-GR" sz="1200" dirty="0"/>
              <a:t>προγναθισμός της άνω γνάθου </a:t>
            </a:r>
          </a:p>
          <a:p>
            <a:pPr marL="171450" indent="-171450">
              <a:buFont typeface="Arial" panose="020B0604020202020204" pitchFamily="34" charset="0"/>
              <a:buChar char="•"/>
            </a:pPr>
            <a:r>
              <a:rPr lang="el-GR" sz="1200" dirty="0"/>
              <a:t>η απόκλιση των σκελετικών επιπέδων ποικίλει</a:t>
            </a:r>
          </a:p>
          <a:p>
            <a:pPr marL="171450" indent="-171450">
              <a:buFont typeface="Arial" panose="020B0604020202020204" pitchFamily="34" charset="0"/>
              <a:buChar char="•"/>
            </a:pPr>
            <a:r>
              <a:rPr lang="el-GR" sz="1200" dirty="0"/>
              <a:t>κυρτή κατατομή</a:t>
            </a:r>
          </a:p>
          <a:p>
            <a:pPr marL="171450" indent="-171450">
              <a:buFont typeface="Arial" panose="020B0604020202020204" pitchFamily="34" charset="0"/>
              <a:buChar char="•"/>
            </a:pPr>
            <a:endParaRPr lang="el-GR" sz="1200" dirty="0"/>
          </a:p>
          <a:p>
            <a:pPr marL="171450" indent="-171450">
              <a:buFont typeface="Arial" panose="020B0604020202020204" pitchFamily="34" charset="0"/>
              <a:buChar char="•"/>
            </a:pPr>
            <a:endParaRPr lang="el-GR" sz="1200" dirty="0"/>
          </a:p>
          <a:p>
            <a:pPr marL="171450" indent="-171450">
              <a:buFont typeface="Arial" panose="020B0604020202020204" pitchFamily="34" charset="0"/>
              <a:buChar char="•"/>
            </a:pPr>
            <a:endParaRPr lang="el-GR" sz="1200" dirty="0"/>
          </a:p>
          <a:p>
            <a:pPr marL="171450" indent="-171450">
              <a:buFont typeface="Arial" panose="020B0604020202020204" pitchFamily="34" charset="0"/>
              <a:buChar char="•"/>
            </a:pPr>
            <a:endParaRPr lang="el-GR" sz="1200" dirty="0"/>
          </a:p>
          <a:p>
            <a:pPr marL="171450" indent="-171450">
              <a:buFont typeface="Arial" panose="020B0604020202020204" pitchFamily="34" charset="0"/>
              <a:buChar char="•"/>
            </a:pPr>
            <a:endParaRPr lang="el-GR" sz="1200" dirty="0"/>
          </a:p>
          <a:p>
            <a:pPr marL="171450" indent="-171450">
              <a:buFont typeface="Arial" panose="020B0604020202020204" pitchFamily="34" charset="0"/>
              <a:buChar char="•"/>
            </a:pPr>
            <a:endParaRPr lang="x-none" sz="1200" dirty="0"/>
          </a:p>
        </p:txBody>
      </p:sp>
      <p:sp>
        <p:nvSpPr>
          <p:cNvPr id="13" name="Rectangle 12">
            <a:extLst>
              <a:ext uri="{FF2B5EF4-FFF2-40B4-BE49-F238E27FC236}">
                <a16:creationId xmlns:a16="http://schemas.microsoft.com/office/drawing/2014/main" xmlns="" id="{7DEBC0E7-5095-124F-992A-BE17BCD5E682}"/>
              </a:ext>
            </a:extLst>
          </p:cNvPr>
          <p:cNvSpPr/>
          <p:nvPr/>
        </p:nvSpPr>
        <p:spPr>
          <a:xfrm>
            <a:off x="4746650" y="2757489"/>
            <a:ext cx="2286000" cy="2862322"/>
          </a:xfrm>
          <a:prstGeom prst="rect">
            <a:avLst/>
          </a:prstGeom>
        </p:spPr>
        <p:txBody>
          <a:bodyPr wrap="square">
            <a:spAutoFit/>
          </a:bodyPr>
          <a:lstStyle/>
          <a:p>
            <a:endParaRPr lang="el-GR" sz="1200" dirty="0"/>
          </a:p>
          <a:p>
            <a:pPr marL="171450" indent="-171450">
              <a:buFont typeface="Arial" panose="020B0604020202020204" pitchFamily="34" charset="0"/>
              <a:buChar char="•"/>
            </a:pPr>
            <a:r>
              <a:rPr lang="el-GR" sz="1200" dirty="0" err="1"/>
              <a:t>υποαπόκλιση</a:t>
            </a:r>
            <a:r>
              <a:rPr lang="el-GR" sz="1200" dirty="0"/>
              <a:t> των σκελετικών επιπέδων</a:t>
            </a:r>
            <a:endParaRPr lang="en-US" sz="1200" dirty="0"/>
          </a:p>
          <a:p>
            <a:pPr marL="171450" indent="-171450">
              <a:buFont typeface="Arial" panose="020B0604020202020204" pitchFamily="34" charset="0"/>
              <a:buChar char="•"/>
            </a:pPr>
            <a:r>
              <a:rPr lang="en-US" sz="1200" dirty="0"/>
              <a:t> </a:t>
            </a:r>
            <a:r>
              <a:rPr lang="el-GR" sz="1200" dirty="0"/>
              <a:t>μειωμένο κάτω πρόσθιο ύψος προσώπου</a:t>
            </a:r>
          </a:p>
          <a:p>
            <a:pPr marL="171450" indent="-171450">
              <a:buFont typeface="Arial" panose="020B0604020202020204" pitchFamily="34" charset="0"/>
              <a:buChar char="•"/>
            </a:pPr>
            <a:r>
              <a:rPr lang="el-GR" sz="1200" dirty="0"/>
              <a:t>μικρή γωνία κλάδου/σώματος</a:t>
            </a:r>
          </a:p>
          <a:p>
            <a:pPr marL="171450" indent="-171450">
              <a:buFont typeface="Arial" panose="020B0604020202020204" pitchFamily="34" charset="0"/>
              <a:buChar char="•"/>
            </a:pPr>
            <a:r>
              <a:rPr lang="el-GR" sz="1200" dirty="0" err="1"/>
              <a:t>ορθογναθική</a:t>
            </a:r>
            <a:r>
              <a:rPr lang="el-GR" sz="1200" dirty="0"/>
              <a:t> κατατομή με </a:t>
            </a:r>
            <a:r>
              <a:rPr lang="el-GR" sz="1200" dirty="0" err="1"/>
              <a:t>κυρτοκοίλη</a:t>
            </a:r>
            <a:r>
              <a:rPr lang="el-GR" sz="1200" dirty="0"/>
              <a:t> εμφάνιση, έντονος </a:t>
            </a:r>
            <a:r>
              <a:rPr lang="el-GR" sz="1200" dirty="0" err="1"/>
              <a:t>πώγωνας</a:t>
            </a:r>
            <a:endParaRPr lang="el-GR" sz="1200" dirty="0"/>
          </a:p>
          <a:p>
            <a:pPr marL="171450" indent="-171450">
              <a:buFont typeface="Arial" panose="020B0604020202020204" pitchFamily="34" charset="0"/>
              <a:buChar char="•"/>
            </a:pPr>
            <a:endParaRPr lang="el-GR" sz="1200" dirty="0"/>
          </a:p>
          <a:p>
            <a:pPr marL="171450" indent="-171450">
              <a:buFont typeface="Arial" panose="020B0604020202020204" pitchFamily="34" charset="0"/>
              <a:buChar char="•"/>
            </a:pPr>
            <a:endParaRPr lang="el-GR" sz="1200" dirty="0"/>
          </a:p>
          <a:p>
            <a:pPr marL="171450" indent="-171450">
              <a:buFont typeface="Arial" panose="020B0604020202020204" pitchFamily="34" charset="0"/>
              <a:buChar char="•"/>
            </a:pPr>
            <a:endParaRPr lang="el-GR" sz="1200" dirty="0"/>
          </a:p>
          <a:p>
            <a:r>
              <a:rPr lang="el-GR" sz="1200" dirty="0"/>
              <a:t> </a:t>
            </a:r>
            <a:endParaRPr lang="x-none" sz="1200" dirty="0"/>
          </a:p>
          <a:p>
            <a:pPr marL="171450" indent="-171450">
              <a:buFont typeface="Arial" panose="020B0604020202020204" pitchFamily="34" charset="0"/>
              <a:buChar char="•"/>
            </a:pPr>
            <a:endParaRPr lang="el-GR" sz="1200" dirty="0"/>
          </a:p>
          <a:p>
            <a:pPr marL="171450" indent="-171450">
              <a:buFont typeface="Arial" panose="020B0604020202020204" pitchFamily="34" charset="0"/>
              <a:buChar char="•"/>
            </a:pPr>
            <a:endParaRPr lang="x-none" sz="1200" dirty="0"/>
          </a:p>
        </p:txBody>
      </p:sp>
      <p:sp>
        <p:nvSpPr>
          <p:cNvPr id="2" name="Rectangle 1">
            <a:extLst>
              <a:ext uri="{FF2B5EF4-FFF2-40B4-BE49-F238E27FC236}">
                <a16:creationId xmlns:a16="http://schemas.microsoft.com/office/drawing/2014/main" xmlns="" id="{D87E4ECE-2D9E-2242-A06A-14A146543C4C}"/>
              </a:ext>
            </a:extLst>
          </p:cNvPr>
          <p:cNvSpPr/>
          <p:nvPr/>
        </p:nvSpPr>
        <p:spPr>
          <a:xfrm>
            <a:off x="2429426" y="2194467"/>
            <a:ext cx="3937168" cy="369332"/>
          </a:xfrm>
          <a:prstGeom prst="rect">
            <a:avLst/>
          </a:prstGeom>
        </p:spPr>
        <p:txBody>
          <a:bodyPr wrap="none">
            <a:spAutoFit/>
          </a:bodyPr>
          <a:lstStyle/>
          <a:p>
            <a:pPr algn="ctr"/>
            <a:r>
              <a:rPr lang="el-GR" dirty="0"/>
              <a:t>1η      κατηγορία                </a:t>
            </a:r>
            <a:r>
              <a:rPr lang="el-GR" dirty="0" smtClean="0"/>
              <a:t>2η </a:t>
            </a:r>
            <a:r>
              <a:rPr lang="el-GR" dirty="0"/>
              <a:t>κατηγορία  </a:t>
            </a:r>
            <a:endParaRPr lang="x-none" dirty="0"/>
          </a:p>
        </p:txBody>
      </p:sp>
      <p:pic>
        <p:nvPicPr>
          <p:cNvPr id="14" name="Picture 13" descr="Untitled-3.jpg"/>
          <p:cNvPicPr>
            <a:picLocks noChangeAspect="1"/>
          </p:cNvPicPr>
          <p:nvPr/>
        </p:nvPicPr>
        <p:blipFill>
          <a:blip r:embed="rId2" cstate="email"/>
          <a:stretch>
            <a:fillRect/>
          </a:stretch>
        </p:blipFill>
        <p:spPr>
          <a:xfrm>
            <a:off x="0" y="0"/>
            <a:ext cx="2224088" cy="6858000"/>
          </a:xfrm>
          <a:prstGeom prst="rect">
            <a:avLst/>
          </a:prstGeom>
        </p:spPr>
      </p:pic>
      <p:pic>
        <p:nvPicPr>
          <p:cNvPr id="15" name="Picture 14" descr="Untitled-4.jpg"/>
          <p:cNvPicPr>
            <a:picLocks noChangeAspect="1"/>
          </p:cNvPicPr>
          <p:nvPr/>
        </p:nvPicPr>
        <p:blipFill>
          <a:blip r:embed="rId3" cstate="email"/>
          <a:stretch>
            <a:fillRect/>
          </a:stretch>
        </p:blipFill>
        <p:spPr>
          <a:xfrm>
            <a:off x="7200900" y="0"/>
            <a:ext cx="1943100" cy="6858000"/>
          </a:xfrm>
          <a:prstGeom prst="rect">
            <a:avLst/>
          </a:prstGeom>
        </p:spPr>
      </p:pic>
    </p:spTree>
    <p:extLst>
      <p:ext uri="{BB962C8B-B14F-4D97-AF65-F5344CB8AC3E}">
        <p14:creationId xmlns:p14="http://schemas.microsoft.com/office/powerpoint/2010/main" xmlns="" val="678199638"/>
      </p:ext>
    </p:extLst>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descr="Untitled-3.jpg"/>
          <p:cNvPicPr>
            <a:picLocks noChangeAspect="1"/>
          </p:cNvPicPr>
          <p:nvPr/>
        </p:nvPicPr>
        <p:blipFill>
          <a:blip r:embed="rId2" cstate="email"/>
          <a:stretch>
            <a:fillRect/>
          </a:stretch>
        </p:blipFill>
        <p:spPr>
          <a:xfrm>
            <a:off x="387282" y="1191915"/>
            <a:ext cx="3907117" cy="3603651"/>
          </a:xfrm>
          <a:prstGeom prst="rect">
            <a:avLst/>
          </a:prstGeom>
        </p:spPr>
      </p:pic>
      <p:pic>
        <p:nvPicPr>
          <p:cNvPr id="3076" name="Picture 4">
            <a:extLst>
              <a:ext uri="{FF2B5EF4-FFF2-40B4-BE49-F238E27FC236}">
                <a16:creationId xmlns:a16="http://schemas.microsoft.com/office/drawing/2014/main" xmlns="" id="{8738A778-390E-0847-8BEE-AB74873C6B71}"/>
              </a:ext>
            </a:extLst>
          </p:cNvPr>
          <p:cNvPicPr>
            <a:picLocks noChangeAspect="1" noChangeArrowheads="1"/>
          </p:cNvPicPr>
          <p:nvPr/>
        </p:nvPicPr>
        <p:blipFill>
          <a:blip r:embed="rId3" cstate="email">
            <a:extLst>
              <a:ext uri="{28A0092B-C50C-407E-A947-70E740481C1C}">
                <a14:useLocalDpi xmlns:a14="http://schemas.microsoft.com/office/drawing/2010/main" xmlns="" val="0"/>
              </a:ext>
            </a:extLst>
          </a:blip>
          <a:srcRect r="17480" b="40025"/>
          <a:stretch>
            <a:fillRect/>
          </a:stretch>
        </p:blipFill>
        <p:spPr bwMode="auto">
          <a:xfrm>
            <a:off x="4209068" y="1196130"/>
            <a:ext cx="4934933" cy="477410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4" name="TextBox 3">
            <a:extLst>
              <a:ext uri="{FF2B5EF4-FFF2-40B4-BE49-F238E27FC236}">
                <a16:creationId xmlns:a16="http://schemas.microsoft.com/office/drawing/2014/main" xmlns="" id="{27F7BDBE-0409-0A49-AC5A-B7850253C196}"/>
              </a:ext>
            </a:extLst>
          </p:cNvPr>
          <p:cNvSpPr txBox="1"/>
          <p:nvPr/>
        </p:nvSpPr>
        <p:spPr>
          <a:xfrm>
            <a:off x="1373706" y="566689"/>
            <a:ext cx="2311773" cy="338554"/>
          </a:xfrm>
          <a:prstGeom prst="rect">
            <a:avLst/>
          </a:prstGeom>
          <a:noFill/>
        </p:spPr>
        <p:txBody>
          <a:bodyPr wrap="square" rtlCol="0">
            <a:spAutoFit/>
          </a:bodyPr>
          <a:lstStyle/>
          <a:p>
            <a:r>
              <a:rPr lang="el-GR" sz="1600" dirty="0" err="1"/>
              <a:t>Κεφαλομετρική</a:t>
            </a:r>
            <a:r>
              <a:rPr lang="el-GR" sz="1600" dirty="0"/>
              <a:t> ανάλυση </a:t>
            </a:r>
            <a:endParaRPr lang="x-none" sz="1600" dirty="0"/>
          </a:p>
        </p:txBody>
      </p:sp>
      <p:sp>
        <p:nvSpPr>
          <p:cNvPr id="5" name="Rectangle 4">
            <a:extLst>
              <a:ext uri="{FF2B5EF4-FFF2-40B4-BE49-F238E27FC236}">
                <a16:creationId xmlns:a16="http://schemas.microsoft.com/office/drawing/2014/main" xmlns="" id="{501140C7-E979-6042-B1B9-FD2FA30DBDB3}"/>
              </a:ext>
            </a:extLst>
          </p:cNvPr>
          <p:cNvSpPr/>
          <p:nvPr/>
        </p:nvSpPr>
        <p:spPr>
          <a:xfrm>
            <a:off x="7643813" y="1058080"/>
            <a:ext cx="962025" cy="10894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p>
        </p:txBody>
      </p:sp>
      <p:sp>
        <p:nvSpPr>
          <p:cNvPr id="9" name="TextBox 8">
            <a:extLst>
              <a:ext uri="{FF2B5EF4-FFF2-40B4-BE49-F238E27FC236}">
                <a16:creationId xmlns:a16="http://schemas.microsoft.com/office/drawing/2014/main" xmlns="" id="{62A4AA25-FDA5-D041-9539-D4327F0AACC3}"/>
              </a:ext>
            </a:extLst>
          </p:cNvPr>
          <p:cNvSpPr txBox="1"/>
          <p:nvPr/>
        </p:nvSpPr>
        <p:spPr>
          <a:xfrm>
            <a:off x="-29073" y="5071664"/>
            <a:ext cx="4238141" cy="584775"/>
          </a:xfrm>
          <a:prstGeom prst="rect">
            <a:avLst/>
          </a:prstGeom>
          <a:noFill/>
        </p:spPr>
        <p:txBody>
          <a:bodyPr wrap="square" rtlCol="0">
            <a:spAutoFit/>
          </a:bodyPr>
          <a:lstStyle/>
          <a:p>
            <a:pPr algn="ctr"/>
            <a:r>
              <a:rPr lang="x-none" sz="1600" dirty="0"/>
              <a:t>Ά</a:t>
            </a:r>
            <a:r>
              <a:rPr lang="el-GR" sz="1600" dirty="0" err="1"/>
              <a:t>νδρας</a:t>
            </a:r>
            <a:r>
              <a:rPr lang="el-GR" sz="1600" dirty="0"/>
              <a:t> 19 ετών με </a:t>
            </a:r>
            <a:r>
              <a:rPr lang="el-GR" sz="1600" dirty="0" err="1"/>
              <a:t>σκελετικ</a:t>
            </a:r>
            <a:r>
              <a:rPr lang="en-US" sz="1600" dirty="0" err="1"/>
              <a:t>ή</a:t>
            </a:r>
            <a:r>
              <a:rPr lang="el-GR" sz="1600" dirty="0"/>
              <a:t> και οδοντική ανωμαλία σύγκλεισης</a:t>
            </a:r>
            <a:r>
              <a:rPr lang="en-US" sz="1600" dirty="0"/>
              <a:t> </a:t>
            </a:r>
            <a:r>
              <a:rPr lang="el-GR" sz="1600" dirty="0"/>
              <a:t>ΙΙ </a:t>
            </a:r>
            <a:r>
              <a:rPr lang="en-US" sz="1600" dirty="0"/>
              <a:t>T</a:t>
            </a:r>
            <a:r>
              <a:rPr lang="el-GR" sz="1600" dirty="0" err="1"/>
              <a:t>άξης</a:t>
            </a:r>
            <a:r>
              <a:rPr lang="el-GR" sz="1600" dirty="0"/>
              <a:t>, 2</a:t>
            </a:r>
            <a:r>
              <a:rPr lang="el-GR" sz="1600" baseline="30000" dirty="0"/>
              <a:t>ης</a:t>
            </a:r>
            <a:r>
              <a:rPr lang="el-GR" sz="1600" dirty="0"/>
              <a:t> κατηγορίας</a:t>
            </a:r>
            <a:endParaRPr lang="x-none" sz="1600" dirty="0"/>
          </a:p>
        </p:txBody>
      </p:sp>
      <p:sp>
        <p:nvSpPr>
          <p:cNvPr id="8" name="TextBox 7">
            <a:extLst>
              <a:ext uri="{FF2B5EF4-FFF2-40B4-BE49-F238E27FC236}">
                <a16:creationId xmlns:a16="http://schemas.microsoft.com/office/drawing/2014/main" xmlns="" id="{26BCB8AC-F6AA-8840-A583-9D50422F6C2F}"/>
              </a:ext>
            </a:extLst>
          </p:cNvPr>
          <p:cNvSpPr txBox="1"/>
          <p:nvPr/>
        </p:nvSpPr>
        <p:spPr>
          <a:xfrm>
            <a:off x="449463" y="6215082"/>
            <a:ext cx="7508787" cy="430887"/>
          </a:xfrm>
          <a:prstGeom prst="rect">
            <a:avLst/>
          </a:prstGeom>
          <a:noFill/>
        </p:spPr>
        <p:txBody>
          <a:bodyPr wrap="none" rtlCol="0">
            <a:spAutoFit/>
          </a:bodyPr>
          <a:lstStyle/>
          <a:p>
            <a:r>
              <a:rPr lang="el-GR" sz="1100" dirty="0" smtClean="0"/>
              <a:t>Παρατηρήστε </a:t>
            </a:r>
            <a:r>
              <a:rPr lang="el-GR" sz="1100" dirty="0"/>
              <a:t>ότι η μέτρηση της </a:t>
            </a:r>
            <a:r>
              <a:rPr lang="el-GR" sz="1100" dirty="0" err="1"/>
              <a:t>διατομικής</a:t>
            </a:r>
            <a:r>
              <a:rPr lang="el-GR" sz="1100" dirty="0"/>
              <a:t> γωνίας είναι</a:t>
            </a:r>
            <a:r>
              <a:rPr lang="el-GR" sz="1100" dirty="0">
                <a:solidFill>
                  <a:srgbClr val="FF0000"/>
                </a:solidFill>
              </a:rPr>
              <a:t> 173,2</a:t>
            </a:r>
            <a:r>
              <a:rPr lang="el-GR" sz="1100" baseline="30000" dirty="0">
                <a:solidFill>
                  <a:srgbClr val="FF0000"/>
                </a:solidFill>
              </a:rPr>
              <a:t>0</a:t>
            </a:r>
            <a:r>
              <a:rPr lang="el-GR" sz="1100" dirty="0"/>
              <a:t>. </a:t>
            </a:r>
            <a:endParaRPr lang="el-GR" sz="1100" dirty="0" smtClean="0"/>
          </a:p>
          <a:p>
            <a:r>
              <a:rPr lang="el-GR" sz="1100" dirty="0" smtClean="0"/>
              <a:t>Η </a:t>
            </a:r>
            <a:r>
              <a:rPr lang="el-GR" sz="1100" dirty="0"/>
              <a:t>φυσιολογική τιμή όταν οι τομείς βρίσκονται σε κανονική </a:t>
            </a:r>
            <a:r>
              <a:rPr lang="el-GR" sz="1100" dirty="0" err="1"/>
              <a:t>χειλεογλωσσική</a:t>
            </a:r>
            <a:r>
              <a:rPr lang="el-GR" sz="1100" dirty="0"/>
              <a:t> απόκλιση ως προς την οστική τους βάση είναι </a:t>
            </a:r>
            <a:r>
              <a:rPr lang="en-US" sz="1100" dirty="0">
                <a:solidFill>
                  <a:srgbClr val="00B050"/>
                </a:solidFill>
              </a:rPr>
              <a:t>135</a:t>
            </a:r>
            <a:r>
              <a:rPr lang="en-US" sz="1100" baseline="30000" dirty="0">
                <a:solidFill>
                  <a:srgbClr val="00B050"/>
                </a:solidFill>
              </a:rPr>
              <a:t>0</a:t>
            </a:r>
            <a:r>
              <a:rPr lang="el-GR" sz="1100" dirty="0"/>
              <a:t> </a:t>
            </a:r>
            <a:endParaRPr lang="x-none" sz="1100" dirty="0"/>
          </a:p>
        </p:txBody>
      </p:sp>
      <p:cxnSp>
        <p:nvCxnSpPr>
          <p:cNvPr id="11" name="Straight Connector 10">
            <a:extLst>
              <a:ext uri="{FF2B5EF4-FFF2-40B4-BE49-F238E27FC236}">
                <a16:creationId xmlns:a16="http://schemas.microsoft.com/office/drawing/2014/main" xmlns="" id="{35535DDB-5D1B-2D4F-A34E-0198BD997CE5}"/>
              </a:ext>
            </a:extLst>
          </p:cNvPr>
          <p:cNvCxnSpPr>
            <a:cxnSpLocks/>
          </p:cNvCxnSpPr>
          <p:nvPr/>
        </p:nvCxnSpPr>
        <p:spPr>
          <a:xfrm flipH="1">
            <a:off x="387282" y="6688373"/>
            <a:ext cx="8560468" cy="0"/>
          </a:xfrm>
          <a:prstGeom prst="line">
            <a:avLst/>
          </a:prstGeom>
          <a:ln w="12700" cmpd="sng">
            <a:solidFill>
              <a:srgbClr val="FF0000"/>
            </a:solidFill>
          </a:ln>
        </p:spPr>
        <p:style>
          <a:lnRef idx="2">
            <a:schemeClr val="accent1"/>
          </a:lnRef>
          <a:fillRef idx="0">
            <a:schemeClr val="accent1"/>
          </a:fillRef>
          <a:effectRef idx="1">
            <a:schemeClr val="accent1"/>
          </a:effectRef>
          <a:fontRef idx="minor">
            <a:schemeClr val="tx1"/>
          </a:fontRef>
        </p:style>
      </p:cxnSp>
      <p:sp>
        <p:nvSpPr>
          <p:cNvPr id="14" name="Oval 13">
            <a:extLst>
              <a:ext uri="{FF2B5EF4-FFF2-40B4-BE49-F238E27FC236}">
                <a16:creationId xmlns:a16="http://schemas.microsoft.com/office/drawing/2014/main" xmlns="" id="{5614AC58-617A-8044-AD69-8A191CDF362E}"/>
              </a:ext>
            </a:extLst>
          </p:cNvPr>
          <p:cNvSpPr/>
          <p:nvPr/>
        </p:nvSpPr>
        <p:spPr>
          <a:xfrm>
            <a:off x="8806822" y="3933646"/>
            <a:ext cx="271732" cy="379562"/>
          </a:xfrm>
          <a:prstGeom prst="ellipse">
            <a:avLst/>
          </a:prstGeom>
          <a:solidFill>
            <a:srgbClr val="FF0000">
              <a:alpha val="45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Tree>
    <p:extLst>
      <p:ext uri="{BB962C8B-B14F-4D97-AF65-F5344CB8AC3E}">
        <p14:creationId xmlns:p14="http://schemas.microsoft.com/office/powerpoint/2010/main" xmlns="" val="3895700539"/>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6390531" y="4613099"/>
            <a:ext cx="719191" cy="10274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2" name="Title 1"/>
          <p:cNvSpPr>
            <a:spLocks noGrp="1"/>
          </p:cNvSpPr>
          <p:nvPr>
            <p:ph type="title"/>
          </p:nvPr>
        </p:nvSpPr>
        <p:spPr/>
        <p:txBody>
          <a:bodyPr>
            <a:normAutofit fontScale="90000"/>
          </a:bodyPr>
          <a:lstStyle/>
          <a:p>
            <a:r>
              <a:rPr lang="el-GR" sz="3600" dirty="0" smtClean="0"/>
              <a:t>πανοραμική ακτινογραφία</a:t>
            </a:r>
            <a:br>
              <a:rPr lang="el-GR" sz="3600" dirty="0" smtClean="0"/>
            </a:br>
            <a:r>
              <a:rPr lang="el-GR" sz="3600" dirty="0" smtClean="0"/>
              <a:t>(τομογραφία)</a:t>
            </a:r>
            <a:endParaRPr lang="el-GR" sz="3600" dirty="0"/>
          </a:p>
        </p:txBody>
      </p:sp>
      <p:sp>
        <p:nvSpPr>
          <p:cNvPr id="4" name="Freeform 13"/>
          <p:cNvSpPr>
            <a:spLocks/>
          </p:cNvSpPr>
          <p:nvPr/>
        </p:nvSpPr>
        <p:spPr bwMode="auto">
          <a:xfrm rot="21326996">
            <a:off x="4405252" y="3716959"/>
            <a:ext cx="1976241" cy="1897076"/>
          </a:xfrm>
          <a:custGeom>
            <a:avLst/>
            <a:gdLst>
              <a:gd name="T0" fmla="*/ 132 w 1182"/>
              <a:gd name="T1" fmla="*/ 88 h 1167"/>
              <a:gd name="T2" fmla="*/ 117 w 1182"/>
              <a:gd name="T3" fmla="*/ 49 h 1167"/>
              <a:gd name="T4" fmla="*/ 83 w 1182"/>
              <a:gd name="T5" fmla="*/ 6 h 1167"/>
              <a:gd name="T6" fmla="*/ 21 w 1182"/>
              <a:gd name="T7" fmla="*/ 15 h 1167"/>
              <a:gd name="T8" fmla="*/ 2 w 1182"/>
              <a:gd name="T9" fmla="*/ 78 h 1167"/>
              <a:gd name="T10" fmla="*/ 10 w 1182"/>
              <a:gd name="T11" fmla="*/ 133 h 1167"/>
              <a:gd name="T12" fmla="*/ 42 w 1182"/>
              <a:gd name="T13" fmla="*/ 229 h 1167"/>
              <a:gd name="T14" fmla="*/ 57 w 1182"/>
              <a:gd name="T15" fmla="*/ 356 h 1167"/>
              <a:gd name="T16" fmla="*/ 81 w 1182"/>
              <a:gd name="T17" fmla="*/ 488 h 1167"/>
              <a:gd name="T18" fmla="*/ 112 w 1182"/>
              <a:gd name="T19" fmla="*/ 637 h 1167"/>
              <a:gd name="T20" fmla="*/ 162 w 1182"/>
              <a:gd name="T21" fmla="*/ 747 h 1167"/>
              <a:gd name="T22" fmla="*/ 275 w 1182"/>
              <a:gd name="T23" fmla="*/ 824 h 1167"/>
              <a:gd name="T24" fmla="*/ 419 w 1182"/>
              <a:gd name="T25" fmla="*/ 898 h 1167"/>
              <a:gd name="T26" fmla="*/ 567 w 1182"/>
              <a:gd name="T27" fmla="*/ 978 h 1167"/>
              <a:gd name="T28" fmla="*/ 717 w 1182"/>
              <a:gd name="T29" fmla="*/ 1052 h 1167"/>
              <a:gd name="T30" fmla="*/ 855 w 1182"/>
              <a:gd name="T31" fmla="*/ 1125 h 1167"/>
              <a:gd name="T32" fmla="*/ 962 w 1182"/>
              <a:gd name="T33" fmla="*/ 1160 h 1167"/>
              <a:gd name="T34" fmla="*/ 1050 w 1182"/>
              <a:gd name="T35" fmla="*/ 1155 h 1167"/>
              <a:gd name="T36" fmla="*/ 1077 w 1182"/>
              <a:gd name="T37" fmla="*/ 1088 h 1167"/>
              <a:gd name="T38" fmla="*/ 1092 w 1182"/>
              <a:gd name="T39" fmla="*/ 1003 h 1167"/>
              <a:gd name="T40" fmla="*/ 1115 w 1182"/>
              <a:gd name="T41" fmla="*/ 918 h 1167"/>
              <a:gd name="T42" fmla="*/ 1144 w 1182"/>
              <a:gd name="T43" fmla="*/ 855 h 1167"/>
              <a:gd name="T44" fmla="*/ 1182 w 1182"/>
              <a:gd name="T45" fmla="*/ 792 h 11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2"/>
              <a:gd name="T70" fmla="*/ 0 h 1167"/>
              <a:gd name="T71" fmla="*/ 1182 w 1182"/>
              <a:gd name="T72" fmla="*/ 1167 h 1167"/>
              <a:gd name="connsiteX0" fmla="*/ 1117 w 10000"/>
              <a:gd name="connsiteY0" fmla="*/ 906 h 10152"/>
              <a:gd name="connsiteX1" fmla="*/ 990 w 10000"/>
              <a:gd name="connsiteY1" fmla="*/ 572 h 10152"/>
              <a:gd name="connsiteX2" fmla="*/ 702 w 10000"/>
              <a:gd name="connsiteY2" fmla="*/ 203 h 10152"/>
              <a:gd name="connsiteX3" fmla="*/ 212 w 10000"/>
              <a:gd name="connsiteY3" fmla="*/ 103 h 10152"/>
              <a:gd name="connsiteX4" fmla="*/ 17 w 10000"/>
              <a:gd name="connsiteY4" fmla="*/ 820 h 10152"/>
              <a:gd name="connsiteX5" fmla="*/ 85 w 10000"/>
              <a:gd name="connsiteY5" fmla="*/ 1292 h 10152"/>
              <a:gd name="connsiteX6" fmla="*/ 355 w 10000"/>
              <a:gd name="connsiteY6" fmla="*/ 2114 h 10152"/>
              <a:gd name="connsiteX7" fmla="*/ 482 w 10000"/>
              <a:gd name="connsiteY7" fmla="*/ 3203 h 10152"/>
              <a:gd name="connsiteX8" fmla="*/ 685 w 10000"/>
              <a:gd name="connsiteY8" fmla="*/ 4334 h 10152"/>
              <a:gd name="connsiteX9" fmla="*/ 948 w 10000"/>
              <a:gd name="connsiteY9" fmla="*/ 5610 h 10152"/>
              <a:gd name="connsiteX10" fmla="*/ 1371 w 10000"/>
              <a:gd name="connsiteY10" fmla="*/ 6553 h 10152"/>
              <a:gd name="connsiteX11" fmla="*/ 2327 w 10000"/>
              <a:gd name="connsiteY11" fmla="*/ 7213 h 10152"/>
              <a:gd name="connsiteX12" fmla="*/ 3545 w 10000"/>
              <a:gd name="connsiteY12" fmla="*/ 7847 h 10152"/>
              <a:gd name="connsiteX13" fmla="*/ 4797 w 10000"/>
              <a:gd name="connsiteY13" fmla="*/ 8532 h 10152"/>
              <a:gd name="connsiteX14" fmla="*/ 6066 w 10000"/>
              <a:gd name="connsiteY14" fmla="*/ 9167 h 10152"/>
              <a:gd name="connsiteX15" fmla="*/ 7234 w 10000"/>
              <a:gd name="connsiteY15" fmla="*/ 9792 h 10152"/>
              <a:gd name="connsiteX16" fmla="*/ 8139 w 10000"/>
              <a:gd name="connsiteY16" fmla="*/ 10092 h 10152"/>
              <a:gd name="connsiteX17" fmla="*/ 8883 w 10000"/>
              <a:gd name="connsiteY17" fmla="*/ 10049 h 10152"/>
              <a:gd name="connsiteX18" fmla="*/ 9112 w 10000"/>
              <a:gd name="connsiteY18" fmla="*/ 9475 h 10152"/>
              <a:gd name="connsiteX19" fmla="*/ 9239 w 10000"/>
              <a:gd name="connsiteY19" fmla="*/ 8747 h 10152"/>
              <a:gd name="connsiteX20" fmla="*/ 9433 w 10000"/>
              <a:gd name="connsiteY20" fmla="*/ 8018 h 10152"/>
              <a:gd name="connsiteX21" fmla="*/ 9679 w 10000"/>
              <a:gd name="connsiteY21" fmla="*/ 7478 h 10152"/>
              <a:gd name="connsiteX22" fmla="*/ 10000 w 10000"/>
              <a:gd name="connsiteY22" fmla="*/ 6939 h 10152"/>
              <a:gd name="connsiteX0" fmla="*/ 1117 w 10000"/>
              <a:gd name="connsiteY0" fmla="*/ 933 h 10179"/>
              <a:gd name="connsiteX1" fmla="*/ 990 w 10000"/>
              <a:gd name="connsiteY1" fmla="*/ 599 h 10179"/>
              <a:gd name="connsiteX2" fmla="*/ 813 w 10000"/>
              <a:gd name="connsiteY2" fmla="*/ 78 h 10179"/>
              <a:gd name="connsiteX3" fmla="*/ 212 w 10000"/>
              <a:gd name="connsiteY3" fmla="*/ 130 h 10179"/>
              <a:gd name="connsiteX4" fmla="*/ 17 w 10000"/>
              <a:gd name="connsiteY4" fmla="*/ 847 h 10179"/>
              <a:gd name="connsiteX5" fmla="*/ 85 w 10000"/>
              <a:gd name="connsiteY5" fmla="*/ 1319 h 10179"/>
              <a:gd name="connsiteX6" fmla="*/ 355 w 10000"/>
              <a:gd name="connsiteY6" fmla="*/ 2141 h 10179"/>
              <a:gd name="connsiteX7" fmla="*/ 482 w 10000"/>
              <a:gd name="connsiteY7" fmla="*/ 3230 h 10179"/>
              <a:gd name="connsiteX8" fmla="*/ 685 w 10000"/>
              <a:gd name="connsiteY8" fmla="*/ 4361 h 10179"/>
              <a:gd name="connsiteX9" fmla="*/ 948 w 10000"/>
              <a:gd name="connsiteY9" fmla="*/ 5637 h 10179"/>
              <a:gd name="connsiteX10" fmla="*/ 1371 w 10000"/>
              <a:gd name="connsiteY10" fmla="*/ 6580 h 10179"/>
              <a:gd name="connsiteX11" fmla="*/ 2327 w 10000"/>
              <a:gd name="connsiteY11" fmla="*/ 7240 h 10179"/>
              <a:gd name="connsiteX12" fmla="*/ 3545 w 10000"/>
              <a:gd name="connsiteY12" fmla="*/ 7874 h 10179"/>
              <a:gd name="connsiteX13" fmla="*/ 4797 w 10000"/>
              <a:gd name="connsiteY13" fmla="*/ 8559 h 10179"/>
              <a:gd name="connsiteX14" fmla="*/ 6066 w 10000"/>
              <a:gd name="connsiteY14" fmla="*/ 9194 h 10179"/>
              <a:gd name="connsiteX15" fmla="*/ 7234 w 10000"/>
              <a:gd name="connsiteY15" fmla="*/ 9819 h 10179"/>
              <a:gd name="connsiteX16" fmla="*/ 8139 w 10000"/>
              <a:gd name="connsiteY16" fmla="*/ 10119 h 10179"/>
              <a:gd name="connsiteX17" fmla="*/ 8883 w 10000"/>
              <a:gd name="connsiteY17" fmla="*/ 10076 h 10179"/>
              <a:gd name="connsiteX18" fmla="*/ 9112 w 10000"/>
              <a:gd name="connsiteY18" fmla="*/ 9502 h 10179"/>
              <a:gd name="connsiteX19" fmla="*/ 9239 w 10000"/>
              <a:gd name="connsiteY19" fmla="*/ 8774 h 10179"/>
              <a:gd name="connsiteX20" fmla="*/ 9433 w 10000"/>
              <a:gd name="connsiteY20" fmla="*/ 8045 h 10179"/>
              <a:gd name="connsiteX21" fmla="*/ 9679 w 10000"/>
              <a:gd name="connsiteY21" fmla="*/ 7505 h 10179"/>
              <a:gd name="connsiteX22" fmla="*/ 10000 w 10000"/>
              <a:gd name="connsiteY22" fmla="*/ 6966 h 10179"/>
              <a:gd name="connsiteX0" fmla="*/ 1117 w 10000"/>
              <a:gd name="connsiteY0" fmla="*/ 931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8 w 10003"/>
              <a:gd name="connsiteY0" fmla="*/ 1108 h 10211"/>
              <a:gd name="connsiteX1" fmla="*/ 1118 w 10003"/>
              <a:gd name="connsiteY1" fmla="*/ 561 h 10211"/>
              <a:gd name="connsiteX2" fmla="*/ 816 w 10003"/>
              <a:gd name="connsiteY2" fmla="*/ 110 h 10211"/>
              <a:gd name="connsiteX3" fmla="*/ 215 w 10003"/>
              <a:gd name="connsiteY3" fmla="*/ 162 h 10211"/>
              <a:gd name="connsiteX4" fmla="*/ 20 w 10003"/>
              <a:gd name="connsiteY4" fmla="*/ 879 h 10211"/>
              <a:gd name="connsiteX5" fmla="*/ 88 w 10003"/>
              <a:gd name="connsiteY5" fmla="*/ 1351 h 10211"/>
              <a:gd name="connsiteX6" fmla="*/ 358 w 10003"/>
              <a:gd name="connsiteY6" fmla="*/ 2173 h 10211"/>
              <a:gd name="connsiteX7" fmla="*/ 485 w 10003"/>
              <a:gd name="connsiteY7" fmla="*/ 3262 h 10211"/>
              <a:gd name="connsiteX8" fmla="*/ 688 w 10003"/>
              <a:gd name="connsiteY8" fmla="*/ 4393 h 10211"/>
              <a:gd name="connsiteX9" fmla="*/ 951 w 10003"/>
              <a:gd name="connsiteY9" fmla="*/ 5669 h 10211"/>
              <a:gd name="connsiteX10" fmla="*/ 1374 w 10003"/>
              <a:gd name="connsiteY10" fmla="*/ 6612 h 10211"/>
              <a:gd name="connsiteX11" fmla="*/ 2330 w 10003"/>
              <a:gd name="connsiteY11" fmla="*/ 7272 h 10211"/>
              <a:gd name="connsiteX12" fmla="*/ 3548 w 10003"/>
              <a:gd name="connsiteY12" fmla="*/ 7906 h 10211"/>
              <a:gd name="connsiteX13" fmla="*/ 4800 w 10003"/>
              <a:gd name="connsiteY13" fmla="*/ 8591 h 10211"/>
              <a:gd name="connsiteX14" fmla="*/ 6069 w 10003"/>
              <a:gd name="connsiteY14" fmla="*/ 9226 h 10211"/>
              <a:gd name="connsiteX15" fmla="*/ 7237 w 10003"/>
              <a:gd name="connsiteY15" fmla="*/ 9851 h 10211"/>
              <a:gd name="connsiteX16" fmla="*/ 8142 w 10003"/>
              <a:gd name="connsiteY16" fmla="*/ 10151 h 10211"/>
              <a:gd name="connsiteX17" fmla="*/ 8886 w 10003"/>
              <a:gd name="connsiteY17" fmla="*/ 10108 h 10211"/>
              <a:gd name="connsiteX18" fmla="*/ 9115 w 10003"/>
              <a:gd name="connsiteY18" fmla="*/ 9534 h 10211"/>
              <a:gd name="connsiteX19" fmla="*/ 9242 w 10003"/>
              <a:gd name="connsiteY19" fmla="*/ 8806 h 10211"/>
              <a:gd name="connsiteX20" fmla="*/ 9436 w 10003"/>
              <a:gd name="connsiteY20" fmla="*/ 8077 h 10211"/>
              <a:gd name="connsiteX21" fmla="*/ 9682 w 10003"/>
              <a:gd name="connsiteY21" fmla="*/ 7537 h 10211"/>
              <a:gd name="connsiteX22" fmla="*/ 10003 w 10003"/>
              <a:gd name="connsiteY22" fmla="*/ 6998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682 w 10176"/>
              <a:gd name="connsiteY21" fmla="*/ 7537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506 w 10176"/>
              <a:gd name="connsiteY20" fmla="*/ 8203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811 w 10176"/>
              <a:gd name="connsiteY20" fmla="*/ 7668 h 10211"/>
              <a:gd name="connsiteX21" fmla="*/ 10176 w 10176"/>
              <a:gd name="connsiteY21"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811 w 10176"/>
              <a:gd name="connsiteY19" fmla="*/ 7668 h 10240"/>
              <a:gd name="connsiteX20" fmla="*/ 10176 w 10176"/>
              <a:gd name="connsiteY20" fmla="*/ 7072 h 10240"/>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491 w 10176"/>
              <a:gd name="connsiteY19" fmla="*/ 8206 h 10240"/>
              <a:gd name="connsiteX20" fmla="*/ 10176 w 10176"/>
              <a:gd name="connsiteY20" fmla="*/ 7072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88 w 10135"/>
              <a:gd name="connsiteY8" fmla="*/ 4393 h 10240"/>
              <a:gd name="connsiteX9" fmla="*/ 951 w 10135"/>
              <a:gd name="connsiteY9" fmla="*/ 5669 h 10240"/>
              <a:gd name="connsiteX10" fmla="*/ 1374 w 10135"/>
              <a:gd name="connsiteY10" fmla="*/ 661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35" h="10240">
                <a:moveTo>
                  <a:pt x="1148" y="1108"/>
                </a:moveTo>
                <a:cubicBezTo>
                  <a:pt x="1131" y="1057"/>
                  <a:pt x="1173" y="727"/>
                  <a:pt x="1118" y="561"/>
                </a:cubicBezTo>
                <a:cubicBezTo>
                  <a:pt x="1063" y="395"/>
                  <a:pt x="966" y="176"/>
                  <a:pt x="816" y="110"/>
                </a:cubicBezTo>
                <a:cubicBezTo>
                  <a:pt x="666" y="44"/>
                  <a:pt x="430" y="0"/>
                  <a:pt x="215" y="162"/>
                </a:cubicBezTo>
                <a:cubicBezTo>
                  <a:pt x="0" y="324"/>
                  <a:pt x="37" y="708"/>
                  <a:pt x="20" y="879"/>
                </a:cubicBezTo>
                <a:cubicBezTo>
                  <a:pt x="3" y="1051"/>
                  <a:pt x="28" y="1136"/>
                  <a:pt x="88" y="1351"/>
                </a:cubicBezTo>
                <a:cubicBezTo>
                  <a:pt x="147" y="1565"/>
                  <a:pt x="291" y="1856"/>
                  <a:pt x="358" y="2173"/>
                </a:cubicBezTo>
                <a:cubicBezTo>
                  <a:pt x="426" y="2490"/>
                  <a:pt x="434" y="2893"/>
                  <a:pt x="485" y="3262"/>
                </a:cubicBezTo>
                <a:cubicBezTo>
                  <a:pt x="536" y="3630"/>
                  <a:pt x="612" y="3990"/>
                  <a:pt x="688" y="4393"/>
                </a:cubicBezTo>
                <a:cubicBezTo>
                  <a:pt x="764" y="4795"/>
                  <a:pt x="832" y="5301"/>
                  <a:pt x="951" y="5669"/>
                </a:cubicBezTo>
                <a:cubicBezTo>
                  <a:pt x="1069" y="6038"/>
                  <a:pt x="1145" y="6346"/>
                  <a:pt x="1374" y="6612"/>
                </a:cubicBezTo>
                <a:cubicBezTo>
                  <a:pt x="1602" y="6878"/>
                  <a:pt x="1966" y="7058"/>
                  <a:pt x="2330" y="7272"/>
                </a:cubicBezTo>
                <a:cubicBezTo>
                  <a:pt x="2693" y="7486"/>
                  <a:pt x="3133" y="7683"/>
                  <a:pt x="3548" y="7906"/>
                </a:cubicBezTo>
                <a:cubicBezTo>
                  <a:pt x="3962" y="8129"/>
                  <a:pt x="4377" y="8369"/>
                  <a:pt x="4800" y="8591"/>
                </a:cubicBezTo>
                <a:cubicBezTo>
                  <a:pt x="5223" y="8814"/>
                  <a:pt x="5663" y="9020"/>
                  <a:pt x="6069" y="9226"/>
                </a:cubicBezTo>
                <a:cubicBezTo>
                  <a:pt x="6475" y="9431"/>
                  <a:pt x="6890" y="9697"/>
                  <a:pt x="7237" y="9851"/>
                </a:cubicBezTo>
                <a:cubicBezTo>
                  <a:pt x="7583" y="10005"/>
                  <a:pt x="7871" y="10108"/>
                  <a:pt x="8142" y="10151"/>
                </a:cubicBezTo>
                <a:cubicBezTo>
                  <a:pt x="8412" y="10194"/>
                  <a:pt x="8705" y="10240"/>
                  <a:pt x="8886" y="10108"/>
                </a:cubicBezTo>
                <a:cubicBezTo>
                  <a:pt x="9067" y="9976"/>
                  <a:pt x="9127" y="9679"/>
                  <a:pt x="9228" y="9362"/>
                </a:cubicBezTo>
                <a:cubicBezTo>
                  <a:pt x="9329" y="9045"/>
                  <a:pt x="9314" y="8616"/>
                  <a:pt x="9491" y="8206"/>
                </a:cubicBezTo>
                <a:cubicBezTo>
                  <a:pt x="9603" y="8018"/>
                  <a:pt x="10067" y="7200"/>
                  <a:pt x="10135" y="7089"/>
                </a:cubicBezTo>
              </a:path>
            </a:pathLst>
          </a:custGeom>
          <a:noFill/>
          <a:ln w="28575" cap="flat" cmpd="sng">
            <a:solidFill>
              <a:schemeClr val="tx1"/>
            </a:solidFill>
            <a:prstDash val="solid"/>
            <a:round/>
            <a:headEnd type="none" w="sm" len="sm"/>
            <a:tailEnd type="none" w="sm" len="sm"/>
          </a:ln>
        </p:spPr>
        <p:txBody>
          <a:bodyPr/>
          <a:lstStyle/>
          <a:p>
            <a:endParaRPr lang="el-GR"/>
          </a:p>
        </p:txBody>
      </p:sp>
      <p:sp>
        <p:nvSpPr>
          <p:cNvPr id="5" name="Freeform 14"/>
          <p:cNvSpPr>
            <a:spLocks/>
          </p:cNvSpPr>
          <p:nvPr/>
        </p:nvSpPr>
        <p:spPr bwMode="auto">
          <a:xfrm rot="21326996">
            <a:off x="5472188" y="3994266"/>
            <a:ext cx="1087437" cy="488950"/>
          </a:xfrm>
          <a:custGeom>
            <a:avLst/>
            <a:gdLst>
              <a:gd name="T0" fmla="*/ 552 w 685"/>
              <a:gd name="T1" fmla="*/ 300 h 308"/>
              <a:gd name="T2" fmla="*/ 487 w 685"/>
              <a:gd name="T3" fmla="*/ 221 h 308"/>
              <a:gd name="T4" fmla="*/ 420 w 685"/>
              <a:gd name="T5" fmla="*/ 154 h 308"/>
              <a:gd name="T6" fmla="*/ 327 w 685"/>
              <a:gd name="T7" fmla="*/ 101 h 308"/>
              <a:gd name="T8" fmla="*/ 219 w 685"/>
              <a:gd name="T9" fmla="*/ 65 h 308"/>
              <a:gd name="T10" fmla="*/ 123 w 685"/>
              <a:gd name="T11" fmla="*/ 39 h 308"/>
              <a:gd name="T12" fmla="*/ 36 w 685"/>
              <a:gd name="T13" fmla="*/ 17 h 308"/>
              <a:gd name="T14" fmla="*/ 10 w 685"/>
              <a:gd name="T15" fmla="*/ 5 h 308"/>
              <a:gd name="T16" fmla="*/ 99 w 685"/>
              <a:gd name="T17" fmla="*/ 3 h 308"/>
              <a:gd name="T18" fmla="*/ 223 w 685"/>
              <a:gd name="T19" fmla="*/ 22 h 308"/>
              <a:gd name="T20" fmla="*/ 315 w 685"/>
              <a:gd name="T21" fmla="*/ 34 h 308"/>
              <a:gd name="T22" fmla="*/ 408 w 685"/>
              <a:gd name="T23" fmla="*/ 36 h 308"/>
              <a:gd name="T24" fmla="*/ 523 w 685"/>
              <a:gd name="T25" fmla="*/ 27 h 308"/>
              <a:gd name="T26" fmla="*/ 598 w 685"/>
              <a:gd name="T27" fmla="*/ 41 h 308"/>
              <a:gd name="T28" fmla="*/ 675 w 685"/>
              <a:gd name="T29" fmla="*/ 58 h 308"/>
              <a:gd name="T30" fmla="*/ 658 w 685"/>
              <a:gd name="T31" fmla="*/ 68 h 308"/>
              <a:gd name="T32" fmla="*/ 636 w 685"/>
              <a:gd name="T33" fmla="*/ 92 h 308"/>
              <a:gd name="T34" fmla="*/ 612 w 685"/>
              <a:gd name="T35" fmla="*/ 156 h 308"/>
              <a:gd name="T36" fmla="*/ 607 w 685"/>
              <a:gd name="T37" fmla="*/ 188 h 308"/>
              <a:gd name="T38" fmla="*/ 607 w 685"/>
              <a:gd name="T39" fmla="*/ 269 h 308"/>
              <a:gd name="T40" fmla="*/ 552 w 685"/>
              <a:gd name="T41" fmla="*/ 300 h 3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5"/>
              <a:gd name="T64" fmla="*/ 0 h 308"/>
              <a:gd name="T65" fmla="*/ 685 w 685"/>
              <a:gd name="T66" fmla="*/ 308 h 3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5" h="308">
                <a:moveTo>
                  <a:pt x="552" y="300"/>
                </a:moveTo>
                <a:cubicBezTo>
                  <a:pt x="532" y="292"/>
                  <a:pt x="509" y="245"/>
                  <a:pt x="487" y="221"/>
                </a:cubicBezTo>
                <a:cubicBezTo>
                  <a:pt x="465" y="197"/>
                  <a:pt x="447" y="174"/>
                  <a:pt x="420" y="154"/>
                </a:cubicBezTo>
                <a:cubicBezTo>
                  <a:pt x="393" y="134"/>
                  <a:pt x="360" y="116"/>
                  <a:pt x="327" y="101"/>
                </a:cubicBezTo>
                <a:cubicBezTo>
                  <a:pt x="294" y="86"/>
                  <a:pt x="253" y="75"/>
                  <a:pt x="219" y="65"/>
                </a:cubicBezTo>
                <a:cubicBezTo>
                  <a:pt x="185" y="55"/>
                  <a:pt x="153" y="47"/>
                  <a:pt x="123" y="39"/>
                </a:cubicBezTo>
                <a:cubicBezTo>
                  <a:pt x="93" y="31"/>
                  <a:pt x="55" y="23"/>
                  <a:pt x="36" y="17"/>
                </a:cubicBezTo>
                <a:cubicBezTo>
                  <a:pt x="17" y="11"/>
                  <a:pt x="0" y="7"/>
                  <a:pt x="10" y="5"/>
                </a:cubicBezTo>
                <a:cubicBezTo>
                  <a:pt x="20" y="3"/>
                  <a:pt x="64" y="0"/>
                  <a:pt x="99" y="3"/>
                </a:cubicBezTo>
                <a:cubicBezTo>
                  <a:pt x="134" y="6"/>
                  <a:pt x="187" y="17"/>
                  <a:pt x="223" y="22"/>
                </a:cubicBezTo>
                <a:cubicBezTo>
                  <a:pt x="259" y="27"/>
                  <a:pt x="284" y="32"/>
                  <a:pt x="315" y="34"/>
                </a:cubicBezTo>
                <a:cubicBezTo>
                  <a:pt x="346" y="36"/>
                  <a:pt x="373" y="37"/>
                  <a:pt x="408" y="36"/>
                </a:cubicBezTo>
                <a:cubicBezTo>
                  <a:pt x="443" y="35"/>
                  <a:pt x="491" y="26"/>
                  <a:pt x="523" y="27"/>
                </a:cubicBezTo>
                <a:cubicBezTo>
                  <a:pt x="555" y="28"/>
                  <a:pt x="573" y="36"/>
                  <a:pt x="598" y="41"/>
                </a:cubicBezTo>
                <a:cubicBezTo>
                  <a:pt x="623" y="46"/>
                  <a:pt x="665" y="54"/>
                  <a:pt x="675" y="58"/>
                </a:cubicBezTo>
                <a:cubicBezTo>
                  <a:pt x="685" y="62"/>
                  <a:pt x="665" y="62"/>
                  <a:pt x="658" y="68"/>
                </a:cubicBezTo>
                <a:cubicBezTo>
                  <a:pt x="651" y="74"/>
                  <a:pt x="644" y="77"/>
                  <a:pt x="636" y="92"/>
                </a:cubicBezTo>
                <a:cubicBezTo>
                  <a:pt x="628" y="107"/>
                  <a:pt x="617" y="140"/>
                  <a:pt x="612" y="156"/>
                </a:cubicBezTo>
                <a:cubicBezTo>
                  <a:pt x="607" y="172"/>
                  <a:pt x="608" y="169"/>
                  <a:pt x="607" y="188"/>
                </a:cubicBezTo>
                <a:cubicBezTo>
                  <a:pt x="606" y="207"/>
                  <a:pt x="616" y="250"/>
                  <a:pt x="607" y="269"/>
                </a:cubicBezTo>
                <a:cubicBezTo>
                  <a:pt x="598" y="288"/>
                  <a:pt x="572" y="308"/>
                  <a:pt x="552" y="300"/>
                </a:cubicBezTo>
                <a:close/>
              </a:path>
            </a:pathLst>
          </a:custGeom>
          <a:noFill/>
          <a:ln w="28575" cap="flat" cmpd="sng">
            <a:solidFill>
              <a:schemeClr val="tx1"/>
            </a:solidFill>
            <a:prstDash val="solid"/>
            <a:round/>
            <a:headEnd type="none" w="sm" len="sm"/>
            <a:tailEnd type="none" w="sm" len="sm"/>
          </a:ln>
        </p:spPr>
        <p:txBody>
          <a:bodyPr/>
          <a:lstStyle/>
          <a:p>
            <a:endParaRPr lang="el-GR"/>
          </a:p>
        </p:txBody>
      </p:sp>
      <p:sp>
        <p:nvSpPr>
          <p:cNvPr id="6" name="Freeform 16"/>
          <p:cNvSpPr>
            <a:spLocks/>
          </p:cNvSpPr>
          <p:nvPr/>
        </p:nvSpPr>
        <p:spPr bwMode="auto">
          <a:xfrm rot="21326996">
            <a:off x="4119017" y="2728949"/>
            <a:ext cx="2160587" cy="1147763"/>
          </a:xfrm>
          <a:custGeom>
            <a:avLst/>
            <a:gdLst>
              <a:gd name="T0" fmla="*/ 1361 w 1361"/>
              <a:gd name="T1" fmla="*/ 68 h 723"/>
              <a:gd name="T2" fmla="*/ 1315 w 1361"/>
              <a:gd name="T3" fmla="*/ 44 h 723"/>
              <a:gd name="T4" fmla="*/ 1251 w 1361"/>
              <a:gd name="T5" fmla="*/ 23 h 723"/>
              <a:gd name="T6" fmla="*/ 1174 w 1361"/>
              <a:gd name="T7" fmla="*/ 6 h 723"/>
              <a:gd name="T8" fmla="*/ 1121 w 1361"/>
              <a:gd name="T9" fmla="*/ 1 h 723"/>
              <a:gd name="T10" fmla="*/ 1049 w 1361"/>
              <a:gd name="T11" fmla="*/ 8 h 723"/>
              <a:gd name="T12" fmla="*/ 951 w 1361"/>
              <a:gd name="T13" fmla="*/ 47 h 723"/>
              <a:gd name="T14" fmla="*/ 879 w 1361"/>
              <a:gd name="T15" fmla="*/ 78 h 723"/>
              <a:gd name="T16" fmla="*/ 792 w 1361"/>
              <a:gd name="T17" fmla="*/ 100 h 723"/>
              <a:gd name="T18" fmla="*/ 660 w 1361"/>
              <a:gd name="T19" fmla="*/ 131 h 723"/>
              <a:gd name="T20" fmla="*/ 540 w 1361"/>
              <a:gd name="T21" fmla="*/ 155 h 723"/>
              <a:gd name="T22" fmla="*/ 471 w 1361"/>
              <a:gd name="T23" fmla="*/ 164 h 723"/>
              <a:gd name="T24" fmla="*/ 442 w 1361"/>
              <a:gd name="T25" fmla="*/ 179 h 723"/>
              <a:gd name="T26" fmla="*/ 437 w 1361"/>
              <a:gd name="T27" fmla="*/ 210 h 723"/>
              <a:gd name="T28" fmla="*/ 430 w 1361"/>
              <a:gd name="T29" fmla="*/ 244 h 723"/>
              <a:gd name="T30" fmla="*/ 408 w 1361"/>
              <a:gd name="T31" fmla="*/ 265 h 723"/>
              <a:gd name="T32" fmla="*/ 377 w 1361"/>
              <a:gd name="T33" fmla="*/ 282 h 723"/>
              <a:gd name="T34" fmla="*/ 355 w 1361"/>
              <a:gd name="T35" fmla="*/ 275 h 723"/>
              <a:gd name="T36" fmla="*/ 346 w 1361"/>
              <a:gd name="T37" fmla="*/ 256 h 723"/>
              <a:gd name="T38" fmla="*/ 339 w 1361"/>
              <a:gd name="T39" fmla="*/ 224 h 723"/>
              <a:gd name="T40" fmla="*/ 341 w 1361"/>
              <a:gd name="T41" fmla="*/ 186 h 723"/>
              <a:gd name="T42" fmla="*/ 331 w 1361"/>
              <a:gd name="T43" fmla="*/ 167 h 723"/>
              <a:gd name="T44" fmla="*/ 310 w 1361"/>
              <a:gd name="T45" fmla="*/ 164 h 723"/>
              <a:gd name="T46" fmla="*/ 293 w 1361"/>
              <a:gd name="T47" fmla="*/ 184 h 723"/>
              <a:gd name="T48" fmla="*/ 264 w 1361"/>
              <a:gd name="T49" fmla="*/ 241 h 723"/>
              <a:gd name="T50" fmla="*/ 226 w 1361"/>
              <a:gd name="T51" fmla="*/ 318 h 723"/>
              <a:gd name="T52" fmla="*/ 175 w 1361"/>
              <a:gd name="T53" fmla="*/ 388 h 723"/>
              <a:gd name="T54" fmla="*/ 132 w 1361"/>
              <a:gd name="T55" fmla="*/ 469 h 723"/>
              <a:gd name="T56" fmla="*/ 72 w 1361"/>
              <a:gd name="T57" fmla="*/ 563 h 723"/>
              <a:gd name="T58" fmla="*/ 27 w 1361"/>
              <a:gd name="T59" fmla="*/ 640 h 723"/>
              <a:gd name="T60" fmla="*/ 5 w 1361"/>
              <a:gd name="T61" fmla="*/ 671 h 723"/>
              <a:gd name="T62" fmla="*/ 5 w 1361"/>
              <a:gd name="T63" fmla="*/ 716 h 723"/>
              <a:gd name="T64" fmla="*/ 36 w 1361"/>
              <a:gd name="T65" fmla="*/ 716 h 723"/>
              <a:gd name="T66" fmla="*/ 115 w 1361"/>
              <a:gd name="T67" fmla="*/ 671 h 723"/>
              <a:gd name="T68" fmla="*/ 190 w 1361"/>
              <a:gd name="T69" fmla="*/ 613 h 723"/>
              <a:gd name="T70" fmla="*/ 293 w 1361"/>
              <a:gd name="T71" fmla="*/ 548 h 723"/>
              <a:gd name="T72" fmla="*/ 408 w 1361"/>
              <a:gd name="T73" fmla="*/ 493 h 723"/>
              <a:gd name="T74" fmla="*/ 547 w 1361"/>
              <a:gd name="T75" fmla="*/ 431 h 723"/>
              <a:gd name="T76" fmla="*/ 636 w 1361"/>
              <a:gd name="T77" fmla="*/ 376 h 723"/>
              <a:gd name="T78" fmla="*/ 679 w 1361"/>
              <a:gd name="T79" fmla="*/ 301 h 723"/>
              <a:gd name="T80" fmla="*/ 694 w 1361"/>
              <a:gd name="T81" fmla="*/ 208 h 723"/>
              <a:gd name="T82" fmla="*/ 691 w 1361"/>
              <a:gd name="T83" fmla="*/ 164 h 723"/>
              <a:gd name="T84" fmla="*/ 687 w 1361"/>
              <a:gd name="T85" fmla="*/ 145 h 723"/>
              <a:gd name="T86" fmla="*/ 672 w 1361"/>
              <a:gd name="T87" fmla="*/ 92 h 723"/>
              <a:gd name="T88" fmla="*/ 651 w 1361"/>
              <a:gd name="T89" fmla="*/ 59 h 72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1"/>
              <a:gd name="T136" fmla="*/ 0 h 723"/>
              <a:gd name="T137" fmla="*/ 1361 w 1361"/>
              <a:gd name="T138" fmla="*/ 723 h 72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1" h="723">
                <a:moveTo>
                  <a:pt x="1361" y="68"/>
                </a:moveTo>
                <a:cubicBezTo>
                  <a:pt x="1347" y="59"/>
                  <a:pt x="1333" y="51"/>
                  <a:pt x="1315" y="44"/>
                </a:cubicBezTo>
                <a:cubicBezTo>
                  <a:pt x="1297" y="37"/>
                  <a:pt x="1274" y="29"/>
                  <a:pt x="1251" y="23"/>
                </a:cubicBezTo>
                <a:cubicBezTo>
                  <a:pt x="1228" y="17"/>
                  <a:pt x="1196" y="10"/>
                  <a:pt x="1174" y="6"/>
                </a:cubicBezTo>
                <a:cubicBezTo>
                  <a:pt x="1152" y="2"/>
                  <a:pt x="1142" y="1"/>
                  <a:pt x="1121" y="1"/>
                </a:cubicBezTo>
                <a:cubicBezTo>
                  <a:pt x="1100" y="1"/>
                  <a:pt x="1077" y="0"/>
                  <a:pt x="1049" y="8"/>
                </a:cubicBezTo>
                <a:cubicBezTo>
                  <a:pt x="1021" y="16"/>
                  <a:pt x="979" y="35"/>
                  <a:pt x="951" y="47"/>
                </a:cubicBezTo>
                <a:cubicBezTo>
                  <a:pt x="923" y="59"/>
                  <a:pt x="905" y="69"/>
                  <a:pt x="879" y="78"/>
                </a:cubicBezTo>
                <a:cubicBezTo>
                  <a:pt x="853" y="87"/>
                  <a:pt x="828" y="91"/>
                  <a:pt x="792" y="100"/>
                </a:cubicBezTo>
                <a:cubicBezTo>
                  <a:pt x="756" y="109"/>
                  <a:pt x="702" y="122"/>
                  <a:pt x="660" y="131"/>
                </a:cubicBezTo>
                <a:cubicBezTo>
                  <a:pt x="618" y="140"/>
                  <a:pt x="571" y="150"/>
                  <a:pt x="540" y="155"/>
                </a:cubicBezTo>
                <a:cubicBezTo>
                  <a:pt x="509" y="160"/>
                  <a:pt x="487" y="160"/>
                  <a:pt x="471" y="164"/>
                </a:cubicBezTo>
                <a:cubicBezTo>
                  <a:pt x="455" y="168"/>
                  <a:pt x="448" y="171"/>
                  <a:pt x="442" y="179"/>
                </a:cubicBezTo>
                <a:cubicBezTo>
                  <a:pt x="436" y="187"/>
                  <a:pt x="439" y="199"/>
                  <a:pt x="437" y="210"/>
                </a:cubicBezTo>
                <a:cubicBezTo>
                  <a:pt x="435" y="221"/>
                  <a:pt x="435" y="235"/>
                  <a:pt x="430" y="244"/>
                </a:cubicBezTo>
                <a:cubicBezTo>
                  <a:pt x="425" y="253"/>
                  <a:pt x="417" y="259"/>
                  <a:pt x="408" y="265"/>
                </a:cubicBezTo>
                <a:cubicBezTo>
                  <a:pt x="399" y="271"/>
                  <a:pt x="386" y="280"/>
                  <a:pt x="377" y="282"/>
                </a:cubicBezTo>
                <a:cubicBezTo>
                  <a:pt x="368" y="284"/>
                  <a:pt x="360" y="279"/>
                  <a:pt x="355" y="275"/>
                </a:cubicBezTo>
                <a:cubicBezTo>
                  <a:pt x="350" y="271"/>
                  <a:pt x="349" y="264"/>
                  <a:pt x="346" y="256"/>
                </a:cubicBezTo>
                <a:cubicBezTo>
                  <a:pt x="343" y="248"/>
                  <a:pt x="340" y="236"/>
                  <a:pt x="339" y="224"/>
                </a:cubicBezTo>
                <a:cubicBezTo>
                  <a:pt x="338" y="212"/>
                  <a:pt x="342" y="195"/>
                  <a:pt x="341" y="186"/>
                </a:cubicBezTo>
                <a:cubicBezTo>
                  <a:pt x="340" y="177"/>
                  <a:pt x="336" y="171"/>
                  <a:pt x="331" y="167"/>
                </a:cubicBezTo>
                <a:cubicBezTo>
                  <a:pt x="326" y="163"/>
                  <a:pt x="316" y="161"/>
                  <a:pt x="310" y="164"/>
                </a:cubicBezTo>
                <a:cubicBezTo>
                  <a:pt x="304" y="167"/>
                  <a:pt x="301" y="171"/>
                  <a:pt x="293" y="184"/>
                </a:cubicBezTo>
                <a:cubicBezTo>
                  <a:pt x="285" y="197"/>
                  <a:pt x="275" y="219"/>
                  <a:pt x="264" y="241"/>
                </a:cubicBezTo>
                <a:cubicBezTo>
                  <a:pt x="253" y="263"/>
                  <a:pt x="241" y="294"/>
                  <a:pt x="226" y="318"/>
                </a:cubicBezTo>
                <a:cubicBezTo>
                  <a:pt x="211" y="342"/>
                  <a:pt x="191" y="363"/>
                  <a:pt x="175" y="388"/>
                </a:cubicBezTo>
                <a:cubicBezTo>
                  <a:pt x="159" y="413"/>
                  <a:pt x="149" y="440"/>
                  <a:pt x="132" y="469"/>
                </a:cubicBezTo>
                <a:cubicBezTo>
                  <a:pt x="115" y="498"/>
                  <a:pt x="89" y="535"/>
                  <a:pt x="72" y="563"/>
                </a:cubicBezTo>
                <a:cubicBezTo>
                  <a:pt x="55" y="591"/>
                  <a:pt x="38" y="622"/>
                  <a:pt x="27" y="640"/>
                </a:cubicBezTo>
                <a:cubicBezTo>
                  <a:pt x="16" y="658"/>
                  <a:pt x="9" y="658"/>
                  <a:pt x="5" y="671"/>
                </a:cubicBezTo>
                <a:cubicBezTo>
                  <a:pt x="1" y="684"/>
                  <a:pt x="0" y="709"/>
                  <a:pt x="5" y="716"/>
                </a:cubicBezTo>
                <a:cubicBezTo>
                  <a:pt x="10" y="723"/>
                  <a:pt x="18" y="723"/>
                  <a:pt x="36" y="716"/>
                </a:cubicBezTo>
                <a:cubicBezTo>
                  <a:pt x="54" y="709"/>
                  <a:pt x="89" y="688"/>
                  <a:pt x="115" y="671"/>
                </a:cubicBezTo>
                <a:cubicBezTo>
                  <a:pt x="141" y="654"/>
                  <a:pt x="160" y="634"/>
                  <a:pt x="190" y="613"/>
                </a:cubicBezTo>
                <a:cubicBezTo>
                  <a:pt x="220" y="592"/>
                  <a:pt x="257" y="568"/>
                  <a:pt x="293" y="548"/>
                </a:cubicBezTo>
                <a:cubicBezTo>
                  <a:pt x="329" y="528"/>
                  <a:pt x="366" y="512"/>
                  <a:pt x="408" y="493"/>
                </a:cubicBezTo>
                <a:cubicBezTo>
                  <a:pt x="450" y="474"/>
                  <a:pt x="509" y="450"/>
                  <a:pt x="547" y="431"/>
                </a:cubicBezTo>
                <a:cubicBezTo>
                  <a:pt x="585" y="412"/>
                  <a:pt x="614" y="398"/>
                  <a:pt x="636" y="376"/>
                </a:cubicBezTo>
                <a:cubicBezTo>
                  <a:pt x="658" y="354"/>
                  <a:pt x="669" y="329"/>
                  <a:pt x="679" y="301"/>
                </a:cubicBezTo>
                <a:cubicBezTo>
                  <a:pt x="689" y="273"/>
                  <a:pt x="692" y="231"/>
                  <a:pt x="694" y="208"/>
                </a:cubicBezTo>
                <a:cubicBezTo>
                  <a:pt x="696" y="185"/>
                  <a:pt x="692" y="174"/>
                  <a:pt x="691" y="164"/>
                </a:cubicBezTo>
                <a:cubicBezTo>
                  <a:pt x="690" y="154"/>
                  <a:pt x="690" y="157"/>
                  <a:pt x="687" y="145"/>
                </a:cubicBezTo>
                <a:cubicBezTo>
                  <a:pt x="684" y="133"/>
                  <a:pt x="678" y="106"/>
                  <a:pt x="672" y="92"/>
                </a:cubicBezTo>
                <a:cubicBezTo>
                  <a:pt x="666" y="78"/>
                  <a:pt x="658" y="68"/>
                  <a:pt x="651" y="59"/>
                </a:cubicBezTo>
              </a:path>
            </a:pathLst>
          </a:custGeom>
          <a:noFill/>
          <a:ln w="28575" cap="flat" cmpd="sng">
            <a:solidFill>
              <a:schemeClr val="tx1"/>
            </a:solidFill>
            <a:prstDash val="solid"/>
            <a:round/>
            <a:headEnd type="none" w="sm" len="sm"/>
            <a:tailEnd type="none" w="sm" len="sm"/>
          </a:ln>
        </p:spPr>
        <p:txBody>
          <a:bodyPr/>
          <a:lstStyle/>
          <a:p>
            <a:endParaRPr lang="el-GR"/>
          </a:p>
        </p:txBody>
      </p:sp>
      <p:sp>
        <p:nvSpPr>
          <p:cNvPr id="7" name="Freeform 17"/>
          <p:cNvSpPr>
            <a:spLocks/>
          </p:cNvSpPr>
          <p:nvPr/>
        </p:nvSpPr>
        <p:spPr bwMode="auto">
          <a:xfrm rot="21326996">
            <a:off x="1959977" y="2475015"/>
            <a:ext cx="2244443" cy="1982910"/>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782 w 9970"/>
              <a:gd name="connsiteY0" fmla="*/ 9739 h 10020"/>
              <a:gd name="connsiteX1" fmla="*/ 4555 w 9970"/>
              <a:gd name="connsiteY1" fmla="*/ 9827 h 10020"/>
              <a:gd name="connsiteX2" fmla="*/ 4312 w 9970"/>
              <a:gd name="connsiteY2" fmla="*/ 9847 h 10020"/>
              <a:gd name="connsiteX3" fmla="*/ 4038 w 9970"/>
              <a:gd name="connsiteY3" fmla="*/ 9980 h 10020"/>
              <a:gd name="connsiteX4" fmla="*/ 3808 w 9970"/>
              <a:gd name="connsiteY4" fmla="*/ 9984 h 10020"/>
              <a:gd name="connsiteX5" fmla="*/ 3470 w 9970"/>
              <a:gd name="connsiteY5" fmla="*/ 9751 h 10020"/>
              <a:gd name="connsiteX6" fmla="*/ 3071 w 9970"/>
              <a:gd name="connsiteY6" fmla="*/ 9739 h 10020"/>
              <a:gd name="connsiteX7" fmla="*/ 2509 w 9970"/>
              <a:gd name="connsiteY7" fmla="*/ 9562 h 10020"/>
              <a:gd name="connsiteX8" fmla="*/ 1877 w 9970"/>
              <a:gd name="connsiteY8" fmla="*/ 9228 h 10020"/>
              <a:gd name="connsiteX9" fmla="*/ 1309 w 9970"/>
              <a:gd name="connsiteY9" fmla="*/ 8822 h 10020"/>
              <a:gd name="connsiteX10" fmla="*/ 774 w 9970"/>
              <a:gd name="connsiteY10" fmla="*/ 8380 h 10020"/>
              <a:gd name="connsiteX11" fmla="*/ 402 w 9970"/>
              <a:gd name="connsiteY11" fmla="*/ 7781 h 10020"/>
              <a:gd name="connsiteX12" fmla="*/ 88 w 9970"/>
              <a:gd name="connsiteY12" fmla="*/ 6897 h 10020"/>
              <a:gd name="connsiteX13" fmla="*/ 0 w 9970"/>
              <a:gd name="connsiteY13" fmla="*/ 5985 h 10020"/>
              <a:gd name="connsiteX14" fmla="*/ 88 w 9970"/>
              <a:gd name="connsiteY14" fmla="*/ 5000 h 10020"/>
              <a:gd name="connsiteX15" fmla="*/ 443 w 9970"/>
              <a:gd name="connsiteY15" fmla="*/ 3597 h 10020"/>
              <a:gd name="connsiteX16" fmla="*/ 1082 w 9970"/>
              <a:gd name="connsiteY16" fmla="*/ 2303 h 10020"/>
              <a:gd name="connsiteX17" fmla="*/ 2124 w 9970"/>
              <a:gd name="connsiteY17" fmla="*/ 1073 h 10020"/>
              <a:gd name="connsiteX18" fmla="*/ 3365 w 9970"/>
              <a:gd name="connsiteY18" fmla="*/ 265 h 10020"/>
              <a:gd name="connsiteX19" fmla="*/ 4961 w 9970"/>
              <a:gd name="connsiteY19" fmla="*/ 44 h 10020"/>
              <a:gd name="connsiteX20" fmla="*/ 6881 w 9970"/>
              <a:gd name="connsiteY20" fmla="*/ 531 h 10020"/>
              <a:gd name="connsiteX21" fmla="*/ 8976 w 9970"/>
              <a:gd name="connsiteY21" fmla="*/ 2290 h 10020"/>
              <a:gd name="connsiteX22" fmla="*/ 9830 w 9970"/>
              <a:gd name="connsiteY22" fmla="*/ 4589 h 10020"/>
              <a:gd name="connsiteX23" fmla="*/ 9817 w 9970"/>
              <a:gd name="connsiteY23" fmla="*/ 6045 h 10020"/>
              <a:gd name="connsiteX24" fmla="*/ 9740 w 9970"/>
              <a:gd name="connsiteY24" fmla="*/ 6543 h 10020"/>
              <a:gd name="connsiteX25" fmla="*/ 9652 w 9970"/>
              <a:gd name="connsiteY25" fmla="*/ 6788 h 10020"/>
              <a:gd name="connsiteX26" fmla="*/ 9415 w 9970"/>
              <a:gd name="connsiteY26" fmla="*/ 6929 h 10020"/>
              <a:gd name="connsiteX27" fmla="*/ 9280 w 9970"/>
              <a:gd name="connsiteY27" fmla="*/ 7050 h 10020"/>
              <a:gd name="connsiteX28" fmla="*/ 9412 w 9970"/>
              <a:gd name="connsiteY28" fmla="*/ 7223 h 10020"/>
              <a:gd name="connsiteX29" fmla="*/ 9719 w 9970"/>
              <a:gd name="connsiteY29" fmla="*/ 7532 h 10020"/>
              <a:gd name="connsiteX30" fmla="*/ 9848 w 9970"/>
              <a:gd name="connsiteY30" fmla="*/ 7512 h 10020"/>
              <a:gd name="connsiteX31" fmla="*/ 9621 w 9970"/>
              <a:gd name="connsiteY31" fmla="*/ 7002 h 10020"/>
              <a:gd name="connsiteX32" fmla="*/ 9621 w 9970"/>
              <a:gd name="connsiteY32" fmla="*/ 6788 h 1002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878 w 10000"/>
              <a:gd name="connsiteY29" fmla="*/ 7497 h 10000"/>
              <a:gd name="connsiteX30" fmla="*/ 9650 w 10000"/>
              <a:gd name="connsiteY30" fmla="*/ 6988 h 10000"/>
              <a:gd name="connsiteX31" fmla="*/ 9650 w 10000"/>
              <a:gd name="connsiteY31"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650 w 10000"/>
              <a:gd name="connsiteY29" fmla="*/ 6988 h 10000"/>
              <a:gd name="connsiteX30" fmla="*/ 9650 w 10000"/>
              <a:gd name="connsiteY30"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650 w 10000"/>
              <a:gd name="connsiteY29"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650 w 10000"/>
              <a:gd name="connsiteY28"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650 w 10000"/>
              <a:gd name="connsiteY27"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681 w 10000"/>
              <a:gd name="connsiteY24" fmla="*/ 6774 h 10000"/>
              <a:gd name="connsiteX0" fmla="*/ 4796 w 9973"/>
              <a:gd name="connsiteY0" fmla="*/ 9720 h 10000"/>
              <a:gd name="connsiteX1" fmla="*/ 4569 w 9973"/>
              <a:gd name="connsiteY1" fmla="*/ 9807 h 10000"/>
              <a:gd name="connsiteX2" fmla="*/ 4325 w 9973"/>
              <a:gd name="connsiteY2" fmla="*/ 9827 h 10000"/>
              <a:gd name="connsiteX3" fmla="*/ 4050 w 9973"/>
              <a:gd name="connsiteY3" fmla="*/ 9960 h 10000"/>
              <a:gd name="connsiteX4" fmla="*/ 3819 w 9973"/>
              <a:gd name="connsiteY4" fmla="*/ 9964 h 10000"/>
              <a:gd name="connsiteX5" fmla="*/ 3480 w 9973"/>
              <a:gd name="connsiteY5" fmla="*/ 9732 h 10000"/>
              <a:gd name="connsiteX6" fmla="*/ 3080 w 9973"/>
              <a:gd name="connsiteY6" fmla="*/ 9720 h 10000"/>
              <a:gd name="connsiteX7" fmla="*/ 2517 w 9973"/>
              <a:gd name="connsiteY7" fmla="*/ 9543 h 10000"/>
              <a:gd name="connsiteX8" fmla="*/ 1883 w 9973"/>
              <a:gd name="connsiteY8" fmla="*/ 9210 h 10000"/>
              <a:gd name="connsiteX9" fmla="*/ 1313 w 9973"/>
              <a:gd name="connsiteY9" fmla="*/ 8804 h 10000"/>
              <a:gd name="connsiteX10" fmla="*/ 776 w 9973"/>
              <a:gd name="connsiteY10" fmla="*/ 8363 h 10000"/>
              <a:gd name="connsiteX11" fmla="*/ 403 w 9973"/>
              <a:gd name="connsiteY11" fmla="*/ 7765 h 10000"/>
              <a:gd name="connsiteX12" fmla="*/ 88 w 9973"/>
              <a:gd name="connsiteY12" fmla="*/ 6883 h 10000"/>
              <a:gd name="connsiteX13" fmla="*/ 0 w 9973"/>
              <a:gd name="connsiteY13" fmla="*/ 5973 h 10000"/>
              <a:gd name="connsiteX14" fmla="*/ 88 w 9973"/>
              <a:gd name="connsiteY14" fmla="*/ 4990 h 10000"/>
              <a:gd name="connsiteX15" fmla="*/ 444 w 9973"/>
              <a:gd name="connsiteY15" fmla="*/ 3590 h 10000"/>
              <a:gd name="connsiteX16" fmla="*/ 1085 w 9973"/>
              <a:gd name="connsiteY16" fmla="*/ 2298 h 10000"/>
              <a:gd name="connsiteX17" fmla="*/ 2130 w 9973"/>
              <a:gd name="connsiteY17" fmla="*/ 1071 h 10000"/>
              <a:gd name="connsiteX18" fmla="*/ 3375 w 9973"/>
              <a:gd name="connsiteY18" fmla="*/ 264 h 10000"/>
              <a:gd name="connsiteX19" fmla="*/ 4976 w 9973"/>
              <a:gd name="connsiteY19" fmla="*/ 44 h 10000"/>
              <a:gd name="connsiteX20" fmla="*/ 6902 w 9973"/>
              <a:gd name="connsiteY20" fmla="*/ 530 h 10000"/>
              <a:gd name="connsiteX21" fmla="*/ 9003 w 9973"/>
              <a:gd name="connsiteY21" fmla="*/ 2285 h 10000"/>
              <a:gd name="connsiteX22" fmla="*/ 9860 w 9973"/>
              <a:gd name="connsiteY22" fmla="*/ 4580 h 10000"/>
              <a:gd name="connsiteX23" fmla="*/ 9681 w 9973"/>
              <a:gd name="connsiteY23" fmla="*/ 6774 h 10000"/>
              <a:gd name="connsiteX0" fmla="*/ 4809 w 9887"/>
              <a:gd name="connsiteY0" fmla="*/ 9720 h 10000"/>
              <a:gd name="connsiteX1" fmla="*/ 4581 w 9887"/>
              <a:gd name="connsiteY1" fmla="*/ 9807 h 10000"/>
              <a:gd name="connsiteX2" fmla="*/ 4337 w 9887"/>
              <a:gd name="connsiteY2" fmla="*/ 9827 h 10000"/>
              <a:gd name="connsiteX3" fmla="*/ 4061 w 9887"/>
              <a:gd name="connsiteY3" fmla="*/ 9960 h 10000"/>
              <a:gd name="connsiteX4" fmla="*/ 3829 w 9887"/>
              <a:gd name="connsiteY4" fmla="*/ 9964 h 10000"/>
              <a:gd name="connsiteX5" fmla="*/ 3489 w 9887"/>
              <a:gd name="connsiteY5" fmla="*/ 9732 h 10000"/>
              <a:gd name="connsiteX6" fmla="*/ 3088 w 9887"/>
              <a:gd name="connsiteY6" fmla="*/ 9720 h 10000"/>
              <a:gd name="connsiteX7" fmla="*/ 2524 w 9887"/>
              <a:gd name="connsiteY7" fmla="*/ 9543 h 10000"/>
              <a:gd name="connsiteX8" fmla="*/ 1888 w 9887"/>
              <a:gd name="connsiteY8" fmla="*/ 9210 h 10000"/>
              <a:gd name="connsiteX9" fmla="*/ 1317 w 9887"/>
              <a:gd name="connsiteY9" fmla="*/ 8804 h 10000"/>
              <a:gd name="connsiteX10" fmla="*/ 778 w 9887"/>
              <a:gd name="connsiteY10" fmla="*/ 8363 h 10000"/>
              <a:gd name="connsiteX11" fmla="*/ 404 w 9887"/>
              <a:gd name="connsiteY11" fmla="*/ 7765 h 10000"/>
              <a:gd name="connsiteX12" fmla="*/ 88 w 9887"/>
              <a:gd name="connsiteY12" fmla="*/ 6883 h 10000"/>
              <a:gd name="connsiteX13" fmla="*/ 0 w 9887"/>
              <a:gd name="connsiteY13" fmla="*/ 5973 h 10000"/>
              <a:gd name="connsiteX14" fmla="*/ 88 w 9887"/>
              <a:gd name="connsiteY14" fmla="*/ 4990 h 10000"/>
              <a:gd name="connsiteX15" fmla="*/ 445 w 9887"/>
              <a:gd name="connsiteY15" fmla="*/ 3590 h 10000"/>
              <a:gd name="connsiteX16" fmla="*/ 1088 w 9887"/>
              <a:gd name="connsiteY16" fmla="*/ 2298 h 10000"/>
              <a:gd name="connsiteX17" fmla="*/ 2136 w 9887"/>
              <a:gd name="connsiteY17" fmla="*/ 1071 h 10000"/>
              <a:gd name="connsiteX18" fmla="*/ 3384 w 9887"/>
              <a:gd name="connsiteY18" fmla="*/ 264 h 10000"/>
              <a:gd name="connsiteX19" fmla="*/ 4989 w 9887"/>
              <a:gd name="connsiteY19" fmla="*/ 44 h 10000"/>
              <a:gd name="connsiteX20" fmla="*/ 6921 w 9887"/>
              <a:gd name="connsiteY20" fmla="*/ 530 h 10000"/>
              <a:gd name="connsiteX21" fmla="*/ 9027 w 9887"/>
              <a:gd name="connsiteY21" fmla="*/ 2285 h 10000"/>
              <a:gd name="connsiteX22" fmla="*/ 9887 w 9887"/>
              <a:gd name="connsiteY22" fmla="*/ 4580 h 10000"/>
              <a:gd name="connsiteX0" fmla="*/ 4864 w 9130"/>
              <a:gd name="connsiteY0" fmla="*/ 9720 h 10000"/>
              <a:gd name="connsiteX1" fmla="*/ 4633 w 9130"/>
              <a:gd name="connsiteY1" fmla="*/ 9807 h 10000"/>
              <a:gd name="connsiteX2" fmla="*/ 4387 w 9130"/>
              <a:gd name="connsiteY2" fmla="*/ 9827 h 10000"/>
              <a:gd name="connsiteX3" fmla="*/ 4107 w 9130"/>
              <a:gd name="connsiteY3" fmla="*/ 9960 h 10000"/>
              <a:gd name="connsiteX4" fmla="*/ 3873 w 9130"/>
              <a:gd name="connsiteY4" fmla="*/ 9964 h 10000"/>
              <a:gd name="connsiteX5" fmla="*/ 3529 w 9130"/>
              <a:gd name="connsiteY5" fmla="*/ 9732 h 10000"/>
              <a:gd name="connsiteX6" fmla="*/ 3123 w 9130"/>
              <a:gd name="connsiteY6" fmla="*/ 9720 h 10000"/>
              <a:gd name="connsiteX7" fmla="*/ 2553 w 9130"/>
              <a:gd name="connsiteY7" fmla="*/ 9543 h 10000"/>
              <a:gd name="connsiteX8" fmla="*/ 1910 w 9130"/>
              <a:gd name="connsiteY8" fmla="*/ 9210 h 10000"/>
              <a:gd name="connsiteX9" fmla="*/ 1332 w 9130"/>
              <a:gd name="connsiteY9" fmla="*/ 8804 h 10000"/>
              <a:gd name="connsiteX10" fmla="*/ 787 w 9130"/>
              <a:gd name="connsiteY10" fmla="*/ 8363 h 10000"/>
              <a:gd name="connsiteX11" fmla="*/ 409 w 9130"/>
              <a:gd name="connsiteY11" fmla="*/ 7765 h 10000"/>
              <a:gd name="connsiteX12" fmla="*/ 89 w 9130"/>
              <a:gd name="connsiteY12" fmla="*/ 6883 h 10000"/>
              <a:gd name="connsiteX13" fmla="*/ 0 w 9130"/>
              <a:gd name="connsiteY13" fmla="*/ 5973 h 10000"/>
              <a:gd name="connsiteX14" fmla="*/ 89 w 9130"/>
              <a:gd name="connsiteY14" fmla="*/ 4990 h 10000"/>
              <a:gd name="connsiteX15" fmla="*/ 450 w 9130"/>
              <a:gd name="connsiteY15" fmla="*/ 3590 h 10000"/>
              <a:gd name="connsiteX16" fmla="*/ 1100 w 9130"/>
              <a:gd name="connsiteY16" fmla="*/ 2298 h 10000"/>
              <a:gd name="connsiteX17" fmla="*/ 2160 w 9130"/>
              <a:gd name="connsiteY17" fmla="*/ 1071 h 10000"/>
              <a:gd name="connsiteX18" fmla="*/ 3423 w 9130"/>
              <a:gd name="connsiteY18" fmla="*/ 264 h 10000"/>
              <a:gd name="connsiteX19" fmla="*/ 5046 w 9130"/>
              <a:gd name="connsiteY19" fmla="*/ 44 h 10000"/>
              <a:gd name="connsiteX20" fmla="*/ 7000 w 9130"/>
              <a:gd name="connsiteY20" fmla="*/ 530 h 10000"/>
              <a:gd name="connsiteX21" fmla="*/ 9130 w 9130"/>
              <a:gd name="connsiteY21" fmla="*/ 2285 h 10000"/>
              <a:gd name="connsiteX0" fmla="*/ 5327 w 7667"/>
              <a:gd name="connsiteY0" fmla="*/ 9720 h 10000"/>
              <a:gd name="connsiteX1" fmla="*/ 5074 w 7667"/>
              <a:gd name="connsiteY1" fmla="*/ 9807 h 10000"/>
              <a:gd name="connsiteX2" fmla="*/ 4805 w 7667"/>
              <a:gd name="connsiteY2" fmla="*/ 9827 h 10000"/>
              <a:gd name="connsiteX3" fmla="*/ 4498 w 7667"/>
              <a:gd name="connsiteY3" fmla="*/ 9960 h 10000"/>
              <a:gd name="connsiteX4" fmla="*/ 4242 w 7667"/>
              <a:gd name="connsiteY4" fmla="*/ 9964 h 10000"/>
              <a:gd name="connsiteX5" fmla="*/ 3865 w 7667"/>
              <a:gd name="connsiteY5" fmla="*/ 9732 h 10000"/>
              <a:gd name="connsiteX6" fmla="*/ 3421 w 7667"/>
              <a:gd name="connsiteY6" fmla="*/ 9720 h 10000"/>
              <a:gd name="connsiteX7" fmla="*/ 2796 w 7667"/>
              <a:gd name="connsiteY7" fmla="*/ 9543 h 10000"/>
              <a:gd name="connsiteX8" fmla="*/ 2092 w 7667"/>
              <a:gd name="connsiteY8" fmla="*/ 9210 h 10000"/>
              <a:gd name="connsiteX9" fmla="*/ 1459 w 7667"/>
              <a:gd name="connsiteY9" fmla="*/ 8804 h 10000"/>
              <a:gd name="connsiteX10" fmla="*/ 862 w 7667"/>
              <a:gd name="connsiteY10" fmla="*/ 8363 h 10000"/>
              <a:gd name="connsiteX11" fmla="*/ 448 w 7667"/>
              <a:gd name="connsiteY11" fmla="*/ 7765 h 10000"/>
              <a:gd name="connsiteX12" fmla="*/ 97 w 7667"/>
              <a:gd name="connsiteY12" fmla="*/ 6883 h 10000"/>
              <a:gd name="connsiteX13" fmla="*/ 0 w 7667"/>
              <a:gd name="connsiteY13" fmla="*/ 5973 h 10000"/>
              <a:gd name="connsiteX14" fmla="*/ 97 w 7667"/>
              <a:gd name="connsiteY14" fmla="*/ 4990 h 10000"/>
              <a:gd name="connsiteX15" fmla="*/ 493 w 7667"/>
              <a:gd name="connsiteY15" fmla="*/ 3590 h 10000"/>
              <a:gd name="connsiteX16" fmla="*/ 1205 w 7667"/>
              <a:gd name="connsiteY16" fmla="*/ 2298 h 10000"/>
              <a:gd name="connsiteX17" fmla="*/ 2366 w 7667"/>
              <a:gd name="connsiteY17" fmla="*/ 1071 h 10000"/>
              <a:gd name="connsiteX18" fmla="*/ 3749 w 7667"/>
              <a:gd name="connsiteY18" fmla="*/ 264 h 10000"/>
              <a:gd name="connsiteX19" fmla="*/ 5527 w 7667"/>
              <a:gd name="connsiteY19" fmla="*/ 44 h 10000"/>
              <a:gd name="connsiteX20" fmla="*/ 7667 w 7667"/>
              <a:gd name="connsiteY20" fmla="*/ 530 h 10000"/>
              <a:gd name="connsiteX0" fmla="*/ 6948 w 7209"/>
              <a:gd name="connsiteY0" fmla="*/ 9720 h 10000"/>
              <a:gd name="connsiteX1" fmla="*/ 6618 w 7209"/>
              <a:gd name="connsiteY1" fmla="*/ 9807 h 10000"/>
              <a:gd name="connsiteX2" fmla="*/ 6267 w 7209"/>
              <a:gd name="connsiteY2" fmla="*/ 9827 h 10000"/>
              <a:gd name="connsiteX3" fmla="*/ 5867 w 7209"/>
              <a:gd name="connsiteY3" fmla="*/ 9960 h 10000"/>
              <a:gd name="connsiteX4" fmla="*/ 5533 w 7209"/>
              <a:gd name="connsiteY4" fmla="*/ 9964 h 10000"/>
              <a:gd name="connsiteX5" fmla="*/ 5041 w 7209"/>
              <a:gd name="connsiteY5" fmla="*/ 9732 h 10000"/>
              <a:gd name="connsiteX6" fmla="*/ 4462 w 7209"/>
              <a:gd name="connsiteY6" fmla="*/ 9720 h 10000"/>
              <a:gd name="connsiteX7" fmla="*/ 3647 w 7209"/>
              <a:gd name="connsiteY7" fmla="*/ 9543 h 10000"/>
              <a:gd name="connsiteX8" fmla="*/ 2729 w 7209"/>
              <a:gd name="connsiteY8" fmla="*/ 9210 h 10000"/>
              <a:gd name="connsiteX9" fmla="*/ 1903 w 7209"/>
              <a:gd name="connsiteY9" fmla="*/ 8804 h 10000"/>
              <a:gd name="connsiteX10" fmla="*/ 1124 w 7209"/>
              <a:gd name="connsiteY10" fmla="*/ 8363 h 10000"/>
              <a:gd name="connsiteX11" fmla="*/ 584 w 7209"/>
              <a:gd name="connsiteY11" fmla="*/ 7765 h 10000"/>
              <a:gd name="connsiteX12" fmla="*/ 127 w 7209"/>
              <a:gd name="connsiteY12" fmla="*/ 6883 h 10000"/>
              <a:gd name="connsiteX13" fmla="*/ 0 w 7209"/>
              <a:gd name="connsiteY13" fmla="*/ 5973 h 10000"/>
              <a:gd name="connsiteX14" fmla="*/ 127 w 7209"/>
              <a:gd name="connsiteY14" fmla="*/ 4990 h 10000"/>
              <a:gd name="connsiteX15" fmla="*/ 643 w 7209"/>
              <a:gd name="connsiteY15" fmla="*/ 3590 h 10000"/>
              <a:gd name="connsiteX16" fmla="*/ 1572 w 7209"/>
              <a:gd name="connsiteY16" fmla="*/ 2298 h 10000"/>
              <a:gd name="connsiteX17" fmla="*/ 3086 w 7209"/>
              <a:gd name="connsiteY17" fmla="*/ 1071 h 10000"/>
              <a:gd name="connsiteX18" fmla="*/ 4890 w 7209"/>
              <a:gd name="connsiteY18" fmla="*/ 264 h 10000"/>
              <a:gd name="connsiteX19" fmla="*/ 7209 w 7209"/>
              <a:gd name="connsiteY19" fmla="*/ 44 h 10000"/>
              <a:gd name="connsiteX0" fmla="*/ 9638 w 9638"/>
              <a:gd name="connsiteY0" fmla="*/ 9456 h 9736"/>
              <a:gd name="connsiteX1" fmla="*/ 9180 w 9638"/>
              <a:gd name="connsiteY1" fmla="*/ 9543 h 9736"/>
              <a:gd name="connsiteX2" fmla="*/ 8693 w 9638"/>
              <a:gd name="connsiteY2" fmla="*/ 9563 h 9736"/>
              <a:gd name="connsiteX3" fmla="*/ 8138 w 9638"/>
              <a:gd name="connsiteY3" fmla="*/ 9696 h 9736"/>
              <a:gd name="connsiteX4" fmla="*/ 7675 w 9638"/>
              <a:gd name="connsiteY4" fmla="*/ 9700 h 9736"/>
              <a:gd name="connsiteX5" fmla="*/ 6993 w 9638"/>
              <a:gd name="connsiteY5" fmla="*/ 9468 h 9736"/>
              <a:gd name="connsiteX6" fmla="*/ 6189 w 9638"/>
              <a:gd name="connsiteY6" fmla="*/ 9456 h 9736"/>
              <a:gd name="connsiteX7" fmla="*/ 5059 w 9638"/>
              <a:gd name="connsiteY7" fmla="*/ 9279 h 9736"/>
              <a:gd name="connsiteX8" fmla="*/ 3786 w 9638"/>
              <a:gd name="connsiteY8" fmla="*/ 8946 h 9736"/>
              <a:gd name="connsiteX9" fmla="*/ 2640 w 9638"/>
              <a:gd name="connsiteY9" fmla="*/ 8540 h 9736"/>
              <a:gd name="connsiteX10" fmla="*/ 1559 w 9638"/>
              <a:gd name="connsiteY10" fmla="*/ 8099 h 9736"/>
              <a:gd name="connsiteX11" fmla="*/ 810 w 9638"/>
              <a:gd name="connsiteY11" fmla="*/ 7501 h 9736"/>
              <a:gd name="connsiteX12" fmla="*/ 176 w 9638"/>
              <a:gd name="connsiteY12" fmla="*/ 6619 h 9736"/>
              <a:gd name="connsiteX13" fmla="*/ 0 w 9638"/>
              <a:gd name="connsiteY13" fmla="*/ 5709 h 9736"/>
              <a:gd name="connsiteX14" fmla="*/ 176 w 9638"/>
              <a:gd name="connsiteY14" fmla="*/ 4726 h 9736"/>
              <a:gd name="connsiteX15" fmla="*/ 892 w 9638"/>
              <a:gd name="connsiteY15" fmla="*/ 3326 h 9736"/>
              <a:gd name="connsiteX16" fmla="*/ 2181 w 9638"/>
              <a:gd name="connsiteY16" fmla="*/ 2034 h 9736"/>
              <a:gd name="connsiteX17" fmla="*/ 4281 w 9638"/>
              <a:gd name="connsiteY17" fmla="*/ 807 h 9736"/>
              <a:gd name="connsiteX18" fmla="*/ 6783 w 9638"/>
              <a:gd name="connsiteY18" fmla="*/ 0 h 9736"/>
              <a:gd name="connsiteX0" fmla="*/ 10000 w 10000"/>
              <a:gd name="connsiteY0" fmla="*/ 8883 h 9171"/>
              <a:gd name="connsiteX1" fmla="*/ 9525 w 10000"/>
              <a:gd name="connsiteY1" fmla="*/ 8973 h 9171"/>
              <a:gd name="connsiteX2" fmla="*/ 9020 w 10000"/>
              <a:gd name="connsiteY2" fmla="*/ 8993 h 9171"/>
              <a:gd name="connsiteX3" fmla="*/ 8444 w 10000"/>
              <a:gd name="connsiteY3" fmla="*/ 9130 h 9171"/>
              <a:gd name="connsiteX4" fmla="*/ 7963 w 10000"/>
              <a:gd name="connsiteY4" fmla="*/ 9134 h 9171"/>
              <a:gd name="connsiteX5" fmla="*/ 7256 w 10000"/>
              <a:gd name="connsiteY5" fmla="*/ 8896 h 9171"/>
              <a:gd name="connsiteX6" fmla="*/ 6421 w 10000"/>
              <a:gd name="connsiteY6" fmla="*/ 8883 h 9171"/>
              <a:gd name="connsiteX7" fmla="*/ 5249 w 10000"/>
              <a:gd name="connsiteY7" fmla="*/ 8702 h 9171"/>
              <a:gd name="connsiteX8" fmla="*/ 3928 w 10000"/>
              <a:gd name="connsiteY8" fmla="*/ 8360 h 9171"/>
              <a:gd name="connsiteX9" fmla="*/ 2739 w 10000"/>
              <a:gd name="connsiteY9" fmla="*/ 7943 h 9171"/>
              <a:gd name="connsiteX10" fmla="*/ 1618 w 10000"/>
              <a:gd name="connsiteY10" fmla="*/ 7490 h 9171"/>
              <a:gd name="connsiteX11" fmla="*/ 840 w 10000"/>
              <a:gd name="connsiteY11" fmla="*/ 6875 h 9171"/>
              <a:gd name="connsiteX12" fmla="*/ 183 w 10000"/>
              <a:gd name="connsiteY12" fmla="*/ 5969 h 9171"/>
              <a:gd name="connsiteX13" fmla="*/ 0 w 10000"/>
              <a:gd name="connsiteY13" fmla="*/ 5035 h 9171"/>
              <a:gd name="connsiteX14" fmla="*/ 183 w 10000"/>
              <a:gd name="connsiteY14" fmla="*/ 4025 h 9171"/>
              <a:gd name="connsiteX15" fmla="*/ 926 w 10000"/>
              <a:gd name="connsiteY15" fmla="*/ 2587 h 9171"/>
              <a:gd name="connsiteX16" fmla="*/ 2263 w 10000"/>
              <a:gd name="connsiteY16" fmla="*/ 1260 h 9171"/>
              <a:gd name="connsiteX17" fmla="*/ 4442 w 10000"/>
              <a:gd name="connsiteY17" fmla="*/ 0 h 9171"/>
              <a:gd name="connsiteX0" fmla="*/ 10000 w 10000"/>
              <a:gd name="connsiteY0" fmla="*/ 8312 h 8626"/>
              <a:gd name="connsiteX1" fmla="*/ 9525 w 10000"/>
              <a:gd name="connsiteY1" fmla="*/ 8410 h 8626"/>
              <a:gd name="connsiteX2" fmla="*/ 9020 w 10000"/>
              <a:gd name="connsiteY2" fmla="*/ 8432 h 8626"/>
              <a:gd name="connsiteX3" fmla="*/ 8444 w 10000"/>
              <a:gd name="connsiteY3" fmla="*/ 8581 h 8626"/>
              <a:gd name="connsiteX4" fmla="*/ 7963 w 10000"/>
              <a:gd name="connsiteY4" fmla="*/ 8586 h 8626"/>
              <a:gd name="connsiteX5" fmla="*/ 7256 w 10000"/>
              <a:gd name="connsiteY5" fmla="*/ 8326 h 8626"/>
              <a:gd name="connsiteX6" fmla="*/ 6421 w 10000"/>
              <a:gd name="connsiteY6" fmla="*/ 8312 h 8626"/>
              <a:gd name="connsiteX7" fmla="*/ 5249 w 10000"/>
              <a:gd name="connsiteY7" fmla="*/ 8115 h 8626"/>
              <a:gd name="connsiteX8" fmla="*/ 3928 w 10000"/>
              <a:gd name="connsiteY8" fmla="*/ 7742 h 8626"/>
              <a:gd name="connsiteX9" fmla="*/ 2739 w 10000"/>
              <a:gd name="connsiteY9" fmla="*/ 7287 h 8626"/>
              <a:gd name="connsiteX10" fmla="*/ 1618 w 10000"/>
              <a:gd name="connsiteY10" fmla="*/ 6793 h 8626"/>
              <a:gd name="connsiteX11" fmla="*/ 840 w 10000"/>
              <a:gd name="connsiteY11" fmla="*/ 6122 h 8626"/>
              <a:gd name="connsiteX12" fmla="*/ 183 w 10000"/>
              <a:gd name="connsiteY12" fmla="*/ 5135 h 8626"/>
              <a:gd name="connsiteX13" fmla="*/ 0 w 10000"/>
              <a:gd name="connsiteY13" fmla="*/ 4116 h 8626"/>
              <a:gd name="connsiteX14" fmla="*/ 183 w 10000"/>
              <a:gd name="connsiteY14" fmla="*/ 3015 h 8626"/>
              <a:gd name="connsiteX15" fmla="*/ 926 w 10000"/>
              <a:gd name="connsiteY15" fmla="*/ 1447 h 8626"/>
              <a:gd name="connsiteX16" fmla="*/ 2263 w 10000"/>
              <a:gd name="connsiteY16" fmla="*/ 0 h 8626"/>
              <a:gd name="connsiteX0" fmla="*/ 10000 w 10000"/>
              <a:gd name="connsiteY0" fmla="*/ 7959 h 8323"/>
              <a:gd name="connsiteX1" fmla="*/ 9525 w 10000"/>
              <a:gd name="connsiteY1" fmla="*/ 8073 h 8323"/>
              <a:gd name="connsiteX2" fmla="*/ 9020 w 10000"/>
              <a:gd name="connsiteY2" fmla="*/ 8098 h 8323"/>
              <a:gd name="connsiteX3" fmla="*/ 8444 w 10000"/>
              <a:gd name="connsiteY3" fmla="*/ 8271 h 8323"/>
              <a:gd name="connsiteX4" fmla="*/ 7963 w 10000"/>
              <a:gd name="connsiteY4" fmla="*/ 8277 h 8323"/>
              <a:gd name="connsiteX5" fmla="*/ 7256 w 10000"/>
              <a:gd name="connsiteY5" fmla="*/ 7975 h 8323"/>
              <a:gd name="connsiteX6" fmla="*/ 6421 w 10000"/>
              <a:gd name="connsiteY6" fmla="*/ 7959 h 8323"/>
              <a:gd name="connsiteX7" fmla="*/ 5249 w 10000"/>
              <a:gd name="connsiteY7" fmla="*/ 7731 h 8323"/>
              <a:gd name="connsiteX8" fmla="*/ 3928 w 10000"/>
              <a:gd name="connsiteY8" fmla="*/ 7298 h 8323"/>
              <a:gd name="connsiteX9" fmla="*/ 2739 w 10000"/>
              <a:gd name="connsiteY9" fmla="*/ 6771 h 8323"/>
              <a:gd name="connsiteX10" fmla="*/ 1618 w 10000"/>
              <a:gd name="connsiteY10" fmla="*/ 6198 h 8323"/>
              <a:gd name="connsiteX11" fmla="*/ 840 w 10000"/>
              <a:gd name="connsiteY11" fmla="*/ 5420 h 8323"/>
              <a:gd name="connsiteX12" fmla="*/ 183 w 10000"/>
              <a:gd name="connsiteY12" fmla="*/ 4276 h 8323"/>
              <a:gd name="connsiteX13" fmla="*/ 0 w 10000"/>
              <a:gd name="connsiteY13" fmla="*/ 3095 h 8323"/>
              <a:gd name="connsiteX14" fmla="*/ 183 w 10000"/>
              <a:gd name="connsiteY14" fmla="*/ 1818 h 8323"/>
              <a:gd name="connsiteX15" fmla="*/ 926 w 10000"/>
              <a:gd name="connsiteY15" fmla="*/ 0 h 8323"/>
              <a:gd name="connsiteX0" fmla="*/ 10000 w 10000"/>
              <a:gd name="connsiteY0" fmla="*/ 7379 h 7816"/>
              <a:gd name="connsiteX1" fmla="*/ 9525 w 10000"/>
              <a:gd name="connsiteY1" fmla="*/ 7516 h 7816"/>
              <a:gd name="connsiteX2" fmla="*/ 9020 w 10000"/>
              <a:gd name="connsiteY2" fmla="*/ 7546 h 7816"/>
              <a:gd name="connsiteX3" fmla="*/ 8444 w 10000"/>
              <a:gd name="connsiteY3" fmla="*/ 7754 h 7816"/>
              <a:gd name="connsiteX4" fmla="*/ 7963 w 10000"/>
              <a:gd name="connsiteY4" fmla="*/ 7761 h 7816"/>
              <a:gd name="connsiteX5" fmla="*/ 7256 w 10000"/>
              <a:gd name="connsiteY5" fmla="*/ 7398 h 7816"/>
              <a:gd name="connsiteX6" fmla="*/ 6421 w 10000"/>
              <a:gd name="connsiteY6" fmla="*/ 7379 h 7816"/>
              <a:gd name="connsiteX7" fmla="*/ 5249 w 10000"/>
              <a:gd name="connsiteY7" fmla="*/ 7105 h 7816"/>
              <a:gd name="connsiteX8" fmla="*/ 3928 w 10000"/>
              <a:gd name="connsiteY8" fmla="*/ 6584 h 7816"/>
              <a:gd name="connsiteX9" fmla="*/ 2739 w 10000"/>
              <a:gd name="connsiteY9" fmla="*/ 5951 h 7816"/>
              <a:gd name="connsiteX10" fmla="*/ 1618 w 10000"/>
              <a:gd name="connsiteY10" fmla="*/ 5263 h 7816"/>
              <a:gd name="connsiteX11" fmla="*/ 840 w 10000"/>
              <a:gd name="connsiteY11" fmla="*/ 4328 h 7816"/>
              <a:gd name="connsiteX12" fmla="*/ 183 w 10000"/>
              <a:gd name="connsiteY12" fmla="*/ 2954 h 7816"/>
              <a:gd name="connsiteX13" fmla="*/ 0 w 10000"/>
              <a:gd name="connsiteY13" fmla="*/ 1535 h 7816"/>
              <a:gd name="connsiteX14" fmla="*/ 183 w 10000"/>
              <a:gd name="connsiteY14" fmla="*/ 0 h 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7816">
                <a:moveTo>
                  <a:pt x="10000" y="7379"/>
                </a:moveTo>
                <a:cubicBezTo>
                  <a:pt x="9925" y="7405"/>
                  <a:pt x="9691" y="7490"/>
                  <a:pt x="9525" y="7516"/>
                </a:cubicBezTo>
                <a:cubicBezTo>
                  <a:pt x="9364" y="7540"/>
                  <a:pt x="9194" y="7510"/>
                  <a:pt x="9020" y="7546"/>
                </a:cubicBezTo>
                <a:cubicBezTo>
                  <a:pt x="8841" y="7583"/>
                  <a:pt x="8618" y="7716"/>
                  <a:pt x="8444" y="7754"/>
                </a:cubicBezTo>
                <a:cubicBezTo>
                  <a:pt x="8267" y="7792"/>
                  <a:pt x="8164" y="7816"/>
                  <a:pt x="7963" y="7761"/>
                </a:cubicBezTo>
                <a:cubicBezTo>
                  <a:pt x="7766" y="7703"/>
                  <a:pt x="7510" y="7459"/>
                  <a:pt x="7256" y="7398"/>
                </a:cubicBezTo>
                <a:cubicBezTo>
                  <a:pt x="7000" y="7335"/>
                  <a:pt x="6756" y="7428"/>
                  <a:pt x="6421" y="7379"/>
                </a:cubicBezTo>
                <a:cubicBezTo>
                  <a:pt x="6089" y="7328"/>
                  <a:pt x="5665" y="7233"/>
                  <a:pt x="5249" y="7105"/>
                </a:cubicBezTo>
                <a:cubicBezTo>
                  <a:pt x="4832" y="6970"/>
                  <a:pt x="4342" y="6777"/>
                  <a:pt x="3928" y="6584"/>
                </a:cubicBezTo>
                <a:cubicBezTo>
                  <a:pt x="3509" y="6390"/>
                  <a:pt x="3116" y="6170"/>
                  <a:pt x="2739" y="5951"/>
                </a:cubicBezTo>
                <a:cubicBezTo>
                  <a:pt x="2354" y="5734"/>
                  <a:pt x="1941" y="5532"/>
                  <a:pt x="1618" y="5263"/>
                </a:cubicBezTo>
                <a:cubicBezTo>
                  <a:pt x="1301" y="4994"/>
                  <a:pt x="1081" y="4711"/>
                  <a:pt x="840" y="4328"/>
                </a:cubicBezTo>
                <a:cubicBezTo>
                  <a:pt x="600" y="3950"/>
                  <a:pt x="325" y="3417"/>
                  <a:pt x="183" y="2954"/>
                </a:cubicBezTo>
                <a:cubicBezTo>
                  <a:pt x="42" y="2491"/>
                  <a:pt x="0" y="2026"/>
                  <a:pt x="0" y="1535"/>
                </a:cubicBezTo>
                <a:cubicBezTo>
                  <a:pt x="0" y="1040"/>
                  <a:pt x="29" y="620"/>
                  <a:pt x="183" y="0"/>
                </a:cubicBezTo>
              </a:path>
            </a:pathLst>
          </a:custGeom>
          <a:noFill/>
          <a:ln w="28575" cap="flat" cmpd="sng">
            <a:solidFill>
              <a:schemeClr val="tx1"/>
            </a:solidFill>
            <a:prstDash val="solid"/>
            <a:round/>
            <a:headEnd type="none" w="sm" len="sm"/>
            <a:tailEnd type="none" w="sm" len="sm"/>
          </a:ln>
        </p:spPr>
        <p:txBody>
          <a:bodyPr/>
          <a:lstStyle/>
          <a:p>
            <a:endParaRPr lang="el-GR"/>
          </a:p>
        </p:txBody>
      </p:sp>
      <p:sp>
        <p:nvSpPr>
          <p:cNvPr id="8" name="Freeform 21"/>
          <p:cNvSpPr>
            <a:spLocks/>
          </p:cNvSpPr>
          <p:nvPr/>
        </p:nvSpPr>
        <p:spPr bwMode="auto">
          <a:xfrm rot="21326996">
            <a:off x="5257949" y="3317999"/>
            <a:ext cx="160531" cy="587203"/>
          </a:xfrm>
          <a:custGeom>
            <a:avLst/>
            <a:gdLst>
              <a:gd name="T0" fmla="*/ 42 w 87"/>
              <a:gd name="T1" fmla="*/ 250 h 259"/>
              <a:gd name="T2" fmla="*/ 56 w 87"/>
              <a:gd name="T3" fmla="*/ 168 h 259"/>
              <a:gd name="T4" fmla="*/ 80 w 87"/>
              <a:gd name="T5" fmla="*/ 94 h 259"/>
              <a:gd name="T6" fmla="*/ 85 w 87"/>
              <a:gd name="T7" fmla="*/ 38 h 259"/>
              <a:gd name="T8" fmla="*/ 68 w 87"/>
              <a:gd name="T9" fmla="*/ 5 h 259"/>
              <a:gd name="T10" fmla="*/ 35 w 87"/>
              <a:gd name="T11" fmla="*/ 7 h 259"/>
              <a:gd name="T12" fmla="*/ 13 w 87"/>
              <a:gd name="T13" fmla="*/ 31 h 259"/>
              <a:gd name="T14" fmla="*/ 1 w 87"/>
              <a:gd name="T15" fmla="*/ 106 h 259"/>
              <a:gd name="T16" fmla="*/ 18 w 87"/>
              <a:gd name="T17" fmla="*/ 185 h 259"/>
              <a:gd name="T18" fmla="*/ 35 w 87"/>
              <a:gd name="T19" fmla="*/ 221 h 259"/>
              <a:gd name="T20" fmla="*/ 42 w 87"/>
              <a:gd name="T21" fmla="*/ 250 h 2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259"/>
              <a:gd name="T35" fmla="*/ 87 w 87"/>
              <a:gd name="T36" fmla="*/ 259 h 2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259">
                <a:moveTo>
                  <a:pt x="42" y="250"/>
                </a:moveTo>
                <a:cubicBezTo>
                  <a:pt x="45" y="241"/>
                  <a:pt x="50" y="194"/>
                  <a:pt x="56" y="168"/>
                </a:cubicBezTo>
                <a:cubicBezTo>
                  <a:pt x="62" y="142"/>
                  <a:pt x="75" y="116"/>
                  <a:pt x="80" y="94"/>
                </a:cubicBezTo>
                <a:cubicBezTo>
                  <a:pt x="85" y="72"/>
                  <a:pt x="87" y="53"/>
                  <a:pt x="85" y="38"/>
                </a:cubicBezTo>
                <a:cubicBezTo>
                  <a:pt x="83" y="23"/>
                  <a:pt x="76" y="10"/>
                  <a:pt x="68" y="5"/>
                </a:cubicBezTo>
                <a:cubicBezTo>
                  <a:pt x="60" y="0"/>
                  <a:pt x="44" y="3"/>
                  <a:pt x="35" y="7"/>
                </a:cubicBezTo>
                <a:cubicBezTo>
                  <a:pt x="26" y="11"/>
                  <a:pt x="19" y="15"/>
                  <a:pt x="13" y="31"/>
                </a:cubicBezTo>
                <a:cubicBezTo>
                  <a:pt x="7" y="47"/>
                  <a:pt x="0" y="80"/>
                  <a:pt x="1" y="106"/>
                </a:cubicBezTo>
                <a:cubicBezTo>
                  <a:pt x="2" y="132"/>
                  <a:pt x="12" y="166"/>
                  <a:pt x="18" y="185"/>
                </a:cubicBezTo>
                <a:cubicBezTo>
                  <a:pt x="24" y="204"/>
                  <a:pt x="31" y="211"/>
                  <a:pt x="35" y="221"/>
                </a:cubicBezTo>
                <a:cubicBezTo>
                  <a:pt x="39" y="231"/>
                  <a:pt x="39" y="259"/>
                  <a:pt x="42" y="250"/>
                </a:cubicBezTo>
                <a:close/>
              </a:path>
            </a:pathLst>
          </a:custGeom>
          <a:noFill/>
          <a:ln w="28575" cap="flat" cmpd="sng">
            <a:solidFill>
              <a:schemeClr val="tx1"/>
            </a:solidFill>
            <a:prstDash val="solid"/>
            <a:round/>
            <a:headEnd type="none" w="sm" len="sm"/>
            <a:tailEnd type="none" w="sm" len="sm"/>
          </a:ln>
        </p:spPr>
        <p:txBody>
          <a:bodyPr/>
          <a:lstStyle/>
          <a:p>
            <a:endParaRPr lang="el-GR"/>
          </a:p>
        </p:txBody>
      </p:sp>
      <p:sp>
        <p:nvSpPr>
          <p:cNvPr id="9" name="Freeform 22"/>
          <p:cNvSpPr>
            <a:spLocks/>
          </p:cNvSpPr>
          <p:nvPr/>
        </p:nvSpPr>
        <p:spPr bwMode="auto">
          <a:xfrm rot="21326996">
            <a:off x="6078300" y="3003661"/>
            <a:ext cx="202549" cy="631848"/>
          </a:xfrm>
          <a:custGeom>
            <a:avLst/>
            <a:gdLst>
              <a:gd name="T0" fmla="*/ 130 w 130"/>
              <a:gd name="T1" fmla="*/ 202 h 262"/>
              <a:gd name="T2" fmla="*/ 108 w 130"/>
              <a:gd name="T3" fmla="*/ 248 h 262"/>
              <a:gd name="T4" fmla="*/ 53 w 130"/>
              <a:gd name="T5" fmla="*/ 248 h 262"/>
              <a:gd name="T6" fmla="*/ 7 w 130"/>
              <a:gd name="T7" fmla="*/ 161 h 262"/>
              <a:gd name="T8" fmla="*/ 12 w 130"/>
              <a:gd name="T9" fmla="*/ 0 h 262"/>
              <a:gd name="T10" fmla="*/ 0 60000 65536"/>
              <a:gd name="T11" fmla="*/ 0 60000 65536"/>
              <a:gd name="T12" fmla="*/ 0 60000 65536"/>
              <a:gd name="T13" fmla="*/ 0 60000 65536"/>
              <a:gd name="T14" fmla="*/ 0 60000 65536"/>
              <a:gd name="T15" fmla="*/ 0 w 130"/>
              <a:gd name="T16" fmla="*/ 0 h 262"/>
              <a:gd name="T17" fmla="*/ 130 w 130"/>
              <a:gd name="T18" fmla="*/ 262 h 262"/>
              <a:gd name="connsiteX0" fmla="*/ 9957 w 9957"/>
              <a:gd name="connsiteY0" fmla="*/ 7710 h 11153"/>
              <a:gd name="connsiteX1" fmla="*/ 8265 w 9957"/>
              <a:gd name="connsiteY1" fmla="*/ 9466 h 11153"/>
              <a:gd name="connsiteX2" fmla="*/ 3849 w 9957"/>
              <a:gd name="connsiteY2" fmla="*/ 10619 h 11153"/>
              <a:gd name="connsiteX3" fmla="*/ 495 w 9957"/>
              <a:gd name="connsiteY3" fmla="*/ 6145 h 11153"/>
              <a:gd name="connsiteX4" fmla="*/ 880 w 9957"/>
              <a:gd name="connsiteY4" fmla="*/ 0 h 11153"/>
              <a:gd name="connsiteX0" fmla="*/ 10000 w 10000"/>
              <a:gd name="connsiteY0" fmla="*/ 6913 h 9755"/>
              <a:gd name="connsiteX1" fmla="*/ 3866 w 10000"/>
              <a:gd name="connsiteY1" fmla="*/ 9521 h 9755"/>
              <a:gd name="connsiteX2" fmla="*/ 497 w 10000"/>
              <a:gd name="connsiteY2" fmla="*/ 5510 h 9755"/>
              <a:gd name="connsiteX3" fmla="*/ 884 w 10000"/>
              <a:gd name="connsiteY3" fmla="*/ 0 h 9755"/>
              <a:gd name="connsiteX0" fmla="*/ 10006 w 10006"/>
              <a:gd name="connsiteY0" fmla="*/ 7087 h 10825"/>
              <a:gd name="connsiteX1" fmla="*/ 3909 w 10006"/>
              <a:gd name="connsiteY1" fmla="*/ 10585 h 10825"/>
              <a:gd name="connsiteX2" fmla="*/ 503 w 10006"/>
              <a:gd name="connsiteY2" fmla="*/ 5648 h 10825"/>
              <a:gd name="connsiteX3" fmla="*/ 890 w 10006"/>
              <a:gd name="connsiteY3" fmla="*/ 0 h 10825"/>
              <a:gd name="connsiteX0" fmla="*/ 10006 w 10006"/>
              <a:gd name="connsiteY0" fmla="*/ 7087 h 10946"/>
              <a:gd name="connsiteX1" fmla="*/ 3909 w 10006"/>
              <a:gd name="connsiteY1" fmla="*/ 10585 h 10946"/>
              <a:gd name="connsiteX2" fmla="*/ 503 w 10006"/>
              <a:gd name="connsiteY2" fmla="*/ 5648 h 10946"/>
              <a:gd name="connsiteX3" fmla="*/ 890 w 10006"/>
              <a:gd name="connsiteY3" fmla="*/ 0 h 10946"/>
              <a:gd name="connsiteX0" fmla="*/ 9857 w 9857"/>
              <a:gd name="connsiteY0" fmla="*/ 10104 h 13963"/>
              <a:gd name="connsiteX1" fmla="*/ 3760 w 9857"/>
              <a:gd name="connsiteY1" fmla="*/ 13602 h 13963"/>
              <a:gd name="connsiteX2" fmla="*/ 354 w 9857"/>
              <a:gd name="connsiteY2" fmla="*/ 8665 h 13963"/>
              <a:gd name="connsiteX3" fmla="*/ 1633 w 9857"/>
              <a:gd name="connsiteY3" fmla="*/ 0 h 13963"/>
            </a:gdLst>
            <a:ahLst/>
            <a:cxnLst>
              <a:cxn ang="0">
                <a:pos x="connsiteX0" y="connsiteY0"/>
              </a:cxn>
              <a:cxn ang="0">
                <a:pos x="connsiteX1" y="connsiteY1"/>
              </a:cxn>
              <a:cxn ang="0">
                <a:pos x="connsiteX2" y="connsiteY2"/>
              </a:cxn>
              <a:cxn ang="0">
                <a:pos x="connsiteX3" y="connsiteY3"/>
              </a:cxn>
            </a:cxnLst>
            <a:rect l="l" t="t" r="r" b="b"/>
            <a:pathLst>
              <a:path w="9857" h="13963">
                <a:moveTo>
                  <a:pt x="9857" y="10104"/>
                </a:moveTo>
                <a:cubicBezTo>
                  <a:pt x="8579" y="10660"/>
                  <a:pt x="6412" y="13963"/>
                  <a:pt x="3760" y="13602"/>
                </a:cubicBezTo>
                <a:cubicBezTo>
                  <a:pt x="1108" y="13241"/>
                  <a:pt x="709" y="10932"/>
                  <a:pt x="354" y="8665"/>
                </a:cubicBezTo>
                <a:cubicBezTo>
                  <a:pt x="0" y="6398"/>
                  <a:pt x="1170" y="2105"/>
                  <a:pt x="1633" y="0"/>
                </a:cubicBezTo>
              </a:path>
            </a:pathLst>
          </a:custGeom>
          <a:noFill/>
          <a:ln w="28575" cap="flat" cmpd="sng">
            <a:solidFill>
              <a:schemeClr val="tx1"/>
            </a:solidFill>
            <a:prstDash val="solid"/>
            <a:round/>
            <a:headEnd type="none" w="sm" len="sm"/>
            <a:tailEnd type="none" w="sm" len="sm"/>
          </a:ln>
        </p:spPr>
        <p:txBody>
          <a:bodyPr/>
          <a:lstStyle/>
          <a:p>
            <a:endParaRPr lang="el-GR"/>
          </a:p>
        </p:txBody>
      </p:sp>
      <p:sp>
        <p:nvSpPr>
          <p:cNvPr id="10" name="Freeform 9"/>
          <p:cNvSpPr/>
          <p:nvPr/>
        </p:nvSpPr>
        <p:spPr>
          <a:xfrm rot="21326996">
            <a:off x="6519876" y="2049240"/>
            <a:ext cx="520673" cy="2531890"/>
          </a:xfrm>
          <a:custGeom>
            <a:avLst/>
            <a:gdLst>
              <a:gd name="connsiteX0" fmla="*/ 198408 w 552091"/>
              <a:gd name="connsiteY0" fmla="*/ 0 h 2329132"/>
              <a:gd name="connsiteX1" fmla="*/ 172529 w 552091"/>
              <a:gd name="connsiteY1" fmla="*/ 439947 h 2329132"/>
              <a:gd name="connsiteX2" fmla="*/ 69012 w 552091"/>
              <a:gd name="connsiteY2" fmla="*/ 698740 h 2329132"/>
              <a:gd name="connsiteX3" fmla="*/ 336431 w 552091"/>
              <a:gd name="connsiteY3" fmla="*/ 1199072 h 2329132"/>
              <a:gd name="connsiteX4" fmla="*/ 552091 w 552091"/>
              <a:gd name="connsiteY4" fmla="*/ 1716657 h 2329132"/>
              <a:gd name="connsiteX5" fmla="*/ 345057 w 552091"/>
              <a:gd name="connsiteY5" fmla="*/ 1837427 h 2329132"/>
              <a:gd name="connsiteX6" fmla="*/ 103517 w 552091"/>
              <a:gd name="connsiteY6" fmla="*/ 1846053 h 2329132"/>
              <a:gd name="connsiteX7" fmla="*/ 43133 w 552091"/>
              <a:gd name="connsiteY7" fmla="*/ 2044461 h 2329132"/>
              <a:gd name="connsiteX8" fmla="*/ 172529 w 552091"/>
              <a:gd name="connsiteY8" fmla="*/ 2234242 h 2329132"/>
              <a:gd name="connsiteX9" fmla="*/ 0 w 552091"/>
              <a:gd name="connsiteY9" fmla="*/ 2329132 h 2329132"/>
              <a:gd name="connsiteX0" fmla="*/ 198408 w 552091"/>
              <a:gd name="connsiteY0" fmla="*/ 0 h 2329132"/>
              <a:gd name="connsiteX1" fmla="*/ 172529 w 552091"/>
              <a:gd name="connsiteY1" fmla="*/ 439947 h 2329132"/>
              <a:gd name="connsiteX2" fmla="*/ 69012 w 552091"/>
              <a:gd name="connsiteY2" fmla="*/ 698740 h 2329132"/>
              <a:gd name="connsiteX3" fmla="*/ 336431 w 552091"/>
              <a:gd name="connsiteY3" fmla="*/ 1199072 h 2329132"/>
              <a:gd name="connsiteX4" fmla="*/ 552091 w 552091"/>
              <a:gd name="connsiteY4" fmla="*/ 1716657 h 2329132"/>
              <a:gd name="connsiteX5" fmla="*/ 345057 w 552091"/>
              <a:gd name="connsiteY5" fmla="*/ 1837427 h 2329132"/>
              <a:gd name="connsiteX6" fmla="*/ 103517 w 552091"/>
              <a:gd name="connsiteY6" fmla="*/ 1846053 h 2329132"/>
              <a:gd name="connsiteX7" fmla="*/ 43133 w 552091"/>
              <a:gd name="connsiteY7" fmla="*/ 2044461 h 2329132"/>
              <a:gd name="connsiteX8" fmla="*/ 172529 w 552091"/>
              <a:gd name="connsiteY8" fmla="*/ 2234242 h 2329132"/>
              <a:gd name="connsiteX9" fmla="*/ 0 w 552091"/>
              <a:gd name="connsiteY9" fmla="*/ 2329132 h 2329132"/>
              <a:gd name="connsiteX0" fmla="*/ 198408 w 552091"/>
              <a:gd name="connsiteY0" fmla="*/ 0 h 2329132"/>
              <a:gd name="connsiteX1" fmla="*/ 172529 w 552091"/>
              <a:gd name="connsiteY1" fmla="*/ 439947 h 2329132"/>
              <a:gd name="connsiteX2" fmla="*/ 69012 w 552091"/>
              <a:gd name="connsiteY2" fmla="*/ 698740 h 2329132"/>
              <a:gd name="connsiteX3" fmla="*/ 336431 w 552091"/>
              <a:gd name="connsiteY3" fmla="*/ 1199072 h 2329132"/>
              <a:gd name="connsiteX4" fmla="*/ 552091 w 552091"/>
              <a:gd name="connsiteY4" fmla="*/ 1716657 h 2329132"/>
              <a:gd name="connsiteX5" fmla="*/ 345057 w 552091"/>
              <a:gd name="connsiteY5" fmla="*/ 1837427 h 2329132"/>
              <a:gd name="connsiteX6" fmla="*/ 103517 w 552091"/>
              <a:gd name="connsiteY6" fmla="*/ 1846053 h 2329132"/>
              <a:gd name="connsiteX7" fmla="*/ 43133 w 552091"/>
              <a:gd name="connsiteY7" fmla="*/ 2044461 h 2329132"/>
              <a:gd name="connsiteX8" fmla="*/ 172529 w 552091"/>
              <a:gd name="connsiteY8" fmla="*/ 2234242 h 2329132"/>
              <a:gd name="connsiteX9" fmla="*/ 0 w 552091"/>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11469 w 561481"/>
              <a:gd name="connsiteY6" fmla="*/ 1846053 h 2352986"/>
              <a:gd name="connsiteX7" fmla="*/ 51085 w 561481"/>
              <a:gd name="connsiteY7" fmla="*/ 2044461 h 2352986"/>
              <a:gd name="connsiteX8" fmla="*/ 180481 w 561481"/>
              <a:gd name="connsiteY8" fmla="*/ 2234242 h 2352986"/>
              <a:gd name="connsiteX9" fmla="*/ 0 w 561481"/>
              <a:gd name="connsiteY9" fmla="*/ 2352986 h 2352986"/>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11469 w 561481"/>
              <a:gd name="connsiteY6" fmla="*/ 1846053 h 2352986"/>
              <a:gd name="connsiteX7" fmla="*/ 51085 w 561481"/>
              <a:gd name="connsiteY7" fmla="*/ 2044461 h 2352986"/>
              <a:gd name="connsiteX8" fmla="*/ 152651 w 561481"/>
              <a:gd name="connsiteY8" fmla="*/ 2210388 h 2352986"/>
              <a:gd name="connsiteX9" fmla="*/ 0 w 561481"/>
              <a:gd name="connsiteY9" fmla="*/ 2352986 h 2352986"/>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11469 w 561481"/>
              <a:gd name="connsiteY6" fmla="*/ 1846053 h 2352986"/>
              <a:gd name="connsiteX7" fmla="*/ 51085 w 561481"/>
              <a:gd name="connsiteY7" fmla="*/ 2044461 h 2352986"/>
              <a:gd name="connsiteX8" fmla="*/ 152651 w 561481"/>
              <a:gd name="connsiteY8" fmla="*/ 2210388 h 2352986"/>
              <a:gd name="connsiteX9" fmla="*/ 0 w 561481"/>
              <a:gd name="connsiteY9" fmla="*/ 2352986 h 2352986"/>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11469 w 561481"/>
              <a:gd name="connsiteY6" fmla="*/ 1846053 h 2352986"/>
              <a:gd name="connsiteX7" fmla="*/ 78915 w 561481"/>
              <a:gd name="connsiteY7" fmla="*/ 2044461 h 2352986"/>
              <a:gd name="connsiteX8" fmla="*/ 152651 w 561481"/>
              <a:gd name="connsiteY8" fmla="*/ 2210388 h 2352986"/>
              <a:gd name="connsiteX9" fmla="*/ 0 w 561481"/>
              <a:gd name="connsiteY9" fmla="*/ 2352986 h 2352986"/>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35323 w 561481"/>
              <a:gd name="connsiteY6" fmla="*/ 1857980 h 2352986"/>
              <a:gd name="connsiteX7" fmla="*/ 78915 w 561481"/>
              <a:gd name="connsiteY7" fmla="*/ 2044461 h 2352986"/>
              <a:gd name="connsiteX8" fmla="*/ 152651 w 561481"/>
              <a:gd name="connsiteY8" fmla="*/ 2210388 h 2352986"/>
              <a:gd name="connsiteX9" fmla="*/ 0 w 561481"/>
              <a:gd name="connsiteY9" fmla="*/ 2352986 h 2352986"/>
              <a:gd name="connsiteX0" fmla="*/ 206360 w 594886"/>
              <a:gd name="connsiteY0" fmla="*/ 0 h 2352986"/>
              <a:gd name="connsiteX1" fmla="*/ 180481 w 594886"/>
              <a:gd name="connsiteY1" fmla="*/ 439947 h 2352986"/>
              <a:gd name="connsiteX2" fmla="*/ 76964 w 594886"/>
              <a:gd name="connsiteY2" fmla="*/ 698740 h 2352986"/>
              <a:gd name="connsiteX3" fmla="*/ 344383 w 594886"/>
              <a:gd name="connsiteY3" fmla="*/ 1199072 h 2352986"/>
              <a:gd name="connsiteX4" fmla="*/ 560043 w 594886"/>
              <a:gd name="connsiteY4" fmla="*/ 1716657 h 2352986"/>
              <a:gd name="connsiteX5" fmla="*/ 135323 w 594886"/>
              <a:gd name="connsiteY5" fmla="*/ 1857980 h 2352986"/>
              <a:gd name="connsiteX6" fmla="*/ 78915 w 594886"/>
              <a:gd name="connsiteY6" fmla="*/ 2044461 h 2352986"/>
              <a:gd name="connsiteX7" fmla="*/ 152651 w 594886"/>
              <a:gd name="connsiteY7" fmla="*/ 2210388 h 2352986"/>
              <a:gd name="connsiteX8" fmla="*/ 0 w 594886"/>
              <a:gd name="connsiteY8" fmla="*/ 2352986 h 2352986"/>
              <a:gd name="connsiteX0" fmla="*/ 206360 w 499470"/>
              <a:gd name="connsiteY0" fmla="*/ 0 h 2352986"/>
              <a:gd name="connsiteX1" fmla="*/ 180481 w 499470"/>
              <a:gd name="connsiteY1" fmla="*/ 439947 h 2352986"/>
              <a:gd name="connsiteX2" fmla="*/ 76964 w 499470"/>
              <a:gd name="connsiteY2" fmla="*/ 698740 h 2352986"/>
              <a:gd name="connsiteX3" fmla="*/ 344383 w 499470"/>
              <a:gd name="connsiteY3" fmla="*/ 1199072 h 2352986"/>
              <a:gd name="connsiteX4" fmla="*/ 464627 w 499470"/>
              <a:gd name="connsiteY4" fmla="*/ 1704730 h 2352986"/>
              <a:gd name="connsiteX5" fmla="*/ 135323 w 499470"/>
              <a:gd name="connsiteY5" fmla="*/ 1857980 h 2352986"/>
              <a:gd name="connsiteX6" fmla="*/ 78915 w 499470"/>
              <a:gd name="connsiteY6" fmla="*/ 2044461 h 2352986"/>
              <a:gd name="connsiteX7" fmla="*/ 152651 w 499470"/>
              <a:gd name="connsiteY7" fmla="*/ 2210388 h 2352986"/>
              <a:gd name="connsiteX8" fmla="*/ 0 w 499470"/>
              <a:gd name="connsiteY8" fmla="*/ 2352986 h 2352986"/>
              <a:gd name="connsiteX0" fmla="*/ 206360 w 499470"/>
              <a:gd name="connsiteY0" fmla="*/ 0 h 2352986"/>
              <a:gd name="connsiteX1" fmla="*/ 180481 w 499470"/>
              <a:gd name="connsiteY1" fmla="*/ 439947 h 2352986"/>
              <a:gd name="connsiteX2" fmla="*/ 96842 w 499470"/>
              <a:gd name="connsiteY2" fmla="*/ 754399 h 2352986"/>
              <a:gd name="connsiteX3" fmla="*/ 344383 w 499470"/>
              <a:gd name="connsiteY3" fmla="*/ 1199072 h 2352986"/>
              <a:gd name="connsiteX4" fmla="*/ 464627 w 499470"/>
              <a:gd name="connsiteY4" fmla="*/ 1704730 h 2352986"/>
              <a:gd name="connsiteX5" fmla="*/ 135323 w 499470"/>
              <a:gd name="connsiteY5" fmla="*/ 1857980 h 2352986"/>
              <a:gd name="connsiteX6" fmla="*/ 78915 w 499470"/>
              <a:gd name="connsiteY6" fmla="*/ 2044461 h 2352986"/>
              <a:gd name="connsiteX7" fmla="*/ 152651 w 499470"/>
              <a:gd name="connsiteY7" fmla="*/ 2210388 h 2352986"/>
              <a:gd name="connsiteX8" fmla="*/ 0 w 499470"/>
              <a:gd name="connsiteY8" fmla="*/ 2352986 h 2352986"/>
              <a:gd name="connsiteX0" fmla="*/ 206360 w 499470"/>
              <a:gd name="connsiteY0" fmla="*/ 0 h 2352986"/>
              <a:gd name="connsiteX1" fmla="*/ 180481 w 499470"/>
              <a:gd name="connsiteY1" fmla="*/ 439947 h 2352986"/>
              <a:gd name="connsiteX2" fmla="*/ 96842 w 499470"/>
              <a:gd name="connsiteY2" fmla="*/ 754399 h 2352986"/>
              <a:gd name="connsiteX3" fmla="*/ 344383 w 499470"/>
              <a:gd name="connsiteY3" fmla="*/ 1199072 h 2352986"/>
              <a:gd name="connsiteX4" fmla="*/ 464627 w 499470"/>
              <a:gd name="connsiteY4" fmla="*/ 1704730 h 2352986"/>
              <a:gd name="connsiteX5" fmla="*/ 135323 w 499470"/>
              <a:gd name="connsiteY5" fmla="*/ 1857980 h 2352986"/>
              <a:gd name="connsiteX6" fmla="*/ 78915 w 499470"/>
              <a:gd name="connsiteY6" fmla="*/ 2044461 h 2352986"/>
              <a:gd name="connsiteX7" fmla="*/ 152651 w 499470"/>
              <a:gd name="connsiteY7" fmla="*/ 2210388 h 2352986"/>
              <a:gd name="connsiteX8" fmla="*/ 0 w 499470"/>
              <a:gd name="connsiteY8" fmla="*/ 2352986 h 2352986"/>
              <a:gd name="connsiteX0" fmla="*/ 218287 w 499470"/>
              <a:gd name="connsiteY0" fmla="*/ 0 h 2531890"/>
              <a:gd name="connsiteX1" fmla="*/ 180481 w 499470"/>
              <a:gd name="connsiteY1" fmla="*/ 618851 h 2531890"/>
              <a:gd name="connsiteX2" fmla="*/ 96842 w 499470"/>
              <a:gd name="connsiteY2" fmla="*/ 933303 h 2531890"/>
              <a:gd name="connsiteX3" fmla="*/ 344383 w 499470"/>
              <a:gd name="connsiteY3" fmla="*/ 1377976 h 2531890"/>
              <a:gd name="connsiteX4" fmla="*/ 464627 w 499470"/>
              <a:gd name="connsiteY4" fmla="*/ 1883634 h 2531890"/>
              <a:gd name="connsiteX5" fmla="*/ 135323 w 499470"/>
              <a:gd name="connsiteY5" fmla="*/ 2036884 h 2531890"/>
              <a:gd name="connsiteX6" fmla="*/ 78915 w 499470"/>
              <a:gd name="connsiteY6" fmla="*/ 2223365 h 2531890"/>
              <a:gd name="connsiteX7" fmla="*/ 152651 w 499470"/>
              <a:gd name="connsiteY7" fmla="*/ 2389292 h 2531890"/>
              <a:gd name="connsiteX8" fmla="*/ 0 w 499470"/>
              <a:gd name="connsiteY8" fmla="*/ 2531890 h 2531890"/>
              <a:gd name="connsiteX0" fmla="*/ 218287 w 499470"/>
              <a:gd name="connsiteY0" fmla="*/ 0 h 2531890"/>
              <a:gd name="connsiteX1" fmla="*/ 180481 w 499470"/>
              <a:gd name="connsiteY1" fmla="*/ 618851 h 2531890"/>
              <a:gd name="connsiteX2" fmla="*/ 96842 w 499470"/>
              <a:gd name="connsiteY2" fmla="*/ 933303 h 2531890"/>
              <a:gd name="connsiteX3" fmla="*/ 344383 w 499470"/>
              <a:gd name="connsiteY3" fmla="*/ 1377976 h 2531890"/>
              <a:gd name="connsiteX4" fmla="*/ 464627 w 499470"/>
              <a:gd name="connsiteY4" fmla="*/ 1883634 h 2531890"/>
              <a:gd name="connsiteX5" fmla="*/ 135323 w 499470"/>
              <a:gd name="connsiteY5" fmla="*/ 2036884 h 2531890"/>
              <a:gd name="connsiteX6" fmla="*/ 78915 w 499470"/>
              <a:gd name="connsiteY6" fmla="*/ 2223365 h 2531890"/>
              <a:gd name="connsiteX7" fmla="*/ 152651 w 499470"/>
              <a:gd name="connsiteY7" fmla="*/ 2389292 h 2531890"/>
              <a:gd name="connsiteX8" fmla="*/ 0 w 499470"/>
              <a:gd name="connsiteY8" fmla="*/ 2531890 h 2531890"/>
              <a:gd name="connsiteX0" fmla="*/ 218287 w 551153"/>
              <a:gd name="connsiteY0" fmla="*/ 0 h 2531890"/>
              <a:gd name="connsiteX1" fmla="*/ 180481 w 551153"/>
              <a:gd name="connsiteY1" fmla="*/ 618851 h 2531890"/>
              <a:gd name="connsiteX2" fmla="*/ 96842 w 551153"/>
              <a:gd name="connsiteY2" fmla="*/ 933303 h 2531890"/>
              <a:gd name="connsiteX3" fmla="*/ 344383 w 551153"/>
              <a:gd name="connsiteY3" fmla="*/ 1377976 h 2531890"/>
              <a:gd name="connsiteX4" fmla="*/ 516310 w 551153"/>
              <a:gd name="connsiteY4" fmla="*/ 1879659 h 2531890"/>
              <a:gd name="connsiteX5" fmla="*/ 135323 w 551153"/>
              <a:gd name="connsiteY5" fmla="*/ 2036884 h 2531890"/>
              <a:gd name="connsiteX6" fmla="*/ 78915 w 551153"/>
              <a:gd name="connsiteY6" fmla="*/ 2223365 h 2531890"/>
              <a:gd name="connsiteX7" fmla="*/ 152651 w 551153"/>
              <a:gd name="connsiteY7" fmla="*/ 2389292 h 2531890"/>
              <a:gd name="connsiteX8" fmla="*/ 0 w 551153"/>
              <a:gd name="connsiteY8" fmla="*/ 2531890 h 2531890"/>
              <a:gd name="connsiteX0" fmla="*/ 218287 w 531275"/>
              <a:gd name="connsiteY0" fmla="*/ 0 h 2531890"/>
              <a:gd name="connsiteX1" fmla="*/ 180481 w 531275"/>
              <a:gd name="connsiteY1" fmla="*/ 618851 h 2531890"/>
              <a:gd name="connsiteX2" fmla="*/ 96842 w 531275"/>
              <a:gd name="connsiteY2" fmla="*/ 933303 h 2531890"/>
              <a:gd name="connsiteX3" fmla="*/ 344383 w 531275"/>
              <a:gd name="connsiteY3" fmla="*/ 1377976 h 2531890"/>
              <a:gd name="connsiteX4" fmla="*/ 516310 w 531275"/>
              <a:gd name="connsiteY4" fmla="*/ 1879659 h 2531890"/>
              <a:gd name="connsiteX5" fmla="*/ 135323 w 531275"/>
              <a:gd name="connsiteY5" fmla="*/ 2036884 h 2531890"/>
              <a:gd name="connsiteX6" fmla="*/ 78915 w 531275"/>
              <a:gd name="connsiteY6" fmla="*/ 2223365 h 2531890"/>
              <a:gd name="connsiteX7" fmla="*/ 152651 w 531275"/>
              <a:gd name="connsiteY7" fmla="*/ 2389292 h 2531890"/>
              <a:gd name="connsiteX8" fmla="*/ 0 w 531275"/>
              <a:gd name="connsiteY8" fmla="*/ 2531890 h 2531890"/>
              <a:gd name="connsiteX0" fmla="*/ 218287 w 548503"/>
              <a:gd name="connsiteY0" fmla="*/ 0 h 2531890"/>
              <a:gd name="connsiteX1" fmla="*/ 180481 w 548503"/>
              <a:gd name="connsiteY1" fmla="*/ 618851 h 2531890"/>
              <a:gd name="connsiteX2" fmla="*/ 96842 w 548503"/>
              <a:gd name="connsiteY2" fmla="*/ 933303 h 2531890"/>
              <a:gd name="connsiteX3" fmla="*/ 328480 w 548503"/>
              <a:gd name="connsiteY3" fmla="*/ 1385928 h 2531890"/>
              <a:gd name="connsiteX4" fmla="*/ 516310 w 548503"/>
              <a:gd name="connsiteY4" fmla="*/ 1879659 h 2531890"/>
              <a:gd name="connsiteX5" fmla="*/ 135323 w 548503"/>
              <a:gd name="connsiteY5" fmla="*/ 2036884 h 2531890"/>
              <a:gd name="connsiteX6" fmla="*/ 78915 w 548503"/>
              <a:gd name="connsiteY6" fmla="*/ 2223365 h 2531890"/>
              <a:gd name="connsiteX7" fmla="*/ 152651 w 548503"/>
              <a:gd name="connsiteY7" fmla="*/ 2389292 h 2531890"/>
              <a:gd name="connsiteX8" fmla="*/ 0 w 548503"/>
              <a:gd name="connsiteY8" fmla="*/ 2531890 h 2531890"/>
              <a:gd name="connsiteX0" fmla="*/ 218287 w 548503"/>
              <a:gd name="connsiteY0" fmla="*/ 0 h 2531890"/>
              <a:gd name="connsiteX1" fmla="*/ 180481 w 548503"/>
              <a:gd name="connsiteY1" fmla="*/ 618851 h 2531890"/>
              <a:gd name="connsiteX2" fmla="*/ 96842 w 548503"/>
              <a:gd name="connsiteY2" fmla="*/ 933303 h 2531890"/>
              <a:gd name="connsiteX3" fmla="*/ 328480 w 548503"/>
              <a:gd name="connsiteY3" fmla="*/ 1385928 h 2531890"/>
              <a:gd name="connsiteX4" fmla="*/ 516310 w 548503"/>
              <a:gd name="connsiteY4" fmla="*/ 1879659 h 2531890"/>
              <a:gd name="connsiteX5" fmla="*/ 135323 w 548503"/>
              <a:gd name="connsiteY5" fmla="*/ 2036884 h 2531890"/>
              <a:gd name="connsiteX6" fmla="*/ 78915 w 548503"/>
              <a:gd name="connsiteY6" fmla="*/ 2223365 h 2531890"/>
              <a:gd name="connsiteX7" fmla="*/ 152651 w 548503"/>
              <a:gd name="connsiteY7" fmla="*/ 2389292 h 2531890"/>
              <a:gd name="connsiteX8" fmla="*/ 0 w 548503"/>
              <a:gd name="connsiteY8" fmla="*/ 2531890 h 2531890"/>
              <a:gd name="connsiteX0" fmla="*/ 218287 w 520673"/>
              <a:gd name="connsiteY0" fmla="*/ 0 h 2531890"/>
              <a:gd name="connsiteX1" fmla="*/ 180481 w 520673"/>
              <a:gd name="connsiteY1" fmla="*/ 618851 h 2531890"/>
              <a:gd name="connsiteX2" fmla="*/ 96842 w 520673"/>
              <a:gd name="connsiteY2" fmla="*/ 933303 h 2531890"/>
              <a:gd name="connsiteX3" fmla="*/ 328480 w 520673"/>
              <a:gd name="connsiteY3" fmla="*/ 1385928 h 2531890"/>
              <a:gd name="connsiteX4" fmla="*/ 488480 w 520673"/>
              <a:gd name="connsiteY4" fmla="*/ 1867732 h 2531890"/>
              <a:gd name="connsiteX5" fmla="*/ 135323 w 520673"/>
              <a:gd name="connsiteY5" fmla="*/ 2036884 h 2531890"/>
              <a:gd name="connsiteX6" fmla="*/ 78915 w 520673"/>
              <a:gd name="connsiteY6" fmla="*/ 2223365 h 2531890"/>
              <a:gd name="connsiteX7" fmla="*/ 152651 w 520673"/>
              <a:gd name="connsiteY7" fmla="*/ 2389292 h 2531890"/>
              <a:gd name="connsiteX8" fmla="*/ 0 w 520673"/>
              <a:gd name="connsiteY8" fmla="*/ 2531890 h 253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0673" h="2531890">
                <a:moveTo>
                  <a:pt x="218287" y="0"/>
                </a:moveTo>
                <a:cubicBezTo>
                  <a:pt x="225564" y="142673"/>
                  <a:pt x="200722" y="463301"/>
                  <a:pt x="180481" y="618851"/>
                </a:cubicBezTo>
                <a:cubicBezTo>
                  <a:pt x="160240" y="774401"/>
                  <a:pt x="72176" y="805457"/>
                  <a:pt x="96842" y="933303"/>
                </a:cubicBezTo>
                <a:cubicBezTo>
                  <a:pt x="121508" y="1061149"/>
                  <a:pt x="263207" y="1230190"/>
                  <a:pt x="328480" y="1385928"/>
                </a:cubicBezTo>
                <a:cubicBezTo>
                  <a:pt x="393753" y="1541666"/>
                  <a:pt x="520673" y="1759239"/>
                  <a:pt x="488480" y="1867732"/>
                </a:cubicBezTo>
                <a:cubicBezTo>
                  <a:pt x="456287" y="1976225"/>
                  <a:pt x="203584" y="1977612"/>
                  <a:pt x="135323" y="2036884"/>
                </a:cubicBezTo>
                <a:cubicBezTo>
                  <a:pt x="67062" y="2096156"/>
                  <a:pt x="76027" y="2164630"/>
                  <a:pt x="78915" y="2223365"/>
                </a:cubicBezTo>
                <a:cubicBezTo>
                  <a:pt x="81803" y="2282100"/>
                  <a:pt x="165804" y="2337871"/>
                  <a:pt x="152651" y="2389292"/>
                </a:cubicBezTo>
                <a:cubicBezTo>
                  <a:pt x="139498" y="2440713"/>
                  <a:pt x="57510" y="2500260"/>
                  <a:pt x="0" y="2531890"/>
                </a:cubicBezTo>
              </a:path>
            </a:pathLst>
          </a:cu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l-GR"/>
          </a:p>
        </p:txBody>
      </p:sp>
      <p:sp>
        <p:nvSpPr>
          <p:cNvPr id="11" name="Freeform 10"/>
          <p:cNvSpPr/>
          <p:nvPr/>
        </p:nvSpPr>
        <p:spPr>
          <a:xfrm rot="21326996">
            <a:off x="5332577" y="4769400"/>
            <a:ext cx="1467679" cy="1052885"/>
          </a:xfrm>
          <a:custGeom>
            <a:avLst/>
            <a:gdLst>
              <a:gd name="connsiteX0" fmla="*/ 946205 w 1073426"/>
              <a:gd name="connsiteY0" fmla="*/ 0 h 970059"/>
              <a:gd name="connsiteX1" fmla="*/ 1073426 w 1073426"/>
              <a:gd name="connsiteY1" fmla="*/ 123246 h 970059"/>
              <a:gd name="connsiteX2" fmla="*/ 1033670 w 1073426"/>
              <a:gd name="connsiteY2" fmla="*/ 302150 h 970059"/>
              <a:gd name="connsiteX3" fmla="*/ 683812 w 1073426"/>
              <a:gd name="connsiteY3" fmla="*/ 950181 h 970059"/>
              <a:gd name="connsiteX4" fmla="*/ 0 w 1073426"/>
              <a:gd name="connsiteY4" fmla="*/ 970059 h 970059"/>
              <a:gd name="connsiteX0" fmla="*/ 946205 w 1098606"/>
              <a:gd name="connsiteY0" fmla="*/ 0 h 970059"/>
              <a:gd name="connsiteX1" fmla="*/ 1073426 w 1098606"/>
              <a:gd name="connsiteY1" fmla="*/ 123246 h 970059"/>
              <a:gd name="connsiteX2" fmla="*/ 1033670 w 1098606"/>
              <a:gd name="connsiteY2" fmla="*/ 302150 h 970059"/>
              <a:gd name="connsiteX3" fmla="*/ 683812 w 1098606"/>
              <a:gd name="connsiteY3" fmla="*/ 950181 h 970059"/>
              <a:gd name="connsiteX4" fmla="*/ 0 w 1098606"/>
              <a:gd name="connsiteY4" fmla="*/ 970059 h 970059"/>
              <a:gd name="connsiteX0" fmla="*/ 946205 w 1098606"/>
              <a:gd name="connsiteY0" fmla="*/ 0 h 970059"/>
              <a:gd name="connsiteX1" fmla="*/ 1073426 w 1098606"/>
              <a:gd name="connsiteY1" fmla="*/ 123246 h 970059"/>
              <a:gd name="connsiteX2" fmla="*/ 1033670 w 1098606"/>
              <a:gd name="connsiteY2" fmla="*/ 302150 h 970059"/>
              <a:gd name="connsiteX3" fmla="*/ 683812 w 1098606"/>
              <a:gd name="connsiteY3" fmla="*/ 950181 h 970059"/>
              <a:gd name="connsiteX4" fmla="*/ 0 w 1098606"/>
              <a:gd name="connsiteY4" fmla="*/ 970059 h 970059"/>
              <a:gd name="connsiteX0" fmla="*/ 946205 w 1088003"/>
              <a:gd name="connsiteY0" fmla="*/ 0 h 970059"/>
              <a:gd name="connsiteX1" fmla="*/ 1073426 w 1088003"/>
              <a:gd name="connsiteY1" fmla="*/ 123246 h 970059"/>
              <a:gd name="connsiteX2" fmla="*/ 1033670 w 1088003"/>
              <a:gd name="connsiteY2" fmla="*/ 302150 h 970059"/>
              <a:gd name="connsiteX3" fmla="*/ 683812 w 1088003"/>
              <a:gd name="connsiteY3" fmla="*/ 950181 h 970059"/>
              <a:gd name="connsiteX4" fmla="*/ 0 w 1088003"/>
              <a:gd name="connsiteY4" fmla="*/ 970059 h 970059"/>
              <a:gd name="connsiteX0" fmla="*/ 946205 w 1100593"/>
              <a:gd name="connsiteY0" fmla="*/ 0 h 970059"/>
              <a:gd name="connsiteX1" fmla="*/ 1073426 w 1100593"/>
              <a:gd name="connsiteY1" fmla="*/ 123246 h 970059"/>
              <a:gd name="connsiteX2" fmla="*/ 783204 w 1100593"/>
              <a:gd name="connsiteY2" fmla="*/ 457200 h 970059"/>
              <a:gd name="connsiteX3" fmla="*/ 683812 w 1100593"/>
              <a:gd name="connsiteY3" fmla="*/ 950181 h 970059"/>
              <a:gd name="connsiteX4" fmla="*/ 0 w 1100593"/>
              <a:gd name="connsiteY4" fmla="*/ 970059 h 970059"/>
              <a:gd name="connsiteX0" fmla="*/ 946205 w 1036983"/>
              <a:gd name="connsiteY0" fmla="*/ 0 h 970059"/>
              <a:gd name="connsiteX1" fmla="*/ 1009816 w 1036983"/>
              <a:gd name="connsiteY1" fmla="*/ 174929 h 970059"/>
              <a:gd name="connsiteX2" fmla="*/ 783204 w 1036983"/>
              <a:gd name="connsiteY2" fmla="*/ 457200 h 970059"/>
              <a:gd name="connsiteX3" fmla="*/ 683812 w 1036983"/>
              <a:gd name="connsiteY3" fmla="*/ 950181 h 970059"/>
              <a:gd name="connsiteX4" fmla="*/ 0 w 1036983"/>
              <a:gd name="connsiteY4" fmla="*/ 970059 h 970059"/>
              <a:gd name="connsiteX0" fmla="*/ 946205 w 1033007"/>
              <a:gd name="connsiteY0" fmla="*/ 0 h 970059"/>
              <a:gd name="connsiteX1" fmla="*/ 1009816 w 1033007"/>
              <a:gd name="connsiteY1" fmla="*/ 174929 h 970059"/>
              <a:gd name="connsiteX2" fmla="*/ 783204 w 1033007"/>
              <a:gd name="connsiteY2" fmla="*/ 457200 h 970059"/>
              <a:gd name="connsiteX3" fmla="*/ 683812 w 1033007"/>
              <a:gd name="connsiteY3" fmla="*/ 950181 h 970059"/>
              <a:gd name="connsiteX4" fmla="*/ 0 w 1033007"/>
              <a:gd name="connsiteY4" fmla="*/ 970059 h 970059"/>
              <a:gd name="connsiteX0" fmla="*/ 946205 w 1033007"/>
              <a:gd name="connsiteY0" fmla="*/ 0 h 970059"/>
              <a:gd name="connsiteX1" fmla="*/ 1009816 w 1033007"/>
              <a:gd name="connsiteY1" fmla="*/ 174929 h 970059"/>
              <a:gd name="connsiteX2" fmla="*/ 783204 w 1033007"/>
              <a:gd name="connsiteY2" fmla="*/ 457200 h 970059"/>
              <a:gd name="connsiteX3" fmla="*/ 552616 w 1033007"/>
              <a:gd name="connsiteY3" fmla="*/ 962108 h 970059"/>
              <a:gd name="connsiteX4" fmla="*/ 0 w 1033007"/>
              <a:gd name="connsiteY4" fmla="*/ 970059 h 970059"/>
              <a:gd name="connsiteX0" fmla="*/ 946205 w 1033007"/>
              <a:gd name="connsiteY0" fmla="*/ 0 h 1069451"/>
              <a:gd name="connsiteX1" fmla="*/ 1009816 w 1033007"/>
              <a:gd name="connsiteY1" fmla="*/ 174929 h 1069451"/>
              <a:gd name="connsiteX2" fmla="*/ 783204 w 1033007"/>
              <a:gd name="connsiteY2" fmla="*/ 457200 h 1069451"/>
              <a:gd name="connsiteX3" fmla="*/ 552616 w 1033007"/>
              <a:gd name="connsiteY3" fmla="*/ 962108 h 1069451"/>
              <a:gd name="connsiteX4" fmla="*/ 0 w 1033007"/>
              <a:gd name="connsiteY4" fmla="*/ 970059 h 1069451"/>
              <a:gd name="connsiteX0" fmla="*/ 1327868 w 1414670"/>
              <a:gd name="connsiteY0" fmla="*/ 0 h 1027044"/>
              <a:gd name="connsiteX1" fmla="*/ 1391479 w 1414670"/>
              <a:gd name="connsiteY1" fmla="*/ 174929 h 1027044"/>
              <a:gd name="connsiteX2" fmla="*/ 1164867 w 1414670"/>
              <a:gd name="connsiteY2" fmla="*/ 457200 h 1027044"/>
              <a:gd name="connsiteX3" fmla="*/ 934279 w 1414670"/>
              <a:gd name="connsiteY3" fmla="*/ 962108 h 1027044"/>
              <a:gd name="connsiteX4" fmla="*/ 0 w 1414670"/>
              <a:gd name="connsiteY4" fmla="*/ 846814 h 1027044"/>
              <a:gd name="connsiteX0" fmla="*/ 1375576 w 1462378"/>
              <a:gd name="connsiteY0" fmla="*/ 0 h 1038308"/>
              <a:gd name="connsiteX1" fmla="*/ 1439187 w 1462378"/>
              <a:gd name="connsiteY1" fmla="*/ 174929 h 1038308"/>
              <a:gd name="connsiteX2" fmla="*/ 1212575 w 1462378"/>
              <a:gd name="connsiteY2" fmla="*/ 457200 h 1038308"/>
              <a:gd name="connsiteX3" fmla="*/ 981987 w 1462378"/>
              <a:gd name="connsiteY3" fmla="*/ 962108 h 1038308"/>
              <a:gd name="connsiteX4" fmla="*/ 0 w 1462378"/>
              <a:gd name="connsiteY4" fmla="*/ 914400 h 1038308"/>
              <a:gd name="connsiteX0" fmla="*/ 1375576 w 1462378"/>
              <a:gd name="connsiteY0" fmla="*/ 0 h 1038308"/>
              <a:gd name="connsiteX1" fmla="*/ 1439187 w 1462378"/>
              <a:gd name="connsiteY1" fmla="*/ 174929 h 1038308"/>
              <a:gd name="connsiteX2" fmla="*/ 1212575 w 1462378"/>
              <a:gd name="connsiteY2" fmla="*/ 457200 h 1038308"/>
              <a:gd name="connsiteX3" fmla="*/ 981987 w 1462378"/>
              <a:gd name="connsiteY3" fmla="*/ 962108 h 1038308"/>
              <a:gd name="connsiteX4" fmla="*/ 0 w 1462378"/>
              <a:gd name="connsiteY4" fmla="*/ 914400 h 1038308"/>
              <a:gd name="connsiteX0" fmla="*/ 1375576 w 1462378"/>
              <a:gd name="connsiteY0" fmla="*/ 0 h 1046259"/>
              <a:gd name="connsiteX1" fmla="*/ 1439187 w 1462378"/>
              <a:gd name="connsiteY1" fmla="*/ 174929 h 1046259"/>
              <a:gd name="connsiteX2" fmla="*/ 1212575 w 1462378"/>
              <a:gd name="connsiteY2" fmla="*/ 457200 h 1046259"/>
              <a:gd name="connsiteX3" fmla="*/ 922352 w 1462378"/>
              <a:gd name="connsiteY3" fmla="*/ 970059 h 1046259"/>
              <a:gd name="connsiteX4" fmla="*/ 0 w 1462378"/>
              <a:gd name="connsiteY4" fmla="*/ 914400 h 1046259"/>
              <a:gd name="connsiteX0" fmla="*/ 1375576 w 1467679"/>
              <a:gd name="connsiteY0" fmla="*/ 0 h 1052885"/>
              <a:gd name="connsiteX1" fmla="*/ 1439187 w 1467679"/>
              <a:gd name="connsiteY1" fmla="*/ 174929 h 1052885"/>
              <a:gd name="connsiteX2" fmla="*/ 1204624 w 1467679"/>
              <a:gd name="connsiteY2" fmla="*/ 417443 h 1052885"/>
              <a:gd name="connsiteX3" fmla="*/ 922352 w 1467679"/>
              <a:gd name="connsiteY3" fmla="*/ 970059 h 1052885"/>
              <a:gd name="connsiteX4" fmla="*/ 0 w 1467679"/>
              <a:gd name="connsiteY4" fmla="*/ 914400 h 1052885"/>
              <a:gd name="connsiteX0" fmla="*/ 1375576 w 1467679"/>
              <a:gd name="connsiteY0" fmla="*/ 0 h 1052885"/>
              <a:gd name="connsiteX1" fmla="*/ 1439187 w 1467679"/>
              <a:gd name="connsiteY1" fmla="*/ 174929 h 1052885"/>
              <a:gd name="connsiteX2" fmla="*/ 1204624 w 1467679"/>
              <a:gd name="connsiteY2" fmla="*/ 417443 h 1052885"/>
              <a:gd name="connsiteX3" fmla="*/ 922352 w 1467679"/>
              <a:gd name="connsiteY3" fmla="*/ 970059 h 1052885"/>
              <a:gd name="connsiteX4" fmla="*/ 0 w 1467679"/>
              <a:gd name="connsiteY4" fmla="*/ 914400 h 105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7679" h="1052885">
                <a:moveTo>
                  <a:pt x="1375576" y="0"/>
                </a:moveTo>
                <a:cubicBezTo>
                  <a:pt x="1417983" y="41082"/>
                  <a:pt x="1467679" y="105355"/>
                  <a:pt x="1439187" y="174929"/>
                </a:cubicBezTo>
                <a:cubicBezTo>
                  <a:pt x="1410695" y="244503"/>
                  <a:pt x="1235103" y="221311"/>
                  <a:pt x="1204624" y="417443"/>
                </a:cubicBezTo>
                <a:cubicBezTo>
                  <a:pt x="1174145" y="613575"/>
                  <a:pt x="1123123" y="887233"/>
                  <a:pt x="922352" y="970059"/>
                </a:cubicBezTo>
                <a:cubicBezTo>
                  <a:pt x="721581" y="1052885"/>
                  <a:pt x="132521" y="780553"/>
                  <a:pt x="0" y="914400"/>
                </a:cubicBezTo>
              </a:path>
            </a:pathLst>
          </a:cu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l-GR"/>
          </a:p>
        </p:txBody>
      </p:sp>
      <p:sp>
        <p:nvSpPr>
          <p:cNvPr id="12" name="Oval 11"/>
          <p:cNvSpPr/>
          <p:nvPr/>
        </p:nvSpPr>
        <p:spPr>
          <a:xfrm>
            <a:off x="4045856" y="3631063"/>
            <a:ext cx="154005" cy="15400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nvGrpSpPr>
          <p:cNvPr id="3" name="Group 38"/>
          <p:cNvGrpSpPr>
            <a:grpSpLocks/>
          </p:cNvGrpSpPr>
          <p:nvPr/>
        </p:nvGrpSpPr>
        <p:grpSpPr bwMode="auto">
          <a:xfrm rot="528210">
            <a:off x="6232635" y="4113380"/>
            <a:ext cx="289831" cy="509781"/>
            <a:chOff x="5339" y="2337"/>
            <a:chExt cx="285" cy="445"/>
          </a:xfrm>
          <a:solidFill>
            <a:schemeClr val="bg1"/>
          </a:solidFill>
        </p:grpSpPr>
        <p:sp>
          <p:nvSpPr>
            <p:cNvPr id="14" name="Freeform 36"/>
            <p:cNvSpPr>
              <a:spLocks/>
            </p:cNvSpPr>
            <p:nvPr/>
          </p:nvSpPr>
          <p:spPr bwMode="auto">
            <a:xfrm>
              <a:off x="5442" y="2548"/>
              <a:ext cx="182" cy="234"/>
            </a:xfrm>
            <a:custGeom>
              <a:avLst/>
              <a:gdLst>
                <a:gd name="T0" fmla="*/ 1 w 182"/>
                <a:gd name="T1" fmla="*/ 68 h 234"/>
                <a:gd name="T2" fmla="*/ 0 w 182"/>
                <a:gd name="T3" fmla="*/ 83 h 234"/>
                <a:gd name="T4" fmla="*/ 15 w 182"/>
                <a:gd name="T5" fmla="*/ 104 h 234"/>
                <a:gd name="T6" fmla="*/ 36 w 182"/>
                <a:gd name="T7" fmla="*/ 121 h 234"/>
                <a:gd name="T8" fmla="*/ 60 w 182"/>
                <a:gd name="T9" fmla="*/ 136 h 234"/>
                <a:gd name="T10" fmla="*/ 91 w 182"/>
                <a:gd name="T11" fmla="*/ 158 h 234"/>
                <a:gd name="T12" fmla="*/ 114 w 182"/>
                <a:gd name="T13" fmla="*/ 183 h 234"/>
                <a:gd name="T14" fmla="*/ 121 w 182"/>
                <a:gd name="T15" fmla="*/ 200 h 234"/>
                <a:gd name="T16" fmla="*/ 138 w 182"/>
                <a:gd name="T17" fmla="*/ 215 h 234"/>
                <a:gd name="T18" fmla="*/ 164 w 182"/>
                <a:gd name="T19" fmla="*/ 232 h 234"/>
                <a:gd name="T20" fmla="*/ 173 w 182"/>
                <a:gd name="T21" fmla="*/ 233 h 234"/>
                <a:gd name="T22" fmla="*/ 179 w 182"/>
                <a:gd name="T23" fmla="*/ 228 h 234"/>
                <a:gd name="T24" fmla="*/ 181 w 182"/>
                <a:gd name="T25" fmla="*/ 190 h 234"/>
                <a:gd name="T26" fmla="*/ 177 w 182"/>
                <a:gd name="T27" fmla="*/ 139 h 234"/>
                <a:gd name="T28" fmla="*/ 169 w 182"/>
                <a:gd name="T29" fmla="*/ 91 h 234"/>
                <a:gd name="T30" fmla="*/ 156 w 182"/>
                <a:gd name="T31" fmla="*/ 56 h 234"/>
                <a:gd name="T32" fmla="*/ 142 w 182"/>
                <a:gd name="T33" fmla="*/ 29 h 234"/>
                <a:gd name="T34" fmla="*/ 128 w 182"/>
                <a:gd name="T35" fmla="*/ 13 h 234"/>
                <a:gd name="T36" fmla="*/ 109 w 182"/>
                <a:gd name="T37" fmla="*/ 0 h 234"/>
                <a:gd name="T38" fmla="*/ 101 w 182"/>
                <a:gd name="T39" fmla="*/ 9 h 234"/>
                <a:gd name="T40" fmla="*/ 97 w 182"/>
                <a:gd name="T41" fmla="*/ 26 h 234"/>
                <a:gd name="T42" fmla="*/ 98 w 182"/>
                <a:gd name="T43" fmla="*/ 55 h 234"/>
                <a:gd name="T44" fmla="*/ 92 w 182"/>
                <a:gd name="T45" fmla="*/ 70 h 234"/>
                <a:gd name="T46" fmla="*/ 86 w 182"/>
                <a:gd name="T47" fmla="*/ 77 h 234"/>
                <a:gd name="T48" fmla="*/ 66 w 182"/>
                <a:gd name="T49" fmla="*/ 84 h 234"/>
                <a:gd name="T50" fmla="*/ 44 w 182"/>
                <a:gd name="T51" fmla="*/ 74 h 234"/>
                <a:gd name="T52" fmla="*/ 27 w 182"/>
                <a:gd name="T53" fmla="*/ 68 h 234"/>
                <a:gd name="T54" fmla="*/ 13 w 182"/>
                <a:gd name="T55" fmla="*/ 66 h 234"/>
                <a:gd name="T56" fmla="*/ 1 w 182"/>
                <a:gd name="T57" fmla="*/ 68 h 2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34"/>
                <a:gd name="T89" fmla="*/ 182 w 182"/>
                <a:gd name="T90" fmla="*/ 234 h 2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34">
                  <a:moveTo>
                    <a:pt x="1" y="68"/>
                  </a:moveTo>
                  <a:lnTo>
                    <a:pt x="0" y="83"/>
                  </a:lnTo>
                  <a:lnTo>
                    <a:pt x="15" y="104"/>
                  </a:lnTo>
                  <a:lnTo>
                    <a:pt x="36" y="121"/>
                  </a:lnTo>
                  <a:lnTo>
                    <a:pt x="60" y="136"/>
                  </a:lnTo>
                  <a:lnTo>
                    <a:pt x="91" y="158"/>
                  </a:lnTo>
                  <a:lnTo>
                    <a:pt x="114" y="183"/>
                  </a:lnTo>
                  <a:lnTo>
                    <a:pt x="121" y="200"/>
                  </a:lnTo>
                  <a:lnTo>
                    <a:pt x="138" y="215"/>
                  </a:lnTo>
                  <a:lnTo>
                    <a:pt x="164" y="232"/>
                  </a:lnTo>
                  <a:lnTo>
                    <a:pt x="173" y="233"/>
                  </a:lnTo>
                  <a:lnTo>
                    <a:pt x="179" y="228"/>
                  </a:lnTo>
                  <a:lnTo>
                    <a:pt x="181" y="190"/>
                  </a:lnTo>
                  <a:lnTo>
                    <a:pt x="177" y="139"/>
                  </a:lnTo>
                  <a:lnTo>
                    <a:pt x="169" y="91"/>
                  </a:lnTo>
                  <a:lnTo>
                    <a:pt x="156" y="56"/>
                  </a:lnTo>
                  <a:lnTo>
                    <a:pt x="142" y="29"/>
                  </a:lnTo>
                  <a:lnTo>
                    <a:pt x="128" y="13"/>
                  </a:lnTo>
                  <a:lnTo>
                    <a:pt x="109" y="0"/>
                  </a:lnTo>
                  <a:lnTo>
                    <a:pt x="101" y="9"/>
                  </a:lnTo>
                  <a:lnTo>
                    <a:pt x="97" y="26"/>
                  </a:lnTo>
                  <a:lnTo>
                    <a:pt x="98" y="55"/>
                  </a:lnTo>
                  <a:lnTo>
                    <a:pt x="92" y="70"/>
                  </a:lnTo>
                  <a:lnTo>
                    <a:pt x="86" y="77"/>
                  </a:lnTo>
                  <a:lnTo>
                    <a:pt x="66" y="84"/>
                  </a:lnTo>
                  <a:lnTo>
                    <a:pt x="44" y="74"/>
                  </a:lnTo>
                  <a:lnTo>
                    <a:pt x="27" y="68"/>
                  </a:lnTo>
                  <a:lnTo>
                    <a:pt x="13" y="66"/>
                  </a:lnTo>
                  <a:lnTo>
                    <a:pt x="1" y="68"/>
                  </a:lnTo>
                </a:path>
              </a:pathLst>
            </a:custGeom>
            <a:grpFill/>
            <a:ln w="25400" cap="rnd" cmpd="sng">
              <a:solidFill>
                <a:schemeClr val="tx1"/>
              </a:solidFill>
              <a:prstDash val="solid"/>
              <a:round/>
              <a:headEnd/>
              <a:tailEnd/>
            </a:ln>
          </p:spPr>
          <p:txBody>
            <a:bodyPr/>
            <a:lstStyle/>
            <a:p>
              <a:endParaRPr lang="el-GR"/>
            </a:p>
          </p:txBody>
        </p:sp>
        <p:sp>
          <p:nvSpPr>
            <p:cNvPr id="15" name="Freeform 37"/>
            <p:cNvSpPr>
              <a:spLocks/>
            </p:cNvSpPr>
            <p:nvPr/>
          </p:nvSpPr>
          <p:spPr bwMode="auto">
            <a:xfrm>
              <a:off x="5339" y="2337"/>
              <a:ext cx="213" cy="296"/>
            </a:xfrm>
            <a:custGeom>
              <a:avLst/>
              <a:gdLst>
                <a:gd name="T0" fmla="*/ 212 w 213"/>
                <a:gd name="T1" fmla="*/ 211 h 296"/>
                <a:gd name="T2" fmla="*/ 185 w 213"/>
                <a:gd name="T3" fmla="*/ 172 h 296"/>
                <a:gd name="T4" fmla="*/ 147 w 213"/>
                <a:gd name="T5" fmla="*/ 119 h 296"/>
                <a:gd name="T6" fmla="*/ 116 w 213"/>
                <a:gd name="T7" fmla="*/ 83 h 296"/>
                <a:gd name="T8" fmla="*/ 87 w 213"/>
                <a:gd name="T9" fmla="*/ 49 h 296"/>
                <a:gd name="T10" fmla="*/ 45 w 213"/>
                <a:gd name="T11" fmla="*/ 17 h 296"/>
                <a:gd name="T12" fmla="*/ 18 w 213"/>
                <a:gd name="T13" fmla="*/ 0 h 296"/>
                <a:gd name="T14" fmla="*/ 8 w 213"/>
                <a:gd name="T15" fmla="*/ 2 h 296"/>
                <a:gd name="T16" fmla="*/ 0 w 213"/>
                <a:gd name="T17" fmla="*/ 12 h 296"/>
                <a:gd name="T18" fmla="*/ 3 w 213"/>
                <a:gd name="T19" fmla="*/ 57 h 296"/>
                <a:gd name="T20" fmla="*/ 19 w 213"/>
                <a:gd name="T21" fmla="*/ 116 h 296"/>
                <a:gd name="T22" fmla="*/ 37 w 213"/>
                <a:gd name="T23" fmla="*/ 159 h 296"/>
                <a:gd name="T24" fmla="*/ 60 w 213"/>
                <a:gd name="T25" fmla="*/ 206 h 296"/>
                <a:gd name="T26" fmla="*/ 91 w 213"/>
                <a:gd name="T27" fmla="*/ 258 h 296"/>
                <a:gd name="T28" fmla="*/ 104 w 213"/>
                <a:gd name="T29" fmla="*/ 279 h 296"/>
                <a:gd name="T30" fmla="*/ 116 w 213"/>
                <a:gd name="T31" fmla="*/ 277 h 296"/>
                <a:gd name="T32" fmla="*/ 130 w 213"/>
                <a:gd name="T33" fmla="*/ 279 h 296"/>
                <a:gd name="T34" fmla="*/ 147 w 213"/>
                <a:gd name="T35" fmla="*/ 285 h 296"/>
                <a:gd name="T36" fmla="*/ 169 w 213"/>
                <a:gd name="T37" fmla="*/ 295 h 296"/>
                <a:gd name="T38" fmla="*/ 189 w 213"/>
                <a:gd name="T39" fmla="*/ 288 h 296"/>
                <a:gd name="T40" fmla="*/ 195 w 213"/>
                <a:gd name="T41" fmla="*/ 281 h 296"/>
                <a:gd name="T42" fmla="*/ 201 w 213"/>
                <a:gd name="T43" fmla="*/ 266 h 296"/>
                <a:gd name="T44" fmla="*/ 200 w 213"/>
                <a:gd name="T45" fmla="*/ 237 h 296"/>
                <a:gd name="T46" fmla="*/ 204 w 213"/>
                <a:gd name="T47" fmla="*/ 220 h 296"/>
                <a:gd name="T48" fmla="*/ 212 w 213"/>
                <a:gd name="T49" fmla="*/ 211 h 2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3"/>
                <a:gd name="T76" fmla="*/ 0 h 296"/>
                <a:gd name="T77" fmla="*/ 213 w 213"/>
                <a:gd name="T78" fmla="*/ 296 h 2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3" h="296">
                  <a:moveTo>
                    <a:pt x="212" y="211"/>
                  </a:moveTo>
                  <a:lnTo>
                    <a:pt x="185" y="172"/>
                  </a:lnTo>
                  <a:lnTo>
                    <a:pt x="147" y="119"/>
                  </a:lnTo>
                  <a:lnTo>
                    <a:pt x="116" y="83"/>
                  </a:lnTo>
                  <a:lnTo>
                    <a:pt x="87" y="49"/>
                  </a:lnTo>
                  <a:lnTo>
                    <a:pt x="45" y="17"/>
                  </a:lnTo>
                  <a:lnTo>
                    <a:pt x="18" y="0"/>
                  </a:lnTo>
                  <a:lnTo>
                    <a:pt x="8" y="2"/>
                  </a:lnTo>
                  <a:lnTo>
                    <a:pt x="0" y="12"/>
                  </a:lnTo>
                  <a:lnTo>
                    <a:pt x="3" y="57"/>
                  </a:lnTo>
                  <a:lnTo>
                    <a:pt x="19" y="116"/>
                  </a:lnTo>
                  <a:lnTo>
                    <a:pt x="37" y="159"/>
                  </a:lnTo>
                  <a:lnTo>
                    <a:pt x="60" y="206"/>
                  </a:lnTo>
                  <a:lnTo>
                    <a:pt x="91" y="258"/>
                  </a:lnTo>
                  <a:lnTo>
                    <a:pt x="104" y="279"/>
                  </a:lnTo>
                  <a:lnTo>
                    <a:pt x="116" y="277"/>
                  </a:lnTo>
                  <a:lnTo>
                    <a:pt x="130" y="279"/>
                  </a:lnTo>
                  <a:lnTo>
                    <a:pt x="147" y="285"/>
                  </a:lnTo>
                  <a:lnTo>
                    <a:pt x="169" y="295"/>
                  </a:lnTo>
                  <a:lnTo>
                    <a:pt x="189" y="288"/>
                  </a:lnTo>
                  <a:lnTo>
                    <a:pt x="195" y="281"/>
                  </a:lnTo>
                  <a:lnTo>
                    <a:pt x="201" y="266"/>
                  </a:lnTo>
                  <a:lnTo>
                    <a:pt x="200" y="237"/>
                  </a:lnTo>
                  <a:lnTo>
                    <a:pt x="204" y="220"/>
                  </a:lnTo>
                  <a:lnTo>
                    <a:pt x="212" y="211"/>
                  </a:lnTo>
                </a:path>
              </a:pathLst>
            </a:custGeom>
            <a:grpFill/>
            <a:ln w="25400" cap="rnd" cmpd="sng">
              <a:solidFill>
                <a:schemeClr val="tx1"/>
              </a:solidFill>
              <a:prstDash val="solid"/>
              <a:round/>
              <a:headEnd/>
              <a:tailEnd/>
            </a:ln>
          </p:spPr>
          <p:txBody>
            <a:bodyPr/>
            <a:lstStyle/>
            <a:p>
              <a:endParaRPr lang="el-GR"/>
            </a:p>
          </p:txBody>
        </p:sp>
      </p:grpSp>
      <p:grpSp>
        <p:nvGrpSpPr>
          <p:cNvPr id="13" name="Group 41"/>
          <p:cNvGrpSpPr>
            <a:grpSpLocks/>
          </p:cNvGrpSpPr>
          <p:nvPr/>
        </p:nvGrpSpPr>
        <p:grpSpPr bwMode="auto">
          <a:xfrm rot="342526">
            <a:off x="6196536" y="4697590"/>
            <a:ext cx="258685" cy="490141"/>
            <a:chOff x="5201" y="2764"/>
            <a:chExt cx="278" cy="468"/>
          </a:xfrm>
        </p:grpSpPr>
        <p:sp>
          <p:nvSpPr>
            <p:cNvPr id="17" name="Freeform 39"/>
            <p:cNvSpPr>
              <a:spLocks/>
            </p:cNvSpPr>
            <p:nvPr/>
          </p:nvSpPr>
          <p:spPr bwMode="auto">
            <a:xfrm>
              <a:off x="5312" y="2764"/>
              <a:ext cx="167" cy="225"/>
            </a:xfrm>
            <a:custGeom>
              <a:avLst/>
              <a:gdLst>
                <a:gd name="T0" fmla="*/ 118 w 167"/>
                <a:gd name="T1" fmla="*/ 224 h 225"/>
                <a:gd name="T2" fmla="*/ 136 w 167"/>
                <a:gd name="T3" fmla="*/ 197 h 225"/>
                <a:gd name="T4" fmla="*/ 145 w 167"/>
                <a:gd name="T5" fmla="*/ 177 h 225"/>
                <a:gd name="T6" fmla="*/ 152 w 167"/>
                <a:gd name="T7" fmla="*/ 163 h 225"/>
                <a:gd name="T8" fmla="*/ 163 w 167"/>
                <a:gd name="T9" fmla="*/ 107 h 225"/>
                <a:gd name="T10" fmla="*/ 166 w 167"/>
                <a:gd name="T11" fmla="*/ 34 h 225"/>
                <a:gd name="T12" fmla="*/ 163 w 167"/>
                <a:gd name="T13" fmla="*/ 16 h 225"/>
                <a:gd name="T14" fmla="*/ 154 w 167"/>
                <a:gd name="T15" fmla="*/ 5 h 225"/>
                <a:gd name="T16" fmla="*/ 141 w 167"/>
                <a:gd name="T17" fmla="*/ 0 h 225"/>
                <a:gd name="T18" fmla="*/ 127 w 167"/>
                <a:gd name="T19" fmla="*/ 14 h 225"/>
                <a:gd name="T20" fmla="*/ 118 w 167"/>
                <a:gd name="T21" fmla="*/ 39 h 225"/>
                <a:gd name="T22" fmla="*/ 111 w 167"/>
                <a:gd name="T23" fmla="*/ 57 h 225"/>
                <a:gd name="T24" fmla="*/ 93 w 167"/>
                <a:gd name="T25" fmla="*/ 80 h 225"/>
                <a:gd name="T26" fmla="*/ 73 w 167"/>
                <a:gd name="T27" fmla="*/ 93 h 225"/>
                <a:gd name="T28" fmla="*/ 39 w 167"/>
                <a:gd name="T29" fmla="*/ 116 h 225"/>
                <a:gd name="T30" fmla="*/ 21 w 167"/>
                <a:gd name="T31" fmla="*/ 125 h 225"/>
                <a:gd name="T32" fmla="*/ 12 w 167"/>
                <a:gd name="T33" fmla="*/ 138 h 225"/>
                <a:gd name="T34" fmla="*/ 0 w 167"/>
                <a:gd name="T35" fmla="*/ 168 h 225"/>
                <a:gd name="T36" fmla="*/ 9 w 167"/>
                <a:gd name="T37" fmla="*/ 172 h 225"/>
                <a:gd name="T38" fmla="*/ 23 w 167"/>
                <a:gd name="T39" fmla="*/ 172 h 225"/>
                <a:gd name="T40" fmla="*/ 62 w 167"/>
                <a:gd name="T41" fmla="*/ 159 h 225"/>
                <a:gd name="T42" fmla="*/ 75 w 167"/>
                <a:gd name="T43" fmla="*/ 152 h 225"/>
                <a:gd name="T44" fmla="*/ 89 w 167"/>
                <a:gd name="T45" fmla="*/ 152 h 225"/>
                <a:gd name="T46" fmla="*/ 98 w 167"/>
                <a:gd name="T47" fmla="*/ 161 h 225"/>
                <a:gd name="T48" fmla="*/ 105 w 167"/>
                <a:gd name="T49" fmla="*/ 197 h 225"/>
                <a:gd name="T50" fmla="*/ 111 w 167"/>
                <a:gd name="T51" fmla="*/ 213 h 225"/>
                <a:gd name="T52" fmla="*/ 118 w 167"/>
                <a:gd name="T53" fmla="*/ 224 h 2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7"/>
                <a:gd name="T82" fmla="*/ 0 h 225"/>
                <a:gd name="T83" fmla="*/ 167 w 167"/>
                <a:gd name="T84" fmla="*/ 225 h 2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7" h="225">
                  <a:moveTo>
                    <a:pt x="118" y="224"/>
                  </a:moveTo>
                  <a:lnTo>
                    <a:pt x="136" y="197"/>
                  </a:lnTo>
                  <a:lnTo>
                    <a:pt x="145" y="177"/>
                  </a:lnTo>
                  <a:lnTo>
                    <a:pt x="152" y="163"/>
                  </a:lnTo>
                  <a:lnTo>
                    <a:pt x="163" y="107"/>
                  </a:lnTo>
                  <a:lnTo>
                    <a:pt x="166" y="34"/>
                  </a:lnTo>
                  <a:lnTo>
                    <a:pt x="163" y="16"/>
                  </a:lnTo>
                  <a:lnTo>
                    <a:pt x="154" y="5"/>
                  </a:lnTo>
                  <a:lnTo>
                    <a:pt x="141" y="0"/>
                  </a:lnTo>
                  <a:lnTo>
                    <a:pt x="127" y="14"/>
                  </a:lnTo>
                  <a:lnTo>
                    <a:pt x="118" y="39"/>
                  </a:lnTo>
                  <a:lnTo>
                    <a:pt x="111" y="57"/>
                  </a:lnTo>
                  <a:lnTo>
                    <a:pt x="93" y="80"/>
                  </a:lnTo>
                  <a:lnTo>
                    <a:pt x="73" y="93"/>
                  </a:lnTo>
                  <a:lnTo>
                    <a:pt x="39" y="116"/>
                  </a:lnTo>
                  <a:lnTo>
                    <a:pt x="21" y="125"/>
                  </a:lnTo>
                  <a:lnTo>
                    <a:pt x="12" y="138"/>
                  </a:lnTo>
                  <a:lnTo>
                    <a:pt x="0" y="168"/>
                  </a:lnTo>
                  <a:lnTo>
                    <a:pt x="9" y="172"/>
                  </a:lnTo>
                  <a:lnTo>
                    <a:pt x="23" y="172"/>
                  </a:lnTo>
                  <a:lnTo>
                    <a:pt x="62" y="159"/>
                  </a:lnTo>
                  <a:lnTo>
                    <a:pt x="75" y="152"/>
                  </a:lnTo>
                  <a:lnTo>
                    <a:pt x="89" y="152"/>
                  </a:lnTo>
                  <a:lnTo>
                    <a:pt x="98" y="161"/>
                  </a:lnTo>
                  <a:lnTo>
                    <a:pt x="105" y="197"/>
                  </a:lnTo>
                  <a:lnTo>
                    <a:pt x="111" y="213"/>
                  </a:lnTo>
                  <a:lnTo>
                    <a:pt x="118" y="224"/>
                  </a:lnTo>
                </a:path>
              </a:pathLst>
            </a:custGeom>
            <a:noFill/>
            <a:ln w="25400" cap="rnd" cmpd="sng">
              <a:solidFill>
                <a:schemeClr val="tx1"/>
              </a:solidFill>
              <a:prstDash val="solid"/>
              <a:round/>
              <a:headEnd/>
              <a:tailEnd/>
            </a:ln>
          </p:spPr>
          <p:txBody>
            <a:bodyPr/>
            <a:lstStyle/>
            <a:p>
              <a:endParaRPr lang="el-GR"/>
            </a:p>
          </p:txBody>
        </p:sp>
        <p:sp>
          <p:nvSpPr>
            <p:cNvPr id="18" name="Freeform 40"/>
            <p:cNvSpPr>
              <a:spLocks/>
            </p:cNvSpPr>
            <p:nvPr/>
          </p:nvSpPr>
          <p:spPr bwMode="auto">
            <a:xfrm>
              <a:off x="5201" y="2916"/>
              <a:ext cx="230" cy="316"/>
            </a:xfrm>
            <a:custGeom>
              <a:avLst/>
              <a:gdLst>
                <a:gd name="T0" fmla="*/ 111 w 230"/>
                <a:gd name="T1" fmla="*/ 16 h 316"/>
                <a:gd name="T2" fmla="*/ 80 w 230"/>
                <a:gd name="T3" fmla="*/ 72 h 316"/>
                <a:gd name="T4" fmla="*/ 62 w 230"/>
                <a:gd name="T5" fmla="*/ 111 h 316"/>
                <a:gd name="T6" fmla="*/ 19 w 230"/>
                <a:gd name="T7" fmla="*/ 197 h 316"/>
                <a:gd name="T8" fmla="*/ 5 w 230"/>
                <a:gd name="T9" fmla="*/ 251 h 316"/>
                <a:gd name="T10" fmla="*/ 0 w 230"/>
                <a:gd name="T11" fmla="*/ 285 h 316"/>
                <a:gd name="T12" fmla="*/ 5 w 230"/>
                <a:gd name="T13" fmla="*/ 301 h 316"/>
                <a:gd name="T14" fmla="*/ 12 w 230"/>
                <a:gd name="T15" fmla="*/ 310 h 316"/>
                <a:gd name="T16" fmla="*/ 23 w 230"/>
                <a:gd name="T17" fmla="*/ 315 h 316"/>
                <a:gd name="T18" fmla="*/ 41 w 230"/>
                <a:gd name="T19" fmla="*/ 315 h 316"/>
                <a:gd name="T20" fmla="*/ 62 w 230"/>
                <a:gd name="T21" fmla="*/ 299 h 316"/>
                <a:gd name="T22" fmla="*/ 98 w 230"/>
                <a:gd name="T23" fmla="*/ 269 h 316"/>
                <a:gd name="T24" fmla="*/ 116 w 230"/>
                <a:gd name="T25" fmla="*/ 249 h 316"/>
                <a:gd name="T26" fmla="*/ 141 w 230"/>
                <a:gd name="T27" fmla="*/ 213 h 316"/>
                <a:gd name="T28" fmla="*/ 168 w 230"/>
                <a:gd name="T29" fmla="*/ 172 h 316"/>
                <a:gd name="T30" fmla="*/ 229 w 230"/>
                <a:gd name="T31" fmla="*/ 72 h 316"/>
                <a:gd name="T32" fmla="*/ 222 w 230"/>
                <a:gd name="T33" fmla="*/ 61 h 316"/>
                <a:gd name="T34" fmla="*/ 216 w 230"/>
                <a:gd name="T35" fmla="*/ 45 h 316"/>
                <a:gd name="T36" fmla="*/ 209 w 230"/>
                <a:gd name="T37" fmla="*/ 9 h 316"/>
                <a:gd name="T38" fmla="*/ 200 w 230"/>
                <a:gd name="T39" fmla="*/ 0 h 316"/>
                <a:gd name="T40" fmla="*/ 186 w 230"/>
                <a:gd name="T41" fmla="*/ 0 h 316"/>
                <a:gd name="T42" fmla="*/ 173 w 230"/>
                <a:gd name="T43" fmla="*/ 7 h 316"/>
                <a:gd name="T44" fmla="*/ 134 w 230"/>
                <a:gd name="T45" fmla="*/ 20 h 316"/>
                <a:gd name="T46" fmla="*/ 120 w 230"/>
                <a:gd name="T47" fmla="*/ 20 h 316"/>
                <a:gd name="T48" fmla="*/ 111 w 230"/>
                <a:gd name="T49" fmla="*/ 16 h 3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316"/>
                <a:gd name="T77" fmla="*/ 230 w 230"/>
                <a:gd name="T78" fmla="*/ 316 h 3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316">
                  <a:moveTo>
                    <a:pt x="111" y="16"/>
                  </a:moveTo>
                  <a:lnTo>
                    <a:pt x="80" y="72"/>
                  </a:lnTo>
                  <a:lnTo>
                    <a:pt x="62" y="111"/>
                  </a:lnTo>
                  <a:lnTo>
                    <a:pt x="19" y="197"/>
                  </a:lnTo>
                  <a:lnTo>
                    <a:pt x="5" y="251"/>
                  </a:lnTo>
                  <a:lnTo>
                    <a:pt x="0" y="285"/>
                  </a:lnTo>
                  <a:lnTo>
                    <a:pt x="5" y="301"/>
                  </a:lnTo>
                  <a:lnTo>
                    <a:pt x="12" y="310"/>
                  </a:lnTo>
                  <a:lnTo>
                    <a:pt x="23" y="315"/>
                  </a:lnTo>
                  <a:lnTo>
                    <a:pt x="41" y="315"/>
                  </a:lnTo>
                  <a:lnTo>
                    <a:pt x="62" y="299"/>
                  </a:lnTo>
                  <a:lnTo>
                    <a:pt x="98" y="269"/>
                  </a:lnTo>
                  <a:lnTo>
                    <a:pt x="116" y="249"/>
                  </a:lnTo>
                  <a:lnTo>
                    <a:pt x="141" y="213"/>
                  </a:lnTo>
                  <a:lnTo>
                    <a:pt x="168" y="172"/>
                  </a:lnTo>
                  <a:lnTo>
                    <a:pt x="229" y="72"/>
                  </a:lnTo>
                  <a:lnTo>
                    <a:pt x="222" y="61"/>
                  </a:lnTo>
                  <a:lnTo>
                    <a:pt x="216" y="45"/>
                  </a:lnTo>
                  <a:lnTo>
                    <a:pt x="209" y="9"/>
                  </a:lnTo>
                  <a:lnTo>
                    <a:pt x="200" y="0"/>
                  </a:lnTo>
                  <a:lnTo>
                    <a:pt x="186" y="0"/>
                  </a:lnTo>
                  <a:lnTo>
                    <a:pt x="173" y="7"/>
                  </a:lnTo>
                  <a:lnTo>
                    <a:pt x="134" y="20"/>
                  </a:lnTo>
                  <a:lnTo>
                    <a:pt x="120" y="20"/>
                  </a:lnTo>
                  <a:lnTo>
                    <a:pt x="111" y="16"/>
                  </a:lnTo>
                </a:path>
              </a:pathLst>
            </a:custGeom>
            <a:noFill/>
            <a:ln w="25400" cap="rnd" cmpd="sng">
              <a:solidFill>
                <a:schemeClr val="tx1"/>
              </a:solidFill>
              <a:prstDash val="solid"/>
              <a:round/>
              <a:headEnd/>
              <a:tailEnd/>
            </a:ln>
          </p:spPr>
          <p:txBody>
            <a:bodyPr/>
            <a:lstStyle/>
            <a:p>
              <a:endParaRPr lang="el-GR"/>
            </a:p>
          </p:txBody>
        </p:sp>
      </p:grpSp>
      <p:grpSp>
        <p:nvGrpSpPr>
          <p:cNvPr id="16" name="Group 45"/>
          <p:cNvGrpSpPr>
            <a:grpSpLocks/>
          </p:cNvGrpSpPr>
          <p:nvPr/>
        </p:nvGrpSpPr>
        <p:grpSpPr bwMode="auto">
          <a:xfrm rot="21115886">
            <a:off x="5609017" y="4010187"/>
            <a:ext cx="285667" cy="555161"/>
            <a:chOff x="4734" y="2133"/>
            <a:chExt cx="298" cy="515"/>
          </a:xfrm>
        </p:grpSpPr>
        <p:sp>
          <p:nvSpPr>
            <p:cNvPr id="20" name="Freeform 42"/>
            <p:cNvSpPr>
              <a:spLocks/>
            </p:cNvSpPr>
            <p:nvPr/>
          </p:nvSpPr>
          <p:spPr bwMode="auto">
            <a:xfrm>
              <a:off x="4734" y="2455"/>
              <a:ext cx="250" cy="193"/>
            </a:xfrm>
            <a:custGeom>
              <a:avLst/>
              <a:gdLst>
                <a:gd name="T0" fmla="*/ 57 w 250"/>
                <a:gd name="T1" fmla="*/ 0 h 193"/>
                <a:gd name="T2" fmla="*/ 23 w 250"/>
                <a:gd name="T3" fmla="*/ 52 h 193"/>
                <a:gd name="T4" fmla="*/ 9 w 250"/>
                <a:gd name="T5" fmla="*/ 70 h 193"/>
                <a:gd name="T6" fmla="*/ 0 w 250"/>
                <a:gd name="T7" fmla="*/ 90 h 193"/>
                <a:gd name="T8" fmla="*/ 0 w 250"/>
                <a:gd name="T9" fmla="*/ 120 h 193"/>
                <a:gd name="T10" fmla="*/ 14 w 250"/>
                <a:gd name="T11" fmla="*/ 122 h 193"/>
                <a:gd name="T12" fmla="*/ 12 w 250"/>
                <a:gd name="T13" fmla="*/ 101 h 193"/>
                <a:gd name="T14" fmla="*/ 14 w 250"/>
                <a:gd name="T15" fmla="*/ 122 h 193"/>
                <a:gd name="T16" fmla="*/ 25 w 250"/>
                <a:gd name="T17" fmla="*/ 140 h 193"/>
                <a:gd name="T18" fmla="*/ 46 w 250"/>
                <a:gd name="T19" fmla="*/ 160 h 193"/>
                <a:gd name="T20" fmla="*/ 61 w 250"/>
                <a:gd name="T21" fmla="*/ 165 h 193"/>
                <a:gd name="T22" fmla="*/ 93 w 250"/>
                <a:gd name="T23" fmla="*/ 151 h 193"/>
                <a:gd name="T24" fmla="*/ 114 w 250"/>
                <a:gd name="T25" fmla="*/ 149 h 193"/>
                <a:gd name="T26" fmla="*/ 111 w 250"/>
                <a:gd name="T27" fmla="*/ 131 h 193"/>
                <a:gd name="T28" fmla="*/ 116 w 250"/>
                <a:gd name="T29" fmla="*/ 104 h 193"/>
                <a:gd name="T30" fmla="*/ 111 w 250"/>
                <a:gd name="T31" fmla="*/ 131 h 193"/>
                <a:gd name="T32" fmla="*/ 114 w 250"/>
                <a:gd name="T33" fmla="*/ 149 h 193"/>
                <a:gd name="T34" fmla="*/ 145 w 250"/>
                <a:gd name="T35" fmla="*/ 183 h 193"/>
                <a:gd name="T36" fmla="*/ 154 w 250"/>
                <a:gd name="T37" fmla="*/ 192 h 193"/>
                <a:gd name="T38" fmla="*/ 163 w 250"/>
                <a:gd name="T39" fmla="*/ 192 h 193"/>
                <a:gd name="T40" fmla="*/ 218 w 250"/>
                <a:gd name="T41" fmla="*/ 181 h 193"/>
                <a:gd name="T42" fmla="*/ 236 w 250"/>
                <a:gd name="T43" fmla="*/ 169 h 193"/>
                <a:gd name="T44" fmla="*/ 245 w 250"/>
                <a:gd name="T45" fmla="*/ 156 h 193"/>
                <a:gd name="T46" fmla="*/ 249 w 250"/>
                <a:gd name="T47" fmla="*/ 140 h 193"/>
                <a:gd name="T48" fmla="*/ 245 w 250"/>
                <a:gd name="T49" fmla="*/ 86 h 193"/>
                <a:gd name="T50" fmla="*/ 245 w 250"/>
                <a:gd name="T51" fmla="*/ 65 h 193"/>
                <a:gd name="T52" fmla="*/ 247 w 250"/>
                <a:gd name="T53" fmla="*/ 36 h 193"/>
                <a:gd name="T54" fmla="*/ 213 w 250"/>
                <a:gd name="T55" fmla="*/ 27 h 193"/>
                <a:gd name="T56" fmla="*/ 193 w 250"/>
                <a:gd name="T57" fmla="*/ 22 h 193"/>
                <a:gd name="T58" fmla="*/ 154 w 250"/>
                <a:gd name="T59" fmla="*/ 18 h 193"/>
                <a:gd name="T60" fmla="*/ 82 w 250"/>
                <a:gd name="T61" fmla="*/ 0 h 193"/>
                <a:gd name="T62" fmla="*/ 57 w 250"/>
                <a:gd name="T63" fmla="*/ 0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0"/>
                <a:gd name="T97" fmla="*/ 0 h 193"/>
                <a:gd name="T98" fmla="*/ 250 w 250"/>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0" h="193">
                  <a:moveTo>
                    <a:pt x="57" y="0"/>
                  </a:moveTo>
                  <a:lnTo>
                    <a:pt x="23" y="52"/>
                  </a:lnTo>
                  <a:lnTo>
                    <a:pt x="9" y="70"/>
                  </a:lnTo>
                  <a:lnTo>
                    <a:pt x="0" y="90"/>
                  </a:lnTo>
                  <a:lnTo>
                    <a:pt x="0" y="120"/>
                  </a:lnTo>
                  <a:lnTo>
                    <a:pt x="14" y="122"/>
                  </a:lnTo>
                  <a:lnTo>
                    <a:pt x="12" y="101"/>
                  </a:lnTo>
                  <a:lnTo>
                    <a:pt x="14" y="122"/>
                  </a:lnTo>
                  <a:lnTo>
                    <a:pt x="25" y="140"/>
                  </a:lnTo>
                  <a:lnTo>
                    <a:pt x="46" y="160"/>
                  </a:lnTo>
                  <a:lnTo>
                    <a:pt x="61" y="165"/>
                  </a:lnTo>
                  <a:lnTo>
                    <a:pt x="93" y="151"/>
                  </a:lnTo>
                  <a:lnTo>
                    <a:pt x="114" y="149"/>
                  </a:lnTo>
                  <a:lnTo>
                    <a:pt x="111" y="131"/>
                  </a:lnTo>
                  <a:lnTo>
                    <a:pt x="116" y="104"/>
                  </a:lnTo>
                  <a:lnTo>
                    <a:pt x="111" y="131"/>
                  </a:lnTo>
                  <a:lnTo>
                    <a:pt x="114" y="149"/>
                  </a:lnTo>
                  <a:lnTo>
                    <a:pt x="145" y="183"/>
                  </a:lnTo>
                  <a:lnTo>
                    <a:pt x="154" y="192"/>
                  </a:lnTo>
                  <a:lnTo>
                    <a:pt x="163" y="192"/>
                  </a:lnTo>
                  <a:lnTo>
                    <a:pt x="218" y="181"/>
                  </a:lnTo>
                  <a:lnTo>
                    <a:pt x="236" y="169"/>
                  </a:lnTo>
                  <a:lnTo>
                    <a:pt x="245" y="156"/>
                  </a:lnTo>
                  <a:lnTo>
                    <a:pt x="249" y="140"/>
                  </a:lnTo>
                  <a:lnTo>
                    <a:pt x="245" y="86"/>
                  </a:lnTo>
                  <a:lnTo>
                    <a:pt x="245" y="65"/>
                  </a:lnTo>
                  <a:lnTo>
                    <a:pt x="247" y="36"/>
                  </a:lnTo>
                  <a:lnTo>
                    <a:pt x="213" y="27"/>
                  </a:lnTo>
                  <a:lnTo>
                    <a:pt x="193" y="22"/>
                  </a:lnTo>
                  <a:lnTo>
                    <a:pt x="154" y="18"/>
                  </a:lnTo>
                  <a:lnTo>
                    <a:pt x="82" y="0"/>
                  </a:lnTo>
                  <a:lnTo>
                    <a:pt x="57" y="0"/>
                  </a:lnTo>
                </a:path>
              </a:pathLst>
            </a:custGeom>
            <a:noFill/>
            <a:ln w="25400" cap="rnd" cmpd="sng">
              <a:solidFill>
                <a:schemeClr val="tx1"/>
              </a:solidFill>
              <a:prstDash val="solid"/>
              <a:round/>
              <a:headEnd/>
              <a:tailEnd/>
            </a:ln>
          </p:spPr>
          <p:txBody>
            <a:bodyPr/>
            <a:lstStyle/>
            <a:p>
              <a:endParaRPr lang="el-GR"/>
            </a:p>
          </p:txBody>
        </p:sp>
        <p:sp>
          <p:nvSpPr>
            <p:cNvPr id="21" name="Freeform 43"/>
            <p:cNvSpPr>
              <a:spLocks/>
            </p:cNvSpPr>
            <p:nvPr/>
          </p:nvSpPr>
          <p:spPr bwMode="auto">
            <a:xfrm>
              <a:off x="4791" y="2153"/>
              <a:ext cx="241" cy="339"/>
            </a:xfrm>
            <a:custGeom>
              <a:avLst/>
              <a:gdLst>
                <a:gd name="T0" fmla="*/ 190 w 241"/>
                <a:gd name="T1" fmla="*/ 338 h 339"/>
                <a:gd name="T2" fmla="*/ 197 w 241"/>
                <a:gd name="T3" fmla="*/ 286 h 339"/>
                <a:gd name="T4" fmla="*/ 211 w 241"/>
                <a:gd name="T5" fmla="*/ 234 h 339"/>
                <a:gd name="T6" fmla="*/ 233 w 241"/>
                <a:gd name="T7" fmla="*/ 163 h 339"/>
                <a:gd name="T8" fmla="*/ 240 w 241"/>
                <a:gd name="T9" fmla="*/ 136 h 339"/>
                <a:gd name="T10" fmla="*/ 238 w 241"/>
                <a:gd name="T11" fmla="*/ 114 h 339"/>
                <a:gd name="T12" fmla="*/ 224 w 241"/>
                <a:gd name="T13" fmla="*/ 73 h 339"/>
                <a:gd name="T14" fmla="*/ 211 w 241"/>
                <a:gd name="T15" fmla="*/ 43 h 339"/>
                <a:gd name="T16" fmla="*/ 192 w 241"/>
                <a:gd name="T17" fmla="*/ 32 h 339"/>
                <a:gd name="T18" fmla="*/ 186 w 241"/>
                <a:gd name="T19" fmla="*/ 34 h 339"/>
                <a:gd name="T20" fmla="*/ 177 w 241"/>
                <a:gd name="T21" fmla="*/ 48 h 339"/>
                <a:gd name="T22" fmla="*/ 177 w 241"/>
                <a:gd name="T23" fmla="*/ 71 h 339"/>
                <a:gd name="T24" fmla="*/ 181 w 241"/>
                <a:gd name="T25" fmla="*/ 105 h 339"/>
                <a:gd name="T26" fmla="*/ 167 w 241"/>
                <a:gd name="T27" fmla="*/ 141 h 339"/>
                <a:gd name="T28" fmla="*/ 143 w 241"/>
                <a:gd name="T29" fmla="*/ 170 h 339"/>
                <a:gd name="T30" fmla="*/ 138 w 241"/>
                <a:gd name="T31" fmla="*/ 172 h 339"/>
                <a:gd name="T32" fmla="*/ 129 w 241"/>
                <a:gd name="T33" fmla="*/ 182 h 339"/>
                <a:gd name="T34" fmla="*/ 115 w 241"/>
                <a:gd name="T35" fmla="*/ 168 h 339"/>
                <a:gd name="T36" fmla="*/ 109 w 241"/>
                <a:gd name="T37" fmla="*/ 118 h 339"/>
                <a:gd name="T38" fmla="*/ 106 w 241"/>
                <a:gd name="T39" fmla="*/ 71 h 339"/>
                <a:gd name="T40" fmla="*/ 109 w 241"/>
                <a:gd name="T41" fmla="*/ 39 h 339"/>
                <a:gd name="T42" fmla="*/ 111 w 241"/>
                <a:gd name="T43" fmla="*/ 12 h 339"/>
                <a:gd name="T44" fmla="*/ 100 w 241"/>
                <a:gd name="T45" fmla="*/ 0 h 339"/>
                <a:gd name="T46" fmla="*/ 90 w 241"/>
                <a:gd name="T47" fmla="*/ 7 h 339"/>
                <a:gd name="T48" fmla="*/ 66 w 241"/>
                <a:gd name="T49" fmla="*/ 34 h 339"/>
                <a:gd name="T50" fmla="*/ 50 w 241"/>
                <a:gd name="T51" fmla="*/ 71 h 339"/>
                <a:gd name="T52" fmla="*/ 47 w 241"/>
                <a:gd name="T53" fmla="*/ 102 h 339"/>
                <a:gd name="T54" fmla="*/ 41 w 241"/>
                <a:gd name="T55" fmla="*/ 166 h 339"/>
                <a:gd name="T56" fmla="*/ 38 w 241"/>
                <a:gd name="T57" fmla="*/ 216 h 339"/>
                <a:gd name="T58" fmla="*/ 32 w 241"/>
                <a:gd name="T59" fmla="*/ 243 h 339"/>
                <a:gd name="T60" fmla="*/ 0 w 241"/>
                <a:gd name="T61" fmla="*/ 302 h 339"/>
                <a:gd name="T62" fmla="*/ 25 w 241"/>
                <a:gd name="T63" fmla="*/ 302 h 339"/>
                <a:gd name="T64" fmla="*/ 97 w 241"/>
                <a:gd name="T65" fmla="*/ 320 h 339"/>
                <a:gd name="T66" fmla="*/ 136 w 241"/>
                <a:gd name="T67" fmla="*/ 324 h 339"/>
                <a:gd name="T68" fmla="*/ 156 w 241"/>
                <a:gd name="T69" fmla="*/ 329 h 339"/>
                <a:gd name="T70" fmla="*/ 190 w 241"/>
                <a:gd name="T71" fmla="*/ 338 h 3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1"/>
                <a:gd name="T109" fmla="*/ 0 h 339"/>
                <a:gd name="T110" fmla="*/ 241 w 241"/>
                <a:gd name="T111" fmla="*/ 339 h 3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1" h="339">
                  <a:moveTo>
                    <a:pt x="190" y="338"/>
                  </a:moveTo>
                  <a:lnTo>
                    <a:pt x="197" y="286"/>
                  </a:lnTo>
                  <a:lnTo>
                    <a:pt x="211" y="234"/>
                  </a:lnTo>
                  <a:lnTo>
                    <a:pt x="233" y="163"/>
                  </a:lnTo>
                  <a:lnTo>
                    <a:pt x="240" y="136"/>
                  </a:lnTo>
                  <a:lnTo>
                    <a:pt x="238" y="114"/>
                  </a:lnTo>
                  <a:lnTo>
                    <a:pt x="224" y="73"/>
                  </a:lnTo>
                  <a:lnTo>
                    <a:pt x="211" y="43"/>
                  </a:lnTo>
                  <a:lnTo>
                    <a:pt x="192" y="32"/>
                  </a:lnTo>
                  <a:lnTo>
                    <a:pt x="186" y="34"/>
                  </a:lnTo>
                  <a:lnTo>
                    <a:pt x="177" y="48"/>
                  </a:lnTo>
                  <a:lnTo>
                    <a:pt x="177" y="71"/>
                  </a:lnTo>
                  <a:lnTo>
                    <a:pt x="181" y="105"/>
                  </a:lnTo>
                  <a:lnTo>
                    <a:pt x="167" y="141"/>
                  </a:lnTo>
                  <a:lnTo>
                    <a:pt x="143" y="170"/>
                  </a:lnTo>
                  <a:lnTo>
                    <a:pt x="138" y="172"/>
                  </a:lnTo>
                  <a:lnTo>
                    <a:pt x="129" y="182"/>
                  </a:lnTo>
                  <a:lnTo>
                    <a:pt x="115" y="168"/>
                  </a:lnTo>
                  <a:lnTo>
                    <a:pt x="109" y="118"/>
                  </a:lnTo>
                  <a:lnTo>
                    <a:pt x="106" y="71"/>
                  </a:lnTo>
                  <a:lnTo>
                    <a:pt x="109" y="39"/>
                  </a:lnTo>
                  <a:lnTo>
                    <a:pt x="111" y="12"/>
                  </a:lnTo>
                  <a:lnTo>
                    <a:pt x="100" y="0"/>
                  </a:lnTo>
                  <a:lnTo>
                    <a:pt x="90" y="7"/>
                  </a:lnTo>
                  <a:lnTo>
                    <a:pt x="66" y="34"/>
                  </a:lnTo>
                  <a:lnTo>
                    <a:pt x="50" y="71"/>
                  </a:lnTo>
                  <a:lnTo>
                    <a:pt x="47" y="102"/>
                  </a:lnTo>
                  <a:lnTo>
                    <a:pt x="41" y="166"/>
                  </a:lnTo>
                  <a:lnTo>
                    <a:pt x="38" y="216"/>
                  </a:lnTo>
                  <a:lnTo>
                    <a:pt x="32" y="243"/>
                  </a:lnTo>
                  <a:lnTo>
                    <a:pt x="0" y="302"/>
                  </a:lnTo>
                  <a:lnTo>
                    <a:pt x="25" y="302"/>
                  </a:lnTo>
                  <a:lnTo>
                    <a:pt x="97" y="320"/>
                  </a:lnTo>
                  <a:lnTo>
                    <a:pt x="136" y="324"/>
                  </a:lnTo>
                  <a:lnTo>
                    <a:pt x="156" y="329"/>
                  </a:lnTo>
                  <a:lnTo>
                    <a:pt x="190" y="338"/>
                  </a:lnTo>
                </a:path>
              </a:pathLst>
            </a:custGeom>
            <a:noFill/>
            <a:ln w="25400" cap="rnd" cmpd="sng">
              <a:solidFill>
                <a:schemeClr val="tx1"/>
              </a:solidFill>
              <a:prstDash val="solid"/>
              <a:round/>
              <a:headEnd/>
              <a:tailEnd/>
            </a:ln>
          </p:spPr>
          <p:txBody>
            <a:bodyPr/>
            <a:lstStyle/>
            <a:p>
              <a:endParaRPr lang="el-GR"/>
            </a:p>
          </p:txBody>
        </p:sp>
        <p:sp>
          <p:nvSpPr>
            <p:cNvPr id="22" name="Freeform 44"/>
            <p:cNvSpPr>
              <a:spLocks/>
            </p:cNvSpPr>
            <p:nvPr/>
          </p:nvSpPr>
          <p:spPr bwMode="auto">
            <a:xfrm>
              <a:off x="4897" y="2133"/>
              <a:ext cx="76" cy="203"/>
            </a:xfrm>
            <a:custGeom>
              <a:avLst/>
              <a:gdLst>
                <a:gd name="T0" fmla="*/ 71 w 76"/>
                <a:gd name="T1" fmla="*/ 68 h 203"/>
                <a:gd name="T2" fmla="*/ 71 w 76"/>
                <a:gd name="T3" fmla="*/ 91 h 203"/>
                <a:gd name="T4" fmla="*/ 75 w 76"/>
                <a:gd name="T5" fmla="*/ 125 h 203"/>
                <a:gd name="T6" fmla="*/ 61 w 76"/>
                <a:gd name="T7" fmla="*/ 161 h 203"/>
                <a:gd name="T8" fmla="*/ 37 w 76"/>
                <a:gd name="T9" fmla="*/ 190 h 203"/>
                <a:gd name="T10" fmla="*/ 32 w 76"/>
                <a:gd name="T11" fmla="*/ 192 h 203"/>
                <a:gd name="T12" fmla="*/ 23 w 76"/>
                <a:gd name="T13" fmla="*/ 202 h 203"/>
                <a:gd name="T14" fmla="*/ 9 w 76"/>
                <a:gd name="T15" fmla="*/ 188 h 203"/>
                <a:gd name="T16" fmla="*/ 3 w 76"/>
                <a:gd name="T17" fmla="*/ 138 h 203"/>
                <a:gd name="T18" fmla="*/ 0 w 76"/>
                <a:gd name="T19" fmla="*/ 91 h 203"/>
                <a:gd name="T20" fmla="*/ 3 w 76"/>
                <a:gd name="T21" fmla="*/ 59 h 203"/>
                <a:gd name="T22" fmla="*/ 12 w 76"/>
                <a:gd name="T23" fmla="*/ 41 h 203"/>
                <a:gd name="T24" fmla="*/ 28 w 76"/>
                <a:gd name="T25" fmla="*/ 9 h 203"/>
                <a:gd name="T26" fmla="*/ 43 w 76"/>
                <a:gd name="T27" fmla="*/ 0 h 203"/>
                <a:gd name="T28" fmla="*/ 52 w 76"/>
                <a:gd name="T29" fmla="*/ 11 h 203"/>
                <a:gd name="T30" fmla="*/ 57 w 76"/>
                <a:gd name="T31" fmla="*/ 29 h 203"/>
                <a:gd name="T32" fmla="*/ 71 w 76"/>
                <a:gd name="T33" fmla="*/ 68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203"/>
                <a:gd name="T53" fmla="*/ 76 w 76"/>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203">
                  <a:moveTo>
                    <a:pt x="71" y="68"/>
                  </a:moveTo>
                  <a:lnTo>
                    <a:pt x="71" y="91"/>
                  </a:lnTo>
                  <a:lnTo>
                    <a:pt x="75" y="125"/>
                  </a:lnTo>
                  <a:lnTo>
                    <a:pt x="61" y="161"/>
                  </a:lnTo>
                  <a:lnTo>
                    <a:pt x="37" y="190"/>
                  </a:lnTo>
                  <a:lnTo>
                    <a:pt x="32" y="192"/>
                  </a:lnTo>
                  <a:lnTo>
                    <a:pt x="23" y="202"/>
                  </a:lnTo>
                  <a:lnTo>
                    <a:pt x="9" y="188"/>
                  </a:lnTo>
                  <a:lnTo>
                    <a:pt x="3" y="138"/>
                  </a:lnTo>
                  <a:lnTo>
                    <a:pt x="0" y="91"/>
                  </a:lnTo>
                  <a:lnTo>
                    <a:pt x="3" y="59"/>
                  </a:lnTo>
                  <a:lnTo>
                    <a:pt x="12" y="41"/>
                  </a:lnTo>
                  <a:lnTo>
                    <a:pt x="28" y="9"/>
                  </a:lnTo>
                  <a:lnTo>
                    <a:pt x="43" y="0"/>
                  </a:lnTo>
                  <a:lnTo>
                    <a:pt x="52" y="11"/>
                  </a:lnTo>
                  <a:lnTo>
                    <a:pt x="57" y="29"/>
                  </a:lnTo>
                  <a:lnTo>
                    <a:pt x="71" y="68"/>
                  </a:lnTo>
                </a:path>
              </a:pathLst>
            </a:custGeom>
            <a:noFill/>
            <a:ln w="25400" cap="rnd" cmpd="sng">
              <a:solidFill>
                <a:schemeClr val="tx1"/>
              </a:solidFill>
              <a:prstDash val="solid"/>
              <a:round/>
              <a:headEnd/>
              <a:tailEnd/>
            </a:ln>
          </p:spPr>
          <p:txBody>
            <a:bodyPr/>
            <a:lstStyle/>
            <a:p>
              <a:endParaRPr lang="el-GR"/>
            </a:p>
          </p:txBody>
        </p:sp>
      </p:grpSp>
      <p:grpSp>
        <p:nvGrpSpPr>
          <p:cNvPr id="19" name="Group 22"/>
          <p:cNvGrpSpPr/>
          <p:nvPr/>
        </p:nvGrpSpPr>
        <p:grpSpPr>
          <a:xfrm rot="21115886">
            <a:off x="5577029" y="4658548"/>
            <a:ext cx="381607" cy="499106"/>
            <a:chOff x="6919680" y="4587410"/>
            <a:chExt cx="561975" cy="735013"/>
          </a:xfrm>
        </p:grpSpPr>
        <p:sp>
          <p:nvSpPr>
            <p:cNvPr id="24" name="Freeform 46"/>
            <p:cNvSpPr>
              <a:spLocks/>
            </p:cNvSpPr>
            <p:nvPr/>
          </p:nvSpPr>
          <p:spPr bwMode="auto">
            <a:xfrm>
              <a:off x="7133992" y="4587410"/>
              <a:ext cx="347663" cy="323850"/>
            </a:xfrm>
            <a:custGeom>
              <a:avLst/>
              <a:gdLst>
                <a:gd name="T0" fmla="*/ 0 w 246"/>
                <a:gd name="T1" fmla="*/ 2147483647 h 204"/>
                <a:gd name="T2" fmla="*/ 2147483647 w 246"/>
                <a:gd name="T3" fmla="*/ 2147483647 h 204"/>
                <a:gd name="T4" fmla="*/ 2147483647 w 246"/>
                <a:gd name="T5" fmla="*/ 2147483647 h 204"/>
                <a:gd name="T6" fmla="*/ 2147483647 w 246"/>
                <a:gd name="T7" fmla="*/ 2147483647 h 204"/>
                <a:gd name="T8" fmla="*/ 2147483647 w 246"/>
                <a:gd name="T9" fmla="*/ 0 h 204"/>
                <a:gd name="T10" fmla="*/ 2147483647 w 246"/>
                <a:gd name="T11" fmla="*/ 2147483647 h 204"/>
                <a:gd name="T12" fmla="*/ 2147483647 w 246"/>
                <a:gd name="T13" fmla="*/ 2147483647 h 204"/>
                <a:gd name="T14" fmla="*/ 2147483647 w 246"/>
                <a:gd name="T15" fmla="*/ 2147483647 h 204"/>
                <a:gd name="T16" fmla="*/ 2147483647 w 246"/>
                <a:gd name="T17" fmla="*/ 2147483647 h 204"/>
                <a:gd name="T18" fmla="*/ 2147483647 w 246"/>
                <a:gd name="T19" fmla="*/ 2147483647 h 204"/>
                <a:gd name="T20" fmla="*/ 2147483647 w 246"/>
                <a:gd name="T21" fmla="*/ 2147483647 h 204"/>
                <a:gd name="T22" fmla="*/ 2147483647 w 246"/>
                <a:gd name="T23" fmla="*/ 2147483647 h 204"/>
                <a:gd name="T24" fmla="*/ 2147483647 w 246"/>
                <a:gd name="T25" fmla="*/ 2147483647 h 204"/>
                <a:gd name="T26" fmla="*/ 2147483647 w 246"/>
                <a:gd name="T27" fmla="*/ 2147483647 h 204"/>
                <a:gd name="T28" fmla="*/ 2147483647 w 246"/>
                <a:gd name="T29" fmla="*/ 2147483647 h 204"/>
                <a:gd name="T30" fmla="*/ 2147483647 w 246"/>
                <a:gd name="T31" fmla="*/ 2147483647 h 204"/>
                <a:gd name="T32" fmla="*/ 2147483647 w 246"/>
                <a:gd name="T33" fmla="*/ 2147483647 h 204"/>
                <a:gd name="T34" fmla="*/ 2147483647 w 246"/>
                <a:gd name="T35" fmla="*/ 2147483647 h 204"/>
                <a:gd name="T36" fmla="*/ 2147483647 w 246"/>
                <a:gd name="T37" fmla="*/ 2147483647 h 204"/>
                <a:gd name="T38" fmla="*/ 2147483647 w 246"/>
                <a:gd name="T39" fmla="*/ 2147483647 h 204"/>
                <a:gd name="T40" fmla="*/ 2147483647 w 246"/>
                <a:gd name="T41" fmla="*/ 2147483647 h 204"/>
                <a:gd name="T42" fmla="*/ 2147483647 w 246"/>
                <a:gd name="T43" fmla="*/ 2147483647 h 204"/>
                <a:gd name="T44" fmla="*/ 2147483647 w 246"/>
                <a:gd name="T45" fmla="*/ 2147483647 h 204"/>
                <a:gd name="T46" fmla="*/ 2147483647 w 246"/>
                <a:gd name="T47" fmla="*/ 2147483647 h 204"/>
                <a:gd name="T48" fmla="*/ 2147483647 w 246"/>
                <a:gd name="T49" fmla="*/ 2147483647 h 204"/>
                <a:gd name="T50" fmla="*/ 2147483647 w 246"/>
                <a:gd name="T51" fmla="*/ 2147483647 h 204"/>
                <a:gd name="T52" fmla="*/ 2147483647 w 246"/>
                <a:gd name="T53" fmla="*/ 2147483647 h 204"/>
                <a:gd name="T54" fmla="*/ 2147483647 w 246"/>
                <a:gd name="T55" fmla="*/ 2147483647 h 204"/>
                <a:gd name="T56" fmla="*/ 2147483647 w 246"/>
                <a:gd name="T57" fmla="*/ 2147483647 h 204"/>
                <a:gd name="T58" fmla="*/ 2147483647 w 246"/>
                <a:gd name="T59" fmla="*/ 2147483647 h 204"/>
                <a:gd name="T60" fmla="*/ 0 w 246"/>
                <a:gd name="T61" fmla="*/ 2147483647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204"/>
                <a:gd name="T95" fmla="*/ 246 w 246"/>
                <a:gd name="T96" fmla="*/ 204 h 2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204">
                  <a:moveTo>
                    <a:pt x="0" y="124"/>
                  </a:moveTo>
                  <a:lnTo>
                    <a:pt x="9" y="81"/>
                  </a:lnTo>
                  <a:lnTo>
                    <a:pt x="14" y="45"/>
                  </a:lnTo>
                  <a:lnTo>
                    <a:pt x="23" y="25"/>
                  </a:lnTo>
                  <a:lnTo>
                    <a:pt x="45" y="0"/>
                  </a:lnTo>
                  <a:lnTo>
                    <a:pt x="73" y="6"/>
                  </a:lnTo>
                  <a:lnTo>
                    <a:pt x="77" y="20"/>
                  </a:lnTo>
                  <a:lnTo>
                    <a:pt x="48" y="61"/>
                  </a:lnTo>
                  <a:lnTo>
                    <a:pt x="77" y="20"/>
                  </a:lnTo>
                  <a:lnTo>
                    <a:pt x="89" y="13"/>
                  </a:lnTo>
                  <a:lnTo>
                    <a:pt x="100" y="11"/>
                  </a:lnTo>
                  <a:lnTo>
                    <a:pt x="120" y="18"/>
                  </a:lnTo>
                  <a:lnTo>
                    <a:pt x="152" y="38"/>
                  </a:lnTo>
                  <a:lnTo>
                    <a:pt x="159" y="63"/>
                  </a:lnTo>
                  <a:lnTo>
                    <a:pt x="152" y="83"/>
                  </a:lnTo>
                  <a:lnTo>
                    <a:pt x="138" y="106"/>
                  </a:lnTo>
                  <a:lnTo>
                    <a:pt x="152" y="83"/>
                  </a:lnTo>
                  <a:lnTo>
                    <a:pt x="159" y="63"/>
                  </a:lnTo>
                  <a:lnTo>
                    <a:pt x="172" y="56"/>
                  </a:lnTo>
                  <a:lnTo>
                    <a:pt x="199" y="59"/>
                  </a:lnTo>
                  <a:lnTo>
                    <a:pt x="220" y="65"/>
                  </a:lnTo>
                  <a:lnTo>
                    <a:pt x="240" y="74"/>
                  </a:lnTo>
                  <a:lnTo>
                    <a:pt x="245" y="88"/>
                  </a:lnTo>
                  <a:lnTo>
                    <a:pt x="242" y="124"/>
                  </a:lnTo>
                  <a:lnTo>
                    <a:pt x="233" y="145"/>
                  </a:lnTo>
                  <a:lnTo>
                    <a:pt x="199" y="176"/>
                  </a:lnTo>
                  <a:lnTo>
                    <a:pt x="179" y="203"/>
                  </a:lnTo>
                  <a:lnTo>
                    <a:pt x="136" y="197"/>
                  </a:lnTo>
                  <a:lnTo>
                    <a:pt x="95" y="179"/>
                  </a:lnTo>
                  <a:lnTo>
                    <a:pt x="48" y="156"/>
                  </a:lnTo>
                  <a:lnTo>
                    <a:pt x="0" y="124"/>
                  </a:lnTo>
                </a:path>
              </a:pathLst>
            </a:custGeom>
            <a:noFill/>
            <a:ln w="25400" cap="rnd" cmpd="sng">
              <a:solidFill>
                <a:schemeClr val="tx1"/>
              </a:solidFill>
              <a:prstDash val="solid"/>
              <a:round/>
              <a:headEnd/>
              <a:tailEnd/>
            </a:ln>
          </p:spPr>
          <p:txBody>
            <a:bodyPr/>
            <a:lstStyle/>
            <a:p>
              <a:endParaRPr lang="el-GR"/>
            </a:p>
          </p:txBody>
        </p:sp>
        <p:sp>
          <p:nvSpPr>
            <p:cNvPr id="25" name="Freeform 47"/>
            <p:cNvSpPr>
              <a:spLocks/>
            </p:cNvSpPr>
            <p:nvPr/>
          </p:nvSpPr>
          <p:spPr bwMode="auto">
            <a:xfrm>
              <a:off x="6919680" y="4784260"/>
              <a:ext cx="468312" cy="538163"/>
            </a:xfrm>
            <a:custGeom>
              <a:avLst/>
              <a:gdLst>
                <a:gd name="T0" fmla="*/ 2147483647 w 332"/>
                <a:gd name="T1" fmla="*/ 2147483647 h 339"/>
                <a:gd name="T2" fmla="*/ 2147483647 w 332"/>
                <a:gd name="T3" fmla="*/ 2147483647 h 339"/>
                <a:gd name="T4" fmla="*/ 2147483647 w 332"/>
                <a:gd name="T5" fmla="*/ 2147483647 h 339"/>
                <a:gd name="T6" fmla="*/ 2147483647 w 332"/>
                <a:gd name="T7" fmla="*/ 2147483647 h 339"/>
                <a:gd name="T8" fmla="*/ 2147483647 w 332"/>
                <a:gd name="T9" fmla="*/ 0 h 339"/>
                <a:gd name="T10" fmla="*/ 2147483647 w 332"/>
                <a:gd name="T11" fmla="*/ 2147483647 h 339"/>
                <a:gd name="T12" fmla="*/ 2147483647 w 332"/>
                <a:gd name="T13" fmla="*/ 2147483647 h 339"/>
                <a:gd name="T14" fmla="*/ 2147483647 w 332"/>
                <a:gd name="T15" fmla="*/ 2147483647 h 339"/>
                <a:gd name="T16" fmla="*/ 2147483647 w 332"/>
                <a:gd name="T17" fmla="*/ 2147483647 h 339"/>
                <a:gd name="T18" fmla="*/ 0 w 332"/>
                <a:gd name="T19" fmla="*/ 2147483647 h 339"/>
                <a:gd name="T20" fmla="*/ 2147483647 w 332"/>
                <a:gd name="T21" fmla="*/ 2147483647 h 339"/>
                <a:gd name="T22" fmla="*/ 2147483647 w 332"/>
                <a:gd name="T23" fmla="*/ 2147483647 h 339"/>
                <a:gd name="T24" fmla="*/ 2147483647 w 332"/>
                <a:gd name="T25" fmla="*/ 2147483647 h 339"/>
                <a:gd name="T26" fmla="*/ 2147483647 w 332"/>
                <a:gd name="T27" fmla="*/ 2147483647 h 339"/>
                <a:gd name="T28" fmla="*/ 2147483647 w 332"/>
                <a:gd name="T29" fmla="*/ 2147483647 h 339"/>
                <a:gd name="T30" fmla="*/ 2147483647 w 332"/>
                <a:gd name="T31" fmla="*/ 2147483647 h 339"/>
                <a:gd name="T32" fmla="*/ 2147483647 w 332"/>
                <a:gd name="T33" fmla="*/ 2147483647 h 339"/>
                <a:gd name="T34" fmla="*/ 2147483647 w 332"/>
                <a:gd name="T35" fmla="*/ 2147483647 h 339"/>
                <a:gd name="T36" fmla="*/ 2147483647 w 332"/>
                <a:gd name="T37" fmla="*/ 2147483647 h 339"/>
                <a:gd name="T38" fmla="*/ 2147483647 w 332"/>
                <a:gd name="T39" fmla="*/ 2147483647 h 339"/>
                <a:gd name="T40" fmla="*/ 2147483647 w 332"/>
                <a:gd name="T41" fmla="*/ 2147483647 h 339"/>
                <a:gd name="T42" fmla="*/ 2147483647 w 332"/>
                <a:gd name="T43" fmla="*/ 2147483647 h 339"/>
                <a:gd name="T44" fmla="*/ 2147483647 w 332"/>
                <a:gd name="T45" fmla="*/ 2147483647 h 339"/>
                <a:gd name="T46" fmla="*/ 2147483647 w 332"/>
                <a:gd name="T47" fmla="*/ 2147483647 h 339"/>
                <a:gd name="T48" fmla="*/ 2147483647 w 332"/>
                <a:gd name="T49" fmla="*/ 2147483647 h 339"/>
                <a:gd name="T50" fmla="*/ 2147483647 w 332"/>
                <a:gd name="T51" fmla="*/ 2147483647 h 339"/>
                <a:gd name="T52" fmla="*/ 2147483647 w 332"/>
                <a:gd name="T53" fmla="*/ 2147483647 h 339"/>
                <a:gd name="T54" fmla="*/ 2147483647 w 332"/>
                <a:gd name="T55" fmla="*/ 2147483647 h 339"/>
                <a:gd name="T56" fmla="*/ 2147483647 w 332"/>
                <a:gd name="T57" fmla="*/ 2147483647 h 339"/>
                <a:gd name="T58" fmla="*/ 2147483647 w 332"/>
                <a:gd name="T59" fmla="*/ 2147483647 h 339"/>
                <a:gd name="T60" fmla="*/ 2147483647 w 332"/>
                <a:gd name="T61" fmla="*/ 2147483647 h 339"/>
                <a:gd name="T62" fmla="*/ 2147483647 w 332"/>
                <a:gd name="T63" fmla="*/ 2147483647 h 3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2"/>
                <a:gd name="T97" fmla="*/ 0 h 339"/>
                <a:gd name="T98" fmla="*/ 332 w 332"/>
                <a:gd name="T99" fmla="*/ 339 h 3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2" h="339">
                  <a:moveTo>
                    <a:pt x="331" y="79"/>
                  </a:moveTo>
                  <a:lnTo>
                    <a:pt x="288" y="73"/>
                  </a:lnTo>
                  <a:lnTo>
                    <a:pt x="247" y="55"/>
                  </a:lnTo>
                  <a:lnTo>
                    <a:pt x="200" y="32"/>
                  </a:lnTo>
                  <a:lnTo>
                    <a:pt x="152" y="0"/>
                  </a:lnTo>
                  <a:lnTo>
                    <a:pt x="132" y="50"/>
                  </a:lnTo>
                  <a:lnTo>
                    <a:pt x="75" y="122"/>
                  </a:lnTo>
                  <a:lnTo>
                    <a:pt x="34" y="199"/>
                  </a:lnTo>
                  <a:lnTo>
                    <a:pt x="5" y="233"/>
                  </a:lnTo>
                  <a:lnTo>
                    <a:pt x="0" y="265"/>
                  </a:lnTo>
                  <a:lnTo>
                    <a:pt x="7" y="274"/>
                  </a:lnTo>
                  <a:lnTo>
                    <a:pt x="32" y="270"/>
                  </a:lnTo>
                  <a:lnTo>
                    <a:pt x="57" y="256"/>
                  </a:lnTo>
                  <a:lnTo>
                    <a:pt x="91" y="213"/>
                  </a:lnTo>
                  <a:lnTo>
                    <a:pt x="197" y="127"/>
                  </a:lnTo>
                  <a:lnTo>
                    <a:pt x="202" y="136"/>
                  </a:lnTo>
                  <a:lnTo>
                    <a:pt x="207" y="154"/>
                  </a:lnTo>
                  <a:lnTo>
                    <a:pt x="202" y="179"/>
                  </a:lnTo>
                  <a:lnTo>
                    <a:pt x="188" y="209"/>
                  </a:lnTo>
                  <a:lnTo>
                    <a:pt x="161" y="256"/>
                  </a:lnTo>
                  <a:lnTo>
                    <a:pt x="136" y="283"/>
                  </a:lnTo>
                  <a:lnTo>
                    <a:pt x="121" y="310"/>
                  </a:lnTo>
                  <a:lnTo>
                    <a:pt x="125" y="331"/>
                  </a:lnTo>
                  <a:lnTo>
                    <a:pt x="136" y="338"/>
                  </a:lnTo>
                  <a:lnTo>
                    <a:pt x="161" y="333"/>
                  </a:lnTo>
                  <a:lnTo>
                    <a:pt x="207" y="301"/>
                  </a:lnTo>
                  <a:lnTo>
                    <a:pt x="245" y="270"/>
                  </a:lnTo>
                  <a:lnTo>
                    <a:pt x="259" y="252"/>
                  </a:lnTo>
                  <a:lnTo>
                    <a:pt x="277" y="211"/>
                  </a:lnTo>
                  <a:lnTo>
                    <a:pt x="288" y="156"/>
                  </a:lnTo>
                  <a:lnTo>
                    <a:pt x="304" y="122"/>
                  </a:lnTo>
                  <a:lnTo>
                    <a:pt x="331" y="79"/>
                  </a:lnTo>
                </a:path>
              </a:pathLst>
            </a:custGeom>
            <a:noFill/>
            <a:ln w="25400" cap="rnd" cmpd="sng">
              <a:solidFill>
                <a:schemeClr val="tx1"/>
              </a:solidFill>
              <a:prstDash val="solid"/>
              <a:round/>
              <a:headEnd/>
              <a:tailEnd/>
            </a:ln>
          </p:spPr>
          <p:txBody>
            <a:bodyPr/>
            <a:lstStyle/>
            <a:p>
              <a:endParaRPr lang="el-GR"/>
            </a:p>
          </p:txBody>
        </p:sp>
      </p:grpSp>
      <p:sp>
        <p:nvSpPr>
          <p:cNvPr id="26" name="Freeform 17"/>
          <p:cNvSpPr>
            <a:spLocks/>
          </p:cNvSpPr>
          <p:nvPr/>
        </p:nvSpPr>
        <p:spPr bwMode="auto">
          <a:xfrm rot="21326996">
            <a:off x="6264261" y="2044382"/>
            <a:ext cx="338083" cy="1270135"/>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555 w 10000"/>
              <a:gd name="connsiteY0" fmla="*/ 9827 h 10020"/>
              <a:gd name="connsiteX1" fmla="*/ 4312 w 10000"/>
              <a:gd name="connsiteY1" fmla="*/ 9847 h 10020"/>
              <a:gd name="connsiteX2" fmla="*/ 4038 w 10000"/>
              <a:gd name="connsiteY2" fmla="*/ 9980 h 10020"/>
              <a:gd name="connsiteX3" fmla="*/ 3808 w 10000"/>
              <a:gd name="connsiteY3" fmla="*/ 9984 h 10020"/>
              <a:gd name="connsiteX4" fmla="*/ 3470 w 10000"/>
              <a:gd name="connsiteY4" fmla="*/ 9751 h 10020"/>
              <a:gd name="connsiteX5" fmla="*/ 3071 w 10000"/>
              <a:gd name="connsiteY5" fmla="*/ 9739 h 10020"/>
              <a:gd name="connsiteX6" fmla="*/ 2509 w 10000"/>
              <a:gd name="connsiteY6" fmla="*/ 9562 h 10020"/>
              <a:gd name="connsiteX7" fmla="*/ 1877 w 10000"/>
              <a:gd name="connsiteY7" fmla="*/ 9228 h 10020"/>
              <a:gd name="connsiteX8" fmla="*/ 1309 w 10000"/>
              <a:gd name="connsiteY8" fmla="*/ 8822 h 10020"/>
              <a:gd name="connsiteX9" fmla="*/ 774 w 10000"/>
              <a:gd name="connsiteY9" fmla="*/ 8380 h 10020"/>
              <a:gd name="connsiteX10" fmla="*/ 402 w 10000"/>
              <a:gd name="connsiteY10" fmla="*/ 7781 h 10020"/>
              <a:gd name="connsiteX11" fmla="*/ 88 w 10000"/>
              <a:gd name="connsiteY11" fmla="*/ 6897 h 10020"/>
              <a:gd name="connsiteX12" fmla="*/ 0 w 10000"/>
              <a:gd name="connsiteY12" fmla="*/ 5985 h 10020"/>
              <a:gd name="connsiteX13" fmla="*/ 88 w 10000"/>
              <a:gd name="connsiteY13" fmla="*/ 5000 h 10020"/>
              <a:gd name="connsiteX14" fmla="*/ 443 w 10000"/>
              <a:gd name="connsiteY14" fmla="*/ 3597 h 10020"/>
              <a:gd name="connsiteX15" fmla="*/ 1082 w 10000"/>
              <a:gd name="connsiteY15" fmla="*/ 2303 h 10020"/>
              <a:gd name="connsiteX16" fmla="*/ 2124 w 10000"/>
              <a:gd name="connsiteY16" fmla="*/ 1073 h 10020"/>
              <a:gd name="connsiteX17" fmla="*/ 3365 w 10000"/>
              <a:gd name="connsiteY17" fmla="*/ 265 h 10020"/>
              <a:gd name="connsiteX18" fmla="*/ 4961 w 10000"/>
              <a:gd name="connsiteY18" fmla="*/ 44 h 10020"/>
              <a:gd name="connsiteX19" fmla="*/ 6881 w 10000"/>
              <a:gd name="connsiteY19" fmla="*/ 531 h 10020"/>
              <a:gd name="connsiteX20" fmla="*/ 8976 w 10000"/>
              <a:gd name="connsiteY20" fmla="*/ 2290 h 10020"/>
              <a:gd name="connsiteX21" fmla="*/ 9830 w 10000"/>
              <a:gd name="connsiteY21" fmla="*/ 4589 h 10020"/>
              <a:gd name="connsiteX22" fmla="*/ 9817 w 10000"/>
              <a:gd name="connsiteY22" fmla="*/ 6045 h 10020"/>
              <a:gd name="connsiteX23" fmla="*/ 9740 w 10000"/>
              <a:gd name="connsiteY23" fmla="*/ 6543 h 10020"/>
              <a:gd name="connsiteX24" fmla="*/ 9652 w 10000"/>
              <a:gd name="connsiteY24" fmla="*/ 6788 h 10020"/>
              <a:gd name="connsiteX25" fmla="*/ 9415 w 10000"/>
              <a:gd name="connsiteY25" fmla="*/ 6929 h 10020"/>
              <a:gd name="connsiteX26" fmla="*/ 9280 w 10000"/>
              <a:gd name="connsiteY26" fmla="*/ 7050 h 10020"/>
              <a:gd name="connsiteX27" fmla="*/ 9412 w 10000"/>
              <a:gd name="connsiteY27" fmla="*/ 7223 h 10020"/>
              <a:gd name="connsiteX28" fmla="*/ 9719 w 10000"/>
              <a:gd name="connsiteY28" fmla="*/ 7532 h 10020"/>
              <a:gd name="connsiteX29" fmla="*/ 9980 w 10000"/>
              <a:gd name="connsiteY29" fmla="*/ 7801 h 10020"/>
              <a:gd name="connsiteX30" fmla="*/ 9848 w 10000"/>
              <a:gd name="connsiteY30" fmla="*/ 7512 h 10020"/>
              <a:gd name="connsiteX31" fmla="*/ 9621 w 10000"/>
              <a:gd name="connsiteY31" fmla="*/ 7002 h 10020"/>
              <a:gd name="connsiteX32" fmla="*/ 9621 w 10000"/>
              <a:gd name="connsiteY32" fmla="*/ 6788 h 10020"/>
              <a:gd name="connsiteX0" fmla="*/ 4555 w 10000"/>
              <a:gd name="connsiteY0" fmla="*/ 9827 h 10020"/>
              <a:gd name="connsiteX1" fmla="*/ 4038 w 10000"/>
              <a:gd name="connsiteY1" fmla="*/ 9980 h 10020"/>
              <a:gd name="connsiteX2" fmla="*/ 3808 w 10000"/>
              <a:gd name="connsiteY2" fmla="*/ 9984 h 10020"/>
              <a:gd name="connsiteX3" fmla="*/ 3470 w 10000"/>
              <a:gd name="connsiteY3" fmla="*/ 9751 h 10020"/>
              <a:gd name="connsiteX4" fmla="*/ 3071 w 10000"/>
              <a:gd name="connsiteY4" fmla="*/ 9739 h 10020"/>
              <a:gd name="connsiteX5" fmla="*/ 2509 w 10000"/>
              <a:gd name="connsiteY5" fmla="*/ 9562 h 10020"/>
              <a:gd name="connsiteX6" fmla="*/ 1877 w 10000"/>
              <a:gd name="connsiteY6" fmla="*/ 9228 h 10020"/>
              <a:gd name="connsiteX7" fmla="*/ 1309 w 10000"/>
              <a:gd name="connsiteY7" fmla="*/ 8822 h 10020"/>
              <a:gd name="connsiteX8" fmla="*/ 774 w 10000"/>
              <a:gd name="connsiteY8" fmla="*/ 8380 h 10020"/>
              <a:gd name="connsiteX9" fmla="*/ 402 w 10000"/>
              <a:gd name="connsiteY9" fmla="*/ 7781 h 10020"/>
              <a:gd name="connsiteX10" fmla="*/ 88 w 10000"/>
              <a:gd name="connsiteY10" fmla="*/ 6897 h 10020"/>
              <a:gd name="connsiteX11" fmla="*/ 0 w 10000"/>
              <a:gd name="connsiteY11" fmla="*/ 5985 h 10020"/>
              <a:gd name="connsiteX12" fmla="*/ 88 w 10000"/>
              <a:gd name="connsiteY12" fmla="*/ 5000 h 10020"/>
              <a:gd name="connsiteX13" fmla="*/ 443 w 10000"/>
              <a:gd name="connsiteY13" fmla="*/ 3597 h 10020"/>
              <a:gd name="connsiteX14" fmla="*/ 1082 w 10000"/>
              <a:gd name="connsiteY14" fmla="*/ 2303 h 10020"/>
              <a:gd name="connsiteX15" fmla="*/ 2124 w 10000"/>
              <a:gd name="connsiteY15" fmla="*/ 1073 h 10020"/>
              <a:gd name="connsiteX16" fmla="*/ 3365 w 10000"/>
              <a:gd name="connsiteY16" fmla="*/ 265 h 10020"/>
              <a:gd name="connsiteX17" fmla="*/ 4961 w 10000"/>
              <a:gd name="connsiteY17" fmla="*/ 44 h 10020"/>
              <a:gd name="connsiteX18" fmla="*/ 6881 w 10000"/>
              <a:gd name="connsiteY18" fmla="*/ 531 h 10020"/>
              <a:gd name="connsiteX19" fmla="*/ 8976 w 10000"/>
              <a:gd name="connsiteY19" fmla="*/ 2290 h 10020"/>
              <a:gd name="connsiteX20" fmla="*/ 9830 w 10000"/>
              <a:gd name="connsiteY20" fmla="*/ 4589 h 10020"/>
              <a:gd name="connsiteX21" fmla="*/ 9817 w 10000"/>
              <a:gd name="connsiteY21" fmla="*/ 6045 h 10020"/>
              <a:gd name="connsiteX22" fmla="*/ 9740 w 10000"/>
              <a:gd name="connsiteY22" fmla="*/ 6543 h 10020"/>
              <a:gd name="connsiteX23" fmla="*/ 9652 w 10000"/>
              <a:gd name="connsiteY23" fmla="*/ 6788 h 10020"/>
              <a:gd name="connsiteX24" fmla="*/ 9415 w 10000"/>
              <a:gd name="connsiteY24" fmla="*/ 6929 h 10020"/>
              <a:gd name="connsiteX25" fmla="*/ 9280 w 10000"/>
              <a:gd name="connsiteY25" fmla="*/ 7050 h 10020"/>
              <a:gd name="connsiteX26" fmla="*/ 9412 w 10000"/>
              <a:gd name="connsiteY26" fmla="*/ 7223 h 10020"/>
              <a:gd name="connsiteX27" fmla="*/ 9719 w 10000"/>
              <a:gd name="connsiteY27" fmla="*/ 7532 h 10020"/>
              <a:gd name="connsiteX28" fmla="*/ 9980 w 10000"/>
              <a:gd name="connsiteY28" fmla="*/ 7801 h 10020"/>
              <a:gd name="connsiteX29" fmla="*/ 9848 w 10000"/>
              <a:gd name="connsiteY29" fmla="*/ 7512 h 10020"/>
              <a:gd name="connsiteX30" fmla="*/ 9621 w 10000"/>
              <a:gd name="connsiteY30" fmla="*/ 7002 h 10020"/>
              <a:gd name="connsiteX31" fmla="*/ 9621 w 10000"/>
              <a:gd name="connsiteY31" fmla="*/ 6788 h 10020"/>
              <a:gd name="connsiteX0" fmla="*/ 4038 w 10000"/>
              <a:gd name="connsiteY0" fmla="*/ 9980 h 10020"/>
              <a:gd name="connsiteX1" fmla="*/ 3808 w 10000"/>
              <a:gd name="connsiteY1" fmla="*/ 9984 h 10020"/>
              <a:gd name="connsiteX2" fmla="*/ 3470 w 10000"/>
              <a:gd name="connsiteY2" fmla="*/ 9751 h 10020"/>
              <a:gd name="connsiteX3" fmla="*/ 3071 w 10000"/>
              <a:gd name="connsiteY3" fmla="*/ 9739 h 10020"/>
              <a:gd name="connsiteX4" fmla="*/ 2509 w 10000"/>
              <a:gd name="connsiteY4" fmla="*/ 9562 h 10020"/>
              <a:gd name="connsiteX5" fmla="*/ 1877 w 10000"/>
              <a:gd name="connsiteY5" fmla="*/ 9228 h 10020"/>
              <a:gd name="connsiteX6" fmla="*/ 1309 w 10000"/>
              <a:gd name="connsiteY6" fmla="*/ 8822 h 10020"/>
              <a:gd name="connsiteX7" fmla="*/ 774 w 10000"/>
              <a:gd name="connsiteY7" fmla="*/ 8380 h 10020"/>
              <a:gd name="connsiteX8" fmla="*/ 402 w 10000"/>
              <a:gd name="connsiteY8" fmla="*/ 7781 h 10020"/>
              <a:gd name="connsiteX9" fmla="*/ 88 w 10000"/>
              <a:gd name="connsiteY9" fmla="*/ 6897 h 10020"/>
              <a:gd name="connsiteX10" fmla="*/ 0 w 10000"/>
              <a:gd name="connsiteY10" fmla="*/ 5985 h 10020"/>
              <a:gd name="connsiteX11" fmla="*/ 88 w 10000"/>
              <a:gd name="connsiteY11" fmla="*/ 5000 h 10020"/>
              <a:gd name="connsiteX12" fmla="*/ 443 w 10000"/>
              <a:gd name="connsiteY12" fmla="*/ 3597 h 10020"/>
              <a:gd name="connsiteX13" fmla="*/ 1082 w 10000"/>
              <a:gd name="connsiteY13" fmla="*/ 2303 h 10020"/>
              <a:gd name="connsiteX14" fmla="*/ 2124 w 10000"/>
              <a:gd name="connsiteY14" fmla="*/ 1073 h 10020"/>
              <a:gd name="connsiteX15" fmla="*/ 3365 w 10000"/>
              <a:gd name="connsiteY15" fmla="*/ 265 h 10020"/>
              <a:gd name="connsiteX16" fmla="*/ 4961 w 10000"/>
              <a:gd name="connsiteY16" fmla="*/ 44 h 10020"/>
              <a:gd name="connsiteX17" fmla="*/ 6881 w 10000"/>
              <a:gd name="connsiteY17" fmla="*/ 531 h 10020"/>
              <a:gd name="connsiteX18" fmla="*/ 8976 w 10000"/>
              <a:gd name="connsiteY18" fmla="*/ 2290 h 10020"/>
              <a:gd name="connsiteX19" fmla="*/ 9830 w 10000"/>
              <a:gd name="connsiteY19" fmla="*/ 4589 h 10020"/>
              <a:gd name="connsiteX20" fmla="*/ 9817 w 10000"/>
              <a:gd name="connsiteY20" fmla="*/ 6045 h 10020"/>
              <a:gd name="connsiteX21" fmla="*/ 9740 w 10000"/>
              <a:gd name="connsiteY21" fmla="*/ 6543 h 10020"/>
              <a:gd name="connsiteX22" fmla="*/ 9652 w 10000"/>
              <a:gd name="connsiteY22" fmla="*/ 6788 h 10020"/>
              <a:gd name="connsiteX23" fmla="*/ 9415 w 10000"/>
              <a:gd name="connsiteY23" fmla="*/ 6929 h 10020"/>
              <a:gd name="connsiteX24" fmla="*/ 9280 w 10000"/>
              <a:gd name="connsiteY24" fmla="*/ 7050 h 10020"/>
              <a:gd name="connsiteX25" fmla="*/ 9412 w 10000"/>
              <a:gd name="connsiteY25" fmla="*/ 7223 h 10020"/>
              <a:gd name="connsiteX26" fmla="*/ 9719 w 10000"/>
              <a:gd name="connsiteY26" fmla="*/ 7532 h 10020"/>
              <a:gd name="connsiteX27" fmla="*/ 9980 w 10000"/>
              <a:gd name="connsiteY27" fmla="*/ 7801 h 10020"/>
              <a:gd name="connsiteX28" fmla="*/ 9848 w 10000"/>
              <a:gd name="connsiteY28" fmla="*/ 7512 h 10020"/>
              <a:gd name="connsiteX29" fmla="*/ 9621 w 10000"/>
              <a:gd name="connsiteY29" fmla="*/ 7002 h 10020"/>
              <a:gd name="connsiteX30" fmla="*/ 9621 w 10000"/>
              <a:gd name="connsiteY30" fmla="*/ 6788 h 10020"/>
              <a:gd name="connsiteX0" fmla="*/ 3808 w 10000"/>
              <a:gd name="connsiteY0" fmla="*/ 9984 h 9984"/>
              <a:gd name="connsiteX1" fmla="*/ 3470 w 10000"/>
              <a:gd name="connsiteY1" fmla="*/ 9751 h 9984"/>
              <a:gd name="connsiteX2" fmla="*/ 3071 w 10000"/>
              <a:gd name="connsiteY2" fmla="*/ 9739 h 9984"/>
              <a:gd name="connsiteX3" fmla="*/ 2509 w 10000"/>
              <a:gd name="connsiteY3" fmla="*/ 9562 h 9984"/>
              <a:gd name="connsiteX4" fmla="*/ 1877 w 10000"/>
              <a:gd name="connsiteY4" fmla="*/ 9228 h 9984"/>
              <a:gd name="connsiteX5" fmla="*/ 1309 w 10000"/>
              <a:gd name="connsiteY5" fmla="*/ 8822 h 9984"/>
              <a:gd name="connsiteX6" fmla="*/ 774 w 10000"/>
              <a:gd name="connsiteY6" fmla="*/ 8380 h 9984"/>
              <a:gd name="connsiteX7" fmla="*/ 402 w 10000"/>
              <a:gd name="connsiteY7" fmla="*/ 7781 h 9984"/>
              <a:gd name="connsiteX8" fmla="*/ 88 w 10000"/>
              <a:gd name="connsiteY8" fmla="*/ 6897 h 9984"/>
              <a:gd name="connsiteX9" fmla="*/ 0 w 10000"/>
              <a:gd name="connsiteY9" fmla="*/ 5985 h 9984"/>
              <a:gd name="connsiteX10" fmla="*/ 88 w 10000"/>
              <a:gd name="connsiteY10" fmla="*/ 5000 h 9984"/>
              <a:gd name="connsiteX11" fmla="*/ 443 w 10000"/>
              <a:gd name="connsiteY11" fmla="*/ 3597 h 9984"/>
              <a:gd name="connsiteX12" fmla="*/ 1082 w 10000"/>
              <a:gd name="connsiteY12" fmla="*/ 2303 h 9984"/>
              <a:gd name="connsiteX13" fmla="*/ 2124 w 10000"/>
              <a:gd name="connsiteY13" fmla="*/ 1073 h 9984"/>
              <a:gd name="connsiteX14" fmla="*/ 3365 w 10000"/>
              <a:gd name="connsiteY14" fmla="*/ 265 h 9984"/>
              <a:gd name="connsiteX15" fmla="*/ 4961 w 10000"/>
              <a:gd name="connsiteY15" fmla="*/ 44 h 9984"/>
              <a:gd name="connsiteX16" fmla="*/ 6881 w 10000"/>
              <a:gd name="connsiteY16" fmla="*/ 531 h 9984"/>
              <a:gd name="connsiteX17" fmla="*/ 8976 w 10000"/>
              <a:gd name="connsiteY17" fmla="*/ 2290 h 9984"/>
              <a:gd name="connsiteX18" fmla="*/ 9830 w 10000"/>
              <a:gd name="connsiteY18" fmla="*/ 4589 h 9984"/>
              <a:gd name="connsiteX19" fmla="*/ 9817 w 10000"/>
              <a:gd name="connsiteY19" fmla="*/ 6045 h 9984"/>
              <a:gd name="connsiteX20" fmla="*/ 9740 w 10000"/>
              <a:gd name="connsiteY20" fmla="*/ 6543 h 9984"/>
              <a:gd name="connsiteX21" fmla="*/ 9652 w 10000"/>
              <a:gd name="connsiteY21" fmla="*/ 6788 h 9984"/>
              <a:gd name="connsiteX22" fmla="*/ 9415 w 10000"/>
              <a:gd name="connsiteY22" fmla="*/ 6929 h 9984"/>
              <a:gd name="connsiteX23" fmla="*/ 9280 w 10000"/>
              <a:gd name="connsiteY23" fmla="*/ 7050 h 9984"/>
              <a:gd name="connsiteX24" fmla="*/ 9412 w 10000"/>
              <a:gd name="connsiteY24" fmla="*/ 7223 h 9984"/>
              <a:gd name="connsiteX25" fmla="*/ 9719 w 10000"/>
              <a:gd name="connsiteY25" fmla="*/ 7532 h 9984"/>
              <a:gd name="connsiteX26" fmla="*/ 9980 w 10000"/>
              <a:gd name="connsiteY26" fmla="*/ 7801 h 9984"/>
              <a:gd name="connsiteX27" fmla="*/ 9848 w 10000"/>
              <a:gd name="connsiteY27" fmla="*/ 7512 h 9984"/>
              <a:gd name="connsiteX28" fmla="*/ 9621 w 10000"/>
              <a:gd name="connsiteY28" fmla="*/ 7002 h 9984"/>
              <a:gd name="connsiteX29" fmla="*/ 9621 w 10000"/>
              <a:gd name="connsiteY29" fmla="*/ 6788 h 9984"/>
              <a:gd name="connsiteX0" fmla="*/ 3470 w 10000"/>
              <a:gd name="connsiteY0" fmla="*/ 9767 h 9787"/>
              <a:gd name="connsiteX1" fmla="*/ 3071 w 10000"/>
              <a:gd name="connsiteY1" fmla="*/ 9755 h 9787"/>
              <a:gd name="connsiteX2" fmla="*/ 2509 w 10000"/>
              <a:gd name="connsiteY2" fmla="*/ 9577 h 9787"/>
              <a:gd name="connsiteX3" fmla="*/ 1877 w 10000"/>
              <a:gd name="connsiteY3" fmla="*/ 9243 h 9787"/>
              <a:gd name="connsiteX4" fmla="*/ 1309 w 10000"/>
              <a:gd name="connsiteY4" fmla="*/ 8836 h 9787"/>
              <a:gd name="connsiteX5" fmla="*/ 774 w 10000"/>
              <a:gd name="connsiteY5" fmla="*/ 8393 h 9787"/>
              <a:gd name="connsiteX6" fmla="*/ 402 w 10000"/>
              <a:gd name="connsiteY6" fmla="*/ 7793 h 9787"/>
              <a:gd name="connsiteX7" fmla="*/ 88 w 10000"/>
              <a:gd name="connsiteY7" fmla="*/ 6908 h 9787"/>
              <a:gd name="connsiteX8" fmla="*/ 0 w 10000"/>
              <a:gd name="connsiteY8" fmla="*/ 5995 h 9787"/>
              <a:gd name="connsiteX9" fmla="*/ 88 w 10000"/>
              <a:gd name="connsiteY9" fmla="*/ 5008 h 9787"/>
              <a:gd name="connsiteX10" fmla="*/ 443 w 10000"/>
              <a:gd name="connsiteY10" fmla="*/ 3603 h 9787"/>
              <a:gd name="connsiteX11" fmla="*/ 1082 w 10000"/>
              <a:gd name="connsiteY11" fmla="*/ 2307 h 9787"/>
              <a:gd name="connsiteX12" fmla="*/ 2124 w 10000"/>
              <a:gd name="connsiteY12" fmla="*/ 1075 h 9787"/>
              <a:gd name="connsiteX13" fmla="*/ 3365 w 10000"/>
              <a:gd name="connsiteY13" fmla="*/ 265 h 9787"/>
              <a:gd name="connsiteX14" fmla="*/ 4961 w 10000"/>
              <a:gd name="connsiteY14" fmla="*/ 44 h 9787"/>
              <a:gd name="connsiteX15" fmla="*/ 6881 w 10000"/>
              <a:gd name="connsiteY15" fmla="*/ 532 h 9787"/>
              <a:gd name="connsiteX16" fmla="*/ 8976 w 10000"/>
              <a:gd name="connsiteY16" fmla="*/ 2294 h 9787"/>
              <a:gd name="connsiteX17" fmla="*/ 9830 w 10000"/>
              <a:gd name="connsiteY17" fmla="*/ 4596 h 9787"/>
              <a:gd name="connsiteX18" fmla="*/ 9817 w 10000"/>
              <a:gd name="connsiteY18" fmla="*/ 6055 h 9787"/>
              <a:gd name="connsiteX19" fmla="*/ 9740 w 10000"/>
              <a:gd name="connsiteY19" fmla="*/ 6553 h 9787"/>
              <a:gd name="connsiteX20" fmla="*/ 9652 w 10000"/>
              <a:gd name="connsiteY20" fmla="*/ 6799 h 9787"/>
              <a:gd name="connsiteX21" fmla="*/ 9415 w 10000"/>
              <a:gd name="connsiteY21" fmla="*/ 6940 h 9787"/>
              <a:gd name="connsiteX22" fmla="*/ 9280 w 10000"/>
              <a:gd name="connsiteY22" fmla="*/ 7061 h 9787"/>
              <a:gd name="connsiteX23" fmla="*/ 9412 w 10000"/>
              <a:gd name="connsiteY23" fmla="*/ 7235 h 9787"/>
              <a:gd name="connsiteX24" fmla="*/ 9719 w 10000"/>
              <a:gd name="connsiteY24" fmla="*/ 7544 h 9787"/>
              <a:gd name="connsiteX25" fmla="*/ 9980 w 10000"/>
              <a:gd name="connsiteY25" fmla="*/ 7814 h 9787"/>
              <a:gd name="connsiteX26" fmla="*/ 9848 w 10000"/>
              <a:gd name="connsiteY26" fmla="*/ 7524 h 9787"/>
              <a:gd name="connsiteX27" fmla="*/ 9621 w 10000"/>
              <a:gd name="connsiteY27" fmla="*/ 7013 h 9787"/>
              <a:gd name="connsiteX28" fmla="*/ 9621 w 10000"/>
              <a:gd name="connsiteY28" fmla="*/ 6799 h 9787"/>
              <a:gd name="connsiteX0" fmla="*/ 3071 w 10000"/>
              <a:gd name="connsiteY0" fmla="*/ 9967 h 9967"/>
              <a:gd name="connsiteX1" fmla="*/ 2509 w 10000"/>
              <a:gd name="connsiteY1" fmla="*/ 9785 h 9967"/>
              <a:gd name="connsiteX2" fmla="*/ 1877 w 10000"/>
              <a:gd name="connsiteY2" fmla="*/ 9444 h 9967"/>
              <a:gd name="connsiteX3" fmla="*/ 1309 w 10000"/>
              <a:gd name="connsiteY3" fmla="*/ 9028 h 9967"/>
              <a:gd name="connsiteX4" fmla="*/ 774 w 10000"/>
              <a:gd name="connsiteY4" fmla="*/ 8576 h 9967"/>
              <a:gd name="connsiteX5" fmla="*/ 402 w 10000"/>
              <a:gd name="connsiteY5" fmla="*/ 7963 h 9967"/>
              <a:gd name="connsiteX6" fmla="*/ 88 w 10000"/>
              <a:gd name="connsiteY6" fmla="*/ 7058 h 9967"/>
              <a:gd name="connsiteX7" fmla="*/ 0 w 10000"/>
              <a:gd name="connsiteY7" fmla="*/ 6125 h 9967"/>
              <a:gd name="connsiteX8" fmla="*/ 88 w 10000"/>
              <a:gd name="connsiteY8" fmla="*/ 5117 h 9967"/>
              <a:gd name="connsiteX9" fmla="*/ 443 w 10000"/>
              <a:gd name="connsiteY9" fmla="*/ 3681 h 9967"/>
              <a:gd name="connsiteX10" fmla="*/ 1082 w 10000"/>
              <a:gd name="connsiteY10" fmla="*/ 2357 h 9967"/>
              <a:gd name="connsiteX11" fmla="*/ 2124 w 10000"/>
              <a:gd name="connsiteY11" fmla="*/ 1098 h 9967"/>
              <a:gd name="connsiteX12" fmla="*/ 3365 w 10000"/>
              <a:gd name="connsiteY12" fmla="*/ 271 h 9967"/>
              <a:gd name="connsiteX13" fmla="*/ 4961 w 10000"/>
              <a:gd name="connsiteY13" fmla="*/ 45 h 9967"/>
              <a:gd name="connsiteX14" fmla="*/ 6881 w 10000"/>
              <a:gd name="connsiteY14" fmla="*/ 544 h 9967"/>
              <a:gd name="connsiteX15" fmla="*/ 8976 w 10000"/>
              <a:gd name="connsiteY15" fmla="*/ 2344 h 9967"/>
              <a:gd name="connsiteX16" fmla="*/ 9830 w 10000"/>
              <a:gd name="connsiteY16" fmla="*/ 4696 h 9967"/>
              <a:gd name="connsiteX17" fmla="*/ 9817 w 10000"/>
              <a:gd name="connsiteY17" fmla="*/ 6187 h 9967"/>
              <a:gd name="connsiteX18" fmla="*/ 9740 w 10000"/>
              <a:gd name="connsiteY18" fmla="*/ 6696 h 9967"/>
              <a:gd name="connsiteX19" fmla="*/ 9652 w 10000"/>
              <a:gd name="connsiteY19" fmla="*/ 6947 h 9967"/>
              <a:gd name="connsiteX20" fmla="*/ 9415 w 10000"/>
              <a:gd name="connsiteY20" fmla="*/ 7091 h 9967"/>
              <a:gd name="connsiteX21" fmla="*/ 9280 w 10000"/>
              <a:gd name="connsiteY21" fmla="*/ 7215 h 9967"/>
              <a:gd name="connsiteX22" fmla="*/ 9412 w 10000"/>
              <a:gd name="connsiteY22" fmla="*/ 7392 h 9967"/>
              <a:gd name="connsiteX23" fmla="*/ 9719 w 10000"/>
              <a:gd name="connsiteY23" fmla="*/ 7708 h 9967"/>
              <a:gd name="connsiteX24" fmla="*/ 9980 w 10000"/>
              <a:gd name="connsiteY24" fmla="*/ 7984 h 9967"/>
              <a:gd name="connsiteX25" fmla="*/ 9848 w 10000"/>
              <a:gd name="connsiteY25" fmla="*/ 7688 h 9967"/>
              <a:gd name="connsiteX26" fmla="*/ 9621 w 10000"/>
              <a:gd name="connsiteY26" fmla="*/ 7166 h 9967"/>
              <a:gd name="connsiteX27" fmla="*/ 9621 w 10000"/>
              <a:gd name="connsiteY27" fmla="*/ 6947 h 9967"/>
              <a:gd name="connsiteX0" fmla="*/ 2509 w 10000"/>
              <a:gd name="connsiteY0" fmla="*/ 9817 h 9817"/>
              <a:gd name="connsiteX1" fmla="*/ 1877 w 10000"/>
              <a:gd name="connsiteY1" fmla="*/ 9475 h 9817"/>
              <a:gd name="connsiteX2" fmla="*/ 1309 w 10000"/>
              <a:gd name="connsiteY2" fmla="*/ 9058 h 9817"/>
              <a:gd name="connsiteX3" fmla="*/ 774 w 10000"/>
              <a:gd name="connsiteY3" fmla="*/ 8604 h 9817"/>
              <a:gd name="connsiteX4" fmla="*/ 402 w 10000"/>
              <a:gd name="connsiteY4" fmla="*/ 7989 h 9817"/>
              <a:gd name="connsiteX5" fmla="*/ 88 w 10000"/>
              <a:gd name="connsiteY5" fmla="*/ 7081 h 9817"/>
              <a:gd name="connsiteX6" fmla="*/ 0 w 10000"/>
              <a:gd name="connsiteY6" fmla="*/ 6145 h 9817"/>
              <a:gd name="connsiteX7" fmla="*/ 88 w 10000"/>
              <a:gd name="connsiteY7" fmla="*/ 5134 h 9817"/>
              <a:gd name="connsiteX8" fmla="*/ 443 w 10000"/>
              <a:gd name="connsiteY8" fmla="*/ 3693 h 9817"/>
              <a:gd name="connsiteX9" fmla="*/ 1082 w 10000"/>
              <a:gd name="connsiteY9" fmla="*/ 2365 h 9817"/>
              <a:gd name="connsiteX10" fmla="*/ 2124 w 10000"/>
              <a:gd name="connsiteY10" fmla="*/ 1102 h 9817"/>
              <a:gd name="connsiteX11" fmla="*/ 3365 w 10000"/>
              <a:gd name="connsiteY11" fmla="*/ 272 h 9817"/>
              <a:gd name="connsiteX12" fmla="*/ 4961 w 10000"/>
              <a:gd name="connsiteY12" fmla="*/ 45 h 9817"/>
              <a:gd name="connsiteX13" fmla="*/ 6881 w 10000"/>
              <a:gd name="connsiteY13" fmla="*/ 546 h 9817"/>
              <a:gd name="connsiteX14" fmla="*/ 8976 w 10000"/>
              <a:gd name="connsiteY14" fmla="*/ 2352 h 9817"/>
              <a:gd name="connsiteX15" fmla="*/ 9830 w 10000"/>
              <a:gd name="connsiteY15" fmla="*/ 4712 h 9817"/>
              <a:gd name="connsiteX16" fmla="*/ 9817 w 10000"/>
              <a:gd name="connsiteY16" fmla="*/ 6207 h 9817"/>
              <a:gd name="connsiteX17" fmla="*/ 9740 w 10000"/>
              <a:gd name="connsiteY17" fmla="*/ 6718 h 9817"/>
              <a:gd name="connsiteX18" fmla="*/ 9652 w 10000"/>
              <a:gd name="connsiteY18" fmla="*/ 6970 h 9817"/>
              <a:gd name="connsiteX19" fmla="*/ 9415 w 10000"/>
              <a:gd name="connsiteY19" fmla="*/ 7114 h 9817"/>
              <a:gd name="connsiteX20" fmla="*/ 9280 w 10000"/>
              <a:gd name="connsiteY20" fmla="*/ 7239 h 9817"/>
              <a:gd name="connsiteX21" fmla="*/ 9412 w 10000"/>
              <a:gd name="connsiteY21" fmla="*/ 7416 h 9817"/>
              <a:gd name="connsiteX22" fmla="*/ 9719 w 10000"/>
              <a:gd name="connsiteY22" fmla="*/ 7734 h 9817"/>
              <a:gd name="connsiteX23" fmla="*/ 9980 w 10000"/>
              <a:gd name="connsiteY23" fmla="*/ 8010 h 9817"/>
              <a:gd name="connsiteX24" fmla="*/ 9848 w 10000"/>
              <a:gd name="connsiteY24" fmla="*/ 7713 h 9817"/>
              <a:gd name="connsiteX25" fmla="*/ 9621 w 10000"/>
              <a:gd name="connsiteY25" fmla="*/ 7190 h 9817"/>
              <a:gd name="connsiteX26" fmla="*/ 9621 w 10000"/>
              <a:gd name="connsiteY26" fmla="*/ 6970 h 9817"/>
              <a:gd name="connsiteX0" fmla="*/ 1877 w 10000"/>
              <a:gd name="connsiteY0" fmla="*/ 9652 h 9652"/>
              <a:gd name="connsiteX1" fmla="*/ 1309 w 10000"/>
              <a:gd name="connsiteY1" fmla="*/ 9227 h 9652"/>
              <a:gd name="connsiteX2" fmla="*/ 774 w 10000"/>
              <a:gd name="connsiteY2" fmla="*/ 8764 h 9652"/>
              <a:gd name="connsiteX3" fmla="*/ 402 w 10000"/>
              <a:gd name="connsiteY3" fmla="*/ 8138 h 9652"/>
              <a:gd name="connsiteX4" fmla="*/ 88 w 10000"/>
              <a:gd name="connsiteY4" fmla="*/ 7213 h 9652"/>
              <a:gd name="connsiteX5" fmla="*/ 0 w 10000"/>
              <a:gd name="connsiteY5" fmla="*/ 6260 h 9652"/>
              <a:gd name="connsiteX6" fmla="*/ 88 w 10000"/>
              <a:gd name="connsiteY6" fmla="*/ 5230 h 9652"/>
              <a:gd name="connsiteX7" fmla="*/ 443 w 10000"/>
              <a:gd name="connsiteY7" fmla="*/ 3762 h 9652"/>
              <a:gd name="connsiteX8" fmla="*/ 1082 w 10000"/>
              <a:gd name="connsiteY8" fmla="*/ 2409 h 9652"/>
              <a:gd name="connsiteX9" fmla="*/ 2124 w 10000"/>
              <a:gd name="connsiteY9" fmla="*/ 1123 h 9652"/>
              <a:gd name="connsiteX10" fmla="*/ 3365 w 10000"/>
              <a:gd name="connsiteY10" fmla="*/ 277 h 9652"/>
              <a:gd name="connsiteX11" fmla="*/ 4961 w 10000"/>
              <a:gd name="connsiteY11" fmla="*/ 46 h 9652"/>
              <a:gd name="connsiteX12" fmla="*/ 6881 w 10000"/>
              <a:gd name="connsiteY12" fmla="*/ 556 h 9652"/>
              <a:gd name="connsiteX13" fmla="*/ 8976 w 10000"/>
              <a:gd name="connsiteY13" fmla="*/ 2396 h 9652"/>
              <a:gd name="connsiteX14" fmla="*/ 9830 w 10000"/>
              <a:gd name="connsiteY14" fmla="*/ 4800 h 9652"/>
              <a:gd name="connsiteX15" fmla="*/ 9817 w 10000"/>
              <a:gd name="connsiteY15" fmla="*/ 6323 h 9652"/>
              <a:gd name="connsiteX16" fmla="*/ 9740 w 10000"/>
              <a:gd name="connsiteY16" fmla="*/ 6843 h 9652"/>
              <a:gd name="connsiteX17" fmla="*/ 9652 w 10000"/>
              <a:gd name="connsiteY17" fmla="*/ 7100 h 9652"/>
              <a:gd name="connsiteX18" fmla="*/ 9415 w 10000"/>
              <a:gd name="connsiteY18" fmla="*/ 7247 h 9652"/>
              <a:gd name="connsiteX19" fmla="*/ 9280 w 10000"/>
              <a:gd name="connsiteY19" fmla="*/ 7374 h 9652"/>
              <a:gd name="connsiteX20" fmla="*/ 9412 w 10000"/>
              <a:gd name="connsiteY20" fmla="*/ 7554 h 9652"/>
              <a:gd name="connsiteX21" fmla="*/ 9719 w 10000"/>
              <a:gd name="connsiteY21" fmla="*/ 7878 h 9652"/>
              <a:gd name="connsiteX22" fmla="*/ 9980 w 10000"/>
              <a:gd name="connsiteY22" fmla="*/ 8159 h 9652"/>
              <a:gd name="connsiteX23" fmla="*/ 9848 w 10000"/>
              <a:gd name="connsiteY23" fmla="*/ 7857 h 9652"/>
              <a:gd name="connsiteX24" fmla="*/ 9621 w 10000"/>
              <a:gd name="connsiteY24" fmla="*/ 7324 h 9652"/>
              <a:gd name="connsiteX25" fmla="*/ 9621 w 10000"/>
              <a:gd name="connsiteY25" fmla="*/ 7100 h 9652"/>
              <a:gd name="connsiteX0" fmla="*/ 1309 w 10000"/>
              <a:gd name="connsiteY0" fmla="*/ 9560 h 9560"/>
              <a:gd name="connsiteX1" fmla="*/ 774 w 10000"/>
              <a:gd name="connsiteY1" fmla="*/ 9080 h 9560"/>
              <a:gd name="connsiteX2" fmla="*/ 402 w 10000"/>
              <a:gd name="connsiteY2" fmla="*/ 8431 h 9560"/>
              <a:gd name="connsiteX3" fmla="*/ 88 w 10000"/>
              <a:gd name="connsiteY3" fmla="*/ 7473 h 9560"/>
              <a:gd name="connsiteX4" fmla="*/ 0 w 10000"/>
              <a:gd name="connsiteY4" fmla="*/ 6486 h 9560"/>
              <a:gd name="connsiteX5" fmla="*/ 88 w 10000"/>
              <a:gd name="connsiteY5" fmla="*/ 5419 h 9560"/>
              <a:gd name="connsiteX6" fmla="*/ 443 w 10000"/>
              <a:gd name="connsiteY6" fmla="*/ 3898 h 9560"/>
              <a:gd name="connsiteX7" fmla="*/ 1082 w 10000"/>
              <a:gd name="connsiteY7" fmla="*/ 2496 h 9560"/>
              <a:gd name="connsiteX8" fmla="*/ 2124 w 10000"/>
              <a:gd name="connsiteY8" fmla="*/ 1163 h 9560"/>
              <a:gd name="connsiteX9" fmla="*/ 3365 w 10000"/>
              <a:gd name="connsiteY9" fmla="*/ 287 h 9560"/>
              <a:gd name="connsiteX10" fmla="*/ 4961 w 10000"/>
              <a:gd name="connsiteY10" fmla="*/ 48 h 9560"/>
              <a:gd name="connsiteX11" fmla="*/ 6881 w 10000"/>
              <a:gd name="connsiteY11" fmla="*/ 576 h 9560"/>
              <a:gd name="connsiteX12" fmla="*/ 8976 w 10000"/>
              <a:gd name="connsiteY12" fmla="*/ 2482 h 9560"/>
              <a:gd name="connsiteX13" fmla="*/ 9830 w 10000"/>
              <a:gd name="connsiteY13" fmla="*/ 4973 h 9560"/>
              <a:gd name="connsiteX14" fmla="*/ 9817 w 10000"/>
              <a:gd name="connsiteY14" fmla="*/ 6551 h 9560"/>
              <a:gd name="connsiteX15" fmla="*/ 9740 w 10000"/>
              <a:gd name="connsiteY15" fmla="*/ 7090 h 9560"/>
              <a:gd name="connsiteX16" fmla="*/ 9652 w 10000"/>
              <a:gd name="connsiteY16" fmla="*/ 7356 h 9560"/>
              <a:gd name="connsiteX17" fmla="*/ 9415 w 10000"/>
              <a:gd name="connsiteY17" fmla="*/ 7508 h 9560"/>
              <a:gd name="connsiteX18" fmla="*/ 9280 w 10000"/>
              <a:gd name="connsiteY18" fmla="*/ 7640 h 9560"/>
              <a:gd name="connsiteX19" fmla="*/ 9412 w 10000"/>
              <a:gd name="connsiteY19" fmla="*/ 7826 h 9560"/>
              <a:gd name="connsiteX20" fmla="*/ 9719 w 10000"/>
              <a:gd name="connsiteY20" fmla="*/ 8162 h 9560"/>
              <a:gd name="connsiteX21" fmla="*/ 9980 w 10000"/>
              <a:gd name="connsiteY21" fmla="*/ 8453 h 9560"/>
              <a:gd name="connsiteX22" fmla="*/ 9848 w 10000"/>
              <a:gd name="connsiteY22" fmla="*/ 8140 h 9560"/>
              <a:gd name="connsiteX23" fmla="*/ 9621 w 10000"/>
              <a:gd name="connsiteY23" fmla="*/ 7588 h 9560"/>
              <a:gd name="connsiteX24" fmla="*/ 9621 w 10000"/>
              <a:gd name="connsiteY24" fmla="*/ 7356 h 9560"/>
              <a:gd name="connsiteX0" fmla="*/ 774 w 10000"/>
              <a:gd name="connsiteY0" fmla="*/ 9498 h 9498"/>
              <a:gd name="connsiteX1" fmla="*/ 402 w 10000"/>
              <a:gd name="connsiteY1" fmla="*/ 8819 h 9498"/>
              <a:gd name="connsiteX2" fmla="*/ 88 w 10000"/>
              <a:gd name="connsiteY2" fmla="*/ 7817 h 9498"/>
              <a:gd name="connsiteX3" fmla="*/ 0 w 10000"/>
              <a:gd name="connsiteY3" fmla="*/ 6785 h 9498"/>
              <a:gd name="connsiteX4" fmla="*/ 88 w 10000"/>
              <a:gd name="connsiteY4" fmla="*/ 5668 h 9498"/>
              <a:gd name="connsiteX5" fmla="*/ 443 w 10000"/>
              <a:gd name="connsiteY5" fmla="*/ 4077 h 9498"/>
              <a:gd name="connsiteX6" fmla="*/ 1082 w 10000"/>
              <a:gd name="connsiteY6" fmla="*/ 2611 h 9498"/>
              <a:gd name="connsiteX7" fmla="*/ 2124 w 10000"/>
              <a:gd name="connsiteY7" fmla="*/ 1217 h 9498"/>
              <a:gd name="connsiteX8" fmla="*/ 3365 w 10000"/>
              <a:gd name="connsiteY8" fmla="*/ 300 h 9498"/>
              <a:gd name="connsiteX9" fmla="*/ 4961 w 10000"/>
              <a:gd name="connsiteY9" fmla="*/ 50 h 9498"/>
              <a:gd name="connsiteX10" fmla="*/ 6881 w 10000"/>
              <a:gd name="connsiteY10" fmla="*/ 603 h 9498"/>
              <a:gd name="connsiteX11" fmla="*/ 8976 w 10000"/>
              <a:gd name="connsiteY11" fmla="*/ 2596 h 9498"/>
              <a:gd name="connsiteX12" fmla="*/ 9830 w 10000"/>
              <a:gd name="connsiteY12" fmla="*/ 5202 h 9498"/>
              <a:gd name="connsiteX13" fmla="*/ 9817 w 10000"/>
              <a:gd name="connsiteY13" fmla="*/ 6853 h 9498"/>
              <a:gd name="connsiteX14" fmla="*/ 9740 w 10000"/>
              <a:gd name="connsiteY14" fmla="*/ 7416 h 9498"/>
              <a:gd name="connsiteX15" fmla="*/ 9652 w 10000"/>
              <a:gd name="connsiteY15" fmla="*/ 7695 h 9498"/>
              <a:gd name="connsiteX16" fmla="*/ 9415 w 10000"/>
              <a:gd name="connsiteY16" fmla="*/ 7854 h 9498"/>
              <a:gd name="connsiteX17" fmla="*/ 9280 w 10000"/>
              <a:gd name="connsiteY17" fmla="*/ 7992 h 9498"/>
              <a:gd name="connsiteX18" fmla="*/ 9412 w 10000"/>
              <a:gd name="connsiteY18" fmla="*/ 8186 h 9498"/>
              <a:gd name="connsiteX19" fmla="*/ 9719 w 10000"/>
              <a:gd name="connsiteY19" fmla="*/ 8538 h 9498"/>
              <a:gd name="connsiteX20" fmla="*/ 9980 w 10000"/>
              <a:gd name="connsiteY20" fmla="*/ 8842 h 9498"/>
              <a:gd name="connsiteX21" fmla="*/ 9848 w 10000"/>
              <a:gd name="connsiteY21" fmla="*/ 8515 h 9498"/>
              <a:gd name="connsiteX22" fmla="*/ 9621 w 10000"/>
              <a:gd name="connsiteY22" fmla="*/ 7937 h 9498"/>
              <a:gd name="connsiteX23" fmla="*/ 9621 w 10000"/>
              <a:gd name="connsiteY23" fmla="*/ 7695 h 9498"/>
              <a:gd name="connsiteX0" fmla="*/ 402 w 10000"/>
              <a:gd name="connsiteY0" fmla="*/ 9285 h 9314"/>
              <a:gd name="connsiteX1" fmla="*/ 88 w 10000"/>
              <a:gd name="connsiteY1" fmla="*/ 8230 h 9314"/>
              <a:gd name="connsiteX2" fmla="*/ 0 w 10000"/>
              <a:gd name="connsiteY2" fmla="*/ 7144 h 9314"/>
              <a:gd name="connsiteX3" fmla="*/ 88 w 10000"/>
              <a:gd name="connsiteY3" fmla="*/ 5968 h 9314"/>
              <a:gd name="connsiteX4" fmla="*/ 443 w 10000"/>
              <a:gd name="connsiteY4" fmla="*/ 4292 h 9314"/>
              <a:gd name="connsiteX5" fmla="*/ 1082 w 10000"/>
              <a:gd name="connsiteY5" fmla="*/ 2749 h 9314"/>
              <a:gd name="connsiteX6" fmla="*/ 2124 w 10000"/>
              <a:gd name="connsiteY6" fmla="*/ 1281 h 9314"/>
              <a:gd name="connsiteX7" fmla="*/ 3365 w 10000"/>
              <a:gd name="connsiteY7" fmla="*/ 316 h 9314"/>
              <a:gd name="connsiteX8" fmla="*/ 4961 w 10000"/>
              <a:gd name="connsiteY8" fmla="*/ 53 h 9314"/>
              <a:gd name="connsiteX9" fmla="*/ 6881 w 10000"/>
              <a:gd name="connsiteY9" fmla="*/ 635 h 9314"/>
              <a:gd name="connsiteX10" fmla="*/ 8976 w 10000"/>
              <a:gd name="connsiteY10" fmla="*/ 2733 h 9314"/>
              <a:gd name="connsiteX11" fmla="*/ 9830 w 10000"/>
              <a:gd name="connsiteY11" fmla="*/ 5477 h 9314"/>
              <a:gd name="connsiteX12" fmla="*/ 9817 w 10000"/>
              <a:gd name="connsiteY12" fmla="*/ 7215 h 9314"/>
              <a:gd name="connsiteX13" fmla="*/ 9740 w 10000"/>
              <a:gd name="connsiteY13" fmla="*/ 7808 h 9314"/>
              <a:gd name="connsiteX14" fmla="*/ 9652 w 10000"/>
              <a:gd name="connsiteY14" fmla="*/ 8102 h 9314"/>
              <a:gd name="connsiteX15" fmla="*/ 9415 w 10000"/>
              <a:gd name="connsiteY15" fmla="*/ 8269 h 9314"/>
              <a:gd name="connsiteX16" fmla="*/ 9280 w 10000"/>
              <a:gd name="connsiteY16" fmla="*/ 8414 h 9314"/>
              <a:gd name="connsiteX17" fmla="*/ 9412 w 10000"/>
              <a:gd name="connsiteY17" fmla="*/ 8619 h 9314"/>
              <a:gd name="connsiteX18" fmla="*/ 9719 w 10000"/>
              <a:gd name="connsiteY18" fmla="*/ 8989 h 9314"/>
              <a:gd name="connsiteX19" fmla="*/ 9980 w 10000"/>
              <a:gd name="connsiteY19" fmla="*/ 9309 h 9314"/>
              <a:gd name="connsiteX20" fmla="*/ 9848 w 10000"/>
              <a:gd name="connsiteY20" fmla="*/ 8965 h 9314"/>
              <a:gd name="connsiteX21" fmla="*/ 9621 w 10000"/>
              <a:gd name="connsiteY21" fmla="*/ 8356 h 9314"/>
              <a:gd name="connsiteX22" fmla="*/ 9621 w 10000"/>
              <a:gd name="connsiteY22" fmla="*/ 8102 h 9314"/>
              <a:gd name="connsiteX0" fmla="*/ 88 w 10000"/>
              <a:gd name="connsiteY0" fmla="*/ 8836 h 10000"/>
              <a:gd name="connsiteX1" fmla="*/ 0 w 10000"/>
              <a:gd name="connsiteY1" fmla="*/ 7670 h 10000"/>
              <a:gd name="connsiteX2" fmla="*/ 88 w 10000"/>
              <a:gd name="connsiteY2" fmla="*/ 6408 h 10000"/>
              <a:gd name="connsiteX3" fmla="*/ 443 w 10000"/>
              <a:gd name="connsiteY3" fmla="*/ 4608 h 10000"/>
              <a:gd name="connsiteX4" fmla="*/ 1082 w 10000"/>
              <a:gd name="connsiteY4" fmla="*/ 2951 h 10000"/>
              <a:gd name="connsiteX5" fmla="*/ 2124 w 10000"/>
              <a:gd name="connsiteY5" fmla="*/ 1375 h 10000"/>
              <a:gd name="connsiteX6" fmla="*/ 3365 w 10000"/>
              <a:gd name="connsiteY6" fmla="*/ 339 h 10000"/>
              <a:gd name="connsiteX7" fmla="*/ 4961 w 10000"/>
              <a:gd name="connsiteY7" fmla="*/ 57 h 10000"/>
              <a:gd name="connsiteX8" fmla="*/ 6881 w 10000"/>
              <a:gd name="connsiteY8" fmla="*/ 682 h 10000"/>
              <a:gd name="connsiteX9" fmla="*/ 8976 w 10000"/>
              <a:gd name="connsiteY9" fmla="*/ 2934 h 10000"/>
              <a:gd name="connsiteX10" fmla="*/ 9830 w 10000"/>
              <a:gd name="connsiteY10" fmla="*/ 5880 h 10000"/>
              <a:gd name="connsiteX11" fmla="*/ 9817 w 10000"/>
              <a:gd name="connsiteY11" fmla="*/ 7746 h 10000"/>
              <a:gd name="connsiteX12" fmla="*/ 9740 w 10000"/>
              <a:gd name="connsiteY12" fmla="*/ 8383 h 10000"/>
              <a:gd name="connsiteX13" fmla="*/ 9652 w 10000"/>
              <a:gd name="connsiteY13" fmla="*/ 8699 h 10000"/>
              <a:gd name="connsiteX14" fmla="*/ 9415 w 10000"/>
              <a:gd name="connsiteY14" fmla="*/ 8878 h 10000"/>
              <a:gd name="connsiteX15" fmla="*/ 9280 w 10000"/>
              <a:gd name="connsiteY15" fmla="*/ 9034 h 10000"/>
              <a:gd name="connsiteX16" fmla="*/ 9412 w 10000"/>
              <a:gd name="connsiteY16" fmla="*/ 9254 h 10000"/>
              <a:gd name="connsiteX17" fmla="*/ 9719 w 10000"/>
              <a:gd name="connsiteY17" fmla="*/ 9651 h 10000"/>
              <a:gd name="connsiteX18" fmla="*/ 9980 w 10000"/>
              <a:gd name="connsiteY18" fmla="*/ 9995 h 10000"/>
              <a:gd name="connsiteX19" fmla="*/ 9848 w 10000"/>
              <a:gd name="connsiteY19" fmla="*/ 9625 h 10000"/>
              <a:gd name="connsiteX20" fmla="*/ 9621 w 10000"/>
              <a:gd name="connsiteY20" fmla="*/ 8971 h 10000"/>
              <a:gd name="connsiteX21" fmla="*/ 9621 w 10000"/>
              <a:gd name="connsiteY21" fmla="*/ 8699 h 10000"/>
              <a:gd name="connsiteX0" fmla="*/ 0 w 10000"/>
              <a:gd name="connsiteY0" fmla="*/ 7670 h 10000"/>
              <a:gd name="connsiteX1" fmla="*/ 88 w 10000"/>
              <a:gd name="connsiteY1" fmla="*/ 6408 h 10000"/>
              <a:gd name="connsiteX2" fmla="*/ 443 w 10000"/>
              <a:gd name="connsiteY2" fmla="*/ 4608 h 10000"/>
              <a:gd name="connsiteX3" fmla="*/ 1082 w 10000"/>
              <a:gd name="connsiteY3" fmla="*/ 2951 h 10000"/>
              <a:gd name="connsiteX4" fmla="*/ 2124 w 10000"/>
              <a:gd name="connsiteY4" fmla="*/ 1375 h 10000"/>
              <a:gd name="connsiteX5" fmla="*/ 3365 w 10000"/>
              <a:gd name="connsiteY5" fmla="*/ 339 h 10000"/>
              <a:gd name="connsiteX6" fmla="*/ 4961 w 10000"/>
              <a:gd name="connsiteY6" fmla="*/ 57 h 10000"/>
              <a:gd name="connsiteX7" fmla="*/ 6881 w 10000"/>
              <a:gd name="connsiteY7" fmla="*/ 682 h 10000"/>
              <a:gd name="connsiteX8" fmla="*/ 8976 w 10000"/>
              <a:gd name="connsiteY8" fmla="*/ 2934 h 10000"/>
              <a:gd name="connsiteX9" fmla="*/ 9830 w 10000"/>
              <a:gd name="connsiteY9" fmla="*/ 5880 h 10000"/>
              <a:gd name="connsiteX10" fmla="*/ 9817 w 10000"/>
              <a:gd name="connsiteY10" fmla="*/ 7746 h 10000"/>
              <a:gd name="connsiteX11" fmla="*/ 9740 w 10000"/>
              <a:gd name="connsiteY11" fmla="*/ 8383 h 10000"/>
              <a:gd name="connsiteX12" fmla="*/ 9652 w 10000"/>
              <a:gd name="connsiteY12" fmla="*/ 8699 h 10000"/>
              <a:gd name="connsiteX13" fmla="*/ 9415 w 10000"/>
              <a:gd name="connsiteY13" fmla="*/ 8878 h 10000"/>
              <a:gd name="connsiteX14" fmla="*/ 9280 w 10000"/>
              <a:gd name="connsiteY14" fmla="*/ 9034 h 10000"/>
              <a:gd name="connsiteX15" fmla="*/ 9412 w 10000"/>
              <a:gd name="connsiteY15" fmla="*/ 9254 h 10000"/>
              <a:gd name="connsiteX16" fmla="*/ 9719 w 10000"/>
              <a:gd name="connsiteY16" fmla="*/ 9651 h 10000"/>
              <a:gd name="connsiteX17" fmla="*/ 9980 w 10000"/>
              <a:gd name="connsiteY17" fmla="*/ 9995 h 10000"/>
              <a:gd name="connsiteX18" fmla="*/ 9848 w 10000"/>
              <a:gd name="connsiteY18" fmla="*/ 9625 h 10000"/>
              <a:gd name="connsiteX19" fmla="*/ 9621 w 10000"/>
              <a:gd name="connsiteY19" fmla="*/ 8971 h 10000"/>
              <a:gd name="connsiteX20" fmla="*/ 9621 w 10000"/>
              <a:gd name="connsiteY20" fmla="*/ 8699 h 10000"/>
              <a:gd name="connsiteX0" fmla="*/ 0 w 9912"/>
              <a:gd name="connsiteY0" fmla="*/ 6408 h 10000"/>
              <a:gd name="connsiteX1" fmla="*/ 355 w 9912"/>
              <a:gd name="connsiteY1" fmla="*/ 4608 h 10000"/>
              <a:gd name="connsiteX2" fmla="*/ 994 w 9912"/>
              <a:gd name="connsiteY2" fmla="*/ 2951 h 10000"/>
              <a:gd name="connsiteX3" fmla="*/ 2036 w 9912"/>
              <a:gd name="connsiteY3" fmla="*/ 1375 h 10000"/>
              <a:gd name="connsiteX4" fmla="*/ 3277 w 9912"/>
              <a:gd name="connsiteY4" fmla="*/ 339 h 10000"/>
              <a:gd name="connsiteX5" fmla="*/ 4873 w 9912"/>
              <a:gd name="connsiteY5" fmla="*/ 57 h 10000"/>
              <a:gd name="connsiteX6" fmla="*/ 6793 w 9912"/>
              <a:gd name="connsiteY6" fmla="*/ 682 h 10000"/>
              <a:gd name="connsiteX7" fmla="*/ 8888 w 9912"/>
              <a:gd name="connsiteY7" fmla="*/ 2934 h 10000"/>
              <a:gd name="connsiteX8" fmla="*/ 9742 w 9912"/>
              <a:gd name="connsiteY8" fmla="*/ 5880 h 10000"/>
              <a:gd name="connsiteX9" fmla="*/ 9729 w 9912"/>
              <a:gd name="connsiteY9" fmla="*/ 7746 h 10000"/>
              <a:gd name="connsiteX10" fmla="*/ 9652 w 9912"/>
              <a:gd name="connsiteY10" fmla="*/ 8383 h 10000"/>
              <a:gd name="connsiteX11" fmla="*/ 9564 w 9912"/>
              <a:gd name="connsiteY11" fmla="*/ 8699 h 10000"/>
              <a:gd name="connsiteX12" fmla="*/ 9327 w 9912"/>
              <a:gd name="connsiteY12" fmla="*/ 8878 h 10000"/>
              <a:gd name="connsiteX13" fmla="*/ 9192 w 9912"/>
              <a:gd name="connsiteY13" fmla="*/ 9034 h 10000"/>
              <a:gd name="connsiteX14" fmla="*/ 9324 w 9912"/>
              <a:gd name="connsiteY14" fmla="*/ 9254 h 10000"/>
              <a:gd name="connsiteX15" fmla="*/ 9631 w 9912"/>
              <a:gd name="connsiteY15" fmla="*/ 9651 h 10000"/>
              <a:gd name="connsiteX16" fmla="*/ 9892 w 9912"/>
              <a:gd name="connsiteY16" fmla="*/ 9995 h 10000"/>
              <a:gd name="connsiteX17" fmla="*/ 9760 w 9912"/>
              <a:gd name="connsiteY17" fmla="*/ 9625 h 10000"/>
              <a:gd name="connsiteX18" fmla="*/ 9533 w 9912"/>
              <a:gd name="connsiteY18" fmla="*/ 8971 h 10000"/>
              <a:gd name="connsiteX19" fmla="*/ 9533 w 9912"/>
              <a:gd name="connsiteY19" fmla="*/ 8699 h 10000"/>
              <a:gd name="connsiteX0" fmla="*/ 0 w 9642"/>
              <a:gd name="connsiteY0" fmla="*/ 4608 h 10000"/>
              <a:gd name="connsiteX1" fmla="*/ 645 w 9642"/>
              <a:gd name="connsiteY1" fmla="*/ 2951 h 10000"/>
              <a:gd name="connsiteX2" fmla="*/ 1696 w 9642"/>
              <a:gd name="connsiteY2" fmla="*/ 1375 h 10000"/>
              <a:gd name="connsiteX3" fmla="*/ 2948 w 9642"/>
              <a:gd name="connsiteY3" fmla="*/ 339 h 10000"/>
              <a:gd name="connsiteX4" fmla="*/ 4558 w 9642"/>
              <a:gd name="connsiteY4" fmla="*/ 57 h 10000"/>
              <a:gd name="connsiteX5" fmla="*/ 6495 w 9642"/>
              <a:gd name="connsiteY5" fmla="*/ 682 h 10000"/>
              <a:gd name="connsiteX6" fmla="*/ 8609 w 9642"/>
              <a:gd name="connsiteY6" fmla="*/ 2934 h 10000"/>
              <a:gd name="connsiteX7" fmla="*/ 9470 w 9642"/>
              <a:gd name="connsiteY7" fmla="*/ 5880 h 10000"/>
              <a:gd name="connsiteX8" fmla="*/ 9457 w 9642"/>
              <a:gd name="connsiteY8" fmla="*/ 7746 h 10000"/>
              <a:gd name="connsiteX9" fmla="*/ 9380 w 9642"/>
              <a:gd name="connsiteY9" fmla="*/ 8383 h 10000"/>
              <a:gd name="connsiteX10" fmla="*/ 9291 w 9642"/>
              <a:gd name="connsiteY10" fmla="*/ 8699 h 10000"/>
              <a:gd name="connsiteX11" fmla="*/ 9052 w 9642"/>
              <a:gd name="connsiteY11" fmla="*/ 8878 h 10000"/>
              <a:gd name="connsiteX12" fmla="*/ 8916 w 9642"/>
              <a:gd name="connsiteY12" fmla="*/ 9034 h 10000"/>
              <a:gd name="connsiteX13" fmla="*/ 9049 w 9642"/>
              <a:gd name="connsiteY13" fmla="*/ 9254 h 10000"/>
              <a:gd name="connsiteX14" fmla="*/ 9359 w 9642"/>
              <a:gd name="connsiteY14" fmla="*/ 9651 h 10000"/>
              <a:gd name="connsiteX15" fmla="*/ 9622 w 9642"/>
              <a:gd name="connsiteY15" fmla="*/ 9995 h 10000"/>
              <a:gd name="connsiteX16" fmla="*/ 9489 w 9642"/>
              <a:gd name="connsiteY16" fmla="*/ 9625 h 10000"/>
              <a:gd name="connsiteX17" fmla="*/ 9260 w 9642"/>
              <a:gd name="connsiteY17" fmla="*/ 8971 h 10000"/>
              <a:gd name="connsiteX18" fmla="*/ 9260 w 9642"/>
              <a:gd name="connsiteY18" fmla="*/ 8699 h 10000"/>
              <a:gd name="connsiteX0" fmla="*/ 0 w 9331"/>
              <a:gd name="connsiteY0" fmla="*/ 2951 h 10000"/>
              <a:gd name="connsiteX1" fmla="*/ 1090 w 9331"/>
              <a:gd name="connsiteY1" fmla="*/ 1375 h 10000"/>
              <a:gd name="connsiteX2" fmla="*/ 2388 w 9331"/>
              <a:gd name="connsiteY2" fmla="*/ 339 h 10000"/>
              <a:gd name="connsiteX3" fmla="*/ 4058 w 9331"/>
              <a:gd name="connsiteY3" fmla="*/ 57 h 10000"/>
              <a:gd name="connsiteX4" fmla="*/ 6067 w 9331"/>
              <a:gd name="connsiteY4" fmla="*/ 682 h 10000"/>
              <a:gd name="connsiteX5" fmla="*/ 8260 w 9331"/>
              <a:gd name="connsiteY5" fmla="*/ 2934 h 10000"/>
              <a:gd name="connsiteX6" fmla="*/ 9153 w 9331"/>
              <a:gd name="connsiteY6" fmla="*/ 5880 h 10000"/>
              <a:gd name="connsiteX7" fmla="*/ 9139 w 9331"/>
              <a:gd name="connsiteY7" fmla="*/ 7746 h 10000"/>
              <a:gd name="connsiteX8" fmla="*/ 9059 w 9331"/>
              <a:gd name="connsiteY8" fmla="*/ 8383 h 10000"/>
              <a:gd name="connsiteX9" fmla="*/ 8967 w 9331"/>
              <a:gd name="connsiteY9" fmla="*/ 8699 h 10000"/>
              <a:gd name="connsiteX10" fmla="*/ 8719 w 9331"/>
              <a:gd name="connsiteY10" fmla="*/ 8878 h 10000"/>
              <a:gd name="connsiteX11" fmla="*/ 8578 w 9331"/>
              <a:gd name="connsiteY11" fmla="*/ 9034 h 10000"/>
              <a:gd name="connsiteX12" fmla="*/ 8716 w 9331"/>
              <a:gd name="connsiteY12" fmla="*/ 9254 h 10000"/>
              <a:gd name="connsiteX13" fmla="*/ 9037 w 9331"/>
              <a:gd name="connsiteY13" fmla="*/ 9651 h 10000"/>
              <a:gd name="connsiteX14" fmla="*/ 9310 w 9331"/>
              <a:gd name="connsiteY14" fmla="*/ 9995 h 10000"/>
              <a:gd name="connsiteX15" fmla="*/ 9172 w 9331"/>
              <a:gd name="connsiteY15" fmla="*/ 9625 h 10000"/>
              <a:gd name="connsiteX16" fmla="*/ 8935 w 9331"/>
              <a:gd name="connsiteY16" fmla="*/ 8971 h 10000"/>
              <a:gd name="connsiteX17" fmla="*/ 8935 w 9331"/>
              <a:gd name="connsiteY17" fmla="*/ 8699 h 10000"/>
              <a:gd name="connsiteX0" fmla="*/ 0 w 8832"/>
              <a:gd name="connsiteY0" fmla="*/ 1375 h 10000"/>
              <a:gd name="connsiteX1" fmla="*/ 1391 w 8832"/>
              <a:gd name="connsiteY1" fmla="*/ 339 h 10000"/>
              <a:gd name="connsiteX2" fmla="*/ 3181 w 8832"/>
              <a:gd name="connsiteY2" fmla="*/ 57 h 10000"/>
              <a:gd name="connsiteX3" fmla="*/ 5334 w 8832"/>
              <a:gd name="connsiteY3" fmla="*/ 682 h 10000"/>
              <a:gd name="connsiteX4" fmla="*/ 7684 w 8832"/>
              <a:gd name="connsiteY4" fmla="*/ 2934 h 10000"/>
              <a:gd name="connsiteX5" fmla="*/ 8641 w 8832"/>
              <a:gd name="connsiteY5" fmla="*/ 5880 h 10000"/>
              <a:gd name="connsiteX6" fmla="*/ 8626 w 8832"/>
              <a:gd name="connsiteY6" fmla="*/ 7746 h 10000"/>
              <a:gd name="connsiteX7" fmla="*/ 8540 w 8832"/>
              <a:gd name="connsiteY7" fmla="*/ 8383 h 10000"/>
              <a:gd name="connsiteX8" fmla="*/ 8442 w 8832"/>
              <a:gd name="connsiteY8" fmla="*/ 8699 h 10000"/>
              <a:gd name="connsiteX9" fmla="*/ 8176 w 8832"/>
              <a:gd name="connsiteY9" fmla="*/ 8878 h 10000"/>
              <a:gd name="connsiteX10" fmla="*/ 8025 w 8832"/>
              <a:gd name="connsiteY10" fmla="*/ 9034 h 10000"/>
              <a:gd name="connsiteX11" fmla="*/ 8173 w 8832"/>
              <a:gd name="connsiteY11" fmla="*/ 9254 h 10000"/>
              <a:gd name="connsiteX12" fmla="*/ 8517 w 8832"/>
              <a:gd name="connsiteY12" fmla="*/ 9651 h 10000"/>
              <a:gd name="connsiteX13" fmla="*/ 8809 w 8832"/>
              <a:gd name="connsiteY13" fmla="*/ 9995 h 10000"/>
              <a:gd name="connsiteX14" fmla="*/ 8662 w 8832"/>
              <a:gd name="connsiteY14" fmla="*/ 9625 h 10000"/>
              <a:gd name="connsiteX15" fmla="*/ 8408 w 8832"/>
              <a:gd name="connsiteY15" fmla="*/ 8971 h 10000"/>
              <a:gd name="connsiteX16" fmla="*/ 8408 w 8832"/>
              <a:gd name="connsiteY16" fmla="*/ 8699 h 10000"/>
              <a:gd name="connsiteX0" fmla="*/ 0 w 8425"/>
              <a:gd name="connsiteY0" fmla="*/ 339 h 10000"/>
              <a:gd name="connsiteX1" fmla="*/ 2027 w 8425"/>
              <a:gd name="connsiteY1" fmla="*/ 57 h 10000"/>
              <a:gd name="connsiteX2" fmla="*/ 4464 w 8425"/>
              <a:gd name="connsiteY2" fmla="*/ 682 h 10000"/>
              <a:gd name="connsiteX3" fmla="*/ 7125 w 8425"/>
              <a:gd name="connsiteY3" fmla="*/ 2934 h 10000"/>
              <a:gd name="connsiteX4" fmla="*/ 8209 w 8425"/>
              <a:gd name="connsiteY4" fmla="*/ 5880 h 10000"/>
              <a:gd name="connsiteX5" fmla="*/ 8192 w 8425"/>
              <a:gd name="connsiteY5" fmla="*/ 7746 h 10000"/>
              <a:gd name="connsiteX6" fmla="*/ 8094 w 8425"/>
              <a:gd name="connsiteY6" fmla="*/ 8383 h 10000"/>
              <a:gd name="connsiteX7" fmla="*/ 7983 w 8425"/>
              <a:gd name="connsiteY7" fmla="*/ 8699 h 10000"/>
              <a:gd name="connsiteX8" fmla="*/ 7682 w 8425"/>
              <a:gd name="connsiteY8" fmla="*/ 8878 h 10000"/>
              <a:gd name="connsiteX9" fmla="*/ 7511 w 8425"/>
              <a:gd name="connsiteY9" fmla="*/ 9034 h 10000"/>
              <a:gd name="connsiteX10" fmla="*/ 7679 w 8425"/>
              <a:gd name="connsiteY10" fmla="*/ 9254 h 10000"/>
              <a:gd name="connsiteX11" fmla="*/ 8068 w 8425"/>
              <a:gd name="connsiteY11" fmla="*/ 9651 h 10000"/>
              <a:gd name="connsiteX12" fmla="*/ 8399 w 8425"/>
              <a:gd name="connsiteY12" fmla="*/ 9995 h 10000"/>
              <a:gd name="connsiteX13" fmla="*/ 8233 w 8425"/>
              <a:gd name="connsiteY13" fmla="*/ 9625 h 10000"/>
              <a:gd name="connsiteX14" fmla="*/ 7945 w 8425"/>
              <a:gd name="connsiteY14" fmla="*/ 8971 h 10000"/>
              <a:gd name="connsiteX15" fmla="*/ 7945 w 8425"/>
              <a:gd name="connsiteY15" fmla="*/ 8699 h 10000"/>
              <a:gd name="connsiteX0" fmla="*/ 0 w 7594"/>
              <a:gd name="connsiteY0" fmla="*/ 0 h 9943"/>
              <a:gd name="connsiteX1" fmla="*/ 2893 w 7594"/>
              <a:gd name="connsiteY1" fmla="*/ 625 h 9943"/>
              <a:gd name="connsiteX2" fmla="*/ 6051 w 7594"/>
              <a:gd name="connsiteY2" fmla="*/ 2877 h 9943"/>
              <a:gd name="connsiteX3" fmla="*/ 7338 w 7594"/>
              <a:gd name="connsiteY3" fmla="*/ 5823 h 9943"/>
              <a:gd name="connsiteX4" fmla="*/ 7317 w 7594"/>
              <a:gd name="connsiteY4" fmla="*/ 7689 h 9943"/>
              <a:gd name="connsiteX5" fmla="*/ 7201 w 7594"/>
              <a:gd name="connsiteY5" fmla="*/ 8326 h 9943"/>
              <a:gd name="connsiteX6" fmla="*/ 7069 w 7594"/>
              <a:gd name="connsiteY6" fmla="*/ 8642 h 9943"/>
              <a:gd name="connsiteX7" fmla="*/ 6712 w 7594"/>
              <a:gd name="connsiteY7" fmla="*/ 8821 h 9943"/>
              <a:gd name="connsiteX8" fmla="*/ 6509 w 7594"/>
              <a:gd name="connsiteY8" fmla="*/ 8977 h 9943"/>
              <a:gd name="connsiteX9" fmla="*/ 6709 w 7594"/>
              <a:gd name="connsiteY9" fmla="*/ 9197 h 9943"/>
              <a:gd name="connsiteX10" fmla="*/ 7170 w 7594"/>
              <a:gd name="connsiteY10" fmla="*/ 9594 h 9943"/>
              <a:gd name="connsiteX11" fmla="*/ 7563 w 7594"/>
              <a:gd name="connsiteY11" fmla="*/ 9938 h 9943"/>
              <a:gd name="connsiteX12" fmla="*/ 7366 w 7594"/>
              <a:gd name="connsiteY12" fmla="*/ 9568 h 9943"/>
              <a:gd name="connsiteX13" fmla="*/ 7024 w 7594"/>
              <a:gd name="connsiteY13" fmla="*/ 8914 h 9943"/>
              <a:gd name="connsiteX14" fmla="*/ 7024 w 7594"/>
              <a:gd name="connsiteY14" fmla="*/ 8642 h 9943"/>
              <a:gd name="connsiteX0" fmla="*/ 0 w 6190"/>
              <a:gd name="connsiteY0" fmla="*/ 0 h 9371"/>
              <a:gd name="connsiteX1" fmla="*/ 4158 w 6190"/>
              <a:gd name="connsiteY1" fmla="*/ 2264 h 9371"/>
              <a:gd name="connsiteX2" fmla="*/ 5853 w 6190"/>
              <a:gd name="connsiteY2" fmla="*/ 5227 h 9371"/>
              <a:gd name="connsiteX3" fmla="*/ 5825 w 6190"/>
              <a:gd name="connsiteY3" fmla="*/ 7104 h 9371"/>
              <a:gd name="connsiteX4" fmla="*/ 5672 w 6190"/>
              <a:gd name="connsiteY4" fmla="*/ 7745 h 9371"/>
              <a:gd name="connsiteX5" fmla="*/ 5499 w 6190"/>
              <a:gd name="connsiteY5" fmla="*/ 8063 h 9371"/>
              <a:gd name="connsiteX6" fmla="*/ 5029 w 6190"/>
              <a:gd name="connsiteY6" fmla="*/ 8243 h 9371"/>
              <a:gd name="connsiteX7" fmla="*/ 4761 w 6190"/>
              <a:gd name="connsiteY7" fmla="*/ 8399 h 9371"/>
              <a:gd name="connsiteX8" fmla="*/ 5025 w 6190"/>
              <a:gd name="connsiteY8" fmla="*/ 8621 h 9371"/>
              <a:gd name="connsiteX9" fmla="*/ 5632 w 6190"/>
              <a:gd name="connsiteY9" fmla="*/ 9020 h 9371"/>
              <a:gd name="connsiteX10" fmla="*/ 6149 w 6190"/>
              <a:gd name="connsiteY10" fmla="*/ 9366 h 9371"/>
              <a:gd name="connsiteX11" fmla="*/ 5890 w 6190"/>
              <a:gd name="connsiteY11" fmla="*/ 8994 h 9371"/>
              <a:gd name="connsiteX12" fmla="*/ 5439 w 6190"/>
              <a:gd name="connsiteY12" fmla="*/ 8336 h 9371"/>
              <a:gd name="connsiteX13" fmla="*/ 5439 w 6190"/>
              <a:gd name="connsiteY13" fmla="*/ 8063 h 9371"/>
              <a:gd name="connsiteX0" fmla="*/ 0 w 3283"/>
              <a:gd name="connsiteY0" fmla="*/ 0 h 7584"/>
              <a:gd name="connsiteX1" fmla="*/ 2739 w 3283"/>
              <a:gd name="connsiteY1" fmla="*/ 3162 h 7584"/>
              <a:gd name="connsiteX2" fmla="*/ 2693 w 3283"/>
              <a:gd name="connsiteY2" fmla="*/ 5165 h 7584"/>
              <a:gd name="connsiteX3" fmla="*/ 2446 w 3283"/>
              <a:gd name="connsiteY3" fmla="*/ 5849 h 7584"/>
              <a:gd name="connsiteX4" fmla="*/ 2167 w 3283"/>
              <a:gd name="connsiteY4" fmla="*/ 6188 h 7584"/>
              <a:gd name="connsiteX5" fmla="*/ 1407 w 3283"/>
              <a:gd name="connsiteY5" fmla="*/ 6380 h 7584"/>
              <a:gd name="connsiteX6" fmla="*/ 974 w 3283"/>
              <a:gd name="connsiteY6" fmla="*/ 6547 h 7584"/>
              <a:gd name="connsiteX7" fmla="*/ 1401 w 3283"/>
              <a:gd name="connsiteY7" fmla="*/ 6784 h 7584"/>
              <a:gd name="connsiteX8" fmla="*/ 2382 w 3283"/>
              <a:gd name="connsiteY8" fmla="*/ 7209 h 7584"/>
              <a:gd name="connsiteX9" fmla="*/ 3217 w 3283"/>
              <a:gd name="connsiteY9" fmla="*/ 7579 h 7584"/>
              <a:gd name="connsiteX10" fmla="*/ 2798 w 3283"/>
              <a:gd name="connsiteY10" fmla="*/ 7182 h 7584"/>
              <a:gd name="connsiteX11" fmla="*/ 2070 w 3283"/>
              <a:gd name="connsiteY11" fmla="*/ 6480 h 7584"/>
              <a:gd name="connsiteX12" fmla="*/ 2070 w 3283"/>
              <a:gd name="connsiteY12" fmla="*/ 6188 h 7584"/>
              <a:gd name="connsiteX0" fmla="*/ 5376 w 7033"/>
              <a:gd name="connsiteY0" fmla="*/ 0 h 5831"/>
              <a:gd name="connsiteX1" fmla="*/ 5236 w 7033"/>
              <a:gd name="connsiteY1" fmla="*/ 2641 h 5831"/>
              <a:gd name="connsiteX2" fmla="*/ 4484 w 7033"/>
              <a:gd name="connsiteY2" fmla="*/ 3543 h 5831"/>
              <a:gd name="connsiteX3" fmla="*/ 3634 w 7033"/>
              <a:gd name="connsiteY3" fmla="*/ 3990 h 5831"/>
              <a:gd name="connsiteX4" fmla="*/ 1319 w 7033"/>
              <a:gd name="connsiteY4" fmla="*/ 4243 h 5831"/>
              <a:gd name="connsiteX5" fmla="*/ 0 w 7033"/>
              <a:gd name="connsiteY5" fmla="*/ 4464 h 5831"/>
              <a:gd name="connsiteX6" fmla="*/ 1300 w 7033"/>
              <a:gd name="connsiteY6" fmla="*/ 4776 h 5831"/>
              <a:gd name="connsiteX7" fmla="*/ 4289 w 7033"/>
              <a:gd name="connsiteY7" fmla="*/ 5337 h 5831"/>
              <a:gd name="connsiteX8" fmla="*/ 6832 w 7033"/>
              <a:gd name="connsiteY8" fmla="*/ 5824 h 5831"/>
              <a:gd name="connsiteX9" fmla="*/ 5556 w 7033"/>
              <a:gd name="connsiteY9" fmla="*/ 5301 h 5831"/>
              <a:gd name="connsiteX10" fmla="*/ 3338 w 7033"/>
              <a:gd name="connsiteY10" fmla="*/ 4375 h 5831"/>
              <a:gd name="connsiteX11" fmla="*/ 3338 w 7033"/>
              <a:gd name="connsiteY11" fmla="*/ 3990 h 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33" h="5831">
                <a:moveTo>
                  <a:pt x="5376" y="0"/>
                </a:moveTo>
                <a:cubicBezTo>
                  <a:pt x="6747" y="1136"/>
                  <a:pt x="5379" y="2057"/>
                  <a:pt x="5236" y="2641"/>
                </a:cubicBezTo>
                <a:cubicBezTo>
                  <a:pt x="5114" y="3224"/>
                  <a:pt x="4761" y="3319"/>
                  <a:pt x="4484" y="3543"/>
                </a:cubicBezTo>
                <a:cubicBezTo>
                  <a:pt x="4219" y="3773"/>
                  <a:pt x="4155" y="3874"/>
                  <a:pt x="3634" y="3990"/>
                </a:cubicBezTo>
                <a:cubicBezTo>
                  <a:pt x="3101" y="4105"/>
                  <a:pt x="1907" y="4162"/>
                  <a:pt x="1319" y="4243"/>
                </a:cubicBezTo>
                <a:cubicBezTo>
                  <a:pt x="731" y="4324"/>
                  <a:pt x="0" y="4375"/>
                  <a:pt x="0" y="4464"/>
                </a:cubicBezTo>
                <a:cubicBezTo>
                  <a:pt x="0" y="4551"/>
                  <a:pt x="557" y="4630"/>
                  <a:pt x="1300" y="4776"/>
                </a:cubicBezTo>
                <a:cubicBezTo>
                  <a:pt x="2010" y="4923"/>
                  <a:pt x="3372" y="5161"/>
                  <a:pt x="4289" y="5337"/>
                </a:cubicBezTo>
                <a:cubicBezTo>
                  <a:pt x="5211" y="5513"/>
                  <a:pt x="6631" y="5831"/>
                  <a:pt x="6832" y="5824"/>
                </a:cubicBezTo>
                <a:cubicBezTo>
                  <a:pt x="7033" y="5815"/>
                  <a:pt x="6153" y="5541"/>
                  <a:pt x="5556" y="5301"/>
                </a:cubicBezTo>
                <a:cubicBezTo>
                  <a:pt x="4946" y="5060"/>
                  <a:pt x="3692" y="4593"/>
                  <a:pt x="3338" y="4375"/>
                </a:cubicBezTo>
                <a:cubicBezTo>
                  <a:pt x="2964" y="4155"/>
                  <a:pt x="3405" y="4105"/>
                  <a:pt x="3338" y="3990"/>
                </a:cubicBezTo>
              </a:path>
            </a:pathLst>
          </a:custGeom>
          <a:noFill/>
          <a:ln w="28575" cap="flat" cmpd="sng">
            <a:solidFill>
              <a:schemeClr val="tx1"/>
            </a:solidFill>
            <a:prstDash val="solid"/>
            <a:round/>
            <a:headEnd type="none" w="sm" len="sm"/>
            <a:tailEnd type="none" w="sm" len="sm"/>
          </a:ln>
        </p:spPr>
        <p:txBody>
          <a:bodyPr/>
          <a:lstStyle/>
          <a:p>
            <a:endParaRPr lang="el-GR"/>
          </a:p>
        </p:txBody>
      </p:sp>
      <p:sp>
        <p:nvSpPr>
          <p:cNvPr id="28" name="Rectangle 27"/>
          <p:cNvSpPr/>
          <p:nvPr/>
        </p:nvSpPr>
        <p:spPr>
          <a:xfrm>
            <a:off x="6924785" y="4561726"/>
            <a:ext cx="102743" cy="120207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34" name="Freeform 33"/>
          <p:cNvSpPr/>
          <p:nvPr/>
        </p:nvSpPr>
        <p:spPr>
          <a:xfrm>
            <a:off x="904125" y="3226087"/>
            <a:ext cx="6678203" cy="2866490"/>
          </a:xfrm>
          <a:custGeom>
            <a:avLst/>
            <a:gdLst>
              <a:gd name="connsiteX0" fmla="*/ 0 w 6647380"/>
              <a:gd name="connsiteY0" fmla="*/ 1633591 h 2866490"/>
              <a:gd name="connsiteX1" fmla="*/ 6647380 w 6647380"/>
              <a:gd name="connsiteY1" fmla="*/ 0 h 2866490"/>
              <a:gd name="connsiteX2" fmla="*/ 6647380 w 6647380"/>
              <a:gd name="connsiteY2" fmla="*/ 2866490 h 2866490"/>
              <a:gd name="connsiteX3" fmla="*/ 0 w 6647380"/>
              <a:gd name="connsiteY3" fmla="*/ 1633591 h 2866490"/>
              <a:gd name="connsiteX0" fmla="*/ 0 w 6678202"/>
              <a:gd name="connsiteY0" fmla="*/ 1910994 h 2866490"/>
              <a:gd name="connsiteX1" fmla="*/ 6678202 w 6678202"/>
              <a:gd name="connsiteY1" fmla="*/ 0 h 2866490"/>
              <a:gd name="connsiteX2" fmla="*/ 6678202 w 6678202"/>
              <a:gd name="connsiteY2" fmla="*/ 2866490 h 2866490"/>
              <a:gd name="connsiteX3" fmla="*/ 0 w 6678202"/>
              <a:gd name="connsiteY3" fmla="*/ 1910994 h 2866490"/>
            </a:gdLst>
            <a:ahLst/>
            <a:cxnLst>
              <a:cxn ang="0">
                <a:pos x="connsiteX0" y="connsiteY0"/>
              </a:cxn>
              <a:cxn ang="0">
                <a:pos x="connsiteX1" y="connsiteY1"/>
              </a:cxn>
              <a:cxn ang="0">
                <a:pos x="connsiteX2" y="connsiteY2"/>
              </a:cxn>
              <a:cxn ang="0">
                <a:pos x="connsiteX3" y="connsiteY3"/>
              </a:cxn>
            </a:cxnLst>
            <a:rect l="l" t="t" r="r" b="b"/>
            <a:pathLst>
              <a:path w="6678202" h="2866490">
                <a:moveTo>
                  <a:pt x="0" y="1910994"/>
                </a:moveTo>
                <a:lnTo>
                  <a:pt x="6678202" y="0"/>
                </a:lnTo>
                <a:lnTo>
                  <a:pt x="6678202" y="2866490"/>
                </a:lnTo>
                <a:lnTo>
                  <a:pt x="0" y="1910994"/>
                </a:lnTo>
                <a:close/>
              </a:path>
            </a:pathLst>
          </a:custGeom>
          <a:solidFill>
            <a:srgbClr val="BFBFBF">
              <a:alpha val="27059"/>
            </a:srgbClr>
          </a:solidFill>
          <a:ln w="127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nvGrpSpPr>
          <p:cNvPr id="23" name="Group 32"/>
          <p:cNvGrpSpPr/>
          <p:nvPr/>
        </p:nvGrpSpPr>
        <p:grpSpPr>
          <a:xfrm rot="21270899">
            <a:off x="585627" y="4818580"/>
            <a:ext cx="724328" cy="626724"/>
            <a:chOff x="1181528" y="4469258"/>
            <a:chExt cx="724328" cy="626724"/>
          </a:xfrm>
        </p:grpSpPr>
        <p:sp>
          <p:nvSpPr>
            <p:cNvPr id="32" name="Trapezoid 31"/>
            <p:cNvSpPr/>
            <p:nvPr/>
          </p:nvSpPr>
          <p:spPr>
            <a:xfrm rot="16200000">
              <a:off x="1530849" y="4592548"/>
              <a:ext cx="349321" cy="400693"/>
            </a:xfrm>
            <a:prstGeom prst="trapezoid">
              <a:avLst/>
            </a:prstGeom>
            <a:solidFill>
              <a:schemeClr val="bg1">
                <a:lumMod val="65000"/>
              </a:schemeClr>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31" name="Rectangle 30"/>
            <p:cNvSpPr/>
            <p:nvPr/>
          </p:nvSpPr>
          <p:spPr>
            <a:xfrm>
              <a:off x="1181528" y="4469258"/>
              <a:ext cx="318499" cy="626724"/>
            </a:xfrm>
            <a:prstGeom prst="rect">
              <a:avLst/>
            </a:prstGeom>
            <a:solidFill>
              <a:schemeClr val="bg1">
                <a:lumMod val="65000"/>
              </a:schemeClr>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sp>
        <p:nvSpPr>
          <p:cNvPr id="30" name="Rectangle 29"/>
          <p:cNvSpPr/>
          <p:nvPr/>
        </p:nvSpPr>
        <p:spPr>
          <a:xfrm>
            <a:off x="7551507" y="2969231"/>
            <a:ext cx="154112" cy="3287730"/>
          </a:xfrm>
          <a:prstGeom prst="rect">
            <a:avLst/>
          </a:prstGeom>
          <a:solidFill>
            <a:schemeClr val="bg1">
              <a:lumMod val="65000"/>
            </a:schemeClr>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Tree>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xmlns="" id="{C438094C-0AC4-E340-BD30-C437822A12EE}"/>
              </a:ext>
            </a:extLst>
          </p:cNvPr>
          <p:cNvGrpSpPr>
            <a:grpSpLocks noChangeAspect="1"/>
          </p:cNvGrpSpPr>
          <p:nvPr/>
        </p:nvGrpSpPr>
        <p:grpSpPr>
          <a:xfrm>
            <a:off x="1072055" y="379468"/>
            <a:ext cx="7131840" cy="6204394"/>
            <a:chOff x="13252" y="-679797"/>
            <a:chExt cx="12165496" cy="7937593"/>
          </a:xfrm>
        </p:grpSpPr>
        <p:pic>
          <p:nvPicPr>
            <p:cNvPr id="3" name="Picture 2" descr="121224ΧΜ ceph 4-1-13 sav.jpg"/>
            <p:cNvPicPr>
              <a:picLocks noChangeAspect="1"/>
            </p:cNvPicPr>
            <p:nvPr/>
          </p:nvPicPr>
          <p:blipFill rotWithShape="1">
            <a:blip r:embed="rId2" cstate="email">
              <a:extLst>
                <a:ext uri="{28A0092B-C50C-407E-A947-70E740481C1C}">
                  <a14:useLocalDpi xmlns:a14="http://schemas.microsoft.com/office/drawing/2010/main" xmlns="" val="0"/>
                </a:ext>
              </a:extLst>
            </a:blip>
            <a:srcRect t="1757"/>
            <a:stretch/>
          </p:blipFill>
          <p:spPr>
            <a:xfrm>
              <a:off x="6082748" y="-679797"/>
              <a:ext cx="6096000" cy="7537797"/>
            </a:xfrm>
            <a:prstGeom prst="rect">
              <a:avLst/>
            </a:prstGeom>
          </p:spPr>
        </p:pic>
        <p:pic>
          <p:nvPicPr>
            <p:cNvPr id="4" name="Picture 4">
              <a:extLst>
                <a:ext uri="{FF2B5EF4-FFF2-40B4-BE49-F238E27FC236}">
                  <a16:creationId xmlns:a16="http://schemas.microsoft.com/office/drawing/2014/main" xmlns="" id="{9384FD4F-6BBC-6C4C-ABBF-C872A5B7BA0A}"/>
                </a:ext>
              </a:extLst>
            </p:cNvPr>
            <p:cNvPicPr>
              <a:picLocks noChangeAspect="1" noChangeArrowheads="1"/>
            </p:cNvPicPr>
            <p:nvPr/>
          </p:nvPicPr>
          <p:blipFill>
            <a:blip r:embed="rId3" cstate="email">
              <a:extLst>
                <a:ext uri="{28A0092B-C50C-407E-A947-70E740481C1C}">
                  <a14:useLocalDpi xmlns:a14="http://schemas.microsoft.com/office/drawing/2010/main" xmlns="" val="0"/>
                </a:ext>
              </a:extLst>
            </a:blip>
            <a:srcRect r="22475" b="25017"/>
            <a:stretch>
              <a:fillRect/>
            </a:stretch>
          </p:blipFill>
          <p:spPr bwMode="auto">
            <a:xfrm>
              <a:off x="13252" y="-679797"/>
              <a:ext cx="8222095" cy="793759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5" name="Rectangle 4">
              <a:extLst>
                <a:ext uri="{FF2B5EF4-FFF2-40B4-BE49-F238E27FC236}">
                  <a16:creationId xmlns:a16="http://schemas.microsoft.com/office/drawing/2014/main" xmlns="" id="{B9DC7F59-7B9C-1943-B609-B6A2F52329D6}"/>
                </a:ext>
              </a:extLst>
            </p:cNvPr>
            <p:cNvSpPr/>
            <p:nvPr/>
          </p:nvSpPr>
          <p:spPr>
            <a:xfrm>
              <a:off x="252248" y="-283779"/>
              <a:ext cx="3592770" cy="822832"/>
            </a:xfrm>
            <a:prstGeom prst="rect">
              <a:avLst/>
            </a:prstGeom>
            <a:solidFill>
              <a:schemeClr val="bg1">
                <a:lumMod val="6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x-none" dirty="0">
                <a:solidFill>
                  <a:schemeClr val="bg1">
                    <a:lumMod val="50000"/>
                  </a:schemeClr>
                </a:solidFill>
              </a:endParaRPr>
            </a:p>
          </p:txBody>
        </p:sp>
      </p:grpSp>
      <p:sp>
        <p:nvSpPr>
          <p:cNvPr id="6" name="TextBox 5">
            <a:extLst>
              <a:ext uri="{FF2B5EF4-FFF2-40B4-BE49-F238E27FC236}">
                <a16:creationId xmlns:a16="http://schemas.microsoft.com/office/drawing/2014/main" xmlns="" id="{036AA755-041A-E943-BD1E-9AD04DF95C9F}"/>
              </a:ext>
            </a:extLst>
          </p:cNvPr>
          <p:cNvSpPr txBox="1"/>
          <p:nvPr/>
        </p:nvSpPr>
        <p:spPr>
          <a:xfrm>
            <a:off x="1072056" y="6399196"/>
            <a:ext cx="2579296" cy="369332"/>
          </a:xfrm>
          <a:prstGeom prst="rect">
            <a:avLst/>
          </a:prstGeom>
          <a:noFill/>
        </p:spPr>
        <p:txBody>
          <a:bodyPr wrap="none" rtlCol="0">
            <a:spAutoFit/>
          </a:bodyPr>
          <a:lstStyle/>
          <a:p>
            <a:r>
              <a:rPr lang="el-GR" dirty="0" err="1"/>
              <a:t>κεφαλομετρική</a:t>
            </a:r>
            <a:r>
              <a:rPr lang="el-GR" dirty="0"/>
              <a:t> ανάλυση </a:t>
            </a:r>
            <a:endParaRPr lang="x-none" dirty="0"/>
          </a:p>
        </p:txBody>
      </p:sp>
    </p:spTree>
    <p:extLst>
      <p:ext uri="{BB962C8B-B14F-4D97-AF65-F5344CB8AC3E}">
        <p14:creationId xmlns:p14="http://schemas.microsoft.com/office/powerpoint/2010/main" xmlns="" val="310291279"/>
      </p:ext>
    </p:extLst>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ΟΡΘΟΔΟΝΤΙΚΟ  ΜΗΧΑΝΗΜΑ ΕΙΚΟΝΑ 2.JPG"/>
          <p:cNvPicPr>
            <a:picLocks noChangeAspect="1"/>
          </p:cNvPicPr>
          <p:nvPr/>
        </p:nvPicPr>
        <p:blipFill>
          <a:blip r:embed="rId2" cstate="email">
            <a:extLst>
              <a:ext uri="{28A0092B-C50C-407E-A947-70E740481C1C}">
                <a14:useLocalDpi xmlns:a14="http://schemas.microsoft.com/office/drawing/2010/main" xmlns="" val="0"/>
              </a:ext>
            </a:extLst>
          </a:blip>
          <a:stretch>
            <a:fillRect/>
          </a:stretch>
        </p:blipFill>
        <p:spPr>
          <a:xfrm>
            <a:off x="5484853" y="1679102"/>
            <a:ext cx="3110637" cy="3645085"/>
          </a:xfrm>
          <a:prstGeom prst="rect">
            <a:avLst/>
          </a:prstGeom>
        </p:spPr>
      </p:pic>
      <p:pic>
        <p:nvPicPr>
          <p:cNvPr id="6" name="Picture 5" descr="IMG_1282.JPG"/>
          <p:cNvPicPr>
            <a:picLocks noChangeAspect="1"/>
          </p:cNvPicPr>
          <p:nvPr/>
        </p:nvPicPr>
        <p:blipFill rotWithShape="1">
          <a:blip r:embed="rId3" cstate="email">
            <a:extLst>
              <a:ext uri="{28A0092B-C50C-407E-A947-70E740481C1C}">
                <a14:useLocalDpi xmlns:a14="http://schemas.microsoft.com/office/drawing/2010/main" xmlns="" val="0"/>
              </a:ext>
            </a:extLst>
          </a:blip>
          <a:srcRect/>
          <a:stretch/>
        </p:blipFill>
        <p:spPr>
          <a:xfrm>
            <a:off x="334367" y="4228761"/>
            <a:ext cx="1944700" cy="1259055"/>
          </a:xfrm>
          <a:prstGeom prst="rect">
            <a:avLst/>
          </a:prstGeom>
        </p:spPr>
      </p:pic>
      <p:pic>
        <p:nvPicPr>
          <p:cNvPr id="7" name="Picture 6" descr="IMG_1281.JPG"/>
          <p:cNvPicPr>
            <a:picLocks noChangeAspect="1"/>
          </p:cNvPicPr>
          <p:nvPr/>
        </p:nvPicPr>
        <p:blipFill rotWithShape="1">
          <a:blip r:embed="rId4" cstate="email">
            <a:extLst>
              <a:ext uri="{28A0092B-C50C-407E-A947-70E740481C1C}">
                <a14:useLocalDpi xmlns:a14="http://schemas.microsoft.com/office/drawing/2010/main" xmlns="" val="0"/>
              </a:ext>
            </a:extLst>
          </a:blip>
          <a:srcRect/>
          <a:stretch/>
        </p:blipFill>
        <p:spPr>
          <a:xfrm>
            <a:off x="337947" y="2941860"/>
            <a:ext cx="1940443" cy="1451459"/>
          </a:xfrm>
          <a:prstGeom prst="rect">
            <a:avLst/>
          </a:prstGeom>
        </p:spPr>
      </p:pic>
      <p:pic>
        <p:nvPicPr>
          <p:cNvPr id="8" name="Picture 7" descr="IMG_1274.JPG"/>
          <p:cNvPicPr>
            <a:picLocks noChangeAspect="1"/>
          </p:cNvPicPr>
          <p:nvPr/>
        </p:nvPicPr>
        <p:blipFill rotWithShape="1">
          <a:blip r:embed="rId5" cstate="email">
            <a:extLst>
              <a:ext uri="{28A0092B-C50C-407E-A947-70E740481C1C}">
                <a14:useLocalDpi xmlns:a14="http://schemas.microsoft.com/office/drawing/2010/main" xmlns="" val="0"/>
              </a:ext>
            </a:extLst>
          </a:blip>
          <a:srcRect/>
          <a:stretch/>
        </p:blipFill>
        <p:spPr>
          <a:xfrm flipH="1">
            <a:off x="337948" y="5421959"/>
            <a:ext cx="1944700" cy="1385878"/>
          </a:xfrm>
          <a:prstGeom prst="rect">
            <a:avLst/>
          </a:prstGeom>
        </p:spPr>
      </p:pic>
      <p:pic>
        <p:nvPicPr>
          <p:cNvPr id="9" name="Picture 8" descr="IMG_2507.JPG"/>
          <p:cNvPicPr>
            <a:picLocks noChangeAspect="1"/>
          </p:cNvPicPr>
          <p:nvPr/>
        </p:nvPicPr>
        <p:blipFill rotWithShape="1">
          <a:blip r:embed="rId6" cstate="email">
            <a:extLst>
              <a:ext uri="{28A0092B-C50C-407E-A947-70E740481C1C}">
                <a14:useLocalDpi xmlns:a14="http://schemas.microsoft.com/office/drawing/2010/main" xmlns="" val="0"/>
              </a:ext>
            </a:extLst>
          </a:blip>
          <a:srcRect/>
          <a:stretch/>
        </p:blipFill>
        <p:spPr>
          <a:xfrm flipH="1">
            <a:off x="337945" y="1679099"/>
            <a:ext cx="1940444" cy="1310518"/>
          </a:xfrm>
          <a:prstGeom prst="rect">
            <a:avLst/>
          </a:prstGeom>
        </p:spPr>
      </p:pic>
      <p:sp>
        <p:nvSpPr>
          <p:cNvPr id="10" name="Rectangle 9"/>
          <p:cNvSpPr/>
          <p:nvPr/>
        </p:nvSpPr>
        <p:spPr>
          <a:xfrm>
            <a:off x="2737341" y="2981961"/>
            <a:ext cx="2407004" cy="2062103"/>
          </a:xfrm>
          <a:prstGeom prst="rect">
            <a:avLst/>
          </a:prstGeom>
          <a:solidFill>
            <a:schemeClr val="bg1"/>
          </a:solidFill>
        </p:spPr>
        <p:txBody>
          <a:bodyPr wrap="square">
            <a:spAutoFit/>
          </a:bodyPr>
          <a:lstStyle/>
          <a:p>
            <a:pPr algn="ctr"/>
            <a:r>
              <a:rPr lang="el-GR" sz="1600" dirty="0">
                <a:solidFill>
                  <a:srgbClr val="000000"/>
                </a:solidFill>
                <a:cs typeface="Arial"/>
              </a:rPr>
              <a:t>Στην ασθενή #1 λόγω της  έντονης δυσαρμονίας  μεταξύ άνω και κάτω γνάθου χρησιμοποιήθηκε κινητός μηχανισμός τύπου «</a:t>
            </a:r>
            <a:r>
              <a:rPr lang="el-GR" sz="1600" dirty="0" err="1">
                <a:solidFill>
                  <a:srgbClr val="000000"/>
                </a:solidFill>
                <a:cs typeface="Arial"/>
              </a:rPr>
              <a:t>ενεργοποιητή</a:t>
            </a:r>
            <a:r>
              <a:rPr lang="el-GR" sz="1600" dirty="0">
                <a:solidFill>
                  <a:srgbClr val="000000"/>
                </a:solidFill>
                <a:cs typeface="Arial"/>
              </a:rPr>
              <a:t>» σε συνδυασμό με </a:t>
            </a:r>
            <a:r>
              <a:rPr lang="el-GR" sz="1600" dirty="0" err="1">
                <a:solidFill>
                  <a:srgbClr val="000000"/>
                </a:solidFill>
                <a:cs typeface="Arial"/>
              </a:rPr>
              <a:t>εξωστοματικό</a:t>
            </a:r>
            <a:r>
              <a:rPr lang="el-GR" sz="1600" dirty="0">
                <a:solidFill>
                  <a:srgbClr val="000000"/>
                </a:solidFill>
                <a:cs typeface="Arial"/>
              </a:rPr>
              <a:t> τόξο.</a:t>
            </a:r>
          </a:p>
        </p:txBody>
      </p:sp>
      <p:sp>
        <p:nvSpPr>
          <p:cNvPr id="2" name="Rectangle 1"/>
          <p:cNvSpPr/>
          <p:nvPr/>
        </p:nvSpPr>
        <p:spPr>
          <a:xfrm>
            <a:off x="297553" y="649542"/>
            <a:ext cx="8051012" cy="1030475"/>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r>
              <a:rPr lang="el-GR" sz="1600" dirty="0">
                <a:solidFill>
                  <a:srgbClr val="FF0000"/>
                </a:solidFill>
                <a:cs typeface="Arial"/>
              </a:rPr>
              <a:t>Λειτουργικά μηχανήματα</a:t>
            </a:r>
          </a:p>
          <a:p>
            <a:r>
              <a:rPr lang="el-GR" sz="1600" dirty="0">
                <a:solidFill>
                  <a:schemeClr val="tx1"/>
                </a:solidFill>
                <a:cs typeface="Arial"/>
              </a:rPr>
              <a:t>Χρησιμοποιούνται  σε ασθενείς που βρίσκονται σε ανάπτυξη με σκοπό τη μεγαλύτερη αύξηση της κάτω γνάθου προς τα εμπρός. Με αυτόν τον τρόπο επιτυγχάνεται ιδανική σύγκλειση και βελτίωση της κατατομής του προσώπου.</a:t>
            </a:r>
          </a:p>
        </p:txBody>
      </p:sp>
      <p:sp>
        <p:nvSpPr>
          <p:cNvPr id="12" name="Rectangle 11"/>
          <p:cNvSpPr/>
          <p:nvPr/>
        </p:nvSpPr>
        <p:spPr>
          <a:xfrm>
            <a:off x="6108501" y="5414727"/>
            <a:ext cx="2072458" cy="461665"/>
          </a:xfrm>
          <a:prstGeom prst="rect">
            <a:avLst/>
          </a:prstGeom>
          <a:solidFill>
            <a:schemeClr val="bg1"/>
          </a:solidFill>
        </p:spPr>
        <p:txBody>
          <a:bodyPr wrap="square">
            <a:spAutoFit/>
          </a:bodyPr>
          <a:lstStyle/>
          <a:p>
            <a:pPr algn="ctr"/>
            <a:r>
              <a:rPr lang="el-GR" sz="1200" dirty="0">
                <a:solidFill>
                  <a:srgbClr val="000000"/>
                </a:solidFill>
                <a:cs typeface="Arial"/>
              </a:rPr>
              <a:t>Κινητός μηχανισμός τύπου «</a:t>
            </a:r>
            <a:r>
              <a:rPr lang="el-GR" sz="1200" dirty="0" err="1">
                <a:solidFill>
                  <a:srgbClr val="000000"/>
                </a:solidFill>
                <a:cs typeface="Arial"/>
              </a:rPr>
              <a:t>ενεργοποιητή</a:t>
            </a:r>
            <a:r>
              <a:rPr lang="el-GR" sz="1200" dirty="0">
                <a:solidFill>
                  <a:srgbClr val="000000"/>
                </a:solidFill>
                <a:cs typeface="Arial"/>
              </a:rPr>
              <a:t>» (</a:t>
            </a:r>
            <a:r>
              <a:rPr lang="en-US" sz="1200" dirty="0">
                <a:solidFill>
                  <a:srgbClr val="000000"/>
                </a:solidFill>
                <a:cs typeface="Arial"/>
              </a:rPr>
              <a:t>activator)</a:t>
            </a:r>
            <a:endParaRPr lang="el-GR" sz="1200" dirty="0">
              <a:solidFill>
                <a:srgbClr val="000000"/>
              </a:solidFill>
              <a:cs typeface="Arial"/>
            </a:endParaRPr>
          </a:p>
        </p:txBody>
      </p:sp>
      <p:cxnSp>
        <p:nvCxnSpPr>
          <p:cNvPr id="14" name="Straight Connector 13"/>
          <p:cNvCxnSpPr/>
          <p:nvPr/>
        </p:nvCxnSpPr>
        <p:spPr>
          <a:xfrm>
            <a:off x="2301142" y="3766791"/>
            <a:ext cx="545167" cy="0"/>
          </a:xfrm>
          <a:prstGeom prst="line">
            <a:avLst/>
          </a:prstGeom>
          <a:ln>
            <a:solidFill>
              <a:srgbClr val="D9D9D9"/>
            </a:solidFill>
          </a:ln>
        </p:spPr>
        <p:style>
          <a:lnRef idx="2">
            <a:schemeClr val="accent1"/>
          </a:lnRef>
          <a:fillRef idx="0">
            <a:schemeClr val="accent1"/>
          </a:fillRef>
          <a:effectRef idx="1">
            <a:schemeClr val="accent1"/>
          </a:effectRef>
          <a:fontRef idx="minor">
            <a:schemeClr val="tx1"/>
          </a:fontRef>
        </p:style>
      </p:cxnSp>
      <p:sp>
        <p:nvSpPr>
          <p:cNvPr id="11" name="TextBox 10">
            <a:extLst>
              <a:ext uri="{FF2B5EF4-FFF2-40B4-BE49-F238E27FC236}">
                <a16:creationId xmlns:a16="http://schemas.microsoft.com/office/drawing/2014/main" xmlns="" id="{3930AC6E-31FD-A840-8A76-6244A5F326A4}"/>
              </a:ext>
            </a:extLst>
          </p:cNvPr>
          <p:cNvSpPr txBox="1"/>
          <p:nvPr/>
        </p:nvSpPr>
        <p:spPr>
          <a:xfrm>
            <a:off x="297553" y="174411"/>
            <a:ext cx="3210879" cy="369332"/>
          </a:xfrm>
          <a:prstGeom prst="rect">
            <a:avLst/>
          </a:prstGeom>
          <a:noFill/>
        </p:spPr>
        <p:txBody>
          <a:bodyPr wrap="none" rtlCol="0">
            <a:spAutoFit/>
          </a:bodyPr>
          <a:lstStyle/>
          <a:p>
            <a:r>
              <a:rPr lang="el-GR" dirty="0"/>
              <a:t>Ορθοδοντική θεραπεία ΙΙ Τάξης </a:t>
            </a:r>
            <a:endParaRPr lang="x-none" dirty="0"/>
          </a:p>
        </p:txBody>
      </p:sp>
      <p:cxnSp>
        <p:nvCxnSpPr>
          <p:cNvPr id="13" name="Straight Connector 12">
            <a:extLst>
              <a:ext uri="{FF2B5EF4-FFF2-40B4-BE49-F238E27FC236}">
                <a16:creationId xmlns:a16="http://schemas.microsoft.com/office/drawing/2014/main" xmlns="" id="{4991DFBA-D600-994A-B842-1ADC59BD92DA}"/>
              </a:ext>
            </a:extLst>
          </p:cNvPr>
          <p:cNvCxnSpPr>
            <a:cxnSpLocks/>
          </p:cNvCxnSpPr>
          <p:nvPr/>
        </p:nvCxnSpPr>
        <p:spPr>
          <a:xfrm flipH="1">
            <a:off x="334367" y="578868"/>
            <a:ext cx="8331651" cy="17930"/>
          </a:xfrm>
          <a:prstGeom prst="line">
            <a:avLst/>
          </a:prstGeom>
          <a:ln w="12700" cmpd="sng">
            <a:solidFill>
              <a:srgbClr val="FF0000"/>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xmlns="" val="1422330059"/>
      </p:ext>
    </p:extLst>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ChangeArrowheads="1"/>
          </p:cNvSpPr>
          <p:nvPr/>
        </p:nvSpPr>
        <p:spPr bwMode="auto">
          <a:xfrm>
            <a:off x="1643063" y="214313"/>
            <a:ext cx="5943600" cy="2819400"/>
          </a:xfrm>
          <a:prstGeom prst="rect">
            <a:avLst/>
          </a:prstGeom>
          <a:gradFill rotWithShape="0">
            <a:gsLst>
              <a:gs pos="0">
                <a:srgbClr val="001C76"/>
              </a:gs>
              <a:gs pos="100000">
                <a:srgbClr val="008600"/>
              </a:gs>
            </a:gsLst>
            <a:lin ang="5400000" scaled="1"/>
          </a:gradFill>
          <a:ln w="57150" cmpd="thickThin">
            <a:solidFill>
              <a:schemeClr val="bg1"/>
            </a:solidFill>
            <a:miter lim="800000"/>
            <a:headEnd/>
            <a:tailEnd/>
          </a:ln>
          <a:effectLst/>
        </p:spPr>
        <p:txBody>
          <a:bodyPr anchor="ctr"/>
          <a:lstStyle/>
          <a:p>
            <a:pPr algn="ctr">
              <a:defRPr/>
            </a:pPr>
            <a:r>
              <a:rPr lang="el-GR" sz="2000" b="1" dirty="0">
                <a:solidFill>
                  <a:schemeClr val="bg1"/>
                </a:solidFill>
                <a:latin typeface="+mj-lt"/>
              </a:rPr>
              <a:t/>
            </a:r>
            <a:br>
              <a:rPr lang="el-GR" sz="2000" b="1" dirty="0">
                <a:solidFill>
                  <a:schemeClr val="bg1"/>
                </a:solidFill>
                <a:latin typeface="+mj-lt"/>
              </a:rPr>
            </a:br>
            <a:r>
              <a:rPr lang="el-GR" sz="2000" b="1" dirty="0">
                <a:solidFill>
                  <a:schemeClr val="bg1"/>
                </a:solidFill>
                <a:latin typeface="+mj-lt"/>
              </a:rPr>
              <a:t/>
            </a:r>
            <a:br>
              <a:rPr lang="el-GR" sz="2000" b="1" dirty="0">
                <a:solidFill>
                  <a:schemeClr val="bg1"/>
                </a:solidFill>
                <a:latin typeface="+mj-lt"/>
              </a:rPr>
            </a:br>
            <a:endParaRPr lang="el-GR" sz="2000" b="1" dirty="0">
              <a:solidFill>
                <a:schemeClr val="bg1"/>
              </a:solidFill>
              <a:latin typeface="+mj-lt"/>
            </a:endParaRPr>
          </a:p>
          <a:p>
            <a:pPr algn="ctr">
              <a:defRPr/>
            </a:pPr>
            <a:endParaRPr lang="el-GR" sz="2000" b="1" dirty="0">
              <a:solidFill>
                <a:schemeClr val="bg1"/>
              </a:solidFill>
              <a:latin typeface="+mj-lt"/>
            </a:endParaRPr>
          </a:p>
          <a:p>
            <a:pPr algn="ctr">
              <a:defRPr/>
            </a:pPr>
            <a:r>
              <a:rPr lang="el-GR" sz="2000" b="1" dirty="0">
                <a:solidFill>
                  <a:schemeClr val="bg1"/>
                </a:solidFill>
                <a:latin typeface="+mj-lt"/>
              </a:rPr>
              <a:t>ΑΝΤΙΜΕΤΩΠΙΣΗ ΟΡΘΟΔΟΝΤΙΚΩΝ ΠΡΟΒΛΗΜΑΤΩΝ ΙΙΙης ΤΑΞΗΣ ΚΑΤΑ </a:t>
            </a:r>
            <a:r>
              <a:rPr lang="en-US" sz="2000" b="1" dirty="0">
                <a:solidFill>
                  <a:schemeClr val="bg1"/>
                </a:solidFill>
                <a:latin typeface="+mj-lt"/>
              </a:rPr>
              <a:t> ANGLE.</a:t>
            </a:r>
          </a:p>
          <a:p>
            <a:pPr algn="ctr">
              <a:defRPr/>
            </a:pPr>
            <a:endParaRPr lang="el-GR" sz="2000" b="1" dirty="0">
              <a:solidFill>
                <a:srgbClr val="FFFF00"/>
              </a:solidFill>
              <a:latin typeface="+mj-lt"/>
            </a:endParaRPr>
          </a:p>
          <a:p>
            <a:pPr algn="ctr">
              <a:defRPr/>
            </a:pPr>
            <a:endParaRPr lang="el-GR" sz="2000" b="1" dirty="0">
              <a:solidFill>
                <a:srgbClr val="FFFF00"/>
              </a:solidFill>
              <a:latin typeface="+mj-lt"/>
            </a:endParaRPr>
          </a:p>
          <a:p>
            <a:pPr algn="ctr">
              <a:defRPr/>
            </a:pPr>
            <a:r>
              <a:rPr lang="el-GR" sz="2000" b="1" dirty="0">
                <a:solidFill>
                  <a:srgbClr val="FFFF00"/>
                </a:solidFill>
                <a:latin typeface="+mj-lt"/>
              </a:rPr>
              <a:t>Απόστολος Ι. Τσολάκης</a:t>
            </a:r>
            <a:br>
              <a:rPr lang="el-GR" sz="2000" b="1" dirty="0">
                <a:solidFill>
                  <a:srgbClr val="FFFF00"/>
                </a:solidFill>
                <a:latin typeface="+mj-lt"/>
              </a:rPr>
            </a:br>
            <a:r>
              <a:rPr lang="el-GR" sz="2000" b="1" dirty="0">
                <a:solidFill>
                  <a:srgbClr val="FFFF00"/>
                </a:solidFill>
                <a:latin typeface="+mj-lt"/>
              </a:rPr>
              <a:t/>
            </a:r>
            <a:br>
              <a:rPr lang="el-GR" sz="2000" b="1" dirty="0">
                <a:solidFill>
                  <a:srgbClr val="FFFF00"/>
                </a:solidFill>
                <a:latin typeface="+mj-lt"/>
              </a:rPr>
            </a:br>
            <a:endParaRPr lang="el-GR" sz="2000" b="1" dirty="0">
              <a:solidFill>
                <a:srgbClr val="FFFF00"/>
              </a:solidFill>
              <a:latin typeface="+mj-lt"/>
            </a:endParaRPr>
          </a:p>
          <a:p>
            <a:pPr algn="ctr">
              <a:defRPr/>
            </a:pPr>
            <a:endParaRPr lang="el-GR" sz="2000" b="1" dirty="0">
              <a:solidFill>
                <a:srgbClr val="FFFF00"/>
              </a:solidFill>
              <a:latin typeface="+mj-lt"/>
            </a:endParaRPr>
          </a:p>
        </p:txBody>
      </p:sp>
      <p:pic>
        <p:nvPicPr>
          <p:cNvPr id="7171" name="Picture 4" descr="J:\ΜΕΤΑΠΤΥΧΙΑΚΟ ΟΡΘΟΔΟΝΤΙΚΗΣ\ΑΡΧΕΙΟΘΕΤΗΣΗ--logos--ΕΤΙΚΕΤΕΣ\logo athens orthodontics\OrthoSealEnglishDarkBlue.png"/>
          <p:cNvPicPr>
            <a:picLocks noChangeAspect="1" noChangeArrowheads="1"/>
          </p:cNvPicPr>
          <p:nvPr/>
        </p:nvPicPr>
        <p:blipFill>
          <a:blip r:embed="rId2"/>
          <a:srcRect/>
          <a:stretch>
            <a:fillRect/>
          </a:stretch>
        </p:blipFill>
        <p:spPr bwMode="auto">
          <a:xfrm>
            <a:off x="3500438" y="3714750"/>
            <a:ext cx="2428875" cy="2435225"/>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p:cNvSpPr>
            <a:spLocks noChangeArrowheads="1"/>
          </p:cNvSpPr>
          <p:nvPr/>
        </p:nvSpPr>
        <p:spPr bwMode="auto">
          <a:xfrm>
            <a:off x="1600200" y="522288"/>
            <a:ext cx="6172200" cy="2819400"/>
          </a:xfrm>
          <a:prstGeom prst="rect">
            <a:avLst/>
          </a:prstGeom>
          <a:gradFill rotWithShape="0">
            <a:gsLst>
              <a:gs pos="0">
                <a:srgbClr val="001C76"/>
              </a:gs>
              <a:gs pos="100000">
                <a:srgbClr val="008600"/>
              </a:gs>
            </a:gsLst>
            <a:lin ang="5400000" scaled="1"/>
          </a:gradFill>
          <a:ln w="57150" cmpd="thickThin">
            <a:solidFill>
              <a:schemeClr val="bg1"/>
            </a:solidFill>
            <a:miter lim="800000"/>
            <a:headEnd/>
            <a:tailEnd/>
          </a:ln>
        </p:spPr>
        <p:txBody>
          <a:bodyPr anchor="ctr"/>
          <a:lstStyle/>
          <a:p>
            <a:pPr algn="ctr" eaLnBrk="0" hangingPunct="0"/>
            <a:r>
              <a:rPr lang="el-GR" sz="2000" b="1">
                <a:solidFill>
                  <a:srgbClr val="00CCFF"/>
                </a:solidFill>
                <a:cs typeface="Times New Roman" pitchFamily="18" charset="0"/>
              </a:rPr>
              <a:t>Οδοντικά Χαρακτηριστικά ΙΙΙ</a:t>
            </a:r>
            <a:r>
              <a:rPr lang="el-GR" sz="2000" b="1" baseline="30000">
                <a:solidFill>
                  <a:srgbClr val="00CCFF"/>
                </a:solidFill>
                <a:cs typeface="Times New Roman" pitchFamily="18" charset="0"/>
              </a:rPr>
              <a:t>ης </a:t>
            </a:r>
            <a:r>
              <a:rPr lang="el-GR" sz="2000" b="1">
                <a:solidFill>
                  <a:srgbClr val="00CCFF"/>
                </a:solidFill>
                <a:cs typeface="Times New Roman" pitchFamily="18" charset="0"/>
              </a:rPr>
              <a:t>τάξεως σκελετικής αιτιολογίας</a:t>
            </a:r>
            <a:r>
              <a:rPr lang="el-GR" sz="2000" b="1">
                <a:solidFill>
                  <a:srgbClr val="00CCFF"/>
                </a:solidFill>
              </a:rPr>
              <a:t> </a:t>
            </a:r>
          </a:p>
          <a:p>
            <a:pPr algn="just" eaLnBrk="0" hangingPunct="0"/>
            <a:r>
              <a:rPr lang="el-GR" sz="2000" b="1">
                <a:solidFill>
                  <a:schemeClr val="bg1"/>
                </a:solidFill>
                <a:cs typeface="Times New Roman" pitchFamily="18" charset="0"/>
              </a:rPr>
              <a:t>Κάτω τομείς</a:t>
            </a:r>
            <a:r>
              <a:rPr lang="el-GR" sz="2000">
                <a:solidFill>
                  <a:schemeClr val="bg1"/>
                </a:solidFill>
                <a:cs typeface="Times New Roman" pitchFamily="18" charset="0"/>
              </a:rPr>
              <a:t>  σε γλωσσική απόκλιση</a:t>
            </a:r>
            <a:endParaRPr lang="en-US" sz="2000">
              <a:solidFill>
                <a:schemeClr val="bg1"/>
              </a:solidFill>
              <a:cs typeface="Times New Roman" pitchFamily="18" charset="0"/>
            </a:endParaRPr>
          </a:p>
          <a:p>
            <a:pPr algn="just" eaLnBrk="0" hangingPunct="0"/>
            <a:r>
              <a:rPr lang="el-GR" sz="2000" b="1">
                <a:solidFill>
                  <a:schemeClr val="bg1"/>
                </a:solidFill>
                <a:cs typeface="Times New Roman" pitchFamily="18" charset="0"/>
              </a:rPr>
              <a:t>Άνω τομείς</a:t>
            </a:r>
            <a:r>
              <a:rPr lang="el-GR" sz="2000">
                <a:solidFill>
                  <a:schemeClr val="bg1"/>
                </a:solidFill>
                <a:cs typeface="Times New Roman" pitchFamily="18" charset="0"/>
              </a:rPr>
              <a:t>  σε χειλική απόκλιση</a:t>
            </a:r>
            <a:endParaRPr lang="en-US" sz="2000">
              <a:solidFill>
                <a:schemeClr val="bg1"/>
              </a:solidFill>
              <a:cs typeface="Times New Roman" pitchFamily="18" charset="0"/>
            </a:endParaRPr>
          </a:p>
          <a:p>
            <a:pPr algn="just" eaLnBrk="0" hangingPunct="0"/>
            <a:r>
              <a:rPr lang="el-GR" sz="2000" b="1">
                <a:solidFill>
                  <a:schemeClr val="bg1"/>
                </a:solidFill>
                <a:cs typeface="Times New Roman" pitchFamily="18" charset="0"/>
              </a:rPr>
              <a:t>Γομφίοι</a:t>
            </a:r>
            <a:r>
              <a:rPr lang="el-GR" sz="2000">
                <a:solidFill>
                  <a:schemeClr val="bg1"/>
                </a:solidFill>
                <a:cs typeface="Times New Roman" pitchFamily="18" charset="0"/>
              </a:rPr>
              <a:t>  σε σχέση τρίτης τάξεως</a:t>
            </a:r>
            <a:endParaRPr lang="en-US" sz="2000">
              <a:solidFill>
                <a:schemeClr val="bg1"/>
              </a:solidFill>
              <a:cs typeface="Times New Roman" pitchFamily="18" charset="0"/>
            </a:endParaRPr>
          </a:p>
          <a:p>
            <a:pPr algn="just" eaLnBrk="0" hangingPunct="0"/>
            <a:r>
              <a:rPr lang="el-GR" sz="2000" b="1">
                <a:solidFill>
                  <a:schemeClr val="bg1"/>
                </a:solidFill>
                <a:cs typeface="Times New Roman" pitchFamily="18" charset="0"/>
              </a:rPr>
              <a:t>Κυνόδοντες</a:t>
            </a:r>
            <a:r>
              <a:rPr lang="el-GR" sz="2000">
                <a:solidFill>
                  <a:schemeClr val="bg1"/>
                </a:solidFill>
                <a:cs typeface="Times New Roman" pitchFamily="18" charset="0"/>
              </a:rPr>
              <a:t> </a:t>
            </a:r>
            <a:r>
              <a:rPr lang="el-GR" sz="2000">
                <a:solidFill>
                  <a:schemeClr val="bg1"/>
                </a:solidFill>
              </a:rPr>
              <a:t> </a:t>
            </a:r>
            <a:r>
              <a:rPr lang="el-GR" sz="2000">
                <a:solidFill>
                  <a:schemeClr val="bg1"/>
                </a:solidFill>
                <a:cs typeface="Times New Roman" pitchFamily="18" charset="0"/>
              </a:rPr>
              <a:t>σε σχέση τρίτης τάξεως</a:t>
            </a:r>
            <a:endParaRPr lang="en-US" sz="2000">
              <a:solidFill>
                <a:schemeClr val="bg1"/>
              </a:solidFill>
              <a:cs typeface="Times New Roman" pitchFamily="18" charset="0"/>
            </a:endParaRPr>
          </a:p>
          <a:p>
            <a:pPr algn="just" eaLnBrk="0" hangingPunct="0"/>
            <a:r>
              <a:rPr lang="el-GR" sz="2000" b="1">
                <a:solidFill>
                  <a:schemeClr val="bg1"/>
                </a:solidFill>
                <a:cs typeface="Times New Roman" pitchFamily="18" charset="0"/>
              </a:rPr>
              <a:t>Άνω και Κάτω τομείς</a:t>
            </a:r>
            <a:r>
              <a:rPr lang="el-GR" sz="2000">
                <a:solidFill>
                  <a:schemeClr val="bg1"/>
                </a:solidFill>
                <a:cs typeface="Times New Roman" pitchFamily="18" charset="0"/>
              </a:rPr>
              <a:t> </a:t>
            </a:r>
            <a:r>
              <a:rPr lang="el-GR" sz="2000">
                <a:solidFill>
                  <a:schemeClr val="bg1"/>
                </a:solidFill>
              </a:rPr>
              <a:t> </a:t>
            </a:r>
            <a:r>
              <a:rPr lang="el-GR" sz="2000">
                <a:solidFill>
                  <a:schemeClr val="bg1"/>
                </a:solidFill>
                <a:cs typeface="Times New Roman" pitchFamily="18" charset="0"/>
              </a:rPr>
              <a:t>σε σχέση κοπτικής προς κοπτική</a:t>
            </a:r>
            <a:endParaRPr lang="el-GR" sz="2000">
              <a:solidFill>
                <a:schemeClr val="bg1"/>
              </a:solidFill>
            </a:endParaRPr>
          </a:p>
          <a:p>
            <a:pPr algn="just" eaLnBrk="0" hangingPunct="0"/>
            <a:r>
              <a:rPr lang="el-GR" sz="2000">
                <a:solidFill>
                  <a:schemeClr val="bg1"/>
                </a:solidFill>
              </a:rPr>
              <a:t>                                     </a:t>
            </a:r>
            <a:r>
              <a:rPr lang="el-GR" sz="2000">
                <a:solidFill>
                  <a:schemeClr val="bg1"/>
                </a:solidFill>
                <a:cs typeface="Times New Roman" pitchFamily="18" charset="0"/>
              </a:rPr>
              <a:t> </a:t>
            </a:r>
            <a:r>
              <a:rPr lang="el-GR" sz="2000">
                <a:solidFill>
                  <a:schemeClr val="bg1"/>
                </a:solidFill>
              </a:rPr>
              <a:t> </a:t>
            </a:r>
            <a:r>
              <a:rPr lang="el-GR" sz="2000">
                <a:solidFill>
                  <a:schemeClr val="bg1"/>
                </a:solidFill>
                <a:cs typeface="Times New Roman" pitchFamily="18" charset="0"/>
              </a:rPr>
              <a:t>ή σε σταυροειδή σύγκλειση</a:t>
            </a:r>
            <a:r>
              <a:rPr lang="el-GR" sz="2000">
                <a:solidFill>
                  <a:schemeClr val="bg1"/>
                </a:solidFill>
              </a:rPr>
              <a:t> </a:t>
            </a:r>
          </a:p>
        </p:txBody>
      </p:sp>
      <p:pic>
        <p:nvPicPr>
          <p:cNvPr id="18435" name="Picture 4" descr="C:\Documents and Settings\All Users\Documents\III ΤΑΞΗ\ΤΙΡΧΑΣ\ΤΙΡΧΑΣ-15.jpg"/>
          <p:cNvPicPr>
            <a:picLocks noChangeAspect="1" noChangeArrowheads="1"/>
          </p:cNvPicPr>
          <p:nvPr/>
        </p:nvPicPr>
        <p:blipFill>
          <a:blip r:embed="rId2"/>
          <a:srcRect/>
          <a:stretch>
            <a:fillRect/>
          </a:stretch>
        </p:blipFill>
        <p:spPr bwMode="auto">
          <a:xfrm>
            <a:off x="76200" y="3798888"/>
            <a:ext cx="2830513" cy="1839912"/>
          </a:xfrm>
          <a:prstGeom prst="rect">
            <a:avLst/>
          </a:prstGeom>
          <a:noFill/>
          <a:ln w="9525">
            <a:noFill/>
            <a:miter lim="800000"/>
            <a:headEnd/>
            <a:tailEnd/>
          </a:ln>
        </p:spPr>
      </p:pic>
      <p:pic>
        <p:nvPicPr>
          <p:cNvPr id="18436" name="Picture 5" descr="C:\Documents and Settings\All Users\Documents\III ΤΑΞΗ\ΣΤΕΡΓΙΟΥΛΗΣ\ΣΤΕΡΓΙΟΥΛΗΣ-03.jpg"/>
          <p:cNvPicPr>
            <a:picLocks noChangeAspect="1" noChangeArrowheads="1"/>
          </p:cNvPicPr>
          <p:nvPr/>
        </p:nvPicPr>
        <p:blipFill>
          <a:blip r:embed="rId3"/>
          <a:srcRect/>
          <a:stretch>
            <a:fillRect/>
          </a:stretch>
        </p:blipFill>
        <p:spPr bwMode="auto">
          <a:xfrm>
            <a:off x="6315075" y="3825875"/>
            <a:ext cx="2752725" cy="1789113"/>
          </a:xfrm>
          <a:prstGeom prst="rect">
            <a:avLst/>
          </a:prstGeom>
          <a:noFill/>
          <a:ln w="9525">
            <a:noFill/>
            <a:miter lim="800000"/>
            <a:headEnd/>
            <a:tailEnd/>
          </a:ln>
        </p:spPr>
      </p:pic>
      <p:pic>
        <p:nvPicPr>
          <p:cNvPr id="18437" name="Picture 6" descr="C:\Documents and Settings\All Users\Documents\III ΤΑΞΗ\face mask\oral-1.jpg"/>
          <p:cNvPicPr>
            <a:picLocks noChangeAspect="1" noChangeArrowheads="1"/>
          </p:cNvPicPr>
          <p:nvPr/>
        </p:nvPicPr>
        <p:blipFill>
          <a:blip r:embed="rId4"/>
          <a:srcRect/>
          <a:stretch>
            <a:fillRect/>
          </a:stretch>
        </p:blipFill>
        <p:spPr bwMode="auto">
          <a:xfrm>
            <a:off x="3181350" y="4027488"/>
            <a:ext cx="2914650" cy="1400175"/>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4" name="Picture 9"/>
          <p:cNvPicPr>
            <a:picLocks noChangeAspect="1" noChangeArrowheads="1"/>
          </p:cNvPicPr>
          <p:nvPr/>
        </p:nvPicPr>
        <p:blipFill>
          <a:blip r:embed="rId2"/>
          <a:srcRect/>
          <a:stretch>
            <a:fillRect/>
          </a:stretch>
        </p:blipFill>
        <p:spPr bwMode="auto">
          <a:xfrm>
            <a:off x="1643063" y="1588"/>
            <a:ext cx="2124075" cy="2919412"/>
          </a:xfrm>
          <a:prstGeom prst="rect">
            <a:avLst/>
          </a:prstGeom>
          <a:noFill/>
          <a:ln w="9525">
            <a:noFill/>
            <a:miter lim="800000"/>
            <a:headEnd/>
            <a:tailEnd/>
          </a:ln>
        </p:spPr>
      </p:pic>
      <p:pic>
        <p:nvPicPr>
          <p:cNvPr id="28675" name="Picture 10"/>
          <p:cNvPicPr>
            <a:picLocks noChangeAspect="1" noChangeArrowheads="1"/>
          </p:cNvPicPr>
          <p:nvPr/>
        </p:nvPicPr>
        <p:blipFill>
          <a:blip r:embed="rId3"/>
          <a:srcRect/>
          <a:stretch>
            <a:fillRect/>
          </a:stretch>
        </p:blipFill>
        <p:spPr bwMode="auto">
          <a:xfrm>
            <a:off x="5286375" y="1588"/>
            <a:ext cx="2316163" cy="2921000"/>
          </a:xfrm>
          <a:prstGeom prst="rect">
            <a:avLst/>
          </a:prstGeom>
          <a:noFill/>
          <a:ln w="9525">
            <a:noFill/>
            <a:miter lim="800000"/>
            <a:headEnd/>
            <a:tailEnd/>
          </a:ln>
        </p:spPr>
      </p:pic>
      <p:pic>
        <p:nvPicPr>
          <p:cNvPr id="28676" name="Picture 3"/>
          <p:cNvPicPr>
            <a:picLocks noChangeAspect="1" noChangeArrowheads="1"/>
          </p:cNvPicPr>
          <p:nvPr/>
        </p:nvPicPr>
        <p:blipFill>
          <a:blip r:embed="rId4"/>
          <a:srcRect/>
          <a:stretch>
            <a:fillRect/>
          </a:stretch>
        </p:blipFill>
        <p:spPr bwMode="auto">
          <a:xfrm>
            <a:off x="3060700" y="3213100"/>
            <a:ext cx="3095625" cy="1760538"/>
          </a:xfrm>
          <a:prstGeom prst="rect">
            <a:avLst/>
          </a:prstGeom>
          <a:noFill/>
          <a:ln w="9525">
            <a:noFill/>
            <a:miter lim="800000"/>
            <a:headEnd/>
            <a:tailEnd/>
          </a:ln>
        </p:spPr>
      </p:pic>
      <p:pic>
        <p:nvPicPr>
          <p:cNvPr id="28677" name="Picture 5"/>
          <p:cNvPicPr>
            <a:picLocks noChangeAspect="1" noChangeArrowheads="1"/>
          </p:cNvPicPr>
          <p:nvPr/>
        </p:nvPicPr>
        <p:blipFill>
          <a:blip r:embed="rId5"/>
          <a:srcRect/>
          <a:stretch>
            <a:fillRect/>
          </a:stretch>
        </p:blipFill>
        <p:spPr bwMode="auto">
          <a:xfrm>
            <a:off x="0" y="3194050"/>
            <a:ext cx="2700338" cy="1819275"/>
          </a:xfrm>
          <a:prstGeom prst="rect">
            <a:avLst/>
          </a:prstGeom>
          <a:noFill/>
          <a:ln w="9525">
            <a:noFill/>
            <a:miter lim="800000"/>
            <a:headEnd/>
            <a:tailEnd/>
          </a:ln>
        </p:spPr>
      </p:pic>
      <p:pic>
        <p:nvPicPr>
          <p:cNvPr id="28678" name="Picture 7"/>
          <p:cNvPicPr>
            <a:picLocks noChangeAspect="1" noChangeArrowheads="1"/>
          </p:cNvPicPr>
          <p:nvPr/>
        </p:nvPicPr>
        <p:blipFill>
          <a:blip r:embed="rId6"/>
          <a:srcRect/>
          <a:stretch>
            <a:fillRect/>
          </a:stretch>
        </p:blipFill>
        <p:spPr bwMode="auto">
          <a:xfrm>
            <a:off x="6419850" y="3213100"/>
            <a:ext cx="2724150" cy="1817688"/>
          </a:xfrm>
          <a:prstGeom prst="rect">
            <a:avLst/>
          </a:prstGeom>
          <a:noFill/>
          <a:ln w="9525">
            <a:noFill/>
            <a:miter lim="800000"/>
            <a:headEnd/>
            <a:tailEnd/>
          </a:ln>
        </p:spPr>
      </p:pic>
      <p:pic>
        <p:nvPicPr>
          <p:cNvPr id="28679" name="Picture 6"/>
          <p:cNvPicPr>
            <a:picLocks noChangeAspect="1" noChangeArrowheads="1"/>
          </p:cNvPicPr>
          <p:nvPr/>
        </p:nvPicPr>
        <p:blipFill>
          <a:blip r:embed="rId7"/>
          <a:srcRect/>
          <a:stretch>
            <a:fillRect/>
          </a:stretch>
        </p:blipFill>
        <p:spPr bwMode="auto">
          <a:xfrm>
            <a:off x="3132138" y="5157788"/>
            <a:ext cx="2979737" cy="1700212"/>
          </a:xfrm>
          <a:prstGeom prst="rect">
            <a:avLst/>
          </a:prstGeom>
          <a:noFill/>
          <a:ln w="9525">
            <a:noFill/>
            <a:miter lim="800000"/>
            <a:headEnd/>
            <a:tailEnd/>
          </a:ln>
        </p:spPr>
      </p:pic>
      <p:pic>
        <p:nvPicPr>
          <p:cNvPr id="28680" name="Picture 8"/>
          <p:cNvPicPr>
            <a:picLocks noChangeAspect="1" noChangeArrowheads="1"/>
          </p:cNvPicPr>
          <p:nvPr/>
        </p:nvPicPr>
        <p:blipFill>
          <a:blip r:embed="rId8"/>
          <a:srcRect/>
          <a:stretch>
            <a:fillRect/>
          </a:stretch>
        </p:blipFill>
        <p:spPr bwMode="auto">
          <a:xfrm>
            <a:off x="0" y="5157788"/>
            <a:ext cx="2946400" cy="1700212"/>
          </a:xfrm>
          <a:prstGeom prst="rect">
            <a:avLst/>
          </a:prstGeom>
          <a:noFill/>
          <a:ln w="9525">
            <a:noFill/>
            <a:miter lim="800000"/>
            <a:headEnd/>
            <a:tailEnd/>
          </a:ln>
        </p:spPr>
      </p:pic>
      <p:pic>
        <p:nvPicPr>
          <p:cNvPr id="28681" name="Picture 10"/>
          <p:cNvPicPr>
            <a:picLocks noChangeAspect="1" noChangeArrowheads="1"/>
          </p:cNvPicPr>
          <p:nvPr/>
        </p:nvPicPr>
        <p:blipFill>
          <a:blip r:embed="rId9"/>
          <a:srcRect/>
          <a:stretch>
            <a:fillRect/>
          </a:stretch>
        </p:blipFill>
        <p:spPr bwMode="auto">
          <a:xfrm>
            <a:off x="6443663" y="5129213"/>
            <a:ext cx="2700337" cy="1728787"/>
          </a:xfrm>
          <a:prstGeom prst="rect">
            <a:avLst/>
          </a:prstGeom>
          <a:noFill/>
          <a:ln w="9525">
            <a:noFill/>
            <a:miter lim="800000"/>
            <a:headEnd/>
            <a:tailEnd/>
          </a:ln>
        </p:spPr>
      </p:pic>
      <p:sp>
        <p:nvSpPr>
          <p:cNvPr id="28682" name="11 - TextBox"/>
          <p:cNvSpPr txBox="1">
            <a:spLocks noChangeArrowheads="1"/>
          </p:cNvSpPr>
          <p:nvPr/>
        </p:nvSpPr>
        <p:spPr bwMode="auto">
          <a:xfrm>
            <a:off x="3132138" y="5084763"/>
            <a:ext cx="2952750" cy="369887"/>
          </a:xfrm>
          <a:prstGeom prst="rect">
            <a:avLst/>
          </a:prstGeom>
          <a:noFill/>
          <a:ln w="9525">
            <a:noFill/>
            <a:miter lim="800000"/>
            <a:headEnd/>
            <a:tailEnd/>
          </a:ln>
        </p:spPr>
        <p:txBody>
          <a:bodyPr>
            <a:spAutoFit/>
          </a:bodyPr>
          <a:lstStyle/>
          <a:p>
            <a:pPr algn="ctr"/>
            <a:r>
              <a:rPr lang="el-GR"/>
              <a:t>κεντρική σύγκλειση</a:t>
            </a:r>
            <a:endParaRPr lang="en-US"/>
          </a:p>
        </p:txBody>
      </p:sp>
      <p:sp>
        <p:nvSpPr>
          <p:cNvPr id="28683" name="12 - TextBox"/>
          <p:cNvSpPr txBox="1">
            <a:spLocks noChangeArrowheads="1"/>
          </p:cNvSpPr>
          <p:nvPr/>
        </p:nvSpPr>
        <p:spPr bwMode="auto">
          <a:xfrm>
            <a:off x="3203575" y="3141663"/>
            <a:ext cx="2952750" cy="368300"/>
          </a:xfrm>
          <a:prstGeom prst="rect">
            <a:avLst/>
          </a:prstGeom>
          <a:noFill/>
          <a:ln w="9525">
            <a:noFill/>
            <a:miter lim="800000"/>
            <a:headEnd/>
            <a:tailEnd/>
          </a:ln>
        </p:spPr>
        <p:txBody>
          <a:bodyPr>
            <a:spAutoFit/>
          </a:bodyPr>
          <a:lstStyle/>
          <a:p>
            <a:pPr algn="ctr"/>
            <a:r>
              <a:rPr lang="el-GR"/>
              <a:t>κεντρική θέση</a:t>
            </a:r>
            <a:endParaRPr lang="en-US"/>
          </a:p>
        </p:txBody>
      </p:sp>
    </p:spTree>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Subtitle 2"/>
          <p:cNvSpPr>
            <a:spLocks noGrp="1"/>
          </p:cNvSpPr>
          <p:nvPr>
            <p:ph type="subTitle" idx="1"/>
          </p:nvPr>
        </p:nvSpPr>
        <p:spPr/>
        <p:txBody>
          <a:bodyPr/>
          <a:lstStyle/>
          <a:p>
            <a:endParaRPr lang="en-US" smtClean="0"/>
          </a:p>
        </p:txBody>
      </p:sp>
      <p:graphicFrame>
        <p:nvGraphicFramePr>
          <p:cNvPr id="5" name="Table 4"/>
          <p:cNvGraphicFramePr>
            <a:graphicFrameLocks noGrp="1"/>
          </p:cNvGraphicFramePr>
          <p:nvPr/>
        </p:nvGraphicFramePr>
        <p:xfrm>
          <a:off x="468313" y="88900"/>
          <a:ext cx="8208912" cy="6652508"/>
        </p:xfrm>
        <a:graphic>
          <a:graphicData uri="http://schemas.openxmlformats.org/drawingml/2006/table">
            <a:tbl>
              <a:tblPr firstRow="1" bandRow="1">
                <a:tableStyleId>{5C22544A-7EE6-4342-B048-85BDC9FD1C3A}</a:tableStyleId>
              </a:tblPr>
              <a:tblGrid>
                <a:gridCol w="2736304"/>
                <a:gridCol w="2736304"/>
                <a:gridCol w="2736304"/>
              </a:tblGrid>
              <a:tr h="701450">
                <a:tc>
                  <a:txBody>
                    <a:bodyPr/>
                    <a:lstStyle/>
                    <a:p>
                      <a:pPr algn="ctr"/>
                      <a:r>
                        <a:rPr lang="el-GR" dirty="0" smtClean="0"/>
                        <a:t>ΧΑΡΑΚΤΗΡΙΣΤΙΚΑ</a:t>
                      </a:r>
                      <a:endParaRPr lang="en-US" dirty="0"/>
                    </a:p>
                  </a:txBody>
                  <a:tcPr anchor="ctr"/>
                </a:tc>
                <a:tc>
                  <a:txBody>
                    <a:bodyPr/>
                    <a:lstStyle/>
                    <a:p>
                      <a:pPr algn="ctr"/>
                      <a:r>
                        <a:rPr lang="el-GR" dirty="0" smtClean="0"/>
                        <a:t>ΑΛΗΘΗΣ </a:t>
                      </a:r>
                      <a:r>
                        <a:rPr lang="en-US" dirty="0" smtClean="0"/>
                        <a:t>Class III </a:t>
                      </a:r>
                      <a:endParaRPr lang="en-US" dirty="0"/>
                    </a:p>
                  </a:txBody>
                  <a:tcPr anchor="ctr"/>
                </a:tc>
                <a:tc>
                  <a:txBody>
                    <a:bodyPr/>
                    <a:lstStyle/>
                    <a:p>
                      <a:pPr algn="ctr"/>
                      <a:r>
                        <a:rPr lang="el-GR" dirty="0" smtClean="0"/>
                        <a:t>ΨΕΥΔΗΣ</a:t>
                      </a:r>
                      <a:r>
                        <a:rPr lang="el-GR" baseline="0" dirty="0" smtClean="0"/>
                        <a:t> </a:t>
                      </a:r>
                      <a:r>
                        <a:rPr lang="en-US" baseline="0" dirty="0" smtClean="0"/>
                        <a:t>Class III</a:t>
                      </a:r>
                      <a:endParaRPr lang="en-US" dirty="0"/>
                    </a:p>
                  </a:txBody>
                  <a:tcPr anchor="ctr"/>
                </a:tc>
              </a:tr>
              <a:tr h="701450">
                <a:tc>
                  <a:txBody>
                    <a:bodyPr/>
                    <a:lstStyle/>
                    <a:p>
                      <a:r>
                        <a:rPr lang="el-GR" dirty="0" smtClean="0"/>
                        <a:t>Προφίλ</a:t>
                      </a:r>
                      <a:endParaRPr lang="en-US" dirty="0"/>
                    </a:p>
                  </a:txBody>
                  <a:tcPr anchor="ctr"/>
                </a:tc>
                <a:tc>
                  <a:txBody>
                    <a:bodyPr/>
                    <a:lstStyle/>
                    <a:p>
                      <a:r>
                        <a:rPr lang="el-GR" dirty="0" smtClean="0"/>
                        <a:t>κοίλο</a:t>
                      </a:r>
                      <a:endParaRPr lang="en-US" dirty="0"/>
                    </a:p>
                  </a:txBody>
                  <a:tcPr anchor="ctr"/>
                </a:tc>
                <a:tc>
                  <a:txBody>
                    <a:bodyPr/>
                    <a:lstStyle/>
                    <a:p>
                      <a:r>
                        <a:rPr lang="el-GR" dirty="0" smtClean="0"/>
                        <a:t>Ορθογναθικό</a:t>
                      </a:r>
                      <a:r>
                        <a:rPr lang="el-GR" baseline="0" dirty="0" smtClean="0"/>
                        <a:t> προς κοίλο</a:t>
                      </a:r>
                      <a:endParaRPr lang="en-US" dirty="0"/>
                    </a:p>
                  </a:txBody>
                  <a:tcPr anchor="ctr"/>
                </a:tc>
              </a:tr>
              <a:tr h="701450">
                <a:tc>
                  <a:txBody>
                    <a:bodyPr/>
                    <a:lstStyle/>
                    <a:p>
                      <a:r>
                        <a:rPr lang="el-GR" dirty="0" smtClean="0"/>
                        <a:t>Αιτιολογία</a:t>
                      </a:r>
                      <a:endParaRPr lang="en-US" dirty="0"/>
                    </a:p>
                  </a:txBody>
                  <a:tcPr anchor="ctr"/>
                </a:tc>
                <a:tc>
                  <a:txBody>
                    <a:bodyPr/>
                    <a:lstStyle/>
                    <a:p>
                      <a:r>
                        <a:rPr lang="el-GR" dirty="0" smtClean="0"/>
                        <a:t>Κληρονομική</a:t>
                      </a:r>
                      <a:endParaRPr lang="en-US" dirty="0"/>
                    </a:p>
                  </a:txBody>
                  <a:tcPr anchor="ctr"/>
                </a:tc>
                <a:tc>
                  <a:txBody>
                    <a:bodyPr/>
                    <a:lstStyle/>
                    <a:p>
                      <a:r>
                        <a:rPr lang="el-GR" dirty="0" smtClean="0"/>
                        <a:t>Καθ΄έξη</a:t>
                      </a:r>
                      <a:r>
                        <a:rPr lang="el-GR" baseline="0" dirty="0" smtClean="0"/>
                        <a:t>ν</a:t>
                      </a:r>
                    </a:p>
                    <a:p>
                      <a:r>
                        <a:rPr lang="el-GR" baseline="0" dirty="0" smtClean="0"/>
                        <a:t>Αναπτυξιακή</a:t>
                      </a:r>
                      <a:endParaRPr lang="en-US" dirty="0"/>
                    </a:p>
                  </a:txBody>
                  <a:tcPr anchor="ctr"/>
                </a:tc>
              </a:tr>
              <a:tr h="701450">
                <a:tc>
                  <a:txBody>
                    <a:bodyPr/>
                    <a:lstStyle/>
                    <a:p>
                      <a:r>
                        <a:rPr lang="el-GR" dirty="0" smtClean="0"/>
                        <a:t>Πρόωρες</a:t>
                      </a:r>
                      <a:r>
                        <a:rPr lang="el-GR" baseline="0" dirty="0" smtClean="0"/>
                        <a:t> επαφές</a:t>
                      </a:r>
                      <a:endParaRPr lang="en-US" dirty="0"/>
                    </a:p>
                  </a:txBody>
                  <a:tcPr anchor="ctr"/>
                </a:tc>
                <a:tc>
                  <a:txBody>
                    <a:bodyPr/>
                    <a:lstStyle/>
                    <a:p>
                      <a:r>
                        <a:rPr lang="el-GR" dirty="0" smtClean="0"/>
                        <a:t>απουσία</a:t>
                      </a:r>
                      <a:endParaRPr lang="en-US" dirty="0"/>
                    </a:p>
                  </a:txBody>
                  <a:tcPr anchor="ctr"/>
                </a:tc>
                <a:tc>
                  <a:txBody>
                    <a:bodyPr/>
                    <a:lstStyle/>
                    <a:p>
                      <a:r>
                        <a:rPr lang="el-GR" dirty="0" smtClean="0"/>
                        <a:t>παρουσία</a:t>
                      </a:r>
                      <a:endParaRPr lang="en-US" dirty="0"/>
                    </a:p>
                  </a:txBody>
                  <a:tcPr anchor="ctr"/>
                </a:tc>
              </a:tr>
              <a:tr h="901864">
                <a:tc>
                  <a:txBody>
                    <a:bodyPr/>
                    <a:lstStyle/>
                    <a:p>
                      <a:r>
                        <a:rPr lang="el-GR" dirty="0" smtClean="0"/>
                        <a:t>Πορεία</a:t>
                      </a:r>
                      <a:r>
                        <a:rPr lang="el-GR" baseline="0" dirty="0" smtClean="0"/>
                        <a:t> κάτω γνάθου κατά την ανάσπαση</a:t>
                      </a:r>
                      <a:endParaRPr lang="en-US" dirty="0"/>
                    </a:p>
                  </a:txBody>
                  <a:tcPr anchor="ctr"/>
                </a:tc>
                <a:tc>
                  <a:txBody>
                    <a:bodyPr/>
                    <a:lstStyle/>
                    <a:p>
                      <a:r>
                        <a:rPr lang="el-GR" dirty="0" smtClean="0"/>
                        <a:t>Εμπρόσθια</a:t>
                      </a:r>
                      <a:endParaRPr lang="en-US" dirty="0"/>
                    </a:p>
                  </a:txBody>
                  <a:tcPr anchor="ctr"/>
                </a:tc>
                <a:tc>
                  <a:txBody>
                    <a:bodyPr/>
                    <a:lstStyle/>
                    <a:p>
                      <a:r>
                        <a:rPr lang="el-GR" dirty="0" smtClean="0"/>
                        <a:t>Έκκεντρα</a:t>
                      </a:r>
                      <a:r>
                        <a:rPr lang="el-GR" baseline="0" dirty="0" smtClean="0"/>
                        <a:t> εμπρόσθια</a:t>
                      </a:r>
                      <a:endParaRPr lang="en-US" dirty="0"/>
                    </a:p>
                  </a:txBody>
                  <a:tcPr anchor="ctr"/>
                </a:tc>
              </a:tr>
              <a:tr h="701450">
                <a:tc>
                  <a:txBody>
                    <a:bodyPr/>
                    <a:lstStyle/>
                    <a:p>
                      <a:r>
                        <a:rPr lang="el-GR" dirty="0" smtClean="0"/>
                        <a:t>Γωνία</a:t>
                      </a:r>
                      <a:r>
                        <a:rPr lang="el-GR" baseline="0" dirty="0" smtClean="0"/>
                        <a:t> κάτω γνάθου</a:t>
                      </a:r>
                      <a:endParaRPr lang="en-US" dirty="0"/>
                    </a:p>
                  </a:txBody>
                  <a:tcPr anchor="ctr"/>
                </a:tc>
                <a:tc>
                  <a:txBody>
                    <a:bodyPr/>
                    <a:lstStyle/>
                    <a:p>
                      <a:r>
                        <a:rPr lang="el-GR" dirty="0" smtClean="0"/>
                        <a:t>Αυξημένη ή μειωμένη</a:t>
                      </a:r>
                      <a:endParaRPr lang="en-US" dirty="0"/>
                    </a:p>
                  </a:txBody>
                  <a:tcPr anchor="ctr"/>
                </a:tc>
                <a:tc>
                  <a:txBody>
                    <a:bodyPr/>
                    <a:lstStyle/>
                    <a:p>
                      <a:r>
                        <a:rPr lang="el-GR" dirty="0" smtClean="0"/>
                        <a:t>κανονική</a:t>
                      </a:r>
                      <a:endParaRPr lang="en-US" dirty="0"/>
                    </a:p>
                  </a:txBody>
                  <a:tcPr anchor="ctr"/>
                </a:tc>
              </a:tr>
              <a:tr h="901864">
                <a:tc>
                  <a:txBody>
                    <a:bodyPr/>
                    <a:lstStyle/>
                    <a:p>
                      <a:r>
                        <a:rPr lang="el-GR" baseline="0" dirty="0" smtClean="0"/>
                        <a:t>Οπίσθια θέση της κ. γ. κατά την θεραπεία</a:t>
                      </a:r>
                      <a:endParaRPr lang="en-US" dirty="0"/>
                    </a:p>
                  </a:txBody>
                  <a:tcPr anchor="ctr"/>
                </a:tc>
                <a:tc>
                  <a:txBody>
                    <a:bodyPr/>
                    <a:lstStyle/>
                    <a:p>
                      <a:r>
                        <a:rPr lang="el-GR" dirty="0" smtClean="0"/>
                        <a:t>απίθανη</a:t>
                      </a:r>
                      <a:endParaRPr lang="en-US" dirty="0"/>
                    </a:p>
                  </a:txBody>
                  <a:tcPr anchor="ctr"/>
                </a:tc>
                <a:tc>
                  <a:txBody>
                    <a:bodyPr/>
                    <a:lstStyle/>
                    <a:p>
                      <a:r>
                        <a:rPr lang="el-GR" dirty="0" smtClean="0"/>
                        <a:t>πιθανή</a:t>
                      </a:r>
                      <a:endParaRPr lang="en-US" dirty="0"/>
                    </a:p>
                  </a:txBody>
                  <a:tcPr anchor="ctr"/>
                </a:tc>
              </a:tr>
              <a:tr h="701450">
                <a:tc>
                  <a:txBody>
                    <a:bodyPr/>
                    <a:lstStyle/>
                    <a:p>
                      <a:r>
                        <a:rPr lang="el-GR" dirty="0" smtClean="0"/>
                        <a:t>Θεραπεία</a:t>
                      </a:r>
                      <a:r>
                        <a:rPr lang="el-GR" baseline="0" dirty="0" smtClean="0"/>
                        <a:t> </a:t>
                      </a:r>
                      <a:endParaRPr lang="en-US" dirty="0"/>
                    </a:p>
                  </a:txBody>
                  <a:tcPr anchor="ctr"/>
                </a:tc>
                <a:tc>
                  <a:txBody>
                    <a:bodyPr/>
                    <a:lstStyle/>
                    <a:p>
                      <a:r>
                        <a:rPr lang="el-GR" dirty="0" smtClean="0"/>
                        <a:t>Ορθοπεδική</a:t>
                      </a:r>
                      <a:r>
                        <a:rPr lang="el-GR" baseline="0" dirty="0" smtClean="0"/>
                        <a:t> ή χειρουργική</a:t>
                      </a:r>
                      <a:endParaRPr lang="en-US" dirty="0"/>
                    </a:p>
                  </a:txBody>
                  <a:tcPr anchor="ctr"/>
                </a:tc>
                <a:tc>
                  <a:txBody>
                    <a:bodyPr/>
                    <a:lstStyle/>
                    <a:p>
                      <a:r>
                        <a:rPr lang="el-GR" dirty="0" smtClean="0"/>
                        <a:t>Απομάκρυνση</a:t>
                      </a:r>
                      <a:r>
                        <a:rPr lang="el-GR" baseline="0" dirty="0" smtClean="0"/>
                        <a:t> πρόωρων επαφών</a:t>
                      </a:r>
                      <a:endParaRPr lang="en-US" dirty="0"/>
                    </a:p>
                  </a:txBody>
                  <a:tcPr anchor="ctr"/>
                </a:tc>
              </a:tr>
              <a:tr h="631305">
                <a:tc>
                  <a:txBody>
                    <a:bodyPr/>
                    <a:lstStyle/>
                    <a:p>
                      <a:r>
                        <a:rPr lang="el-GR" dirty="0" smtClean="0"/>
                        <a:t>Μη θεραπεία</a:t>
                      </a:r>
                      <a:endParaRPr lang="en-US" dirty="0"/>
                    </a:p>
                  </a:txBody>
                  <a:tcPr anchor="ctr"/>
                </a:tc>
                <a:tc>
                  <a:txBody>
                    <a:bodyPr/>
                    <a:lstStyle/>
                    <a:p>
                      <a:r>
                        <a:rPr lang="el-GR" dirty="0" smtClean="0"/>
                        <a:t>Απίθανη</a:t>
                      </a:r>
                      <a:r>
                        <a:rPr lang="el-GR" baseline="0" dirty="0" smtClean="0"/>
                        <a:t> βελτίωση</a:t>
                      </a:r>
                      <a:endParaRPr lang="en-US" dirty="0"/>
                    </a:p>
                  </a:txBody>
                  <a:tcPr anchor="ctr"/>
                </a:tc>
                <a:tc>
                  <a:txBody>
                    <a:bodyPr/>
                    <a:lstStyle/>
                    <a:p>
                      <a:r>
                        <a:rPr lang="el-GR" dirty="0" smtClean="0"/>
                        <a:t>Εγκαθίδρυση</a:t>
                      </a:r>
                      <a:r>
                        <a:rPr lang="el-GR" baseline="0" dirty="0" smtClean="0"/>
                        <a:t> αληθούς </a:t>
                      </a:r>
                      <a:r>
                        <a:rPr lang="en-US" baseline="0" dirty="0" smtClean="0"/>
                        <a:t>class III</a:t>
                      </a:r>
                      <a:endParaRPr lang="en-US" dirty="0"/>
                    </a:p>
                  </a:txBody>
                  <a:tcPr anchor="ctr"/>
                </a:tc>
              </a:tr>
            </a:tbl>
          </a:graphicData>
        </a:graphic>
      </p:graphicFrame>
    </p:spTree>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itle 3"/>
          <p:cNvSpPr>
            <a:spLocks noGrp="1"/>
          </p:cNvSpPr>
          <p:nvPr>
            <p:ph type="ctrTitle"/>
          </p:nvPr>
        </p:nvSpPr>
        <p:spPr>
          <a:xfrm>
            <a:off x="685800" y="0"/>
            <a:ext cx="7772400" cy="1295400"/>
          </a:xfrm>
        </p:spPr>
        <p:txBody>
          <a:bodyPr/>
          <a:lstStyle/>
          <a:p>
            <a:r>
              <a:rPr lang="el-GR" sz="2800" b="1" smtClean="0"/>
              <a:t>Θεραπεία Ανωμαλιών Σύγκλεισης Τάξης ΙΙΙ</a:t>
            </a:r>
            <a:endParaRPr lang="en-US" sz="2800" b="1" smtClean="0"/>
          </a:p>
        </p:txBody>
      </p:sp>
      <p:sp>
        <p:nvSpPr>
          <p:cNvPr id="39939" name="Subtitle 4"/>
          <p:cNvSpPr>
            <a:spLocks noGrp="1"/>
          </p:cNvSpPr>
          <p:nvPr>
            <p:ph type="subTitle" idx="1"/>
          </p:nvPr>
        </p:nvSpPr>
        <p:spPr>
          <a:xfrm>
            <a:off x="228600" y="1295400"/>
            <a:ext cx="8610600" cy="5257800"/>
          </a:xfrm>
        </p:spPr>
        <p:txBody>
          <a:bodyPr>
            <a:normAutofit lnSpcReduction="10000"/>
          </a:bodyPr>
          <a:lstStyle/>
          <a:p>
            <a:r>
              <a:rPr lang="el-GR" sz="2400" smtClean="0">
                <a:solidFill>
                  <a:schemeClr val="tx1"/>
                </a:solidFill>
              </a:rPr>
              <a:t>Βέλτιστος χρόνος έναρξης θεραπείας θεωρείται το χρονικό διάστημα μετά την ανατολή των κεντρικών τομέων της άνω και της κάτω γνάθου</a:t>
            </a:r>
            <a:r>
              <a:rPr lang="en-US" sz="2400" smtClean="0">
                <a:solidFill>
                  <a:schemeClr val="tx1"/>
                </a:solidFill>
              </a:rPr>
              <a:t> </a:t>
            </a:r>
          </a:p>
          <a:p>
            <a:r>
              <a:rPr lang="el-GR" sz="2000" smtClean="0">
                <a:solidFill>
                  <a:schemeClr val="tx1"/>
                </a:solidFill>
              </a:rPr>
              <a:t>α</a:t>
            </a:r>
            <a:r>
              <a:rPr lang="en-US" sz="2000" smtClean="0">
                <a:solidFill>
                  <a:schemeClr val="tx1"/>
                </a:solidFill>
              </a:rPr>
              <a:t>.</a:t>
            </a:r>
            <a:r>
              <a:rPr lang="el-GR" sz="2000" smtClean="0">
                <a:solidFill>
                  <a:schemeClr val="tx1"/>
                </a:solidFill>
              </a:rPr>
              <a:t>Η θεραπεία είναι προτιμητέο να έχει περατωθεί πριν την έναρξη της εφηβείας</a:t>
            </a:r>
            <a:r>
              <a:rPr lang="en-US" sz="2000" smtClean="0">
                <a:solidFill>
                  <a:schemeClr val="tx1"/>
                </a:solidFill>
              </a:rPr>
              <a:t> </a:t>
            </a:r>
            <a:r>
              <a:rPr lang="el-GR" sz="2000" smtClean="0">
                <a:solidFill>
                  <a:schemeClr val="tx1"/>
                </a:solidFill>
              </a:rPr>
              <a:t>.</a:t>
            </a:r>
            <a:endParaRPr lang="en-US" sz="2000" smtClean="0">
              <a:solidFill>
                <a:schemeClr val="tx1"/>
              </a:solidFill>
            </a:endParaRPr>
          </a:p>
          <a:p>
            <a:r>
              <a:rPr lang="el-GR" sz="2000" smtClean="0">
                <a:solidFill>
                  <a:schemeClr val="tx1"/>
                </a:solidFill>
              </a:rPr>
              <a:t>β.Φυσιολογική οριζόντια και κατακόρυφη πρόταξη των τομέων θα πρέπει να εγκατασταθεί το συντομότερο δυνατό.</a:t>
            </a:r>
          </a:p>
          <a:p>
            <a:endParaRPr lang="en-US" sz="2400" smtClean="0">
              <a:solidFill>
                <a:schemeClr val="tx1"/>
              </a:solidFill>
            </a:endParaRPr>
          </a:p>
          <a:p>
            <a:r>
              <a:rPr lang="el-GR" sz="2400" smtClean="0">
                <a:solidFill>
                  <a:schemeClr val="tx1"/>
                </a:solidFill>
              </a:rPr>
              <a:t>Τα δεδομένα σχετικά με τη δυνατότητα της Μάσκας Προσώπου </a:t>
            </a:r>
            <a:r>
              <a:rPr lang="en-US" sz="2400" smtClean="0">
                <a:solidFill>
                  <a:schemeClr val="tx1"/>
                </a:solidFill>
              </a:rPr>
              <a:t> </a:t>
            </a:r>
            <a:r>
              <a:rPr lang="el-GR" sz="2400" smtClean="0">
                <a:solidFill>
                  <a:schemeClr val="tx1"/>
                </a:solidFill>
              </a:rPr>
              <a:t>να διεγείρει την αύξηση της άνω γνάθου</a:t>
            </a:r>
            <a:r>
              <a:rPr lang="en-US" sz="2400" smtClean="0">
                <a:solidFill>
                  <a:schemeClr val="tx1"/>
                </a:solidFill>
              </a:rPr>
              <a:t> </a:t>
            </a:r>
            <a:r>
              <a:rPr lang="el-GR" sz="2400" smtClean="0">
                <a:solidFill>
                  <a:schemeClr val="tx1"/>
                </a:solidFill>
              </a:rPr>
              <a:t>είναι κατά πολύ ισχυρότερα από τα δεδομένα της δυνατότητας της Επιγναθίδας να συγκρατήσει την αύξηση της κάτω γνάθου</a:t>
            </a:r>
            <a:r>
              <a:rPr lang="en-US" sz="2400" smtClean="0">
                <a:solidFill>
                  <a:schemeClr val="tx1"/>
                </a:solidFill>
              </a:rPr>
              <a:t>.</a:t>
            </a:r>
            <a:endParaRPr lang="el-GR" sz="2400" smtClean="0">
              <a:solidFill>
                <a:schemeClr val="tx1"/>
              </a:solidFill>
            </a:endParaRPr>
          </a:p>
          <a:p>
            <a:endParaRPr lang="en-US" sz="2400" smtClean="0">
              <a:solidFill>
                <a:schemeClr val="tx1"/>
              </a:solidFill>
            </a:endParaRPr>
          </a:p>
          <a:p>
            <a:r>
              <a:rPr lang="en-US" sz="2400" i="1" smtClean="0">
                <a:solidFill>
                  <a:schemeClr val="tx1"/>
                </a:solidFill>
              </a:rPr>
              <a:t>Hans MG.An interview with Mark G.Hans.Dental Press J Orthod.2014;19:26-35 </a:t>
            </a:r>
          </a:p>
          <a:p>
            <a:endParaRPr lang="en-US" sz="2400" smtClean="0">
              <a:solidFill>
                <a:schemeClr val="tx1"/>
              </a:solidFill>
            </a:endParaRPr>
          </a:p>
          <a:p>
            <a:endParaRPr lang="en-US" smtClean="0">
              <a:solidFill>
                <a:schemeClr val="tx1"/>
              </a:solidFill>
            </a:endParaRPr>
          </a:p>
        </p:txBody>
      </p:sp>
    </p:spTree>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ctrTitle"/>
          </p:nvPr>
        </p:nvSpPr>
        <p:spPr>
          <a:xfrm>
            <a:off x="685800" y="381000"/>
            <a:ext cx="7772400" cy="1143000"/>
          </a:xfrm>
        </p:spPr>
        <p:txBody>
          <a:bodyPr/>
          <a:lstStyle/>
          <a:p>
            <a:r>
              <a:rPr lang="el-GR" sz="3200" b="1" dirty="0" smtClean="0"/>
              <a:t>Επιλογές Θεραπείας Ανωμαλιών Τάξης ΙΙΙ</a:t>
            </a:r>
            <a:endParaRPr lang="en-US" sz="3200" b="1" dirty="0" smtClean="0"/>
          </a:p>
        </p:txBody>
      </p:sp>
      <p:sp>
        <p:nvSpPr>
          <p:cNvPr id="40963" name="Subtitle 2"/>
          <p:cNvSpPr>
            <a:spLocks noGrp="1"/>
          </p:cNvSpPr>
          <p:nvPr>
            <p:ph type="subTitle" idx="1"/>
          </p:nvPr>
        </p:nvSpPr>
        <p:spPr>
          <a:xfrm>
            <a:off x="457200" y="2286000"/>
            <a:ext cx="8153400" cy="3352800"/>
          </a:xfrm>
        </p:spPr>
        <p:txBody>
          <a:bodyPr>
            <a:normAutofit/>
          </a:bodyPr>
          <a:lstStyle/>
          <a:p>
            <a:pPr algn="just"/>
            <a:r>
              <a:rPr lang="en-US" sz="2800" dirty="0" smtClean="0">
                <a:solidFill>
                  <a:schemeClr val="tx1"/>
                </a:solidFill>
              </a:rPr>
              <a:t>1.</a:t>
            </a:r>
            <a:r>
              <a:rPr lang="el-GR" sz="2800" dirty="0" smtClean="0">
                <a:solidFill>
                  <a:schemeClr val="tx1"/>
                </a:solidFill>
              </a:rPr>
              <a:t>Τροποποίηση της Αύξησης του Προσώπου με Ορθοπεδικές Συσκευές</a:t>
            </a:r>
            <a:endParaRPr lang="en-US" sz="2800" dirty="0" smtClean="0">
              <a:solidFill>
                <a:schemeClr val="tx1"/>
              </a:solidFill>
            </a:endParaRPr>
          </a:p>
          <a:p>
            <a:pPr algn="just"/>
            <a:endParaRPr lang="en-US" sz="2800" dirty="0" smtClean="0">
              <a:solidFill>
                <a:schemeClr val="tx1"/>
              </a:solidFill>
            </a:endParaRPr>
          </a:p>
          <a:p>
            <a:pPr algn="just"/>
            <a:r>
              <a:rPr lang="en-US" sz="2800" dirty="0" smtClean="0">
                <a:solidFill>
                  <a:schemeClr val="tx1"/>
                </a:solidFill>
              </a:rPr>
              <a:t>2.</a:t>
            </a:r>
            <a:r>
              <a:rPr lang="el-GR" sz="2800" dirty="0" smtClean="0">
                <a:solidFill>
                  <a:schemeClr val="tx1"/>
                </a:solidFill>
              </a:rPr>
              <a:t>Ορθοδοντική Συγκάλυψη (</a:t>
            </a:r>
            <a:r>
              <a:rPr lang="en-US" sz="2800" dirty="0" smtClean="0">
                <a:solidFill>
                  <a:schemeClr val="tx1"/>
                </a:solidFill>
              </a:rPr>
              <a:t>Camouflage</a:t>
            </a:r>
            <a:r>
              <a:rPr lang="el-GR" sz="2800" dirty="0" smtClean="0">
                <a:solidFill>
                  <a:schemeClr val="tx1"/>
                </a:solidFill>
              </a:rPr>
              <a:t>)</a:t>
            </a:r>
            <a:endParaRPr lang="en-US" sz="2800" dirty="0" smtClean="0">
              <a:solidFill>
                <a:schemeClr val="tx1"/>
              </a:solidFill>
            </a:endParaRPr>
          </a:p>
          <a:p>
            <a:pPr algn="just"/>
            <a:endParaRPr lang="en-US" sz="2800" dirty="0" smtClean="0">
              <a:solidFill>
                <a:schemeClr val="tx1"/>
              </a:solidFill>
            </a:endParaRPr>
          </a:p>
          <a:p>
            <a:pPr algn="just"/>
            <a:r>
              <a:rPr lang="en-US" sz="2800" dirty="0" smtClean="0">
                <a:solidFill>
                  <a:schemeClr val="tx1"/>
                </a:solidFill>
              </a:rPr>
              <a:t>3.</a:t>
            </a:r>
            <a:r>
              <a:rPr lang="el-GR" sz="2800" dirty="0" err="1" smtClean="0">
                <a:solidFill>
                  <a:schemeClr val="tx1"/>
                </a:solidFill>
              </a:rPr>
              <a:t>Ορθογναθική</a:t>
            </a:r>
            <a:r>
              <a:rPr lang="el-GR" sz="2800" dirty="0" smtClean="0">
                <a:solidFill>
                  <a:schemeClr val="tx1"/>
                </a:solidFill>
              </a:rPr>
              <a:t> Χειρουργική</a:t>
            </a:r>
            <a:r>
              <a:rPr lang="en-US" sz="2800" dirty="0" smtClean="0">
                <a:solidFill>
                  <a:schemeClr val="tx1"/>
                </a:solidFill>
              </a:rPr>
              <a:t> </a:t>
            </a:r>
          </a:p>
        </p:txBody>
      </p:sp>
    </p:spTree>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2"/>
          <p:cNvSpPr>
            <a:spLocks noChangeArrowheads="1"/>
          </p:cNvSpPr>
          <p:nvPr/>
        </p:nvSpPr>
        <p:spPr bwMode="auto">
          <a:xfrm>
            <a:off x="2209800" y="228600"/>
            <a:ext cx="4572000" cy="2819400"/>
          </a:xfrm>
          <a:prstGeom prst="rect">
            <a:avLst/>
          </a:prstGeom>
          <a:gradFill rotWithShape="0">
            <a:gsLst>
              <a:gs pos="0">
                <a:srgbClr val="001C76"/>
              </a:gs>
              <a:gs pos="100000">
                <a:srgbClr val="008600"/>
              </a:gs>
            </a:gsLst>
            <a:lin ang="5400000" scaled="1"/>
          </a:gradFill>
          <a:ln w="57150" cmpd="thickThin">
            <a:solidFill>
              <a:schemeClr val="bg1"/>
            </a:solidFill>
            <a:miter lim="800000"/>
            <a:headEnd/>
            <a:tailEnd/>
          </a:ln>
        </p:spPr>
        <p:txBody>
          <a:bodyPr anchor="ctr"/>
          <a:lstStyle/>
          <a:p>
            <a:r>
              <a:rPr lang="el-GR" sz="2000" b="1">
                <a:solidFill>
                  <a:srgbClr val="FFFF00"/>
                </a:solidFill>
                <a:cs typeface="Times New Roman" pitchFamily="18" charset="0"/>
              </a:rPr>
              <a:t>Ψευδοπρογναθισμός κάτω γνάθου </a:t>
            </a:r>
            <a:endParaRPr lang="el-GR" sz="2000" b="1">
              <a:solidFill>
                <a:srgbClr val="FFFF00"/>
              </a:solidFill>
            </a:endParaRPr>
          </a:p>
          <a:p>
            <a:r>
              <a:rPr lang="el-GR" sz="2000">
                <a:solidFill>
                  <a:srgbClr val="FFFF00"/>
                </a:solidFill>
              </a:rPr>
              <a:t>1.</a:t>
            </a:r>
            <a:r>
              <a:rPr lang="el-GR" sz="2000">
                <a:solidFill>
                  <a:schemeClr val="bg1"/>
                </a:solidFill>
              </a:rPr>
              <a:t>  </a:t>
            </a:r>
            <a:r>
              <a:rPr lang="el-GR" sz="2000">
                <a:solidFill>
                  <a:schemeClr val="bg1"/>
                </a:solidFill>
                <a:cs typeface="Times New Roman" pitchFamily="18" charset="0"/>
              </a:rPr>
              <a:t>Εξισορρόπηση της σύγκλεισης </a:t>
            </a:r>
            <a:endParaRPr lang="el-GR" sz="2000">
              <a:solidFill>
                <a:schemeClr val="bg1"/>
              </a:solidFill>
            </a:endParaRPr>
          </a:p>
          <a:p>
            <a:r>
              <a:rPr lang="el-GR" sz="2000">
                <a:solidFill>
                  <a:srgbClr val="FFFF00"/>
                </a:solidFill>
              </a:rPr>
              <a:t>2.</a:t>
            </a:r>
            <a:r>
              <a:rPr lang="el-GR" sz="2000">
                <a:solidFill>
                  <a:schemeClr val="bg1"/>
                </a:solidFill>
              </a:rPr>
              <a:t>  </a:t>
            </a:r>
            <a:r>
              <a:rPr lang="el-GR" sz="2000">
                <a:solidFill>
                  <a:schemeClr val="bg1"/>
                </a:solidFill>
                <a:cs typeface="Times New Roman" pitchFamily="18" charset="0"/>
              </a:rPr>
              <a:t>Επικλινές επίπεδο </a:t>
            </a:r>
            <a:endParaRPr lang="el-GR" sz="2000">
              <a:solidFill>
                <a:schemeClr val="bg1"/>
              </a:solidFill>
            </a:endParaRPr>
          </a:p>
          <a:p>
            <a:r>
              <a:rPr lang="el-GR" sz="2000">
                <a:solidFill>
                  <a:srgbClr val="FFFF00"/>
                </a:solidFill>
              </a:rPr>
              <a:t>3.</a:t>
            </a:r>
            <a:r>
              <a:rPr lang="el-GR" sz="2000">
                <a:solidFill>
                  <a:schemeClr val="bg1"/>
                </a:solidFill>
              </a:rPr>
              <a:t>  </a:t>
            </a:r>
            <a:r>
              <a:rPr lang="el-GR" sz="2000">
                <a:solidFill>
                  <a:schemeClr val="bg1"/>
                </a:solidFill>
                <a:cs typeface="Times New Roman" pitchFamily="18" charset="0"/>
              </a:rPr>
              <a:t>Κινητή συσκευή άνω γνάθου </a:t>
            </a:r>
          </a:p>
        </p:txBody>
      </p:sp>
      <p:pic>
        <p:nvPicPr>
          <p:cNvPr id="44035" name="Picture 3" descr="C:\Documents and Settings\All Users\Documents\III ΤΑΞΗ\27.bmp"/>
          <p:cNvPicPr>
            <a:picLocks noChangeAspect="1" noChangeArrowheads="1"/>
          </p:cNvPicPr>
          <p:nvPr/>
        </p:nvPicPr>
        <p:blipFill>
          <a:blip r:embed="rId2"/>
          <a:srcRect/>
          <a:stretch>
            <a:fillRect/>
          </a:stretch>
        </p:blipFill>
        <p:spPr bwMode="auto">
          <a:xfrm>
            <a:off x="1066800" y="4267200"/>
            <a:ext cx="3157538" cy="1739900"/>
          </a:xfrm>
          <a:prstGeom prst="rect">
            <a:avLst/>
          </a:prstGeom>
          <a:noFill/>
          <a:ln w="9525">
            <a:noFill/>
            <a:miter lim="800000"/>
            <a:headEnd/>
            <a:tailEnd/>
          </a:ln>
        </p:spPr>
      </p:pic>
      <p:pic>
        <p:nvPicPr>
          <p:cNvPr id="44036" name="Picture 4" descr="C:\Documents and Settings\All Users\Documents\III ΤΑΞΗ\28.bmp"/>
          <p:cNvPicPr>
            <a:picLocks noChangeAspect="1" noChangeArrowheads="1"/>
          </p:cNvPicPr>
          <p:nvPr/>
        </p:nvPicPr>
        <p:blipFill>
          <a:blip r:embed="rId3"/>
          <a:srcRect/>
          <a:stretch>
            <a:fillRect/>
          </a:stretch>
        </p:blipFill>
        <p:spPr bwMode="auto">
          <a:xfrm>
            <a:off x="5334000" y="4267200"/>
            <a:ext cx="2438400" cy="1838325"/>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2"/>
          <p:cNvSpPr>
            <a:spLocks noChangeArrowheads="1"/>
          </p:cNvSpPr>
          <p:nvPr/>
        </p:nvSpPr>
        <p:spPr bwMode="auto">
          <a:xfrm>
            <a:off x="228600" y="228600"/>
            <a:ext cx="4572000" cy="2819400"/>
          </a:xfrm>
          <a:prstGeom prst="rect">
            <a:avLst/>
          </a:prstGeom>
          <a:gradFill rotWithShape="0">
            <a:gsLst>
              <a:gs pos="0">
                <a:srgbClr val="001C76"/>
              </a:gs>
              <a:gs pos="100000">
                <a:srgbClr val="008600"/>
              </a:gs>
            </a:gsLst>
            <a:lin ang="5400000" scaled="1"/>
          </a:gradFill>
          <a:ln w="57150" cmpd="thickThin">
            <a:solidFill>
              <a:schemeClr val="bg1"/>
            </a:solidFill>
            <a:miter lim="800000"/>
            <a:headEnd/>
            <a:tailEnd/>
          </a:ln>
        </p:spPr>
        <p:txBody>
          <a:bodyPr anchor="ctr"/>
          <a:lstStyle/>
          <a:p>
            <a:pPr algn="ctr" eaLnBrk="0" hangingPunct="0"/>
            <a:r>
              <a:rPr lang="el-GR" sz="2000" b="1">
                <a:solidFill>
                  <a:srgbClr val="00CCFF"/>
                </a:solidFill>
                <a:cs typeface="Times New Roman" pitchFamily="18" charset="0"/>
              </a:rPr>
              <a:t>Εξισορρόπηση σύγκλεισης </a:t>
            </a:r>
            <a:endParaRPr lang="el-GR" sz="2000" b="1">
              <a:solidFill>
                <a:srgbClr val="00CCFF"/>
              </a:solidFill>
            </a:endParaRPr>
          </a:p>
          <a:p>
            <a:pPr algn="just" eaLnBrk="0" hangingPunct="0"/>
            <a:r>
              <a:rPr lang="el-GR" sz="2000">
                <a:solidFill>
                  <a:schemeClr val="bg1"/>
                </a:solidFill>
                <a:cs typeface="Times New Roman" pitchFamily="18" charset="0"/>
              </a:rPr>
              <a:t>Θέση μέσης γραμμής</a:t>
            </a:r>
            <a:endParaRPr lang="en-US" sz="2000">
              <a:solidFill>
                <a:schemeClr val="bg1"/>
              </a:solidFill>
              <a:cs typeface="Times New Roman" pitchFamily="18" charset="0"/>
            </a:endParaRPr>
          </a:p>
          <a:p>
            <a:pPr algn="just" eaLnBrk="0" hangingPunct="0"/>
            <a:r>
              <a:rPr lang="el-GR" sz="2000">
                <a:solidFill>
                  <a:schemeClr val="bg1"/>
                </a:solidFill>
                <a:cs typeface="Times New Roman" pitchFamily="18" charset="0"/>
              </a:rPr>
              <a:t>Πρόωρες επαφές κατά πρώτο λόγο</a:t>
            </a:r>
            <a:endParaRPr lang="en-US" sz="2000">
              <a:solidFill>
                <a:schemeClr val="bg1"/>
              </a:solidFill>
              <a:cs typeface="Times New Roman" pitchFamily="18" charset="0"/>
            </a:endParaRPr>
          </a:p>
          <a:p>
            <a:pPr algn="just" eaLnBrk="0" hangingPunct="0"/>
            <a:r>
              <a:rPr lang="el-GR" sz="2000">
                <a:solidFill>
                  <a:schemeClr val="bg1"/>
                </a:solidFill>
                <a:cs typeface="Times New Roman" pitchFamily="18" charset="0"/>
              </a:rPr>
              <a:t>στους </a:t>
            </a:r>
            <a:r>
              <a:rPr lang="el-GR" sz="2000">
                <a:solidFill>
                  <a:srgbClr val="FFFF00"/>
                </a:solidFill>
                <a:cs typeface="Times New Roman" pitchFamily="18" charset="0"/>
              </a:rPr>
              <a:t>κυνόδοντες</a:t>
            </a:r>
            <a:r>
              <a:rPr lang="el-GR" sz="2000">
                <a:solidFill>
                  <a:schemeClr val="bg1"/>
                </a:solidFill>
                <a:cs typeface="Times New Roman" pitchFamily="18" charset="0"/>
              </a:rPr>
              <a:t> (νεογιλούς)</a:t>
            </a:r>
            <a:endParaRPr lang="en-US" sz="2000">
              <a:solidFill>
                <a:schemeClr val="bg1"/>
              </a:solidFill>
              <a:cs typeface="Times New Roman" pitchFamily="18" charset="0"/>
            </a:endParaRPr>
          </a:p>
          <a:p>
            <a:pPr algn="just" eaLnBrk="0" hangingPunct="0"/>
            <a:r>
              <a:rPr lang="el-GR" sz="2000">
                <a:solidFill>
                  <a:schemeClr val="bg1"/>
                </a:solidFill>
                <a:cs typeface="Times New Roman" pitchFamily="18" charset="0"/>
              </a:rPr>
              <a:t>κατά δεύτερο λόγο </a:t>
            </a:r>
            <a:endParaRPr lang="en-US" sz="2000">
              <a:solidFill>
                <a:schemeClr val="bg1"/>
              </a:solidFill>
              <a:cs typeface="Times New Roman" pitchFamily="18" charset="0"/>
            </a:endParaRPr>
          </a:p>
          <a:p>
            <a:pPr algn="just" eaLnBrk="0" hangingPunct="0"/>
            <a:r>
              <a:rPr lang="el-GR" sz="2000">
                <a:solidFill>
                  <a:schemeClr val="bg1"/>
                </a:solidFill>
                <a:cs typeface="Times New Roman" pitchFamily="18" charset="0"/>
              </a:rPr>
              <a:t>στους </a:t>
            </a:r>
            <a:r>
              <a:rPr lang="el-GR" sz="2000">
                <a:solidFill>
                  <a:srgbClr val="FFFF00"/>
                </a:solidFill>
                <a:cs typeface="Times New Roman" pitchFamily="18" charset="0"/>
              </a:rPr>
              <a:t>γομφίους</a:t>
            </a:r>
            <a:r>
              <a:rPr lang="el-GR" sz="2000">
                <a:solidFill>
                  <a:schemeClr val="bg1"/>
                </a:solidFill>
                <a:cs typeface="Times New Roman" pitchFamily="18" charset="0"/>
              </a:rPr>
              <a:t> (νεογιλούς) </a:t>
            </a:r>
          </a:p>
        </p:txBody>
      </p:sp>
      <p:pic>
        <p:nvPicPr>
          <p:cNvPr id="45059" name="Picture 3" descr="C:\Documents and Settings\All Users\Documents\III ΤΑΞΗ\ΙΧΝΟΓΡΑΦΗΜΑΤΑ\Untitled-3.jpg"/>
          <p:cNvPicPr>
            <a:picLocks noChangeAspect="1" noChangeArrowheads="1"/>
          </p:cNvPicPr>
          <p:nvPr/>
        </p:nvPicPr>
        <p:blipFill>
          <a:blip r:embed="rId2"/>
          <a:srcRect/>
          <a:stretch>
            <a:fillRect/>
          </a:stretch>
        </p:blipFill>
        <p:spPr bwMode="auto">
          <a:xfrm>
            <a:off x="4191000" y="3276600"/>
            <a:ext cx="3733800" cy="3119438"/>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p:txBody>
          <a:bodyPr/>
          <a:lstStyle/>
          <a:p>
            <a:r>
              <a:rPr lang="el-GR" dirty="0" smtClean="0"/>
              <a:t>ταξινόμηση </a:t>
            </a:r>
            <a:r>
              <a:rPr lang="el-GR" dirty="0"/>
              <a:t>κατά </a:t>
            </a:r>
            <a:r>
              <a:rPr lang="en-US" dirty="0"/>
              <a:t>Angle</a:t>
            </a:r>
            <a:endParaRPr lang="el-GR" dirty="0"/>
          </a:p>
        </p:txBody>
      </p:sp>
      <p:sp>
        <p:nvSpPr>
          <p:cNvPr id="74755" name="Rectangle 3"/>
          <p:cNvSpPr>
            <a:spLocks noGrp="1" noChangeArrowheads="1"/>
          </p:cNvSpPr>
          <p:nvPr>
            <p:ph idx="1"/>
          </p:nvPr>
        </p:nvSpPr>
        <p:spPr/>
        <p:txBody>
          <a:bodyPr/>
          <a:lstStyle/>
          <a:p>
            <a:r>
              <a:rPr lang="en-US"/>
              <a:t>I</a:t>
            </a:r>
            <a:r>
              <a:rPr lang="el-GR"/>
              <a:t>η</a:t>
            </a:r>
            <a:r>
              <a:rPr lang="en-US"/>
              <a:t> </a:t>
            </a:r>
            <a:r>
              <a:rPr lang="el-GR"/>
              <a:t>Τάξη</a:t>
            </a:r>
          </a:p>
          <a:p>
            <a:r>
              <a:rPr lang="en-US"/>
              <a:t>II</a:t>
            </a:r>
            <a:r>
              <a:rPr lang="el-GR"/>
              <a:t>η Τάξη (1η και 2η κατηγορία)</a:t>
            </a:r>
            <a:endParaRPr lang="en-US"/>
          </a:p>
          <a:p>
            <a:r>
              <a:rPr lang="en-US"/>
              <a:t>III</a:t>
            </a:r>
            <a:r>
              <a:rPr lang="el-GR"/>
              <a:t>η Τάξη</a:t>
            </a:r>
            <a:endParaRPr lang="en-US"/>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Rectangle 70"/>
          <p:cNvSpPr/>
          <p:nvPr/>
        </p:nvSpPr>
        <p:spPr>
          <a:xfrm>
            <a:off x="869249" y="3431825"/>
            <a:ext cx="4842935" cy="745067"/>
          </a:xfrm>
          <a:prstGeom prst="rect">
            <a:avLst/>
          </a:prstGeom>
          <a:solidFill>
            <a:srgbClr val="FFCC66"/>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81" name="Isosceles Triangle 80"/>
          <p:cNvSpPr/>
          <p:nvPr/>
        </p:nvSpPr>
        <p:spPr>
          <a:xfrm>
            <a:off x="2498077" y="3623731"/>
            <a:ext cx="419043" cy="361244"/>
          </a:xfrm>
          <a:prstGeom prst="triangle">
            <a:avLst/>
          </a:prstGeom>
          <a:solidFill>
            <a:srgbClr val="92D050"/>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82" name="Rectangle 81"/>
          <p:cNvSpPr/>
          <p:nvPr/>
        </p:nvSpPr>
        <p:spPr>
          <a:xfrm>
            <a:off x="2521332" y="3059287"/>
            <a:ext cx="372533" cy="361244"/>
          </a:xfrm>
          <a:prstGeom prst="rect">
            <a:avLst/>
          </a:prstGeom>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83" name="Oval 82"/>
          <p:cNvSpPr/>
          <p:nvPr/>
        </p:nvSpPr>
        <p:spPr>
          <a:xfrm>
            <a:off x="2510047" y="4199466"/>
            <a:ext cx="395111" cy="395111"/>
          </a:xfrm>
          <a:prstGeom prst="ellipse">
            <a:avLst/>
          </a:prstGeom>
          <a:solidFill>
            <a:schemeClr val="tx1">
              <a:lumMod val="60000"/>
              <a:lumOff val="40000"/>
            </a:schemeClr>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nvGrpSpPr>
          <p:cNvPr id="2" name="Group 32"/>
          <p:cNvGrpSpPr/>
          <p:nvPr/>
        </p:nvGrpSpPr>
        <p:grpSpPr>
          <a:xfrm rot="5400000">
            <a:off x="1081091" y="709427"/>
            <a:ext cx="713039" cy="626724"/>
            <a:chOff x="1181528" y="4469258"/>
            <a:chExt cx="713039" cy="626724"/>
          </a:xfrm>
        </p:grpSpPr>
        <p:sp>
          <p:nvSpPr>
            <p:cNvPr id="87" name="Trapezoid 86"/>
            <p:cNvSpPr/>
            <p:nvPr/>
          </p:nvSpPr>
          <p:spPr>
            <a:xfrm rot="16200000">
              <a:off x="1519560" y="4592548"/>
              <a:ext cx="349321" cy="400693"/>
            </a:xfrm>
            <a:prstGeom prst="trapezoid">
              <a:avLst/>
            </a:prstGeom>
            <a:solidFill>
              <a:schemeClr val="bg1">
                <a:lumMod val="65000"/>
              </a:schemeClr>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86" name="Rectangle 85"/>
            <p:cNvSpPr/>
            <p:nvPr/>
          </p:nvSpPr>
          <p:spPr>
            <a:xfrm>
              <a:off x="1181528" y="4469258"/>
              <a:ext cx="318499" cy="626724"/>
            </a:xfrm>
            <a:prstGeom prst="rect">
              <a:avLst/>
            </a:prstGeom>
            <a:solidFill>
              <a:schemeClr val="bg1">
                <a:lumMod val="65000"/>
              </a:schemeClr>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grpSp>
        <p:nvGrpSpPr>
          <p:cNvPr id="3" name="Group 105"/>
          <p:cNvGrpSpPr/>
          <p:nvPr/>
        </p:nvGrpSpPr>
        <p:grpSpPr>
          <a:xfrm>
            <a:off x="3112995" y="5904086"/>
            <a:ext cx="1715913" cy="101601"/>
            <a:chOff x="4873217" y="6050843"/>
            <a:chExt cx="1715913" cy="101601"/>
          </a:xfrm>
        </p:grpSpPr>
        <p:sp>
          <p:nvSpPr>
            <p:cNvPr id="92" name="Rectangle 91"/>
            <p:cNvSpPr/>
            <p:nvPr/>
          </p:nvSpPr>
          <p:spPr>
            <a:xfrm>
              <a:off x="4873217" y="6050843"/>
              <a:ext cx="1715913" cy="101601"/>
            </a:xfrm>
            <a:prstGeom prst="rect">
              <a:avLst/>
            </a:prstGeom>
            <a:solidFill>
              <a:schemeClr val="bg1">
                <a:lumMod val="65000"/>
              </a:schemeClr>
            </a:solidFill>
            <a:ln w="2857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cxnSp>
          <p:nvCxnSpPr>
            <p:cNvPr id="105" name="Straight Connector 104"/>
            <p:cNvCxnSpPr>
              <a:stCxn id="92" idx="0"/>
              <a:endCxn id="92" idx="2"/>
            </p:cNvCxnSpPr>
            <p:nvPr/>
          </p:nvCxnSpPr>
          <p:spPr>
            <a:xfrm>
              <a:off x="5731174" y="6050843"/>
              <a:ext cx="0" cy="101601"/>
            </a:xfrm>
            <a:prstGeom prst="line">
              <a:avLst/>
            </a:prstGeom>
            <a:ln w="28575">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122" name="Rectangle 121"/>
          <p:cNvSpPr/>
          <p:nvPr/>
        </p:nvSpPr>
        <p:spPr>
          <a:xfrm>
            <a:off x="6077290" y="2341403"/>
            <a:ext cx="2528711" cy="1207911"/>
          </a:xfrm>
          <a:prstGeom prst="rect">
            <a:avLst/>
          </a:prstGeom>
          <a:solidFill>
            <a:schemeClr val="bg1">
              <a:lumMod val="85000"/>
            </a:schemeClr>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23" name="Isosceles Triangle 122"/>
          <p:cNvSpPr/>
          <p:nvPr/>
        </p:nvSpPr>
        <p:spPr>
          <a:xfrm>
            <a:off x="7126477" y="2764735"/>
            <a:ext cx="419043" cy="361244"/>
          </a:xfrm>
          <a:prstGeom prst="triangle">
            <a:avLst/>
          </a:prstGeom>
          <a:solidFill>
            <a:srgbClr val="92D050"/>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24" name="Rectangle 123"/>
          <p:cNvSpPr/>
          <p:nvPr/>
        </p:nvSpPr>
        <p:spPr>
          <a:xfrm>
            <a:off x="8165732" y="2764735"/>
            <a:ext cx="372533" cy="361244"/>
          </a:xfrm>
          <a:prstGeom prst="rect">
            <a:avLst/>
          </a:prstGeom>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25" name="Oval 124"/>
          <p:cNvSpPr/>
          <p:nvPr/>
        </p:nvSpPr>
        <p:spPr>
          <a:xfrm>
            <a:off x="6517557" y="2747804"/>
            <a:ext cx="395111" cy="395111"/>
          </a:xfrm>
          <a:prstGeom prst="ellipse">
            <a:avLst/>
          </a:prstGeom>
          <a:solidFill>
            <a:schemeClr val="tx1">
              <a:lumMod val="60000"/>
              <a:lumOff val="40000"/>
            </a:schemeClr>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nvGrpSpPr>
          <p:cNvPr id="4" name="Group 69"/>
          <p:cNvGrpSpPr/>
          <p:nvPr/>
        </p:nvGrpSpPr>
        <p:grpSpPr>
          <a:xfrm>
            <a:off x="6071645" y="3871046"/>
            <a:ext cx="2528711" cy="1207911"/>
            <a:chOff x="5326567" y="3769445"/>
            <a:chExt cx="2528711" cy="1207911"/>
          </a:xfrm>
        </p:grpSpPr>
        <p:sp>
          <p:nvSpPr>
            <p:cNvPr id="65" name="Rectangle 64"/>
            <p:cNvSpPr/>
            <p:nvPr/>
          </p:nvSpPr>
          <p:spPr>
            <a:xfrm>
              <a:off x="5326567" y="3769445"/>
              <a:ext cx="2528711" cy="1207911"/>
            </a:xfrm>
            <a:prstGeom prst="rect">
              <a:avLst/>
            </a:prstGeom>
            <a:solidFill>
              <a:schemeClr val="bg1">
                <a:lumMod val="85000"/>
              </a:schemeClr>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7" name="Rectangle 66"/>
            <p:cNvSpPr/>
            <p:nvPr/>
          </p:nvSpPr>
          <p:spPr>
            <a:xfrm>
              <a:off x="5396089" y="4192778"/>
              <a:ext cx="2391455" cy="361244"/>
            </a:xfrm>
            <a:prstGeom prst="rect">
              <a:avLst/>
            </a:prstGeom>
            <a:solidFill>
              <a:srgbClr val="FF9900">
                <a:alpha val="50196"/>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9" name="Rounded Rectangle 68"/>
            <p:cNvSpPr/>
            <p:nvPr/>
          </p:nvSpPr>
          <p:spPr>
            <a:xfrm>
              <a:off x="5779911" y="4176889"/>
              <a:ext cx="1648178" cy="383822"/>
            </a:xfrm>
            <a:prstGeom prst="roundRect">
              <a:avLst/>
            </a:prstGeom>
            <a:solidFill>
              <a:srgbClr val="15B1FF">
                <a:alpha val="50196"/>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6" name="Isosceles Triangle 65"/>
            <p:cNvSpPr/>
            <p:nvPr/>
          </p:nvSpPr>
          <p:spPr>
            <a:xfrm>
              <a:off x="6375756" y="4192778"/>
              <a:ext cx="419043" cy="361244"/>
            </a:xfrm>
            <a:prstGeom prst="triangle">
              <a:avLst/>
            </a:prstGeom>
            <a:solidFill>
              <a:srgbClr val="92D050"/>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sp>
        <p:nvSpPr>
          <p:cNvPr id="72" name="TextBox 71"/>
          <p:cNvSpPr txBox="1"/>
          <p:nvPr/>
        </p:nvSpPr>
        <p:spPr>
          <a:xfrm>
            <a:off x="2867377" y="3556001"/>
            <a:ext cx="1944122" cy="369332"/>
          </a:xfrm>
          <a:prstGeom prst="rect">
            <a:avLst/>
          </a:prstGeom>
          <a:noFill/>
        </p:spPr>
        <p:txBody>
          <a:bodyPr wrap="none" rtlCol="0">
            <a:spAutoFit/>
          </a:bodyPr>
          <a:lstStyle/>
          <a:p>
            <a:r>
              <a:rPr lang="el-GR" dirty="0" err="1" smtClean="0"/>
              <a:t>τομογραφική</a:t>
            </a:r>
            <a:r>
              <a:rPr lang="el-GR" dirty="0" smtClean="0"/>
              <a:t> ζώνη</a:t>
            </a:r>
            <a:endParaRPr lang="el-G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fill="hold" nodeType="clickEffect">
                                  <p:stCondLst>
                                    <p:cond delay="0"/>
                                  </p:stCondLst>
                                  <p:childTnLst>
                                    <p:animMotion origin="layout" path="M 1.94444E-6 5.64292E-7 L 0.27916 5.64292E-7 " pathEditMode="relative" rAng="0" ptsTypes="AA">
                                      <p:cBhvr>
                                        <p:cTn id="6" dur="2000" fill="hold"/>
                                        <p:tgtEl>
                                          <p:spTgt spid="2"/>
                                        </p:tgtEl>
                                        <p:attrNameLst>
                                          <p:attrName>ppt_x</p:attrName>
                                          <p:attrName>ppt_y</p:attrName>
                                        </p:attrNameLst>
                                      </p:cBhvr>
                                      <p:rCtr x="140" y="0"/>
                                    </p:animMotion>
                                  </p:childTnLst>
                                </p:cTn>
                              </p:par>
                              <p:par>
                                <p:cTn id="7" presetID="35" presetClass="path" presetSubtype="0" fill="hold" nodeType="withEffect">
                                  <p:stCondLst>
                                    <p:cond delay="0"/>
                                  </p:stCondLst>
                                  <p:childTnLst>
                                    <p:animMotion origin="layout" path="M -1.38889E-6 -1.67438E-6 L -0.27899 -1.67438E-6 " pathEditMode="relative" rAng="0" ptsTypes="AA">
                                      <p:cBhvr>
                                        <p:cTn id="8" dur="2000" fill="hold"/>
                                        <p:tgtEl>
                                          <p:spTgt spid="3"/>
                                        </p:tgtEl>
                                        <p:attrNameLst>
                                          <p:attrName>ppt_x</p:attrName>
                                          <p:attrName>ppt_y</p:attrName>
                                        </p:attrNameLst>
                                      </p:cBhvr>
                                      <p:rCtr x="-140" y="0"/>
                                    </p:animMotion>
                                  </p:childTnLst>
                                </p:cTn>
                              </p:par>
                              <p:par>
                                <p:cTn id="9" presetID="35" presetClass="path" presetSubtype="0" accel="50000" decel="50000" fill="hold" grpId="0" nodeType="withEffect">
                                  <p:stCondLst>
                                    <p:cond delay="0"/>
                                  </p:stCondLst>
                                  <p:childTnLst>
                                    <p:animMotion origin="layout" path="M -8.33333E-7 2.43293E-6 L -0.22153 2.43293E-6 " pathEditMode="relative" rAng="0" ptsTypes="AA">
                                      <p:cBhvr>
                                        <p:cTn id="10" dur="2000" fill="hold"/>
                                        <p:tgtEl>
                                          <p:spTgt spid="124"/>
                                        </p:tgtEl>
                                        <p:attrNameLst>
                                          <p:attrName>ppt_x</p:attrName>
                                          <p:attrName>ppt_y</p:attrName>
                                        </p:attrNameLst>
                                      </p:cBhvr>
                                      <p:rCtr x="-111" y="0"/>
                                    </p:animMotion>
                                  </p:childTnLst>
                                </p:cTn>
                              </p:par>
                              <p:par>
                                <p:cTn id="11" presetID="63" presetClass="path" presetSubtype="0" accel="50000" decel="50000" fill="hold" grpId="0" nodeType="withEffect">
                                  <p:stCondLst>
                                    <p:cond delay="0"/>
                                  </p:stCondLst>
                                  <p:childTnLst>
                                    <p:animMotion origin="layout" path="M 2.22222E-6 2.43293E-6 L 0.13142 2.43293E-6 " pathEditMode="relative" rAng="0" ptsTypes="AA">
                                      <p:cBhvr>
                                        <p:cTn id="12" dur="2000" fill="hold"/>
                                        <p:tgtEl>
                                          <p:spTgt spid="125"/>
                                        </p:tgtEl>
                                        <p:attrNameLst>
                                          <p:attrName>ppt_x</p:attrName>
                                          <p:attrName>ppt_y</p:attrName>
                                        </p:attrNameLst>
                                      </p:cBhvr>
                                      <p:rCtr x="66" y="0"/>
                                    </p:animMotion>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71"/>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7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124" grpId="0" animBg="1"/>
      <p:bldP spid="125" grpId="0" animBg="1"/>
      <p:bldP spid="72" grpId="0"/>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2"/>
          <p:cNvSpPr>
            <a:spLocks noChangeArrowheads="1"/>
          </p:cNvSpPr>
          <p:nvPr/>
        </p:nvSpPr>
        <p:spPr bwMode="auto">
          <a:xfrm>
            <a:off x="1752600" y="1828800"/>
            <a:ext cx="5562600" cy="3581400"/>
          </a:xfrm>
          <a:prstGeom prst="rect">
            <a:avLst/>
          </a:prstGeom>
          <a:gradFill rotWithShape="0">
            <a:gsLst>
              <a:gs pos="0">
                <a:srgbClr val="001C76"/>
              </a:gs>
              <a:gs pos="100000">
                <a:srgbClr val="008600"/>
              </a:gs>
            </a:gsLst>
            <a:lin ang="5400000" scaled="1"/>
          </a:gradFill>
          <a:ln w="57150" cmpd="thickThin">
            <a:solidFill>
              <a:schemeClr val="bg1"/>
            </a:solidFill>
            <a:miter lim="800000"/>
            <a:headEnd/>
            <a:tailEnd/>
          </a:ln>
        </p:spPr>
        <p:txBody>
          <a:bodyPr anchor="ctr"/>
          <a:lstStyle/>
          <a:p>
            <a:pPr algn="ctr" eaLnBrk="0" hangingPunct="0"/>
            <a:r>
              <a:rPr lang="el-GR" sz="2000" b="1">
                <a:solidFill>
                  <a:srgbClr val="00CCFF"/>
                </a:solidFill>
                <a:cs typeface="Times New Roman" pitchFamily="18" charset="0"/>
              </a:rPr>
              <a:t>Εξισορρόπηση σύγκλεισης </a:t>
            </a:r>
            <a:endParaRPr lang="el-GR" sz="2000" b="1">
              <a:solidFill>
                <a:srgbClr val="00CCFF"/>
              </a:solidFill>
            </a:endParaRPr>
          </a:p>
          <a:p>
            <a:pPr algn="just" eaLnBrk="0" hangingPunct="0"/>
            <a:r>
              <a:rPr lang="el-GR" sz="2000">
                <a:solidFill>
                  <a:srgbClr val="FFFF00"/>
                </a:solidFill>
                <a:cs typeface="Times New Roman" pitchFamily="18" charset="0"/>
              </a:rPr>
              <a:t>Θέση προολίσθησης</a:t>
            </a:r>
            <a:endParaRPr lang="en-US" sz="2000">
              <a:solidFill>
                <a:srgbClr val="FFFF00"/>
              </a:solidFill>
              <a:cs typeface="Times New Roman" pitchFamily="18" charset="0"/>
            </a:endParaRPr>
          </a:p>
          <a:p>
            <a:pPr algn="just" eaLnBrk="0" hangingPunct="0"/>
            <a:r>
              <a:rPr lang="el-GR" sz="2000">
                <a:solidFill>
                  <a:schemeClr val="bg1"/>
                </a:solidFill>
                <a:cs typeface="Times New Roman" pitchFamily="18" charset="0"/>
              </a:rPr>
              <a:t>Πρόωρες επαφές μεταξύ </a:t>
            </a:r>
            <a:r>
              <a:rPr lang="el-GR" sz="2000">
                <a:solidFill>
                  <a:srgbClr val="FFFF00"/>
                </a:solidFill>
                <a:cs typeface="Times New Roman" pitchFamily="18" charset="0"/>
              </a:rPr>
              <a:t>άνω νεογιλού κυνόδοντα</a:t>
            </a:r>
            <a:endParaRPr lang="en-US" sz="2000">
              <a:solidFill>
                <a:srgbClr val="FFFF00"/>
              </a:solidFill>
              <a:cs typeface="Times New Roman" pitchFamily="18" charset="0"/>
            </a:endParaRPr>
          </a:p>
          <a:p>
            <a:pPr algn="just" eaLnBrk="0" hangingPunct="0"/>
            <a:r>
              <a:rPr lang="el-GR" sz="2000">
                <a:solidFill>
                  <a:schemeClr val="bg1"/>
                </a:solidFill>
                <a:cs typeface="Times New Roman" pitchFamily="18" charset="0"/>
              </a:rPr>
              <a:t>και της </a:t>
            </a:r>
            <a:r>
              <a:rPr lang="el-GR" sz="2000">
                <a:solidFill>
                  <a:srgbClr val="FFFF00"/>
                </a:solidFill>
                <a:cs typeface="Times New Roman" pitchFamily="18" charset="0"/>
              </a:rPr>
              <a:t>εγγύς ακρολοφίας</a:t>
            </a:r>
            <a:r>
              <a:rPr lang="el-GR" sz="2000">
                <a:solidFill>
                  <a:schemeClr val="bg1"/>
                </a:solidFill>
                <a:cs typeface="Times New Roman" pitchFamily="18" charset="0"/>
              </a:rPr>
              <a:t> του </a:t>
            </a:r>
            <a:r>
              <a:rPr lang="el-GR" sz="2000">
                <a:solidFill>
                  <a:srgbClr val="FFFF00"/>
                </a:solidFill>
                <a:cs typeface="Times New Roman" pitchFamily="18" charset="0"/>
              </a:rPr>
              <a:t>κάτω πρώτου</a:t>
            </a:r>
            <a:endParaRPr lang="en-US" sz="2000">
              <a:solidFill>
                <a:srgbClr val="FFFF00"/>
              </a:solidFill>
              <a:cs typeface="Times New Roman" pitchFamily="18" charset="0"/>
            </a:endParaRPr>
          </a:p>
          <a:p>
            <a:pPr algn="just" eaLnBrk="0" hangingPunct="0"/>
            <a:r>
              <a:rPr lang="el-GR" sz="2000">
                <a:solidFill>
                  <a:srgbClr val="FFFF00"/>
                </a:solidFill>
                <a:cs typeface="Times New Roman" pitchFamily="18" charset="0"/>
              </a:rPr>
              <a:t>νεογιλού γομφίου</a:t>
            </a:r>
            <a:endParaRPr lang="en-US" sz="2000">
              <a:solidFill>
                <a:srgbClr val="FFFF00"/>
              </a:solidFill>
              <a:cs typeface="Times New Roman" pitchFamily="18" charset="0"/>
            </a:endParaRPr>
          </a:p>
          <a:p>
            <a:pPr algn="just" eaLnBrk="0" hangingPunct="0"/>
            <a:r>
              <a:rPr lang="el-GR" sz="2000">
                <a:solidFill>
                  <a:schemeClr val="bg1"/>
                </a:solidFill>
                <a:cs typeface="Times New Roman" pitchFamily="18" charset="0"/>
              </a:rPr>
              <a:t>Πρόωρες επαφές μεταξύ </a:t>
            </a:r>
            <a:r>
              <a:rPr lang="el-GR" sz="2000">
                <a:solidFill>
                  <a:srgbClr val="FFFF00"/>
                </a:solidFill>
                <a:cs typeface="Times New Roman" pitchFamily="18" charset="0"/>
              </a:rPr>
              <a:t>γλωσσικού φύματος</a:t>
            </a:r>
            <a:r>
              <a:rPr lang="el-GR" sz="2000" u="sng">
                <a:solidFill>
                  <a:schemeClr val="bg1"/>
                </a:solidFill>
                <a:cs typeface="Times New Roman" pitchFamily="18" charset="0"/>
              </a:rPr>
              <a:t> </a:t>
            </a:r>
            <a:endParaRPr lang="en-US" sz="2000">
              <a:solidFill>
                <a:schemeClr val="bg1"/>
              </a:solidFill>
              <a:cs typeface="Times New Roman" pitchFamily="18" charset="0"/>
            </a:endParaRPr>
          </a:p>
          <a:p>
            <a:pPr algn="just" eaLnBrk="0" hangingPunct="0"/>
            <a:r>
              <a:rPr lang="el-GR" sz="2000">
                <a:solidFill>
                  <a:schemeClr val="bg1"/>
                </a:solidFill>
                <a:cs typeface="Times New Roman" pitchFamily="18" charset="0"/>
              </a:rPr>
              <a:t>του </a:t>
            </a:r>
            <a:r>
              <a:rPr lang="el-GR" sz="2000">
                <a:solidFill>
                  <a:srgbClr val="FFFF00"/>
                </a:solidFill>
                <a:cs typeface="Times New Roman" pitchFamily="18" charset="0"/>
              </a:rPr>
              <a:t>πρώτου άνω νεογιλού γομφίου</a:t>
            </a:r>
            <a:r>
              <a:rPr lang="el-GR" sz="2000">
                <a:solidFill>
                  <a:schemeClr val="bg1"/>
                </a:solidFill>
                <a:cs typeface="Times New Roman" pitchFamily="18" charset="0"/>
              </a:rPr>
              <a:t> και της </a:t>
            </a:r>
            <a:endParaRPr lang="en-US" sz="2000">
              <a:solidFill>
                <a:schemeClr val="bg1"/>
              </a:solidFill>
              <a:cs typeface="Times New Roman" pitchFamily="18" charset="0"/>
            </a:endParaRPr>
          </a:p>
          <a:p>
            <a:pPr algn="just" eaLnBrk="0" hangingPunct="0"/>
            <a:r>
              <a:rPr lang="el-GR" sz="2000">
                <a:solidFill>
                  <a:srgbClr val="FFFF00"/>
                </a:solidFill>
                <a:cs typeface="Times New Roman" pitchFamily="18" charset="0"/>
              </a:rPr>
              <a:t>εγγύς ακρολοφίας</a:t>
            </a:r>
            <a:r>
              <a:rPr lang="el-GR" sz="2000">
                <a:solidFill>
                  <a:schemeClr val="bg1"/>
                </a:solidFill>
                <a:cs typeface="Times New Roman" pitchFamily="18" charset="0"/>
              </a:rPr>
              <a:t> του </a:t>
            </a:r>
            <a:r>
              <a:rPr lang="el-GR" sz="2000">
                <a:solidFill>
                  <a:srgbClr val="FFFF00"/>
                </a:solidFill>
                <a:cs typeface="Times New Roman" pitchFamily="18" charset="0"/>
              </a:rPr>
              <a:t>κάτω δεύτερου νεογιλού</a:t>
            </a:r>
            <a:endParaRPr lang="en-US" sz="2000">
              <a:solidFill>
                <a:srgbClr val="FFFF00"/>
              </a:solidFill>
              <a:cs typeface="Times New Roman" pitchFamily="18" charset="0"/>
            </a:endParaRPr>
          </a:p>
          <a:p>
            <a:pPr algn="just" eaLnBrk="0" hangingPunct="0"/>
            <a:r>
              <a:rPr lang="el-GR" sz="2000">
                <a:solidFill>
                  <a:srgbClr val="FFFF00"/>
                </a:solidFill>
                <a:cs typeface="Times New Roman" pitchFamily="18" charset="0"/>
              </a:rPr>
              <a:t>γομφίου</a:t>
            </a:r>
            <a:endParaRPr lang="en-US" sz="2000">
              <a:solidFill>
                <a:srgbClr val="FFFF00"/>
              </a:solidFill>
              <a:cs typeface="Times New Roman" pitchFamily="18" charset="0"/>
            </a:endParaRPr>
          </a:p>
        </p:txBody>
      </p:sp>
    </p:spTree>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ChangeArrowheads="1"/>
          </p:cNvSpPr>
          <p:nvPr/>
        </p:nvSpPr>
        <p:spPr bwMode="auto">
          <a:xfrm>
            <a:off x="228600" y="228600"/>
            <a:ext cx="5943600" cy="3581400"/>
          </a:xfrm>
          <a:prstGeom prst="rect">
            <a:avLst/>
          </a:prstGeom>
          <a:gradFill rotWithShape="0">
            <a:gsLst>
              <a:gs pos="0">
                <a:srgbClr val="001C76"/>
              </a:gs>
              <a:gs pos="100000">
                <a:srgbClr val="008600"/>
              </a:gs>
            </a:gsLst>
            <a:lin ang="5400000" scaled="1"/>
          </a:gradFill>
          <a:ln w="57150" cmpd="thickThin">
            <a:solidFill>
              <a:schemeClr val="bg1"/>
            </a:solidFill>
            <a:miter lim="800000"/>
            <a:headEnd/>
            <a:tailEnd/>
          </a:ln>
        </p:spPr>
        <p:txBody>
          <a:bodyPr anchor="ctr"/>
          <a:lstStyle/>
          <a:p>
            <a:pPr algn="ctr" eaLnBrk="0" hangingPunct="0"/>
            <a:r>
              <a:rPr lang="el-GR" sz="2000" b="1">
                <a:solidFill>
                  <a:srgbClr val="00CCFF"/>
                </a:solidFill>
                <a:cs typeface="Times New Roman" pitchFamily="18" charset="0"/>
              </a:rPr>
              <a:t>Επικλινές επίπεδο </a:t>
            </a:r>
            <a:endParaRPr lang="el-GR" sz="2000" b="1">
              <a:solidFill>
                <a:srgbClr val="00CCFF"/>
              </a:solidFill>
            </a:endParaRPr>
          </a:p>
          <a:p>
            <a:pPr eaLnBrk="0" hangingPunct="0"/>
            <a:r>
              <a:rPr lang="el-GR" sz="2000">
                <a:solidFill>
                  <a:schemeClr val="bg1"/>
                </a:solidFill>
                <a:cs typeface="Times New Roman" pitchFamily="18" charset="0"/>
              </a:rPr>
              <a:t>όλα τα δόντια που βρίσκονται σε γλωσσική απόκλιση πρέπει να έρχονται σε</a:t>
            </a:r>
            <a:r>
              <a:rPr lang="el-GR" sz="2000">
                <a:solidFill>
                  <a:srgbClr val="FFFF00"/>
                </a:solidFill>
                <a:cs typeface="Times New Roman" pitchFamily="18" charset="0"/>
              </a:rPr>
              <a:t> ισομερή επαφή </a:t>
            </a:r>
            <a:endParaRPr lang="en-US" sz="2000">
              <a:solidFill>
                <a:srgbClr val="FFFF00"/>
              </a:solidFill>
              <a:cs typeface="Times New Roman" pitchFamily="18" charset="0"/>
            </a:endParaRPr>
          </a:p>
          <a:p>
            <a:pPr algn="just" eaLnBrk="0" hangingPunct="0"/>
            <a:r>
              <a:rPr lang="el-GR" sz="2000">
                <a:solidFill>
                  <a:schemeClr val="bg1"/>
                </a:solidFill>
                <a:cs typeface="Times New Roman" pitchFamily="18" charset="0"/>
              </a:rPr>
              <a:t>με το ακρυλικό του επικλινούς</a:t>
            </a:r>
            <a:endParaRPr lang="en-US" sz="2000">
              <a:solidFill>
                <a:schemeClr val="bg1"/>
              </a:solidFill>
              <a:cs typeface="Times New Roman" pitchFamily="18" charset="0"/>
            </a:endParaRPr>
          </a:p>
          <a:p>
            <a:pPr algn="just" eaLnBrk="0" hangingPunct="0"/>
            <a:r>
              <a:rPr lang="el-GR" sz="2000">
                <a:solidFill>
                  <a:schemeClr val="bg1"/>
                </a:solidFill>
                <a:cs typeface="Times New Roman" pitchFamily="18" charset="0"/>
              </a:rPr>
              <a:t>επιπέδου για να</a:t>
            </a:r>
            <a:r>
              <a:rPr lang="el-GR" sz="2000">
                <a:solidFill>
                  <a:srgbClr val="FFFF00"/>
                </a:solidFill>
                <a:cs typeface="Times New Roman" pitchFamily="18" charset="0"/>
              </a:rPr>
              <a:t> ισοκατανέμονται</a:t>
            </a:r>
            <a:endParaRPr lang="en-US" sz="2000">
              <a:solidFill>
                <a:srgbClr val="FFFF00"/>
              </a:solidFill>
              <a:cs typeface="Times New Roman" pitchFamily="18" charset="0"/>
            </a:endParaRPr>
          </a:p>
          <a:p>
            <a:pPr algn="just" eaLnBrk="0" hangingPunct="0"/>
            <a:r>
              <a:rPr lang="el-GR" sz="2000">
                <a:solidFill>
                  <a:schemeClr val="bg1"/>
                </a:solidFill>
                <a:cs typeface="Times New Roman" pitchFamily="18" charset="0"/>
              </a:rPr>
              <a:t>οι δυνάμεις και να αποφεύγεται</a:t>
            </a:r>
            <a:endParaRPr lang="en-US" sz="2000">
              <a:solidFill>
                <a:schemeClr val="bg1"/>
              </a:solidFill>
              <a:cs typeface="Times New Roman" pitchFamily="18" charset="0"/>
            </a:endParaRPr>
          </a:p>
          <a:p>
            <a:pPr algn="just" eaLnBrk="0" hangingPunct="0"/>
            <a:r>
              <a:rPr lang="el-GR" sz="2000">
                <a:solidFill>
                  <a:schemeClr val="bg1"/>
                </a:solidFill>
                <a:cs typeface="Times New Roman" pitchFamily="18" charset="0"/>
              </a:rPr>
              <a:t>ο τραυματισμός </a:t>
            </a:r>
            <a:endParaRPr lang="en-US" sz="2000">
              <a:solidFill>
                <a:schemeClr val="bg1"/>
              </a:solidFill>
              <a:cs typeface="Times New Roman" pitchFamily="18" charset="0"/>
            </a:endParaRPr>
          </a:p>
        </p:txBody>
      </p:sp>
      <p:pic>
        <p:nvPicPr>
          <p:cNvPr id="47107" name="Picture 3" descr="C:\Documents and Settings\All Users\Documents\III ΤΑΞΗ\28.bmp"/>
          <p:cNvPicPr>
            <a:picLocks noChangeAspect="1" noChangeArrowheads="1"/>
          </p:cNvPicPr>
          <p:nvPr/>
        </p:nvPicPr>
        <p:blipFill>
          <a:blip r:embed="rId2"/>
          <a:srcRect/>
          <a:stretch>
            <a:fillRect/>
          </a:stretch>
        </p:blipFill>
        <p:spPr bwMode="auto">
          <a:xfrm>
            <a:off x="4495800" y="4038600"/>
            <a:ext cx="3505200" cy="2643188"/>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2"/>
          <p:cNvSpPr>
            <a:spLocks noChangeArrowheads="1"/>
          </p:cNvSpPr>
          <p:nvPr/>
        </p:nvSpPr>
        <p:spPr bwMode="auto">
          <a:xfrm>
            <a:off x="1600200" y="228600"/>
            <a:ext cx="5562600" cy="3581400"/>
          </a:xfrm>
          <a:prstGeom prst="rect">
            <a:avLst/>
          </a:prstGeom>
          <a:gradFill rotWithShape="0">
            <a:gsLst>
              <a:gs pos="0">
                <a:srgbClr val="001C76"/>
              </a:gs>
              <a:gs pos="100000">
                <a:srgbClr val="008600"/>
              </a:gs>
            </a:gsLst>
            <a:lin ang="5400000" scaled="1"/>
          </a:gradFill>
          <a:ln w="57150" cmpd="thickThin">
            <a:solidFill>
              <a:schemeClr val="bg1"/>
            </a:solidFill>
            <a:miter lim="800000"/>
            <a:headEnd/>
            <a:tailEnd/>
          </a:ln>
        </p:spPr>
        <p:txBody>
          <a:bodyPr anchor="ctr"/>
          <a:lstStyle/>
          <a:p>
            <a:pPr algn="ctr" eaLnBrk="0" hangingPunct="0"/>
            <a:r>
              <a:rPr lang="el-GR" b="1" dirty="0">
                <a:solidFill>
                  <a:srgbClr val="00CCFF"/>
                </a:solidFill>
                <a:cs typeface="Times New Roman" pitchFamily="18" charset="0"/>
              </a:rPr>
              <a:t>Κινητές</a:t>
            </a:r>
            <a:r>
              <a:rPr lang="en-US" b="1" dirty="0">
                <a:solidFill>
                  <a:srgbClr val="00CCFF"/>
                </a:solidFill>
                <a:cs typeface="Times New Roman" pitchFamily="18" charset="0"/>
              </a:rPr>
              <a:t> </a:t>
            </a:r>
            <a:r>
              <a:rPr lang="el-GR" b="1" dirty="0">
                <a:solidFill>
                  <a:srgbClr val="00CCFF"/>
                </a:solidFill>
                <a:cs typeface="Times New Roman" pitchFamily="18" charset="0"/>
              </a:rPr>
              <a:t>συσκευές</a:t>
            </a:r>
            <a:r>
              <a:rPr lang="el-GR" sz="2000" b="1" dirty="0">
                <a:solidFill>
                  <a:srgbClr val="00CCFF"/>
                </a:solidFill>
                <a:cs typeface="Times New Roman" pitchFamily="18" charset="0"/>
              </a:rPr>
              <a:t> </a:t>
            </a:r>
            <a:endParaRPr lang="el-GR" sz="2000" b="1" dirty="0">
              <a:solidFill>
                <a:srgbClr val="00CCFF"/>
              </a:solidFill>
            </a:endParaRPr>
          </a:p>
          <a:p>
            <a:pPr algn="just" eaLnBrk="0" hangingPunct="0"/>
            <a:r>
              <a:rPr lang="el-GR" sz="2000" dirty="0">
                <a:solidFill>
                  <a:schemeClr val="bg1"/>
                </a:solidFill>
                <a:cs typeface="Times New Roman" pitchFamily="18" charset="0"/>
              </a:rPr>
              <a:t>Ύψωση της αρθρώσεως με ακρυλικό</a:t>
            </a:r>
            <a:endParaRPr lang="en-US" sz="2000" dirty="0">
              <a:solidFill>
                <a:schemeClr val="bg1"/>
              </a:solidFill>
              <a:cs typeface="Times New Roman" pitchFamily="18" charset="0"/>
            </a:endParaRPr>
          </a:p>
          <a:p>
            <a:pPr algn="just" eaLnBrk="0" hangingPunct="0"/>
            <a:r>
              <a:rPr lang="el-GR" sz="2000" b="1" dirty="0">
                <a:solidFill>
                  <a:schemeClr val="bg1"/>
                </a:solidFill>
                <a:cs typeface="Times New Roman" pitchFamily="18" charset="0"/>
              </a:rPr>
              <a:t>Ελατήρια</a:t>
            </a:r>
            <a:endParaRPr lang="el-GR" sz="2000" b="1" dirty="0">
              <a:solidFill>
                <a:schemeClr val="bg1"/>
              </a:solidFill>
            </a:endParaRPr>
          </a:p>
          <a:p>
            <a:pPr algn="just" eaLnBrk="0" hangingPunct="0"/>
            <a:endParaRPr lang="en-US" sz="2000" dirty="0">
              <a:solidFill>
                <a:schemeClr val="bg1"/>
              </a:solidFill>
            </a:endParaRPr>
          </a:p>
          <a:p>
            <a:pPr algn="just" eaLnBrk="0" hangingPunct="0"/>
            <a:r>
              <a:rPr lang="el-GR" sz="2000" dirty="0">
                <a:solidFill>
                  <a:schemeClr val="bg1"/>
                </a:solidFill>
                <a:cs typeface="Times New Roman" pitchFamily="18" charset="0"/>
              </a:rPr>
              <a:t>                                </a:t>
            </a:r>
            <a:r>
              <a:rPr lang="el-GR" sz="2000" b="1" dirty="0">
                <a:solidFill>
                  <a:schemeClr val="bg1"/>
                </a:solidFill>
              </a:rPr>
              <a:t>Γ</a:t>
            </a:r>
            <a:r>
              <a:rPr lang="el-GR" sz="2000" b="1" dirty="0">
                <a:solidFill>
                  <a:schemeClr val="bg1"/>
                </a:solidFill>
                <a:cs typeface="Times New Roman" pitchFamily="18" charset="0"/>
              </a:rPr>
              <a:t>λωσσικά των τομέων</a:t>
            </a:r>
            <a:endParaRPr lang="en-US" sz="2000" b="1" dirty="0">
              <a:solidFill>
                <a:schemeClr val="bg1"/>
              </a:solidFill>
              <a:cs typeface="Times New Roman" pitchFamily="18" charset="0"/>
            </a:endParaRPr>
          </a:p>
          <a:p>
            <a:pPr algn="just" eaLnBrk="0" hangingPunct="0"/>
            <a:r>
              <a:rPr lang="el-GR" sz="2000" dirty="0">
                <a:solidFill>
                  <a:schemeClr val="bg1"/>
                </a:solidFill>
                <a:cs typeface="Times New Roman" pitchFamily="18" charset="0"/>
              </a:rPr>
              <a:t> </a:t>
            </a:r>
            <a:endParaRPr lang="en-US" sz="2000" dirty="0">
              <a:solidFill>
                <a:schemeClr val="bg1"/>
              </a:solidFill>
              <a:cs typeface="Times New Roman" pitchFamily="18" charset="0"/>
            </a:endParaRPr>
          </a:p>
          <a:p>
            <a:pPr algn="just" eaLnBrk="0" hangingPunct="0"/>
            <a:r>
              <a:rPr lang="el-GR" sz="2000" b="1" dirty="0" err="1">
                <a:solidFill>
                  <a:schemeClr val="bg1"/>
                </a:solidFill>
                <a:cs typeface="Times New Roman" pitchFamily="18" charset="0"/>
              </a:rPr>
              <a:t>Εξελίκτρα</a:t>
            </a:r>
            <a:r>
              <a:rPr lang="en-US" sz="2000" dirty="0">
                <a:solidFill>
                  <a:schemeClr val="bg1"/>
                </a:solidFill>
                <a:cs typeface="Times New Roman" pitchFamily="18" charset="0"/>
              </a:rPr>
              <a:t> </a:t>
            </a:r>
          </a:p>
        </p:txBody>
      </p:sp>
      <p:sp>
        <p:nvSpPr>
          <p:cNvPr id="48131" name="AutoShape 4"/>
          <p:cNvSpPr>
            <a:spLocks noChangeArrowheads="1"/>
          </p:cNvSpPr>
          <p:nvPr/>
        </p:nvSpPr>
        <p:spPr bwMode="auto">
          <a:xfrm rot="1684786">
            <a:off x="2725433" y="1770653"/>
            <a:ext cx="914400" cy="274638"/>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CCFF"/>
          </a:solidFill>
          <a:ln w="9525">
            <a:noFill/>
            <a:miter lim="800000"/>
            <a:headEnd/>
            <a:tailEnd/>
          </a:ln>
        </p:spPr>
        <p:txBody>
          <a:bodyPr wrap="none" anchor="ctr"/>
          <a:lstStyle/>
          <a:p>
            <a:endParaRPr lang="en-US"/>
          </a:p>
        </p:txBody>
      </p:sp>
      <p:sp>
        <p:nvSpPr>
          <p:cNvPr id="48132" name="AutoShape 5"/>
          <p:cNvSpPr>
            <a:spLocks noChangeArrowheads="1"/>
          </p:cNvSpPr>
          <p:nvPr/>
        </p:nvSpPr>
        <p:spPr bwMode="auto">
          <a:xfrm rot="-1680000">
            <a:off x="2819400" y="2598603"/>
            <a:ext cx="914400" cy="274638"/>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CCFF"/>
          </a:solidFill>
          <a:ln w="9525">
            <a:noFill/>
            <a:miter lim="800000"/>
            <a:headEnd/>
            <a:tailEnd/>
          </a:ln>
        </p:spPr>
        <p:txBody>
          <a:bodyPr wrap="none" anchor="ctr"/>
          <a:lstStyle/>
          <a:p>
            <a:endParaRPr lang="en-US"/>
          </a:p>
        </p:txBody>
      </p:sp>
      <p:pic>
        <p:nvPicPr>
          <p:cNvPr id="48133" name="Picture 6" descr="C:\Documents and Settings\All Users\Documents\III ΤΑΞΗ\27.bmp"/>
          <p:cNvPicPr>
            <a:picLocks noChangeAspect="1" noChangeArrowheads="1"/>
          </p:cNvPicPr>
          <p:nvPr/>
        </p:nvPicPr>
        <p:blipFill>
          <a:blip r:embed="rId2"/>
          <a:srcRect/>
          <a:stretch>
            <a:fillRect/>
          </a:stretch>
        </p:blipFill>
        <p:spPr bwMode="auto">
          <a:xfrm>
            <a:off x="1066800" y="4267200"/>
            <a:ext cx="3157538" cy="1739900"/>
          </a:xfrm>
          <a:prstGeom prst="rect">
            <a:avLst/>
          </a:prstGeom>
          <a:noFill/>
          <a:ln w="9525">
            <a:noFill/>
            <a:miter lim="800000"/>
            <a:headEnd/>
            <a:tailEnd/>
          </a:ln>
        </p:spPr>
      </p:pic>
      <p:pic>
        <p:nvPicPr>
          <p:cNvPr id="48134" name="Picture 7" descr="C:\Documents and Settings\All Users\Documents\III ΤΑΞΗ\42a.jpg"/>
          <p:cNvPicPr>
            <a:picLocks noChangeAspect="1" noChangeArrowheads="1"/>
          </p:cNvPicPr>
          <p:nvPr/>
        </p:nvPicPr>
        <p:blipFill>
          <a:blip r:embed="rId3"/>
          <a:srcRect/>
          <a:stretch>
            <a:fillRect/>
          </a:stretch>
        </p:blipFill>
        <p:spPr bwMode="auto">
          <a:xfrm>
            <a:off x="5562600" y="4267200"/>
            <a:ext cx="2743200" cy="1766888"/>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2"/>
          <p:cNvSpPr>
            <a:spLocks noChangeArrowheads="1"/>
          </p:cNvSpPr>
          <p:nvPr/>
        </p:nvSpPr>
        <p:spPr bwMode="auto">
          <a:xfrm>
            <a:off x="2057400" y="228600"/>
            <a:ext cx="4953000" cy="2819400"/>
          </a:xfrm>
          <a:prstGeom prst="rect">
            <a:avLst/>
          </a:prstGeom>
          <a:gradFill rotWithShape="0">
            <a:gsLst>
              <a:gs pos="0">
                <a:srgbClr val="001C76"/>
              </a:gs>
              <a:gs pos="100000">
                <a:srgbClr val="008600"/>
              </a:gs>
            </a:gsLst>
            <a:lin ang="5400000" scaled="1"/>
          </a:gradFill>
          <a:ln w="57150" cmpd="thickThin">
            <a:solidFill>
              <a:schemeClr val="bg1"/>
            </a:solidFill>
            <a:miter lim="800000"/>
            <a:headEnd/>
            <a:tailEnd/>
          </a:ln>
        </p:spPr>
        <p:txBody>
          <a:bodyPr anchor="ctr"/>
          <a:lstStyle/>
          <a:p>
            <a:r>
              <a:rPr lang="el-GR" sz="2000" b="1">
                <a:solidFill>
                  <a:srgbClr val="FFFF00"/>
                </a:solidFill>
                <a:cs typeface="Times New Roman" pitchFamily="18" charset="0"/>
              </a:rPr>
              <a:t>Ανεπαρκής αύξηση στο μέσο τριτημόριο</a:t>
            </a:r>
            <a:endParaRPr lang="en-US" sz="2000" b="1">
              <a:solidFill>
                <a:srgbClr val="FFFF00"/>
              </a:solidFill>
              <a:cs typeface="Times New Roman" pitchFamily="18" charset="0"/>
            </a:endParaRPr>
          </a:p>
          <a:p>
            <a:r>
              <a:rPr lang="el-GR" sz="2000" b="1">
                <a:solidFill>
                  <a:srgbClr val="FFFF00"/>
                </a:solidFill>
                <a:cs typeface="Times New Roman" pitchFamily="18" charset="0"/>
              </a:rPr>
              <a:t>του προσώπου </a:t>
            </a:r>
            <a:endParaRPr lang="el-GR" sz="2000" b="1">
              <a:solidFill>
                <a:srgbClr val="FFFF00"/>
              </a:solidFill>
            </a:endParaRPr>
          </a:p>
          <a:p>
            <a:r>
              <a:rPr lang="el-GR" sz="2000">
                <a:solidFill>
                  <a:srgbClr val="FFFF00"/>
                </a:solidFill>
              </a:rPr>
              <a:t>1.</a:t>
            </a:r>
            <a:r>
              <a:rPr lang="el-GR" sz="2000">
                <a:solidFill>
                  <a:schemeClr val="bg1"/>
                </a:solidFill>
              </a:rPr>
              <a:t>  </a:t>
            </a:r>
            <a:r>
              <a:rPr lang="en-US" sz="2000">
                <a:solidFill>
                  <a:schemeClr val="bg1"/>
                </a:solidFill>
                <a:cs typeface="Times New Roman" pitchFamily="18" charset="0"/>
              </a:rPr>
              <a:t>Frankel III </a:t>
            </a:r>
            <a:r>
              <a:rPr lang="el-GR" sz="2000">
                <a:solidFill>
                  <a:schemeClr val="bg1"/>
                </a:solidFill>
                <a:cs typeface="Times New Roman" pitchFamily="18" charset="0"/>
              </a:rPr>
              <a:t>(λειτουργικός ρυθμιστής) </a:t>
            </a:r>
            <a:endParaRPr lang="el-GR" sz="2000">
              <a:solidFill>
                <a:schemeClr val="bg1"/>
              </a:solidFill>
            </a:endParaRPr>
          </a:p>
          <a:p>
            <a:r>
              <a:rPr lang="el-GR" sz="2000">
                <a:solidFill>
                  <a:srgbClr val="FFFF00"/>
                </a:solidFill>
              </a:rPr>
              <a:t>2.</a:t>
            </a:r>
            <a:r>
              <a:rPr lang="el-GR" sz="2000">
                <a:solidFill>
                  <a:schemeClr val="bg1"/>
                </a:solidFill>
              </a:rPr>
              <a:t>  </a:t>
            </a:r>
            <a:r>
              <a:rPr lang="el-GR" sz="2000">
                <a:solidFill>
                  <a:schemeClr val="bg1"/>
                </a:solidFill>
                <a:cs typeface="Times New Roman" pitchFamily="18" charset="0"/>
              </a:rPr>
              <a:t>Προσωπική μάσκα (</a:t>
            </a:r>
            <a:r>
              <a:rPr lang="en-US" sz="2000">
                <a:solidFill>
                  <a:schemeClr val="bg1"/>
                </a:solidFill>
                <a:cs typeface="Times New Roman" pitchFamily="18" charset="0"/>
              </a:rPr>
              <a:t>Face Mask</a:t>
            </a:r>
            <a:r>
              <a:rPr lang="el-GR" sz="2000">
                <a:solidFill>
                  <a:schemeClr val="bg1"/>
                </a:solidFill>
                <a:cs typeface="Times New Roman" pitchFamily="18" charset="0"/>
              </a:rPr>
              <a:t>)</a:t>
            </a:r>
          </a:p>
        </p:txBody>
      </p:sp>
      <p:pic>
        <p:nvPicPr>
          <p:cNvPr id="49155" name="Picture 4" descr="C:\Documents and Settings\All Users\Documents\III ΤΑΞΗ\ΓΑΛΑΝΗΣ\09.jpg"/>
          <p:cNvPicPr>
            <a:picLocks noChangeAspect="1" noChangeArrowheads="1"/>
          </p:cNvPicPr>
          <p:nvPr/>
        </p:nvPicPr>
        <p:blipFill>
          <a:blip r:embed="rId2"/>
          <a:srcRect/>
          <a:stretch>
            <a:fillRect/>
          </a:stretch>
        </p:blipFill>
        <p:spPr bwMode="auto">
          <a:xfrm>
            <a:off x="1730375" y="3438525"/>
            <a:ext cx="1774825" cy="2800350"/>
          </a:xfrm>
          <a:prstGeom prst="rect">
            <a:avLst/>
          </a:prstGeom>
          <a:noFill/>
          <a:ln w="9525">
            <a:noFill/>
            <a:miter lim="800000"/>
            <a:headEnd/>
            <a:tailEnd/>
          </a:ln>
        </p:spPr>
      </p:pic>
      <p:pic>
        <p:nvPicPr>
          <p:cNvPr id="49156" name="Picture 5" descr="C:\Documents and Settings\All Users\Documents\III ΤΑΞΗ\ΔΗΜΟΥΛΑ\ΔΗΜΟΥΛΑ-43.jpg"/>
          <p:cNvPicPr>
            <a:picLocks noChangeAspect="1" noChangeArrowheads="1"/>
          </p:cNvPicPr>
          <p:nvPr/>
        </p:nvPicPr>
        <p:blipFill>
          <a:blip r:embed="rId3"/>
          <a:srcRect/>
          <a:stretch>
            <a:fillRect/>
          </a:stretch>
        </p:blipFill>
        <p:spPr bwMode="auto">
          <a:xfrm>
            <a:off x="5715000" y="3506788"/>
            <a:ext cx="1798638" cy="2740025"/>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a:spLocks noChangeArrowheads="1"/>
          </p:cNvSpPr>
          <p:nvPr/>
        </p:nvSpPr>
        <p:spPr bwMode="auto">
          <a:xfrm>
            <a:off x="228600" y="228600"/>
            <a:ext cx="5105400" cy="2819400"/>
          </a:xfrm>
          <a:prstGeom prst="rect">
            <a:avLst/>
          </a:prstGeom>
          <a:gradFill rotWithShape="0">
            <a:gsLst>
              <a:gs pos="0">
                <a:srgbClr val="001C76"/>
              </a:gs>
              <a:gs pos="100000">
                <a:srgbClr val="008600"/>
              </a:gs>
            </a:gsLst>
            <a:lin ang="5400000" scaled="1"/>
          </a:gradFill>
          <a:ln w="57150" cmpd="thickThin">
            <a:solidFill>
              <a:schemeClr val="bg1"/>
            </a:solidFill>
            <a:miter lim="800000"/>
            <a:headEnd/>
            <a:tailEnd/>
          </a:ln>
        </p:spPr>
        <p:txBody>
          <a:bodyPr anchor="ctr"/>
          <a:lstStyle/>
          <a:p>
            <a:r>
              <a:rPr lang="el-GR" sz="2000" b="1">
                <a:solidFill>
                  <a:srgbClr val="FFFF00"/>
                </a:solidFill>
                <a:cs typeface="Times New Roman" pitchFamily="18" charset="0"/>
              </a:rPr>
              <a:t>Πραγματικός προγναθισμός κάτω γνάθου </a:t>
            </a:r>
            <a:endParaRPr lang="el-GR" sz="2000" b="1">
              <a:solidFill>
                <a:srgbClr val="FFFF00"/>
              </a:solidFill>
            </a:endParaRPr>
          </a:p>
          <a:p>
            <a:r>
              <a:rPr lang="el-GR" sz="2000">
                <a:solidFill>
                  <a:srgbClr val="FFFF00"/>
                </a:solidFill>
              </a:rPr>
              <a:t>1.</a:t>
            </a:r>
            <a:r>
              <a:rPr lang="el-GR" sz="2000">
                <a:solidFill>
                  <a:schemeClr val="bg1"/>
                </a:solidFill>
              </a:rPr>
              <a:t> </a:t>
            </a:r>
            <a:r>
              <a:rPr lang="el-GR" sz="2000">
                <a:solidFill>
                  <a:schemeClr val="bg1"/>
                </a:solidFill>
                <a:cs typeface="Times New Roman" pitchFamily="18" charset="0"/>
              </a:rPr>
              <a:t>Πωγωνοκεφαλικές συσκευές ή επιγναθίδες </a:t>
            </a:r>
            <a:endParaRPr lang="el-GR" sz="2000">
              <a:solidFill>
                <a:schemeClr val="bg1"/>
              </a:solidFill>
            </a:endParaRPr>
          </a:p>
          <a:p>
            <a:r>
              <a:rPr lang="el-GR" sz="2000">
                <a:solidFill>
                  <a:srgbClr val="FFFF00"/>
                </a:solidFill>
              </a:rPr>
              <a:t>2.</a:t>
            </a:r>
            <a:r>
              <a:rPr lang="el-GR" sz="2000">
                <a:solidFill>
                  <a:schemeClr val="bg1"/>
                </a:solidFill>
              </a:rPr>
              <a:t> </a:t>
            </a:r>
            <a:r>
              <a:rPr lang="el-GR" sz="2000">
                <a:solidFill>
                  <a:schemeClr val="bg1"/>
                </a:solidFill>
                <a:cs typeface="Times New Roman" pitchFamily="18" charset="0"/>
              </a:rPr>
              <a:t>Λειτουργικές συσκευές (</a:t>
            </a:r>
            <a:r>
              <a:rPr lang="en-US" sz="2000">
                <a:solidFill>
                  <a:schemeClr val="bg1"/>
                </a:solidFill>
                <a:cs typeface="Times New Roman" pitchFamily="18" charset="0"/>
              </a:rPr>
              <a:t>Activator</a:t>
            </a:r>
            <a:r>
              <a:rPr lang="el-GR" sz="2000">
                <a:solidFill>
                  <a:schemeClr val="bg1"/>
                </a:solidFill>
                <a:cs typeface="Times New Roman" pitchFamily="18" charset="0"/>
              </a:rPr>
              <a:t>) </a:t>
            </a:r>
            <a:endParaRPr lang="el-GR" sz="2000">
              <a:solidFill>
                <a:schemeClr val="bg1"/>
              </a:solidFill>
            </a:endParaRPr>
          </a:p>
          <a:p>
            <a:r>
              <a:rPr lang="el-GR" sz="2000">
                <a:solidFill>
                  <a:srgbClr val="FFFF00"/>
                </a:solidFill>
              </a:rPr>
              <a:t>3.</a:t>
            </a:r>
            <a:r>
              <a:rPr lang="el-GR" sz="2000">
                <a:solidFill>
                  <a:schemeClr val="bg1"/>
                </a:solidFill>
              </a:rPr>
              <a:t> </a:t>
            </a:r>
            <a:r>
              <a:rPr lang="el-GR" sz="2000">
                <a:solidFill>
                  <a:schemeClr val="bg1"/>
                </a:solidFill>
                <a:cs typeface="Times New Roman" pitchFamily="18" charset="0"/>
              </a:rPr>
              <a:t>Ακίνητα ορθοδοντικά μηχανήματα </a:t>
            </a:r>
          </a:p>
        </p:txBody>
      </p:sp>
      <p:pic>
        <p:nvPicPr>
          <p:cNvPr id="50179" name="Picture 3" descr="C:\Documents and Settings\All Users\Documents\III ΤΑΞΗ\44.jpg"/>
          <p:cNvPicPr>
            <a:picLocks noChangeAspect="1" noChangeArrowheads="1"/>
          </p:cNvPicPr>
          <p:nvPr/>
        </p:nvPicPr>
        <p:blipFill>
          <a:blip r:embed="rId2"/>
          <a:srcRect/>
          <a:stretch>
            <a:fillRect/>
          </a:stretch>
        </p:blipFill>
        <p:spPr bwMode="auto">
          <a:xfrm>
            <a:off x="5257800" y="3810000"/>
            <a:ext cx="2971800" cy="2054225"/>
          </a:xfrm>
          <a:prstGeom prst="rect">
            <a:avLst/>
          </a:prstGeom>
          <a:noFill/>
          <a:ln w="9525">
            <a:noFill/>
            <a:miter lim="800000"/>
            <a:headEnd/>
            <a:tailEnd/>
          </a:ln>
        </p:spPr>
      </p:pic>
      <p:pic>
        <p:nvPicPr>
          <p:cNvPr id="50180" name="Picture 4" descr="C:\Documents and Settings\All Users\Documents\III ΤΑΞΗ\ΝΕΟΧΩΡΙΤΗΣ\05.jpg"/>
          <p:cNvPicPr>
            <a:picLocks noChangeAspect="1" noChangeArrowheads="1"/>
          </p:cNvPicPr>
          <p:nvPr/>
        </p:nvPicPr>
        <p:blipFill>
          <a:blip r:embed="rId3"/>
          <a:srcRect/>
          <a:stretch>
            <a:fillRect/>
          </a:stretch>
        </p:blipFill>
        <p:spPr bwMode="auto">
          <a:xfrm>
            <a:off x="762000" y="3810000"/>
            <a:ext cx="2971800" cy="1966913"/>
          </a:xfrm>
          <a:prstGeom prst="rect">
            <a:avLst/>
          </a:prstGeom>
          <a:noFill/>
          <a:ln w="9525">
            <a:noFill/>
            <a:miter lim="800000"/>
            <a:headEnd/>
            <a:tailEnd/>
          </a:ln>
        </p:spPr>
      </p:pic>
      <p:pic>
        <p:nvPicPr>
          <p:cNvPr id="50181" name="Picture 5" descr="C:\Documents and Settings\All Users\Documents\III ΤΑΞΗ\ΓΑΛΑΝΗΣ\09.jpg"/>
          <p:cNvPicPr>
            <a:picLocks noChangeAspect="1" noChangeArrowheads="1"/>
          </p:cNvPicPr>
          <p:nvPr/>
        </p:nvPicPr>
        <p:blipFill>
          <a:blip r:embed="rId4"/>
          <a:srcRect/>
          <a:stretch>
            <a:fillRect/>
          </a:stretch>
        </p:blipFill>
        <p:spPr bwMode="auto">
          <a:xfrm>
            <a:off x="5591175" y="609600"/>
            <a:ext cx="1433513" cy="2276475"/>
          </a:xfrm>
          <a:prstGeom prst="rect">
            <a:avLst/>
          </a:prstGeom>
          <a:noFill/>
          <a:ln w="9525">
            <a:noFill/>
            <a:miter lim="800000"/>
            <a:headEnd/>
            <a:tailEnd/>
          </a:ln>
        </p:spPr>
      </p:pic>
      <p:pic>
        <p:nvPicPr>
          <p:cNvPr id="50182" name="Picture 6" descr="C:\Documents and Settings\All Users\Documents\III ΤΑΞΗ\ΔΗΜΟΥΛΑ\ΔΗΜΟΥΛΑ-43.jpg"/>
          <p:cNvPicPr>
            <a:picLocks noChangeAspect="1" noChangeArrowheads="1"/>
          </p:cNvPicPr>
          <p:nvPr/>
        </p:nvPicPr>
        <p:blipFill>
          <a:blip r:embed="rId5"/>
          <a:srcRect/>
          <a:stretch>
            <a:fillRect/>
          </a:stretch>
        </p:blipFill>
        <p:spPr bwMode="auto">
          <a:xfrm>
            <a:off x="7467600" y="612775"/>
            <a:ext cx="1462088" cy="2224088"/>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ChangeArrowheads="1"/>
          </p:cNvSpPr>
          <p:nvPr/>
        </p:nvSpPr>
        <p:spPr bwMode="auto">
          <a:xfrm>
            <a:off x="228600" y="228600"/>
            <a:ext cx="5562600" cy="3581400"/>
          </a:xfrm>
          <a:prstGeom prst="rect">
            <a:avLst/>
          </a:prstGeom>
          <a:gradFill rotWithShape="0">
            <a:gsLst>
              <a:gs pos="0">
                <a:srgbClr val="001C76"/>
              </a:gs>
              <a:gs pos="100000">
                <a:srgbClr val="008600"/>
              </a:gs>
            </a:gsLst>
            <a:lin ang="5400000" scaled="1"/>
          </a:gradFill>
          <a:ln w="57150" cmpd="thickThin">
            <a:solidFill>
              <a:schemeClr val="bg1"/>
            </a:solidFill>
            <a:miter lim="800000"/>
            <a:headEnd/>
            <a:tailEnd/>
          </a:ln>
        </p:spPr>
        <p:txBody>
          <a:bodyPr anchor="ctr"/>
          <a:lstStyle/>
          <a:p>
            <a:pPr eaLnBrk="0" hangingPunct="0"/>
            <a:r>
              <a:rPr lang="el-GR" sz="2000" b="1">
                <a:solidFill>
                  <a:srgbClr val="00CCFF"/>
                </a:solidFill>
                <a:cs typeface="Times New Roman" pitchFamily="18" charset="0"/>
              </a:rPr>
              <a:t>Συνδυασμός ανεπαρκούς αύξησης άνω γνάθου </a:t>
            </a:r>
            <a:endParaRPr lang="en-US" sz="2000" b="1">
              <a:solidFill>
                <a:srgbClr val="00CCFF"/>
              </a:solidFill>
              <a:cs typeface="Times New Roman" pitchFamily="18" charset="0"/>
            </a:endParaRPr>
          </a:p>
          <a:p>
            <a:pPr eaLnBrk="0" hangingPunct="0"/>
            <a:r>
              <a:rPr lang="el-GR" sz="2000" b="1">
                <a:solidFill>
                  <a:srgbClr val="00CCFF"/>
                </a:solidFill>
                <a:cs typeface="Times New Roman" pitchFamily="18" charset="0"/>
              </a:rPr>
              <a:t>και υπέρμετρης αύξησης κάτω γνάθου </a:t>
            </a:r>
            <a:endParaRPr lang="el-GR" sz="2000" b="1">
              <a:solidFill>
                <a:srgbClr val="00CCFF"/>
              </a:solidFill>
            </a:endParaRPr>
          </a:p>
          <a:p>
            <a:pPr algn="just" eaLnBrk="0" hangingPunct="0"/>
            <a:r>
              <a:rPr lang="el-GR" sz="2000">
                <a:solidFill>
                  <a:schemeClr val="bg1"/>
                </a:solidFill>
                <a:cs typeface="Times New Roman" pitchFamily="18" charset="0"/>
              </a:rPr>
              <a:t>Χρήση προσωπικής μάσκας στην άνω γνάθο </a:t>
            </a:r>
            <a:endParaRPr lang="en-US" sz="2000">
              <a:solidFill>
                <a:schemeClr val="bg1"/>
              </a:solidFill>
              <a:cs typeface="Times New Roman" pitchFamily="18" charset="0"/>
            </a:endParaRPr>
          </a:p>
          <a:p>
            <a:pPr algn="just" eaLnBrk="0" hangingPunct="0"/>
            <a:r>
              <a:rPr lang="el-GR" sz="2000">
                <a:solidFill>
                  <a:schemeClr val="bg1"/>
                </a:solidFill>
                <a:cs typeface="Times New Roman" pitchFamily="18" charset="0"/>
              </a:rPr>
              <a:t>και επιγναθίδας ή λειτουργικής συσκευής</a:t>
            </a:r>
            <a:endParaRPr lang="en-US" sz="2000">
              <a:solidFill>
                <a:schemeClr val="bg1"/>
              </a:solidFill>
              <a:cs typeface="Times New Roman" pitchFamily="18" charset="0"/>
            </a:endParaRPr>
          </a:p>
          <a:p>
            <a:pPr eaLnBrk="0" hangingPunct="0"/>
            <a:r>
              <a:rPr lang="el-GR" sz="2000">
                <a:solidFill>
                  <a:schemeClr val="bg1"/>
                </a:solidFill>
                <a:cs typeface="Times New Roman" pitchFamily="18" charset="0"/>
              </a:rPr>
              <a:t>στη κάτω γνάθο</a:t>
            </a:r>
            <a:endParaRPr lang="en-US" sz="2000">
              <a:solidFill>
                <a:srgbClr val="FFFF00"/>
              </a:solidFill>
              <a:cs typeface="Times New Roman" pitchFamily="18" charset="0"/>
            </a:endParaRPr>
          </a:p>
        </p:txBody>
      </p:sp>
      <p:pic>
        <p:nvPicPr>
          <p:cNvPr id="51203" name="Picture 3" descr="C:\Documents and Settings\All Users\Documents\III ΤΑΞΗ\face mask\appliance-1.jpg"/>
          <p:cNvPicPr>
            <a:picLocks noChangeAspect="1" noChangeArrowheads="1"/>
          </p:cNvPicPr>
          <p:nvPr/>
        </p:nvPicPr>
        <p:blipFill>
          <a:blip r:embed="rId2"/>
          <a:srcRect/>
          <a:stretch>
            <a:fillRect/>
          </a:stretch>
        </p:blipFill>
        <p:spPr bwMode="auto">
          <a:xfrm>
            <a:off x="5562600" y="4078288"/>
            <a:ext cx="2819400" cy="2598737"/>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MG_4117.JPG"/>
          <p:cNvPicPr>
            <a:picLocks noChangeAspect="1"/>
          </p:cNvPicPr>
          <p:nvPr/>
        </p:nvPicPr>
        <p:blipFill rotWithShape="1">
          <a:blip r:embed="rId2" cstate="screen">
            <a:extLst>
              <a:ext uri="{28A0092B-C50C-407E-A947-70E740481C1C}">
                <a14:useLocalDpi xmlns="" xmlns:a14="http://schemas.microsoft.com/office/drawing/2010/main"/>
              </a:ext>
            </a:extLst>
          </a:blip>
          <a:srcRect/>
          <a:stretch/>
        </p:blipFill>
        <p:spPr>
          <a:xfrm>
            <a:off x="1269150" y="1257020"/>
            <a:ext cx="6605700" cy="3182903"/>
          </a:xfrm>
          <a:prstGeom prst="rect">
            <a:avLst/>
          </a:prstGeom>
        </p:spPr>
      </p:pic>
      <p:sp>
        <p:nvSpPr>
          <p:cNvPr id="2" name="TextBox 1"/>
          <p:cNvSpPr txBox="1"/>
          <p:nvPr/>
        </p:nvSpPr>
        <p:spPr>
          <a:xfrm>
            <a:off x="1462466" y="4950624"/>
            <a:ext cx="6244468" cy="923330"/>
          </a:xfrm>
          <a:prstGeom prst="rect">
            <a:avLst/>
          </a:prstGeom>
          <a:noFill/>
        </p:spPr>
        <p:txBody>
          <a:bodyPr wrap="none" rtlCol="0">
            <a:spAutoFit/>
          </a:bodyPr>
          <a:lstStyle/>
          <a:p>
            <a:r>
              <a:rPr lang="en-US" dirty="0"/>
              <a:t>-</a:t>
            </a:r>
            <a:r>
              <a:rPr lang="el-GR" dirty="0"/>
              <a:t>Φραγμός και φάση, πιθανή ηλικία</a:t>
            </a:r>
            <a:endParaRPr lang="en-US" dirty="0"/>
          </a:p>
          <a:p>
            <a:r>
              <a:rPr lang="en-US" dirty="0"/>
              <a:t>-</a:t>
            </a:r>
            <a:r>
              <a:rPr lang="el-GR" dirty="0"/>
              <a:t>Εντοπίστε τα ορθοδοντικά προβλήματα</a:t>
            </a:r>
          </a:p>
          <a:p>
            <a:r>
              <a:rPr lang="el-GR" dirty="0"/>
              <a:t>-Με ποια κλινική δοκιμασία θα επιβεβαιώσετε τη διάγνωση σας</a:t>
            </a:r>
            <a:endParaRPr lang="en-US" dirty="0"/>
          </a:p>
        </p:txBody>
      </p:sp>
    </p:spTree>
    <p:extLst>
      <p:ext uri="{BB962C8B-B14F-4D97-AF65-F5344CB8AC3E}">
        <p14:creationId xmlns="" xmlns:p14="http://schemas.microsoft.com/office/powerpoint/2010/main" val="3774050697"/>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IMG_4118.JPG"/>
          <p:cNvPicPr>
            <a:picLocks noChangeAspect="1"/>
          </p:cNvPicPr>
          <p:nvPr/>
        </p:nvPicPr>
        <p:blipFill rotWithShape="1">
          <a:blip r:embed="rId2" cstate="screen">
            <a:extLst>
              <a:ext uri="{28A0092B-C50C-407E-A947-70E740481C1C}">
                <a14:useLocalDpi xmlns="" xmlns:a14="http://schemas.microsoft.com/office/drawing/2010/main"/>
              </a:ext>
            </a:extLst>
          </a:blip>
          <a:srcRect/>
          <a:stretch/>
        </p:blipFill>
        <p:spPr>
          <a:xfrm>
            <a:off x="1269149" y="1413482"/>
            <a:ext cx="6605702" cy="2987727"/>
          </a:xfrm>
          <a:prstGeom prst="rect">
            <a:avLst/>
          </a:prstGeom>
        </p:spPr>
      </p:pic>
      <p:sp>
        <p:nvSpPr>
          <p:cNvPr id="2" name="TextBox 1"/>
          <p:cNvSpPr txBox="1"/>
          <p:nvPr/>
        </p:nvSpPr>
        <p:spPr>
          <a:xfrm>
            <a:off x="3141133" y="5117042"/>
            <a:ext cx="3168806" cy="646331"/>
          </a:xfrm>
          <a:prstGeom prst="rect">
            <a:avLst/>
          </a:prstGeom>
          <a:noFill/>
        </p:spPr>
        <p:txBody>
          <a:bodyPr wrap="none" rtlCol="0">
            <a:spAutoFit/>
          </a:bodyPr>
          <a:lstStyle/>
          <a:p>
            <a:r>
              <a:rPr lang="el-GR" dirty="0"/>
              <a:t>Καθοδήγηση σε κεντρική σχέση </a:t>
            </a:r>
          </a:p>
          <a:p>
            <a:r>
              <a:rPr lang="el-GR" dirty="0"/>
              <a:t>Εξέταση πλαγιολίσθησης</a:t>
            </a:r>
            <a:endParaRPr lang="en-US" dirty="0"/>
          </a:p>
        </p:txBody>
      </p:sp>
    </p:spTree>
    <p:extLst>
      <p:ext uri="{BB962C8B-B14F-4D97-AF65-F5344CB8AC3E}">
        <p14:creationId xmlns="" xmlns:p14="http://schemas.microsoft.com/office/powerpoint/2010/main" val="1956058101"/>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MG_4120.JPG"/>
          <p:cNvPicPr>
            <a:picLocks noChangeAspect="1"/>
          </p:cNvPicPr>
          <p:nvPr/>
        </p:nvPicPr>
        <p:blipFill rotWithShape="1">
          <a:blip r:embed="rId2" cstate="screen">
            <a:extLst>
              <a:ext uri="{28A0092B-C50C-407E-A947-70E740481C1C}">
                <a14:useLocalDpi xmlns="" xmlns:a14="http://schemas.microsoft.com/office/drawing/2010/main"/>
              </a:ext>
            </a:extLst>
          </a:blip>
          <a:srcRect/>
          <a:stretch/>
        </p:blipFill>
        <p:spPr>
          <a:xfrm flipH="1">
            <a:off x="1758513" y="160761"/>
            <a:ext cx="5451219" cy="2681782"/>
          </a:xfrm>
          <a:prstGeom prst="rect">
            <a:avLst/>
          </a:prstGeom>
        </p:spPr>
      </p:pic>
      <p:pic>
        <p:nvPicPr>
          <p:cNvPr id="5" name="Picture 4" descr="IMG_4119.JPG"/>
          <p:cNvPicPr>
            <a:picLocks noChangeAspect="1"/>
          </p:cNvPicPr>
          <p:nvPr/>
        </p:nvPicPr>
        <p:blipFill rotWithShape="1">
          <a:blip r:embed="rId3" cstate="screen">
            <a:extLst>
              <a:ext uri="{28A0092B-C50C-407E-A947-70E740481C1C}">
                <a14:useLocalDpi xmlns="" xmlns:a14="http://schemas.microsoft.com/office/drawing/2010/main"/>
              </a:ext>
            </a:extLst>
          </a:blip>
          <a:srcRect/>
          <a:stretch/>
        </p:blipFill>
        <p:spPr>
          <a:xfrm flipH="1">
            <a:off x="1758513" y="2950306"/>
            <a:ext cx="5451219" cy="2756127"/>
          </a:xfrm>
          <a:prstGeom prst="rect">
            <a:avLst/>
          </a:prstGeom>
        </p:spPr>
      </p:pic>
      <p:sp>
        <p:nvSpPr>
          <p:cNvPr id="2" name="TextBox 1"/>
          <p:cNvSpPr txBox="1"/>
          <p:nvPr/>
        </p:nvSpPr>
        <p:spPr>
          <a:xfrm>
            <a:off x="3625578" y="5927014"/>
            <a:ext cx="1730837" cy="369332"/>
          </a:xfrm>
          <a:prstGeom prst="rect">
            <a:avLst/>
          </a:prstGeom>
          <a:noFill/>
        </p:spPr>
        <p:txBody>
          <a:bodyPr wrap="none" rtlCol="0">
            <a:spAutoFit/>
          </a:bodyPr>
          <a:lstStyle/>
          <a:p>
            <a:r>
              <a:rPr lang="el-GR" dirty="0"/>
              <a:t>Τάξη κατά </a:t>
            </a:r>
            <a:r>
              <a:rPr lang="en-US" dirty="0"/>
              <a:t>Angle</a:t>
            </a:r>
          </a:p>
        </p:txBody>
      </p:sp>
    </p:spTree>
    <p:extLst>
      <p:ext uri="{BB962C8B-B14F-4D97-AF65-F5344CB8AC3E}">
        <p14:creationId xmlns="" xmlns:p14="http://schemas.microsoft.com/office/powerpoint/2010/main" val="3718910427"/>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MG_4117.JPG"/>
          <p:cNvPicPr>
            <a:picLocks noChangeAspect="1"/>
          </p:cNvPicPr>
          <p:nvPr/>
        </p:nvPicPr>
        <p:blipFill rotWithShape="1">
          <a:blip r:embed="rId2" cstate="screen">
            <a:extLst>
              <a:ext uri="{28A0092B-C50C-407E-A947-70E740481C1C}">
                <a14:useLocalDpi xmlns="" xmlns:a14="http://schemas.microsoft.com/office/drawing/2010/main"/>
              </a:ext>
            </a:extLst>
          </a:blip>
          <a:srcRect/>
          <a:stretch/>
        </p:blipFill>
        <p:spPr>
          <a:xfrm>
            <a:off x="1269150" y="1257020"/>
            <a:ext cx="6605700" cy="3182903"/>
          </a:xfrm>
          <a:prstGeom prst="rect">
            <a:avLst/>
          </a:prstGeom>
        </p:spPr>
      </p:pic>
      <p:sp>
        <p:nvSpPr>
          <p:cNvPr id="2" name="TextBox 1"/>
          <p:cNvSpPr txBox="1"/>
          <p:nvPr/>
        </p:nvSpPr>
        <p:spPr>
          <a:xfrm>
            <a:off x="1987643" y="4946110"/>
            <a:ext cx="5194113" cy="646331"/>
          </a:xfrm>
          <a:prstGeom prst="rect">
            <a:avLst/>
          </a:prstGeom>
          <a:noFill/>
        </p:spPr>
        <p:txBody>
          <a:bodyPr wrap="none" rtlCol="0">
            <a:spAutoFit/>
          </a:bodyPr>
          <a:lstStyle/>
          <a:p>
            <a:pPr algn="ctr"/>
            <a:r>
              <a:rPr lang="en-US" dirty="0"/>
              <a:t>-</a:t>
            </a:r>
            <a:r>
              <a:rPr lang="el-GR" dirty="0"/>
              <a:t>Αναφέρατε ορθοδοντικούς μηχανισμούς διόρθωσης </a:t>
            </a:r>
          </a:p>
          <a:p>
            <a:pPr algn="ctr"/>
            <a:r>
              <a:rPr lang="el-GR" dirty="0"/>
              <a:t>των ορθοδοντικών προβλημάτων </a:t>
            </a:r>
            <a:r>
              <a:rPr lang="en-US" dirty="0"/>
              <a:t>  </a:t>
            </a:r>
          </a:p>
        </p:txBody>
      </p:sp>
    </p:spTree>
    <p:extLst>
      <p:ext uri="{BB962C8B-B14F-4D97-AF65-F5344CB8AC3E}">
        <p14:creationId xmlns="" xmlns:p14="http://schemas.microsoft.com/office/powerpoint/2010/main" val="23892888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00"/>
          <p:cNvGrpSpPr/>
          <p:nvPr/>
        </p:nvGrpSpPr>
        <p:grpSpPr>
          <a:xfrm>
            <a:off x="2407448" y="1341441"/>
            <a:ext cx="4329113" cy="4175125"/>
            <a:chOff x="2530832" y="1627866"/>
            <a:chExt cx="4329113" cy="4175125"/>
          </a:xfrm>
        </p:grpSpPr>
        <p:sp>
          <p:nvSpPr>
            <p:cNvPr id="101471" name="Freeform 95"/>
            <p:cNvSpPr>
              <a:spLocks/>
            </p:cNvSpPr>
            <p:nvPr/>
          </p:nvSpPr>
          <p:spPr bwMode="auto">
            <a:xfrm>
              <a:off x="2530832" y="1627866"/>
              <a:ext cx="4329113" cy="4175125"/>
            </a:xfrm>
            <a:custGeom>
              <a:avLst/>
              <a:gdLst/>
              <a:ahLst/>
              <a:cxnLst>
                <a:cxn ang="0">
                  <a:pos x="0" y="2525"/>
                </a:cxn>
                <a:cxn ang="0">
                  <a:pos x="318" y="966"/>
                </a:cxn>
                <a:cxn ang="0">
                  <a:pos x="718" y="196"/>
                </a:cxn>
                <a:cxn ang="0">
                  <a:pos x="1373" y="0"/>
                </a:cxn>
                <a:cxn ang="0">
                  <a:pos x="1955" y="196"/>
                </a:cxn>
                <a:cxn ang="0">
                  <a:pos x="2371" y="979"/>
                </a:cxn>
                <a:cxn ang="0">
                  <a:pos x="2727" y="2525"/>
                </a:cxn>
                <a:cxn ang="0">
                  <a:pos x="2227" y="2630"/>
                </a:cxn>
                <a:cxn ang="0">
                  <a:pos x="1872" y="1075"/>
                </a:cxn>
                <a:cxn ang="0">
                  <a:pos x="1579" y="451"/>
                </a:cxn>
                <a:cxn ang="0">
                  <a:pos x="1137" y="457"/>
                </a:cxn>
                <a:cxn ang="0">
                  <a:pos x="827" y="1088"/>
                </a:cxn>
                <a:cxn ang="0">
                  <a:pos x="547" y="2621"/>
                </a:cxn>
                <a:cxn ang="0">
                  <a:pos x="0" y="2525"/>
                </a:cxn>
              </a:cxnLst>
              <a:rect l="0" t="0" r="r" b="b"/>
              <a:pathLst>
                <a:path w="2727" h="2630">
                  <a:moveTo>
                    <a:pt x="0" y="2525"/>
                  </a:moveTo>
                  <a:cubicBezTo>
                    <a:pt x="64" y="2205"/>
                    <a:pt x="254" y="1191"/>
                    <a:pt x="318" y="966"/>
                  </a:cubicBezTo>
                  <a:cubicBezTo>
                    <a:pt x="382" y="741"/>
                    <a:pt x="542" y="357"/>
                    <a:pt x="718" y="196"/>
                  </a:cubicBezTo>
                  <a:cubicBezTo>
                    <a:pt x="894" y="35"/>
                    <a:pt x="1167" y="0"/>
                    <a:pt x="1373" y="0"/>
                  </a:cubicBezTo>
                  <a:cubicBezTo>
                    <a:pt x="1579" y="0"/>
                    <a:pt x="1789" y="33"/>
                    <a:pt x="1955" y="196"/>
                  </a:cubicBezTo>
                  <a:cubicBezTo>
                    <a:pt x="2121" y="359"/>
                    <a:pt x="2242" y="591"/>
                    <a:pt x="2371" y="979"/>
                  </a:cubicBezTo>
                  <a:cubicBezTo>
                    <a:pt x="2500" y="1367"/>
                    <a:pt x="2636" y="2015"/>
                    <a:pt x="2727" y="2525"/>
                  </a:cubicBezTo>
                  <a:cubicBezTo>
                    <a:pt x="2532" y="2559"/>
                    <a:pt x="2477" y="2577"/>
                    <a:pt x="2227" y="2630"/>
                  </a:cubicBezTo>
                  <a:cubicBezTo>
                    <a:pt x="2158" y="2297"/>
                    <a:pt x="1923" y="1263"/>
                    <a:pt x="1872" y="1075"/>
                  </a:cubicBezTo>
                  <a:cubicBezTo>
                    <a:pt x="1821" y="887"/>
                    <a:pt x="1654" y="503"/>
                    <a:pt x="1579" y="451"/>
                  </a:cubicBezTo>
                  <a:cubicBezTo>
                    <a:pt x="1504" y="399"/>
                    <a:pt x="1262" y="351"/>
                    <a:pt x="1137" y="457"/>
                  </a:cubicBezTo>
                  <a:cubicBezTo>
                    <a:pt x="1012" y="563"/>
                    <a:pt x="925" y="727"/>
                    <a:pt x="827" y="1088"/>
                  </a:cubicBezTo>
                  <a:cubicBezTo>
                    <a:pt x="729" y="1449"/>
                    <a:pt x="607" y="2290"/>
                    <a:pt x="547" y="2621"/>
                  </a:cubicBezTo>
                  <a:cubicBezTo>
                    <a:pt x="326" y="2585"/>
                    <a:pt x="214" y="2572"/>
                    <a:pt x="0" y="2525"/>
                  </a:cubicBezTo>
                  <a:close/>
                </a:path>
              </a:pathLst>
            </a:custGeom>
            <a:solidFill>
              <a:srgbClr val="FFCC66"/>
            </a:solidFill>
            <a:ln w="19050" cmpd="sng">
              <a:noFill/>
              <a:round/>
              <a:headEnd/>
              <a:tailEnd/>
            </a:ln>
            <a:effectLst/>
          </p:spPr>
          <p:txBody>
            <a:bodyPr/>
            <a:lstStyle/>
            <a:p>
              <a:endParaRPr lang="el-GR"/>
            </a:p>
          </p:txBody>
        </p:sp>
        <p:grpSp>
          <p:nvGrpSpPr>
            <p:cNvPr id="3" name="Group 7"/>
            <p:cNvGrpSpPr>
              <a:grpSpLocks/>
            </p:cNvGrpSpPr>
            <p:nvPr/>
          </p:nvGrpSpPr>
          <p:grpSpPr bwMode="auto">
            <a:xfrm rot="564631">
              <a:off x="3135670" y="3272516"/>
              <a:ext cx="561975" cy="554037"/>
              <a:chOff x="1135" y="1996"/>
              <a:chExt cx="692" cy="710"/>
            </a:xfrm>
          </p:grpSpPr>
          <p:sp>
            <p:nvSpPr>
              <p:cNvPr id="101384" name="Freeform 8"/>
              <p:cNvSpPr>
                <a:spLocks/>
              </p:cNvSpPr>
              <p:nvPr/>
            </p:nvSpPr>
            <p:spPr bwMode="auto">
              <a:xfrm>
                <a:off x="1135" y="1996"/>
                <a:ext cx="692" cy="710"/>
              </a:xfrm>
              <a:custGeom>
                <a:avLst/>
                <a:gdLst/>
                <a:ahLst/>
                <a:cxnLst>
                  <a:cxn ang="0">
                    <a:pos x="12" y="86"/>
                  </a:cxn>
                  <a:cxn ang="0">
                    <a:pos x="10" y="78"/>
                  </a:cxn>
                  <a:cxn ang="0">
                    <a:pos x="8" y="69"/>
                  </a:cxn>
                  <a:cxn ang="0">
                    <a:pos x="7" y="61"/>
                  </a:cxn>
                  <a:cxn ang="0">
                    <a:pos x="3" y="53"/>
                  </a:cxn>
                  <a:cxn ang="0">
                    <a:pos x="1" y="44"/>
                  </a:cxn>
                  <a:cxn ang="0">
                    <a:pos x="0" y="36"/>
                  </a:cxn>
                  <a:cxn ang="0">
                    <a:pos x="1" y="27"/>
                  </a:cxn>
                  <a:cxn ang="0">
                    <a:pos x="2" y="20"/>
                  </a:cxn>
                  <a:cxn ang="0">
                    <a:pos x="10" y="12"/>
                  </a:cxn>
                  <a:cxn ang="0">
                    <a:pos x="20" y="5"/>
                  </a:cxn>
                  <a:cxn ang="0">
                    <a:pos x="30" y="1"/>
                  </a:cxn>
                  <a:cxn ang="0">
                    <a:pos x="37" y="0"/>
                  </a:cxn>
                  <a:cxn ang="0">
                    <a:pos x="46" y="0"/>
                  </a:cxn>
                  <a:cxn ang="0">
                    <a:pos x="57" y="2"/>
                  </a:cxn>
                  <a:cxn ang="0">
                    <a:pos x="68" y="5"/>
                  </a:cxn>
                  <a:cxn ang="0">
                    <a:pos x="81" y="12"/>
                  </a:cxn>
                  <a:cxn ang="0">
                    <a:pos x="93" y="21"/>
                  </a:cxn>
                  <a:cxn ang="0">
                    <a:pos x="102" y="30"/>
                  </a:cxn>
                  <a:cxn ang="0">
                    <a:pos x="108" y="38"/>
                  </a:cxn>
                  <a:cxn ang="0">
                    <a:pos x="110" y="44"/>
                  </a:cxn>
                  <a:cxn ang="0">
                    <a:pos x="109" y="52"/>
                  </a:cxn>
                  <a:cxn ang="0">
                    <a:pos x="108" y="61"/>
                  </a:cxn>
                  <a:cxn ang="0">
                    <a:pos x="106" y="70"/>
                  </a:cxn>
                  <a:cxn ang="0">
                    <a:pos x="106" y="76"/>
                  </a:cxn>
                  <a:cxn ang="0">
                    <a:pos x="106" y="84"/>
                  </a:cxn>
                  <a:cxn ang="0">
                    <a:pos x="105" y="93"/>
                  </a:cxn>
                  <a:cxn ang="0">
                    <a:pos x="102" y="102"/>
                  </a:cxn>
                  <a:cxn ang="0">
                    <a:pos x="97" y="109"/>
                  </a:cxn>
                  <a:cxn ang="0">
                    <a:pos x="90" y="113"/>
                  </a:cxn>
                  <a:cxn ang="0">
                    <a:pos x="81" y="113"/>
                  </a:cxn>
                  <a:cxn ang="0">
                    <a:pos x="70" y="111"/>
                  </a:cxn>
                  <a:cxn ang="0">
                    <a:pos x="58" y="107"/>
                  </a:cxn>
                  <a:cxn ang="0">
                    <a:pos x="49" y="105"/>
                  </a:cxn>
                  <a:cxn ang="0">
                    <a:pos x="41" y="104"/>
                  </a:cxn>
                  <a:cxn ang="0">
                    <a:pos x="33" y="103"/>
                  </a:cxn>
                  <a:cxn ang="0">
                    <a:pos x="20" y="98"/>
                  </a:cxn>
                  <a:cxn ang="0">
                    <a:pos x="15" y="92"/>
                  </a:cxn>
                </a:cxnLst>
                <a:rect l="0" t="0" r="r" b="b"/>
                <a:pathLst>
                  <a:path w="110" h="113">
                    <a:moveTo>
                      <a:pt x="15" y="90"/>
                    </a:moveTo>
                    <a:lnTo>
                      <a:pt x="12" y="86"/>
                    </a:lnTo>
                    <a:lnTo>
                      <a:pt x="11" y="82"/>
                    </a:lnTo>
                    <a:lnTo>
                      <a:pt x="10" y="78"/>
                    </a:lnTo>
                    <a:lnTo>
                      <a:pt x="9" y="73"/>
                    </a:lnTo>
                    <a:lnTo>
                      <a:pt x="8" y="69"/>
                    </a:lnTo>
                    <a:lnTo>
                      <a:pt x="8" y="65"/>
                    </a:lnTo>
                    <a:lnTo>
                      <a:pt x="7" y="61"/>
                    </a:lnTo>
                    <a:lnTo>
                      <a:pt x="5" y="57"/>
                    </a:lnTo>
                    <a:lnTo>
                      <a:pt x="3" y="53"/>
                    </a:lnTo>
                    <a:lnTo>
                      <a:pt x="2" y="48"/>
                    </a:lnTo>
                    <a:lnTo>
                      <a:pt x="1" y="44"/>
                    </a:lnTo>
                    <a:lnTo>
                      <a:pt x="0" y="40"/>
                    </a:lnTo>
                    <a:lnTo>
                      <a:pt x="0" y="36"/>
                    </a:lnTo>
                    <a:lnTo>
                      <a:pt x="0" y="31"/>
                    </a:lnTo>
                    <a:lnTo>
                      <a:pt x="1" y="27"/>
                    </a:lnTo>
                    <a:lnTo>
                      <a:pt x="1" y="23"/>
                    </a:lnTo>
                    <a:lnTo>
                      <a:pt x="2" y="20"/>
                    </a:lnTo>
                    <a:lnTo>
                      <a:pt x="5" y="16"/>
                    </a:lnTo>
                    <a:lnTo>
                      <a:pt x="10" y="12"/>
                    </a:lnTo>
                    <a:lnTo>
                      <a:pt x="14" y="8"/>
                    </a:lnTo>
                    <a:lnTo>
                      <a:pt x="20" y="5"/>
                    </a:lnTo>
                    <a:lnTo>
                      <a:pt x="25" y="3"/>
                    </a:lnTo>
                    <a:lnTo>
                      <a:pt x="30" y="1"/>
                    </a:lnTo>
                    <a:lnTo>
                      <a:pt x="34" y="0"/>
                    </a:lnTo>
                    <a:lnTo>
                      <a:pt x="37" y="0"/>
                    </a:lnTo>
                    <a:lnTo>
                      <a:pt x="41" y="0"/>
                    </a:lnTo>
                    <a:lnTo>
                      <a:pt x="46" y="0"/>
                    </a:lnTo>
                    <a:lnTo>
                      <a:pt x="51" y="1"/>
                    </a:lnTo>
                    <a:lnTo>
                      <a:pt x="57" y="2"/>
                    </a:lnTo>
                    <a:lnTo>
                      <a:pt x="62" y="3"/>
                    </a:lnTo>
                    <a:lnTo>
                      <a:pt x="68" y="5"/>
                    </a:lnTo>
                    <a:lnTo>
                      <a:pt x="75" y="8"/>
                    </a:lnTo>
                    <a:lnTo>
                      <a:pt x="81" y="12"/>
                    </a:lnTo>
                    <a:lnTo>
                      <a:pt x="87" y="16"/>
                    </a:lnTo>
                    <a:lnTo>
                      <a:pt x="93" y="21"/>
                    </a:lnTo>
                    <a:lnTo>
                      <a:pt x="98" y="26"/>
                    </a:lnTo>
                    <a:lnTo>
                      <a:pt x="102" y="30"/>
                    </a:lnTo>
                    <a:lnTo>
                      <a:pt x="106" y="35"/>
                    </a:lnTo>
                    <a:lnTo>
                      <a:pt x="108" y="38"/>
                    </a:lnTo>
                    <a:lnTo>
                      <a:pt x="109" y="41"/>
                    </a:lnTo>
                    <a:lnTo>
                      <a:pt x="110" y="44"/>
                    </a:lnTo>
                    <a:lnTo>
                      <a:pt x="109" y="48"/>
                    </a:lnTo>
                    <a:lnTo>
                      <a:pt x="109" y="52"/>
                    </a:lnTo>
                    <a:lnTo>
                      <a:pt x="108" y="57"/>
                    </a:lnTo>
                    <a:lnTo>
                      <a:pt x="108" y="61"/>
                    </a:lnTo>
                    <a:lnTo>
                      <a:pt x="107" y="66"/>
                    </a:lnTo>
                    <a:lnTo>
                      <a:pt x="106" y="70"/>
                    </a:lnTo>
                    <a:lnTo>
                      <a:pt x="106" y="73"/>
                    </a:lnTo>
                    <a:lnTo>
                      <a:pt x="106" y="76"/>
                    </a:lnTo>
                    <a:lnTo>
                      <a:pt x="106" y="80"/>
                    </a:lnTo>
                    <a:lnTo>
                      <a:pt x="106" y="84"/>
                    </a:lnTo>
                    <a:lnTo>
                      <a:pt x="106" y="88"/>
                    </a:lnTo>
                    <a:lnTo>
                      <a:pt x="105" y="93"/>
                    </a:lnTo>
                    <a:lnTo>
                      <a:pt x="104" y="97"/>
                    </a:lnTo>
                    <a:lnTo>
                      <a:pt x="102" y="102"/>
                    </a:lnTo>
                    <a:lnTo>
                      <a:pt x="100" y="106"/>
                    </a:lnTo>
                    <a:lnTo>
                      <a:pt x="97" y="109"/>
                    </a:lnTo>
                    <a:lnTo>
                      <a:pt x="93" y="111"/>
                    </a:lnTo>
                    <a:lnTo>
                      <a:pt x="90" y="113"/>
                    </a:lnTo>
                    <a:lnTo>
                      <a:pt x="86" y="113"/>
                    </a:lnTo>
                    <a:lnTo>
                      <a:pt x="81" y="113"/>
                    </a:lnTo>
                    <a:lnTo>
                      <a:pt x="76" y="112"/>
                    </a:lnTo>
                    <a:lnTo>
                      <a:pt x="70" y="111"/>
                    </a:lnTo>
                    <a:lnTo>
                      <a:pt x="64" y="109"/>
                    </a:lnTo>
                    <a:lnTo>
                      <a:pt x="58" y="107"/>
                    </a:lnTo>
                    <a:lnTo>
                      <a:pt x="53" y="106"/>
                    </a:lnTo>
                    <a:lnTo>
                      <a:pt x="49" y="105"/>
                    </a:lnTo>
                    <a:lnTo>
                      <a:pt x="45" y="105"/>
                    </a:lnTo>
                    <a:lnTo>
                      <a:pt x="41" y="104"/>
                    </a:lnTo>
                    <a:lnTo>
                      <a:pt x="37" y="104"/>
                    </a:lnTo>
                    <a:lnTo>
                      <a:pt x="33" y="103"/>
                    </a:lnTo>
                    <a:lnTo>
                      <a:pt x="28" y="102"/>
                    </a:lnTo>
                    <a:lnTo>
                      <a:pt x="20" y="98"/>
                    </a:lnTo>
                    <a:lnTo>
                      <a:pt x="16" y="94"/>
                    </a:lnTo>
                    <a:lnTo>
                      <a:pt x="15" y="92"/>
                    </a:lnTo>
                    <a:lnTo>
                      <a:pt x="15" y="90"/>
                    </a:lnTo>
                    <a:close/>
                  </a:path>
                </a:pathLst>
              </a:custGeom>
              <a:noFill/>
              <a:ln w="19050" cmpd="sng">
                <a:solidFill>
                  <a:schemeClr val="tx1"/>
                </a:solidFill>
                <a:round/>
                <a:headEnd/>
                <a:tailEnd/>
              </a:ln>
            </p:spPr>
            <p:txBody>
              <a:bodyPr/>
              <a:lstStyle/>
              <a:p>
                <a:endParaRPr lang="el-GR"/>
              </a:p>
            </p:txBody>
          </p:sp>
          <p:sp>
            <p:nvSpPr>
              <p:cNvPr id="101385" name="Freeform 9"/>
              <p:cNvSpPr>
                <a:spLocks/>
              </p:cNvSpPr>
              <p:nvPr/>
            </p:nvSpPr>
            <p:spPr bwMode="auto">
              <a:xfrm>
                <a:off x="1135" y="1996"/>
                <a:ext cx="692" cy="710"/>
              </a:xfrm>
              <a:custGeom>
                <a:avLst/>
                <a:gdLst/>
                <a:ahLst/>
                <a:cxnLst>
                  <a:cxn ang="0">
                    <a:pos x="12" y="86"/>
                  </a:cxn>
                  <a:cxn ang="0">
                    <a:pos x="10" y="78"/>
                  </a:cxn>
                  <a:cxn ang="0">
                    <a:pos x="8" y="69"/>
                  </a:cxn>
                  <a:cxn ang="0">
                    <a:pos x="7" y="61"/>
                  </a:cxn>
                  <a:cxn ang="0">
                    <a:pos x="3" y="53"/>
                  </a:cxn>
                  <a:cxn ang="0">
                    <a:pos x="1" y="44"/>
                  </a:cxn>
                  <a:cxn ang="0">
                    <a:pos x="0" y="36"/>
                  </a:cxn>
                  <a:cxn ang="0">
                    <a:pos x="1" y="27"/>
                  </a:cxn>
                  <a:cxn ang="0">
                    <a:pos x="2" y="20"/>
                  </a:cxn>
                  <a:cxn ang="0">
                    <a:pos x="10" y="12"/>
                  </a:cxn>
                  <a:cxn ang="0">
                    <a:pos x="20" y="5"/>
                  </a:cxn>
                  <a:cxn ang="0">
                    <a:pos x="30" y="1"/>
                  </a:cxn>
                  <a:cxn ang="0">
                    <a:pos x="37" y="0"/>
                  </a:cxn>
                  <a:cxn ang="0">
                    <a:pos x="46" y="0"/>
                  </a:cxn>
                  <a:cxn ang="0">
                    <a:pos x="57" y="2"/>
                  </a:cxn>
                  <a:cxn ang="0">
                    <a:pos x="68" y="5"/>
                  </a:cxn>
                  <a:cxn ang="0">
                    <a:pos x="81" y="12"/>
                  </a:cxn>
                  <a:cxn ang="0">
                    <a:pos x="93" y="21"/>
                  </a:cxn>
                  <a:cxn ang="0">
                    <a:pos x="102" y="30"/>
                  </a:cxn>
                  <a:cxn ang="0">
                    <a:pos x="108" y="38"/>
                  </a:cxn>
                  <a:cxn ang="0">
                    <a:pos x="110" y="44"/>
                  </a:cxn>
                  <a:cxn ang="0">
                    <a:pos x="109" y="52"/>
                  </a:cxn>
                  <a:cxn ang="0">
                    <a:pos x="108" y="61"/>
                  </a:cxn>
                  <a:cxn ang="0">
                    <a:pos x="106" y="70"/>
                  </a:cxn>
                  <a:cxn ang="0">
                    <a:pos x="106" y="76"/>
                  </a:cxn>
                  <a:cxn ang="0">
                    <a:pos x="106" y="84"/>
                  </a:cxn>
                  <a:cxn ang="0">
                    <a:pos x="105" y="93"/>
                  </a:cxn>
                  <a:cxn ang="0">
                    <a:pos x="102" y="102"/>
                  </a:cxn>
                  <a:cxn ang="0">
                    <a:pos x="97" y="109"/>
                  </a:cxn>
                  <a:cxn ang="0">
                    <a:pos x="90" y="113"/>
                  </a:cxn>
                  <a:cxn ang="0">
                    <a:pos x="81" y="113"/>
                  </a:cxn>
                  <a:cxn ang="0">
                    <a:pos x="70" y="111"/>
                  </a:cxn>
                  <a:cxn ang="0">
                    <a:pos x="58" y="107"/>
                  </a:cxn>
                  <a:cxn ang="0">
                    <a:pos x="49" y="105"/>
                  </a:cxn>
                  <a:cxn ang="0">
                    <a:pos x="41" y="104"/>
                  </a:cxn>
                  <a:cxn ang="0">
                    <a:pos x="33" y="103"/>
                  </a:cxn>
                  <a:cxn ang="0">
                    <a:pos x="20" y="98"/>
                  </a:cxn>
                  <a:cxn ang="0">
                    <a:pos x="15" y="92"/>
                  </a:cxn>
                </a:cxnLst>
                <a:rect l="0" t="0" r="r" b="b"/>
                <a:pathLst>
                  <a:path w="110" h="113">
                    <a:moveTo>
                      <a:pt x="15" y="90"/>
                    </a:moveTo>
                    <a:lnTo>
                      <a:pt x="12" y="86"/>
                    </a:lnTo>
                    <a:lnTo>
                      <a:pt x="11" y="82"/>
                    </a:lnTo>
                    <a:lnTo>
                      <a:pt x="10" y="78"/>
                    </a:lnTo>
                    <a:lnTo>
                      <a:pt x="9" y="73"/>
                    </a:lnTo>
                    <a:lnTo>
                      <a:pt x="8" y="69"/>
                    </a:lnTo>
                    <a:lnTo>
                      <a:pt x="8" y="65"/>
                    </a:lnTo>
                    <a:lnTo>
                      <a:pt x="7" y="61"/>
                    </a:lnTo>
                    <a:lnTo>
                      <a:pt x="5" y="57"/>
                    </a:lnTo>
                    <a:lnTo>
                      <a:pt x="3" y="53"/>
                    </a:lnTo>
                    <a:lnTo>
                      <a:pt x="2" y="48"/>
                    </a:lnTo>
                    <a:lnTo>
                      <a:pt x="1" y="44"/>
                    </a:lnTo>
                    <a:lnTo>
                      <a:pt x="0" y="40"/>
                    </a:lnTo>
                    <a:lnTo>
                      <a:pt x="0" y="36"/>
                    </a:lnTo>
                    <a:lnTo>
                      <a:pt x="0" y="31"/>
                    </a:lnTo>
                    <a:lnTo>
                      <a:pt x="1" y="27"/>
                    </a:lnTo>
                    <a:lnTo>
                      <a:pt x="1" y="23"/>
                    </a:lnTo>
                    <a:lnTo>
                      <a:pt x="2" y="20"/>
                    </a:lnTo>
                    <a:lnTo>
                      <a:pt x="5" y="16"/>
                    </a:lnTo>
                    <a:lnTo>
                      <a:pt x="10" y="12"/>
                    </a:lnTo>
                    <a:lnTo>
                      <a:pt x="14" y="8"/>
                    </a:lnTo>
                    <a:lnTo>
                      <a:pt x="20" y="5"/>
                    </a:lnTo>
                    <a:lnTo>
                      <a:pt x="25" y="3"/>
                    </a:lnTo>
                    <a:lnTo>
                      <a:pt x="30" y="1"/>
                    </a:lnTo>
                    <a:lnTo>
                      <a:pt x="34" y="0"/>
                    </a:lnTo>
                    <a:lnTo>
                      <a:pt x="37" y="0"/>
                    </a:lnTo>
                    <a:lnTo>
                      <a:pt x="41" y="0"/>
                    </a:lnTo>
                    <a:lnTo>
                      <a:pt x="46" y="0"/>
                    </a:lnTo>
                    <a:lnTo>
                      <a:pt x="51" y="1"/>
                    </a:lnTo>
                    <a:lnTo>
                      <a:pt x="57" y="2"/>
                    </a:lnTo>
                    <a:lnTo>
                      <a:pt x="62" y="3"/>
                    </a:lnTo>
                    <a:lnTo>
                      <a:pt x="68" y="5"/>
                    </a:lnTo>
                    <a:lnTo>
                      <a:pt x="75" y="8"/>
                    </a:lnTo>
                    <a:lnTo>
                      <a:pt x="81" y="12"/>
                    </a:lnTo>
                    <a:lnTo>
                      <a:pt x="87" y="16"/>
                    </a:lnTo>
                    <a:lnTo>
                      <a:pt x="93" y="21"/>
                    </a:lnTo>
                    <a:lnTo>
                      <a:pt x="98" y="26"/>
                    </a:lnTo>
                    <a:lnTo>
                      <a:pt x="102" y="30"/>
                    </a:lnTo>
                    <a:lnTo>
                      <a:pt x="106" y="35"/>
                    </a:lnTo>
                    <a:lnTo>
                      <a:pt x="108" y="38"/>
                    </a:lnTo>
                    <a:lnTo>
                      <a:pt x="109" y="41"/>
                    </a:lnTo>
                    <a:lnTo>
                      <a:pt x="110" y="44"/>
                    </a:lnTo>
                    <a:lnTo>
                      <a:pt x="109" y="48"/>
                    </a:lnTo>
                    <a:lnTo>
                      <a:pt x="109" y="52"/>
                    </a:lnTo>
                    <a:lnTo>
                      <a:pt x="108" y="57"/>
                    </a:lnTo>
                    <a:lnTo>
                      <a:pt x="108" y="61"/>
                    </a:lnTo>
                    <a:lnTo>
                      <a:pt x="107" y="66"/>
                    </a:lnTo>
                    <a:lnTo>
                      <a:pt x="106" y="70"/>
                    </a:lnTo>
                    <a:lnTo>
                      <a:pt x="106" y="73"/>
                    </a:lnTo>
                    <a:lnTo>
                      <a:pt x="106" y="76"/>
                    </a:lnTo>
                    <a:lnTo>
                      <a:pt x="106" y="80"/>
                    </a:lnTo>
                    <a:lnTo>
                      <a:pt x="106" y="84"/>
                    </a:lnTo>
                    <a:lnTo>
                      <a:pt x="106" y="88"/>
                    </a:lnTo>
                    <a:lnTo>
                      <a:pt x="105" y="93"/>
                    </a:lnTo>
                    <a:lnTo>
                      <a:pt x="104" y="97"/>
                    </a:lnTo>
                    <a:lnTo>
                      <a:pt x="102" y="102"/>
                    </a:lnTo>
                    <a:lnTo>
                      <a:pt x="100" y="106"/>
                    </a:lnTo>
                    <a:lnTo>
                      <a:pt x="97" y="109"/>
                    </a:lnTo>
                    <a:lnTo>
                      <a:pt x="93" y="111"/>
                    </a:lnTo>
                    <a:lnTo>
                      <a:pt x="90" y="113"/>
                    </a:lnTo>
                    <a:lnTo>
                      <a:pt x="86" y="113"/>
                    </a:lnTo>
                    <a:lnTo>
                      <a:pt x="81" y="113"/>
                    </a:lnTo>
                    <a:lnTo>
                      <a:pt x="76" y="112"/>
                    </a:lnTo>
                    <a:lnTo>
                      <a:pt x="70" y="111"/>
                    </a:lnTo>
                    <a:lnTo>
                      <a:pt x="64" y="109"/>
                    </a:lnTo>
                    <a:lnTo>
                      <a:pt x="58" y="107"/>
                    </a:lnTo>
                    <a:lnTo>
                      <a:pt x="53" y="106"/>
                    </a:lnTo>
                    <a:lnTo>
                      <a:pt x="49" y="105"/>
                    </a:lnTo>
                    <a:lnTo>
                      <a:pt x="45" y="105"/>
                    </a:lnTo>
                    <a:lnTo>
                      <a:pt x="41" y="104"/>
                    </a:lnTo>
                    <a:lnTo>
                      <a:pt x="37" y="104"/>
                    </a:lnTo>
                    <a:lnTo>
                      <a:pt x="33" y="103"/>
                    </a:lnTo>
                    <a:lnTo>
                      <a:pt x="28" y="102"/>
                    </a:lnTo>
                    <a:lnTo>
                      <a:pt x="20" y="98"/>
                    </a:lnTo>
                    <a:lnTo>
                      <a:pt x="16" y="94"/>
                    </a:lnTo>
                    <a:lnTo>
                      <a:pt x="15" y="92"/>
                    </a:lnTo>
                    <a:lnTo>
                      <a:pt x="15" y="90"/>
                    </a:lnTo>
                  </a:path>
                </a:pathLst>
              </a:custGeom>
              <a:noFill/>
              <a:ln w="19050" cmpd="sng">
                <a:solidFill>
                  <a:schemeClr val="tx1"/>
                </a:solidFill>
                <a:prstDash val="solid"/>
                <a:round/>
                <a:headEnd/>
                <a:tailEnd/>
              </a:ln>
            </p:spPr>
            <p:txBody>
              <a:bodyPr/>
              <a:lstStyle/>
              <a:p>
                <a:endParaRPr lang="el-GR"/>
              </a:p>
            </p:txBody>
          </p:sp>
          <p:sp>
            <p:nvSpPr>
              <p:cNvPr id="101386" name="Freeform 10"/>
              <p:cNvSpPr>
                <a:spLocks/>
              </p:cNvSpPr>
              <p:nvPr/>
            </p:nvSpPr>
            <p:spPr bwMode="auto">
              <a:xfrm>
                <a:off x="1500" y="2486"/>
                <a:ext cx="207" cy="88"/>
              </a:xfrm>
              <a:custGeom>
                <a:avLst/>
                <a:gdLst/>
                <a:ahLst/>
                <a:cxnLst>
                  <a:cxn ang="0">
                    <a:pos x="0" y="14"/>
                  </a:cxn>
                  <a:cxn ang="0">
                    <a:pos x="1" y="11"/>
                  </a:cxn>
                  <a:cxn ang="0">
                    <a:pos x="3" y="8"/>
                  </a:cxn>
                  <a:cxn ang="0">
                    <a:pos x="6" y="5"/>
                  </a:cxn>
                  <a:cxn ang="0">
                    <a:pos x="9" y="2"/>
                  </a:cxn>
                  <a:cxn ang="0">
                    <a:pos x="14" y="0"/>
                  </a:cxn>
                  <a:cxn ang="0">
                    <a:pos x="19" y="0"/>
                  </a:cxn>
                  <a:cxn ang="0">
                    <a:pos x="26" y="2"/>
                  </a:cxn>
                  <a:cxn ang="0">
                    <a:pos x="33" y="7"/>
                  </a:cxn>
                </a:cxnLst>
                <a:rect l="0" t="0" r="r" b="b"/>
                <a:pathLst>
                  <a:path w="33" h="14">
                    <a:moveTo>
                      <a:pt x="0" y="14"/>
                    </a:moveTo>
                    <a:lnTo>
                      <a:pt x="1" y="11"/>
                    </a:lnTo>
                    <a:lnTo>
                      <a:pt x="3" y="8"/>
                    </a:lnTo>
                    <a:lnTo>
                      <a:pt x="6" y="5"/>
                    </a:lnTo>
                    <a:lnTo>
                      <a:pt x="9" y="2"/>
                    </a:lnTo>
                    <a:lnTo>
                      <a:pt x="14" y="0"/>
                    </a:lnTo>
                    <a:lnTo>
                      <a:pt x="19" y="0"/>
                    </a:lnTo>
                    <a:lnTo>
                      <a:pt x="26" y="2"/>
                    </a:lnTo>
                    <a:lnTo>
                      <a:pt x="33" y="7"/>
                    </a:lnTo>
                  </a:path>
                </a:pathLst>
              </a:custGeom>
              <a:noFill/>
              <a:ln w="19050" cmpd="sng">
                <a:solidFill>
                  <a:schemeClr val="tx1"/>
                </a:solidFill>
                <a:prstDash val="solid"/>
                <a:round/>
                <a:headEnd/>
                <a:tailEnd/>
              </a:ln>
            </p:spPr>
            <p:txBody>
              <a:bodyPr/>
              <a:lstStyle/>
              <a:p>
                <a:endParaRPr lang="el-GR"/>
              </a:p>
            </p:txBody>
          </p:sp>
          <p:sp>
            <p:nvSpPr>
              <p:cNvPr id="101387" name="Freeform 11"/>
              <p:cNvSpPr>
                <a:spLocks/>
              </p:cNvSpPr>
              <p:nvPr/>
            </p:nvSpPr>
            <p:spPr bwMode="auto">
              <a:xfrm>
                <a:off x="1374" y="2505"/>
                <a:ext cx="132" cy="44"/>
              </a:xfrm>
              <a:custGeom>
                <a:avLst/>
                <a:gdLst/>
                <a:ahLst/>
                <a:cxnLst>
                  <a:cxn ang="0">
                    <a:pos x="21" y="7"/>
                  </a:cxn>
                  <a:cxn ang="0">
                    <a:pos x="18" y="2"/>
                  </a:cxn>
                  <a:cxn ang="0">
                    <a:pos x="12" y="0"/>
                  </a:cxn>
                  <a:cxn ang="0">
                    <a:pos x="5" y="0"/>
                  </a:cxn>
                  <a:cxn ang="0">
                    <a:pos x="0" y="2"/>
                  </a:cxn>
                </a:cxnLst>
                <a:rect l="0" t="0" r="r" b="b"/>
                <a:pathLst>
                  <a:path w="21" h="7">
                    <a:moveTo>
                      <a:pt x="21" y="7"/>
                    </a:moveTo>
                    <a:lnTo>
                      <a:pt x="18" y="2"/>
                    </a:lnTo>
                    <a:lnTo>
                      <a:pt x="12" y="0"/>
                    </a:lnTo>
                    <a:lnTo>
                      <a:pt x="5" y="0"/>
                    </a:lnTo>
                    <a:lnTo>
                      <a:pt x="0" y="2"/>
                    </a:lnTo>
                  </a:path>
                </a:pathLst>
              </a:custGeom>
              <a:noFill/>
              <a:ln w="19050" cmpd="sng">
                <a:solidFill>
                  <a:schemeClr val="tx1"/>
                </a:solidFill>
                <a:prstDash val="solid"/>
                <a:round/>
                <a:headEnd/>
                <a:tailEnd/>
              </a:ln>
            </p:spPr>
            <p:txBody>
              <a:bodyPr/>
              <a:lstStyle/>
              <a:p>
                <a:endParaRPr lang="el-GR"/>
              </a:p>
            </p:txBody>
          </p:sp>
          <p:sp>
            <p:nvSpPr>
              <p:cNvPr id="101388" name="Freeform 12"/>
              <p:cNvSpPr>
                <a:spLocks/>
              </p:cNvSpPr>
              <p:nvPr/>
            </p:nvSpPr>
            <p:spPr bwMode="auto">
              <a:xfrm>
                <a:off x="1475" y="2147"/>
                <a:ext cx="94" cy="371"/>
              </a:xfrm>
              <a:custGeom>
                <a:avLst/>
                <a:gdLst/>
                <a:ahLst/>
                <a:cxnLst>
                  <a:cxn ang="0">
                    <a:pos x="9" y="59"/>
                  </a:cxn>
                  <a:cxn ang="0">
                    <a:pos x="8" y="56"/>
                  </a:cxn>
                  <a:cxn ang="0">
                    <a:pos x="6" y="54"/>
                  </a:cxn>
                  <a:cxn ang="0">
                    <a:pos x="4" y="51"/>
                  </a:cxn>
                  <a:cxn ang="0">
                    <a:pos x="3" y="47"/>
                  </a:cxn>
                  <a:cxn ang="0">
                    <a:pos x="1" y="43"/>
                  </a:cxn>
                  <a:cxn ang="0">
                    <a:pos x="0" y="38"/>
                  </a:cxn>
                  <a:cxn ang="0">
                    <a:pos x="0" y="33"/>
                  </a:cxn>
                  <a:cxn ang="0">
                    <a:pos x="0" y="27"/>
                  </a:cxn>
                  <a:cxn ang="0">
                    <a:pos x="0" y="16"/>
                  </a:cxn>
                  <a:cxn ang="0">
                    <a:pos x="3" y="8"/>
                  </a:cxn>
                  <a:cxn ang="0">
                    <a:pos x="7" y="2"/>
                  </a:cxn>
                  <a:cxn ang="0">
                    <a:pos x="15" y="0"/>
                  </a:cxn>
                </a:cxnLst>
                <a:rect l="0" t="0" r="r" b="b"/>
                <a:pathLst>
                  <a:path w="15" h="59">
                    <a:moveTo>
                      <a:pt x="9" y="59"/>
                    </a:moveTo>
                    <a:lnTo>
                      <a:pt x="8" y="56"/>
                    </a:lnTo>
                    <a:lnTo>
                      <a:pt x="6" y="54"/>
                    </a:lnTo>
                    <a:lnTo>
                      <a:pt x="4" y="51"/>
                    </a:lnTo>
                    <a:lnTo>
                      <a:pt x="3" y="47"/>
                    </a:lnTo>
                    <a:lnTo>
                      <a:pt x="1" y="43"/>
                    </a:lnTo>
                    <a:lnTo>
                      <a:pt x="0" y="38"/>
                    </a:lnTo>
                    <a:lnTo>
                      <a:pt x="0" y="33"/>
                    </a:lnTo>
                    <a:lnTo>
                      <a:pt x="0" y="27"/>
                    </a:lnTo>
                    <a:lnTo>
                      <a:pt x="0" y="16"/>
                    </a:lnTo>
                    <a:lnTo>
                      <a:pt x="3" y="8"/>
                    </a:lnTo>
                    <a:lnTo>
                      <a:pt x="7" y="2"/>
                    </a:lnTo>
                    <a:lnTo>
                      <a:pt x="15" y="0"/>
                    </a:lnTo>
                  </a:path>
                </a:pathLst>
              </a:custGeom>
              <a:noFill/>
              <a:ln w="19050" cmpd="sng">
                <a:solidFill>
                  <a:schemeClr val="tx1"/>
                </a:solidFill>
                <a:prstDash val="solid"/>
                <a:round/>
                <a:headEnd/>
                <a:tailEnd/>
              </a:ln>
            </p:spPr>
            <p:txBody>
              <a:bodyPr/>
              <a:lstStyle/>
              <a:p>
                <a:endParaRPr lang="el-GR"/>
              </a:p>
            </p:txBody>
          </p:sp>
          <p:sp>
            <p:nvSpPr>
              <p:cNvPr id="101389" name="Freeform 13"/>
              <p:cNvSpPr>
                <a:spLocks/>
              </p:cNvSpPr>
              <p:nvPr/>
            </p:nvSpPr>
            <p:spPr bwMode="auto">
              <a:xfrm>
                <a:off x="1462" y="2084"/>
                <a:ext cx="57" cy="82"/>
              </a:xfrm>
              <a:custGeom>
                <a:avLst/>
                <a:gdLst/>
                <a:ahLst/>
                <a:cxnLst>
                  <a:cxn ang="0">
                    <a:pos x="0" y="0"/>
                  </a:cxn>
                  <a:cxn ang="0">
                    <a:pos x="3" y="2"/>
                  </a:cxn>
                  <a:cxn ang="0">
                    <a:pos x="6" y="5"/>
                  </a:cxn>
                  <a:cxn ang="0">
                    <a:pos x="8" y="9"/>
                  </a:cxn>
                  <a:cxn ang="0">
                    <a:pos x="9" y="13"/>
                  </a:cxn>
                </a:cxnLst>
                <a:rect l="0" t="0" r="r" b="b"/>
                <a:pathLst>
                  <a:path w="9" h="13">
                    <a:moveTo>
                      <a:pt x="0" y="0"/>
                    </a:moveTo>
                    <a:lnTo>
                      <a:pt x="3" y="2"/>
                    </a:lnTo>
                    <a:lnTo>
                      <a:pt x="6" y="5"/>
                    </a:lnTo>
                    <a:lnTo>
                      <a:pt x="8" y="9"/>
                    </a:lnTo>
                    <a:lnTo>
                      <a:pt x="9" y="13"/>
                    </a:lnTo>
                  </a:path>
                </a:pathLst>
              </a:custGeom>
              <a:noFill/>
              <a:ln w="19050" cmpd="sng">
                <a:solidFill>
                  <a:schemeClr val="tx1"/>
                </a:solidFill>
                <a:prstDash val="solid"/>
                <a:round/>
                <a:headEnd/>
                <a:tailEnd/>
              </a:ln>
            </p:spPr>
            <p:txBody>
              <a:bodyPr/>
              <a:lstStyle/>
              <a:p>
                <a:endParaRPr lang="el-GR"/>
              </a:p>
            </p:txBody>
          </p:sp>
          <p:sp>
            <p:nvSpPr>
              <p:cNvPr id="101390" name="Freeform 14"/>
              <p:cNvSpPr>
                <a:spLocks/>
              </p:cNvSpPr>
              <p:nvPr/>
            </p:nvSpPr>
            <p:spPr bwMode="auto">
              <a:xfrm>
                <a:off x="1519" y="2072"/>
                <a:ext cx="25" cy="94"/>
              </a:xfrm>
              <a:custGeom>
                <a:avLst/>
                <a:gdLst/>
                <a:ahLst/>
                <a:cxnLst>
                  <a:cxn ang="0">
                    <a:pos x="4" y="0"/>
                  </a:cxn>
                  <a:cxn ang="0">
                    <a:pos x="3" y="3"/>
                  </a:cxn>
                  <a:cxn ang="0">
                    <a:pos x="2" y="8"/>
                  </a:cxn>
                  <a:cxn ang="0">
                    <a:pos x="1" y="12"/>
                  </a:cxn>
                  <a:cxn ang="0">
                    <a:pos x="0" y="15"/>
                  </a:cxn>
                </a:cxnLst>
                <a:rect l="0" t="0" r="r" b="b"/>
                <a:pathLst>
                  <a:path w="4" h="15">
                    <a:moveTo>
                      <a:pt x="4" y="0"/>
                    </a:moveTo>
                    <a:lnTo>
                      <a:pt x="3" y="3"/>
                    </a:lnTo>
                    <a:lnTo>
                      <a:pt x="2" y="8"/>
                    </a:lnTo>
                    <a:lnTo>
                      <a:pt x="1" y="12"/>
                    </a:lnTo>
                    <a:lnTo>
                      <a:pt x="0" y="15"/>
                    </a:lnTo>
                  </a:path>
                </a:pathLst>
              </a:custGeom>
              <a:noFill/>
              <a:ln w="19050" cmpd="sng">
                <a:solidFill>
                  <a:schemeClr val="tx1"/>
                </a:solidFill>
                <a:prstDash val="solid"/>
                <a:round/>
                <a:headEnd/>
                <a:tailEnd/>
              </a:ln>
            </p:spPr>
            <p:txBody>
              <a:bodyPr/>
              <a:lstStyle/>
              <a:p>
                <a:endParaRPr lang="el-GR"/>
              </a:p>
            </p:txBody>
          </p:sp>
          <p:sp>
            <p:nvSpPr>
              <p:cNvPr id="101391" name="Freeform 15"/>
              <p:cNvSpPr>
                <a:spLocks/>
              </p:cNvSpPr>
              <p:nvPr/>
            </p:nvSpPr>
            <p:spPr bwMode="auto">
              <a:xfrm>
                <a:off x="1324" y="2260"/>
                <a:ext cx="145" cy="44"/>
              </a:xfrm>
              <a:custGeom>
                <a:avLst/>
                <a:gdLst/>
                <a:ahLst/>
                <a:cxnLst>
                  <a:cxn ang="0">
                    <a:pos x="0" y="2"/>
                  </a:cxn>
                  <a:cxn ang="0">
                    <a:pos x="5" y="0"/>
                  </a:cxn>
                  <a:cxn ang="0">
                    <a:pos x="12" y="0"/>
                  </a:cxn>
                  <a:cxn ang="0">
                    <a:pos x="18" y="3"/>
                  </a:cxn>
                  <a:cxn ang="0">
                    <a:pos x="23" y="7"/>
                  </a:cxn>
                </a:cxnLst>
                <a:rect l="0" t="0" r="r" b="b"/>
                <a:pathLst>
                  <a:path w="23" h="7">
                    <a:moveTo>
                      <a:pt x="0" y="2"/>
                    </a:moveTo>
                    <a:lnTo>
                      <a:pt x="5" y="0"/>
                    </a:lnTo>
                    <a:lnTo>
                      <a:pt x="12" y="0"/>
                    </a:lnTo>
                    <a:lnTo>
                      <a:pt x="18" y="3"/>
                    </a:lnTo>
                    <a:lnTo>
                      <a:pt x="23" y="7"/>
                    </a:lnTo>
                  </a:path>
                </a:pathLst>
              </a:custGeom>
              <a:noFill/>
              <a:ln w="19050" cmpd="sng">
                <a:solidFill>
                  <a:schemeClr val="tx1"/>
                </a:solidFill>
                <a:prstDash val="solid"/>
                <a:round/>
                <a:headEnd/>
                <a:tailEnd/>
              </a:ln>
            </p:spPr>
            <p:txBody>
              <a:bodyPr/>
              <a:lstStyle/>
              <a:p>
                <a:endParaRPr lang="el-GR"/>
              </a:p>
            </p:txBody>
          </p:sp>
        </p:grpSp>
        <p:grpSp>
          <p:nvGrpSpPr>
            <p:cNvPr id="4" name="Group 16"/>
            <p:cNvGrpSpPr>
              <a:grpSpLocks/>
            </p:cNvGrpSpPr>
            <p:nvPr/>
          </p:nvGrpSpPr>
          <p:grpSpPr bwMode="auto">
            <a:xfrm rot="21035369" flipH="1">
              <a:off x="5664557" y="3245528"/>
              <a:ext cx="561975" cy="554038"/>
              <a:chOff x="1135" y="1996"/>
              <a:chExt cx="692" cy="710"/>
            </a:xfrm>
          </p:grpSpPr>
          <p:sp>
            <p:nvSpPr>
              <p:cNvPr id="101393" name="Freeform 17"/>
              <p:cNvSpPr>
                <a:spLocks/>
              </p:cNvSpPr>
              <p:nvPr/>
            </p:nvSpPr>
            <p:spPr bwMode="auto">
              <a:xfrm>
                <a:off x="1135" y="1996"/>
                <a:ext cx="692" cy="710"/>
              </a:xfrm>
              <a:custGeom>
                <a:avLst/>
                <a:gdLst/>
                <a:ahLst/>
                <a:cxnLst>
                  <a:cxn ang="0">
                    <a:pos x="12" y="86"/>
                  </a:cxn>
                  <a:cxn ang="0">
                    <a:pos x="10" y="78"/>
                  </a:cxn>
                  <a:cxn ang="0">
                    <a:pos x="8" y="69"/>
                  </a:cxn>
                  <a:cxn ang="0">
                    <a:pos x="7" y="61"/>
                  </a:cxn>
                  <a:cxn ang="0">
                    <a:pos x="3" y="53"/>
                  </a:cxn>
                  <a:cxn ang="0">
                    <a:pos x="1" y="44"/>
                  </a:cxn>
                  <a:cxn ang="0">
                    <a:pos x="0" y="36"/>
                  </a:cxn>
                  <a:cxn ang="0">
                    <a:pos x="1" y="27"/>
                  </a:cxn>
                  <a:cxn ang="0">
                    <a:pos x="2" y="20"/>
                  </a:cxn>
                  <a:cxn ang="0">
                    <a:pos x="10" y="12"/>
                  </a:cxn>
                  <a:cxn ang="0">
                    <a:pos x="20" y="5"/>
                  </a:cxn>
                  <a:cxn ang="0">
                    <a:pos x="30" y="1"/>
                  </a:cxn>
                  <a:cxn ang="0">
                    <a:pos x="37" y="0"/>
                  </a:cxn>
                  <a:cxn ang="0">
                    <a:pos x="46" y="0"/>
                  </a:cxn>
                  <a:cxn ang="0">
                    <a:pos x="57" y="2"/>
                  </a:cxn>
                  <a:cxn ang="0">
                    <a:pos x="68" y="5"/>
                  </a:cxn>
                  <a:cxn ang="0">
                    <a:pos x="81" y="12"/>
                  </a:cxn>
                  <a:cxn ang="0">
                    <a:pos x="93" y="21"/>
                  </a:cxn>
                  <a:cxn ang="0">
                    <a:pos x="102" y="30"/>
                  </a:cxn>
                  <a:cxn ang="0">
                    <a:pos x="108" y="38"/>
                  </a:cxn>
                  <a:cxn ang="0">
                    <a:pos x="110" y="44"/>
                  </a:cxn>
                  <a:cxn ang="0">
                    <a:pos x="109" y="52"/>
                  </a:cxn>
                  <a:cxn ang="0">
                    <a:pos x="108" y="61"/>
                  </a:cxn>
                  <a:cxn ang="0">
                    <a:pos x="106" y="70"/>
                  </a:cxn>
                  <a:cxn ang="0">
                    <a:pos x="106" y="76"/>
                  </a:cxn>
                  <a:cxn ang="0">
                    <a:pos x="106" y="84"/>
                  </a:cxn>
                  <a:cxn ang="0">
                    <a:pos x="105" y="93"/>
                  </a:cxn>
                  <a:cxn ang="0">
                    <a:pos x="102" y="102"/>
                  </a:cxn>
                  <a:cxn ang="0">
                    <a:pos x="97" y="109"/>
                  </a:cxn>
                  <a:cxn ang="0">
                    <a:pos x="90" y="113"/>
                  </a:cxn>
                  <a:cxn ang="0">
                    <a:pos x="81" y="113"/>
                  </a:cxn>
                  <a:cxn ang="0">
                    <a:pos x="70" y="111"/>
                  </a:cxn>
                  <a:cxn ang="0">
                    <a:pos x="58" y="107"/>
                  </a:cxn>
                  <a:cxn ang="0">
                    <a:pos x="49" y="105"/>
                  </a:cxn>
                  <a:cxn ang="0">
                    <a:pos x="41" y="104"/>
                  </a:cxn>
                  <a:cxn ang="0">
                    <a:pos x="33" y="103"/>
                  </a:cxn>
                  <a:cxn ang="0">
                    <a:pos x="20" y="98"/>
                  </a:cxn>
                  <a:cxn ang="0">
                    <a:pos x="15" y="92"/>
                  </a:cxn>
                </a:cxnLst>
                <a:rect l="0" t="0" r="r" b="b"/>
                <a:pathLst>
                  <a:path w="110" h="113">
                    <a:moveTo>
                      <a:pt x="15" y="90"/>
                    </a:moveTo>
                    <a:lnTo>
                      <a:pt x="12" y="86"/>
                    </a:lnTo>
                    <a:lnTo>
                      <a:pt x="11" y="82"/>
                    </a:lnTo>
                    <a:lnTo>
                      <a:pt x="10" y="78"/>
                    </a:lnTo>
                    <a:lnTo>
                      <a:pt x="9" y="73"/>
                    </a:lnTo>
                    <a:lnTo>
                      <a:pt x="8" y="69"/>
                    </a:lnTo>
                    <a:lnTo>
                      <a:pt x="8" y="65"/>
                    </a:lnTo>
                    <a:lnTo>
                      <a:pt x="7" y="61"/>
                    </a:lnTo>
                    <a:lnTo>
                      <a:pt x="5" y="57"/>
                    </a:lnTo>
                    <a:lnTo>
                      <a:pt x="3" y="53"/>
                    </a:lnTo>
                    <a:lnTo>
                      <a:pt x="2" y="48"/>
                    </a:lnTo>
                    <a:lnTo>
                      <a:pt x="1" y="44"/>
                    </a:lnTo>
                    <a:lnTo>
                      <a:pt x="0" y="40"/>
                    </a:lnTo>
                    <a:lnTo>
                      <a:pt x="0" y="36"/>
                    </a:lnTo>
                    <a:lnTo>
                      <a:pt x="0" y="31"/>
                    </a:lnTo>
                    <a:lnTo>
                      <a:pt x="1" y="27"/>
                    </a:lnTo>
                    <a:lnTo>
                      <a:pt x="1" y="23"/>
                    </a:lnTo>
                    <a:lnTo>
                      <a:pt x="2" y="20"/>
                    </a:lnTo>
                    <a:lnTo>
                      <a:pt x="5" y="16"/>
                    </a:lnTo>
                    <a:lnTo>
                      <a:pt x="10" y="12"/>
                    </a:lnTo>
                    <a:lnTo>
                      <a:pt x="14" y="8"/>
                    </a:lnTo>
                    <a:lnTo>
                      <a:pt x="20" y="5"/>
                    </a:lnTo>
                    <a:lnTo>
                      <a:pt x="25" y="3"/>
                    </a:lnTo>
                    <a:lnTo>
                      <a:pt x="30" y="1"/>
                    </a:lnTo>
                    <a:lnTo>
                      <a:pt x="34" y="0"/>
                    </a:lnTo>
                    <a:lnTo>
                      <a:pt x="37" y="0"/>
                    </a:lnTo>
                    <a:lnTo>
                      <a:pt x="41" y="0"/>
                    </a:lnTo>
                    <a:lnTo>
                      <a:pt x="46" y="0"/>
                    </a:lnTo>
                    <a:lnTo>
                      <a:pt x="51" y="1"/>
                    </a:lnTo>
                    <a:lnTo>
                      <a:pt x="57" y="2"/>
                    </a:lnTo>
                    <a:lnTo>
                      <a:pt x="62" y="3"/>
                    </a:lnTo>
                    <a:lnTo>
                      <a:pt x="68" y="5"/>
                    </a:lnTo>
                    <a:lnTo>
                      <a:pt x="75" y="8"/>
                    </a:lnTo>
                    <a:lnTo>
                      <a:pt x="81" y="12"/>
                    </a:lnTo>
                    <a:lnTo>
                      <a:pt x="87" y="16"/>
                    </a:lnTo>
                    <a:lnTo>
                      <a:pt x="93" y="21"/>
                    </a:lnTo>
                    <a:lnTo>
                      <a:pt x="98" y="26"/>
                    </a:lnTo>
                    <a:lnTo>
                      <a:pt x="102" y="30"/>
                    </a:lnTo>
                    <a:lnTo>
                      <a:pt x="106" y="35"/>
                    </a:lnTo>
                    <a:lnTo>
                      <a:pt x="108" y="38"/>
                    </a:lnTo>
                    <a:lnTo>
                      <a:pt x="109" y="41"/>
                    </a:lnTo>
                    <a:lnTo>
                      <a:pt x="110" y="44"/>
                    </a:lnTo>
                    <a:lnTo>
                      <a:pt x="109" y="48"/>
                    </a:lnTo>
                    <a:lnTo>
                      <a:pt x="109" y="52"/>
                    </a:lnTo>
                    <a:lnTo>
                      <a:pt x="108" y="57"/>
                    </a:lnTo>
                    <a:lnTo>
                      <a:pt x="108" y="61"/>
                    </a:lnTo>
                    <a:lnTo>
                      <a:pt x="107" y="66"/>
                    </a:lnTo>
                    <a:lnTo>
                      <a:pt x="106" y="70"/>
                    </a:lnTo>
                    <a:lnTo>
                      <a:pt x="106" y="73"/>
                    </a:lnTo>
                    <a:lnTo>
                      <a:pt x="106" y="76"/>
                    </a:lnTo>
                    <a:lnTo>
                      <a:pt x="106" y="80"/>
                    </a:lnTo>
                    <a:lnTo>
                      <a:pt x="106" y="84"/>
                    </a:lnTo>
                    <a:lnTo>
                      <a:pt x="106" y="88"/>
                    </a:lnTo>
                    <a:lnTo>
                      <a:pt x="105" y="93"/>
                    </a:lnTo>
                    <a:lnTo>
                      <a:pt x="104" y="97"/>
                    </a:lnTo>
                    <a:lnTo>
                      <a:pt x="102" y="102"/>
                    </a:lnTo>
                    <a:lnTo>
                      <a:pt x="100" y="106"/>
                    </a:lnTo>
                    <a:lnTo>
                      <a:pt x="97" y="109"/>
                    </a:lnTo>
                    <a:lnTo>
                      <a:pt x="93" y="111"/>
                    </a:lnTo>
                    <a:lnTo>
                      <a:pt x="90" y="113"/>
                    </a:lnTo>
                    <a:lnTo>
                      <a:pt x="86" y="113"/>
                    </a:lnTo>
                    <a:lnTo>
                      <a:pt x="81" y="113"/>
                    </a:lnTo>
                    <a:lnTo>
                      <a:pt x="76" y="112"/>
                    </a:lnTo>
                    <a:lnTo>
                      <a:pt x="70" y="111"/>
                    </a:lnTo>
                    <a:lnTo>
                      <a:pt x="64" y="109"/>
                    </a:lnTo>
                    <a:lnTo>
                      <a:pt x="58" y="107"/>
                    </a:lnTo>
                    <a:lnTo>
                      <a:pt x="53" y="106"/>
                    </a:lnTo>
                    <a:lnTo>
                      <a:pt x="49" y="105"/>
                    </a:lnTo>
                    <a:lnTo>
                      <a:pt x="45" y="105"/>
                    </a:lnTo>
                    <a:lnTo>
                      <a:pt x="41" y="104"/>
                    </a:lnTo>
                    <a:lnTo>
                      <a:pt x="37" y="104"/>
                    </a:lnTo>
                    <a:lnTo>
                      <a:pt x="33" y="103"/>
                    </a:lnTo>
                    <a:lnTo>
                      <a:pt x="28" y="102"/>
                    </a:lnTo>
                    <a:lnTo>
                      <a:pt x="20" y="98"/>
                    </a:lnTo>
                    <a:lnTo>
                      <a:pt x="16" y="94"/>
                    </a:lnTo>
                    <a:lnTo>
                      <a:pt x="15" y="92"/>
                    </a:lnTo>
                    <a:lnTo>
                      <a:pt x="15" y="90"/>
                    </a:lnTo>
                    <a:close/>
                  </a:path>
                </a:pathLst>
              </a:custGeom>
              <a:noFill/>
              <a:ln w="19050" cmpd="sng">
                <a:solidFill>
                  <a:schemeClr val="tx1"/>
                </a:solidFill>
                <a:round/>
                <a:headEnd/>
                <a:tailEnd/>
              </a:ln>
            </p:spPr>
            <p:txBody>
              <a:bodyPr/>
              <a:lstStyle/>
              <a:p>
                <a:endParaRPr lang="el-GR"/>
              </a:p>
            </p:txBody>
          </p:sp>
          <p:sp>
            <p:nvSpPr>
              <p:cNvPr id="101394" name="Freeform 18"/>
              <p:cNvSpPr>
                <a:spLocks/>
              </p:cNvSpPr>
              <p:nvPr/>
            </p:nvSpPr>
            <p:spPr bwMode="auto">
              <a:xfrm>
                <a:off x="1135" y="1996"/>
                <a:ext cx="692" cy="710"/>
              </a:xfrm>
              <a:custGeom>
                <a:avLst/>
                <a:gdLst/>
                <a:ahLst/>
                <a:cxnLst>
                  <a:cxn ang="0">
                    <a:pos x="12" y="86"/>
                  </a:cxn>
                  <a:cxn ang="0">
                    <a:pos x="10" y="78"/>
                  </a:cxn>
                  <a:cxn ang="0">
                    <a:pos x="8" y="69"/>
                  </a:cxn>
                  <a:cxn ang="0">
                    <a:pos x="7" y="61"/>
                  </a:cxn>
                  <a:cxn ang="0">
                    <a:pos x="3" y="53"/>
                  </a:cxn>
                  <a:cxn ang="0">
                    <a:pos x="1" y="44"/>
                  </a:cxn>
                  <a:cxn ang="0">
                    <a:pos x="0" y="36"/>
                  </a:cxn>
                  <a:cxn ang="0">
                    <a:pos x="1" y="27"/>
                  </a:cxn>
                  <a:cxn ang="0">
                    <a:pos x="2" y="20"/>
                  </a:cxn>
                  <a:cxn ang="0">
                    <a:pos x="10" y="12"/>
                  </a:cxn>
                  <a:cxn ang="0">
                    <a:pos x="20" y="5"/>
                  </a:cxn>
                  <a:cxn ang="0">
                    <a:pos x="30" y="1"/>
                  </a:cxn>
                  <a:cxn ang="0">
                    <a:pos x="37" y="0"/>
                  </a:cxn>
                  <a:cxn ang="0">
                    <a:pos x="46" y="0"/>
                  </a:cxn>
                  <a:cxn ang="0">
                    <a:pos x="57" y="2"/>
                  </a:cxn>
                  <a:cxn ang="0">
                    <a:pos x="68" y="5"/>
                  </a:cxn>
                  <a:cxn ang="0">
                    <a:pos x="81" y="12"/>
                  </a:cxn>
                  <a:cxn ang="0">
                    <a:pos x="93" y="21"/>
                  </a:cxn>
                  <a:cxn ang="0">
                    <a:pos x="102" y="30"/>
                  </a:cxn>
                  <a:cxn ang="0">
                    <a:pos x="108" y="38"/>
                  </a:cxn>
                  <a:cxn ang="0">
                    <a:pos x="110" y="44"/>
                  </a:cxn>
                  <a:cxn ang="0">
                    <a:pos x="109" y="52"/>
                  </a:cxn>
                  <a:cxn ang="0">
                    <a:pos x="108" y="61"/>
                  </a:cxn>
                  <a:cxn ang="0">
                    <a:pos x="106" y="70"/>
                  </a:cxn>
                  <a:cxn ang="0">
                    <a:pos x="106" y="76"/>
                  </a:cxn>
                  <a:cxn ang="0">
                    <a:pos x="106" y="84"/>
                  </a:cxn>
                  <a:cxn ang="0">
                    <a:pos x="105" y="93"/>
                  </a:cxn>
                  <a:cxn ang="0">
                    <a:pos x="102" y="102"/>
                  </a:cxn>
                  <a:cxn ang="0">
                    <a:pos x="97" y="109"/>
                  </a:cxn>
                  <a:cxn ang="0">
                    <a:pos x="90" y="113"/>
                  </a:cxn>
                  <a:cxn ang="0">
                    <a:pos x="81" y="113"/>
                  </a:cxn>
                  <a:cxn ang="0">
                    <a:pos x="70" y="111"/>
                  </a:cxn>
                  <a:cxn ang="0">
                    <a:pos x="58" y="107"/>
                  </a:cxn>
                  <a:cxn ang="0">
                    <a:pos x="49" y="105"/>
                  </a:cxn>
                  <a:cxn ang="0">
                    <a:pos x="41" y="104"/>
                  </a:cxn>
                  <a:cxn ang="0">
                    <a:pos x="33" y="103"/>
                  </a:cxn>
                  <a:cxn ang="0">
                    <a:pos x="20" y="98"/>
                  </a:cxn>
                  <a:cxn ang="0">
                    <a:pos x="15" y="92"/>
                  </a:cxn>
                </a:cxnLst>
                <a:rect l="0" t="0" r="r" b="b"/>
                <a:pathLst>
                  <a:path w="110" h="113">
                    <a:moveTo>
                      <a:pt x="15" y="90"/>
                    </a:moveTo>
                    <a:lnTo>
                      <a:pt x="12" y="86"/>
                    </a:lnTo>
                    <a:lnTo>
                      <a:pt x="11" y="82"/>
                    </a:lnTo>
                    <a:lnTo>
                      <a:pt x="10" y="78"/>
                    </a:lnTo>
                    <a:lnTo>
                      <a:pt x="9" y="73"/>
                    </a:lnTo>
                    <a:lnTo>
                      <a:pt x="8" y="69"/>
                    </a:lnTo>
                    <a:lnTo>
                      <a:pt x="8" y="65"/>
                    </a:lnTo>
                    <a:lnTo>
                      <a:pt x="7" y="61"/>
                    </a:lnTo>
                    <a:lnTo>
                      <a:pt x="5" y="57"/>
                    </a:lnTo>
                    <a:lnTo>
                      <a:pt x="3" y="53"/>
                    </a:lnTo>
                    <a:lnTo>
                      <a:pt x="2" y="48"/>
                    </a:lnTo>
                    <a:lnTo>
                      <a:pt x="1" y="44"/>
                    </a:lnTo>
                    <a:lnTo>
                      <a:pt x="0" y="40"/>
                    </a:lnTo>
                    <a:lnTo>
                      <a:pt x="0" y="36"/>
                    </a:lnTo>
                    <a:lnTo>
                      <a:pt x="0" y="31"/>
                    </a:lnTo>
                    <a:lnTo>
                      <a:pt x="1" y="27"/>
                    </a:lnTo>
                    <a:lnTo>
                      <a:pt x="1" y="23"/>
                    </a:lnTo>
                    <a:lnTo>
                      <a:pt x="2" y="20"/>
                    </a:lnTo>
                    <a:lnTo>
                      <a:pt x="5" y="16"/>
                    </a:lnTo>
                    <a:lnTo>
                      <a:pt x="10" y="12"/>
                    </a:lnTo>
                    <a:lnTo>
                      <a:pt x="14" y="8"/>
                    </a:lnTo>
                    <a:lnTo>
                      <a:pt x="20" y="5"/>
                    </a:lnTo>
                    <a:lnTo>
                      <a:pt x="25" y="3"/>
                    </a:lnTo>
                    <a:lnTo>
                      <a:pt x="30" y="1"/>
                    </a:lnTo>
                    <a:lnTo>
                      <a:pt x="34" y="0"/>
                    </a:lnTo>
                    <a:lnTo>
                      <a:pt x="37" y="0"/>
                    </a:lnTo>
                    <a:lnTo>
                      <a:pt x="41" y="0"/>
                    </a:lnTo>
                    <a:lnTo>
                      <a:pt x="46" y="0"/>
                    </a:lnTo>
                    <a:lnTo>
                      <a:pt x="51" y="1"/>
                    </a:lnTo>
                    <a:lnTo>
                      <a:pt x="57" y="2"/>
                    </a:lnTo>
                    <a:lnTo>
                      <a:pt x="62" y="3"/>
                    </a:lnTo>
                    <a:lnTo>
                      <a:pt x="68" y="5"/>
                    </a:lnTo>
                    <a:lnTo>
                      <a:pt x="75" y="8"/>
                    </a:lnTo>
                    <a:lnTo>
                      <a:pt x="81" y="12"/>
                    </a:lnTo>
                    <a:lnTo>
                      <a:pt x="87" y="16"/>
                    </a:lnTo>
                    <a:lnTo>
                      <a:pt x="93" y="21"/>
                    </a:lnTo>
                    <a:lnTo>
                      <a:pt x="98" y="26"/>
                    </a:lnTo>
                    <a:lnTo>
                      <a:pt x="102" y="30"/>
                    </a:lnTo>
                    <a:lnTo>
                      <a:pt x="106" y="35"/>
                    </a:lnTo>
                    <a:lnTo>
                      <a:pt x="108" y="38"/>
                    </a:lnTo>
                    <a:lnTo>
                      <a:pt x="109" y="41"/>
                    </a:lnTo>
                    <a:lnTo>
                      <a:pt x="110" y="44"/>
                    </a:lnTo>
                    <a:lnTo>
                      <a:pt x="109" y="48"/>
                    </a:lnTo>
                    <a:lnTo>
                      <a:pt x="109" y="52"/>
                    </a:lnTo>
                    <a:lnTo>
                      <a:pt x="108" y="57"/>
                    </a:lnTo>
                    <a:lnTo>
                      <a:pt x="108" y="61"/>
                    </a:lnTo>
                    <a:lnTo>
                      <a:pt x="107" y="66"/>
                    </a:lnTo>
                    <a:lnTo>
                      <a:pt x="106" y="70"/>
                    </a:lnTo>
                    <a:lnTo>
                      <a:pt x="106" y="73"/>
                    </a:lnTo>
                    <a:lnTo>
                      <a:pt x="106" y="76"/>
                    </a:lnTo>
                    <a:lnTo>
                      <a:pt x="106" y="80"/>
                    </a:lnTo>
                    <a:lnTo>
                      <a:pt x="106" y="84"/>
                    </a:lnTo>
                    <a:lnTo>
                      <a:pt x="106" y="88"/>
                    </a:lnTo>
                    <a:lnTo>
                      <a:pt x="105" y="93"/>
                    </a:lnTo>
                    <a:lnTo>
                      <a:pt x="104" y="97"/>
                    </a:lnTo>
                    <a:lnTo>
                      <a:pt x="102" y="102"/>
                    </a:lnTo>
                    <a:lnTo>
                      <a:pt x="100" y="106"/>
                    </a:lnTo>
                    <a:lnTo>
                      <a:pt x="97" y="109"/>
                    </a:lnTo>
                    <a:lnTo>
                      <a:pt x="93" y="111"/>
                    </a:lnTo>
                    <a:lnTo>
                      <a:pt x="90" y="113"/>
                    </a:lnTo>
                    <a:lnTo>
                      <a:pt x="86" y="113"/>
                    </a:lnTo>
                    <a:lnTo>
                      <a:pt x="81" y="113"/>
                    </a:lnTo>
                    <a:lnTo>
                      <a:pt x="76" y="112"/>
                    </a:lnTo>
                    <a:lnTo>
                      <a:pt x="70" y="111"/>
                    </a:lnTo>
                    <a:lnTo>
                      <a:pt x="64" y="109"/>
                    </a:lnTo>
                    <a:lnTo>
                      <a:pt x="58" y="107"/>
                    </a:lnTo>
                    <a:lnTo>
                      <a:pt x="53" y="106"/>
                    </a:lnTo>
                    <a:lnTo>
                      <a:pt x="49" y="105"/>
                    </a:lnTo>
                    <a:lnTo>
                      <a:pt x="45" y="105"/>
                    </a:lnTo>
                    <a:lnTo>
                      <a:pt x="41" y="104"/>
                    </a:lnTo>
                    <a:lnTo>
                      <a:pt x="37" y="104"/>
                    </a:lnTo>
                    <a:lnTo>
                      <a:pt x="33" y="103"/>
                    </a:lnTo>
                    <a:lnTo>
                      <a:pt x="28" y="102"/>
                    </a:lnTo>
                    <a:lnTo>
                      <a:pt x="20" y="98"/>
                    </a:lnTo>
                    <a:lnTo>
                      <a:pt x="16" y="94"/>
                    </a:lnTo>
                    <a:lnTo>
                      <a:pt x="15" y="92"/>
                    </a:lnTo>
                    <a:lnTo>
                      <a:pt x="15" y="90"/>
                    </a:lnTo>
                  </a:path>
                </a:pathLst>
              </a:custGeom>
              <a:noFill/>
              <a:ln w="19050" cmpd="sng">
                <a:solidFill>
                  <a:schemeClr val="tx1"/>
                </a:solidFill>
                <a:prstDash val="solid"/>
                <a:round/>
                <a:headEnd/>
                <a:tailEnd/>
              </a:ln>
            </p:spPr>
            <p:txBody>
              <a:bodyPr/>
              <a:lstStyle/>
              <a:p>
                <a:endParaRPr lang="el-GR"/>
              </a:p>
            </p:txBody>
          </p:sp>
          <p:sp>
            <p:nvSpPr>
              <p:cNvPr id="101395" name="Freeform 19"/>
              <p:cNvSpPr>
                <a:spLocks/>
              </p:cNvSpPr>
              <p:nvPr/>
            </p:nvSpPr>
            <p:spPr bwMode="auto">
              <a:xfrm>
                <a:off x="1500" y="2486"/>
                <a:ext cx="207" cy="88"/>
              </a:xfrm>
              <a:custGeom>
                <a:avLst/>
                <a:gdLst/>
                <a:ahLst/>
                <a:cxnLst>
                  <a:cxn ang="0">
                    <a:pos x="0" y="14"/>
                  </a:cxn>
                  <a:cxn ang="0">
                    <a:pos x="1" y="11"/>
                  </a:cxn>
                  <a:cxn ang="0">
                    <a:pos x="3" y="8"/>
                  </a:cxn>
                  <a:cxn ang="0">
                    <a:pos x="6" y="5"/>
                  </a:cxn>
                  <a:cxn ang="0">
                    <a:pos x="9" y="2"/>
                  </a:cxn>
                  <a:cxn ang="0">
                    <a:pos x="14" y="0"/>
                  </a:cxn>
                  <a:cxn ang="0">
                    <a:pos x="19" y="0"/>
                  </a:cxn>
                  <a:cxn ang="0">
                    <a:pos x="26" y="2"/>
                  </a:cxn>
                  <a:cxn ang="0">
                    <a:pos x="33" y="7"/>
                  </a:cxn>
                </a:cxnLst>
                <a:rect l="0" t="0" r="r" b="b"/>
                <a:pathLst>
                  <a:path w="33" h="14">
                    <a:moveTo>
                      <a:pt x="0" y="14"/>
                    </a:moveTo>
                    <a:lnTo>
                      <a:pt x="1" y="11"/>
                    </a:lnTo>
                    <a:lnTo>
                      <a:pt x="3" y="8"/>
                    </a:lnTo>
                    <a:lnTo>
                      <a:pt x="6" y="5"/>
                    </a:lnTo>
                    <a:lnTo>
                      <a:pt x="9" y="2"/>
                    </a:lnTo>
                    <a:lnTo>
                      <a:pt x="14" y="0"/>
                    </a:lnTo>
                    <a:lnTo>
                      <a:pt x="19" y="0"/>
                    </a:lnTo>
                    <a:lnTo>
                      <a:pt x="26" y="2"/>
                    </a:lnTo>
                    <a:lnTo>
                      <a:pt x="33" y="7"/>
                    </a:lnTo>
                  </a:path>
                </a:pathLst>
              </a:custGeom>
              <a:noFill/>
              <a:ln w="19050" cmpd="sng">
                <a:solidFill>
                  <a:schemeClr val="tx1"/>
                </a:solidFill>
                <a:prstDash val="solid"/>
                <a:round/>
                <a:headEnd/>
                <a:tailEnd/>
              </a:ln>
            </p:spPr>
            <p:txBody>
              <a:bodyPr/>
              <a:lstStyle/>
              <a:p>
                <a:endParaRPr lang="el-GR"/>
              </a:p>
            </p:txBody>
          </p:sp>
          <p:sp>
            <p:nvSpPr>
              <p:cNvPr id="101396" name="Freeform 20"/>
              <p:cNvSpPr>
                <a:spLocks/>
              </p:cNvSpPr>
              <p:nvPr/>
            </p:nvSpPr>
            <p:spPr bwMode="auto">
              <a:xfrm>
                <a:off x="1374" y="2505"/>
                <a:ext cx="132" cy="44"/>
              </a:xfrm>
              <a:custGeom>
                <a:avLst/>
                <a:gdLst/>
                <a:ahLst/>
                <a:cxnLst>
                  <a:cxn ang="0">
                    <a:pos x="21" y="7"/>
                  </a:cxn>
                  <a:cxn ang="0">
                    <a:pos x="18" y="2"/>
                  </a:cxn>
                  <a:cxn ang="0">
                    <a:pos x="12" y="0"/>
                  </a:cxn>
                  <a:cxn ang="0">
                    <a:pos x="5" y="0"/>
                  </a:cxn>
                  <a:cxn ang="0">
                    <a:pos x="0" y="2"/>
                  </a:cxn>
                </a:cxnLst>
                <a:rect l="0" t="0" r="r" b="b"/>
                <a:pathLst>
                  <a:path w="21" h="7">
                    <a:moveTo>
                      <a:pt x="21" y="7"/>
                    </a:moveTo>
                    <a:lnTo>
                      <a:pt x="18" y="2"/>
                    </a:lnTo>
                    <a:lnTo>
                      <a:pt x="12" y="0"/>
                    </a:lnTo>
                    <a:lnTo>
                      <a:pt x="5" y="0"/>
                    </a:lnTo>
                    <a:lnTo>
                      <a:pt x="0" y="2"/>
                    </a:lnTo>
                  </a:path>
                </a:pathLst>
              </a:custGeom>
              <a:noFill/>
              <a:ln w="19050" cmpd="sng">
                <a:solidFill>
                  <a:schemeClr val="tx1"/>
                </a:solidFill>
                <a:prstDash val="solid"/>
                <a:round/>
                <a:headEnd/>
                <a:tailEnd/>
              </a:ln>
            </p:spPr>
            <p:txBody>
              <a:bodyPr/>
              <a:lstStyle/>
              <a:p>
                <a:endParaRPr lang="el-GR"/>
              </a:p>
            </p:txBody>
          </p:sp>
          <p:sp>
            <p:nvSpPr>
              <p:cNvPr id="101397" name="Freeform 21"/>
              <p:cNvSpPr>
                <a:spLocks/>
              </p:cNvSpPr>
              <p:nvPr/>
            </p:nvSpPr>
            <p:spPr bwMode="auto">
              <a:xfrm>
                <a:off x="1475" y="2147"/>
                <a:ext cx="94" cy="371"/>
              </a:xfrm>
              <a:custGeom>
                <a:avLst/>
                <a:gdLst/>
                <a:ahLst/>
                <a:cxnLst>
                  <a:cxn ang="0">
                    <a:pos x="9" y="59"/>
                  </a:cxn>
                  <a:cxn ang="0">
                    <a:pos x="8" y="56"/>
                  </a:cxn>
                  <a:cxn ang="0">
                    <a:pos x="6" y="54"/>
                  </a:cxn>
                  <a:cxn ang="0">
                    <a:pos x="4" y="51"/>
                  </a:cxn>
                  <a:cxn ang="0">
                    <a:pos x="3" y="47"/>
                  </a:cxn>
                  <a:cxn ang="0">
                    <a:pos x="1" y="43"/>
                  </a:cxn>
                  <a:cxn ang="0">
                    <a:pos x="0" y="38"/>
                  </a:cxn>
                  <a:cxn ang="0">
                    <a:pos x="0" y="33"/>
                  </a:cxn>
                  <a:cxn ang="0">
                    <a:pos x="0" y="27"/>
                  </a:cxn>
                  <a:cxn ang="0">
                    <a:pos x="0" y="16"/>
                  </a:cxn>
                  <a:cxn ang="0">
                    <a:pos x="3" y="8"/>
                  </a:cxn>
                  <a:cxn ang="0">
                    <a:pos x="7" y="2"/>
                  </a:cxn>
                  <a:cxn ang="0">
                    <a:pos x="15" y="0"/>
                  </a:cxn>
                </a:cxnLst>
                <a:rect l="0" t="0" r="r" b="b"/>
                <a:pathLst>
                  <a:path w="15" h="59">
                    <a:moveTo>
                      <a:pt x="9" y="59"/>
                    </a:moveTo>
                    <a:lnTo>
                      <a:pt x="8" y="56"/>
                    </a:lnTo>
                    <a:lnTo>
                      <a:pt x="6" y="54"/>
                    </a:lnTo>
                    <a:lnTo>
                      <a:pt x="4" y="51"/>
                    </a:lnTo>
                    <a:lnTo>
                      <a:pt x="3" y="47"/>
                    </a:lnTo>
                    <a:lnTo>
                      <a:pt x="1" y="43"/>
                    </a:lnTo>
                    <a:lnTo>
                      <a:pt x="0" y="38"/>
                    </a:lnTo>
                    <a:lnTo>
                      <a:pt x="0" y="33"/>
                    </a:lnTo>
                    <a:lnTo>
                      <a:pt x="0" y="27"/>
                    </a:lnTo>
                    <a:lnTo>
                      <a:pt x="0" y="16"/>
                    </a:lnTo>
                    <a:lnTo>
                      <a:pt x="3" y="8"/>
                    </a:lnTo>
                    <a:lnTo>
                      <a:pt x="7" y="2"/>
                    </a:lnTo>
                    <a:lnTo>
                      <a:pt x="15" y="0"/>
                    </a:lnTo>
                  </a:path>
                </a:pathLst>
              </a:custGeom>
              <a:noFill/>
              <a:ln w="19050" cmpd="sng">
                <a:solidFill>
                  <a:schemeClr val="tx1"/>
                </a:solidFill>
                <a:prstDash val="solid"/>
                <a:round/>
                <a:headEnd/>
                <a:tailEnd/>
              </a:ln>
            </p:spPr>
            <p:txBody>
              <a:bodyPr/>
              <a:lstStyle/>
              <a:p>
                <a:endParaRPr lang="el-GR"/>
              </a:p>
            </p:txBody>
          </p:sp>
          <p:sp>
            <p:nvSpPr>
              <p:cNvPr id="101398" name="Freeform 22"/>
              <p:cNvSpPr>
                <a:spLocks/>
              </p:cNvSpPr>
              <p:nvPr/>
            </p:nvSpPr>
            <p:spPr bwMode="auto">
              <a:xfrm>
                <a:off x="1462" y="2084"/>
                <a:ext cx="57" cy="82"/>
              </a:xfrm>
              <a:custGeom>
                <a:avLst/>
                <a:gdLst/>
                <a:ahLst/>
                <a:cxnLst>
                  <a:cxn ang="0">
                    <a:pos x="0" y="0"/>
                  </a:cxn>
                  <a:cxn ang="0">
                    <a:pos x="3" y="2"/>
                  </a:cxn>
                  <a:cxn ang="0">
                    <a:pos x="6" y="5"/>
                  </a:cxn>
                  <a:cxn ang="0">
                    <a:pos x="8" y="9"/>
                  </a:cxn>
                  <a:cxn ang="0">
                    <a:pos x="9" y="13"/>
                  </a:cxn>
                </a:cxnLst>
                <a:rect l="0" t="0" r="r" b="b"/>
                <a:pathLst>
                  <a:path w="9" h="13">
                    <a:moveTo>
                      <a:pt x="0" y="0"/>
                    </a:moveTo>
                    <a:lnTo>
                      <a:pt x="3" y="2"/>
                    </a:lnTo>
                    <a:lnTo>
                      <a:pt x="6" y="5"/>
                    </a:lnTo>
                    <a:lnTo>
                      <a:pt x="8" y="9"/>
                    </a:lnTo>
                    <a:lnTo>
                      <a:pt x="9" y="13"/>
                    </a:lnTo>
                  </a:path>
                </a:pathLst>
              </a:custGeom>
              <a:noFill/>
              <a:ln w="19050" cmpd="sng">
                <a:solidFill>
                  <a:schemeClr val="tx1"/>
                </a:solidFill>
                <a:prstDash val="solid"/>
                <a:round/>
                <a:headEnd/>
                <a:tailEnd/>
              </a:ln>
            </p:spPr>
            <p:txBody>
              <a:bodyPr/>
              <a:lstStyle/>
              <a:p>
                <a:endParaRPr lang="el-GR"/>
              </a:p>
            </p:txBody>
          </p:sp>
          <p:sp>
            <p:nvSpPr>
              <p:cNvPr id="101399" name="Freeform 23"/>
              <p:cNvSpPr>
                <a:spLocks/>
              </p:cNvSpPr>
              <p:nvPr/>
            </p:nvSpPr>
            <p:spPr bwMode="auto">
              <a:xfrm>
                <a:off x="1519" y="2072"/>
                <a:ext cx="25" cy="94"/>
              </a:xfrm>
              <a:custGeom>
                <a:avLst/>
                <a:gdLst/>
                <a:ahLst/>
                <a:cxnLst>
                  <a:cxn ang="0">
                    <a:pos x="4" y="0"/>
                  </a:cxn>
                  <a:cxn ang="0">
                    <a:pos x="3" y="3"/>
                  </a:cxn>
                  <a:cxn ang="0">
                    <a:pos x="2" y="8"/>
                  </a:cxn>
                  <a:cxn ang="0">
                    <a:pos x="1" y="12"/>
                  </a:cxn>
                  <a:cxn ang="0">
                    <a:pos x="0" y="15"/>
                  </a:cxn>
                </a:cxnLst>
                <a:rect l="0" t="0" r="r" b="b"/>
                <a:pathLst>
                  <a:path w="4" h="15">
                    <a:moveTo>
                      <a:pt x="4" y="0"/>
                    </a:moveTo>
                    <a:lnTo>
                      <a:pt x="3" y="3"/>
                    </a:lnTo>
                    <a:lnTo>
                      <a:pt x="2" y="8"/>
                    </a:lnTo>
                    <a:lnTo>
                      <a:pt x="1" y="12"/>
                    </a:lnTo>
                    <a:lnTo>
                      <a:pt x="0" y="15"/>
                    </a:lnTo>
                  </a:path>
                </a:pathLst>
              </a:custGeom>
              <a:noFill/>
              <a:ln w="19050" cmpd="sng">
                <a:solidFill>
                  <a:schemeClr val="tx1"/>
                </a:solidFill>
                <a:prstDash val="solid"/>
                <a:round/>
                <a:headEnd/>
                <a:tailEnd/>
              </a:ln>
            </p:spPr>
            <p:txBody>
              <a:bodyPr/>
              <a:lstStyle/>
              <a:p>
                <a:endParaRPr lang="el-GR"/>
              </a:p>
            </p:txBody>
          </p:sp>
          <p:sp>
            <p:nvSpPr>
              <p:cNvPr id="101400" name="Freeform 24"/>
              <p:cNvSpPr>
                <a:spLocks/>
              </p:cNvSpPr>
              <p:nvPr/>
            </p:nvSpPr>
            <p:spPr bwMode="auto">
              <a:xfrm>
                <a:off x="1324" y="2260"/>
                <a:ext cx="145" cy="44"/>
              </a:xfrm>
              <a:custGeom>
                <a:avLst/>
                <a:gdLst/>
                <a:ahLst/>
                <a:cxnLst>
                  <a:cxn ang="0">
                    <a:pos x="0" y="2"/>
                  </a:cxn>
                  <a:cxn ang="0">
                    <a:pos x="5" y="0"/>
                  </a:cxn>
                  <a:cxn ang="0">
                    <a:pos x="12" y="0"/>
                  </a:cxn>
                  <a:cxn ang="0">
                    <a:pos x="18" y="3"/>
                  </a:cxn>
                  <a:cxn ang="0">
                    <a:pos x="23" y="7"/>
                  </a:cxn>
                </a:cxnLst>
                <a:rect l="0" t="0" r="r" b="b"/>
                <a:pathLst>
                  <a:path w="23" h="7">
                    <a:moveTo>
                      <a:pt x="0" y="2"/>
                    </a:moveTo>
                    <a:lnTo>
                      <a:pt x="5" y="0"/>
                    </a:lnTo>
                    <a:lnTo>
                      <a:pt x="12" y="0"/>
                    </a:lnTo>
                    <a:lnTo>
                      <a:pt x="18" y="3"/>
                    </a:lnTo>
                    <a:lnTo>
                      <a:pt x="23" y="7"/>
                    </a:lnTo>
                  </a:path>
                </a:pathLst>
              </a:custGeom>
              <a:noFill/>
              <a:ln w="19050" cmpd="sng">
                <a:solidFill>
                  <a:schemeClr val="tx1"/>
                </a:solidFill>
                <a:prstDash val="solid"/>
                <a:round/>
                <a:headEnd/>
                <a:tailEnd/>
              </a:ln>
            </p:spPr>
            <p:txBody>
              <a:bodyPr/>
              <a:lstStyle/>
              <a:p>
                <a:endParaRPr lang="el-GR"/>
              </a:p>
            </p:txBody>
          </p:sp>
        </p:grpSp>
        <p:grpSp>
          <p:nvGrpSpPr>
            <p:cNvPr id="5" name="Group 25"/>
            <p:cNvGrpSpPr>
              <a:grpSpLocks/>
            </p:cNvGrpSpPr>
            <p:nvPr/>
          </p:nvGrpSpPr>
          <p:grpSpPr bwMode="auto">
            <a:xfrm>
              <a:off x="3345220" y="2918503"/>
              <a:ext cx="422275" cy="373063"/>
              <a:chOff x="1318" y="1468"/>
              <a:chExt cx="622" cy="572"/>
            </a:xfrm>
          </p:grpSpPr>
          <p:sp>
            <p:nvSpPr>
              <p:cNvPr id="101402" name="Freeform 26"/>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close/>
                  </a:path>
                </a:pathLst>
              </a:custGeom>
              <a:noFill/>
              <a:ln w="19050" cmpd="sng">
                <a:solidFill>
                  <a:schemeClr val="tx1"/>
                </a:solidFill>
                <a:round/>
                <a:headEnd/>
                <a:tailEnd/>
              </a:ln>
            </p:spPr>
            <p:txBody>
              <a:bodyPr/>
              <a:lstStyle/>
              <a:p>
                <a:endParaRPr lang="el-GR"/>
              </a:p>
            </p:txBody>
          </p:sp>
          <p:sp>
            <p:nvSpPr>
              <p:cNvPr id="101403" name="Freeform 27"/>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path>
                </a:pathLst>
              </a:custGeom>
              <a:noFill/>
              <a:ln w="19050" cmpd="sng">
                <a:solidFill>
                  <a:schemeClr val="tx1"/>
                </a:solidFill>
                <a:prstDash val="solid"/>
                <a:round/>
                <a:headEnd/>
                <a:tailEnd/>
              </a:ln>
            </p:spPr>
            <p:txBody>
              <a:bodyPr/>
              <a:lstStyle/>
              <a:p>
                <a:endParaRPr lang="el-GR"/>
              </a:p>
            </p:txBody>
          </p:sp>
          <p:sp>
            <p:nvSpPr>
              <p:cNvPr id="101404" name="Freeform 28"/>
              <p:cNvSpPr>
                <a:spLocks/>
              </p:cNvSpPr>
              <p:nvPr/>
            </p:nvSpPr>
            <p:spPr bwMode="auto">
              <a:xfrm>
                <a:off x="1425" y="1594"/>
                <a:ext cx="232" cy="302"/>
              </a:xfrm>
              <a:custGeom>
                <a:avLst/>
                <a:gdLst/>
                <a:ahLst/>
                <a:cxnLst>
                  <a:cxn ang="0">
                    <a:pos x="37" y="0"/>
                  </a:cxn>
                  <a:cxn ang="0">
                    <a:pos x="37" y="6"/>
                  </a:cxn>
                  <a:cxn ang="0">
                    <a:pos x="36" y="12"/>
                  </a:cxn>
                  <a:cxn ang="0">
                    <a:pos x="35" y="18"/>
                  </a:cxn>
                  <a:cxn ang="0">
                    <a:pos x="33" y="22"/>
                  </a:cxn>
                  <a:cxn ang="0">
                    <a:pos x="31" y="26"/>
                  </a:cxn>
                  <a:cxn ang="0">
                    <a:pos x="27" y="32"/>
                  </a:cxn>
                  <a:cxn ang="0">
                    <a:pos x="23" y="38"/>
                  </a:cxn>
                  <a:cxn ang="0">
                    <a:pos x="16" y="43"/>
                  </a:cxn>
                  <a:cxn ang="0">
                    <a:pos x="11" y="46"/>
                  </a:cxn>
                  <a:cxn ang="0">
                    <a:pos x="8" y="48"/>
                  </a:cxn>
                  <a:cxn ang="0">
                    <a:pos x="5" y="48"/>
                  </a:cxn>
                  <a:cxn ang="0">
                    <a:pos x="0" y="47"/>
                  </a:cxn>
                </a:cxnLst>
                <a:rect l="0" t="0" r="r" b="b"/>
                <a:pathLst>
                  <a:path w="37" h="48">
                    <a:moveTo>
                      <a:pt x="37" y="0"/>
                    </a:moveTo>
                    <a:lnTo>
                      <a:pt x="37" y="6"/>
                    </a:lnTo>
                    <a:lnTo>
                      <a:pt x="36" y="12"/>
                    </a:lnTo>
                    <a:lnTo>
                      <a:pt x="35" y="18"/>
                    </a:lnTo>
                    <a:lnTo>
                      <a:pt x="33" y="22"/>
                    </a:lnTo>
                    <a:lnTo>
                      <a:pt x="31" y="26"/>
                    </a:lnTo>
                    <a:lnTo>
                      <a:pt x="27" y="32"/>
                    </a:lnTo>
                    <a:lnTo>
                      <a:pt x="23" y="38"/>
                    </a:lnTo>
                    <a:lnTo>
                      <a:pt x="16" y="43"/>
                    </a:lnTo>
                    <a:lnTo>
                      <a:pt x="11" y="46"/>
                    </a:lnTo>
                    <a:lnTo>
                      <a:pt x="8" y="48"/>
                    </a:lnTo>
                    <a:lnTo>
                      <a:pt x="5" y="48"/>
                    </a:lnTo>
                    <a:lnTo>
                      <a:pt x="0" y="47"/>
                    </a:lnTo>
                  </a:path>
                </a:pathLst>
              </a:custGeom>
              <a:noFill/>
              <a:ln w="19050" cmpd="sng">
                <a:solidFill>
                  <a:schemeClr val="tx1"/>
                </a:solidFill>
                <a:prstDash val="solid"/>
                <a:round/>
                <a:headEnd/>
                <a:tailEnd/>
              </a:ln>
            </p:spPr>
            <p:txBody>
              <a:bodyPr/>
              <a:lstStyle/>
              <a:p>
                <a:endParaRPr lang="el-GR"/>
              </a:p>
            </p:txBody>
          </p:sp>
          <p:sp>
            <p:nvSpPr>
              <p:cNvPr id="101405" name="Freeform 29"/>
              <p:cNvSpPr>
                <a:spLocks/>
              </p:cNvSpPr>
              <p:nvPr/>
            </p:nvSpPr>
            <p:spPr bwMode="auto">
              <a:xfrm>
                <a:off x="1569" y="1575"/>
                <a:ext cx="82" cy="126"/>
              </a:xfrm>
              <a:custGeom>
                <a:avLst/>
                <a:gdLst/>
                <a:ahLst/>
                <a:cxnLst>
                  <a:cxn ang="0">
                    <a:pos x="0" y="0"/>
                  </a:cxn>
                  <a:cxn ang="0">
                    <a:pos x="2" y="4"/>
                  </a:cxn>
                  <a:cxn ang="0">
                    <a:pos x="3" y="7"/>
                  </a:cxn>
                  <a:cxn ang="0">
                    <a:pos x="5" y="9"/>
                  </a:cxn>
                  <a:cxn ang="0">
                    <a:pos x="7" y="12"/>
                  </a:cxn>
                  <a:cxn ang="0">
                    <a:pos x="9" y="14"/>
                  </a:cxn>
                  <a:cxn ang="0">
                    <a:pos x="11" y="16"/>
                  </a:cxn>
                  <a:cxn ang="0">
                    <a:pos x="13" y="18"/>
                  </a:cxn>
                  <a:cxn ang="0">
                    <a:pos x="13" y="20"/>
                  </a:cxn>
                </a:cxnLst>
                <a:rect l="0" t="0" r="r" b="b"/>
                <a:pathLst>
                  <a:path w="13" h="20">
                    <a:moveTo>
                      <a:pt x="0" y="0"/>
                    </a:moveTo>
                    <a:lnTo>
                      <a:pt x="2" y="4"/>
                    </a:lnTo>
                    <a:lnTo>
                      <a:pt x="3" y="7"/>
                    </a:lnTo>
                    <a:lnTo>
                      <a:pt x="5" y="9"/>
                    </a:lnTo>
                    <a:lnTo>
                      <a:pt x="7" y="12"/>
                    </a:lnTo>
                    <a:lnTo>
                      <a:pt x="9" y="14"/>
                    </a:lnTo>
                    <a:lnTo>
                      <a:pt x="11" y="16"/>
                    </a:lnTo>
                    <a:lnTo>
                      <a:pt x="13" y="18"/>
                    </a:lnTo>
                    <a:lnTo>
                      <a:pt x="13" y="20"/>
                    </a:lnTo>
                  </a:path>
                </a:pathLst>
              </a:custGeom>
              <a:noFill/>
              <a:ln w="19050" cmpd="sng">
                <a:solidFill>
                  <a:schemeClr val="tx1"/>
                </a:solidFill>
                <a:prstDash val="solid"/>
                <a:round/>
                <a:headEnd/>
                <a:tailEnd/>
              </a:ln>
            </p:spPr>
            <p:txBody>
              <a:bodyPr/>
              <a:lstStyle/>
              <a:p>
                <a:endParaRPr lang="el-GR"/>
              </a:p>
            </p:txBody>
          </p:sp>
          <p:sp>
            <p:nvSpPr>
              <p:cNvPr id="101406" name="Freeform 30"/>
              <p:cNvSpPr>
                <a:spLocks/>
              </p:cNvSpPr>
              <p:nvPr/>
            </p:nvSpPr>
            <p:spPr bwMode="auto">
              <a:xfrm>
                <a:off x="1613" y="1682"/>
                <a:ext cx="101" cy="176"/>
              </a:xfrm>
              <a:custGeom>
                <a:avLst/>
                <a:gdLst/>
                <a:ahLst/>
                <a:cxnLst>
                  <a:cxn ang="0">
                    <a:pos x="16" y="0"/>
                  </a:cxn>
                  <a:cxn ang="0">
                    <a:pos x="10" y="2"/>
                  </a:cxn>
                  <a:cxn ang="0">
                    <a:pos x="3" y="6"/>
                  </a:cxn>
                  <a:cxn ang="0">
                    <a:pos x="0" y="15"/>
                  </a:cxn>
                  <a:cxn ang="0">
                    <a:pos x="6" y="28"/>
                  </a:cxn>
                </a:cxnLst>
                <a:rect l="0" t="0" r="r" b="b"/>
                <a:pathLst>
                  <a:path w="16" h="28">
                    <a:moveTo>
                      <a:pt x="16" y="0"/>
                    </a:moveTo>
                    <a:lnTo>
                      <a:pt x="10" y="2"/>
                    </a:lnTo>
                    <a:lnTo>
                      <a:pt x="3" y="6"/>
                    </a:lnTo>
                    <a:lnTo>
                      <a:pt x="0" y="15"/>
                    </a:lnTo>
                    <a:lnTo>
                      <a:pt x="6" y="28"/>
                    </a:lnTo>
                  </a:path>
                </a:pathLst>
              </a:custGeom>
              <a:noFill/>
              <a:ln w="19050" cmpd="sng">
                <a:solidFill>
                  <a:schemeClr val="tx1"/>
                </a:solidFill>
                <a:prstDash val="solid"/>
                <a:round/>
                <a:headEnd/>
                <a:tailEnd/>
              </a:ln>
            </p:spPr>
            <p:txBody>
              <a:bodyPr/>
              <a:lstStyle/>
              <a:p>
                <a:endParaRPr lang="el-GR"/>
              </a:p>
            </p:txBody>
          </p:sp>
          <p:sp>
            <p:nvSpPr>
              <p:cNvPr id="101407" name="Freeform 31"/>
              <p:cNvSpPr>
                <a:spLocks/>
              </p:cNvSpPr>
              <p:nvPr/>
            </p:nvSpPr>
            <p:spPr bwMode="auto">
              <a:xfrm>
                <a:off x="1456" y="1808"/>
                <a:ext cx="157" cy="132"/>
              </a:xfrm>
              <a:custGeom>
                <a:avLst/>
                <a:gdLst/>
                <a:ahLst/>
                <a:cxnLst>
                  <a:cxn ang="0">
                    <a:pos x="0" y="0"/>
                  </a:cxn>
                  <a:cxn ang="0">
                    <a:pos x="3" y="3"/>
                  </a:cxn>
                  <a:cxn ang="0">
                    <a:pos x="7" y="5"/>
                  </a:cxn>
                  <a:cxn ang="0">
                    <a:pos x="10" y="6"/>
                  </a:cxn>
                  <a:cxn ang="0">
                    <a:pos x="13" y="7"/>
                  </a:cxn>
                  <a:cxn ang="0">
                    <a:pos x="15" y="7"/>
                  </a:cxn>
                  <a:cxn ang="0">
                    <a:pos x="15" y="9"/>
                  </a:cxn>
                  <a:cxn ang="0">
                    <a:pos x="15" y="12"/>
                  </a:cxn>
                  <a:cxn ang="0">
                    <a:pos x="16" y="15"/>
                  </a:cxn>
                  <a:cxn ang="0">
                    <a:pos x="17" y="18"/>
                  </a:cxn>
                  <a:cxn ang="0">
                    <a:pos x="19" y="20"/>
                  </a:cxn>
                  <a:cxn ang="0">
                    <a:pos x="22" y="21"/>
                  </a:cxn>
                  <a:cxn ang="0">
                    <a:pos x="25" y="21"/>
                  </a:cxn>
                </a:cxnLst>
                <a:rect l="0" t="0" r="r" b="b"/>
                <a:pathLst>
                  <a:path w="25" h="21">
                    <a:moveTo>
                      <a:pt x="0" y="0"/>
                    </a:moveTo>
                    <a:lnTo>
                      <a:pt x="3" y="3"/>
                    </a:lnTo>
                    <a:lnTo>
                      <a:pt x="7" y="5"/>
                    </a:lnTo>
                    <a:lnTo>
                      <a:pt x="10" y="6"/>
                    </a:lnTo>
                    <a:lnTo>
                      <a:pt x="13" y="7"/>
                    </a:lnTo>
                    <a:lnTo>
                      <a:pt x="15" y="7"/>
                    </a:lnTo>
                    <a:lnTo>
                      <a:pt x="15" y="9"/>
                    </a:lnTo>
                    <a:lnTo>
                      <a:pt x="15" y="12"/>
                    </a:lnTo>
                    <a:lnTo>
                      <a:pt x="16" y="15"/>
                    </a:lnTo>
                    <a:lnTo>
                      <a:pt x="17" y="18"/>
                    </a:lnTo>
                    <a:lnTo>
                      <a:pt x="19" y="20"/>
                    </a:lnTo>
                    <a:lnTo>
                      <a:pt x="22" y="21"/>
                    </a:lnTo>
                    <a:lnTo>
                      <a:pt x="25" y="21"/>
                    </a:lnTo>
                  </a:path>
                </a:pathLst>
              </a:custGeom>
              <a:noFill/>
              <a:ln w="19050" cmpd="sng">
                <a:solidFill>
                  <a:schemeClr val="tx1"/>
                </a:solidFill>
                <a:prstDash val="solid"/>
                <a:round/>
                <a:headEnd/>
                <a:tailEnd/>
              </a:ln>
            </p:spPr>
            <p:txBody>
              <a:bodyPr/>
              <a:lstStyle/>
              <a:p>
                <a:endParaRPr lang="el-GR"/>
              </a:p>
            </p:txBody>
          </p:sp>
        </p:grpSp>
        <p:grpSp>
          <p:nvGrpSpPr>
            <p:cNvPr id="6" name="Group 32"/>
            <p:cNvGrpSpPr>
              <a:grpSpLocks/>
            </p:cNvGrpSpPr>
            <p:nvPr/>
          </p:nvGrpSpPr>
          <p:grpSpPr bwMode="auto">
            <a:xfrm flipH="1">
              <a:off x="5451832" y="2575603"/>
              <a:ext cx="420688" cy="373063"/>
              <a:chOff x="1318" y="1468"/>
              <a:chExt cx="622" cy="572"/>
            </a:xfrm>
          </p:grpSpPr>
          <p:sp>
            <p:nvSpPr>
              <p:cNvPr id="101409" name="Freeform 33"/>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close/>
                  </a:path>
                </a:pathLst>
              </a:custGeom>
              <a:noFill/>
              <a:ln w="19050" cmpd="sng">
                <a:solidFill>
                  <a:schemeClr val="tx1"/>
                </a:solidFill>
                <a:round/>
                <a:headEnd/>
                <a:tailEnd/>
              </a:ln>
            </p:spPr>
            <p:txBody>
              <a:bodyPr/>
              <a:lstStyle/>
              <a:p>
                <a:endParaRPr lang="el-GR"/>
              </a:p>
            </p:txBody>
          </p:sp>
          <p:sp>
            <p:nvSpPr>
              <p:cNvPr id="101410" name="Freeform 34"/>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path>
                </a:pathLst>
              </a:custGeom>
              <a:noFill/>
              <a:ln w="19050" cmpd="sng">
                <a:solidFill>
                  <a:schemeClr val="tx1"/>
                </a:solidFill>
                <a:prstDash val="solid"/>
                <a:round/>
                <a:headEnd/>
                <a:tailEnd/>
              </a:ln>
            </p:spPr>
            <p:txBody>
              <a:bodyPr/>
              <a:lstStyle/>
              <a:p>
                <a:endParaRPr lang="el-GR"/>
              </a:p>
            </p:txBody>
          </p:sp>
          <p:sp>
            <p:nvSpPr>
              <p:cNvPr id="101411" name="Freeform 35"/>
              <p:cNvSpPr>
                <a:spLocks/>
              </p:cNvSpPr>
              <p:nvPr/>
            </p:nvSpPr>
            <p:spPr bwMode="auto">
              <a:xfrm>
                <a:off x="1425" y="1594"/>
                <a:ext cx="232" cy="302"/>
              </a:xfrm>
              <a:custGeom>
                <a:avLst/>
                <a:gdLst/>
                <a:ahLst/>
                <a:cxnLst>
                  <a:cxn ang="0">
                    <a:pos x="37" y="0"/>
                  </a:cxn>
                  <a:cxn ang="0">
                    <a:pos x="37" y="6"/>
                  </a:cxn>
                  <a:cxn ang="0">
                    <a:pos x="36" y="12"/>
                  </a:cxn>
                  <a:cxn ang="0">
                    <a:pos x="35" y="18"/>
                  </a:cxn>
                  <a:cxn ang="0">
                    <a:pos x="33" y="22"/>
                  </a:cxn>
                  <a:cxn ang="0">
                    <a:pos x="31" y="26"/>
                  </a:cxn>
                  <a:cxn ang="0">
                    <a:pos x="27" y="32"/>
                  </a:cxn>
                  <a:cxn ang="0">
                    <a:pos x="23" y="38"/>
                  </a:cxn>
                  <a:cxn ang="0">
                    <a:pos x="16" y="43"/>
                  </a:cxn>
                  <a:cxn ang="0">
                    <a:pos x="11" y="46"/>
                  </a:cxn>
                  <a:cxn ang="0">
                    <a:pos x="8" y="48"/>
                  </a:cxn>
                  <a:cxn ang="0">
                    <a:pos x="5" y="48"/>
                  </a:cxn>
                  <a:cxn ang="0">
                    <a:pos x="0" y="47"/>
                  </a:cxn>
                </a:cxnLst>
                <a:rect l="0" t="0" r="r" b="b"/>
                <a:pathLst>
                  <a:path w="37" h="48">
                    <a:moveTo>
                      <a:pt x="37" y="0"/>
                    </a:moveTo>
                    <a:lnTo>
                      <a:pt x="37" y="6"/>
                    </a:lnTo>
                    <a:lnTo>
                      <a:pt x="36" y="12"/>
                    </a:lnTo>
                    <a:lnTo>
                      <a:pt x="35" y="18"/>
                    </a:lnTo>
                    <a:lnTo>
                      <a:pt x="33" y="22"/>
                    </a:lnTo>
                    <a:lnTo>
                      <a:pt x="31" y="26"/>
                    </a:lnTo>
                    <a:lnTo>
                      <a:pt x="27" y="32"/>
                    </a:lnTo>
                    <a:lnTo>
                      <a:pt x="23" y="38"/>
                    </a:lnTo>
                    <a:lnTo>
                      <a:pt x="16" y="43"/>
                    </a:lnTo>
                    <a:lnTo>
                      <a:pt x="11" y="46"/>
                    </a:lnTo>
                    <a:lnTo>
                      <a:pt x="8" y="48"/>
                    </a:lnTo>
                    <a:lnTo>
                      <a:pt x="5" y="48"/>
                    </a:lnTo>
                    <a:lnTo>
                      <a:pt x="0" y="47"/>
                    </a:lnTo>
                  </a:path>
                </a:pathLst>
              </a:custGeom>
              <a:noFill/>
              <a:ln w="19050" cmpd="sng">
                <a:solidFill>
                  <a:schemeClr val="tx1"/>
                </a:solidFill>
                <a:prstDash val="solid"/>
                <a:round/>
                <a:headEnd/>
                <a:tailEnd/>
              </a:ln>
            </p:spPr>
            <p:txBody>
              <a:bodyPr/>
              <a:lstStyle/>
              <a:p>
                <a:endParaRPr lang="el-GR"/>
              </a:p>
            </p:txBody>
          </p:sp>
          <p:sp>
            <p:nvSpPr>
              <p:cNvPr id="101412" name="Freeform 36"/>
              <p:cNvSpPr>
                <a:spLocks/>
              </p:cNvSpPr>
              <p:nvPr/>
            </p:nvSpPr>
            <p:spPr bwMode="auto">
              <a:xfrm>
                <a:off x="1569" y="1575"/>
                <a:ext cx="82" cy="126"/>
              </a:xfrm>
              <a:custGeom>
                <a:avLst/>
                <a:gdLst/>
                <a:ahLst/>
                <a:cxnLst>
                  <a:cxn ang="0">
                    <a:pos x="0" y="0"/>
                  </a:cxn>
                  <a:cxn ang="0">
                    <a:pos x="2" y="4"/>
                  </a:cxn>
                  <a:cxn ang="0">
                    <a:pos x="3" y="7"/>
                  </a:cxn>
                  <a:cxn ang="0">
                    <a:pos x="5" y="9"/>
                  </a:cxn>
                  <a:cxn ang="0">
                    <a:pos x="7" y="12"/>
                  </a:cxn>
                  <a:cxn ang="0">
                    <a:pos x="9" y="14"/>
                  </a:cxn>
                  <a:cxn ang="0">
                    <a:pos x="11" y="16"/>
                  </a:cxn>
                  <a:cxn ang="0">
                    <a:pos x="13" y="18"/>
                  </a:cxn>
                  <a:cxn ang="0">
                    <a:pos x="13" y="20"/>
                  </a:cxn>
                </a:cxnLst>
                <a:rect l="0" t="0" r="r" b="b"/>
                <a:pathLst>
                  <a:path w="13" h="20">
                    <a:moveTo>
                      <a:pt x="0" y="0"/>
                    </a:moveTo>
                    <a:lnTo>
                      <a:pt x="2" y="4"/>
                    </a:lnTo>
                    <a:lnTo>
                      <a:pt x="3" y="7"/>
                    </a:lnTo>
                    <a:lnTo>
                      <a:pt x="5" y="9"/>
                    </a:lnTo>
                    <a:lnTo>
                      <a:pt x="7" y="12"/>
                    </a:lnTo>
                    <a:lnTo>
                      <a:pt x="9" y="14"/>
                    </a:lnTo>
                    <a:lnTo>
                      <a:pt x="11" y="16"/>
                    </a:lnTo>
                    <a:lnTo>
                      <a:pt x="13" y="18"/>
                    </a:lnTo>
                    <a:lnTo>
                      <a:pt x="13" y="20"/>
                    </a:lnTo>
                  </a:path>
                </a:pathLst>
              </a:custGeom>
              <a:noFill/>
              <a:ln w="19050" cmpd="sng">
                <a:solidFill>
                  <a:schemeClr val="tx1"/>
                </a:solidFill>
                <a:prstDash val="solid"/>
                <a:round/>
                <a:headEnd/>
                <a:tailEnd/>
              </a:ln>
            </p:spPr>
            <p:txBody>
              <a:bodyPr/>
              <a:lstStyle/>
              <a:p>
                <a:endParaRPr lang="el-GR"/>
              </a:p>
            </p:txBody>
          </p:sp>
          <p:sp>
            <p:nvSpPr>
              <p:cNvPr id="101413" name="Freeform 37"/>
              <p:cNvSpPr>
                <a:spLocks/>
              </p:cNvSpPr>
              <p:nvPr/>
            </p:nvSpPr>
            <p:spPr bwMode="auto">
              <a:xfrm>
                <a:off x="1613" y="1682"/>
                <a:ext cx="101" cy="176"/>
              </a:xfrm>
              <a:custGeom>
                <a:avLst/>
                <a:gdLst/>
                <a:ahLst/>
                <a:cxnLst>
                  <a:cxn ang="0">
                    <a:pos x="16" y="0"/>
                  </a:cxn>
                  <a:cxn ang="0">
                    <a:pos x="10" y="2"/>
                  </a:cxn>
                  <a:cxn ang="0">
                    <a:pos x="3" y="6"/>
                  </a:cxn>
                  <a:cxn ang="0">
                    <a:pos x="0" y="15"/>
                  </a:cxn>
                  <a:cxn ang="0">
                    <a:pos x="6" y="28"/>
                  </a:cxn>
                </a:cxnLst>
                <a:rect l="0" t="0" r="r" b="b"/>
                <a:pathLst>
                  <a:path w="16" h="28">
                    <a:moveTo>
                      <a:pt x="16" y="0"/>
                    </a:moveTo>
                    <a:lnTo>
                      <a:pt x="10" y="2"/>
                    </a:lnTo>
                    <a:lnTo>
                      <a:pt x="3" y="6"/>
                    </a:lnTo>
                    <a:lnTo>
                      <a:pt x="0" y="15"/>
                    </a:lnTo>
                    <a:lnTo>
                      <a:pt x="6" y="28"/>
                    </a:lnTo>
                  </a:path>
                </a:pathLst>
              </a:custGeom>
              <a:noFill/>
              <a:ln w="19050" cmpd="sng">
                <a:solidFill>
                  <a:schemeClr val="tx1"/>
                </a:solidFill>
                <a:prstDash val="solid"/>
                <a:round/>
                <a:headEnd/>
                <a:tailEnd/>
              </a:ln>
            </p:spPr>
            <p:txBody>
              <a:bodyPr/>
              <a:lstStyle/>
              <a:p>
                <a:endParaRPr lang="el-GR"/>
              </a:p>
            </p:txBody>
          </p:sp>
          <p:sp>
            <p:nvSpPr>
              <p:cNvPr id="101414" name="Freeform 38"/>
              <p:cNvSpPr>
                <a:spLocks/>
              </p:cNvSpPr>
              <p:nvPr/>
            </p:nvSpPr>
            <p:spPr bwMode="auto">
              <a:xfrm>
                <a:off x="1456" y="1808"/>
                <a:ext cx="157" cy="132"/>
              </a:xfrm>
              <a:custGeom>
                <a:avLst/>
                <a:gdLst/>
                <a:ahLst/>
                <a:cxnLst>
                  <a:cxn ang="0">
                    <a:pos x="0" y="0"/>
                  </a:cxn>
                  <a:cxn ang="0">
                    <a:pos x="3" y="3"/>
                  </a:cxn>
                  <a:cxn ang="0">
                    <a:pos x="7" y="5"/>
                  </a:cxn>
                  <a:cxn ang="0">
                    <a:pos x="10" y="6"/>
                  </a:cxn>
                  <a:cxn ang="0">
                    <a:pos x="13" y="7"/>
                  </a:cxn>
                  <a:cxn ang="0">
                    <a:pos x="15" y="7"/>
                  </a:cxn>
                  <a:cxn ang="0">
                    <a:pos x="15" y="9"/>
                  </a:cxn>
                  <a:cxn ang="0">
                    <a:pos x="15" y="12"/>
                  </a:cxn>
                  <a:cxn ang="0">
                    <a:pos x="16" y="15"/>
                  </a:cxn>
                  <a:cxn ang="0">
                    <a:pos x="17" y="18"/>
                  </a:cxn>
                  <a:cxn ang="0">
                    <a:pos x="19" y="20"/>
                  </a:cxn>
                  <a:cxn ang="0">
                    <a:pos x="22" y="21"/>
                  </a:cxn>
                  <a:cxn ang="0">
                    <a:pos x="25" y="21"/>
                  </a:cxn>
                </a:cxnLst>
                <a:rect l="0" t="0" r="r" b="b"/>
                <a:pathLst>
                  <a:path w="25" h="21">
                    <a:moveTo>
                      <a:pt x="0" y="0"/>
                    </a:moveTo>
                    <a:lnTo>
                      <a:pt x="3" y="3"/>
                    </a:lnTo>
                    <a:lnTo>
                      <a:pt x="7" y="5"/>
                    </a:lnTo>
                    <a:lnTo>
                      <a:pt x="10" y="6"/>
                    </a:lnTo>
                    <a:lnTo>
                      <a:pt x="13" y="7"/>
                    </a:lnTo>
                    <a:lnTo>
                      <a:pt x="15" y="7"/>
                    </a:lnTo>
                    <a:lnTo>
                      <a:pt x="15" y="9"/>
                    </a:lnTo>
                    <a:lnTo>
                      <a:pt x="15" y="12"/>
                    </a:lnTo>
                    <a:lnTo>
                      <a:pt x="16" y="15"/>
                    </a:lnTo>
                    <a:lnTo>
                      <a:pt x="17" y="18"/>
                    </a:lnTo>
                    <a:lnTo>
                      <a:pt x="19" y="20"/>
                    </a:lnTo>
                    <a:lnTo>
                      <a:pt x="22" y="21"/>
                    </a:lnTo>
                    <a:lnTo>
                      <a:pt x="25" y="21"/>
                    </a:lnTo>
                  </a:path>
                </a:pathLst>
              </a:custGeom>
              <a:noFill/>
              <a:ln w="19050" cmpd="sng">
                <a:solidFill>
                  <a:schemeClr val="tx1"/>
                </a:solidFill>
                <a:prstDash val="solid"/>
                <a:round/>
                <a:headEnd/>
                <a:tailEnd/>
              </a:ln>
            </p:spPr>
            <p:txBody>
              <a:bodyPr/>
              <a:lstStyle/>
              <a:p>
                <a:endParaRPr lang="el-GR"/>
              </a:p>
            </p:txBody>
          </p:sp>
        </p:grpSp>
        <p:grpSp>
          <p:nvGrpSpPr>
            <p:cNvPr id="7" name="Group 39"/>
            <p:cNvGrpSpPr>
              <a:grpSpLocks/>
            </p:cNvGrpSpPr>
            <p:nvPr/>
          </p:nvGrpSpPr>
          <p:grpSpPr bwMode="auto">
            <a:xfrm flipH="1">
              <a:off x="5588357" y="2894691"/>
              <a:ext cx="422275" cy="373062"/>
              <a:chOff x="1318" y="1468"/>
              <a:chExt cx="622" cy="572"/>
            </a:xfrm>
          </p:grpSpPr>
          <p:sp>
            <p:nvSpPr>
              <p:cNvPr id="101416" name="Freeform 40"/>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close/>
                  </a:path>
                </a:pathLst>
              </a:custGeom>
              <a:noFill/>
              <a:ln w="19050" cmpd="sng">
                <a:solidFill>
                  <a:schemeClr val="tx1"/>
                </a:solidFill>
                <a:round/>
                <a:headEnd/>
                <a:tailEnd/>
              </a:ln>
            </p:spPr>
            <p:txBody>
              <a:bodyPr/>
              <a:lstStyle/>
              <a:p>
                <a:endParaRPr lang="el-GR"/>
              </a:p>
            </p:txBody>
          </p:sp>
          <p:sp>
            <p:nvSpPr>
              <p:cNvPr id="101417" name="Freeform 41"/>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path>
                </a:pathLst>
              </a:custGeom>
              <a:noFill/>
              <a:ln w="19050" cmpd="sng">
                <a:solidFill>
                  <a:schemeClr val="tx1"/>
                </a:solidFill>
                <a:prstDash val="solid"/>
                <a:round/>
                <a:headEnd/>
                <a:tailEnd/>
              </a:ln>
            </p:spPr>
            <p:txBody>
              <a:bodyPr/>
              <a:lstStyle/>
              <a:p>
                <a:endParaRPr lang="el-GR"/>
              </a:p>
            </p:txBody>
          </p:sp>
          <p:sp>
            <p:nvSpPr>
              <p:cNvPr id="101418" name="Freeform 42"/>
              <p:cNvSpPr>
                <a:spLocks/>
              </p:cNvSpPr>
              <p:nvPr/>
            </p:nvSpPr>
            <p:spPr bwMode="auto">
              <a:xfrm>
                <a:off x="1425" y="1594"/>
                <a:ext cx="232" cy="302"/>
              </a:xfrm>
              <a:custGeom>
                <a:avLst/>
                <a:gdLst/>
                <a:ahLst/>
                <a:cxnLst>
                  <a:cxn ang="0">
                    <a:pos x="37" y="0"/>
                  </a:cxn>
                  <a:cxn ang="0">
                    <a:pos x="37" y="6"/>
                  </a:cxn>
                  <a:cxn ang="0">
                    <a:pos x="36" y="12"/>
                  </a:cxn>
                  <a:cxn ang="0">
                    <a:pos x="35" y="18"/>
                  </a:cxn>
                  <a:cxn ang="0">
                    <a:pos x="33" y="22"/>
                  </a:cxn>
                  <a:cxn ang="0">
                    <a:pos x="31" y="26"/>
                  </a:cxn>
                  <a:cxn ang="0">
                    <a:pos x="27" y="32"/>
                  </a:cxn>
                  <a:cxn ang="0">
                    <a:pos x="23" y="38"/>
                  </a:cxn>
                  <a:cxn ang="0">
                    <a:pos x="16" y="43"/>
                  </a:cxn>
                  <a:cxn ang="0">
                    <a:pos x="11" y="46"/>
                  </a:cxn>
                  <a:cxn ang="0">
                    <a:pos x="8" y="48"/>
                  </a:cxn>
                  <a:cxn ang="0">
                    <a:pos x="5" y="48"/>
                  </a:cxn>
                  <a:cxn ang="0">
                    <a:pos x="0" y="47"/>
                  </a:cxn>
                </a:cxnLst>
                <a:rect l="0" t="0" r="r" b="b"/>
                <a:pathLst>
                  <a:path w="37" h="48">
                    <a:moveTo>
                      <a:pt x="37" y="0"/>
                    </a:moveTo>
                    <a:lnTo>
                      <a:pt x="37" y="6"/>
                    </a:lnTo>
                    <a:lnTo>
                      <a:pt x="36" y="12"/>
                    </a:lnTo>
                    <a:lnTo>
                      <a:pt x="35" y="18"/>
                    </a:lnTo>
                    <a:lnTo>
                      <a:pt x="33" y="22"/>
                    </a:lnTo>
                    <a:lnTo>
                      <a:pt x="31" y="26"/>
                    </a:lnTo>
                    <a:lnTo>
                      <a:pt x="27" y="32"/>
                    </a:lnTo>
                    <a:lnTo>
                      <a:pt x="23" y="38"/>
                    </a:lnTo>
                    <a:lnTo>
                      <a:pt x="16" y="43"/>
                    </a:lnTo>
                    <a:lnTo>
                      <a:pt x="11" y="46"/>
                    </a:lnTo>
                    <a:lnTo>
                      <a:pt x="8" y="48"/>
                    </a:lnTo>
                    <a:lnTo>
                      <a:pt x="5" y="48"/>
                    </a:lnTo>
                    <a:lnTo>
                      <a:pt x="0" y="47"/>
                    </a:lnTo>
                  </a:path>
                </a:pathLst>
              </a:custGeom>
              <a:noFill/>
              <a:ln w="19050" cmpd="sng">
                <a:solidFill>
                  <a:schemeClr val="tx1"/>
                </a:solidFill>
                <a:prstDash val="solid"/>
                <a:round/>
                <a:headEnd/>
                <a:tailEnd/>
              </a:ln>
            </p:spPr>
            <p:txBody>
              <a:bodyPr/>
              <a:lstStyle/>
              <a:p>
                <a:endParaRPr lang="el-GR"/>
              </a:p>
            </p:txBody>
          </p:sp>
          <p:sp>
            <p:nvSpPr>
              <p:cNvPr id="101419" name="Freeform 43"/>
              <p:cNvSpPr>
                <a:spLocks/>
              </p:cNvSpPr>
              <p:nvPr/>
            </p:nvSpPr>
            <p:spPr bwMode="auto">
              <a:xfrm>
                <a:off x="1569" y="1575"/>
                <a:ext cx="82" cy="126"/>
              </a:xfrm>
              <a:custGeom>
                <a:avLst/>
                <a:gdLst/>
                <a:ahLst/>
                <a:cxnLst>
                  <a:cxn ang="0">
                    <a:pos x="0" y="0"/>
                  </a:cxn>
                  <a:cxn ang="0">
                    <a:pos x="2" y="4"/>
                  </a:cxn>
                  <a:cxn ang="0">
                    <a:pos x="3" y="7"/>
                  </a:cxn>
                  <a:cxn ang="0">
                    <a:pos x="5" y="9"/>
                  </a:cxn>
                  <a:cxn ang="0">
                    <a:pos x="7" y="12"/>
                  </a:cxn>
                  <a:cxn ang="0">
                    <a:pos x="9" y="14"/>
                  </a:cxn>
                  <a:cxn ang="0">
                    <a:pos x="11" y="16"/>
                  </a:cxn>
                  <a:cxn ang="0">
                    <a:pos x="13" y="18"/>
                  </a:cxn>
                  <a:cxn ang="0">
                    <a:pos x="13" y="20"/>
                  </a:cxn>
                </a:cxnLst>
                <a:rect l="0" t="0" r="r" b="b"/>
                <a:pathLst>
                  <a:path w="13" h="20">
                    <a:moveTo>
                      <a:pt x="0" y="0"/>
                    </a:moveTo>
                    <a:lnTo>
                      <a:pt x="2" y="4"/>
                    </a:lnTo>
                    <a:lnTo>
                      <a:pt x="3" y="7"/>
                    </a:lnTo>
                    <a:lnTo>
                      <a:pt x="5" y="9"/>
                    </a:lnTo>
                    <a:lnTo>
                      <a:pt x="7" y="12"/>
                    </a:lnTo>
                    <a:lnTo>
                      <a:pt x="9" y="14"/>
                    </a:lnTo>
                    <a:lnTo>
                      <a:pt x="11" y="16"/>
                    </a:lnTo>
                    <a:lnTo>
                      <a:pt x="13" y="18"/>
                    </a:lnTo>
                    <a:lnTo>
                      <a:pt x="13" y="20"/>
                    </a:lnTo>
                  </a:path>
                </a:pathLst>
              </a:custGeom>
              <a:noFill/>
              <a:ln w="19050" cmpd="sng">
                <a:solidFill>
                  <a:schemeClr val="tx1"/>
                </a:solidFill>
                <a:prstDash val="solid"/>
                <a:round/>
                <a:headEnd/>
                <a:tailEnd/>
              </a:ln>
            </p:spPr>
            <p:txBody>
              <a:bodyPr/>
              <a:lstStyle/>
              <a:p>
                <a:endParaRPr lang="el-GR"/>
              </a:p>
            </p:txBody>
          </p:sp>
          <p:sp>
            <p:nvSpPr>
              <p:cNvPr id="101420" name="Freeform 44"/>
              <p:cNvSpPr>
                <a:spLocks/>
              </p:cNvSpPr>
              <p:nvPr/>
            </p:nvSpPr>
            <p:spPr bwMode="auto">
              <a:xfrm>
                <a:off x="1613" y="1682"/>
                <a:ext cx="101" cy="176"/>
              </a:xfrm>
              <a:custGeom>
                <a:avLst/>
                <a:gdLst/>
                <a:ahLst/>
                <a:cxnLst>
                  <a:cxn ang="0">
                    <a:pos x="16" y="0"/>
                  </a:cxn>
                  <a:cxn ang="0">
                    <a:pos x="10" y="2"/>
                  </a:cxn>
                  <a:cxn ang="0">
                    <a:pos x="3" y="6"/>
                  </a:cxn>
                  <a:cxn ang="0">
                    <a:pos x="0" y="15"/>
                  </a:cxn>
                  <a:cxn ang="0">
                    <a:pos x="6" y="28"/>
                  </a:cxn>
                </a:cxnLst>
                <a:rect l="0" t="0" r="r" b="b"/>
                <a:pathLst>
                  <a:path w="16" h="28">
                    <a:moveTo>
                      <a:pt x="16" y="0"/>
                    </a:moveTo>
                    <a:lnTo>
                      <a:pt x="10" y="2"/>
                    </a:lnTo>
                    <a:lnTo>
                      <a:pt x="3" y="6"/>
                    </a:lnTo>
                    <a:lnTo>
                      <a:pt x="0" y="15"/>
                    </a:lnTo>
                    <a:lnTo>
                      <a:pt x="6" y="28"/>
                    </a:lnTo>
                  </a:path>
                </a:pathLst>
              </a:custGeom>
              <a:noFill/>
              <a:ln w="19050" cmpd="sng">
                <a:solidFill>
                  <a:schemeClr val="tx1"/>
                </a:solidFill>
                <a:prstDash val="solid"/>
                <a:round/>
                <a:headEnd/>
                <a:tailEnd/>
              </a:ln>
            </p:spPr>
            <p:txBody>
              <a:bodyPr/>
              <a:lstStyle/>
              <a:p>
                <a:endParaRPr lang="el-GR"/>
              </a:p>
            </p:txBody>
          </p:sp>
          <p:sp>
            <p:nvSpPr>
              <p:cNvPr id="101421" name="Freeform 45"/>
              <p:cNvSpPr>
                <a:spLocks/>
              </p:cNvSpPr>
              <p:nvPr/>
            </p:nvSpPr>
            <p:spPr bwMode="auto">
              <a:xfrm>
                <a:off x="1456" y="1808"/>
                <a:ext cx="157" cy="132"/>
              </a:xfrm>
              <a:custGeom>
                <a:avLst/>
                <a:gdLst/>
                <a:ahLst/>
                <a:cxnLst>
                  <a:cxn ang="0">
                    <a:pos x="0" y="0"/>
                  </a:cxn>
                  <a:cxn ang="0">
                    <a:pos x="3" y="3"/>
                  </a:cxn>
                  <a:cxn ang="0">
                    <a:pos x="7" y="5"/>
                  </a:cxn>
                  <a:cxn ang="0">
                    <a:pos x="10" y="6"/>
                  </a:cxn>
                  <a:cxn ang="0">
                    <a:pos x="13" y="7"/>
                  </a:cxn>
                  <a:cxn ang="0">
                    <a:pos x="15" y="7"/>
                  </a:cxn>
                  <a:cxn ang="0">
                    <a:pos x="15" y="9"/>
                  </a:cxn>
                  <a:cxn ang="0">
                    <a:pos x="15" y="12"/>
                  </a:cxn>
                  <a:cxn ang="0">
                    <a:pos x="16" y="15"/>
                  </a:cxn>
                  <a:cxn ang="0">
                    <a:pos x="17" y="18"/>
                  </a:cxn>
                  <a:cxn ang="0">
                    <a:pos x="19" y="20"/>
                  </a:cxn>
                  <a:cxn ang="0">
                    <a:pos x="22" y="21"/>
                  </a:cxn>
                  <a:cxn ang="0">
                    <a:pos x="25" y="21"/>
                  </a:cxn>
                </a:cxnLst>
                <a:rect l="0" t="0" r="r" b="b"/>
                <a:pathLst>
                  <a:path w="25" h="21">
                    <a:moveTo>
                      <a:pt x="0" y="0"/>
                    </a:moveTo>
                    <a:lnTo>
                      <a:pt x="3" y="3"/>
                    </a:lnTo>
                    <a:lnTo>
                      <a:pt x="7" y="5"/>
                    </a:lnTo>
                    <a:lnTo>
                      <a:pt x="10" y="6"/>
                    </a:lnTo>
                    <a:lnTo>
                      <a:pt x="13" y="7"/>
                    </a:lnTo>
                    <a:lnTo>
                      <a:pt x="15" y="7"/>
                    </a:lnTo>
                    <a:lnTo>
                      <a:pt x="15" y="9"/>
                    </a:lnTo>
                    <a:lnTo>
                      <a:pt x="15" y="12"/>
                    </a:lnTo>
                    <a:lnTo>
                      <a:pt x="16" y="15"/>
                    </a:lnTo>
                    <a:lnTo>
                      <a:pt x="17" y="18"/>
                    </a:lnTo>
                    <a:lnTo>
                      <a:pt x="19" y="20"/>
                    </a:lnTo>
                    <a:lnTo>
                      <a:pt x="22" y="21"/>
                    </a:lnTo>
                    <a:lnTo>
                      <a:pt x="25" y="21"/>
                    </a:lnTo>
                  </a:path>
                </a:pathLst>
              </a:custGeom>
              <a:noFill/>
              <a:ln w="19050" cmpd="sng">
                <a:solidFill>
                  <a:schemeClr val="tx1"/>
                </a:solidFill>
                <a:prstDash val="solid"/>
                <a:round/>
                <a:headEnd/>
                <a:tailEnd/>
              </a:ln>
            </p:spPr>
            <p:txBody>
              <a:bodyPr/>
              <a:lstStyle/>
              <a:p>
                <a:endParaRPr lang="el-GR"/>
              </a:p>
            </p:txBody>
          </p:sp>
        </p:grpSp>
        <p:grpSp>
          <p:nvGrpSpPr>
            <p:cNvPr id="8" name="Group 46"/>
            <p:cNvGrpSpPr>
              <a:grpSpLocks/>
            </p:cNvGrpSpPr>
            <p:nvPr/>
          </p:nvGrpSpPr>
          <p:grpSpPr bwMode="auto">
            <a:xfrm>
              <a:off x="3440470" y="2567666"/>
              <a:ext cx="420687" cy="373062"/>
              <a:chOff x="1318" y="1468"/>
              <a:chExt cx="622" cy="572"/>
            </a:xfrm>
          </p:grpSpPr>
          <p:sp>
            <p:nvSpPr>
              <p:cNvPr id="101423" name="Freeform 47"/>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close/>
                  </a:path>
                </a:pathLst>
              </a:custGeom>
              <a:noFill/>
              <a:ln w="19050" cmpd="sng">
                <a:solidFill>
                  <a:schemeClr val="tx1"/>
                </a:solidFill>
                <a:round/>
                <a:headEnd/>
                <a:tailEnd/>
              </a:ln>
            </p:spPr>
            <p:txBody>
              <a:bodyPr/>
              <a:lstStyle/>
              <a:p>
                <a:endParaRPr lang="el-GR"/>
              </a:p>
            </p:txBody>
          </p:sp>
          <p:sp>
            <p:nvSpPr>
              <p:cNvPr id="101424" name="Freeform 48"/>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path>
                </a:pathLst>
              </a:custGeom>
              <a:noFill/>
              <a:ln w="19050" cmpd="sng">
                <a:solidFill>
                  <a:schemeClr val="tx1"/>
                </a:solidFill>
                <a:prstDash val="solid"/>
                <a:round/>
                <a:headEnd/>
                <a:tailEnd/>
              </a:ln>
            </p:spPr>
            <p:txBody>
              <a:bodyPr/>
              <a:lstStyle/>
              <a:p>
                <a:endParaRPr lang="el-GR"/>
              </a:p>
            </p:txBody>
          </p:sp>
          <p:sp>
            <p:nvSpPr>
              <p:cNvPr id="101425" name="Freeform 49"/>
              <p:cNvSpPr>
                <a:spLocks/>
              </p:cNvSpPr>
              <p:nvPr/>
            </p:nvSpPr>
            <p:spPr bwMode="auto">
              <a:xfrm>
                <a:off x="1425" y="1594"/>
                <a:ext cx="232" cy="302"/>
              </a:xfrm>
              <a:custGeom>
                <a:avLst/>
                <a:gdLst/>
                <a:ahLst/>
                <a:cxnLst>
                  <a:cxn ang="0">
                    <a:pos x="37" y="0"/>
                  </a:cxn>
                  <a:cxn ang="0">
                    <a:pos x="37" y="6"/>
                  </a:cxn>
                  <a:cxn ang="0">
                    <a:pos x="36" y="12"/>
                  </a:cxn>
                  <a:cxn ang="0">
                    <a:pos x="35" y="18"/>
                  </a:cxn>
                  <a:cxn ang="0">
                    <a:pos x="33" y="22"/>
                  </a:cxn>
                  <a:cxn ang="0">
                    <a:pos x="31" y="26"/>
                  </a:cxn>
                  <a:cxn ang="0">
                    <a:pos x="27" y="32"/>
                  </a:cxn>
                  <a:cxn ang="0">
                    <a:pos x="23" y="38"/>
                  </a:cxn>
                  <a:cxn ang="0">
                    <a:pos x="16" y="43"/>
                  </a:cxn>
                  <a:cxn ang="0">
                    <a:pos x="11" y="46"/>
                  </a:cxn>
                  <a:cxn ang="0">
                    <a:pos x="8" y="48"/>
                  </a:cxn>
                  <a:cxn ang="0">
                    <a:pos x="5" y="48"/>
                  </a:cxn>
                  <a:cxn ang="0">
                    <a:pos x="0" y="47"/>
                  </a:cxn>
                </a:cxnLst>
                <a:rect l="0" t="0" r="r" b="b"/>
                <a:pathLst>
                  <a:path w="37" h="48">
                    <a:moveTo>
                      <a:pt x="37" y="0"/>
                    </a:moveTo>
                    <a:lnTo>
                      <a:pt x="37" y="6"/>
                    </a:lnTo>
                    <a:lnTo>
                      <a:pt x="36" y="12"/>
                    </a:lnTo>
                    <a:lnTo>
                      <a:pt x="35" y="18"/>
                    </a:lnTo>
                    <a:lnTo>
                      <a:pt x="33" y="22"/>
                    </a:lnTo>
                    <a:lnTo>
                      <a:pt x="31" y="26"/>
                    </a:lnTo>
                    <a:lnTo>
                      <a:pt x="27" y="32"/>
                    </a:lnTo>
                    <a:lnTo>
                      <a:pt x="23" y="38"/>
                    </a:lnTo>
                    <a:lnTo>
                      <a:pt x="16" y="43"/>
                    </a:lnTo>
                    <a:lnTo>
                      <a:pt x="11" y="46"/>
                    </a:lnTo>
                    <a:lnTo>
                      <a:pt x="8" y="48"/>
                    </a:lnTo>
                    <a:lnTo>
                      <a:pt x="5" y="48"/>
                    </a:lnTo>
                    <a:lnTo>
                      <a:pt x="0" y="47"/>
                    </a:lnTo>
                  </a:path>
                </a:pathLst>
              </a:custGeom>
              <a:noFill/>
              <a:ln w="19050" cmpd="sng">
                <a:solidFill>
                  <a:schemeClr val="tx1"/>
                </a:solidFill>
                <a:prstDash val="solid"/>
                <a:round/>
                <a:headEnd/>
                <a:tailEnd/>
              </a:ln>
            </p:spPr>
            <p:txBody>
              <a:bodyPr/>
              <a:lstStyle/>
              <a:p>
                <a:endParaRPr lang="el-GR"/>
              </a:p>
            </p:txBody>
          </p:sp>
          <p:sp>
            <p:nvSpPr>
              <p:cNvPr id="101426" name="Freeform 50"/>
              <p:cNvSpPr>
                <a:spLocks/>
              </p:cNvSpPr>
              <p:nvPr/>
            </p:nvSpPr>
            <p:spPr bwMode="auto">
              <a:xfrm>
                <a:off x="1569" y="1575"/>
                <a:ext cx="82" cy="126"/>
              </a:xfrm>
              <a:custGeom>
                <a:avLst/>
                <a:gdLst/>
                <a:ahLst/>
                <a:cxnLst>
                  <a:cxn ang="0">
                    <a:pos x="0" y="0"/>
                  </a:cxn>
                  <a:cxn ang="0">
                    <a:pos x="2" y="4"/>
                  </a:cxn>
                  <a:cxn ang="0">
                    <a:pos x="3" y="7"/>
                  </a:cxn>
                  <a:cxn ang="0">
                    <a:pos x="5" y="9"/>
                  </a:cxn>
                  <a:cxn ang="0">
                    <a:pos x="7" y="12"/>
                  </a:cxn>
                  <a:cxn ang="0">
                    <a:pos x="9" y="14"/>
                  </a:cxn>
                  <a:cxn ang="0">
                    <a:pos x="11" y="16"/>
                  </a:cxn>
                  <a:cxn ang="0">
                    <a:pos x="13" y="18"/>
                  </a:cxn>
                  <a:cxn ang="0">
                    <a:pos x="13" y="20"/>
                  </a:cxn>
                </a:cxnLst>
                <a:rect l="0" t="0" r="r" b="b"/>
                <a:pathLst>
                  <a:path w="13" h="20">
                    <a:moveTo>
                      <a:pt x="0" y="0"/>
                    </a:moveTo>
                    <a:lnTo>
                      <a:pt x="2" y="4"/>
                    </a:lnTo>
                    <a:lnTo>
                      <a:pt x="3" y="7"/>
                    </a:lnTo>
                    <a:lnTo>
                      <a:pt x="5" y="9"/>
                    </a:lnTo>
                    <a:lnTo>
                      <a:pt x="7" y="12"/>
                    </a:lnTo>
                    <a:lnTo>
                      <a:pt x="9" y="14"/>
                    </a:lnTo>
                    <a:lnTo>
                      <a:pt x="11" y="16"/>
                    </a:lnTo>
                    <a:lnTo>
                      <a:pt x="13" y="18"/>
                    </a:lnTo>
                    <a:lnTo>
                      <a:pt x="13" y="20"/>
                    </a:lnTo>
                  </a:path>
                </a:pathLst>
              </a:custGeom>
              <a:noFill/>
              <a:ln w="19050" cmpd="sng">
                <a:solidFill>
                  <a:schemeClr val="tx1"/>
                </a:solidFill>
                <a:prstDash val="solid"/>
                <a:round/>
                <a:headEnd/>
                <a:tailEnd/>
              </a:ln>
            </p:spPr>
            <p:txBody>
              <a:bodyPr/>
              <a:lstStyle/>
              <a:p>
                <a:endParaRPr lang="el-GR"/>
              </a:p>
            </p:txBody>
          </p:sp>
          <p:sp>
            <p:nvSpPr>
              <p:cNvPr id="101427" name="Freeform 51"/>
              <p:cNvSpPr>
                <a:spLocks/>
              </p:cNvSpPr>
              <p:nvPr/>
            </p:nvSpPr>
            <p:spPr bwMode="auto">
              <a:xfrm>
                <a:off x="1613" y="1682"/>
                <a:ext cx="101" cy="176"/>
              </a:xfrm>
              <a:custGeom>
                <a:avLst/>
                <a:gdLst/>
                <a:ahLst/>
                <a:cxnLst>
                  <a:cxn ang="0">
                    <a:pos x="16" y="0"/>
                  </a:cxn>
                  <a:cxn ang="0">
                    <a:pos x="10" y="2"/>
                  </a:cxn>
                  <a:cxn ang="0">
                    <a:pos x="3" y="6"/>
                  </a:cxn>
                  <a:cxn ang="0">
                    <a:pos x="0" y="15"/>
                  </a:cxn>
                  <a:cxn ang="0">
                    <a:pos x="6" y="28"/>
                  </a:cxn>
                </a:cxnLst>
                <a:rect l="0" t="0" r="r" b="b"/>
                <a:pathLst>
                  <a:path w="16" h="28">
                    <a:moveTo>
                      <a:pt x="16" y="0"/>
                    </a:moveTo>
                    <a:lnTo>
                      <a:pt x="10" y="2"/>
                    </a:lnTo>
                    <a:lnTo>
                      <a:pt x="3" y="6"/>
                    </a:lnTo>
                    <a:lnTo>
                      <a:pt x="0" y="15"/>
                    </a:lnTo>
                    <a:lnTo>
                      <a:pt x="6" y="28"/>
                    </a:lnTo>
                  </a:path>
                </a:pathLst>
              </a:custGeom>
              <a:noFill/>
              <a:ln w="19050" cmpd="sng">
                <a:solidFill>
                  <a:schemeClr val="tx1"/>
                </a:solidFill>
                <a:prstDash val="solid"/>
                <a:round/>
                <a:headEnd/>
                <a:tailEnd/>
              </a:ln>
            </p:spPr>
            <p:txBody>
              <a:bodyPr/>
              <a:lstStyle/>
              <a:p>
                <a:endParaRPr lang="el-GR"/>
              </a:p>
            </p:txBody>
          </p:sp>
          <p:sp>
            <p:nvSpPr>
              <p:cNvPr id="101428" name="Freeform 52"/>
              <p:cNvSpPr>
                <a:spLocks/>
              </p:cNvSpPr>
              <p:nvPr/>
            </p:nvSpPr>
            <p:spPr bwMode="auto">
              <a:xfrm>
                <a:off x="1456" y="1808"/>
                <a:ext cx="157" cy="132"/>
              </a:xfrm>
              <a:custGeom>
                <a:avLst/>
                <a:gdLst/>
                <a:ahLst/>
                <a:cxnLst>
                  <a:cxn ang="0">
                    <a:pos x="0" y="0"/>
                  </a:cxn>
                  <a:cxn ang="0">
                    <a:pos x="3" y="3"/>
                  </a:cxn>
                  <a:cxn ang="0">
                    <a:pos x="7" y="5"/>
                  </a:cxn>
                  <a:cxn ang="0">
                    <a:pos x="10" y="6"/>
                  </a:cxn>
                  <a:cxn ang="0">
                    <a:pos x="13" y="7"/>
                  </a:cxn>
                  <a:cxn ang="0">
                    <a:pos x="15" y="7"/>
                  </a:cxn>
                  <a:cxn ang="0">
                    <a:pos x="15" y="9"/>
                  </a:cxn>
                  <a:cxn ang="0">
                    <a:pos x="15" y="12"/>
                  </a:cxn>
                  <a:cxn ang="0">
                    <a:pos x="16" y="15"/>
                  </a:cxn>
                  <a:cxn ang="0">
                    <a:pos x="17" y="18"/>
                  </a:cxn>
                  <a:cxn ang="0">
                    <a:pos x="19" y="20"/>
                  </a:cxn>
                  <a:cxn ang="0">
                    <a:pos x="22" y="21"/>
                  </a:cxn>
                  <a:cxn ang="0">
                    <a:pos x="25" y="21"/>
                  </a:cxn>
                </a:cxnLst>
                <a:rect l="0" t="0" r="r" b="b"/>
                <a:pathLst>
                  <a:path w="25" h="21">
                    <a:moveTo>
                      <a:pt x="0" y="0"/>
                    </a:moveTo>
                    <a:lnTo>
                      <a:pt x="3" y="3"/>
                    </a:lnTo>
                    <a:lnTo>
                      <a:pt x="7" y="5"/>
                    </a:lnTo>
                    <a:lnTo>
                      <a:pt x="10" y="6"/>
                    </a:lnTo>
                    <a:lnTo>
                      <a:pt x="13" y="7"/>
                    </a:lnTo>
                    <a:lnTo>
                      <a:pt x="15" y="7"/>
                    </a:lnTo>
                    <a:lnTo>
                      <a:pt x="15" y="9"/>
                    </a:lnTo>
                    <a:lnTo>
                      <a:pt x="15" y="12"/>
                    </a:lnTo>
                    <a:lnTo>
                      <a:pt x="16" y="15"/>
                    </a:lnTo>
                    <a:lnTo>
                      <a:pt x="17" y="18"/>
                    </a:lnTo>
                    <a:lnTo>
                      <a:pt x="19" y="20"/>
                    </a:lnTo>
                    <a:lnTo>
                      <a:pt x="22" y="21"/>
                    </a:lnTo>
                    <a:lnTo>
                      <a:pt x="25" y="21"/>
                    </a:lnTo>
                  </a:path>
                </a:pathLst>
              </a:custGeom>
              <a:noFill/>
              <a:ln w="19050" cmpd="sng">
                <a:solidFill>
                  <a:schemeClr val="tx1"/>
                </a:solidFill>
                <a:prstDash val="solid"/>
                <a:round/>
                <a:headEnd/>
                <a:tailEnd/>
              </a:ln>
            </p:spPr>
            <p:txBody>
              <a:bodyPr/>
              <a:lstStyle/>
              <a:p>
                <a:endParaRPr lang="el-GR"/>
              </a:p>
            </p:txBody>
          </p:sp>
        </p:grpSp>
        <p:grpSp>
          <p:nvGrpSpPr>
            <p:cNvPr id="9" name="Group 53"/>
            <p:cNvGrpSpPr>
              <a:grpSpLocks/>
            </p:cNvGrpSpPr>
            <p:nvPr/>
          </p:nvGrpSpPr>
          <p:grpSpPr bwMode="auto">
            <a:xfrm>
              <a:off x="4226282" y="1753278"/>
              <a:ext cx="447675" cy="434975"/>
              <a:chOff x="2235" y="614"/>
              <a:chExt cx="547" cy="553"/>
            </a:xfrm>
          </p:grpSpPr>
          <p:sp>
            <p:nvSpPr>
              <p:cNvPr id="101430" name="Freeform 54"/>
              <p:cNvSpPr>
                <a:spLocks/>
              </p:cNvSpPr>
              <p:nvPr/>
            </p:nvSpPr>
            <p:spPr bwMode="auto">
              <a:xfrm>
                <a:off x="2235" y="614"/>
                <a:ext cx="547" cy="553"/>
              </a:xfrm>
              <a:custGeom>
                <a:avLst/>
                <a:gdLst/>
                <a:ahLst/>
                <a:cxnLst>
                  <a:cxn ang="0">
                    <a:pos x="21" y="10"/>
                  </a:cxn>
                  <a:cxn ang="0">
                    <a:pos x="30" y="8"/>
                  </a:cxn>
                  <a:cxn ang="0">
                    <a:pos x="38" y="6"/>
                  </a:cxn>
                  <a:cxn ang="0">
                    <a:pos x="44" y="5"/>
                  </a:cxn>
                  <a:cxn ang="0">
                    <a:pos x="49" y="4"/>
                  </a:cxn>
                  <a:cxn ang="0">
                    <a:pos x="55" y="3"/>
                  </a:cxn>
                  <a:cxn ang="0">
                    <a:pos x="64" y="1"/>
                  </a:cxn>
                  <a:cxn ang="0">
                    <a:pos x="72" y="0"/>
                  </a:cxn>
                  <a:cxn ang="0">
                    <a:pos x="78" y="0"/>
                  </a:cxn>
                  <a:cxn ang="0">
                    <a:pos x="81" y="1"/>
                  </a:cxn>
                  <a:cxn ang="0">
                    <a:pos x="85" y="2"/>
                  </a:cxn>
                  <a:cxn ang="0">
                    <a:pos x="87" y="5"/>
                  </a:cxn>
                  <a:cxn ang="0">
                    <a:pos x="87" y="10"/>
                  </a:cxn>
                  <a:cxn ang="0">
                    <a:pos x="87" y="14"/>
                  </a:cxn>
                  <a:cxn ang="0">
                    <a:pos x="85" y="18"/>
                  </a:cxn>
                  <a:cxn ang="0">
                    <a:pos x="84" y="23"/>
                  </a:cxn>
                  <a:cxn ang="0">
                    <a:pos x="82" y="27"/>
                  </a:cxn>
                  <a:cxn ang="0">
                    <a:pos x="80" y="32"/>
                  </a:cxn>
                  <a:cxn ang="0">
                    <a:pos x="79" y="36"/>
                  </a:cxn>
                  <a:cxn ang="0">
                    <a:pos x="77" y="40"/>
                  </a:cxn>
                  <a:cxn ang="0">
                    <a:pos x="75" y="43"/>
                  </a:cxn>
                  <a:cxn ang="0">
                    <a:pos x="72" y="50"/>
                  </a:cxn>
                  <a:cxn ang="0">
                    <a:pos x="69" y="59"/>
                  </a:cxn>
                  <a:cxn ang="0">
                    <a:pos x="66" y="66"/>
                  </a:cxn>
                  <a:cxn ang="0">
                    <a:pos x="63" y="71"/>
                  </a:cxn>
                  <a:cxn ang="0">
                    <a:pos x="60" y="74"/>
                  </a:cxn>
                  <a:cxn ang="0">
                    <a:pos x="56" y="78"/>
                  </a:cxn>
                  <a:cxn ang="0">
                    <a:pos x="52" y="82"/>
                  </a:cxn>
                  <a:cxn ang="0">
                    <a:pos x="49" y="85"/>
                  </a:cxn>
                  <a:cxn ang="0">
                    <a:pos x="46" y="86"/>
                  </a:cxn>
                  <a:cxn ang="0">
                    <a:pos x="44" y="88"/>
                  </a:cxn>
                  <a:cxn ang="0">
                    <a:pos x="40" y="88"/>
                  </a:cxn>
                  <a:cxn ang="0">
                    <a:pos x="36" y="88"/>
                  </a:cxn>
                  <a:cxn ang="0">
                    <a:pos x="30" y="85"/>
                  </a:cxn>
                  <a:cxn ang="0">
                    <a:pos x="24" y="80"/>
                  </a:cxn>
                  <a:cxn ang="0">
                    <a:pos x="18" y="75"/>
                  </a:cxn>
                  <a:cxn ang="0">
                    <a:pos x="15" y="71"/>
                  </a:cxn>
                  <a:cxn ang="0">
                    <a:pos x="12" y="68"/>
                  </a:cxn>
                  <a:cxn ang="0">
                    <a:pos x="8" y="63"/>
                  </a:cxn>
                  <a:cxn ang="0">
                    <a:pos x="5" y="57"/>
                  </a:cxn>
                  <a:cxn ang="0">
                    <a:pos x="3" y="50"/>
                  </a:cxn>
                  <a:cxn ang="0">
                    <a:pos x="2" y="46"/>
                  </a:cxn>
                  <a:cxn ang="0">
                    <a:pos x="1" y="42"/>
                  </a:cxn>
                  <a:cxn ang="0">
                    <a:pos x="1" y="38"/>
                  </a:cxn>
                  <a:cxn ang="0">
                    <a:pos x="0" y="34"/>
                  </a:cxn>
                  <a:cxn ang="0">
                    <a:pos x="0" y="30"/>
                  </a:cxn>
                  <a:cxn ang="0">
                    <a:pos x="0" y="26"/>
                  </a:cxn>
                  <a:cxn ang="0">
                    <a:pos x="1" y="23"/>
                  </a:cxn>
                  <a:cxn ang="0">
                    <a:pos x="2" y="20"/>
                  </a:cxn>
                  <a:cxn ang="0">
                    <a:pos x="8" y="16"/>
                  </a:cxn>
                  <a:cxn ang="0">
                    <a:pos x="14" y="13"/>
                  </a:cxn>
                  <a:cxn ang="0">
                    <a:pos x="19" y="11"/>
                  </a:cxn>
                  <a:cxn ang="0">
                    <a:pos x="21" y="10"/>
                  </a:cxn>
                </a:cxnLst>
                <a:rect l="0" t="0" r="r" b="b"/>
                <a:pathLst>
                  <a:path w="87" h="88">
                    <a:moveTo>
                      <a:pt x="21" y="10"/>
                    </a:moveTo>
                    <a:lnTo>
                      <a:pt x="30" y="8"/>
                    </a:lnTo>
                    <a:lnTo>
                      <a:pt x="38" y="6"/>
                    </a:lnTo>
                    <a:lnTo>
                      <a:pt x="44" y="5"/>
                    </a:lnTo>
                    <a:lnTo>
                      <a:pt x="49" y="4"/>
                    </a:lnTo>
                    <a:lnTo>
                      <a:pt x="55" y="3"/>
                    </a:lnTo>
                    <a:lnTo>
                      <a:pt x="64" y="1"/>
                    </a:lnTo>
                    <a:lnTo>
                      <a:pt x="72" y="0"/>
                    </a:lnTo>
                    <a:lnTo>
                      <a:pt x="78" y="0"/>
                    </a:lnTo>
                    <a:lnTo>
                      <a:pt x="81" y="1"/>
                    </a:lnTo>
                    <a:lnTo>
                      <a:pt x="85" y="2"/>
                    </a:lnTo>
                    <a:lnTo>
                      <a:pt x="87" y="5"/>
                    </a:lnTo>
                    <a:lnTo>
                      <a:pt x="87" y="10"/>
                    </a:lnTo>
                    <a:lnTo>
                      <a:pt x="87" y="14"/>
                    </a:lnTo>
                    <a:lnTo>
                      <a:pt x="85" y="18"/>
                    </a:lnTo>
                    <a:lnTo>
                      <a:pt x="84" y="23"/>
                    </a:lnTo>
                    <a:lnTo>
                      <a:pt x="82" y="27"/>
                    </a:lnTo>
                    <a:lnTo>
                      <a:pt x="80" y="32"/>
                    </a:lnTo>
                    <a:lnTo>
                      <a:pt x="79" y="36"/>
                    </a:lnTo>
                    <a:lnTo>
                      <a:pt x="77" y="40"/>
                    </a:lnTo>
                    <a:lnTo>
                      <a:pt x="75" y="43"/>
                    </a:lnTo>
                    <a:lnTo>
                      <a:pt x="72" y="50"/>
                    </a:lnTo>
                    <a:lnTo>
                      <a:pt x="69" y="59"/>
                    </a:lnTo>
                    <a:lnTo>
                      <a:pt x="66" y="66"/>
                    </a:lnTo>
                    <a:lnTo>
                      <a:pt x="63" y="71"/>
                    </a:lnTo>
                    <a:lnTo>
                      <a:pt x="60" y="74"/>
                    </a:lnTo>
                    <a:lnTo>
                      <a:pt x="56" y="78"/>
                    </a:lnTo>
                    <a:lnTo>
                      <a:pt x="52" y="82"/>
                    </a:lnTo>
                    <a:lnTo>
                      <a:pt x="49" y="85"/>
                    </a:lnTo>
                    <a:lnTo>
                      <a:pt x="46" y="86"/>
                    </a:lnTo>
                    <a:lnTo>
                      <a:pt x="44" y="88"/>
                    </a:lnTo>
                    <a:lnTo>
                      <a:pt x="40" y="88"/>
                    </a:lnTo>
                    <a:lnTo>
                      <a:pt x="36" y="88"/>
                    </a:lnTo>
                    <a:lnTo>
                      <a:pt x="30" y="85"/>
                    </a:lnTo>
                    <a:lnTo>
                      <a:pt x="24" y="80"/>
                    </a:lnTo>
                    <a:lnTo>
                      <a:pt x="18" y="75"/>
                    </a:lnTo>
                    <a:lnTo>
                      <a:pt x="15" y="71"/>
                    </a:lnTo>
                    <a:lnTo>
                      <a:pt x="12" y="68"/>
                    </a:lnTo>
                    <a:lnTo>
                      <a:pt x="8" y="63"/>
                    </a:lnTo>
                    <a:lnTo>
                      <a:pt x="5" y="57"/>
                    </a:lnTo>
                    <a:lnTo>
                      <a:pt x="3" y="50"/>
                    </a:lnTo>
                    <a:lnTo>
                      <a:pt x="2" y="46"/>
                    </a:lnTo>
                    <a:lnTo>
                      <a:pt x="1" y="42"/>
                    </a:lnTo>
                    <a:lnTo>
                      <a:pt x="1" y="38"/>
                    </a:lnTo>
                    <a:lnTo>
                      <a:pt x="0" y="34"/>
                    </a:lnTo>
                    <a:lnTo>
                      <a:pt x="0" y="30"/>
                    </a:lnTo>
                    <a:lnTo>
                      <a:pt x="0" y="26"/>
                    </a:lnTo>
                    <a:lnTo>
                      <a:pt x="1" y="23"/>
                    </a:lnTo>
                    <a:lnTo>
                      <a:pt x="2" y="20"/>
                    </a:lnTo>
                    <a:lnTo>
                      <a:pt x="8" y="16"/>
                    </a:lnTo>
                    <a:lnTo>
                      <a:pt x="14" y="13"/>
                    </a:lnTo>
                    <a:lnTo>
                      <a:pt x="19" y="11"/>
                    </a:lnTo>
                    <a:lnTo>
                      <a:pt x="21" y="10"/>
                    </a:lnTo>
                    <a:close/>
                  </a:path>
                </a:pathLst>
              </a:custGeom>
              <a:noFill/>
              <a:ln w="19050" cmpd="sng">
                <a:solidFill>
                  <a:schemeClr val="tx1"/>
                </a:solidFill>
                <a:round/>
                <a:headEnd/>
                <a:tailEnd/>
              </a:ln>
            </p:spPr>
            <p:txBody>
              <a:bodyPr/>
              <a:lstStyle/>
              <a:p>
                <a:endParaRPr lang="el-GR"/>
              </a:p>
            </p:txBody>
          </p:sp>
          <p:sp>
            <p:nvSpPr>
              <p:cNvPr id="101431" name="Freeform 55"/>
              <p:cNvSpPr>
                <a:spLocks/>
              </p:cNvSpPr>
              <p:nvPr/>
            </p:nvSpPr>
            <p:spPr bwMode="auto">
              <a:xfrm>
                <a:off x="2235" y="614"/>
                <a:ext cx="547" cy="553"/>
              </a:xfrm>
              <a:custGeom>
                <a:avLst/>
                <a:gdLst/>
                <a:ahLst/>
                <a:cxnLst>
                  <a:cxn ang="0">
                    <a:pos x="21" y="10"/>
                  </a:cxn>
                  <a:cxn ang="0">
                    <a:pos x="30" y="8"/>
                  </a:cxn>
                  <a:cxn ang="0">
                    <a:pos x="38" y="6"/>
                  </a:cxn>
                  <a:cxn ang="0">
                    <a:pos x="44" y="5"/>
                  </a:cxn>
                  <a:cxn ang="0">
                    <a:pos x="49" y="4"/>
                  </a:cxn>
                  <a:cxn ang="0">
                    <a:pos x="55" y="3"/>
                  </a:cxn>
                  <a:cxn ang="0">
                    <a:pos x="64" y="1"/>
                  </a:cxn>
                  <a:cxn ang="0">
                    <a:pos x="72" y="0"/>
                  </a:cxn>
                  <a:cxn ang="0">
                    <a:pos x="78" y="0"/>
                  </a:cxn>
                  <a:cxn ang="0">
                    <a:pos x="81" y="1"/>
                  </a:cxn>
                  <a:cxn ang="0">
                    <a:pos x="85" y="2"/>
                  </a:cxn>
                  <a:cxn ang="0">
                    <a:pos x="87" y="5"/>
                  </a:cxn>
                  <a:cxn ang="0">
                    <a:pos x="87" y="10"/>
                  </a:cxn>
                  <a:cxn ang="0">
                    <a:pos x="87" y="14"/>
                  </a:cxn>
                  <a:cxn ang="0">
                    <a:pos x="85" y="18"/>
                  </a:cxn>
                  <a:cxn ang="0">
                    <a:pos x="84" y="23"/>
                  </a:cxn>
                  <a:cxn ang="0">
                    <a:pos x="82" y="27"/>
                  </a:cxn>
                  <a:cxn ang="0">
                    <a:pos x="80" y="32"/>
                  </a:cxn>
                  <a:cxn ang="0">
                    <a:pos x="79" y="36"/>
                  </a:cxn>
                  <a:cxn ang="0">
                    <a:pos x="77" y="40"/>
                  </a:cxn>
                  <a:cxn ang="0">
                    <a:pos x="75" y="43"/>
                  </a:cxn>
                  <a:cxn ang="0">
                    <a:pos x="72" y="50"/>
                  </a:cxn>
                  <a:cxn ang="0">
                    <a:pos x="69" y="59"/>
                  </a:cxn>
                  <a:cxn ang="0">
                    <a:pos x="66" y="66"/>
                  </a:cxn>
                  <a:cxn ang="0">
                    <a:pos x="63" y="71"/>
                  </a:cxn>
                  <a:cxn ang="0">
                    <a:pos x="60" y="74"/>
                  </a:cxn>
                  <a:cxn ang="0">
                    <a:pos x="56" y="78"/>
                  </a:cxn>
                  <a:cxn ang="0">
                    <a:pos x="52" y="82"/>
                  </a:cxn>
                  <a:cxn ang="0">
                    <a:pos x="49" y="85"/>
                  </a:cxn>
                  <a:cxn ang="0">
                    <a:pos x="46" y="86"/>
                  </a:cxn>
                  <a:cxn ang="0">
                    <a:pos x="44" y="88"/>
                  </a:cxn>
                  <a:cxn ang="0">
                    <a:pos x="40" y="88"/>
                  </a:cxn>
                  <a:cxn ang="0">
                    <a:pos x="36" y="88"/>
                  </a:cxn>
                  <a:cxn ang="0">
                    <a:pos x="30" y="85"/>
                  </a:cxn>
                  <a:cxn ang="0">
                    <a:pos x="24" y="80"/>
                  </a:cxn>
                  <a:cxn ang="0">
                    <a:pos x="18" y="75"/>
                  </a:cxn>
                  <a:cxn ang="0">
                    <a:pos x="15" y="71"/>
                  </a:cxn>
                  <a:cxn ang="0">
                    <a:pos x="12" y="68"/>
                  </a:cxn>
                  <a:cxn ang="0">
                    <a:pos x="8" y="63"/>
                  </a:cxn>
                  <a:cxn ang="0">
                    <a:pos x="5" y="57"/>
                  </a:cxn>
                  <a:cxn ang="0">
                    <a:pos x="3" y="50"/>
                  </a:cxn>
                  <a:cxn ang="0">
                    <a:pos x="2" y="46"/>
                  </a:cxn>
                  <a:cxn ang="0">
                    <a:pos x="1" y="42"/>
                  </a:cxn>
                  <a:cxn ang="0">
                    <a:pos x="1" y="38"/>
                  </a:cxn>
                  <a:cxn ang="0">
                    <a:pos x="0" y="34"/>
                  </a:cxn>
                  <a:cxn ang="0">
                    <a:pos x="0" y="30"/>
                  </a:cxn>
                  <a:cxn ang="0">
                    <a:pos x="0" y="26"/>
                  </a:cxn>
                  <a:cxn ang="0">
                    <a:pos x="1" y="23"/>
                  </a:cxn>
                  <a:cxn ang="0">
                    <a:pos x="2" y="20"/>
                  </a:cxn>
                  <a:cxn ang="0">
                    <a:pos x="8" y="16"/>
                  </a:cxn>
                  <a:cxn ang="0">
                    <a:pos x="14" y="13"/>
                  </a:cxn>
                  <a:cxn ang="0">
                    <a:pos x="19" y="11"/>
                  </a:cxn>
                  <a:cxn ang="0">
                    <a:pos x="21" y="10"/>
                  </a:cxn>
                </a:cxnLst>
                <a:rect l="0" t="0" r="r" b="b"/>
                <a:pathLst>
                  <a:path w="87" h="88">
                    <a:moveTo>
                      <a:pt x="21" y="10"/>
                    </a:moveTo>
                    <a:lnTo>
                      <a:pt x="30" y="8"/>
                    </a:lnTo>
                    <a:lnTo>
                      <a:pt x="38" y="6"/>
                    </a:lnTo>
                    <a:lnTo>
                      <a:pt x="44" y="5"/>
                    </a:lnTo>
                    <a:lnTo>
                      <a:pt x="49" y="4"/>
                    </a:lnTo>
                    <a:lnTo>
                      <a:pt x="55" y="3"/>
                    </a:lnTo>
                    <a:lnTo>
                      <a:pt x="64" y="1"/>
                    </a:lnTo>
                    <a:lnTo>
                      <a:pt x="72" y="0"/>
                    </a:lnTo>
                    <a:lnTo>
                      <a:pt x="78" y="0"/>
                    </a:lnTo>
                    <a:lnTo>
                      <a:pt x="81" y="1"/>
                    </a:lnTo>
                    <a:lnTo>
                      <a:pt x="85" y="2"/>
                    </a:lnTo>
                    <a:lnTo>
                      <a:pt x="87" y="5"/>
                    </a:lnTo>
                    <a:lnTo>
                      <a:pt x="87" y="10"/>
                    </a:lnTo>
                    <a:lnTo>
                      <a:pt x="87" y="14"/>
                    </a:lnTo>
                    <a:lnTo>
                      <a:pt x="85" y="18"/>
                    </a:lnTo>
                    <a:lnTo>
                      <a:pt x="84" y="23"/>
                    </a:lnTo>
                    <a:lnTo>
                      <a:pt x="82" y="27"/>
                    </a:lnTo>
                    <a:lnTo>
                      <a:pt x="80" y="32"/>
                    </a:lnTo>
                    <a:lnTo>
                      <a:pt x="79" y="36"/>
                    </a:lnTo>
                    <a:lnTo>
                      <a:pt x="77" y="40"/>
                    </a:lnTo>
                    <a:lnTo>
                      <a:pt x="75" y="43"/>
                    </a:lnTo>
                    <a:lnTo>
                      <a:pt x="72" y="50"/>
                    </a:lnTo>
                    <a:lnTo>
                      <a:pt x="69" y="59"/>
                    </a:lnTo>
                    <a:lnTo>
                      <a:pt x="66" y="66"/>
                    </a:lnTo>
                    <a:lnTo>
                      <a:pt x="63" y="71"/>
                    </a:lnTo>
                    <a:lnTo>
                      <a:pt x="60" y="74"/>
                    </a:lnTo>
                    <a:lnTo>
                      <a:pt x="56" y="78"/>
                    </a:lnTo>
                    <a:lnTo>
                      <a:pt x="52" y="82"/>
                    </a:lnTo>
                    <a:lnTo>
                      <a:pt x="49" y="85"/>
                    </a:lnTo>
                    <a:lnTo>
                      <a:pt x="46" y="86"/>
                    </a:lnTo>
                    <a:lnTo>
                      <a:pt x="44" y="88"/>
                    </a:lnTo>
                    <a:lnTo>
                      <a:pt x="40" y="88"/>
                    </a:lnTo>
                    <a:lnTo>
                      <a:pt x="36" y="88"/>
                    </a:lnTo>
                    <a:lnTo>
                      <a:pt x="30" y="85"/>
                    </a:lnTo>
                    <a:lnTo>
                      <a:pt x="24" y="80"/>
                    </a:lnTo>
                    <a:lnTo>
                      <a:pt x="18" y="75"/>
                    </a:lnTo>
                    <a:lnTo>
                      <a:pt x="15" y="71"/>
                    </a:lnTo>
                    <a:lnTo>
                      <a:pt x="12" y="68"/>
                    </a:lnTo>
                    <a:lnTo>
                      <a:pt x="8" y="63"/>
                    </a:lnTo>
                    <a:lnTo>
                      <a:pt x="5" y="57"/>
                    </a:lnTo>
                    <a:lnTo>
                      <a:pt x="3" y="50"/>
                    </a:lnTo>
                    <a:lnTo>
                      <a:pt x="2" y="46"/>
                    </a:lnTo>
                    <a:lnTo>
                      <a:pt x="1" y="42"/>
                    </a:lnTo>
                    <a:lnTo>
                      <a:pt x="1" y="38"/>
                    </a:lnTo>
                    <a:lnTo>
                      <a:pt x="0" y="34"/>
                    </a:lnTo>
                    <a:lnTo>
                      <a:pt x="0" y="30"/>
                    </a:lnTo>
                    <a:lnTo>
                      <a:pt x="0" y="26"/>
                    </a:lnTo>
                    <a:lnTo>
                      <a:pt x="1" y="23"/>
                    </a:lnTo>
                    <a:lnTo>
                      <a:pt x="2" y="20"/>
                    </a:lnTo>
                    <a:lnTo>
                      <a:pt x="8" y="16"/>
                    </a:lnTo>
                    <a:lnTo>
                      <a:pt x="14" y="13"/>
                    </a:lnTo>
                    <a:lnTo>
                      <a:pt x="19" y="11"/>
                    </a:lnTo>
                    <a:lnTo>
                      <a:pt x="21" y="10"/>
                    </a:lnTo>
                  </a:path>
                </a:pathLst>
              </a:custGeom>
              <a:noFill/>
              <a:ln w="19050" cmpd="sng">
                <a:solidFill>
                  <a:schemeClr val="tx1"/>
                </a:solidFill>
                <a:prstDash val="solid"/>
                <a:round/>
                <a:headEnd/>
                <a:tailEnd/>
              </a:ln>
            </p:spPr>
            <p:txBody>
              <a:bodyPr/>
              <a:lstStyle/>
              <a:p>
                <a:endParaRPr lang="el-GR"/>
              </a:p>
            </p:txBody>
          </p:sp>
          <p:sp>
            <p:nvSpPr>
              <p:cNvPr id="101432" name="Freeform 56"/>
              <p:cNvSpPr>
                <a:spLocks/>
              </p:cNvSpPr>
              <p:nvPr/>
            </p:nvSpPr>
            <p:spPr bwMode="auto">
              <a:xfrm>
                <a:off x="2336" y="721"/>
                <a:ext cx="352" cy="207"/>
              </a:xfrm>
              <a:custGeom>
                <a:avLst/>
                <a:gdLst/>
                <a:ahLst/>
                <a:cxnLst>
                  <a:cxn ang="0">
                    <a:pos x="5" y="33"/>
                  </a:cxn>
                  <a:cxn ang="0">
                    <a:pos x="3" y="30"/>
                  </a:cxn>
                  <a:cxn ang="0">
                    <a:pos x="1" y="25"/>
                  </a:cxn>
                  <a:cxn ang="0">
                    <a:pos x="0" y="21"/>
                  </a:cxn>
                  <a:cxn ang="0">
                    <a:pos x="1" y="17"/>
                  </a:cxn>
                  <a:cxn ang="0">
                    <a:pos x="5" y="14"/>
                  </a:cxn>
                  <a:cxn ang="0">
                    <a:pos x="12" y="11"/>
                  </a:cxn>
                  <a:cxn ang="0">
                    <a:pos x="19" y="9"/>
                  </a:cxn>
                  <a:cxn ang="0">
                    <a:pos x="24" y="7"/>
                  </a:cxn>
                  <a:cxn ang="0">
                    <a:pos x="30" y="5"/>
                  </a:cxn>
                  <a:cxn ang="0">
                    <a:pos x="39" y="3"/>
                  </a:cxn>
                  <a:cxn ang="0">
                    <a:pos x="47" y="1"/>
                  </a:cxn>
                  <a:cxn ang="0">
                    <a:pos x="51" y="0"/>
                  </a:cxn>
                  <a:cxn ang="0">
                    <a:pos x="53" y="1"/>
                  </a:cxn>
                  <a:cxn ang="0">
                    <a:pos x="55" y="2"/>
                  </a:cxn>
                  <a:cxn ang="0">
                    <a:pos x="56" y="3"/>
                  </a:cxn>
                  <a:cxn ang="0">
                    <a:pos x="56" y="5"/>
                  </a:cxn>
                </a:cxnLst>
                <a:rect l="0" t="0" r="r" b="b"/>
                <a:pathLst>
                  <a:path w="56" h="33">
                    <a:moveTo>
                      <a:pt x="5" y="33"/>
                    </a:moveTo>
                    <a:lnTo>
                      <a:pt x="3" y="30"/>
                    </a:lnTo>
                    <a:lnTo>
                      <a:pt x="1" y="25"/>
                    </a:lnTo>
                    <a:lnTo>
                      <a:pt x="0" y="21"/>
                    </a:lnTo>
                    <a:lnTo>
                      <a:pt x="1" y="17"/>
                    </a:lnTo>
                    <a:lnTo>
                      <a:pt x="5" y="14"/>
                    </a:lnTo>
                    <a:lnTo>
                      <a:pt x="12" y="11"/>
                    </a:lnTo>
                    <a:lnTo>
                      <a:pt x="19" y="9"/>
                    </a:lnTo>
                    <a:lnTo>
                      <a:pt x="24" y="7"/>
                    </a:lnTo>
                    <a:lnTo>
                      <a:pt x="30" y="5"/>
                    </a:lnTo>
                    <a:lnTo>
                      <a:pt x="39" y="3"/>
                    </a:lnTo>
                    <a:lnTo>
                      <a:pt x="47" y="1"/>
                    </a:lnTo>
                    <a:lnTo>
                      <a:pt x="51" y="0"/>
                    </a:lnTo>
                    <a:lnTo>
                      <a:pt x="53" y="1"/>
                    </a:lnTo>
                    <a:lnTo>
                      <a:pt x="55" y="2"/>
                    </a:lnTo>
                    <a:lnTo>
                      <a:pt x="56" y="3"/>
                    </a:lnTo>
                    <a:lnTo>
                      <a:pt x="56" y="5"/>
                    </a:lnTo>
                  </a:path>
                </a:pathLst>
              </a:custGeom>
              <a:noFill/>
              <a:ln w="19050" cmpd="sng">
                <a:solidFill>
                  <a:schemeClr val="tx1"/>
                </a:solidFill>
                <a:prstDash val="solid"/>
                <a:round/>
                <a:headEnd/>
                <a:tailEnd/>
              </a:ln>
            </p:spPr>
            <p:txBody>
              <a:bodyPr/>
              <a:lstStyle/>
              <a:p>
                <a:endParaRPr lang="el-GR"/>
              </a:p>
            </p:txBody>
          </p:sp>
        </p:grpSp>
        <p:grpSp>
          <p:nvGrpSpPr>
            <p:cNvPr id="10" name="Group 57"/>
            <p:cNvGrpSpPr>
              <a:grpSpLocks/>
            </p:cNvGrpSpPr>
            <p:nvPr/>
          </p:nvGrpSpPr>
          <p:grpSpPr bwMode="auto">
            <a:xfrm>
              <a:off x="3896082" y="1902503"/>
              <a:ext cx="322263" cy="401638"/>
              <a:chOff x="1833" y="752"/>
              <a:chExt cx="402" cy="522"/>
            </a:xfrm>
          </p:grpSpPr>
          <p:sp>
            <p:nvSpPr>
              <p:cNvPr id="101434" name="Freeform 58"/>
              <p:cNvSpPr>
                <a:spLocks/>
              </p:cNvSpPr>
              <p:nvPr/>
            </p:nvSpPr>
            <p:spPr bwMode="auto">
              <a:xfrm>
                <a:off x="1833" y="752"/>
                <a:ext cx="402" cy="522"/>
              </a:xfrm>
              <a:custGeom>
                <a:avLst/>
                <a:gdLst/>
                <a:ahLst/>
                <a:cxnLst>
                  <a:cxn ang="0">
                    <a:pos x="51" y="81"/>
                  </a:cxn>
                  <a:cxn ang="0">
                    <a:pos x="46" y="83"/>
                  </a:cxn>
                  <a:cxn ang="0">
                    <a:pos x="40" y="83"/>
                  </a:cxn>
                  <a:cxn ang="0">
                    <a:pos x="34" y="83"/>
                  </a:cxn>
                  <a:cxn ang="0">
                    <a:pos x="30" y="81"/>
                  </a:cxn>
                  <a:cxn ang="0">
                    <a:pos x="27" y="78"/>
                  </a:cxn>
                  <a:cxn ang="0">
                    <a:pos x="22" y="73"/>
                  </a:cxn>
                  <a:cxn ang="0">
                    <a:pos x="17" y="68"/>
                  </a:cxn>
                  <a:cxn ang="0">
                    <a:pos x="13" y="63"/>
                  </a:cxn>
                  <a:cxn ang="0">
                    <a:pos x="9" y="60"/>
                  </a:cxn>
                  <a:cxn ang="0">
                    <a:pos x="5" y="55"/>
                  </a:cxn>
                  <a:cxn ang="0">
                    <a:pos x="1" y="51"/>
                  </a:cxn>
                  <a:cxn ang="0">
                    <a:pos x="0" y="47"/>
                  </a:cxn>
                  <a:cxn ang="0">
                    <a:pos x="1" y="42"/>
                  </a:cxn>
                  <a:cxn ang="0">
                    <a:pos x="4" y="37"/>
                  </a:cxn>
                  <a:cxn ang="0">
                    <a:pos x="9" y="30"/>
                  </a:cxn>
                  <a:cxn ang="0">
                    <a:pos x="16" y="23"/>
                  </a:cxn>
                  <a:cxn ang="0">
                    <a:pos x="21" y="20"/>
                  </a:cxn>
                  <a:cxn ang="0">
                    <a:pos x="25" y="16"/>
                  </a:cxn>
                  <a:cxn ang="0">
                    <a:pos x="30" y="13"/>
                  </a:cxn>
                  <a:cxn ang="0">
                    <a:pos x="35" y="9"/>
                  </a:cxn>
                  <a:cxn ang="0">
                    <a:pos x="40" y="7"/>
                  </a:cxn>
                  <a:cxn ang="0">
                    <a:pos x="43" y="4"/>
                  </a:cxn>
                  <a:cxn ang="0">
                    <a:pos x="47" y="2"/>
                  </a:cxn>
                  <a:cxn ang="0">
                    <a:pos x="49" y="1"/>
                  </a:cxn>
                  <a:cxn ang="0">
                    <a:pos x="52" y="0"/>
                  </a:cxn>
                  <a:cxn ang="0">
                    <a:pos x="56" y="0"/>
                  </a:cxn>
                  <a:cxn ang="0">
                    <a:pos x="59" y="1"/>
                  </a:cxn>
                  <a:cxn ang="0">
                    <a:pos x="61" y="4"/>
                  </a:cxn>
                  <a:cxn ang="0">
                    <a:pos x="62" y="8"/>
                  </a:cxn>
                  <a:cxn ang="0">
                    <a:pos x="62" y="13"/>
                  </a:cxn>
                  <a:cxn ang="0">
                    <a:pos x="63" y="19"/>
                  </a:cxn>
                  <a:cxn ang="0">
                    <a:pos x="63" y="25"/>
                  </a:cxn>
                  <a:cxn ang="0">
                    <a:pos x="64" y="32"/>
                  </a:cxn>
                  <a:cxn ang="0">
                    <a:pos x="64" y="38"/>
                  </a:cxn>
                  <a:cxn ang="0">
                    <a:pos x="64" y="42"/>
                  </a:cxn>
                  <a:cxn ang="0">
                    <a:pos x="63" y="46"/>
                  </a:cxn>
                  <a:cxn ang="0">
                    <a:pos x="62" y="52"/>
                  </a:cxn>
                  <a:cxn ang="0">
                    <a:pos x="60" y="60"/>
                  </a:cxn>
                  <a:cxn ang="0">
                    <a:pos x="58" y="68"/>
                  </a:cxn>
                  <a:cxn ang="0">
                    <a:pos x="56" y="73"/>
                  </a:cxn>
                  <a:cxn ang="0">
                    <a:pos x="54" y="76"/>
                  </a:cxn>
                  <a:cxn ang="0">
                    <a:pos x="52" y="78"/>
                  </a:cxn>
                  <a:cxn ang="0">
                    <a:pos x="52" y="80"/>
                  </a:cxn>
                  <a:cxn ang="0">
                    <a:pos x="51" y="81"/>
                  </a:cxn>
                </a:cxnLst>
                <a:rect l="0" t="0" r="r" b="b"/>
                <a:pathLst>
                  <a:path w="64" h="83">
                    <a:moveTo>
                      <a:pt x="51" y="81"/>
                    </a:moveTo>
                    <a:lnTo>
                      <a:pt x="46" y="83"/>
                    </a:lnTo>
                    <a:lnTo>
                      <a:pt x="40" y="83"/>
                    </a:lnTo>
                    <a:lnTo>
                      <a:pt x="34" y="83"/>
                    </a:lnTo>
                    <a:lnTo>
                      <a:pt x="30" y="81"/>
                    </a:lnTo>
                    <a:lnTo>
                      <a:pt x="27" y="78"/>
                    </a:lnTo>
                    <a:lnTo>
                      <a:pt x="22" y="73"/>
                    </a:lnTo>
                    <a:lnTo>
                      <a:pt x="17" y="68"/>
                    </a:lnTo>
                    <a:lnTo>
                      <a:pt x="13" y="63"/>
                    </a:lnTo>
                    <a:lnTo>
                      <a:pt x="9" y="60"/>
                    </a:lnTo>
                    <a:lnTo>
                      <a:pt x="5" y="55"/>
                    </a:lnTo>
                    <a:lnTo>
                      <a:pt x="1" y="51"/>
                    </a:lnTo>
                    <a:lnTo>
                      <a:pt x="0" y="47"/>
                    </a:lnTo>
                    <a:lnTo>
                      <a:pt x="1" y="42"/>
                    </a:lnTo>
                    <a:lnTo>
                      <a:pt x="4" y="37"/>
                    </a:lnTo>
                    <a:lnTo>
                      <a:pt x="9" y="30"/>
                    </a:lnTo>
                    <a:lnTo>
                      <a:pt x="16" y="23"/>
                    </a:lnTo>
                    <a:lnTo>
                      <a:pt x="21" y="20"/>
                    </a:lnTo>
                    <a:lnTo>
                      <a:pt x="25" y="16"/>
                    </a:lnTo>
                    <a:lnTo>
                      <a:pt x="30" y="13"/>
                    </a:lnTo>
                    <a:lnTo>
                      <a:pt x="35" y="9"/>
                    </a:lnTo>
                    <a:lnTo>
                      <a:pt x="40" y="7"/>
                    </a:lnTo>
                    <a:lnTo>
                      <a:pt x="43" y="4"/>
                    </a:lnTo>
                    <a:lnTo>
                      <a:pt x="47" y="2"/>
                    </a:lnTo>
                    <a:lnTo>
                      <a:pt x="49" y="1"/>
                    </a:lnTo>
                    <a:lnTo>
                      <a:pt x="52" y="0"/>
                    </a:lnTo>
                    <a:lnTo>
                      <a:pt x="56" y="0"/>
                    </a:lnTo>
                    <a:lnTo>
                      <a:pt x="59" y="1"/>
                    </a:lnTo>
                    <a:lnTo>
                      <a:pt x="61" y="4"/>
                    </a:lnTo>
                    <a:lnTo>
                      <a:pt x="62" y="8"/>
                    </a:lnTo>
                    <a:lnTo>
                      <a:pt x="62" y="13"/>
                    </a:lnTo>
                    <a:lnTo>
                      <a:pt x="63" y="19"/>
                    </a:lnTo>
                    <a:lnTo>
                      <a:pt x="63" y="25"/>
                    </a:lnTo>
                    <a:lnTo>
                      <a:pt x="64" y="32"/>
                    </a:lnTo>
                    <a:lnTo>
                      <a:pt x="64" y="38"/>
                    </a:lnTo>
                    <a:lnTo>
                      <a:pt x="64" y="42"/>
                    </a:lnTo>
                    <a:lnTo>
                      <a:pt x="63" y="46"/>
                    </a:lnTo>
                    <a:lnTo>
                      <a:pt x="62" y="52"/>
                    </a:lnTo>
                    <a:lnTo>
                      <a:pt x="60" y="60"/>
                    </a:lnTo>
                    <a:lnTo>
                      <a:pt x="58" y="68"/>
                    </a:lnTo>
                    <a:lnTo>
                      <a:pt x="56" y="73"/>
                    </a:lnTo>
                    <a:lnTo>
                      <a:pt x="54" y="76"/>
                    </a:lnTo>
                    <a:lnTo>
                      <a:pt x="52" y="78"/>
                    </a:lnTo>
                    <a:lnTo>
                      <a:pt x="52" y="80"/>
                    </a:lnTo>
                    <a:lnTo>
                      <a:pt x="51" y="81"/>
                    </a:lnTo>
                    <a:close/>
                  </a:path>
                </a:pathLst>
              </a:custGeom>
              <a:noFill/>
              <a:ln w="19050" cmpd="sng">
                <a:solidFill>
                  <a:schemeClr val="tx1"/>
                </a:solidFill>
                <a:round/>
                <a:headEnd/>
                <a:tailEnd/>
              </a:ln>
            </p:spPr>
            <p:txBody>
              <a:bodyPr/>
              <a:lstStyle/>
              <a:p>
                <a:endParaRPr lang="el-GR"/>
              </a:p>
            </p:txBody>
          </p:sp>
          <p:sp>
            <p:nvSpPr>
              <p:cNvPr id="101435" name="Freeform 59"/>
              <p:cNvSpPr>
                <a:spLocks/>
              </p:cNvSpPr>
              <p:nvPr/>
            </p:nvSpPr>
            <p:spPr bwMode="auto">
              <a:xfrm>
                <a:off x="1833" y="752"/>
                <a:ext cx="402" cy="522"/>
              </a:xfrm>
              <a:custGeom>
                <a:avLst/>
                <a:gdLst/>
                <a:ahLst/>
                <a:cxnLst>
                  <a:cxn ang="0">
                    <a:pos x="51" y="81"/>
                  </a:cxn>
                  <a:cxn ang="0">
                    <a:pos x="46" y="83"/>
                  </a:cxn>
                  <a:cxn ang="0">
                    <a:pos x="40" y="83"/>
                  </a:cxn>
                  <a:cxn ang="0">
                    <a:pos x="34" y="83"/>
                  </a:cxn>
                  <a:cxn ang="0">
                    <a:pos x="30" y="81"/>
                  </a:cxn>
                  <a:cxn ang="0">
                    <a:pos x="27" y="78"/>
                  </a:cxn>
                  <a:cxn ang="0">
                    <a:pos x="22" y="73"/>
                  </a:cxn>
                  <a:cxn ang="0">
                    <a:pos x="17" y="68"/>
                  </a:cxn>
                  <a:cxn ang="0">
                    <a:pos x="13" y="63"/>
                  </a:cxn>
                  <a:cxn ang="0">
                    <a:pos x="9" y="60"/>
                  </a:cxn>
                  <a:cxn ang="0">
                    <a:pos x="5" y="55"/>
                  </a:cxn>
                  <a:cxn ang="0">
                    <a:pos x="1" y="51"/>
                  </a:cxn>
                  <a:cxn ang="0">
                    <a:pos x="0" y="47"/>
                  </a:cxn>
                  <a:cxn ang="0">
                    <a:pos x="1" y="42"/>
                  </a:cxn>
                  <a:cxn ang="0">
                    <a:pos x="4" y="37"/>
                  </a:cxn>
                  <a:cxn ang="0">
                    <a:pos x="9" y="30"/>
                  </a:cxn>
                  <a:cxn ang="0">
                    <a:pos x="16" y="23"/>
                  </a:cxn>
                  <a:cxn ang="0">
                    <a:pos x="21" y="20"/>
                  </a:cxn>
                  <a:cxn ang="0">
                    <a:pos x="25" y="16"/>
                  </a:cxn>
                  <a:cxn ang="0">
                    <a:pos x="30" y="13"/>
                  </a:cxn>
                  <a:cxn ang="0">
                    <a:pos x="35" y="9"/>
                  </a:cxn>
                  <a:cxn ang="0">
                    <a:pos x="40" y="7"/>
                  </a:cxn>
                  <a:cxn ang="0">
                    <a:pos x="43" y="4"/>
                  </a:cxn>
                  <a:cxn ang="0">
                    <a:pos x="47" y="2"/>
                  </a:cxn>
                  <a:cxn ang="0">
                    <a:pos x="49" y="1"/>
                  </a:cxn>
                  <a:cxn ang="0">
                    <a:pos x="52" y="0"/>
                  </a:cxn>
                  <a:cxn ang="0">
                    <a:pos x="56" y="0"/>
                  </a:cxn>
                  <a:cxn ang="0">
                    <a:pos x="59" y="1"/>
                  </a:cxn>
                  <a:cxn ang="0">
                    <a:pos x="61" y="4"/>
                  </a:cxn>
                  <a:cxn ang="0">
                    <a:pos x="62" y="8"/>
                  </a:cxn>
                  <a:cxn ang="0">
                    <a:pos x="62" y="13"/>
                  </a:cxn>
                  <a:cxn ang="0">
                    <a:pos x="63" y="19"/>
                  </a:cxn>
                  <a:cxn ang="0">
                    <a:pos x="63" y="25"/>
                  </a:cxn>
                  <a:cxn ang="0">
                    <a:pos x="64" y="32"/>
                  </a:cxn>
                  <a:cxn ang="0">
                    <a:pos x="64" y="38"/>
                  </a:cxn>
                  <a:cxn ang="0">
                    <a:pos x="64" y="42"/>
                  </a:cxn>
                  <a:cxn ang="0">
                    <a:pos x="63" y="46"/>
                  </a:cxn>
                  <a:cxn ang="0">
                    <a:pos x="62" y="52"/>
                  </a:cxn>
                  <a:cxn ang="0">
                    <a:pos x="60" y="60"/>
                  </a:cxn>
                  <a:cxn ang="0">
                    <a:pos x="58" y="68"/>
                  </a:cxn>
                  <a:cxn ang="0">
                    <a:pos x="56" y="73"/>
                  </a:cxn>
                  <a:cxn ang="0">
                    <a:pos x="54" y="76"/>
                  </a:cxn>
                  <a:cxn ang="0">
                    <a:pos x="52" y="78"/>
                  </a:cxn>
                  <a:cxn ang="0">
                    <a:pos x="52" y="80"/>
                  </a:cxn>
                  <a:cxn ang="0">
                    <a:pos x="51" y="81"/>
                  </a:cxn>
                </a:cxnLst>
                <a:rect l="0" t="0" r="r" b="b"/>
                <a:pathLst>
                  <a:path w="64" h="83">
                    <a:moveTo>
                      <a:pt x="51" y="81"/>
                    </a:moveTo>
                    <a:lnTo>
                      <a:pt x="46" y="83"/>
                    </a:lnTo>
                    <a:lnTo>
                      <a:pt x="40" y="83"/>
                    </a:lnTo>
                    <a:lnTo>
                      <a:pt x="34" y="83"/>
                    </a:lnTo>
                    <a:lnTo>
                      <a:pt x="30" y="81"/>
                    </a:lnTo>
                    <a:lnTo>
                      <a:pt x="27" y="78"/>
                    </a:lnTo>
                    <a:lnTo>
                      <a:pt x="22" y="73"/>
                    </a:lnTo>
                    <a:lnTo>
                      <a:pt x="17" y="68"/>
                    </a:lnTo>
                    <a:lnTo>
                      <a:pt x="13" y="63"/>
                    </a:lnTo>
                    <a:lnTo>
                      <a:pt x="9" y="60"/>
                    </a:lnTo>
                    <a:lnTo>
                      <a:pt x="5" y="55"/>
                    </a:lnTo>
                    <a:lnTo>
                      <a:pt x="1" y="51"/>
                    </a:lnTo>
                    <a:lnTo>
                      <a:pt x="0" y="47"/>
                    </a:lnTo>
                    <a:lnTo>
                      <a:pt x="1" y="42"/>
                    </a:lnTo>
                    <a:lnTo>
                      <a:pt x="4" y="37"/>
                    </a:lnTo>
                    <a:lnTo>
                      <a:pt x="9" y="30"/>
                    </a:lnTo>
                    <a:lnTo>
                      <a:pt x="16" y="23"/>
                    </a:lnTo>
                    <a:lnTo>
                      <a:pt x="21" y="20"/>
                    </a:lnTo>
                    <a:lnTo>
                      <a:pt x="25" y="16"/>
                    </a:lnTo>
                    <a:lnTo>
                      <a:pt x="30" y="13"/>
                    </a:lnTo>
                    <a:lnTo>
                      <a:pt x="35" y="9"/>
                    </a:lnTo>
                    <a:lnTo>
                      <a:pt x="40" y="7"/>
                    </a:lnTo>
                    <a:lnTo>
                      <a:pt x="43" y="4"/>
                    </a:lnTo>
                    <a:lnTo>
                      <a:pt x="47" y="2"/>
                    </a:lnTo>
                    <a:lnTo>
                      <a:pt x="49" y="1"/>
                    </a:lnTo>
                    <a:lnTo>
                      <a:pt x="52" y="0"/>
                    </a:lnTo>
                    <a:lnTo>
                      <a:pt x="56" y="0"/>
                    </a:lnTo>
                    <a:lnTo>
                      <a:pt x="59" y="1"/>
                    </a:lnTo>
                    <a:lnTo>
                      <a:pt x="61" y="4"/>
                    </a:lnTo>
                    <a:lnTo>
                      <a:pt x="62" y="8"/>
                    </a:lnTo>
                    <a:lnTo>
                      <a:pt x="62" y="13"/>
                    </a:lnTo>
                    <a:lnTo>
                      <a:pt x="63" y="19"/>
                    </a:lnTo>
                    <a:lnTo>
                      <a:pt x="63" y="25"/>
                    </a:lnTo>
                    <a:lnTo>
                      <a:pt x="64" y="32"/>
                    </a:lnTo>
                    <a:lnTo>
                      <a:pt x="64" y="38"/>
                    </a:lnTo>
                    <a:lnTo>
                      <a:pt x="64" y="42"/>
                    </a:lnTo>
                    <a:lnTo>
                      <a:pt x="63" y="46"/>
                    </a:lnTo>
                    <a:lnTo>
                      <a:pt x="62" y="52"/>
                    </a:lnTo>
                    <a:lnTo>
                      <a:pt x="60" y="60"/>
                    </a:lnTo>
                    <a:lnTo>
                      <a:pt x="58" y="68"/>
                    </a:lnTo>
                    <a:lnTo>
                      <a:pt x="56" y="73"/>
                    </a:lnTo>
                    <a:lnTo>
                      <a:pt x="54" y="76"/>
                    </a:lnTo>
                    <a:lnTo>
                      <a:pt x="52" y="78"/>
                    </a:lnTo>
                    <a:lnTo>
                      <a:pt x="52" y="80"/>
                    </a:lnTo>
                    <a:lnTo>
                      <a:pt x="51" y="81"/>
                    </a:lnTo>
                  </a:path>
                </a:pathLst>
              </a:custGeom>
              <a:noFill/>
              <a:ln w="19050" cmpd="sng">
                <a:solidFill>
                  <a:schemeClr val="tx1"/>
                </a:solidFill>
                <a:prstDash val="solid"/>
                <a:round/>
                <a:headEnd/>
                <a:tailEnd/>
              </a:ln>
            </p:spPr>
            <p:txBody>
              <a:bodyPr/>
              <a:lstStyle/>
              <a:p>
                <a:endParaRPr lang="el-GR"/>
              </a:p>
            </p:txBody>
          </p:sp>
          <p:sp>
            <p:nvSpPr>
              <p:cNvPr id="101436" name="Freeform 60"/>
              <p:cNvSpPr>
                <a:spLocks/>
              </p:cNvSpPr>
              <p:nvPr/>
            </p:nvSpPr>
            <p:spPr bwMode="auto">
              <a:xfrm>
                <a:off x="1959" y="890"/>
                <a:ext cx="182" cy="138"/>
              </a:xfrm>
              <a:custGeom>
                <a:avLst/>
                <a:gdLst/>
                <a:ahLst/>
                <a:cxnLst>
                  <a:cxn ang="0">
                    <a:pos x="0" y="20"/>
                  </a:cxn>
                  <a:cxn ang="0">
                    <a:pos x="4" y="15"/>
                  </a:cxn>
                  <a:cxn ang="0">
                    <a:pos x="9" y="11"/>
                  </a:cxn>
                  <a:cxn ang="0">
                    <a:pos x="13" y="6"/>
                  </a:cxn>
                  <a:cxn ang="0">
                    <a:pos x="18" y="3"/>
                  </a:cxn>
                  <a:cxn ang="0">
                    <a:pos x="22" y="1"/>
                  </a:cxn>
                  <a:cxn ang="0">
                    <a:pos x="26" y="0"/>
                  </a:cxn>
                  <a:cxn ang="0">
                    <a:pos x="28" y="1"/>
                  </a:cxn>
                  <a:cxn ang="0">
                    <a:pos x="29" y="6"/>
                  </a:cxn>
                  <a:cxn ang="0">
                    <a:pos x="28" y="13"/>
                  </a:cxn>
                  <a:cxn ang="0">
                    <a:pos x="28" y="18"/>
                  </a:cxn>
                  <a:cxn ang="0">
                    <a:pos x="28" y="21"/>
                  </a:cxn>
                  <a:cxn ang="0">
                    <a:pos x="28" y="22"/>
                  </a:cxn>
                </a:cxnLst>
                <a:rect l="0" t="0" r="r" b="b"/>
                <a:pathLst>
                  <a:path w="29" h="22">
                    <a:moveTo>
                      <a:pt x="0" y="20"/>
                    </a:moveTo>
                    <a:lnTo>
                      <a:pt x="4" y="15"/>
                    </a:lnTo>
                    <a:lnTo>
                      <a:pt x="9" y="11"/>
                    </a:lnTo>
                    <a:lnTo>
                      <a:pt x="13" y="6"/>
                    </a:lnTo>
                    <a:lnTo>
                      <a:pt x="18" y="3"/>
                    </a:lnTo>
                    <a:lnTo>
                      <a:pt x="22" y="1"/>
                    </a:lnTo>
                    <a:lnTo>
                      <a:pt x="26" y="0"/>
                    </a:lnTo>
                    <a:lnTo>
                      <a:pt x="28" y="1"/>
                    </a:lnTo>
                    <a:lnTo>
                      <a:pt x="29" y="6"/>
                    </a:lnTo>
                    <a:lnTo>
                      <a:pt x="28" y="13"/>
                    </a:lnTo>
                    <a:lnTo>
                      <a:pt x="28" y="18"/>
                    </a:lnTo>
                    <a:lnTo>
                      <a:pt x="28" y="21"/>
                    </a:lnTo>
                    <a:lnTo>
                      <a:pt x="28" y="22"/>
                    </a:lnTo>
                  </a:path>
                </a:pathLst>
              </a:custGeom>
              <a:noFill/>
              <a:ln w="19050" cmpd="sng">
                <a:solidFill>
                  <a:schemeClr val="tx1"/>
                </a:solidFill>
                <a:prstDash val="solid"/>
                <a:round/>
                <a:headEnd/>
                <a:tailEnd/>
              </a:ln>
            </p:spPr>
            <p:txBody>
              <a:bodyPr/>
              <a:lstStyle/>
              <a:p>
                <a:endParaRPr lang="el-GR"/>
              </a:p>
            </p:txBody>
          </p:sp>
        </p:grpSp>
        <p:grpSp>
          <p:nvGrpSpPr>
            <p:cNvPr id="11" name="Group 61"/>
            <p:cNvGrpSpPr>
              <a:grpSpLocks/>
            </p:cNvGrpSpPr>
            <p:nvPr/>
          </p:nvGrpSpPr>
          <p:grpSpPr bwMode="auto">
            <a:xfrm flipH="1">
              <a:off x="4680307" y="1753278"/>
              <a:ext cx="776288" cy="550863"/>
              <a:chOff x="2179" y="221"/>
              <a:chExt cx="595" cy="438"/>
            </a:xfrm>
          </p:grpSpPr>
          <p:grpSp>
            <p:nvGrpSpPr>
              <p:cNvPr id="12" name="Group 62"/>
              <p:cNvGrpSpPr>
                <a:grpSpLocks/>
              </p:cNvGrpSpPr>
              <p:nvPr/>
            </p:nvGrpSpPr>
            <p:grpSpPr bwMode="auto">
              <a:xfrm>
                <a:off x="2432" y="221"/>
                <a:ext cx="342" cy="346"/>
                <a:chOff x="2235" y="614"/>
                <a:chExt cx="547" cy="553"/>
              </a:xfrm>
            </p:grpSpPr>
            <p:sp>
              <p:nvSpPr>
                <p:cNvPr id="101439" name="Freeform 63"/>
                <p:cNvSpPr>
                  <a:spLocks/>
                </p:cNvSpPr>
                <p:nvPr/>
              </p:nvSpPr>
              <p:spPr bwMode="auto">
                <a:xfrm>
                  <a:off x="2235" y="614"/>
                  <a:ext cx="547" cy="553"/>
                </a:xfrm>
                <a:custGeom>
                  <a:avLst/>
                  <a:gdLst/>
                  <a:ahLst/>
                  <a:cxnLst>
                    <a:cxn ang="0">
                      <a:pos x="21" y="10"/>
                    </a:cxn>
                    <a:cxn ang="0">
                      <a:pos x="30" y="8"/>
                    </a:cxn>
                    <a:cxn ang="0">
                      <a:pos x="38" y="6"/>
                    </a:cxn>
                    <a:cxn ang="0">
                      <a:pos x="44" y="5"/>
                    </a:cxn>
                    <a:cxn ang="0">
                      <a:pos x="49" y="4"/>
                    </a:cxn>
                    <a:cxn ang="0">
                      <a:pos x="55" y="3"/>
                    </a:cxn>
                    <a:cxn ang="0">
                      <a:pos x="64" y="1"/>
                    </a:cxn>
                    <a:cxn ang="0">
                      <a:pos x="72" y="0"/>
                    </a:cxn>
                    <a:cxn ang="0">
                      <a:pos x="78" y="0"/>
                    </a:cxn>
                    <a:cxn ang="0">
                      <a:pos x="81" y="1"/>
                    </a:cxn>
                    <a:cxn ang="0">
                      <a:pos x="85" y="2"/>
                    </a:cxn>
                    <a:cxn ang="0">
                      <a:pos x="87" y="5"/>
                    </a:cxn>
                    <a:cxn ang="0">
                      <a:pos x="87" y="10"/>
                    </a:cxn>
                    <a:cxn ang="0">
                      <a:pos x="87" y="14"/>
                    </a:cxn>
                    <a:cxn ang="0">
                      <a:pos x="85" y="18"/>
                    </a:cxn>
                    <a:cxn ang="0">
                      <a:pos x="84" y="23"/>
                    </a:cxn>
                    <a:cxn ang="0">
                      <a:pos x="82" y="27"/>
                    </a:cxn>
                    <a:cxn ang="0">
                      <a:pos x="80" y="32"/>
                    </a:cxn>
                    <a:cxn ang="0">
                      <a:pos x="79" y="36"/>
                    </a:cxn>
                    <a:cxn ang="0">
                      <a:pos x="77" y="40"/>
                    </a:cxn>
                    <a:cxn ang="0">
                      <a:pos x="75" y="43"/>
                    </a:cxn>
                    <a:cxn ang="0">
                      <a:pos x="72" y="50"/>
                    </a:cxn>
                    <a:cxn ang="0">
                      <a:pos x="69" y="59"/>
                    </a:cxn>
                    <a:cxn ang="0">
                      <a:pos x="66" y="66"/>
                    </a:cxn>
                    <a:cxn ang="0">
                      <a:pos x="63" y="71"/>
                    </a:cxn>
                    <a:cxn ang="0">
                      <a:pos x="60" y="74"/>
                    </a:cxn>
                    <a:cxn ang="0">
                      <a:pos x="56" y="78"/>
                    </a:cxn>
                    <a:cxn ang="0">
                      <a:pos x="52" y="82"/>
                    </a:cxn>
                    <a:cxn ang="0">
                      <a:pos x="49" y="85"/>
                    </a:cxn>
                    <a:cxn ang="0">
                      <a:pos x="46" y="86"/>
                    </a:cxn>
                    <a:cxn ang="0">
                      <a:pos x="44" y="88"/>
                    </a:cxn>
                    <a:cxn ang="0">
                      <a:pos x="40" y="88"/>
                    </a:cxn>
                    <a:cxn ang="0">
                      <a:pos x="36" y="88"/>
                    </a:cxn>
                    <a:cxn ang="0">
                      <a:pos x="30" y="85"/>
                    </a:cxn>
                    <a:cxn ang="0">
                      <a:pos x="24" y="80"/>
                    </a:cxn>
                    <a:cxn ang="0">
                      <a:pos x="18" y="75"/>
                    </a:cxn>
                    <a:cxn ang="0">
                      <a:pos x="15" y="71"/>
                    </a:cxn>
                    <a:cxn ang="0">
                      <a:pos x="12" y="68"/>
                    </a:cxn>
                    <a:cxn ang="0">
                      <a:pos x="8" y="63"/>
                    </a:cxn>
                    <a:cxn ang="0">
                      <a:pos x="5" y="57"/>
                    </a:cxn>
                    <a:cxn ang="0">
                      <a:pos x="3" y="50"/>
                    </a:cxn>
                    <a:cxn ang="0">
                      <a:pos x="2" y="46"/>
                    </a:cxn>
                    <a:cxn ang="0">
                      <a:pos x="1" y="42"/>
                    </a:cxn>
                    <a:cxn ang="0">
                      <a:pos x="1" y="38"/>
                    </a:cxn>
                    <a:cxn ang="0">
                      <a:pos x="0" y="34"/>
                    </a:cxn>
                    <a:cxn ang="0">
                      <a:pos x="0" y="30"/>
                    </a:cxn>
                    <a:cxn ang="0">
                      <a:pos x="0" y="26"/>
                    </a:cxn>
                    <a:cxn ang="0">
                      <a:pos x="1" y="23"/>
                    </a:cxn>
                    <a:cxn ang="0">
                      <a:pos x="2" y="20"/>
                    </a:cxn>
                    <a:cxn ang="0">
                      <a:pos x="8" y="16"/>
                    </a:cxn>
                    <a:cxn ang="0">
                      <a:pos x="14" y="13"/>
                    </a:cxn>
                    <a:cxn ang="0">
                      <a:pos x="19" y="11"/>
                    </a:cxn>
                    <a:cxn ang="0">
                      <a:pos x="21" y="10"/>
                    </a:cxn>
                  </a:cxnLst>
                  <a:rect l="0" t="0" r="r" b="b"/>
                  <a:pathLst>
                    <a:path w="87" h="88">
                      <a:moveTo>
                        <a:pt x="21" y="10"/>
                      </a:moveTo>
                      <a:lnTo>
                        <a:pt x="30" y="8"/>
                      </a:lnTo>
                      <a:lnTo>
                        <a:pt x="38" y="6"/>
                      </a:lnTo>
                      <a:lnTo>
                        <a:pt x="44" y="5"/>
                      </a:lnTo>
                      <a:lnTo>
                        <a:pt x="49" y="4"/>
                      </a:lnTo>
                      <a:lnTo>
                        <a:pt x="55" y="3"/>
                      </a:lnTo>
                      <a:lnTo>
                        <a:pt x="64" y="1"/>
                      </a:lnTo>
                      <a:lnTo>
                        <a:pt x="72" y="0"/>
                      </a:lnTo>
                      <a:lnTo>
                        <a:pt x="78" y="0"/>
                      </a:lnTo>
                      <a:lnTo>
                        <a:pt x="81" y="1"/>
                      </a:lnTo>
                      <a:lnTo>
                        <a:pt x="85" y="2"/>
                      </a:lnTo>
                      <a:lnTo>
                        <a:pt x="87" y="5"/>
                      </a:lnTo>
                      <a:lnTo>
                        <a:pt x="87" y="10"/>
                      </a:lnTo>
                      <a:lnTo>
                        <a:pt x="87" y="14"/>
                      </a:lnTo>
                      <a:lnTo>
                        <a:pt x="85" y="18"/>
                      </a:lnTo>
                      <a:lnTo>
                        <a:pt x="84" y="23"/>
                      </a:lnTo>
                      <a:lnTo>
                        <a:pt x="82" y="27"/>
                      </a:lnTo>
                      <a:lnTo>
                        <a:pt x="80" y="32"/>
                      </a:lnTo>
                      <a:lnTo>
                        <a:pt x="79" y="36"/>
                      </a:lnTo>
                      <a:lnTo>
                        <a:pt x="77" y="40"/>
                      </a:lnTo>
                      <a:lnTo>
                        <a:pt x="75" y="43"/>
                      </a:lnTo>
                      <a:lnTo>
                        <a:pt x="72" y="50"/>
                      </a:lnTo>
                      <a:lnTo>
                        <a:pt x="69" y="59"/>
                      </a:lnTo>
                      <a:lnTo>
                        <a:pt x="66" y="66"/>
                      </a:lnTo>
                      <a:lnTo>
                        <a:pt x="63" y="71"/>
                      </a:lnTo>
                      <a:lnTo>
                        <a:pt x="60" y="74"/>
                      </a:lnTo>
                      <a:lnTo>
                        <a:pt x="56" y="78"/>
                      </a:lnTo>
                      <a:lnTo>
                        <a:pt x="52" y="82"/>
                      </a:lnTo>
                      <a:lnTo>
                        <a:pt x="49" y="85"/>
                      </a:lnTo>
                      <a:lnTo>
                        <a:pt x="46" y="86"/>
                      </a:lnTo>
                      <a:lnTo>
                        <a:pt x="44" y="88"/>
                      </a:lnTo>
                      <a:lnTo>
                        <a:pt x="40" y="88"/>
                      </a:lnTo>
                      <a:lnTo>
                        <a:pt x="36" y="88"/>
                      </a:lnTo>
                      <a:lnTo>
                        <a:pt x="30" y="85"/>
                      </a:lnTo>
                      <a:lnTo>
                        <a:pt x="24" y="80"/>
                      </a:lnTo>
                      <a:lnTo>
                        <a:pt x="18" y="75"/>
                      </a:lnTo>
                      <a:lnTo>
                        <a:pt x="15" y="71"/>
                      </a:lnTo>
                      <a:lnTo>
                        <a:pt x="12" y="68"/>
                      </a:lnTo>
                      <a:lnTo>
                        <a:pt x="8" y="63"/>
                      </a:lnTo>
                      <a:lnTo>
                        <a:pt x="5" y="57"/>
                      </a:lnTo>
                      <a:lnTo>
                        <a:pt x="3" y="50"/>
                      </a:lnTo>
                      <a:lnTo>
                        <a:pt x="2" y="46"/>
                      </a:lnTo>
                      <a:lnTo>
                        <a:pt x="1" y="42"/>
                      </a:lnTo>
                      <a:lnTo>
                        <a:pt x="1" y="38"/>
                      </a:lnTo>
                      <a:lnTo>
                        <a:pt x="0" y="34"/>
                      </a:lnTo>
                      <a:lnTo>
                        <a:pt x="0" y="30"/>
                      </a:lnTo>
                      <a:lnTo>
                        <a:pt x="0" y="26"/>
                      </a:lnTo>
                      <a:lnTo>
                        <a:pt x="1" y="23"/>
                      </a:lnTo>
                      <a:lnTo>
                        <a:pt x="2" y="20"/>
                      </a:lnTo>
                      <a:lnTo>
                        <a:pt x="8" y="16"/>
                      </a:lnTo>
                      <a:lnTo>
                        <a:pt x="14" y="13"/>
                      </a:lnTo>
                      <a:lnTo>
                        <a:pt x="19" y="11"/>
                      </a:lnTo>
                      <a:lnTo>
                        <a:pt x="21" y="10"/>
                      </a:lnTo>
                      <a:close/>
                    </a:path>
                  </a:pathLst>
                </a:custGeom>
                <a:noFill/>
                <a:ln w="19050" cmpd="sng">
                  <a:solidFill>
                    <a:schemeClr val="tx1"/>
                  </a:solidFill>
                  <a:round/>
                  <a:headEnd/>
                  <a:tailEnd/>
                </a:ln>
              </p:spPr>
              <p:txBody>
                <a:bodyPr/>
                <a:lstStyle/>
                <a:p>
                  <a:endParaRPr lang="el-GR"/>
                </a:p>
              </p:txBody>
            </p:sp>
            <p:sp>
              <p:nvSpPr>
                <p:cNvPr id="101440" name="Freeform 64"/>
                <p:cNvSpPr>
                  <a:spLocks/>
                </p:cNvSpPr>
                <p:nvPr/>
              </p:nvSpPr>
              <p:spPr bwMode="auto">
                <a:xfrm>
                  <a:off x="2235" y="614"/>
                  <a:ext cx="547" cy="553"/>
                </a:xfrm>
                <a:custGeom>
                  <a:avLst/>
                  <a:gdLst/>
                  <a:ahLst/>
                  <a:cxnLst>
                    <a:cxn ang="0">
                      <a:pos x="21" y="10"/>
                    </a:cxn>
                    <a:cxn ang="0">
                      <a:pos x="30" y="8"/>
                    </a:cxn>
                    <a:cxn ang="0">
                      <a:pos x="38" y="6"/>
                    </a:cxn>
                    <a:cxn ang="0">
                      <a:pos x="44" y="5"/>
                    </a:cxn>
                    <a:cxn ang="0">
                      <a:pos x="49" y="4"/>
                    </a:cxn>
                    <a:cxn ang="0">
                      <a:pos x="55" y="3"/>
                    </a:cxn>
                    <a:cxn ang="0">
                      <a:pos x="64" y="1"/>
                    </a:cxn>
                    <a:cxn ang="0">
                      <a:pos x="72" y="0"/>
                    </a:cxn>
                    <a:cxn ang="0">
                      <a:pos x="78" y="0"/>
                    </a:cxn>
                    <a:cxn ang="0">
                      <a:pos x="81" y="1"/>
                    </a:cxn>
                    <a:cxn ang="0">
                      <a:pos x="85" y="2"/>
                    </a:cxn>
                    <a:cxn ang="0">
                      <a:pos x="87" y="5"/>
                    </a:cxn>
                    <a:cxn ang="0">
                      <a:pos x="87" y="10"/>
                    </a:cxn>
                    <a:cxn ang="0">
                      <a:pos x="87" y="14"/>
                    </a:cxn>
                    <a:cxn ang="0">
                      <a:pos x="85" y="18"/>
                    </a:cxn>
                    <a:cxn ang="0">
                      <a:pos x="84" y="23"/>
                    </a:cxn>
                    <a:cxn ang="0">
                      <a:pos x="82" y="27"/>
                    </a:cxn>
                    <a:cxn ang="0">
                      <a:pos x="80" y="32"/>
                    </a:cxn>
                    <a:cxn ang="0">
                      <a:pos x="79" y="36"/>
                    </a:cxn>
                    <a:cxn ang="0">
                      <a:pos x="77" y="40"/>
                    </a:cxn>
                    <a:cxn ang="0">
                      <a:pos x="75" y="43"/>
                    </a:cxn>
                    <a:cxn ang="0">
                      <a:pos x="72" y="50"/>
                    </a:cxn>
                    <a:cxn ang="0">
                      <a:pos x="69" y="59"/>
                    </a:cxn>
                    <a:cxn ang="0">
                      <a:pos x="66" y="66"/>
                    </a:cxn>
                    <a:cxn ang="0">
                      <a:pos x="63" y="71"/>
                    </a:cxn>
                    <a:cxn ang="0">
                      <a:pos x="60" y="74"/>
                    </a:cxn>
                    <a:cxn ang="0">
                      <a:pos x="56" y="78"/>
                    </a:cxn>
                    <a:cxn ang="0">
                      <a:pos x="52" y="82"/>
                    </a:cxn>
                    <a:cxn ang="0">
                      <a:pos x="49" y="85"/>
                    </a:cxn>
                    <a:cxn ang="0">
                      <a:pos x="46" y="86"/>
                    </a:cxn>
                    <a:cxn ang="0">
                      <a:pos x="44" y="88"/>
                    </a:cxn>
                    <a:cxn ang="0">
                      <a:pos x="40" y="88"/>
                    </a:cxn>
                    <a:cxn ang="0">
                      <a:pos x="36" y="88"/>
                    </a:cxn>
                    <a:cxn ang="0">
                      <a:pos x="30" y="85"/>
                    </a:cxn>
                    <a:cxn ang="0">
                      <a:pos x="24" y="80"/>
                    </a:cxn>
                    <a:cxn ang="0">
                      <a:pos x="18" y="75"/>
                    </a:cxn>
                    <a:cxn ang="0">
                      <a:pos x="15" y="71"/>
                    </a:cxn>
                    <a:cxn ang="0">
                      <a:pos x="12" y="68"/>
                    </a:cxn>
                    <a:cxn ang="0">
                      <a:pos x="8" y="63"/>
                    </a:cxn>
                    <a:cxn ang="0">
                      <a:pos x="5" y="57"/>
                    </a:cxn>
                    <a:cxn ang="0">
                      <a:pos x="3" y="50"/>
                    </a:cxn>
                    <a:cxn ang="0">
                      <a:pos x="2" y="46"/>
                    </a:cxn>
                    <a:cxn ang="0">
                      <a:pos x="1" y="42"/>
                    </a:cxn>
                    <a:cxn ang="0">
                      <a:pos x="1" y="38"/>
                    </a:cxn>
                    <a:cxn ang="0">
                      <a:pos x="0" y="34"/>
                    </a:cxn>
                    <a:cxn ang="0">
                      <a:pos x="0" y="30"/>
                    </a:cxn>
                    <a:cxn ang="0">
                      <a:pos x="0" y="26"/>
                    </a:cxn>
                    <a:cxn ang="0">
                      <a:pos x="1" y="23"/>
                    </a:cxn>
                    <a:cxn ang="0">
                      <a:pos x="2" y="20"/>
                    </a:cxn>
                    <a:cxn ang="0">
                      <a:pos x="8" y="16"/>
                    </a:cxn>
                    <a:cxn ang="0">
                      <a:pos x="14" y="13"/>
                    </a:cxn>
                    <a:cxn ang="0">
                      <a:pos x="19" y="11"/>
                    </a:cxn>
                    <a:cxn ang="0">
                      <a:pos x="21" y="10"/>
                    </a:cxn>
                  </a:cxnLst>
                  <a:rect l="0" t="0" r="r" b="b"/>
                  <a:pathLst>
                    <a:path w="87" h="88">
                      <a:moveTo>
                        <a:pt x="21" y="10"/>
                      </a:moveTo>
                      <a:lnTo>
                        <a:pt x="30" y="8"/>
                      </a:lnTo>
                      <a:lnTo>
                        <a:pt x="38" y="6"/>
                      </a:lnTo>
                      <a:lnTo>
                        <a:pt x="44" y="5"/>
                      </a:lnTo>
                      <a:lnTo>
                        <a:pt x="49" y="4"/>
                      </a:lnTo>
                      <a:lnTo>
                        <a:pt x="55" y="3"/>
                      </a:lnTo>
                      <a:lnTo>
                        <a:pt x="64" y="1"/>
                      </a:lnTo>
                      <a:lnTo>
                        <a:pt x="72" y="0"/>
                      </a:lnTo>
                      <a:lnTo>
                        <a:pt x="78" y="0"/>
                      </a:lnTo>
                      <a:lnTo>
                        <a:pt x="81" y="1"/>
                      </a:lnTo>
                      <a:lnTo>
                        <a:pt x="85" y="2"/>
                      </a:lnTo>
                      <a:lnTo>
                        <a:pt x="87" y="5"/>
                      </a:lnTo>
                      <a:lnTo>
                        <a:pt x="87" y="10"/>
                      </a:lnTo>
                      <a:lnTo>
                        <a:pt x="87" y="14"/>
                      </a:lnTo>
                      <a:lnTo>
                        <a:pt x="85" y="18"/>
                      </a:lnTo>
                      <a:lnTo>
                        <a:pt x="84" y="23"/>
                      </a:lnTo>
                      <a:lnTo>
                        <a:pt x="82" y="27"/>
                      </a:lnTo>
                      <a:lnTo>
                        <a:pt x="80" y="32"/>
                      </a:lnTo>
                      <a:lnTo>
                        <a:pt x="79" y="36"/>
                      </a:lnTo>
                      <a:lnTo>
                        <a:pt x="77" y="40"/>
                      </a:lnTo>
                      <a:lnTo>
                        <a:pt x="75" y="43"/>
                      </a:lnTo>
                      <a:lnTo>
                        <a:pt x="72" y="50"/>
                      </a:lnTo>
                      <a:lnTo>
                        <a:pt x="69" y="59"/>
                      </a:lnTo>
                      <a:lnTo>
                        <a:pt x="66" y="66"/>
                      </a:lnTo>
                      <a:lnTo>
                        <a:pt x="63" y="71"/>
                      </a:lnTo>
                      <a:lnTo>
                        <a:pt x="60" y="74"/>
                      </a:lnTo>
                      <a:lnTo>
                        <a:pt x="56" y="78"/>
                      </a:lnTo>
                      <a:lnTo>
                        <a:pt x="52" y="82"/>
                      </a:lnTo>
                      <a:lnTo>
                        <a:pt x="49" y="85"/>
                      </a:lnTo>
                      <a:lnTo>
                        <a:pt x="46" y="86"/>
                      </a:lnTo>
                      <a:lnTo>
                        <a:pt x="44" y="88"/>
                      </a:lnTo>
                      <a:lnTo>
                        <a:pt x="40" y="88"/>
                      </a:lnTo>
                      <a:lnTo>
                        <a:pt x="36" y="88"/>
                      </a:lnTo>
                      <a:lnTo>
                        <a:pt x="30" y="85"/>
                      </a:lnTo>
                      <a:lnTo>
                        <a:pt x="24" y="80"/>
                      </a:lnTo>
                      <a:lnTo>
                        <a:pt x="18" y="75"/>
                      </a:lnTo>
                      <a:lnTo>
                        <a:pt x="15" y="71"/>
                      </a:lnTo>
                      <a:lnTo>
                        <a:pt x="12" y="68"/>
                      </a:lnTo>
                      <a:lnTo>
                        <a:pt x="8" y="63"/>
                      </a:lnTo>
                      <a:lnTo>
                        <a:pt x="5" y="57"/>
                      </a:lnTo>
                      <a:lnTo>
                        <a:pt x="3" y="50"/>
                      </a:lnTo>
                      <a:lnTo>
                        <a:pt x="2" y="46"/>
                      </a:lnTo>
                      <a:lnTo>
                        <a:pt x="1" y="42"/>
                      </a:lnTo>
                      <a:lnTo>
                        <a:pt x="1" y="38"/>
                      </a:lnTo>
                      <a:lnTo>
                        <a:pt x="0" y="34"/>
                      </a:lnTo>
                      <a:lnTo>
                        <a:pt x="0" y="30"/>
                      </a:lnTo>
                      <a:lnTo>
                        <a:pt x="0" y="26"/>
                      </a:lnTo>
                      <a:lnTo>
                        <a:pt x="1" y="23"/>
                      </a:lnTo>
                      <a:lnTo>
                        <a:pt x="2" y="20"/>
                      </a:lnTo>
                      <a:lnTo>
                        <a:pt x="8" y="16"/>
                      </a:lnTo>
                      <a:lnTo>
                        <a:pt x="14" y="13"/>
                      </a:lnTo>
                      <a:lnTo>
                        <a:pt x="19" y="11"/>
                      </a:lnTo>
                      <a:lnTo>
                        <a:pt x="21" y="10"/>
                      </a:lnTo>
                    </a:path>
                  </a:pathLst>
                </a:custGeom>
                <a:noFill/>
                <a:ln w="19050" cmpd="sng">
                  <a:solidFill>
                    <a:schemeClr val="tx1"/>
                  </a:solidFill>
                  <a:prstDash val="solid"/>
                  <a:round/>
                  <a:headEnd/>
                  <a:tailEnd/>
                </a:ln>
              </p:spPr>
              <p:txBody>
                <a:bodyPr/>
                <a:lstStyle/>
                <a:p>
                  <a:endParaRPr lang="el-GR"/>
                </a:p>
              </p:txBody>
            </p:sp>
            <p:sp>
              <p:nvSpPr>
                <p:cNvPr id="101441" name="Freeform 65"/>
                <p:cNvSpPr>
                  <a:spLocks/>
                </p:cNvSpPr>
                <p:nvPr/>
              </p:nvSpPr>
              <p:spPr bwMode="auto">
                <a:xfrm>
                  <a:off x="2336" y="721"/>
                  <a:ext cx="352" cy="207"/>
                </a:xfrm>
                <a:custGeom>
                  <a:avLst/>
                  <a:gdLst/>
                  <a:ahLst/>
                  <a:cxnLst>
                    <a:cxn ang="0">
                      <a:pos x="5" y="33"/>
                    </a:cxn>
                    <a:cxn ang="0">
                      <a:pos x="3" y="30"/>
                    </a:cxn>
                    <a:cxn ang="0">
                      <a:pos x="1" y="25"/>
                    </a:cxn>
                    <a:cxn ang="0">
                      <a:pos x="0" y="21"/>
                    </a:cxn>
                    <a:cxn ang="0">
                      <a:pos x="1" y="17"/>
                    </a:cxn>
                    <a:cxn ang="0">
                      <a:pos x="5" y="14"/>
                    </a:cxn>
                    <a:cxn ang="0">
                      <a:pos x="12" y="11"/>
                    </a:cxn>
                    <a:cxn ang="0">
                      <a:pos x="19" y="9"/>
                    </a:cxn>
                    <a:cxn ang="0">
                      <a:pos x="24" y="7"/>
                    </a:cxn>
                    <a:cxn ang="0">
                      <a:pos x="30" y="5"/>
                    </a:cxn>
                    <a:cxn ang="0">
                      <a:pos x="39" y="3"/>
                    </a:cxn>
                    <a:cxn ang="0">
                      <a:pos x="47" y="1"/>
                    </a:cxn>
                    <a:cxn ang="0">
                      <a:pos x="51" y="0"/>
                    </a:cxn>
                    <a:cxn ang="0">
                      <a:pos x="53" y="1"/>
                    </a:cxn>
                    <a:cxn ang="0">
                      <a:pos x="55" y="2"/>
                    </a:cxn>
                    <a:cxn ang="0">
                      <a:pos x="56" y="3"/>
                    </a:cxn>
                    <a:cxn ang="0">
                      <a:pos x="56" y="5"/>
                    </a:cxn>
                  </a:cxnLst>
                  <a:rect l="0" t="0" r="r" b="b"/>
                  <a:pathLst>
                    <a:path w="56" h="33">
                      <a:moveTo>
                        <a:pt x="5" y="33"/>
                      </a:moveTo>
                      <a:lnTo>
                        <a:pt x="3" y="30"/>
                      </a:lnTo>
                      <a:lnTo>
                        <a:pt x="1" y="25"/>
                      </a:lnTo>
                      <a:lnTo>
                        <a:pt x="0" y="21"/>
                      </a:lnTo>
                      <a:lnTo>
                        <a:pt x="1" y="17"/>
                      </a:lnTo>
                      <a:lnTo>
                        <a:pt x="5" y="14"/>
                      </a:lnTo>
                      <a:lnTo>
                        <a:pt x="12" y="11"/>
                      </a:lnTo>
                      <a:lnTo>
                        <a:pt x="19" y="9"/>
                      </a:lnTo>
                      <a:lnTo>
                        <a:pt x="24" y="7"/>
                      </a:lnTo>
                      <a:lnTo>
                        <a:pt x="30" y="5"/>
                      </a:lnTo>
                      <a:lnTo>
                        <a:pt x="39" y="3"/>
                      </a:lnTo>
                      <a:lnTo>
                        <a:pt x="47" y="1"/>
                      </a:lnTo>
                      <a:lnTo>
                        <a:pt x="51" y="0"/>
                      </a:lnTo>
                      <a:lnTo>
                        <a:pt x="53" y="1"/>
                      </a:lnTo>
                      <a:lnTo>
                        <a:pt x="55" y="2"/>
                      </a:lnTo>
                      <a:lnTo>
                        <a:pt x="56" y="3"/>
                      </a:lnTo>
                      <a:lnTo>
                        <a:pt x="56" y="5"/>
                      </a:lnTo>
                    </a:path>
                  </a:pathLst>
                </a:custGeom>
                <a:noFill/>
                <a:ln w="19050" cmpd="sng">
                  <a:solidFill>
                    <a:schemeClr val="tx1"/>
                  </a:solidFill>
                  <a:prstDash val="solid"/>
                  <a:round/>
                  <a:headEnd/>
                  <a:tailEnd/>
                </a:ln>
              </p:spPr>
              <p:txBody>
                <a:bodyPr/>
                <a:lstStyle/>
                <a:p>
                  <a:endParaRPr lang="el-GR"/>
                </a:p>
              </p:txBody>
            </p:sp>
          </p:grpSp>
          <p:grpSp>
            <p:nvGrpSpPr>
              <p:cNvPr id="13" name="Group 66"/>
              <p:cNvGrpSpPr>
                <a:grpSpLocks/>
              </p:cNvGrpSpPr>
              <p:nvPr/>
            </p:nvGrpSpPr>
            <p:grpSpPr bwMode="auto">
              <a:xfrm>
                <a:off x="2179" y="340"/>
                <a:ext cx="246" cy="319"/>
                <a:chOff x="1833" y="752"/>
                <a:chExt cx="402" cy="522"/>
              </a:xfrm>
            </p:grpSpPr>
            <p:sp>
              <p:nvSpPr>
                <p:cNvPr id="101443" name="Freeform 67"/>
                <p:cNvSpPr>
                  <a:spLocks/>
                </p:cNvSpPr>
                <p:nvPr/>
              </p:nvSpPr>
              <p:spPr bwMode="auto">
                <a:xfrm>
                  <a:off x="1833" y="752"/>
                  <a:ext cx="402" cy="522"/>
                </a:xfrm>
                <a:custGeom>
                  <a:avLst/>
                  <a:gdLst/>
                  <a:ahLst/>
                  <a:cxnLst>
                    <a:cxn ang="0">
                      <a:pos x="51" y="81"/>
                    </a:cxn>
                    <a:cxn ang="0">
                      <a:pos x="46" y="83"/>
                    </a:cxn>
                    <a:cxn ang="0">
                      <a:pos x="40" y="83"/>
                    </a:cxn>
                    <a:cxn ang="0">
                      <a:pos x="34" y="83"/>
                    </a:cxn>
                    <a:cxn ang="0">
                      <a:pos x="30" y="81"/>
                    </a:cxn>
                    <a:cxn ang="0">
                      <a:pos x="27" y="78"/>
                    </a:cxn>
                    <a:cxn ang="0">
                      <a:pos x="22" y="73"/>
                    </a:cxn>
                    <a:cxn ang="0">
                      <a:pos x="17" y="68"/>
                    </a:cxn>
                    <a:cxn ang="0">
                      <a:pos x="13" y="63"/>
                    </a:cxn>
                    <a:cxn ang="0">
                      <a:pos x="9" y="60"/>
                    </a:cxn>
                    <a:cxn ang="0">
                      <a:pos x="5" y="55"/>
                    </a:cxn>
                    <a:cxn ang="0">
                      <a:pos x="1" y="51"/>
                    </a:cxn>
                    <a:cxn ang="0">
                      <a:pos x="0" y="47"/>
                    </a:cxn>
                    <a:cxn ang="0">
                      <a:pos x="1" y="42"/>
                    </a:cxn>
                    <a:cxn ang="0">
                      <a:pos x="4" y="37"/>
                    </a:cxn>
                    <a:cxn ang="0">
                      <a:pos x="9" y="30"/>
                    </a:cxn>
                    <a:cxn ang="0">
                      <a:pos x="16" y="23"/>
                    </a:cxn>
                    <a:cxn ang="0">
                      <a:pos x="21" y="20"/>
                    </a:cxn>
                    <a:cxn ang="0">
                      <a:pos x="25" y="16"/>
                    </a:cxn>
                    <a:cxn ang="0">
                      <a:pos x="30" y="13"/>
                    </a:cxn>
                    <a:cxn ang="0">
                      <a:pos x="35" y="9"/>
                    </a:cxn>
                    <a:cxn ang="0">
                      <a:pos x="40" y="7"/>
                    </a:cxn>
                    <a:cxn ang="0">
                      <a:pos x="43" y="4"/>
                    </a:cxn>
                    <a:cxn ang="0">
                      <a:pos x="47" y="2"/>
                    </a:cxn>
                    <a:cxn ang="0">
                      <a:pos x="49" y="1"/>
                    </a:cxn>
                    <a:cxn ang="0">
                      <a:pos x="52" y="0"/>
                    </a:cxn>
                    <a:cxn ang="0">
                      <a:pos x="56" y="0"/>
                    </a:cxn>
                    <a:cxn ang="0">
                      <a:pos x="59" y="1"/>
                    </a:cxn>
                    <a:cxn ang="0">
                      <a:pos x="61" y="4"/>
                    </a:cxn>
                    <a:cxn ang="0">
                      <a:pos x="62" y="8"/>
                    </a:cxn>
                    <a:cxn ang="0">
                      <a:pos x="62" y="13"/>
                    </a:cxn>
                    <a:cxn ang="0">
                      <a:pos x="63" y="19"/>
                    </a:cxn>
                    <a:cxn ang="0">
                      <a:pos x="63" y="25"/>
                    </a:cxn>
                    <a:cxn ang="0">
                      <a:pos x="64" y="32"/>
                    </a:cxn>
                    <a:cxn ang="0">
                      <a:pos x="64" y="38"/>
                    </a:cxn>
                    <a:cxn ang="0">
                      <a:pos x="64" y="42"/>
                    </a:cxn>
                    <a:cxn ang="0">
                      <a:pos x="63" y="46"/>
                    </a:cxn>
                    <a:cxn ang="0">
                      <a:pos x="62" y="52"/>
                    </a:cxn>
                    <a:cxn ang="0">
                      <a:pos x="60" y="60"/>
                    </a:cxn>
                    <a:cxn ang="0">
                      <a:pos x="58" y="68"/>
                    </a:cxn>
                    <a:cxn ang="0">
                      <a:pos x="56" y="73"/>
                    </a:cxn>
                    <a:cxn ang="0">
                      <a:pos x="54" y="76"/>
                    </a:cxn>
                    <a:cxn ang="0">
                      <a:pos x="52" y="78"/>
                    </a:cxn>
                    <a:cxn ang="0">
                      <a:pos x="52" y="80"/>
                    </a:cxn>
                    <a:cxn ang="0">
                      <a:pos x="51" y="81"/>
                    </a:cxn>
                  </a:cxnLst>
                  <a:rect l="0" t="0" r="r" b="b"/>
                  <a:pathLst>
                    <a:path w="64" h="83">
                      <a:moveTo>
                        <a:pt x="51" y="81"/>
                      </a:moveTo>
                      <a:lnTo>
                        <a:pt x="46" y="83"/>
                      </a:lnTo>
                      <a:lnTo>
                        <a:pt x="40" y="83"/>
                      </a:lnTo>
                      <a:lnTo>
                        <a:pt x="34" y="83"/>
                      </a:lnTo>
                      <a:lnTo>
                        <a:pt x="30" y="81"/>
                      </a:lnTo>
                      <a:lnTo>
                        <a:pt x="27" y="78"/>
                      </a:lnTo>
                      <a:lnTo>
                        <a:pt x="22" y="73"/>
                      </a:lnTo>
                      <a:lnTo>
                        <a:pt x="17" y="68"/>
                      </a:lnTo>
                      <a:lnTo>
                        <a:pt x="13" y="63"/>
                      </a:lnTo>
                      <a:lnTo>
                        <a:pt x="9" y="60"/>
                      </a:lnTo>
                      <a:lnTo>
                        <a:pt x="5" y="55"/>
                      </a:lnTo>
                      <a:lnTo>
                        <a:pt x="1" y="51"/>
                      </a:lnTo>
                      <a:lnTo>
                        <a:pt x="0" y="47"/>
                      </a:lnTo>
                      <a:lnTo>
                        <a:pt x="1" y="42"/>
                      </a:lnTo>
                      <a:lnTo>
                        <a:pt x="4" y="37"/>
                      </a:lnTo>
                      <a:lnTo>
                        <a:pt x="9" y="30"/>
                      </a:lnTo>
                      <a:lnTo>
                        <a:pt x="16" y="23"/>
                      </a:lnTo>
                      <a:lnTo>
                        <a:pt x="21" y="20"/>
                      </a:lnTo>
                      <a:lnTo>
                        <a:pt x="25" y="16"/>
                      </a:lnTo>
                      <a:lnTo>
                        <a:pt x="30" y="13"/>
                      </a:lnTo>
                      <a:lnTo>
                        <a:pt x="35" y="9"/>
                      </a:lnTo>
                      <a:lnTo>
                        <a:pt x="40" y="7"/>
                      </a:lnTo>
                      <a:lnTo>
                        <a:pt x="43" y="4"/>
                      </a:lnTo>
                      <a:lnTo>
                        <a:pt x="47" y="2"/>
                      </a:lnTo>
                      <a:lnTo>
                        <a:pt x="49" y="1"/>
                      </a:lnTo>
                      <a:lnTo>
                        <a:pt x="52" y="0"/>
                      </a:lnTo>
                      <a:lnTo>
                        <a:pt x="56" y="0"/>
                      </a:lnTo>
                      <a:lnTo>
                        <a:pt x="59" y="1"/>
                      </a:lnTo>
                      <a:lnTo>
                        <a:pt x="61" y="4"/>
                      </a:lnTo>
                      <a:lnTo>
                        <a:pt x="62" y="8"/>
                      </a:lnTo>
                      <a:lnTo>
                        <a:pt x="62" y="13"/>
                      </a:lnTo>
                      <a:lnTo>
                        <a:pt x="63" y="19"/>
                      </a:lnTo>
                      <a:lnTo>
                        <a:pt x="63" y="25"/>
                      </a:lnTo>
                      <a:lnTo>
                        <a:pt x="64" y="32"/>
                      </a:lnTo>
                      <a:lnTo>
                        <a:pt x="64" y="38"/>
                      </a:lnTo>
                      <a:lnTo>
                        <a:pt x="64" y="42"/>
                      </a:lnTo>
                      <a:lnTo>
                        <a:pt x="63" y="46"/>
                      </a:lnTo>
                      <a:lnTo>
                        <a:pt x="62" y="52"/>
                      </a:lnTo>
                      <a:lnTo>
                        <a:pt x="60" y="60"/>
                      </a:lnTo>
                      <a:lnTo>
                        <a:pt x="58" y="68"/>
                      </a:lnTo>
                      <a:lnTo>
                        <a:pt x="56" y="73"/>
                      </a:lnTo>
                      <a:lnTo>
                        <a:pt x="54" y="76"/>
                      </a:lnTo>
                      <a:lnTo>
                        <a:pt x="52" y="78"/>
                      </a:lnTo>
                      <a:lnTo>
                        <a:pt x="52" y="80"/>
                      </a:lnTo>
                      <a:lnTo>
                        <a:pt x="51" y="81"/>
                      </a:lnTo>
                      <a:close/>
                    </a:path>
                  </a:pathLst>
                </a:custGeom>
                <a:noFill/>
                <a:ln w="19050" cmpd="sng">
                  <a:solidFill>
                    <a:schemeClr val="tx1"/>
                  </a:solidFill>
                  <a:round/>
                  <a:headEnd/>
                  <a:tailEnd/>
                </a:ln>
              </p:spPr>
              <p:txBody>
                <a:bodyPr/>
                <a:lstStyle/>
                <a:p>
                  <a:endParaRPr lang="el-GR"/>
                </a:p>
              </p:txBody>
            </p:sp>
            <p:sp>
              <p:nvSpPr>
                <p:cNvPr id="101444" name="Freeform 68"/>
                <p:cNvSpPr>
                  <a:spLocks/>
                </p:cNvSpPr>
                <p:nvPr/>
              </p:nvSpPr>
              <p:spPr bwMode="auto">
                <a:xfrm>
                  <a:off x="1833" y="752"/>
                  <a:ext cx="402" cy="522"/>
                </a:xfrm>
                <a:custGeom>
                  <a:avLst/>
                  <a:gdLst/>
                  <a:ahLst/>
                  <a:cxnLst>
                    <a:cxn ang="0">
                      <a:pos x="51" y="81"/>
                    </a:cxn>
                    <a:cxn ang="0">
                      <a:pos x="46" y="83"/>
                    </a:cxn>
                    <a:cxn ang="0">
                      <a:pos x="40" y="83"/>
                    </a:cxn>
                    <a:cxn ang="0">
                      <a:pos x="34" y="83"/>
                    </a:cxn>
                    <a:cxn ang="0">
                      <a:pos x="30" y="81"/>
                    </a:cxn>
                    <a:cxn ang="0">
                      <a:pos x="27" y="78"/>
                    </a:cxn>
                    <a:cxn ang="0">
                      <a:pos x="22" y="73"/>
                    </a:cxn>
                    <a:cxn ang="0">
                      <a:pos x="17" y="68"/>
                    </a:cxn>
                    <a:cxn ang="0">
                      <a:pos x="13" y="63"/>
                    </a:cxn>
                    <a:cxn ang="0">
                      <a:pos x="9" y="60"/>
                    </a:cxn>
                    <a:cxn ang="0">
                      <a:pos x="5" y="55"/>
                    </a:cxn>
                    <a:cxn ang="0">
                      <a:pos x="1" y="51"/>
                    </a:cxn>
                    <a:cxn ang="0">
                      <a:pos x="0" y="47"/>
                    </a:cxn>
                    <a:cxn ang="0">
                      <a:pos x="1" y="42"/>
                    </a:cxn>
                    <a:cxn ang="0">
                      <a:pos x="4" y="37"/>
                    </a:cxn>
                    <a:cxn ang="0">
                      <a:pos x="9" y="30"/>
                    </a:cxn>
                    <a:cxn ang="0">
                      <a:pos x="16" y="23"/>
                    </a:cxn>
                    <a:cxn ang="0">
                      <a:pos x="21" y="20"/>
                    </a:cxn>
                    <a:cxn ang="0">
                      <a:pos x="25" y="16"/>
                    </a:cxn>
                    <a:cxn ang="0">
                      <a:pos x="30" y="13"/>
                    </a:cxn>
                    <a:cxn ang="0">
                      <a:pos x="35" y="9"/>
                    </a:cxn>
                    <a:cxn ang="0">
                      <a:pos x="40" y="7"/>
                    </a:cxn>
                    <a:cxn ang="0">
                      <a:pos x="43" y="4"/>
                    </a:cxn>
                    <a:cxn ang="0">
                      <a:pos x="47" y="2"/>
                    </a:cxn>
                    <a:cxn ang="0">
                      <a:pos x="49" y="1"/>
                    </a:cxn>
                    <a:cxn ang="0">
                      <a:pos x="52" y="0"/>
                    </a:cxn>
                    <a:cxn ang="0">
                      <a:pos x="56" y="0"/>
                    </a:cxn>
                    <a:cxn ang="0">
                      <a:pos x="59" y="1"/>
                    </a:cxn>
                    <a:cxn ang="0">
                      <a:pos x="61" y="4"/>
                    </a:cxn>
                    <a:cxn ang="0">
                      <a:pos x="62" y="8"/>
                    </a:cxn>
                    <a:cxn ang="0">
                      <a:pos x="62" y="13"/>
                    </a:cxn>
                    <a:cxn ang="0">
                      <a:pos x="63" y="19"/>
                    </a:cxn>
                    <a:cxn ang="0">
                      <a:pos x="63" y="25"/>
                    </a:cxn>
                    <a:cxn ang="0">
                      <a:pos x="64" y="32"/>
                    </a:cxn>
                    <a:cxn ang="0">
                      <a:pos x="64" y="38"/>
                    </a:cxn>
                    <a:cxn ang="0">
                      <a:pos x="64" y="42"/>
                    </a:cxn>
                    <a:cxn ang="0">
                      <a:pos x="63" y="46"/>
                    </a:cxn>
                    <a:cxn ang="0">
                      <a:pos x="62" y="52"/>
                    </a:cxn>
                    <a:cxn ang="0">
                      <a:pos x="60" y="60"/>
                    </a:cxn>
                    <a:cxn ang="0">
                      <a:pos x="58" y="68"/>
                    </a:cxn>
                    <a:cxn ang="0">
                      <a:pos x="56" y="73"/>
                    </a:cxn>
                    <a:cxn ang="0">
                      <a:pos x="54" y="76"/>
                    </a:cxn>
                    <a:cxn ang="0">
                      <a:pos x="52" y="78"/>
                    </a:cxn>
                    <a:cxn ang="0">
                      <a:pos x="52" y="80"/>
                    </a:cxn>
                    <a:cxn ang="0">
                      <a:pos x="51" y="81"/>
                    </a:cxn>
                  </a:cxnLst>
                  <a:rect l="0" t="0" r="r" b="b"/>
                  <a:pathLst>
                    <a:path w="64" h="83">
                      <a:moveTo>
                        <a:pt x="51" y="81"/>
                      </a:moveTo>
                      <a:lnTo>
                        <a:pt x="46" y="83"/>
                      </a:lnTo>
                      <a:lnTo>
                        <a:pt x="40" y="83"/>
                      </a:lnTo>
                      <a:lnTo>
                        <a:pt x="34" y="83"/>
                      </a:lnTo>
                      <a:lnTo>
                        <a:pt x="30" y="81"/>
                      </a:lnTo>
                      <a:lnTo>
                        <a:pt x="27" y="78"/>
                      </a:lnTo>
                      <a:lnTo>
                        <a:pt x="22" y="73"/>
                      </a:lnTo>
                      <a:lnTo>
                        <a:pt x="17" y="68"/>
                      </a:lnTo>
                      <a:lnTo>
                        <a:pt x="13" y="63"/>
                      </a:lnTo>
                      <a:lnTo>
                        <a:pt x="9" y="60"/>
                      </a:lnTo>
                      <a:lnTo>
                        <a:pt x="5" y="55"/>
                      </a:lnTo>
                      <a:lnTo>
                        <a:pt x="1" y="51"/>
                      </a:lnTo>
                      <a:lnTo>
                        <a:pt x="0" y="47"/>
                      </a:lnTo>
                      <a:lnTo>
                        <a:pt x="1" y="42"/>
                      </a:lnTo>
                      <a:lnTo>
                        <a:pt x="4" y="37"/>
                      </a:lnTo>
                      <a:lnTo>
                        <a:pt x="9" y="30"/>
                      </a:lnTo>
                      <a:lnTo>
                        <a:pt x="16" y="23"/>
                      </a:lnTo>
                      <a:lnTo>
                        <a:pt x="21" y="20"/>
                      </a:lnTo>
                      <a:lnTo>
                        <a:pt x="25" y="16"/>
                      </a:lnTo>
                      <a:lnTo>
                        <a:pt x="30" y="13"/>
                      </a:lnTo>
                      <a:lnTo>
                        <a:pt x="35" y="9"/>
                      </a:lnTo>
                      <a:lnTo>
                        <a:pt x="40" y="7"/>
                      </a:lnTo>
                      <a:lnTo>
                        <a:pt x="43" y="4"/>
                      </a:lnTo>
                      <a:lnTo>
                        <a:pt x="47" y="2"/>
                      </a:lnTo>
                      <a:lnTo>
                        <a:pt x="49" y="1"/>
                      </a:lnTo>
                      <a:lnTo>
                        <a:pt x="52" y="0"/>
                      </a:lnTo>
                      <a:lnTo>
                        <a:pt x="56" y="0"/>
                      </a:lnTo>
                      <a:lnTo>
                        <a:pt x="59" y="1"/>
                      </a:lnTo>
                      <a:lnTo>
                        <a:pt x="61" y="4"/>
                      </a:lnTo>
                      <a:lnTo>
                        <a:pt x="62" y="8"/>
                      </a:lnTo>
                      <a:lnTo>
                        <a:pt x="62" y="13"/>
                      </a:lnTo>
                      <a:lnTo>
                        <a:pt x="63" y="19"/>
                      </a:lnTo>
                      <a:lnTo>
                        <a:pt x="63" y="25"/>
                      </a:lnTo>
                      <a:lnTo>
                        <a:pt x="64" y="32"/>
                      </a:lnTo>
                      <a:lnTo>
                        <a:pt x="64" y="38"/>
                      </a:lnTo>
                      <a:lnTo>
                        <a:pt x="64" y="42"/>
                      </a:lnTo>
                      <a:lnTo>
                        <a:pt x="63" y="46"/>
                      </a:lnTo>
                      <a:lnTo>
                        <a:pt x="62" y="52"/>
                      </a:lnTo>
                      <a:lnTo>
                        <a:pt x="60" y="60"/>
                      </a:lnTo>
                      <a:lnTo>
                        <a:pt x="58" y="68"/>
                      </a:lnTo>
                      <a:lnTo>
                        <a:pt x="56" y="73"/>
                      </a:lnTo>
                      <a:lnTo>
                        <a:pt x="54" y="76"/>
                      </a:lnTo>
                      <a:lnTo>
                        <a:pt x="52" y="78"/>
                      </a:lnTo>
                      <a:lnTo>
                        <a:pt x="52" y="80"/>
                      </a:lnTo>
                      <a:lnTo>
                        <a:pt x="51" y="81"/>
                      </a:lnTo>
                    </a:path>
                  </a:pathLst>
                </a:custGeom>
                <a:noFill/>
                <a:ln w="19050" cmpd="sng">
                  <a:solidFill>
                    <a:schemeClr val="tx1"/>
                  </a:solidFill>
                  <a:prstDash val="solid"/>
                  <a:round/>
                  <a:headEnd/>
                  <a:tailEnd/>
                </a:ln>
              </p:spPr>
              <p:txBody>
                <a:bodyPr/>
                <a:lstStyle/>
                <a:p>
                  <a:endParaRPr lang="el-GR"/>
                </a:p>
              </p:txBody>
            </p:sp>
            <p:sp>
              <p:nvSpPr>
                <p:cNvPr id="101445" name="Freeform 69"/>
                <p:cNvSpPr>
                  <a:spLocks/>
                </p:cNvSpPr>
                <p:nvPr/>
              </p:nvSpPr>
              <p:spPr bwMode="auto">
                <a:xfrm>
                  <a:off x="1959" y="890"/>
                  <a:ext cx="182" cy="138"/>
                </a:xfrm>
                <a:custGeom>
                  <a:avLst/>
                  <a:gdLst/>
                  <a:ahLst/>
                  <a:cxnLst>
                    <a:cxn ang="0">
                      <a:pos x="0" y="20"/>
                    </a:cxn>
                    <a:cxn ang="0">
                      <a:pos x="4" y="15"/>
                    </a:cxn>
                    <a:cxn ang="0">
                      <a:pos x="9" y="11"/>
                    </a:cxn>
                    <a:cxn ang="0">
                      <a:pos x="13" y="6"/>
                    </a:cxn>
                    <a:cxn ang="0">
                      <a:pos x="18" y="3"/>
                    </a:cxn>
                    <a:cxn ang="0">
                      <a:pos x="22" y="1"/>
                    </a:cxn>
                    <a:cxn ang="0">
                      <a:pos x="26" y="0"/>
                    </a:cxn>
                    <a:cxn ang="0">
                      <a:pos x="28" y="1"/>
                    </a:cxn>
                    <a:cxn ang="0">
                      <a:pos x="29" y="6"/>
                    </a:cxn>
                    <a:cxn ang="0">
                      <a:pos x="28" y="13"/>
                    </a:cxn>
                    <a:cxn ang="0">
                      <a:pos x="28" y="18"/>
                    </a:cxn>
                    <a:cxn ang="0">
                      <a:pos x="28" y="21"/>
                    </a:cxn>
                    <a:cxn ang="0">
                      <a:pos x="28" y="22"/>
                    </a:cxn>
                  </a:cxnLst>
                  <a:rect l="0" t="0" r="r" b="b"/>
                  <a:pathLst>
                    <a:path w="29" h="22">
                      <a:moveTo>
                        <a:pt x="0" y="20"/>
                      </a:moveTo>
                      <a:lnTo>
                        <a:pt x="4" y="15"/>
                      </a:lnTo>
                      <a:lnTo>
                        <a:pt x="9" y="11"/>
                      </a:lnTo>
                      <a:lnTo>
                        <a:pt x="13" y="6"/>
                      </a:lnTo>
                      <a:lnTo>
                        <a:pt x="18" y="3"/>
                      </a:lnTo>
                      <a:lnTo>
                        <a:pt x="22" y="1"/>
                      </a:lnTo>
                      <a:lnTo>
                        <a:pt x="26" y="0"/>
                      </a:lnTo>
                      <a:lnTo>
                        <a:pt x="28" y="1"/>
                      </a:lnTo>
                      <a:lnTo>
                        <a:pt x="29" y="6"/>
                      </a:lnTo>
                      <a:lnTo>
                        <a:pt x="28" y="13"/>
                      </a:lnTo>
                      <a:lnTo>
                        <a:pt x="28" y="18"/>
                      </a:lnTo>
                      <a:lnTo>
                        <a:pt x="28" y="21"/>
                      </a:lnTo>
                      <a:lnTo>
                        <a:pt x="28" y="22"/>
                      </a:lnTo>
                    </a:path>
                  </a:pathLst>
                </a:custGeom>
                <a:noFill/>
                <a:ln w="19050" cmpd="sng">
                  <a:solidFill>
                    <a:schemeClr val="tx1"/>
                  </a:solidFill>
                  <a:prstDash val="solid"/>
                  <a:round/>
                  <a:headEnd/>
                  <a:tailEnd/>
                </a:ln>
              </p:spPr>
              <p:txBody>
                <a:bodyPr/>
                <a:lstStyle/>
                <a:p>
                  <a:endParaRPr lang="el-GR"/>
                </a:p>
              </p:txBody>
            </p:sp>
          </p:grpSp>
        </p:grpSp>
        <p:grpSp>
          <p:nvGrpSpPr>
            <p:cNvPr id="14" name="Group 74"/>
            <p:cNvGrpSpPr>
              <a:grpSpLocks/>
            </p:cNvGrpSpPr>
            <p:nvPr/>
          </p:nvGrpSpPr>
          <p:grpSpPr bwMode="auto">
            <a:xfrm flipH="1">
              <a:off x="5305782" y="2208891"/>
              <a:ext cx="439738" cy="401637"/>
              <a:chOff x="1613" y="1154"/>
              <a:chExt cx="377" cy="358"/>
            </a:xfrm>
          </p:grpSpPr>
          <p:sp>
            <p:nvSpPr>
              <p:cNvPr id="101451" name="Freeform 75"/>
              <p:cNvSpPr>
                <a:spLocks/>
              </p:cNvSpPr>
              <p:nvPr/>
            </p:nvSpPr>
            <p:spPr bwMode="auto">
              <a:xfrm>
                <a:off x="1613" y="1154"/>
                <a:ext cx="377" cy="358"/>
              </a:xfrm>
              <a:custGeom>
                <a:avLst/>
                <a:gdLst/>
                <a:ahLst/>
                <a:cxnLst>
                  <a:cxn ang="0">
                    <a:pos x="4" y="6"/>
                  </a:cxn>
                  <a:cxn ang="0">
                    <a:pos x="8" y="3"/>
                  </a:cxn>
                  <a:cxn ang="0">
                    <a:pos x="13" y="2"/>
                  </a:cxn>
                  <a:cxn ang="0">
                    <a:pos x="18" y="1"/>
                  </a:cxn>
                  <a:cxn ang="0">
                    <a:pos x="24" y="0"/>
                  </a:cxn>
                  <a:cxn ang="0">
                    <a:pos x="31" y="0"/>
                  </a:cxn>
                  <a:cxn ang="0">
                    <a:pos x="37" y="0"/>
                  </a:cxn>
                  <a:cxn ang="0">
                    <a:pos x="43" y="1"/>
                  </a:cxn>
                  <a:cxn ang="0">
                    <a:pos x="49" y="2"/>
                  </a:cxn>
                  <a:cxn ang="0">
                    <a:pos x="56" y="6"/>
                  </a:cxn>
                  <a:cxn ang="0">
                    <a:pos x="58" y="13"/>
                  </a:cxn>
                  <a:cxn ang="0">
                    <a:pos x="58" y="20"/>
                  </a:cxn>
                  <a:cxn ang="0">
                    <a:pos x="58" y="26"/>
                  </a:cxn>
                  <a:cxn ang="0">
                    <a:pos x="59" y="31"/>
                  </a:cxn>
                  <a:cxn ang="0">
                    <a:pos x="60" y="38"/>
                  </a:cxn>
                  <a:cxn ang="0">
                    <a:pos x="59" y="44"/>
                  </a:cxn>
                  <a:cxn ang="0">
                    <a:pos x="58" y="48"/>
                  </a:cxn>
                  <a:cxn ang="0">
                    <a:pos x="56" y="50"/>
                  </a:cxn>
                  <a:cxn ang="0">
                    <a:pos x="52" y="51"/>
                  </a:cxn>
                  <a:cxn ang="0">
                    <a:pos x="48" y="52"/>
                  </a:cxn>
                  <a:cxn ang="0">
                    <a:pos x="42" y="54"/>
                  </a:cxn>
                  <a:cxn ang="0">
                    <a:pos x="36" y="55"/>
                  </a:cxn>
                  <a:cxn ang="0">
                    <a:pos x="31" y="57"/>
                  </a:cxn>
                  <a:cxn ang="0">
                    <a:pos x="26" y="57"/>
                  </a:cxn>
                  <a:cxn ang="0">
                    <a:pos x="22" y="57"/>
                  </a:cxn>
                  <a:cxn ang="0">
                    <a:pos x="16" y="55"/>
                  </a:cxn>
                  <a:cxn ang="0">
                    <a:pos x="11" y="53"/>
                  </a:cxn>
                  <a:cxn ang="0">
                    <a:pos x="6" y="47"/>
                  </a:cxn>
                  <a:cxn ang="0">
                    <a:pos x="2" y="35"/>
                  </a:cxn>
                  <a:cxn ang="0">
                    <a:pos x="0" y="21"/>
                  </a:cxn>
                  <a:cxn ang="0">
                    <a:pos x="1" y="12"/>
                  </a:cxn>
                  <a:cxn ang="0">
                    <a:pos x="3" y="7"/>
                  </a:cxn>
                  <a:cxn ang="0">
                    <a:pos x="4" y="6"/>
                  </a:cxn>
                </a:cxnLst>
                <a:rect l="0" t="0" r="r" b="b"/>
                <a:pathLst>
                  <a:path w="60" h="57">
                    <a:moveTo>
                      <a:pt x="4" y="6"/>
                    </a:moveTo>
                    <a:lnTo>
                      <a:pt x="8" y="3"/>
                    </a:lnTo>
                    <a:lnTo>
                      <a:pt x="13" y="2"/>
                    </a:lnTo>
                    <a:lnTo>
                      <a:pt x="18" y="1"/>
                    </a:lnTo>
                    <a:lnTo>
                      <a:pt x="24" y="0"/>
                    </a:lnTo>
                    <a:lnTo>
                      <a:pt x="31" y="0"/>
                    </a:lnTo>
                    <a:lnTo>
                      <a:pt x="37" y="0"/>
                    </a:lnTo>
                    <a:lnTo>
                      <a:pt x="43" y="1"/>
                    </a:lnTo>
                    <a:lnTo>
                      <a:pt x="49" y="2"/>
                    </a:lnTo>
                    <a:lnTo>
                      <a:pt x="56" y="6"/>
                    </a:lnTo>
                    <a:lnTo>
                      <a:pt x="58" y="13"/>
                    </a:lnTo>
                    <a:lnTo>
                      <a:pt x="58" y="20"/>
                    </a:lnTo>
                    <a:lnTo>
                      <a:pt x="58" y="26"/>
                    </a:lnTo>
                    <a:lnTo>
                      <a:pt x="59" y="31"/>
                    </a:lnTo>
                    <a:lnTo>
                      <a:pt x="60" y="38"/>
                    </a:lnTo>
                    <a:lnTo>
                      <a:pt x="59" y="44"/>
                    </a:lnTo>
                    <a:lnTo>
                      <a:pt x="58" y="48"/>
                    </a:lnTo>
                    <a:lnTo>
                      <a:pt x="56" y="50"/>
                    </a:lnTo>
                    <a:lnTo>
                      <a:pt x="52" y="51"/>
                    </a:lnTo>
                    <a:lnTo>
                      <a:pt x="48" y="52"/>
                    </a:lnTo>
                    <a:lnTo>
                      <a:pt x="42" y="54"/>
                    </a:lnTo>
                    <a:lnTo>
                      <a:pt x="36" y="55"/>
                    </a:lnTo>
                    <a:lnTo>
                      <a:pt x="31" y="57"/>
                    </a:lnTo>
                    <a:lnTo>
                      <a:pt x="26" y="57"/>
                    </a:lnTo>
                    <a:lnTo>
                      <a:pt x="22" y="57"/>
                    </a:lnTo>
                    <a:lnTo>
                      <a:pt x="16" y="55"/>
                    </a:lnTo>
                    <a:lnTo>
                      <a:pt x="11" y="53"/>
                    </a:lnTo>
                    <a:lnTo>
                      <a:pt x="6" y="47"/>
                    </a:lnTo>
                    <a:lnTo>
                      <a:pt x="2" y="35"/>
                    </a:lnTo>
                    <a:lnTo>
                      <a:pt x="0" y="21"/>
                    </a:lnTo>
                    <a:lnTo>
                      <a:pt x="1" y="12"/>
                    </a:lnTo>
                    <a:lnTo>
                      <a:pt x="3" y="7"/>
                    </a:lnTo>
                    <a:lnTo>
                      <a:pt x="4" y="6"/>
                    </a:lnTo>
                    <a:close/>
                  </a:path>
                </a:pathLst>
              </a:custGeom>
              <a:noFill/>
              <a:ln w="19050" cmpd="sng">
                <a:solidFill>
                  <a:schemeClr val="tx1"/>
                </a:solidFill>
                <a:round/>
                <a:headEnd/>
                <a:tailEnd/>
              </a:ln>
            </p:spPr>
            <p:txBody>
              <a:bodyPr/>
              <a:lstStyle/>
              <a:p>
                <a:endParaRPr lang="el-GR"/>
              </a:p>
            </p:txBody>
          </p:sp>
          <p:sp>
            <p:nvSpPr>
              <p:cNvPr id="101452" name="Freeform 76"/>
              <p:cNvSpPr>
                <a:spLocks/>
              </p:cNvSpPr>
              <p:nvPr/>
            </p:nvSpPr>
            <p:spPr bwMode="auto">
              <a:xfrm>
                <a:off x="1613" y="1154"/>
                <a:ext cx="377" cy="358"/>
              </a:xfrm>
              <a:custGeom>
                <a:avLst/>
                <a:gdLst/>
                <a:ahLst/>
                <a:cxnLst>
                  <a:cxn ang="0">
                    <a:pos x="4" y="6"/>
                  </a:cxn>
                  <a:cxn ang="0">
                    <a:pos x="8" y="3"/>
                  </a:cxn>
                  <a:cxn ang="0">
                    <a:pos x="13" y="2"/>
                  </a:cxn>
                  <a:cxn ang="0">
                    <a:pos x="18" y="1"/>
                  </a:cxn>
                  <a:cxn ang="0">
                    <a:pos x="24" y="0"/>
                  </a:cxn>
                  <a:cxn ang="0">
                    <a:pos x="31" y="0"/>
                  </a:cxn>
                  <a:cxn ang="0">
                    <a:pos x="37" y="0"/>
                  </a:cxn>
                  <a:cxn ang="0">
                    <a:pos x="43" y="1"/>
                  </a:cxn>
                  <a:cxn ang="0">
                    <a:pos x="49" y="2"/>
                  </a:cxn>
                  <a:cxn ang="0">
                    <a:pos x="56" y="6"/>
                  </a:cxn>
                  <a:cxn ang="0">
                    <a:pos x="58" y="13"/>
                  </a:cxn>
                  <a:cxn ang="0">
                    <a:pos x="58" y="20"/>
                  </a:cxn>
                  <a:cxn ang="0">
                    <a:pos x="58" y="26"/>
                  </a:cxn>
                  <a:cxn ang="0">
                    <a:pos x="59" y="31"/>
                  </a:cxn>
                  <a:cxn ang="0">
                    <a:pos x="60" y="38"/>
                  </a:cxn>
                  <a:cxn ang="0">
                    <a:pos x="59" y="44"/>
                  </a:cxn>
                  <a:cxn ang="0">
                    <a:pos x="58" y="48"/>
                  </a:cxn>
                  <a:cxn ang="0">
                    <a:pos x="56" y="50"/>
                  </a:cxn>
                  <a:cxn ang="0">
                    <a:pos x="52" y="51"/>
                  </a:cxn>
                  <a:cxn ang="0">
                    <a:pos x="48" y="52"/>
                  </a:cxn>
                  <a:cxn ang="0">
                    <a:pos x="42" y="54"/>
                  </a:cxn>
                  <a:cxn ang="0">
                    <a:pos x="36" y="55"/>
                  </a:cxn>
                  <a:cxn ang="0">
                    <a:pos x="31" y="57"/>
                  </a:cxn>
                  <a:cxn ang="0">
                    <a:pos x="26" y="57"/>
                  </a:cxn>
                  <a:cxn ang="0">
                    <a:pos x="22" y="57"/>
                  </a:cxn>
                  <a:cxn ang="0">
                    <a:pos x="16" y="55"/>
                  </a:cxn>
                  <a:cxn ang="0">
                    <a:pos x="11" y="53"/>
                  </a:cxn>
                  <a:cxn ang="0">
                    <a:pos x="6" y="47"/>
                  </a:cxn>
                  <a:cxn ang="0">
                    <a:pos x="2" y="35"/>
                  </a:cxn>
                  <a:cxn ang="0">
                    <a:pos x="0" y="21"/>
                  </a:cxn>
                  <a:cxn ang="0">
                    <a:pos x="1" y="12"/>
                  </a:cxn>
                  <a:cxn ang="0">
                    <a:pos x="3" y="7"/>
                  </a:cxn>
                  <a:cxn ang="0">
                    <a:pos x="4" y="6"/>
                  </a:cxn>
                </a:cxnLst>
                <a:rect l="0" t="0" r="r" b="b"/>
                <a:pathLst>
                  <a:path w="60" h="57">
                    <a:moveTo>
                      <a:pt x="4" y="6"/>
                    </a:moveTo>
                    <a:lnTo>
                      <a:pt x="8" y="3"/>
                    </a:lnTo>
                    <a:lnTo>
                      <a:pt x="13" y="2"/>
                    </a:lnTo>
                    <a:lnTo>
                      <a:pt x="18" y="1"/>
                    </a:lnTo>
                    <a:lnTo>
                      <a:pt x="24" y="0"/>
                    </a:lnTo>
                    <a:lnTo>
                      <a:pt x="31" y="0"/>
                    </a:lnTo>
                    <a:lnTo>
                      <a:pt x="37" y="0"/>
                    </a:lnTo>
                    <a:lnTo>
                      <a:pt x="43" y="1"/>
                    </a:lnTo>
                    <a:lnTo>
                      <a:pt x="49" y="2"/>
                    </a:lnTo>
                    <a:lnTo>
                      <a:pt x="56" y="6"/>
                    </a:lnTo>
                    <a:lnTo>
                      <a:pt x="58" y="13"/>
                    </a:lnTo>
                    <a:lnTo>
                      <a:pt x="58" y="20"/>
                    </a:lnTo>
                    <a:lnTo>
                      <a:pt x="58" y="26"/>
                    </a:lnTo>
                    <a:lnTo>
                      <a:pt x="59" y="31"/>
                    </a:lnTo>
                    <a:lnTo>
                      <a:pt x="60" y="38"/>
                    </a:lnTo>
                    <a:lnTo>
                      <a:pt x="59" y="44"/>
                    </a:lnTo>
                    <a:lnTo>
                      <a:pt x="58" y="48"/>
                    </a:lnTo>
                    <a:lnTo>
                      <a:pt x="56" y="50"/>
                    </a:lnTo>
                    <a:lnTo>
                      <a:pt x="52" y="51"/>
                    </a:lnTo>
                    <a:lnTo>
                      <a:pt x="48" y="52"/>
                    </a:lnTo>
                    <a:lnTo>
                      <a:pt x="42" y="54"/>
                    </a:lnTo>
                    <a:lnTo>
                      <a:pt x="36" y="55"/>
                    </a:lnTo>
                    <a:lnTo>
                      <a:pt x="31" y="57"/>
                    </a:lnTo>
                    <a:lnTo>
                      <a:pt x="26" y="57"/>
                    </a:lnTo>
                    <a:lnTo>
                      <a:pt x="22" y="57"/>
                    </a:lnTo>
                    <a:lnTo>
                      <a:pt x="16" y="55"/>
                    </a:lnTo>
                    <a:lnTo>
                      <a:pt x="11" y="53"/>
                    </a:lnTo>
                    <a:lnTo>
                      <a:pt x="6" y="47"/>
                    </a:lnTo>
                    <a:lnTo>
                      <a:pt x="2" y="35"/>
                    </a:lnTo>
                    <a:lnTo>
                      <a:pt x="0" y="21"/>
                    </a:lnTo>
                    <a:lnTo>
                      <a:pt x="1" y="12"/>
                    </a:lnTo>
                    <a:lnTo>
                      <a:pt x="3" y="7"/>
                    </a:lnTo>
                    <a:lnTo>
                      <a:pt x="4" y="6"/>
                    </a:lnTo>
                  </a:path>
                </a:pathLst>
              </a:custGeom>
              <a:noFill/>
              <a:ln w="19050" cmpd="sng">
                <a:solidFill>
                  <a:schemeClr val="tx1"/>
                </a:solidFill>
                <a:prstDash val="solid"/>
                <a:round/>
                <a:headEnd/>
                <a:tailEnd/>
              </a:ln>
            </p:spPr>
            <p:txBody>
              <a:bodyPr/>
              <a:lstStyle/>
              <a:p>
                <a:endParaRPr lang="el-GR"/>
              </a:p>
            </p:txBody>
          </p:sp>
          <p:sp>
            <p:nvSpPr>
              <p:cNvPr id="101453" name="Freeform 77"/>
              <p:cNvSpPr>
                <a:spLocks/>
              </p:cNvSpPr>
              <p:nvPr/>
            </p:nvSpPr>
            <p:spPr bwMode="auto">
              <a:xfrm>
                <a:off x="1732" y="1242"/>
                <a:ext cx="195" cy="233"/>
              </a:xfrm>
              <a:custGeom>
                <a:avLst/>
                <a:gdLst/>
                <a:ahLst/>
                <a:cxnLst>
                  <a:cxn ang="0">
                    <a:pos x="4" y="37"/>
                  </a:cxn>
                  <a:cxn ang="0">
                    <a:pos x="2" y="34"/>
                  </a:cxn>
                  <a:cxn ang="0">
                    <a:pos x="1" y="33"/>
                  </a:cxn>
                  <a:cxn ang="0">
                    <a:pos x="0" y="31"/>
                  </a:cxn>
                  <a:cxn ang="0">
                    <a:pos x="0" y="28"/>
                  </a:cxn>
                  <a:cxn ang="0">
                    <a:pos x="3" y="23"/>
                  </a:cxn>
                  <a:cxn ang="0">
                    <a:pos x="7" y="19"/>
                  </a:cxn>
                  <a:cxn ang="0">
                    <a:pos x="11" y="14"/>
                  </a:cxn>
                  <a:cxn ang="0">
                    <a:pos x="15" y="11"/>
                  </a:cxn>
                  <a:cxn ang="0">
                    <a:pos x="17" y="8"/>
                  </a:cxn>
                  <a:cxn ang="0">
                    <a:pos x="20" y="4"/>
                  </a:cxn>
                  <a:cxn ang="0">
                    <a:pos x="23" y="1"/>
                  </a:cxn>
                  <a:cxn ang="0">
                    <a:pos x="26" y="0"/>
                  </a:cxn>
                  <a:cxn ang="0">
                    <a:pos x="28" y="2"/>
                  </a:cxn>
                  <a:cxn ang="0">
                    <a:pos x="30" y="5"/>
                  </a:cxn>
                  <a:cxn ang="0">
                    <a:pos x="31" y="8"/>
                  </a:cxn>
                  <a:cxn ang="0">
                    <a:pos x="31" y="11"/>
                  </a:cxn>
                </a:cxnLst>
                <a:rect l="0" t="0" r="r" b="b"/>
                <a:pathLst>
                  <a:path w="31" h="37">
                    <a:moveTo>
                      <a:pt x="4" y="37"/>
                    </a:moveTo>
                    <a:lnTo>
                      <a:pt x="2" y="34"/>
                    </a:lnTo>
                    <a:lnTo>
                      <a:pt x="1" y="33"/>
                    </a:lnTo>
                    <a:lnTo>
                      <a:pt x="0" y="31"/>
                    </a:lnTo>
                    <a:lnTo>
                      <a:pt x="0" y="28"/>
                    </a:lnTo>
                    <a:lnTo>
                      <a:pt x="3" y="23"/>
                    </a:lnTo>
                    <a:lnTo>
                      <a:pt x="7" y="19"/>
                    </a:lnTo>
                    <a:lnTo>
                      <a:pt x="11" y="14"/>
                    </a:lnTo>
                    <a:lnTo>
                      <a:pt x="15" y="11"/>
                    </a:lnTo>
                    <a:lnTo>
                      <a:pt x="17" y="8"/>
                    </a:lnTo>
                    <a:lnTo>
                      <a:pt x="20" y="4"/>
                    </a:lnTo>
                    <a:lnTo>
                      <a:pt x="23" y="1"/>
                    </a:lnTo>
                    <a:lnTo>
                      <a:pt x="26" y="0"/>
                    </a:lnTo>
                    <a:lnTo>
                      <a:pt x="28" y="2"/>
                    </a:lnTo>
                    <a:lnTo>
                      <a:pt x="30" y="5"/>
                    </a:lnTo>
                    <a:lnTo>
                      <a:pt x="31" y="8"/>
                    </a:lnTo>
                    <a:lnTo>
                      <a:pt x="31" y="11"/>
                    </a:lnTo>
                  </a:path>
                </a:pathLst>
              </a:custGeom>
              <a:noFill/>
              <a:ln w="19050" cmpd="sng">
                <a:solidFill>
                  <a:schemeClr val="tx1"/>
                </a:solidFill>
                <a:prstDash val="solid"/>
                <a:round/>
                <a:headEnd/>
                <a:tailEnd/>
              </a:ln>
            </p:spPr>
            <p:txBody>
              <a:bodyPr/>
              <a:lstStyle/>
              <a:p>
                <a:endParaRPr lang="el-GR"/>
              </a:p>
            </p:txBody>
          </p:sp>
        </p:grpSp>
        <p:sp>
          <p:nvSpPr>
            <p:cNvPr id="101472" name="Freeform 96"/>
            <p:cNvSpPr>
              <a:spLocks/>
            </p:cNvSpPr>
            <p:nvPr/>
          </p:nvSpPr>
          <p:spPr bwMode="auto">
            <a:xfrm>
              <a:off x="2938820" y="1904091"/>
              <a:ext cx="3571875" cy="3798887"/>
            </a:xfrm>
            <a:custGeom>
              <a:avLst/>
              <a:gdLst/>
              <a:ahLst/>
              <a:cxnLst>
                <a:cxn ang="0">
                  <a:pos x="0" y="2393"/>
                </a:cxn>
                <a:cxn ang="0">
                  <a:pos x="304" y="877"/>
                </a:cxn>
                <a:cxn ang="0">
                  <a:pos x="661" y="180"/>
                </a:cxn>
                <a:cxn ang="0">
                  <a:pos x="1109" y="3"/>
                </a:cxn>
                <a:cxn ang="0">
                  <a:pos x="1540" y="198"/>
                </a:cxn>
                <a:cxn ang="0">
                  <a:pos x="1904" y="908"/>
                </a:cxn>
                <a:cxn ang="0">
                  <a:pos x="2250" y="2393"/>
                </a:cxn>
              </a:cxnLst>
              <a:rect l="0" t="0" r="r" b="b"/>
              <a:pathLst>
                <a:path w="2250" h="2393">
                  <a:moveTo>
                    <a:pt x="0" y="2393"/>
                  </a:moveTo>
                  <a:cubicBezTo>
                    <a:pt x="51" y="2140"/>
                    <a:pt x="194" y="1246"/>
                    <a:pt x="304" y="877"/>
                  </a:cubicBezTo>
                  <a:cubicBezTo>
                    <a:pt x="414" y="508"/>
                    <a:pt x="531" y="316"/>
                    <a:pt x="661" y="180"/>
                  </a:cubicBezTo>
                  <a:cubicBezTo>
                    <a:pt x="791" y="44"/>
                    <a:pt x="963" y="0"/>
                    <a:pt x="1109" y="3"/>
                  </a:cubicBezTo>
                  <a:cubicBezTo>
                    <a:pt x="1255" y="6"/>
                    <a:pt x="1404" y="57"/>
                    <a:pt x="1540" y="198"/>
                  </a:cubicBezTo>
                  <a:cubicBezTo>
                    <a:pt x="1676" y="339"/>
                    <a:pt x="1786" y="542"/>
                    <a:pt x="1904" y="908"/>
                  </a:cubicBezTo>
                  <a:cubicBezTo>
                    <a:pt x="2022" y="1274"/>
                    <a:pt x="2178" y="2084"/>
                    <a:pt x="2250" y="2393"/>
                  </a:cubicBezTo>
                </a:path>
              </a:pathLst>
            </a:custGeom>
            <a:noFill/>
            <a:ln w="38100" cmpd="sng">
              <a:solidFill>
                <a:schemeClr val="tx1"/>
              </a:solidFill>
              <a:round/>
              <a:headEnd/>
              <a:tailEnd/>
            </a:ln>
            <a:effectLst/>
          </p:spPr>
          <p:txBody>
            <a:bodyPr/>
            <a:lstStyle/>
            <a:p>
              <a:endParaRPr lang="el-GR"/>
            </a:p>
          </p:txBody>
        </p:sp>
      </p:grpSp>
      <p:grpSp>
        <p:nvGrpSpPr>
          <p:cNvPr id="15" name="Group 111"/>
          <p:cNvGrpSpPr/>
          <p:nvPr/>
        </p:nvGrpSpPr>
        <p:grpSpPr>
          <a:xfrm rot="1432032">
            <a:off x="1967872" y="932849"/>
            <a:ext cx="5015069" cy="3353571"/>
            <a:chOff x="258945" y="2039420"/>
            <a:chExt cx="5015069" cy="3353571"/>
          </a:xfrm>
        </p:grpSpPr>
        <p:sp>
          <p:nvSpPr>
            <p:cNvPr id="113" name="Line 2"/>
            <p:cNvSpPr>
              <a:spLocks noChangeShapeType="1"/>
            </p:cNvSpPr>
            <p:nvPr/>
          </p:nvSpPr>
          <p:spPr bwMode="auto">
            <a:xfrm rot="20739754" flipH="1">
              <a:off x="258945" y="2039420"/>
              <a:ext cx="1377950" cy="2076450"/>
            </a:xfrm>
            <a:prstGeom prst="line">
              <a:avLst/>
            </a:prstGeom>
            <a:noFill/>
            <a:ln w="76200">
              <a:solidFill>
                <a:schemeClr val="tx1"/>
              </a:solidFill>
              <a:round/>
              <a:headEnd/>
              <a:tailEnd/>
            </a:ln>
            <a:effectLst/>
          </p:spPr>
          <p:txBody>
            <a:bodyPr/>
            <a:lstStyle/>
            <a:p>
              <a:endParaRPr lang="el-GR"/>
            </a:p>
          </p:txBody>
        </p:sp>
        <p:sp>
          <p:nvSpPr>
            <p:cNvPr id="114" name="Line 5"/>
            <p:cNvSpPr>
              <a:spLocks noChangeShapeType="1"/>
            </p:cNvSpPr>
            <p:nvPr/>
          </p:nvSpPr>
          <p:spPr bwMode="auto">
            <a:xfrm rot="20739754" flipH="1" flipV="1">
              <a:off x="1304995" y="2480946"/>
              <a:ext cx="3969019" cy="2912045"/>
            </a:xfrm>
            <a:prstGeom prst="line">
              <a:avLst/>
            </a:prstGeom>
            <a:noFill/>
            <a:ln w="57150">
              <a:solidFill>
                <a:srgbClr val="33CC33"/>
              </a:solidFill>
              <a:round/>
              <a:headEnd/>
              <a:tailEnd type="triangle" w="lg" len="lg"/>
            </a:ln>
            <a:effectLst/>
          </p:spPr>
          <p:txBody>
            <a:bodyPr/>
            <a:lstStyle/>
            <a:p>
              <a:endParaRPr lang="el-GR"/>
            </a:p>
          </p:txBody>
        </p:sp>
      </p:grpSp>
      <p:grpSp>
        <p:nvGrpSpPr>
          <p:cNvPr id="16" name="Group 88"/>
          <p:cNvGrpSpPr>
            <a:grpSpLocks/>
          </p:cNvGrpSpPr>
          <p:nvPr/>
        </p:nvGrpSpPr>
        <p:grpSpPr bwMode="auto">
          <a:xfrm rot="13101003">
            <a:off x="3826869" y="2045030"/>
            <a:ext cx="476040" cy="1249741"/>
            <a:chOff x="1798" y="1085"/>
            <a:chExt cx="676" cy="2187"/>
          </a:xfrm>
        </p:grpSpPr>
        <p:sp>
          <p:nvSpPr>
            <p:cNvPr id="118" name="Freeform 89"/>
            <p:cNvSpPr>
              <a:spLocks noChangeAspect="1"/>
            </p:cNvSpPr>
            <p:nvPr/>
          </p:nvSpPr>
          <p:spPr bwMode="auto">
            <a:xfrm>
              <a:off x="1798" y="1085"/>
              <a:ext cx="545" cy="1503"/>
            </a:xfrm>
            <a:custGeom>
              <a:avLst/>
              <a:gdLst/>
              <a:ahLst/>
              <a:cxnLst>
                <a:cxn ang="0">
                  <a:pos x="66" y="1503"/>
                </a:cxn>
                <a:cxn ang="0">
                  <a:pos x="143" y="1396"/>
                </a:cxn>
                <a:cxn ang="0">
                  <a:pos x="429" y="1388"/>
                </a:cxn>
                <a:cxn ang="0">
                  <a:pos x="545" y="1481"/>
                </a:cxn>
                <a:cxn ang="0">
                  <a:pos x="516" y="1233"/>
                </a:cxn>
                <a:cxn ang="0">
                  <a:pos x="485" y="1107"/>
                </a:cxn>
                <a:cxn ang="0">
                  <a:pos x="460" y="968"/>
                </a:cxn>
                <a:cxn ang="0">
                  <a:pos x="430" y="780"/>
                </a:cxn>
                <a:cxn ang="0">
                  <a:pos x="360" y="493"/>
                </a:cxn>
                <a:cxn ang="0">
                  <a:pos x="320" y="375"/>
                </a:cxn>
                <a:cxn ang="0">
                  <a:pos x="291" y="206"/>
                </a:cxn>
                <a:cxn ang="0">
                  <a:pos x="250" y="79"/>
                </a:cxn>
                <a:cxn ang="0">
                  <a:pos x="228" y="17"/>
                </a:cxn>
                <a:cxn ang="0">
                  <a:pos x="201" y="0"/>
                </a:cxn>
                <a:cxn ang="0">
                  <a:pos x="144" y="16"/>
                </a:cxn>
                <a:cxn ang="0">
                  <a:pos x="124" y="86"/>
                </a:cxn>
                <a:cxn ang="0">
                  <a:pos x="98" y="193"/>
                </a:cxn>
                <a:cxn ang="0">
                  <a:pos x="62" y="458"/>
                </a:cxn>
                <a:cxn ang="0">
                  <a:pos x="41" y="565"/>
                </a:cxn>
                <a:cxn ang="0">
                  <a:pos x="18" y="787"/>
                </a:cxn>
                <a:cxn ang="0">
                  <a:pos x="0" y="999"/>
                </a:cxn>
                <a:cxn ang="0">
                  <a:pos x="21" y="1146"/>
                </a:cxn>
                <a:cxn ang="0">
                  <a:pos x="38" y="1246"/>
                </a:cxn>
                <a:cxn ang="0">
                  <a:pos x="59" y="1382"/>
                </a:cxn>
                <a:cxn ang="0">
                  <a:pos x="66" y="1503"/>
                </a:cxn>
              </a:cxnLst>
              <a:rect l="0" t="0" r="r" b="b"/>
              <a:pathLst>
                <a:path w="545" h="1503">
                  <a:moveTo>
                    <a:pt x="66" y="1503"/>
                  </a:moveTo>
                  <a:lnTo>
                    <a:pt x="143" y="1396"/>
                  </a:lnTo>
                  <a:lnTo>
                    <a:pt x="429" y="1388"/>
                  </a:lnTo>
                  <a:lnTo>
                    <a:pt x="545" y="1481"/>
                  </a:lnTo>
                  <a:lnTo>
                    <a:pt x="516" y="1233"/>
                  </a:lnTo>
                  <a:lnTo>
                    <a:pt x="485" y="1107"/>
                  </a:lnTo>
                  <a:lnTo>
                    <a:pt x="460" y="968"/>
                  </a:lnTo>
                  <a:lnTo>
                    <a:pt x="430" y="780"/>
                  </a:lnTo>
                  <a:lnTo>
                    <a:pt x="360" y="493"/>
                  </a:lnTo>
                  <a:lnTo>
                    <a:pt x="320" y="375"/>
                  </a:lnTo>
                  <a:lnTo>
                    <a:pt x="291" y="206"/>
                  </a:lnTo>
                  <a:lnTo>
                    <a:pt x="250" y="79"/>
                  </a:lnTo>
                  <a:lnTo>
                    <a:pt x="228" y="17"/>
                  </a:lnTo>
                  <a:lnTo>
                    <a:pt x="201" y="0"/>
                  </a:lnTo>
                  <a:lnTo>
                    <a:pt x="144" y="16"/>
                  </a:lnTo>
                  <a:lnTo>
                    <a:pt x="124" y="86"/>
                  </a:lnTo>
                  <a:lnTo>
                    <a:pt x="98" y="193"/>
                  </a:lnTo>
                  <a:lnTo>
                    <a:pt x="62" y="458"/>
                  </a:lnTo>
                  <a:lnTo>
                    <a:pt x="41" y="565"/>
                  </a:lnTo>
                  <a:cubicBezTo>
                    <a:pt x="41" y="565"/>
                    <a:pt x="25" y="715"/>
                    <a:pt x="18" y="787"/>
                  </a:cubicBezTo>
                  <a:cubicBezTo>
                    <a:pt x="11" y="859"/>
                    <a:pt x="0" y="939"/>
                    <a:pt x="0" y="999"/>
                  </a:cubicBezTo>
                  <a:cubicBezTo>
                    <a:pt x="0" y="1059"/>
                    <a:pt x="15" y="1105"/>
                    <a:pt x="21" y="1146"/>
                  </a:cubicBezTo>
                  <a:lnTo>
                    <a:pt x="38" y="1246"/>
                  </a:lnTo>
                  <a:lnTo>
                    <a:pt x="59" y="1382"/>
                  </a:lnTo>
                  <a:lnTo>
                    <a:pt x="66" y="1503"/>
                  </a:lnTo>
                  <a:close/>
                </a:path>
              </a:pathLst>
            </a:custGeom>
            <a:solidFill>
              <a:srgbClr val="FFFF99"/>
            </a:solidFill>
            <a:ln w="19050" cmpd="sng">
              <a:solidFill>
                <a:schemeClr val="tx1"/>
              </a:solidFill>
              <a:prstDash val="solid"/>
              <a:round/>
              <a:headEnd/>
              <a:tailEnd/>
            </a:ln>
          </p:spPr>
          <p:txBody>
            <a:bodyPr/>
            <a:lstStyle/>
            <a:p>
              <a:endParaRPr lang="el-GR"/>
            </a:p>
          </p:txBody>
        </p:sp>
        <p:sp>
          <p:nvSpPr>
            <p:cNvPr id="121" name="Freeform 90"/>
            <p:cNvSpPr>
              <a:spLocks noChangeAspect="1"/>
            </p:cNvSpPr>
            <p:nvPr/>
          </p:nvSpPr>
          <p:spPr bwMode="auto">
            <a:xfrm>
              <a:off x="1807" y="2450"/>
              <a:ext cx="667" cy="822"/>
            </a:xfrm>
            <a:custGeom>
              <a:avLst/>
              <a:gdLst/>
              <a:ahLst/>
              <a:cxnLst>
                <a:cxn ang="0">
                  <a:pos x="410" y="820"/>
                </a:cxn>
                <a:cxn ang="0">
                  <a:pos x="344" y="796"/>
                </a:cxn>
                <a:cxn ang="0">
                  <a:pos x="299" y="787"/>
                </a:cxn>
                <a:cxn ang="0">
                  <a:pos x="206" y="732"/>
                </a:cxn>
                <a:cxn ang="0">
                  <a:pos x="131" y="700"/>
                </a:cxn>
                <a:cxn ang="0">
                  <a:pos x="48" y="590"/>
                </a:cxn>
                <a:cxn ang="0">
                  <a:pos x="7" y="460"/>
                </a:cxn>
                <a:cxn ang="0">
                  <a:pos x="0" y="382"/>
                </a:cxn>
                <a:cxn ang="0">
                  <a:pos x="30" y="257"/>
                </a:cxn>
                <a:cxn ang="0">
                  <a:pos x="56" y="141"/>
                </a:cxn>
                <a:cxn ang="0">
                  <a:pos x="76" y="71"/>
                </a:cxn>
                <a:cxn ang="0">
                  <a:pos x="133" y="33"/>
                </a:cxn>
                <a:cxn ang="0">
                  <a:pos x="228" y="5"/>
                </a:cxn>
                <a:cxn ang="0">
                  <a:pos x="336" y="6"/>
                </a:cxn>
                <a:cxn ang="0">
                  <a:pos x="421" y="25"/>
                </a:cxn>
                <a:cxn ang="0">
                  <a:pos x="487" y="48"/>
                </a:cxn>
                <a:cxn ang="0">
                  <a:pos x="537" y="118"/>
                </a:cxn>
                <a:cxn ang="0">
                  <a:pos x="611" y="275"/>
                </a:cxn>
                <a:cxn ang="0">
                  <a:pos x="641" y="373"/>
                </a:cxn>
                <a:cxn ang="0">
                  <a:pos x="660" y="454"/>
                </a:cxn>
                <a:cxn ang="0">
                  <a:pos x="667" y="532"/>
                </a:cxn>
                <a:cxn ang="0">
                  <a:pos x="637" y="640"/>
                </a:cxn>
                <a:cxn ang="0">
                  <a:pos x="518" y="738"/>
                </a:cxn>
                <a:cxn ang="0">
                  <a:pos x="470" y="784"/>
                </a:cxn>
                <a:cxn ang="0">
                  <a:pos x="410" y="820"/>
                </a:cxn>
              </a:cxnLst>
              <a:rect l="0" t="0" r="r" b="b"/>
              <a:pathLst>
                <a:path w="667" h="822">
                  <a:moveTo>
                    <a:pt x="410" y="820"/>
                  </a:moveTo>
                  <a:cubicBezTo>
                    <a:pt x="389" y="822"/>
                    <a:pt x="362" y="801"/>
                    <a:pt x="344" y="796"/>
                  </a:cubicBezTo>
                  <a:lnTo>
                    <a:pt x="299" y="787"/>
                  </a:lnTo>
                  <a:lnTo>
                    <a:pt x="206" y="732"/>
                  </a:lnTo>
                  <a:lnTo>
                    <a:pt x="131" y="700"/>
                  </a:lnTo>
                  <a:lnTo>
                    <a:pt x="48" y="590"/>
                  </a:lnTo>
                  <a:lnTo>
                    <a:pt x="7" y="460"/>
                  </a:lnTo>
                  <a:lnTo>
                    <a:pt x="0" y="382"/>
                  </a:lnTo>
                  <a:lnTo>
                    <a:pt x="30" y="257"/>
                  </a:lnTo>
                  <a:lnTo>
                    <a:pt x="56" y="141"/>
                  </a:lnTo>
                  <a:cubicBezTo>
                    <a:pt x="56" y="141"/>
                    <a:pt x="63" y="89"/>
                    <a:pt x="76" y="71"/>
                  </a:cubicBezTo>
                  <a:cubicBezTo>
                    <a:pt x="89" y="53"/>
                    <a:pt x="108" y="44"/>
                    <a:pt x="133" y="33"/>
                  </a:cubicBezTo>
                  <a:cubicBezTo>
                    <a:pt x="158" y="22"/>
                    <a:pt x="194" y="10"/>
                    <a:pt x="228" y="5"/>
                  </a:cubicBezTo>
                  <a:cubicBezTo>
                    <a:pt x="262" y="0"/>
                    <a:pt x="304" y="3"/>
                    <a:pt x="336" y="6"/>
                  </a:cubicBezTo>
                  <a:lnTo>
                    <a:pt x="421" y="25"/>
                  </a:lnTo>
                  <a:cubicBezTo>
                    <a:pt x="446" y="32"/>
                    <a:pt x="468" y="33"/>
                    <a:pt x="487" y="48"/>
                  </a:cubicBezTo>
                  <a:cubicBezTo>
                    <a:pt x="506" y="63"/>
                    <a:pt x="516" y="80"/>
                    <a:pt x="537" y="118"/>
                  </a:cubicBezTo>
                  <a:lnTo>
                    <a:pt x="611" y="275"/>
                  </a:lnTo>
                  <a:lnTo>
                    <a:pt x="641" y="373"/>
                  </a:lnTo>
                  <a:lnTo>
                    <a:pt x="660" y="454"/>
                  </a:lnTo>
                  <a:lnTo>
                    <a:pt x="667" y="532"/>
                  </a:lnTo>
                  <a:lnTo>
                    <a:pt x="637" y="640"/>
                  </a:lnTo>
                  <a:lnTo>
                    <a:pt x="518" y="738"/>
                  </a:lnTo>
                  <a:lnTo>
                    <a:pt x="470" y="784"/>
                  </a:lnTo>
                  <a:cubicBezTo>
                    <a:pt x="452" y="798"/>
                    <a:pt x="431" y="818"/>
                    <a:pt x="410" y="820"/>
                  </a:cubicBezTo>
                  <a:close/>
                </a:path>
              </a:pathLst>
            </a:custGeom>
            <a:solidFill>
              <a:schemeClr val="bg1"/>
            </a:solidFill>
            <a:ln w="19050" cmpd="sng">
              <a:solidFill>
                <a:schemeClr val="tx1"/>
              </a:solidFill>
              <a:prstDash val="solid"/>
              <a:round/>
              <a:headEnd/>
              <a:tailEnd/>
            </a:ln>
          </p:spPr>
          <p:txBody>
            <a:bodyPr/>
            <a:lstStyle/>
            <a:p>
              <a:endParaRPr lang="el-GR"/>
            </a:p>
          </p:txBody>
        </p:sp>
      </p:grpSp>
      <p:grpSp>
        <p:nvGrpSpPr>
          <p:cNvPr id="17" name="Group 88"/>
          <p:cNvGrpSpPr>
            <a:grpSpLocks/>
          </p:cNvGrpSpPr>
          <p:nvPr/>
        </p:nvGrpSpPr>
        <p:grpSpPr bwMode="auto">
          <a:xfrm rot="21268173" flipH="1">
            <a:off x="1494275" y="318159"/>
            <a:ext cx="1021785" cy="3302632"/>
            <a:chOff x="1798" y="1085"/>
            <a:chExt cx="676" cy="2187"/>
          </a:xfrm>
        </p:grpSpPr>
        <p:sp>
          <p:nvSpPr>
            <p:cNvPr id="136" name="Freeform 89"/>
            <p:cNvSpPr>
              <a:spLocks noChangeAspect="1"/>
            </p:cNvSpPr>
            <p:nvPr/>
          </p:nvSpPr>
          <p:spPr bwMode="auto">
            <a:xfrm>
              <a:off x="1798" y="1085"/>
              <a:ext cx="545" cy="1503"/>
            </a:xfrm>
            <a:custGeom>
              <a:avLst/>
              <a:gdLst/>
              <a:ahLst/>
              <a:cxnLst>
                <a:cxn ang="0">
                  <a:pos x="66" y="1503"/>
                </a:cxn>
                <a:cxn ang="0">
                  <a:pos x="143" y="1396"/>
                </a:cxn>
                <a:cxn ang="0">
                  <a:pos x="429" y="1388"/>
                </a:cxn>
                <a:cxn ang="0">
                  <a:pos x="545" y="1481"/>
                </a:cxn>
                <a:cxn ang="0">
                  <a:pos x="516" y="1233"/>
                </a:cxn>
                <a:cxn ang="0">
                  <a:pos x="485" y="1107"/>
                </a:cxn>
                <a:cxn ang="0">
                  <a:pos x="460" y="968"/>
                </a:cxn>
                <a:cxn ang="0">
                  <a:pos x="430" y="780"/>
                </a:cxn>
                <a:cxn ang="0">
                  <a:pos x="360" y="493"/>
                </a:cxn>
                <a:cxn ang="0">
                  <a:pos x="320" y="375"/>
                </a:cxn>
                <a:cxn ang="0">
                  <a:pos x="291" y="206"/>
                </a:cxn>
                <a:cxn ang="0">
                  <a:pos x="250" y="79"/>
                </a:cxn>
                <a:cxn ang="0">
                  <a:pos x="228" y="17"/>
                </a:cxn>
                <a:cxn ang="0">
                  <a:pos x="201" y="0"/>
                </a:cxn>
                <a:cxn ang="0">
                  <a:pos x="144" y="16"/>
                </a:cxn>
                <a:cxn ang="0">
                  <a:pos x="124" y="86"/>
                </a:cxn>
                <a:cxn ang="0">
                  <a:pos x="98" y="193"/>
                </a:cxn>
                <a:cxn ang="0">
                  <a:pos x="62" y="458"/>
                </a:cxn>
                <a:cxn ang="0">
                  <a:pos x="41" y="565"/>
                </a:cxn>
                <a:cxn ang="0">
                  <a:pos x="18" y="787"/>
                </a:cxn>
                <a:cxn ang="0">
                  <a:pos x="0" y="999"/>
                </a:cxn>
                <a:cxn ang="0">
                  <a:pos x="21" y="1146"/>
                </a:cxn>
                <a:cxn ang="0">
                  <a:pos x="38" y="1246"/>
                </a:cxn>
                <a:cxn ang="0">
                  <a:pos x="59" y="1382"/>
                </a:cxn>
                <a:cxn ang="0">
                  <a:pos x="66" y="1503"/>
                </a:cxn>
              </a:cxnLst>
              <a:rect l="0" t="0" r="r" b="b"/>
              <a:pathLst>
                <a:path w="545" h="1503">
                  <a:moveTo>
                    <a:pt x="66" y="1503"/>
                  </a:moveTo>
                  <a:lnTo>
                    <a:pt x="143" y="1396"/>
                  </a:lnTo>
                  <a:lnTo>
                    <a:pt x="429" y="1388"/>
                  </a:lnTo>
                  <a:lnTo>
                    <a:pt x="545" y="1481"/>
                  </a:lnTo>
                  <a:lnTo>
                    <a:pt x="516" y="1233"/>
                  </a:lnTo>
                  <a:lnTo>
                    <a:pt x="485" y="1107"/>
                  </a:lnTo>
                  <a:lnTo>
                    <a:pt x="460" y="968"/>
                  </a:lnTo>
                  <a:lnTo>
                    <a:pt x="430" y="780"/>
                  </a:lnTo>
                  <a:lnTo>
                    <a:pt x="360" y="493"/>
                  </a:lnTo>
                  <a:lnTo>
                    <a:pt x="320" y="375"/>
                  </a:lnTo>
                  <a:lnTo>
                    <a:pt x="291" y="206"/>
                  </a:lnTo>
                  <a:lnTo>
                    <a:pt x="250" y="79"/>
                  </a:lnTo>
                  <a:lnTo>
                    <a:pt x="228" y="17"/>
                  </a:lnTo>
                  <a:lnTo>
                    <a:pt x="201" y="0"/>
                  </a:lnTo>
                  <a:lnTo>
                    <a:pt x="144" y="16"/>
                  </a:lnTo>
                  <a:lnTo>
                    <a:pt x="124" y="86"/>
                  </a:lnTo>
                  <a:lnTo>
                    <a:pt x="98" y="193"/>
                  </a:lnTo>
                  <a:lnTo>
                    <a:pt x="62" y="458"/>
                  </a:lnTo>
                  <a:lnTo>
                    <a:pt x="41" y="565"/>
                  </a:lnTo>
                  <a:cubicBezTo>
                    <a:pt x="41" y="565"/>
                    <a:pt x="25" y="715"/>
                    <a:pt x="18" y="787"/>
                  </a:cubicBezTo>
                  <a:cubicBezTo>
                    <a:pt x="11" y="859"/>
                    <a:pt x="0" y="939"/>
                    <a:pt x="0" y="999"/>
                  </a:cubicBezTo>
                  <a:cubicBezTo>
                    <a:pt x="0" y="1059"/>
                    <a:pt x="15" y="1105"/>
                    <a:pt x="21" y="1146"/>
                  </a:cubicBezTo>
                  <a:lnTo>
                    <a:pt x="38" y="1246"/>
                  </a:lnTo>
                  <a:lnTo>
                    <a:pt x="59" y="1382"/>
                  </a:lnTo>
                  <a:lnTo>
                    <a:pt x="66" y="1503"/>
                  </a:lnTo>
                  <a:close/>
                </a:path>
              </a:pathLst>
            </a:custGeom>
            <a:solidFill>
              <a:srgbClr val="FFFF99"/>
            </a:solidFill>
            <a:ln w="19050" cmpd="sng">
              <a:solidFill>
                <a:schemeClr val="tx1"/>
              </a:solidFill>
              <a:prstDash val="solid"/>
              <a:round/>
              <a:headEnd/>
              <a:tailEnd/>
            </a:ln>
          </p:spPr>
          <p:txBody>
            <a:bodyPr/>
            <a:lstStyle/>
            <a:p>
              <a:endParaRPr lang="el-GR"/>
            </a:p>
          </p:txBody>
        </p:sp>
        <p:sp>
          <p:nvSpPr>
            <p:cNvPr id="139" name="Freeform 90"/>
            <p:cNvSpPr>
              <a:spLocks noChangeAspect="1"/>
            </p:cNvSpPr>
            <p:nvPr/>
          </p:nvSpPr>
          <p:spPr bwMode="auto">
            <a:xfrm>
              <a:off x="1807" y="2450"/>
              <a:ext cx="667" cy="822"/>
            </a:xfrm>
            <a:custGeom>
              <a:avLst/>
              <a:gdLst/>
              <a:ahLst/>
              <a:cxnLst>
                <a:cxn ang="0">
                  <a:pos x="410" y="820"/>
                </a:cxn>
                <a:cxn ang="0">
                  <a:pos x="344" y="796"/>
                </a:cxn>
                <a:cxn ang="0">
                  <a:pos x="299" y="787"/>
                </a:cxn>
                <a:cxn ang="0">
                  <a:pos x="206" y="732"/>
                </a:cxn>
                <a:cxn ang="0">
                  <a:pos x="131" y="700"/>
                </a:cxn>
                <a:cxn ang="0">
                  <a:pos x="48" y="590"/>
                </a:cxn>
                <a:cxn ang="0">
                  <a:pos x="7" y="460"/>
                </a:cxn>
                <a:cxn ang="0">
                  <a:pos x="0" y="382"/>
                </a:cxn>
                <a:cxn ang="0">
                  <a:pos x="30" y="257"/>
                </a:cxn>
                <a:cxn ang="0">
                  <a:pos x="56" y="141"/>
                </a:cxn>
                <a:cxn ang="0">
                  <a:pos x="76" y="71"/>
                </a:cxn>
                <a:cxn ang="0">
                  <a:pos x="133" y="33"/>
                </a:cxn>
                <a:cxn ang="0">
                  <a:pos x="228" y="5"/>
                </a:cxn>
                <a:cxn ang="0">
                  <a:pos x="336" y="6"/>
                </a:cxn>
                <a:cxn ang="0">
                  <a:pos x="421" y="25"/>
                </a:cxn>
                <a:cxn ang="0">
                  <a:pos x="487" y="48"/>
                </a:cxn>
                <a:cxn ang="0">
                  <a:pos x="537" y="118"/>
                </a:cxn>
                <a:cxn ang="0">
                  <a:pos x="611" y="275"/>
                </a:cxn>
                <a:cxn ang="0">
                  <a:pos x="641" y="373"/>
                </a:cxn>
                <a:cxn ang="0">
                  <a:pos x="660" y="454"/>
                </a:cxn>
                <a:cxn ang="0">
                  <a:pos x="667" y="532"/>
                </a:cxn>
                <a:cxn ang="0">
                  <a:pos x="637" y="640"/>
                </a:cxn>
                <a:cxn ang="0">
                  <a:pos x="518" y="738"/>
                </a:cxn>
                <a:cxn ang="0">
                  <a:pos x="470" y="784"/>
                </a:cxn>
                <a:cxn ang="0">
                  <a:pos x="410" y="820"/>
                </a:cxn>
              </a:cxnLst>
              <a:rect l="0" t="0" r="r" b="b"/>
              <a:pathLst>
                <a:path w="667" h="822">
                  <a:moveTo>
                    <a:pt x="410" y="820"/>
                  </a:moveTo>
                  <a:cubicBezTo>
                    <a:pt x="389" y="822"/>
                    <a:pt x="362" y="801"/>
                    <a:pt x="344" y="796"/>
                  </a:cubicBezTo>
                  <a:lnTo>
                    <a:pt x="299" y="787"/>
                  </a:lnTo>
                  <a:lnTo>
                    <a:pt x="206" y="732"/>
                  </a:lnTo>
                  <a:lnTo>
                    <a:pt x="131" y="700"/>
                  </a:lnTo>
                  <a:lnTo>
                    <a:pt x="48" y="590"/>
                  </a:lnTo>
                  <a:lnTo>
                    <a:pt x="7" y="460"/>
                  </a:lnTo>
                  <a:lnTo>
                    <a:pt x="0" y="382"/>
                  </a:lnTo>
                  <a:lnTo>
                    <a:pt x="30" y="257"/>
                  </a:lnTo>
                  <a:lnTo>
                    <a:pt x="56" y="141"/>
                  </a:lnTo>
                  <a:cubicBezTo>
                    <a:pt x="56" y="141"/>
                    <a:pt x="63" y="89"/>
                    <a:pt x="76" y="71"/>
                  </a:cubicBezTo>
                  <a:cubicBezTo>
                    <a:pt x="89" y="53"/>
                    <a:pt x="108" y="44"/>
                    <a:pt x="133" y="33"/>
                  </a:cubicBezTo>
                  <a:cubicBezTo>
                    <a:pt x="158" y="22"/>
                    <a:pt x="194" y="10"/>
                    <a:pt x="228" y="5"/>
                  </a:cubicBezTo>
                  <a:cubicBezTo>
                    <a:pt x="262" y="0"/>
                    <a:pt x="304" y="3"/>
                    <a:pt x="336" y="6"/>
                  </a:cubicBezTo>
                  <a:lnTo>
                    <a:pt x="421" y="25"/>
                  </a:lnTo>
                  <a:cubicBezTo>
                    <a:pt x="446" y="32"/>
                    <a:pt x="468" y="33"/>
                    <a:pt x="487" y="48"/>
                  </a:cubicBezTo>
                  <a:cubicBezTo>
                    <a:pt x="506" y="63"/>
                    <a:pt x="516" y="80"/>
                    <a:pt x="537" y="118"/>
                  </a:cubicBezTo>
                  <a:lnTo>
                    <a:pt x="611" y="275"/>
                  </a:lnTo>
                  <a:lnTo>
                    <a:pt x="641" y="373"/>
                  </a:lnTo>
                  <a:lnTo>
                    <a:pt x="660" y="454"/>
                  </a:lnTo>
                  <a:lnTo>
                    <a:pt x="667" y="532"/>
                  </a:lnTo>
                  <a:lnTo>
                    <a:pt x="637" y="640"/>
                  </a:lnTo>
                  <a:lnTo>
                    <a:pt x="518" y="738"/>
                  </a:lnTo>
                  <a:lnTo>
                    <a:pt x="470" y="784"/>
                  </a:lnTo>
                  <a:cubicBezTo>
                    <a:pt x="452" y="798"/>
                    <a:pt x="431" y="818"/>
                    <a:pt x="410" y="820"/>
                  </a:cubicBezTo>
                  <a:close/>
                </a:path>
              </a:pathLst>
            </a:custGeom>
            <a:solidFill>
              <a:schemeClr val="bg1"/>
            </a:solidFill>
            <a:ln w="19050" cmpd="sng">
              <a:solidFill>
                <a:schemeClr val="tx1"/>
              </a:solidFill>
              <a:prstDash val="solid"/>
              <a:round/>
              <a:headEnd/>
              <a:tailEnd/>
            </a:ln>
          </p:spPr>
          <p:txBody>
            <a:bodyPr/>
            <a:lstStyle/>
            <a:p>
              <a:endParaRPr lang="el-GR"/>
            </a:p>
          </p:txBody>
        </p:sp>
      </p:grpSp>
      <p:grpSp>
        <p:nvGrpSpPr>
          <p:cNvPr id="18" name="Group 111"/>
          <p:cNvGrpSpPr/>
          <p:nvPr/>
        </p:nvGrpSpPr>
        <p:grpSpPr>
          <a:xfrm rot="20167968" flipH="1">
            <a:off x="2221872" y="1085249"/>
            <a:ext cx="5015069" cy="3353571"/>
            <a:chOff x="258945" y="2039420"/>
            <a:chExt cx="5015069" cy="3353571"/>
          </a:xfrm>
        </p:grpSpPr>
        <p:sp>
          <p:nvSpPr>
            <p:cNvPr id="88" name="Line 2"/>
            <p:cNvSpPr>
              <a:spLocks noChangeShapeType="1"/>
            </p:cNvSpPr>
            <p:nvPr/>
          </p:nvSpPr>
          <p:spPr bwMode="auto">
            <a:xfrm rot="20739754" flipH="1">
              <a:off x="258945" y="2039420"/>
              <a:ext cx="1377950" cy="2076450"/>
            </a:xfrm>
            <a:prstGeom prst="line">
              <a:avLst/>
            </a:prstGeom>
            <a:noFill/>
            <a:ln w="76200">
              <a:solidFill>
                <a:schemeClr val="tx1"/>
              </a:solidFill>
              <a:round/>
              <a:headEnd/>
              <a:tailEnd/>
            </a:ln>
            <a:effectLst/>
          </p:spPr>
          <p:txBody>
            <a:bodyPr/>
            <a:lstStyle/>
            <a:p>
              <a:endParaRPr lang="el-GR"/>
            </a:p>
          </p:txBody>
        </p:sp>
        <p:sp>
          <p:nvSpPr>
            <p:cNvPr id="89" name="Line 5"/>
            <p:cNvSpPr>
              <a:spLocks noChangeShapeType="1"/>
            </p:cNvSpPr>
            <p:nvPr/>
          </p:nvSpPr>
          <p:spPr bwMode="auto">
            <a:xfrm rot="20739754" flipH="1" flipV="1">
              <a:off x="1304995" y="2480946"/>
              <a:ext cx="3969019" cy="2912045"/>
            </a:xfrm>
            <a:prstGeom prst="line">
              <a:avLst/>
            </a:prstGeom>
            <a:noFill/>
            <a:ln w="57150">
              <a:solidFill>
                <a:srgbClr val="33CC33"/>
              </a:solidFill>
              <a:round/>
              <a:headEnd/>
              <a:tailEnd type="triangle" w="lg" len="lg"/>
            </a:ln>
            <a:effectLst/>
          </p:spPr>
          <p:txBody>
            <a:bodyPr/>
            <a:lstStyle/>
            <a:p>
              <a:endParaRPr lang="el-GR"/>
            </a:p>
          </p:txBody>
        </p:sp>
      </p:grpSp>
      <p:grpSp>
        <p:nvGrpSpPr>
          <p:cNvPr id="19" name="Group 88"/>
          <p:cNvGrpSpPr>
            <a:grpSpLocks/>
          </p:cNvGrpSpPr>
          <p:nvPr/>
        </p:nvGrpSpPr>
        <p:grpSpPr bwMode="auto">
          <a:xfrm rot="331827">
            <a:off x="6567460" y="644058"/>
            <a:ext cx="758825" cy="2452688"/>
            <a:chOff x="1798" y="1085"/>
            <a:chExt cx="676" cy="2187"/>
          </a:xfrm>
        </p:grpSpPr>
        <p:sp>
          <p:nvSpPr>
            <p:cNvPr id="127" name="Freeform 89"/>
            <p:cNvSpPr>
              <a:spLocks noChangeAspect="1"/>
            </p:cNvSpPr>
            <p:nvPr/>
          </p:nvSpPr>
          <p:spPr bwMode="auto">
            <a:xfrm>
              <a:off x="1798" y="1085"/>
              <a:ext cx="545" cy="1503"/>
            </a:xfrm>
            <a:custGeom>
              <a:avLst/>
              <a:gdLst/>
              <a:ahLst/>
              <a:cxnLst>
                <a:cxn ang="0">
                  <a:pos x="66" y="1503"/>
                </a:cxn>
                <a:cxn ang="0">
                  <a:pos x="143" y="1396"/>
                </a:cxn>
                <a:cxn ang="0">
                  <a:pos x="429" y="1388"/>
                </a:cxn>
                <a:cxn ang="0">
                  <a:pos x="545" y="1481"/>
                </a:cxn>
                <a:cxn ang="0">
                  <a:pos x="516" y="1233"/>
                </a:cxn>
                <a:cxn ang="0">
                  <a:pos x="485" y="1107"/>
                </a:cxn>
                <a:cxn ang="0">
                  <a:pos x="460" y="968"/>
                </a:cxn>
                <a:cxn ang="0">
                  <a:pos x="430" y="780"/>
                </a:cxn>
                <a:cxn ang="0">
                  <a:pos x="360" y="493"/>
                </a:cxn>
                <a:cxn ang="0">
                  <a:pos x="320" y="375"/>
                </a:cxn>
                <a:cxn ang="0">
                  <a:pos x="291" y="206"/>
                </a:cxn>
                <a:cxn ang="0">
                  <a:pos x="250" y="79"/>
                </a:cxn>
                <a:cxn ang="0">
                  <a:pos x="228" y="17"/>
                </a:cxn>
                <a:cxn ang="0">
                  <a:pos x="201" y="0"/>
                </a:cxn>
                <a:cxn ang="0">
                  <a:pos x="144" y="16"/>
                </a:cxn>
                <a:cxn ang="0">
                  <a:pos x="124" y="86"/>
                </a:cxn>
                <a:cxn ang="0">
                  <a:pos x="98" y="193"/>
                </a:cxn>
                <a:cxn ang="0">
                  <a:pos x="62" y="458"/>
                </a:cxn>
                <a:cxn ang="0">
                  <a:pos x="41" y="565"/>
                </a:cxn>
                <a:cxn ang="0">
                  <a:pos x="18" y="787"/>
                </a:cxn>
                <a:cxn ang="0">
                  <a:pos x="0" y="999"/>
                </a:cxn>
                <a:cxn ang="0">
                  <a:pos x="21" y="1146"/>
                </a:cxn>
                <a:cxn ang="0">
                  <a:pos x="38" y="1246"/>
                </a:cxn>
                <a:cxn ang="0">
                  <a:pos x="59" y="1382"/>
                </a:cxn>
                <a:cxn ang="0">
                  <a:pos x="66" y="1503"/>
                </a:cxn>
              </a:cxnLst>
              <a:rect l="0" t="0" r="r" b="b"/>
              <a:pathLst>
                <a:path w="545" h="1503">
                  <a:moveTo>
                    <a:pt x="66" y="1503"/>
                  </a:moveTo>
                  <a:lnTo>
                    <a:pt x="143" y="1396"/>
                  </a:lnTo>
                  <a:lnTo>
                    <a:pt x="429" y="1388"/>
                  </a:lnTo>
                  <a:lnTo>
                    <a:pt x="545" y="1481"/>
                  </a:lnTo>
                  <a:lnTo>
                    <a:pt x="516" y="1233"/>
                  </a:lnTo>
                  <a:lnTo>
                    <a:pt x="485" y="1107"/>
                  </a:lnTo>
                  <a:lnTo>
                    <a:pt x="460" y="968"/>
                  </a:lnTo>
                  <a:lnTo>
                    <a:pt x="430" y="780"/>
                  </a:lnTo>
                  <a:lnTo>
                    <a:pt x="360" y="493"/>
                  </a:lnTo>
                  <a:lnTo>
                    <a:pt x="320" y="375"/>
                  </a:lnTo>
                  <a:lnTo>
                    <a:pt x="291" y="206"/>
                  </a:lnTo>
                  <a:lnTo>
                    <a:pt x="250" y="79"/>
                  </a:lnTo>
                  <a:lnTo>
                    <a:pt x="228" y="17"/>
                  </a:lnTo>
                  <a:lnTo>
                    <a:pt x="201" y="0"/>
                  </a:lnTo>
                  <a:lnTo>
                    <a:pt x="144" y="16"/>
                  </a:lnTo>
                  <a:lnTo>
                    <a:pt x="124" y="86"/>
                  </a:lnTo>
                  <a:lnTo>
                    <a:pt x="98" y="193"/>
                  </a:lnTo>
                  <a:lnTo>
                    <a:pt x="62" y="458"/>
                  </a:lnTo>
                  <a:lnTo>
                    <a:pt x="41" y="565"/>
                  </a:lnTo>
                  <a:cubicBezTo>
                    <a:pt x="41" y="565"/>
                    <a:pt x="25" y="715"/>
                    <a:pt x="18" y="787"/>
                  </a:cubicBezTo>
                  <a:cubicBezTo>
                    <a:pt x="11" y="859"/>
                    <a:pt x="0" y="939"/>
                    <a:pt x="0" y="999"/>
                  </a:cubicBezTo>
                  <a:cubicBezTo>
                    <a:pt x="0" y="1059"/>
                    <a:pt x="15" y="1105"/>
                    <a:pt x="21" y="1146"/>
                  </a:cubicBezTo>
                  <a:lnTo>
                    <a:pt x="38" y="1246"/>
                  </a:lnTo>
                  <a:lnTo>
                    <a:pt x="59" y="1382"/>
                  </a:lnTo>
                  <a:lnTo>
                    <a:pt x="66" y="1503"/>
                  </a:lnTo>
                  <a:close/>
                </a:path>
              </a:pathLst>
            </a:custGeom>
            <a:solidFill>
              <a:srgbClr val="FFFF99"/>
            </a:solidFill>
            <a:ln w="19050" cmpd="sng">
              <a:solidFill>
                <a:schemeClr val="tx1"/>
              </a:solidFill>
              <a:prstDash val="solid"/>
              <a:round/>
              <a:headEnd/>
              <a:tailEnd/>
            </a:ln>
          </p:spPr>
          <p:txBody>
            <a:bodyPr/>
            <a:lstStyle/>
            <a:p>
              <a:endParaRPr lang="el-GR"/>
            </a:p>
          </p:txBody>
        </p:sp>
        <p:sp>
          <p:nvSpPr>
            <p:cNvPr id="130" name="Freeform 90"/>
            <p:cNvSpPr>
              <a:spLocks noChangeAspect="1"/>
            </p:cNvSpPr>
            <p:nvPr/>
          </p:nvSpPr>
          <p:spPr bwMode="auto">
            <a:xfrm>
              <a:off x="1807" y="2450"/>
              <a:ext cx="667" cy="822"/>
            </a:xfrm>
            <a:custGeom>
              <a:avLst/>
              <a:gdLst/>
              <a:ahLst/>
              <a:cxnLst>
                <a:cxn ang="0">
                  <a:pos x="410" y="820"/>
                </a:cxn>
                <a:cxn ang="0">
                  <a:pos x="344" y="796"/>
                </a:cxn>
                <a:cxn ang="0">
                  <a:pos x="299" y="787"/>
                </a:cxn>
                <a:cxn ang="0">
                  <a:pos x="206" y="732"/>
                </a:cxn>
                <a:cxn ang="0">
                  <a:pos x="131" y="700"/>
                </a:cxn>
                <a:cxn ang="0">
                  <a:pos x="48" y="590"/>
                </a:cxn>
                <a:cxn ang="0">
                  <a:pos x="7" y="460"/>
                </a:cxn>
                <a:cxn ang="0">
                  <a:pos x="0" y="382"/>
                </a:cxn>
                <a:cxn ang="0">
                  <a:pos x="30" y="257"/>
                </a:cxn>
                <a:cxn ang="0">
                  <a:pos x="56" y="141"/>
                </a:cxn>
                <a:cxn ang="0">
                  <a:pos x="76" y="71"/>
                </a:cxn>
                <a:cxn ang="0">
                  <a:pos x="133" y="33"/>
                </a:cxn>
                <a:cxn ang="0">
                  <a:pos x="228" y="5"/>
                </a:cxn>
                <a:cxn ang="0">
                  <a:pos x="336" y="6"/>
                </a:cxn>
                <a:cxn ang="0">
                  <a:pos x="421" y="25"/>
                </a:cxn>
                <a:cxn ang="0">
                  <a:pos x="487" y="48"/>
                </a:cxn>
                <a:cxn ang="0">
                  <a:pos x="537" y="118"/>
                </a:cxn>
                <a:cxn ang="0">
                  <a:pos x="611" y="275"/>
                </a:cxn>
                <a:cxn ang="0">
                  <a:pos x="641" y="373"/>
                </a:cxn>
                <a:cxn ang="0">
                  <a:pos x="660" y="454"/>
                </a:cxn>
                <a:cxn ang="0">
                  <a:pos x="667" y="532"/>
                </a:cxn>
                <a:cxn ang="0">
                  <a:pos x="637" y="640"/>
                </a:cxn>
                <a:cxn ang="0">
                  <a:pos x="518" y="738"/>
                </a:cxn>
                <a:cxn ang="0">
                  <a:pos x="470" y="784"/>
                </a:cxn>
                <a:cxn ang="0">
                  <a:pos x="410" y="820"/>
                </a:cxn>
              </a:cxnLst>
              <a:rect l="0" t="0" r="r" b="b"/>
              <a:pathLst>
                <a:path w="667" h="822">
                  <a:moveTo>
                    <a:pt x="410" y="820"/>
                  </a:moveTo>
                  <a:cubicBezTo>
                    <a:pt x="389" y="822"/>
                    <a:pt x="362" y="801"/>
                    <a:pt x="344" y="796"/>
                  </a:cubicBezTo>
                  <a:lnTo>
                    <a:pt x="299" y="787"/>
                  </a:lnTo>
                  <a:lnTo>
                    <a:pt x="206" y="732"/>
                  </a:lnTo>
                  <a:lnTo>
                    <a:pt x="131" y="700"/>
                  </a:lnTo>
                  <a:lnTo>
                    <a:pt x="48" y="590"/>
                  </a:lnTo>
                  <a:lnTo>
                    <a:pt x="7" y="460"/>
                  </a:lnTo>
                  <a:lnTo>
                    <a:pt x="0" y="382"/>
                  </a:lnTo>
                  <a:lnTo>
                    <a:pt x="30" y="257"/>
                  </a:lnTo>
                  <a:lnTo>
                    <a:pt x="56" y="141"/>
                  </a:lnTo>
                  <a:cubicBezTo>
                    <a:pt x="56" y="141"/>
                    <a:pt x="63" y="89"/>
                    <a:pt x="76" y="71"/>
                  </a:cubicBezTo>
                  <a:cubicBezTo>
                    <a:pt x="89" y="53"/>
                    <a:pt x="108" y="44"/>
                    <a:pt x="133" y="33"/>
                  </a:cubicBezTo>
                  <a:cubicBezTo>
                    <a:pt x="158" y="22"/>
                    <a:pt x="194" y="10"/>
                    <a:pt x="228" y="5"/>
                  </a:cubicBezTo>
                  <a:cubicBezTo>
                    <a:pt x="262" y="0"/>
                    <a:pt x="304" y="3"/>
                    <a:pt x="336" y="6"/>
                  </a:cubicBezTo>
                  <a:lnTo>
                    <a:pt x="421" y="25"/>
                  </a:lnTo>
                  <a:cubicBezTo>
                    <a:pt x="446" y="32"/>
                    <a:pt x="468" y="33"/>
                    <a:pt x="487" y="48"/>
                  </a:cubicBezTo>
                  <a:cubicBezTo>
                    <a:pt x="506" y="63"/>
                    <a:pt x="516" y="80"/>
                    <a:pt x="537" y="118"/>
                  </a:cubicBezTo>
                  <a:lnTo>
                    <a:pt x="611" y="275"/>
                  </a:lnTo>
                  <a:lnTo>
                    <a:pt x="641" y="373"/>
                  </a:lnTo>
                  <a:lnTo>
                    <a:pt x="660" y="454"/>
                  </a:lnTo>
                  <a:lnTo>
                    <a:pt x="667" y="532"/>
                  </a:lnTo>
                  <a:lnTo>
                    <a:pt x="637" y="640"/>
                  </a:lnTo>
                  <a:lnTo>
                    <a:pt x="518" y="738"/>
                  </a:lnTo>
                  <a:lnTo>
                    <a:pt x="470" y="784"/>
                  </a:lnTo>
                  <a:cubicBezTo>
                    <a:pt x="452" y="798"/>
                    <a:pt x="431" y="818"/>
                    <a:pt x="410" y="820"/>
                  </a:cubicBezTo>
                  <a:close/>
                </a:path>
              </a:pathLst>
            </a:custGeom>
            <a:solidFill>
              <a:schemeClr val="bg1"/>
            </a:solidFill>
            <a:ln w="19050" cmpd="sng">
              <a:solidFill>
                <a:schemeClr val="tx1"/>
              </a:solidFill>
              <a:prstDash val="solid"/>
              <a:round/>
              <a:headEnd/>
              <a:tailEnd/>
            </a:ln>
          </p:spPr>
          <p:txBody>
            <a:bodyPr/>
            <a:lstStyle/>
            <a:p>
              <a:endParaRPr lang="el-GR"/>
            </a:p>
          </p:txBody>
        </p:sp>
      </p:grpSp>
    </p:spTree>
  </p:cSld>
  <p:clrMapOvr>
    <a:masterClrMapping/>
  </p:clrMapOvr>
  <p:transition/>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Τίτλος 1"/>
          <p:cNvSpPr txBox="1">
            <a:spLocks noGrp="1"/>
          </p:cNvSpPr>
          <p:nvPr>
            <p:ph type="title"/>
          </p:nvPr>
        </p:nvSpPr>
        <p:spPr>
          <a:xfrm>
            <a:off x="628650" y="2103438"/>
            <a:ext cx="7886700" cy="1325563"/>
          </a:xfrm>
          <a:prstGeom prst="rect">
            <a:avLst/>
          </a:prstGeom>
        </p:spPr>
        <p:txBody>
          <a:bodyPr vert="horz" lIns="91440" tIns="45720" rIns="91440" bIns="45720" rtlCol="0" anchor="ctr">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a:lnSpc>
                <a:spcPct val="150000"/>
              </a:lnSpc>
            </a:pPr>
            <a:r>
              <a:rPr lang="el-GR" sz="1800" b="1" dirty="0">
                <a:solidFill>
                  <a:schemeClr val="tx1">
                    <a:lumMod val="65000"/>
                    <a:lumOff val="35000"/>
                  </a:schemeClr>
                </a:solidFill>
              </a:rPr>
              <a:t/>
            </a:r>
            <a:br>
              <a:rPr lang="el-GR" sz="1800" b="1" dirty="0">
                <a:solidFill>
                  <a:schemeClr val="tx1">
                    <a:lumMod val="65000"/>
                    <a:lumOff val="35000"/>
                  </a:schemeClr>
                </a:solidFill>
              </a:rPr>
            </a:br>
            <a:r>
              <a:rPr lang="en-US" sz="2800" b="1" dirty="0">
                <a:solidFill>
                  <a:schemeClr val="tx1">
                    <a:lumMod val="65000"/>
                    <a:lumOff val="35000"/>
                  </a:schemeClr>
                </a:solidFill>
              </a:rPr>
              <a:t>H</a:t>
            </a:r>
            <a:r>
              <a:rPr lang="el-GR" sz="2800" b="1" dirty="0">
                <a:solidFill>
                  <a:schemeClr val="tx1">
                    <a:lumMod val="65000"/>
                    <a:lumOff val="35000"/>
                  </a:schemeClr>
                </a:solidFill>
              </a:rPr>
              <a:t> ΒΙΟΛΟΓΙΚΗ ΒΑΣΗ ΤΗΣ ΟΡΘΟΔΟΝΤΙΚΗΣ ΜΕΤΑΚΙΝΗΣΗΣ</a:t>
            </a:r>
            <a:r>
              <a:rPr lang="en-US" sz="2800" b="1" dirty="0">
                <a:solidFill>
                  <a:schemeClr val="tx1">
                    <a:lumMod val="65000"/>
                    <a:lumOff val="35000"/>
                  </a:schemeClr>
                </a:solidFill>
              </a:rPr>
              <a:t/>
            </a:r>
            <a:br>
              <a:rPr lang="en-US" sz="2800" b="1" dirty="0">
                <a:solidFill>
                  <a:schemeClr val="tx1">
                    <a:lumMod val="65000"/>
                    <a:lumOff val="35000"/>
                  </a:schemeClr>
                </a:solidFill>
              </a:rPr>
            </a:br>
            <a:endParaRPr lang="el-GR" sz="1800" b="1" dirty="0">
              <a:solidFill>
                <a:schemeClr val="tx1">
                  <a:lumMod val="65000"/>
                  <a:lumOff val="35000"/>
                </a:schemeClr>
              </a:solidFill>
            </a:endParaRPr>
          </a:p>
        </p:txBody>
      </p:sp>
      <p:sp>
        <p:nvSpPr>
          <p:cNvPr id="5" name="Content Placeholder 4"/>
          <p:cNvSpPr txBox="1">
            <a:spLocks noGrp="1"/>
          </p:cNvSpPr>
          <p:nvPr>
            <p:ph idx="1"/>
          </p:nvPr>
        </p:nvSpPr>
        <p:spPr>
          <a:xfrm>
            <a:off x="628650" y="4370043"/>
            <a:ext cx="7886700" cy="400110"/>
          </a:xfrm>
          <a:prstGeom prst="rect">
            <a:avLst/>
          </a:prstGeom>
          <a:noFill/>
        </p:spPr>
        <p:txBody>
          <a:bodyPr wrap="square" rtlCol="0">
            <a:spAutoFit/>
          </a:bodyPr>
          <a:lstStyle/>
          <a:p>
            <a:pPr marL="0" indent="0" algn="ctr">
              <a:buNone/>
            </a:pPr>
            <a:r>
              <a:rPr lang="el-GR" sz="2000" dirty="0">
                <a:solidFill>
                  <a:schemeClr val="tx1">
                    <a:lumMod val="50000"/>
                    <a:lumOff val="50000"/>
                  </a:schemeClr>
                </a:solidFill>
                <a:cs typeface="Courier Regular" charset="0"/>
              </a:rPr>
              <a:t>Δημήτριος Κωνσταντώνης</a:t>
            </a:r>
          </a:p>
        </p:txBody>
      </p:sp>
    </p:spTree>
    <p:extLst>
      <p:ext uri="{BB962C8B-B14F-4D97-AF65-F5344CB8AC3E}">
        <p14:creationId xmlns="" xmlns:p14="http://schemas.microsoft.com/office/powerpoint/2010/main" val="1618598869"/>
      </p:ext>
    </p:extLst>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4"/>
          <p:cNvSpPr>
            <a:spLocks noChangeArrowheads="1"/>
          </p:cNvSpPr>
          <p:nvPr/>
        </p:nvSpPr>
        <p:spPr bwMode="auto">
          <a:xfrm>
            <a:off x="0" y="1125538"/>
            <a:ext cx="9144000" cy="1470025"/>
          </a:xfrm>
          <a:prstGeom prst="rect">
            <a:avLst/>
          </a:prstGeom>
          <a:noFill/>
          <a:ln w="9525">
            <a:noFill/>
            <a:miter lim="800000"/>
            <a:headEnd/>
            <a:tailEnd/>
          </a:ln>
        </p:spPr>
        <p:txBody>
          <a:bodyPr anchor="ctr"/>
          <a:lstStyle/>
          <a:p>
            <a:pPr algn="ctr" eaLnBrk="0" hangingPunct="0"/>
            <a:endParaRPr lang="en-US" sz="3200" b="1">
              <a:solidFill>
                <a:srgbClr val="FFFF00"/>
              </a:solidFill>
              <a:latin typeface="Arial" charset="0"/>
            </a:endParaRPr>
          </a:p>
        </p:txBody>
      </p:sp>
      <p:sp>
        <p:nvSpPr>
          <p:cNvPr id="10243" name="Text Box 5"/>
          <p:cNvSpPr txBox="1">
            <a:spLocks noChangeArrowheads="1"/>
          </p:cNvSpPr>
          <p:nvPr/>
        </p:nvSpPr>
        <p:spPr bwMode="auto">
          <a:xfrm>
            <a:off x="252413" y="1196975"/>
            <a:ext cx="8177239" cy="3690938"/>
          </a:xfrm>
          <a:prstGeom prst="rect">
            <a:avLst/>
          </a:prstGeom>
          <a:noFill/>
          <a:ln w="9525">
            <a:noFill/>
            <a:miter lim="800000"/>
            <a:headEnd/>
            <a:tailEnd/>
          </a:ln>
        </p:spPr>
        <p:txBody>
          <a:bodyPr wrap="square">
            <a:spAutoFit/>
          </a:bodyPr>
          <a:lstStyle/>
          <a:p>
            <a:pPr marL="342900" indent="-342900" eaLnBrk="0" hangingPunct="0"/>
            <a:r>
              <a:rPr lang="el-GR" sz="3200" b="1" dirty="0">
                <a:latin typeface="Arial" charset="0"/>
              </a:rPr>
              <a:t>Θεματολογία σεμιναρίου</a:t>
            </a:r>
          </a:p>
          <a:p>
            <a:pPr marL="342900" indent="-342900" eaLnBrk="0" hangingPunct="0"/>
            <a:endParaRPr lang="el-GR" sz="3200" b="1" dirty="0">
              <a:latin typeface="Arial" charset="0"/>
            </a:endParaRPr>
          </a:p>
          <a:p>
            <a:pPr marL="342900" indent="-342900" eaLnBrk="0" hangingPunct="0"/>
            <a:endParaRPr lang="el-GR" sz="3200" b="1" dirty="0">
              <a:latin typeface="Arial" charset="0"/>
            </a:endParaRPr>
          </a:p>
          <a:p>
            <a:pPr marL="342900" indent="-342900" eaLnBrk="0" hangingPunct="0">
              <a:buFontTx/>
              <a:buAutoNum type="arabicPeriod"/>
            </a:pPr>
            <a:r>
              <a:rPr lang="el-GR" sz="2800" dirty="0">
                <a:latin typeface="Arial" charset="0"/>
              </a:rPr>
              <a:t>Ορθοδοντικοί δείκτες</a:t>
            </a:r>
          </a:p>
          <a:p>
            <a:pPr marL="342900" indent="-342900" eaLnBrk="0" hangingPunct="0">
              <a:buFontTx/>
              <a:buAutoNum type="arabicPeriod"/>
            </a:pPr>
            <a:endParaRPr lang="el-GR" sz="2800" dirty="0">
              <a:latin typeface="Arial" charset="0"/>
            </a:endParaRPr>
          </a:p>
          <a:p>
            <a:pPr marL="342900" indent="-342900">
              <a:spcBef>
                <a:spcPct val="50000"/>
              </a:spcBef>
            </a:pPr>
            <a:r>
              <a:rPr lang="el-GR" sz="2800" dirty="0">
                <a:latin typeface="Arial" charset="0"/>
              </a:rPr>
              <a:t>2. Κριτήρια επιλογής λήψης  ακτινογραφιών </a:t>
            </a:r>
          </a:p>
          <a:p>
            <a:pPr marL="342900" indent="-342900">
              <a:spcBef>
                <a:spcPct val="50000"/>
              </a:spcBef>
            </a:pPr>
            <a:r>
              <a:rPr lang="en-US" sz="2800" smtClean="0">
                <a:latin typeface="Arial" charset="0"/>
              </a:rPr>
              <a:t>    </a:t>
            </a:r>
            <a:r>
              <a:rPr lang="el-GR" sz="2800" smtClean="0">
                <a:latin typeface="Arial" charset="0"/>
              </a:rPr>
              <a:t>για </a:t>
            </a:r>
            <a:r>
              <a:rPr lang="el-GR" sz="2800" dirty="0">
                <a:latin typeface="Arial" charset="0"/>
              </a:rPr>
              <a:t>ορθοδοντικούς λόγους</a:t>
            </a:r>
          </a:p>
        </p:txBody>
      </p:sp>
      <p:sp>
        <p:nvSpPr>
          <p:cNvPr id="10244" name="Text Box 6"/>
          <p:cNvSpPr txBox="1">
            <a:spLocks noChangeArrowheads="1"/>
          </p:cNvSpPr>
          <p:nvPr/>
        </p:nvSpPr>
        <p:spPr bwMode="auto">
          <a:xfrm>
            <a:off x="1008063" y="6092825"/>
            <a:ext cx="7092950" cy="457200"/>
          </a:xfrm>
          <a:prstGeom prst="rect">
            <a:avLst/>
          </a:prstGeom>
          <a:noFill/>
          <a:ln w="9525">
            <a:noFill/>
            <a:miter lim="800000"/>
            <a:headEnd/>
            <a:tailEnd/>
          </a:ln>
        </p:spPr>
        <p:txBody>
          <a:bodyPr>
            <a:spAutoFit/>
          </a:bodyPr>
          <a:lstStyle/>
          <a:p>
            <a:pPr>
              <a:spcBef>
                <a:spcPct val="50000"/>
              </a:spcBef>
            </a:pPr>
            <a:r>
              <a:rPr lang="el-GR" sz="2400"/>
              <a:t>Μάκου Μαργαρίτα                        Σηφακάκης Ιωσήφ</a:t>
            </a: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00"/>
          <p:cNvGrpSpPr/>
          <p:nvPr/>
        </p:nvGrpSpPr>
        <p:grpSpPr>
          <a:xfrm>
            <a:off x="2407448" y="1341441"/>
            <a:ext cx="4329113" cy="4175125"/>
            <a:chOff x="2530832" y="1627866"/>
            <a:chExt cx="4329113" cy="4175125"/>
          </a:xfrm>
        </p:grpSpPr>
        <p:sp>
          <p:nvSpPr>
            <p:cNvPr id="101471" name="Freeform 95"/>
            <p:cNvSpPr>
              <a:spLocks/>
            </p:cNvSpPr>
            <p:nvPr/>
          </p:nvSpPr>
          <p:spPr bwMode="auto">
            <a:xfrm>
              <a:off x="2530832" y="1627866"/>
              <a:ext cx="4329113" cy="4175125"/>
            </a:xfrm>
            <a:custGeom>
              <a:avLst/>
              <a:gdLst/>
              <a:ahLst/>
              <a:cxnLst>
                <a:cxn ang="0">
                  <a:pos x="0" y="2525"/>
                </a:cxn>
                <a:cxn ang="0">
                  <a:pos x="318" y="966"/>
                </a:cxn>
                <a:cxn ang="0">
                  <a:pos x="718" y="196"/>
                </a:cxn>
                <a:cxn ang="0">
                  <a:pos x="1373" y="0"/>
                </a:cxn>
                <a:cxn ang="0">
                  <a:pos x="1955" y="196"/>
                </a:cxn>
                <a:cxn ang="0">
                  <a:pos x="2371" y="979"/>
                </a:cxn>
                <a:cxn ang="0">
                  <a:pos x="2727" y="2525"/>
                </a:cxn>
                <a:cxn ang="0">
                  <a:pos x="2227" y="2630"/>
                </a:cxn>
                <a:cxn ang="0">
                  <a:pos x="1872" y="1075"/>
                </a:cxn>
                <a:cxn ang="0">
                  <a:pos x="1579" y="451"/>
                </a:cxn>
                <a:cxn ang="0">
                  <a:pos x="1137" y="457"/>
                </a:cxn>
                <a:cxn ang="0">
                  <a:pos x="827" y="1088"/>
                </a:cxn>
                <a:cxn ang="0">
                  <a:pos x="547" y="2621"/>
                </a:cxn>
                <a:cxn ang="0">
                  <a:pos x="0" y="2525"/>
                </a:cxn>
              </a:cxnLst>
              <a:rect l="0" t="0" r="r" b="b"/>
              <a:pathLst>
                <a:path w="2727" h="2630">
                  <a:moveTo>
                    <a:pt x="0" y="2525"/>
                  </a:moveTo>
                  <a:cubicBezTo>
                    <a:pt x="64" y="2205"/>
                    <a:pt x="254" y="1191"/>
                    <a:pt x="318" y="966"/>
                  </a:cubicBezTo>
                  <a:cubicBezTo>
                    <a:pt x="382" y="741"/>
                    <a:pt x="542" y="357"/>
                    <a:pt x="718" y="196"/>
                  </a:cubicBezTo>
                  <a:cubicBezTo>
                    <a:pt x="894" y="35"/>
                    <a:pt x="1167" y="0"/>
                    <a:pt x="1373" y="0"/>
                  </a:cubicBezTo>
                  <a:cubicBezTo>
                    <a:pt x="1579" y="0"/>
                    <a:pt x="1789" y="33"/>
                    <a:pt x="1955" y="196"/>
                  </a:cubicBezTo>
                  <a:cubicBezTo>
                    <a:pt x="2121" y="359"/>
                    <a:pt x="2242" y="591"/>
                    <a:pt x="2371" y="979"/>
                  </a:cubicBezTo>
                  <a:cubicBezTo>
                    <a:pt x="2500" y="1367"/>
                    <a:pt x="2636" y="2015"/>
                    <a:pt x="2727" y="2525"/>
                  </a:cubicBezTo>
                  <a:cubicBezTo>
                    <a:pt x="2532" y="2559"/>
                    <a:pt x="2477" y="2577"/>
                    <a:pt x="2227" y="2630"/>
                  </a:cubicBezTo>
                  <a:cubicBezTo>
                    <a:pt x="2158" y="2297"/>
                    <a:pt x="1923" y="1263"/>
                    <a:pt x="1872" y="1075"/>
                  </a:cubicBezTo>
                  <a:cubicBezTo>
                    <a:pt x="1821" y="887"/>
                    <a:pt x="1654" y="503"/>
                    <a:pt x="1579" y="451"/>
                  </a:cubicBezTo>
                  <a:cubicBezTo>
                    <a:pt x="1504" y="399"/>
                    <a:pt x="1262" y="351"/>
                    <a:pt x="1137" y="457"/>
                  </a:cubicBezTo>
                  <a:cubicBezTo>
                    <a:pt x="1012" y="563"/>
                    <a:pt x="925" y="727"/>
                    <a:pt x="827" y="1088"/>
                  </a:cubicBezTo>
                  <a:cubicBezTo>
                    <a:pt x="729" y="1449"/>
                    <a:pt x="607" y="2290"/>
                    <a:pt x="547" y="2621"/>
                  </a:cubicBezTo>
                  <a:cubicBezTo>
                    <a:pt x="326" y="2585"/>
                    <a:pt x="214" y="2572"/>
                    <a:pt x="0" y="2525"/>
                  </a:cubicBezTo>
                  <a:close/>
                </a:path>
              </a:pathLst>
            </a:custGeom>
            <a:solidFill>
              <a:srgbClr val="FFCC66"/>
            </a:solidFill>
            <a:ln w="19050" cmpd="sng">
              <a:noFill/>
              <a:round/>
              <a:headEnd/>
              <a:tailEnd/>
            </a:ln>
            <a:effectLst/>
          </p:spPr>
          <p:txBody>
            <a:bodyPr/>
            <a:lstStyle/>
            <a:p>
              <a:endParaRPr lang="el-GR"/>
            </a:p>
          </p:txBody>
        </p:sp>
        <p:grpSp>
          <p:nvGrpSpPr>
            <p:cNvPr id="3" name="Group 7"/>
            <p:cNvGrpSpPr>
              <a:grpSpLocks/>
            </p:cNvGrpSpPr>
            <p:nvPr/>
          </p:nvGrpSpPr>
          <p:grpSpPr bwMode="auto">
            <a:xfrm rot="564631">
              <a:off x="3135670" y="3272516"/>
              <a:ext cx="561975" cy="554037"/>
              <a:chOff x="1135" y="1996"/>
              <a:chExt cx="692" cy="710"/>
            </a:xfrm>
          </p:grpSpPr>
          <p:sp>
            <p:nvSpPr>
              <p:cNvPr id="101384" name="Freeform 8"/>
              <p:cNvSpPr>
                <a:spLocks/>
              </p:cNvSpPr>
              <p:nvPr/>
            </p:nvSpPr>
            <p:spPr bwMode="auto">
              <a:xfrm>
                <a:off x="1135" y="1996"/>
                <a:ext cx="692" cy="710"/>
              </a:xfrm>
              <a:custGeom>
                <a:avLst/>
                <a:gdLst/>
                <a:ahLst/>
                <a:cxnLst>
                  <a:cxn ang="0">
                    <a:pos x="12" y="86"/>
                  </a:cxn>
                  <a:cxn ang="0">
                    <a:pos x="10" y="78"/>
                  </a:cxn>
                  <a:cxn ang="0">
                    <a:pos x="8" y="69"/>
                  </a:cxn>
                  <a:cxn ang="0">
                    <a:pos x="7" y="61"/>
                  </a:cxn>
                  <a:cxn ang="0">
                    <a:pos x="3" y="53"/>
                  </a:cxn>
                  <a:cxn ang="0">
                    <a:pos x="1" y="44"/>
                  </a:cxn>
                  <a:cxn ang="0">
                    <a:pos x="0" y="36"/>
                  </a:cxn>
                  <a:cxn ang="0">
                    <a:pos x="1" y="27"/>
                  </a:cxn>
                  <a:cxn ang="0">
                    <a:pos x="2" y="20"/>
                  </a:cxn>
                  <a:cxn ang="0">
                    <a:pos x="10" y="12"/>
                  </a:cxn>
                  <a:cxn ang="0">
                    <a:pos x="20" y="5"/>
                  </a:cxn>
                  <a:cxn ang="0">
                    <a:pos x="30" y="1"/>
                  </a:cxn>
                  <a:cxn ang="0">
                    <a:pos x="37" y="0"/>
                  </a:cxn>
                  <a:cxn ang="0">
                    <a:pos x="46" y="0"/>
                  </a:cxn>
                  <a:cxn ang="0">
                    <a:pos x="57" y="2"/>
                  </a:cxn>
                  <a:cxn ang="0">
                    <a:pos x="68" y="5"/>
                  </a:cxn>
                  <a:cxn ang="0">
                    <a:pos x="81" y="12"/>
                  </a:cxn>
                  <a:cxn ang="0">
                    <a:pos x="93" y="21"/>
                  </a:cxn>
                  <a:cxn ang="0">
                    <a:pos x="102" y="30"/>
                  </a:cxn>
                  <a:cxn ang="0">
                    <a:pos x="108" y="38"/>
                  </a:cxn>
                  <a:cxn ang="0">
                    <a:pos x="110" y="44"/>
                  </a:cxn>
                  <a:cxn ang="0">
                    <a:pos x="109" y="52"/>
                  </a:cxn>
                  <a:cxn ang="0">
                    <a:pos x="108" y="61"/>
                  </a:cxn>
                  <a:cxn ang="0">
                    <a:pos x="106" y="70"/>
                  </a:cxn>
                  <a:cxn ang="0">
                    <a:pos x="106" y="76"/>
                  </a:cxn>
                  <a:cxn ang="0">
                    <a:pos x="106" y="84"/>
                  </a:cxn>
                  <a:cxn ang="0">
                    <a:pos x="105" y="93"/>
                  </a:cxn>
                  <a:cxn ang="0">
                    <a:pos x="102" y="102"/>
                  </a:cxn>
                  <a:cxn ang="0">
                    <a:pos x="97" y="109"/>
                  </a:cxn>
                  <a:cxn ang="0">
                    <a:pos x="90" y="113"/>
                  </a:cxn>
                  <a:cxn ang="0">
                    <a:pos x="81" y="113"/>
                  </a:cxn>
                  <a:cxn ang="0">
                    <a:pos x="70" y="111"/>
                  </a:cxn>
                  <a:cxn ang="0">
                    <a:pos x="58" y="107"/>
                  </a:cxn>
                  <a:cxn ang="0">
                    <a:pos x="49" y="105"/>
                  </a:cxn>
                  <a:cxn ang="0">
                    <a:pos x="41" y="104"/>
                  </a:cxn>
                  <a:cxn ang="0">
                    <a:pos x="33" y="103"/>
                  </a:cxn>
                  <a:cxn ang="0">
                    <a:pos x="20" y="98"/>
                  </a:cxn>
                  <a:cxn ang="0">
                    <a:pos x="15" y="92"/>
                  </a:cxn>
                </a:cxnLst>
                <a:rect l="0" t="0" r="r" b="b"/>
                <a:pathLst>
                  <a:path w="110" h="113">
                    <a:moveTo>
                      <a:pt x="15" y="90"/>
                    </a:moveTo>
                    <a:lnTo>
                      <a:pt x="12" y="86"/>
                    </a:lnTo>
                    <a:lnTo>
                      <a:pt x="11" y="82"/>
                    </a:lnTo>
                    <a:lnTo>
                      <a:pt x="10" y="78"/>
                    </a:lnTo>
                    <a:lnTo>
                      <a:pt x="9" y="73"/>
                    </a:lnTo>
                    <a:lnTo>
                      <a:pt x="8" y="69"/>
                    </a:lnTo>
                    <a:lnTo>
                      <a:pt x="8" y="65"/>
                    </a:lnTo>
                    <a:lnTo>
                      <a:pt x="7" y="61"/>
                    </a:lnTo>
                    <a:lnTo>
                      <a:pt x="5" y="57"/>
                    </a:lnTo>
                    <a:lnTo>
                      <a:pt x="3" y="53"/>
                    </a:lnTo>
                    <a:lnTo>
                      <a:pt x="2" y="48"/>
                    </a:lnTo>
                    <a:lnTo>
                      <a:pt x="1" y="44"/>
                    </a:lnTo>
                    <a:lnTo>
                      <a:pt x="0" y="40"/>
                    </a:lnTo>
                    <a:lnTo>
                      <a:pt x="0" y="36"/>
                    </a:lnTo>
                    <a:lnTo>
                      <a:pt x="0" y="31"/>
                    </a:lnTo>
                    <a:lnTo>
                      <a:pt x="1" y="27"/>
                    </a:lnTo>
                    <a:lnTo>
                      <a:pt x="1" y="23"/>
                    </a:lnTo>
                    <a:lnTo>
                      <a:pt x="2" y="20"/>
                    </a:lnTo>
                    <a:lnTo>
                      <a:pt x="5" y="16"/>
                    </a:lnTo>
                    <a:lnTo>
                      <a:pt x="10" y="12"/>
                    </a:lnTo>
                    <a:lnTo>
                      <a:pt x="14" y="8"/>
                    </a:lnTo>
                    <a:lnTo>
                      <a:pt x="20" y="5"/>
                    </a:lnTo>
                    <a:lnTo>
                      <a:pt x="25" y="3"/>
                    </a:lnTo>
                    <a:lnTo>
                      <a:pt x="30" y="1"/>
                    </a:lnTo>
                    <a:lnTo>
                      <a:pt x="34" y="0"/>
                    </a:lnTo>
                    <a:lnTo>
                      <a:pt x="37" y="0"/>
                    </a:lnTo>
                    <a:lnTo>
                      <a:pt x="41" y="0"/>
                    </a:lnTo>
                    <a:lnTo>
                      <a:pt x="46" y="0"/>
                    </a:lnTo>
                    <a:lnTo>
                      <a:pt x="51" y="1"/>
                    </a:lnTo>
                    <a:lnTo>
                      <a:pt x="57" y="2"/>
                    </a:lnTo>
                    <a:lnTo>
                      <a:pt x="62" y="3"/>
                    </a:lnTo>
                    <a:lnTo>
                      <a:pt x="68" y="5"/>
                    </a:lnTo>
                    <a:lnTo>
                      <a:pt x="75" y="8"/>
                    </a:lnTo>
                    <a:lnTo>
                      <a:pt x="81" y="12"/>
                    </a:lnTo>
                    <a:lnTo>
                      <a:pt x="87" y="16"/>
                    </a:lnTo>
                    <a:lnTo>
                      <a:pt x="93" y="21"/>
                    </a:lnTo>
                    <a:lnTo>
                      <a:pt x="98" y="26"/>
                    </a:lnTo>
                    <a:lnTo>
                      <a:pt x="102" y="30"/>
                    </a:lnTo>
                    <a:lnTo>
                      <a:pt x="106" y="35"/>
                    </a:lnTo>
                    <a:lnTo>
                      <a:pt x="108" y="38"/>
                    </a:lnTo>
                    <a:lnTo>
                      <a:pt x="109" y="41"/>
                    </a:lnTo>
                    <a:lnTo>
                      <a:pt x="110" y="44"/>
                    </a:lnTo>
                    <a:lnTo>
                      <a:pt x="109" y="48"/>
                    </a:lnTo>
                    <a:lnTo>
                      <a:pt x="109" y="52"/>
                    </a:lnTo>
                    <a:lnTo>
                      <a:pt x="108" y="57"/>
                    </a:lnTo>
                    <a:lnTo>
                      <a:pt x="108" y="61"/>
                    </a:lnTo>
                    <a:lnTo>
                      <a:pt x="107" y="66"/>
                    </a:lnTo>
                    <a:lnTo>
                      <a:pt x="106" y="70"/>
                    </a:lnTo>
                    <a:lnTo>
                      <a:pt x="106" y="73"/>
                    </a:lnTo>
                    <a:lnTo>
                      <a:pt x="106" y="76"/>
                    </a:lnTo>
                    <a:lnTo>
                      <a:pt x="106" y="80"/>
                    </a:lnTo>
                    <a:lnTo>
                      <a:pt x="106" y="84"/>
                    </a:lnTo>
                    <a:lnTo>
                      <a:pt x="106" y="88"/>
                    </a:lnTo>
                    <a:lnTo>
                      <a:pt x="105" y="93"/>
                    </a:lnTo>
                    <a:lnTo>
                      <a:pt x="104" y="97"/>
                    </a:lnTo>
                    <a:lnTo>
                      <a:pt x="102" y="102"/>
                    </a:lnTo>
                    <a:lnTo>
                      <a:pt x="100" y="106"/>
                    </a:lnTo>
                    <a:lnTo>
                      <a:pt x="97" y="109"/>
                    </a:lnTo>
                    <a:lnTo>
                      <a:pt x="93" y="111"/>
                    </a:lnTo>
                    <a:lnTo>
                      <a:pt x="90" y="113"/>
                    </a:lnTo>
                    <a:lnTo>
                      <a:pt x="86" y="113"/>
                    </a:lnTo>
                    <a:lnTo>
                      <a:pt x="81" y="113"/>
                    </a:lnTo>
                    <a:lnTo>
                      <a:pt x="76" y="112"/>
                    </a:lnTo>
                    <a:lnTo>
                      <a:pt x="70" y="111"/>
                    </a:lnTo>
                    <a:lnTo>
                      <a:pt x="64" y="109"/>
                    </a:lnTo>
                    <a:lnTo>
                      <a:pt x="58" y="107"/>
                    </a:lnTo>
                    <a:lnTo>
                      <a:pt x="53" y="106"/>
                    </a:lnTo>
                    <a:lnTo>
                      <a:pt x="49" y="105"/>
                    </a:lnTo>
                    <a:lnTo>
                      <a:pt x="45" y="105"/>
                    </a:lnTo>
                    <a:lnTo>
                      <a:pt x="41" y="104"/>
                    </a:lnTo>
                    <a:lnTo>
                      <a:pt x="37" y="104"/>
                    </a:lnTo>
                    <a:lnTo>
                      <a:pt x="33" y="103"/>
                    </a:lnTo>
                    <a:lnTo>
                      <a:pt x="28" y="102"/>
                    </a:lnTo>
                    <a:lnTo>
                      <a:pt x="20" y="98"/>
                    </a:lnTo>
                    <a:lnTo>
                      <a:pt x="16" y="94"/>
                    </a:lnTo>
                    <a:lnTo>
                      <a:pt x="15" y="92"/>
                    </a:lnTo>
                    <a:lnTo>
                      <a:pt x="15" y="90"/>
                    </a:lnTo>
                    <a:close/>
                  </a:path>
                </a:pathLst>
              </a:custGeom>
              <a:noFill/>
              <a:ln w="19050" cmpd="sng">
                <a:solidFill>
                  <a:schemeClr val="tx1"/>
                </a:solidFill>
                <a:round/>
                <a:headEnd/>
                <a:tailEnd/>
              </a:ln>
            </p:spPr>
            <p:txBody>
              <a:bodyPr/>
              <a:lstStyle/>
              <a:p>
                <a:endParaRPr lang="el-GR"/>
              </a:p>
            </p:txBody>
          </p:sp>
          <p:sp>
            <p:nvSpPr>
              <p:cNvPr id="101385" name="Freeform 9"/>
              <p:cNvSpPr>
                <a:spLocks/>
              </p:cNvSpPr>
              <p:nvPr/>
            </p:nvSpPr>
            <p:spPr bwMode="auto">
              <a:xfrm>
                <a:off x="1135" y="1996"/>
                <a:ext cx="692" cy="710"/>
              </a:xfrm>
              <a:custGeom>
                <a:avLst/>
                <a:gdLst/>
                <a:ahLst/>
                <a:cxnLst>
                  <a:cxn ang="0">
                    <a:pos x="12" y="86"/>
                  </a:cxn>
                  <a:cxn ang="0">
                    <a:pos x="10" y="78"/>
                  </a:cxn>
                  <a:cxn ang="0">
                    <a:pos x="8" y="69"/>
                  </a:cxn>
                  <a:cxn ang="0">
                    <a:pos x="7" y="61"/>
                  </a:cxn>
                  <a:cxn ang="0">
                    <a:pos x="3" y="53"/>
                  </a:cxn>
                  <a:cxn ang="0">
                    <a:pos x="1" y="44"/>
                  </a:cxn>
                  <a:cxn ang="0">
                    <a:pos x="0" y="36"/>
                  </a:cxn>
                  <a:cxn ang="0">
                    <a:pos x="1" y="27"/>
                  </a:cxn>
                  <a:cxn ang="0">
                    <a:pos x="2" y="20"/>
                  </a:cxn>
                  <a:cxn ang="0">
                    <a:pos x="10" y="12"/>
                  </a:cxn>
                  <a:cxn ang="0">
                    <a:pos x="20" y="5"/>
                  </a:cxn>
                  <a:cxn ang="0">
                    <a:pos x="30" y="1"/>
                  </a:cxn>
                  <a:cxn ang="0">
                    <a:pos x="37" y="0"/>
                  </a:cxn>
                  <a:cxn ang="0">
                    <a:pos x="46" y="0"/>
                  </a:cxn>
                  <a:cxn ang="0">
                    <a:pos x="57" y="2"/>
                  </a:cxn>
                  <a:cxn ang="0">
                    <a:pos x="68" y="5"/>
                  </a:cxn>
                  <a:cxn ang="0">
                    <a:pos x="81" y="12"/>
                  </a:cxn>
                  <a:cxn ang="0">
                    <a:pos x="93" y="21"/>
                  </a:cxn>
                  <a:cxn ang="0">
                    <a:pos x="102" y="30"/>
                  </a:cxn>
                  <a:cxn ang="0">
                    <a:pos x="108" y="38"/>
                  </a:cxn>
                  <a:cxn ang="0">
                    <a:pos x="110" y="44"/>
                  </a:cxn>
                  <a:cxn ang="0">
                    <a:pos x="109" y="52"/>
                  </a:cxn>
                  <a:cxn ang="0">
                    <a:pos x="108" y="61"/>
                  </a:cxn>
                  <a:cxn ang="0">
                    <a:pos x="106" y="70"/>
                  </a:cxn>
                  <a:cxn ang="0">
                    <a:pos x="106" y="76"/>
                  </a:cxn>
                  <a:cxn ang="0">
                    <a:pos x="106" y="84"/>
                  </a:cxn>
                  <a:cxn ang="0">
                    <a:pos x="105" y="93"/>
                  </a:cxn>
                  <a:cxn ang="0">
                    <a:pos x="102" y="102"/>
                  </a:cxn>
                  <a:cxn ang="0">
                    <a:pos x="97" y="109"/>
                  </a:cxn>
                  <a:cxn ang="0">
                    <a:pos x="90" y="113"/>
                  </a:cxn>
                  <a:cxn ang="0">
                    <a:pos x="81" y="113"/>
                  </a:cxn>
                  <a:cxn ang="0">
                    <a:pos x="70" y="111"/>
                  </a:cxn>
                  <a:cxn ang="0">
                    <a:pos x="58" y="107"/>
                  </a:cxn>
                  <a:cxn ang="0">
                    <a:pos x="49" y="105"/>
                  </a:cxn>
                  <a:cxn ang="0">
                    <a:pos x="41" y="104"/>
                  </a:cxn>
                  <a:cxn ang="0">
                    <a:pos x="33" y="103"/>
                  </a:cxn>
                  <a:cxn ang="0">
                    <a:pos x="20" y="98"/>
                  </a:cxn>
                  <a:cxn ang="0">
                    <a:pos x="15" y="92"/>
                  </a:cxn>
                </a:cxnLst>
                <a:rect l="0" t="0" r="r" b="b"/>
                <a:pathLst>
                  <a:path w="110" h="113">
                    <a:moveTo>
                      <a:pt x="15" y="90"/>
                    </a:moveTo>
                    <a:lnTo>
                      <a:pt x="12" y="86"/>
                    </a:lnTo>
                    <a:lnTo>
                      <a:pt x="11" y="82"/>
                    </a:lnTo>
                    <a:lnTo>
                      <a:pt x="10" y="78"/>
                    </a:lnTo>
                    <a:lnTo>
                      <a:pt x="9" y="73"/>
                    </a:lnTo>
                    <a:lnTo>
                      <a:pt x="8" y="69"/>
                    </a:lnTo>
                    <a:lnTo>
                      <a:pt x="8" y="65"/>
                    </a:lnTo>
                    <a:lnTo>
                      <a:pt x="7" y="61"/>
                    </a:lnTo>
                    <a:lnTo>
                      <a:pt x="5" y="57"/>
                    </a:lnTo>
                    <a:lnTo>
                      <a:pt x="3" y="53"/>
                    </a:lnTo>
                    <a:lnTo>
                      <a:pt x="2" y="48"/>
                    </a:lnTo>
                    <a:lnTo>
                      <a:pt x="1" y="44"/>
                    </a:lnTo>
                    <a:lnTo>
                      <a:pt x="0" y="40"/>
                    </a:lnTo>
                    <a:lnTo>
                      <a:pt x="0" y="36"/>
                    </a:lnTo>
                    <a:lnTo>
                      <a:pt x="0" y="31"/>
                    </a:lnTo>
                    <a:lnTo>
                      <a:pt x="1" y="27"/>
                    </a:lnTo>
                    <a:lnTo>
                      <a:pt x="1" y="23"/>
                    </a:lnTo>
                    <a:lnTo>
                      <a:pt x="2" y="20"/>
                    </a:lnTo>
                    <a:lnTo>
                      <a:pt x="5" y="16"/>
                    </a:lnTo>
                    <a:lnTo>
                      <a:pt x="10" y="12"/>
                    </a:lnTo>
                    <a:lnTo>
                      <a:pt x="14" y="8"/>
                    </a:lnTo>
                    <a:lnTo>
                      <a:pt x="20" y="5"/>
                    </a:lnTo>
                    <a:lnTo>
                      <a:pt x="25" y="3"/>
                    </a:lnTo>
                    <a:lnTo>
                      <a:pt x="30" y="1"/>
                    </a:lnTo>
                    <a:lnTo>
                      <a:pt x="34" y="0"/>
                    </a:lnTo>
                    <a:lnTo>
                      <a:pt x="37" y="0"/>
                    </a:lnTo>
                    <a:lnTo>
                      <a:pt x="41" y="0"/>
                    </a:lnTo>
                    <a:lnTo>
                      <a:pt x="46" y="0"/>
                    </a:lnTo>
                    <a:lnTo>
                      <a:pt x="51" y="1"/>
                    </a:lnTo>
                    <a:lnTo>
                      <a:pt x="57" y="2"/>
                    </a:lnTo>
                    <a:lnTo>
                      <a:pt x="62" y="3"/>
                    </a:lnTo>
                    <a:lnTo>
                      <a:pt x="68" y="5"/>
                    </a:lnTo>
                    <a:lnTo>
                      <a:pt x="75" y="8"/>
                    </a:lnTo>
                    <a:lnTo>
                      <a:pt x="81" y="12"/>
                    </a:lnTo>
                    <a:lnTo>
                      <a:pt x="87" y="16"/>
                    </a:lnTo>
                    <a:lnTo>
                      <a:pt x="93" y="21"/>
                    </a:lnTo>
                    <a:lnTo>
                      <a:pt x="98" y="26"/>
                    </a:lnTo>
                    <a:lnTo>
                      <a:pt x="102" y="30"/>
                    </a:lnTo>
                    <a:lnTo>
                      <a:pt x="106" y="35"/>
                    </a:lnTo>
                    <a:lnTo>
                      <a:pt x="108" y="38"/>
                    </a:lnTo>
                    <a:lnTo>
                      <a:pt x="109" y="41"/>
                    </a:lnTo>
                    <a:lnTo>
                      <a:pt x="110" y="44"/>
                    </a:lnTo>
                    <a:lnTo>
                      <a:pt x="109" y="48"/>
                    </a:lnTo>
                    <a:lnTo>
                      <a:pt x="109" y="52"/>
                    </a:lnTo>
                    <a:lnTo>
                      <a:pt x="108" y="57"/>
                    </a:lnTo>
                    <a:lnTo>
                      <a:pt x="108" y="61"/>
                    </a:lnTo>
                    <a:lnTo>
                      <a:pt x="107" y="66"/>
                    </a:lnTo>
                    <a:lnTo>
                      <a:pt x="106" y="70"/>
                    </a:lnTo>
                    <a:lnTo>
                      <a:pt x="106" y="73"/>
                    </a:lnTo>
                    <a:lnTo>
                      <a:pt x="106" y="76"/>
                    </a:lnTo>
                    <a:lnTo>
                      <a:pt x="106" y="80"/>
                    </a:lnTo>
                    <a:lnTo>
                      <a:pt x="106" y="84"/>
                    </a:lnTo>
                    <a:lnTo>
                      <a:pt x="106" y="88"/>
                    </a:lnTo>
                    <a:lnTo>
                      <a:pt x="105" y="93"/>
                    </a:lnTo>
                    <a:lnTo>
                      <a:pt x="104" y="97"/>
                    </a:lnTo>
                    <a:lnTo>
                      <a:pt x="102" y="102"/>
                    </a:lnTo>
                    <a:lnTo>
                      <a:pt x="100" y="106"/>
                    </a:lnTo>
                    <a:lnTo>
                      <a:pt x="97" y="109"/>
                    </a:lnTo>
                    <a:lnTo>
                      <a:pt x="93" y="111"/>
                    </a:lnTo>
                    <a:lnTo>
                      <a:pt x="90" y="113"/>
                    </a:lnTo>
                    <a:lnTo>
                      <a:pt x="86" y="113"/>
                    </a:lnTo>
                    <a:lnTo>
                      <a:pt x="81" y="113"/>
                    </a:lnTo>
                    <a:lnTo>
                      <a:pt x="76" y="112"/>
                    </a:lnTo>
                    <a:lnTo>
                      <a:pt x="70" y="111"/>
                    </a:lnTo>
                    <a:lnTo>
                      <a:pt x="64" y="109"/>
                    </a:lnTo>
                    <a:lnTo>
                      <a:pt x="58" y="107"/>
                    </a:lnTo>
                    <a:lnTo>
                      <a:pt x="53" y="106"/>
                    </a:lnTo>
                    <a:lnTo>
                      <a:pt x="49" y="105"/>
                    </a:lnTo>
                    <a:lnTo>
                      <a:pt x="45" y="105"/>
                    </a:lnTo>
                    <a:lnTo>
                      <a:pt x="41" y="104"/>
                    </a:lnTo>
                    <a:lnTo>
                      <a:pt x="37" y="104"/>
                    </a:lnTo>
                    <a:lnTo>
                      <a:pt x="33" y="103"/>
                    </a:lnTo>
                    <a:lnTo>
                      <a:pt x="28" y="102"/>
                    </a:lnTo>
                    <a:lnTo>
                      <a:pt x="20" y="98"/>
                    </a:lnTo>
                    <a:lnTo>
                      <a:pt x="16" y="94"/>
                    </a:lnTo>
                    <a:lnTo>
                      <a:pt x="15" y="92"/>
                    </a:lnTo>
                    <a:lnTo>
                      <a:pt x="15" y="90"/>
                    </a:lnTo>
                  </a:path>
                </a:pathLst>
              </a:custGeom>
              <a:noFill/>
              <a:ln w="19050" cmpd="sng">
                <a:solidFill>
                  <a:schemeClr val="tx1"/>
                </a:solidFill>
                <a:prstDash val="solid"/>
                <a:round/>
                <a:headEnd/>
                <a:tailEnd/>
              </a:ln>
            </p:spPr>
            <p:txBody>
              <a:bodyPr/>
              <a:lstStyle/>
              <a:p>
                <a:endParaRPr lang="el-GR"/>
              </a:p>
            </p:txBody>
          </p:sp>
          <p:sp>
            <p:nvSpPr>
              <p:cNvPr id="101386" name="Freeform 10"/>
              <p:cNvSpPr>
                <a:spLocks/>
              </p:cNvSpPr>
              <p:nvPr/>
            </p:nvSpPr>
            <p:spPr bwMode="auto">
              <a:xfrm>
                <a:off x="1500" y="2486"/>
                <a:ext cx="207" cy="88"/>
              </a:xfrm>
              <a:custGeom>
                <a:avLst/>
                <a:gdLst/>
                <a:ahLst/>
                <a:cxnLst>
                  <a:cxn ang="0">
                    <a:pos x="0" y="14"/>
                  </a:cxn>
                  <a:cxn ang="0">
                    <a:pos x="1" y="11"/>
                  </a:cxn>
                  <a:cxn ang="0">
                    <a:pos x="3" y="8"/>
                  </a:cxn>
                  <a:cxn ang="0">
                    <a:pos x="6" y="5"/>
                  </a:cxn>
                  <a:cxn ang="0">
                    <a:pos x="9" y="2"/>
                  </a:cxn>
                  <a:cxn ang="0">
                    <a:pos x="14" y="0"/>
                  </a:cxn>
                  <a:cxn ang="0">
                    <a:pos x="19" y="0"/>
                  </a:cxn>
                  <a:cxn ang="0">
                    <a:pos x="26" y="2"/>
                  </a:cxn>
                  <a:cxn ang="0">
                    <a:pos x="33" y="7"/>
                  </a:cxn>
                </a:cxnLst>
                <a:rect l="0" t="0" r="r" b="b"/>
                <a:pathLst>
                  <a:path w="33" h="14">
                    <a:moveTo>
                      <a:pt x="0" y="14"/>
                    </a:moveTo>
                    <a:lnTo>
                      <a:pt x="1" y="11"/>
                    </a:lnTo>
                    <a:lnTo>
                      <a:pt x="3" y="8"/>
                    </a:lnTo>
                    <a:lnTo>
                      <a:pt x="6" y="5"/>
                    </a:lnTo>
                    <a:lnTo>
                      <a:pt x="9" y="2"/>
                    </a:lnTo>
                    <a:lnTo>
                      <a:pt x="14" y="0"/>
                    </a:lnTo>
                    <a:lnTo>
                      <a:pt x="19" y="0"/>
                    </a:lnTo>
                    <a:lnTo>
                      <a:pt x="26" y="2"/>
                    </a:lnTo>
                    <a:lnTo>
                      <a:pt x="33" y="7"/>
                    </a:lnTo>
                  </a:path>
                </a:pathLst>
              </a:custGeom>
              <a:noFill/>
              <a:ln w="19050" cmpd="sng">
                <a:solidFill>
                  <a:schemeClr val="tx1"/>
                </a:solidFill>
                <a:prstDash val="solid"/>
                <a:round/>
                <a:headEnd/>
                <a:tailEnd/>
              </a:ln>
            </p:spPr>
            <p:txBody>
              <a:bodyPr/>
              <a:lstStyle/>
              <a:p>
                <a:endParaRPr lang="el-GR"/>
              </a:p>
            </p:txBody>
          </p:sp>
          <p:sp>
            <p:nvSpPr>
              <p:cNvPr id="101387" name="Freeform 11"/>
              <p:cNvSpPr>
                <a:spLocks/>
              </p:cNvSpPr>
              <p:nvPr/>
            </p:nvSpPr>
            <p:spPr bwMode="auto">
              <a:xfrm>
                <a:off x="1374" y="2505"/>
                <a:ext cx="132" cy="44"/>
              </a:xfrm>
              <a:custGeom>
                <a:avLst/>
                <a:gdLst/>
                <a:ahLst/>
                <a:cxnLst>
                  <a:cxn ang="0">
                    <a:pos x="21" y="7"/>
                  </a:cxn>
                  <a:cxn ang="0">
                    <a:pos x="18" y="2"/>
                  </a:cxn>
                  <a:cxn ang="0">
                    <a:pos x="12" y="0"/>
                  </a:cxn>
                  <a:cxn ang="0">
                    <a:pos x="5" y="0"/>
                  </a:cxn>
                  <a:cxn ang="0">
                    <a:pos x="0" y="2"/>
                  </a:cxn>
                </a:cxnLst>
                <a:rect l="0" t="0" r="r" b="b"/>
                <a:pathLst>
                  <a:path w="21" h="7">
                    <a:moveTo>
                      <a:pt x="21" y="7"/>
                    </a:moveTo>
                    <a:lnTo>
                      <a:pt x="18" y="2"/>
                    </a:lnTo>
                    <a:lnTo>
                      <a:pt x="12" y="0"/>
                    </a:lnTo>
                    <a:lnTo>
                      <a:pt x="5" y="0"/>
                    </a:lnTo>
                    <a:lnTo>
                      <a:pt x="0" y="2"/>
                    </a:lnTo>
                  </a:path>
                </a:pathLst>
              </a:custGeom>
              <a:noFill/>
              <a:ln w="19050" cmpd="sng">
                <a:solidFill>
                  <a:schemeClr val="tx1"/>
                </a:solidFill>
                <a:prstDash val="solid"/>
                <a:round/>
                <a:headEnd/>
                <a:tailEnd/>
              </a:ln>
            </p:spPr>
            <p:txBody>
              <a:bodyPr/>
              <a:lstStyle/>
              <a:p>
                <a:endParaRPr lang="el-GR"/>
              </a:p>
            </p:txBody>
          </p:sp>
          <p:sp>
            <p:nvSpPr>
              <p:cNvPr id="101388" name="Freeform 12"/>
              <p:cNvSpPr>
                <a:spLocks/>
              </p:cNvSpPr>
              <p:nvPr/>
            </p:nvSpPr>
            <p:spPr bwMode="auto">
              <a:xfrm>
                <a:off x="1475" y="2147"/>
                <a:ext cx="94" cy="371"/>
              </a:xfrm>
              <a:custGeom>
                <a:avLst/>
                <a:gdLst/>
                <a:ahLst/>
                <a:cxnLst>
                  <a:cxn ang="0">
                    <a:pos x="9" y="59"/>
                  </a:cxn>
                  <a:cxn ang="0">
                    <a:pos x="8" y="56"/>
                  </a:cxn>
                  <a:cxn ang="0">
                    <a:pos x="6" y="54"/>
                  </a:cxn>
                  <a:cxn ang="0">
                    <a:pos x="4" y="51"/>
                  </a:cxn>
                  <a:cxn ang="0">
                    <a:pos x="3" y="47"/>
                  </a:cxn>
                  <a:cxn ang="0">
                    <a:pos x="1" y="43"/>
                  </a:cxn>
                  <a:cxn ang="0">
                    <a:pos x="0" y="38"/>
                  </a:cxn>
                  <a:cxn ang="0">
                    <a:pos x="0" y="33"/>
                  </a:cxn>
                  <a:cxn ang="0">
                    <a:pos x="0" y="27"/>
                  </a:cxn>
                  <a:cxn ang="0">
                    <a:pos x="0" y="16"/>
                  </a:cxn>
                  <a:cxn ang="0">
                    <a:pos x="3" y="8"/>
                  </a:cxn>
                  <a:cxn ang="0">
                    <a:pos x="7" y="2"/>
                  </a:cxn>
                  <a:cxn ang="0">
                    <a:pos x="15" y="0"/>
                  </a:cxn>
                </a:cxnLst>
                <a:rect l="0" t="0" r="r" b="b"/>
                <a:pathLst>
                  <a:path w="15" h="59">
                    <a:moveTo>
                      <a:pt x="9" y="59"/>
                    </a:moveTo>
                    <a:lnTo>
                      <a:pt x="8" y="56"/>
                    </a:lnTo>
                    <a:lnTo>
                      <a:pt x="6" y="54"/>
                    </a:lnTo>
                    <a:lnTo>
                      <a:pt x="4" y="51"/>
                    </a:lnTo>
                    <a:lnTo>
                      <a:pt x="3" y="47"/>
                    </a:lnTo>
                    <a:lnTo>
                      <a:pt x="1" y="43"/>
                    </a:lnTo>
                    <a:lnTo>
                      <a:pt x="0" y="38"/>
                    </a:lnTo>
                    <a:lnTo>
                      <a:pt x="0" y="33"/>
                    </a:lnTo>
                    <a:lnTo>
                      <a:pt x="0" y="27"/>
                    </a:lnTo>
                    <a:lnTo>
                      <a:pt x="0" y="16"/>
                    </a:lnTo>
                    <a:lnTo>
                      <a:pt x="3" y="8"/>
                    </a:lnTo>
                    <a:lnTo>
                      <a:pt x="7" y="2"/>
                    </a:lnTo>
                    <a:lnTo>
                      <a:pt x="15" y="0"/>
                    </a:lnTo>
                  </a:path>
                </a:pathLst>
              </a:custGeom>
              <a:noFill/>
              <a:ln w="19050" cmpd="sng">
                <a:solidFill>
                  <a:schemeClr val="tx1"/>
                </a:solidFill>
                <a:prstDash val="solid"/>
                <a:round/>
                <a:headEnd/>
                <a:tailEnd/>
              </a:ln>
            </p:spPr>
            <p:txBody>
              <a:bodyPr/>
              <a:lstStyle/>
              <a:p>
                <a:endParaRPr lang="el-GR"/>
              </a:p>
            </p:txBody>
          </p:sp>
          <p:sp>
            <p:nvSpPr>
              <p:cNvPr id="101389" name="Freeform 13"/>
              <p:cNvSpPr>
                <a:spLocks/>
              </p:cNvSpPr>
              <p:nvPr/>
            </p:nvSpPr>
            <p:spPr bwMode="auto">
              <a:xfrm>
                <a:off x="1462" y="2084"/>
                <a:ext cx="57" cy="82"/>
              </a:xfrm>
              <a:custGeom>
                <a:avLst/>
                <a:gdLst/>
                <a:ahLst/>
                <a:cxnLst>
                  <a:cxn ang="0">
                    <a:pos x="0" y="0"/>
                  </a:cxn>
                  <a:cxn ang="0">
                    <a:pos x="3" y="2"/>
                  </a:cxn>
                  <a:cxn ang="0">
                    <a:pos x="6" y="5"/>
                  </a:cxn>
                  <a:cxn ang="0">
                    <a:pos x="8" y="9"/>
                  </a:cxn>
                  <a:cxn ang="0">
                    <a:pos x="9" y="13"/>
                  </a:cxn>
                </a:cxnLst>
                <a:rect l="0" t="0" r="r" b="b"/>
                <a:pathLst>
                  <a:path w="9" h="13">
                    <a:moveTo>
                      <a:pt x="0" y="0"/>
                    </a:moveTo>
                    <a:lnTo>
                      <a:pt x="3" y="2"/>
                    </a:lnTo>
                    <a:lnTo>
                      <a:pt x="6" y="5"/>
                    </a:lnTo>
                    <a:lnTo>
                      <a:pt x="8" y="9"/>
                    </a:lnTo>
                    <a:lnTo>
                      <a:pt x="9" y="13"/>
                    </a:lnTo>
                  </a:path>
                </a:pathLst>
              </a:custGeom>
              <a:noFill/>
              <a:ln w="19050" cmpd="sng">
                <a:solidFill>
                  <a:schemeClr val="tx1"/>
                </a:solidFill>
                <a:prstDash val="solid"/>
                <a:round/>
                <a:headEnd/>
                <a:tailEnd/>
              </a:ln>
            </p:spPr>
            <p:txBody>
              <a:bodyPr/>
              <a:lstStyle/>
              <a:p>
                <a:endParaRPr lang="el-GR"/>
              </a:p>
            </p:txBody>
          </p:sp>
          <p:sp>
            <p:nvSpPr>
              <p:cNvPr id="101390" name="Freeform 14"/>
              <p:cNvSpPr>
                <a:spLocks/>
              </p:cNvSpPr>
              <p:nvPr/>
            </p:nvSpPr>
            <p:spPr bwMode="auto">
              <a:xfrm>
                <a:off x="1519" y="2072"/>
                <a:ext cx="25" cy="94"/>
              </a:xfrm>
              <a:custGeom>
                <a:avLst/>
                <a:gdLst/>
                <a:ahLst/>
                <a:cxnLst>
                  <a:cxn ang="0">
                    <a:pos x="4" y="0"/>
                  </a:cxn>
                  <a:cxn ang="0">
                    <a:pos x="3" y="3"/>
                  </a:cxn>
                  <a:cxn ang="0">
                    <a:pos x="2" y="8"/>
                  </a:cxn>
                  <a:cxn ang="0">
                    <a:pos x="1" y="12"/>
                  </a:cxn>
                  <a:cxn ang="0">
                    <a:pos x="0" y="15"/>
                  </a:cxn>
                </a:cxnLst>
                <a:rect l="0" t="0" r="r" b="b"/>
                <a:pathLst>
                  <a:path w="4" h="15">
                    <a:moveTo>
                      <a:pt x="4" y="0"/>
                    </a:moveTo>
                    <a:lnTo>
                      <a:pt x="3" y="3"/>
                    </a:lnTo>
                    <a:lnTo>
                      <a:pt x="2" y="8"/>
                    </a:lnTo>
                    <a:lnTo>
                      <a:pt x="1" y="12"/>
                    </a:lnTo>
                    <a:lnTo>
                      <a:pt x="0" y="15"/>
                    </a:lnTo>
                  </a:path>
                </a:pathLst>
              </a:custGeom>
              <a:noFill/>
              <a:ln w="19050" cmpd="sng">
                <a:solidFill>
                  <a:schemeClr val="tx1"/>
                </a:solidFill>
                <a:prstDash val="solid"/>
                <a:round/>
                <a:headEnd/>
                <a:tailEnd/>
              </a:ln>
            </p:spPr>
            <p:txBody>
              <a:bodyPr/>
              <a:lstStyle/>
              <a:p>
                <a:endParaRPr lang="el-GR"/>
              </a:p>
            </p:txBody>
          </p:sp>
          <p:sp>
            <p:nvSpPr>
              <p:cNvPr id="101391" name="Freeform 15"/>
              <p:cNvSpPr>
                <a:spLocks/>
              </p:cNvSpPr>
              <p:nvPr/>
            </p:nvSpPr>
            <p:spPr bwMode="auto">
              <a:xfrm>
                <a:off x="1324" y="2260"/>
                <a:ext cx="145" cy="44"/>
              </a:xfrm>
              <a:custGeom>
                <a:avLst/>
                <a:gdLst/>
                <a:ahLst/>
                <a:cxnLst>
                  <a:cxn ang="0">
                    <a:pos x="0" y="2"/>
                  </a:cxn>
                  <a:cxn ang="0">
                    <a:pos x="5" y="0"/>
                  </a:cxn>
                  <a:cxn ang="0">
                    <a:pos x="12" y="0"/>
                  </a:cxn>
                  <a:cxn ang="0">
                    <a:pos x="18" y="3"/>
                  </a:cxn>
                  <a:cxn ang="0">
                    <a:pos x="23" y="7"/>
                  </a:cxn>
                </a:cxnLst>
                <a:rect l="0" t="0" r="r" b="b"/>
                <a:pathLst>
                  <a:path w="23" h="7">
                    <a:moveTo>
                      <a:pt x="0" y="2"/>
                    </a:moveTo>
                    <a:lnTo>
                      <a:pt x="5" y="0"/>
                    </a:lnTo>
                    <a:lnTo>
                      <a:pt x="12" y="0"/>
                    </a:lnTo>
                    <a:lnTo>
                      <a:pt x="18" y="3"/>
                    </a:lnTo>
                    <a:lnTo>
                      <a:pt x="23" y="7"/>
                    </a:lnTo>
                  </a:path>
                </a:pathLst>
              </a:custGeom>
              <a:noFill/>
              <a:ln w="19050" cmpd="sng">
                <a:solidFill>
                  <a:schemeClr val="tx1"/>
                </a:solidFill>
                <a:prstDash val="solid"/>
                <a:round/>
                <a:headEnd/>
                <a:tailEnd/>
              </a:ln>
            </p:spPr>
            <p:txBody>
              <a:bodyPr/>
              <a:lstStyle/>
              <a:p>
                <a:endParaRPr lang="el-GR"/>
              </a:p>
            </p:txBody>
          </p:sp>
        </p:grpSp>
        <p:grpSp>
          <p:nvGrpSpPr>
            <p:cNvPr id="4" name="Group 16"/>
            <p:cNvGrpSpPr>
              <a:grpSpLocks/>
            </p:cNvGrpSpPr>
            <p:nvPr/>
          </p:nvGrpSpPr>
          <p:grpSpPr bwMode="auto">
            <a:xfrm rot="21035369" flipH="1">
              <a:off x="5664557" y="3245528"/>
              <a:ext cx="561975" cy="554038"/>
              <a:chOff x="1135" y="1996"/>
              <a:chExt cx="692" cy="710"/>
            </a:xfrm>
          </p:grpSpPr>
          <p:sp>
            <p:nvSpPr>
              <p:cNvPr id="101393" name="Freeform 17"/>
              <p:cNvSpPr>
                <a:spLocks/>
              </p:cNvSpPr>
              <p:nvPr/>
            </p:nvSpPr>
            <p:spPr bwMode="auto">
              <a:xfrm>
                <a:off x="1135" y="1996"/>
                <a:ext cx="692" cy="710"/>
              </a:xfrm>
              <a:custGeom>
                <a:avLst/>
                <a:gdLst/>
                <a:ahLst/>
                <a:cxnLst>
                  <a:cxn ang="0">
                    <a:pos x="12" y="86"/>
                  </a:cxn>
                  <a:cxn ang="0">
                    <a:pos x="10" y="78"/>
                  </a:cxn>
                  <a:cxn ang="0">
                    <a:pos x="8" y="69"/>
                  </a:cxn>
                  <a:cxn ang="0">
                    <a:pos x="7" y="61"/>
                  </a:cxn>
                  <a:cxn ang="0">
                    <a:pos x="3" y="53"/>
                  </a:cxn>
                  <a:cxn ang="0">
                    <a:pos x="1" y="44"/>
                  </a:cxn>
                  <a:cxn ang="0">
                    <a:pos x="0" y="36"/>
                  </a:cxn>
                  <a:cxn ang="0">
                    <a:pos x="1" y="27"/>
                  </a:cxn>
                  <a:cxn ang="0">
                    <a:pos x="2" y="20"/>
                  </a:cxn>
                  <a:cxn ang="0">
                    <a:pos x="10" y="12"/>
                  </a:cxn>
                  <a:cxn ang="0">
                    <a:pos x="20" y="5"/>
                  </a:cxn>
                  <a:cxn ang="0">
                    <a:pos x="30" y="1"/>
                  </a:cxn>
                  <a:cxn ang="0">
                    <a:pos x="37" y="0"/>
                  </a:cxn>
                  <a:cxn ang="0">
                    <a:pos x="46" y="0"/>
                  </a:cxn>
                  <a:cxn ang="0">
                    <a:pos x="57" y="2"/>
                  </a:cxn>
                  <a:cxn ang="0">
                    <a:pos x="68" y="5"/>
                  </a:cxn>
                  <a:cxn ang="0">
                    <a:pos x="81" y="12"/>
                  </a:cxn>
                  <a:cxn ang="0">
                    <a:pos x="93" y="21"/>
                  </a:cxn>
                  <a:cxn ang="0">
                    <a:pos x="102" y="30"/>
                  </a:cxn>
                  <a:cxn ang="0">
                    <a:pos x="108" y="38"/>
                  </a:cxn>
                  <a:cxn ang="0">
                    <a:pos x="110" y="44"/>
                  </a:cxn>
                  <a:cxn ang="0">
                    <a:pos x="109" y="52"/>
                  </a:cxn>
                  <a:cxn ang="0">
                    <a:pos x="108" y="61"/>
                  </a:cxn>
                  <a:cxn ang="0">
                    <a:pos x="106" y="70"/>
                  </a:cxn>
                  <a:cxn ang="0">
                    <a:pos x="106" y="76"/>
                  </a:cxn>
                  <a:cxn ang="0">
                    <a:pos x="106" y="84"/>
                  </a:cxn>
                  <a:cxn ang="0">
                    <a:pos x="105" y="93"/>
                  </a:cxn>
                  <a:cxn ang="0">
                    <a:pos x="102" y="102"/>
                  </a:cxn>
                  <a:cxn ang="0">
                    <a:pos x="97" y="109"/>
                  </a:cxn>
                  <a:cxn ang="0">
                    <a:pos x="90" y="113"/>
                  </a:cxn>
                  <a:cxn ang="0">
                    <a:pos x="81" y="113"/>
                  </a:cxn>
                  <a:cxn ang="0">
                    <a:pos x="70" y="111"/>
                  </a:cxn>
                  <a:cxn ang="0">
                    <a:pos x="58" y="107"/>
                  </a:cxn>
                  <a:cxn ang="0">
                    <a:pos x="49" y="105"/>
                  </a:cxn>
                  <a:cxn ang="0">
                    <a:pos x="41" y="104"/>
                  </a:cxn>
                  <a:cxn ang="0">
                    <a:pos x="33" y="103"/>
                  </a:cxn>
                  <a:cxn ang="0">
                    <a:pos x="20" y="98"/>
                  </a:cxn>
                  <a:cxn ang="0">
                    <a:pos x="15" y="92"/>
                  </a:cxn>
                </a:cxnLst>
                <a:rect l="0" t="0" r="r" b="b"/>
                <a:pathLst>
                  <a:path w="110" h="113">
                    <a:moveTo>
                      <a:pt x="15" y="90"/>
                    </a:moveTo>
                    <a:lnTo>
                      <a:pt x="12" y="86"/>
                    </a:lnTo>
                    <a:lnTo>
                      <a:pt x="11" y="82"/>
                    </a:lnTo>
                    <a:lnTo>
                      <a:pt x="10" y="78"/>
                    </a:lnTo>
                    <a:lnTo>
                      <a:pt x="9" y="73"/>
                    </a:lnTo>
                    <a:lnTo>
                      <a:pt x="8" y="69"/>
                    </a:lnTo>
                    <a:lnTo>
                      <a:pt x="8" y="65"/>
                    </a:lnTo>
                    <a:lnTo>
                      <a:pt x="7" y="61"/>
                    </a:lnTo>
                    <a:lnTo>
                      <a:pt x="5" y="57"/>
                    </a:lnTo>
                    <a:lnTo>
                      <a:pt x="3" y="53"/>
                    </a:lnTo>
                    <a:lnTo>
                      <a:pt x="2" y="48"/>
                    </a:lnTo>
                    <a:lnTo>
                      <a:pt x="1" y="44"/>
                    </a:lnTo>
                    <a:lnTo>
                      <a:pt x="0" y="40"/>
                    </a:lnTo>
                    <a:lnTo>
                      <a:pt x="0" y="36"/>
                    </a:lnTo>
                    <a:lnTo>
                      <a:pt x="0" y="31"/>
                    </a:lnTo>
                    <a:lnTo>
                      <a:pt x="1" y="27"/>
                    </a:lnTo>
                    <a:lnTo>
                      <a:pt x="1" y="23"/>
                    </a:lnTo>
                    <a:lnTo>
                      <a:pt x="2" y="20"/>
                    </a:lnTo>
                    <a:lnTo>
                      <a:pt x="5" y="16"/>
                    </a:lnTo>
                    <a:lnTo>
                      <a:pt x="10" y="12"/>
                    </a:lnTo>
                    <a:lnTo>
                      <a:pt x="14" y="8"/>
                    </a:lnTo>
                    <a:lnTo>
                      <a:pt x="20" y="5"/>
                    </a:lnTo>
                    <a:lnTo>
                      <a:pt x="25" y="3"/>
                    </a:lnTo>
                    <a:lnTo>
                      <a:pt x="30" y="1"/>
                    </a:lnTo>
                    <a:lnTo>
                      <a:pt x="34" y="0"/>
                    </a:lnTo>
                    <a:lnTo>
                      <a:pt x="37" y="0"/>
                    </a:lnTo>
                    <a:lnTo>
                      <a:pt x="41" y="0"/>
                    </a:lnTo>
                    <a:lnTo>
                      <a:pt x="46" y="0"/>
                    </a:lnTo>
                    <a:lnTo>
                      <a:pt x="51" y="1"/>
                    </a:lnTo>
                    <a:lnTo>
                      <a:pt x="57" y="2"/>
                    </a:lnTo>
                    <a:lnTo>
                      <a:pt x="62" y="3"/>
                    </a:lnTo>
                    <a:lnTo>
                      <a:pt x="68" y="5"/>
                    </a:lnTo>
                    <a:lnTo>
                      <a:pt x="75" y="8"/>
                    </a:lnTo>
                    <a:lnTo>
                      <a:pt x="81" y="12"/>
                    </a:lnTo>
                    <a:lnTo>
                      <a:pt x="87" y="16"/>
                    </a:lnTo>
                    <a:lnTo>
                      <a:pt x="93" y="21"/>
                    </a:lnTo>
                    <a:lnTo>
                      <a:pt x="98" y="26"/>
                    </a:lnTo>
                    <a:lnTo>
                      <a:pt x="102" y="30"/>
                    </a:lnTo>
                    <a:lnTo>
                      <a:pt x="106" y="35"/>
                    </a:lnTo>
                    <a:lnTo>
                      <a:pt x="108" y="38"/>
                    </a:lnTo>
                    <a:lnTo>
                      <a:pt x="109" y="41"/>
                    </a:lnTo>
                    <a:lnTo>
                      <a:pt x="110" y="44"/>
                    </a:lnTo>
                    <a:lnTo>
                      <a:pt x="109" y="48"/>
                    </a:lnTo>
                    <a:lnTo>
                      <a:pt x="109" y="52"/>
                    </a:lnTo>
                    <a:lnTo>
                      <a:pt x="108" y="57"/>
                    </a:lnTo>
                    <a:lnTo>
                      <a:pt x="108" y="61"/>
                    </a:lnTo>
                    <a:lnTo>
                      <a:pt x="107" y="66"/>
                    </a:lnTo>
                    <a:lnTo>
                      <a:pt x="106" y="70"/>
                    </a:lnTo>
                    <a:lnTo>
                      <a:pt x="106" y="73"/>
                    </a:lnTo>
                    <a:lnTo>
                      <a:pt x="106" y="76"/>
                    </a:lnTo>
                    <a:lnTo>
                      <a:pt x="106" y="80"/>
                    </a:lnTo>
                    <a:lnTo>
                      <a:pt x="106" y="84"/>
                    </a:lnTo>
                    <a:lnTo>
                      <a:pt x="106" y="88"/>
                    </a:lnTo>
                    <a:lnTo>
                      <a:pt x="105" y="93"/>
                    </a:lnTo>
                    <a:lnTo>
                      <a:pt x="104" y="97"/>
                    </a:lnTo>
                    <a:lnTo>
                      <a:pt x="102" y="102"/>
                    </a:lnTo>
                    <a:lnTo>
                      <a:pt x="100" y="106"/>
                    </a:lnTo>
                    <a:lnTo>
                      <a:pt x="97" y="109"/>
                    </a:lnTo>
                    <a:lnTo>
                      <a:pt x="93" y="111"/>
                    </a:lnTo>
                    <a:lnTo>
                      <a:pt x="90" y="113"/>
                    </a:lnTo>
                    <a:lnTo>
                      <a:pt x="86" y="113"/>
                    </a:lnTo>
                    <a:lnTo>
                      <a:pt x="81" y="113"/>
                    </a:lnTo>
                    <a:lnTo>
                      <a:pt x="76" y="112"/>
                    </a:lnTo>
                    <a:lnTo>
                      <a:pt x="70" y="111"/>
                    </a:lnTo>
                    <a:lnTo>
                      <a:pt x="64" y="109"/>
                    </a:lnTo>
                    <a:lnTo>
                      <a:pt x="58" y="107"/>
                    </a:lnTo>
                    <a:lnTo>
                      <a:pt x="53" y="106"/>
                    </a:lnTo>
                    <a:lnTo>
                      <a:pt x="49" y="105"/>
                    </a:lnTo>
                    <a:lnTo>
                      <a:pt x="45" y="105"/>
                    </a:lnTo>
                    <a:lnTo>
                      <a:pt x="41" y="104"/>
                    </a:lnTo>
                    <a:lnTo>
                      <a:pt x="37" y="104"/>
                    </a:lnTo>
                    <a:lnTo>
                      <a:pt x="33" y="103"/>
                    </a:lnTo>
                    <a:lnTo>
                      <a:pt x="28" y="102"/>
                    </a:lnTo>
                    <a:lnTo>
                      <a:pt x="20" y="98"/>
                    </a:lnTo>
                    <a:lnTo>
                      <a:pt x="16" y="94"/>
                    </a:lnTo>
                    <a:lnTo>
                      <a:pt x="15" y="92"/>
                    </a:lnTo>
                    <a:lnTo>
                      <a:pt x="15" y="90"/>
                    </a:lnTo>
                    <a:close/>
                  </a:path>
                </a:pathLst>
              </a:custGeom>
              <a:noFill/>
              <a:ln w="19050" cmpd="sng">
                <a:solidFill>
                  <a:schemeClr val="tx1"/>
                </a:solidFill>
                <a:round/>
                <a:headEnd/>
                <a:tailEnd/>
              </a:ln>
            </p:spPr>
            <p:txBody>
              <a:bodyPr/>
              <a:lstStyle/>
              <a:p>
                <a:endParaRPr lang="el-GR"/>
              </a:p>
            </p:txBody>
          </p:sp>
          <p:sp>
            <p:nvSpPr>
              <p:cNvPr id="101394" name="Freeform 18"/>
              <p:cNvSpPr>
                <a:spLocks/>
              </p:cNvSpPr>
              <p:nvPr/>
            </p:nvSpPr>
            <p:spPr bwMode="auto">
              <a:xfrm>
                <a:off x="1135" y="1996"/>
                <a:ext cx="692" cy="710"/>
              </a:xfrm>
              <a:custGeom>
                <a:avLst/>
                <a:gdLst/>
                <a:ahLst/>
                <a:cxnLst>
                  <a:cxn ang="0">
                    <a:pos x="12" y="86"/>
                  </a:cxn>
                  <a:cxn ang="0">
                    <a:pos x="10" y="78"/>
                  </a:cxn>
                  <a:cxn ang="0">
                    <a:pos x="8" y="69"/>
                  </a:cxn>
                  <a:cxn ang="0">
                    <a:pos x="7" y="61"/>
                  </a:cxn>
                  <a:cxn ang="0">
                    <a:pos x="3" y="53"/>
                  </a:cxn>
                  <a:cxn ang="0">
                    <a:pos x="1" y="44"/>
                  </a:cxn>
                  <a:cxn ang="0">
                    <a:pos x="0" y="36"/>
                  </a:cxn>
                  <a:cxn ang="0">
                    <a:pos x="1" y="27"/>
                  </a:cxn>
                  <a:cxn ang="0">
                    <a:pos x="2" y="20"/>
                  </a:cxn>
                  <a:cxn ang="0">
                    <a:pos x="10" y="12"/>
                  </a:cxn>
                  <a:cxn ang="0">
                    <a:pos x="20" y="5"/>
                  </a:cxn>
                  <a:cxn ang="0">
                    <a:pos x="30" y="1"/>
                  </a:cxn>
                  <a:cxn ang="0">
                    <a:pos x="37" y="0"/>
                  </a:cxn>
                  <a:cxn ang="0">
                    <a:pos x="46" y="0"/>
                  </a:cxn>
                  <a:cxn ang="0">
                    <a:pos x="57" y="2"/>
                  </a:cxn>
                  <a:cxn ang="0">
                    <a:pos x="68" y="5"/>
                  </a:cxn>
                  <a:cxn ang="0">
                    <a:pos x="81" y="12"/>
                  </a:cxn>
                  <a:cxn ang="0">
                    <a:pos x="93" y="21"/>
                  </a:cxn>
                  <a:cxn ang="0">
                    <a:pos x="102" y="30"/>
                  </a:cxn>
                  <a:cxn ang="0">
                    <a:pos x="108" y="38"/>
                  </a:cxn>
                  <a:cxn ang="0">
                    <a:pos x="110" y="44"/>
                  </a:cxn>
                  <a:cxn ang="0">
                    <a:pos x="109" y="52"/>
                  </a:cxn>
                  <a:cxn ang="0">
                    <a:pos x="108" y="61"/>
                  </a:cxn>
                  <a:cxn ang="0">
                    <a:pos x="106" y="70"/>
                  </a:cxn>
                  <a:cxn ang="0">
                    <a:pos x="106" y="76"/>
                  </a:cxn>
                  <a:cxn ang="0">
                    <a:pos x="106" y="84"/>
                  </a:cxn>
                  <a:cxn ang="0">
                    <a:pos x="105" y="93"/>
                  </a:cxn>
                  <a:cxn ang="0">
                    <a:pos x="102" y="102"/>
                  </a:cxn>
                  <a:cxn ang="0">
                    <a:pos x="97" y="109"/>
                  </a:cxn>
                  <a:cxn ang="0">
                    <a:pos x="90" y="113"/>
                  </a:cxn>
                  <a:cxn ang="0">
                    <a:pos x="81" y="113"/>
                  </a:cxn>
                  <a:cxn ang="0">
                    <a:pos x="70" y="111"/>
                  </a:cxn>
                  <a:cxn ang="0">
                    <a:pos x="58" y="107"/>
                  </a:cxn>
                  <a:cxn ang="0">
                    <a:pos x="49" y="105"/>
                  </a:cxn>
                  <a:cxn ang="0">
                    <a:pos x="41" y="104"/>
                  </a:cxn>
                  <a:cxn ang="0">
                    <a:pos x="33" y="103"/>
                  </a:cxn>
                  <a:cxn ang="0">
                    <a:pos x="20" y="98"/>
                  </a:cxn>
                  <a:cxn ang="0">
                    <a:pos x="15" y="92"/>
                  </a:cxn>
                </a:cxnLst>
                <a:rect l="0" t="0" r="r" b="b"/>
                <a:pathLst>
                  <a:path w="110" h="113">
                    <a:moveTo>
                      <a:pt x="15" y="90"/>
                    </a:moveTo>
                    <a:lnTo>
                      <a:pt x="12" y="86"/>
                    </a:lnTo>
                    <a:lnTo>
                      <a:pt x="11" y="82"/>
                    </a:lnTo>
                    <a:lnTo>
                      <a:pt x="10" y="78"/>
                    </a:lnTo>
                    <a:lnTo>
                      <a:pt x="9" y="73"/>
                    </a:lnTo>
                    <a:lnTo>
                      <a:pt x="8" y="69"/>
                    </a:lnTo>
                    <a:lnTo>
                      <a:pt x="8" y="65"/>
                    </a:lnTo>
                    <a:lnTo>
                      <a:pt x="7" y="61"/>
                    </a:lnTo>
                    <a:lnTo>
                      <a:pt x="5" y="57"/>
                    </a:lnTo>
                    <a:lnTo>
                      <a:pt x="3" y="53"/>
                    </a:lnTo>
                    <a:lnTo>
                      <a:pt x="2" y="48"/>
                    </a:lnTo>
                    <a:lnTo>
                      <a:pt x="1" y="44"/>
                    </a:lnTo>
                    <a:lnTo>
                      <a:pt x="0" y="40"/>
                    </a:lnTo>
                    <a:lnTo>
                      <a:pt x="0" y="36"/>
                    </a:lnTo>
                    <a:lnTo>
                      <a:pt x="0" y="31"/>
                    </a:lnTo>
                    <a:lnTo>
                      <a:pt x="1" y="27"/>
                    </a:lnTo>
                    <a:lnTo>
                      <a:pt x="1" y="23"/>
                    </a:lnTo>
                    <a:lnTo>
                      <a:pt x="2" y="20"/>
                    </a:lnTo>
                    <a:lnTo>
                      <a:pt x="5" y="16"/>
                    </a:lnTo>
                    <a:lnTo>
                      <a:pt x="10" y="12"/>
                    </a:lnTo>
                    <a:lnTo>
                      <a:pt x="14" y="8"/>
                    </a:lnTo>
                    <a:lnTo>
                      <a:pt x="20" y="5"/>
                    </a:lnTo>
                    <a:lnTo>
                      <a:pt x="25" y="3"/>
                    </a:lnTo>
                    <a:lnTo>
                      <a:pt x="30" y="1"/>
                    </a:lnTo>
                    <a:lnTo>
                      <a:pt x="34" y="0"/>
                    </a:lnTo>
                    <a:lnTo>
                      <a:pt x="37" y="0"/>
                    </a:lnTo>
                    <a:lnTo>
                      <a:pt x="41" y="0"/>
                    </a:lnTo>
                    <a:lnTo>
                      <a:pt x="46" y="0"/>
                    </a:lnTo>
                    <a:lnTo>
                      <a:pt x="51" y="1"/>
                    </a:lnTo>
                    <a:lnTo>
                      <a:pt x="57" y="2"/>
                    </a:lnTo>
                    <a:lnTo>
                      <a:pt x="62" y="3"/>
                    </a:lnTo>
                    <a:lnTo>
                      <a:pt x="68" y="5"/>
                    </a:lnTo>
                    <a:lnTo>
                      <a:pt x="75" y="8"/>
                    </a:lnTo>
                    <a:lnTo>
                      <a:pt x="81" y="12"/>
                    </a:lnTo>
                    <a:lnTo>
                      <a:pt x="87" y="16"/>
                    </a:lnTo>
                    <a:lnTo>
                      <a:pt x="93" y="21"/>
                    </a:lnTo>
                    <a:lnTo>
                      <a:pt x="98" y="26"/>
                    </a:lnTo>
                    <a:lnTo>
                      <a:pt x="102" y="30"/>
                    </a:lnTo>
                    <a:lnTo>
                      <a:pt x="106" y="35"/>
                    </a:lnTo>
                    <a:lnTo>
                      <a:pt x="108" y="38"/>
                    </a:lnTo>
                    <a:lnTo>
                      <a:pt x="109" y="41"/>
                    </a:lnTo>
                    <a:lnTo>
                      <a:pt x="110" y="44"/>
                    </a:lnTo>
                    <a:lnTo>
                      <a:pt x="109" y="48"/>
                    </a:lnTo>
                    <a:lnTo>
                      <a:pt x="109" y="52"/>
                    </a:lnTo>
                    <a:lnTo>
                      <a:pt x="108" y="57"/>
                    </a:lnTo>
                    <a:lnTo>
                      <a:pt x="108" y="61"/>
                    </a:lnTo>
                    <a:lnTo>
                      <a:pt x="107" y="66"/>
                    </a:lnTo>
                    <a:lnTo>
                      <a:pt x="106" y="70"/>
                    </a:lnTo>
                    <a:lnTo>
                      <a:pt x="106" y="73"/>
                    </a:lnTo>
                    <a:lnTo>
                      <a:pt x="106" y="76"/>
                    </a:lnTo>
                    <a:lnTo>
                      <a:pt x="106" y="80"/>
                    </a:lnTo>
                    <a:lnTo>
                      <a:pt x="106" y="84"/>
                    </a:lnTo>
                    <a:lnTo>
                      <a:pt x="106" y="88"/>
                    </a:lnTo>
                    <a:lnTo>
                      <a:pt x="105" y="93"/>
                    </a:lnTo>
                    <a:lnTo>
                      <a:pt x="104" y="97"/>
                    </a:lnTo>
                    <a:lnTo>
                      <a:pt x="102" y="102"/>
                    </a:lnTo>
                    <a:lnTo>
                      <a:pt x="100" y="106"/>
                    </a:lnTo>
                    <a:lnTo>
                      <a:pt x="97" y="109"/>
                    </a:lnTo>
                    <a:lnTo>
                      <a:pt x="93" y="111"/>
                    </a:lnTo>
                    <a:lnTo>
                      <a:pt x="90" y="113"/>
                    </a:lnTo>
                    <a:lnTo>
                      <a:pt x="86" y="113"/>
                    </a:lnTo>
                    <a:lnTo>
                      <a:pt x="81" y="113"/>
                    </a:lnTo>
                    <a:lnTo>
                      <a:pt x="76" y="112"/>
                    </a:lnTo>
                    <a:lnTo>
                      <a:pt x="70" y="111"/>
                    </a:lnTo>
                    <a:lnTo>
                      <a:pt x="64" y="109"/>
                    </a:lnTo>
                    <a:lnTo>
                      <a:pt x="58" y="107"/>
                    </a:lnTo>
                    <a:lnTo>
                      <a:pt x="53" y="106"/>
                    </a:lnTo>
                    <a:lnTo>
                      <a:pt x="49" y="105"/>
                    </a:lnTo>
                    <a:lnTo>
                      <a:pt x="45" y="105"/>
                    </a:lnTo>
                    <a:lnTo>
                      <a:pt x="41" y="104"/>
                    </a:lnTo>
                    <a:lnTo>
                      <a:pt x="37" y="104"/>
                    </a:lnTo>
                    <a:lnTo>
                      <a:pt x="33" y="103"/>
                    </a:lnTo>
                    <a:lnTo>
                      <a:pt x="28" y="102"/>
                    </a:lnTo>
                    <a:lnTo>
                      <a:pt x="20" y="98"/>
                    </a:lnTo>
                    <a:lnTo>
                      <a:pt x="16" y="94"/>
                    </a:lnTo>
                    <a:lnTo>
                      <a:pt x="15" y="92"/>
                    </a:lnTo>
                    <a:lnTo>
                      <a:pt x="15" y="90"/>
                    </a:lnTo>
                  </a:path>
                </a:pathLst>
              </a:custGeom>
              <a:noFill/>
              <a:ln w="19050" cmpd="sng">
                <a:solidFill>
                  <a:schemeClr val="tx1"/>
                </a:solidFill>
                <a:prstDash val="solid"/>
                <a:round/>
                <a:headEnd/>
                <a:tailEnd/>
              </a:ln>
            </p:spPr>
            <p:txBody>
              <a:bodyPr/>
              <a:lstStyle/>
              <a:p>
                <a:endParaRPr lang="el-GR"/>
              </a:p>
            </p:txBody>
          </p:sp>
          <p:sp>
            <p:nvSpPr>
              <p:cNvPr id="101395" name="Freeform 19"/>
              <p:cNvSpPr>
                <a:spLocks/>
              </p:cNvSpPr>
              <p:nvPr/>
            </p:nvSpPr>
            <p:spPr bwMode="auto">
              <a:xfrm>
                <a:off x="1500" y="2486"/>
                <a:ext cx="207" cy="88"/>
              </a:xfrm>
              <a:custGeom>
                <a:avLst/>
                <a:gdLst/>
                <a:ahLst/>
                <a:cxnLst>
                  <a:cxn ang="0">
                    <a:pos x="0" y="14"/>
                  </a:cxn>
                  <a:cxn ang="0">
                    <a:pos x="1" y="11"/>
                  </a:cxn>
                  <a:cxn ang="0">
                    <a:pos x="3" y="8"/>
                  </a:cxn>
                  <a:cxn ang="0">
                    <a:pos x="6" y="5"/>
                  </a:cxn>
                  <a:cxn ang="0">
                    <a:pos x="9" y="2"/>
                  </a:cxn>
                  <a:cxn ang="0">
                    <a:pos x="14" y="0"/>
                  </a:cxn>
                  <a:cxn ang="0">
                    <a:pos x="19" y="0"/>
                  </a:cxn>
                  <a:cxn ang="0">
                    <a:pos x="26" y="2"/>
                  </a:cxn>
                  <a:cxn ang="0">
                    <a:pos x="33" y="7"/>
                  </a:cxn>
                </a:cxnLst>
                <a:rect l="0" t="0" r="r" b="b"/>
                <a:pathLst>
                  <a:path w="33" h="14">
                    <a:moveTo>
                      <a:pt x="0" y="14"/>
                    </a:moveTo>
                    <a:lnTo>
                      <a:pt x="1" y="11"/>
                    </a:lnTo>
                    <a:lnTo>
                      <a:pt x="3" y="8"/>
                    </a:lnTo>
                    <a:lnTo>
                      <a:pt x="6" y="5"/>
                    </a:lnTo>
                    <a:lnTo>
                      <a:pt x="9" y="2"/>
                    </a:lnTo>
                    <a:lnTo>
                      <a:pt x="14" y="0"/>
                    </a:lnTo>
                    <a:lnTo>
                      <a:pt x="19" y="0"/>
                    </a:lnTo>
                    <a:lnTo>
                      <a:pt x="26" y="2"/>
                    </a:lnTo>
                    <a:lnTo>
                      <a:pt x="33" y="7"/>
                    </a:lnTo>
                  </a:path>
                </a:pathLst>
              </a:custGeom>
              <a:noFill/>
              <a:ln w="19050" cmpd="sng">
                <a:solidFill>
                  <a:schemeClr val="tx1"/>
                </a:solidFill>
                <a:prstDash val="solid"/>
                <a:round/>
                <a:headEnd/>
                <a:tailEnd/>
              </a:ln>
            </p:spPr>
            <p:txBody>
              <a:bodyPr/>
              <a:lstStyle/>
              <a:p>
                <a:endParaRPr lang="el-GR"/>
              </a:p>
            </p:txBody>
          </p:sp>
          <p:sp>
            <p:nvSpPr>
              <p:cNvPr id="101396" name="Freeform 20"/>
              <p:cNvSpPr>
                <a:spLocks/>
              </p:cNvSpPr>
              <p:nvPr/>
            </p:nvSpPr>
            <p:spPr bwMode="auto">
              <a:xfrm>
                <a:off x="1374" y="2505"/>
                <a:ext cx="132" cy="44"/>
              </a:xfrm>
              <a:custGeom>
                <a:avLst/>
                <a:gdLst/>
                <a:ahLst/>
                <a:cxnLst>
                  <a:cxn ang="0">
                    <a:pos x="21" y="7"/>
                  </a:cxn>
                  <a:cxn ang="0">
                    <a:pos x="18" y="2"/>
                  </a:cxn>
                  <a:cxn ang="0">
                    <a:pos x="12" y="0"/>
                  </a:cxn>
                  <a:cxn ang="0">
                    <a:pos x="5" y="0"/>
                  </a:cxn>
                  <a:cxn ang="0">
                    <a:pos x="0" y="2"/>
                  </a:cxn>
                </a:cxnLst>
                <a:rect l="0" t="0" r="r" b="b"/>
                <a:pathLst>
                  <a:path w="21" h="7">
                    <a:moveTo>
                      <a:pt x="21" y="7"/>
                    </a:moveTo>
                    <a:lnTo>
                      <a:pt x="18" y="2"/>
                    </a:lnTo>
                    <a:lnTo>
                      <a:pt x="12" y="0"/>
                    </a:lnTo>
                    <a:lnTo>
                      <a:pt x="5" y="0"/>
                    </a:lnTo>
                    <a:lnTo>
                      <a:pt x="0" y="2"/>
                    </a:lnTo>
                  </a:path>
                </a:pathLst>
              </a:custGeom>
              <a:noFill/>
              <a:ln w="19050" cmpd="sng">
                <a:solidFill>
                  <a:schemeClr val="tx1"/>
                </a:solidFill>
                <a:prstDash val="solid"/>
                <a:round/>
                <a:headEnd/>
                <a:tailEnd/>
              </a:ln>
            </p:spPr>
            <p:txBody>
              <a:bodyPr/>
              <a:lstStyle/>
              <a:p>
                <a:endParaRPr lang="el-GR"/>
              </a:p>
            </p:txBody>
          </p:sp>
          <p:sp>
            <p:nvSpPr>
              <p:cNvPr id="101397" name="Freeform 21"/>
              <p:cNvSpPr>
                <a:spLocks/>
              </p:cNvSpPr>
              <p:nvPr/>
            </p:nvSpPr>
            <p:spPr bwMode="auto">
              <a:xfrm>
                <a:off x="1475" y="2147"/>
                <a:ext cx="94" cy="371"/>
              </a:xfrm>
              <a:custGeom>
                <a:avLst/>
                <a:gdLst/>
                <a:ahLst/>
                <a:cxnLst>
                  <a:cxn ang="0">
                    <a:pos x="9" y="59"/>
                  </a:cxn>
                  <a:cxn ang="0">
                    <a:pos x="8" y="56"/>
                  </a:cxn>
                  <a:cxn ang="0">
                    <a:pos x="6" y="54"/>
                  </a:cxn>
                  <a:cxn ang="0">
                    <a:pos x="4" y="51"/>
                  </a:cxn>
                  <a:cxn ang="0">
                    <a:pos x="3" y="47"/>
                  </a:cxn>
                  <a:cxn ang="0">
                    <a:pos x="1" y="43"/>
                  </a:cxn>
                  <a:cxn ang="0">
                    <a:pos x="0" y="38"/>
                  </a:cxn>
                  <a:cxn ang="0">
                    <a:pos x="0" y="33"/>
                  </a:cxn>
                  <a:cxn ang="0">
                    <a:pos x="0" y="27"/>
                  </a:cxn>
                  <a:cxn ang="0">
                    <a:pos x="0" y="16"/>
                  </a:cxn>
                  <a:cxn ang="0">
                    <a:pos x="3" y="8"/>
                  </a:cxn>
                  <a:cxn ang="0">
                    <a:pos x="7" y="2"/>
                  </a:cxn>
                  <a:cxn ang="0">
                    <a:pos x="15" y="0"/>
                  </a:cxn>
                </a:cxnLst>
                <a:rect l="0" t="0" r="r" b="b"/>
                <a:pathLst>
                  <a:path w="15" h="59">
                    <a:moveTo>
                      <a:pt x="9" y="59"/>
                    </a:moveTo>
                    <a:lnTo>
                      <a:pt x="8" y="56"/>
                    </a:lnTo>
                    <a:lnTo>
                      <a:pt x="6" y="54"/>
                    </a:lnTo>
                    <a:lnTo>
                      <a:pt x="4" y="51"/>
                    </a:lnTo>
                    <a:lnTo>
                      <a:pt x="3" y="47"/>
                    </a:lnTo>
                    <a:lnTo>
                      <a:pt x="1" y="43"/>
                    </a:lnTo>
                    <a:lnTo>
                      <a:pt x="0" y="38"/>
                    </a:lnTo>
                    <a:lnTo>
                      <a:pt x="0" y="33"/>
                    </a:lnTo>
                    <a:lnTo>
                      <a:pt x="0" y="27"/>
                    </a:lnTo>
                    <a:lnTo>
                      <a:pt x="0" y="16"/>
                    </a:lnTo>
                    <a:lnTo>
                      <a:pt x="3" y="8"/>
                    </a:lnTo>
                    <a:lnTo>
                      <a:pt x="7" y="2"/>
                    </a:lnTo>
                    <a:lnTo>
                      <a:pt x="15" y="0"/>
                    </a:lnTo>
                  </a:path>
                </a:pathLst>
              </a:custGeom>
              <a:noFill/>
              <a:ln w="19050" cmpd="sng">
                <a:solidFill>
                  <a:schemeClr val="tx1"/>
                </a:solidFill>
                <a:prstDash val="solid"/>
                <a:round/>
                <a:headEnd/>
                <a:tailEnd/>
              </a:ln>
            </p:spPr>
            <p:txBody>
              <a:bodyPr/>
              <a:lstStyle/>
              <a:p>
                <a:endParaRPr lang="el-GR"/>
              </a:p>
            </p:txBody>
          </p:sp>
          <p:sp>
            <p:nvSpPr>
              <p:cNvPr id="101398" name="Freeform 22"/>
              <p:cNvSpPr>
                <a:spLocks/>
              </p:cNvSpPr>
              <p:nvPr/>
            </p:nvSpPr>
            <p:spPr bwMode="auto">
              <a:xfrm>
                <a:off x="1462" y="2084"/>
                <a:ext cx="57" cy="82"/>
              </a:xfrm>
              <a:custGeom>
                <a:avLst/>
                <a:gdLst/>
                <a:ahLst/>
                <a:cxnLst>
                  <a:cxn ang="0">
                    <a:pos x="0" y="0"/>
                  </a:cxn>
                  <a:cxn ang="0">
                    <a:pos x="3" y="2"/>
                  </a:cxn>
                  <a:cxn ang="0">
                    <a:pos x="6" y="5"/>
                  </a:cxn>
                  <a:cxn ang="0">
                    <a:pos x="8" y="9"/>
                  </a:cxn>
                  <a:cxn ang="0">
                    <a:pos x="9" y="13"/>
                  </a:cxn>
                </a:cxnLst>
                <a:rect l="0" t="0" r="r" b="b"/>
                <a:pathLst>
                  <a:path w="9" h="13">
                    <a:moveTo>
                      <a:pt x="0" y="0"/>
                    </a:moveTo>
                    <a:lnTo>
                      <a:pt x="3" y="2"/>
                    </a:lnTo>
                    <a:lnTo>
                      <a:pt x="6" y="5"/>
                    </a:lnTo>
                    <a:lnTo>
                      <a:pt x="8" y="9"/>
                    </a:lnTo>
                    <a:lnTo>
                      <a:pt x="9" y="13"/>
                    </a:lnTo>
                  </a:path>
                </a:pathLst>
              </a:custGeom>
              <a:noFill/>
              <a:ln w="19050" cmpd="sng">
                <a:solidFill>
                  <a:schemeClr val="tx1"/>
                </a:solidFill>
                <a:prstDash val="solid"/>
                <a:round/>
                <a:headEnd/>
                <a:tailEnd/>
              </a:ln>
            </p:spPr>
            <p:txBody>
              <a:bodyPr/>
              <a:lstStyle/>
              <a:p>
                <a:endParaRPr lang="el-GR"/>
              </a:p>
            </p:txBody>
          </p:sp>
          <p:sp>
            <p:nvSpPr>
              <p:cNvPr id="101399" name="Freeform 23"/>
              <p:cNvSpPr>
                <a:spLocks/>
              </p:cNvSpPr>
              <p:nvPr/>
            </p:nvSpPr>
            <p:spPr bwMode="auto">
              <a:xfrm>
                <a:off x="1519" y="2072"/>
                <a:ext cx="25" cy="94"/>
              </a:xfrm>
              <a:custGeom>
                <a:avLst/>
                <a:gdLst/>
                <a:ahLst/>
                <a:cxnLst>
                  <a:cxn ang="0">
                    <a:pos x="4" y="0"/>
                  </a:cxn>
                  <a:cxn ang="0">
                    <a:pos x="3" y="3"/>
                  </a:cxn>
                  <a:cxn ang="0">
                    <a:pos x="2" y="8"/>
                  </a:cxn>
                  <a:cxn ang="0">
                    <a:pos x="1" y="12"/>
                  </a:cxn>
                  <a:cxn ang="0">
                    <a:pos x="0" y="15"/>
                  </a:cxn>
                </a:cxnLst>
                <a:rect l="0" t="0" r="r" b="b"/>
                <a:pathLst>
                  <a:path w="4" h="15">
                    <a:moveTo>
                      <a:pt x="4" y="0"/>
                    </a:moveTo>
                    <a:lnTo>
                      <a:pt x="3" y="3"/>
                    </a:lnTo>
                    <a:lnTo>
                      <a:pt x="2" y="8"/>
                    </a:lnTo>
                    <a:lnTo>
                      <a:pt x="1" y="12"/>
                    </a:lnTo>
                    <a:lnTo>
                      <a:pt x="0" y="15"/>
                    </a:lnTo>
                  </a:path>
                </a:pathLst>
              </a:custGeom>
              <a:noFill/>
              <a:ln w="19050" cmpd="sng">
                <a:solidFill>
                  <a:schemeClr val="tx1"/>
                </a:solidFill>
                <a:prstDash val="solid"/>
                <a:round/>
                <a:headEnd/>
                <a:tailEnd/>
              </a:ln>
            </p:spPr>
            <p:txBody>
              <a:bodyPr/>
              <a:lstStyle/>
              <a:p>
                <a:endParaRPr lang="el-GR"/>
              </a:p>
            </p:txBody>
          </p:sp>
          <p:sp>
            <p:nvSpPr>
              <p:cNvPr id="101400" name="Freeform 24"/>
              <p:cNvSpPr>
                <a:spLocks/>
              </p:cNvSpPr>
              <p:nvPr/>
            </p:nvSpPr>
            <p:spPr bwMode="auto">
              <a:xfrm>
                <a:off x="1324" y="2260"/>
                <a:ext cx="145" cy="44"/>
              </a:xfrm>
              <a:custGeom>
                <a:avLst/>
                <a:gdLst/>
                <a:ahLst/>
                <a:cxnLst>
                  <a:cxn ang="0">
                    <a:pos x="0" y="2"/>
                  </a:cxn>
                  <a:cxn ang="0">
                    <a:pos x="5" y="0"/>
                  </a:cxn>
                  <a:cxn ang="0">
                    <a:pos x="12" y="0"/>
                  </a:cxn>
                  <a:cxn ang="0">
                    <a:pos x="18" y="3"/>
                  </a:cxn>
                  <a:cxn ang="0">
                    <a:pos x="23" y="7"/>
                  </a:cxn>
                </a:cxnLst>
                <a:rect l="0" t="0" r="r" b="b"/>
                <a:pathLst>
                  <a:path w="23" h="7">
                    <a:moveTo>
                      <a:pt x="0" y="2"/>
                    </a:moveTo>
                    <a:lnTo>
                      <a:pt x="5" y="0"/>
                    </a:lnTo>
                    <a:lnTo>
                      <a:pt x="12" y="0"/>
                    </a:lnTo>
                    <a:lnTo>
                      <a:pt x="18" y="3"/>
                    </a:lnTo>
                    <a:lnTo>
                      <a:pt x="23" y="7"/>
                    </a:lnTo>
                  </a:path>
                </a:pathLst>
              </a:custGeom>
              <a:noFill/>
              <a:ln w="19050" cmpd="sng">
                <a:solidFill>
                  <a:schemeClr val="tx1"/>
                </a:solidFill>
                <a:prstDash val="solid"/>
                <a:round/>
                <a:headEnd/>
                <a:tailEnd/>
              </a:ln>
            </p:spPr>
            <p:txBody>
              <a:bodyPr/>
              <a:lstStyle/>
              <a:p>
                <a:endParaRPr lang="el-GR"/>
              </a:p>
            </p:txBody>
          </p:sp>
        </p:grpSp>
        <p:grpSp>
          <p:nvGrpSpPr>
            <p:cNvPr id="5" name="Group 25"/>
            <p:cNvGrpSpPr>
              <a:grpSpLocks/>
            </p:cNvGrpSpPr>
            <p:nvPr/>
          </p:nvGrpSpPr>
          <p:grpSpPr bwMode="auto">
            <a:xfrm>
              <a:off x="3345220" y="2918503"/>
              <a:ext cx="422275" cy="373063"/>
              <a:chOff x="1318" y="1468"/>
              <a:chExt cx="622" cy="572"/>
            </a:xfrm>
          </p:grpSpPr>
          <p:sp>
            <p:nvSpPr>
              <p:cNvPr id="101402" name="Freeform 26"/>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close/>
                  </a:path>
                </a:pathLst>
              </a:custGeom>
              <a:noFill/>
              <a:ln w="19050" cmpd="sng">
                <a:solidFill>
                  <a:schemeClr val="tx1"/>
                </a:solidFill>
                <a:round/>
                <a:headEnd/>
                <a:tailEnd/>
              </a:ln>
            </p:spPr>
            <p:txBody>
              <a:bodyPr/>
              <a:lstStyle/>
              <a:p>
                <a:endParaRPr lang="el-GR"/>
              </a:p>
            </p:txBody>
          </p:sp>
          <p:sp>
            <p:nvSpPr>
              <p:cNvPr id="101403" name="Freeform 27"/>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path>
                </a:pathLst>
              </a:custGeom>
              <a:noFill/>
              <a:ln w="19050" cmpd="sng">
                <a:solidFill>
                  <a:schemeClr val="tx1"/>
                </a:solidFill>
                <a:prstDash val="solid"/>
                <a:round/>
                <a:headEnd/>
                <a:tailEnd/>
              </a:ln>
            </p:spPr>
            <p:txBody>
              <a:bodyPr/>
              <a:lstStyle/>
              <a:p>
                <a:endParaRPr lang="el-GR"/>
              </a:p>
            </p:txBody>
          </p:sp>
          <p:sp>
            <p:nvSpPr>
              <p:cNvPr id="101404" name="Freeform 28"/>
              <p:cNvSpPr>
                <a:spLocks/>
              </p:cNvSpPr>
              <p:nvPr/>
            </p:nvSpPr>
            <p:spPr bwMode="auto">
              <a:xfrm>
                <a:off x="1425" y="1594"/>
                <a:ext cx="232" cy="302"/>
              </a:xfrm>
              <a:custGeom>
                <a:avLst/>
                <a:gdLst/>
                <a:ahLst/>
                <a:cxnLst>
                  <a:cxn ang="0">
                    <a:pos x="37" y="0"/>
                  </a:cxn>
                  <a:cxn ang="0">
                    <a:pos x="37" y="6"/>
                  </a:cxn>
                  <a:cxn ang="0">
                    <a:pos x="36" y="12"/>
                  </a:cxn>
                  <a:cxn ang="0">
                    <a:pos x="35" y="18"/>
                  </a:cxn>
                  <a:cxn ang="0">
                    <a:pos x="33" y="22"/>
                  </a:cxn>
                  <a:cxn ang="0">
                    <a:pos x="31" y="26"/>
                  </a:cxn>
                  <a:cxn ang="0">
                    <a:pos x="27" y="32"/>
                  </a:cxn>
                  <a:cxn ang="0">
                    <a:pos x="23" y="38"/>
                  </a:cxn>
                  <a:cxn ang="0">
                    <a:pos x="16" y="43"/>
                  </a:cxn>
                  <a:cxn ang="0">
                    <a:pos x="11" y="46"/>
                  </a:cxn>
                  <a:cxn ang="0">
                    <a:pos x="8" y="48"/>
                  </a:cxn>
                  <a:cxn ang="0">
                    <a:pos x="5" y="48"/>
                  </a:cxn>
                  <a:cxn ang="0">
                    <a:pos x="0" y="47"/>
                  </a:cxn>
                </a:cxnLst>
                <a:rect l="0" t="0" r="r" b="b"/>
                <a:pathLst>
                  <a:path w="37" h="48">
                    <a:moveTo>
                      <a:pt x="37" y="0"/>
                    </a:moveTo>
                    <a:lnTo>
                      <a:pt x="37" y="6"/>
                    </a:lnTo>
                    <a:lnTo>
                      <a:pt x="36" y="12"/>
                    </a:lnTo>
                    <a:lnTo>
                      <a:pt x="35" y="18"/>
                    </a:lnTo>
                    <a:lnTo>
                      <a:pt x="33" y="22"/>
                    </a:lnTo>
                    <a:lnTo>
                      <a:pt x="31" y="26"/>
                    </a:lnTo>
                    <a:lnTo>
                      <a:pt x="27" y="32"/>
                    </a:lnTo>
                    <a:lnTo>
                      <a:pt x="23" y="38"/>
                    </a:lnTo>
                    <a:lnTo>
                      <a:pt x="16" y="43"/>
                    </a:lnTo>
                    <a:lnTo>
                      <a:pt x="11" y="46"/>
                    </a:lnTo>
                    <a:lnTo>
                      <a:pt x="8" y="48"/>
                    </a:lnTo>
                    <a:lnTo>
                      <a:pt x="5" y="48"/>
                    </a:lnTo>
                    <a:lnTo>
                      <a:pt x="0" y="47"/>
                    </a:lnTo>
                  </a:path>
                </a:pathLst>
              </a:custGeom>
              <a:noFill/>
              <a:ln w="19050" cmpd="sng">
                <a:solidFill>
                  <a:schemeClr val="tx1"/>
                </a:solidFill>
                <a:prstDash val="solid"/>
                <a:round/>
                <a:headEnd/>
                <a:tailEnd/>
              </a:ln>
            </p:spPr>
            <p:txBody>
              <a:bodyPr/>
              <a:lstStyle/>
              <a:p>
                <a:endParaRPr lang="el-GR"/>
              </a:p>
            </p:txBody>
          </p:sp>
          <p:sp>
            <p:nvSpPr>
              <p:cNvPr id="101405" name="Freeform 29"/>
              <p:cNvSpPr>
                <a:spLocks/>
              </p:cNvSpPr>
              <p:nvPr/>
            </p:nvSpPr>
            <p:spPr bwMode="auto">
              <a:xfrm>
                <a:off x="1569" y="1575"/>
                <a:ext cx="82" cy="126"/>
              </a:xfrm>
              <a:custGeom>
                <a:avLst/>
                <a:gdLst/>
                <a:ahLst/>
                <a:cxnLst>
                  <a:cxn ang="0">
                    <a:pos x="0" y="0"/>
                  </a:cxn>
                  <a:cxn ang="0">
                    <a:pos x="2" y="4"/>
                  </a:cxn>
                  <a:cxn ang="0">
                    <a:pos x="3" y="7"/>
                  </a:cxn>
                  <a:cxn ang="0">
                    <a:pos x="5" y="9"/>
                  </a:cxn>
                  <a:cxn ang="0">
                    <a:pos x="7" y="12"/>
                  </a:cxn>
                  <a:cxn ang="0">
                    <a:pos x="9" y="14"/>
                  </a:cxn>
                  <a:cxn ang="0">
                    <a:pos x="11" y="16"/>
                  </a:cxn>
                  <a:cxn ang="0">
                    <a:pos x="13" y="18"/>
                  </a:cxn>
                  <a:cxn ang="0">
                    <a:pos x="13" y="20"/>
                  </a:cxn>
                </a:cxnLst>
                <a:rect l="0" t="0" r="r" b="b"/>
                <a:pathLst>
                  <a:path w="13" h="20">
                    <a:moveTo>
                      <a:pt x="0" y="0"/>
                    </a:moveTo>
                    <a:lnTo>
                      <a:pt x="2" y="4"/>
                    </a:lnTo>
                    <a:lnTo>
                      <a:pt x="3" y="7"/>
                    </a:lnTo>
                    <a:lnTo>
                      <a:pt x="5" y="9"/>
                    </a:lnTo>
                    <a:lnTo>
                      <a:pt x="7" y="12"/>
                    </a:lnTo>
                    <a:lnTo>
                      <a:pt x="9" y="14"/>
                    </a:lnTo>
                    <a:lnTo>
                      <a:pt x="11" y="16"/>
                    </a:lnTo>
                    <a:lnTo>
                      <a:pt x="13" y="18"/>
                    </a:lnTo>
                    <a:lnTo>
                      <a:pt x="13" y="20"/>
                    </a:lnTo>
                  </a:path>
                </a:pathLst>
              </a:custGeom>
              <a:noFill/>
              <a:ln w="19050" cmpd="sng">
                <a:solidFill>
                  <a:schemeClr val="tx1"/>
                </a:solidFill>
                <a:prstDash val="solid"/>
                <a:round/>
                <a:headEnd/>
                <a:tailEnd/>
              </a:ln>
            </p:spPr>
            <p:txBody>
              <a:bodyPr/>
              <a:lstStyle/>
              <a:p>
                <a:endParaRPr lang="el-GR"/>
              </a:p>
            </p:txBody>
          </p:sp>
          <p:sp>
            <p:nvSpPr>
              <p:cNvPr id="101406" name="Freeform 30"/>
              <p:cNvSpPr>
                <a:spLocks/>
              </p:cNvSpPr>
              <p:nvPr/>
            </p:nvSpPr>
            <p:spPr bwMode="auto">
              <a:xfrm>
                <a:off x="1613" y="1682"/>
                <a:ext cx="101" cy="176"/>
              </a:xfrm>
              <a:custGeom>
                <a:avLst/>
                <a:gdLst/>
                <a:ahLst/>
                <a:cxnLst>
                  <a:cxn ang="0">
                    <a:pos x="16" y="0"/>
                  </a:cxn>
                  <a:cxn ang="0">
                    <a:pos x="10" y="2"/>
                  </a:cxn>
                  <a:cxn ang="0">
                    <a:pos x="3" y="6"/>
                  </a:cxn>
                  <a:cxn ang="0">
                    <a:pos x="0" y="15"/>
                  </a:cxn>
                  <a:cxn ang="0">
                    <a:pos x="6" y="28"/>
                  </a:cxn>
                </a:cxnLst>
                <a:rect l="0" t="0" r="r" b="b"/>
                <a:pathLst>
                  <a:path w="16" h="28">
                    <a:moveTo>
                      <a:pt x="16" y="0"/>
                    </a:moveTo>
                    <a:lnTo>
                      <a:pt x="10" y="2"/>
                    </a:lnTo>
                    <a:lnTo>
                      <a:pt x="3" y="6"/>
                    </a:lnTo>
                    <a:lnTo>
                      <a:pt x="0" y="15"/>
                    </a:lnTo>
                    <a:lnTo>
                      <a:pt x="6" y="28"/>
                    </a:lnTo>
                  </a:path>
                </a:pathLst>
              </a:custGeom>
              <a:noFill/>
              <a:ln w="19050" cmpd="sng">
                <a:solidFill>
                  <a:schemeClr val="tx1"/>
                </a:solidFill>
                <a:prstDash val="solid"/>
                <a:round/>
                <a:headEnd/>
                <a:tailEnd/>
              </a:ln>
            </p:spPr>
            <p:txBody>
              <a:bodyPr/>
              <a:lstStyle/>
              <a:p>
                <a:endParaRPr lang="el-GR"/>
              </a:p>
            </p:txBody>
          </p:sp>
          <p:sp>
            <p:nvSpPr>
              <p:cNvPr id="101407" name="Freeform 31"/>
              <p:cNvSpPr>
                <a:spLocks/>
              </p:cNvSpPr>
              <p:nvPr/>
            </p:nvSpPr>
            <p:spPr bwMode="auto">
              <a:xfrm>
                <a:off x="1456" y="1808"/>
                <a:ext cx="157" cy="132"/>
              </a:xfrm>
              <a:custGeom>
                <a:avLst/>
                <a:gdLst/>
                <a:ahLst/>
                <a:cxnLst>
                  <a:cxn ang="0">
                    <a:pos x="0" y="0"/>
                  </a:cxn>
                  <a:cxn ang="0">
                    <a:pos x="3" y="3"/>
                  </a:cxn>
                  <a:cxn ang="0">
                    <a:pos x="7" y="5"/>
                  </a:cxn>
                  <a:cxn ang="0">
                    <a:pos x="10" y="6"/>
                  </a:cxn>
                  <a:cxn ang="0">
                    <a:pos x="13" y="7"/>
                  </a:cxn>
                  <a:cxn ang="0">
                    <a:pos x="15" y="7"/>
                  </a:cxn>
                  <a:cxn ang="0">
                    <a:pos x="15" y="9"/>
                  </a:cxn>
                  <a:cxn ang="0">
                    <a:pos x="15" y="12"/>
                  </a:cxn>
                  <a:cxn ang="0">
                    <a:pos x="16" y="15"/>
                  </a:cxn>
                  <a:cxn ang="0">
                    <a:pos x="17" y="18"/>
                  </a:cxn>
                  <a:cxn ang="0">
                    <a:pos x="19" y="20"/>
                  </a:cxn>
                  <a:cxn ang="0">
                    <a:pos x="22" y="21"/>
                  </a:cxn>
                  <a:cxn ang="0">
                    <a:pos x="25" y="21"/>
                  </a:cxn>
                </a:cxnLst>
                <a:rect l="0" t="0" r="r" b="b"/>
                <a:pathLst>
                  <a:path w="25" h="21">
                    <a:moveTo>
                      <a:pt x="0" y="0"/>
                    </a:moveTo>
                    <a:lnTo>
                      <a:pt x="3" y="3"/>
                    </a:lnTo>
                    <a:lnTo>
                      <a:pt x="7" y="5"/>
                    </a:lnTo>
                    <a:lnTo>
                      <a:pt x="10" y="6"/>
                    </a:lnTo>
                    <a:lnTo>
                      <a:pt x="13" y="7"/>
                    </a:lnTo>
                    <a:lnTo>
                      <a:pt x="15" y="7"/>
                    </a:lnTo>
                    <a:lnTo>
                      <a:pt x="15" y="9"/>
                    </a:lnTo>
                    <a:lnTo>
                      <a:pt x="15" y="12"/>
                    </a:lnTo>
                    <a:lnTo>
                      <a:pt x="16" y="15"/>
                    </a:lnTo>
                    <a:lnTo>
                      <a:pt x="17" y="18"/>
                    </a:lnTo>
                    <a:lnTo>
                      <a:pt x="19" y="20"/>
                    </a:lnTo>
                    <a:lnTo>
                      <a:pt x="22" y="21"/>
                    </a:lnTo>
                    <a:lnTo>
                      <a:pt x="25" y="21"/>
                    </a:lnTo>
                  </a:path>
                </a:pathLst>
              </a:custGeom>
              <a:noFill/>
              <a:ln w="19050" cmpd="sng">
                <a:solidFill>
                  <a:schemeClr val="tx1"/>
                </a:solidFill>
                <a:prstDash val="solid"/>
                <a:round/>
                <a:headEnd/>
                <a:tailEnd/>
              </a:ln>
            </p:spPr>
            <p:txBody>
              <a:bodyPr/>
              <a:lstStyle/>
              <a:p>
                <a:endParaRPr lang="el-GR"/>
              </a:p>
            </p:txBody>
          </p:sp>
        </p:grpSp>
        <p:grpSp>
          <p:nvGrpSpPr>
            <p:cNvPr id="6" name="Group 32"/>
            <p:cNvGrpSpPr>
              <a:grpSpLocks/>
            </p:cNvGrpSpPr>
            <p:nvPr/>
          </p:nvGrpSpPr>
          <p:grpSpPr bwMode="auto">
            <a:xfrm flipH="1">
              <a:off x="5451832" y="2575603"/>
              <a:ext cx="420688" cy="373063"/>
              <a:chOff x="1318" y="1468"/>
              <a:chExt cx="622" cy="572"/>
            </a:xfrm>
          </p:grpSpPr>
          <p:sp>
            <p:nvSpPr>
              <p:cNvPr id="101409" name="Freeform 33"/>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close/>
                  </a:path>
                </a:pathLst>
              </a:custGeom>
              <a:noFill/>
              <a:ln w="19050" cmpd="sng">
                <a:solidFill>
                  <a:schemeClr val="tx1"/>
                </a:solidFill>
                <a:round/>
                <a:headEnd/>
                <a:tailEnd/>
              </a:ln>
            </p:spPr>
            <p:txBody>
              <a:bodyPr/>
              <a:lstStyle/>
              <a:p>
                <a:endParaRPr lang="el-GR"/>
              </a:p>
            </p:txBody>
          </p:sp>
          <p:sp>
            <p:nvSpPr>
              <p:cNvPr id="101410" name="Freeform 34"/>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path>
                </a:pathLst>
              </a:custGeom>
              <a:noFill/>
              <a:ln w="19050" cmpd="sng">
                <a:solidFill>
                  <a:schemeClr val="tx1"/>
                </a:solidFill>
                <a:prstDash val="solid"/>
                <a:round/>
                <a:headEnd/>
                <a:tailEnd/>
              </a:ln>
            </p:spPr>
            <p:txBody>
              <a:bodyPr/>
              <a:lstStyle/>
              <a:p>
                <a:endParaRPr lang="el-GR"/>
              </a:p>
            </p:txBody>
          </p:sp>
          <p:sp>
            <p:nvSpPr>
              <p:cNvPr id="101411" name="Freeform 35"/>
              <p:cNvSpPr>
                <a:spLocks/>
              </p:cNvSpPr>
              <p:nvPr/>
            </p:nvSpPr>
            <p:spPr bwMode="auto">
              <a:xfrm>
                <a:off x="1425" y="1594"/>
                <a:ext cx="232" cy="302"/>
              </a:xfrm>
              <a:custGeom>
                <a:avLst/>
                <a:gdLst/>
                <a:ahLst/>
                <a:cxnLst>
                  <a:cxn ang="0">
                    <a:pos x="37" y="0"/>
                  </a:cxn>
                  <a:cxn ang="0">
                    <a:pos x="37" y="6"/>
                  </a:cxn>
                  <a:cxn ang="0">
                    <a:pos x="36" y="12"/>
                  </a:cxn>
                  <a:cxn ang="0">
                    <a:pos x="35" y="18"/>
                  </a:cxn>
                  <a:cxn ang="0">
                    <a:pos x="33" y="22"/>
                  </a:cxn>
                  <a:cxn ang="0">
                    <a:pos x="31" y="26"/>
                  </a:cxn>
                  <a:cxn ang="0">
                    <a:pos x="27" y="32"/>
                  </a:cxn>
                  <a:cxn ang="0">
                    <a:pos x="23" y="38"/>
                  </a:cxn>
                  <a:cxn ang="0">
                    <a:pos x="16" y="43"/>
                  </a:cxn>
                  <a:cxn ang="0">
                    <a:pos x="11" y="46"/>
                  </a:cxn>
                  <a:cxn ang="0">
                    <a:pos x="8" y="48"/>
                  </a:cxn>
                  <a:cxn ang="0">
                    <a:pos x="5" y="48"/>
                  </a:cxn>
                  <a:cxn ang="0">
                    <a:pos x="0" y="47"/>
                  </a:cxn>
                </a:cxnLst>
                <a:rect l="0" t="0" r="r" b="b"/>
                <a:pathLst>
                  <a:path w="37" h="48">
                    <a:moveTo>
                      <a:pt x="37" y="0"/>
                    </a:moveTo>
                    <a:lnTo>
                      <a:pt x="37" y="6"/>
                    </a:lnTo>
                    <a:lnTo>
                      <a:pt x="36" y="12"/>
                    </a:lnTo>
                    <a:lnTo>
                      <a:pt x="35" y="18"/>
                    </a:lnTo>
                    <a:lnTo>
                      <a:pt x="33" y="22"/>
                    </a:lnTo>
                    <a:lnTo>
                      <a:pt x="31" y="26"/>
                    </a:lnTo>
                    <a:lnTo>
                      <a:pt x="27" y="32"/>
                    </a:lnTo>
                    <a:lnTo>
                      <a:pt x="23" y="38"/>
                    </a:lnTo>
                    <a:lnTo>
                      <a:pt x="16" y="43"/>
                    </a:lnTo>
                    <a:lnTo>
                      <a:pt x="11" y="46"/>
                    </a:lnTo>
                    <a:lnTo>
                      <a:pt x="8" y="48"/>
                    </a:lnTo>
                    <a:lnTo>
                      <a:pt x="5" y="48"/>
                    </a:lnTo>
                    <a:lnTo>
                      <a:pt x="0" y="47"/>
                    </a:lnTo>
                  </a:path>
                </a:pathLst>
              </a:custGeom>
              <a:noFill/>
              <a:ln w="19050" cmpd="sng">
                <a:solidFill>
                  <a:schemeClr val="tx1"/>
                </a:solidFill>
                <a:prstDash val="solid"/>
                <a:round/>
                <a:headEnd/>
                <a:tailEnd/>
              </a:ln>
            </p:spPr>
            <p:txBody>
              <a:bodyPr/>
              <a:lstStyle/>
              <a:p>
                <a:endParaRPr lang="el-GR"/>
              </a:p>
            </p:txBody>
          </p:sp>
          <p:sp>
            <p:nvSpPr>
              <p:cNvPr id="101412" name="Freeform 36"/>
              <p:cNvSpPr>
                <a:spLocks/>
              </p:cNvSpPr>
              <p:nvPr/>
            </p:nvSpPr>
            <p:spPr bwMode="auto">
              <a:xfrm>
                <a:off x="1569" y="1575"/>
                <a:ext cx="82" cy="126"/>
              </a:xfrm>
              <a:custGeom>
                <a:avLst/>
                <a:gdLst/>
                <a:ahLst/>
                <a:cxnLst>
                  <a:cxn ang="0">
                    <a:pos x="0" y="0"/>
                  </a:cxn>
                  <a:cxn ang="0">
                    <a:pos x="2" y="4"/>
                  </a:cxn>
                  <a:cxn ang="0">
                    <a:pos x="3" y="7"/>
                  </a:cxn>
                  <a:cxn ang="0">
                    <a:pos x="5" y="9"/>
                  </a:cxn>
                  <a:cxn ang="0">
                    <a:pos x="7" y="12"/>
                  </a:cxn>
                  <a:cxn ang="0">
                    <a:pos x="9" y="14"/>
                  </a:cxn>
                  <a:cxn ang="0">
                    <a:pos x="11" y="16"/>
                  </a:cxn>
                  <a:cxn ang="0">
                    <a:pos x="13" y="18"/>
                  </a:cxn>
                  <a:cxn ang="0">
                    <a:pos x="13" y="20"/>
                  </a:cxn>
                </a:cxnLst>
                <a:rect l="0" t="0" r="r" b="b"/>
                <a:pathLst>
                  <a:path w="13" h="20">
                    <a:moveTo>
                      <a:pt x="0" y="0"/>
                    </a:moveTo>
                    <a:lnTo>
                      <a:pt x="2" y="4"/>
                    </a:lnTo>
                    <a:lnTo>
                      <a:pt x="3" y="7"/>
                    </a:lnTo>
                    <a:lnTo>
                      <a:pt x="5" y="9"/>
                    </a:lnTo>
                    <a:lnTo>
                      <a:pt x="7" y="12"/>
                    </a:lnTo>
                    <a:lnTo>
                      <a:pt x="9" y="14"/>
                    </a:lnTo>
                    <a:lnTo>
                      <a:pt x="11" y="16"/>
                    </a:lnTo>
                    <a:lnTo>
                      <a:pt x="13" y="18"/>
                    </a:lnTo>
                    <a:lnTo>
                      <a:pt x="13" y="20"/>
                    </a:lnTo>
                  </a:path>
                </a:pathLst>
              </a:custGeom>
              <a:noFill/>
              <a:ln w="19050" cmpd="sng">
                <a:solidFill>
                  <a:schemeClr val="tx1"/>
                </a:solidFill>
                <a:prstDash val="solid"/>
                <a:round/>
                <a:headEnd/>
                <a:tailEnd/>
              </a:ln>
            </p:spPr>
            <p:txBody>
              <a:bodyPr/>
              <a:lstStyle/>
              <a:p>
                <a:endParaRPr lang="el-GR"/>
              </a:p>
            </p:txBody>
          </p:sp>
          <p:sp>
            <p:nvSpPr>
              <p:cNvPr id="101413" name="Freeform 37"/>
              <p:cNvSpPr>
                <a:spLocks/>
              </p:cNvSpPr>
              <p:nvPr/>
            </p:nvSpPr>
            <p:spPr bwMode="auto">
              <a:xfrm>
                <a:off x="1613" y="1682"/>
                <a:ext cx="101" cy="176"/>
              </a:xfrm>
              <a:custGeom>
                <a:avLst/>
                <a:gdLst/>
                <a:ahLst/>
                <a:cxnLst>
                  <a:cxn ang="0">
                    <a:pos x="16" y="0"/>
                  </a:cxn>
                  <a:cxn ang="0">
                    <a:pos x="10" y="2"/>
                  </a:cxn>
                  <a:cxn ang="0">
                    <a:pos x="3" y="6"/>
                  </a:cxn>
                  <a:cxn ang="0">
                    <a:pos x="0" y="15"/>
                  </a:cxn>
                  <a:cxn ang="0">
                    <a:pos x="6" y="28"/>
                  </a:cxn>
                </a:cxnLst>
                <a:rect l="0" t="0" r="r" b="b"/>
                <a:pathLst>
                  <a:path w="16" h="28">
                    <a:moveTo>
                      <a:pt x="16" y="0"/>
                    </a:moveTo>
                    <a:lnTo>
                      <a:pt x="10" y="2"/>
                    </a:lnTo>
                    <a:lnTo>
                      <a:pt x="3" y="6"/>
                    </a:lnTo>
                    <a:lnTo>
                      <a:pt x="0" y="15"/>
                    </a:lnTo>
                    <a:lnTo>
                      <a:pt x="6" y="28"/>
                    </a:lnTo>
                  </a:path>
                </a:pathLst>
              </a:custGeom>
              <a:noFill/>
              <a:ln w="19050" cmpd="sng">
                <a:solidFill>
                  <a:schemeClr val="tx1"/>
                </a:solidFill>
                <a:prstDash val="solid"/>
                <a:round/>
                <a:headEnd/>
                <a:tailEnd/>
              </a:ln>
            </p:spPr>
            <p:txBody>
              <a:bodyPr/>
              <a:lstStyle/>
              <a:p>
                <a:endParaRPr lang="el-GR"/>
              </a:p>
            </p:txBody>
          </p:sp>
          <p:sp>
            <p:nvSpPr>
              <p:cNvPr id="101414" name="Freeform 38"/>
              <p:cNvSpPr>
                <a:spLocks/>
              </p:cNvSpPr>
              <p:nvPr/>
            </p:nvSpPr>
            <p:spPr bwMode="auto">
              <a:xfrm>
                <a:off x="1456" y="1808"/>
                <a:ext cx="157" cy="132"/>
              </a:xfrm>
              <a:custGeom>
                <a:avLst/>
                <a:gdLst/>
                <a:ahLst/>
                <a:cxnLst>
                  <a:cxn ang="0">
                    <a:pos x="0" y="0"/>
                  </a:cxn>
                  <a:cxn ang="0">
                    <a:pos x="3" y="3"/>
                  </a:cxn>
                  <a:cxn ang="0">
                    <a:pos x="7" y="5"/>
                  </a:cxn>
                  <a:cxn ang="0">
                    <a:pos x="10" y="6"/>
                  </a:cxn>
                  <a:cxn ang="0">
                    <a:pos x="13" y="7"/>
                  </a:cxn>
                  <a:cxn ang="0">
                    <a:pos x="15" y="7"/>
                  </a:cxn>
                  <a:cxn ang="0">
                    <a:pos x="15" y="9"/>
                  </a:cxn>
                  <a:cxn ang="0">
                    <a:pos x="15" y="12"/>
                  </a:cxn>
                  <a:cxn ang="0">
                    <a:pos x="16" y="15"/>
                  </a:cxn>
                  <a:cxn ang="0">
                    <a:pos x="17" y="18"/>
                  </a:cxn>
                  <a:cxn ang="0">
                    <a:pos x="19" y="20"/>
                  </a:cxn>
                  <a:cxn ang="0">
                    <a:pos x="22" y="21"/>
                  </a:cxn>
                  <a:cxn ang="0">
                    <a:pos x="25" y="21"/>
                  </a:cxn>
                </a:cxnLst>
                <a:rect l="0" t="0" r="r" b="b"/>
                <a:pathLst>
                  <a:path w="25" h="21">
                    <a:moveTo>
                      <a:pt x="0" y="0"/>
                    </a:moveTo>
                    <a:lnTo>
                      <a:pt x="3" y="3"/>
                    </a:lnTo>
                    <a:lnTo>
                      <a:pt x="7" y="5"/>
                    </a:lnTo>
                    <a:lnTo>
                      <a:pt x="10" y="6"/>
                    </a:lnTo>
                    <a:lnTo>
                      <a:pt x="13" y="7"/>
                    </a:lnTo>
                    <a:lnTo>
                      <a:pt x="15" y="7"/>
                    </a:lnTo>
                    <a:lnTo>
                      <a:pt x="15" y="9"/>
                    </a:lnTo>
                    <a:lnTo>
                      <a:pt x="15" y="12"/>
                    </a:lnTo>
                    <a:lnTo>
                      <a:pt x="16" y="15"/>
                    </a:lnTo>
                    <a:lnTo>
                      <a:pt x="17" y="18"/>
                    </a:lnTo>
                    <a:lnTo>
                      <a:pt x="19" y="20"/>
                    </a:lnTo>
                    <a:lnTo>
                      <a:pt x="22" y="21"/>
                    </a:lnTo>
                    <a:lnTo>
                      <a:pt x="25" y="21"/>
                    </a:lnTo>
                  </a:path>
                </a:pathLst>
              </a:custGeom>
              <a:noFill/>
              <a:ln w="19050" cmpd="sng">
                <a:solidFill>
                  <a:schemeClr val="tx1"/>
                </a:solidFill>
                <a:prstDash val="solid"/>
                <a:round/>
                <a:headEnd/>
                <a:tailEnd/>
              </a:ln>
            </p:spPr>
            <p:txBody>
              <a:bodyPr/>
              <a:lstStyle/>
              <a:p>
                <a:endParaRPr lang="el-GR"/>
              </a:p>
            </p:txBody>
          </p:sp>
        </p:grpSp>
        <p:grpSp>
          <p:nvGrpSpPr>
            <p:cNvPr id="7" name="Group 39"/>
            <p:cNvGrpSpPr>
              <a:grpSpLocks/>
            </p:cNvGrpSpPr>
            <p:nvPr/>
          </p:nvGrpSpPr>
          <p:grpSpPr bwMode="auto">
            <a:xfrm flipH="1">
              <a:off x="5588357" y="2894691"/>
              <a:ext cx="422275" cy="373062"/>
              <a:chOff x="1318" y="1468"/>
              <a:chExt cx="622" cy="572"/>
            </a:xfrm>
          </p:grpSpPr>
          <p:sp>
            <p:nvSpPr>
              <p:cNvPr id="101416" name="Freeform 40"/>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close/>
                  </a:path>
                </a:pathLst>
              </a:custGeom>
              <a:noFill/>
              <a:ln w="19050" cmpd="sng">
                <a:solidFill>
                  <a:schemeClr val="tx1"/>
                </a:solidFill>
                <a:round/>
                <a:headEnd/>
                <a:tailEnd/>
              </a:ln>
            </p:spPr>
            <p:txBody>
              <a:bodyPr/>
              <a:lstStyle/>
              <a:p>
                <a:endParaRPr lang="el-GR"/>
              </a:p>
            </p:txBody>
          </p:sp>
          <p:sp>
            <p:nvSpPr>
              <p:cNvPr id="101417" name="Freeform 41"/>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path>
                </a:pathLst>
              </a:custGeom>
              <a:noFill/>
              <a:ln w="19050" cmpd="sng">
                <a:solidFill>
                  <a:schemeClr val="tx1"/>
                </a:solidFill>
                <a:prstDash val="solid"/>
                <a:round/>
                <a:headEnd/>
                <a:tailEnd/>
              </a:ln>
            </p:spPr>
            <p:txBody>
              <a:bodyPr/>
              <a:lstStyle/>
              <a:p>
                <a:endParaRPr lang="el-GR"/>
              </a:p>
            </p:txBody>
          </p:sp>
          <p:sp>
            <p:nvSpPr>
              <p:cNvPr id="101418" name="Freeform 42"/>
              <p:cNvSpPr>
                <a:spLocks/>
              </p:cNvSpPr>
              <p:nvPr/>
            </p:nvSpPr>
            <p:spPr bwMode="auto">
              <a:xfrm>
                <a:off x="1425" y="1594"/>
                <a:ext cx="232" cy="302"/>
              </a:xfrm>
              <a:custGeom>
                <a:avLst/>
                <a:gdLst/>
                <a:ahLst/>
                <a:cxnLst>
                  <a:cxn ang="0">
                    <a:pos x="37" y="0"/>
                  </a:cxn>
                  <a:cxn ang="0">
                    <a:pos x="37" y="6"/>
                  </a:cxn>
                  <a:cxn ang="0">
                    <a:pos x="36" y="12"/>
                  </a:cxn>
                  <a:cxn ang="0">
                    <a:pos x="35" y="18"/>
                  </a:cxn>
                  <a:cxn ang="0">
                    <a:pos x="33" y="22"/>
                  </a:cxn>
                  <a:cxn ang="0">
                    <a:pos x="31" y="26"/>
                  </a:cxn>
                  <a:cxn ang="0">
                    <a:pos x="27" y="32"/>
                  </a:cxn>
                  <a:cxn ang="0">
                    <a:pos x="23" y="38"/>
                  </a:cxn>
                  <a:cxn ang="0">
                    <a:pos x="16" y="43"/>
                  </a:cxn>
                  <a:cxn ang="0">
                    <a:pos x="11" y="46"/>
                  </a:cxn>
                  <a:cxn ang="0">
                    <a:pos x="8" y="48"/>
                  </a:cxn>
                  <a:cxn ang="0">
                    <a:pos x="5" y="48"/>
                  </a:cxn>
                  <a:cxn ang="0">
                    <a:pos x="0" y="47"/>
                  </a:cxn>
                </a:cxnLst>
                <a:rect l="0" t="0" r="r" b="b"/>
                <a:pathLst>
                  <a:path w="37" h="48">
                    <a:moveTo>
                      <a:pt x="37" y="0"/>
                    </a:moveTo>
                    <a:lnTo>
                      <a:pt x="37" y="6"/>
                    </a:lnTo>
                    <a:lnTo>
                      <a:pt x="36" y="12"/>
                    </a:lnTo>
                    <a:lnTo>
                      <a:pt x="35" y="18"/>
                    </a:lnTo>
                    <a:lnTo>
                      <a:pt x="33" y="22"/>
                    </a:lnTo>
                    <a:lnTo>
                      <a:pt x="31" y="26"/>
                    </a:lnTo>
                    <a:lnTo>
                      <a:pt x="27" y="32"/>
                    </a:lnTo>
                    <a:lnTo>
                      <a:pt x="23" y="38"/>
                    </a:lnTo>
                    <a:lnTo>
                      <a:pt x="16" y="43"/>
                    </a:lnTo>
                    <a:lnTo>
                      <a:pt x="11" y="46"/>
                    </a:lnTo>
                    <a:lnTo>
                      <a:pt x="8" y="48"/>
                    </a:lnTo>
                    <a:lnTo>
                      <a:pt x="5" y="48"/>
                    </a:lnTo>
                    <a:lnTo>
                      <a:pt x="0" y="47"/>
                    </a:lnTo>
                  </a:path>
                </a:pathLst>
              </a:custGeom>
              <a:noFill/>
              <a:ln w="19050" cmpd="sng">
                <a:solidFill>
                  <a:schemeClr val="tx1"/>
                </a:solidFill>
                <a:prstDash val="solid"/>
                <a:round/>
                <a:headEnd/>
                <a:tailEnd/>
              </a:ln>
            </p:spPr>
            <p:txBody>
              <a:bodyPr/>
              <a:lstStyle/>
              <a:p>
                <a:endParaRPr lang="el-GR"/>
              </a:p>
            </p:txBody>
          </p:sp>
          <p:sp>
            <p:nvSpPr>
              <p:cNvPr id="101419" name="Freeform 43"/>
              <p:cNvSpPr>
                <a:spLocks/>
              </p:cNvSpPr>
              <p:nvPr/>
            </p:nvSpPr>
            <p:spPr bwMode="auto">
              <a:xfrm>
                <a:off x="1569" y="1575"/>
                <a:ext cx="82" cy="126"/>
              </a:xfrm>
              <a:custGeom>
                <a:avLst/>
                <a:gdLst/>
                <a:ahLst/>
                <a:cxnLst>
                  <a:cxn ang="0">
                    <a:pos x="0" y="0"/>
                  </a:cxn>
                  <a:cxn ang="0">
                    <a:pos x="2" y="4"/>
                  </a:cxn>
                  <a:cxn ang="0">
                    <a:pos x="3" y="7"/>
                  </a:cxn>
                  <a:cxn ang="0">
                    <a:pos x="5" y="9"/>
                  </a:cxn>
                  <a:cxn ang="0">
                    <a:pos x="7" y="12"/>
                  </a:cxn>
                  <a:cxn ang="0">
                    <a:pos x="9" y="14"/>
                  </a:cxn>
                  <a:cxn ang="0">
                    <a:pos x="11" y="16"/>
                  </a:cxn>
                  <a:cxn ang="0">
                    <a:pos x="13" y="18"/>
                  </a:cxn>
                  <a:cxn ang="0">
                    <a:pos x="13" y="20"/>
                  </a:cxn>
                </a:cxnLst>
                <a:rect l="0" t="0" r="r" b="b"/>
                <a:pathLst>
                  <a:path w="13" h="20">
                    <a:moveTo>
                      <a:pt x="0" y="0"/>
                    </a:moveTo>
                    <a:lnTo>
                      <a:pt x="2" y="4"/>
                    </a:lnTo>
                    <a:lnTo>
                      <a:pt x="3" y="7"/>
                    </a:lnTo>
                    <a:lnTo>
                      <a:pt x="5" y="9"/>
                    </a:lnTo>
                    <a:lnTo>
                      <a:pt x="7" y="12"/>
                    </a:lnTo>
                    <a:lnTo>
                      <a:pt x="9" y="14"/>
                    </a:lnTo>
                    <a:lnTo>
                      <a:pt x="11" y="16"/>
                    </a:lnTo>
                    <a:lnTo>
                      <a:pt x="13" y="18"/>
                    </a:lnTo>
                    <a:lnTo>
                      <a:pt x="13" y="20"/>
                    </a:lnTo>
                  </a:path>
                </a:pathLst>
              </a:custGeom>
              <a:noFill/>
              <a:ln w="19050" cmpd="sng">
                <a:solidFill>
                  <a:schemeClr val="tx1"/>
                </a:solidFill>
                <a:prstDash val="solid"/>
                <a:round/>
                <a:headEnd/>
                <a:tailEnd/>
              </a:ln>
            </p:spPr>
            <p:txBody>
              <a:bodyPr/>
              <a:lstStyle/>
              <a:p>
                <a:endParaRPr lang="el-GR"/>
              </a:p>
            </p:txBody>
          </p:sp>
          <p:sp>
            <p:nvSpPr>
              <p:cNvPr id="101420" name="Freeform 44"/>
              <p:cNvSpPr>
                <a:spLocks/>
              </p:cNvSpPr>
              <p:nvPr/>
            </p:nvSpPr>
            <p:spPr bwMode="auto">
              <a:xfrm>
                <a:off x="1613" y="1682"/>
                <a:ext cx="101" cy="176"/>
              </a:xfrm>
              <a:custGeom>
                <a:avLst/>
                <a:gdLst/>
                <a:ahLst/>
                <a:cxnLst>
                  <a:cxn ang="0">
                    <a:pos x="16" y="0"/>
                  </a:cxn>
                  <a:cxn ang="0">
                    <a:pos x="10" y="2"/>
                  </a:cxn>
                  <a:cxn ang="0">
                    <a:pos x="3" y="6"/>
                  </a:cxn>
                  <a:cxn ang="0">
                    <a:pos x="0" y="15"/>
                  </a:cxn>
                  <a:cxn ang="0">
                    <a:pos x="6" y="28"/>
                  </a:cxn>
                </a:cxnLst>
                <a:rect l="0" t="0" r="r" b="b"/>
                <a:pathLst>
                  <a:path w="16" h="28">
                    <a:moveTo>
                      <a:pt x="16" y="0"/>
                    </a:moveTo>
                    <a:lnTo>
                      <a:pt x="10" y="2"/>
                    </a:lnTo>
                    <a:lnTo>
                      <a:pt x="3" y="6"/>
                    </a:lnTo>
                    <a:lnTo>
                      <a:pt x="0" y="15"/>
                    </a:lnTo>
                    <a:lnTo>
                      <a:pt x="6" y="28"/>
                    </a:lnTo>
                  </a:path>
                </a:pathLst>
              </a:custGeom>
              <a:noFill/>
              <a:ln w="19050" cmpd="sng">
                <a:solidFill>
                  <a:schemeClr val="tx1"/>
                </a:solidFill>
                <a:prstDash val="solid"/>
                <a:round/>
                <a:headEnd/>
                <a:tailEnd/>
              </a:ln>
            </p:spPr>
            <p:txBody>
              <a:bodyPr/>
              <a:lstStyle/>
              <a:p>
                <a:endParaRPr lang="el-GR"/>
              </a:p>
            </p:txBody>
          </p:sp>
          <p:sp>
            <p:nvSpPr>
              <p:cNvPr id="101421" name="Freeform 45"/>
              <p:cNvSpPr>
                <a:spLocks/>
              </p:cNvSpPr>
              <p:nvPr/>
            </p:nvSpPr>
            <p:spPr bwMode="auto">
              <a:xfrm>
                <a:off x="1456" y="1808"/>
                <a:ext cx="157" cy="132"/>
              </a:xfrm>
              <a:custGeom>
                <a:avLst/>
                <a:gdLst/>
                <a:ahLst/>
                <a:cxnLst>
                  <a:cxn ang="0">
                    <a:pos x="0" y="0"/>
                  </a:cxn>
                  <a:cxn ang="0">
                    <a:pos x="3" y="3"/>
                  </a:cxn>
                  <a:cxn ang="0">
                    <a:pos x="7" y="5"/>
                  </a:cxn>
                  <a:cxn ang="0">
                    <a:pos x="10" y="6"/>
                  </a:cxn>
                  <a:cxn ang="0">
                    <a:pos x="13" y="7"/>
                  </a:cxn>
                  <a:cxn ang="0">
                    <a:pos x="15" y="7"/>
                  </a:cxn>
                  <a:cxn ang="0">
                    <a:pos x="15" y="9"/>
                  </a:cxn>
                  <a:cxn ang="0">
                    <a:pos x="15" y="12"/>
                  </a:cxn>
                  <a:cxn ang="0">
                    <a:pos x="16" y="15"/>
                  </a:cxn>
                  <a:cxn ang="0">
                    <a:pos x="17" y="18"/>
                  </a:cxn>
                  <a:cxn ang="0">
                    <a:pos x="19" y="20"/>
                  </a:cxn>
                  <a:cxn ang="0">
                    <a:pos x="22" y="21"/>
                  </a:cxn>
                  <a:cxn ang="0">
                    <a:pos x="25" y="21"/>
                  </a:cxn>
                </a:cxnLst>
                <a:rect l="0" t="0" r="r" b="b"/>
                <a:pathLst>
                  <a:path w="25" h="21">
                    <a:moveTo>
                      <a:pt x="0" y="0"/>
                    </a:moveTo>
                    <a:lnTo>
                      <a:pt x="3" y="3"/>
                    </a:lnTo>
                    <a:lnTo>
                      <a:pt x="7" y="5"/>
                    </a:lnTo>
                    <a:lnTo>
                      <a:pt x="10" y="6"/>
                    </a:lnTo>
                    <a:lnTo>
                      <a:pt x="13" y="7"/>
                    </a:lnTo>
                    <a:lnTo>
                      <a:pt x="15" y="7"/>
                    </a:lnTo>
                    <a:lnTo>
                      <a:pt x="15" y="9"/>
                    </a:lnTo>
                    <a:lnTo>
                      <a:pt x="15" y="12"/>
                    </a:lnTo>
                    <a:lnTo>
                      <a:pt x="16" y="15"/>
                    </a:lnTo>
                    <a:lnTo>
                      <a:pt x="17" y="18"/>
                    </a:lnTo>
                    <a:lnTo>
                      <a:pt x="19" y="20"/>
                    </a:lnTo>
                    <a:lnTo>
                      <a:pt x="22" y="21"/>
                    </a:lnTo>
                    <a:lnTo>
                      <a:pt x="25" y="21"/>
                    </a:lnTo>
                  </a:path>
                </a:pathLst>
              </a:custGeom>
              <a:noFill/>
              <a:ln w="19050" cmpd="sng">
                <a:solidFill>
                  <a:schemeClr val="tx1"/>
                </a:solidFill>
                <a:prstDash val="solid"/>
                <a:round/>
                <a:headEnd/>
                <a:tailEnd/>
              </a:ln>
            </p:spPr>
            <p:txBody>
              <a:bodyPr/>
              <a:lstStyle/>
              <a:p>
                <a:endParaRPr lang="el-GR"/>
              </a:p>
            </p:txBody>
          </p:sp>
        </p:grpSp>
        <p:grpSp>
          <p:nvGrpSpPr>
            <p:cNvPr id="8" name="Group 46"/>
            <p:cNvGrpSpPr>
              <a:grpSpLocks/>
            </p:cNvGrpSpPr>
            <p:nvPr/>
          </p:nvGrpSpPr>
          <p:grpSpPr bwMode="auto">
            <a:xfrm>
              <a:off x="3440470" y="2567666"/>
              <a:ext cx="420687" cy="373062"/>
              <a:chOff x="1318" y="1468"/>
              <a:chExt cx="622" cy="572"/>
            </a:xfrm>
          </p:grpSpPr>
          <p:sp>
            <p:nvSpPr>
              <p:cNvPr id="101423" name="Freeform 47"/>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close/>
                  </a:path>
                </a:pathLst>
              </a:custGeom>
              <a:noFill/>
              <a:ln w="19050" cmpd="sng">
                <a:solidFill>
                  <a:schemeClr val="tx1"/>
                </a:solidFill>
                <a:round/>
                <a:headEnd/>
                <a:tailEnd/>
              </a:ln>
            </p:spPr>
            <p:txBody>
              <a:bodyPr/>
              <a:lstStyle/>
              <a:p>
                <a:endParaRPr lang="el-GR"/>
              </a:p>
            </p:txBody>
          </p:sp>
          <p:sp>
            <p:nvSpPr>
              <p:cNvPr id="101424" name="Freeform 48"/>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path>
                </a:pathLst>
              </a:custGeom>
              <a:noFill/>
              <a:ln w="19050" cmpd="sng">
                <a:solidFill>
                  <a:schemeClr val="tx1"/>
                </a:solidFill>
                <a:prstDash val="solid"/>
                <a:round/>
                <a:headEnd/>
                <a:tailEnd/>
              </a:ln>
            </p:spPr>
            <p:txBody>
              <a:bodyPr/>
              <a:lstStyle/>
              <a:p>
                <a:endParaRPr lang="el-GR"/>
              </a:p>
            </p:txBody>
          </p:sp>
          <p:sp>
            <p:nvSpPr>
              <p:cNvPr id="101425" name="Freeform 49"/>
              <p:cNvSpPr>
                <a:spLocks/>
              </p:cNvSpPr>
              <p:nvPr/>
            </p:nvSpPr>
            <p:spPr bwMode="auto">
              <a:xfrm>
                <a:off x="1425" y="1594"/>
                <a:ext cx="232" cy="302"/>
              </a:xfrm>
              <a:custGeom>
                <a:avLst/>
                <a:gdLst/>
                <a:ahLst/>
                <a:cxnLst>
                  <a:cxn ang="0">
                    <a:pos x="37" y="0"/>
                  </a:cxn>
                  <a:cxn ang="0">
                    <a:pos x="37" y="6"/>
                  </a:cxn>
                  <a:cxn ang="0">
                    <a:pos x="36" y="12"/>
                  </a:cxn>
                  <a:cxn ang="0">
                    <a:pos x="35" y="18"/>
                  </a:cxn>
                  <a:cxn ang="0">
                    <a:pos x="33" y="22"/>
                  </a:cxn>
                  <a:cxn ang="0">
                    <a:pos x="31" y="26"/>
                  </a:cxn>
                  <a:cxn ang="0">
                    <a:pos x="27" y="32"/>
                  </a:cxn>
                  <a:cxn ang="0">
                    <a:pos x="23" y="38"/>
                  </a:cxn>
                  <a:cxn ang="0">
                    <a:pos x="16" y="43"/>
                  </a:cxn>
                  <a:cxn ang="0">
                    <a:pos x="11" y="46"/>
                  </a:cxn>
                  <a:cxn ang="0">
                    <a:pos x="8" y="48"/>
                  </a:cxn>
                  <a:cxn ang="0">
                    <a:pos x="5" y="48"/>
                  </a:cxn>
                  <a:cxn ang="0">
                    <a:pos x="0" y="47"/>
                  </a:cxn>
                </a:cxnLst>
                <a:rect l="0" t="0" r="r" b="b"/>
                <a:pathLst>
                  <a:path w="37" h="48">
                    <a:moveTo>
                      <a:pt x="37" y="0"/>
                    </a:moveTo>
                    <a:lnTo>
                      <a:pt x="37" y="6"/>
                    </a:lnTo>
                    <a:lnTo>
                      <a:pt x="36" y="12"/>
                    </a:lnTo>
                    <a:lnTo>
                      <a:pt x="35" y="18"/>
                    </a:lnTo>
                    <a:lnTo>
                      <a:pt x="33" y="22"/>
                    </a:lnTo>
                    <a:lnTo>
                      <a:pt x="31" y="26"/>
                    </a:lnTo>
                    <a:lnTo>
                      <a:pt x="27" y="32"/>
                    </a:lnTo>
                    <a:lnTo>
                      <a:pt x="23" y="38"/>
                    </a:lnTo>
                    <a:lnTo>
                      <a:pt x="16" y="43"/>
                    </a:lnTo>
                    <a:lnTo>
                      <a:pt x="11" y="46"/>
                    </a:lnTo>
                    <a:lnTo>
                      <a:pt x="8" y="48"/>
                    </a:lnTo>
                    <a:lnTo>
                      <a:pt x="5" y="48"/>
                    </a:lnTo>
                    <a:lnTo>
                      <a:pt x="0" y="47"/>
                    </a:lnTo>
                  </a:path>
                </a:pathLst>
              </a:custGeom>
              <a:noFill/>
              <a:ln w="19050" cmpd="sng">
                <a:solidFill>
                  <a:schemeClr val="tx1"/>
                </a:solidFill>
                <a:prstDash val="solid"/>
                <a:round/>
                <a:headEnd/>
                <a:tailEnd/>
              </a:ln>
            </p:spPr>
            <p:txBody>
              <a:bodyPr/>
              <a:lstStyle/>
              <a:p>
                <a:endParaRPr lang="el-GR"/>
              </a:p>
            </p:txBody>
          </p:sp>
          <p:sp>
            <p:nvSpPr>
              <p:cNvPr id="101426" name="Freeform 50"/>
              <p:cNvSpPr>
                <a:spLocks/>
              </p:cNvSpPr>
              <p:nvPr/>
            </p:nvSpPr>
            <p:spPr bwMode="auto">
              <a:xfrm>
                <a:off x="1569" y="1575"/>
                <a:ext cx="82" cy="126"/>
              </a:xfrm>
              <a:custGeom>
                <a:avLst/>
                <a:gdLst/>
                <a:ahLst/>
                <a:cxnLst>
                  <a:cxn ang="0">
                    <a:pos x="0" y="0"/>
                  </a:cxn>
                  <a:cxn ang="0">
                    <a:pos x="2" y="4"/>
                  </a:cxn>
                  <a:cxn ang="0">
                    <a:pos x="3" y="7"/>
                  </a:cxn>
                  <a:cxn ang="0">
                    <a:pos x="5" y="9"/>
                  </a:cxn>
                  <a:cxn ang="0">
                    <a:pos x="7" y="12"/>
                  </a:cxn>
                  <a:cxn ang="0">
                    <a:pos x="9" y="14"/>
                  </a:cxn>
                  <a:cxn ang="0">
                    <a:pos x="11" y="16"/>
                  </a:cxn>
                  <a:cxn ang="0">
                    <a:pos x="13" y="18"/>
                  </a:cxn>
                  <a:cxn ang="0">
                    <a:pos x="13" y="20"/>
                  </a:cxn>
                </a:cxnLst>
                <a:rect l="0" t="0" r="r" b="b"/>
                <a:pathLst>
                  <a:path w="13" h="20">
                    <a:moveTo>
                      <a:pt x="0" y="0"/>
                    </a:moveTo>
                    <a:lnTo>
                      <a:pt x="2" y="4"/>
                    </a:lnTo>
                    <a:lnTo>
                      <a:pt x="3" y="7"/>
                    </a:lnTo>
                    <a:lnTo>
                      <a:pt x="5" y="9"/>
                    </a:lnTo>
                    <a:lnTo>
                      <a:pt x="7" y="12"/>
                    </a:lnTo>
                    <a:lnTo>
                      <a:pt x="9" y="14"/>
                    </a:lnTo>
                    <a:lnTo>
                      <a:pt x="11" y="16"/>
                    </a:lnTo>
                    <a:lnTo>
                      <a:pt x="13" y="18"/>
                    </a:lnTo>
                    <a:lnTo>
                      <a:pt x="13" y="20"/>
                    </a:lnTo>
                  </a:path>
                </a:pathLst>
              </a:custGeom>
              <a:noFill/>
              <a:ln w="19050" cmpd="sng">
                <a:solidFill>
                  <a:schemeClr val="tx1"/>
                </a:solidFill>
                <a:prstDash val="solid"/>
                <a:round/>
                <a:headEnd/>
                <a:tailEnd/>
              </a:ln>
            </p:spPr>
            <p:txBody>
              <a:bodyPr/>
              <a:lstStyle/>
              <a:p>
                <a:endParaRPr lang="el-GR"/>
              </a:p>
            </p:txBody>
          </p:sp>
          <p:sp>
            <p:nvSpPr>
              <p:cNvPr id="101427" name="Freeform 51"/>
              <p:cNvSpPr>
                <a:spLocks/>
              </p:cNvSpPr>
              <p:nvPr/>
            </p:nvSpPr>
            <p:spPr bwMode="auto">
              <a:xfrm>
                <a:off x="1613" y="1682"/>
                <a:ext cx="101" cy="176"/>
              </a:xfrm>
              <a:custGeom>
                <a:avLst/>
                <a:gdLst/>
                <a:ahLst/>
                <a:cxnLst>
                  <a:cxn ang="0">
                    <a:pos x="16" y="0"/>
                  </a:cxn>
                  <a:cxn ang="0">
                    <a:pos x="10" y="2"/>
                  </a:cxn>
                  <a:cxn ang="0">
                    <a:pos x="3" y="6"/>
                  </a:cxn>
                  <a:cxn ang="0">
                    <a:pos x="0" y="15"/>
                  </a:cxn>
                  <a:cxn ang="0">
                    <a:pos x="6" y="28"/>
                  </a:cxn>
                </a:cxnLst>
                <a:rect l="0" t="0" r="r" b="b"/>
                <a:pathLst>
                  <a:path w="16" h="28">
                    <a:moveTo>
                      <a:pt x="16" y="0"/>
                    </a:moveTo>
                    <a:lnTo>
                      <a:pt x="10" y="2"/>
                    </a:lnTo>
                    <a:lnTo>
                      <a:pt x="3" y="6"/>
                    </a:lnTo>
                    <a:lnTo>
                      <a:pt x="0" y="15"/>
                    </a:lnTo>
                    <a:lnTo>
                      <a:pt x="6" y="28"/>
                    </a:lnTo>
                  </a:path>
                </a:pathLst>
              </a:custGeom>
              <a:noFill/>
              <a:ln w="19050" cmpd="sng">
                <a:solidFill>
                  <a:schemeClr val="tx1"/>
                </a:solidFill>
                <a:prstDash val="solid"/>
                <a:round/>
                <a:headEnd/>
                <a:tailEnd/>
              </a:ln>
            </p:spPr>
            <p:txBody>
              <a:bodyPr/>
              <a:lstStyle/>
              <a:p>
                <a:endParaRPr lang="el-GR"/>
              </a:p>
            </p:txBody>
          </p:sp>
          <p:sp>
            <p:nvSpPr>
              <p:cNvPr id="101428" name="Freeform 52"/>
              <p:cNvSpPr>
                <a:spLocks/>
              </p:cNvSpPr>
              <p:nvPr/>
            </p:nvSpPr>
            <p:spPr bwMode="auto">
              <a:xfrm>
                <a:off x="1456" y="1808"/>
                <a:ext cx="157" cy="132"/>
              </a:xfrm>
              <a:custGeom>
                <a:avLst/>
                <a:gdLst/>
                <a:ahLst/>
                <a:cxnLst>
                  <a:cxn ang="0">
                    <a:pos x="0" y="0"/>
                  </a:cxn>
                  <a:cxn ang="0">
                    <a:pos x="3" y="3"/>
                  </a:cxn>
                  <a:cxn ang="0">
                    <a:pos x="7" y="5"/>
                  </a:cxn>
                  <a:cxn ang="0">
                    <a:pos x="10" y="6"/>
                  </a:cxn>
                  <a:cxn ang="0">
                    <a:pos x="13" y="7"/>
                  </a:cxn>
                  <a:cxn ang="0">
                    <a:pos x="15" y="7"/>
                  </a:cxn>
                  <a:cxn ang="0">
                    <a:pos x="15" y="9"/>
                  </a:cxn>
                  <a:cxn ang="0">
                    <a:pos x="15" y="12"/>
                  </a:cxn>
                  <a:cxn ang="0">
                    <a:pos x="16" y="15"/>
                  </a:cxn>
                  <a:cxn ang="0">
                    <a:pos x="17" y="18"/>
                  </a:cxn>
                  <a:cxn ang="0">
                    <a:pos x="19" y="20"/>
                  </a:cxn>
                  <a:cxn ang="0">
                    <a:pos x="22" y="21"/>
                  </a:cxn>
                  <a:cxn ang="0">
                    <a:pos x="25" y="21"/>
                  </a:cxn>
                </a:cxnLst>
                <a:rect l="0" t="0" r="r" b="b"/>
                <a:pathLst>
                  <a:path w="25" h="21">
                    <a:moveTo>
                      <a:pt x="0" y="0"/>
                    </a:moveTo>
                    <a:lnTo>
                      <a:pt x="3" y="3"/>
                    </a:lnTo>
                    <a:lnTo>
                      <a:pt x="7" y="5"/>
                    </a:lnTo>
                    <a:lnTo>
                      <a:pt x="10" y="6"/>
                    </a:lnTo>
                    <a:lnTo>
                      <a:pt x="13" y="7"/>
                    </a:lnTo>
                    <a:lnTo>
                      <a:pt x="15" y="7"/>
                    </a:lnTo>
                    <a:lnTo>
                      <a:pt x="15" y="9"/>
                    </a:lnTo>
                    <a:lnTo>
                      <a:pt x="15" y="12"/>
                    </a:lnTo>
                    <a:lnTo>
                      <a:pt x="16" y="15"/>
                    </a:lnTo>
                    <a:lnTo>
                      <a:pt x="17" y="18"/>
                    </a:lnTo>
                    <a:lnTo>
                      <a:pt x="19" y="20"/>
                    </a:lnTo>
                    <a:lnTo>
                      <a:pt x="22" y="21"/>
                    </a:lnTo>
                    <a:lnTo>
                      <a:pt x="25" y="21"/>
                    </a:lnTo>
                  </a:path>
                </a:pathLst>
              </a:custGeom>
              <a:noFill/>
              <a:ln w="19050" cmpd="sng">
                <a:solidFill>
                  <a:schemeClr val="tx1"/>
                </a:solidFill>
                <a:prstDash val="solid"/>
                <a:round/>
                <a:headEnd/>
                <a:tailEnd/>
              </a:ln>
            </p:spPr>
            <p:txBody>
              <a:bodyPr/>
              <a:lstStyle/>
              <a:p>
                <a:endParaRPr lang="el-GR"/>
              </a:p>
            </p:txBody>
          </p:sp>
        </p:grpSp>
        <p:grpSp>
          <p:nvGrpSpPr>
            <p:cNvPr id="9" name="Group 53"/>
            <p:cNvGrpSpPr>
              <a:grpSpLocks/>
            </p:cNvGrpSpPr>
            <p:nvPr/>
          </p:nvGrpSpPr>
          <p:grpSpPr bwMode="auto">
            <a:xfrm>
              <a:off x="4226282" y="1753278"/>
              <a:ext cx="447675" cy="434975"/>
              <a:chOff x="2235" y="614"/>
              <a:chExt cx="547" cy="553"/>
            </a:xfrm>
          </p:grpSpPr>
          <p:sp>
            <p:nvSpPr>
              <p:cNvPr id="101430" name="Freeform 54"/>
              <p:cNvSpPr>
                <a:spLocks/>
              </p:cNvSpPr>
              <p:nvPr/>
            </p:nvSpPr>
            <p:spPr bwMode="auto">
              <a:xfrm>
                <a:off x="2235" y="614"/>
                <a:ext cx="547" cy="553"/>
              </a:xfrm>
              <a:custGeom>
                <a:avLst/>
                <a:gdLst/>
                <a:ahLst/>
                <a:cxnLst>
                  <a:cxn ang="0">
                    <a:pos x="21" y="10"/>
                  </a:cxn>
                  <a:cxn ang="0">
                    <a:pos x="30" y="8"/>
                  </a:cxn>
                  <a:cxn ang="0">
                    <a:pos x="38" y="6"/>
                  </a:cxn>
                  <a:cxn ang="0">
                    <a:pos x="44" y="5"/>
                  </a:cxn>
                  <a:cxn ang="0">
                    <a:pos x="49" y="4"/>
                  </a:cxn>
                  <a:cxn ang="0">
                    <a:pos x="55" y="3"/>
                  </a:cxn>
                  <a:cxn ang="0">
                    <a:pos x="64" y="1"/>
                  </a:cxn>
                  <a:cxn ang="0">
                    <a:pos x="72" y="0"/>
                  </a:cxn>
                  <a:cxn ang="0">
                    <a:pos x="78" y="0"/>
                  </a:cxn>
                  <a:cxn ang="0">
                    <a:pos x="81" y="1"/>
                  </a:cxn>
                  <a:cxn ang="0">
                    <a:pos x="85" y="2"/>
                  </a:cxn>
                  <a:cxn ang="0">
                    <a:pos x="87" y="5"/>
                  </a:cxn>
                  <a:cxn ang="0">
                    <a:pos x="87" y="10"/>
                  </a:cxn>
                  <a:cxn ang="0">
                    <a:pos x="87" y="14"/>
                  </a:cxn>
                  <a:cxn ang="0">
                    <a:pos x="85" y="18"/>
                  </a:cxn>
                  <a:cxn ang="0">
                    <a:pos x="84" y="23"/>
                  </a:cxn>
                  <a:cxn ang="0">
                    <a:pos x="82" y="27"/>
                  </a:cxn>
                  <a:cxn ang="0">
                    <a:pos x="80" y="32"/>
                  </a:cxn>
                  <a:cxn ang="0">
                    <a:pos x="79" y="36"/>
                  </a:cxn>
                  <a:cxn ang="0">
                    <a:pos x="77" y="40"/>
                  </a:cxn>
                  <a:cxn ang="0">
                    <a:pos x="75" y="43"/>
                  </a:cxn>
                  <a:cxn ang="0">
                    <a:pos x="72" y="50"/>
                  </a:cxn>
                  <a:cxn ang="0">
                    <a:pos x="69" y="59"/>
                  </a:cxn>
                  <a:cxn ang="0">
                    <a:pos x="66" y="66"/>
                  </a:cxn>
                  <a:cxn ang="0">
                    <a:pos x="63" y="71"/>
                  </a:cxn>
                  <a:cxn ang="0">
                    <a:pos x="60" y="74"/>
                  </a:cxn>
                  <a:cxn ang="0">
                    <a:pos x="56" y="78"/>
                  </a:cxn>
                  <a:cxn ang="0">
                    <a:pos x="52" y="82"/>
                  </a:cxn>
                  <a:cxn ang="0">
                    <a:pos x="49" y="85"/>
                  </a:cxn>
                  <a:cxn ang="0">
                    <a:pos x="46" y="86"/>
                  </a:cxn>
                  <a:cxn ang="0">
                    <a:pos x="44" y="88"/>
                  </a:cxn>
                  <a:cxn ang="0">
                    <a:pos x="40" y="88"/>
                  </a:cxn>
                  <a:cxn ang="0">
                    <a:pos x="36" y="88"/>
                  </a:cxn>
                  <a:cxn ang="0">
                    <a:pos x="30" y="85"/>
                  </a:cxn>
                  <a:cxn ang="0">
                    <a:pos x="24" y="80"/>
                  </a:cxn>
                  <a:cxn ang="0">
                    <a:pos x="18" y="75"/>
                  </a:cxn>
                  <a:cxn ang="0">
                    <a:pos x="15" y="71"/>
                  </a:cxn>
                  <a:cxn ang="0">
                    <a:pos x="12" y="68"/>
                  </a:cxn>
                  <a:cxn ang="0">
                    <a:pos x="8" y="63"/>
                  </a:cxn>
                  <a:cxn ang="0">
                    <a:pos x="5" y="57"/>
                  </a:cxn>
                  <a:cxn ang="0">
                    <a:pos x="3" y="50"/>
                  </a:cxn>
                  <a:cxn ang="0">
                    <a:pos x="2" y="46"/>
                  </a:cxn>
                  <a:cxn ang="0">
                    <a:pos x="1" y="42"/>
                  </a:cxn>
                  <a:cxn ang="0">
                    <a:pos x="1" y="38"/>
                  </a:cxn>
                  <a:cxn ang="0">
                    <a:pos x="0" y="34"/>
                  </a:cxn>
                  <a:cxn ang="0">
                    <a:pos x="0" y="30"/>
                  </a:cxn>
                  <a:cxn ang="0">
                    <a:pos x="0" y="26"/>
                  </a:cxn>
                  <a:cxn ang="0">
                    <a:pos x="1" y="23"/>
                  </a:cxn>
                  <a:cxn ang="0">
                    <a:pos x="2" y="20"/>
                  </a:cxn>
                  <a:cxn ang="0">
                    <a:pos x="8" y="16"/>
                  </a:cxn>
                  <a:cxn ang="0">
                    <a:pos x="14" y="13"/>
                  </a:cxn>
                  <a:cxn ang="0">
                    <a:pos x="19" y="11"/>
                  </a:cxn>
                  <a:cxn ang="0">
                    <a:pos x="21" y="10"/>
                  </a:cxn>
                </a:cxnLst>
                <a:rect l="0" t="0" r="r" b="b"/>
                <a:pathLst>
                  <a:path w="87" h="88">
                    <a:moveTo>
                      <a:pt x="21" y="10"/>
                    </a:moveTo>
                    <a:lnTo>
                      <a:pt x="30" y="8"/>
                    </a:lnTo>
                    <a:lnTo>
                      <a:pt x="38" y="6"/>
                    </a:lnTo>
                    <a:lnTo>
                      <a:pt x="44" y="5"/>
                    </a:lnTo>
                    <a:lnTo>
                      <a:pt x="49" y="4"/>
                    </a:lnTo>
                    <a:lnTo>
                      <a:pt x="55" y="3"/>
                    </a:lnTo>
                    <a:lnTo>
                      <a:pt x="64" y="1"/>
                    </a:lnTo>
                    <a:lnTo>
                      <a:pt x="72" y="0"/>
                    </a:lnTo>
                    <a:lnTo>
                      <a:pt x="78" y="0"/>
                    </a:lnTo>
                    <a:lnTo>
                      <a:pt x="81" y="1"/>
                    </a:lnTo>
                    <a:lnTo>
                      <a:pt x="85" y="2"/>
                    </a:lnTo>
                    <a:lnTo>
                      <a:pt x="87" y="5"/>
                    </a:lnTo>
                    <a:lnTo>
                      <a:pt x="87" y="10"/>
                    </a:lnTo>
                    <a:lnTo>
                      <a:pt x="87" y="14"/>
                    </a:lnTo>
                    <a:lnTo>
                      <a:pt x="85" y="18"/>
                    </a:lnTo>
                    <a:lnTo>
                      <a:pt x="84" y="23"/>
                    </a:lnTo>
                    <a:lnTo>
                      <a:pt x="82" y="27"/>
                    </a:lnTo>
                    <a:lnTo>
                      <a:pt x="80" y="32"/>
                    </a:lnTo>
                    <a:lnTo>
                      <a:pt x="79" y="36"/>
                    </a:lnTo>
                    <a:lnTo>
                      <a:pt x="77" y="40"/>
                    </a:lnTo>
                    <a:lnTo>
                      <a:pt x="75" y="43"/>
                    </a:lnTo>
                    <a:lnTo>
                      <a:pt x="72" y="50"/>
                    </a:lnTo>
                    <a:lnTo>
                      <a:pt x="69" y="59"/>
                    </a:lnTo>
                    <a:lnTo>
                      <a:pt x="66" y="66"/>
                    </a:lnTo>
                    <a:lnTo>
                      <a:pt x="63" y="71"/>
                    </a:lnTo>
                    <a:lnTo>
                      <a:pt x="60" y="74"/>
                    </a:lnTo>
                    <a:lnTo>
                      <a:pt x="56" y="78"/>
                    </a:lnTo>
                    <a:lnTo>
                      <a:pt x="52" y="82"/>
                    </a:lnTo>
                    <a:lnTo>
                      <a:pt x="49" y="85"/>
                    </a:lnTo>
                    <a:lnTo>
                      <a:pt x="46" y="86"/>
                    </a:lnTo>
                    <a:lnTo>
                      <a:pt x="44" y="88"/>
                    </a:lnTo>
                    <a:lnTo>
                      <a:pt x="40" y="88"/>
                    </a:lnTo>
                    <a:lnTo>
                      <a:pt x="36" y="88"/>
                    </a:lnTo>
                    <a:lnTo>
                      <a:pt x="30" y="85"/>
                    </a:lnTo>
                    <a:lnTo>
                      <a:pt x="24" y="80"/>
                    </a:lnTo>
                    <a:lnTo>
                      <a:pt x="18" y="75"/>
                    </a:lnTo>
                    <a:lnTo>
                      <a:pt x="15" y="71"/>
                    </a:lnTo>
                    <a:lnTo>
                      <a:pt x="12" y="68"/>
                    </a:lnTo>
                    <a:lnTo>
                      <a:pt x="8" y="63"/>
                    </a:lnTo>
                    <a:lnTo>
                      <a:pt x="5" y="57"/>
                    </a:lnTo>
                    <a:lnTo>
                      <a:pt x="3" y="50"/>
                    </a:lnTo>
                    <a:lnTo>
                      <a:pt x="2" y="46"/>
                    </a:lnTo>
                    <a:lnTo>
                      <a:pt x="1" y="42"/>
                    </a:lnTo>
                    <a:lnTo>
                      <a:pt x="1" y="38"/>
                    </a:lnTo>
                    <a:lnTo>
                      <a:pt x="0" y="34"/>
                    </a:lnTo>
                    <a:lnTo>
                      <a:pt x="0" y="30"/>
                    </a:lnTo>
                    <a:lnTo>
                      <a:pt x="0" y="26"/>
                    </a:lnTo>
                    <a:lnTo>
                      <a:pt x="1" y="23"/>
                    </a:lnTo>
                    <a:lnTo>
                      <a:pt x="2" y="20"/>
                    </a:lnTo>
                    <a:lnTo>
                      <a:pt x="8" y="16"/>
                    </a:lnTo>
                    <a:lnTo>
                      <a:pt x="14" y="13"/>
                    </a:lnTo>
                    <a:lnTo>
                      <a:pt x="19" y="11"/>
                    </a:lnTo>
                    <a:lnTo>
                      <a:pt x="21" y="10"/>
                    </a:lnTo>
                    <a:close/>
                  </a:path>
                </a:pathLst>
              </a:custGeom>
              <a:noFill/>
              <a:ln w="19050" cmpd="sng">
                <a:solidFill>
                  <a:schemeClr val="tx1"/>
                </a:solidFill>
                <a:round/>
                <a:headEnd/>
                <a:tailEnd/>
              </a:ln>
            </p:spPr>
            <p:txBody>
              <a:bodyPr/>
              <a:lstStyle/>
              <a:p>
                <a:endParaRPr lang="el-GR"/>
              </a:p>
            </p:txBody>
          </p:sp>
          <p:sp>
            <p:nvSpPr>
              <p:cNvPr id="101431" name="Freeform 55"/>
              <p:cNvSpPr>
                <a:spLocks/>
              </p:cNvSpPr>
              <p:nvPr/>
            </p:nvSpPr>
            <p:spPr bwMode="auto">
              <a:xfrm>
                <a:off x="2235" y="614"/>
                <a:ext cx="547" cy="553"/>
              </a:xfrm>
              <a:custGeom>
                <a:avLst/>
                <a:gdLst/>
                <a:ahLst/>
                <a:cxnLst>
                  <a:cxn ang="0">
                    <a:pos x="21" y="10"/>
                  </a:cxn>
                  <a:cxn ang="0">
                    <a:pos x="30" y="8"/>
                  </a:cxn>
                  <a:cxn ang="0">
                    <a:pos x="38" y="6"/>
                  </a:cxn>
                  <a:cxn ang="0">
                    <a:pos x="44" y="5"/>
                  </a:cxn>
                  <a:cxn ang="0">
                    <a:pos x="49" y="4"/>
                  </a:cxn>
                  <a:cxn ang="0">
                    <a:pos x="55" y="3"/>
                  </a:cxn>
                  <a:cxn ang="0">
                    <a:pos x="64" y="1"/>
                  </a:cxn>
                  <a:cxn ang="0">
                    <a:pos x="72" y="0"/>
                  </a:cxn>
                  <a:cxn ang="0">
                    <a:pos x="78" y="0"/>
                  </a:cxn>
                  <a:cxn ang="0">
                    <a:pos x="81" y="1"/>
                  </a:cxn>
                  <a:cxn ang="0">
                    <a:pos x="85" y="2"/>
                  </a:cxn>
                  <a:cxn ang="0">
                    <a:pos x="87" y="5"/>
                  </a:cxn>
                  <a:cxn ang="0">
                    <a:pos x="87" y="10"/>
                  </a:cxn>
                  <a:cxn ang="0">
                    <a:pos x="87" y="14"/>
                  </a:cxn>
                  <a:cxn ang="0">
                    <a:pos x="85" y="18"/>
                  </a:cxn>
                  <a:cxn ang="0">
                    <a:pos x="84" y="23"/>
                  </a:cxn>
                  <a:cxn ang="0">
                    <a:pos x="82" y="27"/>
                  </a:cxn>
                  <a:cxn ang="0">
                    <a:pos x="80" y="32"/>
                  </a:cxn>
                  <a:cxn ang="0">
                    <a:pos x="79" y="36"/>
                  </a:cxn>
                  <a:cxn ang="0">
                    <a:pos x="77" y="40"/>
                  </a:cxn>
                  <a:cxn ang="0">
                    <a:pos x="75" y="43"/>
                  </a:cxn>
                  <a:cxn ang="0">
                    <a:pos x="72" y="50"/>
                  </a:cxn>
                  <a:cxn ang="0">
                    <a:pos x="69" y="59"/>
                  </a:cxn>
                  <a:cxn ang="0">
                    <a:pos x="66" y="66"/>
                  </a:cxn>
                  <a:cxn ang="0">
                    <a:pos x="63" y="71"/>
                  </a:cxn>
                  <a:cxn ang="0">
                    <a:pos x="60" y="74"/>
                  </a:cxn>
                  <a:cxn ang="0">
                    <a:pos x="56" y="78"/>
                  </a:cxn>
                  <a:cxn ang="0">
                    <a:pos x="52" y="82"/>
                  </a:cxn>
                  <a:cxn ang="0">
                    <a:pos x="49" y="85"/>
                  </a:cxn>
                  <a:cxn ang="0">
                    <a:pos x="46" y="86"/>
                  </a:cxn>
                  <a:cxn ang="0">
                    <a:pos x="44" y="88"/>
                  </a:cxn>
                  <a:cxn ang="0">
                    <a:pos x="40" y="88"/>
                  </a:cxn>
                  <a:cxn ang="0">
                    <a:pos x="36" y="88"/>
                  </a:cxn>
                  <a:cxn ang="0">
                    <a:pos x="30" y="85"/>
                  </a:cxn>
                  <a:cxn ang="0">
                    <a:pos x="24" y="80"/>
                  </a:cxn>
                  <a:cxn ang="0">
                    <a:pos x="18" y="75"/>
                  </a:cxn>
                  <a:cxn ang="0">
                    <a:pos x="15" y="71"/>
                  </a:cxn>
                  <a:cxn ang="0">
                    <a:pos x="12" y="68"/>
                  </a:cxn>
                  <a:cxn ang="0">
                    <a:pos x="8" y="63"/>
                  </a:cxn>
                  <a:cxn ang="0">
                    <a:pos x="5" y="57"/>
                  </a:cxn>
                  <a:cxn ang="0">
                    <a:pos x="3" y="50"/>
                  </a:cxn>
                  <a:cxn ang="0">
                    <a:pos x="2" y="46"/>
                  </a:cxn>
                  <a:cxn ang="0">
                    <a:pos x="1" y="42"/>
                  </a:cxn>
                  <a:cxn ang="0">
                    <a:pos x="1" y="38"/>
                  </a:cxn>
                  <a:cxn ang="0">
                    <a:pos x="0" y="34"/>
                  </a:cxn>
                  <a:cxn ang="0">
                    <a:pos x="0" y="30"/>
                  </a:cxn>
                  <a:cxn ang="0">
                    <a:pos x="0" y="26"/>
                  </a:cxn>
                  <a:cxn ang="0">
                    <a:pos x="1" y="23"/>
                  </a:cxn>
                  <a:cxn ang="0">
                    <a:pos x="2" y="20"/>
                  </a:cxn>
                  <a:cxn ang="0">
                    <a:pos x="8" y="16"/>
                  </a:cxn>
                  <a:cxn ang="0">
                    <a:pos x="14" y="13"/>
                  </a:cxn>
                  <a:cxn ang="0">
                    <a:pos x="19" y="11"/>
                  </a:cxn>
                  <a:cxn ang="0">
                    <a:pos x="21" y="10"/>
                  </a:cxn>
                </a:cxnLst>
                <a:rect l="0" t="0" r="r" b="b"/>
                <a:pathLst>
                  <a:path w="87" h="88">
                    <a:moveTo>
                      <a:pt x="21" y="10"/>
                    </a:moveTo>
                    <a:lnTo>
                      <a:pt x="30" y="8"/>
                    </a:lnTo>
                    <a:lnTo>
                      <a:pt x="38" y="6"/>
                    </a:lnTo>
                    <a:lnTo>
                      <a:pt x="44" y="5"/>
                    </a:lnTo>
                    <a:lnTo>
                      <a:pt x="49" y="4"/>
                    </a:lnTo>
                    <a:lnTo>
                      <a:pt x="55" y="3"/>
                    </a:lnTo>
                    <a:lnTo>
                      <a:pt x="64" y="1"/>
                    </a:lnTo>
                    <a:lnTo>
                      <a:pt x="72" y="0"/>
                    </a:lnTo>
                    <a:lnTo>
                      <a:pt x="78" y="0"/>
                    </a:lnTo>
                    <a:lnTo>
                      <a:pt x="81" y="1"/>
                    </a:lnTo>
                    <a:lnTo>
                      <a:pt x="85" y="2"/>
                    </a:lnTo>
                    <a:lnTo>
                      <a:pt x="87" y="5"/>
                    </a:lnTo>
                    <a:lnTo>
                      <a:pt x="87" y="10"/>
                    </a:lnTo>
                    <a:lnTo>
                      <a:pt x="87" y="14"/>
                    </a:lnTo>
                    <a:lnTo>
                      <a:pt x="85" y="18"/>
                    </a:lnTo>
                    <a:lnTo>
                      <a:pt x="84" y="23"/>
                    </a:lnTo>
                    <a:lnTo>
                      <a:pt x="82" y="27"/>
                    </a:lnTo>
                    <a:lnTo>
                      <a:pt x="80" y="32"/>
                    </a:lnTo>
                    <a:lnTo>
                      <a:pt x="79" y="36"/>
                    </a:lnTo>
                    <a:lnTo>
                      <a:pt x="77" y="40"/>
                    </a:lnTo>
                    <a:lnTo>
                      <a:pt x="75" y="43"/>
                    </a:lnTo>
                    <a:lnTo>
                      <a:pt x="72" y="50"/>
                    </a:lnTo>
                    <a:lnTo>
                      <a:pt x="69" y="59"/>
                    </a:lnTo>
                    <a:lnTo>
                      <a:pt x="66" y="66"/>
                    </a:lnTo>
                    <a:lnTo>
                      <a:pt x="63" y="71"/>
                    </a:lnTo>
                    <a:lnTo>
                      <a:pt x="60" y="74"/>
                    </a:lnTo>
                    <a:lnTo>
                      <a:pt x="56" y="78"/>
                    </a:lnTo>
                    <a:lnTo>
                      <a:pt x="52" y="82"/>
                    </a:lnTo>
                    <a:lnTo>
                      <a:pt x="49" y="85"/>
                    </a:lnTo>
                    <a:lnTo>
                      <a:pt x="46" y="86"/>
                    </a:lnTo>
                    <a:lnTo>
                      <a:pt x="44" y="88"/>
                    </a:lnTo>
                    <a:lnTo>
                      <a:pt x="40" y="88"/>
                    </a:lnTo>
                    <a:lnTo>
                      <a:pt x="36" y="88"/>
                    </a:lnTo>
                    <a:lnTo>
                      <a:pt x="30" y="85"/>
                    </a:lnTo>
                    <a:lnTo>
                      <a:pt x="24" y="80"/>
                    </a:lnTo>
                    <a:lnTo>
                      <a:pt x="18" y="75"/>
                    </a:lnTo>
                    <a:lnTo>
                      <a:pt x="15" y="71"/>
                    </a:lnTo>
                    <a:lnTo>
                      <a:pt x="12" y="68"/>
                    </a:lnTo>
                    <a:lnTo>
                      <a:pt x="8" y="63"/>
                    </a:lnTo>
                    <a:lnTo>
                      <a:pt x="5" y="57"/>
                    </a:lnTo>
                    <a:lnTo>
                      <a:pt x="3" y="50"/>
                    </a:lnTo>
                    <a:lnTo>
                      <a:pt x="2" y="46"/>
                    </a:lnTo>
                    <a:lnTo>
                      <a:pt x="1" y="42"/>
                    </a:lnTo>
                    <a:lnTo>
                      <a:pt x="1" y="38"/>
                    </a:lnTo>
                    <a:lnTo>
                      <a:pt x="0" y="34"/>
                    </a:lnTo>
                    <a:lnTo>
                      <a:pt x="0" y="30"/>
                    </a:lnTo>
                    <a:lnTo>
                      <a:pt x="0" y="26"/>
                    </a:lnTo>
                    <a:lnTo>
                      <a:pt x="1" y="23"/>
                    </a:lnTo>
                    <a:lnTo>
                      <a:pt x="2" y="20"/>
                    </a:lnTo>
                    <a:lnTo>
                      <a:pt x="8" y="16"/>
                    </a:lnTo>
                    <a:lnTo>
                      <a:pt x="14" y="13"/>
                    </a:lnTo>
                    <a:lnTo>
                      <a:pt x="19" y="11"/>
                    </a:lnTo>
                    <a:lnTo>
                      <a:pt x="21" y="10"/>
                    </a:lnTo>
                  </a:path>
                </a:pathLst>
              </a:custGeom>
              <a:noFill/>
              <a:ln w="19050" cmpd="sng">
                <a:solidFill>
                  <a:schemeClr val="tx1"/>
                </a:solidFill>
                <a:prstDash val="solid"/>
                <a:round/>
                <a:headEnd/>
                <a:tailEnd/>
              </a:ln>
            </p:spPr>
            <p:txBody>
              <a:bodyPr/>
              <a:lstStyle/>
              <a:p>
                <a:endParaRPr lang="el-GR"/>
              </a:p>
            </p:txBody>
          </p:sp>
          <p:sp>
            <p:nvSpPr>
              <p:cNvPr id="101432" name="Freeform 56"/>
              <p:cNvSpPr>
                <a:spLocks/>
              </p:cNvSpPr>
              <p:nvPr/>
            </p:nvSpPr>
            <p:spPr bwMode="auto">
              <a:xfrm>
                <a:off x="2336" y="721"/>
                <a:ext cx="352" cy="207"/>
              </a:xfrm>
              <a:custGeom>
                <a:avLst/>
                <a:gdLst/>
                <a:ahLst/>
                <a:cxnLst>
                  <a:cxn ang="0">
                    <a:pos x="5" y="33"/>
                  </a:cxn>
                  <a:cxn ang="0">
                    <a:pos x="3" y="30"/>
                  </a:cxn>
                  <a:cxn ang="0">
                    <a:pos x="1" y="25"/>
                  </a:cxn>
                  <a:cxn ang="0">
                    <a:pos x="0" y="21"/>
                  </a:cxn>
                  <a:cxn ang="0">
                    <a:pos x="1" y="17"/>
                  </a:cxn>
                  <a:cxn ang="0">
                    <a:pos x="5" y="14"/>
                  </a:cxn>
                  <a:cxn ang="0">
                    <a:pos x="12" y="11"/>
                  </a:cxn>
                  <a:cxn ang="0">
                    <a:pos x="19" y="9"/>
                  </a:cxn>
                  <a:cxn ang="0">
                    <a:pos x="24" y="7"/>
                  </a:cxn>
                  <a:cxn ang="0">
                    <a:pos x="30" y="5"/>
                  </a:cxn>
                  <a:cxn ang="0">
                    <a:pos x="39" y="3"/>
                  </a:cxn>
                  <a:cxn ang="0">
                    <a:pos x="47" y="1"/>
                  </a:cxn>
                  <a:cxn ang="0">
                    <a:pos x="51" y="0"/>
                  </a:cxn>
                  <a:cxn ang="0">
                    <a:pos x="53" y="1"/>
                  </a:cxn>
                  <a:cxn ang="0">
                    <a:pos x="55" y="2"/>
                  </a:cxn>
                  <a:cxn ang="0">
                    <a:pos x="56" y="3"/>
                  </a:cxn>
                  <a:cxn ang="0">
                    <a:pos x="56" y="5"/>
                  </a:cxn>
                </a:cxnLst>
                <a:rect l="0" t="0" r="r" b="b"/>
                <a:pathLst>
                  <a:path w="56" h="33">
                    <a:moveTo>
                      <a:pt x="5" y="33"/>
                    </a:moveTo>
                    <a:lnTo>
                      <a:pt x="3" y="30"/>
                    </a:lnTo>
                    <a:lnTo>
                      <a:pt x="1" y="25"/>
                    </a:lnTo>
                    <a:lnTo>
                      <a:pt x="0" y="21"/>
                    </a:lnTo>
                    <a:lnTo>
                      <a:pt x="1" y="17"/>
                    </a:lnTo>
                    <a:lnTo>
                      <a:pt x="5" y="14"/>
                    </a:lnTo>
                    <a:lnTo>
                      <a:pt x="12" y="11"/>
                    </a:lnTo>
                    <a:lnTo>
                      <a:pt x="19" y="9"/>
                    </a:lnTo>
                    <a:lnTo>
                      <a:pt x="24" y="7"/>
                    </a:lnTo>
                    <a:lnTo>
                      <a:pt x="30" y="5"/>
                    </a:lnTo>
                    <a:lnTo>
                      <a:pt x="39" y="3"/>
                    </a:lnTo>
                    <a:lnTo>
                      <a:pt x="47" y="1"/>
                    </a:lnTo>
                    <a:lnTo>
                      <a:pt x="51" y="0"/>
                    </a:lnTo>
                    <a:lnTo>
                      <a:pt x="53" y="1"/>
                    </a:lnTo>
                    <a:lnTo>
                      <a:pt x="55" y="2"/>
                    </a:lnTo>
                    <a:lnTo>
                      <a:pt x="56" y="3"/>
                    </a:lnTo>
                    <a:lnTo>
                      <a:pt x="56" y="5"/>
                    </a:lnTo>
                  </a:path>
                </a:pathLst>
              </a:custGeom>
              <a:noFill/>
              <a:ln w="19050" cmpd="sng">
                <a:solidFill>
                  <a:schemeClr val="tx1"/>
                </a:solidFill>
                <a:prstDash val="solid"/>
                <a:round/>
                <a:headEnd/>
                <a:tailEnd/>
              </a:ln>
            </p:spPr>
            <p:txBody>
              <a:bodyPr/>
              <a:lstStyle/>
              <a:p>
                <a:endParaRPr lang="el-GR"/>
              </a:p>
            </p:txBody>
          </p:sp>
        </p:grpSp>
        <p:grpSp>
          <p:nvGrpSpPr>
            <p:cNvPr id="10" name="Group 57"/>
            <p:cNvGrpSpPr>
              <a:grpSpLocks/>
            </p:cNvGrpSpPr>
            <p:nvPr/>
          </p:nvGrpSpPr>
          <p:grpSpPr bwMode="auto">
            <a:xfrm>
              <a:off x="3896082" y="1902503"/>
              <a:ext cx="322263" cy="401638"/>
              <a:chOff x="1833" y="752"/>
              <a:chExt cx="402" cy="522"/>
            </a:xfrm>
          </p:grpSpPr>
          <p:sp>
            <p:nvSpPr>
              <p:cNvPr id="101434" name="Freeform 58"/>
              <p:cNvSpPr>
                <a:spLocks/>
              </p:cNvSpPr>
              <p:nvPr/>
            </p:nvSpPr>
            <p:spPr bwMode="auto">
              <a:xfrm>
                <a:off x="1833" y="752"/>
                <a:ext cx="402" cy="522"/>
              </a:xfrm>
              <a:custGeom>
                <a:avLst/>
                <a:gdLst/>
                <a:ahLst/>
                <a:cxnLst>
                  <a:cxn ang="0">
                    <a:pos x="51" y="81"/>
                  </a:cxn>
                  <a:cxn ang="0">
                    <a:pos x="46" y="83"/>
                  </a:cxn>
                  <a:cxn ang="0">
                    <a:pos x="40" y="83"/>
                  </a:cxn>
                  <a:cxn ang="0">
                    <a:pos x="34" y="83"/>
                  </a:cxn>
                  <a:cxn ang="0">
                    <a:pos x="30" y="81"/>
                  </a:cxn>
                  <a:cxn ang="0">
                    <a:pos x="27" y="78"/>
                  </a:cxn>
                  <a:cxn ang="0">
                    <a:pos x="22" y="73"/>
                  </a:cxn>
                  <a:cxn ang="0">
                    <a:pos x="17" y="68"/>
                  </a:cxn>
                  <a:cxn ang="0">
                    <a:pos x="13" y="63"/>
                  </a:cxn>
                  <a:cxn ang="0">
                    <a:pos x="9" y="60"/>
                  </a:cxn>
                  <a:cxn ang="0">
                    <a:pos x="5" y="55"/>
                  </a:cxn>
                  <a:cxn ang="0">
                    <a:pos x="1" y="51"/>
                  </a:cxn>
                  <a:cxn ang="0">
                    <a:pos x="0" y="47"/>
                  </a:cxn>
                  <a:cxn ang="0">
                    <a:pos x="1" y="42"/>
                  </a:cxn>
                  <a:cxn ang="0">
                    <a:pos x="4" y="37"/>
                  </a:cxn>
                  <a:cxn ang="0">
                    <a:pos x="9" y="30"/>
                  </a:cxn>
                  <a:cxn ang="0">
                    <a:pos x="16" y="23"/>
                  </a:cxn>
                  <a:cxn ang="0">
                    <a:pos x="21" y="20"/>
                  </a:cxn>
                  <a:cxn ang="0">
                    <a:pos x="25" y="16"/>
                  </a:cxn>
                  <a:cxn ang="0">
                    <a:pos x="30" y="13"/>
                  </a:cxn>
                  <a:cxn ang="0">
                    <a:pos x="35" y="9"/>
                  </a:cxn>
                  <a:cxn ang="0">
                    <a:pos x="40" y="7"/>
                  </a:cxn>
                  <a:cxn ang="0">
                    <a:pos x="43" y="4"/>
                  </a:cxn>
                  <a:cxn ang="0">
                    <a:pos x="47" y="2"/>
                  </a:cxn>
                  <a:cxn ang="0">
                    <a:pos x="49" y="1"/>
                  </a:cxn>
                  <a:cxn ang="0">
                    <a:pos x="52" y="0"/>
                  </a:cxn>
                  <a:cxn ang="0">
                    <a:pos x="56" y="0"/>
                  </a:cxn>
                  <a:cxn ang="0">
                    <a:pos x="59" y="1"/>
                  </a:cxn>
                  <a:cxn ang="0">
                    <a:pos x="61" y="4"/>
                  </a:cxn>
                  <a:cxn ang="0">
                    <a:pos x="62" y="8"/>
                  </a:cxn>
                  <a:cxn ang="0">
                    <a:pos x="62" y="13"/>
                  </a:cxn>
                  <a:cxn ang="0">
                    <a:pos x="63" y="19"/>
                  </a:cxn>
                  <a:cxn ang="0">
                    <a:pos x="63" y="25"/>
                  </a:cxn>
                  <a:cxn ang="0">
                    <a:pos x="64" y="32"/>
                  </a:cxn>
                  <a:cxn ang="0">
                    <a:pos x="64" y="38"/>
                  </a:cxn>
                  <a:cxn ang="0">
                    <a:pos x="64" y="42"/>
                  </a:cxn>
                  <a:cxn ang="0">
                    <a:pos x="63" y="46"/>
                  </a:cxn>
                  <a:cxn ang="0">
                    <a:pos x="62" y="52"/>
                  </a:cxn>
                  <a:cxn ang="0">
                    <a:pos x="60" y="60"/>
                  </a:cxn>
                  <a:cxn ang="0">
                    <a:pos x="58" y="68"/>
                  </a:cxn>
                  <a:cxn ang="0">
                    <a:pos x="56" y="73"/>
                  </a:cxn>
                  <a:cxn ang="0">
                    <a:pos x="54" y="76"/>
                  </a:cxn>
                  <a:cxn ang="0">
                    <a:pos x="52" y="78"/>
                  </a:cxn>
                  <a:cxn ang="0">
                    <a:pos x="52" y="80"/>
                  </a:cxn>
                  <a:cxn ang="0">
                    <a:pos x="51" y="81"/>
                  </a:cxn>
                </a:cxnLst>
                <a:rect l="0" t="0" r="r" b="b"/>
                <a:pathLst>
                  <a:path w="64" h="83">
                    <a:moveTo>
                      <a:pt x="51" y="81"/>
                    </a:moveTo>
                    <a:lnTo>
                      <a:pt x="46" y="83"/>
                    </a:lnTo>
                    <a:lnTo>
                      <a:pt x="40" y="83"/>
                    </a:lnTo>
                    <a:lnTo>
                      <a:pt x="34" y="83"/>
                    </a:lnTo>
                    <a:lnTo>
                      <a:pt x="30" y="81"/>
                    </a:lnTo>
                    <a:lnTo>
                      <a:pt x="27" y="78"/>
                    </a:lnTo>
                    <a:lnTo>
                      <a:pt x="22" y="73"/>
                    </a:lnTo>
                    <a:lnTo>
                      <a:pt x="17" y="68"/>
                    </a:lnTo>
                    <a:lnTo>
                      <a:pt x="13" y="63"/>
                    </a:lnTo>
                    <a:lnTo>
                      <a:pt x="9" y="60"/>
                    </a:lnTo>
                    <a:lnTo>
                      <a:pt x="5" y="55"/>
                    </a:lnTo>
                    <a:lnTo>
                      <a:pt x="1" y="51"/>
                    </a:lnTo>
                    <a:lnTo>
                      <a:pt x="0" y="47"/>
                    </a:lnTo>
                    <a:lnTo>
                      <a:pt x="1" y="42"/>
                    </a:lnTo>
                    <a:lnTo>
                      <a:pt x="4" y="37"/>
                    </a:lnTo>
                    <a:lnTo>
                      <a:pt x="9" y="30"/>
                    </a:lnTo>
                    <a:lnTo>
                      <a:pt x="16" y="23"/>
                    </a:lnTo>
                    <a:lnTo>
                      <a:pt x="21" y="20"/>
                    </a:lnTo>
                    <a:lnTo>
                      <a:pt x="25" y="16"/>
                    </a:lnTo>
                    <a:lnTo>
                      <a:pt x="30" y="13"/>
                    </a:lnTo>
                    <a:lnTo>
                      <a:pt x="35" y="9"/>
                    </a:lnTo>
                    <a:lnTo>
                      <a:pt x="40" y="7"/>
                    </a:lnTo>
                    <a:lnTo>
                      <a:pt x="43" y="4"/>
                    </a:lnTo>
                    <a:lnTo>
                      <a:pt x="47" y="2"/>
                    </a:lnTo>
                    <a:lnTo>
                      <a:pt x="49" y="1"/>
                    </a:lnTo>
                    <a:lnTo>
                      <a:pt x="52" y="0"/>
                    </a:lnTo>
                    <a:lnTo>
                      <a:pt x="56" y="0"/>
                    </a:lnTo>
                    <a:lnTo>
                      <a:pt x="59" y="1"/>
                    </a:lnTo>
                    <a:lnTo>
                      <a:pt x="61" y="4"/>
                    </a:lnTo>
                    <a:lnTo>
                      <a:pt x="62" y="8"/>
                    </a:lnTo>
                    <a:lnTo>
                      <a:pt x="62" y="13"/>
                    </a:lnTo>
                    <a:lnTo>
                      <a:pt x="63" y="19"/>
                    </a:lnTo>
                    <a:lnTo>
                      <a:pt x="63" y="25"/>
                    </a:lnTo>
                    <a:lnTo>
                      <a:pt x="64" y="32"/>
                    </a:lnTo>
                    <a:lnTo>
                      <a:pt x="64" y="38"/>
                    </a:lnTo>
                    <a:lnTo>
                      <a:pt x="64" y="42"/>
                    </a:lnTo>
                    <a:lnTo>
                      <a:pt x="63" y="46"/>
                    </a:lnTo>
                    <a:lnTo>
                      <a:pt x="62" y="52"/>
                    </a:lnTo>
                    <a:lnTo>
                      <a:pt x="60" y="60"/>
                    </a:lnTo>
                    <a:lnTo>
                      <a:pt x="58" y="68"/>
                    </a:lnTo>
                    <a:lnTo>
                      <a:pt x="56" y="73"/>
                    </a:lnTo>
                    <a:lnTo>
                      <a:pt x="54" y="76"/>
                    </a:lnTo>
                    <a:lnTo>
                      <a:pt x="52" y="78"/>
                    </a:lnTo>
                    <a:lnTo>
                      <a:pt x="52" y="80"/>
                    </a:lnTo>
                    <a:lnTo>
                      <a:pt x="51" y="81"/>
                    </a:lnTo>
                    <a:close/>
                  </a:path>
                </a:pathLst>
              </a:custGeom>
              <a:noFill/>
              <a:ln w="19050" cmpd="sng">
                <a:solidFill>
                  <a:schemeClr val="tx1"/>
                </a:solidFill>
                <a:round/>
                <a:headEnd/>
                <a:tailEnd/>
              </a:ln>
            </p:spPr>
            <p:txBody>
              <a:bodyPr/>
              <a:lstStyle/>
              <a:p>
                <a:endParaRPr lang="el-GR"/>
              </a:p>
            </p:txBody>
          </p:sp>
          <p:sp>
            <p:nvSpPr>
              <p:cNvPr id="101435" name="Freeform 59"/>
              <p:cNvSpPr>
                <a:spLocks/>
              </p:cNvSpPr>
              <p:nvPr/>
            </p:nvSpPr>
            <p:spPr bwMode="auto">
              <a:xfrm>
                <a:off x="1833" y="752"/>
                <a:ext cx="402" cy="522"/>
              </a:xfrm>
              <a:custGeom>
                <a:avLst/>
                <a:gdLst/>
                <a:ahLst/>
                <a:cxnLst>
                  <a:cxn ang="0">
                    <a:pos x="51" y="81"/>
                  </a:cxn>
                  <a:cxn ang="0">
                    <a:pos x="46" y="83"/>
                  </a:cxn>
                  <a:cxn ang="0">
                    <a:pos x="40" y="83"/>
                  </a:cxn>
                  <a:cxn ang="0">
                    <a:pos x="34" y="83"/>
                  </a:cxn>
                  <a:cxn ang="0">
                    <a:pos x="30" y="81"/>
                  </a:cxn>
                  <a:cxn ang="0">
                    <a:pos x="27" y="78"/>
                  </a:cxn>
                  <a:cxn ang="0">
                    <a:pos x="22" y="73"/>
                  </a:cxn>
                  <a:cxn ang="0">
                    <a:pos x="17" y="68"/>
                  </a:cxn>
                  <a:cxn ang="0">
                    <a:pos x="13" y="63"/>
                  </a:cxn>
                  <a:cxn ang="0">
                    <a:pos x="9" y="60"/>
                  </a:cxn>
                  <a:cxn ang="0">
                    <a:pos x="5" y="55"/>
                  </a:cxn>
                  <a:cxn ang="0">
                    <a:pos x="1" y="51"/>
                  </a:cxn>
                  <a:cxn ang="0">
                    <a:pos x="0" y="47"/>
                  </a:cxn>
                  <a:cxn ang="0">
                    <a:pos x="1" y="42"/>
                  </a:cxn>
                  <a:cxn ang="0">
                    <a:pos x="4" y="37"/>
                  </a:cxn>
                  <a:cxn ang="0">
                    <a:pos x="9" y="30"/>
                  </a:cxn>
                  <a:cxn ang="0">
                    <a:pos x="16" y="23"/>
                  </a:cxn>
                  <a:cxn ang="0">
                    <a:pos x="21" y="20"/>
                  </a:cxn>
                  <a:cxn ang="0">
                    <a:pos x="25" y="16"/>
                  </a:cxn>
                  <a:cxn ang="0">
                    <a:pos x="30" y="13"/>
                  </a:cxn>
                  <a:cxn ang="0">
                    <a:pos x="35" y="9"/>
                  </a:cxn>
                  <a:cxn ang="0">
                    <a:pos x="40" y="7"/>
                  </a:cxn>
                  <a:cxn ang="0">
                    <a:pos x="43" y="4"/>
                  </a:cxn>
                  <a:cxn ang="0">
                    <a:pos x="47" y="2"/>
                  </a:cxn>
                  <a:cxn ang="0">
                    <a:pos x="49" y="1"/>
                  </a:cxn>
                  <a:cxn ang="0">
                    <a:pos x="52" y="0"/>
                  </a:cxn>
                  <a:cxn ang="0">
                    <a:pos x="56" y="0"/>
                  </a:cxn>
                  <a:cxn ang="0">
                    <a:pos x="59" y="1"/>
                  </a:cxn>
                  <a:cxn ang="0">
                    <a:pos x="61" y="4"/>
                  </a:cxn>
                  <a:cxn ang="0">
                    <a:pos x="62" y="8"/>
                  </a:cxn>
                  <a:cxn ang="0">
                    <a:pos x="62" y="13"/>
                  </a:cxn>
                  <a:cxn ang="0">
                    <a:pos x="63" y="19"/>
                  </a:cxn>
                  <a:cxn ang="0">
                    <a:pos x="63" y="25"/>
                  </a:cxn>
                  <a:cxn ang="0">
                    <a:pos x="64" y="32"/>
                  </a:cxn>
                  <a:cxn ang="0">
                    <a:pos x="64" y="38"/>
                  </a:cxn>
                  <a:cxn ang="0">
                    <a:pos x="64" y="42"/>
                  </a:cxn>
                  <a:cxn ang="0">
                    <a:pos x="63" y="46"/>
                  </a:cxn>
                  <a:cxn ang="0">
                    <a:pos x="62" y="52"/>
                  </a:cxn>
                  <a:cxn ang="0">
                    <a:pos x="60" y="60"/>
                  </a:cxn>
                  <a:cxn ang="0">
                    <a:pos x="58" y="68"/>
                  </a:cxn>
                  <a:cxn ang="0">
                    <a:pos x="56" y="73"/>
                  </a:cxn>
                  <a:cxn ang="0">
                    <a:pos x="54" y="76"/>
                  </a:cxn>
                  <a:cxn ang="0">
                    <a:pos x="52" y="78"/>
                  </a:cxn>
                  <a:cxn ang="0">
                    <a:pos x="52" y="80"/>
                  </a:cxn>
                  <a:cxn ang="0">
                    <a:pos x="51" y="81"/>
                  </a:cxn>
                </a:cxnLst>
                <a:rect l="0" t="0" r="r" b="b"/>
                <a:pathLst>
                  <a:path w="64" h="83">
                    <a:moveTo>
                      <a:pt x="51" y="81"/>
                    </a:moveTo>
                    <a:lnTo>
                      <a:pt x="46" y="83"/>
                    </a:lnTo>
                    <a:lnTo>
                      <a:pt x="40" y="83"/>
                    </a:lnTo>
                    <a:lnTo>
                      <a:pt x="34" y="83"/>
                    </a:lnTo>
                    <a:lnTo>
                      <a:pt x="30" y="81"/>
                    </a:lnTo>
                    <a:lnTo>
                      <a:pt x="27" y="78"/>
                    </a:lnTo>
                    <a:lnTo>
                      <a:pt x="22" y="73"/>
                    </a:lnTo>
                    <a:lnTo>
                      <a:pt x="17" y="68"/>
                    </a:lnTo>
                    <a:lnTo>
                      <a:pt x="13" y="63"/>
                    </a:lnTo>
                    <a:lnTo>
                      <a:pt x="9" y="60"/>
                    </a:lnTo>
                    <a:lnTo>
                      <a:pt x="5" y="55"/>
                    </a:lnTo>
                    <a:lnTo>
                      <a:pt x="1" y="51"/>
                    </a:lnTo>
                    <a:lnTo>
                      <a:pt x="0" y="47"/>
                    </a:lnTo>
                    <a:lnTo>
                      <a:pt x="1" y="42"/>
                    </a:lnTo>
                    <a:lnTo>
                      <a:pt x="4" y="37"/>
                    </a:lnTo>
                    <a:lnTo>
                      <a:pt x="9" y="30"/>
                    </a:lnTo>
                    <a:lnTo>
                      <a:pt x="16" y="23"/>
                    </a:lnTo>
                    <a:lnTo>
                      <a:pt x="21" y="20"/>
                    </a:lnTo>
                    <a:lnTo>
                      <a:pt x="25" y="16"/>
                    </a:lnTo>
                    <a:lnTo>
                      <a:pt x="30" y="13"/>
                    </a:lnTo>
                    <a:lnTo>
                      <a:pt x="35" y="9"/>
                    </a:lnTo>
                    <a:lnTo>
                      <a:pt x="40" y="7"/>
                    </a:lnTo>
                    <a:lnTo>
                      <a:pt x="43" y="4"/>
                    </a:lnTo>
                    <a:lnTo>
                      <a:pt x="47" y="2"/>
                    </a:lnTo>
                    <a:lnTo>
                      <a:pt x="49" y="1"/>
                    </a:lnTo>
                    <a:lnTo>
                      <a:pt x="52" y="0"/>
                    </a:lnTo>
                    <a:lnTo>
                      <a:pt x="56" y="0"/>
                    </a:lnTo>
                    <a:lnTo>
                      <a:pt x="59" y="1"/>
                    </a:lnTo>
                    <a:lnTo>
                      <a:pt x="61" y="4"/>
                    </a:lnTo>
                    <a:lnTo>
                      <a:pt x="62" y="8"/>
                    </a:lnTo>
                    <a:lnTo>
                      <a:pt x="62" y="13"/>
                    </a:lnTo>
                    <a:lnTo>
                      <a:pt x="63" y="19"/>
                    </a:lnTo>
                    <a:lnTo>
                      <a:pt x="63" y="25"/>
                    </a:lnTo>
                    <a:lnTo>
                      <a:pt x="64" y="32"/>
                    </a:lnTo>
                    <a:lnTo>
                      <a:pt x="64" y="38"/>
                    </a:lnTo>
                    <a:lnTo>
                      <a:pt x="64" y="42"/>
                    </a:lnTo>
                    <a:lnTo>
                      <a:pt x="63" y="46"/>
                    </a:lnTo>
                    <a:lnTo>
                      <a:pt x="62" y="52"/>
                    </a:lnTo>
                    <a:lnTo>
                      <a:pt x="60" y="60"/>
                    </a:lnTo>
                    <a:lnTo>
                      <a:pt x="58" y="68"/>
                    </a:lnTo>
                    <a:lnTo>
                      <a:pt x="56" y="73"/>
                    </a:lnTo>
                    <a:lnTo>
                      <a:pt x="54" y="76"/>
                    </a:lnTo>
                    <a:lnTo>
                      <a:pt x="52" y="78"/>
                    </a:lnTo>
                    <a:lnTo>
                      <a:pt x="52" y="80"/>
                    </a:lnTo>
                    <a:lnTo>
                      <a:pt x="51" y="81"/>
                    </a:lnTo>
                  </a:path>
                </a:pathLst>
              </a:custGeom>
              <a:noFill/>
              <a:ln w="19050" cmpd="sng">
                <a:solidFill>
                  <a:schemeClr val="tx1"/>
                </a:solidFill>
                <a:prstDash val="solid"/>
                <a:round/>
                <a:headEnd/>
                <a:tailEnd/>
              </a:ln>
            </p:spPr>
            <p:txBody>
              <a:bodyPr/>
              <a:lstStyle/>
              <a:p>
                <a:endParaRPr lang="el-GR"/>
              </a:p>
            </p:txBody>
          </p:sp>
          <p:sp>
            <p:nvSpPr>
              <p:cNvPr id="101436" name="Freeform 60"/>
              <p:cNvSpPr>
                <a:spLocks/>
              </p:cNvSpPr>
              <p:nvPr/>
            </p:nvSpPr>
            <p:spPr bwMode="auto">
              <a:xfrm>
                <a:off x="1959" y="890"/>
                <a:ext cx="182" cy="138"/>
              </a:xfrm>
              <a:custGeom>
                <a:avLst/>
                <a:gdLst/>
                <a:ahLst/>
                <a:cxnLst>
                  <a:cxn ang="0">
                    <a:pos x="0" y="20"/>
                  </a:cxn>
                  <a:cxn ang="0">
                    <a:pos x="4" y="15"/>
                  </a:cxn>
                  <a:cxn ang="0">
                    <a:pos x="9" y="11"/>
                  </a:cxn>
                  <a:cxn ang="0">
                    <a:pos x="13" y="6"/>
                  </a:cxn>
                  <a:cxn ang="0">
                    <a:pos x="18" y="3"/>
                  </a:cxn>
                  <a:cxn ang="0">
                    <a:pos x="22" y="1"/>
                  </a:cxn>
                  <a:cxn ang="0">
                    <a:pos x="26" y="0"/>
                  </a:cxn>
                  <a:cxn ang="0">
                    <a:pos x="28" y="1"/>
                  </a:cxn>
                  <a:cxn ang="0">
                    <a:pos x="29" y="6"/>
                  </a:cxn>
                  <a:cxn ang="0">
                    <a:pos x="28" y="13"/>
                  </a:cxn>
                  <a:cxn ang="0">
                    <a:pos x="28" y="18"/>
                  </a:cxn>
                  <a:cxn ang="0">
                    <a:pos x="28" y="21"/>
                  </a:cxn>
                  <a:cxn ang="0">
                    <a:pos x="28" y="22"/>
                  </a:cxn>
                </a:cxnLst>
                <a:rect l="0" t="0" r="r" b="b"/>
                <a:pathLst>
                  <a:path w="29" h="22">
                    <a:moveTo>
                      <a:pt x="0" y="20"/>
                    </a:moveTo>
                    <a:lnTo>
                      <a:pt x="4" y="15"/>
                    </a:lnTo>
                    <a:lnTo>
                      <a:pt x="9" y="11"/>
                    </a:lnTo>
                    <a:lnTo>
                      <a:pt x="13" y="6"/>
                    </a:lnTo>
                    <a:lnTo>
                      <a:pt x="18" y="3"/>
                    </a:lnTo>
                    <a:lnTo>
                      <a:pt x="22" y="1"/>
                    </a:lnTo>
                    <a:lnTo>
                      <a:pt x="26" y="0"/>
                    </a:lnTo>
                    <a:lnTo>
                      <a:pt x="28" y="1"/>
                    </a:lnTo>
                    <a:lnTo>
                      <a:pt x="29" y="6"/>
                    </a:lnTo>
                    <a:lnTo>
                      <a:pt x="28" y="13"/>
                    </a:lnTo>
                    <a:lnTo>
                      <a:pt x="28" y="18"/>
                    </a:lnTo>
                    <a:lnTo>
                      <a:pt x="28" y="21"/>
                    </a:lnTo>
                    <a:lnTo>
                      <a:pt x="28" y="22"/>
                    </a:lnTo>
                  </a:path>
                </a:pathLst>
              </a:custGeom>
              <a:noFill/>
              <a:ln w="19050" cmpd="sng">
                <a:solidFill>
                  <a:schemeClr val="tx1"/>
                </a:solidFill>
                <a:prstDash val="solid"/>
                <a:round/>
                <a:headEnd/>
                <a:tailEnd/>
              </a:ln>
            </p:spPr>
            <p:txBody>
              <a:bodyPr/>
              <a:lstStyle/>
              <a:p>
                <a:endParaRPr lang="el-GR"/>
              </a:p>
            </p:txBody>
          </p:sp>
        </p:grpSp>
        <p:grpSp>
          <p:nvGrpSpPr>
            <p:cNvPr id="11" name="Group 61"/>
            <p:cNvGrpSpPr>
              <a:grpSpLocks/>
            </p:cNvGrpSpPr>
            <p:nvPr/>
          </p:nvGrpSpPr>
          <p:grpSpPr bwMode="auto">
            <a:xfrm flipH="1">
              <a:off x="4680307" y="1753278"/>
              <a:ext cx="776288" cy="550863"/>
              <a:chOff x="2179" y="221"/>
              <a:chExt cx="595" cy="438"/>
            </a:xfrm>
          </p:grpSpPr>
          <p:grpSp>
            <p:nvGrpSpPr>
              <p:cNvPr id="12" name="Group 62"/>
              <p:cNvGrpSpPr>
                <a:grpSpLocks/>
              </p:cNvGrpSpPr>
              <p:nvPr/>
            </p:nvGrpSpPr>
            <p:grpSpPr bwMode="auto">
              <a:xfrm>
                <a:off x="2432" y="221"/>
                <a:ext cx="342" cy="346"/>
                <a:chOff x="2235" y="614"/>
                <a:chExt cx="547" cy="553"/>
              </a:xfrm>
            </p:grpSpPr>
            <p:sp>
              <p:nvSpPr>
                <p:cNvPr id="101439" name="Freeform 63"/>
                <p:cNvSpPr>
                  <a:spLocks/>
                </p:cNvSpPr>
                <p:nvPr/>
              </p:nvSpPr>
              <p:spPr bwMode="auto">
                <a:xfrm>
                  <a:off x="2235" y="614"/>
                  <a:ext cx="547" cy="553"/>
                </a:xfrm>
                <a:custGeom>
                  <a:avLst/>
                  <a:gdLst/>
                  <a:ahLst/>
                  <a:cxnLst>
                    <a:cxn ang="0">
                      <a:pos x="21" y="10"/>
                    </a:cxn>
                    <a:cxn ang="0">
                      <a:pos x="30" y="8"/>
                    </a:cxn>
                    <a:cxn ang="0">
                      <a:pos x="38" y="6"/>
                    </a:cxn>
                    <a:cxn ang="0">
                      <a:pos x="44" y="5"/>
                    </a:cxn>
                    <a:cxn ang="0">
                      <a:pos x="49" y="4"/>
                    </a:cxn>
                    <a:cxn ang="0">
                      <a:pos x="55" y="3"/>
                    </a:cxn>
                    <a:cxn ang="0">
                      <a:pos x="64" y="1"/>
                    </a:cxn>
                    <a:cxn ang="0">
                      <a:pos x="72" y="0"/>
                    </a:cxn>
                    <a:cxn ang="0">
                      <a:pos x="78" y="0"/>
                    </a:cxn>
                    <a:cxn ang="0">
                      <a:pos x="81" y="1"/>
                    </a:cxn>
                    <a:cxn ang="0">
                      <a:pos x="85" y="2"/>
                    </a:cxn>
                    <a:cxn ang="0">
                      <a:pos x="87" y="5"/>
                    </a:cxn>
                    <a:cxn ang="0">
                      <a:pos x="87" y="10"/>
                    </a:cxn>
                    <a:cxn ang="0">
                      <a:pos x="87" y="14"/>
                    </a:cxn>
                    <a:cxn ang="0">
                      <a:pos x="85" y="18"/>
                    </a:cxn>
                    <a:cxn ang="0">
                      <a:pos x="84" y="23"/>
                    </a:cxn>
                    <a:cxn ang="0">
                      <a:pos x="82" y="27"/>
                    </a:cxn>
                    <a:cxn ang="0">
                      <a:pos x="80" y="32"/>
                    </a:cxn>
                    <a:cxn ang="0">
                      <a:pos x="79" y="36"/>
                    </a:cxn>
                    <a:cxn ang="0">
                      <a:pos x="77" y="40"/>
                    </a:cxn>
                    <a:cxn ang="0">
                      <a:pos x="75" y="43"/>
                    </a:cxn>
                    <a:cxn ang="0">
                      <a:pos x="72" y="50"/>
                    </a:cxn>
                    <a:cxn ang="0">
                      <a:pos x="69" y="59"/>
                    </a:cxn>
                    <a:cxn ang="0">
                      <a:pos x="66" y="66"/>
                    </a:cxn>
                    <a:cxn ang="0">
                      <a:pos x="63" y="71"/>
                    </a:cxn>
                    <a:cxn ang="0">
                      <a:pos x="60" y="74"/>
                    </a:cxn>
                    <a:cxn ang="0">
                      <a:pos x="56" y="78"/>
                    </a:cxn>
                    <a:cxn ang="0">
                      <a:pos x="52" y="82"/>
                    </a:cxn>
                    <a:cxn ang="0">
                      <a:pos x="49" y="85"/>
                    </a:cxn>
                    <a:cxn ang="0">
                      <a:pos x="46" y="86"/>
                    </a:cxn>
                    <a:cxn ang="0">
                      <a:pos x="44" y="88"/>
                    </a:cxn>
                    <a:cxn ang="0">
                      <a:pos x="40" y="88"/>
                    </a:cxn>
                    <a:cxn ang="0">
                      <a:pos x="36" y="88"/>
                    </a:cxn>
                    <a:cxn ang="0">
                      <a:pos x="30" y="85"/>
                    </a:cxn>
                    <a:cxn ang="0">
                      <a:pos x="24" y="80"/>
                    </a:cxn>
                    <a:cxn ang="0">
                      <a:pos x="18" y="75"/>
                    </a:cxn>
                    <a:cxn ang="0">
                      <a:pos x="15" y="71"/>
                    </a:cxn>
                    <a:cxn ang="0">
                      <a:pos x="12" y="68"/>
                    </a:cxn>
                    <a:cxn ang="0">
                      <a:pos x="8" y="63"/>
                    </a:cxn>
                    <a:cxn ang="0">
                      <a:pos x="5" y="57"/>
                    </a:cxn>
                    <a:cxn ang="0">
                      <a:pos x="3" y="50"/>
                    </a:cxn>
                    <a:cxn ang="0">
                      <a:pos x="2" y="46"/>
                    </a:cxn>
                    <a:cxn ang="0">
                      <a:pos x="1" y="42"/>
                    </a:cxn>
                    <a:cxn ang="0">
                      <a:pos x="1" y="38"/>
                    </a:cxn>
                    <a:cxn ang="0">
                      <a:pos x="0" y="34"/>
                    </a:cxn>
                    <a:cxn ang="0">
                      <a:pos x="0" y="30"/>
                    </a:cxn>
                    <a:cxn ang="0">
                      <a:pos x="0" y="26"/>
                    </a:cxn>
                    <a:cxn ang="0">
                      <a:pos x="1" y="23"/>
                    </a:cxn>
                    <a:cxn ang="0">
                      <a:pos x="2" y="20"/>
                    </a:cxn>
                    <a:cxn ang="0">
                      <a:pos x="8" y="16"/>
                    </a:cxn>
                    <a:cxn ang="0">
                      <a:pos x="14" y="13"/>
                    </a:cxn>
                    <a:cxn ang="0">
                      <a:pos x="19" y="11"/>
                    </a:cxn>
                    <a:cxn ang="0">
                      <a:pos x="21" y="10"/>
                    </a:cxn>
                  </a:cxnLst>
                  <a:rect l="0" t="0" r="r" b="b"/>
                  <a:pathLst>
                    <a:path w="87" h="88">
                      <a:moveTo>
                        <a:pt x="21" y="10"/>
                      </a:moveTo>
                      <a:lnTo>
                        <a:pt x="30" y="8"/>
                      </a:lnTo>
                      <a:lnTo>
                        <a:pt x="38" y="6"/>
                      </a:lnTo>
                      <a:lnTo>
                        <a:pt x="44" y="5"/>
                      </a:lnTo>
                      <a:lnTo>
                        <a:pt x="49" y="4"/>
                      </a:lnTo>
                      <a:lnTo>
                        <a:pt x="55" y="3"/>
                      </a:lnTo>
                      <a:lnTo>
                        <a:pt x="64" y="1"/>
                      </a:lnTo>
                      <a:lnTo>
                        <a:pt x="72" y="0"/>
                      </a:lnTo>
                      <a:lnTo>
                        <a:pt x="78" y="0"/>
                      </a:lnTo>
                      <a:lnTo>
                        <a:pt x="81" y="1"/>
                      </a:lnTo>
                      <a:lnTo>
                        <a:pt x="85" y="2"/>
                      </a:lnTo>
                      <a:lnTo>
                        <a:pt x="87" y="5"/>
                      </a:lnTo>
                      <a:lnTo>
                        <a:pt x="87" y="10"/>
                      </a:lnTo>
                      <a:lnTo>
                        <a:pt x="87" y="14"/>
                      </a:lnTo>
                      <a:lnTo>
                        <a:pt x="85" y="18"/>
                      </a:lnTo>
                      <a:lnTo>
                        <a:pt x="84" y="23"/>
                      </a:lnTo>
                      <a:lnTo>
                        <a:pt x="82" y="27"/>
                      </a:lnTo>
                      <a:lnTo>
                        <a:pt x="80" y="32"/>
                      </a:lnTo>
                      <a:lnTo>
                        <a:pt x="79" y="36"/>
                      </a:lnTo>
                      <a:lnTo>
                        <a:pt x="77" y="40"/>
                      </a:lnTo>
                      <a:lnTo>
                        <a:pt x="75" y="43"/>
                      </a:lnTo>
                      <a:lnTo>
                        <a:pt x="72" y="50"/>
                      </a:lnTo>
                      <a:lnTo>
                        <a:pt x="69" y="59"/>
                      </a:lnTo>
                      <a:lnTo>
                        <a:pt x="66" y="66"/>
                      </a:lnTo>
                      <a:lnTo>
                        <a:pt x="63" y="71"/>
                      </a:lnTo>
                      <a:lnTo>
                        <a:pt x="60" y="74"/>
                      </a:lnTo>
                      <a:lnTo>
                        <a:pt x="56" y="78"/>
                      </a:lnTo>
                      <a:lnTo>
                        <a:pt x="52" y="82"/>
                      </a:lnTo>
                      <a:lnTo>
                        <a:pt x="49" y="85"/>
                      </a:lnTo>
                      <a:lnTo>
                        <a:pt x="46" y="86"/>
                      </a:lnTo>
                      <a:lnTo>
                        <a:pt x="44" y="88"/>
                      </a:lnTo>
                      <a:lnTo>
                        <a:pt x="40" y="88"/>
                      </a:lnTo>
                      <a:lnTo>
                        <a:pt x="36" y="88"/>
                      </a:lnTo>
                      <a:lnTo>
                        <a:pt x="30" y="85"/>
                      </a:lnTo>
                      <a:lnTo>
                        <a:pt x="24" y="80"/>
                      </a:lnTo>
                      <a:lnTo>
                        <a:pt x="18" y="75"/>
                      </a:lnTo>
                      <a:lnTo>
                        <a:pt x="15" y="71"/>
                      </a:lnTo>
                      <a:lnTo>
                        <a:pt x="12" y="68"/>
                      </a:lnTo>
                      <a:lnTo>
                        <a:pt x="8" y="63"/>
                      </a:lnTo>
                      <a:lnTo>
                        <a:pt x="5" y="57"/>
                      </a:lnTo>
                      <a:lnTo>
                        <a:pt x="3" y="50"/>
                      </a:lnTo>
                      <a:lnTo>
                        <a:pt x="2" y="46"/>
                      </a:lnTo>
                      <a:lnTo>
                        <a:pt x="1" y="42"/>
                      </a:lnTo>
                      <a:lnTo>
                        <a:pt x="1" y="38"/>
                      </a:lnTo>
                      <a:lnTo>
                        <a:pt x="0" y="34"/>
                      </a:lnTo>
                      <a:lnTo>
                        <a:pt x="0" y="30"/>
                      </a:lnTo>
                      <a:lnTo>
                        <a:pt x="0" y="26"/>
                      </a:lnTo>
                      <a:lnTo>
                        <a:pt x="1" y="23"/>
                      </a:lnTo>
                      <a:lnTo>
                        <a:pt x="2" y="20"/>
                      </a:lnTo>
                      <a:lnTo>
                        <a:pt x="8" y="16"/>
                      </a:lnTo>
                      <a:lnTo>
                        <a:pt x="14" y="13"/>
                      </a:lnTo>
                      <a:lnTo>
                        <a:pt x="19" y="11"/>
                      </a:lnTo>
                      <a:lnTo>
                        <a:pt x="21" y="10"/>
                      </a:lnTo>
                      <a:close/>
                    </a:path>
                  </a:pathLst>
                </a:custGeom>
                <a:noFill/>
                <a:ln w="19050" cmpd="sng">
                  <a:solidFill>
                    <a:schemeClr val="tx1"/>
                  </a:solidFill>
                  <a:round/>
                  <a:headEnd/>
                  <a:tailEnd/>
                </a:ln>
              </p:spPr>
              <p:txBody>
                <a:bodyPr/>
                <a:lstStyle/>
                <a:p>
                  <a:endParaRPr lang="el-GR"/>
                </a:p>
              </p:txBody>
            </p:sp>
            <p:sp>
              <p:nvSpPr>
                <p:cNvPr id="101440" name="Freeform 64"/>
                <p:cNvSpPr>
                  <a:spLocks/>
                </p:cNvSpPr>
                <p:nvPr/>
              </p:nvSpPr>
              <p:spPr bwMode="auto">
                <a:xfrm>
                  <a:off x="2235" y="614"/>
                  <a:ext cx="547" cy="553"/>
                </a:xfrm>
                <a:custGeom>
                  <a:avLst/>
                  <a:gdLst/>
                  <a:ahLst/>
                  <a:cxnLst>
                    <a:cxn ang="0">
                      <a:pos x="21" y="10"/>
                    </a:cxn>
                    <a:cxn ang="0">
                      <a:pos x="30" y="8"/>
                    </a:cxn>
                    <a:cxn ang="0">
                      <a:pos x="38" y="6"/>
                    </a:cxn>
                    <a:cxn ang="0">
                      <a:pos x="44" y="5"/>
                    </a:cxn>
                    <a:cxn ang="0">
                      <a:pos x="49" y="4"/>
                    </a:cxn>
                    <a:cxn ang="0">
                      <a:pos x="55" y="3"/>
                    </a:cxn>
                    <a:cxn ang="0">
                      <a:pos x="64" y="1"/>
                    </a:cxn>
                    <a:cxn ang="0">
                      <a:pos x="72" y="0"/>
                    </a:cxn>
                    <a:cxn ang="0">
                      <a:pos x="78" y="0"/>
                    </a:cxn>
                    <a:cxn ang="0">
                      <a:pos x="81" y="1"/>
                    </a:cxn>
                    <a:cxn ang="0">
                      <a:pos x="85" y="2"/>
                    </a:cxn>
                    <a:cxn ang="0">
                      <a:pos x="87" y="5"/>
                    </a:cxn>
                    <a:cxn ang="0">
                      <a:pos x="87" y="10"/>
                    </a:cxn>
                    <a:cxn ang="0">
                      <a:pos x="87" y="14"/>
                    </a:cxn>
                    <a:cxn ang="0">
                      <a:pos x="85" y="18"/>
                    </a:cxn>
                    <a:cxn ang="0">
                      <a:pos x="84" y="23"/>
                    </a:cxn>
                    <a:cxn ang="0">
                      <a:pos x="82" y="27"/>
                    </a:cxn>
                    <a:cxn ang="0">
                      <a:pos x="80" y="32"/>
                    </a:cxn>
                    <a:cxn ang="0">
                      <a:pos x="79" y="36"/>
                    </a:cxn>
                    <a:cxn ang="0">
                      <a:pos x="77" y="40"/>
                    </a:cxn>
                    <a:cxn ang="0">
                      <a:pos x="75" y="43"/>
                    </a:cxn>
                    <a:cxn ang="0">
                      <a:pos x="72" y="50"/>
                    </a:cxn>
                    <a:cxn ang="0">
                      <a:pos x="69" y="59"/>
                    </a:cxn>
                    <a:cxn ang="0">
                      <a:pos x="66" y="66"/>
                    </a:cxn>
                    <a:cxn ang="0">
                      <a:pos x="63" y="71"/>
                    </a:cxn>
                    <a:cxn ang="0">
                      <a:pos x="60" y="74"/>
                    </a:cxn>
                    <a:cxn ang="0">
                      <a:pos x="56" y="78"/>
                    </a:cxn>
                    <a:cxn ang="0">
                      <a:pos x="52" y="82"/>
                    </a:cxn>
                    <a:cxn ang="0">
                      <a:pos x="49" y="85"/>
                    </a:cxn>
                    <a:cxn ang="0">
                      <a:pos x="46" y="86"/>
                    </a:cxn>
                    <a:cxn ang="0">
                      <a:pos x="44" y="88"/>
                    </a:cxn>
                    <a:cxn ang="0">
                      <a:pos x="40" y="88"/>
                    </a:cxn>
                    <a:cxn ang="0">
                      <a:pos x="36" y="88"/>
                    </a:cxn>
                    <a:cxn ang="0">
                      <a:pos x="30" y="85"/>
                    </a:cxn>
                    <a:cxn ang="0">
                      <a:pos x="24" y="80"/>
                    </a:cxn>
                    <a:cxn ang="0">
                      <a:pos x="18" y="75"/>
                    </a:cxn>
                    <a:cxn ang="0">
                      <a:pos x="15" y="71"/>
                    </a:cxn>
                    <a:cxn ang="0">
                      <a:pos x="12" y="68"/>
                    </a:cxn>
                    <a:cxn ang="0">
                      <a:pos x="8" y="63"/>
                    </a:cxn>
                    <a:cxn ang="0">
                      <a:pos x="5" y="57"/>
                    </a:cxn>
                    <a:cxn ang="0">
                      <a:pos x="3" y="50"/>
                    </a:cxn>
                    <a:cxn ang="0">
                      <a:pos x="2" y="46"/>
                    </a:cxn>
                    <a:cxn ang="0">
                      <a:pos x="1" y="42"/>
                    </a:cxn>
                    <a:cxn ang="0">
                      <a:pos x="1" y="38"/>
                    </a:cxn>
                    <a:cxn ang="0">
                      <a:pos x="0" y="34"/>
                    </a:cxn>
                    <a:cxn ang="0">
                      <a:pos x="0" y="30"/>
                    </a:cxn>
                    <a:cxn ang="0">
                      <a:pos x="0" y="26"/>
                    </a:cxn>
                    <a:cxn ang="0">
                      <a:pos x="1" y="23"/>
                    </a:cxn>
                    <a:cxn ang="0">
                      <a:pos x="2" y="20"/>
                    </a:cxn>
                    <a:cxn ang="0">
                      <a:pos x="8" y="16"/>
                    </a:cxn>
                    <a:cxn ang="0">
                      <a:pos x="14" y="13"/>
                    </a:cxn>
                    <a:cxn ang="0">
                      <a:pos x="19" y="11"/>
                    </a:cxn>
                    <a:cxn ang="0">
                      <a:pos x="21" y="10"/>
                    </a:cxn>
                  </a:cxnLst>
                  <a:rect l="0" t="0" r="r" b="b"/>
                  <a:pathLst>
                    <a:path w="87" h="88">
                      <a:moveTo>
                        <a:pt x="21" y="10"/>
                      </a:moveTo>
                      <a:lnTo>
                        <a:pt x="30" y="8"/>
                      </a:lnTo>
                      <a:lnTo>
                        <a:pt x="38" y="6"/>
                      </a:lnTo>
                      <a:lnTo>
                        <a:pt x="44" y="5"/>
                      </a:lnTo>
                      <a:lnTo>
                        <a:pt x="49" y="4"/>
                      </a:lnTo>
                      <a:lnTo>
                        <a:pt x="55" y="3"/>
                      </a:lnTo>
                      <a:lnTo>
                        <a:pt x="64" y="1"/>
                      </a:lnTo>
                      <a:lnTo>
                        <a:pt x="72" y="0"/>
                      </a:lnTo>
                      <a:lnTo>
                        <a:pt x="78" y="0"/>
                      </a:lnTo>
                      <a:lnTo>
                        <a:pt x="81" y="1"/>
                      </a:lnTo>
                      <a:lnTo>
                        <a:pt x="85" y="2"/>
                      </a:lnTo>
                      <a:lnTo>
                        <a:pt x="87" y="5"/>
                      </a:lnTo>
                      <a:lnTo>
                        <a:pt x="87" y="10"/>
                      </a:lnTo>
                      <a:lnTo>
                        <a:pt x="87" y="14"/>
                      </a:lnTo>
                      <a:lnTo>
                        <a:pt x="85" y="18"/>
                      </a:lnTo>
                      <a:lnTo>
                        <a:pt x="84" y="23"/>
                      </a:lnTo>
                      <a:lnTo>
                        <a:pt x="82" y="27"/>
                      </a:lnTo>
                      <a:lnTo>
                        <a:pt x="80" y="32"/>
                      </a:lnTo>
                      <a:lnTo>
                        <a:pt x="79" y="36"/>
                      </a:lnTo>
                      <a:lnTo>
                        <a:pt x="77" y="40"/>
                      </a:lnTo>
                      <a:lnTo>
                        <a:pt x="75" y="43"/>
                      </a:lnTo>
                      <a:lnTo>
                        <a:pt x="72" y="50"/>
                      </a:lnTo>
                      <a:lnTo>
                        <a:pt x="69" y="59"/>
                      </a:lnTo>
                      <a:lnTo>
                        <a:pt x="66" y="66"/>
                      </a:lnTo>
                      <a:lnTo>
                        <a:pt x="63" y="71"/>
                      </a:lnTo>
                      <a:lnTo>
                        <a:pt x="60" y="74"/>
                      </a:lnTo>
                      <a:lnTo>
                        <a:pt x="56" y="78"/>
                      </a:lnTo>
                      <a:lnTo>
                        <a:pt x="52" y="82"/>
                      </a:lnTo>
                      <a:lnTo>
                        <a:pt x="49" y="85"/>
                      </a:lnTo>
                      <a:lnTo>
                        <a:pt x="46" y="86"/>
                      </a:lnTo>
                      <a:lnTo>
                        <a:pt x="44" y="88"/>
                      </a:lnTo>
                      <a:lnTo>
                        <a:pt x="40" y="88"/>
                      </a:lnTo>
                      <a:lnTo>
                        <a:pt x="36" y="88"/>
                      </a:lnTo>
                      <a:lnTo>
                        <a:pt x="30" y="85"/>
                      </a:lnTo>
                      <a:lnTo>
                        <a:pt x="24" y="80"/>
                      </a:lnTo>
                      <a:lnTo>
                        <a:pt x="18" y="75"/>
                      </a:lnTo>
                      <a:lnTo>
                        <a:pt x="15" y="71"/>
                      </a:lnTo>
                      <a:lnTo>
                        <a:pt x="12" y="68"/>
                      </a:lnTo>
                      <a:lnTo>
                        <a:pt x="8" y="63"/>
                      </a:lnTo>
                      <a:lnTo>
                        <a:pt x="5" y="57"/>
                      </a:lnTo>
                      <a:lnTo>
                        <a:pt x="3" y="50"/>
                      </a:lnTo>
                      <a:lnTo>
                        <a:pt x="2" y="46"/>
                      </a:lnTo>
                      <a:lnTo>
                        <a:pt x="1" y="42"/>
                      </a:lnTo>
                      <a:lnTo>
                        <a:pt x="1" y="38"/>
                      </a:lnTo>
                      <a:lnTo>
                        <a:pt x="0" y="34"/>
                      </a:lnTo>
                      <a:lnTo>
                        <a:pt x="0" y="30"/>
                      </a:lnTo>
                      <a:lnTo>
                        <a:pt x="0" y="26"/>
                      </a:lnTo>
                      <a:lnTo>
                        <a:pt x="1" y="23"/>
                      </a:lnTo>
                      <a:lnTo>
                        <a:pt x="2" y="20"/>
                      </a:lnTo>
                      <a:lnTo>
                        <a:pt x="8" y="16"/>
                      </a:lnTo>
                      <a:lnTo>
                        <a:pt x="14" y="13"/>
                      </a:lnTo>
                      <a:lnTo>
                        <a:pt x="19" y="11"/>
                      </a:lnTo>
                      <a:lnTo>
                        <a:pt x="21" y="10"/>
                      </a:lnTo>
                    </a:path>
                  </a:pathLst>
                </a:custGeom>
                <a:noFill/>
                <a:ln w="19050" cmpd="sng">
                  <a:solidFill>
                    <a:schemeClr val="tx1"/>
                  </a:solidFill>
                  <a:prstDash val="solid"/>
                  <a:round/>
                  <a:headEnd/>
                  <a:tailEnd/>
                </a:ln>
              </p:spPr>
              <p:txBody>
                <a:bodyPr/>
                <a:lstStyle/>
                <a:p>
                  <a:endParaRPr lang="el-GR"/>
                </a:p>
              </p:txBody>
            </p:sp>
            <p:sp>
              <p:nvSpPr>
                <p:cNvPr id="101441" name="Freeform 65"/>
                <p:cNvSpPr>
                  <a:spLocks/>
                </p:cNvSpPr>
                <p:nvPr/>
              </p:nvSpPr>
              <p:spPr bwMode="auto">
                <a:xfrm>
                  <a:off x="2336" y="721"/>
                  <a:ext cx="352" cy="207"/>
                </a:xfrm>
                <a:custGeom>
                  <a:avLst/>
                  <a:gdLst/>
                  <a:ahLst/>
                  <a:cxnLst>
                    <a:cxn ang="0">
                      <a:pos x="5" y="33"/>
                    </a:cxn>
                    <a:cxn ang="0">
                      <a:pos x="3" y="30"/>
                    </a:cxn>
                    <a:cxn ang="0">
                      <a:pos x="1" y="25"/>
                    </a:cxn>
                    <a:cxn ang="0">
                      <a:pos x="0" y="21"/>
                    </a:cxn>
                    <a:cxn ang="0">
                      <a:pos x="1" y="17"/>
                    </a:cxn>
                    <a:cxn ang="0">
                      <a:pos x="5" y="14"/>
                    </a:cxn>
                    <a:cxn ang="0">
                      <a:pos x="12" y="11"/>
                    </a:cxn>
                    <a:cxn ang="0">
                      <a:pos x="19" y="9"/>
                    </a:cxn>
                    <a:cxn ang="0">
                      <a:pos x="24" y="7"/>
                    </a:cxn>
                    <a:cxn ang="0">
                      <a:pos x="30" y="5"/>
                    </a:cxn>
                    <a:cxn ang="0">
                      <a:pos x="39" y="3"/>
                    </a:cxn>
                    <a:cxn ang="0">
                      <a:pos x="47" y="1"/>
                    </a:cxn>
                    <a:cxn ang="0">
                      <a:pos x="51" y="0"/>
                    </a:cxn>
                    <a:cxn ang="0">
                      <a:pos x="53" y="1"/>
                    </a:cxn>
                    <a:cxn ang="0">
                      <a:pos x="55" y="2"/>
                    </a:cxn>
                    <a:cxn ang="0">
                      <a:pos x="56" y="3"/>
                    </a:cxn>
                    <a:cxn ang="0">
                      <a:pos x="56" y="5"/>
                    </a:cxn>
                  </a:cxnLst>
                  <a:rect l="0" t="0" r="r" b="b"/>
                  <a:pathLst>
                    <a:path w="56" h="33">
                      <a:moveTo>
                        <a:pt x="5" y="33"/>
                      </a:moveTo>
                      <a:lnTo>
                        <a:pt x="3" y="30"/>
                      </a:lnTo>
                      <a:lnTo>
                        <a:pt x="1" y="25"/>
                      </a:lnTo>
                      <a:lnTo>
                        <a:pt x="0" y="21"/>
                      </a:lnTo>
                      <a:lnTo>
                        <a:pt x="1" y="17"/>
                      </a:lnTo>
                      <a:lnTo>
                        <a:pt x="5" y="14"/>
                      </a:lnTo>
                      <a:lnTo>
                        <a:pt x="12" y="11"/>
                      </a:lnTo>
                      <a:lnTo>
                        <a:pt x="19" y="9"/>
                      </a:lnTo>
                      <a:lnTo>
                        <a:pt x="24" y="7"/>
                      </a:lnTo>
                      <a:lnTo>
                        <a:pt x="30" y="5"/>
                      </a:lnTo>
                      <a:lnTo>
                        <a:pt x="39" y="3"/>
                      </a:lnTo>
                      <a:lnTo>
                        <a:pt x="47" y="1"/>
                      </a:lnTo>
                      <a:lnTo>
                        <a:pt x="51" y="0"/>
                      </a:lnTo>
                      <a:lnTo>
                        <a:pt x="53" y="1"/>
                      </a:lnTo>
                      <a:lnTo>
                        <a:pt x="55" y="2"/>
                      </a:lnTo>
                      <a:lnTo>
                        <a:pt x="56" y="3"/>
                      </a:lnTo>
                      <a:lnTo>
                        <a:pt x="56" y="5"/>
                      </a:lnTo>
                    </a:path>
                  </a:pathLst>
                </a:custGeom>
                <a:noFill/>
                <a:ln w="19050" cmpd="sng">
                  <a:solidFill>
                    <a:schemeClr val="tx1"/>
                  </a:solidFill>
                  <a:prstDash val="solid"/>
                  <a:round/>
                  <a:headEnd/>
                  <a:tailEnd/>
                </a:ln>
              </p:spPr>
              <p:txBody>
                <a:bodyPr/>
                <a:lstStyle/>
                <a:p>
                  <a:endParaRPr lang="el-GR"/>
                </a:p>
              </p:txBody>
            </p:sp>
          </p:grpSp>
          <p:grpSp>
            <p:nvGrpSpPr>
              <p:cNvPr id="13" name="Group 66"/>
              <p:cNvGrpSpPr>
                <a:grpSpLocks/>
              </p:cNvGrpSpPr>
              <p:nvPr/>
            </p:nvGrpSpPr>
            <p:grpSpPr bwMode="auto">
              <a:xfrm>
                <a:off x="2179" y="340"/>
                <a:ext cx="246" cy="319"/>
                <a:chOff x="1833" y="752"/>
                <a:chExt cx="402" cy="522"/>
              </a:xfrm>
            </p:grpSpPr>
            <p:sp>
              <p:nvSpPr>
                <p:cNvPr id="101443" name="Freeform 67"/>
                <p:cNvSpPr>
                  <a:spLocks/>
                </p:cNvSpPr>
                <p:nvPr/>
              </p:nvSpPr>
              <p:spPr bwMode="auto">
                <a:xfrm>
                  <a:off x="1833" y="752"/>
                  <a:ext cx="402" cy="522"/>
                </a:xfrm>
                <a:custGeom>
                  <a:avLst/>
                  <a:gdLst/>
                  <a:ahLst/>
                  <a:cxnLst>
                    <a:cxn ang="0">
                      <a:pos x="51" y="81"/>
                    </a:cxn>
                    <a:cxn ang="0">
                      <a:pos x="46" y="83"/>
                    </a:cxn>
                    <a:cxn ang="0">
                      <a:pos x="40" y="83"/>
                    </a:cxn>
                    <a:cxn ang="0">
                      <a:pos x="34" y="83"/>
                    </a:cxn>
                    <a:cxn ang="0">
                      <a:pos x="30" y="81"/>
                    </a:cxn>
                    <a:cxn ang="0">
                      <a:pos x="27" y="78"/>
                    </a:cxn>
                    <a:cxn ang="0">
                      <a:pos x="22" y="73"/>
                    </a:cxn>
                    <a:cxn ang="0">
                      <a:pos x="17" y="68"/>
                    </a:cxn>
                    <a:cxn ang="0">
                      <a:pos x="13" y="63"/>
                    </a:cxn>
                    <a:cxn ang="0">
                      <a:pos x="9" y="60"/>
                    </a:cxn>
                    <a:cxn ang="0">
                      <a:pos x="5" y="55"/>
                    </a:cxn>
                    <a:cxn ang="0">
                      <a:pos x="1" y="51"/>
                    </a:cxn>
                    <a:cxn ang="0">
                      <a:pos x="0" y="47"/>
                    </a:cxn>
                    <a:cxn ang="0">
                      <a:pos x="1" y="42"/>
                    </a:cxn>
                    <a:cxn ang="0">
                      <a:pos x="4" y="37"/>
                    </a:cxn>
                    <a:cxn ang="0">
                      <a:pos x="9" y="30"/>
                    </a:cxn>
                    <a:cxn ang="0">
                      <a:pos x="16" y="23"/>
                    </a:cxn>
                    <a:cxn ang="0">
                      <a:pos x="21" y="20"/>
                    </a:cxn>
                    <a:cxn ang="0">
                      <a:pos x="25" y="16"/>
                    </a:cxn>
                    <a:cxn ang="0">
                      <a:pos x="30" y="13"/>
                    </a:cxn>
                    <a:cxn ang="0">
                      <a:pos x="35" y="9"/>
                    </a:cxn>
                    <a:cxn ang="0">
                      <a:pos x="40" y="7"/>
                    </a:cxn>
                    <a:cxn ang="0">
                      <a:pos x="43" y="4"/>
                    </a:cxn>
                    <a:cxn ang="0">
                      <a:pos x="47" y="2"/>
                    </a:cxn>
                    <a:cxn ang="0">
                      <a:pos x="49" y="1"/>
                    </a:cxn>
                    <a:cxn ang="0">
                      <a:pos x="52" y="0"/>
                    </a:cxn>
                    <a:cxn ang="0">
                      <a:pos x="56" y="0"/>
                    </a:cxn>
                    <a:cxn ang="0">
                      <a:pos x="59" y="1"/>
                    </a:cxn>
                    <a:cxn ang="0">
                      <a:pos x="61" y="4"/>
                    </a:cxn>
                    <a:cxn ang="0">
                      <a:pos x="62" y="8"/>
                    </a:cxn>
                    <a:cxn ang="0">
                      <a:pos x="62" y="13"/>
                    </a:cxn>
                    <a:cxn ang="0">
                      <a:pos x="63" y="19"/>
                    </a:cxn>
                    <a:cxn ang="0">
                      <a:pos x="63" y="25"/>
                    </a:cxn>
                    <a:cxn ang="0">
                      <a:pos x="64" y="32"/>
                    </a:cxn>
                    <a:cxn ang="0">
                      <a:pos x="64" y="38"/>
                    </a:cxn>
                    <a:cxn ang="0">
                      <a:pos x="64" y="42"/>
                    </a:cxn>
                    <a:cxn ang="0">
                      <a:pos x="63" y="46"/>
                    </a:cxn>
                    <a:cxn ang="0">
                      <a:pos x="62" y="52"/>
                    </a:cxn>
                    <a:cxn ang="0">
                      <a:pos x="60" y="60"/>
                    </a:cxn>
                    <a:cxn ang="0">
                      <a:pos x="58" y="68"/>
                    </a:cxn>
                    <a:cxn ang="0">
                      <a:pos x="56" y="73"/>
                    </a:cxn>
                    <a:cxn ang="0">
                      <a:pos x="54" y="76"/>
                    </a:cxn>
                    <a:cxn ang="0">
                      <a:pos x="52" y="78"/>
                    </a:cxn>
                    <a:cxn ang="0">
                      <a:pos x="52" y="80"/>
                    </a:cxn>
                    <a:cxn ang="0">
                      <a:pos x="51" y="81"/>
                    </a:cxn>
                  </a:cxnLst>
                  <a:rect l="0" t="0" r="r" b="b"/>
                  <a:pathLst>
                    <a:path w="64" h="83">
                      <a:moveTo>
                        <a:pt x="51" y="81"/>
                      </a:moveTo>
                      <a:lnTo>
                        <a:pt x="46" y="83"/>
                      </a:lnTo>
                      <a:lnTo>
                        <a:pt x="40" y="83"/>
                      </a:lnTo>
                      <a:lnTo>
                        <a:pt x="34" y="83"/>
                      </a:lnTo>
                      <a:lnTo>
                        <a:pt x="30" y="81"/>
                      </a:lnTo>
                      <a:lnTo>
                        <a:pt x="27" y="78"/>
                      </a:lnTo>
                      <a:lnTo>
                        <a:pt x="22" y="73"/>
                      </a:lnTo>
                      <a:lnTo>
                        <a:pt x="17" y="68"/>
                      </a:lnTo>
                      <a:lnTo>
                        <a:pt x="13" y="63"/>
                      </a:lnTo>
                      <a:lnTo>
                        <a:pt x="9" y="60"/>
                      </a:lnTo>
                      <a:lnTo>
                        <a:pt x="5" y="55"/>
                      </a:lnTo>
                      <a:lnTo>
                        <a:pt x="1" y="51"/>
                      </a:lnTo>
                      <a:lnTo>
                        <a:pt x="0" y="47"/>
                      </a:lnTo>
                      <a:lnTo>
                        <a:pt x="1" y="42"/>
                      </a:lnTo>
                      <a:lnTo>
                        <a:pt x="4" y="37"/>
                      </a:lnTo>
                      <a:lnTo>
                        <a:pt x="9" y="30"/>
                      </a:lnTo>
                      <a:lnTo>
                        <a:pt x="16" y="23"/>
                      </a:lnTo>
                      <a:lnTo>
                        <a:pt x="21" y="20"/>
                      </a:lnTo>
                      <a:lnTo>
                        <a:pt x="25" y="16"/>
                      </a:lnTo>
                      <a:lnTo>
                        <a:pt x="30" y="13"/>
                      </a:lnTo>
                      <a:lnTo>
                        <a:pt x="35" y="9"/>
                      </a:lnTo>
                      <a:lnTo>
                        <a:pt x="40" y="7"/>
                      </a:lnTo>
                      <a:lnTo>
                        <a:pt x="43" y="4"/>
                      </a:lnTo>
                      <a:lnTo>
                        <a:pt x="47" y="2"/>
                      </a:lnTo>
                      <a:lnTo>
                        <a:pt x="49" y="1"/>
                      </a:lnTo>
                      <a:lnTo>
                        <a:pt x="52" y="0"/>
                      </a:lnTo>
                      <a:lnTo>
                        <a:pt x="56" y="0"/>
                      </a:lnTo>
                      <a:lnTo>
                        <a:pt x="59" y="1"/>
                      </a:lnTo>
                      <a:lnTo>
                        <a:pt x="61" y="4"/>
                      </a:lnTo>
                      <a:lnTo>
                        <a:pt x="62" y="8"/>
                      </a:lnTo>
                      <a:lnTo>
                        <a:pt x="62" y="13"/>
                      </a:lnTo>
                      <a:lnTo>
                        <a:pt x="63" y="19"/>
                      </a:lnTo>
                      <a:lnTo>
                        <a:pt x="63" y="25"/>
                      </a:lnTo>
                      <a:lnTo>
                        <a:pt x="64" y="32"/>
                      </a:lnTo>
                      <a:lnTo>
                        <a:pt x="64" y="38"/>
                      </a:lnTo>
                      <a:lnTo>
                        <a:pt x="64" y="42"/>
                      </a:lnTo>
                      <a:lnTo>
                        <a:pt x="63" y="46"/>
                      </a:lnTo>
                      <a:lnTo>
                        <a:pt x="62" y="52"/>
                      </a:lnTo>
                      <a:lnTo>
                        <a:pt x="60" y="60"/>
                      </a:lnTo>
                      <a:lnTo>
                        <a:pt x="58" y="68"/>
                      </a:lnTo>
                      <a:lnTo>
                        <a:pt x="56" y="73"/>
                      </a:lnTo>
                      <a:lnTo>
                        <a:pt x="54" y="76"/>
                      </a:lnTo>
                      <a:lnTo>
                        <a:pt x="52" y="78"/>
                      </a:lnTo>
                      <a:lnTo>
                        <a:pt x="52" y="80"/>
                      </a:lnTo>
                      <a:lnTo>
                        <a:pt x="51" y="81"/>
                      </a:lnTo>
                      <a:close/>
                    </a:path>
                  </a:pathLst>
                </a:custGeom>
                <a:noFill/>
                <a:ln w="19050" cmpd="sng">
                  <a:solidFill>
                    <a:schemeClr val="tx1"/>
                  </a:solidFill>
                  <a:round/>
                  <a:headEnd/>
                  <a:tailEnd/>
                </a:ln>
              </p:spPr>
              <p:txBody>
                <a:bodyPr/>
                <a:lstStyle/>
                <a:p>
                  <a:endParaRPr lang="el-GR"/>
                </a:p>
              </p:txBody>
            </p:sp>
            <p:sp>
              <p:nvSpPr>
                <p:cNvPr id="101444" name="Freeform 68"/>
                <p:cNvSpPr>
                  <a:spLocks/>
                </p:cNvSpPr>
                <p:nvPr/>
              </p:nvSpPr>
              <p:spPr bwMode="auto">
                <a:xfrm>
                  <a:off x="1833" y="752"/>
                  <a:ext cx="402" cy="522"/>
                </a:xfrm>
                <a:custGeom>
                  <a:avLst/>
                  <a:gdLst/>
                  <a:ahLst/>
                  <a:cxnLst>
                    <a:cxn ang="0">
                      <a:pos x="51" y="81"/>
                    </a:cxn>
                    <a:cxn ang="0">
                      <a:pos x="46" y="83"/>
                    </a:cxn>
                    <a:cxn ang="0">
                      <a:pos x="40" y="83"/>
                    </a:cxn>
                    <a:cxn ang="0">
                      <a:pos x="34" y="83"/>
                    </a:cxn>
                    <a:cxn ang="0">
                      <a:pos x="30" y="81"/>
                    </a:cxn>
                    <a:cxn ang="0">
                      <a:pos x="27" y="78"/>
                    </a:cxn>
                    <a:cxn ang="0">
                      <a:pos x="22" y="73"/>
                    </a:cxn>
                    <a:cxn ang="0">
                      <a:pos x="17" y="68"/>
                    </a:cxn>
                    <a:cxn ang="0">
                      <a:pos x="13" y="63"/>
                    </a:cxn>
                    <a:cxn ang="0">
                      <a:pos x="9" y="60"/>
                    </a:cxn>
                    <a:cxn ang="0">
                      <a:pos x="5" y="55"/>
                    </a:cxn>
                    <a:cxn ang="0">
                      <a:pos x="1" y="51"/>
                    </a:cxn>
                    <a:cxn ang="0">
                      <a:pos x="0" y="47"/>
                    </a:cxn>
                    <a:cxn ang="0">
                      <a:pos x="1" y="42"/>
                    </a:cxn>
                    <a:cxn ang="0">
                      <a:pos x="4" y="37"/>
                    </a:cxn>
                    <a:cxn ang="0">
                      <a:pos x="9" y="30"/>
                    </a:cxn>
                    <a:cxn ang="0">
                      <a:pos x="16" y="23"/>
                    </a:cxn>
                    <a:cxn ang="0">
                      <a:pos x="21" y="20"/>
                    </a:cxn>
                    <a:cxn ang="0">
                      <a:pos x="25" y="16"/>
                    </a:cxn>
                    <a:cxn ang="0">
                      <a:pos x="30" y="13"/>
                    </a:cxn>
                    <a:cxn ang="0">
                      <a:pos x="35" y="9"/>
                    </a:cxn>
                    <a:cxn ang="0">
                      <a:pos x="40" y="7"/>
                    </a:cxn>
                    <a:cxn ang="0">
                      <a:pos x="43" y="4"/>
                    </a:cxn>
                    <a:cxn ang="0">
                      <a:pos x="47" y="2"/>
                    </a:cxn>
                    <a:cxn ang="0">
                      <a:pos x="49" y="1"/>
                    </a:cxn>
                    <a:cxn ang="0">
                      <a:pos x="52" y="0"/>
                    </a:cxn>
                    <a:cxn ang="0">
                      <a:pos x="56" y="0"/>
                    </a:cxn>
                    <a:cxn ang="0">
                      <a:pos x="59" y="1"/>
                    </a:cxn>
                    <a:cxn ang="0">
                      <a:pos x="61" y="4"/>
                    </a:cxn>
                    <a:cxn ang="0">
                      <a:pos x="62" y="8"/>
                    </a:cxn>
                    <a:cxn ang="0">
                      <a:pos x="62" y="13"/>
                    </a:cxn>
                    <a:cxn ang="0">
                      <a:pos x="63" y="19"/>
                    </a:cxn>
                    <a:cxn ang="0">
                      <a:pos x="63" y="25"/>
                    </a:cxn>
                    <a:cxn ang="0">
                      <a:pos x="64" y="32"/>
                    </a:cxn>
                    <a:cxn ang="0">
                      <a:pos x="64" y="38"/>
                    </a:cxn>
                    <a:cxn ang="0">
                      <a:pos x="64" y="42"/>
                    </a:cxn>
                    <a:cxn ang="0">
                      <a:pos x="63" y="46"/>
                    </a:cxn>
                    <a:cxn ang="0">
                      <a:pos x="62" y="52"/>
                    </a:cxn>
                    <a:cxn ang="0">
                      <a:pos x="60" y="60"/>
                    </a:cxn>
                    <a:cxn ang="0">
                      <a:pos x="58" y="68"/>
                    </a:cxn>
                    <a:cxn ang="0">
                      <a:pos x="56" y="73"/>
                    </a:cxn>
                    <a:cxn ang="0">
                      <a:pos x="54" y="76"/>
                    </a:cxn>
                    <a:cxn ang="0">
                      <a:pos x="52" y="78"/>
                    </a:cxn>
                    <a:cxn ang="0">
                      <a:pos x="52" y="80"/>
                    </a:cxn>
                    <a:cxn ang="0">
                      <a:pos x="51" y="81"/>
                    </a:cxn>
                  </a:cxnLst>
                  <a:rect l="0" t="0" r="r" b="b"/>
                  <a:pathLst>
                    <a:path w="64" h="83">
                      <a:moveTo>
                        <a:pt x="51" y="81"/>
                      </a:moveTo>
                      <a:lnTo>
                        <a:pt x="46" y="83"/>
                      </a:lnTo>
                      <a:lnTo>
                        <a:pt x="40" y="83"/>
                      </a:lnTo>
                      <a:lnTo>
                        <a:pt x="34" y="83"/>
                      </a:lnTo>
                      <a:lnTo>
                        <a:pt x="30" y="81"/>
                      </a:lnTo>
                      <a:lnTo>
                        <a:pt x="27" y="78"/>
                      </a:lnTo>
                      <a:lnTo>
                        <a:pt x="22" y="73"/>
                      </a:lnTo>
                      <a:lnTo>
                        <a:pt x="17" y="68"/>
                      </a:lnTo>
                      <a:lnTo>
                        <a:pt x="13" y="63"/>
                      </a:lnTo>
                      <a:lnTo>
                        <a:pt x="9" y="60"/>
                      </a:lnTo>
                      <a:lnTo>
                        <a:pt x="5" y="55"/>
                      </a:lnTo>
                      <a:lnTo>
                        <a:pt x="1" y="51"/>
                      </a:lnTo>
                      <a:lnTo>
                        <a:pt x="0" y="47"/>
                      </a:lnTo>
                      <a:lnTo>
                        <a:pt x="1" y="42"/>
                      </a:lnTo>
                      <a:lnTo>
                        <a:pt x="4" y="37"/>
                      </a:lnTo>
                      <a:lnTo>
                        <a:pt x="9" y="30"/>
                      </a:lnTo>
                      <a:lnTo>
                        <a:pt x="16" y="23"/>
                      </a:lnTo>
                      <a:lnTo>
                        <a:pt x="21" y="20"/>
                      </a:lnTo>
                      <a:lnTo>
                        <a:pt x="25" y="16"/>
                      </a:lnTo>
                      <a:lnTo>
                        <a:pt x="30" y="13"/>
                      </a:lnTo>
                      <a:lnTo>
                        <a:pt x="35" y="9"/>
                      </a:lnTo>
                      <a:lnTo>
                        <a:pt x="40" y="7"/>
                      </a:lnTo>
                      <a:lnTo>
                        <a:pt x="43" y="4"/>
                      </a:lnTo>
                      <a:lnTo>
                        <a:pt x="47" y="2"/>
                      </a:lnTo>
                      <a:lnTo>
                        <a:pt x="49" y="1"/>
                      </a:lnTo>
                      <a:lnTo>
                        <a:pt x="52" y="0"/>
                      </a:lnTo>
                      <a:lnTo>
                        <a:pt x="56" y="0"/>
                      </a:lnTo>
                      <a:lnTo>
                        <a:pt x="59" y="1"/>
                      </a:lnTo>
                      <a:lnTo>
                        <a:pt x="61" y="4"/>
                      </a:lnTo>
                      <a:lnTo>
                        <a:pt x="62" y="8"/>
                      </a:lnTo>
                      <a:lnTo>
                        <a:pt x="62" y="13"/>
                      </a:lnTo>
                      <a:lnTo>
                        <a:pt x="63" y="19"/>
                      </a:lnTo>
                      <a:lnTo>
                        <a:pt x="63" y="25"/>
                      </a:lnTo>
                      <a:lnTo>
                        <a:pt x="64" y="32"/>
                      </a:lnTo>
                      <a:lnTo>
                        <a:pt x="64" y="38"/>
                      </a:lnTo>
                      <a:lnTo>
                        <a:pt x="64" y="42"/>
                      </a:lnTo>
                      <a:lnTo>
                        <a:pt x="63" y="46"/>
                      </a:lnTo>
                      <a:lnTo>
                        <a:pt x="62" y="52"/>
                      </a:lnTo>
                      <a:lnTo>
                        <a:pt x="60" y="60"/>
                      </a:lnTo>
                      <a:lnTo>
                        <a:pt x="58" y="68"/>
                      </a:lnTo>
                      <a:lnTo>
                        <a:pt x="56" y="73"/>
                      </a:lnTo>
                      <a:lnTo>
                        <a:pt x="54" y="76"/>
                      </a:lnTo>
                      <a:lnTo>
                        <a:pt x="52" y="78"/>
                      </a:lnTo>
                      <a:lnTo>
                        <a:pt x="52" y="80"/>
                      </a:lnTo>
                      <a:lnTo>
                        <a:pt x="51" y="81"/>
                      </a:lnTo>
                    </a:path>
                  </a:pathLst>
                </a:custGeom>
                <a:noFill/>
                <a:ln w="19050" cmpd="sng">
                  <a:solidFill>
                    <a:schemeClr val="tx1"/>
                  </a:solidFill>
                  <a:prstDash val="solid"/>
                  <a:round/>
                  <a:headEnd/>
                  <a:tailEnd/>
                </a:ln>
              </p:spPr>
              <p:txBody>
                <a:bodyPr/>
                <a:lstStyle/>
                <a:p>
                  <a:endParaRPr lang="el-GR"/>
                </a:p>
              </p:txBody>
            </p:sp>
            <p:sp>
              <p:nvSpPr>
                <p:cNvPr id="101445" name="Freeform 69"/>
                <p:cNvSpPr>
                  <a:spLocks/>
                </p:cNvSpPr>
                <p:nvPr/>
              </p:nvSpPr>
              <p:spPr bwMode="auto">
                <a:xfrm>
                  <a:off x="1959" y="890"/>
                  <a:ext cx="182" cy="138"/>
                </a:xfrm>
                <a:custGeom>
                  <a:avLst/>
                  <a:gdLst/>
                  <a:ahLst/>
                  <a:cxnLst>
                    <a:cxn ang="0">
                      <a:pos x="0" y="20"/>
                    </a:cxn>
                    <a:cxn ang="0">
                      <a:pos x="4" y="15"/>
                    </a:cxn>
                    <a:cxn ang="0">
                      <a:pos x="9" y="11"/>
                    </a:cxn>
                    <a:cxn ang="0">
                      <a:pos x="13" y="6"/>
                    </a:cxn>
                    <a:cxn ang="0">
                      <a:pos x="18" y="3"/>
                    </a:cxn>
                    <a:cxn ang="0">
                      <a:pos x="22" y="1"/>
                    </a:cxn>
                    <a:cxn ang="0">
                      <a:pos x="26" y="0"/>
                    </a:cxn>
                    <a:cxn ang="0">
                      <a:pos x="28" y="1"/>
                    </a:cxn>
                    <a:cxn ang="0">
                      <a:pos x="29" y="6"/>
                    </a:cxn>
                    <a:cxn ang="0">
                      <a:pos x="28" y="13"/>
                    </a:cxn>
                    <a:cxn ang="0">
                      <a:pos x="28" y="18"/>
                    </a:cxn>
                    <a:cxn ang="0">
                      <a:pos x="28" y="21"/>
                    </a:cxn>
                    <a:cxn ang="0">
                      <a:pos x="28" y="22"/>
                    </a:cxn>
                  </a:cxnLst>
                  <a:rect l="0" t="0" r="r" b="b"/>
                  <a:pathLst>
                    <a:path w="29" h="22">
                      <a:moveTo>
                        <a:pt x="0" y="20"/>
                      </a:moveTo>
                      <a:lnTo>
                        <a:pt x="4" y="15"/>
                      </a:lnTo>
                      <a:lnTo>
                        <a:pt x="9" y="11"/>
                      </a:lnTo>
                      <a:lnTo>
                        <a:pt x="13" y="6"/>
                      </a:lnTo>
                      <a:lnTo>
                        <a:pt x="18" y="3"/>
                      </a:lnTo>
                      <a:lnTo>
                        <a:pt x="22" y="1"/>
                      </a:lnTo>
                      <a:lnTo>
                        <a:pt x="26" y="0"/>
                      </a:lnTo>
                      <a:lnTo>
                        <a:pt x="28" y="1"/>
                      </a:lnTo>
                      <a:lnTo>
                        <a:pt x="29" y="6"/>
                      </a:lnTo>
                      <a:lnTo>
                        <a:pt x="28" y="13"/>
                      </a:lnTo>
                      <a:lnTo>
                        <a:pt x="28" y="18"/>
                      </a:lnTo>
                      <a:lnTo>
                        <a:pt x="28" y="21"/>
                      </a:lnTo>
                      <a:lnTo>
                        <a:pt x="28" y="22"/>
                      </a:lnTo>
                    </a:path>
                  </a:pathLst>
                </a:custGeom>
                <a:noFill/>
                <a:ln w="19050" cmpd="sng">
                  <a:solidFill>
                    <a:schemeClr val="tx1"/>
                  </a:solidFill>
                  <a:prstDash val="solid"/>
                  <a:round/>
                  <a:headEnd/>
                  <a:tailEnd/>
                </a:ln>
              </p:spPr>
              <p:txBody>
                <a:bodyPr/>
                <a:lstStyle/>
                <a:p>
                  <a:endParaRPr lang="el-GR"/>
                </a:p>
              </p:txBody>
            </p:sp>
          </p:grpSp>
        </p:grpSp>
        <p:grpSp>
          <p:nvGrpSpPr>
            <p:cNvPr id="14" name="Group 70"/>
            <p:cNvGrpSpPr>
              <a:grpSpLocks/>
            </p:cNvGrpSpPr>
            <p:nvPr/>
          </p:nvGrpSpPr>
          <p:grpSpPr bwMode="auto">
            <a:xfrm>
              <a:off x="3594457" y="2208891"/>
              <a:ext cx="439738" cy="401637"/>
              <a:chOff x="1613" y="1154"/>
              <a:chExt cx="377" cy="358"/>
            </a:xfrm>
            <a:noFill/>
          </p:grpSpPr>
          <p:sp>
            <p:nvSpPr>
              <p:cNvPr id="101447" name="Freeform 71"/>
              <p:cNvSpPr>
                <a:spLocks/>
              </p:cNvSpPr>
              <p:nvPr/>
            </p:nvSpPr>
            <p:spPr bwMode="auto">
              <a:xfrm>
                <a:off x="1613" y="1154"/>
                <a:ext cx="377" cy="358"/>
              </a:xfrm>
              <a:custGeom>
                <a:avLst/>
                <a:gdLst/>
                <a:ahLst/>
                <a:cxnLst>
                  <a:cxn ang="0">
                    <a:pos x="4" y="6"/>
                  </a:cxn>
                  <a:cxn ang="0">
                    <a:pos x="8" y="3"/>
                  </a:cxn>
                  <a:cxn ang="0">
                    <a:pos x="13" y="2"/>
                  </a:cxn>
                  <a:cxn ang="0">
                    <a:pos x="18" y="1"/>
                  </a:cxn>
                  <a:cxn ang="0">
                    <a:pos x="24" y="0"/>
                  </a:cxn>
                  <a:cxn ang="0">
                    <a:pos x="31" y="0"/>
                  </a:cxn>
                  <a:cxn ang="0">
                    <a:pos x="37" y="0"/>
                  </a:cxn>
                  <a:cxn ang="0">
                    <a:pos x="43" y="1"/>
                  </a:cxn>
                  <a:cxn ang="0">
                    <a:pos x="49" y="2"/>
                  </a:cxn>
                  <a:cxn ang="0">
                    <a:pos x="56" y="6"/>
                  </a:cxn>
                  <a:cxn ang="0">
                    <a:pos x="58" y="13"/>
                  </a:cxn>
                  <a:cxn ang="0">
                    <a:pos x="58" y="20"/>
                  </a:cxn>
                  <a:cxn ang="0">
                    <a:pos x="58" y="26"/>
                  </a:cxn>
                  <a:cxn ang="0">
                    <a:pos x="59" y="31"/>
                  </a:cxn>
                  <a:cxn ang="0">
                    <a:pos x="60" y="38"/>
                  </a:cxn>
                  <a:cxn ang="0">
                    <a:pos x="59" y="44"/>
                  </a:cxn>
                  <a:cxn ang="0">
                    <a:pos x="58" y="48"/>
                  </a:cxn>
                  <a:cxn ang="0">
                    <a:pos x="56" y="50"/>
                  </a:cxn>
                  <a:cxn ang="0">
                    <a:pos x="52" y="51"/>
                  </a:cxn>
                  <a:cxn ang="0">
                    <a:pos x="48" y="52"/>
                  </a:cxn>
                  <a:cxn ang="0">
                    <a:pos x="42" y="54"/>
                  </a:cxn>
                  <a:cxn ang="0">
                    <a:pos x="36" y="55"/>
                  </a:cxn>
                  <a:cxn ang="0">
                    <a:pos x="31" y="57"/>
                  </a:cxn>
                  <a:cxn ang="0">
                    <a:pos x="26" y="57"/>
                  </a:cxn>
                  <a:cxn ang="0">
                    <a:pos x="22" y="57"/>
                  </a:cxn>
                  <a:cxn ang="0">
                    <a:pos x="16" y="55"/>
                  </a:cxn>
                  <a:cxn ang="0">
                    <a:pos x="11" y="53"/>
                  </a:cxn>
                  <a:cxn ang="0">
                    <a:pos x="6" y="47"/>
                  </a:cxn>
                  <a:cxn ang="0">
                    <a:pos x="2" y="35"/>
                  </a:cxn>
                  <a:cxn ang="0">
                    <a:pos x="0" y="21"/>
                  </a:cxn>
                  <a:cxn ang="0">
                    <a:pos x="1" y="12"/>
                  </a:cxn>
                  <a:cxn ang="0">
                    <a:pos x="3" y="7"/>
                  </a:cxn>
                  <a:cxn ang="0">
                    <a:pos x="4" y="6"/>
                  </a:cxn>
                </a:cxnLst>
                <a:rect l="0" t="0" r="r" b="b"/>
                <a:pathLst>
                  <a:path w="60" h="57">
                    <a:moveTo>
                      <a:pt x="4" y="6"/>
                    </a:moveTo>
                    <a:lnTo>
                      <a:pt x="8" y="3"/>
                    </a:lnTo>
                    <a:lnTo>
                      <a:pt x="13" y="2"/>
                    </a:lnTo>
                    <a:lnTo>
                      <a:pt x="18" y="1"/>
                    </a:lnTo>
                    <a:lnTo>
                      <a:pt x="24" y="0"/>
                    </a:lnTo>
                    <a:lnTo>
                      <a:pt x="31" y="0"/>
                    </a:lnTo>
                    <a:lnTo>
                      <a:pt x="37" y="0"/>
                    </a:lnTo>
                    <a:lnTo>
                      <a:pt x="43" y="1"/>
                    </a:lnTo>
                    <a:lnTo>
                      <a:pt x="49" y="2"/>
                    </a:lnTo>
                    <a:lnTo>
                      <a:pt x="56" y="6"/>
                    </a:lnTo>
                    <a:lnTo>
                      <a:pt x="58" y="13"/>
                    </a:lnTo>
                    <a:lnTo>
                      <a:pt x="58" y="20"/>
                    </a:lnTo>
                    <a:lnTo>
                      <a:pt x="58" y="26"/>
                    </a:lnTo>
                    <a:lnTo>
                      <a:pt x="59" y="31"/>
                    </a:lnTo>
                    <a:lnTo>
                      <a:pt x="60" y="38"/>
                    </a:lnTo>
                    <a:lnTo>
                      <a:pt x="59" y="44"/>
                    </a:lnTo>
                    <a:lnTo>
                      <a:pt x="58" y="48"/>
                    </a:lnTo>
                    <a:lnTo>
                      <a:pt x="56" y="50"/>
                    </a:lnTo>
                    <a:lnTo>
                      <a:pt x="52" y="51"/>
                    </a:lnTo>
                    <a:lnTo>
                      <a:pt x="48" y="52"/>
                    </a:lnTo>
                    <a:lnTo>
                      <a:pt x="42" y="54"/>
                    </a:lnTo>
                    <a:lnTo>
                      <a:pt x="36" y="55"/>
                    </a:lnTo>
                    <a:lnTo>
                      <a:pt x="31" y="57"/>
                    </a:lnTo>
                    <a:lnTo>
                      <a:pt x="26" y="57"/>
                    </a:lnTo>
                    <a:lnTo>
                      <a:pt x="22" y="57"/>
                    </a:lnTo>
                    <a:lnTo>
                      <a:pt x="16" y="55"/>
                    </a:lnTo>
                    <a:lnTo>
                      <a:pt x="11" y="53"/>
                    </a:lnTo>
                    <a:lnTo>
                      <a:pt x="6" y="47"/>
                    </a:lnTo>
                    <a:lnTo>
                      <a:pt x="2" y="35"/>
                    </a:lnTo>
                    <a:lnTo>
                      <a:pt x="0" y="21"/>
                    </a:lnTo>
                    <a:lnTo>
                      <a:pt x="1" y="12"/>
                    </a:lnTo>
                    <a:lnTo>
                      <a:pt x="3" y="7"/>
                    </a:lnTo>
                    <a:lnTo>
                      <a:pt x="4" y="6"/>
                    </a:lnTo>
                    <a:close/>
                  </a:path>
                </a:pathLst>
              </a:custGeom>
              <a:grpFill/>
              <a:ln w="19050" cmpd="sng">
                <a:solidFill>
                  <a:schemeClr val="tx1"/>
                </a:solidFill>
                <a:round/>
                <a:headEnd/>
                <a:tailEnd/>
              </a:ln>
            </p:spPr>
            <p:txBody>
              <a:bodyPr/>
              <a:lstStyle/>
              <a:p>
                <a:endParaRPr lang="el-GR"/>
              </a:p>
            </p:txBody>
          </p:sp>
          <p:sp>
            <p:nvSpPr>
              <p:cNvPr id="101448" name="Freeform 72"/>
              <p:cNvSpPr>
                <a:spLocks/>
              </p:cNvSpPr>
              <p:nvPr/>
            </p:nvSpPr>
            <p:spPr bwMode="auto">
              <a:xfrm>
                <a:off x="1613" y="1154"/>
                <a:ext cx="377" cy="358"/>
              </a:xfrm>
              <a:custGeom>
                <a:avLst/>
                <a:gdLst/>
                <a:ahLst/>
                <a:cxnLst>
                  <a:cxn ang="0">
                    <a:pos x="4" y="6"/>
                  </a:cxn>
                  <a:cxn ang="0">
                    <a:pos x="8" y="3"/>
                  </a:cxn>
                  <a:cxn ang="0">
                    <a:pos x="13" y="2"/>
                  </a:cxn>
                  <a:cxn ang="0">
                    <a:pos x="18" y="1"/>
                  </a:cxn>
                  <a:cxn ang="0">
                    <a:pos x="24" y="0"/>
                  </a:cxn>
                  <a:cxn ang="0">
                    <a:pos x="31" y="0"/>
                  </a:cxn>
                  <a:cxn ang="0">
                    <a:pos x="37" y="0"/>
                  </a:cxn>
                  <a:cxn ang="0">
                    <a:pos x="43" y="1"/>
                  </a:cxn>
                  <a:cxn ang="0">
                    <a:pos x="49" y="2"/>
                  </a:cxn>
                  <a:cxn ang="0">
                    <a:pos x="56" y="6"/>
                  </a:cxn>
                  <a:cxn ang="0">
                    <a:pos x="58" y="13"/>
                  </a:cxn>
                  <a:cxn ang="0">
                    <a:pos x="58" y="20"/>
                  </a:cxn>
                  <a:cxn ang="0">
                    <a:pos x="58" y="26"/>
                  </a:cxn>
                  <a:cxn ang="0">
                    <a:pos x="59" y="31"/>
                  </a:cxn>
                  <a:cxn ang="0">
                    <a:pos x="60" y="38"/>
                  </a:cxn>
                  <a:cxn ang="0">
                    <a:pos x="59" y="44"/>
                  </a:cxn>
                  <a:cxn ang="0">
                    <a:pos x="58" y="48"/>
                  </a:cxn>
                  <a:cxn ang="0">
                    <a:pos x="56" y="50"/>
                  </a:cxn>
                  <a:cxn ang="0">
                    <a:pos x="52" y="51"/>
                  </a:cxn>
                  <a:cxn ang="0">
                    <a:pos x="48" y="52"/>
                  </a:cxn>
                  <a:cxn ang="0">
                    <a:pos x="42" y="54"/>
                  </a:cxn>
                  <a:cxn ang="0">
                    <a:pos x="36" y="55"/>
                  </a:cxn>
                  <a:cxn ang="0">
                    <a:pos x="31" y="57"/>
                  </a:cxn>
                  <a:cxn ang="0">
                    <a:pos x="26" y="57"/>
                  </a:cxn>
                  <a:cxn ang="0">
                    <a:pos x="22" y="57"/>
                  </a:cxn>
                  <a:cxn ang="0">
                    <a:pos x="16" y="55"/>
                  </a:cxn>
                  <a:cxn ang="0">
                    <a:pos x="11" y="53"/>
                  </a:cxn>
                  <a:cxn ang="0">
                    <a:pos x="6" y="47"/>
                  </a:cxn>
                  <a:cxn ang="0">
                    <a:pos x="2" y="35"/>
                  </a:cxn>
                  <a:cxn ang="0">
                    <a:pos x="0" y="21"/>
                  </a:cxn>
                  <a:cxn ang="0">
                    <a:pos x="1" y="12"/>
                  </a:cxn>
                  <a:cxn ang="0">
                    <a:pos x="3" y="7"/>
                  </a:cxn>
                  <a:cxn ang="0">
                    <a:pos x="4" y="6"/>
                  </a:cxn>
                </a:cxnLst>
                <a:rect l="0" t="0" r="r" b="b"/>
                <a:pathLst>
                  <a:path w="60" h="57">
                    <a:moveTo>
                      <a:pt x="4" y="6"/>
                    </a:moveTo>
                    <a:lnTo>
                      <a:pt x="8" y="3"/>
                    </a:lnTo>
                    <a:lnTo>
                      <a:pt x="13" y="2"/>
                    </a:lnTo>
                    <a:lnTo>
                      <a:pt x="18" y="1"/>
                    </a:lnTo>
                    <a:lnTo>
                      <a:pt x="24" y="0"/>
                    </a:lnTo>
                    <a:lnTo>
                      <a:pt x="31" y="0"/>
                    </a:lnTo>
                    <a:lnTo>
                      <a:pt x="37" y="0"/>
                    </a:lnTo>
                    <a:lnTo>
                      <a:pt x="43" y="1"/>
                    </a:lnTo>
                    <a:lnTo>
                      <a:pt x="49" y="2"/>
                    </a:lnTo>
                    <a:lnTo>
                      <a:pt x="56" y="6"/>
                    </a:lnTo>
                    <a:lnTo>
                      <a:pt x="58" y="13"/>
                    </a:lnTo>
                    <a:lnTo>
                      <a:pt x="58" y="20"/>
                    </a:lnTo>
                    <a:lnTo>
                      <a:pt x="58" y="26"/>
                    </a:lnTo>
                    <a:lnTo>
                      <a:pt x="59" y="31"/>
                    </a:lnTo>
                    <a:lnTo>
                      <a:pt x="60" y="38"/>
                    </a:lnTo>
                    <a:lnTo>
                      <a:pt x="59" y="44"/>
                    </a:lnTo>
                    <a:lnTo>
                      <a:pt x="58" y="48"/>
                    </a:lnTo>
                    <a:lnTo>
                      <a:pt x="56" y="50"/>
                    </a:lnTo>
                    <a:lnTo>
                      <a:pt x="52" y="51"/>
                    </a:lnTo>
                    <a:lnTo>
                      <a:pt x="48" y="52"/>
                    </a:lnTo>
                    <a:lnTo>
                      <a:pt x="42" y="54"/>
                    </a:lnTo>
                    <a:lnTo>
                      <a:pt x="36" y="55"/>
                    </a:lnTo>
                    <a:lnTo>
                      <a:pt x="31" y="57"/>
                    </a:lnTo>
                    <a:lnTo>
                      <a:pt x="26" y="57"/>
                    </a:lnTo>
                    <a:lnTo>
                      <a:pt x="22" y="57"/>
                    </a:lnTo>
                    <a:lnTo>
                      <a:pt x="16" y="55"/>
                    </a:lnTo>
                    <a:lnTo>
                      <a:pt x="11" y="53"/>
                    </a:lnTo>
                    <a:lnTo>
                      <a:pt x="6" y="47"/>
                    </a:lnTo>
                    <a:lnTo>
                      <a:pt x="2" y="35"/>
                    </a:lnTo>
                    <a:lnTo>
                      <a:pt x="0" y="21"/>
                    </a:lnTo>
                    <a:lnTo>
                      <a:pt x="1" y="12"/>
                    </a:lnTo>
                    <a:lnTo>
                      <a:pt x="3" y="7"/>
                    </a:lnTo>
                    <a:lnTo>
                      <a:pt x="4" y="6"/>
                    </a:lnTo>
                  </a:path>
                </a:pathLst>
              </a:custGeom>
              <a:grpFill/>
              <a:ln w="19050" cmpd="sng">
                <a:solidFill>
                  <a:schemeClr val="tx1"/>
                </a:solidFill>
                <a:prstDash val="solid"/>
                <a:round/>
                <a:headEnd/>
                <a:tailEnd/>
              </a:ln>
            </p:spPr>
            <p:txBody>
              <a:bodyPr/>
              <a:lstStyle/>
              <a:p>
                <a:endParaRPr lang="el-GR"/>
              </a:p>
            </p:txBody>
          </p:sp>
          <p:sp>
            <p:nvSpPr>
              <p:cNvPr id="101449" name="Freeform 73"/>
              <p:cNvSpPr>
                <a:spLocks/>
              </p:cNvSpPr>
              <p:nvPr/>
            </p:nvSpPr>
            <p:spPr bwMode="auto">
              <a:xfrm>
                <a:off x="1732" y="1242"/>
                <a:ext cx="195" cy="233"/>
              </a:xfrm>
              <a:custGeom>
                <a:avLst/>
                <a:gdLst/>
                <a:ahLst/>
                <a:cxnLst>
                  <a:cxn ang="0">
                    <a:pos x="4" y="37"/>
                  </a:cxn>
                  <a:cxn ang="0">
                    <a:pos x="2" y="34"/>
                  </a:cxn>
                  <a:cxn ang="0">
                    <a:pos x="1" y="33"/>
                  </a:cxn>
                  <a:cxn ang="0">
                    <a:pos x="0" y="31"/>
                  </a:cxn>
                  <a:cxn ang="0">
                    <a:pos x="0" y="28"/>
                  </a:cxn>
                  <a:cxn ang="0">
                    <a:pos x="3" y="23"/>
                  </a:cxn>
                  <a:cxn ang="0">
                    <a:pos x="7" y="19"/>
                  </a:cxn>
                  <a:cxn ang="0">
                    <a:pos x="11" y="14"/>
                  </a:cxn>
                  <a:cxn ang="0">
                    <a:pos x="15" y="11"/>
                  </a:cxn>
                  <a:cxn ang="0">
                    <a:pos x="17" y="8"/>
                  </a:cxn>
                  <a:cxn ang="0">
                    <a:pos x="20" y="4"/>
                  </a:cxn>
                  <a:cxn ang="0">
                    <a:pos x="23" y="1"/>
                  </a:cxn>
                  <a:cxn ang="0">
                    <a:pos x="26" y="0"/>
                  </a:cxn>
                  <a:cxn ang="0">
                    <a:pos x="28" y="2"/>
                  </a:cxn>
                  <a:cxn ang="0">
                    <a:pos x="30" y="5"/>
                  </a:cxn>
                  <a:cxn ang="0">
                    <a:pos x="31" y="8"/>
                  </a:cxn>
                  <a:cxn ang="0">
                    <a:pos x="31" y="11"/>
                  </a:cxn>
                </a:cxnLst>
                <a:rect l="0" t="0" r="r" b="b"/>
                <a:pathLst>
                  <a:path w="31" h="37">
                    <a:moveTo>
                      <a:pt x="4" y="37"/>
                    </a:moveTo>
                    <a:lnTo>
                      <a:pt x="2" y="34"/>
                    </a:lnTo>
                    <a:lnTo>
                      <a:pt x="1" y="33"/>
                    </a:lnTo>
                    <a:lnTo>
                      <a:pt x="0" y="31"/>
                    </a:lnTo>
                    <a:lnTo>
                      <a:pt x="0" y="28"/>
                    </a:lnTo>
                    <a:lnTo>
                      <a:pt x="3" y="23"/>
                    </a:lnTo>
                    <a:lnTo>
                      <a:pt x="7" y="19"/>
                    </a:lnTo>
                    <a:lnTo>
                      <a:pt x="11" y="14"/>
                    </a:lnTo>
                    <a:lnTo>
                      <a:pt x="15" y="11"/>
                    </a:lnTo>
                    <a:lnTo>
                      <a:pt x="17" y="8"/>
                    </a:lnTo>
                    <a:lnTo>
                      <a:pt x="20" y="4"/>
                    </a:lnTo>
                    <a:lnTo>
                      <a:pt x="23" y="1"/>
                    </a:lnTo>
                    <a:lnTo>
                      <a:pt x="26" y="0"/>
                    </a:lnTo>
                    <a:lnTo>
                      <a:pt x="28" y="2"/>
                    </a:lnTo>
                    <a:lnTo>
                      <a:pt x="30" y="5"/>
                    </a:lnTo>
                    <a:lnTo>
                      <a:pt x="31" y="8"/>
                    </a:lnTo>
                    <a:lnTo>
                      <a:pt x="31" y="11"/>
                    </a:lnTo>
                  </a:path>
                </a:pathLst>
              </a:custGeom>
              <a:grpFill/>
              <a:ln w="19050" cmpd="sng">
                <a:solidFill>
                  <a:schemeClr val="tx1"/>
                </a:solidFill>
                <a:prstDash val="solid"/>
                <a:round/>
                <a:headEnd/>
                <a:tailEnd/>
              </a:ln>
            </p:spPr>
            <p:txBody>
              <a:bodyPr/>
              <a:lstStyle/>
              <a:p>
                <a:endParaRPr lang="el-GR"/>
              </a:p>
            </p:txBody>
          </p:sp>
        </p:grpSp>
        <p:grpSp>
          <p:nvGrpSpPr>
            <p:cNvPr id="15" name="Group 74"/>
            <p:cNvGrpSpPr>
              <a:grpSpLocks/>
            </p:cNvGrpSpPr>
            <p:nvPr/>
          </p:nvGrpSpPr>
          <p:grpSpPr bwMode="auto">
            <a:xfrm flipH="1">
              <a:off x="5305782" y="2208891"/>
              <a:ext cx="439738" cy="401637"/>
              <a:chOff x="1613" y="1154"/>
              <a:chExt cx="377" cy="358"/>
            </a:xfrm>
          </p:grpSpPr>
          <p:sp>
            <p:nvSpPr>
              <p:cNvPr id="101451" name="Freeform 75"/>
              <p:cNvSpPr>
                <a:spLocks/>
              </p:cNvSpPr>
              <p:nvPr/>
            </p:nvSpPr>
            <p:spPr bwMode="auto">
              <a:xfrm>
                <a:off x="1613" y="1154"/>
                <a:ext cx="377" cy="358"/>
              </a:xfrm>
              <a:custGeom>
                <a:avLst/>
                <a:gdLst/>
                <a:ahLst/>
                <a:cxnLst>
                  <a:cxn ang="0">
                    <a:pos x="4" y="6"/>
                  </a:cxn>
                  <a:cxn ang="0">
                    <a:pos x="8" y="3"/>
                  </a:cxn>
                  <a:cxn ang="0">
                    <a:pos x="13" y="2"/>
                  </a:cxn>
                  <a:cxn ang="0">
                    <a:pos x="18" y="1"/>
                  </a:cxn>
                  <a:cxn ang="0">
                    <a:pos x="24" y="0"/>
                  </a:cxn>
                  <a:cxn ang="0">
                    <a:pos x="31" y="0"/>
                  </a:cxn>
                  <a:cxn ang="0">
                    <a:pos x="37" y="0"/>
                  </a:cxn>
                  <a:cxn ang="0">
                    <a:pos x="43" y="1"/>
                  </a:cxn>
                  <a:cxn ang="0">
                    <a:pos x="49" y="2"/>
                  </a:cxn>
                  <a:cxn ang="0">
                    <a:pos x="56" y="6"/>
                  </a:cxn>
                  <a:cxn ang="0">
                    <a:pos x="58" y="13"/>
                  </a:cxn>
                  <a:cxn ang="0">
                    <a:pos x="58" y="20"/>
                  </a:cxn>
                  <a:cxn ang="0">
                    <a:pos x="58" y="26"/>
                  </a:cxn>
                  <a:cxn ang="0">
                    <a:pos x="59" y="31"/>
                  </a:cxn>
                  <a:cxn ang="0">
                    <a:pos x="60" y="38"/>
                  </a:cxn>
                  <a:cxn ang="0">
                    <a:pos x="59" y="44"/>
                  </a:cxn>
                  <a:cxn ang="0">
                    <a:pos x="58" y="48"/>
                  </a:cxn>
                  <a:cxn ang="0">
                    <a:pos x="56" y="50"/>
                  </a:cxn>
                  <a:cxn ang="0">
                    <a:pos x="52" y="51"/>
                  </a:cxn>
                  <a:cxn ang="0">
                    <a:pos x="48" y="52"/>
                  </a:cxn>
                  <a:cxn ang="0">
                    <a:pos x="42" y="54"/>
                  </a:cxn>
                  <a:cxn ang="0">
                    <a:pos x="36" y="55"/>
                  </a:cxn>
                  <a:cxn ang="0">
                    <a:pos x="31" y="57"/>
                  </a:cxn>
                  <a:cxn ang="0">
                    <a:pos x="26" y="57"/>
                  </a:cxn>
                  <a:cxn ang="0">
                    <a:pos x="22" y="57"/>
                  </a:cxn>
                  <a:cxn ang="0">
                    <a:pos x="16" y="55"/>
                  </a:cxn>
                  <a:cxn ang="0">
                    <a:pos x="11" y="53"/>
                  </a:cxn>
                  <a:cxn ang="0">
                    <a:pos x="6" y="47"/>
                  </a:cxn>
                  <a:cxn ang="0">
                    <a:pos x="2" y="35"/>
                  </a:cxn>
                  <a:cxn ang="0">
                    <a:pos x="0" y="21"/>
                  </a:cxn>
                  <a:cxn ang="0">
                    <a:pos x="1" y="12"/>
                  </a:cxn>
                  <a:cxn ang="0">
                    <a:pos x="3" y="7"/>
                  </a:cxn>
                  <a:cxn ang="0">
                    <a:pos x="4" y="6"/>
                  </a:cxn>
                </a:cxnLst>
                <a:rect l="0" t="0" r="r" b="b"/>
                <a:pathLst>
                  <a:path w="60" h="57">
                    <a:moveTo>
                      <a:pt x="4" y="6"/>
                    </a:moveTo>
                    <a:lnTo>
                      <a:pt x="8" y="3"/>
                    </a:lnTo>
                    <a:lnTo>
                      <a:pt x="13" y="2"/>
                    </a:lnTo>
                    <a:lnTo>
                      <a:pt x="18" y="1"/>
                    </a:lnTo>
                    <a:lnTo>
                      <a:pt x="24" y="0"/>
                    </a:lnTo>
                    <a:lnTo>
                      <a:pt x="31" y="0"/>
                    </a:lnTo>
                    <a:lnTo>
                      <a:pt x="37" y="0"/>
                    </a:lnTo>
                    <a:lnTo>
                      <a:pt x="43" y="1"/>
                    </a:lnTo>
                    <a:lnTo>
                      <a:pt x="49" y="2"/>
                    </a:lnTo>
                    <a:lnTo>
                      <a:pt x="56" y="6"/>
                    </a:lnTo>
                    <a:lnTo>
                      <a:pt x="58" y="13"/>
                    </a:lnTo>
                    <a:lnTo>
                      <a:pt x="58" y="20"/>
                    </a:lnTo>
                    <a:lnTo>
                      <a:pt x="58" y="26"/>
                    </a:lnTo>
                    <a:lnTo>
                      <a:pt x="59" y="31"/>
                    </a:lnTo>
                    <a:lnTo>
                      <a:pt x="60" y="38"/>
                    </a:lnTo>
                    <a:lnTo>
                      <a:pt x="59" y="44"/>
                    </a:lnTo>
                    <a:lnTo>
                      <a:pt x="58" y="48"/>
                    </a:lnTo>
                    <a:lnTo>
                      <a:pt x="56" y="50"/>
                    </a:lnTo>
                    <a:lnTo>
                      <a:pt x="52" y="51"/>
                    </a:lnTo>
                    <a:lnTo>
                      <a:pt x="48" y="52"/>
                    </a:lnTo>
                    <a:lnTo>
                      <a:pt x="42" y="54"/>
                    </a:lnTo>
                    <a:lnTo>
                      <a:pt x="36" y="55"/>
                    </a:lnTo>
                    <a:lnTo>
                      <a:pt x="31" y="57"/>
                    </a:lnTo>
                    <a:lnTo>
                      <a:pt x="26" y="57"/>
                    </a:lnTo>
                    <a:lnTo>
                      <a:pt x="22" y="57"/>
                    </a:lnTo>
                    <a:lnTo>
                      <a:pt x="16" y="55"/>
                    </a:lnTo>
                    <a:lnTo>
                      <a:pt x="11" y="53"/>
                    </a:lnTo>
                    <a:lnTo>
                      <a:pt x="6" y="47"/>
                    </a:lnTo>
                    <a:lnTo>
                      <a:pt x="2" y="35"/>
                    </a:lnTo>
                    <a:lnTo>
                      <a:pt x="0" y="21"/>
                    </a:lnTo>
                    <a:lnTo>
                      <a:pt x="1" y="12"/>
                    </a:lnTo>
                    <a:lnTo>
                      <a:pt x="3" y="7"/>
                    </a:lnTo>
                    <a:lnTo>
                      <a:pt x="4" y="6"/>
                    </a:lnTo>
                    <a:close/>
                  </a:path>
                </a:pathLst>
              </a:custGeom>
              <a:noFill/>
              <a:ln w="19050" cmpd="sng">
                <a:solidFill>
                  <a:schemeClr val="tx1"/>
                </a:solidFill>
                <a:round/>
                <a:headEnd/>
                <a:tailEnd/>
              </a:ln>
            </p:spPr>
            <p:txBody>
              <a:bodyPr/>
              <a:lstStyle/>
              <a:p>
                <a:endParaRPr lang="el-GR"/>
              </a:p>
            </p:txBody>
          </p:sp>
          <p:sp>
            <p:nvSpPr>
              <p:cNvPr id="101452" name="Freeform 76"/>
              <p:cNvSpPr>
                <a:spLocks/>
              </p:cNvSpPr>
              <p:nvPr/>
            </p:nvSpPr>
            <p:spPr bwMode="auto">
              <a:xfrm>
                <a:off x="1613" y="1154"/>
                <a:ext cx="377" cy="358"/>
              </a:xfrm>
              <a:custGeom>
                <a:avLst/>
                <a:gdLst/>
                <a:ahLst/>
                <a:cxnLst>
                  <a:cxn ang="0">
                    <a:pos x="4" y="6"/>
                  </a:cxn>
                  <a:cxn ang="0">
                    <a:pos x="8" y="3"/>
                  </a:cxn>
                  <a:cxn ang="0">
                    <a:pos x="13" y="2"/>
                  </a:cxn>
                  <a:cxn ang="0">
                    <a:pos x="18" y="1"/>
                  </a:cxn>
                  <a:cxn ang="0">
                    <a:pos x="24" y="0"/>
                  </a:cxn>
                  <a:cxn ang="0">
                    <a:pos x="31" y="0"/>
                  </a:cxn>
                  <a:cxn ang="0">
                    <a:pos x="37" y="0"/>
                  </a:cxn>
                  <a:cxn ang="0">
                    <a:pos x="43" y="1"/>
                  </a:cxn>
                  <a:cxn ang="0">
                    <a:pos x="49" y="2"/>
                  </a:cxn>
                  <a:cxn ang="0">
                    <a:pos x="56" y="6"/>
                  </a:cxn>
                  <a:cxn ang="0">
                    <a:pos x="58" y="13"/>
                  </a:cxn>
                  <a:cxn ang="0">
                    <a:pos x="58" y="20"/>
                  </a:cxn>
                  <a:cxn ang="0">
                    <a:pos x="58" y="26"/>
                  </a:cxn>
                  <a:cxn ang="0">
                    <a:pos x="59" y="31"/>
                  </a:cxn>
                  <a:cxn ang="0">
                    <a:pos x="60" y="38"/>
                  </a:cxn>
                  <a:cxn ang="0">
                    <a:pos x="59" y="44"/>
                  </a:cxn>
                  <a:cxn ang="0">
                    <a:pos x="58" y="48"/>
                  </a:cxn>
                  <a:cxn ang="0">
                    <a:pos x="56" y="50"/>
                  </a:cxn>
                  <a:cxn ang="0">
                    <a:pos x="52" y="51"/>
                  </a:cxn>
                  <a:cxn ang="0">
                    <a:pos x="48" y="52"/>
                  </a:cxn>
                  <a:cxn ang="0">
                    <a:pos x="42" y="54"/>
                  </a:cxn>
                  <a:cxn ang="0">
                    <a:pos x="36" y="55"/>
                  </a:cxn>
                  <a:cxn ang="0">
                    <a:pos x="31" y="57"/>
                  </a:cxn>
                  <a:cxn ang="0">
                    <a:pos x="26" y="57"/>
                  </a:cxn>
                  <a:cxn ang="0">
                    <a:pos x="22" y="57"/>
                  </a:cxn>
                  <a:cxn ang="0">
                    <a:pos x="16" y="55"/>
                  </a:cxn>
                  <a:cxn ang="0">
                    <a:pos x="11" y="53"/>
                  </a:cxn>
                  <a:cxn ang="0">
                    <a:pos x="6" y="47"/>
                  </a:cxn>
                  <a:cxn ang="0">
                    <a:pos x="2" y="35"/>
                  </a:cxn>
                  <a:cxn ang="0">
                    <a:pos x="0" y="21"/>
                  </a:cxn>
                  <a:cxn ang="0">
                    <a:pos x="1" y="12"/>
                  </a:cxn>
                  <a:cxn ang="0">
                    <a:pos x="3" y="7"/>
                  </a:cxn>
                  <a:cxn ang="0">
                    <a:pos x="4" y="6"/>
                  </a:cxn>
                </a:cxnLst>
                <a:rect l="0" t="0" r="r" b="b"/>
                <a:pathLst>
                  <a:path w="60" h="57">
                    <a:moveTo>
                      <a:pt x="4" y="6"/>
                    </a:moveTo>
                    <a:lnTo>
                      <a:pt x="8" y="3"/>
                    </a:lnTo>
                    <a:lnTo>
                      <a:pt x="13" y="2"/>
                    </a:lnTo>
                    <a:lnTo>
                      <a:pt x="18" y="1"/>
                    </a:lnTo>
                    <a:lnTo>
                      <a:pt x="24" y="0"/>
                    </a:lnTo>
                    <a:lnTo>
                      <a:pt x="31" y="0"/>
                    </a:lnTo>
                    <a:lnTo>
                      <a:pt x="37" y="0"/>
                    </a:lnTo>
                    <a:lnTo>
                      <a:pt x="43" y="1"/>
                    </a:lnTo>
                    <a:lnTo>
                      <a:pt x="49" y="2"/>
                    </a:lnTo>
                    <a:lnTo>
                      <a:pt x="56" y="6"/>
                    </a:lnTo>
                    <a:lnTo>
                      <a:pt x="58" y="13"/>
                    </a:lnTo>
                    <a:lnTo>
                      <a:pt x="58" y="20"/>
                    </a:lnTo>
                    <a:lnTo>
                      <a:pt x="58" y="26"/>
                    </a:lnTo>
                    <a:lnTo>
                      <a:pt x="59" y="31"/>
                    </a:lnTo>
                    <a:lnTo>
                      <a:pt x="60" y="38"/>
                    </a:lnTo>
                    <a:lnTo>
                      <a:pt x="59" y="44"/>
                    </a:lnTo>
                    <a:lnTo>
                      <a:pt x="58" y="48"/>
                    </a:lnTo>
                    <a:lnTo>
                      <a:pt x="56" y="50"/>
                    </a:lnTo>
                    <a:lnTo>
                      <a:pt x="52" y="51"/>
                    </a:lnTo>
                    <a:lnTo>
                      <a:pt x="48" y="52"/>
                    </a:lnTo>
                    <a:lnTo>
                      <a:pt x="42" y="54"/>
                    </a:lnTo>
                    <a:lnTo>
                      <a:pt x="36" y="55"/>
                    </a:lnTo>
                    <a:lnTo>
                      <a:pt x="31" y="57"/>
                    </a:lnTo>
                    <a:lnTo>
                      <a:pt x="26" y="57"/>
                    </a:lnTo>
                    <a:lnTo>
                      <a:pt x="22" y="57"/>
                    </a:lnTo>
                    <a:lnTo>
                      <a:pt x="16" y="55"/>
                    </a:lnTo>
                    <a:lnTo>
                      <a:pt x="11" y="53"/>
                    </a:lnTo>
                    <a:lnTo>
                      <a:pt x="6" y="47"/>
                    </a:lnTo>
                    <a:lnTo>
                      <a:pt x="2" y="35"/>
                    </a:lnTo>
                    <a:lnTo>
                      <a:pt x="0" y="21"/>
                    </a:lnTo>
                    <a:lnTo>
                      <a:pt x="1" y="12"/>
                    </a:lnTo>
                    <a:lnTo>
                      <a:pt x="3" y="7"/>
                    </a:lnTo>
                    <a:lnTo>
                      <a:pt x="4" y="6"/>
                    </a:lnTo>
                  </a:path>
                </a:pathLst>
              </a:custGeom>
              <a:noFill/>
              <a:ln w="19050" cmpd="sng">
                <a:solidFill>
                  <a:schemeClr val="tx1"/>
                </a:solidFill>
                <a:prstDash val="solid"/>
                <a:round/>
                <a:headEnd/>
                <a:tailEnd/>
              </a:ln>
            </p:spPr>
            <p:txBody>
              <a:bodyPr/>
              <a:lstStyle/>
              <a:p>
                <a:endParaRPr lang="el-GR"/>
              </a:p>
            </p:txBody>
          </p:sp>
          <p:sp>
            <p:nvSpPr>
              <p:cNvPr id="101453" name="Freeform 77"/>
              <p:cNvSpPr>
                <a:spLocks/>
              </p:cNvSpPr>
              <p:nvPr/>
            </p:nvSpPr>
            <p:spPr bwMode="auto">
              <a:xfrm>
                <a:off x="1732" y="1242"/>
                <a:ext cx="195" cy="233"/>
              </a:xfrm>
              <a:custGeom>
                <a:avLst/>
                <a:gdLst/>
                <a:ahLst/>
                <a:cxnLst>
                  <a:cxn ang="0">
                    <a:pos x="4" y="37"/>
                  </a:cxn>
                  <a:cxn ang="0">
                    <a:pos x="2" y="34"/>
                  </a:cxn>
                  <a:cxn ang="0">
                    <a:pos x="1" y="33"/>
                  </a:cxn>
                  <a:cxn ang="0">
                    <a:pos x="0" y="31"/>
                  </a:cxn>
                  <a:cxn ang="0">
                    <a:pos x="0" y="28"/>
                  </a:cxn>
                  <a:cxn ang="0">
                    <a:pos x="3" y="23"/>
                  </a:cxn>
                  <a:cxn ang="0">
                    <a:pos x="7" y="19"/>
                  </a:cxn>
                  <a:cxn ang="0">
                    <a:pos x="11" y="14"/>
                  </a:cxn>
                  <a:cxn ang="0">
                    <a:pos x="15" y="11"/>
                  </a:cxn>
                  <a:cxn ang="0">
                    <a:pos x="17" y="8"/>
                  </a:cxn>
                  <a:cxn ang="0">
                    <a:pos x="20" y="4"/>
                  </a:cxn>
                  <a:cxn ang="0">
                    <a:pos x="23" y="1"/>
                  </a:cxn>
                  <a:cxn ang="0">
                    <a:pos x="26" y="0"/>
                  </a:cxn>
                  <a:cxn ang="0">
                    <a:pos x="28" y="2"/>
                  </a:cxn>
                  <a:cxn ang="0">
                    <a:pos x="30" y="5"/>
                  </a:cxn>
                  <a:cxn ang="0">
                    <a:pos x="31" y="8"/>
                  </a:cxn>
                  <a:cxn ang="0">
                    <a:pos x="31" y="11"/>
                  </a:cxn>
                </a:cxnLst>
                <a:rect l="0" t="0" r="r" b="b"/>
                <a:pathLst>
                  <a:path w="31" h="37">
                    <a:moveTo>
                      <a:pt x="4" y="37"/>
                    </a:moveTo>
                    <a:lnTo>
                      <a:pt x="2" y="34"/>
                    </a:lnTo>
                    <a:lnTo>
                      <a:pt x="1" y="33"/>
                    </a:lnTo>
                    <a:lnTo>
                      <a:pt x="0" y="31"/>
                    </a:lnTo>
                    <a:lnTo>
                      <a:pt x="0" y="28"/>
                    </a:lnTo>
                    <a:lnTo>
                      <a:pt x="3" y="23"/>
                    </a:lnTo>
                    <a:lnTo>
                      <a:pt x="7" y="19"/>
                    </a:lnTo>
                    <a:lnTo>
                      <a:pt x="11" y="14"/>
                    </a:lnTo>
                    <a:lnTo>
                      <a:pt x="15" y="11"/>
                    </a:lnTo>
                    <a:lnTo>
                      <a:pt x="17" y="8"/>
                    </a:lnTo>
                    <a:lnTo>
                      <a:pt x="20" y="4"/>
                    </a:lnTo>
                    <a:lnTo>
                      <a:pt x="23" y="1"/>
                    </a:lnTo>
                    <a:lnTo>
                      <a:pt x="26" y="0"/>
                    </a:lnTo>
                    <a:lnTo>
                      <a:pt x="28" y="2"/>
                    </a:lnTo>
                    <a:lnTo>
                      <a:pt x="30" y="5"/>
                    </a:lnTo>
                    <a:lnTo>
                      <a:pt x="31" y="8"/>
                    </a:lnTo>
                    <a:lnTo>
                      <a:pt x="31" y="11"/>
                    </a:lnTo>
                  </a:path>
                </a:pathLst>
              </a:custGeom>
              <a:noFill/>
              <a:ln w="19050" cmpd="sng">
                <a:solidFill>
                  <a:schemeClr val="tx1"/>
                </a:solidFill>
                <a:prstDash val="solid"/>
                <a:round/>
                <a:headEnd/>
                <a:tailEnd/>
              </a:ln>
            </p:spPr>
            <p:txBody>
              <a:bodyPr/>
              <a:lstStyle/>
              <a:p>
                <a:endParaRPr lang="el-GR"/>
              </a:p>
            </p:txBody>
          </p:sp>
        </p:grpSp>
        <p:sp>
          <p:nvSpPr>
            <p:cNvPr id="101472" name="Freeform 96"/>
            <p:cNvSpPr>
              <a:spLocks/>
            </p:cNvSpPr>
            <p:nvPr/>
          </p:nvSpPr>
          <p:spPr bwMode="auto">
            <a:xfrm>
              <a:off x="2938820" y="1904091"/>
              <a:ext cx="3571875" cy="3798887"/>
            </a:xfrm>
            <a:custGeom>
              <a:avLst/>
              <a:gdLst/>
              <a:ahLst/>
              <a:cxnLst>
                <a:cxn ang="0">
                  <a:pos x="0" y="2393"/>
                </a:cxn>
                <a:cxn ang="0">
                  <a:pos x="304" y="877"/>
                </a:cxn>
                <a:cxn ang="0">
                  <a:pos x="661" y="180"/>
                </a:cxn>
                <a:cxn ang="0">
                  <a:pos x="1109" y="3"/>
                </a:cxn>
                <a:cxn ang="0">
                  <a:pos x="1540" y="198"/>
                </a:cxn>
                <a:cxn ang="0">
                  <a:pos x="1904" y="908"/>
                </a:cxn>
                <a:cxn ang="0">
                  <a:pos x="2250" y="2393"/>
                </a:cxn>
              </a:cxnLst>
              <a:rect l="0" t="0" r="r" b="b"/>
              <a:pathLst>
                <a:path w="2250" h="2393">
                  <a:moveTo>
                    <a:pt x="0" y="2393"/>
                  </a:moveTo>
                  <a:cubicBezTo>
                    <a:pt x="51" y="2140"/>
                    <a:pt x="194" y="1246"/>
                    <a:pt x="304" y="877"/>
                  </a:cubicBezTo>
                  <a:cubicBezTo>
                    <a:pt x="414" y="508"/>
                    <a:pt x="531" y="316"/>
                    <a:pt x="661" y="180"/>
                  </a:cubicBezTo>
                  <a:cubicBezTo>
                    <a:pt x="791" y="44"/>
                    <a:pt x="963" y="0"/>
                    <a:pt x="1109" y="3"/>
                  </a:cubicBezTo>
                  <a:cubicBezTo>
                    <a:pt x="1255" y="6"/>
                    <a:pt x="1404" y="57"/>
                    <a:pt x="1540" y="198"/>
                  </a:cubicBezTo>
                  <a:cubicBezTo>
                    <a:pt x="1676" y="339"/>
                    <a:pt x="1786" y="542"/>
                    <a:pt x="1904" y="908"/>
                  </a:cubicBezTo>
                  <a:cubicBezTo>
                    <a:pt x="2022" y="1274"/>
                    <a:pt x="2178" y="2084"/>
                    <a:pt x="2250" y="2393"/>
                  </a:cubicBezTo>
                </a:path>
              </a:pathLst>
            </a:custGeom>
            <a:noFill/>
            <a:ln w="38100" cmpd="sng">
              <a:solidFill>
                <a:schemeClr val="tx1"/>
              </a:solidFill>
              <a:round/>
              <a:headEnd/>
              <a:tailEnd/>
            </a:ln>
            <a:effectLst/>
          </p:spPr>
          <p:txBody>
            <a:bodyPr/>
            <a:lstStyle/>
            <a:p>
              <a:endParaRPr lang="el-GR"/>
            </a:p>
          </p:txBody>
        </p:sp>
      </p:grpSp>
      <p:grpSp>
        <p:nvGrpSpPr>
          <p:cNvPr id="16" name="Group 101"/>
          <p:cNvGrpSpPr/>
          <p:nvPr/>
        </p:nvGrpSpPr>
        <p:grpSpPr>
          <a:xfrm rot="21292224">
            <a:off x="1471296" y="2265449"/>
            <a:ext cx="5015069" cy="3353571"/>
            <a:chOff x="258945" y="2039420"/>
            <a:chExt cx="5015069" cy="3353571"/>
          </a:xfrm>
        </p:grpSpPr>
        <p:sp>
          <p:nvSpPr>
            <p:cNvPr id="101378" name="Line 2"/>
            <p:cNvSpPr>
              <a:spLocks noChangeShapeType="1"/>
            </p:cNvSpPr>
            <p:nvPr/>
          </p:nvSpPr>
          <p:spPr bwMode="auto">
            <a:xfrm rot="20739754" flipH="1">
              <a:off x="258945" y="2039420"/>
              <a:ext cx="1377950" cy="2076450"/>
            </a:xfrm>
            <a:prstGeom prst="line">
              <a:avLst/>
            </a:prstGeom>
            <a:noFill/>
            <a:ln w="76200">
              <a:solidFill>
                <a:schemeClr val="tx1"/>
              </a:solidFill>
              <a:round/>
              <a:headEnd/>
              <a:tailEnd/>
            </a:ln>
            <a:effectLst/>
          </p:spPr>
          <p:txBody>
            <a:bodyPr/>
            <a:lstStyle/>
            <a:p>
              <a:endParaRPr lang="el-GR"/>
            </a:p>
          </p:txBody>
        </p:sp>
        <p:sp>
          <p:nvSpPr>
            <p:cNvPr id="101381" name="Line 5"/>
            <p:cNvSpPr>
              <a:spLocks noChangeShapeType="1"/>
            </p:cNvSpPr>
            <p:nvPr/>
          </p:nvSpPr>
          <p:spPr bwMode="auto">
            <a:xfrm rot="20739754" flipH="1" flipV="1">
              <a:off x="1304995" y="2480946"/>
              <a:ext cx="3969019" cy="2912045"/>
            </a:xfrm>
            <a:prstGeom prst="line">
              <a:avLst/>
            </a:prstGeom>
            <a:noFill/>
            <a:ln w="57150">
              <a:solidFill>
                <a:srgbClr val="33CC33"/>
              </a:solidFill>
              <a:round/>
              <a:headEnd/>
              <a:tailEnd type="triangle" w="lg" len="lg"/>
            </a:ln>
            <a:effectLst/>
          </p:spPr>
          <p:txBody>
            <a:bodyPr/>
            <a:lstStyle/>
            <a:p>
              <a:endParaRPr lang="el-GR"/>
            </a:p>
          </p:txBody>
        </p:sp>
      </p:grpSp>
      <p:grpSp>
        <p:nvGrpSpPr>
          <p:cNvPr id="17" name="Group 102"/>
          <p:cNvGrpSpPr/>
          <p:nvPr/>
        </p:nvGrpSpPr>
        <p:grpSpPr>
          <a:xfrm rot="21292224">
            <a:off x="1592872" y="1708934"/>
            <a:ext cx="5015069" cy="3353571"/>
            <a:chOff x="258945" y="2039420"/>
            <a:chExt cx="5015069" cy="3353571"/>
          </a:xfrm>
        </p:grpSpPr>
        <p:sp>
          <p:nvSpPr>
            <p:cNvPr id="104" name="Line 2"/>
            <p:cNvSpPr>
              <a:spLocks noChangeShapeType="1"/>
            </p:cNvSpPr>
            <p:nvPr/>
          </p:nvSpPr>
          <p:spPr bwMode="auto">
            <a:xfrm rot="20739754" flipH="1">
              <a:off x="258945" y="2039420"/>
              <a:ext cx="1377950" cy="2076450"/>
            </a:xfrm>
            <a:prstGeom prst="line">
              <a:avLst/>
            </a:prstGeom>
            <a:noFill/>
            <a:ln w="76200">
              <a:solidFill>
                <a:schemeClr val="tx1"/>
              </a:solidFill>
              <a:round/>
              <a:headEnd/>
              <a:tailEnd/>
            </a:ln>
            <a:effectLst/>
          </p:spPr>
          <p:txBody>
            <a:bodyPr/>
            <a:lstStyle/>
            <a:p>
              <a:endParaRPr lang="el-GR"/>
            </a:p>
          </p:txBody>
        </p:sp>
        <p:sp>
          <p:nvSpPr>
            <p:cNvPr id="105" name="Line 5"/>
            <p:cNvSpPr>
              <a:spLocks noChangeShapeType="1"/>
            </p:cNvSpPr>
            <p:nvPr/>
          </p:nvSpPr>
          <p:spPr bwMode="auto">
            <a:xfrm rot="20739754" flipH="1" flipV="1">
              <a:off x="1304995" y="2480946"/>
              <a:ext cx="3969019" cy="2912045"/>
            </a:xfrm>
            <a:prstGeom prst="line">
              <a:avLst/>
            </a:prstGeom>
            <a:noFill/>
            <a:ln w="57150">
              <a:solidFill>
                <a:srgbClr val="33CC33"/>
              </a:solidFill>
              <a:round/>
              <a:headEnd/>
              <a:tailEnd type="triangle" w="lg" len="lg"/>
            </a:ln>
            <a:effectLst/>
          </p:spPr>
          <p:txBody>
            <a:bodyPr/>
            <a:lstStyle/>
            <a:p>
              <a:endParaRPr lang="el-GR"/>
            </a:p>
          </p:txBody>
        </p:sp>
      </p:grpSp>
      <p:grpSp>
        <p:nvGrpSpPr>
          <p:cNvPr id="18" name="Group 105"/>
          <p:cNvGrpSpPr/>
          <p:nvPr/>
        </p:nvGrpSpPr>
        <p:grpSpPr>
          <a:xfrm rot="21414267">
            <a:off x="1693900" y="1285982"/>
            <a:ext cx="5015069" cy="3353571"/>
            <a:chOff x="258945" y="2039420"/>
            <a:chExt cx="5015069" cy="3353571"/>
          </a:xfrm>
        </p:grpSpPr>
        <p:sp>
          <p:nvSpPr>
            <p:cNvPr id="107" name="Line 2"/>
            <p:cNvSpPr>
              <a:spLocks noChangeShapeType="1"/>
            </p:cNvSpPr>
            <p:nvPr/>
          </p:nvSpPr>
          <p:spPr bwMode="auto">
            <a:xfrm rot="20739754" flipH="1">
              <a:off x="258945" y="2039420"/>
              <a:ext cx="1377950" cy="2076450"/>
            </a:xfrm>
            <a:prstGeom prst="line">
              <a:avLst/>
            </a:prstGeom>
            <a:noFill/>
            <a:ln w="76200">
              <a:solidFill>
                <a:schemeClr val="tx1"/>
              </a:solidFill>
              <a:round/>
              <a:headEnd/>
              <a:tailEnd/>
            </a:ln>
            <a:effectLst/>
          </p:spPr>
          <p:txBody>
            <a:bodyPr/>
            <a:lstStyle/>
            <a:p>
              <a:endParaRPr lang="el-GR"/>
            </a:p>
          </p:txBody>
        </p:sp>
        <p:sp>
          <p:nvSpPr>
            <p:cNvPr id="108" name="Line 5"/>
            <p:cNvSpPr>
              <a:spLocks noChangeShapeType="1"/>
            </p:cNvSpPr>
            <p:nvPr/>
          </p:nvSpPr>
          <p:spPr bwMode="auto">
            <a:xfrm rot="20739754" flipH="1" flipV="1">
              <a:off x="1304995" y="2480946"/>
              <a:ext cx="3969019" cy="2912045"/>
            </a:xfrm>
            <a:prstGeom prst="line">
              <a:avLst/>
            </a:prstGeom>
            <a:noFill/>
            <a:ln w="57150">
              <a:solidFill>
                <a:srgbClr val="33CC33"/>
              </a:solidFill>
              <a:round/>
              <a:headEnd/>
              <a:tailEnd type="triangle" w="lg" len="lg"/>
            </a:ln>
            <a:effectLst/>
          </p:spPr>
          <p:txBody>
            <a:bodyPr/>
            <a:lstStyle/>
            <a:p>
              <a:endParaRPr lang="el-GR"/>
            </a:p>
          </p:txBody>
        </p:sp>
      </p:grpSp>
      <p:grpSp>
        <p:nvGrpSpPr>
          <p:cNvPr id="19" name="Group 108"/>
          <p:cNvGrpSpPr/>
          <p:nvPr/>
        </p:nvGrpSpPr>
        <p:grpSpPr>
          <a:xfrm rot="215309">
            <a:off x="1815476" y="986318"/>
            <a:ext cx="5015069" cy="3353571"/>
            <a:chOff x="258945" y="2039420"/>
            <a:chExt cx="5015069" cy="3353571"/>
          </a:xfrm>
        </p:grpSpPr>
        <p:sp>
          <p:nvSpPr>
            <p:cNvPr id="110" name="Line 2"/>
            <p:cNvSpPr>
              <a:spLocks noChangeShapeType="1"/>
            </p:cNvSpPr>
            <p:nvPr/>
          </p:nvSpPr>
          <p:spPr bwMode="auto">
            <a:xfrm rot="20739754" flipH="1">
              <a:off x="258945" y="2039420"/>
              <a:ext cx="1377950" cy="2076450"/>
            </a:xfrm>
            <a:prstGeom prst="line">
              <a:avLst/>
            </a:prstGeom>
            <a:noFill/>
            <a:ln w="76200">
              <a:solidFill>
                <a:schemeClr val="tx1"/>
              </a:solidFill>
              <a:round/>
              <a:headEnd/>
              <a:tailEnd/>
            </a:ln>
            <a:effectLst/>
          </p:spPr>
          <p:txBody>
            <a:bodyPr/>
            <a:lstStyle/>
            <a:p>
              <a:endParaRPr lang="el-GR"/>
            </a:p>
          </p:txBody>
        </p:sp>
        <p:sp>
          <p:nvSpPr>
            <p:cNvPr id="111" name="Line 5"/>
            <p:cNvSpPr>
              <a:spLocks noChangeShapeType="1"/>
            </p:cNvSpPr>
            <p:nvPr/>
          </p:nvSpPr>
          <p:spPr bwMode="auto">
            <a:xfrm rot="20739754" flipH="1" flipV="1">
              <a:off x="1304995" y="2480946"/>
              <a:ext cx="3969019" cy="2912045"/>
            </a:xfrm>
            <a:prstGeom prst="line">
              <a:avLst/>
            </a:prstGeom>
            <a:noFill/>
            <a:ln w="57150">
              <a:solidFill>
                <a:srgbClr val="33CC33"/>
              </a:solidFill>
              <a:round/>
              <a:headEnd/>
              <a:tailEnd type="triangle" w="lg" len="lg"/>
            </a:ln>
            <a:effectLst/>
          </p:spPr>
          <p:txBody>
            <a:bodyPr/>
            <a:lstStyle/>
            <a:p>
              <a:endParaRPr lang="el-GR"/>
            </a:p>
          </p:txBody>
        </p:sp>
      </p:grpSp>
      <p:grpSp>
        <p:nvGrpSpPr>
          <p:cNvPr id="20" name="Group 111"/>
          <p:cNvGrpSpPr/>
          <p:nvPr/>
        </p:nvGrpSpPr>
        <p:grpSpPr>
          <a:xfrm rot="1432032">
            <a:off x="1967872" y="932849"/>
            <a:ext cx="5015069" cy="3353571"/>
            <a:chOff x="258945" y="2039420"/>
            <a:chExt cx="5015069" cy="3353571"/>
          </a:xfrm>
        </p:grpSpPr>
        <p:sp>
          <p:nvSpPr>
            <p:cNvPr id="113" name="Line 2"/>
            <p:cNvSpPr>
              <a:spLocks noChangeShapeType="1"/>
            </p:cNvSpPr>
            <p:nvPr/>
          </p:nvSpPr>
          <p:spPr bwMode="auto">
            <a:xfrm rot="20739754" flipH="1">
              <a:off x="258945" y="2039420"/>
              <a:ext cx="1377950" cy="2076450"/>
            </a:xfrm>
            <a:prstGeom prst="line">
              <a:avLst/>
            </a:prstGeom>
            <a:noFill/>
            <a:ln w="76200">
              <a:solidFill>
                <a:schemeClr val="tx1"/>
              </a:solidFill>
              <a:round/>
              <a:headEnd/>
              <a:tailEnd/>
            </a:ln>
            <a:effectLst/>
          </p:spPr>
          <p:txBody>
            <a:bodyPr/>
            <a:lstStyle/>
            <a:p>
              <a:endParaRPr lang="el-GR"/>
            </a:p>
          </p:txBody>
        </p:sp>
        <p:sp>
          <p:nvSpPr>
            <p:cNvPr id="114" name="Line 5"/>
            <p:cNvSpPr>
              <a:spLocks noChangeShapeType="1"/>
            </p:cNvSpPr>
            <p:nvPr/>
          </p:nvSpPr>
          <p:spPr bwMode="auto">
            <a:xfrm rot="20739754" flipH="1" flipV="1">
              <a:off x="1304995" y="2480946"/>
              <a:ext cx="3969019" cy="2912045"/>
            </a:xfrm>
            <a:prstGeom prst="line">
              <a:avLst/>
            </a:prstGeom>
            <a:noFill/>
            <a:ln w="57150">
              <a:solidFill>
                <a:srgbClr val="33CC33"/>
              </a:solidFill>
              <a:round/>
              <a:headEnd/>
              <a:tailEnd type="triangle" w="lg" len="lg"/>
            </a:ln>
            <a:effectLst/>
          </p:spPr>
          <p:txBody>
            <a:bodyPr/>
            <a:lstStyle/>
            <a:p>
              <a:endParaRPr lang="el-GR"/>
            </a:p>
          </p:txBody>
        </p:sp>
      </p:grpSp>
      <p:grpSp>
        <p:nvGrpSpPr>
          <p:cNvPr id="21" name="Group 114"/>
          <p:cNvGrpSpPr/>
          <p:nvPr/>
        </p:nvGrpSpPr>
        <p:grpSpPr>
          <a:xfrm rot="2592827">
            <a:off x="2027800" y="930752"/>
            <a:ext cx="5015069" cy="3353571"/>
            <a:chOff x="258945" y="2039420"/>
            <a:chExt cx="5015069" cy="3353571"/>
          </a:xfrm>
        </p:grpSpPr>
        <p:sp>
          <p:nvSpPr>
            <p:cNvPr id="116" name="Line 2"/>
            <p:cNvSpPr>
              <a:spLocks noChangeShapeType="1"/>
            </p:cNvSpPr>
            <p:nvPr/>
          </p:nvSpPr>
          <p:spPr bwMode="auto">
            <a:xfrm rot="20739754" flipH="1">
              <a:off x="258945" y="2039420"/>
              <a:ext cx="1377950" cy="2076450"/>
            </a:xfrm>
            <a:prstGeom prst="line">
              <a:avLst/>
            </a:prstGeom>
            <a:noFill/>
            <a:ln w="76200">
              <a:solidFill>
                <a:schemeClr val="tx1"/>
              </a:solidFill>
              <a:round/>
              <a:headEnd/>
              <a:tailEnd/>
            </a:ln>
            <a:effectLst/>
          </p:spPr>
          <p:txBody>
            <a:bodyPr/>
            <a:lstStyle/>
            <a:p>
              <a:endParaRPr lang="el-GR"/>
            </a:p>
          </p:txBody>
        </p:sp>
        <p:sp>
          <p:nvSpPr>
            <p:cNvPr id="117" name="Line 5"/>
            <p:cNvSpPr>
              <a:spLocks noChangeShapeType="1"/>
            </p:cNvSpPr>
            <p:nvPr/>
          </p:nvSpPr>
          <p:spPr bwMode="auto">
            <a:xfrm rot="20739754" flipH="1" flipV="1">
              <a:off x="1304995" y="2480946"/>
              <a:ext cx="3969019" cy="2912045"/>
            </a:xfrm>
            <a:prstGeom prst="line">
              <a:avLst/>
            </a:prstGeom>
            <a:noFill/>
            <a:ln w="57150">
              <a:solidFill>
                <a:srgbClr val="33CC33"/>
              </a:solidFill>
              <a:round/>
              <a:headEnd/>
              <a:tailEnd type="triangle" w="lg" len="lg"/>
            </a:ln>
            <a:effectLst/>
          </p:spPr>
          <p:txBody>
            <a:bodyPr/>
            <a:lstStyle/>
            <a:p>
              <a:endParaRPr lang="el-GR"/>
            </a:p>
          </p:txBody>
        </p:sp>
      </p:grpSp>
      <p:grpSp>
        <p:nvGrpSpPr>
          <p:cNvPr id="22" name="Group 117"/>
          <p:cNvGrpSpPr/>
          <p:nvPr/>
        </p:nvGrpSpPr>
        <p:grpSpPr>
          <a:xfrm rot="4081017">
            <a:off x="2056911" y="1021121"/>
            <a:ext cx="5015069" cy="3353571"/>
            <a:chOff x="258945" y="2039420"/>
            <a:chExt cx="5015069" cy="3353571"/>
          </a:xfrm>
        </p:grpSpPr>
        <p:sp>
          <p:nvSpPr>
            <p:cNvPr id="119" name="Line 2"/>
            <p:cNvSpPr>
              <a:spLocks noChangeShapeType="1"/>
            </p:cNvSpPr>
            <p:nvPr/>
          </p:nvSpPr>
          <p:spPr bwMode="auto">
            <a:xfrm rot="20739754" flipH="1">
              <a:off x="258945" y="2039420"/>
              <a:ext cx="1377950" cy="2076450"/>
            </a:xfrm>
            <a:prstGeom prst="line">
              <a:avLst/>
            </a:prstGeom>
            <a:noFill/>
            <a:ln w="76200">
              <a:solidFill>
                <a:schemeClr val="tx1"/>
              </a:solidFill>
              <a:round/>
              <a:headEnd/>
              <a:tailEnd/>
            </a:ln>
            <a:effectLst/>
          </p:spPr>
          <p:txBody>
            <a:bodyPr/>
            <a:lstStyle/>
            <a:p>
              <a:endParaRPr lang="el-GR"/>
            </a:p>
          </p:txBody>
        </p:sp>
        <p:sp>
          <p:nvSpPr>
            <p:cNvPr id="120" name="Line 5"/>
            <p:cNvSpPr>
              <a:spLocks noChangeShapeType="1"/>
            </p:cNvSpPr>
            <p:nvPr/>
          </p:nvSpPr>
          <p:spPr bwMode="auto">
            <a:xfrm rot="20739754" flipH="1" flipV="1">
              <a:off x="1304995" y="2480946"/>
              <a:ext cx="3969019" cy="2912045"/>
            </a:xfrm>
            <a:prstGeom prst="line">
              <a:avLst/>
            </a:prstGeom>
            <a:noFill/>
            <a:ln w="57150">
              <a:solidFill>
                <a:srgbClr val="33CC33"/>
              </a:solidFill>
              <a:round/>
              <a:headEnd/>
              <a:tailEnd type="triangle" w="lg" len="lg"/>
            </a:ln>
            <a:effectLst/>
          </p:spPr>
          <p:txBody>
            <a:bodyPr/>
            <a:lstStyle/>
            <a:p>
              <a:endParaRPr lang="el-GR"/>
            </a:p>
          </p:txBody>
        </p:sp>
      </p:grpSp>
      <p:grpSp>
        <p:nvGrpSpPr>
          <p:cNvPr id="23" name="Group 120"/>
          <p:cNvGrpSpPr/>
          <p:nvPr/>
        </p:nvGrpSpPr>
        <p:grpSpPr>
          <a:xfrm rot="19007173" flipH="1">
            <a:off x="2067187" y="929042"/>
            <a:ext cx="5015069" cy="3353571"/>
            <a:chOff x="258945" y="2039420"/>
            <a:chExt cx="5015069" cy="3353571"/>
          </a:xfrm>
        </p:grpSpPr>
        <p:sp>
          <p:nvSpPr>
            <p:cNvPr id="122" name="Line 2"/>
            <p:cNvSpPr>
              <a:spLocks noChangeShapeType="1"/>
            </p:cNvSpPr>
            <p:nvPr/>
          </p:nvSpPr>
          <p:spPr bwMode="auto">
            <a:xfrm rot="20739754" flipH="1">
              <a:off x="258945" y="2039420"/>
              <a:ext cx="1377950" cy="2076450"/>
            </a:xfrm>
            <a:prstGeom prst="line">
              <a:avLst/>
            </a:prstGeom>
            <a:noFill/>
            <a:ln w="76200">
              <a:solidFill>
                <a:schemeClr val="tx1"/>
              </a:solidFill>
              <a:round/>
              <a:headEnd/>
              <a:tailEnd/>
            </a:ln>
            <a:effectLst/>
          </p:spPr>
          <p:txBody>
            <a:bodyPr/>
            <a:lstStyle/>
            <a:p>
              <a:endParaRPr lang="el-GR"/>
            </a:p>
          </p:txBody>
        </p:sp>
        <p:sp>
          <p:nvSpPr>
            <p:cNvPr id="123" name="Line 5"/>
            <p:cNvSpPr>
              <a:spLocks noChangeShapeType="1"/>
            </p:cNvSpPr>
            <p:nvPr/>
          </p:nvSpPr>
          <p:spPr bwMode="auto">
            <a:xfrm rot="20739754" flipH="1" flipV="1">
              <a:off x="1304995" y="2480946"/>
              <a:ext cx="3969019" cy="2912045"/>
            </a:xfrm>
            <a:prstGeom prst="line">
              <a:avLst/>
            </a:prstGeom>
            <a:noFill/>
            <a:ln w="57150">
              <a:solidFill>
                <a:srgbClr val="33CC33"/>
              </a:solidFill>
              <a:round/>
              <a:headEnd/>
              <a:tailEnd type="triangle" w="lg" len="lg"/>
            </a:ln>
            <a:effectLst/>
          </p:spPr>
          <p:txBody>
            <a:bodyPr/>
            <a:lstStyle/>
            <a:p>
              <a:endParaRPr lang="el-GR"/>
            </a:p>
          </p:txBody>
        </p:sp>
      </p:grpSp>
      <p:grpSp>
        <p:nvGrpSpPr>
          <p:cNvPr id="24" name="Group 123"/>
          <p:cNvGrpSpPr/>
          <p:nvPr/>
        </p:nvGrpSpPr>
        <p:grpSpPr>
          <a:xfrm rot="20167968" flipH="1">
            <a:off x="2130544" y="900317"/>
            <a:ext cx="5015069" cy="3353571"/>
            <a:chOff x="258945" y="2039420"/>
            <a:chExt cx="5015069" cy="3353571"/>
          </a:xfrm>
        </p:grpSpPr>
        <p:sp>
          <p:nvSpPr>
            <p:cNvPr id="125" name="Line 2"/>
            <p:cNvSpPr>
              <a:spLocks noChangeShapeType="1"/>
            </p:cNvSpPr>
            <p:nvPr/>
          </p:nvSpPr>
          <p:spPr bwMode="auto">
            <a:xfrm rot="20739754" flipH="1">
              <a:off x="258945" y="2039420"/>
              <a:ext cx="1377950" cy="2076450"/>
            </a:xfrm>
            <a:prstGeom prst="line">
              <a:avLst/>
            </a:prstGeom>
            <a:noFill/>
            <a:ln w="76200">
              <a:solidFill>
                <a:schemeClr val="tx1"/>
              </a:solidFill>
              <a:round/>
              <a:headEnd/>
              <a:tailEnd/>
            </a:ln>
            <a:effectLst/>
          </p:spPr>
          <p:txBody>
            <a:bodyPr/>
            <a:lstStyle/>
            <a:p>
              <a:endParaRPr lang="el-GR"/>
            </a:p>
          </p:txBody>
        </p:sp>
        <p:sp>
          <p:nvSpPr>
            <p:cNvPr id="126" name="Line 5"/>
            <p:cNvSpPr>
              <a:spLocks noChangeShapeType="1"/>
            </p:cNvSpPr>
            <p:nvPr/>
          </p:nvSpPr>
          <p:spPr bwMode="auto">
            <a:xfrm rot="20739754" flipH="1" flipV="1">
              <a:off x="1304995" y="2480946"/>
              <a:ext cx="3969019" cy="2912045"/>
            </a:xfrm>
            <a:prstGeom prst="line">
              <a:avLst/>
            </a:prstGeom>
            <a:noFill/>
            <a:ln w="57150">
              <a:solidFill>
                <a:srgbClr val="33CC33"/>
              </a:solidFill>
              <a:round/>
              <a:headEnd/>
              <a:tailEnd type="triangle" w="lg" len="lg"/>
            </a:ln>
            <a:effectLst/>
          </p:spPr>
          <p:txBody>
            <a:bodyPr/>
            <a:lstStyle/>
            <a:p>
              <a:endParaRPr lang="el-GR"/>
            </a:p>
          </p:txBody>
        </p:sp>
      </p:grpSp>
      <p:grpSp>
        <p:nvGrpSpPr>
          <p:cNvPr id="25" name="Group 126"/>
          <p:cNvGrpSpPr/>
          <p:nvPr/>
        </p:nvGrpSpPr>
        <p:grpSpPr>
          <a:xfrm rot="21384691" flipH="1">
            <a:off x="2255548" y="1005155"/>
            <a:ext cx="5015069" cy="3353571"/>
            <a:chOff x="258945" y="2039420"/>
            <a:chExt cx="5015069" cy="3353571"/>
          </a:xfrm>
        </p:grpSpPr>
        <p:sp>
          <p:nvSpPr>
            <p:cNvPr id="128" name="Line 2"/>
            <p:cNvSpPr>
              <a:spLocks noChangeShapeType="1"/>
            </p:cNvSpPr>
            <p:nvPr/>
          </p:nvSpPr>
          <p:spPr bwMode="auto">
            <a:xfrm rot="20739754" flipH="1">
              <a:off x="258945" y="2039420"/>
              <a:ext cx="1377950" cy="2076450"/>
            </a:xfrm>
            <a:prstGeom prst="line">
              <a:avLst/>
            </a:prstGeom>
            <a:noFill/>
            <a:ln w="76200">
              <a:solidFill>
                <a:schemeClr val="tx1"/>
              </a:solidFill>
              <a:round/>
              <a:headEnd/>
              <a:tailEnd/>
            </a:ln>
            <a:effectLst/>
          </p:spPr>
          <p:txBody>
            <a:bodyPr/>
            <a:lstStyle/>
            <a:p>
              <a:endParaRPr lang="el-GR"/>
            </a:p>
          </p:txBody>
        </p:sp>
        <p:sp>
          <p:nvSpPr>
            <p:cNvPr id="129" name="Line 5"/>
            <p:cNvSpPr>
              <a:spLocks noChangeShapeType="1"/>
            </p:cNvSpPr>
            <p:nvPr/>
          </p:nvSpPr>
          <p:spPr bwMode="auto">
            <a:xfrm rot="20739754" flipH="1" flipV="1">
              <a:off x="1304995" y="2480946"/>
              <a:ext cx="3969019" cy="2912045"/>
            </a:xfrm>
            <a:prstGeom prst="line">
              <a:avLst/>
            </a:prstGeom>
            <a:noFill/>
            <a:ln w="57150">
              <a:solidFill>
                <a:srgbClr val="33CC33"/>
              </a:solidFill>
              <a:round/>
              <a:headEnd/>
              <a:tailEnd type="triangle" w="lg" len="lg"/>
            </a:ln>
            <a:effectLst/>
          </p:spPr>
          <p:txBody>
            <a:bodyPr/>
            <a:lstStyle/>
            <a:p>
              <a:endParaRPr lang="el-GR"/>
            </a:p>
          </p:txBody>
        </p:sp>
      </p:grpSp>
      <p:grpSp>
        <p:nvGrpSpPr>
          <p:cNvPr id="26" name="Group 129"/>
          <p:cNvGrpSpPr/>
          <p:nvPr/>
        </p:nvGrpSpPr>
        <p:grpSpPr>
          <a:xfrm rot="307776" flipH="1">
            <a:off x="2651096" y="2202095"/>
            <a:ext cx="5015069" cy="3353571"/>
            <a:chOff x="258945" y="2039420"/>
            <a:chExt cx="5015069" cy="3353571"/>
          </a:xfrm>
        </p:grpSpPr>
        <p:sp>
          <p:nvSpPr>
            <p:cNvPr id="131" name="Line 2"/>
            <p:cNvSpPr>
              <a:spLocks noChangeShapeType="1"/>
            </p:cNvSpPr>
            <p:nvPr/>
          </p:nvSpPr>
          <p:spPr bwMode="auto">
            <a:xfrm rot="20739754" flipH="1">
              <a:off x="258945" y="2039420"/>
              <a:ext cx="1377950" cy="2076450"/>
            </a:xfrm>
            <a:prstGeom prst="line">
              <a:avLst/>
            </a:prstGeom>
            <a:noFill/>
            <a:ln w="76200">
              <a:solidFill>
                <a:schemeClr val="tx1"/>
              </a:solidFill>
              <a:round/>
              <a:headEnd/>
              <a:tailEnd/>
            </a:ln>
            <a:effectLst/>
          </p:spPr>
          <p:txBody>
            <a:bodyPr/>
            <a:lstStyle/>
            <a:p>
              <a:endParaRPr lang="el-GR"/>
            </a:p>
          </p:txBody>
        </p:sp>
        <p:sp>
          <p:nvSpPr>
            <p:cNvPr id="132" name="Line 5"/>
            <p:cNvSpPr>
              <a:spLocks noChangeShapeType="1"/>
            </p:cNvSpPr>
            <p:nvPr/>
          </p:nvSpPr>
          <p:spPr bwMode="auto">
            <a:xfrm rot="20739754" flipH="1" flipV="1">
              <a:off x="1304995" y="2480946"/>
              <a:ext cx="3969019" cy="2912045"/>
            </a:xfrm>
            <a:prstGeom prst="line">
              <a:avLst/>
            </a:prstGeom>
            <a:noFill/>
            <a:ln w="57150">
              <a:solidFill>
                <a:srgbClr val="33CC33"/>
              </a:solidFill>
              <a:round/>
              <a:headEnd/>
              <a:tailEnd type="triangle" w="lg" len="lg"/>
            </a:ln>
            <a:effectLst/>
          </p:spPr>
          <p:txBody>
            <a:bodyPr/>
            <a:lstStyle/>
            <a:p>
              <a:endParaRPr lang="el-GR"/>
            </a:p>
          </p:txBody>
        </p:sp>
      </p:grpSp>
      <p:grpSp>
        <p:nvGrpSpPr>
          <p:cNvPr id="27" name="Group 132"/>
          <p:cNvGrpSpPr/>
          <p:nvPr/>
        </p:nvGrpSpPr>
        <p:grpSpPr>
          <a:xfrm rot="307776" flipH="1">
            <a:off x="2485000" y="1686677"/>
            <a:ext cx="5015069" cy="3353571"/>
            <a:chOff x="258945" y="2039420"/>
            <a:chExt cx="5015069" cy="3353571"/>
          </a:xfrm>
        </p:grpSpPr>
        <p:sp>
          <p:nvSpPr>
            <p:cNvPr id="134" name="Line 2"/>
            <p:cNvSpPr>
              <a:spLocks noChangeShapeType="1"/>
            </p:cNvSpPr>
            <p:nvPr/>
          </p:nvSpPr>
          <p:spPr bwMode="auto">
            <a:xfrm rot="20739754" flipH="1">
              <a:off x="258945" y="2039420"/>
              <a:ext cx="1377950" cy="2076450"/>
            </a:xfrm>
            <a:prstGeom prst="line">
              <a:avLst/>
            </a:prstGeom>
            <a:noFill/>
            <a:ln w="76200">
              <a:solidFill>
                <a:schemeClr val="tx1"/>
              </a:solidFill>
              <a:round/>
              <a:headEnd/>
              <a:tailEnd/>
            </a:ln>
            <a:effectLst/>
          </p:spPr>
          <p:txBody>
            <a:bodyPr/>
            <a:lstStyle/>
            <a:p>
              <a:endParaRPr lang="el-GR"/>
            </a:p>
          </p:txBody>
        </p:sp>
        <p:sp>
          <p:nvSpPr>
            <p:cNvPr id="135" name="Line 5"/>
            <p:cNvSpPr>
              <a:spLocks noChangeShapeType="1"/>
            </p:cNvSpPr>
            <p:nvPr/>
          </p:nvSpPr>
          <p:spPr bwMode="auto">
            <a:xfrm rot="20739754" flipH="1" flipV="1">
              <a:off x="1304995" y="2480946"/>
              <a:ext cx="3969019" cy="2912045"/>
            </a:xfrm>
            <a:prstGeom prst="line">
              <a:avLst/>
            </a:prstGeom>
            <a:noFill/>
            <a:ln w="57150">
              <a:solidFill>
                <a:srgbClr val="33CC33"/>
              </a:solidFill>
              <a:round/>
              <a:headEnd/>
              <a:tailEnd type="triangle" w="lg" len="lg"/>
            </a:ln>
            <a:effectLst/>
          </p:spPr>
          <p:txBody>
            <a:bodyPr/>
            <a:lstStyle/>
            <a:p>
              <a:endParaRPr lang="el-GR"/>
            </a:p>
          </p:txBody>
        </p:sp>
      </p:grpSp>
      <p:grpSp>
        <p:nvGrpSpPr>
          <p:cNvPr id="28" name="Group 135"/>
          <p:cNvGrpSpPr/>
          <p:nvPr/>
        </p:nvGrpSpPr>
        <p:grpSpPr>
          <a:xfrm rot="185733" flipH="1">
            <a:off x="2411368" y="1263725"/>
            <a:ext cx="5015069" cy="3353571"/>
            <a:chOff x="258945" y="2039420"/>
            <a:chExt cx="5015069" cy="3353571"/>
          </a:xfrm>
        </p:grpSpPr>
        <p:sp>
          <p:nvSpPr>
            <p:cNvPr id="137" name="Line 2"/>
            <p:cNvSpPr>
              <a:spLocks noChangeShapeType="1"/>
            </p:cNvSpPr>
            <p:nvPr/>
          </p:nvSpPr>
          <p:spPr bwMode="auto">
            <a:xfrm rot="20739754" flipH="1">
              <a:off x="258945" y="2039420"/>
              <a:ext cx="1377950" cy="2076450"/>
            </a:xfrm>
            <a:prstGeom prst="line">
              <a:avLst/>
            </a:prstGeom>
            <a:noFill/>
            <a:ln w="76200">
              <a:solidFill>
                <a:schemeClr val="tx1"/>
              </a:solidFill>
              <a:round/>
              <a:headEnd/>
              <a:tailEnd/>
            </a:ln>
            <a:effectLst/>
          </p:spPr>
          <p:txBody>
            <a:bodyPr/>
            <a:lstStyle/>
            <a:p>
              <a:endParaRPr lang="el-GR"/>
            </a:p>
          </p:txBody>
        </p:sp>
        <p:sp>
          <p:nvSpPr>
            <p:cNvPr id="138" name="Line 5"/>
            <p:cNvSpPr>
              <a:spLocks noChangeShapeType="1"/>
            </p:cNvSpPr>
            <p:nvPr/>
          </p:nvSpPr>
          <p:spPr bwMode="auto">
            <a:xfrm rot="20739754" flipH="1" flipV="1">
              <a:off x="1304995" y="2480946"/>
              <a:ext cx="3969019" cy="2912045"/>
            </a:xfrm>
            <a:prstGeom prst="line">
              <a:avLst/>
            </a:prstGeom>
            <a:noFill/>
            <a:ln w="57150">
              <a:solidFill>
                <a:srgbClr val="33CC33"/>
              </a:solidFill>
              <a:round/>
              <a:headEnd/>
              <a:tailEnd type="triangle" w="lg" len="lg"/>
            </a:ln>
            <a:effectLst/>
          </p:spPr>
          <p:txBody>
            <a:bodyPr/>
            <a:lstStyle/>
            <a:p>
              <a:endParaRPr lang="el-G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7"/>
                                        </p:tgtEl>
                                        <p:attrNameLst>
                                          <p:attrName>style.visibility</p:attrName>
                                        </p:attrNameLst>
                                      </p:cBhvr>
                                      <p:to>
                                        <p:strVal val="visible"/>
                                      </p:to>
                                    </p:set>
                                  </p:childTnLst>
                                </p:cTn>
                              </p:par>
                            </p:childTnLst>
                          </p:cTn>
                        </p:par>
                        <p:par>
                          <p:cTn id="11" fill="hold">
                            <p:stCondLst>
                              <p:cond delay="0"/>
                            </p:stCondLst>
                            <p:childTnLst>
                              <p:par>
                                <p:cTn id="12" presetID="1" presetClass="entr" presetSubtype="0" fill="hold" nodeType="afterEffect">
                                  <p:stCondLst>
                                    <p:cond delay="200"/>
                                  </p:stCondLst>
                                  <p:childTnLst>
                                    <p:set>
                                      <p:cBhvr>
                                        <p:cTn id="13" dur="1" fill="hold">
                                          <p:stCondLst>
                                            <p:cond delay="0"/>
                                          </p:stCondLst>
                                        </p:cTn>
                                        <p:tgtEl>
                                          <p:spTgt spid="18"/>
                                        </p:tgtEl>
                                        <p:attrNameLst>
                                          <p:attrName>style.visibility</p:attrName>
                                        </p:attrNameLst>
                                      </p:cBhvr>
                                      <p:to>
                                        <p:strVal val="visible"/>
                                      </p:to>
                                    </p:set>
                                  </p:childTnLst>
                                </p:cTn>
                              </p:par>
                            </p:childTnLst>
                          </p:cTn>
                        </p:par>
                        <p:par>
                          <p:cTn id="14" fill="hold">
                            <p:stCondLst>
                              <p:cond delay="200"/>
                            </p:stCondLst>
                            <p:childTnLst>
                              <p:par>
                                <p:cTn id="15" presetID="1" presetClass="entr" presetSubtype="0" fill="hold" nodeType="afterEffect">
                                  <p:stCondLst>
                                    <p:cond delay="200"/>
                                  </p:stCondLst>
                                  <p:childTnLst>
                                    <p:set>
                                      <p:cBhvr>
                                        <p:cTn id="16" dur="1" fill="hold">
                                          <p:stCondLst>
                                            <p:cond delay="0"/>
                                          </p:stCondLst>
                                        </p:cTn>
                                        <p:tgtEl>
                                          <p:spTgt spid="19"/>
                                        </p:tgtEl>
                                        <p:attrNameLst>
                                          <p:attrName>style.visibility</p:attrName>
                                        </p:attrNameLst>
                                      </p:cBhvr>
                                      <p:to>
                                        <p:strVal val="visible"/>
                                      </p:to>
                                    </p:set>
                                  </p:childTnLst>
                                </p:cTn>
                              </p:par>
                            </p:childTnLst>
                          </p:cTn>
                        </p:par>
                        <p:par>
                          <p:cTn id="17" fill="hold">
                            <p:stCondLst>
                              <p:cond delay="400"/>
                            </p:stCondLst>
                            <p:childTnLst>
                              <p:par>
                                <p:cTn id="18" presetID="1" presetClass="entr" presetSubtype="0" fill="hold" nodeType="afterEffect">
                                  <p:stCondLst>
                                    <p:cond delay="200"/>
                                  </p:stCondLst>
                                  <p:childTnLst>
                                    <p:set>
                                      <p:cBhvr>
                                        <p:cTn id="19" dur="1" fill="hold">
                                          <p:stCondLst>
                                            <p:cond delay="0"/>
                                          </p:stCondLst>
                                        </p:cTn>
                                        <p:tgtEl>
                                          <p:spTgt spid="20"/>
                                        </p:tgtEl>
                                        <p:attrNameLst>
                                          <p:attrName>style.visibility</p:attrName>
                                        </p:attrNameLst>
                                      </p:cBhvr>
                                      <p:to>
                                        <p:strVal val="visible"/>
                                      </p:to>
                                    </p:set>
                                  </p:childTnLst>
                                </p:cTn>
                              </p:par>
                            </p:childTnLst>
                          </p:cTn>
                        </p:par>
                        <p:par>
                          <p:cTn id="20" fill="hold">
                            <p:stCondLst>
                              <p:cond delay="600"/>
                            </p:stCondLst>
                            <p:childTnLst>
                              <p:par>
                                <p:cTn id="21" presetID="1" presetClass="entr" presetSubtype="0" fill="hold" nodeType="afterEffect">
                                  <p:stCondLst>
                                    <p:cond delay="200"/>
                                  </p:stCondLst>
                                  <p:childTnLst>
                                    <p:set>
                                      <p:cBhvr>
                                        <p:cTn id="22" dur="1" fill="hold">
                                          <p:stCondLst>
                                            <p:cond delay="0"/>
                                          </p:stCondLst>
                                        </p:cTn>
                                        <p:tgtEl>
                                          <p:spTgt spid="21"/>
                                        </p:tgtEl>
                                        <p:attrNameLst>
                                          <p:attrName>style.visibility</p:attrName>
                                        </p:attrNameLst>
                                      </p:cBhvr>
                                      <p:to>
                                        <p:strVal val="visible"/>
                                      </p:to>
                                    </p:set>
                                  </p:childTnLst>
                                </p:cTn>
                              </p:par>
                            </p:childTnLst>
                          </p:cTn>
                        </p:par>
                        <p:par>
                          <p:cTn id="23" fill="hold">
                            <p:stCondLst>
                              <p:cond delay="800"/>
                            </p:stCondLst>
                            <p:childTnLst>
                              <p:par>
                                <p:cTn id="24" presetID="1" presetClass="entr" presetSubtype="0" fill="hold" nodeType="afterEffect">
                                  <p:stCondLst>
                                    <p:cond delay="200"/>
                                  </p:stCondLst>
                                  <p:childTnLst>
                                    <p:set>
                                      <p:cBhvr>
                                        <p:cTn id="25" dur="1" fill="hold">
                                          <p:stCondLst>
                                            <p:cond delay="0"/>
                                          </p:stCondLst>
                                        </p:cTn>
                                        <p:tgtEl>
                                          <p:spTgt spid="22"/>
                                        </p:tgtEl>
                                        <p:attrNameLst>
                                          <p:attrName>style.visibility</p:attrName>
                                        </p:attrNameLst>
                                      </p:cBhvr>
                                      <p:to>
                                        <p:strVal val="visible"/>
                                      </p:to>
                                    </p:set>
                                  </p:childTnLst>
                                </p:cTn>
                              </p:par>
                            </p:childTnLst>
                          </p:cTn>
                        </p:par>
                        <p:par>
                          <p:cTn id="26" fill="hold">
                            <p:stCondLst>
                              <p:cond delay="1000"/>
                            </p:stCondLst>
                            <p:childTnLst>
                              <p:par>
                                <p:cTn id="27" presetID="1" presetClass="entr" presetSubtype="0" fill="hold" nodeType="afterEffect">
                                  <p:stCondLst>
                                    <p:cond delay="200"/>
                                  </p:stCondLst>
                                  <p:childTnLst>
                                    <p:set>
                                      <p:cBhvr>
                                        <p:cTn id="28" dur="1" fill="hold">
                                          <p:stCondLst>
                                            <p:cond delay="0"/>
                                          </p:stCondLst>
                                        </p:cTn>
                                        <p:tgtEl>
                                          <p:spTgt spid="23"/>
                                        </p:tgtEl>
                                        <p:attrNameLst>
                                          <p:attrName>style.visibility</p:attrName>
                                        </p:attrNameLst>
                                      </p:cBhvr>
                                      <p:to>
                                        <p:strVal val="visible"/>
                                      </p:to>
                                    </p:set>
                                  </p:childTnLst>
                                </p:cTn>
                              </p:par>
                            </p:childTnLst>
                          </p:cTn>
                        </p:par>
                        <p:par>
                          <p:cTn id="29" fill="hold">
                            <p:stCondLst>
                              <p:cond delay="1200"/>
                            </p:stCondLst>
                            <p:childTnLst>
                              <p:par>
                                <p:cTn id="30" presetID="1" presetClass="entr" presetSubtype="0" fill="hold" nodeType="afterEffect">
                                  <p:stCondLst>
                                    <p:cond delay="200"/>
                                  </p:stCondLst>
                                  <p:childTnLst>
                                    <p:set>
                                      <p:cBhvr>
                                        <p:cTn id="31" dur="1" fill="hold">
                                          <p:stCondLst>
                                            <p:cond delay="0"/>
                                          </p:stCondLst>
                                        </p:cTn>
                                        <p:tgtEl>
                                          <p:spTgt spid="24"/>
                                        </p:tgtEl>
                                        <p:attrNameLst>
                                          <p:attrName>style.visibility</p:attrName>
                                        </p:attrNameLst>
                                      </p:cBhvr>
                                      <p:to>
                                        <p:strVal val="visible"/>
                                      </p:to>
                                    </p:set>
                                  </p:childTnLst>
                                </p:cTn>
                              </p:par>
                            </p:childTnLst>
                          </p:cTn>
                        </p:par>
                        <p:par>
                          <p:cTn id="32" fill="hold">
                            <p:stCondLst>
                              <p:cond delay="1400"/>
                            </p:stCondLst>
                            <p:childTnLst>
                              <p:par>
                                <p:cTn id="33" presetID="1" presetClass="entr" presetSubtype="0" fill="hold" nodeType="afterEffect">
                                  <p:stCondLst>
                                    <p:cond delay="200"/>
                                  </p:stCondLst>
                                  <p:childTnLst>
                                    <p:set>
                                      <p:cBhvr>
                                        <p:cTn id="34" dur="1" fill="hold">
                                          <p:stCondLst>
                                            <p:cond delay="0"/>
                                          </p:stCondLst>
                                        </p:cTn>
                                        <p:tgtEl>
                                          <p:spTgt spid="25"/>
                                        </p:tgtEl>
                                        <p:attrNameLst>
                                          <p:attrName>style.visibility</p:attrName>
                                        </p:attrNameLst>
                                      </p:cBhvr>
                                      <p:to>
                                        <p:strVal val="visible"/>
                                      </p:to>
                                    </p:set>
                                  </p:childTnLst>
                                </p:cTn>
                              </p:par>
                            </p:childTnLst>
                          </p:cTn>
                        </p:par>
                        <p:par>
                          <p:cTn id="35" fill="hold">
                            <p:stCondLst>
                              <p:cond delay="1600"/>
                            </p:stCondLst>
                            <p:childTnLst>
                              <p:par>
                                <p:cTn id="36" presetID="1" presetClass="entr" presetSubtype="0" fill="hold" nodeType="afterEffect">
                                  <p:stCondLst>
                                    <p:cond delay="200"/>
                                  </p:stCondLst>
                                  <p:childTnLst>
                                    <p:set>
                                      <p:cBhvr>
                                        <p:cTn id="37" dur="1" fill="hold">
                                          <p:stCondLst>
                                            <p:cond delay="0"/>
                                          </p:stCondLst>
                                        </p:cTn>
                                        <p:tgtEl>
                                          <p:spTgt spid="28"/>
                                        </p:tgtEl>
                                        <p:attrNameLst>
                                          <p:attrName>style.visibility</p:attrName>
                                        </p:attrNameLst>
                                      </p:cBhvr>
                                      <p:to>
                                        <p:strVal val="visible"/>
                                      </p:to>
                                    </p:set>
                                  </p:childTnLst>
                                </p:cTn>
                              </p:par>
                            </p:childTnLst>
                          </p:cTn>
                        </p:par>
                        <p:par>
                          <p:cTn id="38" fill="hold">
                            <p:stCondLst>
                              <p:cond delay="1800"/>
                            </p:stCondLst>
                            <p:childTnLst>
                              <p:par>
                                <p:cTn id="39" presetID="1" presetClass="entr" presetSubtype="0" fill="hold" nodeType="afterEffect">
                                  <p:stCondLst>
                                    <p:cond delay="200"/>
                                  </p:stCondLst>
                                  <p:childTnLst>
                                    <p:set>
                                      <p:cBhvr>
                                        <p:cTn id="40" dur="1" fill="hold">
                                          <p:stCondLst>
                                            <p:cond delay="0"/>
                                          </p:stCondLst>
                                        </p:cTn>
                                        <p:tgtEl>
                                          <p:spTgt spid="27"/>
                                        </p:tgtEl>
                                        <p:attrNameLst>
                                          <p:attrName>style.visibility</p:attrName>
                                        </p:attrNameLst>
                                      </p:cBhvr>
                                      <p:to>
                                        <p:strVal val="visible"/>
                                      </p:to>
                                    </p:set>
                                  </p:childTnLst>
                                </p:cTn>
                              </p:par>
                            </p:childTnLst>
                          </p:cTn>
                        </p:par>
                        <p:par>
                          <p:cTn id="41" fill="hold">
                            <p:stCondLst>
                              <p:cond delay="2000"/>
                            </p:stCondLst>
                            <p:childTnLst>
                              <p:par>
                                <p:cTn id="42" presetID="1" presetClass="entr" presetSubtype="0" fill="hold" nodeType="afterEffect">
                                  <p:stCondLst>
                                    <p:cond delay="200"/>
                                  </p:stCondLst>
                                  <p:childTnLst>
                                    <p:set>
                                      <p:cBhvr>
                                        <p:cTn id="43"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59"/>
          <p:cNvGrpSpPr/>
          <p:nvPr/>
        </p:nvGrpSpPr>
        <p:grpSpPr>
          <a:xfrm>
            <a:off x="3504624" y="1704657"/>
            <a:ext cx="4494688" cy="3219678"/>
            <a:chOff x="2700916" y="903802"/>
            <a:chExt cx="3697012" cy="2648277"/>
          </a:xfrm>
        </p:grpSpPr>
        <p:sp>
          <p:nvSpPr>
            <p:cNvPr id="3" name="Freeform 95"/>
            <p:cNvSpPr>
              <a:spLocks/>
            </p:cNvSpPr>
            <p:nvPr/>
          </p:nvSpPr>
          <p:spPr bwMode="auto">
            <a:xfrm>
              <a:off x="2700916" y="903802"/>
              <a:ext cx="3697012" cy="2648277"/>
            </a:xfrm>
            <a:custGeom>
              <a:avLst/>
              <a:gdLst>
                <a:gd name="connsiteX0" fmla="*/ 0 w 9322"/>
                <a:gd name="connsiteY0" fmla="*/ 5951 h 10000"/>
                <a:gd name="connsiteX1" fmla="*/ 488 w 9322"/>
                <a:gd name="connsiteY1" fmla="*/ 3673 h 10000"/>
                <a:gd name="connsiteX2" fmla="*/ 1955 w 9322"/>
                <a:gd name="connsiteY2" fmla="*/ 745 h 10000"/>
                <a:gd name="connsiteX3" fmla="*/ 4357 w 9322"/>
                <a:gd name="connsiteY3" fmla="*/ 0 h 10000"/>
                <a:gd name="connsiteX4" fmla="*/ 6491 w 9322"/>
                <a:gd name="connsiteY4" fmla="*/ 745 h 10000"/>
                <a:gd name="connsiteX5" fmla="*/ 8017 w 9322"/>
                <a:gd name="connsiteY5" fmla="*/ 3722 h 10000"/>
                <a:gd name="connsiteX6" fmla="*/ 9322 w 9322"/>
                <a:gd name="connsiteY6" fmla="*/ 9601 h 10000"/>
                <a:gd name="connsiteX7" fmla="*/ 7488 w 9322"/>
                <a:gd name="connsiteY7" fmla="*/ 10000 h 10000"/>
                <a:gd name="connsiteX8" fmla="*/ 6187 w 9322"/>
                <a:gd name="connsiteY8" fmla="*/ 4087 h 10000"/>
                <a:gd name="connsiteX9" fmla="*/ 5112 w 9322"/>
                <a:gd name="connsiteY9" fmla="*/ 1715 h 10000"/>
                <a:gd name="connsiteX10" fmla="*/ 3491 w 9322"/>
                <a:gd name="connsiteY10" fmla="*/ 1738 h 10000"/>
                <a:gd name="connsiteX11" fmla="*/ 2355 w 9322"/>
                <a:gd name="connsiteY11" fmla="*/ 4137 h 10000"/>
                <a:gd name="connsiteX12" fmla="*/ 1328 w 9322"/>
                <a:gd name="connsiteY12" fmla="*/ 9966 h 10000"/>
                <a:gd name="connsiteX13" fmla="*/ 0 w 9322"/>
                <a:gd name="connsiteY13" fmla="*/ 5951 h 10000"/>
                <a:gd name="connsiteX0" fmla="*/ 0 w 10000"/>
                <a:gd name="connsiteY0" fmla="*/ 5951 h 10000"/>
                <a:gd name="connsiteX1" fmla="*/ 523 w 10000"/>
                <a:gd name="connsiteY1" fmla="*/ 3673 h 10000"/>
                <a:gd name="connsiteX2" fmla="*/ 2097 w 10000"/>
                <a:gd name="connsiteY2" fmla="*/ 745 h 10000"/>
                <a:gd name="connsiteX3" fmla="*/ 4674 w 10000"/>
                <a:gd name="connsiteY3" fmla="*/ 0 h 10000"/>
                <a:gd name="connsiteX4" fmla="*/ 6963 w 10000"/>
                <a:gd name="connsiteY4" fmla="*/ 745 h 10000"/>
                <a:gd name="connsiteX5" fmla="*/ 8600 w 10000"/>
                <a:gd name="connsiteY5" fmla="*/ 3722 h 10000"/>
                <a:gd name="connsiteX6" fmla="*/ 10000 w 10000"/>
                <a:gd name="connsiteY6" fmla="*/ 9601 h 10000"/>
                <a:gd name="connsiteX7" fmla="*/ 8033 w 10000"/>
                <a:gd name="connsiteY7" fmla="*/ 10000 h 10000"/>
                <a:gd name="connsiteX8" fmla="*/ 6637 w 10000"/>
                <a:gd name="connsiteY8" fmla="*/ 4087 h 10000"/>
                <a:gd name="connsiteX9" fmla="*/ 5484 w 10000"/>
                <a:gd name="connsiteY9" fmla="*/ 1715 h 10000"/>
                <a:gd name="connsiteX10" fmla="*/ 3745 w 10000"/>
                <a:gd name="connsiteY10" fmla="*/ 1738 h 10000"/>
                <a:gd name="connsiteX11" fmla="*/ 2526 w 10000"/>
                <a:gd name="connsiteY11" fmla="*/ 4137 h 10000"/>
                <a:gd name="connsiteX12" fmla="*/ 2068 w 10000"/>
                <a:gd name="connsiteY12" fmla="*/ 6343 h 10000"/>
                <a:gd name="connsiteX13" fmla="*/ 0 w 10000"/>
                <a:gd name="connsiteY13" fmla="*/ 5951 h 10000"/>
                <a:gd name="connsiteX0" fmla="*/ 0 w 10000"/>
                <a:gd name="connsiteY0" fmla="*/ 5951 h 10000"/>
                <a:gd name="connsiteX1" fmla="*/ 523 w 10000"/>
                <a:gd name="connsiteY1" fmla="*/ 3673 h 10000"/>
                <a:gd name="connsiteX2" fmla="*/ 2097 w 10000"/>
                <a:gd name="connsiteY2" fmla="*/ 745 h 10000"/>
                <a:gd name="connsiteX3" fmla="*/ 4674 w 10000"/>
                <a:gd name="connsiteY3" fmla="*/ 0 h 10000"/>
                <a:gd name="connsiteX4" fmla="*/ 6963 w 10000"/>
                <a:gd name="connsiteY4" fmla="*/ 745 h 10000"/>
                <a:gd name="connsiteX5" fmla="*/ 8600 w 10000"/>
                <a:gd name="connsiteY5" fmla="*/ 3722 h 10000"/>
                <a:gd name="connsiteX6" fmla="*/ 10000 w 10000"/>
                <a:gd name="connsiteY6" fmla="*/ 9601 h 10000"/>
                <a:gd name="connsiteX7" fmla="*/ 8033 w 10000"/>
                <a:gd name="connsiteY7" fmla="*/ 10000 h 10000"/>
                <a:gd name="connsiteX8" fmla="*/ 6637 w 10000"/>
                <a:gd name="connsiteY8" fmla="*/ 4087 h 10000"/>
                <a:gd name="connsiteX9" fmla="*/ 5484 w 10000"/>
                <a:gd name="connsiteY9" fmla="*/ 1715 h 10000"/>
                <a:gd name="connsiteX10" fmla="*/ 3745 w 10000"/>
                <a:gd name="connsiteY10" fmla="*/ 1738 h 10000"/>
                <a:gd name="connsiteX11" fmla="*/ 2526 w 10000"/>
                <a:gd name="connsiteY11" fmla="*/ 4137 h 10000"/>
                <a:gd name="connsiteX12" fmla="*/ 2068 w 10000"/>
                <a:gd name="connsiteY12" fmla="*/ 6343 h 10000"/>
                <a:gd name="connsiteX13" fmla="*/ 0 w 10000"/>
                <a:gd name="connsiteY13" fmla="*/ 5951 h 10000"/>
                <a:gd name="connsiteX0" fmla="*/ 0 w 10000"/>
                <a:gd name="connsiteY0" fmla="*/ 5951 h 10000"/>
                <a:gd name="connsiteX1" fmla="*/ 523 w 10000"/>
                <a:gd name="connsiteY1" fmla="*/ 3673 h 10000"/>
                <a:gd name="connsiteX2" fmla="*/ 2097 w 10000"/>
                <a:gd name="connsiteY2" fmla="*/ 745 h 10000"/>
                <a:gd name="connsiteX3" fmla="*/ 4674 w 10000"/>
                <a:gd name="connsiteY3" fmla="*/ 0 h 10000"/>
                <a:gd name="connsiteX4" fmla="*/ 6963 w 10000"/>
                <a:gd name="connsiteY4" fmla="*/ 745 h 10000"/>
                <a:gd name="connsiteX5" fmla="*/ 8600 w 10000"/>
                <a:gd name="connsiteY5" fmla="*/ 3722 h 10000"/>
                <a:gd name="connsiteX6" fmla="*/ 10000 w 10000"/>
                <a:gd name="connsiteY6" fmla="*/ 9601 h 10000"/>
                <a:gd name="connsiteX7" fmla="*/ 8033 w 10000"/>
                <a:gd name="connsiteY7" fmla="*/ 10000 h 10000"/>
                <a:gd name="connsiteX8" fmla="*/ 6637 w 10000"/>
                <a:gd name="connsiteY8" fmla="*/ 4087 h 10000"/>
                <a:gd name="connsiteX9" fmla="*/ 5484 w 10000"/>
                <a:gd name="connsiteY9" fmla="*/ 1715 h 10000"/>
                <a:gd name="connsiteX10" fmla="*/ 3745 w 10000"/>
                <a:gd name="connsiteY10" fmla="*/ 1738 h 10000"/>
                <a:gd name="connsiteX11" fmla="*/ 2750 w 10000"/>
                <a:gd name="connsiteY11" fmla="*/ 3596 h 10000"/>
                <a:gd name="connsiteX12" fmla="*/ 2068 w 10000"/>
                <a:gd name="connsiteY12" fmla="*/ 6343 h 10000"/>
                <a:gd name="connsiteX13" fmla="*/ 0 w 10000"/>
                <a:gd name="connsiteY13" fmla="*/ 5951 h 10000"/>
                <a:gd name="connsiteX0" fmla="*/ 0 w 10000"/>
                <a:gd name="connsiteY0" fmla="*/ 5951 h 10000"/>
                <a:gd name="connsiteX1" fmla="*/ 523 w 10000"/>
                <a:gd name="connsiteY1" fmla="*/ 3673 h 10000"/>
                <a:gd name="connsiteX2" fmla="*/ 2097 w 10000"/>
                <a:gd name="connsiteY2" fmla="*/ 745 h 10000"/>
                <a:gd name="connsiteX3" fmla="*/ 4674 w 10000"/>
                <a:gd name="connsiteY3" fmla="*/ 0 h 10000"/>
                <a:gd name="connsiteX4" fmla="*/ 6963 w 10000"/>
                <a:gd name="connsiteY4" fmla="*/ 745 h 10000"/>
                <a:gd name="connsiteX5" fmla="*/ 8600 w 10000"/>
                <a:gd name="connsiteY5" fmla="*/ 3722 h 10000"/>
                <a:gd name="connsiteX6" fmla="*/ 10000 w 10000"/>
                <a:gd name="connsiteY6" fmla="*/ 9601 h 10000"/>
                <a:gd name="connsiteX7" fmla="*/ 8033 w 10000"/>
                <a:gd name="connsiteY7" fmla="*/ 10000 h 10000"/>
                <a:gd name="connsiteX8" fmla="*/ 6637 w 10000"/>
                <a:gd name="connsiteY8" fmla="*/ 4087 h 10000"/>
                <a:gd name="connsiteX9" fmla="*/ 5484 w 10000"/>
                <a:gd name="connsiteY9" fmla="*/ 1715 h 10000"/>
                <a:gd name="connsiteX10" fmla="*/ 3745 w 10000"/>
                <a:gd name="connsiteY10" fmla="*/ 1738 h 10000"/>
                <a:gd name="connsiteX11" fmla="*/ 2750 w 10000"/>
                <a:gd name="connsiteY11" fmla="*/ 3596 h 10000"/>
                <a:gd name="connsiteX12" fmla="*/ 2068 w 10000"/>
                <a:gd name="connsiteY12" fmla="*/ 6343 h 10000"/>
                <a:gd name="connsiteX13" fmla="*/ 0 w 10000"/>
                <a:gd name="connsiteY13" fmla="*/ 5951 h 10000"/>
                <a:gd name="connsiteX0" fmla="*/ 0 w 10000"/>
                <a:gd name="connsiteY0" fmla="*/ 5951 h 10000"/>
                <a:gd name="connsiteX1" fmla="*/ 523 w 10000"/>
                <a:gd name="connsiteY1" fmla="*/ 3673 h 10000"/>
                <a:gd name="connsiteX2" fmla="*/ 2097 w 10000"/>
                <a:gd name="connsiteY2" fmla="*/ 745 h 10000"/>
                <a:gd name="connsiteX3" fmla="*/ 4674 w 10000"/>
                <a:gd name="connsiteY3" fmla="*/ 0 h 10000"/>
                <a:gd name="connsiteX4" fmla="*/ 6963 w 10000"/>
                <a:gd name="connsiteY4" fmla="*/ 745 h 10000"/>
                <a:gd name="connsiteX5" fmla="*/ 8600 w 10000"/>
                <a:gd name="connsiteY5" fmla="*/ 3722 h 10000"/>
                <a:gd name="connsiteX6" fmla="*/ 10000 w 10000"/>
                <a:gd name="connsiteY6" fmla="*/ 9601 h 10000"/>
                <a:gd name="connsiteX7" fmla="*/ 8033 w 10000"/>
                <a:gd name="connsiteY7" fmla="*/ 10000 h 10000"/>
                <a:gd name="connsiteX8" fmla="*/ 6637 w 10000"/>
                <a:gd name="connsiteY8" fmla="*/ 4087 h 10000"/>
                <a:gd name="connsiteX9" fmla="*/ 5484 w 10000"/>
                <a:gd name="connsiteY9" fmla="*/ 1715 h 10000"/>
                <a:gd name="connsiteX10" fmla="*/ 3745 w 10000"/>
                <a:gd name="connsiteY10" fmla="*/ 1738 h 10000"/>
                <a:gd name="connsiteX11" fmla="*/ 2750 w 10000"/>
                <a:gd name="connsiteY11" fmla="*/ 3596 h 10000"/>
                <a:gd name="connsiteX12" fmla="*/ 2068 w 10000"/>
                <a:gd name="connsiteY12" fmla="*/ 6343 h 10000"/>
                <a:gd name="connsiteX13" fmla="*/ 0 w 10000"/>
                <a:gd name="connsiteY13" fmla="*/ 5951 h 10000"/>
                <a:gd name="connsiteX0" fmla="*/ 0 w 10000"/>
                <a:gd name="connsiteY0" fmla="*/ 5951 h 9730"/>
                <a:gd name="connsiteX1" fmla="*/ 523 w 10000"/>
                <a:gd name="connsiteY1" fmla="*/ 3673 h 9730"/>
                <a:gd name="connsiteX2" fmla="*/ 2097 w 10000"/>
                <a:gd name="connsiteY2" fmla="*/ 745 h 9730"/>
                <a:gd name="connsiteX3" fmla="*/ 4674 w 10000"/>
                <a:gd name="connsiteY3" fmla="*/ 0 h 9730"/>
                <a:gd name="connsiteX4" fmla="*/ 6963 w 10000"/>
                <a:gd name="connsiteY4" fmla="*/ 745 h 9730"/>
                <a:gd name="connsiteX5" fmla="*/ 8600 w 10000"/>
                <a:gd name="connsiteY5" fmla="*/ 3722 h 9730"/>
                <a:gd name="connsiteX6" fmla="*/ 10000 w 10000"/>
                <a:gd name="connsiteY6" fmla="*/ 9601 h 9730"/>
                <a:gd name="connsiteX7" fmla="*/ 7110 w 10000"/>
                <a:gd name="connsiteY7" fmla="*/ 6106 h 9730"/>
                <a:gd name="connsiteX8" fmla="*/ 6637 w 10000"/>
                <a:gd name="connsiteY8" fmla="*/ 4087 h 9730"/>
                <a:gd name="connsiteX9" fmla="*/ 5484 w 10000"/>
                <a:gd name="connsiteY9" fmla="*/ 1715 h 9730"/>
                <a:gd name="connsiteX10" fmla="*/ 3745 w 10000"/>
                <a:gd name="connsiteY10" fmla="*/ 1738 h 9730"/>
                <a:gd name="connsiteX11" fmla="*/ 2750 w 10000"/>
                <a:gd name="connsiteY11" fmla="*/ 3596 h 9730"/>
                <a:gd name="connsiteX12" fmla="*/ 2068 w 10000"/>
                <a:gd name="connsiteY12" fmla="*/ 6343 h 9730"/>
                <a:gd name="connsiteX13" fmla="*/ 0 w 10000"/>
                <a:gd name="connsiteY13" fmla="*/ 5951 h 9730"/>
                <a:gd name="connsiteX0" fmla="*/ 0 w 10000"/>
                <a:gd name="connsiteY0" fmla="*/ 6116 h 10000"/>
                <a:gd name="connsiteX1" fmla="*/ 523 w 10000"/>
                <a:gd name="connsiteY1" fmla="*/ 3775 h 10000"/>
                <a:gd name="connsiteX2" fmla="*/ 2097 w 10000"/>
                <a:gd name="connsiteY2" fmla="*/ 766 h 10000"/>
                <a:gd name="connsiteX3" fmla="*/ 4674 w 10000"/>
                <a:gd name="connsiteY3" fmla="*/ 0 h 10000"/>
                <a:gd name="connsiteX4" fmla="*/ 6963 w 10000"/>
                <a:gd name="connsiteY4" fmla="*/ 766 h 10000"/>
                <a:gd name="connsiteX5" fmla="*/ 8600 w 10000"/>
                <a:gd name="connsiteY5" fmla="*/ 3825 h 10000"/>
                <a:gd name="connsiteX6" fmla="*/ 10000 w 10000"/>
                <a:gd name="connsiteY6" fmla="*/ 9867 h 10000"/>
                <a:gd name="connsiteX7" fmla="*/ 7110 w 10000"/>
                <a:gd name="connsiteY7" fmla="*/ 6275 h 10000"/>
                <a:gd name="connsiteX8" fmla="*/ 6637 w 10000"/>
                <a:gd name="connsiteY8" fmla="*/ 4200 h 10000"/>
                <a:gd name="connsiteX9" fmla="*/ 5484 w 10000"/>
                <a:gd name="connsiteY9" fmla="*/ 1763 h 10000"/>
                <a:gd name="connsiteX10" fmla="*/ 3745 w 10000"/>
                <a:gd name="connsiteY10" fmla="*/ 1786 h 10000"/>
                <a:gd name="connsiteX11" fmla="*/ 2750 w 10000"/>
                <a:gd name="connsiteY11" fmla="*/ 3696 h 10000"/>
                <a:gd name="connsiteX12" fmla="*/ 2068 w 10000"/>
                <a:gd name="connsiteY12" fmla="*/ 6519 h 10000"/>
                <a:gd name="connsiteX13" fmla="*/ 0 w 10000"/>
                <a:gd name="connsiteY13" fmla="*/ 6116 h 10000"/>
                <a:gd name="connsiteX0" fmla="*/ 0 w 9161"/>
                <a:gd name="connsiteY0" fmla="*/ 6116 h 6519"/>
                <a:gd name="connsiteX1" fmla="*/ 523 w 9161"/>
                <a:gd name="connsiteY1" fmla="*/ 3775 h 6519"/>
                <a:gd name="connsiteX2" fmla="*/ 2097 w 9161"/>
                <a:gd name="connsiteY2" fmla="*/ 766 h 6519"/>
                <a:gd name="connsiteX3" fmla="*/ 4674 w 9161"/>
                <a:gd name="connsiteY3" fmla="*/ 0 h 6519"/>
                <a:gd name="connsiteX4" fmla="*/ 6963 w 9161"/>
                <a:gd name="connsiteY4" fmla="*/ 766 h 6519"/>
                <a:gd name="connsiteX5" fmla="*/ 8600 w 9161"/>
                <a:gd name="connsiteY5" fmla="*/ 3825 h 6519"/>
                <a:gd name="connsiteX6" fmla="*/ 9161 w 9161"/>
                <a:gd name="connsiteY6" fmla="*/ 5949 h 6519"/>
                <a:gd name="connsiteX7" fmla="*/ 7110 w 9161"/>
                <a:gd name="connsiteY7" fmla="*/ 6275 h 6519"/>
                <a:gd name="connsiteX8" fmla="*/ 6637 w 9161"/>
                <a:gd name="connsiteY8" fmla="*/ 4200 h 6519"/>
                <a:gd name="connsiteX9" fmla="*/ 5484 w 9161"/>
                <a:gd name="connsiteY9" fmla="*/ 1763 h 6519"/>
                <a:gd name="connsiteX10" fmla="*/ 3745 w 9161"/>
                <a:gd name="connsiteY10" fmla="*/ 1786 h 6519"/>
                <a:gd name="connsiteX11" fmla="*/ 2750 w 9161"/>
                <a:gd name="connsiteY11" fmla="*/ 3696 h 6519"/>
                <a:gd name="connsiteX12" fmla="*/ 2068 w 9161"/>
                <a:gd name="connsiteY12" fmla="*/ 6519 h 6519"/>
                <a:gd name="connsiteX13" fmla="*/ 0 w 9161"/>
                <a:gd name="connsiteY13" fmla="*/ 6116 h 6519"/>
                <a:gd name="connsiteX0" fmla="*/ 0 w 10000"/>
                <a:gd name="connsiteY0" fmla="*/ 9382 h 10000"/>
                <a:gd name="connsiteX1" fmla="*/ 571 w 10000"/>
                <a:gd name="connsiteY1" fmla="*/ 5791 h 10000"/>
                <a:gd name="connsiteX2" fmla="*/ 2289 w 10000"/>
                <a:gd name="connsiteY2" fmla="*/ 1175 h 10000"/>
                <a:gd name="connsiteX3" fmla="*/ 5102 w 10000"/>
                <a:gd name="connsiteY3" fmla="*/ 0 h 10000"/>
                <a:gd name="connsiteX4" fmla="*/ 7601 w 10000"/>
                <a:gd name="connsiteY4" fmla="*/ 1175 h 10000"/>
                <a:gd name="connsiteX5" fmla="*/ 9388 w 10000"/>
                <a:gd name="connsiteY5" fmla="*/ 5867 h 10000"/>
                <a:gd name="connsiteX6" fmla="*/ 10000 w 10000"/>
                <a:gd name="connsiteY6" fmla="*/ 9126 h 10000"/>
                <a:gd name="connsiteX7" fmla="*/ 7761 w 10000"/>
                <a:gd name="connsiteY7" fmla="*/ 9626 h 10000"/>
                <a:gd name="connsiteX8" fmla="*/ 7245 w 10000"/>
                <a:gd name="connsiteY8" fmla="*/ 6443 h 10000"/>
                <a:gd name="connsiteX9" fmla="*/ 5986 w 10000"/>
                <a:gd name="connsiteY9" fmla="*/ 2704 h 10000"/>
                <a:gd name="connsiteX10" fmla="*/ 4088 w 10000"/>
                <a:gd name="connsiteY10" fmla="*/ 2740 h 10000"/>
                <a:gd name="connsiteX11" fmla="*/ 3002 w 10000"/>
                <a:gd name="connsiteY11" fmla="*/ 5670 h 10000"/>
                <a:gd name="connsiteX12" fmla="*/ 2257 w 10000"/>
                <a:gd name="connsiteY12" fmla="*/ 10000 h 10000"/>
                <a:gd name="connsiteX13" fmla="*/ 0 w 10000"/>
                <a:gd name="connsiteY13" fmla="*/ 9382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10000">
                  <a:moveTo>
                    <a:pt x="0" y="9382"/>
                  </a:moveTo>
                  <a:cubicBezTo>
                    <a:pt x="153" y="8445"/>
                    <a:pt x="251" y="7116"/>
                    <a:pt x="571" y="5791"/>
                  </a:cubicBezTo>
                  <a:cubicBezTo>
                    <a:pt x="891" y="4465"/>
                    <a:pt x="1534" y="2140"/>
                    <a:pt x="2289" y="1175"/>
                  </a:cubicBezTo>
                  <a:cubicBezTo>
                    <a:pt x="3044" y="210"/>
                    <a:pt x="4217" y="0"/>
                    <a:pt x="5102" y="0"/>
                  </a:cubicBezTo>
                  <a:cubicBezTo>
                    <a:pt x="5986" y="0"/>
                    <a:pt x="6888" y="196"/>
                    <a:pt x="7601" y="1175"/>
                  </a:cubicBezTo>
                  <a:cubicBezTo>
                    <a:pt x="8314" y="2152"/>
                    <a:pt x="8988" y="4542"/>
                    <a:pt x="9388" y="5867"/>
                  </a:cubicBezTo>
                  <a:cubicBezTo>
                    <a:pt x="9787" y="7193"/>
                    <a:pt x="9853" y="8244"/>
                    <a:pt x="10000" y="9126"/>
                  </a:cubicBezTo>
                  <a:cubicBezTo>
                    <a:pt x="9163" y="9330"/>
                    <a:pt x="8834" y="9308"/>
                    <a:pt x="7761" y="9626"/>
                  </a:cubicBezTo>
                  <a:cubicBezTo>
                    <a:pt x="7648" y="8696"/>
                    <a:pt x="7541" y="7598"/>
                    <a:pt x="7245" y="6443"/>
                  </a:cubicBezTo>
                  <a:cubicBezTo>
                    <a:pt x="6949" y="5289"/>
                    <a:pt x="6308" y="3016"/>
                    <a:pt x="5986" y="2704"/>
                  </a:cubicBezTo>
                  <a:cubicBezTo>
                    <a:pt x="5664" y="2391"/>
                    <a:pt x="4586" y="2247"/>
                    <a:pt x="4088" y="2740"/>
                  </a:cubicBezTo>
                  <a:cubicBezTo>
                    <a:pt x="3590" y="3234"/>
                    <a:pt x="3154" y="4970"/>
                    <a:pt x="3002" y="5670"/>
                  </a:cubicBezTo>
                  <a:cubicBezTo>
                    <a:pt x="2850" y="6368"/>
                    <a:pt x="2515" y="8015"/>
                    <a:pt x="2257" y="10000"/>
                  </a:cubicBezTo>
                  <a:cubicBezTo>
                    <a:pt x="1308" y="9784"/>
                    <a:pt x="919" y="9663"/>
                    <a:pt x="0" y="9382"/>
                  </a:cubicBezTo>
                  <a:close/>
                </a:path>
              </a:pathLst>
            </a:custGeom>
            <a:solidFill>
              <a:srgbClr val="FFCC66"/>
            </a:solidFill>
            <a:ln w="19050" cmpd="sng">
              <a:noFill/>
              <a:round/>
              <a:headEnd/>
              <a:tailEnd/>
            </a:ln>
            <a:effectLst>
              <a:softEdge rad="63500"/>
            </a:effectLst>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grpSp>
          <p:nvGrpSpPr>
            <p:cNvPr id="4" name="Group 7"/>
            <p:cNvGrpSpPr>
              <a:grpSpLocks/>
            </p:cNvGrpSpPr>
            <p:nvPr/>
          </p:nvGrpSpPr>
          <p:grpSpPr bwMode="auto">
            <a:xfrm rot="564631">
              <a:off x="3012240" y="2548452"/>
              <a:ext cx="561975" cy="554037"/>
              <a:chOff x="1135" y="1996"/>
              <a:chExt cx="692" cy="710"/>
            </a:xfrm>
          </p:grpSpPr>
          <p:sp>
            <p:nvSpPr>
              <p:cNvPr id="67" name="Freeform 8"/>
              <p:cNvSpPr>
                <a:spLocks/>
              </p:cNvSpPr>
              <p:nvPr/>
            </p:nvSpPr>
            <p:spPr bwMode="auto">
              <a:xfrm>
                <a:off x="1135" y="1996"/>
                <a:ext cx="692" cy="710"/>
              </a:xfrm>
              <a:custGeom>
                <a:avLst/>
                <a:gdLst/>
                <a:ahLst/>
                <a:cxnLst>
                  <a:cxn ang="0">
                    <a:pos x="12" y="86"/>
                  </a:cxn>
                  <a:cxn ang="0">
                    <a:pos x="10" y="78"/>
                  </a:cxn>
                  <a:cxn ang="0">
                    <a:pos x="8" y="69"/>
                  </a:cxn>
                  <a:cxn ang="0">
                    <a:pos x="7" y="61"/>
                  </a:cxn>
                  <a:cxn ang="0">
                    <a:pos x="3" y="53"/>
                  </a:cxn>
                  <a:cxn ang="0">
                    <a:pos x="1" y="44"/>
                  </a:cxn>
                  <a:cxn ang="0">
                    <a:pos x="0" y="36"/>
                  </a:cxn>
                  <a:cxn ang="0">
                    <a:pos x="1" y="27"/>
                  </a:cxn>
                  <a:cxn ang="0">
                    <a:pos x="2" y="20"/>
                  </a:cxn>
                  <a:cxn ang="0">
                    <a:pos x="10" y="12"/>
                  </a:cxn>
                  <a:cxn ang="0">
                    <a:pos x="20" y="5"/>
                  </a:cxn>
                  <a:cxn ang="0">
                    <a:pos x="30" y="1"/>
                  </a:cxn>
                  <a:cxn ang="0">
                    <a:pos x="37" y="0"/>
                  </a:cxn>
                  <a:cxn ang="0">
                    <a:pos x="46" y="0"/>
                  </a:cxn>
                  <a:cxn ang="0">
                    <a:pos x="57" y="2"/>
                  </a:cxn>
                  <a:cxn ang="0">
                    <a:pos x="68" y="5"/>
                  </a:cxn>
                  <a:cxn ang="0">
                    <a:pos x="81" y="12"/>
                  </a:cxn>
                  <a:cxn ang="0">
                    <a:pos x="93" y="21"/>
                  </a:cxn>
                  <a:cxn ang="0">
                    <a:pos x="102" y="30"/>
                  </a:cxn>
                  <a:cxn ang="0">
                    <a:pos x="108" y="38"/>
                  </a:cxn>
                  <a:cxn ang="0">
                    <a:pos x="110" y="44"/>
                  </a:cxn>
                  <a:cxn ang="0">
                    <a:pos x="109" y="52"/>
                  </a:cxn>
                  <a:cxn ang="0">
                    <a:pos x="108" y="61"/>
                  </a:cxn>
                  <a:cxn ang="0">
                    <a:pos x="106" y="70"/>
                  </a:cxn>
                  <a:cxn ang="0">
                    <a:pos x="106" y="76"/>
                  </a:cxn>
                  <a:cxn ang="0">
                    <a:pos x="106" y="84"/>
                  </a:cxn>
                  <a:cxn ang="0">
                    <a:pos x="105" y="93"/>
                  </a:cxn>
                  <a:cxn ang="0">
                    <a:pos x="102" y="102"/>
                  </a:cxn>
                  <a:cxn ang="0">
                    <a:pos x="97" y="109"/>
                  </a:cxn>
                  <a:cxn ang="0">
                    <a:pos x="90" y="113"/>
                  </a:cxn>
                  <a:cxn ang="0">
                    <a:pos x="81" y="113"/>
                  </a:cxn>
                  <a:cxn ang="0">
                    <a:pos x="70" y="111"/>
                  </a:cxn>
                  <a:cxn ang="0">
                    <a:pos x="58" y="107"/>
                  </a:cxn>
                  <a:cxn ang="0">
                    <a:pos x="49" y="105"/>
                  </a:cxn>
                  <a:cxn ang="0">
                    <a:pos x="41" y="104"/>
                  </a:cxn>
                  <a:cxn ang="0">
                    <a:pos x="33" y="103"/>
                  </a:cxn>
                  <a:cxn ang="0">
                    <a:pos x="20" y="98"/>
                  </a:cxn>
                  <a:cxn ang="0">
                    <a:pos x="15" y="92"/>
                  </a:cxn>
                </a:cxnLst>
                <a:rect l="0" t="0" r="r" b="b"/>
                <a:pathLst>
                  <a:path w="110" h="113">
                    <a:moveTo>
                      <a:pt x="15" y="90"/>
                    </a:moveTo>
                    <a:lnTo>
                      <a:pt x="12" y="86"/>
                    </a:lnTo>
                    <a:lnTo>
                      <a:pt x="11" y="82"/>
                    </a:lnTo>
                    <a:lnTo>
                      <a:pt x="10" y="78"/>
                    </a:lnTo>
                    <a:lnTo>
                      <a:pt x="9" y="73"/>
                    </a:lnTo>
                    <a:lnTo>
                      <a:pt x="8" y="69"/>
                    </a:lnTo>
                    <a:lnTo>
                      <a:pt x="8" y="65"/>
                    </a:lnTo>
                    <a:lnTo>
                      <a:pt x="7" y="61"/>
                    </a:lnTo>
                    <a:lnTo>
                      <a:pt x="5" y="57"/>
                    </a:lnTo>
                    <a:lnTo>
                      <a:pt x="3" y="53"/>
                    </a:lnTo>
                    <a:lnTo>
                      <a:pt x="2" y="48"/>
                    </a:lnTo>
                    <a:lnTo>
                      <a:pt x="1" y="44"/>
                    </a:lnTo>
                    <a:lnTo>
                      <a:pt x="0" y="40"/>
                    </a:lnTo>
                    <a:lnTo>
                      <a:pt x="0" y="36"/>
                    </a:lnTo>
                    <a:lnTo>
                      <a:pt x="0" y="31"/>
                    </a:lnTo>
                    <a:lnTo>
                      <a:pt x="1" y="27"/>
                    </a:lnTo>
                    <a:lnTo>
                      <a:pt x="1" y="23"/>
                    </a:lnTo>
                    <a:lnTo>
                      <a:pt x="2" y="20"/>
                    </a:lnTo>
                    <a:lnTo>
                      <a:pt x="5" y="16"/>
                    </a:lnTo>
                    <a:lnTo>
                      <a:pt x="10" y="12"/>
                    </a:lnTo>
                    <a:lnTo>
                      <a:pt x="14" y="8"/>
                    </a:lnTo>
                    <a:lnTo>
                      <a:pt x="20" y="5"/>
                    </a:lnTo>
                    <a:lnTo>
                      <a:pt x="25" y="3"/>
                    </a:lnTo>
                    <a:lnTo>
                      <a:pt x="30" y="1"/>
                    </a:lnTo>
                    <a:lnTo>
                      <a:pt x="34" y="0"/>
                    </a:lnTo>
                    <a:lnTo>
                      <a:pt x="37" y="0"/>
                    </a:lnTo>
                    <a:lnTo>
                      <a:pt x="41" y="0"/>
                    </a:lnTo>
                    <a:lnTo>
                      <a:pt x="46" y="0"/>
                    </a:lnTo>
                    <a:lnTo>
                      <a:pt x="51" y="1"/>
                    </a:lnTo>
                    <a:lnTo>
                      <a:pt x="57" y="2"/>
                    </a:lnTo>
                    <a:lnTo>
                      <a:pt x="62" y="3"/>
                    </a:lnTo>
                    <a:lnTo>
                      <a:pt x="68" y="5"/>
                    </a:lnTo>
                    <a:lnTo>
                      <a:pt x="75" y="8"/>
                    </a:lnTo>
                    <a:lnTo>
                      <a:pt x="81" y="12"/>
                    </a:lnTo>
                    <a:lnTo>
                      <a:pt x="87" y="16"/>
                    </a:lnTo>
                    <a:lnTo>
                      <a:pt x="93" y="21"/>
                    </a:lnTo>
                    <a:lnTo>
                      <a:pt x="98" y="26"/>
                    </a:lnTo>
                    <a:lnTo>
                      <a:pt x="102" y="30"/>
                    </a:lnTo>
                    <a:lnTo>
                      <a:pt x="106" y="35"/>
                    </a:lnTo>
                    <a:lnTo>
                      <a:pt x="108" y="38"/>
                    </a:lnTo>
                    <a:lnTo>
                      <a:pt x="109" y="41"/>
                    </a:lnTo>
                    <a:lnTo>
                      <a:pt x="110" y="44"/>
                    </a:lnTo>
                    <a:lnTo>
                      <a:pt x="109" y="48"/>
                    </a:lnTo>
                    <a:lnTo>
                      <a:pt x="109" y="52"/>
                    </a:lnTo>
                    <a:lnTo>
                      <a:pt x="108" y="57"/>
                    </a:lnTo>
                    <a:lnTo>
                      <a:pt x="108" y="61"/>
                    </a:lnTo>
                    <a:lnTo>
                      <a:pt x="107" y="66"/>
                    </a:lnTo>
                    <a:lnTo>
                      <a:pt x="106" y="70"/>
                    </a:lnTo>
                    <a:lnTo>
                      <a:pt x="106" y="73"/>
                    </a:lnTo>
                    <a:lnTo>
                      <a:pt x="106" y="76"/>
                    </a:lnTo>
                    <a:lnTo>
                      <a:pt x="106" y="80"/>
                    </a:lnTo>
                    <a:lnTo>
                      <a:pt x="106" y="84"/>
                    </a:lnTo>
                    <a:lnTo>
                      <a:pt x="106" y="88"/>
                    </a:lnTo>
                    <a:lnTo>
                      <a:pt x="105" y="93"/>
                    </a:lnTo>
                    <a:lnTo>
                      <a:pt x="104" y="97"/>
                    </a:lnTo>
                    <a:lnTo>
                      <a:pt x="102" y="102"/>
                    </a:lnTo>
                    <a:lnTo>
                      <a:pt x="100" y="106"/>
                    </a:lnTo>
                    <a:lnTo>
                      <a:pt x="97" y="109"/>
                    </a:lnTo>
                    <a:lnTo>
                      <a:pt x="93" y="111"/>
                    </a:lnTo>
                    <a:lnTo>
                      <a:pt x="90" y="113"/>
                    </a:lnTo>
                    <a:lnTo>
                      <a:pt x="86" y="113"/>
                    </a:lnTo>
                    <a:lnTo>
                      <a:pt x="81" y="113"/>
                    </a:lnTo>
                    <a:lnTo>
                      <a:pt x="76" y="112"/>
                    </a:lnTo>
                    <a:lnTo>
                      <a:pt x="70" y="111"/>
                    </a:lnTo>
                    <a:lnTo>
                      <a:pt x="64" y="109"/>
                    </a:lnTo>
                    <a:lnTo>
                      <a:pt x="58" y="107"/>
                    </a:lnTo>
                    <a:lnTo>
                      <a:pt x="53" y="106"/>
                    </a:lnTo>
                    <a:lnTo>
                      <a:pt x="49" y="105"/>
                    </a:lnTo>
                    <a:lnTo>
                      <a:pt x="45" y="105"/>
                    </a:lnTo>
                    <a:lnTo>
                      <a:pt x="41" y="104"/>
                    </a:lnTo>
                    <a:lnTo>
                      <a:pt x="37" y="104"/>
                    </a:lnTo>
                    <a:lnTo>
                      <a:pt x="33" y="103"/>
                    </a:lnTo>
                    <a:lnTo>
                      <a:pt x="28" y="102"/>
                    </a:lnTo>
                    <a:lnTo>
                      <a:pt x="20" y="98"/>
                    </a:lnTo>
                    <a:lnTo>
                      <a:pt x="16" y="94"/>
                    </a:lnTo>
                    <a:lnTo>
                      <a:pt x="15" y="92"/>
                    </a:lnTo>
                    <a:lnTo>
                      <a:pt x="15" y="90"/>
                    </a:lnTo>
                    <a:close/>
                  </a:path>
                </a:pathLst>
              </a:custGeom>
              <a:noFill/>
              <a:ln w="19050" cmpd="sng">
                <a:solidFill>
                  <a:srgbClr val="005078"/>
                </a:solidFill>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68" name="Freeform 9"/>
              <p:cNvSpPr>
                <a:spLocks/>
              </p:cNvSpPr>
              <p:nvPr/>
            </p:nvSpPr>
            <p:spPr bwMode="auto">
              <a:xfrm>
                <a:off x="1135" y="1996"/>
                <a:ext cx="692" cy="710"/>
              </a:xfrm>
              <a:custGeom>
                <a:avLst/>
                <a:gdLst/>
                <a:ahLst/>
                <a:cxnLst>
                  <a:cxn ang="0">
                    <a:pos x="12" y="86"/>
                  </a:cxn>
                  <a:cxn ang="0">
                    <a:pos x="10" y="78"/>
                  </a:cxn>
                  <a:cxn ang="0">
                    <a:pos x="8" y="69"/>
                  </a:cxn>
                  <a:cxn ang="0">
                    <a:pos x="7" y="61"/>
                  </a:cxn>
                  <a:cxn ang="0">
                    <a:pos x="3" y="53"/>
                  </a:cxn>
                  <a:cxn ang="0">
                    <a:pos x="1" y="44"/>
                  </a:cxn>
                  <a:cxn ang="0">
                    <a:pos x="0" y="36"/>
                  </a:cxn>
                  <a:cxn ang="0">
                    <a:pos x="1" y="27"/>
                  </a:cxn>
                  <a:cxn ang="0">
                    <a:pos x="2" y="20"/>
                  </a:cxn>
                  <a:cxn ang="0">
                    <a:pos x="10" y="12"/>
                  </a:cxn>
                  <a:cxn ang="0">
                    <a:pos x="20" y="5"/>
                  </a:cxn>
                  <a:cxn ang="0">
                    <a:pos x="30" y="1"/>
                  </a:cxn>
                  <a:cxn ang="0">
                    <a:pos x="37" y="0"/>
                  </a:cxn>
                  <a:cxn ang="0">
                    <a:pos x="46" y="0"/>
                  </a:cxn>
                  <a:cxn ang="0">
                    <a:pos x="57" y="2"/>
                  </a:cxn>
                  <a:cxn ang="0">
                    <a:pos x="68" y="5"/>
                  </a:cxn>
                  <a:cxn ang="0">
                    <a:pos x="81" y="12"/>
                  </a:cxn>
                  <a:cxn ang="0">
                    <a:pos x="93" y="21"/>
                  </a:cxn>
                  <a:cxn ang="0">
                    <a:pos x="102" y="30"/>
                  </a:cxn>
                  <a:cxn ang="0">
                    <a:pos x="108" y="38"/>
                  </a:cxn>
                  <a:cxn ang="0">
                    <a:pos x="110" y="44"/>
                  </a:cxn>
                  <a:cxn ang="0">
                    <a:pos x="109" y="52"/>
                  </a:cxn>
                  <a:cxn ang="0">
                    <a:pos x="108" y="61"/>
                  </a:cxn>
                  <a:cxn ang="0">
                    <a:pos x="106" y="70"/>
                  </a:cxn>
                  <a:cxn ang="0">
                    <a:pos x="106" y="76"/>
                  </a:cxn>
                  <a:cxn ang="0">
                    <a:pos x="106" y="84"/>
                  </a:cxn>
                  <a:cxn ang="0">
                    <a:pos x="105" y="93"/>
                  </a:cxn>
                  <a:cxn ang="0">
                    <a:pos x="102" y="102"/>
                  </a:cxn>
                  <a:cxn ang="0">
                    <a:pos x="97" y="109"/>
                  </a:cxn>
                  <a:cxn ang="0">
                    <a:pos x="90" y="113"/>
                  </a:cxn>
                  <a:cxn ang="0">
                    <a:pos x="81" y="113"/>
                  </a:cxn>
                  <a:cxn ang="0">
                    <a:pos x="70" y="111"/>
                  </a:cxn>
                  <a:cxn ang="0">
                    <a:pos x="58" y="107"/>
                  </a:cxn>
                  <a:cxn ang="0">
                    <a:pos x="49" y="105"/>
                  </a:cxn>
                  <a:cxn ang="0">
                    <a:pos x="41" y="104"/>
                  </a:cxn>
                  <a:cxn ang="0">
                    <a:pos x="33" y="103"/>
                  </a:cxn>
                  <a:cxn ang="0">
                    <a:pos x="20" y="98"/>
                  </a:cxn>
                  <a:cxn ang="0">
                    <a:pos x="15" y="92"/>
                  </a:cxn>
                </a:cxnLst>
                <a:rect l="0" t="0" r="r" b="b"/>
                <a:pathLst>
                  <a:path w="110" h="113">
                    <a:moveTo>
                      <a:pt x="15" y="90"/>
                    </a:moveTo>
                    <a:lnTo>
                      <a:pt x="12" y="86"/>
                    </a:lnTo>
                    <a:lnTo>
                      <a:pt x="11" y="82"/>
                    </a:lnTo>
                    <a:lnTo>
                      <a:pt x="10" y="78"/>
                    </a:lnTo>
                    <a:lnTo>
                      <a:pt x="9" y="73"/>
                    </a:lnTo>
                    <a:lnTo>
                      <a:pt x="8" y="69"/>
                    </a:lnTo>
                    <a:lnTo>
                      <a:pt x="8" y="65"/>
                    </a:lnTo>
                    <a:lnTo>
                      <a:pt x="7" y="61"/>
                    </a:lnTo>
                    <a:lnTo>
                      <a:pt x="5" y="57"/>
                    </a:lnTo>
                    <a:lnTo>
                      <a:pt x="3" y="53"/>
                    </a:lnTo>
                    <a:lnTo>
                      <a:pt x="2" y="48"/>
                    </a:lnTo>
                    <a:lnTo>
                      <a:pt x="1" y="44"/>
                    </a:lnTo>
                    <a:lnTo>
                      <a:pt x="0" y="40"/>
                    </a:lnTo>
                    <a:lnTo>
                      <a:pt x="0" y="36"/>
                    </a:lnTo>
                    <a:lnTo>
                      <a:pt x="0" y="31"/>
                    </a:lnTo>
                    <a:lnTo>
                      <a:pt x="1" y="27"/>
                    </a:lnTo>
                    <a:lnTo>
                      <a:pt x="1" y="23"/>
                    </a:lnTo>
                    <a:lnTo>
                      <a:pt x="2" y="20"/>
                    </a:lnTo>
                    <a:lnTo>
                      <a:pt x="5" y="16"/>
                    </a:lnTo>
                    <a:lnTo>
                      <a:pt x="10" y="12"/>
                    </a:lnTo>
                    <a:lnTo>
                      <a:pt x="14" y="8"/>
                    </a:lnTo>
                    <a:lnTo>
                      <a:pt x="20" y="5"/>
                    </a:lnTo>
                    <a:lnTo>
                      <a:pt x="25" y="3"/>
                    </a:lnTo>
                    <a:lnTo>
                      <a:pt x="30" y="1"/>
                    </a:lnTo>
                    <a:lnTo>
                      <a:pt x="34" y="0"/>
                    </a:lnTo>
                    <a:lnTo>
                      <a:pt x="37" y="0"/>
                    </a:lnTo>
                    <a:lnTo>
                      <a:pt x="41" y="0"/>
                    </a:lnTo>
                    <a:lnTo>
                      <a:pt x="46" y="0"/>
                    </a:lnTo>
                    <a:lnTo>
                      <a:pt x="51" y="1"/>
                    </a:lnTo>
                    <a:lnTo>
                      <a:pt x="57" y="2"/>
                    </a:lnTo>
                    <a:lnTo>
                      <a:pt x="62" y="3"/>
                    </a:lnTo>
                    <a:lnTo>
                      <a:pt x="68" y="5"/>
                    </a:lnTo>
                    <a:lnTo>
                      <a:pt x="75" y="8"/>
                    </a:lnTo>
                    <a:lnTo>
                      <a:pt x="81" y="12"/>
                    </a:lnTo>
                    <a:lnTo>
                      <a:pt x="87" y="16"/>
                    </a:lnTo>
                    <a:lnTo>
                      <a:pt x="93" y="21"/>
                    </a:lnTo>
                    <a:lnTo>
                      <a:pt x="98" y="26"/>
                    </a:lnTo>
                    <a:lnTo>
                      <a:pt x="102" y="30"/>
                    </a:lnTo>
                    <a:lnTo>
                      <a:pt x="106" y="35"/>
                    </a:lnTo>
                    <a:lnTo>
                      <a:pt x="108" y="38"/>
                    </a:lnTo>
                    <a:lnTo>
                      <a:pt x="109" y="41"/>
                    </a:lnTo>
                    <a:lnTo>
                      <a:pt x="110" y="44"/>
                    </a:lnTo>
                    <a:lnTo>
                      <a:pt x="109" y="48"/>
                    </a:lnTo>
                    <a:lnTo>
                      <a:pt x="109" y="52"/>
                    </a:lnTo>
                    <a:lnTo>
                      <a:pt x="108" y="57"/>
                    </a:lnTo>
                    <a:lnTo>
                      <a:pt x="108" y="61"/>
                    </a:lnTo>
                    <a:lnTo>
                      <a:pt x="107" y="66"/>
                    </a:lnTo>
                    <a:lnTo>
                      <a:pt x="106" y="70"/>
                    </a:lnTo>
                    <a:lnTo>
                      <a:pt x="106" y="73"/>
                    </a:lnTo>
                    <a:lnTo>
                      <a:pt x="106" y="76"/>
                    </a:lnTo>
                    <a:lnTo>
                      <a:pt x="106" y="80"/>
                    </a:lnTo>
                    <a:lnTo>
                      <a:pt x="106" y="84"/>
                    </a:lnTo>
                    <a:lnTo>
                      <a:pt x="106" y="88"/>
                    </a:lnTo>
                    <a:lnTo>
                      <a:pt x="105" y="93"/>
                    </a:lnTo>
                    <a:lnTo>
                      <a:pt x="104" y="97"/>
                    </a:lnTo>
                    <a:lnTo>
                      <a:pt x="102" y="102"/>
                    </a:lnTo>
                    <a:lnTo>
                      <a:pt x="100" y="106"/>
                    </a:lnTo>
                    <a:lnTo>
                      <a:pt x="97" y="109"/>
                    </a:lnTo>
                    <a:lnTo>
                      <a:pt x="93" y="111"/>
                    </a:lnTo>
                    <a:lnTo>
                      <a:pt x="90" y="113"/>
                    </a:lnTo>
                    <a:lnTo>
                      <a:pt x="86" y="113"/>
                    </a:lnTo>
                    <a:lnTo>
                      <a:pt x="81" y="113"/>
                    </a:lnTo>
                    <a:lnTo>
                      <a:pt x="76" y="112"/>
                    </a:lnTo>
                    <a:lnTo>
                      <a:pt x="70" y="111"/>
                    </a:lnTo>
                    <a:lnTo>
                      <a:pt x="64" y="109"/>
                    </a:lnTo>
                    <a:lnTo>
                      <a:pt x="58" y="107"/>
                    </a:lnTo>
                    <a:lnTo>
                      <a:pt x="53" y="106"/>
                    </a:lnTo>
                    <a:lnTo>
                      <a:pt x="49" y="105"/>
                    </a:lnTo>
                    <a:lnTo>
                      <a:pt x="45" y="105"/>
                    </a:lnTo>
                    <a:lnTo>
                      <a:pt x="41" y="104"/>
                    </a:lnTo>
                    <a:lnTo>
                      <a:pt x="37" y="104"/>
                    </a:lnTo>
                    <a:lnTo>
                      <a:pt x="33" y="103"/>
                    </a:lnTo>
                    <a:lnTo>
                      <a:pt x="28" y="102"/>
                    </a:lnTo>
                    <a:lnTo>
                      <a:pt x="20" y="98"/>
                    </a:lnTo>
                    <a:lnTo>
                      <a:pt x="16" y="94"/>
                    </a:lnTo>
                    <a:lnTo>
                      <a:pt x="15" y="92"/>
                    </a:lnTo>
                    <a:lnTo>
                      <a:pt x="15" y="90"/>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69" name="Freeform 10"/>
              <p:cNvSpPr>
                <a:spLocks/>
              </p:cNvSpPr>
              <p:nvPr/>
            </p:nvSpPr>
            <p:spPr bwMode="auto">
              <a:xfrm>
                <a:off x="1500" y="2486"/>
                <a:ext cx="207" cy="88"/>
              </a:xfrm>
              <a:custGeom>
                <a:avLst/>
                <a:gdLst/>
                <a:ahLst/>
                <a:cxnLst>
                  <a:cxn ang="0">
                    <a:pos x="0" y="14"/>
                  </a:cxn>
                  <a:cxn ang="0">
                    <a:pos x="1" y="11"/>
                  </a:cxn>
                  <a:cxn ang="0">
                    <a:pos x="3" y="8"/>
                  </a:cxn>
                  <a:cxn ang="0">
                    <a:pos x="6" y="5"/>
                  </a:cxn>
                  <a:cxn ang="0">
                    <a:pos x="9" y="2"/>
                  </a:cxn>
                  <a:cxn ang="0">
                    <a:pos x="14" y="0"/>
                  </a:cxn>
                  <a:cxn ang="0">
                    <a:pos x="19" y="0"/>
                  </a:cxn>
                  <a:cxn ang="0">
                    <a:pos x="26" y="2"/>
                  </a:cxn>
                  <a:cxn ang="0">
                    <a:pos x="33" y="7"/>
                  </a:cxn>
                </a:cxnLst>
                <a:rect l="0" t="0" r="r" b="b"/>
                <a:pathLst>
                  <a:path w="33" h="14">
                    <a:moveTo>
                      <a:pt x="0" y="14"/>
                    </a:moveTo>
                    <a:lnTo>
                      <a:pt x="1" y="11"/>
                    </a:lnTo>
                    <a:lnTo>
                      <a:pt x="3" y="8"/>
                    </a:lnTo>
                    <a:lnTo>
                      <a:pt x="6" y="5"/>
                    </a:lnTo>
                    <a:lnTo>
                      <a:pt x="9" y="2"/>
                    </a:lnTo>
                    <a:lnTo>
                      <a:pt x="14" y="0"/>
                    </a:lnTo>
                    <a:lnTo>
                      <a:pt x="19" y="0"/>
                    </a:lnTo>
                    <a:lnTo>
                      <a:pt x="26" y="2"/>
                    </a:lnTo>
                    <a:lnTo>
                      <a:pt x="33" y="7"/>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70" name="Freeform 11"/>
              <p:cNvSpPr>
                <a:spLocks/>
              </p:cNvSpPr>
              <p:nvPr/>
            </p:nvSpPr>
            <p:spPr bwMode="auto">
              <a:xfrm>
                <a:off x="1374" y="2505"/>
                <a:ext cx="132" cy="44"/>
              </a:xfrm>
              <a:custGeom>
                <a:avLst/>
                <a:gdLst/>
                <a:ahLst/>
                <a:cxnLst>
                  <a:cxn ang="0">
                    <a:pos x="21" y="7"/>
                  </a:cxn>
                  <a:cxn ang="0">
                    <a:pos x="18" y="2"/>
                  </a:cxn>
                  <a:cxn ang="0">
                    <a:pos x="12" y="0"/>
                  </a:cxn>
                  <a:cxn ang="0">
                    <a:pos x="5" y="0"/>
                  </a:cxn>
                  <a:cxn ang="0">
                    <a:pos x="0" y="2"/>
                  </a:cxn>
                </a:cxnLst>
                <a:rect l="0" t="0" r="r" b="b"/>
                <a:pathLst>
                  <a:path w="21" h="7">
                    <a:moveTo>
                      <a:pt x="21" y="7"/>
                    </a:moveTo>
                    <a:lnTo>
                      <a:pt x="18" y="2"/>
                    </a:lnTo>
                    <a:lnTo>
                      <a:pt x="12" y="0"/>
                    </a:lnTo>
                    <a:lnTo>
                      <a:pt x="5" y="0"/>
                    </a:lnTo>
                    <a:lnTo>
                      <a:pt x="0" y="2"/>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71" name="Freeform 12"/>
              <p:cNvSpPr>
                <a:spLocks/>
              </p:cNvSpPr>
              <p:nvPr/>
            </p:nvSpPr>
            <p:spPr bwMode="auto">
              <a:xfrm>
                <a:off x="1475" y="2147"/>
                <a:ext cx="94" cy="371"/>
              </a:xfrm>
              <a:custGeom>
                <a:avLst/>
                <a:gdLst/>
                <a:ahLst/>
                <a:cxnLst>
                  <a:cxn ang="0">
                    <a:pos x="9" y="59"/>
                  </a:cxn>
                  <a:cxn ang="0">
                    <a:pos x="8" y="56"/>
                  </a:cxn>
                  <a:cxn ang="0">
                    <a:pos x="6" y="54"/>
                  </a:cxn>
                  <a:cxn ang="0">
                    <a:pos x="4" y="51"/>
                  </a:cxn>
                  <a:cxn ang="0">
                    <a:pos x="3" y="47"/>
                  </a:cxn>
                  <a:cxn ang="0">
                    <a:pos x="1" y="43"/>
                  </a:cxn>
                  <a:cxn ang="0">
                    <a:pos x="0" y="38"/>
                  </a:cxn>
                  <a:cxn ang="0">
                    <a:pos x="0" y="33"/>
                  </a:cxn>
                  <a:cxn ang="0">
                    <a:pos x="0" y="27"/>
                  </a:cxn>
                  <a:cxn ang="0">
                    <a:pos x="0" y="16"/>
                  </a:cxn>
                  <a:cxn ang="0">
                    <a:pos x="3" y="8"/>
                  </a:cxn>
                  <a:cxn ang="0">
                    <a:pos x="7" y="2"/>
                  </a:cxn>
                  <a:cxn ang="0">
                    <a:pos x="15" y="0"/>
                  </a:cxn>
                </a:cxnLst>
                <a:rect l="0" t="0" r="r" b="b"/>
                <a:pathLst>
                  <a:path w="15" h="59">
                    <a:moveTo>
                      <a:pt x="9" y="59"/>
                    </a:moveTo>
                    <a:lnTo>
                      <a:pt x="8" y="56"/>
                    </a:lnTo>
                    <a:lnTo>
                      <a:pt x="6" y="54"/>
                    </a:lnTo>
                    <a:lnTo>
                      <a:pt x="4" y="51"/>
                    </a:lnTo>
                    <a:lnTo>
                      <a:pt x="3" y="47"/>
                    </a:lnTo>
                    <a:lnTo>
                      <a:pt x="1" y="43"/>
                    </a:lnTo>
                    <a:lnTo>
                      <a:pt x="0" y="38"/>
                    </a:lnTo>
                    <a:lnTo>
                      <a:pt x="0" y="33"/>
                    </a:lnTo>
                    <a:lnTo>
                      <a:pt x="0" y="27"/>
                    </a:lnTo>
                    <a:lnTo>
                      <a:pt x="0" y="16"/>
                    </a:lnTo>
                    <a:lnTo>
                      <a:pt x="3" y="8"/>
                    </a:lnTo>
                    <a:lnTo>
                      <a:pt x="7" y="2"/>
                    </a:lnTo>
                    <a:lnTo>
                      <a:pt x="15" y="0"/>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72" name="Freeform 13"/>
              <p:cNvSpPr>
                <a:spLocks/>
              </p:cNvSpPr>
              <p:nvPr/>
            </p:nvSpPr>
            <p:spPr bwMode="auto">
              <a:xfrm>
                <a:off x="1462" y="2084"/>
                <a:ext cx="57" cy="82"/>
              </a:xfrm>
              <a:custGeom>
                <a:avLst/>
                <a:gdLst/>
                <a:ahLst/>
                <a:cxnLst>
                  <a:cxn ang="0">
                    <a:pos x="0" y="0"/>
                  </a:cxn>
                  <a:cxn ang="0">
                    <a:pos x="3" y="2"/>
                  </a:cxn>
                  <a:cxn ang="0">
                    <a:pos x="6" y="5"/>
                  </a:cxn>
                  <a:cxn ang="0">
                    <a:pos x="8" y="9"/>
                  </a:cxn>
                  <a:cxn ang="0">
                    <a:pos x="9" y="13"/>
                  </a:cxn>
                </a:cxnLst>
                <a:rect l="0" t="0" r="r" b="b"/>
                <a:pathLst>
                  <a:path w="9" h="13">
                    <a:moveTo>
                      <a:pt x="0" y="0"/>
                    </a:moveTo>
                    <a:lnTo>
                      <a:pt x="3" y="2"/>
                    </a:lnTo>
                    <a:lnTo>
                      <a:pt x="6" y="5"/>
                    </a:lnTo>
                    <a:lnTo>
                      <a:pt x="8" y="9"/>
                    </a:lnTo>
                    <a:lnTo>
                      <a:pt x="9" y="13"/>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73" name="Freeform 14"/>
              <p:cNvSpPr>
                <a:spLocks/>
              </p:cNvSpPr>
              <p:nvPr/>
            </p:nvSpPr>
            <p:spPr bwMode="auto">
              <a:xfrm>
                <a:off x="1519" y="2072"/>
                <a:ext cx="25" cy="94"/>
              </a:xfrm>
              <a:custGeom>
                <a:avLst/>
                <a:gdLst/>
                <a:ahLst/>
                <a:cxnLst>
                  <a:cxn ang="0">
                    <a:pos x="4" y="0"/>
                  </a:cxn>
                  <a:cxn ang="0">
                    <a:pos x="3" y="3"/>
                  </a:cxn>
                  <a:cxn ang="0">
                    <a:pos x="2" y="8"/>
                  </a:cxn>
                  <a:cxn ang="0">
                    <a:pos x="1" y="12"/>
                  </a:cxn>
                  <a:cxn ang="0">
                    <a:pos x="0" y="15"/>
                  </a:cxn>
                </a:cxnLst>
                <a:rect l="0" t="0" r="r" b="b"/>
                <a:pathLst>
                  <a:path w="4" h="15">
                    <a:moveTo>
                      <a:pt x="4" y="0"/>
                    </a:moveTo>
                    <a:lnTo>
                      <a:pt x="3" y="3"/>
                    </a:lnTo>
                    <a:lnTo>
                      <a:pt x="2" y="8"/>
                    </a:lnTo>
                    <a:lnTo>
                      <a:pt x="1" y="12"/>
                    </a:lnTo>
                    <a:lnTo>
                      <a:pt x="0" y="15"/>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74" name="Freeform 15"/>
              <p:cNvSpPr>
                <a:spLocks/>
              </p:cNvSpPr>
              <p:nvPr/>
            </p:nvSpPr>
            <p:spPr bwMode="auto">
              <a:xfrm>
                <a:off x="1324" y="2260"/>
                <a:ext cx="145" cy="44"/>
              </a:xfrm>
              <a:custGeom>
                <a:avLst/>
                <a:gdLst/>
                <a:ahLst/>
                <a:cxnLst>
                  <a:cxn ang="0">
                    <a:pos x="0" y="2"/>
                  </a:cxn>
                  <a:cxn ang="0">
                    <a:pos x="5" y="0"/>
                  </a:cxn>
                  <a:cxn ang="0">
                    <a:pos x="12" y="0"/>
                  </a:cxn>
                  <a:cxn ang="0">
                    <a:pos x="18" y="3"/>
                  </a:cxn>
                  <a:cxn ang="0">
                    <a:pos x="23" y="7"/>
                  </a:cxn>
                </a:cxnLst>
                <a:rect l="0" t="0" r="r" b="b"/>
                <a:pathLst>
                  <a:path w="23" h="7">
                    <a:moveTo>
                      <a:pt x="0" y="2"/>
                    </a:moveTo>
                    <a:lnTo>
                      <a:pt x="5" y="0"/>
                    </a:lnTo>
                    <a:lnTo>
                      <a:pt x="12" y="0"/>
                    </a:lnTo>
                    <a:lnTo>
                      <a:pt x="18" y="3"/>
                    </a:lnTo>
                    <a:lnTo>
                      <a:pt x="23" y="7"/>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grpSp>
        <p:grpSp>
          <p:nvGrpSpPr>
            <p:cNvPr id="5" name="Group 16"/>
            <p:cNvGrpSpPr>
              <a:grpSpLocks/>
            </p:cNvGrpSpPr>
            <p:nvPr/>
          </p:nvGrpSpPr>
          <p:grpSpPr bwMode="auto">
            <a:xfrm rot="21035369" flipH="1">
              <a:off x="5541128" y="2521464"/>
              <a:ext cx="561975" cy="554038"/>
              <a:chOff x="1135" y="1996"/>
              <a:chExt cx="692" cy="710"/>
            </a:xfrm>
          </p:grpSpPr>
          <p:sp>
            <p:nvSpPr>
              <p:cNvPr id="59" name="Freeform 17"/>
              <p:cNvSpPr>
                <a:spLocks/>
              </p:cNvSpPr>
              <p:nvPr/>
            </p:nvSpPr>
            <p:spPr bwMode="auto">
              <a:xfrm>
                <a:off x="1135" y="1996"/>
                <a:ext cx="692" cy="710"/>
              </a:xfrm>
              <a:custGeom>
                <a:avLst/>
                <a:gdLst/>
                <a:ahLst/>
                <a:cxnLst>
                  <a:cxn ang="0">
                    <a:pos x="12" y="86"/>
                  </a:cxn>
                  <a:cxn ang="0">
                    <a:pos x="10" y="78"/>
                  </a:cxn>
                  <a:cxn ang="0">
                    <a:pos x="8" y="69"/>
                  </a:cxn>
                  <a:cxn ang="0">
                    <a:pos x="7" y="61"/>
                  </a:cxn>
                  <a:cxn ang="0">
                    <a:pos x="3" y="53"/>
                  </a:cxn>
                  <a:cxn ang="0">
                    <a:pos x="1" y="44"/>
                  </a:cxn>
                  <a:cxn ang="0">
                    <a:pos x="0" y="36"/>
                  </a:cxn>
                  <a:cxn ang="0">
                    <a:pos x="1" y="27"/>
                  </a:cxn>
                  <a:cxn ang="0">
                    <a:pos x="2" y="20"/>
                  </a:cxn>
                  <a:cxn ang="0">
                    <a:pos x="10" y="12"/>
                  </a:cxn>
                  <a:cxn ang="0">
                    <a:pos x="20" y="5"/>
                  </a:cxn>
                  <a:cxn ang="0">
                    <a:pos x="30" y="1"/>
                  </a:cxn>
                  <a:cxn ang="0">
                    <a:pos x="37" y="0"/>
                  </a:cxn>
                  <a:cxn ang="0">
                    <a:pos x="46" y="0"/>
                  </a:cxn>
                  <a:cxn ang="0">
                    <a:pos x="57" y="2"/>
                  </a:cxn>
                  <a:cxn ang="0">
                    <a:pos x="68" y="5"/>
                  </a:cxn>
                  <a:cxn ang="0">
                    <a:pos x="81" y="12"/>
                  </a:cxn>
                  <a:cxn ang="0">
                    <a:pos x="93" y="21"/>
                  </a:cxn>
                  <a:cxn ang="0">
                    <a:pos x="102" y="30"/>
                  </a:cxn>
                  <a:cxn ang="0">
                    <a:pos x="108" y="38"/>
                  </a:cxn>
                  <a:cxn ang="0">
                    <a:pos x="110" y="44"/>
                  </a:cxn>
                  <a:cxn ang="0">
                    <a:pos x="109" y="52"/>
                  </a:cxn>
                  <a:cxn ang="0">
                    <a:pos x="108" y="61"/>
                  </a:cxn>
                  <a:cxn ang="0">
                    <a:pos x="106" y="70"/>
                  </a:cxn>
                  <a:cxn ang="0">
                    <a:pos x="106" y="76"/>
                  </a:cxn>
                  <a:cxn ang="0">
                    <a:pos x="106" y="84"/>
                  </a:cxn>
                  <a:cxn ang="0">
                    <a:pos x="105" y="93"/>
                  </a:cxn>
                  <a:cxn ang="0">
                    <a:pos x="102" y="102"/>
                  </a:cxn>
                  <a:cxn ang="0">
                    <a:pos x="97" y="109"/>
                  </a:cxn>
                  <a:cxn ang="0">
                    <a:pos x="90" y="113"/>
                  </a:cxn>
                  <a:cxn ang="0">
                    <a:pos x="81" y="113"/>
                  </a:cxn>
                  <a:cxn ang="0">
                    <a:pos x="70" y="111"/>
                  </a:cxn>
                  <a:cxn ang="0">
                    <a:pos x="58" y="107"/>
                  </a:cxn>
                  <a:cxn ang="0">
                    <a:pos x="49" y="105"/>
                  </a:cxn>
                  <a:cxn ang="0">
                    <a:pos x="41" y="104"/>
                  </a:cxn>
                  <a:cxn ang="0">
                    <a:pos x="33" y="103"/>
                  </a:cxn>
                  <a:cxn ang="0">
                    <a:pos x="20" y="98"/>
                  </a:cxn>
                  <a:cxn ang="0">
                    <a:pos x="15" y="92"/>
                  </a:cxn>
                </a:cxnLst>
                <a:rect l="0" t="0" r="r" b="b"/>
                <a:pathLst>
                  <a:path w="110" h="113">
                    <a:moveTo>
                      <a:pt x="15" y="90"/>
                    </a:moveTo>
                    <a:lnTo>
                      <a:pt x="12" y="86"/>
                    </a:lnTo>
                    <a:lnTo>
                      <a:pt x="11" y="82"/>
                    </a:lnTo>
                    <a:lnTo>
                      <a:pt x="10" y="78"/>
                    </a:lnTo>
                    <a:lnTo>
                      <a:pt x="9" y="73"/>
                    </a:lnTo>
                    <a:lnTo>
                      <a:pt x="8" y="69"/>
                    </a:lnTo>
                    <a:lnTo>
                      <a:pt x="8" y="65"/>
                    </a:lnTo>
                    <a:lnTo>
                      <a:pt x="7" y="61"/>
                    </a:lnTo>
                    <a:lnTo>
                      <a:pt x="5" y="57"/>
                    </a:lnTo>
                    <a:lnTo>
                      <a:pt x="3" y="53"/>
                    </a:lnTo>
                    <a:lnTo>
                      <a:pt x="2" y="48"/>
                    </a:lnTo>
                    <a:lnTo>
                      <a:pt x="1" y="44"/>
                    </a:lnTo>
                    <a:lnTo>
                      <a:pt x="0" y="40"/>
                    </a:lnTo>
                    <a:lnTo>
                      <a:pt x="0" y="36"/>
                    </a:lnTo>
                    <a:lnTo>
                      <a:pt x="0" y="31"/>
                    </a:lnTo>
                    <a:lnTo>
                      <a:pt x="1" y="27"/>
                    </a:lnTo>
                    <a:lnTo>
                      <a:pt x="1" y="23"/>
                    </a:lnTo>
                    <a:lnTo>
                      <a:pt x="2" y="20"/>
                    </a:lnTo>
                    <a:lnTo>
                      <a:pt x="5" y="16"/>
                    </a:lnTo>
                    <a:lnTo>
                      <a:pt x="10" y="12"/>
                    </a:lnTo>
                    <a:lnTo>
                      <a:pt x="14" y="8"/>
                    </a:lnTo>
                    <a:lnTo>
                      <a:pt x="20" y="5"/>
                    </a:lnTo>
                    <a:lnTo>
                      <a:pt x="25" y="3"/>
                    </a:lnTo>
                    <a:lnTo>
                      <a:pt x="30" y="1"/>
                    </a:lnTo>
                    <a:lnTo>
                      <a:pt x="34" y="0"/>
                    </a:lnTo>
                    <a:lnTo>
                      <a:pt x="37" y="0"/>
                    </a:lnTo>
                    <a:lnTo>
                      <a:pt x="41" y="0"/>
                    </a:lnTo>
                    <a:lnTo>
                      <a:pt x="46" y="0"/>
                    </a:lnTo>
                    <a:lnTo>
                      <a:pt x="51" y="1"/>
                    </a:lnTo>
                    <a:lnTo>
                      <a:pt x="57" y="2"/>
                    </a:lnTo>
                    <a:lnTo>
                      <a:pt x="62" y="3"/>
                    </a:lnTo>
                    <a:lnTo>
                      <a:pt x="68" y="5"/>
                    </a:lnTo>
                    <a:lnTo>
                      <a:pt x="75" y="8"/>
                    </a:lnTo>
                    <a:lnTo>
                      <a:pt x="81" y="12"/>
                    </a:lnTo>
                    <a:lnTo>
                      <a:pt x="87" y="16"/>
                    </a:lnTo>
                    <a:lnTo>
                      <a:pt x="93" y="21"/>
                    </a:lnTo>
                    <a:lnTo>
                      <a:pt x="98" y="26"/>
                    </a:lnTo>
                    <a:lnTo>
                      <a:pt x="102" y="30"/>
                    </a:lnTo>
                    <a:lnTo>
                      <a:pt x="106" y="35"/>
                    </a:lnTo>
                    <a:lnTo>
                      <a:pt x="108" y="38"/>
                    </a:lnTo>
                    <a:lnTo>
                      <a:pt x="109" y="41"/>
                    </a:lnTo>
                    <a:lnTo>
                      <a:pt x="110" y="44"/>
                    </a:lnTo>
                    <a:lnTo>
                      <a:pt x="109" y="48"/>
                    </a:lnTo>
                    <a:lnTo>
                      <a:pt x="109" y="52"/>
                    </a:lnTo>
                    <a:lnTo>
                      <a:pt x="108" y="57"/>
                    </a:lnTo>
                    <a:lnTo>
                      <a:pt x="108" y="61"/>
                    </a:lnTo>
                    <a:lnTo>
                      <a:pt x="107" y="66"/>
                    </a:lnTo>
                    <a:lnTo>
                      <a:pt x="106" y="70"/>
                    </a:lnTo>
                    <a:lnTo>
                      <a:pt x="106" y="73"/>
                    </a:lnTo>
                    <a:lnTo>
                      <a:pt x="106" y="76"/>
                    </a:lnTo>
                    <a:lnTo>
                      <a:pt x="106" y="80"/>
                    </a:lnTo>
                    <a:lnTo>
                      <a:pt x="106" y="84"/>
                    </a:lnTo>
                    <a:lnTo>
                      <a:pt x="106" y="88"/>
                    </a:lnTo>
                    <a:lnTo>
                      <a:pt x="105" y="93"/>
                    </a:lnTo>
                    <a:lnTo>
                      <a:pt x="104" y="97"/>
                    </a:lnTo>
                    <a:lnTo>
                      <a:pt x="102" y="102"/>
                    </a:lnTo>
                    <a:lnTo>
                      <a:pt x="100" y="106"/>
                    </a:lnTo>
                    <a:lnTo>
                      <a:pt x="97" y="109"/>
                    </a:lnTo>
                    <a:lnTo>
                      <a:pt x="93" y="111"/>
                    </a:lnTo>
                    <a:lnTo>
                      <a:pt x="90" y="113"/>
                    </a:lnTo>
                    <a:lnTo>
                      <a:pt x="86" y="113"/>
                    </a:lnTo>
                    <a:lnTo>
                      <a:pt x="81" y="113"/>
                    </a:lnTo>
                    <a:lnTo>
                      <a:pt x="76" y="112"/>
                    </a:lnTo>
                    <a:lnTo>
                      <a:pt x="70" y="111"/>
                    </a:lnTo>
                    <a:lnTo>
                      <a:pt x="64" y="109"/>
                    </a:lnTo>
                    <a:lnTo>
                      <a:pt x="58" y="107"/>
                    </a:lnTo>
                    <a:lnTo>
                      <a:pt x="53" y="106"/>
                    </a:lnTo>
                    <a:lnTo>
                      <a:pt x="49" y="105"/>
                    </a:lnTo>
                    <a:lnTo>
                      <a:pt x="45" y="105"/>
                    </a:lnTo>
                    <a:lnTo>
                      <a:pt x="41" y="104"/>
                    </a:lnTo>
                    <a:lnTo>
                      <a:pt x="37" y="104"/>
                    </a:lnTo>
                    <a:lnTo>
                      <a:pt x="33" y="103"/>
                    </a:lnTo>
                    <a:lnTo>
                      <a:pt x="28" y="102"/>
                    </a:lnTo>
                    <a:lnTo>
                      <a:pt x="20" y="98"/>
                    </a:lnTo>
                    <a:lnTo>
                      <a:pt x="16" y="94"/>
                    </a:lnTo>
                    <a:lnTo>
                      <a:pt x="15" y="92"/>
                    </a:lnTo>
                    <a:lnTo>
                      <a:pt x="15" y="90"/>
                    </a:lnTo>
                    <a:close/>
                  </a:path>
                </a:pathLst>
              </a:custGeom>
              <a:noFill/>
              <a:ln w="19050" cmpd="sng">
                <a:solidFill>
                  <a:srgbClr val="005078"/>
                </a:solidFill>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60" name="Freeform 18"/>
              <p:cNvSpPr>
                <a:spLocks/>
              </p:cNvSpPr>
              <p:nvPr/>
            </p:nvSpPr>
            <p:spPr bwMode="auto">
              <a:xfrm>
                <a:off x="1135" y="1996"/>
                <a:ext cx="692" cy="710"/>
              </a:xfrm>
              <a:custGeom>
                <a:avLst/>
                <a:gdLst/>
                <a:ahLst/>
                <a:cxnLst>
                  <a:cxn ang="0">
                    <a:pos x="12" y="86"/>
                  </a:cxn>
                  <a:cxn ang="0">
                    <a:pos x="10" y="78"/>
                  </a:cxn>
                  <a:cxn ang="0">
                    <a:pos x="8" y="69"/>
                  </a:cxn>
                  <a:cxn ang="0">
                    <a:pos x="7" y="61"/>
                  </a:cxn>
                  <a:cxn ang="0">
                    <a:pos x="3" y="53"/>
                  </a:cxn>
                  <a:cxn ang="0">
                    <a:pos x="1" y="44"/>
                  </a:cxn>
                  <a:cxn ang="0">
                    <a:pos x="0" y="36"/>
                  </a:cxn>
                  <a:cxn ang="0">
                    <a:pos x="1" y="27"/>
                  </a:cxn>
                  <a:cxn ang="0">
                    <a:pos x="2" y="20"/>
                  </a:cxn>
                  <a:cxn ang="0">
                    <a:pos x="10" y="12"/>
                  </a:cxn>
                  <a:cxn ang="0">
                    <a:pos x="20" y="5"/>
                  </a:cxn>
                  <a:cxn ang="0">
                    <a:pos x="30" y="1"/>
                  </a:cxn>
                  <a:cxn ang="0">
                    <a:pos x="37" y="0"/>
                  </a:cxn>
                  <a:cxn ang="0">
                    <a:pos x="46" y="0"/>
                  </a:cxn>
                  <a:cxn ang="0">
                    <a:pos x="57" y="2"/>
                  </a:cxn>
                  <a:cxn ang="0">
                    <a:pos x="68" y="5"/>
                  </a:cxn>
                  <a:cxn ang="0">
                    <a:pos x="81" y="12"/>
                  </a:cxn>
                  <a:cxn ang="0">
                    <a:pos x="93" y="21"/>
                  </a:cxn>
                  <a:cxn ang="0">
                    <a:pos x="102" y="30"/>
                  </a:cxn>
                  <a:cxn ang="0">
                    <a:pos x="108" y="38"/>
                  </a:cxn>
                  <a:cxn ang="0">
                    <a:pos x="110" y="44"/>
                  </a:cxn>
                  <a:cxn ang="0">
                    <a:pos x="109" y="52"/>
                  </a:cxn>
                  <a:cxn ang="0">
                    <a:pos x="108" y="61"/>
                  </a:cxn>
                  <a:cxn ang="0">
                    <a:pos x="106" y="70"/>
                  </a:cxn>
                  <a:cxn ang="0">
                    <a:pos x="106" y="76"/>
                  </a:cxn>
                  <a:cxn ang="0">
                    <a:pos x="106" y="84"/>
                  </a:cxn>
                  <a:cxn ang="0">
                    <a:pos x="105" y="93"/>
                  </a:cxn>
                  <a:cxn ang="0">
                    <a:pos x="102" y="102"/>
                  </a:cxn>
                  <a:cxn ang="0">
                    <a:pos x="97" y="109"/>
                  </a:cxn>
                  <a:cxn ang="0">
                    <a:pos x="90" y="113"/>
                  </a:cxn>
                  <a:cxn ang="0">
                    <a:pos x="81" y="113"/>
                  </a:cxn>
                  <a:cxn ang="0">
                    <a:pos x="70" y="111"/>
                  </a:cxn>
                  <a:cxn ang="0">
                    <a:pos x="58" y="107"/>
                  </a:cxn>
                  <a:cxn ang="0">
                    <a:pos x="49" y="105"/>
                  </a:cxn>
                  <a:cxn ang="0">
                    <a:pos x="41" y="104"/>
                  </a:cxn>
                  <a:cxn ang="0">
                    <a:pos x="33" y="103"/>
                  </a:cxn>
                  <a:cxn ang="0">
                    <a:pos x="20" y="98"/>
                  </a:cxn>
                  <a:cxn ang="0">
                    <a:pos x="15" y="92"/>
                  </a:cxn>
                </a:cxnLst>
                <a:rect l="0" t="0" r="r" b="b"/>
                <a:pathLst>
                  <a:path w="110" h="113">
                    <a:moveTo>
                      <a:pt x="15" y="90"/>
                    </a:moveTo>
                    <a:lnTo>
                      <a:pt x="12" y="86"/>
                    </a:lnTo>
                    <a:lnTo>
                      <a:pt x="11" y="82"/>
                    </a:lnTo>
                    <a:lnTo>
                      <a:pt x="10" y="78"/>
                    </a:lnTo>
                    <a:lnTo>
                      <a:pt x="9" y="73"/>
                    </a:lnTo>
                    <a:lnTo>
                      <a:pt x="8" y="69"/>
                    </a:lnTo>
                    <a:lnTo>
                      <a:pt x="8" y="65"/>
                    </a:lnTo>
                    <a:lnTo>
                      <a:pt x="7" y="61"/>
                    </a:lnTo>
                    <a:lnTo>
                      <a:pt x="5" y="57"/>
                    </a:lnTo>
                    <a:lnTo>
                      <a:pt x="3" y="53"/>
                    </a:lnTo>
                    <a:lnTo>
                      <a:pt x="2" y="48"/>
                    </a:lnTo>
                    <a:lnTo>
                      <a:pt x="1" y="44"/>
                    </a:lnTo>
                    <a:lnTo>
                      <a:pt x="0" y="40"/>
                    </a:lnTo>
                    <a:lnTo>
                      <a:pt x="0" y="36"/>
                    </a:lnTo>
                    <a:lnTo>
                      <a:pt x="0" y="31"/>
                    </a:lnTo>
                    <a:lnTo>
                      <a:pt x="1" y="27"/>
                    </a:lnTo>
                    <a:lnTo>
                      <a:pt x="1" y="23"/>
                    </a:lnTo>
                    <a:lnTo>
                      <a:pt x="2" y="20"/>
                    </a:lnTo>
                    <a:lnTo>
                      <a:pt x="5" y="16"/>
                    </a:lnTo>
                    <a:lnTo>
                      <a:pt x="10" y="12"/>
                    </a:lnTo>
                    <a:lnTo>
                      <a:pt x="14" y="8"/>
                    </a:lnTo>
                    <a:lnTo>
                      <a:pt x="20" y="5"/>
                    </a:lnTo>
                    <a:lnTo>
                      <a:pt x="25" y="3"/>
                    </a:lnTo>
                    <a:lnTo>
                      <a:pt x="30" y="1"/>
                    </a:lnTo>
                    <a:lnTo>
                      <a:pt x="34" y="0"/>
                    </a:lnTo>
                    <a:lnTo>
                      <a:pt x="37" y="0"/>
                    </a:lnTo>
                    <a:lnTo>
                      <a:pt x="41" y="0"/>
                    </a:lnTo>
                    <a:lnTo>
                      <a:pt x="46" y="0"/>
                    </a:lnTo>
                    <a:lnTo>
                      <a:pt x="51" y="1"/>
                    </a:lnTo>
                    <a:lnTo>
                      <a:pt x="57" y="2"/>
                    </a:lnTo>
                    <a:lnTo>
                      <a:pt x="62" y="3"/>
                    </a:lnTo>
                    <a:lnTo>
                      <a:pt x="68" y="5"/>
                    </a:lnTo>
                    <a:lnTo>
                      <a:pt x="75" y="8"/>
                    </a:lnTo>
                    <a:lnTo>
                      <a:pt x="81" y="12"/>
                    </a:lnTo>
                    <a:lnTo>
                      <a:pt x="87" y="16"/>
                    </a:lnTo>
                    <a:lnTo>
                      <a:pt x="93" y="21"/>
                    </a:lnTo>
                    <a:lnTo>
                      <a:pt x="98" y="26"/>
                    </a:lnTo>
                    <a:lnTo>
                      <a:pt x="102" y="30"/>
                    </a:lnTo>
                    <a:lnTo>
                      <a:pt x="106" y="35"/>
                    </a:lnTo>
                    <a:lnTo>
                      <a:pt x="108" y="38"/>
                    </a:lnTo>
                    <a:lnTo>
                      <a:pt x="109" y="41"/>
                    </a:lnTo>
                    <a:lnTo>
                      <a:pt x="110" y="44"/>
                    </a:lnTo>
                    <a:lnTo>
                      <a:pt x="109" y="48"/>
                    </a:lnTo>
                    <a:lnTo>
                      <a:pt x="109" y="52"/>
                    </a:lnTo>
                    <a:lnTo>
                      <a:pt x="108" y="57"/>
                    </a:lnTo>
                    <a:lnTo>
                      <a:pt x="108" y="61"/>
                    </a:lnTo>
                    <a:lnTo>
                      <a:pt x="107" y="66"/>
                    </a:lnTo>
                    <a:lnTo>
                      <a:pt x="106" y="70"/>
                    </a:lnTo>
                    <a:lnTo>
                      <a:pt x="106" y="73"/>
                    </a:lnTo>
                    <a:lnTo>
                      <a:pt x="106" y="76"/>
                    </a:lnTo>
                    <a:lnTo>
                      <a:pt x="106" y="80"/>
                    </a:lnTo>
                    <a:lnTo>
                      <a:pt x="106" y="84"/>
                    </a:lnTo>
                    <a:lnTo>
                      <a:pt x="106" y="88"/>
                    </a:lnTo>
                    <a:lnTo>
                      <a:pt x="105" y="93"/>
                    </a:lnTo>
                    <a:lnTo>
                      <a:pt x="104" y="97"/>
                    </a:lnTo>
                    <a:lnTo>
                      <a:pt x="102" y="102"/>
                    </a:lnTo>
                    <a:lnTo>
                      <a:pt x="100" y="106"/>
                    </a:lnTo>
                    <a:lnTo>
                      <a:pt x="97" y="109"/>
                    </a:lnTo>
                    <a:lnTo>
                      <a:pt x="93" y="111"/>
                    </a:lnTo>
                    <a:lnTo>
                      <a:pt x="90" y="113"/>
                    </a:lnTo>
                    <a:lnTo>
                      <a:pt x="86" y="113"/>
                    </a:lnTo>
                    <a:lnTo>
                      <a:pt x="81" y="113"/>
                    </a:lnTo>
                    <a:lnTo>
                      <a:pt x="76" y="112"/>
                    </a:lnTo>
                    <a:lnTo>
                      <a:pt x="70" y="111"/>
                    </a:lnTo>
                    <a:lnTo>
                      <a:pt x="64" y="109"/>
                    </a:lnTo>
                    <a:lnTo>
                      <a:pt x="58" y="107"/>
                    </a:lnTo>
                    <a:lnTo>
                      <a:pt x="53" y="106"/>
                    </a:lnTo>
                    <a:lnTo>
                      <a:pt x="49" y="105"/>
                    </a:lnTo>
                    <a:lnTo>
                      <a:pt x="45" y="105"/>
                    </a:lnTo>
                    <a:lnTo>
                      <a:pt x="41" y="104"/>
                    </a:lnTo>
                    <a:lnTo>
                      <a:pt x="37" y="104"/>
                    </a:lnTo>
                    <a:lnTo>
                      <a:pt x="33" y="103"/>
                    </a:lnTo>
                    <a:lnTo>
                      <a:pt x="28" y="102"/>
                    </a:lnTo>
                    <a:lnTo>
                      <a:pt x="20" y="98"/>
                    </a:lnTo>
                    <a:lnTo>
                      <a:pt x="16" y="94"/>
                    </a:lnTo>
                    <a:lnTo>
                      <a:pt x="15" y="92"/>
                    </a:lnTo>
                    <a:lnTo>
                      <a:pt x="15" y="90"/>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61" name="Freeform 19"/>
              <p:cNvSpPr>
                <a:spLocks/>
              </p:cNvSpPr>
              <p:nvPr/>
            </p:nvSpPr>
            <p:spPr bwMode="auto">
              <a:xfrm>
                <a:off x="1500" y="2486"/>
                <a:ext cx="207" cy="88"/>
              </a:xfrm>
              <a:custGeom>
                <a:avLst/>
                <a:gdLst/>
                <a:ahLst/>
                <a:cxnLst>
                  <a:cxn ang="0">
                    <a:pos x="0" y="14"/>
                  </a:cxn>
                  <a:cxn ang="0">
                    <a:pos x="1" y="11"/>
                  </a:cxn>
                  <a:cxn ang="0">
                    <a:pos x="3" y="8"/>
                  </a:cxn>
                  <a:cxn ang="0">
                    <a:pos x="6" y="5"/>
                  </a:cxn>
                  <a:cxn ang="0">
                    <a:pos x="9" y="2"/>
                  </a:cxn>
                  <a:cxn ang="0">
                    <a:pos x="14" y="0"/>
                  </a:cxn>
                  <a:cxn ang="0">
                    <a:pos x="19" y="0"/>
                  </a:cxn>
                  <a:cxn ang="0">
                    <a:pos x="26" y="2"/>
                  </a:cxn>
                  <a:cxn ang="0">
                    <a:pos x="33" y="7"/>
                  </a:cxn>
                </a:cxnLst>
                <a:rect l="0" t="0" r="r" b="b"/>
                <a:pathLst>
                  <a:path w="33" h="14">
                    <a:moveTo>
                      <a:pt x="0" y="14"/>
                    </a:moveTo>
                    <a:lnTo>
                      <a:pt x="1" y="11"/>
                    </a:lnTo>
                    <a:lnTo>
                      <a:pt x="3" y="8"/>
                    </a:lnTo>
                    <a:lnTo>
                      <a:pt x="6" y="5"/>
                    </a:lnTo>
                    <a:lnTo>
                      <a:pt x="9" y="2"/>
                    </a:lnTo>
                    <a:lnTo>
                      <a:pt x="14" y="0"/>
                    </a:lnTo>
                    <a:lnTo>
                      <a:pt x="19" y="0"/>
                    </a:lnTo>
                    <a:lnTo>
                      <a:pt x="26" y="2"/>
                    </a:lnTo>
                    <a:lnTo>
                      <a:pt x="33" y="7"/>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62" name="Freeform 20"/>
              <p:cNvSpPr>
                <a:spLocks/>
              </p:cNvSpPr>
              <p:nvPr/>
            </p:nvSpPr>
            <p:spPr bwMode="auto">
              <a:xfrm>
                <a:off x="1374" y="2505"/>
                <a:ext cx="132" cy="44"/>
              </a:xfrm>
              <a:custGeom>
                <a:avLst/>
                <a:gdLst/>
                <a:ahLst/>
                <a:cxnLst>
                  <a:cxn ang="0">
                    <a:pos x="21" y="7"/>
                  </a:cxn>
                  <a:cxn ang="0">
                    <a:pos x="18" y="2"/>
                  </a:cxn>
                  <a:cxn ang="0">
                    <a:pos x="12" y="0"/>
                  </a:cxn>
                  <a:cxn ang="0">
                    <a:pos x="5" y="0"/>
                  </a:cxn>
                  <a:cxn ang="0">
                    <a:pos x="0" y="2"/>
                  </a:cxn>
                </a:cxnLst>
                <a:rect l="0" t="0" r="r" b="b"/>
                <a:pathLst>
                  <a:path w="21" h="7">
                    <a:moveTo>
                      <a:pt x="21" y="7"/>
                    </a:moveTo>
                    <a:lnTo>
                      <a:pt x="18" y="2"/>
                    </a:lnTo>
                    <a:lnTo>
                      <a:pt x="12" y="0"/>
                    </a:lnTo>
                    <a:lnTo>
                      <a:pt x="5" y="0"/>
                    </a:lnTo>
                    <a:lnTo>
                      <a:pt x="0" y="2"/>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63" name="Freeform 21"/>
              <p:cNvSpPr>
                <a:spLocks/>
              </p:cNvSpPr>
              <p:nvPr/>
            </p:nvSpPr>
            <p:spPr bwMode="auto">
              <a:xfrm>
                <a:off x="1475" y="2147"/>
                <a:ext cx="94" cy="371"/>
              </a:xfrm>
              <a:custGeom>
                <a:avLst/>
                <a:gdLst/>
                <a:ahLst/>
                <a:cxnLst>
                  <a:cxn ang="0">
                    <a:pos x="9" y="59"/>
                  </a:cxn>
                  <a:cxn ang="0">
                    <a:pos x="8" y="56"/>
                  </a:cxn>
                  <a:cxn ang="0">
                    <a:pos x="6" y="54"/>
                  </a:cxn>
                  <a:cxn ang="0">
                    <a:pos x="4" y="51"/>
                  </a:cxn>
                  <a:cxn ang="0">
                    <a:pos x="3" y="47"/>
                  </a:cxn>
                  <a:cxn ang="0">
                    <a:pos x="1" y="43"/>
                  </a:cxn>
                  <a:cxn ang="0">
                    <a:pos x="0" y="38"/>
                  </a:cxn>
                  <a:cxn ang="0">
                    <a:pos x="0" y="33"/>
                  </a:cxn>
                  <a:cxn ang="0">
                    <a:pos x="0" y="27"/>
                  </a:cxn>
                  <a:cxn ang="0">
                    <a:pos x="0" y="16"/>
                  </a:cxn>
                  <a:cxn ang="0">
                    <a:pos x="3" y="8"/>
                  </a:cxn>
                  <a:cxn ang="0">
                    <a:pos x="7" y="2"/>
                  </a:cxn>
                  <a:cxn ang="0">
                    <a:pos x="15" y="0"/>
                  </a:cxn>
                </a:cxnLst>
                <a:rect l="0" t="0" r="r" b="b"/>
                <a:pathLst>
                  <a:path w="15" h="59">
                    <a:moveTo>
                      <a:pt x="9" y="59"/>
                    </a:moveTo>
                    <a:lnTo>
                      <a:pt x="8" y="56"/>
                    </a:lnTo>
                    <a:lnTo>
                      <a:pt x="6" y="54"/>
                    </a:lnTo>
                    <a:lnTo>
                      <a:pt x="4" y="51"/>
                    </a:lnTo>
                    <a:lnTo>
                      <a:pt x="3" y="47"/>
                    </a:lnTo>
                    <a:lnTo>
                      <a:pt x="1" y="43"/>
                    </a:lnTo>
                    <a:lnTo>
                      <a:pt x="0" y="38"/>
                    </a:lnTo>
                    <a:lnTo>
                      <a:pt x="0" y="33"/>
                    </a:lnTo>
                    <a:lnTo>
                      <a:pt x="0" y="27"/>
                    </a:lnTo>
                    <a:lnTo>
                      <a:pt x="0" y="16"/>
                    </a:lnTo>
                    <a:lnTo>
                      <a:pt x="3" y="8"/>
                    </a:lnTo>
                    <a:lnTo>
                      <a:pt x="7" y="2"/>
                    </a:lnTo>
                    <a:lnTo>
                      <a:pt x="15" y="0"/>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64" name="Freeform 22"/>
              <p:cNvSpPr>
                <a:spLocks/>
              </p:cNvSpPr>
              <p:nvPr/>
            </p:nvSpPr>
            <p:spPr bwMode="auto">
              <a:xfrm>
                <a:off x="1462" y="2084"/>
                <a:ext cx="57" cy="82"/>
              </a:xfrm>
              <a:custGeom>
                <a:avLst/>
                <a:gdLst/>
                <a:ahLst/>
                <a:cxnLst>
                  <a:cxn ang="0">
                    <a:pos x="0" y="0"/>
                  </a:cxn>
                  <a:cxn ang="0">
                    <a:pos x="3" y="2"/>
                  </a:cxn>
                  <a:cxn ang="0">
                    <a:pos x="6" y="5"/>
                  </a:cxn>
                  <a:cxn ang="0">
                    <a:pos x="8" y="9"/>
                  </a:cxn>
                  <a:cxn ang="0">
                    <a:pos x="9" y="13"/>
                  </a:cxn>
                </a:cxnLst>
                <a:rect l="0" t="0" r="r" b="b"/>
                <a:pathLst>
                  <a:path w="9" h="13">
                    <a:moveTo>
                      <a:pt x="0" y="0"/>
                    </a:moveTo>
                    <a:lnTo>
                      <a:pt x="3" y="2"/>
                    </a:lnTo>
                    <a:lnTo>
                      <a:pt x="6" y="5"/>
                    </a:lnTo>
                    <a:lnTo>
                      <a:pt x="8" y="9"/>
                    </a:lnTo>
                    <a:lnTo>
                      <a:pt x="9" y="13"/>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65" name="Freeform 23"/>
              <p:cNvSpPr>
                <a:spLocks/>
              </p:cNvSpPr>
              <p:nvPr/>
            </p:nvSpPr>
            <p:spPr bwMode="auto">
              <a:xfrm>
                <a:off x="1519" y="2072"/>
                <a:ext cx="25" cy="94"/>
              </a:xfrm>
              <a:custGeom>
                <a:avLst/>
                <a:gdLst/>
                <a:ahLst/>
                <a:cxnLst>
                  <a:cxn ang="0">
                    <a:pos x="4" y="0"/>
                  </a:cxn>
                  <a:cxn ang="0">
                    <a:pos x="3" y="3"/>
                  </a:cxn>
                  <a:cxn ang="0">
                    <a:pos x="2" y="8"/>
                  </a:cxn>
                  <a:cxn ang="0">
                    <a:pos x="1" y="12"/>
                  </a:cxn>
                  <a:cxn ang="0">
                    <a:pos x="0" y="15"/>
                  </a:cxn>
                </a:cxnLst>
                <a:rect l="0" t="0" r="r" b="b"/>
                <a:pathLst>
                  <a:path w="4" h="15">
                    <a:moveTo>
                      <a:pt x="4" y="0"/>
                    </a:moveTo>
                    <a:lnTo>
                      <a:pt x="3" y="3"/>
                    </a:lnTo>
                    <a:lnTo>
                      <a:pt x="2" y="8"/>
                    </a:lnTo>
                    <a:lnTo>
                      <a:pt x="1" y="12"/>
                    </a:lnTo>
                    <a:lnTo>
                      <a:pt x="0" y="15"/>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66" name="Freeform 24"/>
              <p:cNvSpPr>
                <a:spLocks/>
              </p:cNvSpPr>
              <p:nvPr/>
            </p:nvSpPr>
            <p:spPr bwMode="auto">
              <a:xfrm>
                <a:off x="1324" y="2260"/>
                <a:ext cx="145" cy="44"/>
              </a:xfrm>
              <a:custGeom>
                <a:avLst/>
                <a:gdLst/>
                <a:ahLst/>
                <a:cxnLst>
                  <a:cxn ang="0">
                    <a:pos x="0" y="2"/>
                  </a:cxn>
                  <a:cxn ang="0">
                    <a:pos x="5" y="0"/>
                  </a:cxn>
                  <a:cxn ang="0">
                    <a:pos x="12" y="0"/>
                  </a:cxn>
                  <a:cxn ang="0">
                    <a:pos x="18" y="3"/>
                  </a:cxn>
                  <a:cxn ang="0">
                    <a:pos x="23" y="7"/>
                  </a:cxn>
                </a:cxnLst>
                <a:rect l="0" t="0" r="r" b="b"/>
                <a:pathLst>
                  <a:path w="23" h="7">
                    <a:moveTo>
                      <a:pt x="0" y="2"/>
                    </a:moveTo>
                    <a:lnTo>
                      <a:pt x="5" y="0"/>
                    </a:lnTo>
                    <a:lnTo>
                      <a:pt x="12" y="0"/>
                    </a:lnTo>
                    <a:lnTo>
                      <a:pt x="18" y="3"/>
                    </a:lnTo>
                    <a:lnTo>
                      <a:pt x="23" y="7"/>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grpSp>
        <p:grpSp>
          <p:nvGrpSpPr>
            <p:cNvPr id="6" name="Group 25"/>
            <p:cNvGrpSpPr>
              <a:grpSpLocks/>
            </p:cNvGrpSpPr>
            <p:nvPr/>
          </p:nvGrpSpPr>
          <p:grpSpPr bwMode="auto">
            <a:xfrm>
              <a:off x="3221790" y="2194439"/>
              <a:ext cx="422275" cy="373063"/>
              <a:chOff x="1318" y="1468"/>
              <a:chExt cx="622" cy="572"/>
            </a:xfrm>
          </p:grpSpPr>
          <p:sp>
            <p:nvSpPr>
              <p:cNvPr id="53" name="Freeform 26"/>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close/>
                  </a:path>
                </a:pathLst>
              </a:custGeom>
              <a:noFill/>
              <a:ln w="19050" cmpd="sng">
                <a:solidFill>
                  <a:srgbClr val="005078"/>
                </a:solidFill>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54" name="Freeform 27"/>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55" name="Freeform 28"/>
              <p:cNvSpPr>
                <a:spLocks/>
              </p:cNvSpPr>
              <p:nvPr/>
            </p:nvSpPr>
            <p:spPr bwMode="auto">
              <a:xfrm>
                <a:off x="1425" y="1594"/>
                <a:ext cx="232" cy="302"/>
              </a:xfrm>
              <a:custGeom>
                <a:avLst/>
                <a:gdLst/>
                <a:ahLst/>
                <a:cxnLst>
                  <a:cxn ang="0">
                    <a:pos x="37" y="0"/>
                  </a:cxn>
                  <a:cxn ang="0">
                    <a:pos x="37" y="6"/>
                  </a:cxn>
                  <a:cxn ang="0">
                    <a:pos x="36" y="12"/>
                  </a:cxn>
                  <a:cxn ang="0">
                    <a:pos x="35" y="18"/>
                  </a:cxn>
                  <a:cxn ang="0">
                    <a:pos x="33" y="22"/>
                  </a:cxn>
                  <a:cxn ang="0">
                    <a:pos x="31" y="26"/>
                  </a:cxn>
                  <a:cxn ang="0">
                    <a:pos x="27" y="32"/>
                  </a:cxn>
                  <a:cxn ang="0">
                    <a:pos x="23" y="38"/>
                  </a:cxn>
                  <a:cxn ang="0">
                    <a:pos x="16" y="43"/>
                  </a:cxn>
                  <a:cxn ang="0">
                    <a:pos x="11" y="46"/>
                  </a:cxn>
                  <a:cxn ang="0">
                    <a:pos x="8" y="48"/>
                  </a:cxn>
                  <a:cxn ang="0">
                    <a:pos x="5" y="48"/>
                  </a:cxn>
                  <a:cxn ang="0">
                    <a:pos x="0" y="47"/>
                  </a:cxn>
                </a:cxnLst>
                <a:rect l="0" t="0" r="r" b="b"/>
                <a:pathLst>
                  <a:path w="37" h="48">
                    <a:moveTo>
                      <a:pt x="37" y="0"/>
                    </a:moveTo>
                    <a:lnTo>
                      <a:pt x="37" y="6"/>
                    </a:lnTo>
                    <a:lnTo>
                      <a:pt x="36" y="12"/>
                    </a:lnTo>
                    <a:lnTo>
                      <a:pt x="35" y="18"/>
                    </a:lnTo>
                    <a:lnTo>
                      <a:pt x="33" y="22"/>
                    </a:lnTo>
                    <a:lnTo>
                      <a:pt x="31" y="26"/>
                    </a:lnTo>
                    <a:lnTo>
                      <a:pt x="27" y="32"/>
                    </a:lnTo>
                    <a:lnTo>
                      <a:pt x="23" y="38"/>
                    </a:lnTo>
                    <a:lnTo>
                      <a:pt x="16" y="43"/>
                    </a:lnTo>
                    <a:lnTo>
                      <a:pt x="11" y="46"/>
                    </a:lnTo>
                    <a:lnTo>
                      <a:pt x="8" y="48"/>
                    </a:lnTo>
                    <a:lnTo>
                      <a:pt x="5" y="48"/>
                    </a:lnTo>
                    <a:lnTo>
                      <a:pt x="0" y="47"/>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56" name="Freeform 29"/>
              <p:cNvSpPr>
                <a:spLocks/>
              </p:cNvSpPr>
              <p:nvPr/>
            </p:nvSpPr>
            <p:spPr bwMode="auto">
              <a:xfrm>
                <a:off x="1569" y="1575"/>
                <a:ext cx="82" cy="126"/>
              </a:xfrm>
              <a:custGeom>
                <a:avLst/>
                <a:gdLst/>
                <a:ahLst/>
                <a:cxnLst>
                  <a:cxn ang="0">
                    <a:pos x="0" y="0"/>
                  </a:cxn>
                  <a:cxn ang="0">
                    <a:pos x="2" y="4"/>
                  </a:cxn>
                  <a:cxn ang="0">
                    <a:pos x="3" y="7"/>
                  </a:cxn>
                  <a:cxn ang="0">
                    <a:pos x="5" y="9"/>
                  </a:cxn>
                  <a:cxn ang="0">
                    <a:pos x="7" y="12"/>
                  </a:cxn>
                  <a:cxn ang="0">
                    <a:pos x="9" y="14"/>
                  </a:cxn>
                  <a:cxn ang="0">
                    <a:pos x="11" y="16"/>
                  </a:cxn>
                  <a:cxn ang="0">
                    <a:pos x="13" y="18"/>
                  </a:cxn>
                  <a:cxn ang="0">
                    <a:pos x="13" y="20"/>
                  </a:cxn>
                </a:cxnLst>
                <a:rect l="0" t="0" r="r" b="b"/>
                <a:pathLst>
                  <a:path w="13" h="20">
                    <a:moveTo>
                      <a:pt x="0" y="0"/>
                    </a:moveTo>
                    <a:lnTo>
                      <a:pt x="2" y="4"/>
                    </a:lnTo>
                    <a:lnTo>
                      <a:pt x="3" y="7"/>
                    </a:lnTo>
                    <a:lnTo>
                      <a:pt x="5" y="9"/>
                    </a:lnTo>
                    <a:lnTo>
                      <a:pt x="7" y="12"/>
                    </a:lnTo>
                    <a:lnTo>
                      <a:pt x="9" y="14"/>
                    </a:lnTo>
                    <a:lnTo>
                      <a:pt x="11" y="16"/>
                    </a:lnTo>
                    <a:lnTo>
                      <a:pt x="13" y="18"/>
                    </a:lnTo>
                    <a:lnTo>
                      <a:pt x="13" y="20"/>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57" name="Freeform 30"/>
              <p:cNvSpPr>
                <a:spLocks/>
              </p:cNvSpPr>
              <p:nvPr/>
            </p:nvSpPr>
            <p:spPr bwMode="auto">
              <a:xfrm>
                <a:off x="1613" y="1682"/>
                <a:ext cx="101" cy="176"/>
              </a:xfrm>
              <a:custGeom>
                <a:avLst/>
                <a:gdLst/>
                <a:ahLst/>
                <a:cxnLst>
                  <a:cxn ang="0">
                    <a:pos x="16" y="0"/>
                  </a:cxn>
                  <a:cxn ang="0">
                    <a:pos x="10" y="2"/>
                  </a:cxn>
                  <a:cxn ang="0">
                    <a:pos x="3" y="6"/>
                  </a:cxn>
                  <a:cxn ang="0">
                    <a:pos x="0" y="15"/>
                  </a:cxn>
                  <a:cxn ang="0">
                    <a:pos x="6" y="28"/>
                  </a:cxn>
                </a:cxnLst>
                <a:rect l="0" t="0" r="r" b="b"/>
                <a:pathLst>
                  <a:path w="16" h="28">
                    <a:moveTo>
                      <a:pt x="16" y="0"/>
                    </a:moveTo>
                    <a:lnTo>
                      <a:pt x="10" y="2"/>
                    </a:lnTo>
                    <a:lnTo>
                      <a:pt x="3" y="6"/>
                    </a:lnTo>
                    <a:lnTo>
                      <a:pt x="0" y="15"/>
                    </a:lnTo>
                    <a:lnTo>
                      <a:pt x="6" y="28"/>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58" name="Freeform 31"/>
              <p:cNvSpPr>
                <a:spLocks/>
              </p:cNvSpPr>
              <p:nvPr/>
            </p:nvSpPr>
            <p:spPr bwMode="auto">
              <a:xfrm>
                <a:off x="1456" y="1808"/>
                <a:ext cx="157" cy="132"/>
              </a:xfrm>
              <a:custGeom>
                <a:avLst/>
                <a:gdLst/>
                <a:ahLst/>
                <a:cxnLst>
                  <a:cxn ang="0">
                    <a:pos x="0" y="0"/>
                  </a:cxn>
                  <a:cxn ang="0">
                    <a:pos x="3" y="3"/>
                  </a:cxn>
                  <a:cxn ang="0">
                    <a:pos x="7" y="5"/>
                  </a:cxn>
                  <a:cxn ang="0">
                    <a:pos x="10" y="6"/>
                  </a:cxn>
                  <a:cxn ang="0">
                    <a:pos x="13" y="7"/>
                  </a:cxn>
                  <a:cxn ang="0">
                    <a:pos x="15" y="7"/>
                  </a:cxn>
                  <a:cxn ang="0">
                    <a:pos x="15" y="9"/>
                  </a:cxn>
                  <a:cxn ang="0">
                    <a:pos x="15" y="12"/>
                  </a:cxn>
                  <a:cxn ang="0">
                    <a:pos x="16" y="15"/>
                  </a:cxn>
                  <a:cxn ang="0">
                    <a:pos x="17" y="18"/>
                  </a:cxn>
                  <a:cxn ang="0">
                    <a:pos x="19" y="20"/>
                  </a:cxn>
                  <a:cxn ang="0">
                    <a:pos x="22" y="21"/>
                  </a:cxn>
                  <a:cxn ang="0">
                    <a:pos x="25" y="21"/>
                  </a:cxn>
                </a:cxnLst>
                <a:rect l="0" t="0" r="r" b="b"/>
                <a:pathLst>
                  <a:path w="25" h="21">
                    <a:moveTo>
                      <a:pt x="0" y="0"/>
                    </a:moveTo>
                    <a:lnTo>
                      <a:pt x="3" y="3"/>
                    </a:lnTo>
                    <a:lnTo>
                      <a:pt x="7" y="5"/>
                    </a:lnTo>
                    <a:lnTo>
                      <a:pt x="10" y="6"/>
                    </a:lnTo>
                    <a:lnTo>
                      <a:pt x="13" y="7"/>
                    </a:lnTo>
                    <a:lnTo>
                      <a:pt x="15" y="7"/>
                    </a:lnTo>
                    <a:lnTo>
                      <a:pt x="15" y="9"/>
                    </a:lnTo>
                    <a:lnTo>
                      <a:pt x="15" y="12"/>
                    </a:lnTo>
                    <a:lnTo>
                      <a:pt x="16" y="15"/>
                    </a:lnTo>
                    <a:lnTo>
                      <a:pt x="17" y="18"/>
                    </a:lnTo>
                    <a:lnTo>
                      <a:pt x="19" y="20"/>
                    </a:lnTo>
                    <a:lnTo>
                      <a:pt x="22" y="21"/>
                    </a:lnTo>
                    <a:lnTo>
                      <a:pt x="25" y="21"/>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grpSp>
        <p:grpSp>
          <p:nvGrpSpPr>
            <p:cNvPr id="7" name="Group 32"/>
            <p:cNvGrpSpPr>
              <a:grpSpLocks/>
            </p:cNvGrpSpPr>
            <p:nvPr/>
          </p:nvGrpSpPr>
          <p:grpSpPr bwMode="auto">
            <a:xfrm flipH="1">
              <a:off x="5328403" y="1851539"/>
              <a:ext cx="420688" cy="373063"/>
              <a:chOff x="1318" y="1468"/>
              <a:chExt cx="622" cy="572"/>
            </a:xfrm>
          </p:grpSpPr>
          <p:sp>
            <p:nvSpPr>
              <p:cNvPr id="47" name="Freeform 33"/>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close/>
                  </a:path>
                </a:pathLst>
              </a:custGeom>
              <a:noFill/>
              <a:ln w="19050" cmpd="sng">
                <a:solidFill>
                  <a:srgbClr val="005078"/>
                </a:solidFill>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48" name="Freeform 34"/>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49" name="Freeform 35"/>
              <p:cNvSpPr>
                <a:spLocks/>
              </p:cNvSpPr>
              <p:nvPr/>
            </p:nvSpPr>
            <p:spPr bwMode="auto">
              <a:xfrm>
                <a:off x="1425" y="1594"/>
                <a:ext cx="232" cy="302"/>
              </a:xfrm>
              <a:custGeom>
                <a:avLst/>
                <a:gdLst/>
                <a:ahLst/>
                <a:cxnLst>
                  <a:cxn ang="0">
                    <a:pos x="37" y="0"/>
                  </a:cxn>
                  <a:cxn ang="0">
                    <a:pos x="37" y="6"/>
                  </a:cxn>
                  <a:cxn ang="0">
                    <a:pos x="36" y="12"/>
                  </a:cxn>
                  <a:cxn ang="0">
                    <a:pos x="35" y="18"/>
                  </a:cxn>
                  <a:cxn ang="0">
                    <a:pos x="33" y="22"/>
                  </a:cxn>
                  <a:cxn ang="0">
                    <a:pos x="31" y="26"/>
                  </a:cxn>
                  <a:cxn ang="0">
                    <a:pos x="27" y="32"/>
                  </a:cxn>
                  <a:cxn ang="0">
                    <a:pos x="23" y="38"/>
                  </a:cxn>
                  <a:cxn ang="0">
                    <a:pos x="16" y="43"/>
                  </a:cxn>
                  <a:cxn ang="0">
                    <a:pos x="11" y="46"/>
                  </a:cxn>
                  <a:cxn ang="0">
                    <a:pos x="8" y="48"/>
                  </a:cxn>
                  <a:cxn ang="0">
                    <a:pos x="5" y="48"/>
                  </a:cxn>
                  <a:cxn ang="0">
                    <a:pos x="0" y="47"/>
                  </a:cxn>
                </a:cxnLst>
                <a:rect l="0" t="0" r="r" b="b"/>
                <a:pathLst>
                  <a:path w="37" h="48">
                    <a:moveTo>
                      <a:pt x="37" y="0"/>
                    </a:moveTo>
                    <a:lnTo>
                      <a:pt x="37" y="6"/>
                    </a:lnTo>
                    <a:lnTo>
                      <a:pt x="36" y="12"/>
                    </a:lnTo>
                    <a:lnTo>
                      <a:pt x="35" y="18"/>
                    </a:lnTo>
                    <a:lnTo>
                      <a:pt x="33" y="22"/>
                    </a:lnTo>
                    <a:lnTo>
                      <a:pt x="31" y="26"/>
                    </a:lnTo>
                    <a:lnTo>
                      <a:pt x="27" y="32"/>
                    </a:lnTo>
                    <a:lnTo>
                      <a:pt x="23" y="38"/>
                    </a:lnTo>
                    <a:lnTo>
                      <a:pt x="16" y="43"/>
                    </a:lnTo>
                    <a:lnTo>
                      <a:pt x="11" y="46"/>
                    </a:lnTo>
                    <a:lnTo>
                      <a:pt x="8" y="48"/>
                    </a:lnTo>
                    <a:lnTo>
                      <a:pt x="5" y="48"/>
                    </a:lnTo>
                    <a:lnTo>
                      <a:pt x="0" y="47"/>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50" name="Freeform 36"/>
              <p:cNvSpPr>
                <a:spLocks/>
              </p:cNvSpPr>
              <p:nvPr/>
            </p:nvSpPr>
            <p:spPr bwMode="auto">
              <a:xfrm>
                <a:off x="1569" y="1575"/>
                <a:ext cx="82" cy="126"/>
              </a:xfrm>
              <a:custGeom>
                <a:avLst/>
                <a:gdLst/>
                <a:ahLst/>
                <a:cxnLst>
                  <a:cxn ang="0">
                    <a:pos x="0" y="0"/>
                  </a:cxn>
                  <a:cxn ang="0">
                    <a:pos x="2" y="4"/>
                  </a:cxn>
                  <a:cxn ang="0">
                    <a:pos x="3" y="7"/>
                  </a:cxn>
                  <a:cxn ang="0">
                    <a:pos x="5" y="9"/>
                  </a:cxn>
                  <a:cxn ang="0">
                    <a:pos x="7" y="12"/>
                  </a:cxn>
                  <a:cxn ang="0">
                    <a:pos x="9" y="14"/>
                  </a:cxn>
                  <a:cxn ang="0">
                    <a:pos x="11" y="16"/>
                  </a:cxn>
                  <a:cxn ang="0">
                    <a:pos x="13" y="18"/>
                  </a:cxn>
                  <a:cxn ang="0">
                    <a:pos x="13" y="20"/>
                  </a:cxn>
                </a:cxnLst>
                <a:rect l="0" t="0" r="r" b="b"/>
                <a:pathLst>
                  <a:path w="13" h="20">
                    <a:moveTo>
                      <a:pt x="0" y="0"/>
                    </a:moveTo>
                    <a:lnTo>
                      <a:pt x="2" y="4"/>
                    </a:lnTo>
                    <a:lnTo>
                      <a:pt x="3" y="7"/>
                    </a:lnTo>
                    <a:lnTo>
                      <a:pt x="5" y="9"/>
                    </a:lnTo>
                    <a:lnTo>
                      <a:pt x="7" y="12"/>
                    </a:lnTo>
                    <a:lnTo>
                      <a:pt x="9" y="14"/>
                    </a:lnTo>
                    <a:lnTo>
                      <a:pt x="11" y="16"/>
                    </a:lnTo>
                    <a:lnTo>
                      <a:pt x="13" y="18"/>
                    </a:lnTo>
                    <a:lnTo>
                      <a:pt x="13" y="20"/>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51" name="Freeform 37"/>
              <p:cNvSpPr>
                <a:spLocks/>
              </p:cNvSpPr>
              <p:nvPr/>
            </p:nvSpPr>
            <p:spPr bwMode="auto">
              <a:xfrm>
                <a:off x="1613" y="1682"/>
                <a:ext cx="101" cy="176"/>
              </a:xfrm>
              <a:custGeom>
                <a:avLst/>
                <a:gdLst/>
                <a:ahLst/>
                <a:cxnLst>
                  <a:cxn ang="0">
                    <a:pos x="16" y="0"/>
                  </a:cxn>
                  <a:cxn ang="0">
                    <a:pos x="10" y="2"/>
                  </a:cxn>
                  <a:cxn ang="0">
                    <a:pos x="3" y="6"/>
                  </a:cxn>
                  <a:cxn ang="0">
                    <a:pos x="0" y="15"/>
                  </a:cxn>
                  <a:cxn ang="0">
                    <a:pos x="6" y="28"/>
                  </a:cxn>
                </a:cxnLst>
                <a:rect l="0" t="0" r="r" b="b"/>
                <a:pathLst>
                  <a:path w="16" h="28">
                    <a:moveTo>
                      <a:pt x="16" y="0"/>
                    </a:moveTo>
                    <a:lnTo>
                      <a:pt x="10" y="2"/>
                    </a:lnTo>
                    <a:lnTo>
                      <a:pt x="3" y="6"/>
                    </a:lnTo>
                    <a:lnTo>
                      <a:pt x="0" y="15"/>
                    </a:lnTo>
                    <a:lnTo>
                      <a:pt x="6" y="28"/>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52" name="Freeform 38"/>
              <p:cNvSpPr>
                <a:spLocks/>
              </p:cNvSpPr>
              <p:nvPr/>
            </p:nvSpPr>
            <p:spPr bwMode="auto">
              <a:xfrm>
                <a:off x="1456" y="1808"/>
                <a:ext cx="157" cy="132"/>
              </a:xfrm>
              <a:custGeom>
                <a:avLst/>
                <a:gdLst/>
                <a:ahLst/>
                <a:cxnLst>
                  <a:cxn ang="0">
                    <a:pos x="0" y="0"/>
                  </a:cxn>
                  <a:cxn ang="0">
                    <a:pos x="3" y="3"/>
                  </a:cxn>
                  <a:cxn ang="0">
                    <a:pos x="7" y="5"/>
                  </a:cxn>
                  <a:cxn ang="0">
                    <a:pos x="10" y="6"/>
                  </a:cxn>
                  <a:cxn ang="0">
                    <a:pos x="13" y="7"/>
                  </a:cxn>
                  <a:cxn ang="0">
                    <a:pos x="15" y="7"/>
                  </a:cxn>
                  <a:cxn ang="0">
                    <a:pos x="15" y="9"/>
                  </a:cxn>
                  <a:cxn ang="0">
                    <a:pos x="15" y="12"/>
                  </a:cxn>
                  <a:cxn ang="0">
                    <a:pos x="16" y="15"/>
                  </a:cxn>
                  <a:cxn ang="0">
                    <a:pos x="17" y="18"/>
                  </a:cxn>
                  <a:cxn ang="0">
                    <a:pos x="19" y="20"/>
                  </a:cxn>
                  <a:cxn ang="0">
                    <a:pos x="22" y="21"/>
                  </a:cxn>
                  <a:cxn ang="0">
                    <a:pos x="25" y="21"/>
                  </a:cxn>
                </a:cxnLst>
                <a:rect l="0" t="0" r="r" b="b"/>
                <a:pathLst>
                  <a:path w="25" h="21">
                    <a:moveTo>
                      <a:pt x="0" y="0"/>
                    </a:moveTo>
                    <a:lnTo>
                      <a:pt x="3" y="3"/>
                    </a:lnTo>
                    <a:lnTo>
                      <a:pt x="7" y="5"/>
                    </a:lnTo>
                    <a:lnTo>
                      <a:pt x="10" y="6"/>
                    </a:lnTo>
                    <a:lnTo>
                      <a:pt x="13" y="7"/>
                    </a:lnTo>
                    <a:lnTo>
                      <a:pt x="15" y="7"/>
                    </a:lnTo>
                    <a:lnTo>
                      <a:pt x="15" y="9"/>
                    </a:lnTo>
                    <a:lnTo>
                      <a:pt x="15" y="12"/>
                    </a:lnTo>
                    <a:lnTo>
                      <a:pt x="16" y="15"/>
                    </a:lnTo>
                    <a:lnTo>
                      <a:pt x="17" y="18"/>
                    </a:lnTo>
                    <a:lnTo>
                      <a:pt x="19" y="20"/>
                    </a:lnTo>
                    <a:lnTo>
                      <a:pt x="22" y="21"/>
                    </a:lnTo>
                    <a:lnTo>
                      <a:pt x="25" y="21"/>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grpSp>
        <p:grpSp>
          <p:nvGrpSpPr>
            <p:cNvPr id="8" name="Group 39"/>
            <p:cNvGrpSpPr>
              <a:grpSpLocks/>
            </p:cNvGrpSpPr>
            <p:nvPr/>
          </p:nvGrpSpPr>
          <p:grpSpPr bwMode="auto">
            <a:xfrm flipH="1">
              <a:off x="5464928" y="2170627"/>
              <a:ext cx="422275" cy="373062"/>
              <a:chOff x="1318" y="1468"/>
              <a:chExt cx="622" cy="572"/>
            </a:xfrm>
          </p:grpSpPr>
          <p:sp>
            <p:nvSpPr>
              <p:cNvPr id="41" name="Freeform 40"/>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close/>
                  </a:path>
                </a:pathLst>
              </a:custGeom>
              <a:noFill/>
              <a:ln w="19050" cmpd="sng">
                <a:solidFill>
                  <a:srgbClr val="005078"/>
                </a:solidFill>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42" name="Freeform 41"/>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43" name="Freeform 42"/>
              <p:cNvSpPr>
                <a:spLocks/>
              </p:cNvSpPr>
              <p:nvPr/>
            </p:nvSpPr>
            <p:spPr bwMode="auto">
              <a:xfrm>
                <a:off x="1425" y="1594"/>
                <a:ext cx="232" cy="302"/>
              </a:xfrm>
              <a:custGeom>
                <a:avLst/>
                <a:gdLst/>
                <a:ahLst/>
                <a:cxnLst>
                  <a:cxn ang="0">
                    <a:pos x="37" y="0"/>
                  </a:cxn>
                  <a:cxn ang="0">
                    <a:pos x="37" y="6"/>
                  </a:cxn>
                  <a:cxn ang="0">
                    <a:pos x="36" y="12"/>
                  </a:cxn>
                  <a:cxn ang="0">
                    <a:pos x="35" y="18"/>
                  </a:cxn>
                  <a:cxn ang="0">
                    <a:pos x="33" y="22"/>
                  </a:cxn>
                  <a:cxn ang="0">
                    <a:pos x="31" y="26"/>
                  </a:cxn>
                  <a:cxn ang="0">
                    <a:pos x="27" y="32"/>
                  </a:cxn>
                  <a:cxn ang="0">
                    <a:pos x="23" y="38"/>
                  </a:cxn>
                  <a:cxn ang="0">
                    <a:pos x="16" y="43"/>
                  </a:cxn>
                  <a:cxn ang="0">
                    <a:pos x="11" y="46"/>
                  </a:cxn>
                  <a:cxn ang="0">
                    <a:pos x="8" y="48"/>
                  </a:cxn>
                  <a:cxn ang="0">
                    <a:pos x="5" y="48"/>
                  </a:cxn>
                  <a:cxn ang="0">
                    <a:pos x="0" y="47"/>
                  </a:cxn>
                </a:cxnLst>
                <a:rect l="0" t="0" r="r" b="b"/>
                <a:pathLst>
                  <a:path w="37" h="48">
                    <a:moveTo>
                      <a:pt x="37" y="0"/>
                    </a:moveTo>
                    <a:lnTo>
                      <a:pt x="37" y="6"/>
                    </a:lnTo>
                    <a:lnTo>
                      <a:pt x="36" y="12"/>
                    </a:lnTo>
                    <a:lnTo>
                      <a:pt x="35" y="18"/>
                    </a:lnTo>
                    <a:lnTo>
                      <a:pt x="33" y="22"/>
                    </a:lnTo>
                    <a:lnTo>
                      <a:pt x="31" y="26"/>
                    </a:lnTo>
                    <a:lnTo>
                      <a:pt x="27" y="32"/>
                    </a:lnTo>
                    <a:lnTo>
                      <a:pt x="23" y="38"/>
                    </a:lnTo>
                    <a:lnTo>
                      <a:pt x="16" y="43"/>
                    </a:lnTo>
                    <a:lnTo>
                      <a:pt x="11" y="46"/>
                    </a:lnTo>
                    <a:lnTo>
                      <a:pt x="8" y="48"/>
                    </a:lnTo>
                    <a:lnTo>
                      <a:pt x="5" y="48"/>
                    </a:lnTo>
                    <a:lnTo>
                      <a:pt x="0" y="47"/>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44" name="Freeform 43"/>
              <p:cNvSpPr>
                <a:spLocks/>
              </p:cNvSpPr>
              <p:nvPr/>
            </p:nvSpPr>
            <p:spPr bwMode="auto">
              <a:xfrm>
                <a:off x="1569" y="1575"/>
                <a:ext cx="82" cy="126"/>
              </a:xfrm>
              <a:custGeom>
                <a:avLst/>
                <a:gdLst/>
                <a:ahLst/>
                <a:cxnLst>
                  <a:cxn ang="0">
                    <a:pos x="0" y="0"/>
                  </a:cxn>
                  <a:cxn ang="0">
                    <a:pos x="2" y="4"/>
                  </a:cxn>
                  <a:cxn ang="0">
                    <a:pos x="3" y="7"/>
                  </a:cxn>
                  <a:cxn ang="0">
                    <a:pos x="5" y="9"/>
                  </a:cxn>
                  <a:cxn ang="0">
                    <a:pos x="7" y="12"/>
                  </a:cxn>
                  <a:cxn ang="0">
                    <a:pos x="9" y="14"/>
                  </a:cxn>
                  <a:cxn ang="0">
                    <a:pos x="11" y="16"/>
                  </a:cxn>
                  <a:cxn ang="0">
                    <a:pos x="13" y="18"/>
                  </a:cxn>
                  <a:cxn ang="0">
                    <a:pos x="13" y="20"/>
                  </a:cxn>
                </a:cxnLst>
                <a:rect l="0" t="0" r="r" b="b"/>
                <a:pathLst>
                  <a:path w="13" h="20">
                    <a:moveTo>
                      <a:pt x="0" y="0"/>
                    </a:moveTo>
                    <a:lnTo>
                      <a:pt x="2" y="4"/>
                    </a:lnTo>
                    <a:lnTo>
                      <a:pt x="3" y="7"/>
                    </a:lnTo>
                    <a:lnTo>
                      <a:pt x="5" y="9"/>
                    </a:lnTo>
                    <a:lnTo>
                      <a:pt x="7" y="12"/>
                    </a:lnTo>
                    <a:lnTo>
                      <a:pt x="9" y="14"/>
                    </a:lnTo>
                    <a:lnTo>
                      <a:pt x="11" y="16"/>
                    </a:lnTo>
                    <a:lnTo>
                      <a:pt x="13" y="18"/>
                    </a:lnTo>
                    <a:lnTo>
                      <a:pt x="13" y="20"/>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45" name="Freeform 44"/>
              <p:cNvSpPr>
                <a:spLocks/>
              </p:cNvSpPr>
              <p:nvPr/>
            </p:nvSpPr>
            <p:spPr bwMode="auto">
              <a:xfrm>
                <a:off x="1613" y="1682"/>
                <a:ext cx="101" cy="176"/>
              </a:xfrm>
              <a:custGeom>
                <a:avLst/>
                <a:gdLst/>
                <a:ahLst/>
                <a:cxnLst>
                  <a:cxn ang="0">
                    <a:pos x="16" y="0"/>
                  </a:cxn>
                  <a:cxn ang="0">
                    <a:pos x="10" y="2"/>
                  </a:cxn>
                  <a:cxn ang="0">
                    <a:pos x="3" y="6"/>
                  </a:cxn>
                  <a:cxn ang="0">
                    <a:pos x="0" y="15"/>
                  </a:cxn>
                  <a:cxn ang="0">
                    <a:pos x="6" y="28"/>
                  </a:cxn>
                </a:cxnLst>
                <a:rect l="0" t="0" r="r" b="b"/>
                <a:pathLst>
                  <a:path w="16" h="28">
                    <a:moveTo>
                      <a:pt x="16" y="0"/>
                    </a:moveTo>
                    <a:lnTo>
                      <a:pt x="10" y="2"/>
                    </a:lnTo>
                    <a:lnTo>
                      <a:pt x="3" y="6"/>
                    </a:lnTo>
                    <a:lnTo>
                      <a:pt x="0" y="15"/>
                    </a:lnTo>
                    <a:lnTo>
                      <a:pt x="6" y="28"/>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46" name="Freeform 45"/>
              <p:cNvSpPr>
                <a:spLocks/>
              </p:cNvSpPr>
              <p:nvPr/>
            </p:nvSpPr>
            <p:spPr bwMode="auto">
              <a:xfrm>
                <a:off x="1456" y="1808"/>
                <a:ext cx="157" cy="132"/>
              </a:xfrm>
              <a:custGeom>
                <a:avLst/>
                <a:gdLst/>
                <a:ahLst/>
                <a:cxnLst>
                  <a:cxn ang="0">
                    <a:pos x="0" y="0"/>
                  </a:cxn>
                  <a:cxn ang="0">
                    <a:pos x="3" y="3"/>
                  </a:cxn>
                  <a:cxn ang="0">
                    <a:pos x="7" y="5"/>
                  </a:cxn>
                  <a:cxn ang="0">
                    <a:pos x="10" y="6"/>
                  </a:cxn>
                  <a:cxn ang="0">
                    <a:pos x="13" y="7"/>
                  </a:cxn>
                  <a:cxn ang="0">
                    <a:pos x="15" y="7"/>
                  </a:cxn>
                  <a:cxn ang="0">
                    <a:pos x="15" y="9"/>
                  </a:cxn>
                  <a:cxn ang="0">
                    <a:pos x="15" y="12"/>
                  </a:cxn>
                  <a:cxn ang="0">
                    <a:pos x="16" y="15"/>
                  </a:cxn>
                  <a:cxn ang="0">
                    <a:pos x="17" y="18"/>
                  </a:cxn>
                  <a:cxn ang="0">
                    <a:pos x="19" y="20"/>
                  </a:cxn>
                  <a:cxn ang="0">
                    <a:pos x="22" y="21"/>
                  </a:cxn>
                  <a:cxn ang="0">
                    <a:pos x="25" y="21"/>
                  </a:cxn>
                </a:cxnLst>
                <a:rect l="0" t="0" r="r" b="b"/>
                <a:pathLst>
                  <a:path w="25" h="21">
                    <a:moveTo>
                      <a:pt x="0" y="0"/>
                    </a:moveTo>
                    <a:lnTo>
                      <a:pt x="3" y="3"/>
                    </a:lnTo>
                    <a:lnTo>
                      <a:pt x="7" y="5"/>
                    </a:lnTo>
                    <a:lnTo>
                      <a:pt x="10" y="6"/>
                    </a:lnTo>
                    <a:lnTo>
                      <a:pt x="13" y="7"/>
                    </a:lnTo>
                    <a:lnTo>
                      <a:pt x="15" y="7"/>
                    </a:lnTo>
                    <a:lnTo>
                      <a:pt x="15" y="9"/>
                    </a:lnTo>
                    <a:lnTo>
                      <a:pt x="15" y="12"/>
                    </a:lnTo>
                    <a:lnTo>
                      <a:pt x="16" y="15"/>
                    </a:lnTo>
                    <a:lnTo>
                      <a:pt x="17" y="18"/>
                    </a:lnTo>
                    <a:lnTo>
                      <a:pt x="19" y="20"/>
                    </a:lnTo>
                    <a:lnTo>
                      <a:pt x="22" y="21"/>
                    </a:lnTo>
                    <a:lnTo>
                      <a:pt x="25" y="21"/>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grpSp>
        <p:grpSp>
          <p:nvGrpSpPr>
            <p:cNvPr id="9" name="Group 46"/>
            <p:cNvGrpSpPr>
              <a:grpSpLocks/>
            </p:cNvGrpSpPr>
            <p:nvPr/>
          </p:nvGrpSpPr>
          <p:grpSpPr bwMode="auto">
            <a:xfrm>
              <a:off x="3317041" y="1843602"/>
              <a:ext cx="420687" cy="373062"/>
              <a:chOff x="1318" y="1468"/>
              <a:chExt cx="622" cy="572"/>
            </a:xfrm>
          </p:grpSpPr>
          <p:sp>
            <p:nvSpPr>
              <p:cNvPr id="35" name="Freeform 47"/>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close/>
                  </a:path>
                </a:pathLst>
              </a:custGeom>
              <a:noFill/>
              <a:ln w="19050" cmpd="sng">
                <a:solidFill>
                  <a:srgbClr val="005078"/>
                </a:solidFill>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36" name="Freeform 48"/>
              <p:cNvSpPr>
                <a:spLocks/>
              </p:cNvSpPr>
              <p:nvPr/>
            </p:nvSpPr>
            <p:spPr bwMode="auto">
              <a:xfrm>
                <a:off x="1318" y="1468"/>
                <a:ext cx="622" cy="572"/>
              </a:xfrm>
              <a:custGeom>
                <a:avLst/>
                <a:gdLst/>
                <a:ahLst/>
                <a:cxnLst>
                  <a:cxn ang="0">
                    <a:pos x="2" y="13"/>
                  </a:cxn>
                  <a:cxn ang="0">
                    <a:pos x="5" y="9"/>
                  </a:cxn>
                  <a:cxn ang="0">
                    <a:pos x="9" y="6"/>
                  </a:cxn>
                  <a:cxn ang="0">
                    <a:pos x="15" y="3"/>
                  </a:cxn>
                  <a:cxn ang="0">
                    <a:pos x="21" y="1"/>
                  </a:cxn>
                  <a:cxn ang="0">
                    <a:pos x="29" y="0"/>
                  </a:cxn>
                  <a:cxn ang="0">
                    <a:pos x="36" y="0"/>
                  </a:cxn>
                  <a:cxn ang="0">
                    <a:pos x="43" y="1"/>
                  </a:cxn>
                  <a:cxn ang="0">
                    <a:pos x="50" y="4"/>
                  </a:cxn>
                  <a:cxn ang="0">
                    <a:pos x="56" y="8"/>
                  </a:cxn>
                  <a:cxn ang="0">
                    <a:pos x="61" y="11"/>
                  </a:cxn>
                  <a:cxn ang="0">
                    <a:pos x="65" y="13"/>
                  </a:cxn>
                  <a:cxn ang="0">
                    <a:pos x="69" y="15"/>
                  </a:cxn>
                  <a:cxn ang="0">
                    <a:pos x="72" y="17"/>
                  </a:cxn>
                  <a:cxn ang="0">
                    <a:pos x="75" y="20"/>
                  </a:cxn>
                  <a:cxn ang="0">
                    <a:pos x="78" y="24"/>
                  </a:cxn>
                  <a:cxn ang="0">
                    <a:pos x="82" y="28"/>
                  </a:cxn>
                  <a:cxn ang="0">
                    <a:pos x="86" y="33"/>
                  </a:cxn>
                  <a:cxn ang="0">
                    <a:pos x="89" y="37"/>
                  </a:cxn>
                  <a:cxn ang="0">
                    <a:pos x="92" y="40"/>
                  </a:cxn>
                  <a:cxn ang="0">
                    <a:pos x="94" y="43"/>
                  </a:cxn>
                  <a:cxn ang="0">
                    <a:pos x="96" y="46"/>
                  </a:cxn>
                  <a:cxn ang="0">
                    <a:pos x="98" y="50"/>
                  </a:cxn>
                  <a:cxn ang="0">
                    <a:pos x="99" y="54"/>
                  </a:cxn>
                  <a:cxn ang="0">
                    <a:pos x="99" y="59"/>
                  </a:cxn>
                  <a:cxn ang="0">
                    <a:pos x="97" y="70"/>
                  </a:cxn>
                  <a:cxn ang="0">
                    <a:pos x="91" y="78"/>
                  </a:cxn>
                  <a:cxn ang="0">
                    <a:pos x="85" y="83"/>
                  </a:cxn>
                  <a:cxn ang="0">
                    <a:pos x="79" y="87"/>
                  </a:cxn>
                  <a:cxn ang="0">
                    <a:pos x="73" y="89"/>
                  </a:cxn>
                  <a:cxn ang="0">
                    <a:pos x="65" y="91"/>
                  </a:cxn>
                  <a:cxn ang="0">
                    <a:pos x="58" y="91"/>
                  </a:cxn>
                  <a:cxn ang="0">
                    <a:pos x="51" y="91"/>
                  </a:cxn>
                  <a:cxn ang="0">
                    <a:pos x="47" y="90"/>
                  </a:cxn>
                  <a:cxn ang="0">
                    <a:pos x="42" y="89"/>
                  </a:cxn>
                  <a:cxn ang="0">
                    <a:pos x="37" y="87"/>
                  </a:cxn>
                  <a:cxn ang="0">
                    <a:pos x="31" y="85"/>
                  </a:cxn>
                  <a:cxn ang="0">
                    <a:pos x="25" y="84"/>
                  </a:cxn>
                  <a:cxn ang="0">
                    <a:pos x="20" y="82"/>
                  </a:cxn>
                  <a:cxn ang="0">
                    <a:pos x="16" y="81"/>
                  </a:cxn>
                  <a:cxn ang="0">
                    <a:pos x="13" y="80"/>
                  </a:cxn>
                  <a:cxn ang="0">
                    <a:pos x="9" y="77"/>
                  </a:cxn>
                  <a:cxn ang="0">
                    <a:pos x="6" y="73"/>
                  </a:cxn>
                  <a:cxn ang="0">
                    <a:pos x="3" y="66"/>
                  </a:cxn>
                  <a:cxn ang="0">
                    <a:pos x="1" y="59"/>
                  </a:cxn>
                  <a:cxn ang="0">
                    <a:pos x="0" y="54"/>
                  </a:cxn>
                  <a:cxn ang="0">
                    <a:pos x="0" y="47"/>
                  </a:cxn>
                  <a:cxn ang="0">
                    <a:pos x="0" y="40"/>
                  </a:cxn>
                  <a:cxn ang="0">
                    <a:pos x="1" y="32"/>
                  </a:cxn>
                  <a:cxn ang="0">
                    <a:pos x="1" y="25"/>
                  </a:cxn>
                  <a:cxn ang="0">
                    <a:pos x="1" y="19"/>
                  </a:cxn>
                  <a:cxn ang="0">
                    <a:pos x="1" y="15"/>
                  </a:cxn>
                  <a:cxn ang="0">
                    <a:pos x="2" y="13"/>
                  </a:cxn>
                </a:cxnLst>
                <a:rect l="0" t="0" r="r" b="b"/>
                <a:pathLst>
                  <a:path w="99" h="91">
                    <a:moveTo>
                      <a:pt x="2" y="13"/>
                    </a:moveTo>
                    <a:lnTo>
                      <a:pt x="5" y="9"/>
                    </a:lnTo>
                    <a:lnTo>
                      <a:pt x="9" y="6"/>
                    </a:lnTo>
                    <a:lnTo>
                      <a:pt x="15" y="3"/>
                    </a:lnTo>
                    <a:lnTo>
                      <a:pt x="21" y="1"/>
                    </a:lnTo>
                    <a:lnTo>
                      <a:pt x="29" y="0"/>
                    </a:lnTo>
                    <a:lnTo>
                      <a:pt x="36" y="0"/>
                    </a:lnTo>
                    <a:lnTo>
                      <a:pt x="43" y="1"/>
                    </a:lnTo>
                    <a:lnTo>
                      <a:pt x="50" y="4"/>
                    </a:lnTo>
                    <a:lnTo>
                      <a:pt x="56" y="8"/>
                    </a:lnTo>
                    <a:lnTo>
                      <a:pt x="61" y="11"/>
                    </a:lnTo>
                    <a:lnTo>
                      <a:pt x="65" y="13"/>
                    </a:lnTo>
                    <a:lnTo>
                      <a:pt x="69" y="15"/>
                    </a:lnTo>
                    <a:lnTo>
                      <a:pt x="72" y="17"/>
                    </a:lnTo>
                    <a:lnTo>
                      <a:pt x="75" y="20"/>
                    </a:lnTo>
                    <a:lnTo>
                      <a:pt x="78" y="24"/>
                    </a:lnTo>
                    <a:lnTo>
                      <a:pt x="82" y="28"/>
                    </a:lnTo>
                    <a:lnTo>
                      <a:pt x="86" y="33"/>
                    </a:lnTo>
                    <a:lnTo>
                      <a:pt x="89" y="37"/>
                    </a:lnTo>
                    <a:lnTo>
                      <a:pt x="92" y="40"/>
                    </a:lnTo>
                    <a:lnTo>
                      <a:pt x="94" y="43"/>
                    </a:lnTo>
                    <a:lnTo>
                      <a:pt x="96" y="46"/>
                    </a:lnTo>
                    <a:lnTo>
                      <a:pt x="98" y="50"/>
                    </a:lnTo>
                    <a:lnTo>
                      <a:pt x="99" y="54"/>
                    </a:lnTo>
                    <a:lnTo>
                      <a:pt x="99" y="59"/>
                    </a:lnTo>
                    <a:lnTo>
                      <a:pt x="97" y="70"/>
                    </a:lnTo>
                    <a:lnTo>
                      <a:pt x="91" y="78"/>
                    </a:lnTo>
                    <a:lnTo>
                      <a:pt x="85" y="83"/>
                    </a:lnTo>
                    <a:lnTo>
                      <a:pt x="79" y="87"/>
                    </a:lnTo>
                    <a:lnTo>
                      <a:pt x="73" y="89"/>
                    </a:lnTo>
                    <a:lnTo>
                      <a:pt x="65" y="91"/>
                    </a:lnTo>
                    <a:lnTo>
                      <a:pt x="58" y="91"/>
                    </a:lnTo>
                    <a:lnTo>
                      <a:pt x="51" y="91"/>
                    </a:lnTo>
                    <a:lnTo>
                      <a:pt x="47" y="90"/>
                    </a:lnTo>
                    <a:lnTo>
                      <a:pt x="42" y="89"/>
                    </a:lnTo>
                    <a:lnTo>
                      <a:pt x="37" y="87"/>
                    </a:lnTo>
                    <a:lnTo>
                      <a:pt x="31" y="85"/>
                    </a:lnTo>
                    <a:lnTo>
                      <a:pt x="25" y="84"/>
                    </a:lnTo>
                    <a:lnTo>
                      <a:pt x="20" y="82"/>
                    </a:lnTo>
                    <a:lnTo>
                      <a:pt x="16" y="81"/>
                    </a:lnTo>
                    <a:lnTo>
                      <a:pt x="13" y="80"/>
                    </a:lnTo>
                    <a:lnTo>
                      <a:pt x="9" y="77"/>
                    </a:lnTo>
                    <a:lnTo>
                      <a:pt x="6" y="73"/>
                    </a:lnTo>
                    <a:lnTo>
                      <a:pt x="3" y="66"/>
                    </a:lnTo>
                    <a:lnTo>
                      <a:pt x="1" y="59"/>
                    </a:lnTo>
                    <a:lnTo>
                      <a:pt x="0" y="54"/>
                    </a:lnTo>
                    <a:lnTo>
                      <a:pt x="0" y="47"/>
                    </a:lnTo>
                    <a:lnTo>
                      <a:pt x="0" y="40"/>
                    </a:lnTo>
                    <a:lnTo>
                      <a:pt x="1" y="32"/>
                    </a:lnTo>
                    <a:lnTo>
                      <a:pt x="1" y="25"/>
                    </a:lnTo>
                    <a:lnTo>
                      <a:pt x="1" y="19"/>
                    </a:lnTo>
                    <a:lnTo>
                      <a:pt x="1" y="15"/>
                    </a:lnTo>
                    <a:lnTo>
                      <a:pt x="2" y="13"/>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37" name="Freeform 49"/>
              <p:cNvSpPr>
                <a:spLocks/>
              </p:cNvSpPr>
              <p:nvPr/>
            </p:nvSpPr>
            <p:spPr bwMode="auto">
              <a:xfrm>
                <a:off x="1425" y="1594"/>
                <a:ext cx="232" cy="302"/>
              </a:xfrm>
              <a:custGeom>
                <a:avLst/>
                <a:gdLst/>
                <a:ahLst/>
                <a:cxnLst>
                  <a:cxn ang="0">
                    <a:pos x="37" y="0"/>
                  </a:cxn>
                  <a:cxn ang="0">
                    <a:pos x="37" y="6"/>
                  </a:cxn>
                  <a:cxn ang="0">
                    <a:pos x="36" y="12"/>
                  </a:cxn>
                  <a:cxn ang="0">
                    <a:pos x="35" y="18"/>
                  </a:cxn>
                  <a:cxn ang="0">
                    <a:pos x="33" y="22"/>
                  </a:cxn>
                  <a:cxn ang="0">
                    <a:pos x="31" y="26"/>
                  </a:cxn>
                  <a:cxn ang="0">
                    <a:pos x="27" y="32"/>
                  </a:cxn>
                  <a:cxn ang="0">
                    <a:pos x="23" y="38"/>
                  </a:cxn>
                  <a:cxn ang="0">
                    <a:pos x="16" y="43"/>
                  </a:cxn>
                  <a:cxn ang="0">
                    <a:pos x="11" y="46"/>
                  </a:cxn>
                  <a:cxn ang="0">
                    <a:pos x="8" y="48"/>
                  </a:cxn>
                  <a:cxn ang="0">
                    <a:pos x="5" y="48"/>
                  </a:cxn>
                  <a:cxn ang="0">
                    <a:pos x="0" y="47"/>
                  </a:cxn>
                </a:cxnLst>
                <a:rect l="0" t="0" r="r" b="b"/>
                <a:pathLst>
                  <a:path w="37" h="48">
                    <a:moveTo>
                      <a:pt x="37" y="0"/>
                    </a:moveTo>
                    <a:lnTo>
                      <a:pt x="37" y="6"/>
                    </a:lnTo>
                    <a:lnTo>
                      <a:pt x="36" y="12"/>
                    </a:lnTo>
                    <a:lnTo>
                      <a:pt x="35" y="18"/>
                    </a:lnTo>
                    <a:lnTo>
                      <a:pt x="33" y="22"/>
                    </a:lnTo>
                    <a:lnTo>
                      <a:pt x="31" y="26"/>
                    </a:lnTo>
                    <a:lnTo>
                      <a:pt x="27" y="32"/>
                    </a:lnTo>
                    <a:lnTo>
                      <a:pt x="23" y="38"/>
                    </a:lnTo>
                    <a:lnTo>
                      <a:pt x="16" y="43"/>
                    </a:lnTo>
                    <a:lnTo>
                      <a:pt x="11" y="46"/>
                    </a:lnTo>
                    <a:lnTo>
                      <a:pt x="8" y="48"/>
                    </a:lnTo>
                    <a:lnTo>
                      <a:pt x="5" y="48"/>
                    </a:lnTo>
                    <a:lnTo>
                      <a:pt x="0" y="47"/>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38" name="Freeform 50"/>
              <p:cNvSpPr>
                <a:spLocks/>
              </p:cNvSpPr>
              <p:nvPr/>
            </p:nvSpPr>
            <p:spPr bwMode="auto">
              <a:xfrm>
                <a:off x="1569" y="1575"/>
                <a:ext cx="82" cy="126"/>
              </a:xfrm>
              <a:custGeom>
                <a:avLst/>
                <a:gdLst/>
                <a:ahLst/>
                <a:cxnLst>
                  <a:cxn ang="0">
                    <a:pos x="0" y="0"/>
                  </a:cxn>
                  <a:cxn ang="0">
                    <a:pos x="2" y="4"/>
                  </a:cxn>
                  <a:cxn ang="0">
                    <a:pos x="3" y="7"/>
                  </a:cxn>
                  <a:cxn ang="0">
                    <a:pos x="5" y="9"/>
                  </a:cxn>
                  <a:cxn ang="0">
                    <a:pos x="7" y="12"/>
                  </a:cxn>
                  <a:cxn ang="0">
                    <a:pos x="9" y="14"/>
                  </a:cxn>
                  <a:cxn ang="0">
                    <a:pos x="11" y="16"/>
                  </a:cxn>
                  <a:cxn ang="0">
                    <a:pos x="13" y="18"/>
                  </a:cxn>
                  <a:cxn ang="0">
                    <a:pos x="13" y="20"/>
                  </a:cxn>
                </a:cxnLst>
                <a:rect l="0" t="0" r="r" b="b"/>
                <a:pathLst>
                  <a:path w="13" h="20">
                    <a:moveTo>
                      <a:pt x="0" y="0"/>
                    </a:moveTo>
                    <a:lnTo>
                      <a:pt x="2" y="4"/>
                    </a:lnTo>
                    <a:lnTo>
                      <a:pt x="3" y="7"/>
                    </a:lnTo>
                    <a:lnTo>
                      <a:pt x="5" y="9"/>
                    </a:lnTo>
                    <a:lnTo>
                      <a:pt x="7" y="12"/>
                    </a:lnTo>
                    <a:lnTo>
                      <a:pt x="9" y="14"/>
                    </a:lnTo>
                    <a:lnTo>
                      <a:pt x="11" y="16"/>
                    </a:lnTo>
                    <a:lnTo>
                      <a:pt x="13" y="18"/>
                    </a:lnTo>
                    <a:lnTo>
                      <a:pt x="13" y="20"/>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39" name="Freeform 51"/>
              <p:cNvSpPr>
                <a:spLocks/>
              </p:cNvSpPr>
              <p:nvPr/>
            </p:nvSpPr>
            <p:spPr bwMode="auto">
              <a:xfrm>
                <a:off x="1613" y="1682"/>
                <a:ext cx="101" cy="176"/>
              </a:xfrm>
              <a:custGeom>
                <a:avLst/>
                <a:gdLst/>
                <a:ahLst/>
                <a:cxnLst>
                  <a:cxn ang="0">
                    <a:pos x="16" y="0"/>
                  </a:cxn>
                  <a:cxn ang="0">
                    <a:pos x="10" y="2"/>
                  </a:cxn>
                  <a:cxn ang="0">
                    <a:pos x="3" y="6"/>
                  </a:cxn>
                  <a:cxn ang="0">
                    <a:pos x="0" y="15"/>
                  </a:cxn>
                  <a:cxn ang="0">
                    <a:pos x="6" y="28"/>
                  </a:cxn>
                </a:cxnLst>
                <a:rect l="0" t="0" r="r" b="b"/>
                <a:pathLst>
                  <a:path w="16" h="28">
                    <a:moveTo>
                      <a:pt x="16" y="0"/>
                    </a:moveTo>
                    <a:lnTo>
                      <a:pt x="10" y="2"/>
                    </a:lnTo>
                    <a:lnTo>
                      <a:pt x="3" y="6"/>
                    </a:lnTo>
                    <a:lnTo>
                      <a:pt x="0" y="15"/>
                    </a:lnTo>
                    <a:lnTo>
                      <a:pt x="6" y="28"/>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40" name="Freeform 52"/>
              <p:cNvSpPr>
                <a:spLocks/>
              </p:cNvSpPr>
              <p:nvPr/>
            </p:nvSpPr>
            <p:spPr bwMode="auto">
              <a:xfrm>
                <a:off x="1456" y="1808"/>
                <a:ext cx="157" cy="132"/>
              </a:xfrm>
              <a:custGeom>
                <a:avLst/>
                <a:gdLst/>
                <a:ahLst/>
                <a:cxnLst>
                  <a:cxn ang="0">
                    <a:pos x="0" y="0"/>
                  </a:cxn>
                  <a:cxn ang="0">
                    <a:pos x="3" y="3"/>
                  </a:cxn>
                  <a:cxn ang="0">
                    <a:pos x="7" y="5"/>
                  </a:cxn>
                  <a:cxn ang="0">
                    <a:pos x="10" y="6"/>
                  </a:cxn>
                  <a:cxn ang="0">
                    <a:pos x="13" y="7"/>
                  </a:cxn>
                  <a:cxn ang="0">
                    <a:pos x="15" y="7"/>
                  </a:cxn>
                  <a:cxn ang="0">
                    <a:pos x="15" y="9"/>
                  </a:cxn>
                  <a:cxn ang="0">
                    <a:pos x="15" y="12"/>
                  </a:cxn>
                  <a:cxn ang="0">
                    <a:pos x="16" y="15"/>
                  </a:cxn>
                  <a:cxn ang="0">
                    <a:pos x="17" y="18"/>
                  </a:cxn>
                  <a:cxn ang="0">
                    <a:pos x="19" y="20"/>
                  </a:cxn>
                  <a:cxn ang="0">
                    <a:pos x="22" y="21"/>
                  </a:cxn>
                  <a:cxn ang="0">
                    <a:pos x="25" y="21"/>
                  </a:cxn>
                </a:cxnLst>
                <a:rect l="0" t="0" r="r" b="b"/>
                <a:pathLst>
                  <a:path w="25" h="21">
                    <a:moveTo>
                      <a:pt x="0" y="0"/>
                    </a:moveTo>
                    <a:lnTo>
                      <a:pt x="3" y="3"/>
                    </a:lnTo>
                    <a:lnTo>
                      <a:pt x="7" y="5"/>
                    </a:lnTo>
                    <a:lnTo>
                      <a:pt x="10" y="6"/>
                    </a:lnTo>
                    <a:lnTo>
                      <a:pt x="13" y="7"/>
                    </a:lnTo>
                    <a:lnTo>
                      <a:pt x="15" y="7"/>
                    </a:lnTo>
                    <a:lnTo>
                      <a:pt x="15" y="9"/>
                    </a:lnTo>
                    <a:lnTo>
                      <a:pt x="15" y="12"/>
                    </a:lnTo>
                    <a:lnTo>
                      <a:pt x="16" y="15"/>
                    </a:lnTo>
                    <a:lnTo>
                      <a:pt x="17" y="18"/>
                    </a:lnTo>
                    <a:lnTo>
                      <a:pt x="19" y="20"/>
                    </a:lnTo>
                    <a:lnTo>
                      <a:pt x="22" y="21"/>
                    </a:lnTo>
                    <a:lnTo>
                      <a:pt x="25" y="21"/>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grpSp>
        <p:grpSp>
          <p:nvGrpSpPr>
            <p:cNvPr id="10" name="Group 53"/>
            <p:cNvGrpSpPr>
              <a:grpSpLocks/>
            </p:cNvGrpSpPr>
            <p:nvPr/>
          </p:nvGrpSpPr>
          <p:grpSpPr bwMode="auto">
            <a:xfrm>
              <a:off x="4102852" y="1029214"/>
              <a:ext cx="447675" cy="434975"/>
              <a:chOff x="2235" y="614"/>
              <a:chExt cx="547" cy="553"/>
            </a:xfrm>
          </p:grpSpPr>
          <p:sp>
            <p:nvSpPr>
              <p:cNvPr id="32" name="Freeform 54"/>
              <p:cNvSpPr>
                <a:spLocks/>
              </p:cNvSpPr>
              <p:nvPr/>
            </p:nvSpPr>
            <p:spPr bwMode="auto">
              <a:xfrm>
                <a:off x="2235" y="614"/>
                <a:ext cx="547" cy="553"/>
              </a:xfrm>
              <a:custGeom>
                <a:avLst/>
                <a:gdLst/>
                <a:ahLst/>
                <a:cxnLst>
                  <a:cxn ang="0">
                    <a:pos x="21" y="10"/>
                  </a:cxn>
                  <a:cxn ang="0">
                    <a:pos x="30" y="8"/>
                  </a:cxn>
                  <a:cxn ang="0">
                    <a:pos x="38" y="6"/>
                  </a:cxn>
                  <a:cxn ang="0">
                    <a:pos x="44" y="5"/>
                  </a:cxn>
                  <a:cxn ang="0">
                    <a:pos x="49" y="4"/>
                  </a:cxn>
                  <a:cxn ang="0">
                    <a:pos x="55" y="3"/>
                  </a:cxn>
                  <a:cxn ang="0">
                    <a:pos x="64" y="1"/>
                  </a:cxn>
                  <a:cxn ang="0">
                    <a:pos x="72" y="0"/>
                  </a:cxn>
                  <a:cxn ang="0">
                    <a:pos x="78" y="0"/>
                  </a:cxn>
                  <a:cxn ang="0">
                    <a:pos x="81" y="1"/>
                  </a:cxn>
                  <a:cxn ang="0">
                    <a:pos x="85" y="2"/>
                  </a:cxn>
                  <a:cxn ang="0">
                    <a:pos x="87" y="5"/>
                  </a:cxn>
                  <a:cxn ang="0">
                    <a:pos x="87" y="10"/>
                  </a:cxn>
                  <a:cxn ang="0">
                    <a:pos x="87" y="14"/>
                  </a:cxn>
                  <a:cxn ang="0">
                    <a:pos x="85" y="18"/>
                  </a:cxn>
                  <a:cxn ang="0">
                    <a:pos x="84" y="23"/>
                  </a:cxn>
                  <a:cxn ang="0">
                    <a:pos x="82" y="27"/>
                  </a:cxn>
                  <a:cxn ang="0">
                    <a:pos x="80" y="32"/>
                  </a:cxn>
                  <a:cxn ang="0">
                    <a:pos x="79" y="36"/>
                  </a:cxn>
                  <a:cxn ang="0">
                    <a:pos x="77" y="40"/>
                  </a:cxn>
                  <a:cxn ang="0">
                    <a:pos x="75" y="43"/>
                  </a:cxn>
                  <a:cxn ang="0">
                    <a:pos x="72" y="50"/>
                  </a:cxn>
                  <a:cxn ang="0">
                    <a:pos x="69" y="59"/>
                  </a:cxn>
                  <a:cxn ang="0">
                    <a:pos x="66" y="66"/>
                  </a:cxn>
                  <a:cxn ang="0">
                    <a:pos x="63" y="71"/>
                  </a:cxn>
                  <a:cxn ang="0">
                    <a:pos x="60" y="74"/>
                  </a:cxn>
                  <a:cxn ang="0">
                    <a:pos x="56" y="78"/>
                  </a:cxn>
                  <a:cxn ang="0">
                    <a:pos x="52" y="82"/>
                  </a:cxn>
                  <a:cxn ang="0">
                    <a:pos x="49" y="85"/>
                  </a:cxn>
                  <a:cxn ang="0">
                    <a:pos x="46" y="86"/>
                  </a:cxn>
                  <a:cxn ang="0">
                    <a:pos x="44" y="88"/>
                  </a:cxn>
                  <a:cxn ang="0">
                    <a:pos x="40" y="88"/>
                  </a:cxn>
                  <a:cxn ang="0">
                    <a:pos x="36" y="88"/>
                  </a:cxn>
                  <a:cxn ang="0">
                    <a:pos x="30" y="85"/>
                  </a:cxn>
                  <a:cxn ang="0">
                    <a:pos x="24" y="80"/>
                  </a:cxn>
                  <a:cxn ang="0">
                    <a:pos x="18" y="75"/>
                  </a:cxn>
                  <a:cxn ang="0">
                    <a:pos x="15" y="71"/>
                  </a:cxn>
                  <a:cxn ang="0">
                    <a:pos x="12" y="68"/>
                  </a:cxn>
                  <a:cxn ang="0">
                    <a:pos x="8" y="63"/>
                  </a:cxn>
                  <a:cxn ang="0">
                    <a:pos x="5" y="57"/>
                  </a:cxn>
                  <a:cxn ang="0">
                    <a:pos x="3" y="50"/>
                  </a:cxn>
                  <a:cxn ang="0">
                    <a:pos x="2" y="46"/>
                  </a:cxn>
                  <a:cxn ang="0">
                    <a:pos x="1" y="42"/>
                  </a:cxn>
                  <a:cxn ang="0">
                    <a:pos x="1" y="38"/>
                  </a:cxn>
                  <a:cxn ang="0">
                    <a:pos x="0" y="34"/>
                  </a:cxn>
                  <a:cxn ang="0">
                    <a:pos x="0" y="30"/>
                  </a:cxn>
                  <a:cxn ang="0">
                    <a:pos x="0" y="26"/>
                  </a:cxn>
                  <a:cxn ang="0">
                    <a:pos x="1" y="23"/>
                  </a:cxn>
                  <a:cxn ang="0">
                    <a:pos x="2" y="20"/>
                  </a:cxn>
                  <a:cxn ang="0">
                    <a:pos x="8" y="16"/>
                  </a:cxn>
                  <a:cxn ang="0">
                    <a:pos x="14" y="13"/>
                  </a:cxn>
                  <a:cxn ang="0">
                    <a:pos x="19" y="11"/>
                  </a:cxn>
                  <a:cxn ang="0">
                    <a:pos x="21" y="10"/>
                  </a:cxn>
                </a:cxnLst>
                <a:rect l="0" t="0" r="r" b="b"/>
                <a:pathLst>
                  <a:path w="87" h="88">
                    <a:moveTo>
                      <a:pt x="21" y="10"/>
                    </a:moveTo>
                    <a:lnTo>
                      <a:pt x="30" y="8"/>
                    </a:lnTo>
                    <a:lnTo>
                      <a:pt x="38" y="6"/>
                    </a:lnTo>
                    <a:lnTo>
                      <a:pt x="44" y="5"/>
                    </a:lnTo>
                    <a:lnTo>
                      <a:pt x="49" y="4"/>
                    </a:lnTo>
                    <a:lnTo>
                      <a:pt x="55" y="3"/>
                    </a:lnTo>
                    <a:lnTo>
                      <a:pt x="64" y="1"/>
                    </a:lnTo>
                    <a:lnTo>
                      <a:pt x="72" y="0"/>
                    </a:lnTo>
                    <a:lnTo>
                      <a:pt x="78" y="0"/>
                    </a:lnTo>
                    <a:lnTo>
                      <a:pt x="81" y="1"/>
                    </a:lnTo>
                    <a:lnTo>
                      <a:pt x="85" y="2"/>
                    </a:lnTo>
                    <a:lnTo>
                      <a:pt x="87" y="5"/>
                    </a:lnTo>
                    <a:lnTo>
                      <a:pt x="87" y="10"/>
                    </a:lnTo>
                    <a:lnTo>
                      <a:pt x="87" y="14"/>
                    </a:lnTo>
                    <a:lnTo>
                      <a:pt x="85" y="18"/>
                    </a:lnTo>
                    <a:lnTo>
                      <a:pt x="84" y="23"/>
                    </a:lnTo>
                    <a:lnTo>
                      <a:pt x="82" y="27"/>
                    </a:lnTo>
                    <a:lnTo>
                      <a:pt x="80" y="32"/>
                    </a:lnTo>
                    <a:lnTo>
                      <a:pt x="79" y="36"/>
                    </a:lnTo>
                    <a:lnTo>
                      <a:pt x="77" y="40"/>
                    </a:lnTo>
                    <a:lnTo>
                      <a:pt x="75" y="43"/>
                    </a:lnTo>
                    <a:lnTo>
                      <a:pt x="72" y="50"/>
                    </a:lnTo>
                    <a:lnTo>
                      <a:pt x="69" y="59"/>
                    </a:lnTo>
                    <a:lnTo>
                      <a:pt x="66" y="66"/>
                    </a:lnTo>
                    <a:lnTo>
                      <a:pt x="63" y="71"/>
                    </a:lnTo>
                    <a:lnTo>
                      <a:pt x="60" y="74"/>
                    </a:lnTo>
                    <a:lnTo>
                      <a:pt x="56" y="78"/>
                    </a:lnTo>
                    <a:lnTo>
                      <a:pt x="52" y="82"/>
                    </a:lnTo>
                    <a:lnTo>
                      <a:pt x="49" y="85"/>
                    </a:lnTo>
                    <a:lnTo>
                      <a:pt x="46" y="86"/>
                    </a:lnTo>
                    <a:lnTo>
                      <a:pt x="44" y="88"/>
                    </a:lnTo>
                    <a:lnTo>
                      <a:pt x="40" y="88"/>
                    </a:lnTo>
                    <a:lnTo>
                      <a:pt x="36" y="88"/>
                    </a:lnTo>
                    <a:lnTo>
                      <a:pt x="30" y="85"/>
                    </a:lnTo>
                    <a:lnTo>
                      <a:pt x="24" y="80"/>
                    </a:lnTo>
                    <a:lnTo>
                      <a:pt x="18" y="75"/>
                    </a:lnTo>
                    <a:lnTo>
                      <a:pt x="15" y="71"/>
                    </a:lnTo>
                    <a:lnTo>
                      <a:pt x="12" y="68"/>
                    </a:lnTo>
                    <a:lnTo>
                      <a:pt x="8" y="63"/>
                    </a:lnTo>
                    <a:lnTo>
                      <a:pt x="5" y="57"/>
                    </a:lnTo>
                    <a:lnTo>
                      <a:pt x="3" y="50"/>
                    </a:lnTo>
                    <a:lnTo>
                      <a:pt x="2" y="46"/>
                    </a:lnTo>
                    <a:lnTo>
                      <a:pt x="1" y="42"/>
                    </a:lnTo>
                    <a:lnTo>
                      <a:pt x="1" y="38"/>
                    </a:lnTo>
                    <a:lnTo>
                      <a:pt x="0" y="34"/>
                    </a:lnTo>
                    <a:lnTo>
                      <a:pt x="0" y="30"/>
                    </a:lnTo>
                    <a:lnTo>
                      <a:pt x="0" y="26"/>
                    </a:lnTo>
                    <a:lnTo>
                      <a:pt x="1" y="23"/>
                    </a:lnTo>
                    <a:lnTo>
                      <a:pt x="2" y="20"/>
                    </a:lnTo>
                    <a:lnTo>
                      <a:pt x="8" y="16"/>
                    </a:lnTo>
                    <a:lnTo>
                      <a:pt x="14" y="13"/>
                    </a:lnTo>
                    <a:lnTo>
                      <a:pt x="19" y="11"/>
                    </a:lnTo>
                    <a:lnTo>
                      <a:pt x="21" y="10"/>
                    </a:lnTo>
                    <a:close/>
                  </a:path>
                </a:pathLst>
              </a:custGeom>
              <a:noFill/>
              <a:ln w="19050" cmpd="sng">
                <a:solidFill>
                  <a:srgbClr val="005078"/>
                </a:solidFill>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33" name="Freeform 55"/>
              <p:cNvSpPr>
                <a:spLocks/>
              </p:cNvSpPr>
              <p:nvPr/>
            </p:nvSpPr>
            <p:spPr bwMode="auto">
              <a:xfrm>
                <a:off x="2235" y="614"/>
                <a:ext cx="547" cy="553"/>
              </a:xfrm>
              <a:custGeom>
                <a:avLst/>
                <a:gdLst/>
                <a:ahLst/>
                <a:cxnLst>
                  <a:cxn ang="0">
                    <a:pos x="21" y="10"/>
                  </a:cxn>
                  <a:cxn ang="0">
                    <a:pos x="30" y="8"/>
                  </a:cxn>
                  <a:cxn ang="0">
                    <a:pos x="38" y="6"/>
                  </a:cxn>
                  <a:cxn ang="0">
                    <a:pos x="44" y="5"/>
                  </a:cxn>
                  <a:cxn ang="0">
                    <a:pos x="49" y="4"/>
                  </a:cxn>
                  <a:cxn ang="0">
                    <a:pos x="55" y="3"/>
                  </a:cxn>
                  <a:cxn ang="0">
                    <a:pos x="64" y="1"/>
                  </a:cxn>
                  <a:cxn ang="0">
                    <a:pos x="72" y="0"/>
                  </a:cxn>
                  <a:cxn ang="0">
                    <a:pos x="78" y="0"/>
                  </a:cxn>
                  <a:cxn ang="0">
                    <a:pos x="81" y="1"/>
                  </a:cxn>
                  <a:cxn ang="0">
                    <a:pos x="85" y="2"/>
                  </a:cxn>
                  <a:cxn ang="0">
                    <a:pos x="87" y="5"/>
                  </a:cxn>
                  <a:cxn ang="0">
                    <a:pos x="87" y="10"/>
                  </a:cxn>
                  <a:cxn ang="0">
                    <a:pos x="87" y="14"/>
                  </a:cxn>
                  <a:cxn ang="0">
                    <a:pos x="85" y="18"/>
                  </a:cxn>
                  <a:cxn ang="0">
                    <a:pos x="84" y="23"/>
                  </a:cxn>
                  <a:cxn ang="0">
                    <a:pos x="82" y="27"/>
                  </a:cxn>
                  <a:cxn ang="0">
                    <a:pos x="80" y="32"/>
                  </a:cxn>
                  <a:cxn ang="0">
                    <a:pos x="79" y="36"/>
                  </a:cxn>
                  <a:cxn ang="0">
                    <a:pos x="77" y="40"/>
                  </a:cxn>
                  <a:cxn ang="0">
                    <a:pos x="75" y="43"/>
                  </a:cxn>
                  <a:cxn ang="0">
                    <a:pos x="72" y="50"/>
                  </a:cxn>
                  <a:cxn ang="0">
                    <a:pos x="69" y="59"/>
                  </a:cxn>
                  <a:cxn ang="0">
                    <a:pos x="66" y="66"/>
                  </a:cxn>
                  <a:cxn ang="0">
                    <a:pos x="63" y="71"/>
                  </a:cxn>
                  <a:cxn ang="0">
                    <a:pos x="60" y="74"/>
                  </a:cxn>
                  <a:cxn ang="0">
                    <a:pos x="56" y="78"/>
                  </a:cxn>
                  <a:cxn ang="0">
                    <a:pos x="52" y="82"/>
                  </a:cxn>
                  <a:cxn ang="0">
                    <a:pos x="49" y="85"/>
                  </a:cxn>
                  <a:cxn ang="0">
                    <a:pos x="46" y="86"/>
                  </a:cxn>
                  <a:cxn ang="0">
                    <a:pos x="44" y="88"/>
                  </a:cxn>
                  <a:cxn ang="0">
                    <a:pos x="40" y="88"/>
                  </a:cxn>
                  <a:cxn ang="0">
                    <a:pos x="36" y="88"/>
                  </a:cxn>
                  <a:cxn ang="0">
                    <a:pos x="30" y="85"/>
                  </a:cxn>
                  <a:cxn ang="0">
                    <a:pos x="24" y="80"/>
                  </a:cxn>
                  <a:cxn ang="0">
                    <a:pos x="18" y="75"/>
                  </a:cxn>
                  <a:cxn ang="0">
                    <a:pos x="15" y="71"/>
                  </a:cxn>
                  <a:cxn ang="0">
                    <a:pos x="12" y="68"/>
                  </a:cxn>
                  <a:cxn ang="0">
                    <a:pos x="8" y="63"/>
                  </a:cxn>
                  <a:cxn ang="0">
                    <a:pos x="5" y="57"/>
                  </a:cxn>
                  <a:cxn ang="0">
                    <a:pos x="3" y="50"/>
                  </a:cxn>
                  <a:cxn ang="0">
                    <a:pos x="2" y="46"/>
                  </a:cxn>
                  <a:cxn ang="0">
                    <a:pos x="1" y="42"/>
                  </a:cxn>
                  <a:cxn ang="0">
                    <a:pos x="1" y="38"/>
                  </a:cxn>
                  <a:cxn ang="0">
                    <a:pos x="0" y="34"/>
                  </a:cxn>
                  <a:cxn ang="0">
                    <a:pos x="0" y="30"/>
                  </a:cxn>
                  <a:cxn ang="0">
                    <a:pos x="0" y="26"/>
                  </a:cxn>
                  <a:cxn ang="0">
                    <a:pos x="1" y="23"/>
                  </a:cxn>
                  <a:cxn ang="0">
                    <a:pos x="2" y="20"/>
                  </a:cxn>
                  <a:cxn ang="0">
                    <a:pos x="8" y="16"/>
                  </a:cxn>
                  <a:cxn ang="0">
                    <a:pos x="14" y="13"/>
                  </a:cxn>
                  <a:cxn ang="0">
                    <a:pos x="19" y="11"/>
                  </a:cxn>
                  <a:cxn ang="0">
                    <a:pos x="21" y="10"/>
                  </a:cxn>
                </a:cxnLst>
                <a:rect l="0" t="0" r="r" b="b"/>
                <a:pathLst>
                  <a:path w="87" h="88">
                    <a:moveTo>
                      <a:pt x="21" y="10"/>
                    </a:moveTo>
                    <a:lnTo>
                      <a:pt x="30" y="8"/>
                    </a:lnTo>
                    <a:lnTo>
                      <a:pt x="38" y="6"/>
                    </a:lnTo>
                    <a:lnTo>
                      <a:pt x="44" y="5"/>
                    </a:lnTo>
                    <a:lnTo>
                      <a:pt x="49" y="4"/>
                    </a:lnTo>
                    <a:lnTo>
                      <a:pt x="55" y="3"/>
                    </a:lnTo>
                    <a:lnTo>
                      <a:pt x="64" y="1"/>
                    </a:lnTo>
                    <a:lnTo>
                      <a:pt x="72" y="0"/>
                    </a:lnTo>
                    <a:lnTo>
                      <a:pt x="78" y="0"/>
                    </a:lnTo>
                    <a:lnTo>
                      <a:pt x="81" y="1"/>
                    </a:lnTo>
                    <a:lnTo>
                      <a:pt x="85" y="2"/>
                    </a:lnTo>
                    <a:lnTo>
                      <a:pt x="87" y="5"/>
                    </a:lnTo>
                    <a:lnTo>
                      <a:pt x="87" y="10"/>
                    </a:lnTo>
                    <a:lnTo>
                      <a:pt x="87" y="14"/>
                    </a:lnTo>
                    <a:lnTo>
                      <a:pt x="85" y="18"/>
                    </a:lnTo>
                    <a:lnTo>
                      <a:pt x="84" y="23"/>
                    </a:lnTo>
                    <a:lnTo>
                      <a:pt x="82" y="27"/>
                    </a:lnTo>
                    <a:lnTo>
                      <a:pt x="80" y="32"/>
                    </a:lnTo>
                    <a:lnTo>
                      <a:pt x="79" y="36"/>
                    </a:lnTo>
                    <a:lnTo>
                      <a:pt x="77" y="40"/>
                    </a:lnTo>
                    <a:lnTo>
                      <a:pt x="75" y="43"/>
                    </a:lnTo>
                    <a:lnTo>
                      <a:pt x="72" y="50"/>
                    </a:lnTo>
                    <a:lnTo>
                      <a:pt x="69" y="59"/>
                    </a:lnTo>
                    <a:lnTo>
                      <a:pt x="66" y="66"/>
                    </a:lnTo>
                    <a:lnTo>
                      <a:pt x="63" y="71"/>
                    </a:lnTo>
                    <a:lnTo>
                      <a:pt x="60" y="74"/>
                    </a:lnTo>
                    <a:lnTo>
                      <a:pt x="56" y="78"/>
                    </a:lnTo>
                    <a:lnTo>
                      <a:pt x="52" y="82"/>
                    </a:lnTo>
                    <a:lnTo>
                      <a:pt x="49" y="85"/>
                    </a:lnTo>
                    <a:lnTo>
                      <a:pt x="46" y="86"/>
                    </a:lnTo>
                    <a:lnTo>
                      <a:pt x="44" y="88"/>
                    </a:lnTo>
                    <a:lnTo>
                      <a:pt x="40" y="88"/>
                    </a:lnTo>
                    <a:lnTo>
                      <a:pt x="36" y="88"/>
                    </a:lnTo>
                    <a:lnTo>
                      <a:pt x="30" y="85"/>
                    </a:lnTo>
                    <a:lnTo>
                      <a:pt x="24" y="80"/>
                    </a:lnTo>
                    <a:lnTo>
                      <a:pt x="18" y="75"/>
                    </a:lnTo>
                    <a:lnTo>
                      <a:pt x="15" y="71"/>
                    </a:lnTo>
                    <a:lnTo>
                      <a:pt x="12" y="68"/>
                    </a:lnTo>
                    <a:lnTo>
                      <a:pt x="8" y="63"/>
                    </a:lnTo>
                    <a:lnTo>
                      <a:pt x="5" y="57"/>
                    </a:lnTo>
                    <a:lnTo>
                      <a:pt x="3" y="50"/>
                    </a:lnTo>
                    <a:lnTo>
                      <a:pt x="2" y="46"/>
                    </a:lnTo>
                    <a:lnTo>
                      <a:pt x="1" y="42"/>
                    </a:lnTo>
                    <a:lnTo>
                      <a:pt x="1" y="38"/>
                    </a:lnTo>
                    <a:lnTo>
                      <a:pt x="0" y="34"/>
                    </a:lnTo>
                    <a:lnTo>
                      <a:pt x="0" y="30"/>
                    </a:lnTo>
                    <a:lnTo>
                      <a:pt x="0" y="26"/>
                    </a:lnTo>
                    <a:lnTo>
                      <a:pt x="1" y="23"/>
                    </a:lnTo>
                    <a:lnTo>
                      <a:pt x="2" y="20"/>
                    </a:lnTo>
                    <a:lnTo>
                      <a:pt x="8" y="16"/>
                    </a:lnTo>
                    <a:lnTo>
                      <a:pt x="14" y="13"/>
                    </a:lnTo>
                    <a:lnTo>
                      <a:pt x="19" y="11"/>
                    </a:lnTo>
                    <a:lnTo>
                      <a:pt x="21" y="10"/>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34" name="Freeform 56"/>
              <p:cNvSpPr>
                <a:spLocks/>
              </p:cNvSpPr>
              <p:nvPr/>
            </p:nvSpPr>
            <p:spPr bwMode="auto">
              <a:xfrm>
                <a:off x="2336" y="721"/>
                <a:ext cx="352" cy="207"/>
              </a:xfrm>
              <a:custGeom>
                <a:avLst/>
                <a:gdLst/>
                <a:ahLst/>
                <a:cxnLst>
                  <a:cxn ang="0">
                    <a:pos x="5" y="33"/>
                  </a:cxn>
                  <a:cxn ang="0">
                    <a:pos x="3" y="30"/>
                  </a:cxn>
                  <a:cxn ang="0">
                    <a:pos x="1" y="25"/>
                  </a:cxn>
                  <a:cxn ang="0">
                    <a:pos x="0" y="21"/>
                  </a:cxn>
                  <a:cxn ang="0">
                    <a:pos x="1" y="17"/>
                  </a:cxn>
                  <a:cxn ang="0">
                    <a:pos x="5" y="14"/>
                  </a:cxn>
                  <a:cxn ang="0">
                    <a:pos x="12" y="11"/>
                  </a:cxn>
                  <a:cxn ang="0">
                    <a:pos x="19" y="9"/>
                  </a:cxn>
                  <a:cxn ang="0">
                    <a:pos x="24" y="7"/>
                  </a:cxn>
                  <a:cxn ang="0">
                    <a:pos x="30" y="5"/>
                  </a:cxn>
                  <a:cxn ang="0">
                    <a:pos x="39" y="3"/>
                  </a:cxn>
                  <a:cxn ang="0">
                    <a:pos x="47" y="1"/>
                  </a:cxn>
                  <a:cxn ang="0">
                    <a:pos x="51" y="0"/>
                  </a:cxn>
                  <a:cxn ang="0">
                    <a:pos x="53" y="1"/>
                  </a:cxn>
                  <a:cxn ang="0">
                    <a:pos x="55" y="2"/>
                  </a:cxn>
                  <a:cxn ang="0">
                    <a:pos x="56" y="3"/>
                  </a:cxn>
                  <a:cxn ang="0">
                    <a:pos x="56" y="5"/>
                  </a:cxn>
                </a:cxnLst>
                <a:rect l="0" t="0" r="r" b="b"/>
                <a:pathLst>
                  <a:path w="56" h="33">
                    <a:moveTo>
                      <a:pt x="5" y="33"/>
                    </a:moveTo>
                    <a:lnTo>
                      <a:pt x="3" y="30"/>
                    </a:lnTo>
                    <a:lnTo>
                      <a:pt x="1" y="25"/>
                    </a:lnTo>
                    <a:lnTo>
                      <a:pt x="0" y="21"/>
                    </a:lnTo>
                    <a:lnTo>
                      <a:pt x="1" y="17"/>
                    </a:lnTo>
                    <a:lnTo>
                      <a:pt x="5" y="14"/>
                    </a:lnTo>
                    <a:lnTo>
                      <a:pt x="12" y="11"/>
                    </a:lnTo>
                    <a:lnTo>
                      <a:pt x="19" y="9"/>
                    </a:lnTo>
                    <a:lnTo>
                      <a:pt x="24" y="7"/>
                    </a:lnTo>
                    <a:lnTo>
                      <a:pt x="30" y="5"/>
                    </a:lnTo>
                    <a:lnTo>
                      <a:pt x="39" y="3"/>
                    </a:lnTo>
                    <a:lnTo>
                      <a:pt x="47" y="1"/>
                    </a:lnTo>
                    <a:lnTo>
                      <a:pt x="51" y="0"/>
                    </a:lnTo>
                    <a:lnTo>
                      <a:pt x="53" y="1"/>
                    </a:lnTo>
                    <a:lnTo>
                      <a:pt x="55" y="2"/>
                    </a:lnTo>
                    <a:lnTo>
                      <a:pt x="56" y="3"/>
                    </a:lnTo>
                    <a:lnTo>
                      <a:pt x="56" y="5"/>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grpSp>
        <p:grpSp>
          <p:nvGrpSpPr>
            <p:cNvPr id="11" name="Group 57"/>
            <p:cNvGrpSpPr>
              <a:grpSpLocks/>
            </p:cNvGrpSpPr>
            <p:nvPr/>
          </p:nvGrpSpPr>
          <p:grpSpPr bwMode="auto">
            <a:xfrm>
              <a:off x="3772653" y="1178439"/>
              <a:ext cx="322263" cy="401638"/>
              <a:chOff x="1833" y="752"/>
              <a:chExt cx="402" cy="522"/>
            </a:xfrm>
          </p:grpSpPr>
          <p:sp>
            <p:nvSpPr>
              <p:cNvPr id="29" name="Freeform 58"/>
              <p:cNvSpPr>
                <a:spLocks/>
              </p:cNvSpPr>
              <p:nvPr/>
            </p:nvSpPr>
            <p:spPr bwMode="auto">
              <a:xfrm>
                <a:off x="1833" y="752"/>
                <a:ext cx="402" cy="522"/>
              </a:xfrm>
              <a:custGeom>
                <a:avLst/>
                <a:gdLst/>
                <a:ahLst/>
                <a:cxnLst>
                  <a:cxn ang="0">
                    <a:pos x="51" y="81"/>
                  </a:cxn>
                  <a:cxn ang="0">
                    <a:pos x="46" y="83"/>
                  </a:cxn>
                  <a:cxn ang="0">
                    <a:pos x="40" y="83"/>
                  </a:cxn>
                  <a:cxn ang="0">
                    <a:pos x="34" y="83"/>
                  </a:cxn>
                  <a:cxn ang="0">
                    <a:pos x="30" y="81"/>
                  </a:cxn>
                  <a:cxn ang="0">
                    <a:pos x="27" y="78"/>
                  </a:cxn>
                  <a:cxn ang="0">
                    <a:pos x="22" y="73"/>
                  </a:cxn>
                  <a:cxn ang="0">
                    <a:pos x="17" y="68"/>
                  </a:cxn>
                  <a:cxn ang="0">
                    <a:pos x="13" y="63"/>
                  </a:cxn>
                  <a:cxn ang="0">
                    <a:pos x="9" y="60"/>
                  </a:cxn>
                  <a:cxn ang="0">
                    <a:pos x="5" y="55"/>
                  </a:cxn>
                  <a:cxn ang="0">
                    <a:pos x="1" y="51"/>
                  </a:cxn>
                  <a:cxn ang="0">
                    <a:pos x="0" y="47"/>
                  </a:cxn>
                  <a:cxn ang="0">
                    <a:pos x="1" y="42"/>
                  </a:cxn>
                  <a:cxn ang="0">
                    <a:pos x="4" y="37"/>
                  </a:cxn>
                  <a:cxn ang="0">
                    <a:pos x="9" y="30"/>
                  </a:cxn>
                  <a:cxn ang="0">
                    <a:pos x="16" y="23"/>
                  </a:cxn>
                  <a:cxn ang="0">
                    <a:pos x="21" y="20"/>
                  </a:cxn>
                  <a:cxn ang="0">
                    <a:pos x="25" y="16"/>
                  </a:cxn>
                  <a:cxn ang="0">
                    <a:pos x="30" y="13"/>
                  </a:cxn>
                  <a:cxn ang="0">
                    <a:pos x="35" y="9"/>
                  </a:cxn>
                  <a:cxn ang="0">
                    <a:pos x="40" y="7"/>
                  </a:cxn>
                  <a:cxn ang="0">
                    <a:pos x="43" y="4"/>
                  </a:cxn>
                  <a:cxn ang="0">
                    <a:pos x="47" y="2"/>
                  </a:cxn>
                  <a:cxn ang="0">
                    <a:pos x="49" y="1"/>
                  </a:cxn>
                  <a:cxn ang="0">
                    <a:pos x="52" y="0"/>
                  </a:cxn>
                  <a:cxn ang="0">
                    <a:pos x="56" y="0"/>
                  </a:cxn>
                  <a:cxn ang="0">
                    <a:pos x="59" y="1"/>
                  </a:cxn>
                  <a:cxn ang="0">
                    <a:pos x="61" y="4"/>
                  </a:cxn>
                  <a:cxn ang="0">
                    <a:pos x="62" y="8"/>
                  </a:cxn>
                  <a:cxn ang="0">
                    <a:pos x="62" y="13"/>
                  </a:cxn>
                  <a:cxn ang="0">
                    <a:pos x="63" y="19"/>
                  </a:cxn>
                  <a:cxn ang="0">
                    <a:pos x="63" y="25"/>
                  </a:cxn>
                  <a:cxn ang="0">
                    <a:pos x="64" y="32"/>
                  </a:cxn>
                  <a:cxn ang="0">
                    <a:pos x="64" y="38"/>
                  </a:cxn>
                  <a:cxn ang="0">
                    <a:pos x="64" y="42"/>
                  </a:cxn>
                  <a:cxn ang="0">
                    <a:pos x="63" y="46"/>
                  </a:cxn>
                  <a:cxn ang="0">
                    <a:pos x="62" y="52"/>
                  </a:cxn>
                  <a:cxn ang="0">
                    <a:pos x="60" y="60"/>
                  </a:cxn>
                  <a:cxn ang="0">
                    <a:pos x="58" y="68"/>
                  </a:cxn>
                  <a:cxn ang="0">
                    <a:pos x="56" y="73"/>
                  </a:cxn>
                  <a:cxn ang="0">
                    <a:pos x="54" y="76"/>
                  </a:cxn>
                  <a:cxn ang="0">
                    <a:pos x="52" y="78"/>
                  </a:cxn>
                  <a:cxn ang="0">
                    <a:pos x="52" y="80"/>
                  </a:cxn>
                  <a:cxn ang="0">
                    <a:pos x="51" y="81"/>
                  </a:cxn>
                </a:cxnLst>
                <a:rect l="0" t="0" r="r" b="b"/>
                <a:pathLst>
                  <a:path w="64" h="83">
                    <a:moveTo>
                      <a:pt x="51" y="81"/>
                    </a:moveTo>
                    <a:lnTo>
                      <a:pt x="46" y="83"/>
                    </a:lnTo>
                    <a:lnTo>
                      <a:pt x="40" y="83"/>
                    </a:lnTo>
                    <a:lnTo>
                      <a:pt x="34" y="83"/>
                    </a:lnTo>
                    <a:lnTo>
                      <a:pt x="30" y="81"/>
                    </a:lnTo>
                    <a:lnTo>
                      <a:pt x="27" y="78"/>
                    </a:lnTo>
                    <a:lnTo>
                      <a:pt x="22" y="73"/>
                    </a:lnTo>
                    <a:lnTo>
                      <a:pt x="17" y="68"/>
                    </a:lnTo>
                    <a:lnTo>
                      <a:pt x="13" y="63"/>
                    </a:lnTo>
                    <a:lnTo>
                      <a:pt x="9" y="60"/>
                    </a:lnTo>
                    <a:lnTo>
                      <a:pt x="5" y="55"/>
                    </a:lnTo>
                    <a:lnTo>
                      <a:pt x="1" y="51"/>
                    </a:lnTo>
                    <a:lnTo>
                      <a:pt x="0" y="47"/>
                    </a:lnTo>
                    <a:lnTo>
                      <a:pt x="1" y="42"/>
                    </a:lnTo>
                    <a:lnTo>
                      <a:pt x="4" y="37"/>
                    </a:lnTo>
                    <a:lnTo>
                      <a:pt x="9" y="30"/>
                    </a:lnTo>
                    <a:lnTo>
                      <a:pt x="16" y="23"/>
                    </a:lnTo>
                    <a:lnTo>
                      <a:pt x="21" y="20"/>
                    </a:lnTo>
                    <a:lnTo>
                      <a:pt x="25" y="16"/>
                    </a:lnTo>
                    <a:lnTo>
                      <a:pt x="30" y="13"/>
                    </a:lnTo>
                    <a:lnTo>
                      <a:pt x="35" y="9"/>
                    </a:lnTo>
                    <a:lnTo>
                      <a:pt x="40" y="7"/>
                    </a:lnTo>
                    <a:lnTo>
                      <a:pt x="43" y="4"/>
                    </a:lnTo>
                    <a:lnTo>
                      <a:pt x="47" y="2"/>
                    </a:lnTo>
                    <a:lnTo>
                      <a:pt x="49" y="1"/>
                    </a:lnTo>
                    <a:lnTo>
                      <a:pt x="52" y="0"/>
                    </a:lnTo>
                    <a:lnTo>
                      <a:pt x="56" y="0"/>
                    </a:lnTo>
                    <a:lnTo>
                      <a:pt x="59" y="1"/>
                    </a:lnTo>
                    <a:lnTo>
                      <a:pt x="61" y="4"/>
                    </a:lnTo>
                    <a:lnTo>
                      <a:pt x="62" y="8"/>
                    </a:lnTo>
                    <a:lnTo>
                      <a:pt x="62" y="13"/>
                    </a:lnTo>
                    <a:lnTo>
                      <a:pt x="63" y="19"/>
                    </a:lnTo>
                    <a:lnTo>
                      <a:pt x="63" y="25"/>
                    </a:lnTo>
                    <a:lnTo>
                      <a:pt x="64" y="32"/>
                    </a:lnTo>
                    <a:lnTo>
                      <a:pt x="64" y="38"/>
                    </a:lnTo>
                    <a:lnTo>
                      <a:pt x="64" y="42"/>
                    </a:lnTo>
                    <a:lnTo>
                      <a:pt x="63" y="46"/>
                    </a:lnTo>
                    <a:lnTo>
                      <a:pt x="62" y="52"/>
                    </a:lnTo>
                    <a:lnTo>
                      <a:pt x="60" y="60"/>
                    </a:lnTo>
                    <a:lnTo>
                      <a:pt x="58" y="68"/>
                    </a:lnTo>
                    <a:lnTo>
                      <a:pt x="56" y="73"/>
                    </a:lnTo>
                    <a:lnTo>
                      <a:pt x="54" y="76"/>
                    </a:lnTo>
                    <a:lnTo>
                      <a:pt x="52" y="78"/>
                    </a:lnTo>
                    <a:lnTo>
                      <a:pt x="52" y="80"/>
                    </a:lnTo>
                    <a:lnTo>
                      <a:pt x="51" y="81"/>
                    </a:lnTo>
                    <a:close/>
                  </a:path>
                </a:pathLst>
              </a:custGeom>
              <a:noFill/>
              <a:ln w="19050" cmpd="sng">
                <a:solidFill>
                  <a:srgbClr val="005078"/>
                </a:solidFill>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30" name="Freeform 59"/>
              <p:cNvSpPr>
                <a:spLocks/>
              </p:cNvSpPr>
              <p:nvPr/>
            </p:nvSpPr>
            <p:spPr bwMode="auto">
              <a:xfrm>
                <a:off x="1833" y="752"/>
                <a:ext cx="402" cy="522"/>
              </a:xfrm>
              <a:custGeom>
                <a:avLst/>
                <a:gdLst/>
                <a:ahLst/>
                <a:cxnLst>
                  <a:cxn ang="0">
                    <a:pos x="51" y="81"/>
                  </a:cxn>
                  <a:cxn ang="0">
                    <a:pos x="46" y="83"/>
                  </a:cxn>
                  <a:cxn ang="0">
                    <a:pos x="40" y="83"/>
                  </a:cxn>
                  <a:cxn ang="0">
                    <a:pos x="34" y="83"/>
                  </a:cxn>
                  <a:cxn ang="0">
                    <a:pos x="30" y="81"/>
                  </a:cxn>
                  <a:cxn ang="0">
                    <a:pos x="27" y="78"/>
                  </a:cxn>
                  <a:cxn ang="0">
                    <a:pos x="22" y="73"/>
                  </a:cxn>
                  <a:cxn ang="0">
                    <a:pos x="17" y="68"/>
                  </a:cxn>
                  <a:cxn ang="0">
                    <a:pos x="13" y="63"/>
                  </a:cxn>
                  <a:cxn ang="0">
                    <a:pos x="9" y="60"/>
                  </a:cxn>
                  <a:cxn ang="0">
                    <a:pos x="5" y="55"/>
                  </a:cxn>
                  <a:cxn ang="0">
                    <a:pos x="1" y="51"/>
                  </a:cxn>
                  <a:cxn ang="0">
                    <a:pos x="0" y="47"/>
                  </a:cxn>
                  <a:cxn ang="0">
                    <a:pos x="1" y="42"/>
                  </a:cxn>
                  <a:cxn ang="0">
                    <a:pos x="4" y="37"/>
                  </a:cxn>
                  <a:cxn ang="0">
                    <a:pos x="9" y="30"/>
                  </a:cxn>
                  <a:cxn ang="0">
                    <a:pos x="16" y="23"/>
                  </a:cxn>
                  <a:cxn ang="0">
                    <a:pos x="21" y="20"/>
                  </a:cxn>
                  <a:cxn ang="0">
                    <a:pos x="25" y="16"/>
                  </a:cxn>
                  <a:cxn ang="0">
                    <a:pos x="30" y="13"/>
                  </a:cxn>
                  <a:cxn ang="0">
                    <a:pos x="35" y="9"/>
                  </a:cxn>
                  <a:cxn ang="0">
                    <a:pos x="40" y="7"/>
                  </a:cxn>
                  <a:cxn ang="0">
                    <a:pos x="43" y="4"/>
                  </a:cxn>
                  <a:cxn ang="0">
                    <a:pos x="47" y="2"/>
                  </a:cxn>
                  <a:cxn ang="0">
                    <a:pos x="49" y="1"/>
                  </a:cxn>
                  <a:cxn ang="0">
                    <a:pos x="52" y="0"/>
                  </a:cxn>
                  <a:cxn ang="0">
                    <a:pos x="56" y="0"/>
                  </a:cxn>
                  <a:cxn ang="0">
                    <a:pos x="59" y="1"/>
                  </a:cxn>
                  <a:cxn ang="0">
                    <a:pos x="61" y="4"/>
                  </a:cxn>
                  <a:cxn ang="0">
                    <a:pos x="62" y="8"/>
                  </a:cxn>
                  <a:cxn ang="0">
                    <a:pos x="62" y="13"/>
                  </a:cxn>
                  <a:cxn ang="0">
                    <a:pos x="63" y="19"/>
                  </a:cxn>
                  <a:cxn ang="0">
                    <a:pos x="63" y="25"/>
                  </a:cxn>
                  <a:cxn ang="0">
                    <a:pos x="64" y="32"/>
                  </a:cxn>
                  <a:cxn ang="0">
                    <a:pos x="64" y="38"/>
                  </a:cxn>
                  <a:cxn ang="0">
                    <a:pos x="64" y="42"/>
                  </a:cxn>
                  <a:cxn ang="0">
                    <a:pos x="63" y="46"/>
                  </a:cxn>
                  <a:cxn ang="0">
                    <a:pos x="62" y="52"/>
                  </a:cxn>
                  <a:cxn ang="0">
                    <a:pos x="60" y="60"/>
                  </a:cxn>
                  <a:cxn ang="0">
                    <a:pos x="58" y="68"/>
                  </a:cxn>
                  <a:cxn ang="0">
                    <a:pos x="56" y="73"/>
                  </a:cxn>
                  <a:cxn ang="0">
                    <a:pos x="54" y="76"/>
                  </a:cxn>
                  <a:cxn ang="0">
                    <a:pos x="52" y="78"/>
                  </a:cxn>
                  <a:cxn ang="0">
                    <a:pos x="52" y="80"/>
                  </a:cxn>
                  <a:cxn ang="0">
                    <a:pos x="51" y="81"/>
                  </a:cxn>
                </a:cxnLst>
                <a:rect l="0" t="0" r="r" b="b"/>
                <a:pathLst>
                  <a:path w="64" h="83">
                    <a:moveTo>
                      <a:pt x="51" y="81"/>
                    </a:moveTo>
                    <a:lnTo>
                      <a:pt x="46" y="83"/>
                    </a:lnTo>
                    <a:lnTo>
                      <a:pt x="40" y="83"/>
                    </a:lnTo>
                    <a:lnTo>
                      <a:pt x="34" y="83"/>
                    </a:lnTo>
                    <a:lnTo>
                      <a:pt x="30" y="81"/>
                    </a:lnTo>
                    <a:lnTo>
                      <a:pt x="27" y="78"/>
                    </a:lnTo>
                    <a:lnTo>
                      <a:pt x="22" y="73"/>
                    </a:lnTo>
                    <a:lnTo>
                      <a:pt x="17" y="68"/>
                    </a:lnTo>
                    <a:lnTo>
                      <a:pt x="13" y="63"/>
                    </a:lnTo>
                    <a:lnTo>
                      <a:pt x="9" y="60"/>
                    </a:lnTo>
                    <a:lnTo>
                      <a:pt x="5" y="55"/>
                    </a:lnTo>
                    <a:lnTo>
                      <a:pt x="1" y="51"/>
                    </a:lnTo>
                    <a:lnTo>
                      <a:pt x="0" y="47"/>
                    </a:lnTo>
                    <a:lnTo>
                      <a:pt x="1" y="42"/>
                    </a:lnTo>
                    <a:lnTo>
                      <a:pt x="4" y="37"/>
                    </a:lnTo>
                    <a:lnTo>
                      <a:pt x="9" y="30"/>
                    </a:lnTo>
                    <a:lnTo>
                      <a:pt x="16" y="23"/>
                    </a:lnTo>
                    <a:lnTo>
                      <a:pt x="21" y="20"/>
                    </a:lnTo>
                    <a:lnTo>
                      <a:pt x="25" y="16"/>
                    </a:lnTo>
                    <a:lnTo>
                      <a:pt x="30" y="13"/>
                    </a:lnTo>
                    <a:lnTo>
                      <a:pt x="35" y="9"/>
                    </a:lnTo>
                    <a:lnTo>
                      <a:pt x="40" y="7"/>
                    </a:lnTo>
                    <a:lnTo>
                      <a:pt x="43" y="4"/>
                    </a:lnTo>
                    <a:lnTo>
                      <a:pt x="47" y="2"/>
                    </a:lnTo>
                    <a:lnTo>
                      <a:pt x="49" y="1"/>
                    </a:lnTo>
                    <a:lnTo>
                      <a:pt x="52" y="0"/>
                    </a:lnTo>
                    <a:lnTo>
                      <a:pt x="56" y="0"/>
                    </a:lnTo>
                    <a:lnTo>
                      <a:pt x="59" y="1"/>
                    </a:lnTo>
                    <a:lnTo>
                      <a:pt x="61" y="4"/>
                    </a:lnTo>
                    <a:lnTo>
                      <a:pt x="62" y="8"/>
                    </a:lnTo>
                    <a:lnTo>
                      <a:pt x="62" y="13"/>
                    </a:lnTo>
                    <a:lnTo>
                      <a:pt x="63" y="19"/>
                    </a:lnTo>
                    <a:lnTo>
                      <a:pt x="63" y="25"/>
                    </a:lnTo>
                    <a:lnTo>
                      <a:pt x="64" y="32"/>
                    </a:lnTo>
                    <a:lnTo>
                      <a:pt x="64" y="38"/>
                    </a:lnTo>
                    <a:lnTo>
                      <a:pt x="64" y="42"/>
                    </a:lnTo>
                    <a:lnTo>
                      <a:pt x="63" y="46"/>
                    </a:lnTo>
                    <a:lnTo>
                      <a:pt x="62" y="52"/>
                    </a:lnTo>
                    <a:lnTo>
                      <a:pt x="60" y="60"/>
                    </a:lnTo>
                    <a:lnTo>
                      <a:pt x="58" y="68"/>
                    </a:lnTo>
                    <a:lnTo>
                      <a:pt x="56" y="73"/>
                    </a:lnTo>
                    <a:lnTo>
                      <a:pt x="54" y="76"/>
                    </a:lnTo>
                    <a:lnTo>
                      <a:pt x="52" y="78"/>
                    </a:lnTo>
                    <a:lnTo>
                      <a:pt x="52" y="80"/>
                    </a:lnTo>
                    <a:lnTo>
                      <a:pt x="51" y="81"/>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31" name="Freeform 60"/>
              <p:cNvSpPr>
                <a:spLocks/>
              </p:cNvSpPr>
              <p:nvPr/>
            </p:nvSpPr>
            <p:spPr bwMode="auto">
              <a:xfrm>
                <a:off x="1959" y="890"/>
                <a:ext cx="182" cy="138"/>
              </a:xfrm>
              <a:custGeom>
                <a:avLst/>
                <a:gdLst/>
                <a:ahLst/>
                <a:cxnLst>
                  <a:cxn ang="0">
                    <a:pos x="0" y="20"/>
                  </a:cxn>
                  <a:cxn ang="0">
                    <a:pos x="4" y="15"/>
                  </a:cxn>
                  <a:cxn ang="0">
                    <a:pos x="9" y="11"/>
                  </a:cxn>
                  <a:cxn ang="0">
                    <a:pos x="13" y="6"/>
                  </a:cxn>
                  <a:cxn ang="0">
                    <a:pos x="18" y="3"/>
                  </a:cxn>
                  <a:cxn ang="0">
                    <a:pos x="22" y="1"/>
                  </a:cxn>
                  <a:cxn ang="0">
                    <a:pos x="26" y="0"/>
                  </a:cxn>
                  <a:cxn ang="0">
                    <a:pos x="28" y="1"/>
                  </a:cxn>
                  <a:cxn ang="0">
                    <a:pos x="29" y="6"/>
                  </a:cxn>
                  <a:cxn ang="0">
                    <a:pos x="28" y="13"/>
                  </a:cxn>
                  <a:cxn ang="0">
                    <a:pos x="28" y="18"/>
                  </a:cxn>
                  <a:cxn ang="0">
                    <a:pos x="28" y="21"/>
                  </a:cxn>
                  <a:cxn ang="0">
                    <a:pos x="28" y="22"/>
                  </a:cxn>
                </a:cxnLst>
                <a:rect l="0" t="0" r="r" b="b"/>
                <a:pathLst>
                  <a:path w="29" h="22">
                    <a:moveTo>
                      <a:pt x="0" y="20"/>
                    </a:moveTo>
                    <a:lnTo>
                      <a:pt x="4" y="15"/>
                    </a:lnTo>
                    <a:lnTo>
                      <a:pt x="9" y="11"/>
                    </a:lnTo>
                    <a:lnTo>
                      <a:pt x="13" y="6"/>
                    </a:lnTo>
                    <a:lnTo>
                      <a:pt x="18" y="3"/>
                    </a:lnTo>
                    <a:lnTo>
                      <a:pt x="22" y="1"/>
                    </a:lnTo>
                    <a:lnTo>
                      <a:pt x="26" y="0"/>
                    </a:lnTo>
                    <a:lnTo>
                      <a:pt x="28" y="1"/>
                    </a:lnTo>
                    <a:lnTo>
                      <a:pt x="29" y="6"/>
                    </a:lnTo>
                    <a:lnTo>
                      <a:pt x="28" y="13"/>
                    </a:lnTo>
                    <a:lnTo>
                      <a:pt x="28" y="18"/>
                    </a:lnTo>
                    <a:lnTo>
                      <a:pt x="28" y="21"/>
                    </a:lnTo>
                    <a:lnTo>
                      <a:pt x="28" y="22"/>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grpSp>
        <p:grpSp>
          <p:nvGrpSpPr>
            <p:cNvPr id="12" name="Group 61"/>
            <p:cNvGrpSpPr>
              <a:grpSpLocks/>
            </p:cNvGrpSpPr>
            <p:nvPr/>
          </p:nvGrpSpPr>
          <p:grpSpPr bwMode="auto">
            <a:xfrm flipH="1">
              <a:off x="4556878" y="1029214"/>
              <a:ext cx="776288" cy="550863"/>
              <a:chOff x="2179" y="221"/>
              <a:chExt cx="595" cy="438"/>
            </a:xfrm>
          </p:grpSpPr>
          <p:grpSp>
            <p:nvGrpSpPr>
              <p:cNvPr id="13" name="Group 62"/>
              <p:cNvGrpSpPr>
                <a:grpSpLocks/>
              </p:cNvGrpSpPr>
              <p:nvPr/>
            </p:nvGrpSpPr>
            <p:grpSpPr bwMode="auto">
              <a:xfrm>
                <a:off x="2432" y="221"/>
                <a:ext cx="342" cy="346"/>
                <a:chOff x="2235" y="614"/>
                <a:chExt cx="547" cy="553"/>
              </a:xfrm>
            </p:grpSpPr>
            <p:sp>
              <p:nvSpPr>
                <p:cNvPr id="26" name="Freeform 63"/>
                <p:cNvSpPr>
                  <a:spLocks/>
                </p:cNvSpPr>
                <p:nvPr/>
              </p:nvSpPr>
              <p:spPr bwMode="auto">
                <a:xfrm>
                  <a:off x="2235" y="614"/>
                  <a:ext cx="547" cy="553"/>
                </a:xfrm>
                <a:custGeom>
                  <a:avLst/>
                  <a:gdLst/>
                  <a:ahLst/>
                  <a:cxnLst>
                    <a:cxn ang="0">
                      <a:pos x="21" y="10"/>
                    </a:cxn>
                    <a:cxn ang="0">
                      <a:pos x="30" y="8"/>
                    </a:cxn>
                    <a:cxn ang="0">
                      <a:pos x="38" y="6"/>
                    </a:cxn>
                    <a:cxn ang="0">
                      <a:pos x="44" y="5"/>
                    </a:cxn>
                    <a:cxn ang="0">
                      <a:pos x="49" y="4"/>
                    </a:cxn>
                    <a:cxn ang="0">
                      <a:pos x="55" y="3"/>
                    </a:cxn>
                    <a:cxn ang="0">
                      <a:pos x="64" y="1"/>
                    </a:cxn>
                    <a:cxn ang="0">
                      <a:pos x="72" y="0"/>
                    </a:cxn>
                    <a:cxn ang="0">
                      <a:pos x="78" y="0"/>
                    </a:cxn>
                    <a:cxn ang="0">
                      <a:pos x="81" y="1"/>
                    </a:cxn>
                    <a:cxn ang="0">
                      <a:pos x="85" y="2"/>
                    </a:cxn>
                    <a:cxn ang="0">
                      <a:pos x="87" y="5"/>
                    </a:cxn>
                    <a:cxn ang="0">
                      <a:pos x="87" y="10"/>
                    </a:cxn>
                    <a:cxn ang="0">
                      <a:pos x="87" y="14"/>
                    </a:cxn>
                    <a:cxn ang="0">
                      <a:pos x="85" y="18"/>
                    </a:cxn>
                    <a:cxn ang="0">
                      <a:pos x="84" y="23"/>
                    </a:cxn>
                    <a:cxn ang="0">
                      <a:pos x="82" y="27"/>
                    </a:cxn>
                    <a:cxn ang="0">
                      <a:pos x="80" y="32"/>
                    </a:cxn>
                    <a:cxn ang="0">
                      <a:pos x="79" y="36"/>
                    </a:cxn>
                    <a:cxn ang="0">
                      <a:pos x="77" y="40"/>
                    </a:cxn>
                    <a:cxn ang="0">
                      <a:pos x="75" y="43"/>
                    </a:cxn>
                    <a:cxn ang="0">
                      <a:pos x="72" y="50"/>
                    </a:cxn>
                    <a:cxn ang="0">
                      <a:pos x="69" y="59"/>
                    </a:cxn>
                    <a:cxn ang="0">
                      <a:pos x="66" y="66"/>
                    </a:cxn>
                    <a:cxn ang="0">
                      <a:pos x="63" y="71"/>
                    </a:cxn>
                    <a:cxn ang="0">
                      <a:pos x="60" y="74"/>
                    </a:cxn>
                    <a:cxn ang="0">
                      <a:pos x="56" y="78"/>
                    </a:cxn>
                    <a:cxn ang="0">
                      <a:pos x="52" y="82"/>
                    </a:cxn>
                    <a:cxn ang="0">
                      <a:pos x="49" y="85"/>
                    </a:cxn>
                    <a:cxn ang="0">
                      <a:pos x="46" y="86"/>
                    </a:cxn>
                    <a:cxn ang="0">
                      <a:pos x="44" y="88"/>
                    </a:cxn>
                    <a:cxn ang="0">
                      <a:pos x="40" y="88"/>
                    </a:cxn>
                    <a:cxn ang="0">
                      <a:pos x="36" y="88"/>
                    </a:cxn>
                    <a:cxn ang="0">
                      <a:pos x="30" y="85"/>
                    </a:cxn>
                    <a:cxn ang="0">
                      <a:pos x="24" y="80"/>
                    </a:cxn>
                    <a:cxn ang="0">
                      <a:pos x="18" y="75"/>
                    </a:cxn>
                    <a:cxn ang="0">
                      <a:pos x="15" y="71"/>
                    </a:cxn>
                    <a:cxn ang="0">
                      <a:pos x="12" y="68"/>
                    </a:cxn>
                    <a:cxn ang="0">
                      <a:pos x="8" y="63"/>
                    </a:cxn>
                    <a:cxn ang="0">
                      <a:pos x="5" y="57"/>
                    </a:cxn>
                    <a:cxn ang="0">
                      <a:pos x="3" y="50"/>
                    </a:cxn>
                    <a:cxn ang="0">
                      <a:pos x="2" y="46"/>
                    </a:cxn>
                    <a:cxn ang="0">
                      <a:pos x="1" y="42"/>
                    </a:cxn>
                    <a:cxn ang="0">
                      <a:pos x="1" y="38"/>
                    </a:cxn>
                    <a:cxn ang="0">
                      <a:pos x="0" y="34"/>
                    </a:cxn>
                    <a:cxn ang="0">
                      <a:pos x="0" y="30"/>
                    </a:cxn>
                    <a:cxn ang="0">
                      <a:pos x="0" y="26"/>
                    </a:cxn>
                    <a:cxn ang="0">
                      <a:pos x="1" y="23"/>
                    </a:cxn>
                    <a:cxn ang="0">
                      <a:pos x="2" y="20"/>
                    </a:cxn>
                    <a:cxn ang="0">
                      <a:pos x="8" y="16"/>
                    </a:cxn>
                    <a:cxn ang="0">
                      <a:pos x="14" y="13"/>
                    </a:cxn>
                    <a:cxn ang="0">
                      <a:pos x="19" y="11"/>
                    </a:cxn>
                    <a:cxn ang="0">
                      <a:pos x="21" y="10"/>
                    </a:cxn>
                  </a:cxnLst>
                  <a:rect l="0" t="0" r="r" b="b"/>
                  <a:pathLst>
                    <a:path w="87" h="88">
                      <a:moveTo>
                        <a:pt x="21" y="10"/>
                      </a:moveTo>
                      <a:lnTo>
                        <a:pt x="30" y="8"/>
                      </a:lnTo>
                      <a:lnTo>
                        <a:pt x="38" y="6"/>
                      </a:lnTo>
                      <a:lnTo>
                        <a:pt x="44" y="5"/>
                      </a:lnTo>
                      <a:lnTo>
                        <a:pt x="49" y="4"/>
                      </a:lnTo>
                      <a:lnTo>
                        <a:pt x="55" y="3"/>
                      </a:lnTo>
                      <a:lnTo>
                        <a:pt x="64" y="1"/>
                      </a:lnTo>
                      <a:lnTo>
                        <a:pt x="72" y="0"/>
                      </a:lnTo>
                      <a:lnTo>
                        <a:pt x="78" y="0"/>
                      </a:lnTo>
                      <a:lnTo>
                        <a:pt x="81" y="1"/>
                      </a:lnTo>
                      <a:lnTo>
                        <a:pt x="85" y="2"/>
                      </a:lnTo>
                      <a:lnTo>
                        <a:pt x="87" y="5"/>
                      </a:lnTo>
                      <a:lnTo>
                        <a:pt x="87" y="10"/>
                      </a:lnTo>
                      <a:lnTo>
                        <a:pt x="87" y="14"/>
                      </a:lnTo>
                      <a:lnTo>
                        <a:pt x="85" y="18"/>
                      </a:lnTo>
                      <a:lnTo>
                        <a:pt x="84" y="23"/>
                      </a:lnTo>
                      <a:lnTo>
                        <a:pt x="82" y="27"/>
                      </a:lnTo>
                      <a:lnTo>
                        <a:pt x="80" y="32"/>
                      </a:lnTo>
                      <a:lnTo>
                        <a:pt x="79" y="36"/>
                      </a:lnTo>
                      <a:lnTo>
                        <a:pt x="77" y="40"/>
                      </a:lnTo>
                      <a:lnTo>
                        <a:pt x="75" y="43"/>
                      </a:lnTo>
                      <a:lnTo>
                        <a:pt x="72" y="50"/>
                      </a:lnTo>
                      <a:lnTo>
                        <a:pt x="69" y="59"/>
                      </a:lnTo>
                      <a:lnTo>
                        <a:pt x="66" y="66"/>
                      </a:lnTo>
                      <a:lnTo>
                        <a:pt x="63" y="71"/>
                      </a:lnTo>
                      <a:lnTo>
                        <a:pt x="60" y="74"/>
                      </a:lnTo>
                      <a:lnTo>
                        <a:pt x="56" y="78"/>
                      </a:lnTo>
                      <a:lnTo>
                        <a:pt x="52" y="82"/>
                      </a:lnTo>
                      <a:lnTo>
                        <a:pt x="49" y="85"/>
                      </a:lnTo>
                      <a:lnTo>
                        <a:pt x="46" y="86"/>
                      </a:lnTo>
                      <a:lnTo>
                        <a:pt x="44" y="88"/>
                      </a:lnTo>
                      <a:lnTo>
                        <a:pt x="40" y="88"/>
                      </a:lnTo>
                      <a:lnTo>
                        <a:pt x="36" y="88"/>
                      </a:lnTo>
                      <a:lnTo>
                        <a:pt x="30" y="85"/>
                      </a:lnTo>
                      <a:lnTo>
                        <a:pt x="24" y="80"/>
                      </a:lnTo>
                      <a:lnTo>
                        <a:pt x="18" y="75"/>
                      </a:lnTo>
                      <a:lnTo>
                        <a:pt x="15" y="71"/>
                      </a:lnTo>
                      <a:lnTo>
                        <a:pt x="12" y="68"/>
                      </a:lnTo>
                      <a:lnTo>
                        <a:pt x="8" y="63"/>
                      </a:lnTo>
                      <a:lnTo>
                        <a:pt x="5" y="57"/>
                      </a:lnTo>
                      <a:lnTo>
                        <a:pt x="3" y="50"/>
                      </a:lnTo>
                      <a:lnTo>
                        <a:pt x="2" y="46"/>
                      </a:lnTo>
                      <a:lnTo>
                        <a:pt x="1" y="42"/>
                      </a:lnTo>
                      <a:lnTo>
                        <a:pt x="1" y="38"/>
                      </a:lnTo>
                      <a:lnTo>
                        <a:pt x="0" y="34"/>
                      </a:lnTo>
                      <a:lnTo>
                        <a:pt x="0" y="30"/>
                      </a:lnTo>
                      <a:lnTo>
                        <a:pt x="0" y="26"/>
                      </a:lnTo>
                      <a:lnTo>
                        <a:pt x="1" y="23"/>
                      </a:lnTo>
                      <a:lnTo>
                        <a:pt x="2" y="20"/>
                      </a:lnTo>
                      <a:lnTo>
                        <a:pt x="8" y="16"/>
                      </a:lnTo>
                      <a:lnTo>
                        <a:pt x="14" y="13"/>
                      </a:lnTo>
                      <a:lnTo>
                        <a:pt x="19" y="11"/>
                      </a:lnTo>
                      <a:lnTo>
                        <a:pt x="21" y="10"/>
                      </a:lnTo>
                      <a:close/>
                    </a:path>
                  </a:pathLst>
                </a:custGeom>
                <a:noFill/>
                <a:ln w="19050" cmpd="sng">
                  <a:solidFill>
                    <a:srgbClr val="005078"/>
                  </a:solidFill>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27" name="Freeform 64"/>
                <p:cNvSpPr>
                  <a:spLocks/>
                </p:cNvSpPr>
                <p:nvPr/>
              </p:nvSpPr>
              <p:spPr bwMode="auto">
                <a:xfrm>
                  <a:off x="2235" y="614"/>
                  <a:ext cx="547" cy="553"/>
                </a:xfrm>
                <a:custGeom>
                  <a:avLst/>
                  <a:gdLst/>
                  <a:ahLst/>
                  <a:cxnLst>
                    <a:cxn ang="0">
                      <a:pos x="21" y="10"/>
                    </a:cxn>
                    <a:cxn ang="0">
                      <a:pos x="30" y="8"/>
                    </a:cxn>
                    <a:cxn ang="0">
                      <a:pos x="38" y="6"/>
                    </a:cxn>
                    <a:cxn ang="0">
                      <a:pos x="44" y="5"/>
                    </a:cxn>
                    <a:cxn ang="0">
                      <a:pos x="49" y="4"/>
                    </a:cxn>
                    <a:cxn ang="0">
                      <a:pos x="55" y="3"/>
                    </a:cxn>
                    <a:cxn ang="0">
                      <a:pos x="64" y="1"/>
                    </a:cxn>
                    <a:cxn ang="0">
                      <a:pos x="72" y="0"/>
                    </a:cxn>
                    <a:cxn ang="0">
                      <a:pos x="78" y="0"/>
                    </a:cxn>
                    <a:cxn ang="0">
                      <a:pos x="81" y="1"/>
                    </a:cxn>
                    <a:cxn ang="0">
                      <a:pos x="85" y="2"/>
                    </a:cxn>
                    <a:cxn ang="0">
                      <a:pos x="87" y="5"/>
                    </a:cxn>
                    <a:cxn ang="0">
                      <a:pos x="87" y="10"/>
                    </a:cxn>
                    <a:cxn ang="0">
                      <a:pos x="87" y="14"/>
                    </a:cxn>
                    <a:cxn ang="0">
                      <a:pos x="85" y="18"/>
                    </a:cxn>
                    <a:cxn ang="0">
                      <a:pos x="84" y="23"/>
                    </a:cxn>
                    <a:cxn ang="0">
                      <a:pos x="82" y="27"/>
                    </a:cxn>
                    <a:cxn ang="0">
                      <a:pos x="80" y="32"/>
                    </a:cxn>
                    <a:cxn ang="0">
                      <a:pos x="79" y="36"/>
                    </a:cxn>
                    <a:cxn ang="0">
                      <a:pos x="77" y="40"/>
                    </a:cxn>
                    <a:cxn ang="0">
                      <a:pos x="75" y="43"/>
                    </a:cxn>
                    <a:cxn ang="0">
                      <a:pos x="72" y="50"/>
                    </a:cxn>
                    <a:cxn ang="0">
                      <a:pos x="69" y="59"/>
                    </a:cxn>
                    <a:cxn ang="0">
                      <a:pos x="66" y="66"/>
                    </a:cxn>
                    <a:cxn ang="0">
                      <a:pos x="63" y="71"/>
                    </a:cxn>
                    <a:cxn ang="0">
                      <a:pos x="60" y="74"/>
                    </a:cxn>
                    <a:cxn ang="0">
                      <a:pos x="56" y="78"/>
                    </a:cxn>
                    <a:cxn ang="0">
                      <a:pos x="52" y="82"/>
                    </a:cxn>
                    <a:cxn ang="0">
                      <a:pos x="49" y="85"/>
                    </a:cxn>
                    <a:cxn ang="0">
                      <a:pos x="46" y="86"/>
                    </a:cxn>
                    <a:cxn ang="0">
                      <a:pos x="44" y="88"/>
                    </a:cxn>
                    <a:cxn ang="0">
                      <a:pos x="40" y="88"/>
                    </a:cxn>
                    <a:cxn ang="0">
                      <a:pos x="36" y="88"/>
                    </a:cxn>
                    <a:cxn ang="0">
                      <a:pos x="30" y="85"/>
                    </a:cxn>
                    <a:cxn ang="0">
                      <a:pos x="24" y="80"/>
                    </a:cxn>
                    <a:cxn ang="0">
                      <a:pos x="18" y="75"/>
                    </a:cxn>
                    <a:cxn ang="0">
                      <a:pos x="15" y="71"/>
                    </a:cxn>
                    <a:cxn ang="0">
                      <a:pos x="12" y="68"/>
                    </a:cxn>
                    <a:cxn ang="0">
                      <a:pos x="8" y="63"/>
                    </a:cxn>
                    <a:cxn ang="0">
                      <a:pos x="5" y="57"/>
                    </a:cxn>
                    <a:cxn ang="0">
                      <a:pos x="3" y="50"/>
                    </a:cxn>
                    <a:cxn ang="0">
                      <a:pos x="2" y="46"/>
                    </a:cxn>
                    <a:cxn ang="0">
                      <a:pos x="1" y="42"/>
                    </a:cxn>
                    <a:cxn ang="0">
                      <a:pos x="1" y="38"/>
                    </a:cxn>
                    <a:cxn ang="0">
                      <a:pos x="0" y="34"/>
                    </a:cxn>
                    <a:cxn ang="0">
                      <a:pos x="0" y="30"/>
                    </a:cxn>
                    <a:cxn ang="0">
                      <a:pos x="0" y="26"/>
                    </a:cxn>
                    <a:cxn ang="0">
                      <a:pos x="1" y="23"/>
                    </a:cxn>
                    <a:cxn ang="0">
                      <a:pos x="2" y="20"/>
                    </a:cxn>
                    <a:cxn ang="0">
                      <a:pos x="8" y="16"/>
                    </a:cxn>
                    <a:cxn ang="0">
                      <a:pos x="14" y="13"/>
                    </a:cxn>
                    <a:cxn ang="0">
                      <a:pos x="19" y="11"/>
                    </a:cxn>
                    <a:cxn ang="0">
                      <a:pos x="21" y="10"/>
                    </a:cxn>
                  </a:cxnLst>
                  <a:rect l="0" t="0" r="r" b="b"/>
                  <a:pathLst>
                    <a:path w="87" h="88">
                      <a:moveTo>
                        <a:pt x="21" y="10"/>
                      </a:moveTo>
                      <a:lnTo>
                        <a:pt x="30" y="8"/>
                      </a:lnTo>
                      <a:lnTo>
                        <a:pt x="38" y="6"/>
                      </a:lnTo>
                      <a:lnTo>
                        <a:pt x="44" y="5"/>
                      </a:lnTo>
                      <a:lnTo>
                        <a:pt x="49" y="4"/>
                      </a:lnTo>
                      <a:lnTo>
                        <a:pt x="55" y="3"/>
                      </a:lnTo>
                      <a:lnTo>
                        <a:pt x="64" y="1"/>
                      </a:lnTo>
                      <a:lnTo>
                        <a:pt x="72" y="0"/>
                      </a:lnTo>
                      <a:lnTo>
                        <a:pt x="78" y="0"/>
                      </a:lnTo>
                      <a:lnTo>
                        <a:pt x="81" y="1"/>
                      </a:lnTo>
                      <a:lnTo>
                        <a:pt x="85" y="2"/>
                      </a:lnTo>
                      <a:lnTo>
                        <a:pt x="87" y="5"/>
                      </a:lnTo>
                      <a:lnTo>
                        <a:pt x="87" y="10"/>
                      </a:lnTo>
                      <a:lnTo>
                        <a:pt x="87" y="14"/>
                      </a:lnTo>
                      <a:lnTo>
                        <a:pt x="85" y="18"/>
                      </a:lnTo>
                      <a:lnTo>
                        <a:pt x="84" y="23"/>
                      </a:lnTo>
                      <a:lnTo>
                        <a:pt x="82" y="27"/>
                      </a:lnTo>
                      <a:lnTo>
                        <a:pt x="80" y="32"/>
                      </a:lnTo>
                      <a:lnTo>
                        <a:pt x="79" y="36"/>
                      </a:lnTo>
                      <a:lnTo>
                        <a:pt x="77" y="40"/>
                      </a:lnTo>
                      <a:lnTo>
                        <a:pt x="75" y="43"/>
                      </a:lnTo>
                      <a:lnTo>
                        <a:pt x="72" y="50"/>
                      </a:lnTo>
                      <a:lnTo>
                        <a:pt x="69" y="59"/>
                      </a:lnTo>
                      <a:lnTo>
                        <a:pt x="66" y="66"/>
                      </a:lnTo>
                      <a:lnTo>
                        <a:pt x="63" y="71"/>
                      </a:lnTo>
                      <a:lnTo>
                        <a:pt x="60" y="74"/>
                      </a:lnTo>
                      <a:lnTo>
                        <a:pt x="56" y="78"/>
                      </a:lnTo>
                      <a:lnTo>
                        <a:pt x="52" y="82"/>
                      </a:lnTo>
                      <a:lnTo>
                        <a:pt x="49" y="85"/>
                      </a:lnTo>
                      <a:lnTo>
                        <a:pt x="46" y="86"/>
                      </a:lnTo>
                      <a:lnTo>
                        <a:pt x="44" y="88"/>
                      </a:lnTo>
                      <a:lnTo>
                        <a:pt x="40" y="88"/>
                      </a:lnTo>
                      <a:lnTo>
                        <a:pt x="36" y="88"/>
                      </a:lnTo>
                      <a:lnTo>
                        <a:pt x="30" y="85"/>
                      </a:lnTo>
                      <a:lnTo>
                        <a:pt x="24" y="80"/>
                      </a:lnTo>
                      <a:lnTo>
                        <a:pt x="18" y="75"/>
                      </a:lnTo>
                      <a:lnTo>
                        <a:pt x="15" y="71"/>
                      </a:lnTo>
                      <a:lnTo>
                        <a:pt x="12" y="68"/>
                      </a:lnTo>
                      <a:lnTo>
                        <a:pt x="8" y="63"/>
                      </a:lnTo>
                      <a:lnTo>
                        <a:pt x="5" y="57"/>
                      </a:lnTo>
                      <a:lnTo>
                        <a:pt x="3" y="50"/>
                      </a:lnTo>
                      <a:lnTo>
                        <a:pt x="2" y="46"/>
                      </a:lnTo>
                      <a:lnTo>
                        <a:pt x="1" y="42"/>
                      </a:lnTo>
                      <a:lnTo>
                        <a:pt x="1" y="38"/>
                      </a:lnTo>
                      <a:lnTo>
                        <a:pt x="0" y="34"/>
                      </a:lnTo>
                      <a:lnTo>
                        <a:pt x="0" y="30"/>
                      </a:lnTo>
                      <a:lnTo>
                        <a:pt x="0" y="26"/>
                      </a:lnTo>
                      <a:lnTo>
                        <a:pt x="1" y="23"/>
                      </a:lnTo>
                      <a:lnTo>
                        <a:pt x="2" y="20"/>
                      </a:lnTo>
                      <a:lnTo>
                        <a:pt x="8" y="16"/>
                      </a:lnTo>
                      <a:lnTo>
                        <a:pt x="14" y="13"/>
                      </a:lnTo>
                      <a:lnTo>
                        <a:pt x="19" y="11"/>
                      </a:lnTo>
                      <a:lnTo>
                        <a:pt x="21" y="10"/>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28" name="Freeform 65"/>
                <p:cNvSpPr>
                  <a:spLocks/>
                </p:cNvSpPr>
                <p:nvPr/>
              </p:nvSpPr>
              <p:spPr bwMode="auto">
                <a:xfrm>
                  <a:off x="2336" y="721"/>
                  <a:ext cx="352" cy="207"/>
                </a:xfrm>
                <a:custGeom>
                  <a:avLst/>
                  <a:gdLst/>
                  <a:ahLst/>
                  <a:cxnLst>
                    <a:cxn ang="0">
                      <a:pos x="5" y="33"/>
                    </a:cxn>
                    <a:cxn ang="0">
                      <a:pos x="3" y="30"/>
                    </a:cxn>
                    <a:cxn ang="0">
                      <a:pos x="1" y="25"/>
                    </a:cxn>
                    <a:cxn ang="0">
                      <a:pos x="0" y="21"/>
                    </a:cxn>
                    <a:cxn ang="0">
                      <a:pos x="1" y="17"/>
                    </a:cxn>
                    <a:cxn ang="0">
                      <a:pos x="5" y="14"/>
                    </a:cxn>
                    <a:cxn ang="0">
                      <a:pos x="12" y="11"/>
                    </a:cxn>
                    <a:cxn ang="0">
                      <a:pos x="19" y="9"/>
                    </a:cxn>
                    <a:cxn ang="0">
                      <a:pos x="24" y="7"/>
                    </a:cxn>
                    <a:cxn ang="0">
                      <a:pos x="30" y="5"/>
                    </a:cxn>
                    <a:cxn ang="0">
                      <a:pos x="39" y="3"/>
                    </a:cxn>
                    <a:cxn ang="0">
                      <a:pos x="47" y="1"/>
                    </a:cxn>
                    <a:cxn ang="0">
                      <a:pos x="51" y="0"/>
                    </a:cxn>
                    <a:cxn ang="0">
                      <a:pos x="53" y="1"/>
                    </a:cxn>
                    <a:cxn ang="0">
                      <a:pos x="55" y="2"/>
                    </a:cxn>
                    <a:cxn ang="0">
                      <a:pos x="56" y="3"/>
                    </a:cxn>
                    <a:cxn ang="0">
                      <a:pos x="56" y="5"/>
                    </a:cxn>
                  </a:cxnLst>
                  <a:rect l="0" t="0" r="r" b="b"/>
                  <a:pathLst>
                    <a:path w="56" h="33">
                      <a:moveTo>
                        <a:pt x="5" y="33"/>
                      </a:moveTo>
                      <a:lnTo>
                        <a:pt x="3" y="30"/>
                      </a:lnTo>
                      <a:lnTo>
                        <a:pt x="1" y="25"/>
                      </a:lnTo>
                      <a:lnTo>
                        <a:pt x="0" y="21"/>
                      </a:lnTo>
                      <a:lnTo>
                        <a:pt x="1" y="17"/>
                      </a:lnTo>
                      <a:lnTo>
                        <a:pt x="5" y="14"/>
                      </a:lnTo>
                      <a:lnTo>
                        <a:pt x="12" y="11"/>
                      </a:lnTo>
                      <a:lnTo>
                        <a:pt x="19" y="9"/>
                      </a:lnTo>
                      <a:lnTo>
                        <a:pt x="24" y="7"/>
                      </a:lnTo>
                      <a:lnTo>
                        <a:pt x="30" y="5"/>
                      </a:lnTo>
                      <a:lnTo>
                        <a:pt x="39" y="3"/>
                      </a:lnTo>
                      <a:lnTo>
                        <a:pt x="47" y="1"/>
                      </a:lnTo>
                      <a:lnTo>
                        <a:pt x="51" y="0"/>
                      </a:lnTo>
                      <a:lnTo>
                        <a:pt x="53" y="1"/>
                      </a:lnTo>
                      <a:lnTo>
                        <a:pt x="55" y="2"/>
                      </a:lnTo>
                      <a:lnTo>
                        <a:pt x="56" y="3"/>
                      </a:lnTo>
                      <a:lnTo>
                        <a:pt x="56" y="5"/>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grpSp>
          <p:grpSp>
            <p:nvGrpSpPr>
              <p:cNvPr id="14" name="Group 66"/>
              <p:cNvGrpSpPr>
                <a:grpSpLocks/>
              </p:cNvGrpSpPr>
              <p:nvPr/>
            </p:nvGrpSpPr>
            <p:grpSpPr bwMode="auto">
              <a:xfrm>
                <a:off x="2179" y="340"/>
                <a:ext cx="246" cy="319"/>
                <a:chOff x="1833" y="752"/>
                <a:chExt cx="402" cy="522"/>
              </a:xfrm>
            </p:grpSpPr>
            <p:sp>
              <p:nvSpPr>
                <p:cNvPr id="23" name="Freeform 67"/>
                <p:cNvSpPr>
                  <a:spLocks/>
                </p:cNvSpPr>
                <p:nvPr/>
              </p:nvSpPr>
              <p:spPr bwMode="auto">
                <a:xfrm>
                  <a:off x="1833" y="752"/>
                  <a:ext cx="402" cy="522"/>
                </a:xfrm>
                <a:custGeom>
                  <a:avLst/>
                  <a:gdLst/>
                  <a:ahLst/>
                  <a:cxnLst>
                    <a:cxn ang="0">
                      <a:pos x="51" y="81"/>
                    </a:cxn>
                    <a:cxn ang="0">
                      <a:pos x="46" y="83"/>
                    </a:cxn>
                    <a:cxn ang="0">
                      <a:pos x="40" y="83"/>
                    </a:cxn>
                    <a:cxn ang="0">
                      <a:pos x="34" y="83"/>
                    </a:cxn>
                    <a:cxn ang="0">
                      <a:pos x="30" y="81"/>
                    </a:cxn>
                    <a:cxn ang="0">
                      <a:pos x="27" y="78"/>
                    </a:cxn>
                    <a:cxn ang="0">
                      <a:pos x="22" y="73"/>
                    </a:cxn>
                    <a:cxn ang="0">
                      <a:pos x="17" y="68"/>
                    </a:cxn>
                    <a:cxn ang="0">
                      <a:pos x="13" y="63"/>
                    </a:cxn>
                    <a:cxn ang="0">
                      <a:pos x="9" y="60"/>
                    </a:cxn>
                    <a:cxn ang="0">
                      <a:pos x="5" y="55"/>
                    </a:cxn>
                    <a:cxn ang="0">
                      <a:pos x="1" y="51"/>
                    </a:cxn>
                    <a:cxn ang="0">
                      <a:pos x="0" y="47"/>
                    </a:cxn>
                    <a:cxn ang="0">
                      <a:pos x="1" y="42"/>
                    </a:cxn>
                    <a:cxn ang="0">
                      <a:pos x="4" y="37"/>
                    </a:cxn>
                    <a:cxn ang="0">
                      <a:pos x="9" y="30"/>
                    </a:cxn>
                    <a:cxn ang="0">
                      <a:pos x="16" y="23"/>
                    </a:cxn>
                    <a:cxn ang="0">
                      <a:pos x="21" y="20"/>
                    </a:cxn>
                    <a:cxn ang="0">
                      <a:pos x="25" y="16"/>
                    </a:cxn>
                    <a:cxn ang="0">
                      <a:pos x="30" y="13"/>
                    </a:cxn>
                    <a:cxn ang="0">
                      <a:pos x="35" y="9"/>
                    </a:cxn>
                    <a:cxn ang="0">
                      <a:pos x="40" y="7"/>
                    </a:cxn>
                    <a:cxn ang="0">
                      <a:pos x="43" y="4"/>
                    </a:cxn>
                    <a:cxn ang="0">
                      <a:pos x="47" y="2"/>
                    </a:cxn>
                    <a:cxn ang="0">
                      <a:pos x="49" y="1"/>
                    </a:cxn>
                    <a:cxn ang="0">
                      <a:pos x="52" y="0"/>
                    </a:cxn>
                    <a:cxn ang="0">
                      <a:pos x="56" y="0"/>
                    </a:cxn>
                    <a:cxn ang="0">
                      <a:pos x="59" y="1"/>
                    </a:cxn>
                    <a:cxn ang="0">
                      <a:pos x="61" y="4"/>
                    </a:cxn>
                    <a:cxn ang="0">
                      <a:pos x="62" y="8"/>
                    </a:cxn>
                    <a:cxn ang="0">
                      <a:pos x="62" y="13"/>
                    </a:cxn>
                    <a:cxn ang="0">
                      <a:pos x="63" y="19"/>
                    </a:cxn>
                    <a:cxn ang="0">
                      <a:pos x="63" y="25"/>
                    </a:cxn>
                    <a:cxn ang="0">
                      <a:pos x="64" y="32"/>
                    </a:cxn>
                    <a:cxn ang="0">
                      <a:pos x="64" y="38"/>
                    </a:cxn>
                    <a:cxn ang="0">
                      <a:pos x="64" y="42"/>
                    </a:cxn>
                    <a:cxn ang="0">
                      <a:pos x="63" y="46"/>
                    </a:cxn>
                    <a:cxn ang="0">
                      <a:pos x="62" y="52"/>
                    </a:cxn>
                    <a:cxn ang="0">
                      <a:pos x="60" y="60"/>
                    </a:cxn>
                    <a:cxn ang="0">
                      <a:pos x="58" y="68"/>
                    </a:cxn>
                    <a:cxn ang="0">
                      <a:pos x="56" y="73"/>
                    </a:cxn>
                    <a:cxn ang="0">
                      <a:pos x="54" y="76"/>
                    </a:cxn>
                    <a:cxn ang="0">
                      <a:pos x="52" y="78"/>
                    </a:cxn>
                    <a:cxn ang="0">
                      <a:pos x="52" y="80"/>
                    </a:cxn>
                    <a:cxn ang="0">
                      <a:pos x="51" y="81"/>
                    </a:cxn>
                  </a:cxnLst>
                  <a:rect l="0" t="0" r="r" b="b"/>
                  <a:pathLst>
                    <a:path w="64" h="83">
                      <a:moveTo>
                        <a:pt x="51" y="81"/>
                      </a:moveTo>
                      <a:lnTo>
                        <a:pt x="46" y="83"/>
                      </a:lnTo>
                      <a:lnTo>
                        <a:pt x="40" y="83"/>
                      </a:lnTo>
                      <a:lnTo>
                        <a:pt x="34" y="83"/>
                      </a:lnTo>
                      <a:lnTo>
                        <a:pt x="30" y="81"/>
                      </a:lnTo>
                      <a:lnTo>
                        <a:pt x="27" y="78"/>
                      </a:lnTo>
                      <a:lnTo>
                        <a:pt x="22" y="73"/>
                      </a:lnTo>
                      <a:lnTo>
                        <a:pt x="17" y="68"/>
                      </a:lnTo>
                      <a:lnTo>
                        <a:pt x="13" y="63"/>
                      </a:lnTo>
                      <a:lnTo>
                        <a:pt x="9" y="60"/>
                      </a:lnTo>
                      <a:lnTo>
                        <a:pt x="5" y="55"/>
                      </a:lnTo>
                      <a:lnTo>
                        <a:pt x="1" y="51"/>
                      </a:lnTo>
                      <a:lnTo>
                        <a:pt x="0" y="47"/>
                      </a:lnTo>
                      <a:lnTo>
                        <a:pt x="1" y="42"/>
                      </a:lnTo>
                      <a:lnTo>
                        <a:pt x="4" y="37"/>
                      </a:lnTo>
                      <a:lnTo>
                        <a:pt x="9" y="30"/>
                      </a:lnTo>
                      <a:lnTo>
                        <a:pt x="16" y="23"/>
                      </a:lnTo>
                      <a:lnTo>
                        <a:pt x="21" y="20"/>
                      </a:lnTo>
                      <a:lnTo>
                        <a:pt x="25" y="16"/>
                      </a:lnTo>
                      <a:lnTo>
                        <a:pt x="30" y="13"/>
                      </a:lnTo>
                      <a:lnTo>
                        <a:pt x="35" y="9"/>
                      </a:lnTo>
                      <a:lnTo>
                        <a:pt x="40" y="7"/>
                      </a:lnTo>
                      <a:lnTo>
                        <a:pt x="43" y="4"/>
                      </a:lnTo>
                      <a:lnTo>
                        <a:pt x="47" y="2"/>
                      </a:lnTo>
                      <a:lnTo>
                        <a:pt x="49" y="1"/>
                      </a:lnTo>
                      <a:lnTo>
                        <a:pt x="52" y="0"/>
                      </a:lnTo>
                      <a:lnTo>
                        <a:pt x="56" y="0"/>
                      </a:lnTo>
                      <a:lnTo>
                        <a:pt x="59" y="1"/>
                      </a:lnTo>
                      <a:lnTo>
                        <a:pt x="61" y="4"/>
                      </a:lnTo>
                      <a:lnTo>
                        <a:pt x="62" y="8"/>
                      </a:lnTo>
                      <a:lnTo>
                        <a:pt x="62" y="13"/>
                      </a:lnTo>
                      <a:lnTo>
                        <a:pt x="63" y="19"/>
                      </a:lnTo>
                      <a:lnTo>
                        <a:pt x="63" y="25"/>
                      </a:lnTo>
                      <a:lnTo>
                        <a:pt x="64" y="32"/>
                      </a:lnTo>
                      <a:lnTo>
                        <a:pt x="64" y="38"/>
                      </a:lnTo>
                      <a:lnTo>
                        <a:pt x="64" y="42"/>
                      </a:lnTo>
                      <a:lnTo>
                        <a:pt x="63" y="46"/>
                      </a:lnTo>
                      <a:lnTo>
                        <a:pt x="62" y="52"/>
                      </a:lnTo>
                      <a:lnTo>
                        <a:pt x="60" y="60"/>
                      </a:lnTo>
                      <a:lnTo>
                        <a:pt x="58" y="68"/>
                      </a:lnTo>
                      <a:lnTo>
                        <a:pt x="56" y="73"/>
                      </a:lnTo>
                      <a:lnTo>
                        <a:pt x="54" y="76"/>
                      </a:lnTo>
                      <a:lnTo>
                        <a:pt x="52" y="78"/>
                      </a:lnTo>
                      <a:lnTo>
                        <a:pt x="52" y="80"/>
                      </a:lnTo>
                      <a:lnTo>
                        <a:pt x="51" y="81"/>
                      </a:lnTo>
                      <a:close/>
                    </a:path>
                  </a:pathLst>
                </a:custGeom>
                <a:noFill/>
                <a:ln w="19050" cmpd="sng">
                  <a:solidFill>
                    <a:srgbClr val="005078"/>
                  </a:solidFill>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24" name="Freeform 68"/>
                <p:cNvSpPr>
                  <a:spLocks/>
                </p:cNvSpPr>
                <p:nvPr/>
              </p:nvSpPr>
              <p:spPr bwMode="auto">
                <a:xfrm>
                  <a:off x="1833" y="752"/>
                  <a:ext cx="402" cy="522"/>
                </a:xfrm>
                <a:custGeom>
                  <a:avLst/>
                  <a:gdLst/>
                  <a:ahLst/>
                  <a:cxnLst>
                    <a:cxn ang="0">
                      <a:pos x="51" y="81"/>
                    </a:cxn>
                    <a:cxn ang="0">
                      <a:pos x="46" y="83"/>
                    </a:cxn>
                    <a:cxn ang="0">
                      <a:pos x="40" y="83"/>
                    </a:cxn>
                    <a:cxn ang="0">
                      <a:pos x="34" y="83"/>
                    </a:cxn>
                    <a:cxn ang="0">
                      <a:pos x="30" y="81"/>
                    </a:cxn>
                    <a:cxn ang="0">
                      <a:pos x="27" y="78"/>
                    </a:cxn>
                    <a:cxn ang="0">
                      <a:pos x="22" y="73"/>
                    </a:cxn>
                    <a:cxn ang="0">
                      <a:pos x="17" y="68"/>
                    </a:cxn>
                    <a:cxn ang="0">
                      <a:pos x="13" y="63"/>
                    </a:cxn>
                    <a:cxn ang="0">
                      <a:pos x="9" y="60"/>
                    </a:cxn>
                    <a:cxn ang="0">
                      <a:pos x="5" y="55"/>
                    </a:cxn>
                    <a:cxn ang="0">
                      <a:pos x="1" y="51"/>
                    </a:cxn>
                    <a:cxn ang="0">
                      <a:pos x="0" y="47"/>
                    </a:cxn>
                    <a:cxn ang="0">
                      <a:pos x="1" y="42"/>
                    </a:cxn>
                    <a:cxn ang="0">
                      <a:pos x="4" y="37"/>
                    </a:cxn>
                    <a:cxn ang="0">
                      <a:pos x="9" y="30"/>
                    </a:cxn>
                    <a:cxn ang="0">
                      <a:pos x="16" y="23"/>
                    </a:cxn>
                    <a:cxn ang="0">
                      <a:pos x="21" y="20"/>
                    </a:cxn>
                    <a:cxn ang="0">
                      <a:pos x="25" y="16"/>
                    </a:cxn>
                    <a:cxn ang="0">
                      <a:pos x="30" y="13"/>
                    </a:cxn>
                    <a:cxn ang="0">
                      <a:pos x="35" y="9"/>
                    </a:cxn>
                    <a:cxn ang="0">
                      <a:pos x="40" y="7"/>
                    </a:cxn>
                    <a:cxn ang="0">
                      <a:pos x="43" y="4"/>
                    </a:cxn>
                    <a:cxn ang="0">
                      <a:pos x="47" y="2"/>
                    </a:cxn>
                    <a:cxn ang="0">
                      <a:pos x="49" y="1"/>
                    </a:cxn>
                    <a:cxn ang="0">
                      <a:pos x="52" y="0"/>
                    </a:cxn>
                    <a:cxn ang="0">
                      <a:pos x="56" y="0"/>
                    </a:cxn>
                    <a:cxn ang="0">
                      <a:pos x="59" y="1"/>
                    </a:cxn>
                    <a:cxn ang="0">
                      <a:pos x="61" y="4"/>
                    </a:cxn>
                    <a:cxn ang="0">
                      <a:pos x="62" y="8"/>
                    </a:cxn>
                    <a:cxn ang="0">
                      <a:pos x="62" y="13"/>
                    </a:cxn>
                    <a:cxn ang="0">
                      <a:pos x="63" y="19"/>
                    </a:cxn>
                    <a:cxn ang="0">
                      <a:pos x="63" y="25"/>
                    </a:cxn>
                    <a:cxn ang="0">
                      <a:pos x="64" y="32"/>
                    </a:cxn>
                    <a:cxn ang="0">
                      <a:pos x="64" y="38"/>
                    </a:cxn>
                    <a:cxn ang="0">
                      <a:pos x="64" y="42"/>
                    </a:cxn>
                    <a:cxn ang="0">
                      <a:pos x="63" y="46"/>
                    </a:cxn>
                    <a:cxn ang="0">
                      <a:pos x="62" y="52"/>
                    </a:cxn>
                    <a:cxn ang="0">
                      <a:pos x="60" y="60"/>
                    </a:cxn>
                    <a:cxn ang="0">
                      <a:pos x="58" y="68"/>
                    </a:cxn>
                    <a:cxn ang="0">
                      <a:pos x="56" y="73"/>
                    </a:cxn>
                    <a:cxn ang="0">
                      <a:pos x="54" y="76"/>
                    </a:cxn>
                    <a:cxn ang="0">
                      <a:pos x="52" y="78"/>
                    </a:cxn>
                    <a:cxn ang="0">
                      <a:pos x="52" y="80"/>
                    </a:cxn>
                    <a:cxn ang="0">
                      <a:pos x="51" y="81"/>
                    </a:cxn>
                  </a:cxnLst>
                  <a:rect l="0" t="0" r="r" b="b"/>
                  <a:pathLst>
                    <a:path w="64" h="83">
                      <a:moveTo>
                        <a:pt x="51" y="81"/>
                      </a:moveTo>
                      <a:lnTo>
                        <a:pt x="46" y="83"/>
                      </a:lnTo>
                      <a:lnTo>
                        <a:pt x="40" y="83"/>
                      </a:lnTo>
                      <a:lnTo>
                        <a:pt x="34" y="83"/>
                      </a:lnTo>
                      <a:lnTo>
                        <a:pt x="30" y="81"/>
                      </a:lnTo>
                      <a:lnTo>
                        <a:pt x="27" y="78"/>
                      </a:lnTo>
                      <a:lnTo>
                        <a:pt x="22" y="73"/>
                      </a:lnTo>
                      <a:lnTo>
                        <a:pt x="17" y="68"/>
                      </a:lnTo>
                      <a:lnTo>
                        <a:pt x="13" y="63"/>
                      </a:lnTo>
                      <a:lnTo>
                        <a:pt x="9" y="60"/>
                      </a:lnTo>
                      <a:lnTo>
                        <a:pt x="5" y="55"/>
                      </a:lnTo>
                      <a:lnTo>
                        <a:pt x="1" y="51"/>
                      </a:lnTo>
                      <a:lnTo>
                        <a:pt x="0" y="47"/>
                      </a:lnTo>
                      <a:lnTo>
                        <a:pt x="1" y="42"/>
                      </a:lnTo>
                      <a:lnTo>
                        <a:pt x="4" y="37"/>
                      </a:lnTo>
                      <a:lnTo>
                        <a:pt x="9" y="30"/>
                      </a:lnTo>
                      <a:lnTo>
                        <a:pt x="16" y="23"/>
                      </a:lnTo>
                      <a:lnTo>
                        <a:pt x="21" y="20"/>
                      </a:lnTo>
                      <a:lnTo>
                        <a:pt x="25" y="16"/>
                      </a:lnTo>
                      <a:lnTo>
                        <a:pt x="30" y="13"/>
                      </a:lnTo>
                      <a:lnTo>
                        <a:pt x="35" y="9"/>
                      </a:lnTo>
                      <a:lnTo>
                        <a:pt x="40" y="7"/>
                      </a:lnTo>
                      <a:lnTo>
                        <a:pt x="43" y="4"/>
                      </a:lnTo>
                      <a:lnTo>
                        <a:pt x="47" y="2"/>
                      </a:lnTo>
                      <a:lnTo>
                        <a:pt x="49" y="1"/>
                      </a:lnTo>
                      <a:lnTo>
                        <a:pt x="52" y="0"/>
                      </a:lnTo>
                      <a:lnTo>
                        <a:pt x="56" y="0"/>
                      </a:lnTo>
                      <a:lnTo>
                        <a:pt x="59" y="1"/>
                      </a:lnTo>
                      <a:lnTo>
                        <a:pt x="61" y="4"/>
                      </a:lnTo>
                      <a:lnTo>
                        <a:pt x="62" y="8"/>
                      </a:lnTo>
                      <a:lnTo>
                        <a:pt x="62" y="13"/>
                      </a:lnTo>
                      <a:lnTo>
                        <a:pt x="63" y="19"/>
                      </a:lnTo>
                      <a:lnTo>
                        <a:pt x="63" y="25"/>
                      </a:lnTo>
                      <a:lnTo>
                        <a:pt x="64" y="32"/>
                      </a:lnTo>
                      <a:lnTo>
                        <a:pt x="64" y="38"/>
                      </a:lnTo>
                      <a:lnTo>
                        <a:pt x="64" y="42"/>
                      </a:lnTo>
                      <a:lnTo>
                        <a:pt x="63" y="46"/>
                      </a:lnTo>
                      <a:lnTo>
                        <a:pt x="62" y="52"/>
                      </a:lnTo>
                      <a:lnTo>
                        <a:pt x="60" y="60"/>
                      </a:lnTo>
                      <a:lnTo>
                        <a:pt x="58" y="68"/>
                      </a:lnTo>
                      <a:lnTo>
                        <a:pt x="56" y="73"/>
                      </a:lnTo>
                      <a:lnTo>
                        <a:pt x="54" y="76"/>
                      </a:lnTo>
                      <a:lnTo>
                        <a:pt x="52" y="78"/>
                      </a:lnTo>
                      <a:lnTo>
                        <a:pt x="52" y="80"/>
                      </a:lnTo>
                      <a:lnTo>
                        <a:pt x="51" y="81"/>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25" name="Freeform 69"/>
                <p:cNvSpPr>
                  <a:spLocks/>
                </p:cNvSpPr>
                <p:nvPr/>
              </p:nvSpPr>
              <p:spPr bwMode="auto">
                <a:xfrm>
                  <a:off x="1959" y="890"/>
                  <a:ext cx="182" cy="138"/>
                </a:xfrm>
                <a:custGeom>
                  <a:avLst/>
                  <a:gdLst/>
                  <a:ahLst/>
                  <a:cxnLst>
                    <a:cxn ang="0">
                      <a:pos x="0" y="20"/>
                    </a:cxn>
                    <a:cxn ang="0">
                      <a:pos x="4" y="15"/>
                    </a:cxn>
                    <a:cxn ang="0">
                      <a:pos x="9" y="11"/>
                    </a:cxn>
                    <a:cxn ang="0">
                      <a:pos x="13" y="6"/>
                    </a:cxn>
                    <a:cxn ang="0">
                      <a:pos x="18" y="3"/>
                    </a:cxn>
                    <a:cxn ang="0">
                      <a:pos x="22" y="1"/>
                    </a:cxn>
                    <a:cxn ang="0">
                      <a:pos x="26" y="0"/>
                    </a:cxn>
                    <a:cxn ang="0">
                      <a:pos x="28" y="1"/>
                    </a:cxn>
                    <a:cxn ang="0">
                      <a:pos x="29" y="6"/>
                    </a:cxn>
                    <a:cxn ang="0">
                      <a:pos x="28" y="13"/>
                    </a:cxn>
                    <a:cxn ang="0">
                      <a:pos x="28" y="18"/>
                    </a:cxn>
                    <a:cxn ang="0">
                      <a:pos x="28" y="21"/>
                    </a:cxn>
                    <a:cxn ang="0">
                      <a:pos x="28" y="22"/>
                    </a:cxn>
                  </a:cxnLst>
                  <a:rect l="0" t="0" r="r" b="b"/>
                  <a:pathLst>
                    <a:path w="29" h="22">
                      <a:moveTo>
                        <a:pt x="0" y="20"/>
                      </a:moveTo>
                      <a:lnTo>
                        <a:pt x="4" y="15"/>
                      </a:lnTo>
                      <a:lnTo>
                        <a:pt x="9" y="11"/>
                      </a:lnTo>
                      <a:lnTo>
                        <a:pt x="13" y="6"/>
                      </a:lnTo>
                      <a:lnTo>
                        <a:pt x="18" y="3"/>
                      </a:lnTo>
                      <a:lnTo>
                        <a:pt x="22" y="1"/>
                      </a:lnTo>
                      <a:lnTo>
                        <a:pt x="26" y="0"/>
                      </a:lnTo>
                      <a:lnTo>
                        <a:pt x="28" y="1"/>
                      </a:lnTo>
                      <a:lnTo>
                        <a:pt x="29" y="6"/>
                      </a:lnTo>
                      <a:lnTo>
                        <a:pt x="28" y="13"/>
                      </a:lnTo>
                      <a:lnTo>
                        <a:pt x="28" y="18"/>
                      </a:lnTo>
                      <a:lnTo>
                        <a:pt x="28" y="21"/>
                      </a:lnTo>
                      <a:lnTo>
                        <a:pt x="28" y="22"/>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grpSp>
        </p:grpSp>
        <p:grpSp>
          <p:nvGrpSpPr>
            <p:cNvPr id="21" name="Group 70"/>
            <p:cNvGrpSpPr>
              <a:grpSpLocks/>
            </p:cNvGrpSpPr>
            <p:nvPr/>
          </p:nvGrpSpPr>
          <p:grpSpPr bwMode="auto">
            <a:xfrm>
              <a:off x="3471028" y="1484827"/>
              <a:ext cx="439738" cy="401637"/>
              <a:chOff x="1613" y="1154"/>
              <a:chExt cx="377" cy="358"/>
            </a:xfrm>
            <a:noFill/>
          </p:grpSpPr>
          <p:sp>
            <p:nvSpPr>
              <p:cNvPr id="19" name="Freeform 71"/>
              <p:cNvSpPr>
                <a:spLocks/>
              </p:cNvSpPr>
              <p:nvPr/>
            </p:nvSpPr>
            <p:spPr bwMode="auto">
              <a:xfrm>
                <a:off x="1613" y="1154"/>
                <a:ext cx="377" cy="358"/>
              </a:xfrm>
              <a:custGeom>
                <a:avLst/>
                <a:gdLst/>
                <a:ahLst/>
                <a:cxnLst>
                  <a:cxn ang="0">
                    <a:pos x="4" y="6"/>
                  </a:cxn>
                  <a:cxn ang="0">
                    <a:pos x="8" y="3"/>
                  </a:cxn>
                  <a:cxn ang="0">
                    <a:pos x="13" y="2"/>
                  </a:cxn>
                  <a:cxn ang="0">
                    <a:pos x="18" y="1"/>
                  </a:cxn>
                  <a:cxn ang="0">
                    <a:pos x="24" y="0"/>
                  </a:cxn>
                  <a:cxn ang="0">
                    <a:pos x="31" y="0"/>
                  </a:cxn>
                  <a:cxn ang="0">
                    <a:pos x="37" y="0"/>
                  </a:cxn>
                  <a:cxn ang="0">
                    <a:pos x="43" y="1"/>
                  </a:cxn>
                  <a:cxn ang="0">
                    <a:pos x="49" y="2"/>
                  </a:cxn>
                  <a:cxn ang="0">
                    <a:pos x="56" y="6"/>
                  </a:cxn>
                  <a:cxn ang="0">
                    <a:pos x="58" y="13"/>
                  </a:cxn>
                  <a:cxn ang="0">
                    <a:pos x="58" y="20"/>
                  </a:cxn>
                  <a:cxn ang="0">
                    <a:pos x="58" y="26"/>
                  </a:cxn>
                  <a:cxn ang="0">
                    <a:pos x="59" y="31"/>
                  </a:cxn>
                  <a:cxn ang="0">
                    <a:pos x="60" y="38"/>
                  </a:cxn>
                  <a:cxn ang="0">
                    <a:pos x="59" y="44"/>
                  </a:cxn>
                  <a:cxn ang="0">
                    <a:pos x="58" y="48"/>
                  </a:cxn>
                  <a:cxn ang="0">
                    <a:pos x="56" y="50"/>
                  </a:cxn>
                  <a:cxn ang="0">
                    <a:pos x="52" y="51"/>
                  </a:cxn>
                  <a:cxn ang="0">
                    <a:pos x="48" y="52"/>
                  </a:cxn>
                  <a:cxn ang="0">
                    <a:pos x="42" y="54"/>
                  </a:cxn>
                  <a:cxn ang="0">
                    <a:pos x="36" y="55"/>
                  </a:cxn>
                  <a:cxn ang="0">
                    <a:pos x="31" y="57"/>
                  </a:cxn>
                  <a:cxn ang="0">
                    <a:pos x="26" y="57"/>
                  </a:cxn>
                  <a:cxn ang="0">
                    <a:pos x="22" y="57"/>
                  </a:cxn>
                  <a:cxn ang="0">
                    <a:pos x="16" y="55"/>
                  </a:cxn>
                  <a:cxn ang="0">
                    <a:pos x="11" y="53"/>
                  </a:cxn>
                  <a:cxn ang="0">
                    <a:pos x="6" y="47"/>
                  </a:cxn>
                  <a:cxn ang="0">
                    <a:pos x="2" y="35"/>
                  </a:cxn>
                  <a:cxn ang="0">
                    <a:pos x="0" y="21"/>
                  </a:cxn>
                  <a:cxn ang="0">
                    <a:pos x="1" y="12"/>
                  </a:cxn>
                  <a:cxn ang="0">
                    <a:pos x="3" y="7"/>
                  </a:cxn>
                  <a:cxn ang="0">
                    <a:pos x="4" y="6"/>
                  </a:cxn>
                </a:cxnLst>
                <a:rect l="0" t="0" r="r" b="b"/>
                <a:pathLst>
                  <a:path w="60" h="57">
                    <a:moveTo>
                      <a:pt x="4" y="6"/>
                    </a:moveTo>
                    <a:lnTo>
                      <a:pt x="8" y="3"/>
                    </a:lnTo>
                    <a:lnTo>
                      <a:pt x="13" y="2"/>
                    </a:lnTo>
                    <a:lnTo>
                      <a:pt x="18" y="1"/>
                    </a:lnTo>
                    <a:lnTo>
                      <a:pt x="24" y="0"/>
                    </a:lnTo>
                    <a:lnTo>
                      <a:pt x="31" y="0"/>
                    </a:lnTo>
                    <a:lnTo>
                      <a:pt x="37" y="0"/>
                    </a:lnTo>
                    <a:lnTo>
                      <a:pt x="43" y="1"/>
                    </a:lnTo>
                    <a:lnTo>
                      <a:pt x="49" y="2"/>
                    </a:lnTo>
                    <a:lnTo>
                      <a:pt x="56" y="6"/>
                    </a:lnTo>
                    <a:lnTo>
                      <a:pt x="58" y="13"/>
                    </a:lnTo>
                    <a:lnTo>
                      <a:pt x="58" y="20"/>
                    </a:lnTo>
                    <a:lnTo>
                      <a:pt x="58" y="26"/>
                    </a:lnTo>
                    <a:lnTo>
                      <a:pt x="59" y="31"/>
                    </a:lnTo>
                    <a:lnTo>
                      <a:pt x="60" y="38"/>
                    </a:lnTo>
                    <a:lnTo>
                      <a:pt x="59" y="44"/>
                    </a:lnTo>
                    <a:lnTo>
                      <a:pt x="58" y="48"/>
                    </a:lnTo>
                    <a:lnTo>
                      <a:pt x="56" y="50"/>
                    </a:lnTo>
                    <a:lnTo>
                      <a:pt x="52" y="51"/>
                    </a:lnTo>
                    <a:lnTo>
                      <a:pt x="48" y="52"/>
                    </a:lnTo>
                    <a:lnTo>
                      <a:pt x="42" y="54"/>
                    </a:lnTo>
                    <a:lnTo>
                      <a:pt x="36" y="55"/>
                    </a:lnTo>
                    <a:lnTo>
                      <a:pt x="31" y="57"/>
                    </a:lnTo>
                    <a:lnTo>
                      <a:pt x="26" y="57"/>
                    </a:lnTo>
                    <a:lnTo>
                      <a:pt x="22" y="57"/>
                    </a:lnTo>
                    <a:lnTo>
                      <a:pt x="16" y="55"/>
                    </a:lnTo>
                    <a:lnTo>
                      <a:pt x="11" y="53"/>
                    </a:lnTo>
                    <a:lnTo>
                      <a:pt x="6" y="47"/>
                    </a:lnTo>
                    <a:lnTo>
                      <a:pt x="2" y="35"/>
                    </a:lnTo>
                    <a:lnTo>
                      <a:pt x="0" y="21"/>
                    </a:lnTo>
                    <a:lnTo>
                      <a:pt x="1" y="12"/>
                    </a:lnTo>
                    <a:lnTo>
                      <a:pt x="3" y="7"/>
                    </a:lnTo>
                    <a:lnTo>
                      <a:pt x="4" y="6"/>
                    </a:lnTo>
                    <a:close/>
                  </a:path>
                </a:pathLst>
              </a:custGeom>
              <a:noFill/>
              <a:ln w="19050" cmpd="sng">
                <a:solidFill>
                  <a:srgbClr val="005078"/>
                </a:solidFill>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20" name="Freeform 73"/>
              <p:cNvSpPr>
                <a:spLocks/>
              </p:cNvSpPr>
              <p:nvPr/>
            </p:nvSpPr>
            <p:spPr bwMode="auto">
              <a:xfrm>
                <a:off x="1732" y="1242"/>
                <a:ext cx="195" cy="233"/>
              </a:xfrm>
              <a:custGeom>
                <a:avLst/>
                <a:gdLst/>
                <a:ahLst/>
                <a:cxnLst>
                  <a:cxn ang="0">
                    <a:pos x="4" y="37"/>
                  </a:cxn>
                  <a:cxn ang="0">
                    <a:pos x="2" y="34"/>
                  </a:cxn>
                  <a:cxn ang="0">
                    <a:pos x="1" y="33"/>
                  </a:cxn>
                  <a:cxn ang="0">
                    <a:pos x="0" y="31"/>
                  </a:cxn>
                  <a:cxn ang="0">
                    <a:pos x="0" y="28"/>
                  </a:cxn>
                  <a:cxn ang="0">
                    <a:pos x="3" y="23"/>
                  </a:cxn>
                  <a:cxn ang="0">
                    <a:pos x="7" y="19"/>
                  </a:cxn>
                  <a:cxn ang="0">
                    <a:pos x="11" y="14"/>
                  </a:cxn>
                  <a:cxn ang="0">
                    <a:pos x="15" y="11"/>
                  </a:cxn>
                  <a:cxn ang="0">
                    <a:pos x="17" y="8"/>
                  </a:cxn>
                  <a:cxn ang="0">
                    <a:pos x="20" y="4"/>
                  </a:cxn>
                  <a:cxn ang="0">
                    <a:pos x="23" y="1"/>
                  </a:cxn>
                  <a:cxn ang="0">
                    <a:pos x="26" y="0"/>
                  </a:cxn>
                  <a:cxn ang="0">
                    <a:pos x="28" y="2"/>
                  </a:cxn>
                  <a:cxn ang="0">
                    <a:pos x="30" y="5"/>
                  </a:cxn>
                  <a:cxn ang="0">
                    <a:pos x="31" y="8"/>
                  </a:cxn>
                  <a:cxn ang="0">
                    <a:pos x="31" y="11"/>
                  </a:cxn>
                </a:cxnLst>
                <a:rect l="0" t="0" r="r" b="b"/>
                <a:pathLst>
                  <a:path w="31" h="37">
                    <a:moveTo>
                      <a:pt x="4" y="37"/>
                    </a:moveTo>
                    <a:lnTo>
                      <a:pt x="2" y="34"/>
                    </a:lnTo>
                    <a:lnTo>
                      <a:pt x="1" y="33"/>
                    </a:lnTo>
                    <a:lnTo>
                      <a:pt x="0" y="31"/>
                    </a:lnTo>
                    <a:lnTo>
                      <a:pt x="0" y="28"/>
                    </a:lnTo>
                    <a:lnTo>
                      <a:pt x="3" y="23"/>
                    </a:lnTo>
                    <a:lnTo>
                      <a:pt x="7" y="19"/>
                    </a:lnTo>
                    <a:lnTo>
                      <a:pt x="11" y="14"/>
                    </a:lnTo>
                    <a:lnTo>
                      <a:pt x="15" y="11"/>
                    </a:lnTo>
                    <a:lnTo>
                      <a:pt x="17" y="8"/>
                    </a:lnTo>
                    <a:lnTo>
                      <a:pt x="20" y="4"/>
                    </a:lnTo>
                    <a:lnTo>
                      <a:pt x="23" y="1"/>
                    </a:lnTo>
                    <a:lnTo>
                      <a:pt x="26" y="0"/>
                    </a:lnTo>
                    <a:lnTo>
                      <a:pt x="28" y="2"/>
                    </a:lnTo>
                    <a:lnTo>
                      <a:pt x="30" y="5"/>
                    </a:lnTo>
                    <a:lnTo>
                      <a:pt x="31" y="8"/>
                    </a:lnTo>
                    <a:lnTo>
                      <a:pt x="31" y="11"/>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grpSp>
        <p:grpSp>
          <p:nvGrpSpPr>
            <p:cNvPr id="22" name="Group 74"/>
            <p:cNvGrpSpPr>
              <a:grpSpLocks/>
            </p:cNvGrpSpPr>
            <p:nvPr/>
          </p:nvGrpSpPr>
          <p:grpSpPr bwMode="auto">
            <a:xfrm flipH="1">
              <a:off x="5182353" y="1484827"/>
              <a:ext cx="439738" cy="401637"/>
              <a:chOff x="1613" y="1154"/>
              <a:chExt cx="377" cy="358"/>
            </a:xfrm>
          </p:grpSpPr>
          <p:sp>
            <p:nvSpPr>
              <p:cNvPr id="16" name="Freeform 75"/>
              <p:cNvSpPr>
                <a:spLocks/>
              </p:cNvSpPr>
              <p:nvPr/>
            </p:nvSpPr>
            <p:spPr bwMode="auto">
              <a:xfrm>
                <a:off x="1613" y="1154"/>
                <a:ext cx="377" cy="358"/>
              </a:xfrm>
              <a:custGeom>
                <a:avLst/>
                <a:gdLst/>
                <a:ahLst/>
                <a:cxnLst>
                  <a:cxn ang="0">
                    <a:pos x="4" y="6"/>
                  </a:cxn>
                  <a:cxn ang="0">
                    <a:pos x="8" y="3"/>
                  </a:cxn>
                  <a:cxn ang="0">
                    <a:pos x="13" y="2"/>
                  </a:cxn>
                  <a:cxn ang="0">
                    <a:pos x="18" y="1"/>
                  </a:cxn>
                  <a:cxn ang="0">
                    <a:pos x="24" y="0"/>
                  </a:cxn>
                  <a:cxn ang="0">
                    <a:pos x="31" y="0"/>
                  </a:cxn>
                  <a:cxn ang="0">
                    <a:pos x="37" y="0"/>
                  </a:cxn>
                  <a:cxn ang="0">
                    <a:pos x="43" y="1"/>
                  </a:cxn>
                  <a:cxn ang="0">
                    <a:pos x="49" y="2"/>
                  </a:cxn>
                  <a:cxn ang="0">
                    <a:pos x="56" y="6"/>
                  </a:cxn>
                  <a:cxn ang="0">
                    <a:pos x="58" y="13"/>
                  </a:cxn>
                  <a:cxn ang="0">
                    <a:pos x="58" y="20"/>
                  </a:cxn>
                  <a:cxn ang="0">
                    <a:pos x="58" y="26"/>
                  </a:cxn>
                  <a:cxn ang="0">
                    <a:pos x="59" y="31"/>
                  </a:cxn>
                  <a:cxn ang="0">
                    <a:pos x="60" y="38"/>
                  </a:cxn>
                  <a:cxn ang="0">
                    <a:pos x="59" y="44"/>
                  </a:cxn>
                  <a:cxn ang="0">
                    <a:pos x="58" y="48"/>
                  </a:cxn>
                  <a:cxn ang="0">
                    <a:pos x="56" y="50"/>
                  </a:cxn>
                  <a:cxn ang="0">
                    <a:pos x="52" y="51"/>
                  </a:cxn>
                  <a:cxn ang="0">
                    <a:pos x="48" y="52"/>
                  </a:cxn>
                  <a:cxn ang="0">
                    <a:pos x="42" y="54"/>
                  </a:cxn>
                  <a:cxn ang="0">
                    <a:pos x="36" y="55"/>
                  </a:cxn>
                  <a:cxn ang="0">
                    <a:pos x="31" y="57"/>
                  </a:cxn>
                  <a:cxn ang="0">
                    <a:pos x="26" y="57"/>
                  </a:cxn>
                  <a:cxn ang="0">
                    <a:pos x="22" y="57"/>
                  </a:cxn>
                  <a:cxn ang="0">
                    <a:pos x="16" y="55"/>
                  </a:cxn>
                  <a:cxn ang="0">
                    <a:pos x="11" y="53"/>
                  </a:cxn>
                  <a:cxn ang="0">
                    <a:pos x="6" y="47"/>
                  </a:cxn>
                  <a:cxn ang="0">
                    <a:pos x="2" y="35"/>
                  </a:cxn>
                  <a:cxn ang="0">
                    <a:pos x="0" y="21"/>
                  </a:cxn>
                  <a:cxn ang="0">
                    <a:pos x="1" y="12"/>
                  </a:cxn>
                  <a:cxn ang="0">
                    <a:pos x="3" y="7"/>
                  </a:cxn>
                  <a:cxn ang="0">
                    <a:pos x="4" y="6"/>
                  </a:cxn>
                </a:cxnLst>
                <a:rect l="0" t="0" r="r" b="b"/>
                <a:pathLst>
                  <a:path w="60" h="57">
                    <a:moveTo>
                      <a:pt x="4" y="6"/>
                    </a:moveTo>
                    <a:lnTo>
                      <a:pt x="8" y="3"/>
                    </a:lnTo>
                    <a:lnTo>
                      <a:pt x="13" y="2"/>
                    </a:lnTo>
                    <a:lnTo>
                      <a:pt x="18" y="1"/>
                    </a:lnTo>
                    <a:lnTo>
                      <a:pt x="24" y="0"/>
                    </a:lnTo>
                    <a:lnTo>
                      <a:pt x="31" y="0"/>
                    </a:lnTo>
                    <a:lnTo>
                      <a:pt x="37" y="0"/>
                    </a:lnTo>
                    <a:lnTo>
                      <a:pt x="43" y="1"/>
                    </a:lnTo>
                    <a:lnTo>
                      <a:pt x="49" y="2"/>
                    </a:lnTo>
                    <a:lnTo>
                      <a:pt x="56" y="6"/>
                    </a:lnTo>
                    <a:lnTo>
                      <a:pt x="58" y="13"/>
                    </a:lnTo>
                    <a:lnTo>
                      <a:pt x="58" y="20"/>
                    </a:lnTo>
                    <a:lnTo>
                      <a:pt x="58" y="26"/>
                    </a:lnTo>
                    <a:lnTo>
                      <a:pt x="59" y="31"/>
                    </a:lnTo>
                    <a:lnTo>
                      <a:pt x="60" y="38"/>
                    </a:lnTo>
                    <a:lnTo>
                      <a:pt x="59" y="44"/>
                    </a:lnTo>
                    <a:lnTo>
                      <a:pt x="58" y="48"/>
                    </a:lnTo>
                    <a:lnTo>
                      <a:pt x="56" y="50"/>
                    </a:lnTo>
                    <a:lnTo>
                      <a:pt x="52" y="51"/>
                    </a:lnTo>
                    <a:lnTo>
                      <a:pt x="48" y="52"/>
                    </a:lnTo>
                    <a:lnTo>
                      <a:pt x="42" y="54"/>
                    </a:lnTo>
                    <a:lnTo>
                      <a:pt x="36" y="55"/>
                    </a:lnTo>
                    <a:lnTo>
                      <a:pt x="31" y="57"/>
                    </a:lnTo>
                    <a:lnTo>
                      <a:pt x="26" y="57"/>
                    </a:lnTo>
                    <a:lnTo>
                      <a:pt x="22" y="57"/>
                    </a:lnTo>
                    <a:lnTo>
                      <a:pt x="16" y="55"/>
                    </a:lnTo>
                    <a:lnTo>
                      <a:pt x="11" y="53"/>
                    </a:lnTo>
                    <a:lnTo>
                      <a:pt x="6" y="47"/>
                    </a:lnTo>
                    <a:lnTo>
                      <a:pt x="2" y="35"/>
                    </a:lnTo>
                    <a:lnTo>
                      <a:pt x="0" y="21"/>
                    </a:lnTo>
                    <a:lnTo>
                      <a:pt x="1" y="12"/>
                    </a:lnTo>
                    <a:lnTo>
                      <a:pt x="3" y="7"/>
                    </a:lnTo>
                    <a:lnTo>
                      <a:pt x="4" y="6"/>
                    </a:lnTo>
                    <a:close/>
                  </a:path>
                </a:pathLst>
              </a:custGeom>
              <a:noFill/>
              <a:ln w="19050" cmpd="sng">
                <a:solidFill>
                  <a:srgbClr val="005078"/>
                </a:solidFill>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17" name="Freeform 76"/>
              <p:cNvSpPr>
                <a:spLocks/>
              </p:cNvSpPr>
              <p:nvPr/>
            </p:nvSpPr>
            <p:spPr bwMode="auto">
              <a:xfrm>
                <a:off x="1613" y="1154"/>
                <a:ext cx="377" cy="358"/>
              </a:xfrm>
              <a:custGeom>
                <a:avLst/>
                <a:gdLst/>
                <a:ahLst/>
                <a:cxnLst>
                  <a:cxn ang="0">
                    <a:pos x="4" y="6"/>
                  </a:cxn>
                  <a:cxn ang="0">
                    <a:pos x="8" y="3"/>
                  </a:cxn>
                  <a:cxn ang="0">
                    <a:pos x="13" y="2"/>
                  </a:cxn>
                  <a:cxn ang="0">
                    <a:pos x="18" y="1"/>
                  </a:cxn>
                  <a:cxn ang="0">
                    <a:pos x="24" y="0"/>
                  </a:cxn>
                  <a:cxn ang="0">
                    <a:pos x="31" y="0"/>
                  </a:cxn>
                  <a:cxn ang="0">
                    <a:pos x="37" y="0"/>
                  </a:cxn>
                  <a:cxn ang="0">
                    <a:pos x="43" y="1"/>
                  </a:cxn>
                  <a:cxn ang="0">
                    <a:pos x="49" y="2"/>
                  </a:cxn>
                  <a:cxn ang="0">
                    <a:pos x="56" y="6"/>
                  </a:cxn>
                  <a:cxn ang="0">
                    <a:pos x="58" y="13"/>
                  </a:cxn>
                  <a:cxn ang="0">
                    <a:pos x="58" y="20"/>
                  </a:cxn>
                  <a:cxn ang="0">
                    <a:pos x="58" y="26"/>
                  </a:cxn>
                  <a:cxn ang="0">
                    <a:pos x="59" y="31"/>
                  </a:cxn>
                  <a:cxn ang="0">
                    <a:pos x="60" y="38"/>
                  </a:cxn>
                  <a:cxn ang="0">
                    <a:pos x="59" y="44"/>
                  </a:cxn>
                  <a:cxn ang="0">
                    <a:pos x="58" y="48"/>
                  </a:cxn>
                  <a:cxn ang="0">
                    <a:pos x="56" y="50"/>
                  </a:cxn>
                  <a:cxn ang="0">
                    <a:pos x="52" y="51"/>
                  </a:cxn>
                  <a:cxn ang="0">
                    <a:pos x="48" y="52"/>
                  </a:cxn>
                  <a:cxn ang="0">
                    <a:pos x="42" y="54"/>
                  </a:cxn>
                  <a:cxn ang="0">
                    <a:pos x="36" y="55"/>
                  </a:cxn>
                  <a:cxn ang="0">
                    <a:pos x="31" y="57"/>
                  </a:cxn>
                  <a:cxn ang="0">
                    <a:pos x="26" y="57"/>
                  </a:cxn>
                  <a:cxn ang="0">
                    <a:pos x="22" y="57"/>
                  </a:cxn>
                  <a:cxn ang="0">
                    <a:pos x="16" y="55"/>
                  </a:cxn>
                  <a:cxn ang="0">
                    <a:pos x="11" y="53"/>
                  </a:cxn>
                  <a:cxn ang="0">
                    <a:pos x="6" y="47"/>
                  </a:cxn>
                  <a:cxn ang="0">
                    <a:pos x="2" y="35"/>
                  </a:cxn>
                  <a:cxn ang="0">
                    <a:pos x="0" y="21"/>
                  </a:cxn>
                  <a:cxn ang="0">
                    <a:pos x="1" y="12"/>
                  </a:cxn>
                  <a:cxn ang="0">
                    <a:pos x="3" y="7"/>
                  </a:cxn>
                  <a:cxn ang="0">
                    <a:pos x="4" y="6"/>
                  </a:cxn>
                </a:cxnLst>
                <a:rect l="0" t="0" r="r" b="b"/>
                <a:pathLst>
                  <a:path w="60" h="57">
                    <a:moveTo>
                      <a:pt x="4" y="6"/>
                    </a:moveTo>
                    <a:lnTo>
                      <a:pt x="8" y="3"/>
                    </a:lnTo>
                    <a:lnTo>
                      <a:pt x="13" y="2"/>
                    </a:lnTo>
                    <a:lnTo>
                      <a:pt x="18" y="1"/>
                    </a:lnTo>
                    <a:lnTo>
                      <a:pt x="24" y="0"/>
                    </a:lnTo>
                    <a:lnTo>
                      <a:pt x="31" y="0"/>
                    </a:lnTo>
                    <a:lnTo>
                      <a:pt x="37" y="0"/>
                    </a:lnTo>
                    <a:lnTo>
                      <a:pt x="43" y="1"/>
                    </a:lnTo>
                    <a:lnTo>
                      <a:pt x="49" y="2"/>
                    </a:lnTo>
                    <a:lnTo>
                      <a:pt x="56" y="6"/>
                    </a:lnTo>
                    <a:lnTo>
                      <a:pt x="58" y="13"/>
                    </a:lnTo>
                    <a:lnTo>
                      <a:pt x="58" y="20"/>
                    </a:lnTo>
                    <a:lnTo>
                      <a:pt x="58" y="26"/>
                    </a:lnTo>
                    <a:lnTo>
                      <a:pt x="59" y="31"/>
                    </a:lnTo>
                    <a:lnTo>
                      <a:pt x="60" y="38"/>
                    </a:lnTo>
                    <a:lnTo>
                      <a:pt x="59" y="44"/>
                    </a:lnTo>
                    <a:lnTo>
                      <a:pt x="58" y="48"/>
                    </a:lnTo>
                    <a:lnTo>
                      <a:pt x="56" y="50"/>
                    </a:lnTo>
                    <a:lnTo>
                      <a:pt x="52" y="51"/>
                    </a:lnTo>
                    <a:lnTo>
                      <a:pt x="48" y="52"/>
                    </a:lnTo>
                    <a:lnTo>
                      <a:pt x="42" y="54"/>
                    </a:lnTo>
                    <a:lnTo>
                      <a:pt x="36" y="55"/>
                    </a:lnTo>
                    <a:lnTo>
                      <a:pt x="31" y="57"/>
                    </a:lnTo>
                    <a:lnTo>
                      <a:pt x="26" y="57"/>
                    </a:lnTo>
                    <a:lnTo>
                      <a:pt x="22" y="57"/>
                    </a:lnTo>
                    <a:lnTo>
                      <a:pt x="16" y="55"/>
                    </a:lnTo>
                    <a:lnTo>
                      <a:pt x="11" y="53"/>
                    </a:lnTo>
                    <a:lnTo>
                      <a:pt x="6" y="47"/>
                    </a:lnTo>
                    <a:lnTo>
                      <a:pt x="2" y="35"/>
                    </a:lnTo>
                    <a:lnTo>
                      <a:pt x="0" y="21"/>
                    </a:lnTo>
                    <a:lnTo>
                      <a:pt x="1" y="12"/>
                    </a:lnTo>
                    <a:lnTo>
                      <a:pt x="3" y="7"/>
                    </a:lnTo>
                    <a:lnTo>
                      <a:pt x="4" y="6"/>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18" name="Freeform 77"/>
              <p:cNvSpPr>
                <a:spLocks/>
              </p:cNvSpPr>
              <p:nvPr/>
            </p:nvSpPr>
            <p:spPr bwMode="auto">
              <a:xfrm>
                <a:off x="1732" y="1242"/>
                <a:ext cx="195" cy="233"/>
              </a:xfrm>
              <a:custGeom>
                <a:avLst/>
                <a:gdLst/>
                <a:ahLst/>
                <a:cxnLst>
                  <a:cxn ang="0">
                    <a:pos x="4" y="37"/>
                  </a:cxn>
                  <a:cxn ang="0">
                    <a:pos x="2" y="34"/>
                  </a:cxn>
                  <a:cxn ang="0">
                    <a:pos x="1" y="33"/>
                  </a:cxn>
                  <a:cxn ang="0">
                    <a:pos x="0" y="31"/>
                  </a:cxn>
                  <a:cxn ang="0">
                    <a:pos x="0" y="28"/>
                  </a:cxn>
                  <a:cxn ang="0">
                    <a:pos x="3" y="23"/>
                  </a:cxn>
                  <a:cxn ang="0">
                    <a:pos x="7" y="19"/>
                  </a:cxn>
                  <a:cxn ang="0">
                    <a:pos x="11" y="14"/>
                  </a:cxn>
                  <a:cxn ang="0">
                    <a:pos x="15" y="11"/>
                  </a:cxn>
                  <a:cxn ang="0">
                    <a:pos x="17" y="8"/>
                  </a:cxn>
                  <a:cxn ang="0">
                    <a:pos x="20" y="4"/>
                  </a:cxn>
                  <a:cxn ang="0">
                    <a:pos x="23" y="1"/>
                  </a:cxn>
                  <a:cxn ang="0">
                    <a:pos x="26" y="0"/>
                  </a:cxn>
                  <a:cxn ang="0">
                    <a:pos x="28" y="2"/>
                  </a:cxn>
                  <a:cxn ang="0">
                    <a:pos x="30" y="5"/>
                  </a:cxn>
                  <a:cxn ang="0">
                    <a:pos x="31" y="8"/>
                  </a:cxn>
                  <a:cxn ang="0">
                    <a:pos x="31" y="11"/>
                  </a:cxn>
                </a:cxnLst>
                <a:rect l="0" t="0" r="r" b="b"/>
                <a:pathLst>
                  <a:path w="31" h="37">
                    <a:moveTo>
                      <a:pt x="4" y="37"/>
                    </a:moveTo>
                    <a:lnTo>
                      <a:pt x="2" y="34"/>
                    </a:lnTo>
                    <a:lnTo>
                      <a:pt x="1" y="33"/>
                    </a:lnTo>
                    <a:lnTo>
                      <a:pt x="0" y="31"/>
                    </a:lnTo>
                    <a:lnTo>
                      <a:pt x="0" y="28"/>
                    </a:lnTo>
                    <a:lnTo>
                      <a:pt x="3" y="23"/>
                    </a:lnTo>
                    <a:lnTo>
                      <a:pt x="7" y="19"/>
                    </a:lnTo>
                    <a:lnTo>
                      <a:pt x="11" y="14"/>
                    </a:lnTo>
                    <a:lnTo>
                      <a:pt x="15" y="11"/>
                    </a:lnTo>
                    <a:lnTo>
                      <a:pt x="17" y="8"/>
                    </a:lnTo>
                    <a:lnTo>
                      <a:pt x="20" y="4"/>
                    </a:lnTo>
                    <a:lnTo>
                      <a:pt x="23" y="1"/>
                    </a:lnTo>
                    <a:lnTo>
                      <a:pt x="26" y="0"/>
                    </a:lnTo>
                    <a:lnTo>
                      <a:pt x="28" y="2"/>
                    </a:lnTo>
                    <a:lnTo>
                      <a:pt x="30" y="5"/>
                    </a:lnTo>
                    <a:lnTo>
                      <a:pt x="31" y="8"/>
                    </a:lnTo>
                    <a:lnTo>
                      <a:pt x="31" y="11"/>
                    </a:lnTo>
                  </a:path>
                </a:pathLst>
              </a:custGeom>
              <a:no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grpSp>
        <p:sp>
          <p:nvSpPr>
            <p:cNvPr id="15" name="Freeform 96"/>
            <p:cNvSpPr>
              <a:spLocks/>
            </p:cNvSpPr>
            <p:nvPr/>
          </p:nvSpPr>
          <p:spPr bwMode="auto">
            <a:xfrm>
              <a:off x="3185191" y="1127222"/>
              <a:ext cx="2776985" cy="2088628"/>
            </a:xfrm>
            <a:custGeom>
              <a:avLst/>
              <a:gdLst>
                <a:gd name="connsiteX0" fmla="*/ 0 w 8649"/>
                <a:gd name="connsiteY0" fmla="*/ 3665 h 10000"/>
                <a:gd name="connsiteX1" fmla="*/ 1587 w 8649"/>
                <a:gd name="connsiteY1" fmla="*/ 752 h 10000"/>
                <a:gd name="connsiteX2" fmla="*/ 3578 w 8649"/>
                <a:gd name="connsiteY2" fmla="*/ 13 h 10000"/>
                <a:gd name="connsiteX3" fmla="*/ 5493 w 8649"/>
                <a:gd name="connsiteY3" fmla="*/ 827 h 10000"/>
                <a:gd name="connsiteX4" fmla="*/ 7111 w 8649"/>
                <a:gd name="connsiteY4" fmla="*/ 3794 h 10000"/>
                <a:gd name="connsiteX5" fmla="*/ 8649 w 8649"/>
                <a:gd name="connsiteY5" fmla="*/ 10000 h 10000"/>
                <a:gd name="connsiteX0" fmla="*/ 0 w 10365"/>
                <a:gd name="connsiteY0" fmla="*/ 5498 h 10139"/>
                <a:gd name="connsiteX1" fmla="*/ 2200 w 10365"/>
                <a:gd name="connsiteY1" fmla="*/ 891 h 10139"/>
                <a:gd name="connsiteX2" fmla="*/ 4502 w 10365"/>
                <a:gd name="connsiteY2" fmla="*/ 152 h 10139"/>
                <a:gd name="connsiteX3" fmla="*/ 6716 w 10365"/>
                <a:gd name="connsiteY3" fmla="*/ 966 h 10139"/>
                <a:gd name="connsiteX4" fmla="*/ 8587 w 10365"/>
                <a:gd name="connsiteY4" fmla="*/ 3933 h 10139"/>
                <a:gd name="connsiteX5" fmla="*/ 10365 w 10365"/>
                <a:gd name="connsiteY5" fmla="*/ 10139 h 10139"/>
                <a:gd name="connsiteX0" fmla="*/ 0 w 10365"/>
                <a:gd name="connsiteY0" fmla="*/ 5498 h 10139"/>
                <a:gd name="connsiteX1" fmla="*/ 2200 w 10365"/>
                <a:gd name="connsiteY1" fmla="*/ 891 h 10139"/>
                <a:gd name="connsiteX2" fmla="*/ 4502 w 10365"/>
                <a:gd name="connsiteY2" fmla="*/ 152 h 10139"/>
                <a:gd name="connsiteX3" fmla="*/ 6716 w 10365"/>
                <a:gd name="connsiteY3" fmla="*/ 966 h 10139"/>
                <a:gd name="connsiteX4" fmla="*/ 8587 w 10365"/>
                <a:gd name="connsiteY4" fmla="*/ 3933 h 10139"/>
                <a:gd name="connsiteX5" fmla="*/ 10365 w 10365"/>
                <a:gd name="connsiteY5" fmla="*/ 10139 h 10139"/>
                <a:gd name="connsiteX0" fmla="*/ 0 w 10365"/>
                <a:gd name="connsiteY0" fmla="*/ 5498 h 10139"/>
                <a:gd name="connsiteX1" fmla="*/ 2200 w 10365"/>
                <a:gd name="connsiteY1" fmla="*/ 891 h 10139"/>
                <a:gd name="connsiteX2" fmla="*/ 4502 w 10365"/>
                <a:gd name="connsiteY2" fmla="*/ 152 h 10139"/>
                <a:gd name="connsiteX3" fmla="*/ 6716 w 10365"/>
                <a:gd name="connsiteY3" fmla="*/ 966 h 10139"/>
                <a:gd name="connsiteX4" fmla="*/ 8989 w 10365"/>
                <a:gd name="connsiteY4" fmla="*/ 5270 h 10139"/>
                <a:gd name="connsiteX5" fmla="*/ 10365 w 10365"/>
                <a:gd name="connsiteY5" fmla="*/ 10139 h 10139"/>
                <a:gd name="connsiteX0" fmla="*/ 0 w 10365"/>
                <a:gd name="connsiteY0" fmla="*/ 5498 h 10139"/>
                <a:gd name="connsiteX1" fmla="*/ 2200 w 10365"/>
                <a:gd name="connsiteY1" fmla="*/ 891 h 10139"/>
                <a:gd name="connsiteX2" fmla="*/ 4502 w 10365"/>
                <a:gd name="connsiteY2" fmla="*/ 152 h 10139"/>
                <a:gd name="connsiteX3" fmla="*/ 6716 w 10365"/>
                <a:gd name="connsiteY3" fmla="*/ 966 h 10139"/>
                <a:gd name="connsiteX4" fmla="*/ 8989 w 10365"/>
                <a:gd name="connsiteY4" fmla="*/ 5270 h 10139"/>
                <a:gd name="connsiteX5" fmla="*/ 10365 w 10365"/>
                <a:gd name="connsiteY5" fmla="*/ 10139 h 10139"/>
                <a:gd name="connsiteX0" fmla="*/ 0 w 8989"/>
                <a:gd name="connsiteY0" fmla="*/ 5498 h 5498"/>
                <a:gd name="connsiteX1" fmla="*/ 2200 w 8989"/>
                <a:gd name="connsiteY1" fmla="*/ 891 h 5498"/>
                <a:gd name="connsiteX2" fmla="*/ 4502 w 8989"/>
                <a:gd name="connsiteY2" fmla="*/ 152 h 5498"/>
                <a:gd name="connsiteX3" fmla="*/ 6716 w 8989"/>
                <a:gd name="connsiteY3" fmla="*/ 966 h 5498"/>
                <a:gd name="connsiteX4" fmla="*/ 8989 w 8989"/>
                <a:gd name="connsiteY4" fmla="*/ 5270 h 5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89" h="5498">
                  <a:moveTo>
                    <a:pt x="0" y="5498"/>
                  </a:moveTo>
                  <a:cubicBezTo>
                    <a:pt x="528" y="2946"/>
                    <a:pt x="1450" y="1782"/>
                    <a:pt x="2200" y="891"/>
                  </a:cubicBezTo>
                  <a:cubicBezTo>
                    <a:pt x="2950" y="0"/>
                    <a:pt x="3752" y="139"/>
                    <a:pt x="4502" y="152"/>
                  </a:cubicBezTo>
                  <a:cubicBezTo>
                    <a:pt x="5252" y="164"/>
                    <a:pt x="5968" y="113"/>
                    <a:pt x="6716" y="966"/>
                  </a:cubicBezTo>
                  <a:cubicBezTo>
                    <a:pt x="7464" y="1819"/>
                    <a:pt x="8127" y="2790"/>
                    <a:pt x="8989" y="5270"/>
                  </a:cubicBezTo>
                </a:path>
              </a:pathLst>
            </a:custGeom>
            <a:noFill/>
            <a:ln w="38100" cmpd="sng">
              <a:solidFill>
                <a:srgbClr val="005078"/>
              </a:solidFill>
              <a:round/>
              <a:headEnd/>
              <a:tailEnd/>
            </a:ln>
            <a:effectLst/>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grpSp>
      <p:sp>
        <p:nvSpPr>
          <p:cNvPr id="75" name="Line 2"/>
          <p:cNvSpPr>
            <a:spLocks noChangeShapeType="1"/>
          </p:cNvSpPr>
          <p:nvPr/>
        </p:nvSpPr>
        <p:spPr bwMode="auto">
          <a:xfrm flipH="1">
            <a:off x="2775860" y="707571"/>
            <a:ext cx="1295401" cy="1632858"/>
          </a:xfrm>
          <a:prstGeom prst="line">
            <a:avLst/>
          </a:prstGeom>
          <a:noFill/>
          <a:ln w="76200">
            <a:solidFill>
              <a:srgbClr val="005078"/>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76" name="Line 5"/>
          <p:cNvSpPr>
            <a:spLocks noChangeShapeType="1"/>
          </p:cNvSpPr>
          <p:nvPr/>
        </p:nvSpPr>
        <p:spPr bwMode="auto">
          <a:xfrm flipH="1" flipV="1">
            <a:off x="3391081" y="1655204"/>
            <a:ext cx="5317491" cy="3901411"/>
          </a:xfrm>
          <a:prstGeom prst="line">
            <a:avLst/>
          </a:prstGeom>
          <a:noFill/>
          <a:ln w="57150">
            <a:solidFill>
              <a:srgbClr val="1F78B4"/>
            </a:solidFill>
            <a:round/>
            <a:headEnd/>
            <a:tailEnd type="triangle" w="med" len="me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77" name="Freeform 6"/>
          <p:cNvSpPr>
            <a:spLocks/>
          </p:cNvSpPr>
          <p:nvPr/>
        </p:nvSpPr>
        <p:spPr bwMode="auto">
          <a:xfrm rot="7562973">
            <a:off x="4929065" y="2475481"/>
            <a:ext cx="472088" cy="972083"/>
          </a:xfrm>
          <a:custGeom>
            <a:avLst/>
            <a:gdLst/>
            <a:ahLst/>
            <a:cxnLst>
              <a:cxn ang="0">
                <a:pos x="212" y="274"/>
              </a:cxn>
              <a:cxn ang="0">
                <a:pos x="99" y="0"/>
              </a:cxn>
              <a:cxn ang="0">
                <a:pos x="0" y="275"/>
              </a:cxn>
              <a:cxn ang="0">
                <a:pos x="212" y="274"/>
              </a:cxn>
            </a:cxnLst>
            <a:rect l="0" t="0" r="r" b="b"/>
            <a:pathLst>
              <a:path w="212" h="275">
                <a:moveTo>
                  <a:pt x="212" y="274"/>
                </a:moveTo>
                <a:cubicBezTo>
                  <a:pt x="171" y="139"/>
                  <a:pt x="134" y="1"/>
                  <a:pt x="99" y="0"/>
                </a:cubicBezTo>
                <a:cubicBezTo>
                  <a:pt x="64" y="0"/>
                  <a:pt x="41" y="138"/>
                  <a:pt x="0" y="275"/>
                </a:cubicBezTo>
                <a:cubicBezTo>
                  <a:pt x="0" y="275"/>
                  <a:pt x="212" y="274"/>
                  <a:pt x="212" y="274"/>
                </a:cubicBezTo>
                <a:close/>
              </a:path>
            </a:pathLst>
          </a:custGeom>
          <a:solidFill>
            <a:srgbClr val="FFFF99"/>
          </a:solidFill>
          <a:ln w="19050" cmpd="sng">
            <a:solidFill>
              <a:srgbClr val="005078"/>
            </a:solidFill>
            <a:prstDash val="solid"/>
            <a:round/>
            <a:headEnd/>
            <a:tailEnd/>
          </a:ln>
        </p:spPr>
        <p:txBody>
          <a:bodyPr/>
          <a:lstStyle/>
          <a:p>
            <a:pPr>
              <a:defRPr/>
            </a:pPr>
            <a:endParaRPr lang="el-GR" kern="0">
              <a:solidFill>
                <a:sysClr val="windowText" lastClr="000000"/>
              </a:solidFill>
            </a:endParaRPr>
          </a:p>
        </p:txBody>
      </p:sp>
      <p:grpSp>
        <p:nvGrpSpPr>
          <p:cNvPr id="78" name="Group 70"/>
          <p:cNvGrpSpPr>
            <a:grpSpLocks/>
          </p:cNvGrpSpPr>
          <p:nvPr/>
        </p:nvGrpSpPr>
        <p:grpSpPr bwMode="auto">
          <a:xfrm>
            <a:off x="4450995" y="2412247"/>
            <a:ext cx="530509" cy="484542"/>
            <a:chOff x="1613" y="1154"/>
            <a:chExt cx="377" cy="358"/>
          </a:xfrm>
        </p:grpSpPr>
        <p:sp>
          <p:nvSpPr>
            <p:cNvPr id="79" name="Freeform 71"/>
            <p:cNvSpPr>
              <a:spLocks/>
            </p:cNvSpPr>
            <p:nvPr/>
          </p:nvSpPr>
          <p:spPr bwMode="auto">
            <a:xfrm>
              <a:off x="1613" y="1154"/>
              <a:ext cx="377" cy="358"/>
            </a:xfrm>
            <a:custGeom>
              <a:avLst/>
              <a:gdLst/>
              <a:ahLst/>
              <a:cxnLst>
                <a:cxn ang="0">
                  <a:pos x="4" y="6"/>
                </a:cxn>
                <a:cxn ang="0">
                  <a:pos x="8" y="3"/>
                </a:cxn>
                <a:cxn ang="0">
                  <a:pos x="13" y="2"/>
                </a:cxn>
                <a:cxn ang="0">
                  <a:pos x="18" y="1"/>
                </a:cxn>
                <a:cxn ang="0">
                  <a:pos x="24" y="0"/>
                </a:cxn>
                <a:cxn ang="0">
                  <a:pos x="31" y="0"/>
                </a:cxn>
                <a:cxn ang="0">
                  <a:pos x="37" y="0"/>
                </a:cxn>
                <a:cxn ang="0">
                  <a:pos x="43" y="1"/>
                </a:cxn>
                <a:cxn ang="0">
                  <a:pos x="49" y="2"/>
                </a:cxn>
                <a:cxn ang="0">
                  <a:pos x="56" y="6"/>
                </a:cxn>
                <a:cxn ang="0">
                  <a:pos x="58" y="13"/>
                </a:cxn>
                <a:cxn ang="0">
                  <a:pos x="58" y="20"/>
                </a:cxn>
                <a:cxn ang="0">
                  <a:pos x="58" y="26"/>
                </a:cxn>
                <a:cxn ang="0">
                  <a:pos x="59" y="31"/>
                </a:cxn>
                <a:cxn ang="0">
                  <a:pos x="60" y="38"/>
                </a:cxn>
                <a:cxn ang="0">
                  <a:pos x="59" y="44"/>
                </a:cxn>
                <a:cxn ang="0">
                  <a:pos x="58" y="48"/>
                </a:cxn>
                <a:cxn ang="0">
                  <a:pos x="56" y="50"/>
                </a:cxn>
                <a:cxn ang="0">
                  <a:pos x="52" y="51"/>
                </a:cxn>
                <a:cxn ang="0">
                  <a:pos x="48" y="52"/>
                </a:cxn>
                <a:cxn ang="0">
                  <a:pos x="42" y="54"/>
                </a:cxn>
                <a:cxn ang="0">
                  <a:pos x="36" y="55"/>
                </a:cxn>
                <a:cxn ang="0">
                  <a:pos x="31" y="57"/>
                </a:cxn>
                <a:cxn ang="0">
                  <a:pos x="26" y="57"/>
                </a:cxn>
                <a:cxn ang="0">
                  <a:pos x="22" y="57"/>
                </a:cxn>
                <a:cxn ang="0">
                  <a:pos x="16" y="55"/>
                </a:cxn>
                <a:cxn ang="0">
                  <a:pos x="11" y="53"/>
                </a:cxn>
                <a:cxn ang="0">
                  <a:pos x="6" y="47"/>
                </a:cxn>
                <a:cxn ang="0">
                  <a:pos x="2" y="35"/>
                </a:cxn>
                <a:cxn ang="0">
                  <a:pos x="0" y="21"/>
                </a:cxn>
                <a:cxn ang="0">
                  <a:pos x="1" y="12"/>
                </a:cxn>
                <a:cxn ang="0">
                  <a:pos x="3" y="7"/>
                </a:cxn>
                <a:cxn ang="0">
                  <a:pos x="4" y="6"/>
                </a:cxn>
              </a:cxnLst>
              <a:rect l="0" t="0" r="r" b="b"/>
              <a:pathLst>
                <a:path w="60" h="57">
                  <a:moveTo>
                    <a:pt x="4" y="6"/>
                  </a:moveTo>
                  <a:lnTo>
                    <a:pt x="8" y="3"/>
                  </a:lnTo>
                  <a:lnTo>
                    <a:pt x="13" y="2"/>
                  </a:lnTo>
                  <a:lnTo>
                    <a:pt x="18" y="1"/>
                  </a:lnTo>
                  <a:lnTo>
                    <a:pt x="24" y="0"/>
                  </a:lnTo>
                  <a:lnTo>
                    <a:pt x="31" y="0"/>
                  </a:lnTo>
                  <a:lnTo>
                    <a:pt x="37" y="0"/>
                  </a:lnTo>
                  <a:lnTo>
                    <a:pt x="43" y="1"/>
                  </a:lnTo>
                  <a:lnTo>
                    <a:pt x="49" y="2"/>
                  </a:lnTo>
                  <a:lnTo>
                    <a:pt x="56" y="6"/>
                  </a:lnTo>
                  <a:lnTo>
                    <a:pt x="58" y="13"/>
                  </a:lnTo>
                  <a:lnTo>
                    <a:pt x="58" y="20"/>
                  </a:lnTo>
                  <a:lnTo>
                    <a:pt x="58" y="26"/>
                  </a:lnTo>
                  <a:lnTo>
                    <a:pt x="59" y="31"/>
                  </a:lnTo>
                  <a:lnTo>
                    <a:pt x="60" y="38"/>
                  </a:lnTo>
                  <a:lnTo>
                    <a:pt x="59" y="44"/>
                  </a:lnTo>
                  <a:lnTo>
                    <a:pt x="58" y="48"/>
                  </a:lnTo>
                  <a:lnTo>
                    <a:pt x="56" y="50"/>
                  </a:lnTo>
                  <a:lnTo>
                    <a:pt x="52" y="51"/>
                  </a:lnTo>
                  <a:lnTo>
                    <a:pt x="48" y="52"/>
                  </a:lnTo>
                  <a:lnTo>
                    <a:pt x="42" y="54"/>
                  </a:lnTo>
                  <a:lnTo>
                    <a:pt x="36" y="55"/>
                  </a:lnTo>
                  <a:lnTo>
                    <a:pt x="31" y="57"/>
                  </a:lnTo>
                  <a:lnTo>
                    <a:pt x="26" y="57"/>
                  </a:lnTo>
                  <a:lnTo>
                    <a:pt x="22" y="57"/>
                  </a:lnTo>
                  <a:lnTo>
                    <a:pt x="16" y="55"/>
                  </a:lnTo>
                  <a:lnTo>
                    <a:pt x="11" y="53"/>
                  </a:lnTo>
                  <a:lnTo>
                    <a:pt x="6" y="47"/>
                  </a:lnTo>
                  <a:lnTo>
                    <a:pt x="2" y="35"/>
                  </a:lnTo>
                  <a:lnTo>
                    <a:pt x="0" y="21"/>
                  </a:lnTo>
                  <a:lnTo>
                    <a:pt x="1" y="12"/>
                  </a:lnTo>
                  <a:lnTo>
                    <a:pt x="3" y="7"/>
                  </a:lnTo>
                  <a:lnTo>
                    <a:pt x="4" y="6"/>
                  </a:lnTo>
                  <a:close/>
                </a:path>
              </a:pathLst>
            </a:custGeom>
            <a:solidFill>
              <a:srgbClr val="FFFFFF"/>
            </a:solidFill>
            <a:ln w="19050" cmpd="sng">
              <a:solidFill>
                <a:srgbClr val="005078"/>
              </a:solidFill>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80" name="Freeform 72"/>
            <p:cNvSpPr>
              <a:spLocks/>
            </p:cNvSpPr>
            <p:nvPr/>
          </p:nvSpPr>
          <p:spPr bwMode="auto">
            <a:xfrm>
              <a:off x="1613" y="1154"/>
              <a:ext cx="377" cy="358"/>
            </a:xfrm>
            <a:custGeom>
              <a:avLst/>
              <a:gdLst/>
              <a:ahLst/>
              <a:cxnLst>
                <a:cxn ang="0">
                  <a:pos x="4" y="6"/>
                </a:cxn>
                <a:cxn ang="0">
                  <a:pos x="8" y="3"/>
                </a:cxn>
                <a:cxn ang="0">
                  <a:pos x="13" y="2"/>
                </a:cxn>
                <a:cxn ang="0">
                  <a:pos x="18" y="1"/>
                </a:cxn>
                <a:cxn ang="0">
                  <a:pos x="24" y="0"/>
                </a:cxn>
                <a:cxn ang="0">
                  <a:pos x="31" y="0"/>
                </a:cxn>
                <a:cxn ang="0">
                  <a:pos x="37" y="0"/>
                </a:cxn>
                <a:cxn ang="0">
                  <a:pos x="43" y="1"/>
                </a:cxn>
                <a:cxn ang="0">
                  <a:pos x="49" y="2"/>
                </a:cxn>
                <a:cxn ang="0">
                  <a:pos x="56" y="6"/>
                </a:cxn>
                <a:cxn ang="0">
                  <a:pos x="58" y="13"/>
                </a:cxn>
                <a:cxn ang="0">
                  <a:pos x="58" y="20"/>
                </a:cxn>
                <a:cxn ang="0">
                  <a:pos x="58" y="26"/>
                </a:cxn>
                <a:cxn ang="0">
                  <a:pos x="59" y="31"/>
                </a:cxn>
                <a:cxn ang="0">
                  <a:pos x="60" y="38"/>
                </a:cxn>
                <a:cxn ang="0">
                  <a:pos x="59" y="44"/>
                </a:cxn>
                <a:cxn ang="0">
                  <a:pos x="58" y="48"/>
                </a:cxn>
                <a:cxn ang="0">
                  <a:pos x="56" y="50"/>
                </a:cxn>
                <a:cxn ang="0">
                  <a:pos x="52" y="51"/>
                </a:cxn>
                <a:cxn ang="0">
                  <a:pos x="48" y="52"/>
                </a:cxn>
                <a:cxn ang="0">
                  <a:pos x="42" y="54"/>
                </a:cxn>
                <a:cxn ang="0">
                  <a:pos x="36" y="55"/>
                </a:cxn>
                <a:cxn ang="0">
                  <a:pos x="31" y="57"/>
                </a:cxn>
                <a:cxn ang="0">
                  <a:pos x="26" y="57"/>
                </a:cxn>
                <a:cxn ang="0">
                  <a:pos x="22" y="57"/>
                </a:cxn>
                <a:cxn ang="0">
                  <a:pos x="16" y="55"/>
                </a:cxn>
                <a:cxn ang="0">
                  <a:pos x="11" y="53"/>
                </a:cxn>
                <a:cxn ang="0">
                  <a:pos x="6" y="47"/>
                </a:cxn>
                <a:cxn ang="0">
                  <a:pos x="2" y="35"/>
                </a:cxn>
                <a:cxn ang="0">
                  <a:pos x="0" y="21"/>
                </a:cxn>
                <a:cxn ang="0">
                  <a:pos x="1" y="12"/>
                </a:cxn>
                <a:cxn ang="0">
                  <a:pos x="3" y="7"/>
                </a:cxn>
                <a:cxn ang="0">
                  <a:pos x="4" y="6"/>
                </a:cxn>
              </a:cxnLst>
              <a:rect l="0" t="0" r="r" b="b"/>
              <a:pathLst>
                <a:path w="60" h="57">
                  <a:moveTo>
                    <a:pt x="4" y="6"/>
                  </a:moveTo>
                  <a:lnTo>
                    <a:pt x="8" y="3"/>
                  </a:lnTo>
                  <a:lnTo>
                    <a:pt x="13" y="2"/>
                  </a:lnTo>
                  <a:lnTo>
                    <a:pt x="18" y="1"/>
                  </a:lnTo>
                  <a:lnTo>
                    <a:pt x="24" y="0"/>
                  </a:lnTo>
                  <a:lnTo>
                    <a:pt x="31" y="0"/>
                  </a:lnTo>
                  <a:lnTo>
                    <a:pt x="37" y="0"/>
                  </a:lnTo>
                  <a:lnTo>
                    <a:pt x="43" y="1"/>
                  </a:lnTo>
                  <a:lnTo>
                    <a:pt x="49" y="2"/>
                  </a:lnTo>
                  <a:lnTo>
                    <a:pt x="56" y="6"/>
                  </a:lnTo>
                  <a:lnTo>
                    <a:pt x="58" y="13"/>
                  </a:lnTo>
                  <a:lnTo>
                    <a:pt x="58" y="20"/>
                  </a:lnTo>
                  <a:lnTo>
                    <a:pt x="58" y="26"/>
                  </a:lnTo>
                  <a:lnTo>
                    <a:pt x="59" y="31"/>
                  </a:lnTo>
                  <a:lnTo>
                    <a:pt x="60" y="38"/>
                  </a:lnTo>
                  <a:lnTo>
                    <a:pt x="59" y="44"/>
                  </a:lnTo>
                  <a:lnTo>
                    <a:pt x="58" y="48"/>
                  </a:lnTo>
                  <a:lnTo>
                    <a:pt x="56" y="50"/>
                  </a:lnTo>
                  <a:lnTo>
                    <a:pt x="52" y="51"/>
                  </a:lnTo>
                  <a:lnTo>
                    <a:pt x="48" y="52"/>
                  </a:lnTo>
                  <a:lnTo>
                    <a:pt x="42" y="54"/>
                  </a:lnTo>
                  <a:lnTo>
                    <a:pt x="36" y="55"/>
                  </a:lnTo>
                  <a:lnTo>
                    <a:pt x="31" y="57"/>
                  </a:lnTo>
                  <a:lnTo>
                    <a:pt x="26" y="57"/>
                  </a:lnTo>
                  <a:lnTo>
                    <a:pt x="22" y="57"/>
                  </a:lnTo>
                  <a:lnTo>
                    <a:pt x="16" y="55"/>
                  </a:lnTo>
                  <a:lnTo>
                    <a:pt x="11" y="53"/>
                  </a:lnTo>
                  <a:lnTo>
                    <a:pt x="6" y="47"/>
                  </a:lnTo>
                  <a:lnTo>
                    <a:pt x="2" y="35"/>
                  </a:lnTo>
                  <a:lnTo>
                    <a:pt x="0" y="21"/>
                  </a:lnTo>
                  <a:lnTo>
                    <a:pt x="1" y="12"/>
                  </a:lnTo>
                  <a:lnTo>
                    <a:pt x="3" y="7"/>
                  </a:lnTo>
                  <a:lnTo>
                    <a:pt x="4" y="6"/>
                  </a:lnTo>
                </a:path>
              </a:pathLst>
            </a:custGeom>
            <a:solidFill>
              <a:srgbClr val="FFFFFF"/>
            </a:solid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81" name="Freeform 73"/>
            <p:cNvSpPr>
              <a:spLocks/>
            </p:cNvSpPr>
            <p:nvPr/>
          </p:nvSpPr>
          <p:spPr bwMode="auto">
            <a:xfrm>
              <a:off x="1732" y="1242"/>
              <a:ext cx="195" cy="233"/>
            </a:xfrm>
            <a:custGeom>
              <a:avLst/>
              <a:gdLst/>
              <a:ahLst/>
              <a:cxnLst>
                <a:cxn ang="0">
                  <a:pos x="4" y="37"/>
                </a:cxn>
                <a:cxn ang="0">
                  <a:pos x="2" y="34"/>
                </a:cxn>
                <a:cxn ang="0">
                  <a:pos x="1" y="33"/>
                </a:cxn>
                <a:cxn ang="0">
                  <a:pos x="0" y="31"/>
                </a:cxn>
                <a:cxn ang="0">
                  <a:pos x="0" y="28"/>
                </a:cxn>
                <a:cxn ang="0">
                  <a:pos x="3" y="23"/>
                </a:cxn>
                <a:cxn ang="0">
                  <a:pos x="7" y="19"/>
                </a:cxn>
                <a:cxn ang="0">
                  <a:pos x="11" y="14"/>
                </a:cxn>
                <a:cxn ang="0">
                  <a:pos x="15" y="11"/>
                </a:cxn>
                <a:cxn ang="0">
                  <a:pos x="17" y="8"/>
                </a:cxn>
                <a:cxn ang="0">
                  <a:pos x="20" y="4"/>
                </a:cxn>
                <a:cxn ang="0">
                  <a:pos x="23" y="1"/>
                </a:cxn>
                <a:cxn ang="0">
                  <a:pos x="26" y="0"/>
                </a:cxn>
                <a:cxn ang="0">
                  <a:pos x="28" y="2"/>
                </a:cxn>
                <a:cxn ang="0">
                  <a:pos x="30" y="5"/>
                </a:cxn>
                <a:cxn ang="0">
                  <a:pos x="31" y="8"/>
                </a:cxn>
                <a:cxn ang="0">
                  <a:pos x="31" y="11"/>
                </a:cxn>
              </a:cxnLst>
              <a:rect l="0" t="0" r="r" b="b"/>
              <a:pathLst>
                <a:path w="31" h="37">
                  <a:moveTo>
                    <a:pt x="4" y="37"/>
                  </a:moveTo>
                  <a:lnTo>
                    <a:pt x="2" y="34"/>
                  </a:lnTo>
                  <a:lnTo>
                    <a:pt x="1" y="33"/>
                  </a:lnTo>
                  <a:lnTo>
                    <a:pt x="0" y="31"/>
                  </a:lnTo>
                  <a:lnTo>
                    <a:pt x="0" y="28"/>
                  </a:lnTo>
                  <a:lnTo>
                    <a:pt x="3" y="23"/>
                  </a:lnTo>
                  <a:lnTo>
                    <a:pt x="7" y="19"/>
                  </a:lnTo>
                  <a:lnTo>
                    <a:pt x="11" y="14"/>
                  </a:lnTo>
                  <a:lnTo>
                    <a:pt x="15" y="11"/>
                  </a:lnTo>
                  <a:lnTo>
                    <a:pt x="17" y="8"/>
                  </a:lnTo>
                  <a:lnTo>
                    <a:pt x="20" y="4"/>
                  </a:lnTo>
                  <a:lnTo>
                    <a:pt x="23" y="1"/>
                  </a:lnTo>
                  <a:lnTo>
                    <a:pt x="26" y="0"/>
                  </a:lnTo>
                  <a:lnTo>
                    <a:pt x="28" y="2"/>
                  </a:lnTo>
                  <a:lnTo>
                    <a:pt x="30" y="5"/>
                  </a:lnTo>
                  <a:lnTo>
                    <a:pt x="31" y="8"/>
                  </a:lnTo>
                  <a:lnTo>
                    <a:pt x="31" y="11"/>
                  </a:lnTo>
                </a:path>
              </a:pathLst>
            </a:custGeom>
            <a:solidFill>
              <a:srgbClr val="FFFFFF"/>
            </a:solidFill>
            <a:ln w="19050" cmpd="sng">
              <a:solidFill>
                <a:srgbClr val="005078"/>
              </a:solidFill>
              <a:prstDash val="solid"/>
              <a:round/>
              <a:headEnd/>
              <a:tailEnd/>
            </a:ln>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grpSp>
      <p:sp>
        <p:nvSpPr>
          <p:cNvPr id="82" name="Line 86"/>
          <p:cNvSpPr>
            <a:spLocks noChangeShapeType="1"/>
          </p:cNvSpPr>
          <p:nvPr/>
        </p:nvSpPr>
        <p:spPr bwMode="auto">
          <a:xfrm rot="975056" flipH="1" flipV="1">
            <a:off x="3068845" y="1939461"/>
            <a:ext cx="5134331" cy="3767027"/>
          </a:xfrm>
          <a:prstGeom prst="line">
            <a:avLst/>
          </a:prstGeom>
          <a:noFill/>
          <a:ln w="57150">
            <a:solidFill>
              <a:srgbClr val="FF0000"/>
            </a:solidFill>
            <a:round/>
            <a:headEnd/>
            <a:tailEnd type="triangle" w="med" len="me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83" name="Line 87"/>
          <p:cNvSpPr>
            <a:spLocks noChangeShapeType="1"/>
          </p:cNvSpPr>
          <p:nvPr/>
        </p:nvSpPr>
        <p:spPr bwMode="auto">
          <a:xfrm rot="780000" flipH="1" flipV="1">
            <a:off x="3397943" y="1597811"/>
            <a:ext cx="4924207" cy="3997707"/>
          </a:xfrm>
          <a:prstGeom prst="line">
            <a:avLst/>
          </a:prstGeom>
          <a:noFill/>
          <a:ln w="57150">
            <a:solidFill>
              <a:srgbClr val="FF3300"/>
            </a:solidFill>
            <a:round/>
            <a:headEnd/>
            <a:tailEnd type="triangle" w="med" len="me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grpSp>
        <p:nvGrpSpPr>
          <p:cNvPr id="84" name="Group 88"/>
          <p:cNvGrpSpPr>
            <a:grpSpLocks/>
          </p:cNvGrpSpPr>
          <p:nvPr/>
        </p:nvGrpSpPr>
        <p:grpSpPr bwMode="auto">
          <a:xfrm rot="331827">
            <a:off x="1218380" y="2043790"/>
            <a:ext cx="758825" cy="2452688"/>
            <a:chOff x="1798" y="1085"/>
            <a:chExt cx="676" cy="2187"/>
          </a:xfrm>
        </p:grpSpPr>
        <p:sp>
          <p:nvSpPr>
            <p:cNvPr id="85" name="Freeform 89"/>
            <p:cNvSpPr>
              <a:spLocks noChangeAspect="1"/>
            </p:cNvSpPr>
            <p:nvPr/>
          </p:nvSpPr>
          <p:spPr bwMode="auto">
            <a:xfrm>
              <a:off x="1798" y="1085"/>
              <a:ext cx="545" cy="1503"/>
            </a:xfrm>
            <a:custGeom>
              <a:avLst/>
              <a:gdLst/>
              <a:ahLst/>
              <a:cxnLst>
                <a:cxn ang="0">
                  <a:pos x="66" y="1503"/>
                </a:cxn>
                <a:cxn ang="0">
                  <a:pos x="143" y="1396"/>
                </a:cxn>
                <a:cxn ang="0">
                  <a:pos x="429" y="1388"/>
                </a:cxn>
                <a:cxn ang="0">
                  <a:pos x="545" y="1481"/>
                </a:cxn>
                <a:cxn ang="0">
                  <a:pos x="516" y="1233"/>
                </a:cxn>
                <a:cxn ang="0">
                  <a:pos x="485" y="1107"/>
                </a:cxn>
                <a:cxn ang="0">
                  <a:pos x="460" y="968"/>
                </a:cxn>
                <a:cxn ang="0">
                  <a:pos x="430" y="780"/>
                </a:cxn>
                <a:cxn ang="0">
                  <a:pos x="360" y="493"/>
                </a:cxn>
                <a:cxn ang="0">
                  <a:pos x="320" y="375"/>
                </a:cxn>
                <a:cxn ang="0">
                  <a:pos x="291" y="206"/>
                </a:cxn>
                <a:cxn ang="0">
                  <a:pos x="250" y="79"/>
                </a:cxn>
                <a:cxn ang="0">
                  <a:pos x="228" y="17"/>
                </a:cxn>
                <a:cxn ang="0">
                  <a:pos x="201" y="0"/>
                </a:cxn>
                <a:cxn ang="0">
                  <a:pos x="144" y="16"/>
                </a:cxn>
                <a:cxn ang="0">
                  <a:pos x="124" y="86"/>
                </a:cxn>
                <a:cxn ang="0">
                  <a:pos x="98" y="193"/>
                </a:cxn>
                <a:cxn ang="0">
                  <a:pos x="62" y="458"/>
                </a:cxn>
                <a:cxn ang="0">
                  <a:pos x="41" y="565"/>
                </a:cxn>
                <a:cxn ang="0">
                  <a:pos x="18" y="787"/>
                </a:cxn>
                <a:cxn ang="0">
                  <a:pos x="0" y="999"/>
                </a:cxn>
                <a:cxn ang="0">
                  <a:pos x="21" y="1146"/>
                </a:cxn>
                <a:cxn ang="0">
                  <a:pos x="38" y="1246"/>
                </a:cxn>
                <a:cxn ang="0">
                  <a:pos x="59" y="1382"/>
                </a:cxn>
                <a:cxn ang="0">
                  <a:pos x="66" y="1503"/>
                </a:cxn>
              </a:cxnLst>
              <a:rect l="0" t="0" r="r" b="b"/>
              <a:pathLst>
                <a:path w="545" h="1503">
                  <a:moveTo>
                    <a:pt x="66" y="1503"/>
                  </a:moveTo>
                  <a:lnTo>
                    <a:pt x="143" y="1396"/>
                  </a:lnTo>
                  <a:lnTo>
                    <a:pt x="429" y="1388"/>
                  </a:lnTo>
                  <a:lnTo>
                    <a:pt x="545" y="1481"/>
                  </a:lnTo>
                  <a:lnTo>
                    <a:pt x="516" y="1233"/>
                  </a:lnTo>
                  <a:lnTo>
                    <a:pt x="485" y="1107"/>
                  </a:lnTo>
                  <a:lnTo>
                    <a:pt x="460" y="968"/>
                  </a:lnTo>
                  <a:lnTo>
                    <a:pt x="430" y="780"/>
                  </a:lnTo>
                  <a:lnTo>
                    <a:pt x="360" y="493"/>
                  </a:lnTo>
                  <a:lnTo>
                    <a:pt x="320" y="375"/>
                  </a:lnTo>
                  <a:lnTo>
                    <a:pt x="291" y="206"/>
                  </a:lnTo>
                  <a:lnTo>
                    <a:pt x="250" y="79"/>
                  </a:lnTo>
                  <a:lnTo>
                    <a:pt x="228" y="17"/>
                  </a:lnTo>
                  <a:lnTo>
                    <a:pt x="201" y="0"/>
                  </a:lnTo>
                  <a:lnTo>
                    <a:pt x="144" y="16"/>
                  </a:lnTo>
                  <a:lnTo>
                    <a:pt x="124" y="86"/>
                  </a:lnTo>
                  <a:lnTo>
                    <a:pt x="98" y="193"/>
                  </a:lnTo>
                  <a:lnTo>
                    <a:pt x="62" y="458"/>
                  </a:lnTo>
                  <a:lnTo>
                    <a:pt x="41" y="565"/>
                  </a:lnTo>
                  <a:cubicBezTo>
                    <a:pt x="41" y="565"/>
                    <a:pt x="25" y="715"/>
                    <a:pt x="18" y="787"/>
                  </a:cubicBezTo>
                  <a:cubicBezTo>
                    <a:pt x="11" y="859"/>
                    <a:pt x="0" y="939"/>
                    <a:pt x="0" y="999"/>
                  </a:cubicBezTo>
                  <a:cubicBezTo>
                    <a:pt x="0" y="1059"/>
                    <a:pt x="15" y="1105"/>
                    <a:pt x="21" y="1146"/>
                  </a:cubicBezTo>
                  <a:lnTo>
                    <a:pt x="38" y="1246"/>
                  </a:lnTo>
                  <a:lnTo>
                    <a:pt x="59" y="1382"/>
                  </a:lnTo>
                  <a:lnTo>
                    <a:pt x="66" y="1503"/>
                  </a:lnTo>
                  <a:close/>
                </a:path>
              </a:pathLst>
            </a:custGeom>
            <a:solidFill>
              <a:srgbClr val="FFFF99"/>
            </a:solidFill>
            <a:ln w="19050" cmpd="sng">
              <a:solidFill>
                <a:srgbClr val="005078"/>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86" name="Freeform 90"/>
            <p:cNvSpPr>
              <a:spLocks noChangeAspect="1"/>
            </p:cNvSpPr>
            <p:nvPr/>
          </p:nvSpPr>
          <p:spPr bwMode="auto">
            <a:xfrm>
              <a:off x="1807" y="2450"/>
              <a:ext cx="667" cy="822"/>
            </a:xfrm>
            <a:custGeom>
              <a:avLst/>
              <a:gdLst/>
              <a:ahLst/>
              <a:cxnLst>
                <a:cxn ang="0">
                  <a:pos x="410" y="820"/>
                </a:cxn>
                <a:cxn ang="0">
                  <a:pos x="344" y="796"/>
                </a:cxn>
                <a:cxn ang="0">
                  <a:pos x="299" y="787"/>
                </a:cxn>
                <a:cxn ang="0">
                  <a:pos x="206" y="732"/>
                </a:cxn>
                <a:cxn ang="0">
                  <a:pos x="131" y="700"/>
                </a:cxn>
                <a:cxn ang="0">
                  <a:pos x="48" y="590"/>
                </a:cxn>
                <a:cxn ang="0">
                  <a:pos x="7" y="460"/>
                </a:cxn>
                <a:cxn ang="0">
                  <a:pos x="0" y="382"/>
                </a:cxn>
                <a:cxn ang="0">
                  <a:pos x="30" y="257"/>
                </a:cxn>
                <a:cxn ang="0">
                  <a:pos x="56" y="141"/>
                </a:cxn>
                <a:cxn ang="0">
                  <a:pos x="76" y="71"/>
                </a:cxn>
                <a:cxn ang="0">
                  <a:pos x="133" y="33"/>
                </a:cxn>
                <a:cxn ang="0">
                  <a:pos x="228" y="5"/>
                </a:cxn>
                <a:cxn ang="0">
                  <a:pos x="336" y="6"/>
                </a:cxn>
                <a:cxn ang="0">
                  <a:pos x="421" y="25"/>
                </a:cxn>
                <a:cxn ang="0">
                  <a:pos x="487" y="48"/>
                </a:cxn>
                <a:cxn ang="0">
                  <a:pos x="537" y="118"/>
                </a:cxn>
                <a:cxn ang="0">
                  <a:pos x="611" y="275"/>
                </a:cxn>
                <a:cxn ang="0">
                  <a:pos x="641" y="373"/>
                </a:cxn>
                <a:cxn ang="0">
                  <a:pos x="660" y="454"/>
                </a:cxn>
                <a:cxn ang="0">
                  <a:pos x="667" y="532"/>
                </a:cxn>
                <a:cxn ang="0">
                  <a:pos x="637" y="640"/>
                </a:cxn>
                <a:cxn ang="0">
                  <a:pos x="518" y="738"/>
                </a:cxn>
                <a:cxn ang="0">
                  <a:pos x="470" y="784"/>
                </a:cxn>
                <a:cxn ang="0">
                  <a:pos x="410" y="820"/>
                </a:cxn>
              </a:cxnLst>
              <a:rect l="0" t="0" r="r" b="b"/>
              <a:pathLst>
                <a:path w="667" h="822">
                  <a:moveTo>
                    <a:pt x="410" y="820"/>
                  </a:moveTo>
                  <a:cubicBezTo>
                    <a:pt x="389" y="822"/>
                    <a:pt x="362" y="801"/>
                    <a:pt x="344" y="796"/>
                  </a:cubicBezTo>
                  <a:lnTo>
                    <a:pt x="299" y="787"/>
                  </a:lnTo>
                  <a:lnTo>
                    <a:pt x="206" y="732"/>
                  </a:lnTo>
                  <a:lnTo>
                    <a:pt x="131" y="700"/>
                  </a:lnTo>
                  <a:lnTo>
                    <a:pt x="48" y="590"/>
                  </a:lnTo>
                  <a:lnTo>
                    <a:pt x="7" y="460"/>
                  </a:lnTo>
                  <a:lnTo>
                    <a:pt x="0" y="382"/>
                  </a:lnTo>
                  <a:lnTo>
                    <a:pt x="30" y="257"/>
                  </a:lnTo>
                  <a:lnTo>
                    <a:pt x="56" y="141"/>
                  </a:lnTo>
                  <a:cubicBezTo>
                    <a:pt x="56" y="141"/>
                    <a:pt x="63" y="89"/>
                    <a:pt x="76" y="71"/>
                  </a:cubicBezTo>
                  <a:cubicBezTo>
                    <a:pt x="89" y="53"/>
                    <a:pt x="108" y="44"/>
                    <a:pt x="133" y="33"/>
                  </a:cubicBezTo>
                  <a:cubicBezTo>
                    <a:pt x="158" y="22"/>
                    <a:pt x="194" y="10"/>
                    <a:pt x="228" y="5"/>
                  </a:cubicBezTo>
                  <a:cubicBezTo>
                    <a:pt x="262" y="0"/>
                    <a:pt x="304" y="3"/>
                    <a:pt x="336" y="6"/>
                  </a:cubicBezTo>
                  <a:lnTo>
                    <a:pt x="421" y="25"/>
                  </a:lnTo>
                  <a:cubicBezTo>
                    <a:pt x="446" y="32"/>
                    <a:pt x="468" y="33"/>
                    <a:pt x="487" y="48"/>
                  </a:cubicBezTo>
                  <a:cubicBezTo>
                    <a:pt x="506" y="63"/>
                    <a:pt x="516" y="80"/>
                    <a:pt x="537" y="118"/>
                  </a:cubicBezTo>
                  <a:lnTo>
                    <a:pt x="611" y="275"/>
                  </a:lnTo>
                  <a:lnTo>
                    <a:pt x="641" y="373"/>
                  </a:lnTo>
                  <a:lnTo>
                    <a:pt x="660" y="454"/>
                  </a:lnTo>
                  <a:lnTo>
                    <a:pt x="667" y="532"/>
                  </a:lnTo>
                  <a:lnTo>
                    <a:pt x="637" y="640"/>
                  </a:lnTo>
                  <a:lnTo>
                    <a:pt x="518" y="738"/>
                  </a:lnTo>
                  <a:lnTo>
                    <a:pt x="470" y="784"/>
                  </a:lnTo>
                  <a:cubicBezTo>
                    <a:pt x="452" y="798"/>
                    <a:pt x="431" y="818"/>
                    <a:pt x="410" y="820"/>
                  </a:cubicBezTo>
                  <a:close/>
                </a:path>
              </a:pathLst>
            </a:custGeom>
            <a:solidFill>
              <a:srgbClr val="FFFFFF"/>
            </a:solidFill>
            <a:ln w="19050" cmpd="sng">
              <a:solidFill>
                <a:srgbClr val="005078"/>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grpSp>
      <p:grpSp>
        <p:nvGrpSpPr>
          <p:cNvPr id="87" name="Group 99"/>
          <p:cNvGrpSpPr>
            <a:grpSpLocks/>
          </p:cNvGrpSpPr>
          <p:nvPr/>
        </p:nvGrpSpPr>
        <p:grpSpPr bwMode="auto">
          <a:xfrm rot="1001846">
            <a:off x="1410014" y="2077585"/>
            <a:ext cx="758825" cy="2452687"/>
            <a:chOff x="1798" y="1085"/>
            <a:chExt cx="676" cy="2187"/>
          </a:xfrm>
        </p:grpSpPr>
        <p:sp>
          <p:nvSpPr>
            <p:cNvPr id="88" name="Freeform 100"/>
            <p:cNvSpPr>
              <a:spLocks noChangeAspect="1"/>
            </p:cNvSpPr>
            <p:nvPr/>
          </p:nvSpPr>
          <p:spPr bwMode="auto">
            <a:xfrm>
              <a:off x="1798" y="1085"/>
              <a:ext cx="545" cy="1503"/>
            </a:xfrm>
            <a:custGeom>
              <a:avLst/>
              <a:gdLst/>
              <a:ahLst/>
              <a:cxnLst>
                <a:cxn ang="0">
                  <a:pos x="66" y="1503"/>
                </a:cxn>
                <a:cxn ang="0">
                  <a:pos x="143" y="1396"/>
                </a:cxn>
                <a:cxn ang="0">
                  <a:pos x="429" y="1388"/>
                </a:cxn>
                <a:cxn ang="0">
                  <a:pos x="545" y="1481"/>
                </a:cxn>
                <a:cxn ang="0">
                  <a:pos x="516" y="1233"/>
                </a:cxn>
                <a:cxn ang="0">
                  <a:pos x="485" y="1107"/>
                </a:cxn>
                <a:cxn ang="0">
                  <a:pos x="460" y="968"/>
                </a:cxn>
                <a:cxn ang="0">
                  <a:pos x="430" y="780"/>
                </a:cxn>
                <a:cxn ang="0">
                  <a:pos x="360" y="493"/>
                </a:cxn>
                <a:cxn ang="0">
                  <a:pos x="320" y="375"/>
                </a:cxn>
                <a:cxn ang="0">
                  <a:pos x="291" y="206"/>
                </a:cxn>
                <a:cxn ang="0">
                  <a:pos x="250" y="79"/>
                </a:cxn>
                <a:cxn ang="0">
                  <a:pos x="228" y="17"/>
                </a:cxn>
                <a:cxn ang="0">
                  <a:pos x="201" y="0"/>
                </a:cxn>
                <a:cxn ang="0">
                  <a:pos x="144" y="16"/>
                </a:cxn>
                <a:cxn ang="0">
                  <a:pos x="124" y="86"/>
                </a:cxn>
                <a:cxn ang="0">
                  <a:pos x="98" y="193"/>
                </a:cxn>
                <a:cxn ang="0">
                  <a:pos x="62" y="458"/>
                </a:cxn>
                <a:cxn ang="0">
                  <a:pos x="41" y="565"/>
                </a:cxn>
                <a:cxn ang="0">
                  <a:pos x="18" y="787"/>
                </a:cxn>
                <a:cxn ang="0">
                  <a:pos x="0" y="999"/>
                </a:cxn>
                <a:cxn ang="0">
                  <a:pos x="21" y="1146"/>
                </a:cxn>
                <a:cxn ang="0">
                  <a:pos x="38" y="1246"/>
                </a:cxn>
                <a:cxn ang="0">
                  <a:pos x="59" y="1382"/>
                </a:cxn>
                <a:cxn ang="0">
                  <a:pos x="66" y="1503"/>
                </a:cxn>
              </a:cxnLst>
              <a:rect l="0" t="0" r="r" b="b"/>
              <a:pathLst>
                <a:path w="545" h="1503">
                  <a:moveTo>
                    <a:pt x="66" y="1503"/>
                  </a:moveTo>
                  <a:lnTo>
                    <a:pt x="143" y="1396"/>
                  </a:lnTo>
                  <a:lnTo>
                    <a:pt x="429" y="1388"/>
                  </a:lnTo>
                  <a:lnTo>
                    <a:pt x="545" y="1481"/>
                  </a:lnTo>
                  <a:lnTo>
                    <a:pt x="516" y="1233"/>
                  </a:lnTo>
                  <a:lnTo>
                    <a:pt x="485" y="1107"/>
                  </a:lnTo>
                  <a:lnTo>
                    <a:pt x="460" y="968"/>
                  </a:lnTo>
                  <a:lnTo>
                    <a:pt x="430" y="780"/>
                  </a:lnTo>
                  <a:lnTo>
                    <a:pt x="360" y="493"/>
                  </a:lnTo>
                  <a:lnTo>
                    <a:pt x="320" y="375"/>
                  </a:lnTo>
                  <a:lnTo>
                    <a:pt x="291" y="206"/>
                  </a:lnTo>
                  <a:lnTo>
                    <a:pt x="250" y="79"/>
                  </a:lnTo>
                  <a:lnTo>
                    <a:pt x="228" y="17"/>
                  </a:lnTo>
                  <a:lnTo>
                    <a:pt x="201" y="0"/>
                  </a:lnTo>
                  <a:lnTo>
                    <a:pt x="144" y="16"/>
                  </a:lnTo>
                  <a:lnTo>
                    <a:pt x="124" y="86"/>
                  </a:lnTo>
                  <a:lnTo>
                    <a:pt x="98" y="193"/>
                  </a:lnTo>
                  <a:lnTo>
                    <a:pt x="62" y="458"/>
                  </a:lnTo>
                  <a:lnTo>
                    <a:pt x="41" y="565"/>
                  </a:lnTo>
                  <a:cubicBezTo>
                    <a:pt x="41" y="565"/>
                    <a:pt x="25" y="715"/>
                    <a:pt x="18" y="787"/>
                  </a:cubicBezTo>
                  <a:cubicBezTo>
                    <a:pt x="11" y="859"/>
                    <a:pt x="0" y="939"/>
                    <a:pt x="0" y="999"/>
                  </a:cubicBezTo>
                  <a:cubicBezTo>
                    <a:pt x="0" y="1059"/>
                    <a:pt x="15" y="1105"/>
                    <a:pt x="21" y="1146"/>
                  </a:cubicBezTo>
                  <a:lnTo>
                    <a:pt x="38" y="1246"/>
                  </a:lnTo>
                  <a:lnTo>
                    <a:pt x="59" y="1382"/>
                  </a:lnTo>
                  <a:lnTo>
                    <a:pt x="66" y="1503"/>
                  </a:lnTo>
                  <a:close/>
                </a:path>
              </a:pathLst>
            </a:custGeom>
            <a:solidFill>
              <a:srgbClr val="FFFF99"/>
            </a:solidFill>
            <a:ln w="19050" cmpd="sng">
              <a:solidFill>
                <a:srgbClr val="005078"/>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
          <p:nvSpPr>
            <p:cNvPr id="89" name="Freeform 101"/>
            <p:cNvSpPr>
              <a:spLocks noChangeAspect="1"/>
            </p:cNvSpPr>
            <p:nvPr/>
          </p:nvSpPr>
          <p:spPr bwMode="auto">
            <a:xfrm>
              <a:off x="1807" y="2450"/>
              <a:ext cx="667" cy="822"/>
            </a:xfrm>
            <a:custGeom>
              <a:avLst/>
              <a:gdLst/>
              <a:ahLst/>
              <a:cxnLst>
                <a:cxn ang="0">
                  <a:pos x="410" y="820"/>
                </a:cxn>
                <a:cxn ang="0">
                  <a:pos x="344" y="796"/>
                </a:cxn>
                <a:cxn ang="0">
                  <a:pos x="299" y="787"/>
                </a:cxn>
                <a:cxn ang="0">
                  <a:pos x="206" y="732"/>
                </a:cxn>
                <a:cxn ang="0">
                  <a:pos x="131" y="700"/>
                </a:cxn>
                <a:cxn ang="0">
                  <a:pos x="48" y="590"/>
                </a:cxn>
                <a:cxn ang="0">
                  <a:pos x="7" y="460"/>
                </a:cxn>
                <a:cxn ang="0">
                  <a:pos x="0" y="382"/>
                </a:cxn>
                <a:cxn ang="0">
                  <a:pos x="30" y="257"/>
                </a:cxn>
                <a:cxn ang="0">
                  <a:pos x="56" y="141"/>
                </a:cxn>
                <a:cxn ang="0">
                  <a:pos x="76" y="71"/>
                </a:cxn>
                <a:cxn ang="0">
                  <a:pos x="133" y="33"/>
                </a:cxn>
                <a:cxn ang="0">
                  <a:pos x="228" y="5"/>
                </a:cxn>
                <a:cxn ang="0">
                  <a:pos x="336" y="6"/>
                </a:cxn>
                <a:cxn ang="0">
                  <a:pos x="421" y="25"/>
                </a:cxn>
                <a:cxn ang="0">
                  <a:pos x="487" y="48"/>
                </a:cxn>
                <a:cxn ang="0">
                  <a:pos x="537" y="118"/>
                </a:cxn>
                <a:cxn ang="0">
                  <a:pos x="611" y="275"/>
                </a:cxn>
                <a:cxn ang="0">
                  <a:pos x="641" y="373"/>
                </a:cxn>
                <a:cxn ang="0">
                  <a:pos x="660" y="454"/>
                </a:cxn>
                <a:cxn ang="0">
                  <a:pos x="667" y="532"/>
                </a:cxn>
                <a:cxn ang="0">
                  <a:pos x="637" y="640"/>
                </a:cxn>
                <a:cxn ang="0">
                  <a:pos x="518" y="738"/>
                </a:cxn>
                <a:cxn ang="0">
                  <a:pos x="470" y="784"/>
                </a:cxn>
                <a:cxn ang="0">
                  <a:pos x="410" y="820"/>
                </a:cxn>
              </a:cxnLst>
              <a:rect l="0" t="0" r="r" b="b"/>
              <a:pathLst>
                <a:path w="667" h="822">
                  <a:moveTo>
                    <a:pt x="410" y="820"/>
                  </a:moveTo>
                  <a:cubicBezTo>
                    <a:pt x="389" y="822"/>
                    <a:pt x="362" y="801"/>
                    <a:pt x="344" y="796"/>
                  </a:cubicBezTo>
                  <a:lnTo>
                    <a:pt x="299" y="787"/>
                  </a:lnTo>
                  <a:lnTo>
                    <a:pt x="206" y="732"/>
                  </a:lnTo>
                  <a:lnTo>
                    <a:pt x="131" y="700"/>
                  </a:lnTo>
                  <a:lnTo>
                    <a:pt x="48" y="590"/>
                  </a:lnTo>
                  <a:lnTo>
                    <a:pt x="7" y="460"/>
                  </a:lnTo>
                  <a:lnTo>
                    <a:pt x="0" y="382"/>
                  </a:lnTo>
                  <a:lnTo>
                    <a:pt x="30" y="257"/>
                  </a:lnTo>
                  <a:lnTo>
                    <a:pt x="56" y="141"/>
                  </a:lnTo>
                  <a:cubicBezTo>
                    <a:pt x="56" y="141"/>
                    <a:pt x="63" y="89"/>
                    <a:pt x="76" y="71"/>
                  </a:cubicBezTo>
                  <a:cubicBezTo>
                    <a:pt x="89" y="53"/>
                    <a:pt x="108" y="44"/>
                    <a:pt x="133" y="33"/>
                  </a:cubicBezTo>
                  <a:cubicBezTo>
                    <a:pt x="158" y="22"/>
                    <a:pt x="194" y="10"/>
                    <a:pt x="228" y="5"/>
                  </a:cubicBezTo>
                  <a:cubicBezTo>
                    <a:pt x="262" y="0"/>
                    <a:pt x="304" y="3"/>
                    <a:pt x="336" y="6"/>
                  </a:cubicBezTo>
                  <a:lnTo>
                    <a:pt x="421" y="25"/>
                  </a:lnTo>
                  <a:cubicBezTo>
                    <a:pt x="446" y="32"/>
                    <a:pt x="468" y="33"/>
                    <a:pt x="487" y="48"/>
                  </a:cubicBezTo>
                  <a:cubicBezTo>
                    <a:pt x="506" y="63"/>
                    <a:pt x="516" y="80"/>
                    <a:pt x="537" y="118"/>
                  </a:cubicBezTo>
                  <a:lnTo>
                    <a:pt x="611" y="275"/>
                  </a:lnTo>
                  <a:lnTo>
                    <a:pt x="641" y="373"/>
                  </a:lnTo>
                  <a:lnTo>
                    <a:pt x="660" y="454"/>
                  </a:lnTo>
                  <a:lnTo>
                    <a:pt x="667" y="532"/>
                  </a:lnTo>
                  <a:lnTo>
                    <a:pt x="637" y="640"/>
                  </a:lnTo>
                  <a:lnTo>
                    <a:pt x="518" y="738"/>
                  </a:lnTo>
                  <a:lnTo>
                    <a:pt x="470" y="784"/>
                  </a:lnTo>
                  <a:cubicBezTo>
                    <a:pt x="452" y="798"/>
                    <a:pt x="431" y="818"/>
                    <a:pt x="410" y="820"/>
                  </a:cubicBezTo>
                  <a:close/>
                </a:path>
              </a:pathLst>
            </a:custGeom>
            <a:solidFill>
              <a:srgbClr val="FFFFFF"/>
            </a:solidFill>
            <a:ln w="19050" cmpd="sng">
              <a:solidFill>
                <a:srgbClr val="005078"/>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grpSp>
      <p:sp>
        <p:nvSpPr>
          <p:cNvPr id="90" name="Line 91"/>
          <p:cNvSpPr>
            <a:spLocks noChangeShapeType="1"/>
          </p:cNvSpPr>
          <p:nvPr/>
        </p:nvSpPr>
        <p:spPr bwMode="auto">
          <a:xfrm>
            <a:off x="1554927" y="1637393"/>
            <a:ext cx="0" cy="3273425"/>
          </a:xfrm>
          <a:prstGeom prst="line">
            <a:avLst/>
          </a:prstGeom>
          <a:noFill/>
          <a:ln w="38100">
            <a:solidFill>
              <a:srgbClr val="005078"/>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l-GR" sz="1800" b="0" i="0" u="none" strike="noStrike" kern="0" cap="none" spc="0" normalizeH="0" baseline="0" noProof="0">
              <a:ln>
                <a:noFill/>
              </a:ln>
              <a:solidFill>
                <a:sysClr val="windowText" lastClr="000000"/>
              </a:solidFill>
              <a:effectLst/>
              <a:uLnTx/>
              <a:uFillTx/>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fade">
                                      <p:cBhvr>
                                        <p:cTn id="7" dur="500"/>
                                        <p:tgtEl>
                                          <p:spTgt spid="8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0"/>
                                        </p:tgtEl>
                                        <p:attrNameLst>
                                          <p:attrName>style.visibility</p:attrName>
                                        </p:attrNameLst>
                                      </p:cBhvr>
                                      <p:to>
                                        <p:strVal val="visible"/>
                                      </p:to>
                                    </p:set>
                                    <p:animEffect transition="in" filter="fade">
                                      <p:cBhvr>
                                        <p:cTn id="10" dur="500"/>
                                        <p:tgtEl>
                                          <p:spTgt spid="90"/>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83"/>
                                        </p:tgtEl>
                                        <p:attrNameLst>
                                          <p:attrName>style.visibility</p:attrName>
                                        </p:attrNameLst>
                                      </p:cBhvr>
                                      <p:to>
                                        <p:strVal val="visible"/>
                                      </p:to>
                                    </p:set>
                                    <p:animEffect transition="in" filter="wipe(down)">
                                      <p:cBhvr>
                                        <p:cTn id="15" dur="500"/>
                                        <p:tgtEl>
                                          <p:spTgt spid="83"/>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82"/>
                                        </p:tgtEl>
                                        <p:attrNameLst>
                                          <p:attrName>style.visibility</p:attrName>
                                        </p:attrNameLst>
                                      </p:cBhvr>
                                      <p:to>
                                        <p:strVal val="visible"/>
                                      </p:to>
                                    </p:set>
                                    <p:animEffect transition="in" filter="wipe(down)">
                                      <p:cBhvr>
                                        <p:cTn id="18" dur="500"/>
                                        <p:tgtEl>
                                          <p:spTgt spid="82"/>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87"/>
                                        </p:tgtEl>
                                        <p:attrNameLst>
                                          <p:attrName>style.visibility</p:attrName>
                                        </p:attrNameLst>
                                      </p:cBhvr>
                                      <p:to>
                                        <p:strVal val="visible"/>
                                      </p:to>
                                    </p:set>
                                    <p:animEffect transition="in" filter="fade">
                                      <p:cBhvr>
                                        <p:cTn id="23"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83" grpId="0" animBg="1"/>
      <p:bldP spid="90"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3"/>
          <a:srcRect/>
          <a:stretch>
            <a:fillRect/>
          </a:stretch>
        </p:blipFill>
        <p:spPr bwMode="auto">
          <a:xfrm>
            <a:off x="198699" y="1074147"/>
            <a:ext cx="8746604" cy="470971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3"/>
          <a:srcRect l="20148" t="16257" r="19645" b="15906"/>
          <a:stretch>
            <a:fillRect/>
          </a:stretch>
        </p:blipFill>
        <p:spPr bwMode="auto">
          <a:xfrm>
            <a:off x="132209" y="132206"/>
            <a:ext cx="5266063" cy="3194891"/>
          </a:xfrm>
          <a:prstGeom prst="rect">
            <a:avLst/>
          </a:prstGeom>
          <a:noFill/>
          <a:ln w="9525">
            <a:noFill/>
            <a:miter lim="800000"/>
            <a:headEnd/>
            <a:tailEnd/>
          </a:ln>
        </p:spPr>
      </p:pic>
      <p:pic>
        <p:nvPicPr>
          <p:cNvPr id="1026" name="Picture 2"/>
          <p:cNvPicPr>
            <a:picLocks noChangeAspect="1" noChangeArrowheads="1"/>
          </p:cNvPicPr>
          <p:nvPr/>
        </p:nvPicPr>
        <p:blipFill>
          <a:blip r:embed="rId4" cstate="email"/>
          <a:srcRect l="13562" t="9006"/>
          <a:stretch>
            <a:fillRect/>
          </a:stretch>
        </p:blipFill>
        <p:spPr bwMode="auto">
          <a:xfrm>
            <a:off x="4527933" y="2456764"/>
            <a:ext cx="4423811" cy="4237549"/>
          </a:xfrm>
          <a:prstGeom prst="rect">
            <a:avLst/>
          </a:prstGeom>
          <a:noFill/>
          <a:ln w="9525">
            <a:noFill/>
            <a:miter lim="800000"/>
            <a:headEnd/>
            <a:tailEnd/>
          </a:ln>
          <a:effectLst>
            <a:outerShdw blurRad="50800" dist="38100" dir="2700000" algn="tl" rotWithShape="0">
              <a:prstClr val="black">
                <a:alpha val="40000"/>
              </a:prstClr>
            </a:outerShdw>
          </a:effectLst>
        </p:spPr>
      </p:pic>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email"/>
          <a:srcRect/>
          <a:stretch>
            <a:fillRect/>
          </a:stretch>
        </p:blipFill>
        <p:spPr>
          <a:xfrm>
            <a:off x="248325" y="1019062"/>
            <a:ext cx="8647355" cy="4819880"/>
          </a:xfrm>
          <a:prstGeom prst="rect">
            <a:avLst/>
          </a:prstGeom>
        </p:spPr>
      </p:pic>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email"/>
          <a:srcRect/>
          <a:stretch>
            <a:fillRect/>
          </a:stretch>
        </p:blipFill>
        <p:spPr>
          <a:xfrm>
            <a:off x="248325" y="1019062"/>
            <a:ext cx="8647355" cy="4819880"/>
          </a:xfrm>
          <a:prstGeom prst="rect">
            <a:avLst/>
          </a:prstGeom>
        </p:spPr>
      </p:pic>
      <p:pic>
        <p:nvPicPr>
          <p:cNvPr id="3" name="Picture 2"/>
          <p:cNvPicPr>
            <a:picLocks noChangeAspect="1"/>
          </p:cNvPicPr>
          <p:nvPr/>
        </p:nvPicPr>
        <p:blipFill>
          <a:blip r:embed="rId4" cstate="email"/>
          <a:stretch>
            <a:fillRect/>
          </a:stretch>
        </p:blipFill>
        <p:spPr>
          <a:xfrm>
            <a:off x="286909" y="274290"/>
            <a:ext cx="3066239" cy="2288286"/>
          </a:xfrm>
          <a:prstGeom prst="rect">
            <a:avLst/>
          </a:prstGeom>
          <a:effectLst>
            <a:outerShdw blurRad="50800" dist="38100" dir="2700000" algn="tl" rotWithShape="0">
              <a:prstClr val="black">
                <a:alpha val="40000"/>
              </a:prstClr>
            </a:outerShdw>
          </a:effectLst>
        </p:spPr>
      </p:pic>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p:txBody>
          <a:bodyPr/>
          <a:lstStyle/>
          <a:p>
            <a:pPr eaLnBrk="1" hangingPunct="1"/>
            <a:r>
              <a:rPr lang="el-GR" dirty="0" smtClean="0"/>
              <a:t>κεφαλομετρική ακτινογραφία</a:t>
            </a:r>
          </a:p>
        </p:txBody>
      </p:sp>
      <p:sp>
        <p:nvSpPr>
          <p:cNvPr id="22531" name="Rectangle 3"/>
          <p:cNvSpPr>
            <a:spLocks noGrp="1" noChangeArrowheads="1"/>
          </p:cNvSpPr>
          <p:nvPr>
            <p:ph type="body" idx="1"/>
          </p:nvPr>
        </p:nvSpPr>
        <p:spPr/>
        <p:txBody>
          <a:bodyPr/>
          <a:lstStyle/>
          <a:p>
            <a:pPr eaLnBrk="1" hangingPunct="1"/>
            <a:r>
              <a:rPr lang="el-GR" dirty="0" smtClean="0"/>
              <a:t>σταθερές συνθήκες λήψης</a:t>
            </a:r>
          </a:p>
          <a:p>
            <a:pPr eaLnBrk="1" hangingPunct="1"/>
            <a:r>
              <a:rPr lang="el-GR" dirty="0" smtClean="0"/>
              <a:t>συγκρίσιμες</a:t>
            </a:r>
          </a:p>
          <a:p>
            <a:pPr eaLnBrk="1" hangingPunct="1"/>
            <a:r>
              <a:rPr lang="el-GR" dirty="0" smtClean="0"/>
              <a:t>κεφαλοστάτης (</a:t>
            </a:r>
            <a:r>
              <a:rPr lang="en-US" dirty="0" err="1" smtClean="0"/>
              <a:t>Hofrath</a:t>
            </a:r>
            <a:r>
              <a:rPr lang="en-US" dirty="0" smtClean="0"/>
              <a:t>, Broadbent</a:t>
            </a:r>
            <a:r>
              <a:rPr lang="el-GR" dirty="0" smtClean="0"/>
              <a:t>,</a:t>
            </a:r>
            <a:r>
              <a:rPr lang="en-US" dirty="0" smtClean="0"/>
              <a:t> 1931)</a:t>
            </a:r>
            <a:endParaRPr lang="el-GR" dirty="0" smtClean="0"/>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2" name="Picture 4"/>
          <p:cNvPicPr>
            <a:picLocks noChangeAspect="1" noChangeArrowheads="1"/>
          </p:cNvPicPr>
          <p:nvPr/>
        </p:nvPicPr>
        <p:blipFill>
          <a:blip r:embed="rId3" cstate="email"/>
          <a:srcRect/>
          <a:stretch>
            <a:fillRect/>
          </a:stretch>
        </p:blipFill>
        <p:spPr bwMode="auto">
          <a:xfrm>
            <a:off x="469905" y="585791"/>
            <a:ext cx="5402263" cy="4586287"/>
          </a:xfrm>
          <a:prstGeom prst="rect">
            <a:avLst/>
          </a:prstGeom>
          <a:noFill/>
          <a:ln w="9525">
            <a:noFill/>
            <a:miter lim="800000"/>
            <a:headEnd/>
            <a:tailEnd/>
          </a:ln>
        </p:spPr>
      </p:pic>
      <p:pic>
        <p:nvPicPr>
          <p:cNvPr id="25603" name="Picture 6"/>
          <p:cNvPicPr>
            <a:picLocks noChangeAspect="1" noChangeArrowheads="1"/>
          </p:cNvPicPr>
          <p:nvPr/>
        </p:nvPicPr>
        <p:blipFill>
          <a:blip r:embed="rId4" cstate="email"/>
          <a:srcRect/>
          <a:stretch>
            <a:fillRect/>
          </a:stretch>
        </p:blipFill>
        <p:spPr bwMode="auto">
          <a:xfrm>
            <a:off x="4762501" y="1631951"/>
            <a:ext cx="4257675" cy="5114925"/>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38"/>
          <p:cNvGrpSpPr>
            <a:grpSpLocks/>
          </p:cNvGrpSpPr>
          <p:nvPr/>
        </p:nvGrpSpPr>
        <p:grpSpPr bwMode="auto">
          <a:xfrm>
            <a:off x="3546479" y="2046291"/>
            <a:ext cx="2974975" cy="2770187"/>
            <a:chOff x="2189" y="1876"/>
            <a:chExt cx="1031" cy="960"/>
          </a:xfrm>
        </p:grpSpPr>
        <p:grpSp>
          <p:nvGrpSpPr>
            <p:cNvPr id="3" name="Group 128"/>
            <p:cNvGrpSpPr>
              <a:grpSpLocks/>
            </p:cNvGrpSpPr>
            <p:nvPr/>
          </p:nvGrpSpPr>
          <p:grpSpPr bwMode="auto">
            <a:xfrm rot="-610285">
              <a:off x="2952" y="2340"/>
              <a:ext cx="265" cy="365"/>
              <a:chOff x="3061" y="2396"/>
              <a:chExt cx="324" cy="446"/>
            </a:xfrm>
          </p:grpSpPr>
          <p:sp>
            <p:nvSpPr>
              <p:cNvPr id="241728" name="Freeform 64"/>
              <p:cNvSpPr>
                <a:spLocks noChangeAspect="1"/>
              </p:cNvSpPr>
              <p:nvPr/>
            </p:nvSpPr>
            <p:spPr bwMode="auto">
              <a:xfrm>
                <a:off x="3203" y="2396"/>
                <a:ext cx="182" cy="223"/>
              </a:xfrm>
              <a:custGeom>
                <a:avLst/>
                <a:gdLst/>
                <a:ahLst/>
                <a:cxnLst>
                  <a:cxn ang="0">
                    <a:pos x="106" y="213"/>
                  </a:cxn>
                  <a:cxn ang="0">
                    <a:pos x="127" y="188"/>
                  </a:cxn>
                  <a:cxn ang="0">
                    <a:pos x="138" y="170"/>
                  </a:cxn>
                  <a:cxn ang="0">
                    <a:pos x="147" y="156"/>
                  </a:cxn>
                  <a:cxn ang="0">
                    <a:pos x="165" y="104"/>
                  </a:cxn>
                  <a:cxn ang="0">
                    <a:pos x="174" y="34"/>
                  </a:cxn>
                  <a:cxn ang="0">
                    <a:pos x="172" y="16"/>
                  </a:cxn>
                  <a:cxn ang="0">
                    <a:pos x="165" y="4"/>
                  </a:cxn>
                  <a:cxn ang="0">
                    <a:pos x="152" y="0"/>
                  </a:cxn>
                  <a:cxn ang="0">
                    <a:pos x="138" y="9"/>
                  </a:cxn>
                  <a:cxn ang="0">
                    <a:pos x="129" y="31"/>
                  </a:cxn>
                  <a:cxn ang="0">
                    <a:pos x="118" y="50"/>
                  </a:cxn>
                  <a:cxn ang="0">
                    <a:pos x="99" y="70"/>
                  </a:cxn>
                  <a:cxn ang="0">
                    <a:pos x="77" y="81"/>
                  </a:cxn>
                  <a:cxn ang="0">
                    <a:pos x="43" y="100"/>
                  </a:cxn>
                  <a:cxn ang="0">
                    <a:pos x="25" y="106"/>
                  </a:cxn>
                  <a:cxn ang="0">
                    <a:pos x="13" y="120"/>
                  </a:cxn>
                  <a:cxn ang="0">
                    <a:pos x="0" y="147"/>
                  </a:cxn>
                  <a:cxn ang="0">
                    <a:pos x="6" y="152"/>
                  </a:cxn>
                  <a:cxn ang="0">
                    <a:pos x="22" y="152"/>
                  </a:cxn>
                  <a:cxn ang="0">
                    <a:pos x="61" y="143"/>
                  </a:cxn>
                  <a:cxn ang="0">
                    <a:pos x="75" y="138"/>
                  </a:cxn>
                  <a:cxn ang="0">
                    <a:pos x="86" y="140"/>
                  </a:cxn>
                  <a:cxn ang="0">
                    <a:pos x="95" y="149"/>
                  </a:cxn>
                  <a:cxn ang="0">
                    <a:pos x="97" y="186"/>
                  </a:cxn>
                  <a:cxn ang="0">
                    <a:pos x="102" y="202"/>
                  </a:cxn>
                  <a:cxn ang="0">
                    <a:pos x="106" y="213"/>
                  </a:cxn>
                </a:cxnLst>
                <a:rect l="0" t="0" r="r" b="b"/>
                <a:pathLst>
                  <a:path w="174" h="213">
                    <a:moveTo>
                      <a:pt x="106" y="213"/>
                    </a:moveTo>
                    <a:lnTo>
                      <a:pt x="127" y="188"/>
                    </a:lnTo>
                    <a:lnTo>
                      <a:pt x="138" y="170"/>
                    </a:lnTo>
                    <a:lnTo>
                      <a:pt x="147" y="156"/>
                    </a:lnTo>
                    <a:lnTo>
                      <a:pt x="165" y="104"/>
                    </a:lnTo>
                    <a:lnTo>
                      <a:pt x="174" y="34"/>
                    </a:lnTo>
                    <a:lnTo>
                      <a:pt x="172" y="16"/>
                    </a:lnTo>
                    <a:lnTo>
                      <a:pt x="165" y="4"/>
                    </a:lnTo>
                    <a:lnTo>
                      <a:pt x="152" y="0"/>
                    </a:lnTo>
                    <a:lnTo>
                      <a:pt x="138" y="9"/>
                    </a:lnTo>
                    <a:lnTo>
                      <a:pt x="129" y="31"/>
                    </a:lnTo>
                    <a:lnTo>
                      <a:pt x="118" y="50"/>
                    </a:lnTo>
                    <a:lnTo>
                      <a:pt x="99" y="70"/>
                    </a:lnTo>
                    <a:lnTo>
                      <a:pt x="77" y="81"/>
                    </a:lnTo>
                    <a:lnTo>
                      <a:pt x="43" y="100"/>
                    </a:lnTo>
                    <a:lnTo>
                      <a:pt x="25" y="106"/>
                    </a:lnTo>
                    <a:lnTo>
                      <a:pt x="13" y="120"/>
                    </a:lnTo>
                    <a:lnTo>
                      <a:pt x="0" y="147"/>
                    </a:lnTo>
                    <a:lnTo>
                      <a:pt x="6" y="152"/>
                    </a:lnTo>
                    <a:lnTo>
                      <a:pt x="22" y="152"/>
                    </a:lnTo>
                    <a:lnTo>
                      <a:pt x="61" y="143"/>
                    </a:lnTo>
                    <a:lnTo>
                      <a:pt x="75" y="138"/>
                    </a:lnTo>
                    <a:lnTo>
                      <a:pt x="86" y="140"/>
                    </a:lnTo>
                    <a:lnTo>
                      <a:pt x="95" y="149"/>
                    </a:lnTo>
                    <a:lnTo>
                      <a:pt x="97" y="186"/>
                    </a:lnTo>
                    <a:lnTo>
                      <a:pt x="102" y="202"/>
                    </a:lnTo>
                    <a:lnTo>
                      <a:pt x="106" y="213"/>
                    </a:lnTo>
                    <a:close/>
                  </a:path>
                </a:pathLst>
              </a:custGeom>
              <a:solidFill>
                <a:schemeClr val="bg1"/>
              </a:solidFill>
              <a:ln w="0">
                <a:solidFill>
                  <a:schemeClr val="tx1"/>
                </a:solidFill>
                <a:prstDash val="solid"/>
                <a:round/>
                <a:headEnd/>
                <a:tailEnd/>
              </a:ln>
            </p:spPr>
            <p:txBody>
              <a:bodyPr/>
              <a:lstStyle/>
              <a:p>
                <a:endParaRPr lang="el-GR"/>
              </a:p>
            </p:txBody>
          </p:sp>
          <p:sp>
            <p:nvSpPr>
              <p:cNvPr id="241729" name="Freeform 65"/>
              <p:cNvSpPr>
                <a:spLocks noChangeAspect="1"/>
              </p:cNvSpPr>
              <p:nvPr/>
            </p:nvSpPr>
            <p:spPr bwMode="auto">
              <a:xfrm>
                <a:off x="3061" y="2540"/>
                <a:ext cx="253" cy="302"/>
              </a:xfrm>
              <a:custGeom>
                <a:avLst/>
                <a:gdLst/>
                <a:ahLst/>
                <a:cxnLst>
                  <a:cxn ang="0">
                    <a:pos x="136" y="9"/>
                  </a:cxn>
                  <a:cxn ang="0">
                    <a:pos x="97" y="59"/>
                  </a:cxn>
                  <a:cxn ang="0">
                    <a:pos x="79" y="93"/>
                  </a:cxn>
                  <a:cxn ang="0">
                    <a:pos x="27" y="172"/>
                  </a:cxn>
                  <a:cxn ang="0">
                    <a:pos x="9" y="225"/>
                  </a:cxn>
                  <a:cxn ang="0">
                    <a:pos x="0" y="259"/>
                  </a:cxn>
                  <a:cxn ang="0">
                    <a:pos x="2" y="272"/>
                  </a:cxn>
                  <a:cxn ang="0">
                    <a:pos x="9" y="281"/>
                  </a:cxn>
                  <a:cxn ang="0">
                    <a:pos x="18" y="288"/>
                  </a:cxn>
                  <a:cxn ang="0">
                    <a:pos x="36" y="288"/>
                  </a:cxn>
                  <a:cxn ang="0">
                    <a:pos x="56" y="277"/>
                  </a:cxn>
                  <a:cxn ang="0">
                    <a:pos x="95" y="252"/>
                  </a:cxn>
                  <a:cxn ang="0">
                    <a:pos x="115" y="234"/>
                  </a:cxn>
                  <a:cxn ang="0">
                    <a:pos x="142" y="200"/>
                  </a:cxn>
                  <a:cxn ang="0">
                    <a:pos x="174" y="166"/>
                  </a:cxn>
                  <a:cxn ang="0">
                    <a:pos x="242" y="75"/>
                  </a:cxn>
                  <a:cxn ang="0">
                    <a:pos x="238" y="64"/>
                  </a:cxn>
                  <a:cxn ang="0">
                    <a:pos x="233" y="48"/>
                  </a:cxn>
                  <a:cxn ang="0">
                    <a:pos x="231" y="11"/>
                  </a:cxn>
                  <a:cxn ang="0">
                    <a:pos x="222" y="2"/>
                  </a:cxn>
                  <a:cxn ang="0">
                    <a:pos x="211" y="0"/>
                  </a:cxn>
                  <a:cxn ang="0">
                    <a:pos x="197" y="5"/>
                  </a:cxn>
                  <a:cxn ang="0">
                    <a:pos x="158" y="14"/>
                  </a:cxn>
                  <a:cxn ang="0">
                    <a:pos x="142" y="14"/>
                  </a:cxn>
                  <a:cxn ang="0">
                    <a:pos x="136" y="9"/>
                  </a:cxn>
                </a:cxnLst>
                <a:rect l="0" t="0" r="r" b="b"/>
                <a:pathLst>
                  <a:path w="242" h="288">
                    <a:moveTo>
                      <a:pt x="136" y="9"/>
                    </a:moveTo>
                    <a:lnTo>
                      <a:pt x="97" y="59"/>
                    </a:lnTo>
                    <a:lnTo>
                      <a:pt x="79" y="93"/>
                    </a:lnTo>
                    <a:lnTo>
                      <a:pt x="27" y="172"/>
                    </a:lnTo>
                    <a:lnTo>
                      <a:pt x="9" y="225"/>
                    </a:lnTo>
                    <a:lnTo>
                      <a:pt x="0" y="259"/>
                    </a:lnTo>
                    <a:lnTo>
                      <a:pt x="2" y="272"/>
                    </a:lnTo>
                    <a:lnTo>
                      <a:pt x="9" y="281"/>
                    </a:lnTo>
                    <a:lnTo>
                      <a:pt x="18" y="288"/>
                    </a:lnTo>
                    <a:lnTo>
                      <a:pt x="36" y="288"/>
                    </a:lnTo>
                    <a:lnTo>
                      <a:pt x="56" y="277"/>
                    </a:lnTo>
                    <a:lnTo>
                      <a:pt x="95" y="252"/>
                    </a:lnTo>
                    <a:lnTo>
                      <a:pt x="115" y="234"/>
                    </a:lnTo>
                    <a:lnTo>
                      <a:pt x="142" y="200"/>
                    </a:lnTo>
                    <a:lnTo>
                      <a:pt x="174" y="166"/>
                    </a:lnTo>
                    <a:lnTo>
                      <a:pt x="242" y="75"/>
                    </a:lnTo>
                    <a:lnTo>
                      <a:pt x="238" y="64"/>
                    </a:lnTo>
                    <a:lnTo>
                      <a:pt x="233" y="48"/>
                    </a:lnTo>
                    <a:lnTo>
                      <a:pt x="231" y="11"/>
                    </a:lnTo>
                    <a:lnTo>
                      <a:pt x="222" y="2"/>
                    </a:lnTo>
                    <a:lnTo>
                      <a:pt x="211" y="0"/>
                    </a:lnTo>
                    <a:lnTo>
                      <a:pt x="197" y="5"/>
                    </a:lnTo>
                    <a:lnTo>
                      <a:pt x="158" y="14"/>
                    </a:lnTo>
                    <a:lnTo>
                      <a:pt x="142" y="14"/>
                    </a:lnTo>
                    <a:lnTo>
                      <a:pt x="136" y="9"/>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4" name="Group 136"/>
            <p:cNvGrpSpPr>
              <a:grpSpLocks/>
            </p:cNvGrpSpPr>
            <p:nvPr/>
          </p:nvGrpSpPr>
          <p:grpSpPr bwMode="auto">
            <a:xfrm rot="-882910">
              <a:off x="2189" y="2333"/>
              <a:ext cx="367" cy="477"/>
              <a:chOff x="2214" y="2239"/>
              <a:chExt cx="367" cy="477"/>
            </a:xfrm>
          </p:grpSpPr>
          <p:sp>
            <p:nvSpPr>
              <p:cNvPr id="241733" name="Freeform 69"/>
              <p:cNvSpPr>
                <a:spLocks noChangeAspect="1"/>
              </p:cNvSpPr>
              <p:nvPr/>
            </p:nvSpPr>
            <p:spPr bwMode="auto">
              <a:xfrm>
                <a:off x="2336" y="2239"/>
                <a:ext cx="245" cy="189"/>
              </a:xfrm>
              <a:custGeom>
                <a:avLst/>
                <a:gdLst/>
                <a:ahLst/>
                <a:cxnLst>
                  <a:cxn ang="0">
                    <a:pos x="0" y="127"/>
                  </a:cxn>
                  <a:cxn ang="0">
                    <a:pos x="2" y="82"/>
                  </a:cxn>
                  <a:cxn ang="0">
                    <a:pos x="2" y="48"/>
                  </a:cxn>
                  <a:cxn ang="0">
                    <a:pos x="9" y="27"/>
                  </a:cxn>
                  <a:cxn ang="0">
                    <a:pos x="27" y="0"/>
                  </a:cxn>
                  <a:cxn ang="0">
                    <a:pos x="54" y="2"/>
                  </a:cxn>
                  <a:cxn ang="0">
                    <a:pos x="61" y="14"/>
                  </a:cxn>
                  <a:cxn ang="0">
                    <a:pos x="36" y="59"/>
                  </a:cxn>
                  <a:cxn ang="0">
                    <a:pos x="61" y="14"/>
                  </a:cxn>
                  <a:cxn ang="0">
                    <a:pos x="70" y="7"/>
                  </a:cxn>
                  <a:cxn ang="0">
                    <a:pos x="82" y="5"/>
                  </a:cxn>
                  <a:cxn ang="0">
                    <a:pos x="102" y="9"/>
                  </a:cxn>
                  <a:cxn ang="0">
                    <a:pos x="136" y="25"/>
                  </a:cxn>
                  <a:cxn ang="0">
                    <a:pos x="145" y="48"/>
                  </a:cxn>
                  <a:cxn ang="0">
                    <a:pos x="141" y="66"/>
                  </a:cxn>
                  <a:cxn ang="0">
                    <a:pos x="129" y="93"/>
                  </a:cxn>
                  <a:cxn ang="0">
                    <a:pos x="141" y="66"/>
                  </a:cxn>
                  <a:cxn ang="0">
                    <a:pos x="145" y="48"/>
                  </a:cxn>
                  <a:cxn ang="0">
                    <a:pos x="156" y="39"/>
                  </a:cxn>
                  <a:cxn ang="0">
                    <a:pos x="184" y="39"/>
                  </a:cxn>
                  <a:cxn ang="0">
                    <a:pos x="204" y="43"/>
                  </a:cxn>
                  <a:cxn ang="0">
                    <a:pos x="224" y="48"/>
                  </a:cxn>
                  <a:cxn ang="0">
                    <a:pos x="231" y="61"/>
                  </a:cxn>
                  <a:cxn ang="0">
                    <a:pos x="234" y="95"/>
                  </a:cxn>
                  <a:cxn ang="0">
                    <a:pos x="227" y="116"/>
                  </a:cxn>
                  <a:cxn ang="0">
                    <a:pos x="197" y="152"/>
                  </a:cxn>
                  <a:cxn ang="0">
                    <a:pos x="181" y="181"/>
                  </a:cxn>
                  <a:cxn ang="0">
                    <a:pos x="141" y="179"/>
                  </a:cxn>
                  <a:cxn ang="0">
                    <a:pos x="97" y="168"/>
                  </a:cxn>
                  <a:cxn ang="0">
                    <a:pos x="50" y="152"/>
                  </a:cxn>
                  <a:cxn ang="0">
                    <a:pos x="0" y="127"/>
                  </a:cxn>
                </a:cxnLst>
                <a:rect l="0" t="0" r="r" b="b"/>
                <a:pathLst>
                  <a:path w="234" h="181">
                    <a:moveTo>
                      <a:pt x="0" y="127"/>
                    </a:moveTo>
                    <a:lnTo>
                      <a:pt x="2" y="82"/>
                    </a:lnTo>
                    <a:lnTo>
                      <a:pt x="2" y="48"/>
                    </a:lnTo>
                    <a:lnTo>
                      <a:pt x="9" y="27"/>
                    </a:lnTo>
                    <a:lnTo>
                      <a:pt x="27" y="0"/>
                    </a:lnTo>
                    <a:lnTo>
                      <a:pt x="54" y="2"/>
                    </a:lnTo>
                    <a:lnTo>
                      <a:pt x="61" y="14"/>
                    </a:lnTo>
                    <a:lnTo>
                      <a:pt x="36" y="59"/>
                    </a:lnTo>
                    <a:lnTo>
                      <a:pt x="61" y="14"/>
                    </a:lnTo>
                    <a:lnTo>
                      <a:pt x="70" y="7"/>
                    </a:lnTo>
                    <a:lnTo>
                      <a:pt x="82" y="5"/>
                    </a:lnTo>
                    <a:lnTo>
                      <a:pt x="102" y="9"/>
                    </a:lnTo>
                    <a:lnTo>
                      <a:pt x="136" y="25"/>
                    </a:lnTo>
                    <a:lnTo>
                      <a:pt x="145" y="48"/>
                    </a:lnTo>
                    <a:lnTo>
                      <a:pt x="141" y="66"/>
                    </a:lnTo>
                    <a:lnTo>
                      <a:pt x="129" y="93"/>
                    </a:lnTo>
                    <a:lnTo>
                      <a:pt x="141" y="66"/>
                    </a:lnTo>
                    <a:lnTo>
                      <a:pt x="145" y="48"/>
                    </a:lnTo>
                    <a:lnTo>
                      <a:pt x="156" y="39"/>
                    </a:lnTo>
                    <a:lnTo>
                      <a:pt x="184" y="39"/>
                    </a:lnTo>
                    <a:lnTo>
                      <a:pt x="204" y="43"/>
                    </a:lnTo>
                    <a:lnTo>
                      <a:pt x="224" y="48"/>
                    </a:lnTo>
                    <a:lnTo>
                      <a:pt x="231" y="61"/>
                    </a:lnTo>
                    <a:lnTo>
                      <a:pt x="234" y="95"/>
                    </a:lnTo>
                    <a:lnTo>
                      <a:pt x="227" y="116"/>
                    </a:lnTo>
                    <a:lnTo>
                      <a:pt x="197" y="152"/>
                    </a:lnTo>
                    <a:lnTo>
                      <a:pt x="181" y="181"/>
                    </a:lnTo>
                    <a:lnTo>
                      <a:pt x="141" y="179"/>
                    </a:lnTo>
                    <a:lnTo>
                      <a:pt x="97" y="168"/>
                    </a:lnTo>
                    <a:lnTo>
                      <a:pt x="50" y="152"/>
                    </a:lnTo>
                    <a:lnTo>
                      <a:pt x="0" y="127"/>
                    </a:lnTo>
                    <a:close/>
                  </a:path>
                </a:pathLst>
              </a:custGeom>
              <a:solidFill>
                <a:schemeClr val="bg1"/>
              </a:solidFill>
              <a:ln w="0">
                <a:solidFill>
                  <a:schemeClr val="tx1"/>
                </a:solidFill>
                <a:prstDash val="solid"/>
                <a:round/>
                <a:headEnd/>
                <a:tailEnd/>
              </a:ln>
            </p:spPr>
            <p:txBody>
              <a:bodyPr/>
              <a:lstStyle/>
              <a:p>
                <a:endParaRPr lang="el-GR"/>
              </a:p>
            </p:txBody>
          </p:sp>
          <p:sp>
            <p:nvSpPr>
              <p:cNvPr id="241734" name="Freeform 70"/>
              <p:cNvSpPr>
                <a:spLocks noChangeAspect="1"/>
              </p:cNvSpPr>
              <p:nvPr/>
            </p:nvSpPr>
            <p:spPr bwMode="auto">
              <a:xfrm>
                <a:off x="2214" y="2372"/>
                <a:ext cx="311" cy="344"/>
              </a:xfrm>
              <a:custGeom>
                <a:avLst/>
                <a:gdLst/>
                <a:ahLst/>
                <a:cxnLst>
                  <a:cxn ang="0">
                    <a:pos x="297" y="54"/>
                  </a:cxn>
                  <a:cxn ang="0">
                    <a:pos x="257" y="52"/>
                  </a:cxn>
                  <a:cxn ang="0">
                    <a:pos x="213" y="41"/>
                  </a:cxn>
                  <a:cxn ang="0">
                    <a:pos x="166" y="25"/>
                  </a:cxn>
                  <a:cxn ang="0">
                    <a:pos x="116" y="0"/>
                  </a:cxn>
                  <a:cxn ang="0">
                    <a:pos x="100" y="50"/>
                  </a:cxn>
                  <a:cxn ang="0">
                    <a:pos x="55" y="127"/>
                  </a:cxn>
                  <a:cxn ang="0">
                    <a:pos x="25" y="209"/>
                  </a:cxn>
                  <a:cxn ang="0">
                    <a:pos x="0" y="245"/>
                  </a:cxn>
                  <a:cxn ang="0">
                    <a:pos x="0" y="274"/>
                  </a:cxn>
                  <a:cxn ang="0">
                    <a:pos x="7" y="281"/>
                  </a:cxn>
                  <a:cxn ang="0">
                    <a:pos x="32" y="277"/>
                  </a:cxn>
                  <a:cxn ang="0">
                    <a:pos x="52" y="259"/>
                  </a:cxn>
                  <a:cxn ang="0">
                    <a:pos x="82" y="213"/>
                  </a:cxn>
                  <a:cxn ang="0">
                    <a:pos x="175" y="118"/>
                  </a:cxn>
                  <a:cxn ang="0">
                    <a:pos x="179" y="125"/>
                  </a:cxn>
                  <a:cxn ang="0">
                    <a:pos x="186" y="143"/>
                  </a:cxn>
                  <a:cxn ang="0">
                    <a:pos x="184" y="166"/>
                  </a:cxn>
                  <a:cxn ang="0">
                    <a:pos x="177" y="197"/>
                  </a:cxn>
                  <a:cxn ang="0">
                    <a:pos x="155" y="245"/>
                  </a:cxn>
                  <a:cxn ang="0">
                    <a:pos x="134" y="274"/>
                  </a:cxn>
                  <a:cxn ang="0">
                    <a:pos x="123" y="304"/>
                  </a:cxn>
                  <a:cxn ang="0">
                    <a:pos x="130" y="324"/>
                  </a:cxn>
                  <a:cxn ang="0">
                    <a:pos x="139" y="329"/>
                  </a:cxn>
                  <a:cxn ang="0">
                    <a:pos x="164" y="322"/>
                  </a:cxn>
                  <a:cxn ang="0">
                    <a:pos x="204" y="284"/>
                  </a:cxn>
                  <a:cxn ang="0">
                    <a:pos x="238" y="250"/>
                  </a:cxn>
                  <a:cxn ang="0">
                    <a:pos x="250" y="229"/>
                  </a:cxn>
                  <a:cxn ang="0">
                    <a:pos x="261" y="188"/>
                  </a:cxn>
                  <a:cxn ang="0">
                    <a:pos x="266" y="134"/>
                  </a:cxn>
                  <a:cxn ang="0">
                    <a:pos x="275" y="100"/>
                  </a:cxn>
                  <a:cxn ang="0">
                    <a:pos x="297" y="54"/>
                  </a:cxn>
                </a:cxnLst>
                <a:rect l="0" t="0" r="r" b="b"/>
                <a:pathLst>
                  <a:path w="297" h="329">
                    <a:moveTo>
                      <a:pt x="297" y="54"/>
                    </a:moveTo>
                    <a:lnTo>
                      <a:pt x="257" y="52"/>
                    </a:lnTo>
                    <a:lnTo>
                      <a:pt x="213" y="41"/>
                    </a:lnTo>
                    <a:lnTo>
                      <a:pt x="166" y="25"/>
                    </a:lnTo>
                    <a:lnTo>
                      <a:pt x="116" y="0"/>
                    </a:lnTo>
                    <a:lnTo>
                      <a:pt x="100" y="50"/>
                    </a:lnTo>
                    <a:lnTo>
                      <a:pt x="55" y="127"/>
                    </a:lnTo>
                    <a:lnTo>
                      <a:pt x="25" y="209"/>
                    </a:lnTo>
                    <a:lnTo>
                      <a:pt x="0" y="245"/>
                    </a:lnTo>
                    <a:lnTo>
                      <a:pt x="0" y="274"/>
                    </a:lnTo>
                    <a:lnTo>
                      <a:pt x="7" y="281"/>
                    </a:lnTo>
                    <a:lnTo>
                      <a:pt x="32" y="277"/>
                    </a:lnTo>
                    <a:lnTo>
                      <a:pt x="52" y="259"/>
                    </a:lnTo>
                    <a:lnTo>
                      <a:pt x="82" y="213"/>
                    </a:lnTo>
                    <a:lnTo>
                      <a:pt x="175" y="118"/>
                    </a:lnTo>
                    <a:lnTo>
                      <a:pt x="179" y="125"/>
                    </a:lnTo>
                    <a:lnTo>
                      <a:pt x="186" y="143"/>
                    </a:lnTo>
                    <a:lnTo>
                      <a:pt x="184" y="166"/>
                    </a:lnTo>
                    <a:lnTo>
                      <a:pt x="177" y="197"/>
                    </a:lnTo>
                    <a:lnTo>
                      <a:pt x="155" y="245"/>
                    </a:lnTo>
                    <a:lnTo>
                      <a:pt x="134" y="274"/>
                    </a:lnTo>
                    <a:lnTo>
                      <a:pt x="123" y="304"/>
                    </a:lnTo>
                    <a:lnTo>
                      <a:pt x="130" y="324"/>
                    </a:lnTo>
                    <a:lnTo>
                      <a:pt x="139" y="329"/>
                    </a:lnTo>
                    <a:lnTo>
                      <a:pt x="164" y="322"/>
                    </a:lnTo>
                    <a:lnTo>
                      <a:pt x="204" y="284"/>
                    </a:lnTo>
                    <a:lnTo>
                      <a:pt x="238" y="250"/>
                    </a:lnTo>
                    <a:lnTo>
                      <a:pt x="250" y="229"/>
                    </a:lnTo>
                    <a:lnTo>
                      <a:pt x="261" y="188"/>
                    </a:lnTo>
                    <a:lnTo>
                      <a:pt x="266" y="134"/>
                    </a:lnTo>
                    <a:lnTo>
                      <a:pt x="275" y="100"/>
                    </a:lnTo>
                    <a:lnTo>
                      <a:pt x="297" y="54"/>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5" name="Group 133"/>
            <p:cNvGrpSpPr>
              <a:grpSpLocks/>
            </p:cNvGrpSpPr>
            <p:nvPr/>
          </p:nvGrpSpPr>
          <p:grpSpPr bwMode="auto">
            <a:xfrm rot="-844559">
              <a:off x="2654" y="2331"/>
              <a:ext cx="192" cy="448"/>
              <a:chOff x="2711" y="2360"/>
              <a:chExt cx="213" cy="497"/>
            </a:xfrm>
          </p:grpSpPr>
          <p:sp>
            <p:nvSpPr>
              <p:cNvPr id="241774" name="Freeform 110"/>
              <p:cNvSpPr>
                <a:spLocks noChangeAspect="1"/>
              </p:cNvSpPr>
              <p:nvPr/>
            </p:nvSpPr>
            <p:spPr bwMode="auto">
              <a:xfrm>
                <a:off x="2763" y="2360"/>
                <a:ext cx="161" cy="195"/>
              </a:xfrm>
              <a:custGeom>
                <a:avLst/>
                <a:gdLst/>
                <a:ahLst/>
                <a:cxnLst>
                  <a:cxn ang="0">
                    <a:pos x="50" y="179"/>
                  </a:cxn>
                  <a:cxn ang="0">
                    <a:pos x="18" y="168"/>
                  </a:cxn>
                  <a:cxn ang="0">
                    <a:pos x="2" y="143"/>
                  </a:cxn>
                  <a:cxn ang="0">
                    <a:pos x="0" y="72"/>
                  </a:cxn>
                  <a:cxn ang="0">
                    <a:pos x="11" y="41"/>
                  </a:cxn>
                  <a:cxn ang="0">
                    <a:pos x="30" y="20"/>
                  </a:cxn>
                  <a:cxn ang="0">
                    <a:pos x="77" y="4"/>
                  </a:cxn>
                  <a:cxn ang="0">
                    <a:pos x="102" y="0"/>
                  </a:cxn>
                  <a:cxn ang="0">
                    <a:pos x="111" y="7"/>
                  </a:cxn>
                  <a:cxn ang="0">
                    <a:pos x="127" y="34"/>
                  </a:cxn>
                  <a:cxn ang="0">
                    <a:pos x="154" y="72"/>
                  </a:cxn>
                  <a:cxn ang="0">
                    <a:pos x="154" y="95"/>
                  </a:cxn>
                  <a:cxn ang="0">
                    <a:pos x="143" y="127"/>
                  </a:cxn>
                  <a:cxn ang="0">
                    <a:pos x="114" y="163"/>
                  </a:cxn>
                  <a:cxn ang="0">
                    <a:pos x="107" y="179"/>
                  </a:cxn>
                  <a:cxn ang="0">
                    <a:pos x="93" y="186"/>
                  </a:cxn>
                  <a:cxn ang="0">
                    <a:pos x="50" y="179"/>
                  </a:cxn>
                </a:cxnLst>
                <a:rect l="0" t="0" r="r" b="b"/>
                <a:pathLst>
                  <a:path w="154" h="186">
                    <a:moveTo>
                      <a:pt x="50" y="179"/>
                    </a:moveTo>
                    <a:lnTo>
                      <a:pt x="18" y="168"/>
                    </a:lnTo>
                    <a:lnTo>
                      <a:pt x="2" y="143"/>
                    </a:lnTo>
                    <a:lnTo>
                      <a:pt x="0" y="72"/>
                    </a:lnTo>
                    <a:lnTo>
                      <a:pt x="11" y="41"/>
                    </a:lnTo>
                    <a:lnTo>
                      <a:pt x="30" y="20"/>
                    </a:lnTo>
                    <a:lnTo>
                      <a:pt x="77" y="4"/>
                    </a:lnTo>
                    <a:lnTo>
                      <a:pt x="102" y="0"/>
                    </a:lnTo>
                    <a:lnTo>
                      <a:pt x="111" y="7"/>
                    </a:lnTo>
                    <a:lnTo>
                      <a:pt x="127" y="34"/>
                    </a:lnTo>
                    <a:lnTo>
                      <a:pt x="154" y="72"/>
                    </a:lnTo>
                    <a:lnTo>
                      <a:pt x="154" y="95"/>
                    </a:lnTo>
                    <a:lnTo>
                      <a:pt x="143" y="127"/>
                    </a:lnTo>
                    <a:lnTo>
                      <a:pt x="114" y="163"/>
                    </a:lnTo>
                    <a:lnTo>
                      <a:pt x="107" y="179"/>
                    </a:lnTo>
                    <a:lnTo>
                      <a:pt x="93" y="186"/>
                    </a:lnTo>
                    <a:lnTo>
                      <a:pt x="50" y="179"/>
                    </a:lnTo>
                    <a:close/>
                  </a:path>
                </a:pathLst>
              </a:custGeom>
              <a:solidFill>
                <a:schemeClr val="bg1"/>
              </a:solidFill>
              <a:ln w="0">
                <a:solidFill>
                  <a:schemeClr val="tx1"/>
                </a:solidFill>
                <a:prstDash val="solid"/>
                <a:round/>
                <a:headEnd/>
                <a:tailEnd/>
              </a:ln>
            </p:spPr>
            <p:txBody>
              <a:bodyPr/>
              <a:lstStyle/>
              <a:p>
                <a:endParaRPr lang="el-GR"/>
              </a:p>
            </p:txBody>
          </p:sp>
          <p:sp>
            <p:nvSpPr>
              <p:cNvPr id="241775" name="Freeform 111"/>
              <p:cNvSpPr>
                <a:spLocks noChangeAspect="1"/>
              </p:cNvSpPr>
              <p:nvPr/>
            </p:nvSpPr>
            <p:spPr bwMode="auto">
              <a:xfrm>
                <a:off x="2711" y="2510"/>
                <a:ext cx="164" cy="347"/>
              </a:xfrm>
              <a:custGeom>
                <a:avLst/>
                <a:gdLst/>
                <a:ahLst/>
                <a:cxnLst>
                  <a:cxn ang="0">
                    <a:pos x="100" y="36"/>
                  </a:cxn>
                  <a:cxn ang="0">
                    <a:pos x="68" y="25"/>
                  </a:cxn>
                  <a:cxn ang="0">
                    <a:pos x="52" y="0"/>
                  </a:cxn>
                  <a:cxn ang="0">
                    <a:pos x="43" y="54"/>
                  </a:cxn>
                  <a:cxn ang="0">
                    <a:pos x="18" y="161"/>
                  </a:cxn>
                  <a:cxn ang="0">
                    <a:pos x="9" y="238"/>
                  </a:cxn>
                  <a:cxn ang="0">
                    <a:pos x="0" y="306"/>
                  </a:cxn>
                  <a:cxn ang="0">
                    <a:pos x="7" y="324"/>
                  </a:cxn>
                  <a:cxn ang="0">
                    <a:pos x="12" y="331"/>
                  </a:cxn>
                  <a:cxn ang="0">
                    <a:pos x="18" y="328"/>
                  </a:cxn>
                  <a:cxn ang="0">
                    <a:pos x="34" y="315"/>
                  </a:cxn>
                  <a:cxn ang="0">
                    <a:pos x="64" y="254"/>
                  </a:cxn>
                  <a:cxn ang="0">
                    <a:pos x="98" y="186"/>
                  </a:cxn>
                  <a:cxn ang="0">
                    <a:pos x="136" y="81"/>
                  </a:cxn>
                  <a:cxn ang="0">
                    <a:pos x="157" y="36"/>
                  </a:cxn>
                  <a:cxn ang="0">
                    <a:pos x="143" y="43"/>
                  </a:cxn>
                  <a:cxn ang="0">
                    <a:pos x="100" y="36"/>
                  </a:cxn>
                </a:cxnLst>
                <a:rect l="0" t="0" r="r" b="b"/>
                <a:pathLst>
                  <a:path w="157" h="331">
                    <a:moveTo>
                      <a:pt x="100" y="36"/>
                    </a:moveTo>
                    <a:lnTo>
                      <a:pt x="68" y="25"/>
                    </a:lnTo>
                    <a:lnTo>
                      <a:pt x="52" y="0"/>
                    </a:lnTo>
                    <a:lnTo>
                      <a:pt x="43" y="54"/>
                    </a:lnTo>
                    <a:lnTo>
                      <a:pt x="18" y="161"/>
                    </a:lnTo>
                    <a:lnTo>
                      <a:pt x="9" y="238"/>
                    </a:lnTo>
                    <a:lnTo>
                      <a:pt x="0" y="306"/>
                    </a:lnTo>
                    <a:lnTo>
                      <a:pt x="7" y="324"/>
                    </a:lnTo>
                    <a:lnTo>
                      <a:pt x="12" y="331"/>
                    </a:lnTo>
                    <a:lnTo>
                      <a:pt x="18" y="328"/>
                    </a:lnTo>
                    <a:lnTo>
                      <a:pt x="34" y="315"/>
                    </a:lnTo>
                    <a:lnTo>
                      <a:pt x="64" y="254"/>
                    </a:lnTo>
                    <a:lnTo>
                      <a:pt x="98" y="186"/>
                    </a:lnTo>
                    <a:lnTo>
                      <a:pt x="136" y="81"/>
                    </a:lnTo>
                    <a:lnTo>
                      <a:pt x="157" y="36"/>
                    </a:lnTo>
                    <a:lnTo>
                      <a:pt x="143" y="43"/>
                    </a:lnTo>
                    <a:lnTo>
                      <a:pt x="100" y="36"/>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6" name="Group 131"/>
            <p:cNvGrpSpPr>
              <a:grpSpLocks/>
            </p:cNvGrpSpPr>
            <p:nvPr/>
          </p:nvGrpSpPr>
          <p:grpSpPr bwMode="auto">
            <a:xfrm rot="-610285">
              <a:off x="2796" y="2321"/>
              <a:ext cx="195" cy="515"/>
              <a:chOff x="2894" y="2383"/>
              <a:chExt cx="195" cy="515"/>
            </a:xfrm>
          </p:grpSpPr>
          <p:sp>
            <p:nvSpPr>
              <p:cNvPr id="241780" name="Freeform 116"/>
              <p:cNvSpPr>
                <a:spLocks noChangeAspect="1"/>
              </p:cNvSpPr>
              <p:nvPr/>
            </p:nvSpPr>
            <p:spPr bwMode="auto">
              <a:xfrm>
                <a:off x="2937" y="2383"/>
                <a:ext cx="152" cy="210"/>
              </a:xfrm>
              <a:custGeom>
                <a:avLst/>
                <a:gdLst/>
                <a:ahLst/>
                <a:cxnLst>
                  <a:cxn ang="0">
                    <a:pos x="52" y="200"/>
                  </a:cxn>
                  <a:cxn ang="0">
                    <a:pos x="18" y="186"/>
                  </a:cxn>
                  <a:cxn ang="0">
                    <a:pos x="0" y="180"/>
                  </a:cxn>
                  <a:cxn ang="0">
                    <a:pos x="9" y="132"/>
                  </a:cxn>
                  <a:cxn ang="0">
                    <a:pos x="4" y="82"/>
                  </a:cxn>
                  <a:cxn ang="0">
                    <a:pos x="16" y="46"/>
                  </a:cxn>
                  <a:cxn ang="0">
                    <a:pos x="29" y="21"/>
                  </a:cxn>
                  <a:cxn ang="0">
                    <a:pos x="97" y="0"/>
                  </a:cxn>
                  <a:cxn ang="0">
                    <a:pos x="102" y="0"/>
                  </a:cxn>
                  <a:cxn ang="0">
                    <a:pos x="136" y="23"/>
                  </a:cxn>
                  <a:cxn ang="0">
                    <a:pos x="145" y="41"/>
                  </a:cxn>
                  <a:cxn ang="0">
                    <a:pos x="143" y="68"/>
                  </a:cxn>
                  <a:cxn ang="0">
                    <a:pos x="131" y="105"/>
                  </a:cxn>
                  <a:cxn ang="0">
                    <a:pos x="104" y="175"/>
                  </a:cxn>
                  <a:cxn ang="0">
                    <a:pos x="77" y="198"/>
                  </a:cxn>
                  <a:cxn ang="0">
                    <a:pos x="52" y="200"/>
                  </a:cxn>
                </a:cxnLst>
                <a:rect l="0" t="0" r="r" b="b"/>
                <a:pathLst>
                  <a:path w="145" h="200">
                    <a:moveTo>
                      <a:pt x="52" y="200"/>
                    </a:moveTo>
                    <a:lnTo>
                      <a:pt x="18" y="186"/>
                    </a:lnTo>
                    <a:lnTo>
                      <a:pt x="0" y="180"/>
                    </a:lnTo>
                    <a:lnTo>
                      <a:pt x="9" y="132"/>
                    </a:lnTo>
                    <a:lnTo>
                      <a:pt x="4" y="82"/>
                    </a:lnTo>
                    <a:lnTo>
                      <a:pt x="16" y="46"/>
                    </a:lnTo>
                    <a:lnTo>
                      <a:pt x="29" y="21"/>
                    </a:lnTo>
                    <a:lnTo>
                      <a:pt x="97" y="0"/>
                    </a:lnTo>
                    <a:lnTo>
                      <a:pt x="102" y="0"/>
                    </a:lnTo>
                    <a:lnTo>
                      <a:pt x="136" y="23"/>
                    </a:lnTo>
                    <a:lnTo>
                      <a:pt x="145" y="41"/>
                    </a:lnTo>
                    <a:lnTo>
                      <a:pt x="143" y="68"/>
                    </a:lnTo>
                    <a:lnTo>
                      <a:pt x="131" y="105"/>
                    </a:lnTo>
                    <a:lnTo>
                      <a:pt x="104" y="175"/>
                    </a:lnTo>
                    <a:lnTo>
                      <a:pt x="77" y="198"/>
                    </a:lnTo>
                    <a:lnTo>
                      <a:pt x="52" y="200"/>
                    </a:lnTo>
                    <a:close/>
                  </a:path>
                </a:pathLst>
              </a:custGeom>
              <a:solidFill>
                <a:schemeClr val="bg1"/>
              </a:solidFill>
              <a:ln w="0">
                <a:solidFill>
                  <a:schemeClr val="tx1"/>
                </a:solidFill>
                <a:prstDash val="solid"/>
                <a:round/>
                <a:headEnd/>
                <a:tailEnd/>
              </a:ln>
            </p:spPr>
            <p:txBody>
              <a:bodyPr/>
              <a:lstStyle/>
              <a:p>
                <a:endParaRPr lang="el-GR"/>
              </a:p>
            </p:txBody>
          </p:sp>
          <p:sp>
            <p:nvSpPr>
              <p:cNvPr id="241781" name="Freeform 117"/>
              <p:cNvSpPr>
                <a:spLocks noChangeAspect="1"/>
              </p:cNvSpPr>
              <p:nvPr/>
            </p:nvSpPr>
            <p:spPr bwMode="auto">
              <a:xfrm>
                <a:off x="2894" y="2566"/>
                <a:ext cx="152" cy="332"/>
              </a:xfrm>
              <a:custGeom>
                <a:avLst/>
                <a:gdLst/>
                <a:ahLst/>
                <a:cxnLst>
                  <a:cxn ang="0">
                    <a:pos x="93" y="25"/>
                  </a:cxn>
                  <a:cxn ang="0">
                    <a:pos x="59" y="11"/>
                  </a:cxn>
                  <a:cxn ang="0">
                    <a:pos x="41" y="5"/>
                  </a:cxn>
                  <a:cxn ang="0">
                    <a:pos x="20" y="86"/>
                  </a:cxn>
                  <a:cxn ang="0">
                    <a:pos x="13" y="141"/>
                  </a:cxn>
                  <a:cxn ang="0">
                    <a:pos x="2" y="215"/>
                  </a:cxn>
                  <a:cxn ang="0">
                    <a:pos x="0" y="254"/>
                  </a:cxn>
                  <a:cxn ang="0">
                    <a:pos x="2" y="283"/>
                  </a:cxn>
                  <a:cxn ang="0">
                    <a:pos x="9" y="308"/>
                  </a:cxn>
                  <a:cxn ang="0">
                    <a:pos x="23" y="317"/>
                  </a:cxn>
                  <a:cxn ang="0">
                    <a:pos x="32" y="313"/>
                  </a:cxn>
                  <a:cxn ang="0">
                    <a:pos x="45" y="295"/>
                  </a:cxn>
                  <a:cxn ang="0">
                    <a:pos x="54" y="268"/>
                  </a:cxn>
                  <a:cxn ang="0">
                    <a:pos x="66" y="231"/>
                  </a:cxn>
                  <a:cxn ang="0">
                    <a:pos x="93" y="161"/>
                  </a:cxn>
                  <a:cxn ang="0">
                    <a:pos x="113" y="107"/>
                  </a:cxn>
                  <a:cxn ang="0">
                    <a:pos x="145" y="0"/>
                  </a:cxn>
                  <a:cxn ang="0">
                    <a:pos x="118" y="23"/>
                  </a:cxn>
                  <a:cxn ang="0">
                    <a:pos x="93" y="25"/>
                  </a:cxn>
                </a:cxnLst>
                <a:rect l="0" t="0" r="r" b="b"/>
                <a:pathLst>
                  <a:path w="145" h="317">
                    <a:moveTo>
                      <a:pt x="93" y="25"/>
                    </a:moveTo>
                    <a:lnTo>
                      <a:pt x="59" y="11"/>
                    </a:lnTo>
                    <a:lnTo>
                      <a:pt x="41" y="5"/>
                    </a:lnTo>
                    <a:lnTo>
                      <a:pt x="20" y="86"/>
                    </a:lnTo>
                    <a:lnTo>
                      <a:pt x="13" y="141"/>
                    </a:lnTo>
                    <a:lnTo>
                      <a:pt x="2" y="215"/>
                    </a:lnTo>
                    <a:lnTo>
                      <a:pt x="0" y="254"/>
                    </a:lnTo>
                    <a:lnTo>
                      <a:pt x="2" y="283"/>
                    </a:lnTo>
                    <a:lnTo>
                      <a:pt x="9" y="308"/>
                    </a:lnTo>
                    <a:lnTo>
                      <a:pt x="23" y="317"/>
                    </a:lnTo>
                    <a:lnTo>
                      <a:pt x="32" y="313"/>
                    </a:lnTo>
                    <a:lnTo>
                      <a:pt x="45" y="295"/>
                    </a:lnTo>
                    <a:lnTo>
                      <a:pt x="54" y="268"/>
                    </a:lnTo>
                    <a:lnTo>
                      <a:pt x="66" y="231"/>
                    </a:lnTo>
                    <a:lnTo>
                      <a:pt x="93" y="161"/>
                    </a:lnTo>
                    <a:lnTo>
                      <a:pt x="113" y="107"/>
                    </a:lnTo>
                    <a:lnTo>
                      <a:pt x="145" y="0"/>
                    </a:lnTo>
                    <a:lnTo>
                      <a:pt x="118" y="23"/>
                    </a:lnTo>
                    <a:lnTo>
                      <a:pt x="93" y="25"/>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7" name="Group 134"/>
            <p:cNvGrpSpPr>
              <a:grpSpLocks/>
            </p:cNvGrpSpPr>
            <p:nvPr/>
          </p:nvGrpSpPr>
          <p:grpSpPr bwMode="auto">
            <a:xfrm rot="-908756">
              <a:off x="2485" y="2340"/>
              <a:ext cx="220" cy="442"/>
              <a:chOff x="2497" y="2338"/>
              <a:chExt cx="228" cy="459"/>
            </a:xfrm>
          </p:grpSpPr>
          <p:sp>
            <p:nvSpPr>
              <p:cNvPr id="241784" name="Freeform 120"/>
              <p:cNvSpPr>
                <a:spLocks noChangeAspect="1"/>
              </p:cNvSpPr>
              <p:nvPr/>
            </p:nvSpPr>
            <p:spPr bwMode="auto">
              <a:xfrm>
                <a:off x="2568" y="2338"/>
                <a:ext cx="157" cy="172"/>
              </a:xfrm>
              <a:custGeom>
                <a:avLst/>
                <a:gdLst/>
                <a:ahLst/>
                <a:cxnLst>
                  <a:cxn ang="0">
                    <a:pos x="52" y="157"/>
                  </a:cxn>
                  <a:cxn ang="0">
                    <a:pos x="14" y="141"/>
                  </a:cxn>
                  <a:cxn ang="0">
                    <a:pos x="0" y="125"/>
                  </a:cxn>
                  <a:cxn ang="0">
                    <a:pos x="2" y="114"/>
                  </a:cxn>
                  <a:cxn ang="0">
                    <a:pos x="5" y="71"/>
                  </a:cxn>
                  <a:cxn ang="0">
                    <a:pos x="5" y="48"/>
                  </a:cxn>
                  <a:cxn ang="0">
                    <a:pos x="18" y="21"/>
                  </a:cxn>
                  <a:cxn ang="0">
                    <a:pos x="36" y="5"/>
                  </a:cxn>
                  <a:cxn ang="0">
                    <a:pos x="66" y="5"/>
                  </a:cxn>
                  <a:cxn ang="0">
                    <a:pos x="102" y="0"/>
                  </a:cxn>
                  <a:cxn ang="0">
                    <a:pos x="111" y="0"/>
                  </a:cxn>
                  <a:cxn ang="0">
                    <a:pos x="132" y="21"/>
                  </a:cxn>
                  <a:cxn ang="0">
                    <a:pos x="139" y="39"/>
                  </a:cxn>
                  <a:cxn ang="0">
                    <a:pos x="150" y="64"/>
                  </a:cxn>
                  <a:cxn ang="0">
                    <a:pos x="148" y="80"/>
                  </a:cxn>
                  <a:cxn ang="0">
                    <a:pos x="136" y="107"/>
                  </a:cxn>
                  <a:cxn ang="0">
                    <a:pos x="102" y="141"/>
                  </a:cxn>
                  <a:cxn ang="0">
                    <a:pos x="93" y="159"/>
                  </a:cxn>
                  <a:cxn ang="0">
                    <a:pos x="73" y="164"/>
                  </a:cxn>
                  <a:cxn ang="0">
                    <a:pos x="52" y="157"/>
                  </a:cxn>
                </a:cxnLst>
                <a:rect l="0" t="0" r="r" b="b"/>
                <a:pathLst>
                  <a:path w="150" h="164">
                    <a:moveTo>
                      <a:pt x="52" y="157"/>
                    </a:moveTo>
                    <a:lnTo>
                      <a:pt x="14" y="141"/>
                    </a:lnTo>
                    <a:lnTo>
                      <a:pt x="0" y="125"/>
                    </a:lnTo>
                    <a:lnTo>
                      <a:pt x="2" y="114"/>
                    </a:lnTo>
                    <a:lnTo>
                      <a:pt x="5" y="71"/>
                    </a:lnTo>
                    <a:lnTo>
                      <a:pt x="5" y="48"/>
                    </a:lnTo>
                    <a:lnTo>
                      <a:pt x="18" y="21"/>
                    </a:lnTo>
                    <a:lnTo>
                      <a:pt x="36" y="5"/>
                    </a:lnTo>
                    <a:lnTo>
                      <a:pt x="66" y="5"/>
                    </a:lnTo>
                    <a:lnTo>
                      <a:pt x="102" y="0"/>
                    </a:lnTo>
                    <a:lnTo>
                      <a:pt x="111" y="0"/>
                    </a:lnTo>
                    <a:lnTo>
                      <a:pt x="132" y="21"/>
                    </a:lnTo>
                    <a:lnTo>
                      <a:pt x="139" y="39"/>
                    </a:lnTo>
                    <a:lnTo>
                      <a:pt x="150" y="64"/>
                    </a:lnTo>
                    <a:lnTo>
                      <a:pt x="148" y="80"/>
                    </a:lnTo>
                    <a:lnTo>
                      <a:pt x="136" y="107"/>
                    </a:lnTo>
                    <a:lnTo>
                      <a:pt x="102" y="141"/>
                    </a:lnTo>
                    <a:lnTo>
                      <a:pt x="93" y="159"/>
                    </a:lnTo>
                    <a:lnTo>
                      <a:pt x="73" y="164"/>
                    </a:lnTo>
                    <a:lnTo>
                      <a:pt x="52" y="157"/>
                    </a:lnTo>
                    <a:close/>
                  </a:path>
                </a:pathLst>
              </a:custGeom>
              <a:solidFill>
                <a:schemeClr val="bg1"/>
              </a:solidFill>
              <a:ln w="0">
                <a:solidFill>
                  <a:schemeClr val="tx1"/>
                </a:solidFill>
                <a:prstDash val="solid"/>
                <a:round/>
                <a:headEnd/>
                <a:tailEnd/>
              </a:ln>
            </p:spPr>
            <p:txBody>
              <a:bodyPr/>
              <a:lstStyle/>
              <a:p>
                <a:endParaRPr lang="el-GR"/>
              </a:p>
            </p:txBody>
          </p:sp>
          <p:sp>
            <p:nvSpPr>
              <p:cNvPr id="241785" name="Freeform 121"/>
              <p:cNvSpPr>
                <a:spLocks noChangeAspect="1"/>
              </p:cNvSpPr>
              <p:nvPr/>
            </p:nvSpPr>
            <p:spPr bwMode="auto">
              <a:xfrm>
                <a:off x="2497" y="2469"/>
                <a:ext cx="169" cy="328"/>
              </a:xfrm>
              <a:custGeom>
                <a:avLst/>
                <a:gdLst/>
                <a:ahLst/>
                <a:cxnLst>
                  <a:cxn ang="0">
                    <a:pos x="120" y="32"/>
                  </a:cxn>
                  <a:cxn ang="0">
                    <a:pos x="82" y="16"/>
                  </a:cxn>
                  <a:cxn ang="0">
                    <a:pos x="68" y="0"/>
                  </a:cxn>
                  <a:cxn ang="0">
                    <a:pos x="52" y="50"/>
                  </a:cxn>
                  <a:cxn ang="0">
                    <a:pos x="23" y="150"/>
                  </a:cxn>
                  <a:cxn ang="0">
                    <a:pos x="9" y="222"/>
                  </a:cxn>
                  <a:cxn ang="0">
                    <a:pos x="0" y="286"/>
                  </a:cxn>
                  <a:cxn ang="0">
                    <a:pos x="5" y="306"/>
                  </a:cxn>
                  <a:cxn ang="0">
                    <a:pos x="14" y="313"/>
                  </a:cxn>
                  <a:cxn ang="0">
                    <a:pos x="18" y="311"/>
                  </a:cxn>
                  <a:cxn ang="0">
                    <a:pos x="32" y="297"/>
                  </a:cxn>
                  <a:cxn ang="0">
                    <a:pos x="64" y="243"/>
                  </a:cxn>
                  <a:cxn ang="0">
                    <a:pos x="100" y="168"/>
                  </a:cxn>
                  <a:cxn ang="0">
                    <a:pos x="143" y="73"/>
                  </a:cxn>
                  <a:cxn ang="0">
                    <a:pos x="161" y="34"/>
                  </a:cxn>
                  <a:cxn ang="0">
                    <a:pos x="141" y="39"/>
                  </a:cxn>
                  <a:cxn ang="0">
                    <a:pos x="120" y="32"/>
                  </a:cxn>
                </a:cxnLst>
                <a:rect l="0" t="0" r="r" b="b"/>
                <a:pathLst>
                  <a:path w="161" h="313">
                    <a:moveTo>
                      <a:pt x="120" y="32"/>
                    </a:moveTo>
                    <a:lnTo>
                      <a:pt x="82" y="16"/>
                    </a:lnTo>
                    <a:lnTo>
                      <a:pt x="68" y="0"/>
                    </a:lnTo>
                    <a:lnTo>
                      <a:pt x="52" y="50"/>
                    </a:lnTo>
                    <a:lnTo>
                      <a:pt x="23" y="150"/>
                    </a:lnTo>
                    <a:lnTo>
                      <a:pt x="9" y="222"/>
                    </a:lnTo>
                    <a:lnTo>
                      <a:pt x="0" y="286"/>
                    </a:lnTo>
                    <a:lnTo>
                      <a:pt x="5" y="306"/>
                    </a:lnTo>
                    <a:lnTo>
                      <a:pt x="14" y="313"/>
                    </a:lnTo>
                    <a:lnTo>
                      <a:pt x="18" y="311"/>
                    </a:lnTo>
                    <a:lnTo>
                      <a:pt x="32" y="297"/>
                    </a:lnTo>
                    <a:lnTo>
                      <a:pt x="64" y="243"/>
                    </a:lnTo>
                    <a:lnTo>
                      <a:pt x="100" y="168"/>
                    </a:lnTo>
                    <a:lnTo>
                      <a:pt x="143" y="73"/>
                    </a:lnTo>
                    <a:lnTo>
                      <a:pt x="161" y="34"/>
                    </a:lnTo>
                    <a:lnTo>
                      <a:pt x="141" y="39"/>
                    </a:lnTo>
                    <a:lnTo>
                      <a:pt x="120" y="32"/>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8" name="Group 127"/>
            <p:cNvGrpSpPr>
              <a:grpSpLocks/>
            </p:cNvGrpSpPr>
            <p:nvPr/>
          </p:nvGrpSpPr>
          <p:grpSpPr bwMode="auto">
            <a:xfrm rot="-610285">
              <a:off x="3063" y="1910"/>
              <a:ext cx="157" cy="464"/>
              <a:chOff x="3276" y="1885"/>
              <a:chExt cx="197" cy="582"/>
            </a:xfrm>
          </p:grpSpPr>
          <p:sp>
            <p:nvSpPr>
              <p:cNvPr id="241726" name="Freeform 62"/>
              <p:cNvSpPr>
                <a:spLocks noChangeAspect="1"/>
              </p:cNvSpPr>
              <p:nvPr/>
            </p:nvSpPr>
            <p:spPr bwMode="auto">
              <a:xfrm>
                <a:off x="3295" y="2191"/>
                <a:ext cx="178" cy="276"/>
              </a:xfrm>
              <a:custGeom>
                <a:avLst/>
                <a:gdLst/>
                <a:ahLst/>
                <a:cxnLst>
                  <a:cxn ang="0">
                    <a:pos x="7" y="29"/>
                  </a:cxn>
                  <a:cxn ang="0">
                    <a:pos x="0" y="45"/>
                  </a:cxn>
                  <a:cxn ang="0">
                    <a:pos x="7" y="72"/>
                  </a:cxn>
                  <a:cxn ang="0">
                    <a:pos x="23" y="97"/>
                  </a:cxn>
                  <a:cxn ang="0">
                    <a:pos x="41" y="120"/>
                  </a:cxn>
                  <a:cxn ang="0">
                    <a:pos x="64" y="154"/>
                  </a:cxn>
                  <a:cxn ang="0">
                    <a:pos x="79" y="190"/>
                  </a:cxn>
                  <a:cxn ang="0">
                    <a:pos x="79" y="211"/>
                  </a:cxn>
                  <a:cxn ang="0">
                    <a:pos x="91" y="231"/>
                  </a:cxn>
                  <a:cxn ang="0">
                    <a:pos x="111" y="258"/>
                  </a:cxn>
                  <a:cxn ang="0">
                    <a:pos x="120" y="263"/>
                  </a:cxn>
                  <a:cxn ang="0">
                    <a:pos x="129" y="261"/>
                  </a:cxn>
                  <a:cxn ang="0">
                    <a:pos x="145" y="222"/>
                  </a:cxn>
                  <a:cxn ang="0">
                    <a:pos x="161" y="170"/>
                  </a:cxn>
                  <a:cxn ang="0">
                    <a:pos x="170" y="118"/>
                  </a:cxn>
                  <a:cxn ang="0">
                    <a:pos x="168" y="75"/>
                  </a:cxn>
                  <a:cxn ang="0">
                    <a:pos x="166" y="43"/>
                  </a:cxn>
                  <a:cxn ang="0">
                    <a:pos x="157" y="20"/>
                  </a:cxn>
                  <a:cxn ang="0">
                    <a:pos x="143" y="0"/>
                  </a:cxn>
                  <a:cxn ang="0">
                    <a:pos x="132" y="7"/>
                  </a:cxn>
                  <a:cxn ang="0">
                    <a:pos x="123" y="22"/>
                  </a:cxn>
                  <a:cxn ang="0">
                    <a:pos x="111" y="54"/>
                  </a:cxn>
                  <a:cxn ang="0">
                    <a:pos x="100" y="68"/>
                  </a:cxn>
                  <a:cxn ang="0">
                    <a:pos x="91" y="72"/>
                  </a:cxn>
                  <a:cxn ang="0">
                    <a:pos x="68" y="70"/>
                  </a:cxn>
                  <a:cxn ang="0">
                    <a:pos x="48" y="52"/>
                  </a:cxn>
                  <a:cxn ang="0">
                    <a:pos x="34" y="38"/>
                  </a:cxn>
                  <a:cxn ang="0">
                    <a:pos x="18" y="31"/>
                  </a:cxn>
                  <a:cxn ang="0">
                    <a:pos x="7" y="29"/>
                  </a:cxn>
                </a:cxnLst>
                <a:rect l="0" t="0" r="r" b="b"/>
                <a:pathLst>
                  <a:path w="170" h="263">
                    <a:moveTo>
                      <a:pt x="7" y="29"/>
                    </a:moveTo>
                    <a:lnTo>
                      <a:pt x="0" y="45"/>
                    </a:lnTo>
                    <a:lnTo>
                      <a:pt x="7" y="72"/>
                    </a:lnTo>
                    <a:lnTo>
                      <a:pt x="23" y="97"/>
                    </a:lnTo>
                    <a:lnTo>
                      <a:pt x="41" y="120"/>
                    </a:lnTo>
                    <a:lnTo>
                      <a:pt x="64" y="154"/>
                    </a:lnTo>
                    <a:lnTo>
                      <a:pt x="79" y="190"/>
                    </a:lnTo>
                    <a:lnTo>
                      <a:pt x="79" y="211"/>
                    </a:lnTo>
                    <a:lnTo>
                      <a:pt x="91" y="231"/>
                    </a:lnTo>
                    <a:lnTo>
                      <a:pt x="111" y="258"/>
                    </a:lnTo>
                    <a:lnTo>
                      <a:pt x="120" y="263"/>
                    </a:lnTo>
                    <a:lnTo>
                      <a:pt x="129" y="261"/>
                    </a:lnTo>
                    <a:lnTo>
                      <a:pt x="145" y="222"/>
                    </a:lnTo>
                    <a:lnTo>
                      <a:pt x="161" y="170"/>
                    </a:lnTo>
                    <a:lnTo>
                      <a:pt x="170" y="118"/>
                    </a:lnTo>
                    <a:lnTo>
                      <a:pt x="168" y="75"/>
                    </a:lnTo>
                    <a:lnTo>
                      <a:pt x="166" y="43"/>
                    </a:lnTo>
                    <a:lnTo>
                      <a:pt x="157" y="20"/>
                    </a:lnTo>
                    <a:lnTo>
                      <a:pt x="143" y="0"/>
                    </a:lnTo>
                    <a:lnTo>
                      <a:pt x="132" y="7"/>
                    </a:lnTo>
                    <a:lnTo>
                      <a:pt x="123" y="22"/>
                    </a:lnTo>
                    <a:lnTo>
                      <a:pt x="111" y="54"/>
                    </a:lnTo>
                    <a:lnTo>
                      <a:pt x="100" y="68"/>
                    </a:lnTo>
                    <a:lnTo>
                      <a:pt x="91" y="72"/>
                    </a:lnTo>
                    <a:lnTo>
                      <a:pt x="68" y="70"/>
                    </a:lnTo>
                    <a:lnTo>
                      <a:pt x="48" y="52"/>
                    </a:lnTo>
                    <a:lnTo>
                      <a:pt x="34" y="38"/>
                    </a:lnTo>
                    <a:lnTo>
                      <a:pt x="18" y="31"/>
                    </a:lnTo>
                    <a:lnTo>
                      <a:pt x="7" y="29"/>
                    </a:lnTo>
                    <a:close/>
                  </a:path>
                </a:pathLst>
              </a:custGeom>
              <a:solidFill>
                <a:schemeClr val="bg1"/>
              </a:solidFill>
              <a:ln w="0">
                <a:solidFill>
                  <a:schemeClr val="tx1"/>
                </a:solidFill>
                <a:prstDash val="solid"/>
                <a:round/>
                <a:headEnd/>
                <a:tailEnd/>
              </a:ln>
            </p:spPr>
            <p:txBody>
              <a:bodyPr/>
              <a:lstStyle/>
              <a:p>
                <a:endParaRPr lang="el-GR"/>
              </a:p>
            </p:txBody>
          </p:sp>
          <p:sp>
            <p:nvSpPr>
              <p:cNvPr id="241727" name="Freeform 63"/>
              <p:cNvSpPr>
                <a:spLocks noChangeAspect="1"/>
              </p:cNvSpPr>
              <p:nvPr/>
            </p:nvSpPr>
            <p:spPr bwMode="auto">
              <a:xfrm>
                <a:off x="3276" y="1885"/>
                <a:ext cx="169" cy="382"/>
              </a:xfrm>
              <a:custGeom>
                <a:avLst/>
                <a:gdLst/>
                <a:ahLst/>
                <a:cxnLst>
                  <a:cxn ang="0">
                    <a:pos x="161" y="293"/>
                  </a:cxn>
                  <a:cxn ang="0">
                    <a:pos x="147" y="243"/>
                  </a:cxn>
                  <a:cxn ang="0">
                    <a:pos x="129" y="173"/>
                  </a:cxn>
                  <a:cxn ang="0">
                    <a:pos x="111" y="125"/>
                  </a:cxn>
                  <a:cxn ang="0">
                    <a:pos x="95" y="80"/>
                  </a:cxn>
                  <a:cxn ang="0">
                    <a:pos x="63" y="34"/>
                  </a:cxn>
                  <a:cxn ang="0">
                    <a:pos x="43" y="2"/>
                  </a:cxn>
                  <a:cxn ang="0">
                    <a:pos x="32" y="0"/>
                  </a:cxn>
                  <a:cxn ang="0">
                    <a:pos x="18" y="9"/>
                  </a:cxn>
                  <a:cxn ang="0">
                    <a:pos x="7" y="57"/>
                  </a:cxn>
                  <a:cxn ang="0">
                    <a:pos x="0" y="123"/>
                  </a:cxn>
                  <a:cxn ang="0">
                    <a:pos x="2" y="175"/>
                  </a:cxn>
                  <a:cxn ang="0">
                    <a:pos x="7" y="229"/>
                  </a:cxn>
                  <a:cxn ang="0">
                    <a:pos x="20" y="295"/>
                  </a:cxn>
                  <a:cxn ang="0">
                    <a:pos x="25" y="322"/>
                  </a:cxn>
                  <a:cxn ang="0">
                    <a:pos x="36" y="324"/>
                  </a:cxn>
                  <a:cxn ang="0">
                    <a:pos x="52" y="331"/>
                  </a:cxn>
                  <a:cxn ang="0">
                    <a:pos x="66" y="345"/>
                  </a:cxn>
                  <a:cxn ang="0">
                    <a:pos x="86" y="363"/>
                  </a:cxn>
                  <a:cxn ang="0">
                    <a:pos x="109" y="365"/>
                  </a:cxn>
                  <a:cxn ang="0">
                    <a:pos x="118" y="361"/>
                  </a:cxn>
                  <a:cxn ang="0">
                    <a:pos x="129" y="347"/>
                  </a:cxn>
                  <a:cxn ang="0">
                    <a:pos x="141" y="315"/>
                  </a:cxn>
                  <a:cxn ang="0">
                    <a:pos x="150" y="300"/>
                  </a:cxn>
                  <a:cxn ang="0">
                    <a:pos x="161" y="293"/>
                  </a:cxn>
                </a:cxnLst>
                <a:rect l="0" t="0" r="r" b="b"/>
                <a:pathLst>
                  <a:path w="161" h="365">
                    <a:moveTo>
                      <a:pt x="161" y="293"/>
                    </a:moveTo>
                    <a:lnTo>
                      <a:pt x="147" y="243"/>
                    </a:lnTo>
                    <a:lnTo>
                      <a:pt x="129" y="173"/>
                    </a:lnTo>
                    <a:lnTo>
                      <a:pt x="111" y="125"/>
                    </a:lnTo>
                    <a:lnTo>
                      <a:pt x="95" y="80"/>
                    </a:lnTo>
                    <a:lnTo>
                      <a:pt x="63" y="34"/>
                    </a:lnTo>
                    <a:lnTo>
                      <a:pt x="43" y="2"/>
                    </a:lnTo>
                    <a:lnTo>
                      <a:pt x="32" y="0"/>
                    </a:lnTo>
                    <a:lnTo>
                      <a:pt x="18" y="9"/>
                    </a:lnTo>
                    <a:lnTo>
                      <a:pt x="7" y="57"/>
                    </a:lnTo>
                    <a:lnTo>
                      <a:pt x="0" y="123"/>
                    </a:lnTo>
                    <a:lnTo>
                      <a:pt x="2" y="175"/>
                    </a:lnTo>
                    <a:lnTo>
                      <a:pt x="7" y="229"/>
                    </a:lnTo>
                    <a:lnTo>
                      <a:pt x="20" y="295"/>
                    </a:lnTo>
                    <a:lnTo>
                      <a:pt x="25" y="322"/>
                    </a:lnTo>
                    <a:lnTo>
                      <a:pt x="36" y="324"/>
                    </a:lnTo>
                    <a:lnTo>
                      <a:pt x="52" y="331"/>
                    </a:lnTo>
                    <a:lnTo>
                      <a:pt x="66" y="345"/>
                    </a:lnTo>
                    <a:lnTo>
                      <a:pt x="86" y="363"/>
                    </a:lnTo>
                    <a:lnTo>
                      <a:pt x="109" y="365"/>
                    </a:lnTo>
                    <a:lnTo>
                      <a:pt x="118" y="361"/>
                    </a:lnTo>
                    <a:lnTo>
                      <a:pt x="129" y="347"/>
                    </a:lnTo>
                    <a:lnTo>
                      <a:pt x="141" y="315"/>
                    </a:lnTo>
                    <a:lnTo>
                      <a:pt x="150" y="300"/>
                    </a:lnTo>
                    <a:lnTo>
                      <a:pt x="161" y="293"/>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9" name="Group 130"/>
            <p:cNvGrpSpPr>
              <a:grpSpLocks/>
            </p:cNvGrpSpPr>
            <p:nvPr/>
          </p:nvGrpSpPr>
          <p:grpSpPr bwMode="auto">
            <a:xfrm>
              <a:off x="2601" y="1913"/>
              <a:ext cx="141" cy="466"/>
              <a:chOff x="2932" y="1847"/>
              <a:chExt cx="157" cy="517"/>
            </a:xfrm>
          </p:grpSpPr>
          <p:sp>
            <p:nvSpPr>
              <p:cNvPr id="241776" name="Freeform 112"/>
              <p:cNvSpPr>
                <a:spLocks noChangeAspect="1"/>
              </p:cNvSpPr>
              <p:nvPr/>
            </p:nvSpPr>
            <p:spPr bwMode="auto">
              <a:xfrm>
                <a:off x="2932" y="2169"/>
                <a:ext cx="157" cy="195"/>
              </a:xfrm>
              <a:custGeom>
                <a:avLst/>
                <a:gdLst/>
                <a:ahLst/>
                <a:cxnLst>
                  <a:cxn ang="0">
                    <a:pos x="73" y="186"/>
                  </a:cxn>
                  <a:cxn ang="0">
                    <a:pos x="66" y="186"/>
                  </a:cxn>
                  <a:cxn ang="0">
                    <a:pos x="41" y="175"/>
                  </a:cxn>
                  <a:cxn ang="0">
                    <a:pos x="18" y="157"/>
                  </a:cxn>
                  <a:cxn ang="0">
                    <a:pos x="2" y="132"/>
                  </a:cxn>
                  <a:cxn ang="0">
                    <a:pos x="0" y="114"/>
                  </a:cxn>
                  <a:cxn ang="0">
                    <a:pos x="0" y="100"/>
                  </a:cxn>
                  <a:cxn ang="0">
                    <a:pos x="14" y="48"/>
                  </a:cxn>
                  <a:cxn ang="0">
                    <a:pos x="18" y="28"/>
                  </a:cxn>
                  <a:cxn ang="0">
                    <a:pos x="21" y="16"/>
                  </a:cxn>
                  <a:cxn ang="0">
                    <a:pos x="36" y="5"/>
                  </a:cxn>
                  <a:cxn ang="0">
                    <a:pos x="46" y="0"/>
                  </a:cxn>
                  <a:cxn ang="0">
                    <a:pos x="82" y="0"/>
                  </a:cxn>
                  <a:cxn ang="0">
                    <a:pos x="100" y="5"/>
                  </a:cxn>
                  <a:cxn ang="0">
                    <a:pos x="118" y="12"/>
                  </a:cxn>
                  <a:cxn ang="0">
                    <a:pos x="127" y="23"/>
                  </a:cxn>
                  <a:cxn ang="0">
                    <a:pos x="129" y="48"/>
                  </a:cxn>
                  <a:cxn ang="0">
                    <a:pos x="134" y="55"/>
                  </a:cxn>
                  <a:cxn ang="0">
                    <a:pos x="145" y="91"/>
                  </a:cxn>
                  <a:cxn ang="0">
                    <a:pos x="150" y="107"/>
                  </a:cxn>
                  <a:cxn ang="0">
                    <a:pos x="145" y="116"/>
                  </a:cxn>
                  <a:cxn ang="0">
                    <a:pos x="141" y="134"/>
                  </a:cxn>
                  <a:cxn ang="0">
                    <a:pos x="123" y="152"/>
                  </a:cxn>
                  <a:cxn ang="0">
                    <a:pos x="109" y="168"/>
                  </a:cxn>
                  <a:cxn ang="0">
                    <a:pos x="86" y="182"/>
                  </a:cxn>
                  <a:cxn ang="0">
                    <a:pos x="73" y="186"/>
                  </a:cxn>
                </a:cxnLst>
                <a:rect l="0" t="0" r="r" b="b"/>
                <a:pathLst>
                  <a:path w="150" h="186">
                    <a:moveTo>
                      <a:pt x="73" y="186"/>
                    </a:moveTo>
                    <a:lnTo>
                      <a:pt x="66" y="186"/>
                    </a:lnTo>
                    <a:lnTo>
                      <a:pt x="41" y="175"/>
                    </a:lnTo>
                    <a:lnTo>
                      <a:pt x="18" y="157"/>
                    </a:lnTo>
                    <a:lnTo>
                      <a:pt x="2" y="132"/>
                    </a:lnTo>
                    <a:lnTo>
                      <a:pt x="0" y="114"/>
                    </a:lnTo>
                    <a:lnTo>
                      <a:pt x="0" y="100"/>
                    </a:lnTo>
                    <a:lnTo>
                      <a:pt x="14" y="48"/>
                    </a:lnTo>
                    <a:lnTo>
                      <a:pt x="18" y="28"/>
                    </a:lnTo>
                    <a:lnTo>
                      <a:pt x="21" y="16"/>
                    </a:lnTo>
                    <a:lnTo>
                      <a:pt x="36" y="5"/>
                    </a:lnTo>
                    <a:lnTo>
                      <a:pt x="46" y="0"/>
                    </a:lnTo>
                    <a:lnTo>
                      <a:pt x="82" y="0"/>
                    </a:lnTo>
                    <a:lnTo>
                      <a:pt x="100" y="5"/>
                    </a:lnTo>
                    <a:lnTo>
                      <a:pt x="118" y="12"/>
                    </a:lnTo>
                    <a:lnTo>
                      <a:pt x="127" y="23"/>
                    </a:lnTo>
                    <a:lnTo>
                      <a:pt x="129" y="48"/>
                    </a:lnTo>
                    <a:lnTo>
                      <a:pt x="134" y="55"/>
                    </a:lnTo>
                    <a:lnTo>
                      <a:pt x="145" y="91"/>
                    </a:lnTo>
                    <a:lnTo>
                      <a:pt x="150" y="107"/>
                    </a:lnTo>
                    <a:lnTo>
                      <a:pt x="145" y="116"/>
                    </a:lnTo>
                    <a:lnTo>
                      <a:pt x="141" y="134"/>
                    </a:lnTo>
                    <a:lnTo>
                      <a:pt x="123" y="152"/>
                    </a:lnTo>
                    <a:lnTo>
                      <a:pt x="109" y="168"/>
                    </a:lnTo>
                    <a:lnTo>
                      <a:pt x="86" y="182"/>
                    </a:lnTo>
                    <a:lnTo>
                      <a:pt x="73" y="186"/>
                    </a:lnTo>
                    <a:close/>
                  </a:path>
                </a:pathLst>
              </a:custGeom>
              <a:solidFill>
                <a:schemeClr val="bg1"/>
              </a:solidFill>
              <a:ln w="0">
                <a:solidFill>
                  <a:schemeClr val="tx1"/>
                </a:solidFill>
                <a:prstDash val="solid"/>
                <a:round/>
                <a:headEnd/>
                <a:tailEnd/>
              </a:ln>
            </p:spPr>
            <p:txBody>
              <a:bodyPr/>
              <a:lstStyle/>
              <a:p>
                <a:endParaRPr lang="el-GR"/>
              </a:p>
            </p:txBody>
          </p:sp>
          <p:sp>
            <p:nvSpPr>
              <p:cNvPr id="241777" name="Freeform 113"/>
              <p:cNvSpPr>
                <a:spLocks noChangeAspect="1"/>
              </p:cNvSpPr>
              <p:nvPr/>
            </p:nvSpPr>
            <p:spPr bwMode="auto">
              <a:xfrm>
                <a:off x="2954" y="1847"/>
                <a:ext cx="111" cy="347"/>
              </a:xfrm>
              <a:custGeom>
                <a:avLst/>
                <a:gdLst/>
                <a:ahLst/>
                <a:cxnLst>
                  <a:cxn ang="0">
                    <a:pos x="0" y="324"/>
                  </a:cxn>
                  <a:cxn ang="0">
                    <a:pos x="15" y="313"/>
                  </a:cxn>
                  <a:cxn ang="0">
                    <a:pos x="25" y="308"/>
                  </a:cxn>
                  <a:cxn ang="0">
                    <a:pos x="61" y="308"/>
                  </a:cxn>
                  <a:cxn ang="0">
                    <a:pos x="79" y="313"/>
                  </a:cxn>
                  <a:cxn ang="0">
                    <a:pos x="97" y="320"/>
                  </a:cxn>
                  <a:cxn ang="0">
                    <a:pos x="106" y="331"/>
                  </a:cxn>
                  <a:cxn ang="0">
                    <a:pos x="106" y="277"/>
                  </a:cxn>
                  <a:cxn ang="0">
                    <a:pos x="97" y="218"/>
                  </a:cxn>
                  <a:cxn ang="0">
                    <a:pos x="95" y="170"/>
                  </a:cxn>
                  <a:cxn ang="0">
                    <a:pos x="79" y="102"/>
                  </a:cxn>
                  <a:cxn ang="0">
                    <a:pos x="74" y="48"/>
                  </a:cxn>
                  <a:cxn ang="0">
                    <a:pos x="63" y="11"/>
                  </a:cxn>
                  <a:cxn ang="0">
                    <a:pos x="49" y="0"/>
                  </a:cxn>
                  <a:cxn ang="0">
                    <a:pos x="38" y="4"/>
                  </a:cxn>
                  <a:cxn ang="0">
                    <a:pos x="36" y="23"/>
                  </a:cxn>
                  <a:cxn ang="0">
                    <a:pos x="31" y="50"/>
                  </a:cxn>
                  <a:cxn ang="0">
                    <a:pos x="20" y="95"/>
                  </a:cxn>
                  <a:cxn ang="0">
                    <a:pos x="18" y="138"/>
                  </a:cxn>
                  <a:cxn ang="0">
                    <a:pos x="11" y="181"/>
                  </a:cxn>
                  <a:cxn ang="0">
                    <a:pos x="4" y="218"/>
                  </a:cxn>
                  <a:cxn ang="0">
                    <a:pos x="0" y="258"/>
                  </a:cxn>
                  <a:cxn ang="0">
                    <a:pos x="0" y="290"/>
                  </a:cxn>
                  <a:cxn ang="0">
                    <a:pos x="0" y="324"/>
                  </a:cxn>
                </a:cxnLst>
                <a:rect l="0" t="0" r="r" b="b"/>
                <a:pathLst>
                  <a:path w="106" h="331">
                    <a:moveTo>
                      <a:pt x="0" y="324"/>
                    </a:moveTo>
                    <a:lnTo>
                      <a:pt x="15" y="313"/>
                    </a:lnTo>
                    <a:lnTo>
                      <a:pt x="25" y="308"/>
                    </a:lnTo>
                    <a:lnTo>
                      <a:pt x="61" y="308"/>
                    </a:lnTo>
                    <a:lnTo>
                      <a:pt x="79" y="313"/>
                    </a:lnTo>
                    <a:lnTo>
                      <a:pt x="97" y="320"/>
                    </a:lnTo>
                    <a:lnTo>
                      <a:pt x="106" y="331"/>
                    </a:lnTo>
                    <a:lnTo>
                      <a:pt x="106" y="277"/>
                    </a:lnTo>
                    <a:lnTo>
                      <a:pt x="97" y="218"/>
                    </a:lnTo>
                    <a:lnTo>
                      <a:pt x="95" y="170"/>
                    </a:lnTo>
                    <a:lnTo>
                      <a:pt x="79" y="102"/>
                    </a:lnTo>
                    <a:lnTo>
                      <a:pt x="74" y="48"/>
                    </a:lnTo>
                    <a:lnTo>
                      <a:pt x="63" y="11"/>
                    </a:lnTo>
                    <a:lnTo>
                      <a:pt x="49" y="0"/>
                    </a:lnTo>
                    <a:lnTo>
                      <a:pt x="38" y="4"/>
                    </a:lnTo>
                    <a:lnTo>
                      <a:pt x="36" y="23"/>
                    </a:lnTo>
                    <a:lnTo>
                      <a:pt x="31" y="50"/>
                    </a:lnTo>
                    <a:lnTo>
                      <a:pt x="20" y="95"/>
                    </a:lnTo>
                    <a:lnTo>
                      <a:pt x="18" y="138"/>
                    </a:lnTo>
                    <a:lnTo>
                      <a:pt x="11" y="181"/>
                    </a:lnTo>
                    <a:lnTo>
                      <a:pt x="4" y="218"/>
                    </a:lnTo>
                    <a:lnTo>
                      <a:pt x="0" y="258"/>
                    </a:lnTo>
                    <a:lnTo>
                      <a:pt x="0" y="290"/>
                    </a:lnTo>
                    <a:lnTo>
                      <a:pt x="0" y="324"/>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0" name="Group 129"/>
            <p:cNvGrpSpPr>
              <a:grpSpLocks/>
            </p:cNvGrpSpPr>
            <p:nvPr/>
          </p:nvGrpSpPr>
          <p:grpSpPr bwMode="auto">
            <a:xfrm rot="311971">
              <a:off x="2741" y="1876"/>
              <a:ext cx="162" cy="504"/>
              <a:chOff x="3046" y="1845"/>
              <a:chExt cx="154" cy="519"/>
            </a:xfrm>
          </p:grpSpPr>
          <p:sp>
            <p:nvSpPr>
              <p:cNvPr id="241778" name="Freeform 114"/>
              <p:cNvSpPr>
                <a:spLocks noChangeAspect="1"/>
              </p:cNvSpPr>
              <p:nvPr/>
            </p:nvSpPr>
            <p:spPr bwMode="auto">
              <a:xfrm>
                <a:off x="3051" y="2175"/>
                <a:ext cx="149" cy="189"/>
              </a:xfrm>
              <a:custGeom>
                <a:avLst/>
                <a:gdLst/>
                <a:ahLst/>
                <a:cxnLst>
                  <a:cxn ang="0">
                    <a:pos x="90" y="181"/>
                  </a:cxn>
                  <a:cxn ang="0">
                    <a:pos x="72" y="177"/>
                  </a:cxn>
                  <a:cxn ang="0">
                    <a:pos x="45" y="168"/>
                  </a:cxn>
                  <a:cxn ang="0">
                    <a:pos x="29" y="161"/>
                  </a:cxn>
                  <a:cxn ang="0">
                    <a:pos x="11" y="136"/>
                  </a:cxn>
                  <a:cxn ang="0">
                    <a:pos x="2" y="106"/>
                  </a:cxn>
                  <a:cxn ang="0">
                    <a:pos x="0" y="88"/>
                  </a:cxn>
                  <a:cxn ang="0">
                    <a:pos x="6" y="59"/>
                  </a:cxn>
                  <a:cxn ang="0">
                    <a:pos x="11" y="32"/>
                  </a:cxn>
                  <a:cxn ang="0">
                    <a:pos x="15" y="16"/>
                  </a:cxn>
                  <a:cxn ang="0">
                    <a:pos x="27" y="7"/>
                  </a:cxn>
                  <a:cxn ang="0">
                    <a:pos x="47" y="0"/>
                  </a:cxn>
                  <a:cxn ang="0">
                    <a:pos x="70" y="0"/>
                  </a:cxn>
                  <a:cxn ang="0">
                    <a:pos x="88" y="4"/>
                  </a:cxn>
                  <a:cxn ang="0">
                    <a:pos x="102" y="9"/>
                  </a:cxn>
                  <a:cxn ang="0">
                    <a:pos x="113" y="25"/>
                  </a:cxn>
                  <a:cxn ang="0">
                    <a:pos x="129" y="61"/>
                  </a:cxn>
                  <a:cxn ang="0">
                    <a:pos x="133" y="84"/>
                  </a:cxn>
                  <a:cxn ang="0">
                    <a:pos x="140" y="102"/>
                  </a:cxn>
                  <a:cxn ang="0">
                    <a:pos x="142" y="120"/>
                  </a:cxn>
                  <a:cxn ang="0">
                    <a:pos x="136" y="145"/>
                  </a:cxn>
                  <a:cxn ang="0">
                    <a:pos x="111" y="168"/>
                  </a:cxn>
                  <a:cxn ang="0">
                    <a:pos x="99" y="177"/>
                  </a:cxn>
                  <a:cxn ang="0">
                    <a:pos x="90" y="181"/>
                  </a:cxn>
                </a:cxnLst>
                <a:rect l="0" t="0" r="r" b="b"/>
                <a:pathLst>
                  <a:path w="142" h="181">
                    <a:moveTo>
                      <a:pt x="90" y="181"/>
                    </a:moveTo>
                    <a:lnTo>
                      <a:pt x="72" y="177"/>
                    </a:lnTo>
                    <a:lnTo>
                      <a:pt x="45" y="168"/>
                    </a:lnTo>
                    <a:lnTo>
                      <a:pt x="29" y="161"/>
                    </a:lnTo>
                    <a:lnTo>
                      <a:pt x="11" y="136"/>
                    </a:lnTo>
                    <a:lnTo>
                      <a:pt x="2" y="106"/>
                    </a:lnTo>
                    <a:lnTo>
                      <a:pt x="0" y="88"/>
                    </a:lnTo>
                    <a:lnTo>
                      <a:pt x="6" y="59"/>
                    </a:lnTo>
                    <a:lnTo>
                      <a:pt x="11" y="32"/>
                    </a:lnTo>
                    <a:lnTo>
                      <a:pt x="15" y="16"/>
                    </a:lnTo>
                    <a:lnTo>
                      <a:pt x="27" y="7"/>
                    </a:lnTo>
                    <a:lnTo>
                      <a:pt x="47" y="0"/>
                    </a:lnTo>
                    <a:lnTo>
                      <a:pt x="70" y="0"/>
                    </a:lnTo>
                    <a:lnTo>
                      <a:pt x="88" y="4"/>
                    </a:lnTo>
                    <a:lnTo>
                      <a:pt x="102" y="9"/>
                    </a:lnTo>
                    <a:lnTo>
                      <a:pt x="113" y="25"/>
                    </a:lnTo>
                    <a:lnTo>
                      <a:pt x="129" y="61"/>
                    </a:lnTo>
                    <a:lnTo>
                      <a:pt x="133" y="84"/>
                    </a:lnTo>
                    <a:lnTo>
                      <a:pt x="140" y="102"/>
                    </a:lnTo>
                    <a:lnTo>
                      <a:pt x="142" y="120"/>
                    </a:lnTo>
                    <a:lnTo>
                      <a:pt x="136" y="145"/>
                    </a:lnTo>
                    <a:lnTo>
                      <a:pt x="111" y="168"/>
                    </a:lnTo>
                    <a:lnTo>
                      <a:pt x="99" y="177"/>
                    </a:lnTo>
                    <a:lnTo>
                      <a:pt x="90" y="181"/>
                    </a:lnTo>
                    <a:close/>
                  </a:path>
                </a:pathLst>
              </a:custGeom>
              <a:solidFill>
                <a:schemeClr val="bg1"/>
              </a:solidFill>
              <a:ln w="0">
                <a:solidFill>
                  <a:schemeClr val="tx1"/>
                </a:solidFill>
                <a:prstDash val="solid"/>
                <a:round/>
                <a:headEnd/>
                <a:tailEnd/>
              </a:ln>
            </p:spPr>
            <p:txBody>
              <a:bodyPr/>
              <a:lstStyle/>
              <a:p>
                <a:endParaRPr lang="el-GR"/>
              </a:p>
            </p:txBody>
          </p:sp>
          <p:sp>
            <p:nvSpPr>
              <p:cNvPr id="241779" name="Freeform 115"/>
              <p:cNvSpPr>
                <a:spLocks noChangeAspect="1"/>
              </p:cNvSpPr>
              <p:nvPr/>
            </p:nvSpPr>
            <p:spPr bwMode="auto">
              <a:xfrm>
                <a:off x="3046" y="1845"/>
                <a:ext cx="123" cy="363"/>
              </a:xfrm>
              <a:custGeom>
                <a:avLst/>
                <a:gdLst/>
                <a:ahLst/>
                <a:cxnLst>
                  <a:cxn ang="0">
                    <a:pos x="16" y="347"/>
                  </a:cxn>
                  <a:cxn ang="0">
                    <a:pos x="20" y="331"/>
                  </a:cxn>
                  <a:cxn ang="0">
                    <a:pos x="32" y="322"/>
                  </a:cxn>
                  <a:cxn ang="0">
                    <a:pos x="52" y="315"/>
                  </a:cxn>
                  <a:cxn ang="0">
                    <a:pos x="75" y="315"/>
                  </a:cxn>
                  <a:cxn ang="0">
                    <a:pos x="93" y="319"/>
                  </a:cxn>
                  <a:cxn ang="0">
                    <a:pos x="107" y="324"/>
                  </a:cxn>
                  <a:cxn ang="0">
                    <a:pos x="118" y="340"/>
                  </a:cxn>
                  <a:cxn ang="0">
                    <a:pos x="111" y="283"/>
                  </a:cxn>
                  <a:cxn ang="0">
                    <a:pos x="104" y="254"/>
                  </a:cxn>
                  <a:cxn ang="0">
                    <a:pos x="98" y="222"/>
                  </a:cxn>
                  <a:cxn ang="0">
                    <a:pos x="91" y="179"/>
                  </a:cxn>
                  <a:cxn ang="0">
                    <a:pos x="75" y="113"/>
                  </a:cxn>
                  <a:cxn ang="0">
                    <a:pos x="66" y="86"/>
                  </a:cxn>
                  <a:cxn ang="0">
                    <a:pos x="59" y="47"/>
                  </a:cxn>
                  <a:cxn ang="0">
                    <a:pos x="50" y="18"/>
                  </a:cxn>
                  <a:cxn ang="0">
                    <a:pos x="45" y="4"/>
                  </a:cxn>
                  <a:cxn ang="0">
                    <a:pos x="39" y="0"/>
                  </a:cxn>
                  <a:cxn ang="0">
                    <a:pos x="27" y="4"/>
                  </a:cxn>
                  <a:cxn ang="0">
                    <a:pos x="23" y="20"/>
                  </a:cxn>
                  <a:cxn ang="0">
                    <a:pos x="18" y="45"/>
                  </a:cxn>
                  <a:cxn ang="0">
                    <a:pos x="11" y="106"/>
                  </a:cxn>
                  <a:cxn ang="0">
                    <a:pos x="7" y="131"/>
                  </a:cxn>
                  <a:cxn ang="0">
                    <a:pos x="5" y="206"/>
                  </a:cxn>
                  <a:cxn ang="0">
                    <a:pos x="0" y="231"/>
                  </a:cxn>
                  <a:cxn ang="0">
                    <a:pos x="5" y="265"/>
                  </a:cxn>
                  <a:cxn ang="0">
                    <a:pos x="9" y="288"/>
                  </a:cxn>
                  <a:cxn ang="0">
                    <a:pos x="14" y="319"/>
                  </a:cxn>
                  <a:cxn ang="0">
                    <a:pos x="16" y="347"/>
                  </a:cxn>
                </a:cxnLst>
                <a:rect l="0" t="0" r="r" b="b"/>
                <a:pathLst>
                  <a:path w="118" h="347">
                    <a:moveTo>
                      <a:pt x="16" y="347"/>
                    </a:moveTo>
                    <a:lnTo>
                      <a:pt x="20" y="331"/>
                    </a:lnTo>
                    <a:lnTo>
                      <a:pt x="32" y="322"/>
                    </a:lnTo>
                    <a:lnTo>
                      <a:pt x="52" y="315"/>
                    </a:lnTo>
                    <a:lnTo>
                      <a:pt x="75" y="315"/>
                    </a:lnTo>
                    <a:lnTo>
                      <a:pt x="93" y="319"/>
                    </a:lnTo>
                    <a:lnTo>
                      <a:pt x="107" y="324"/>
                    </a:lnTo>
                    <a:lnTo>
                      <a:pt x="118" y="340"/>
                    </a:lnTo>
                    <a:lnTo>
                      <a:pt x="111" y="283"/>
                    </a:lnTo>
                    <a:lnTo>
                      <a:pt x="104" y="254"/>
                    </a:lnTo>
                    <a:lnTo>
                      <a:pt x="98" y="222"/>
                    </a:lnTo>
                    <a:lnTo>
                      <a:pt x="91" y="179"/>
                    </a:lnTo>
                    <a:lnTo>
                      <a:pt x="75" y="113"/>
                    </a:lnTo>
                    <a:lnTo>
                      <a:pt x="66" y="86"/>
                    </a:lnTo>
                    <a:lnTo>
                      <a:pt x="59" y="47"/>
                    </a:lnTo>
                    <a:lnTo>
                      <a:pt x="50" y="18"/>
                    </a:lnTo>
                    <a:lnTo>
                      <a:pt x="45" y="4"/>
                    </a:lnTo>
                    <a:lnTo>
                      <a:pt x="39" y="0"/>
                    </a:lnTo>
                    <a:lnTo>
                      <a:pt x="27" y="4"/>
                    </a:lnTo>
                    <a:lnTo>
                      <a:pt x="23" y="20"/>
                    </a:lnTo>
                    <a:lnTo>
                      <a:pt x="18" y="45"/>
                    </a:lnTo>
                    <a:lnTo>
                      <a:pt x="11" y="106"/>
                    </a:lnTo>
                    <a:lnTo>
                      <a:pt x="7" y="131"/>
                    </a:lnTo>
                    <a:lnTo>
                      <a:pt x="5" y="206"/>
                    </a:lnTo>
                    <a:lnTo>
                      <a:pt x="0" y="231"/>
                    </a:lnTo>
                    <a:lnTo>
                      <a:pt x="5" y="265"/>
                    </a:lnTo>
                    <a:lnTo>
                      <a:pt x="9" y="288"/>
                    </a:lnTo>
                    <a:lnTo>
                      <a:pt x="14" y="319"/>
                    </a:lnTo>
                    <a:lnTo>
                      <a:pt x="16" y="347"/>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1" name="Group 132"/>
            <p:cNvGrpSpPr>
              <a:grpSpLocks/>
            </p:cNvGrpSpPr>
            <p:nvPr/>
          </p:nvGrpSpPr>
          <p:grpSpPr bwMode="auto">
            <a:xfrm rot="-269542">
              <a:off x="2469" y="1916"/>
              <a:ext cx="123" cy="466"/>
              <a:chOff x="2765" y="1797"/>
              <a:chExt cx="167" cy="548"/>
            </a:xfrm>
          </p:grpSpPr>
          <p:sp>
            <p:nvSpPr>
              <p:cNvPr id="241782" name="Freeform 118"/>
              <p:cNvSpPr>
                <a:spLocks noChangeAspect="1"/>
              </p:cNvSpPr>
              <p:nvPr/>
            </p:nvSpPr>
            <p:spPr bwMode="auto">
              <a:xfrm>
                <a:off x="2765" y="2139"/>
                <a:ext cx="167" cy="206"/>
              </a:xfrm>
              <a:custGeom>
                <a:avLst/>
                <a:gdLst/>
                <a:ahLst/>
                <a:cxnLst>
                  <a:cxn ang="0">
                    <a:pos x="73" y="197"/>
                  </a:cxn>
                  <a:cxn ang="0">
                    <a:pos x="66" y="197"/>
                  </a:cxn>
                  <a:cxn ang="0">
                    <a:pos x="39" y="184"/>
                  </a:cxn>
                  <a:cxn ang="0">
                    <a:pos x="16" y="163"/>
                  </a:cxn>
                  <a:cxn ang="0">
                    <a:pos x="3" y="136"/>
                  </a:cxn>
                  <a:cxn ang="0">
                    <a:pos x="0" y="115"/>
                  </a:cxn>
                  <a:cxn ang="0">
                    <a:pos x="0" y="100"/>
                  </a:cxn>
                  <a:cxn ang="0">
                    <a:pos x="19" y="47"/>
                  </a:cxn>
                  <a:cxn ang="0">
                    <a:pos x="25" y="25"/>
                  </a:cxn>
                  <a:cxn ang="0">
                    <a:pos x="30" y="13"/>
                  </a:cxn>
                  <a:cxn ang="0">
                    <a:pos x="46" y="2"/>
                  </a:cxn>
                  <a:cxn ang="0">
                    <a:pos x="57" y="0"/>
                  </a:cxn>
                  <a:cxn ang="0">
                    <a:pos x="96" y="2"/>
                  </a:cxn>
                  <a:cxn ang="0">
                    <a:pos x="114" y="7"/>
                  </a:cxn>
                  <a:cxn ang="0">
                    <a:pos x="134" y="16"/>
                  </a:cxn>
                  <a:cxn ang="0">
                    <a:pos x="141" y="27"/>
                  </a:cxn>
                  <a:cxn ang="0">
                    <a:pos x="143" y="54"/>
                  </a:cxn>
                  <a:cxn ang="0">
                    <a:pos x="146" y="61"/>
                  </a:cxn>
                  <a:cxn ang="0">
                    <a:pos x="155" y="102"/>
                  </a:cxn>
                  <a:cxn ang="0">
                    <a:pos x="159" y="118"/>
                  </a:cxn>
                  <a:cxn ang="0">
                    <a:pos x="155" y="129"/>
                  </a:cxn>
                  <a:cxn ang="0">
                    <a:pos x="150" y="147"/>
                  </a:cxn>
                  <a:cxn ang="0">
                    <a:pos x="130" y="165"/>
                  </a:cxn>
                  <a:cxn ang="0">
                    <a:pos x="112" y="179"/>
                  </a:cxn>
                  <a:cxn ang="0">
                    <a:pos x="89" y="195"/>
                  </a:cxn>
                  <a:cxn ang="0">
                    <a:pos x="73" y="197"/>
                  </a:cxn>
                </a:cxnLst>
                <a:rect l="0" t="0" r="r" b="b"/>
                <a:pathLst>
                  <a:path w="159" h="197">
                    <a:moveTo>
                      <a:pt x="73" y="197"/>
                    </a:moveTo>
                    <a:lnTo>
                      <a:pt x="66" y="197"/>
                    </a:lnTo>
                    <a:lnTo>
                      <a:pt x="39" y="184"/>
                    </a:lnTo>
                    <a:lnTo>
                      <a:pt x="16" y="163"/>
                    </a:lnTo>
                    <a:lnTo>
                      <a:pt x="3" y="136"/>
                    </a:lnTo>
                    <a:lnTo>
                      <a:pt x="0" y="115"/>
                    </a:lnTo>
                    <a:lnTo>
                      <a:pt x="0" y="100"/>
                    </a:lnTo>
                    <a:lnTo>
                      <a:pt x="19" y="47"/>
                    </a:lnTo>
                    <a:lnTo>
                      <a:pt x="25" y="25"/>
                    </a:lnTo>
                    <a:lnTo>
                      <a:pt x="30" y="13"/>
                    </a:lnTo>
                    <a:lnTo>
                      <a:pt x="46" y="2"/>
                    </a:lnTo>
                    <a:lnTo>
                      <a:pt x="57" y="0"/>
                    </a:lnTo>
                    <a:lnTo>
                      <a:pt x="96" y="2"/>
                    </a:lnTo>
                    <a:lnTo>
                      <a:pt x="114" y="7"/>
                    </a:lnTo>
                    <a:lnTo>
                      <a:pt x="134" y="16"/>
                    </a:lnTo>
                    <a:lnTo>
                      <a:pt x="141" y="27"/>
                    </a:lnTo>
                    <a:lnTo>
                      <a:pt x="143" y="54"/>
                    </a:lnTo>
                    <a:lnTo>
                      <a:pt x="146" y="61"/>
                    </a:lnTo>
                    <a:lnTo>
                      <a:pt x="155" y="102"/>
                    </a:lnTo>
                    <a:lnTo>
                      <a:pt x="159" y="118"/>
                    </a:lnTo>
                    <a:lnTo>
                      <a:pt x="155" y="129"/>
                    </a:lnTo>
                    <a:lnTo>
                      <a:pt x="150" y="147"/>
                    </a:lnTo>
                    <a:lnTo>
                      <a:pt x="130" y="165"/>
                    </a:lnTo>
                    <a:lnTo>
                      <a:pt x="112" y="179"/>
                    </a:lnTo>
                    <a:lnTo>
                      <a:pt x="89" y="195"/>
                    </a:lnTo>
                    <a:lnTo>
                      <a:pt x="73" y="197"/>
                    </a:lnTo>
                    <a:close/>
                  </a:path>
                </a:pathLst>
              </a:custGeom>
              <a:solidFill>
                <a:schemeClr val="bg1"/>
              </a:solidFill>
              <a:ln w="0">
                <a:solidFill>
                  <a:schemeClr val="tx1"/>
                </a:solidFill>
                <a:prstDash val="solid"/>
                <a:round/>
                <a:headEnd/>
                <a:tailEnd/>
              </a:ln>
            </p:spPr>
            <p:txBody>
              <a:bodyPr/>
              <a:lstStyle/>
              <a:p>
                <a:endParaRPr lang="el-GR"/>
              </a:p>
            </p:txBody>
          </p:sp>
          <p:sp>
            <p:nvSpPr>
              <p:cNvPr id="241783" name="Freeform 119"/>
              <p:cNvSpPr>
                <a:spLocks noChangeAspect="1"/>
              </p:cNvSpPr>
              <p:nvPr/>
            </p:nvSpPr>
            <p:spPr bwMode="auto">
              <a:xfrm>
                <a:off x="2797" y="1797"/>
                <a:ext cx="118" cy="370"/>
              </a:xfrm>
              <a:custGeom>
                <a:avLst/>
                <a:gdLst/>
                <a:ahLst/>
                <a:cxnLst>
                  <a:cxn ang="0">
                    <a:pos x="0" y="340"/>
                  </a:cxn>
                  <a:cxn ang="0">
                    <a:pos x="16" y="329"/>
                  </a:cxn>
                  <a:cxn ang="0">
                    <a:pos x="27" y="327"/>
                  </a:cxn>
                  <a:cxn ang="0">
                    <a:pos x="66" y="329"/>
                  </a:cxn>
                  <a:cxn ang="0">
                    <a:pos x="84" y="334"/>
                  </a:cxn>
                  <a:cxn ang="0">
                    <a:pos x="104" y="343"/>
                  </a:cxn>
                  <a:cxn ang="0">
                    <a:pos x="111" y="354"/>
                  </a:cxn>
                  <a:cxn ang="0">
                    <a:pos x="113" y="297"/>
                  </a:cxn>
                  <a:cxn ang="0">
                    <a:pos x="109" y="234"/>
                  </a:cxn>
                  <a:cxn ang="0">
                    <a:pos x="109" y="184"/>
                  </a:cxn>
                  <a:cxn ang="0">
                    <a:pos x="97" y="109"/>
                  </a:cxn>
                  <a:cxn ang="0">
                    <a:pos x="97" y="52"/>
                  </a:cxn>
                  <a:cxn ang="0">
                    <a:pos x="88" y="12"/>
                  </a:cxn>
                  <a:cxn ang="0">
                    <a:pos x="72" y="0"/>
                  </a:cxn>
                  <a:cxn ang="0">
                    <a:pos x="61" y="3"/>
                  </a:cxn>
                  <a:cxn ang="0">
                    <a:pos x="57" y="23"/>
                  </a:cxn>
                  <a:cxn ang="0">
                    <a:pos x="50" y="52"/>
                  </a:cxn>
                  <a:cxn ang="0">
                    <a:pos x="36" y="98"/>
                  </a:cxn>
                  <a:cxn ang="0">
                    <a:pos x="29" y="145"/>
                  </a:cxn>
                  <a:cxn ang="0">
                    <a:pos x="20" y="191"/>
                  </a:cxn>
                  <a:cxn ang="0">
                    <a:pos x="9" y="229"/>
                  </a:cxn>
                  <a:cxn ang="0">
                    <a:pos x="2" y="270"/>
                  </a:cxn>
                  <a:cxn ang="0">
                    <a:pos x="2" y="306"/>
                  </a:cxn>
                  <a:cxn ang="0">
                    <a:pos x="0" y="340"/>
                  </a:cxn>
                </a:cxnLst>
                <a:rect l="0" t="0" r="r" b="b"/>
                <a:pathLst>
                  <a:path w="113" h="354">
                    <a:moveTo>
                      <a:pt x="0" y="340"/>
                    </a:moveTo>
                    <a:lnTo>
                      <a:pt x="16" y="329"/>
                    </a:lnTo>
                    <a:lnTo>
                      <a:pt x="27" y="327"/>
                    </a:lnTo>
                    <a:lnTo>
                      <a:pt x="66" y="329"/>
                    </a:lnTo>
                    <a:lnTo>
                      <a:pt x="84" y="334"/>
                    </a:lnTo>
                    <a:lnTo>
                      <a:pt x="104" y="343"/>
                    </a:lnTo>
                    <a:lnTo>
                      <a:pt x="111" y="354"/>
                    </a:lnTo>
                    <a:lnTo>
                      <a:pt x="113" y="297"/>
                    </a:lnTo>
                    <a:lnTo>
                      <a:pt x="109" y="234"/>
                    </a:lnTo>
                    <a:lnTo>
                      <a:pt x="109" y="184"/>
                    </a:lnTo>
                    <a:lnTo>
                      <a:pt x="97" y="109"/>
                    </a:lnTo>
                    <a:lnTo>
                      <a:pt x="97" y="52"/>
                    </a:lnTo>
                    <a:lnTo>
                      <a:pt x="88" y="12"/>
                    </a:lnTo>
                    <a:lnTo>
                      <a:pt x="72" y="0"/>
                    </a:lnTo>
                    <a:lnTo>
                      <a:pt x="61" y="3"/>
                    </a:lnTo>
                    <a:lnTo>
                      <a:pt x="57" y="23"/>
                    </a:lnTo>
                    <a:lnTo>
                      <a:pt x="50" y="52"/>
                    </a:lnTo>
                    <a:lnTo>
                      <a:pt x="36" y="98"/>
                    </a:lnTo>
                    <a:lnTo>
                      <a:pt x="29" y="145"/>
                    </a:lnTo>
                    <a:lnTo>
                      <a:pt x="20" y="191"/>
                    </a:lnTo>
                    <a:lnTo>
                      <a:pt x="9" y="229"/>
                    </a:lnTo>
                    <a:lnTo>
                      <a:pt x="2" y="270"/>
                    </a:lnTo>
                    <a:lnTo>
                      <a:pt x="2" y="306"/>
                    </a:lnTo>
                    <a:lnTo>
                      <a:pt x="0" y="340"/>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2" name="Group 135"/>
            <p:cNvGrpSpPr>
              <a:grpSpLocks/>
            </p:cNvGrpSpPr>
            <p:nvPr/>
          </p:nvGrpSpPr>
          <p:grpSpPr bwMode="auto">
            <a:xfrm rot="-952248">
              <a:off x="2199" y="1909"/>
              <a:ext cx="271" cy="481"/>
              <a:chOff x="2459" y="1733"/>
              <a:chExt cx="316" cy="560"/>
            </a:xfrm>
          </p:grpSpPr>
          <p:sp>
            <p:nvSpPr>
              <p:cNvPr id="241730" name="Freeform 66"/>
              <p:cNvSpPr>
                <a:spLocks noChangeAspect="1"/>
              </p:cNvSpPr>
              <p:nvPr/>
            </p:nvSpPr>
            <p:spPr bwMode="auto">
              <a:xfrm>
                <a:off x="2459" y="2087"/>
                <a:ext cx="276" cy="206"/>
              </a:xfrm>
              <a:custGeom>
                <a:avLst/>
                <a:gdLst/>
                <a:ahLst/>
                <a:cxnLst>
                  <a:cxn ang="0">
                    <a:pos x="57" y="0"/>
                  </a:cxn>
                  <a:cxn ang="0">
                    <a:pos x="23" y="54"/>
                  </a:cxn>
                  <a:cxn ang="0">
                    <a:pos x="11" y="75"/>
                  </a:cxn>
                  <a:cxn ang="0">
                    <a:pos x="0" y="97"/>
                  </a:cxn>
                  <a:cxn ang="0">
                    <a:pos x="2" y="127"/>
                  </a:cxn>
                  <a:cxn ang="0">
                    <a:pos x="16" y="129"/>
                  </a:cxn>
                  <a:cxn ang="0">
                    <a:pos x="13" y="107"/>
                  </a:cxn>
                  <a:cxn ang="0">
                    <a:pos x="16" y="129"/>
                  </a:cxn>
                  <a:cxn ang="0">
                    <a:pos x="29" y="147"/>
                  </a:cxn>
                  <a:cxn ang="0">
                    <a:pos x="50" y="168"/>
                  </a:cxn>
                  <a:cxn ang="0">
                    <a:pos x="66" y="172"/>
                  </a:cxn>
                  <a:cxn ang="0">
                    <a:pos x="100" y="159"/>
                  </a:cxn>
                  <a:cxn ang="0">
                    <a:pos x="120" y="154"/>
                  </a:cxn>
                  <a:cxn ang="0">
                    <a:pos x="118" y="136"/>
                  </a:cxn>
                  <a:cxn ang="0">
                    <a:pos x="122" y="109"/>
                  </a:cxn>
                  <a:cxn ang="0">
                    <a:pos x="118" y="136"/>
                  </a:cxn>
                  <a:cxn ang="0">
                    <a:pos x="120" y="154"/>
                  </a:cxn>
                  <a:cxn ang="0">
                    <a:pos x="154" y="190"/>
                  </a:cxn>
                  <a:cxn ang="0">
                    <a:pos x="163" y="197"/>
                  </a:cxn>
                  <a:cxn ang="0">
                    <a:pos x="175" y="197"/>
                  </a:cxn>
                  <a:cxn ang="0">
                    <a:pos x="229" y="184"/>
                  </a:cxn>
                  <a:cxn ang="0">
                    <a:pos x="247" y="172"/>
                  </a:cxn>
                  <a:cxn ang="0">
                    <a:pos x="258" y="159"/>
                  </a:cxn>
                  <a:cxn ang="0">
                    <a:pos x="263" y="141"/>
                  </a:cxn>
                  <a:cxn ang="0">
                    <a:pos x="254" y="84"/>
                  </a:cxn>
                  <a:cxn ang="0">
                    <a:pos x="254" y="63"/>
                  </a:cxn>
                  <a:cxn ang="0">
                    <a:pos x="256" y="34"/>
                  </a:cxn>
                  <a:cxn ang="0">
                    <a:pos x="220" y="23"/>
                  </a:cxn>
                  <a:cxn ang="0">
                    <a:pos x="199" y="20"/>
                  </a:cxn>
                  <a:cxn ang="0">
                    <a:pos x="159" y="16"/>
                  </a:cxn>
                  <a:cxn ang="0">
                    <a:pos x="84" y="0"/>
                  </a:cxn>
                  <a:cxn ang="0">
                    <a:pos x="57" y="0"/>
                  </a:cxn>
                </a:cxnLst>
                <a:rect l="0" t="0" r="r" b="b"/>
                <a:pathLst>
                  <a:path w="263" h="197">
                    <a:moveTo>
                      <a:pt x="57" y="0"/>
                    </a:moveTo>
                    <a:lnTo>
                      <a:pt x="23" y="54"/>
                    </a:lnTo>
                    <a:lnTo>
                      <a:pt x="11" y="75"/>
                    </a:lnTo>
                    <a:lnTo>
                      <a:pt x="0" y="97"/>
                    </a:lnTo>
                    <a:lnTo>
                      <a:pt x="2" y="127"/>
                    </a:lnTo>
                    <a:lnTo>
                      <a:pt x="16" y="129"/>
                    </a:lnTo>
                    <a:lnTo>
                      <a:pt x="13" y="107"/>
                    </a:lnTo>
                    <a:lnTo>
                      <a:pt x="16" y="129"/>
                    </a:lnTo>
                    <a:lnTo>
                      <a:pt x="29" y="147"/>
                    </a:lnTo>
                    <a:lnTo>
                      <a:pt x="50" y="168"/>
                    </a:lnTo>
                    <a:lnTo>
                      <a:pt x="66" y="172"/>
                    </a:lnTo>
                    <a:lnTo>
                      <a:pt x="100" y="159"/>
                    </a:lnTo>
                    <a:lnTo>
                      <a:pt x="120" y="154"/>
                    </a:lnTo>
                    <a:lnTo>
                      <a:pt x="118" y="136"/>
                    </a:lnTo>
                    <a:lnTo>
                      <a:pt x="122" y="109"/>
                    </a:lnTo>
                    <a:lnTo>
                      <a:pt x="118" y="136"/>
                    </a:lnTo>
                    <a:lnTo>
                      <a:pt x="120" y="154"/>
                    </a:lnTo>
                    <a:lnTo>
                      <a:pt x="154" y="190"/>
                    </a:lnTo>
                    <a:lnTo>
                      <a:pt x="163" y="197"/>
                    </a:lnTo>
                    <a:lnTo>
                      <a:pt x="175" y="197"/>
                    </a:lnTo>
                    <a:lnTo>
                      <a:pt x="229" y="184"/>
                    </a:lnTo>
                    <a:lnTo>
                      <a:pt x="247" y="172"/>
                    </a:lnTo>
                    <a:lnTo>
                      <a:pt x="258" y="159"/>
                    </a:lnTo>
                    <a:lnTo>
                      <a:pt x="263" y="141"/>
                    </a:lnTo>
                    <a:lnTo>
                      <a:pt x="254" y="84"/>
                    </a:lnTo>
                    <a:lnTo>
                      <a:pt x="254" y="63"/>
                    </a:lnTo>
                    <a:lnTo>
                      <a:pt x="256" y="34"/>
                    </a:lnTo>
                    <a:lnTo>
                      <a:pt x="220" y="23"/>
                    </a:lnTo>
                    <a:lnTo>
                      <a:pt x="199" y="20"/>
                    </a:lnTo>
                    <a:lnTo>
                      <a:pt x="159" y="16"/>
                    </a:lnTo>
                    <a:lnTo>
                      <a:pt x="84" y="0"/>
                    </a:lnTo>
                    <a:lnTo>
                      <a:pt x="57" y="0"/>
                    </a:lnTo>
                    <a:close/>
                  </a:path>
                </a:pathLst>
              </a:custGeom>
              <a:solidFill>
                <a:schemeClr val="bg1"/>
              </a:solidFill>
              <a:ln w="0">
                <a:solidFill>
                  <a:schemeClr val="tx1"/>
                </a:solidFill>
                <a:prstDash val="solid"/>
                <a:round/>
                <a:headEnd/>
                <a:tailEnd/>
              </a:ln>
            </p:spPr>
            <p:txBody>
              <a:bodyPr/>
              <a:lstStyle/>
              <a:p>
                <a:endParaRPr lang="el-GR"/>
              </a:p>
            </p:txBody>
          </p:sp>
          <p:sp>
            <p:nvSpPr>
              <p:cNvPr id="241731" name="Freeform 67"/>
              <p:cNvSpPr>
                <a:spLocks noChangeAspect="1"/>
              </p:cNvSpPr>
              <p:nvPr/>
            </p:nvSpPr>
            <p:spPr bwMode="auto">
              <a:xfrm>
                <a:off x="2519" y="1757"/>
                <a:ext cx="256" cy="365"/>
              </a:xfrm>
              <a:custGeom>
                <a:avLst/>
                <a:gdLst/>
                <a:ahLst/>
                <a:cxnLst>
                  <a:cxn ang="0">
                    <a:pos x="199" y="349"/>
                  </a:cxn>
                  <a:cxn ang="0">
                    <a:pos x="204" y="292"/>
                  </a:cxn>
                  <a:cxn ang="0">
                    <a:pos x="217" y="240"/>
                  </a:cxn>
                  <a:cxn ang="0">
                    <a:pos x="238" y="165"/>
                  </a:cxn>
                  <a:cxn ang="0">
                    <a:pos x="244" y="138"/>
                  </a:cxn>
                  <a:cxn ang="0">
                    <a:pos x="242" y="113"/>
                  </a:cxn>
                  <a:cxn ang="0">
                    <a:pos x="226" y="72"/>
                  </a:cxn>
                  <a:cxn ang="0">
                    <a:pos x="213" y="41"/>
                  </a:cxn>
                  <a:cxn ang="0">
                    <a:pos x="195" y="31"/>
                  </a:cxn>
                  <a:cxn ang="0">
                    <a:pos x="186" y="34"/>
                  </a:cxn>
                  <a:cxn ang="0">
                    <a:pos x="176" y="47"/>
                  </a:cxn>
                  <a:cxn ang="0">
                    <a:pos x="179" y="70"/>
                  </a:cxn>
                  <a:cxn ang="0">
                    <a:pos x="183" y="106"/>
                  </a:cxn>
                  <a:cxn ang="0">
                    <a:pos x="170" y="145"/>
                  </a:cxn>
                  <a:cxn ang="0">
                    <a:pos x="145" y="174"/>
                  </a:cxn>
                  <a:cxn ang="0">
                    <a:pos x="140" y="179"/>
                  </a:cxn>
                  <a:cxn ang="0">
                    <a:pos x="131" y="188"/>
                  </a:cxn>
                  <a:cxn ang="0">
                    <a:pos x="118" y="174"/>
                  </a:cxn>
                  <a:cxn ang="0">
                    <a:pos x="108" y="122"/>
                  </a:cxn>
                  <a:cxn ang="0">
                    <a:pos x="104" y="72"/>
                  </a:cxn>
                  <a:cxn ang="0">
                    <a:pos x="106" y="41"/>
                  </a:cxn>
                  <a:cxn ang="0">
                    <a:pos x="108" y="11"/>
                  </a:cxn>
                  <a:cxn ang="0">
                    <a:pos x="95" y="0"/>
                  </a:cxn>
                  <a:cxn ang="0">
                    <a:pos x="86" y="7"/>
                  </a:cxn>
                  <a:cxn ang="0">
                    <a:pos x="61" y="36"/>
                  </a:cxn>
                  <a:cxn ang="0">
                    <a:pos x="45" y="75"/>
                  </a:cxn>
                  <a:cxn ang="0">
                    <a:pos x="43" y="109"/>
                  </a:cxn>
                  <a:cxn ang="0">
                    <a:pos x="38" y="172"/>
                  </a:cxn>
                  <a:cxn ang="0">
                    <a:pos x="38" y="224"/>
                  </a:cxn>
                  <a:cxn ang="0">
                    <a:pos x="31" y="254"/>
                  </a:cxn>
                  <a:cxn ang="0">
                    <a:pos x="0" y="315"/>
                  </a:cxn>
                  <a:cxn ang="0">
                    <a:pos x="27" y="315"/>
                  </a:cxn>
                  <a:cxn ang="0">
                    <a:pos x="102" y="331"/>
                  </a:cxn>
                  <a:cxn ang="0">
                    <a:pos x="142" y="335"/>
                  </a:cxn>
                  <a:cxn ang="0">
                    <a:pos x="163" y="338"/>
                  </a:cxn>
                  <a:cxn ang="0">
                    <a:pos x="199" y="349"/>
                  </a:cxn>
                </a:cxnLst>
                <a:rect l="0" t="0" r="r" b="b"/>
                <a:pathLst>
                  <a:path w="244" h="349">
                    <a:moveTo>
                      <a:pt x="199" y="349"/>
                    </a:moveTo>
                    <a:lnTo>
                      <a:pt x="204" y="292"/>
                    </a:lnTo>
                    <a:lnTo>
                      <a:pt x="217" y="240"/>
                    </a:lnTo>
                    <a:lnTo>
                      <a:pt x="238" y="165"/>
                    </a:lnTo>
                    <a:lnTo>
                      <a:pt x="244" y="138"/>
                    </a:lnTo>
                    <a:lnTo>
                      <a:pt x="242" y="113"/>
                    </a:lnTo>
                    <a:lnTo>
                      <a:pt x="226" y="72"/>
                    </a:lnTo>
                    <a:lnTo>
                      <a:pt x="213" y="41"/>
                    </a:lnTo>
                    <a:lnTo>
                      <a:pt x="195" y="31"/>
                    </a:lnTo>
                    <a:lnTo>
                      <a:pt x="186" y="34"/>
                    </a:lnTo>
                    <a:lnTo>
                      <a:pt x="176" y="47"/>
                    </a:lnTo>
                    <a:lnTo>
                      <a:pt x="179" y="70"/>
                    </a:lnTo>
                    <a:lnTo>
                      <a:pt x="183" y="106"/>
                    </a:lnTo>
                    <a:lnTo>
                      <a:pt x="170" y="145"/>
                    </a:lnTo>
                    <a:lnTo>
                      <a:pt x="145" y="174"/>
                    </a:lnTo>
                    <a:lnTo>
                      <a:pt x="140" y="179"/>
                    </a:lnTo>
                    <a:lnTo>
                      <a:pt x="131" y="188"/>
                    </a:lnTo>
                    <a:lnTo>
                      <a:pt x="118" y="174"/>
                    </a:lnTo>
                    <a:lnTo>
                      <a:pt x="108" y="122"/>
                    </a:lnTo>
                    <a:lnTo>
                      <a:pt x="104" y="72"/>
                    </a:lnTo>
                    <a:lnTo>
                      <a:pt x="106" y="41"/>
                    </a:lnTo>
                    <a:lnTo>
                      <a:pt x="108" y="11"/>
                    </a:lnTo>
                    <a:lnTo>
                      <a:pt x="95" y="0"/>
                    </a:lnTo>
                    <a:lnTo>
                      <a:pt x="86" y="7"/>
                    </a:lnTo>
                    <a:lnTo>
                      <a:pt x="61" y="36"/>
                    </a:lnTo>
                    <a:lnTo>
                      <a:pt x="45" y="75"/>
                    </a:lnTo>
                    <a:lnTo>
                      <a:pt x="43" y="109"/>
                    </a:lnTo>
                    <a:lnTo>
                      <a:pt x="38" y="172"/>
                    </a:lnTo>
                    <a:lnTo>
                      <a:pt x="38" y="224"/>
                    </a:lnTo>
                    <a:lnTo>
                      <a:pt x="31" y="254"/>
                    </a:lnTo>
                    <a:lnTo>
                      <a:pt x="0" y="315"/>
                    </a:lnTo>
                    <a:lnTo>
                      <a:pt x="27" y="315"/>
                    </a:lnTo>
                    <a:lnTo>
                      <a:pt x="102" y="331"/>
                    </a:lnTo>
                    <a:lnTo>
                      <a:pt x="142" y="335"/>
                    </a:lnTo>
                    <a:lnTo>
                      <a:pt x="163" y="338"/>
                    </a:lnTo>
                    <a:lnTo>
                      <a:pt x="199" y="349"/>
                    </a:lnTo>
                    <a:close/>
                  </a:path>
                </a:pathLst>
              </a:custGeom>
              <a:solidFill>
                <a:srgbClr val="FFFF99"/>
              </a:solidFill>
              <a:ln w="0">
                <a:solidFill>
                  <a:schemeClr val="tx1"/>
                </a:solidFill>
                <a:prstDash val="solid"/>
                <a:round/>
                <a:headEnd/>
                <a:tailEnd/>
              </a:ln>
            </p:spPr>
            <p:txBody>
              <a:bodyPr/>
              <a:lstStyle/>
              <a:p>
                <a:endParaRPr lang="el-GR"/>
              </a:p>
            </p:txBody>
          </p:sp>
          <p:sp>
            <p:nvSpPr>
              <p:cNvPr id="241732" name="Freeform 68"/>
              <p:cNvSpPr>
                <a:spLocks noChangeAspect="1"/>
              </p:cNvSpPr>
              <p:nvPr/>
            </p:nvSpPr>
            <p:spPr bwMode="auto">
              <a:xfrm>
                <a:off x="2628" y="1733"/>
                <a:ext cx="83" cy="221"/>
              </a:xfrm>
              <a:custGeom>
                <a:avLst/>
                <a:gdLst/>
                <a:ahLst/>
                <a:cxnLst>
                  <a:cxn ang="0">
                    <a:pos x="72" y="70"/>
                  </a:cxn>
                  <a:cxn ang="0">
                    <a:pos x="75" y="93"/>
                  </a:cxn>
                  <a:cxn ang="0">
                    <a:pos x="79" y="129"/>
                  </a:cxn>
                  <a:cxn ang="0">
                    <a:pos x="66" y="168"/>
                  </a:cxn>
                  <a:cxn ang="0">
                    <a:pos x="41" y="197"/>
                  </a:cxn>
                  <a:cxn ang="0">
                    <a:pos x="36" y="202"/>
                  </a:cxn>
                  <a:cxn ang="0">
                    <a:pos x="27" y="211"/>
                  </a:cxn>
                  <a:cxn ang="0">
                    <a:pos x="14" y="197"/>
                  </a:cxn>
                  <a:cxn ang="0">
                    <a:pos x="4" y="145"/>
                  </a:cxn>
                  <a:cxn ang="0">
                    <a:pos x="0" y="95"/>
                  </a:cxn>
                  <a:cxn ang="0">
                    <a:pos x="2" y="64"/>
                  </a:cxn>
                  <a:cxn ang="0">
                    <a:pos x="11" y="43"/>
                  </a:cxn>
                  <a:cxn ang="0">
                    <a:pos x="27" y="9"/>
                  </a:cxn>
                  <a:cxn ang="0">
                    <a:pos x="43" y="0"/>
                  </a:cxn>
                  <a:cxn ang="0">
                    <a:pos x="52" y="11"/>
                  </a:cxn>
                  <a:cxn ang="0">
                    <a:pos x="57" y="30"/>
                  </a:cxn>
                  <a:cxn ang="0">
                    <a:pos x="72" y="70"/>
                  </a:cxn>
                </a:cxnLst>
                <a:rect l="0" t="0" r="r" b="b"/>
                <a:pathLst>
                  <a:path w="79" h="211">
                    <a:moveTo>
                      <a:pt x="72" y="70"/>
                    </a:moveTo>
                    <a:lnTo>
                      <a:pt x="75" y="93"/>
                    </a:lnTo>
                    <a:lnTo>
                      <a:pt x="79" y="129"/>
                    </a:lnTo>
                    <a:lnTo>
                      <a:pt x="66" y="168"/>
                    </a:lnTo>
                    <a:lnTo>
                      <a:pt x="41" y="197"/>
                    </a:lnTo>
                    <a:lnTo>
                      <a:pt x="36" y="202"/>
                    </a:lnTo>
                    <a:lnTo>
                      <a:pt x="27" y="211"/>
                    </a:lnTo>
                    <a:lnTo>
                      <a:pt x="14" y="197"/>
                    </a:lnTo>
                    <a:lnTo>
                      <a:pt x="4" y="145"/>
                    </a:lnTo>
                    <a:lnTo>
                      <a:pt x="0" y="95"/>
                    </a:lnTo>
                    <a:lnTo>
                      <a:pt x="2" y="64"/>
                    </a:lnTo>
                    <a:lnTo>
                      <a:pt x="11" y="43"/>
                    </a:lnTo>
                    <a:lnTo>
                      <a:pt x="27" y="9"/>
                    </a:lnTo>
                    <a:lnTo>
                      <a:pt x="43" y="0"/>
                    </a:lnTo>
                    <a:lnTo>
                      <a:pt x="52" y="11"/>
                    </a:lnTo>
                    <a:lnTo>
                      <a:pt x="57" y="30"/>
                    </a:lnTo>
                    <a:lnTo>
                      <a:pt x="72" y="70"/>
                    </a:lnTo>
                    <a:close/>
                  </a:path>
                </a:pathLst>
              </a:custGeom>
              <a:solidFill>
                <a:srgbClr val="FFFF99"/>
              </a:solidFill>
              <a:ln w="0">
                <a:solidFill>
                  <a:schemeClr val="tx1"/>
                </a:solidFill>
                <a:prstDash val="solid"/>
                <a:round/>
                <a:headEnd/>
                <a:tailEnd/>
              </a:ln>
            </p:spPr>
            <p:txBody>
              <a:bodyPr/>
              <a:lstStyle/>
              <a:p>
                <a:endParaRPr lang="el-GR"/>
              </a:p>
            </p:txBody>
          </p:sp>
        </p:grpSp>
      </p:grpSp>
      <p:sp>
        <p:nvSpPr>
          <p:cNvPr id="241841" name="Line 177"/>
          <p:cNvSpPr>
            <a:spLocks noChangeShapeType="1"/>
          </p:cNvSpPr>
          <p:nvPr/>
        </p:nvSpPr>
        <p:spPr bwMode="auto">
          <a:xfrm>
            <a:off x="4197351" y="1519241"/>
            <a:ext cx="0" cy="3722687"/>
          </a:xfrm>
          <a:prstGeom prst="line">
            <a:avLst/>
          </a:prstGeom>
          <a:noFill/>
          <a:ln w="38100">
            <a:solidFill>
              <a:schemeClr val="tx1"/>
            </a:solidFill>
            <a:round/>
            <a:headEnd/>
            <a:tailEnd/>
          </a:ln>
          <a:effectLst/>
        </p:spPr>
        <p:txBody>
          <a:bodyPr/>
          <a:lstStyle/>
          <a:p>
            <a:endParaRPr lang="el-GR"/>
          </a:p>
        </p:txBody>
      </p:sp>
      <p:sp>
        <p:nvSpPr>
          <p:cNvPr id="241842" name="Line 178"/>
          <p:cNvSpPr>
            <a:spLocks noChangeShapeType="1"/>
          </p:cNvSpPr>
          <p:nvPr/>
        </p:nvSpPr>
        <p:spPr bwMode="auto">
          <a:xfrm>
            <a:off x="5340351" y="1476375"/>
            <a:ext cx="0" cy="3722688"/>
          </a:xfrm>
          <a:prstGeom prst="line">
            <a:avLst/>
          </a:prstGeom>
          <a:noFill/>
          <a:ln w="38100">
            <a:solidFill>
              <a:schemeClr val="tx1"/>
            </a:solidFill>
            <a:round/>
            <a:headEnd/>
            <a:tailEnd/>
          </a:ln>
          <a:effectLst/>
        </p:spPr>
        <p:txBody>
          <a:bodyPr/>
          <a:lstStyle/>
          <a:p>
            <a:endParaRPr lang="el-GR"/>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AutoShape 36"/>
          <p:cNvSpPr>
            <a:spLocks noChangeArrowheads="1"/>
          </p:cNvSpPr>
          <p:nvPr/>
        </p:nvSpPr>
        <p:spPr bwMode="auto">
          <a:xfrm rot="4653018">
            <a:off x="2106614" y="2335214"/>
            <a:ext cx="4654550" cy="3390900"/>
          </a:xfrm>
          <a:custGeom>
            <a:avLst/>
            <a:gdLst>
              <a:gd name="T0" fmla="*/ 3554051 w 21600"/>
              <a:gd name="T1" fmla="*/ 1695450 h 21600"/>
              <a:gd name="T2" fmla="*/ 2327275 w 21600"/>
              <a:gd name="T3" fmla="*/ 3390900 h 21600"/>
              <a:gd name="T4" fmla="*/ 1100499 w 21600"/>
              <a:gd name="T5" fmla="*/ 1695450 h 21600"/>
              <a:gd name="T6" fmla="*/ 2327275 w 21600"/>
              <a:gd name="T7" fmla="*/ 0 h 21600"/>
              <a:gd name="T8" fmla="*/ 0 60000 65536"/>
              <a:gd name="T9" fmla="*/ 0 60000 65536"/>
              <a:gd name="T10" fmla="*/ 0 60000 65536"/>
              <a:gd name="T11" fmla="*/ 0 60000 65536"/>
              <a:gd name="T12" fmla="*/ 6907 w 21600"/>
              <a:gd name="T13" fmla="*/ 6907 h 21600"/>
              <a:gd name="T14" fmla="*/ 14693 w 21600"/>
              <a:gd name="T15" fmla="*/ 14693 h 21600"/>
            </a:gdLst>
            <a:ahLst/>
            <a:cxnLst>
              <a:cxn ang="T8">
                <a:pos x="T0" y="T1"/>
              </a:cxn>
              <a:cxn ang="T9">
                <a:pos x="T2" y="T3"/>
              </a:cxn>
              <a:cxn ang="T10">
                <a:pos x="T4" y="T5"/>
              </a:cxn>
              <a:cxn ang="T11">
                <a:pos x="T6" y="T7"/>
              </a:cxn>
            </a:cxnLst>
            <a:rect l="T12" t="T13" r="T14" b="T15"/>
            <a:pathLst>
              <a:path w="21600" h="21600">
                <a:moveTo>
                  <a:pt x="0" y="0"/>
                </a:moveTo>
                <a:lnTo>
                  <a:pt x="10214" y="21600"/>
                </a:lnTo>
                <a:lnTo>
                  <a:pt x="11386" y="21600"/>
                </a:lnTo>
                <a:lnTo>
                  <a:pt x="21600" y="0"/>
                </a:lnTo>
                <a:close/>
              </a:path>
            </a:pathLst>
          </a:custGeom>
          <a:solidFill>
            <a:srgbClr val="FFFF66"/>
          </a:solidFill>
          <a:ln w="9525">
            <a:noFill/>
            <a:miter lim="800000"/>
            <a:headEnd/>
            <a:tailEnd/>
          </a:ln>
        </p:spPr>
        <p:txBody>
          <a:bodyPr wrap="none" anchor="ctr"/>
          <a:lstStyle/>
          <a:p>
            <a:endParaRPr lang="el-GR"/>
          </a:p>
        </p:txBody>
      </p:sp>
      <p:sp>
        <p:nvSpPr>
          <p:cNvPr id="26627" name="Oval 22"/>
          <p:cNvSpPr>
            <a:spLocks noChangeArrowheads="1"/>
          </p:cNvSpPr>
          <p:nvPr/>
        </p:nvSpPr>
        <p:spPr bwMode="auto">
          <a:xfrm rot="-684694">
            <a:off x="4746629" y="1077913"/>
            <a:ext cx="3929063" cy="4876800"/>
          </a:xfrm>
          <a:prstGeom prst="ellipse">
            <a:avLst/>
          </a:prstGeom>
          <a:solidFill>
            <a:schemeClr val="bg1">
              <a:lumMod val="75000"/>
            </a:schemeClr>
          </a:solidFill>
          <a:ln w="9525">
            <a:solidFill>
              <a:srgbClr val="FFFF66"/>
            </a:solidFill>
            <a:round/>
            <a:headEnd/>
            <a:tailEnd/>
          </a:ln>
        </p:spPr>
        <p:txBody>
          <a:bodyPr wrap="none" anchor="ctr"/>
          <a:lstStyle/>
          <a:p>
            <a:endParaRPr lang="el-GR"/>
          </a:p>
        </p:txBody>
      </p:sp>
      <p:grpSp>
        <p:nvGrpSpPr>
          <p:cNvPr id="2" name="Group 21"/>
          <p:cNvGrpSpPr>
            <a:grpSpLocks/>
          </p:cNvGrpSpPr>
          <p:nvPr/>
        </p:nvGrpSpPr>
        <p:grpSpPr bwMode="auto">
          <a:xfrm rot="-469815">
            <a:off x="5408613" y="2270128"/>
            <a:ext cx="2500312" cy="2233613"/>
            <a:chOff x="2784" y="2584"/>
            <a:chExt cx="705" cy="591"/>
          </a:xfrm>
        </p:grpSpPr>
        <p:sp>
          <p:nvSpPr>
            <p:cNvPr id="26642" name="Oval 12"/>
            <p:cNvSpPr>
              <a:spLocks noChangeArrowheads="1"/>
            </p:cNvSpPr>
            <p:nvPr/>
          </p:nvSpPr>
          <p:spPr bwMode="auto">
            <a:xfrm>
              <a:off x="3017" y="2674"/>
              <a:ext cx="254" cy="473"/>
            </a:xfrm>
            <a:prstGeom prst="ellipse">
              <a:avLst/>
            </a:prstGeom>
            <a:solidFill>
              <a:schemeClr val="tx1"/>
            </a:solidFill>
            <a:ln w="9525">
              <a:solidFill>
                <a:schemeClr val="tx1"/>
              </a:solidFill>
              <a:round/>
              <a:headEnd/>
              <a:tailEnd/>
            </a:ln>
          </p:spPr>
          <p:txBody>
            <a:bodyPr wrap="none" anchor="ctr"/>
            <a:lstStyle/>
            <a:p>
              <a:endParaRPr lang="el-GR"/>
            </a:p>
          </p:txBody>
        </p:sp>
        <p:grpSp>
          <p:nvGrpSpPr>
            <p:cNvPr id="3" name="Group 20"/>
            <p:cNvGrpSpPr>
              <a:grpSpLocks/>
            </p:cNvGrpSpPr>
            <p:nvPr/>
          </p:nvGrpSpPr>
          <p:grpSpPr bwMode="auto">
            <a:xfrm>
              <a:off x="2784" y="2585"/>
              <a:ext cx="274" cy="590"/>
              <a:chOff x="2784" y="2585"/>
              <a:chExt cx="274" cy="590"/>
            </a:xfrm>
          </p:grpSpPr>
          <p:sp>
            <p:nvSpPr>
              <p:cNvPr id="26648" name="Freeform 13"/>
              <p:cNvSpPr>
                <a:spLocks/>
              </p:cNvSpPr>
              <p:nvPr/>
            </p:nvSpPr>
            <p:spPr bwMode="auto">
              <a:xfrm>
                <a:off x="2887" y="2585"/>
                <a:ext cx="171" cy="192"/>
              </a:xfrm>
              <a:custGeom>
                <a:avLst/>
                <a:gdLst>
                  <a:gd name="T0" fmla="*/ 171 w 171"/>
                  <a:gd name="T1" fmla="*/ 192 h 192"/>
                  <a:gd name="T2" fmla="*/ 62 w 171"/>
                  <a:gd name="T3" fmla="*/ 144 h 192"/>
                  <a:gd name="T4" fmla="*/ 0 w 171"/>
                  <a:gd name="T5" fmla="*/ 0 h 192"/>
                  <a:gd name="T6" fmla="*/ 0 60000 65536"/>
                  <a:gd name="T7" fmla="*/ 0 60000 65536"/>
                  <a:gd name="T8" fmla="*/ 0 60000 65536"/>
                  <a:gd name="T9" fmla="*/ 0 w 171"/>
                  <a:gd name="T10" fmla="*/ 0 h 192"/>
                  <a:gd name="T11" fmla="*/ 171 w 171"/>
                  <a:gd name="T12" fmla="*/ 192 h 192"/>
                </a:gdLst>
                <a:ahLst/>
                <a:cxnLst>
                  <a:cxn ang="T6">
                    <a:pos x="T0" y="T1"/>
                  </a:cxn>
                  <a:cxn ang="T7">
                    <a:pos x="T2" y="T3"/>
                  </a:cxn>
                  <a:cxn ang="T8">
                    <a:pos x="T4" y="T5"/>
                  </a:cxn>
                </a:cxnLst>
                <a:rect l="T9" t="T10" r="T11" b="T12"/>
                <a:pathLst>
                  <a:path w="171" h="192">
                    <a:moveTo>
                      <a:pt x="171" y="192"/>
                    </a:moveTo>
                    <a:lnTo>
                      <a:pt x="62" y="144"/>
                    </a:lnTo>
                    <a:lnTo>
                      <a:pt x="0" y="0"/>
                    </a:lnTo>
                  </a:path>
                </a:pathLst>
              </a:custGeom>
              <a:noFill/>
              <a:ln w="76200" cmpd="sng">
                <a:solidFill>
                  <a:schemeClr val="tx1"/>
                </a:solidFill>
                <a:round/>
                <a:headEnd/>
                <a:tailEnd/>
              </a:ln>
            </p:spPr>
            <p:txBody>
              <a:bodyPr/>
              <a:lstStyle/>
              <a:p>
                <a:endParaRPr lang="el-GR"/>
              </a:p>
            </p:txBody>
          </p:sp>
          <p:sp>
            <p:nvSpPr>
              <p:cNvPr id="26649" name="Freeform 14"/>
              <p:cNvSpPr>
                <a:spLocks/>
              </p:cNvSpPr>
              <p:nvPr/>
            </p:nvSpPr>
            <p:spPr bwMode="auto">
              <a:xfrm>
                <a:off x="2784" y="2846"/>
                <a:ext cx="252" cy="55"/>
              </a:xfrm>
              <a:custGeom>
                <a:avLst/>
                <a:gdLst>
                  <a:gd name="T0" fmla="*/ 252 w 252"/>
                  <a:gd name="T1" fmla="*/ 25 h 55"/>
                  <a:gd name="T2" fmla="*/ 130 w 252"/>
                  <a:gd name="T3" fmla="*/ 0 h 55"/>
                  <a:gd name="T4" fmla="*/ 0 w 252"/>
                  <a:gd name="T5" fmla="*/ 55 h 55"/>
                  <a:gd name="T6" fmla="*/ 0 60000 65536"/>
                  <a:gd name="T7" fmla="*/ 0 60000 65536"/>
                  <a:gd name="T8" fmla="*/ 0 60000 65536"/>
                  <a:gd name="T9" fmla="*/ 0 w 252"/>
                  <a:gd name="T10" fmla="*/ 0 h 55"/>
                  <a:gd name="T11" fmla="*/ 252 w 252"/>
                  <a:gd name="T12" fmla="*/ 55 h 55"/>
                </a:gdLst>
                <a:ahLst/>
                <a:cxnLst>
                  <a:cxn ang="T6">
                    <a:pos x="T0" y="T1"/>
                  </a:cxn>
                  <a:cxn ang="T7">
                    <a:pos x="T2" y="T3"/>
                  </a:cxn>
                  <a:cxn ang="T8">
                    <a:pos x="T4" y="T5"/>
                  </a:cxn>
                </a:cxnLst>
                <a:rect l="T9" t="T10" r="T11" b="T12"/>
                <a:pathLst>
                  <a:path w="252" h="55">
                    <a:moveTo>
                      <a:pt x="252" y="25"/>
                    </a:moveTo>
                    <a:lnTo>
                      <a:pt x="130" y="0"/>
                    </a:lnTo>
                    <a:lnTo>
                      <a:pt x="0" y="55"/>
                    </a:lnTo>
                  </a:path>
                </a:pathLst>
              </a:custGeom>
              <a:noFill/>
              <a:ln w="76200" cmpd="sng">
                <a:solidFill>
                  <a:schemeClr val="tx1"/>
                </a:solidFill>
                <a:round/>
                <a:headEnd/>
                <a:tailEnd/>
              </a:ln>
            </p:spPr>
            <p:txBody>
              <a:bodyPr/>
              <a:lstStyle/>
              <a:p>
                <a:endParaRPr lang="el-GR"/>
              </a:p>
            </p:txBody>
          </p:sp>
          <p:sp>
            <p:nvSpPr>
              <p:cNvPr id="26650" name="Freeform 15"/>
              <p:cNvSpPr>
                <a:spLocks/>
              </p:cNvSpPr>
              <p:nvPr/>
            </p:nvSpPr>
            <p:spPr bwMode="auto">
              <a:xfrm>
                <a:off x="2798" y="3006"/>
                <a:ext cx="243" cy="169"/>
              </a:xfrm>
              <a:custGeom>
                <a:avLst/>
                <a:gdLst>
                  <a:gd name="T0" fmla="*/ 243 w 243"/>
                  <a:gd name="T1" fmla="*/ 0 h 169"/>
                  <a:gd name="T2" fmla="*/ 116 w 243"/>
                  <a:gd name="T3" fmla="*/ 4 h 169"/>
                  <a:gd name="T4" fmla="*/ 0 w 243"/>
                  <a:gd name="T5" fmla="*/ 169 h 169"/>
                  <a:gd name="T6" fmla="*/ 0 60000 65536"/>
                  <a:gd name="T7" fmla="*/ 0 60000 65536"/>
                  <a:gd name="T8" fmla="*/ 0 60000 65536"/>
                  <a:gd name="T9" fmla="*/ 0 w 243"/>
                  <a:gd name="T10" fmla="*/ 0 h 169"/>
                  <a:gd name="T11" fmla="*/ 243 w 243"/>
                  <a:gd name="T12" fmla="*/ 169 h 169"/>
                </a:gdLst>
                <a:ahLst/>
                <a:cxnLst>
                  <a:cxn ang="T6">
                    <a:pos x="T0" y="T1"/>
                  </a:cxn>
                  <a:cxn ang="T7">
                    <a:pos x="T2" y="T3"/>
                  </a:cxn>
                  <a:cxn ang="T8">
                    <a:pos x="T4" y="T5"/>
                  </a:cxn>
                </a:cxnLst>
                <a:rect l="T9" t="T10" r="T11" b="T12"/>
                <a:pathLst>
                  <a:path w="243" h="169">
                    <a:moveTo>
                      <a:pt x="243" y="0"/>
                    </a:moveTo>
                    <a:lnTo>
                      <a:pt x="116" y="4"/>
                    </a:lnTo>
                    <a:lnTo>
                      <a:pt x="0" y="169"/>
                    </a:lnTo>
                  </a:path>
                </a:pathLst>
              </a:custGeom>
              <a:noFill/>
              <a:ln w="76200" cmpd="sng">
                <a:solidFill>
                  <a:schemeClr val="tx1"/>
                </a:solidFill>
                <a:round/>
                <a:headEnd/>
                <a:tailEnd/>
              </a:ln>
            </p:spPr>
            <p:txBody>
              <a:bodyPr/>
              <a:lstStyle/>
              <a:p>
                <a:endParaRPr lang="el-GR"/>
              </a:p>
            </p:txBody>
          </p:sp>
        </p:grpSp>
        <p:grpSp>
          <p:nvGrpSpPr>
            <p:cNvPr id="4" name="Group 19"/>
            <p:cNvGrpSpPr>
              <a:grpSpLocks/>
            </p:cNvGrpSpPr>
            <p:nvPr/>
          </p:nvGrpSpPr>
          <p:grpSpPr bwMode="auto">
            <a:xfrm flipH="1">
              <a:off x="3215" y="2584"/>
              <a:ext cx="274" cy="590"/>
              <a:chOff x="2920" y="2721"/>
              <a:chExt cx="274" cy="590"/>
            </a:xfrm>
          </p:grpSpPr>
          <p:sp>
            <p:nvSpPr>
              <p:cNvPr id="26645" name="Freeform 16"/>
              <p:cNvSpPr>
                <a:spLocks/>
              </p:cNvSpPr>
              <p:nvPr/>
            </p:nvSpPr>
            <p:spPr bwMode="auto">
              <a:xfrm>
                <a:off x="3023" y="2721"/>
                <a:ext cx="171" cy="192"/>
              </a:xfrm>
              <a:custGeom>
                <a:avLst/>
                <a:gdLst>
                  <a:gd name="T0" fmla="*/ 171 w 171"/>
                  <a:gd name="T1" fmla="*/ 192 h 192"/>
                  <a:gd name="T2" fmla="*/ 62 w 171"/>
                  <a:gd name="T3" fmla="*/ 144 h 192"/>
                  <a:gd name="T4" fmla="*/ 0 w 171"/>
                  <a:gd name="T5" fmla="*/ 0 h 192"/>
                  <a:gd name="T6" fmla="*/ 0 60000 65536"/>
                  <a:gd name="T7" fmla="*/ 0 60000 65536"/>
                  <a:gd name="T8" fmla="*/ 0 60000 65536"/>
                  <a:gd name="T9" fmla="*/ 0 w 171"/>
                  <a:gd name="T10" fmla="*/ 0 h 192"/>
                  <a:gd name="T11" fmla="*/ 171 w 171"/>
                  <a:gd name="T12" fmla="*/ 192 h 192"/>
                </a:gdLst>
                <a:ahLst/>
                <a:cxnLst>
                  <a:cxn ang="T6">
                    <a:pos x="T0" y="T1"/>
                  </a:cxn>
                  <a:cxn ang="T7">
                    <a:pos x="T2" y="T3"/>
                  </a:cxn>
                  <a:cxn ang="T8">
                    <a:pos x="T4" y="T5"/>
                  </a:cxn>
                </a:cxnLst>
                <a:rect l="T9" t="T10" r="T11" b="T12"/>
                <a:pathLst>
                  <a:path w="171" h="192">
                    <a:moveTo>
                      <a:pt x="171" y="192"/>
                    </a:moveTo>
                    <a:lnTo>
                      <a:pt x="62" y="144"/>
                    </a:lnTo>
                    <a:lnTo>
                      <a:pt x="0" y="0"/>
                    </a:lnTo>
                  </a:path>
                </a:pathLst>
              </a:custGeom>
              <a:noFill/>
              <a:ln w="76200" cmpd="sng">
                <a:solidFill>
                  <a:schemeClr val="tx1"/>
                </a:solidFill>
                <a:round/>
                <a:headEnd/>
                <a:tailEnd/>
              </a:ln>
            </p:spPr>
            <p:txBody>
              <a:bodyPr/>
              <a:lstStyle/>
              <a:p>
                <a:endParaRPr lang="el-GR"/>
              </a:p>
            </p:txBody>
          </p:sp>
          <p:sp>
            <p:nvSpPr>
              <p:cNvPr id="26646" name="Freeform 17"/>
              <p:cNvSpPr>
                <a:spLocks/>
              </p:cNvSpPr>
              <p:nvPr/>
            </p:nvSpPr>
            <p:spPr bwMode="auto">
              <a:xfrm>
                <a:off x="2920" y="2982"/>
                <a:ext cx="252" cy="55"/>
              </a:xfrm>
              <a:custGeom>
                <a:avLst/>
                <a:gdLst>
                  <a:gd name="T0" fmla="*/ 252 w 252"/>
                  <a:gd name="T1" fmla="*/ 25 h 55"/>
                  <a:gd name="T2" fmla="*/ 130 w 252"/>
                  <a:gd name="T3" fmla="*/ 0 h 55"/>
                  <a:gd name="T4" fmla="*/ 0 w 252"/>
                  <a:gd name="T5" fmla="*/ 55 h 55"/>
                  <a:gd name="T6" fmla="*/ 0 60000 65536"/>
                  <a:gd name="T7" fmla="*/ 0 60000 65536"/>
                  <a:gd name="T8" fmla="*/ 0 60000 65536"/>
                  <a:gd name="T9" fmla="*/ 0 w 252"/>
                  <a:gd name="T10" fmla="*/ 0 h 55"/>
                  <a:gd name="T11" fmla="*/ 252 w 252"/>
                  <a:gd name="T12" fmla="*/ 55 h 55"/>
                </a:gdLst>
                <a:ahLst/>
                <a:cxnLst>
                  <a:cxn ang="T6">
                    <a:pos x="T0" y="T1"/>
                  </a:cxn>
                  <a:cxn ang="T7">
                    <a:pos x="T2" y="T3"/>
                  </a:cxn>
                  <a:cxn ang="T8">
                    <a:pos x="T4" y="T5"/>
                  </a:cxn>
                </a:cxnLst>
                <a:rect l="T9" t="T10" r="T11" b="T12"/>
                <a:pathLst>
                  <a:path w="252" h="55">
                    <a:moveTo>
                      <a:pt x="252" y="25"/>
                    </a:moveTo>
                    <a:lnTo>
                      <a:pt x="130" y="0"/>
                    </a:lnTo>
                    <a:lnTo>
                      <a:pt x="0" y="55"/>
                    </a:lnTo>
                  </a:path>
                </a:pathLst>
              </a:custGeom>
              <a:noFill/>
              <a:ln w="76200" cmpd="sng">
                <a:solidFill>
                  <a:schemeClr val="tx1"/>
                </a:solidFill>
                <a:round/>
                <a:headEnd/>
                <a:tailEnd/>
              </a:ln>
            </p:spPr>
            <p:txBody>
              <a:bodyPr/>
              <a:lstStyle/>
              <a:p>
                <a:endParaRPr lang="el-GR"/>
              </a:p>
            </p:txBody>
          </p:sp>
          <p:sp>
            <p:nvSpPr>
              <p:cNvPr id="26647" name="Freeform 18"/>
              <p:cNvSpPr>
                <a:spLocks/>
              </p:cNvSpPr>
              <p:nvPr/>
            </p:nvSpPr>
            <p:spPr bwMode="auto">
              <a:xfrm>
                <a:off x="2934" y="3142"/>
                <a:ext cx="243" cy="169"/>
              </a:xfrm>
              <a:custGeom>
                <a:avLst/>
                <a:gdLst>
                  <a:gd name="T0" fmla="*/ 243 w 243"/>
                  <a:gd name="T1" fmla="*/ 0 h 169"/>
                  <a:gd name="T2" fmla="*/ 116 w 243"/>
                  <a:gd name="T3" fmla="*/ 4 h 169"/>
                  <a:gd name="T4" fmla="*/ 0 w 243"/>
                  <a:gd name="T5" fmla="*/ 169 h 169"/>
                  <a:gd name="T6" fmla="*/ 0 60000 65536"/>
                  <a:gd name="T7" fmla="*/ 0 60000 65536"/>
                  <a:gd name="T8" fmla="*/ 0 60000 65536"/>
                  <a:gd name="T9" fmla="*/ 0 w 243"/>
                  <a:gd name="T10" fmla="*/ 0 h 169"/>
                  <a:gd name="T11" fmla="*/ 243 w 243"/>
                  <a:gd name="T12" fmla="*/ 169 h 169"/>
                </a:gdLst>
                <a:ahLst/>
                <a:cxnLst>
                  <a:cxn ang="T6">
                    <a:pos x="T0" y="T1"/>
                  </a:cxn>
                  <a:cxn ang="T7">
                    <a:pos x="T2" y="T3"/>
                  </a:cxn>
                  <a:cxn ang="T8">
                    <a:pos x="T4" y="T5"/>
                  </a:cxn>
                </a:cxnLst>
                <a:rect l="T9" t="T10" r="T11" b="T12"/>
                <a:pathLst>
                  <a:path w="243" h="169">
                    <a:moveTo>
                      <a:pt x="243" y="0"/>
                    </a:moveTo>
                    <a:lnTo>
                      <a:pt x="116" y="4"/>
                    </a:lnTo>
                    <a:lnTo>
                      <a:pt x="0" y="169"/>
                    </a:lnTo>
                  </a:path>
                </a:pathLst>
              </a:custGeom>
              <a:noFill/>
              <a:ln w="76200" cmpd="sng">
                <a:solidFill>
                  <a:schemeClr val="tx1"/>
                </a:solidFill>
                <a:round/>
                <a:headEnd/>
                <a:tailEnd/>
              </a:ln>
            </p:spPr>
            <p:txBody>
              <a:bodyPr/>
              <a:lstStyle/>
              <a:p>
                <a:endParaRPr lang="el-GR"/>
              </a:p>
            </p:txBody>
          </p:sp>
        </p:grpSp>
      </p:grpSp>
      <p:sp>
        <p:nvSpPr>
          <p:cNvPr id="26629" name="Rectangle 23"/>
          <p:cNvSpPr>
            <a:spLocks noChangeArrowheads="1"/>
          </p:cNvSpPr>
          <p:nvPr/>
        </p:nvSpPr>
        <p:spPr bwMode="auto">
          <a:xfrm rot="-825647">
            <a:off x="1685929" y="4365628"/>
            <a:ext cx="784225" cy="315913"/>
          </a:xfrm>
          <a:prstGeom prst="rect">
            <a:avLst/>
          </a:prstGeom>
          <a:solidFill>
            <a:schemeClr val="accent1"/>
          </a:solidFill>
          <a:ln w="9525">
            <a:solidFill>
              <a:schemeClr val="tx1"/>
            </a:solidFill>
            <a:miter lim="800000"/>
            <a:headEnd/>
            <a:tailEnd/>
          </a:ln>
        </p:spPr>
        <p:txBody>
          <a:bodyPr wrap="none" anchor="ctr"/>
          <a:lstStyle/>
          <a:p>
            <a:endParaRPr lang="el-GR"/>
          </a:p>
        </p:txBody>
      </p:sp>
      <p:sp>
        <p:nvSpPr>
          <p:cNvPr id="26630" name="AutoShape 24"/>
          <p:cNvSpPr>
            <a:spLocks noChangeArrowheads="1"/>
          </p:cNvSpPr>
          <p:nvPr/>
        </p:nvSpPr>
        <p:spPr bwMode="auto">
          <a:xfrm rot="4630670">
            <a:off x="2272510" y="4214019"/>
            <a:ext cx="631825" cy="369888"/>
          </a:xfrm>
          <a:custGeom>
            <a:avLst/>
            <a:gdLst>
              <a:gd name="T0" fmla="*/ 552847 w 21600"/>
              <a:gd name="T1" fmla="*/ 184944 h 21600"/>
              <a:gd name="T2" fmla="*/ 315913 w 21600"/>
              <a:gd name="T3" fmla="*/ 369888 h 21600"/>
              <a:gd name="T4" fmla="*/ 78978 w 21600"/>
              <a:gd name="T5" fmla="*/ 184944 h 21600"/>
              <a:gd name="T6" fmla="*/ 315913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accent1"/>
          </a:solidFill>
          <a:ln w="9525">
            <a:solidFill>
              <a:schemeClr val="tx1"/>
            </a:solidFill>
            <a:miter lim="800000"/>
            <a:headEnd/>
            <a:tailEnd/>
          </a:ln>
        </p:spPr>
        <p:txBody>
          <a:bodyPr wrap="none" anchor="ctr"/>
          <a:lstStyle/>
          <a:p>
            <a:endParaRPr lang="el-GR"/>
          </a:p>
        </p:txBody>
      </p:sp>
      <p:grpSp>
        <p:nvGrpSpPr>
          <p:cNvPr id="5" name="Group 25"/>
          <p:cNvGrpSpPr>
            <a:grpSpLocks/>
          </p:cNvGrpSpPr>
          <p:nvPr/>
        </p:nvGrpSpPr>
        <p:grpSpPr bwMode="auto">
          <a:xfrm rot="-469815">
            <a:off x="2859088" y="4192589"/>
            <a:ext cx="300037" cy="268287"/>
            <a:chOff x="2784" y="2584"/>
            <a:chExt cx="705" cy="591"/>
          </a:xfrm>
        </p:grpSpPr>
        <p:sp>
          <p:nvSpPr>
            <p:cNvPr id="26633" name="Oval 26"/>
            <p:cNvSpPr>
              <a:spLocks noChangeArrowheads="1"/>
            </p:cNvSpPr>
            <p:nvPr/>
          </p:nvSpPr>
          <p:spPr bwMode="auto">
            <a:xfrm>
              <a:off x="3017" y="2674"/>
              <a:ext cx="254" cy="473"/>
            </a:xfrm>
            <a:prstGeom prst="ellipse">
              <a:avLst/>
            </a:prstGeom>
            <a:solidFill>
              <a:schemeClr val="tx1"/>
            </a:solidFill>
            <a:ln w="12700">
              <a:solidFill>
                <a:schemeClr val="tx1"/>
              </a:solidFill>
              <a:round/>
              <a:headEnd/>
              <a:tailEnd/>
            </a:ln>
          </p:spPr>
          <p:txBody>
            <a:bodyPr wrap="none" anchor="ctr"/>
            <a:lstStyle/>
            <a:p>
              <a:endParaRPr lang="el-GR"/>
            </a:p>
          </p:txBody>
        </p:sp>
        <p:grpSp>
          <p:nvGrpSpPr>
            <p:cNvPr id="6" name="Group 27"/>
            <p:cNvGrpSpPr>
              <a:grpSpLocks/>
            </p:cNvGrpSpPr>
            <p:nvPr/>
          </p:nvGrpSpPr>
          <p:grpSpPr bwMode="auto">
            <a:xfrm>
              <a:off x="2784" y="2585"/>
              <a:ext cx="274" cy="590"/>
              <a:chOff x="2784" y="2585"/>
              <a:chExt cx="274" cy="590"/>
            </a:xfrm>
          </p:grpSpPr>
          <p:sp>
            <p:nvSpPr>
              <p:cNvPr id="26639" name="Freeform 28"/>
              <p:cNvSpPr>
                <a:spLocks/>
              </p:cNvSpPr>
              <p:nvPr/>
            </p:nvSpPr>
            <p:spPr bwMode="auto">
              <a:xfrm>
                <a:off x="2887" y="2585"/>
                <a:ext cx="171" cy="192"/>
              </a:xfrm>
              <a:custGeom>
                <a:avLst/>
                <a:gdLst>
                  <a:gd name="T0" fmla="*/ 171 w 171"/>
                  <a:gd name="T1" fmla="*/ 192 h 192"/>
                  <a:gd name="T2" fmla="*/ 62 w 171"/>
                  <a:gd name="T3" fmla="*/ 144 h 192"/>
                  <a:gd name="T4" fmla="*/ 0 w 171"/>
                  <a:gd name="T5" fmla="*/ 0 h 192"/>
                  <a:gd name="T6" fmla="*/ 0 60000 65536"/>
                  <a:gd name="T7" fmla="*/ 0 60000 65536"/>
                  <a:gd name="T8" fmla="*/ 0 60000 65536"/>
                  <a:gd name="T9" fmla="*/ 0 w 171"/>
                  <a:gd name="T10" fmla="*/ 0 h 192"/>
                  <a:gd name="T11" fmla="*/ 171 w 171"/>
                  <a:gd name="T12" fmla="*/ 192 h 192"/>
                </a:gdLst>
                <a:ahLst/>
                <a:cxnLst>
                  <a:cxn ang="T6">
                    <a:pos x="T0" y="T1"/>
                  </a:cxn>
                  <a:cxn ang="T7">
                    <a:pos x="T2" y="T3"/>
                  </a:cxn>
                  <a:cxn ang="T8">
                    <a:pos x="T4" y="T5"/>
                  </a:cxn>
                </a:cxnLst>
                <a:rect l="T9" t="T10" r="T11" b="T12"/>
                <a:pathLst>
                  <a:path w="171" h="192">
                    <a:moveTo>
                      <a:pt x="171" y="192"/>
                    </a:moveTo>
                    <a:lnTo>
                      <a:pt x="62" y="144"/>
                    </a:lnTo>
                    <a:lnTo>
                      <a:pt x="0" y="0"/>
                    </a:lnTo>
                  </a:path>
                </a:pathLst>
              </a:custGeom>
              <a:noFill/>
              <a:ln w="12700" cmpd="sng">
                <a:solidFill>
                  <a:schemeClr val="tx1"/>
                </a:solidFill>
                <a:round/>
                <a:headEnd/>
                <a:tailEnd/>
              </a:ln>
            </p:spPr>
            <p:txBody>
              <a:bodyPr/>
              <a:lstStyle/>
              <a:p>
                <a:endParaRPr lang="el-GR"/>
              </a:p>
            </p:txBody>
          </p:sp>
          <p:sp>
            <p:nvSpPr>
              <p:cNvPr id="26640" name="Freeform 29"/>
              <p:cNvSpPr>
                <a:spLocks/>
              </p:cNvSpPr>
              <p:nvPr/>
            </p:nvSpPr>
            <p:spPr bwMode="auto">
              <a:xfrm>
                <a:off x="2784" y="2846"/>
                <a:ext cx="252" cy="55"/>
              </a:xfrm>
              <a:custGeom>
                <a:avLst/>
                <a:gdLst>
                  <a:gd name="T0" fmla="*/ 252 w 252"/>
                  <a:gd name="T1" fmla="*/ 25 h 55"/>
                  <a:gd name="T2" fmla="*/ 130 w 252"/>
                  <a:gd name="T3" fmla="*/ 0 h 55"/>
                  <a:gd name="T4" fmla="*/ 0 w 252"/>
                  <a:gd name="T5" fmla="*/ 55 h 55"/>
                  <a:gd name="T6" fmla="*/ 0 60000 65536"/>
                  <a:gd name="T7" fmla="*/ 0 60000 65536"/>
                  <a:gd name="T8" fmla="*/ 0 60000 65536"/>
                  <a:gd name="T9" fmla="*/ 0 w 252"/>
                  <a:gd name="T10" fmla="*/ 0 h 55"/>
                  <a:gd name="T11" fmla="*/ 252 w 252"/>
                  <a:gd name="T12" fmla="*/ 55 h 55"/>
                </a:gdLst>
                <a:ahLst/>
                <a:cxnLst>
                  <a:cxn ang="T6">
                    <a:pos x="T0" y="T1"/>
                  </a:cxn>
                  <a:cxn ang="T7">
                    <a:pos x="T2" y="T3"/>
                  </a:cxn>
                  <a:cxn ang="T8">
                    <a:pos x="T4" y="T5"/>
                  </a:cxn>
                </a:cxnLst>
                <a:rect l="T9" t="T10" r="T11" b="T12"/>
                <a:pathLst>
                  <a:path w="252" h="55">
                    <a:moveTo>
                      <a:pt x="252" y="25"/>
                    </a:moveTo>
                    <a:lnTo>
                      <a:pt x="130" y="0"/>
                    </a:lnTo>
                    <a:lnTo>
                      <a:pt x="0" y="55"/>
                    </a:lnTo>
                  </a:path>
                </a:pathLst>
              </a:custGeom>
              <a:noFill/>
              <a:ln w="12700" cmpd="sng">
                <a:solidFill>
                  <a:schemeClr val="tx1"/>
                </a:solidFill>
                <a:round/>
                <a:headEnd/>
                <a:tailEnd/>
              </a:ln>
            </p:spPr>
            <p:txBody>
              <a:bodyPr/>
              <a:lstStyle/>
              <a:p>
                <a:endParaRPr lang="el-GR"/>
              </a:p>
            </p:txBody>
          </p:sp>
          <p:sp>
            <p:nvSpPr>
              <p:cNvPr id="26641" name="Freeform 30"/>
              <p:cNvSpPr>
                <a:spLocks/>
              </p:cNvSpPr>
              <p:nvPr/>
            </p:nvSpPr>
            <p:spPr bwMode="auto">
              <a:xfrm>
                <a:off x="2798" y="3006"/>
                <a:ext cx="243" cy="169"/>
              </a:xfrm>
              <a:custGeom>
                <a:avLst/>
                <a:gdLst>
                  <a:gd name="T0" fmla="*/ 243 w 243"/>
                  <a:gd name="T1" fmla="*/ 0 h 169"/>
                  <a:gd name="T2" fmla="*/ 116 w 243"/>
                  <a:gd name="T3" fmla="*/ 4 h 169"/>
                  <a:gd name="T4" fmla="*/ 0 w 243"/>
                  <a:gd name="T5" fmla="*/ 169 h 169"/>
                  <a:gd name="T6" fmla="*/ 0 60000 65536"/>
                  <a:gd name="T7" fmla="*/ 0 60000 65536"/>
                  <a:gd name="T8" fmla="*/ 0 60000 65536"/>
                  <a:gd name="T9" fmla="*/ 0 w 243"/>
                  <a:gd name="T10" fmla="*/ 0 h 169"/>
                  <a:gd name="T11" fmla="*/ 243 w 243"/>
                  <a:gd name="T12" fmla="*/ 169 h 169"/>
                </a:gdLst>
                <a:ahLst/>
                <a:cxnLst>
                  <a:cxn ang="T6">
                    <a:pos x="T0" y="T1"/>
                  </a:cxn>
                  <a:cxn ang="T7">
                    <a:pos x="T2" y="T3"/>
                  </a:cxn>
                  <a:cxn ang="T8">
                    <a:pos x="T4" y="T5"/>
                  </a:cxn>
                </a:cxnLst>
                <a:rect l="T9" t="T10" r="T11" b="T12"/>
                <a:pathLst>
                  <a:path w="243" h="169">
                    <a:moveTo>
                      <a:pt x="243" y="0"/>
                    </a:moveTo>
                    <a:lnTo>
                      <a:pt x="116" y="4"/>
                    </a:lnTo>
                    <a:lnTo>
                      <a:pt x="0" y="169"/>
                    </a:lnTo>
                  </a:path>
                </a:pathLst>
              </a:custGeom>
              <a:noFill/>
              <a:ln w="12700" cmpd="sng">
                <a:solidFill>
                  <a:schemeClr val="tx1"/>
                </a:solidFill>
                <a:round/>
                <a:headEnd/>
                <a:tailEnd/>
              </a:ln>
            </p:spPr>
            <p:txBody>
              <a:bodyPr/>
              <a:lstStyle/>
              <a:p>
                <a:endParaRPr lang="el-GR"/>
              </a:p>
            </p:txBody>
          </p:sp>
        </p:grpSp>
        <p:grpSp>
          <p:nvGrpSpPr>
            <p:cNvPr id="7" name="Group 31"/>
            <p:cNvGrpSpPr>
              <a:grpSpLocks/>
            </p:cNvGrpSpPr>
            <p:nvPr/>
          </p:nvGrpSpPr>
          <p:grpSpPr bwMode="auto">
            <a:xfrm flipH="1">
              <a:off x="3215" y="2584"/>
              <a:ext cx="274" cy="590"/>
              <a:chOff x="2920" y="2721"/>
              <a:chExt cx="274" cy="590"/>
            </a:xfrm>
          </p:grpSpPr>
          <p:sp>
            <p:nvSpPr>
              <p:cNvPr id="26636" name="Freeform 32"/>
              <p:cNvSpPr>
                <a:spLocks/>
              </p:cNvSpPr>
              <p:nvPr/>
            </p:nvSpPr>
            <p:spPr bwMode="auto">
              <a:xfrm>
                <a:off x="3023" y="2721"/>
                <a:ext cx="171" cy="192"/>
              </a:xfrm>
              <a:custGeom>
                <a:avLst/>
                <a:gdLst>
                  <a:gd name="T0" fmla="*/ 171 w 171"/>
                  <a:gd name="T1" fmla="*/ 192 h 192"/>
                  <a:gd name="T2" fmla="*/ 62 w 171"/>
                  <a:gd name="T3" fmla="*/ 144 h 192"/>
                  <a:gd name="T4" fmla="*/ 0 w 171"/>
                  <a:gd name="T5" fmla="*/ 0 h 192"/>
                  <a:gd name="T6" fmla="*/ 0 60000 65536"/>
                  <a:gd name="T7" fmla="*/ 0 60000 65536"/>
                  <a:gd name="T8" fmla="*/ 0 60000 65536"/>
                  <a:gd name="T9" fmla="*/ 0 w 171"/>
                  <a:gd name="T10" fmla="*/ 0 h 192"/>
                  <a:gd name="T11" fmla="*/ 171 w 171"/>
                  <a:gd name="T12" fmla="*/ 192 h 192"/>
                </a:gdLst>
                <a:ahLst/>
                <a:cxnLst>
                  <a:cxn ang="T6">
                    <a:pos x="T0" y="T1"/>
                  </a:cxn>
                  <a:cxn ang="T7">
                    <a:pos x="T2" y="T3"/>
                  </a:cxn>
                  <a:cxn ang="T8">
                    <a:pos x="T4" y="T5"/>
                  </a:cxn>
                </a:cxnLst>
                <a:rect l="T9" t="T10" r="T11" b="T12"/>
                <a:pathLst>
                  <a:path w="171" h="192">
                    <a:moveTo>
                      <a:pt x="171" y="192"/>
                    </a:moveTo>
                    <a:lnTo>
                      <a:pt x="62" y="144"/>
                    </a:lnTo>
                    <a:lnTo>
                      <a:pt x="0" y="0"/>
                    </a:lnTo>
                  </a:path>
                </a:pathLst>
              </a:custGeom>
              <a:noFill/>
              <a:ln w="12700" cmpd="sng">
                <a:solidFill>
                  <a:schemeClr val="tx1"/>
                </a:solidFill>
                <a:round/>
                <a:headEnd/>
                <a:tailEnd/>
              </a:ln>
            </p:spPr>
            <p:txBody>
              <a:bodyPr/>
              <a:lstStyle/>
              <a:p>
                <a:endParaRPr lang="el-GR"/>
              </a:p>
            </p:txBody>
          </p:sp>
          <p:sp>
            <p:nvSpPr>
              <p:cNvPr id="26637" name="Freeform 33"/>
              <p:cNvSpPr>
                <a:spLocks/>
              </p:cNvSpPr>
              <p:nvPr/>
            </p:nvSpPr>
            <p:spPr bwMode="auto">
              <a:xfrm>
                <a:off x="2920" y="2982"/>
                <a:ext cx="252" cy="55"/>
              </a:xfrm>
              <a:custGeom>
                <a:avLst/>
                <a:gdLst>
                  <a:gd name="T0" fmla="*/ 252 w 252"/>
                  <a:gd name="T1" fmla="*/ 25 h 55"/>
                  <a:gd name="T2" fmla="*/ 130 w 252"/>
                  <a:gd name="T3" fmla="*/ 0 h 55"/>
                  <a:gd name="T4" fmla="*/ 0 w 252"/>
                  <a:gd name="T5" fmla="*/ 55 h 55"/>
                  <a:gd name="T6" fmla="*/ 0 60000 65536"/>
                  <a:gd name="T7" fmla="*/ 0 60000 65536"/>
                  <a:gd name="T8" fmla="*/ 0 60000 65536"/>
                  <a:gd name="T9" fmla="*/ 0 w 252"/>
                  <a:gd name="T10" fmla="*/ 0 h 55"/>
                  <a:gd name="T11" fmla="*/ 252 w 252"/>
                  <a:gd name="T12" fmla="*/ 55 h 55"/>
                </a:gdLst>
                <a:ahLst/>
                <a:cxnLst>
                  <a:cxn ang="T6">
                    <a:pos x="T0" y="T1"/>
                  </a:cxn>
                  <a:cxn ang="T7">
                    <a:pos x="T2" y="T3"/>
                  </a:cxn>
                  <a:cxn ang="T8">
                    <a:pos x="T4" y="T5"/>
                  </a:cxn>
                </a:cxnLst>
                <a:rect l="T9" t="T10" r="T11" b="T12"/>
                <a:pathLst>
                  <a:path w="252" h="55">
                    <a:moveTo>
                      <a:pt x="252" y="25"/>
                    </a:moveTo>
                    <a:lnTo>
                      <a:pt x="130" y="0"/>
                    </a:lnTo>
                    <a:lnTo>
                      <a:pt x="0" y="55"/>
                    </a:lnTo>
                  </a:path>
                </a:pathLst>
              </a:custGeom>
              <a:noFill/>
              <a:ln w="12700" cmpd="sng">
                <a:solidFill>
                  <a:schemeClr val="tx1"/>
                </a:solidFill>
                <a:round/>
                <a:headEnd/>
                <a:tailEnd/>
              </a:ln>
            </p:spPr>
            <p:txBody>
              <a:bodyPr/>
              <a:lstStyle/>
              <a:p>
                <a:endParaRPr lang="el-GR"/>
              </a:p>
            </p:txBody>
          </p:sp>
          <p:sp>
            <p:nvSpPr>
              <p:cNvPr id="26638" name="Freeform 34"/>
              <p:cNvSpPr>
                <a:spLocks/>
              </p:cNvSpPr>
              <p:nvPr/>
            </p:nvSpPr>
            <p:spPr bwMode="auto">
              <a:xfrm>
                <a:off x="2934" y="3142"/>
                <a:ext cx="243" cy="169"/>
              </a:xfrm>
              <a:custGeom>
                <a:avLst/>
                <a:gdLst>
                  <a:gd name="T0" fmla="*/ 243 w 243"/>
                  <a:gd name="T1" fmla="*/ 0 h 169"/>
                  <a:gd name="T2" fmla="*/ 116 w 243"/>
                  <a:gd name="T3" fmla="*/ 4 h 169"/>
                  <a:gd name="T4" fmla="*/ 0 w 243"/>
                  <a:gd name="T5" fmla="*/ 169 h 169"/>
                  <a:gd name="T6" fmla="*/ 0 60000 65536"/>
                  <a:gd name="T7" fmla="*/ 0 60000 65536"/>
                  <a:gd name="T8" fmla="*/ 0 60000 65536"/>
                  <a:gd name="T9" fmla="*/ 0 w 243"/>
                  <a:gd name="T10" fmla="*/ 0 h 169"/>
                  <a:gd name="T11" fmla="*/ 243 w 243"/>
                  <a:gd name="T12" fmla="*/ 169 h 169"/>
                </a:gdLst>
                <a:ahLst/>
                <a:cxnLst>
                  <a:cxn ang="T6">
                    <a:pos x="T0" y="T1"/>
                  </a:cxn>
                  <a:cxn ang="T7">
                    <a:pos x="T2" y="T3"/>
                  </a:cxn>
                  <a:cxn ang="T8">
                    <a:pos x="T4" y="T5"/>
                  </a:cxn>
                </a:cxnLst>
                <a:rect l="T9" t="T10" r="T11" b="T12"/>
                <a:pathLst>
                  <a:path w="243" h="169">
                    <a:moveTo>
                      <a:pt x="243" y="0"/>
                    </a:moveTo>
                    <a:lnTo>
                      <a:pt x="116" y="4"/>
                    </a:lnTo>
                    <a:lnTo>
                      <a:pt x="0" y="169"/>
                    </a:lnTo>
                  </a:path>
                </a:pathLst>
              </a:custGeom>
              <a:noFill/>
              <a:ln w="12700" cmpd="sng">
                <a:solidFill>
                  <a:schemeClr val="tx1"/>
                </a:solidFill>
                <a:round/>
                <a:headEnd/>
                <a:tailEnd/>
              </a:ln>
            </p:spPr>
            <p:txBody>
              <a:bodyPr/>
              <a:lstStyle/>
              <a:p>
                <a:endParaRPr lang="el-GR"/>
              </a:p>
            </p:txBody>
          </p:sp>
        </p:grpSp>
      </p:grpSp>
      <p:sp>
        <p:nvSpPr>
          <p:cNvPr id="26632" name="Line 35"/>
          <p:cNvSpPr>
            <a:spLocks noChangeShapeType="1"/>
          </p:cNvSpPr>
          <p:nvPr/>
        </p:nvSpPr>
        <p:spPr bwMode="auto">
          <a:xfrm flipV="1">
            <a:off x="3003551" y="2768603"/>
            <a:ext cx="0" cy="1546225"/>
          </a:xfrm>
          <a:prstGeom prst="line">
            <a:avLst/>
          </a:prstGeom>
          <a:noFill/>
          <a:ln w="9525">
            <a:solidFill>
              <a:schemeClr val="tx1"/>
            </a:solidFill>
            <a:round/>
            <a:headEnd/>
            <a:tailEnd/>
          </a:ln>
        </p:spPr>
        <p:txBody>
          <a:bodyPr/>
          <a:lstStyle/>
          <a:p>
            <a:endParaRPr lang="el-GR"/>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p:txBody>
          <a:bodyPr/>
          <a:lstStyle/>
          <a:p>
            <a:pPr eaLnBrk="1" hangingPunct="1"/>
            <a:r>
              <a:rPr lang="el-GR" dirty="0" smtClean="0"/>
              <a:t>κεφαλομετρική ακτινογραφία</a:t>
            </a:r>
          </a:p>
        </p:txBody>
      </p:sp>
      <p:sp>
        <p:nvSpPr>
          <p:cNvPr id="22531" name="Rectangle 3"/>
          <p:cNvSpPr>
            <a:spLocks noGrp="1" noChangeArrowheads="1"/>
          </p:cNvSpPr>
          <p:nvPr>
            <p:ph type="body" idx="1"/>
          </p:nvPr>
        </p:nvSpPr>
        <p:spPr/>
        <p:txBody>
          <a:bodyPr/>
          <a:lstStyle/>
          <a:p>
            <a:pPr eaLnBrk="1" hangingPunct="1"/>
            <a:r>
              <a:rPr lang="en-US" dirty="0" smtClean="0"/>
              <a:t>2 </a:t>
            </a:r>
            <a:r>
              <a:rPr lang="el-GR" dirty="0" smtClean="0"/>
              <a:t>διαστάσεις (απώλεια εγκάρσιας)</a:t>
            </a:r>
          </a:p>
          <a:p>
            <a:pPr eaLnBrk="1" hangingPunct="1"/>
            <a:r>
              <a:rPr lang="el-GR" dirty="0" smtClean="0"/>
              <a:t>αλληλεπίθεση δομών</a:t>
            </a:r>
          </a:p>
          <a:p>
            <a:pPr eaLnBrk="1" hangingPunct="1"/>
            <a:r>
              <a:rPr lang="el-GR" dirty="0" smtClean="0"/>
              <a:t>μεγέθυνση</a:t>
            </a:r>
          </a:p>
          <a:p>
            <a:pPr eaLnBrk="1" hangingPunct="1"/>
            <a:endParaRPr lang="el-GR" dirty="0" smtClean="0"/>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p:txBody>
          <a:bodyPr/>
          <a:lstStyle/>
          <a:p>
            <a:pPr eaLnBrk="1" hangingPunct="1"/>
            <a:r>
              <a:rPr lang="el-GR" dirty="0" smtClean="0"/>
              <a:t>υπολογιστική τομογραφία</a:t>
            </a:r>
          </a:p>
        </p:txBody>
      </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2" name="Picture 3"/>
          <p:cNvPicPr>
            <a:picLocks noChangeAspect="1" noChangeArrowheads="1"/>
          </p:cNvPicPr>
          <p:nvPr/>
        </p:nvPicPr>
        <p:blipFill>
          <a:blip r:embed="rId3" cstate="email"/>
          <a:srcRect/>
          <a:stretch>
            <a:fillRect/>
          </a:stretch>
        </p:blipFill>
        <p:spPr bwMode="auto">
          <a:xfrm>
            <a:off x="6372227" y="188913"/>
            <a:ext cx="2592388" cy="2087562"/>
          </a:xfrm>
          <a:prstGeom prst="rect">
            <a:avLst/>
          </a:prstGeom>
          <a:noFill/>
          <a:ln w="12700">
            <a:noFill/>
            <a:miter lim="800000"/>
            <a:headEnd/>
            <a:tailEnd/>
          </a:ln>
        </p:spPr>
      </p:pic>
      <p:pic>
        <p:nvPicPr>
          <p:cNvPr id="68612" name="Picture 4"/>
          <p:cNvPicPr>
            <a:picLocks noChangeAspect="1" noChangeArrowheads="1"/>
          </p:cNvPicPr>
          <p:nvPr/>
        </p:nvPicPr>
        <p:blipFill>
          <a:blip r:embed="rId4" cstate="email">
            <a:lum bright="12000"/>
          </a:blip>
          <a:srcRect/>
          <a:stretch>
            <a:fillRect/>
          </a:stretch>
        </p:blipFill>
        <p:spPr bwMode="auto">
          <a:xfrm>
            <a:off x="5476878" y="646114"/>
            <a:ext cx="2814639" cy="2265362"/>
          </a:xfrm>
          <a:prstGeom prst="rect">
            <a:avLst/>
          </a:prstGeom>
          <a:noFill/>
          <a:ln w="19050">
            <a:noFill/>
            <a:miter lim="800000"/>
            <a:headEnd/>
            <a:tailEnd/>
          </a:ln>
        </p:spPr>
      </p:pic>
      <p:pic>
        <p:nvPicPr>
          <p:cNvPr id="68613" name="Picture 5"/>
          <p:cNvPicPr>
            <a:picLocks noChangeAspect="1" noChangeArrowheads="1"/>
          </p:cNvPicPr>
          <p:nvPr/>
        </p:nvPicPr>
        <p:blipFill>
          <a:blip r:embed="rId5" cstate="email">
            <a:lum bright="12000"/>
          </a:blip>
          <a:srcRect/>
          <a:stretch>
            <a:fillRect/>
          </a:stretch>
        </p:blipFill>
        <p:spPr bwMode="auto">
          <a:xfrm>
            <a:off x="4303717" y="1265239"/>
            <a:ext cx="3051175" cy="2455862"/>
          </a:xfrm>
          <a:prstGeom prst="rect">
            <a:avLst/>
          </a:prstGeom>
          <a:noFill/>
          <a:ln w="19050">
            <a:noFill/>
            <a:miter lim="800000"/>
            <a:headEnd/>
            <a:tailEnd/>
          </a:ln>
        </p:spPr>
      </p:pic>
      <p:pic>
        <p:nvPicPr>
          <p:cNvPr id="68614" name="Picture 6"/>
          <p:cNvPicPr>
            <a:picLocks noChangeAspect="1" noChangeArrowheads="1"/>
          </p:cNvPicPr>
          <p:nvPr/>
        </p:nvPicPr>
        <p:blipFill>
          <a:blip r:embed="rId6" cstate="email">
            <a:lum bright="12000"/>
          </a:blip>
          <a:srcRect/>
          <a:stretch>
            <a:fillRect/>
          </a:stretch>
        </p:blipFill>
        <p:spPr bwMode="auto">
          <a:xfrm>
            <a:off x="2719391" y="2070101"/>
            <a:ext cx="3395663" cy="2733675"/>
          </a:xfrm>
          <a:prstGeom prst="rect">
            <a:avLst/>
          </a:prstGeom>
          <a:noFill/>
          <a:ln w="19050">
            <a:noFill/>
            <a:miter lim="800000"/>
            <a:headEnd/>
            <a:tailEnd/>
          </a:ln>
        </p:spPr>
      </p:pic>
      <p:pic>
        <p:nvPicPr>
          <p:cNvPr id="68615" name="Picture 7"/>
          <p:cNvPicPr>
            <a:picLocks noChangeAspect="1" noChangeArrowheads="1"/>
          </p:cNvPicPr>
          <p:nvPr/>
        </p:nvPicPr>
        <p:blipFill>
          <a:blip r:embed="rId7" cstate="email">
            <a:lum bright="12000"/>
          </a:blip>
          <a:srcRect/>
          <a:stretch>
            <a:fillRect/>
          </a:stretch>
        </p:blipFill>
        <p:spPr bwMode="auto">
          <a:xfrm>
            <a:off x="695329" y="3105151"/>
            <a:ext cx="3795713" cy="3054350"/>
          </a:xfrm>
          <a:prstGeom prst="rect">
            <a:avLst/>
          </a:prstGeom>
          <a:noFill/>
          <a:ln w="19050">
            <a:noFill/>
            <a:miter lim="800000"/>
            <a:headEnd/>
            <a:tailEnd/>
          </a:ln>
        </p:spPr>
      </p:pic>
      <p:sp>
        <p:nvSpPr>
          <p:cNvPr id="46087" name="Text Box 11"/>
          <p:cNvSpPr txBox="1">
            <a:spLocks noChangeArrowheads="1"/>
          </p:cNvSpPr>
          <p:nvPr/>
        </p:nvSpPr>
        <p:spPr bwMode="auto">
          <a:xfrm>
            <a:off x="611189" y="495302"/>
            <a:ext cx="2029658" cy="738664"/>
          </a:xfrm>
          <a:prstGeom prst="rect">
            <a:avLst/>
          </a:prstGeom>
          <a:noFill/>
          <a:ln w="9525">
            <a:noFill/>
            <a:miter lim="800000"/>
            <a:headEnd/>
            <a:tailEnd/>
          </a:ln>
        </p:spPr>
        <p:txBody>
          <a:bodyPr wrap="none">
            <a:spAutoFit/>
          </a:bodyPr>
          <a:lstStyle/>
          <a:p>
            <a:pPr>
              <a:lnSpc>
                <a:spcPct val="150000"/>
              </a:lnSpc>
            </a:pPr>
            <a:r>
              <a:rPr lang="el-GR" sz="2800" dirty="0" smtClean="0"/>
              <a:t>ανασύνθεση</a:t>
            </a:r>
            <a:endParaRPr lang="en-GB" sz="2800" dirty="0"/>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8612"/>
                                        </p:tgtEl>
                                        <p:attrNameLst>
                                          <p:attrName>style.visibility</p:attrName>
                                        </p:attrNameLst>
                                      </p:cBhvr>
                                      <p:to>
                                        <p:strVal val="visible"/>
                                      </p:to>
                                    </p:set>
                                    <p:animEffect transition="in" filter="fade">
                                      <p:cBhvr>
                                        <p:cTn id="7" dur="1000"/>
                                        <p:tgtEl>
                                          <p:spTgt spid="68612"/>
                                        </p:tgtEl>
                                      </p:cBhvr>
                                    </p:animEffect>
                                  </p:childTnLst>
                                </p:cTn>
                              </p:par>
                              <p:par>
                                <p:cTn id="8" presetID="10" presetClass="entr" presetSubtype="0" fill="hold" nodeType="withEffect">
                                  <p:stCondLst>
                                    <p:cond delay="1000"/>
                                  </p:stCondLst>
                                  <p:childTnLst>
                                    <p:set>
                                      <p:cBhvr>
                                        <p:cTn id="9" dur="1" fill="hold">
                                          <p:stCondLst>
                                            <p:cond delay="0"/>
                                          </p:stCondLst>
                                        </p:cTn>
                                        <p:tgtEl>
                                          <p:spTgt spid="68613"/>
                                        </p:tgtEl>
                                        <p:attrNameLst>
                                          <p:attrName>style.visibility</p:attrName>
                                        </p:attrNameLst>
                                      </p:cBhvr>
                                      <p:to>
                                        <p:strVal val="visible"/>
                                      </p:to>
                                    </p:set>
                                    <p:animEffect transition="in" filter="fade">
                                      <p:cBhvr>
                                        <p:cTn id="10" dur="1000"/>
                                        <p:tgtEl>
                                          <p:spTgt spid="68613"/>
                                        </p:tgtEl>
                                      </p:cBhvr>
                                    </p:animEffect>
                                  </p:childTnLst>
                                </p:cTn>
                              </p:par>
                              <p:par>
                                <p:cTn id="11" presetID="10" presetClass="entr" presetSubtype="0" fill="hold" nodeType="withEffect">
                                  <p:stCondLst>
                                    <p:cond delay="2000"/>
                                  </p:stCondLst>
                                  <p:childTnLst>
                                    <p:set>
                                      <p:cBhvr>
                                        <p:cTn id="12" dur="1" fill="hold">
                                          <p:stCondLst>
                                            <p:cond delay="0"/>
                                          </p:stCondLst>
                                        </p:cTn>
                                        <p:tgtEl>
                                          <p:spTgt spid="68614"/>
                                        </p:tgtEl>
                                        <p:attrNameLst>
                                          <p:attrName>style.visibility</p:attrName>
                                        </p:attrNameLst>
                                      </p:cBhvr>
                                      <p:to>
                                        <p:strVal val="visible"/>
                                      </p:to>
                                    </p:set>
                                    <p:animEffect transition="in" filter="fade">
                                      <p:cBhvr>
                                        <p:cTn id="13" dur="1000"/>
                                        <p:tgtEl>
                                          <p:spTgt spid="68614"/>
                                        </p:tgtEl>
                                      </p:cBhvr>
                                    </p:animEffect>
                                  </p:childTnLst>
                                </p:cTn>
                              </p:par>
                              <p:par>
                                <p:cTn id="14" presetID="10" presetClass="entr" presetSubtype="0" fill="hold" nodeType="withEffect">
                                  <p:stCondLst>
                                    <p:cond delay="3000"/>
                                  </p:stCondLst>
                                  <p:childTnLst>
                                    <p:set>
                                      <p:cBhvr>
                                        <p:cTn id="15" dur="1" fill="hold">
                                          <p:stCondLst>
                                            <p:cond delay="0"/>
                                          </p:stCondLst>
                                        </p:cTn>
                                        <p:tgtEl>
                                          <p:spTgt spid="68615"/>
                                        </p:tgtEl>
                                        <p:attrNameLst>
                                          <p:attrName>style.visibility</p:attrName>
                                        </p:attrNameLst>
                                      </p:cBhvr>
                                      <p:to>
                                        <p:strVal val="visible"/>
                                      </p:to>
                                    </p:set>
                                    <p:animEffect transition="in" filter="fade">
                                      <p:cBhvr>
                                        <p:cTn id="16" dur="1000"/>
                                        <p:tgtEl>
                                          <p:spTgt spid="686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817787" y="683047"/>
            <a:ext cx="720000" cy="5400000"/>
          </a:xfrm>
          <a:prstGeom prst="rect">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3" name="Rectangle 2"/>
          <p:cNvSpPr/>
          <p:nvPr/>
        </p:nvSpPr>
        <p:spPr>
          <a:xfrm>
            <a:off x="2781028" y="2483047"/>
            <a:ext cx="720000" cy="3600000"/>
          </a:xfrm>
          <a:prstGeom prst="rect">
            <a:avLst/>
          </a:prstGeom>
          <a:solidFill>
            <a:srgbClr val="C00000"/>
          </a:solidFill>
          <a:ln>
            <a:solidFill>
              <a:schemeClr val="accent5">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4" name="Rectangle 3"/>
          <p:cNvSpPr/>
          <p:nvPr/>
        </p:nvSpPr>
        <p:spPr>
          <a:xfrm>
            <a:off x="3744269" y="5183047"/>
            <a:ext cx="720000" cy="9000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5" name="Rectangle 4"/>
          <p:cNvSpPr/>
          <p:nvPr/>
        </p:nvSpPr>
        <p:spPr>
          <a:xfrm>
            <a:off x="4707511" y="5993047"/>
            <a:ext cx="720000" cy="900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 name="Rectangle 5"/>
          <p:cNvSpPr/>
          <p:nvPr/>
        </p:nvSpPr>
        <p:spPr>
          <a:xfrm>
            <a:off x="5670751" y="6047047"/>
            <a:ext cx="720000" cy="36000"/>
          </a:xfrm>
          <a:prstGeom prst="rect">
            <a:avLst/>
          </a:prstGeom>
          <a:solidFill>
            <a:schemeClr val="accent6">
              <a:lumMod val="40000"/>
              <a:lumOff val="6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7" name="Rectangle 6"/>
          <p:cNvSpPr/>
          <p:nvPr/>
        </p:nvSpPr>
        <p:spPr>
          <a:xfrm>
            <a:off x="6633993" y="6077647"/>
            <a:ext cx="720000" cy="5400"/>
          </a:xfrm>
          <a:prstGeom prst="rect">
            <a:avLst/>
          </a:prstGeom>
          <a:solidFill>
            <a:schemeClr val="tx1">
              <a:lumMod val="20000"/>
              <a:lumOff val="80000"/>
            </a:schemeClr>
          </a:solidFill>
          <a:ln>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9" name="TextBox 8"/>
          <p:cNvSpPr txBox="1"/>
          <p:nvPr/>
        </p:nvSpPr>
        <p:spPr>
          <a:xfrm>
            <a:off x="2533883" y="594912"/>
            <a:ext cx="2085123" cy="646331"/>
          </a:xfrm>
          <a:prstGeom prst="rect">
            <a:avLst/>
          </a:prstGeom>
          <a:noFill/>
        </p:spPr>
        <p:txBody>
          <a:bodyPr wrap="none" rtlCol="0">
            <a:spAutoFit/>
          </a:bodyPr>
          <a:lstStyle/>
          <a:p>
            <a:r>
              <a:rPr lang="el-GR" dirty="0" smtClean="0"/>
              <a:t>φυσική ακτινοβολία</a:t>
            </a:r>
            <a:r>
              <a:rPr lang="en-US" dirty="0" smtClean="0"/>
              <a:t/>
            </a:r>
            <a:br>
              <a:rPr lang="en-US" dirty="0" smtClean="0"/>
            </a:br>
            <a:r>
              <a:rPr lang="en-US" dirty="0" smtClean="0"/>
              <a:t>(1 </a:t>
            </a:r>
            <a:r>
              <a:rPr lang="el-GR" dirty="0" smtClean="0"/>
              <a:t>έτος</a:t>
            </a:r>
            <a:r>
              <a:rPr lang="en-US" dirty="0" smtClean="0"/>
              <a:t>)</a:t>
            </a:r>
            <a:endParaRPr lang="el-GR" dirty="0"/>
          </a:p>
        </p:txBody>
      </p:sp>
      <p:sp>
        <p:nvSpPr>
          <p:cNvPr id="10" name="TextBox 9"/>
          <p:cNvSpPr txBox="1"/>
          <p:nvPr/>
        </p:nvSpPr>
        <p:spPr>
          <a:xfrm>
            <a:off x="3501528" y="2377808"/>
            <a:ext cx="1167564" cy="646331"/>
          </a:xfrm>
          <a:prstGeom prst="rect">
            <a:avLst/>
          </a:prstGeom>
          <a:noFill/>
        </p:spPr>
        <p:txBody>
          <a:bodyPr wrap="none" rtlCol="0">
            <a:spAutoFit/>
          </a:bodyPr>
          <a:lstStyle/>
          <a:p>
            <a:r>
              <a:rPr lang="el-GR" dirty="0" smtClean="0"/>
              <a:t>ιατρική</a:t>
            </a:r>
            <a:r>
              <a:rPr lang="en-US" dirty="0" smtClean="0"/>
              <a:t> CT</a:t>
            </a:r>
            <a:br>
              <a:rPr lang="en-US" dirty="0" smtClean="0"/>
            </a:br>
            <a:r>
              <a:rPr lang="en-US" dirty="0" smtClean="0"/>
              <a:t>(8 </a:t>
            </a:r>
            <a:r>
              <a:rPr lang="el-GR" dirty="0" smtClean="0"/>
              <a:t>μήνες</a:t>
            </a:r>
            <a:r>
              <a:rPr lang="en-US" dirty="0" smtClean="0"/>
              <a:t>)</a:t>
            </a:r>
            <a:endParaRPr lang="el-GR" dirty="0"/>
          </a:p>
        </p:txBody>
      </p:sp>
      <p:sp>
        <p:nvSpPr>
          <p:cNvPr id="11" name="TextBox 10"/>
          <p:cNvSpPr txBox="1"/>
          <p:nvPr/>
        </p:nvSpPr>
        <p:spPr>
          <a:xfrm>
            <a:off x="4061555" y="6088655"/>
            <a:ext cx="669927" cy="369332"/>
          </a:xfrm>
          <a:prstGeom prst="rect">
            <a:avLst/>
          </a:prstGeom>
          <a:noFill/>
        </p:spPr>
        <p:txBody>
          <a:bodyPr wrap="none" rtlCol="0">
            <a:spAutoFit/>
          </a:bodyPr>
          <a:lstStyle/>
          <a:p>
            <a:r>
              <a:rPr lang="en-US" dirty="0" smtClean="0"/>
              <a:t>CBCT</a:t>
            </a:r>
            <a:endParaRPr lang="el-GR" dirty="0"/>
          </a:p>
        </p:txBody>
      </p:sp>
      <p:sp>
        <p:nvSpPr>
          <p:cNvPr id="12" name="TextBox 11"/>
          <p:cNvSpPr txBox="1"/>
          <p:nvPr/>
        </p:nvSpPr>
        <p:spPr>
          <a:xfrm>
            <a:off x="5506447" y="6018877"/>
            <a:ext cx="842859" cy="369332"/>
          </a:xfrm>
          <a:prstGeom prst="rect">
            <a:avLst/>
          </a:prstGeom>
          <a:noFill/>
        </p:spPr>
        <p:txBody>
          <a:bodyPr wrap="none" rtlCol="0">
            <a:spAutoFit/>
          </a:bodyPr>
          <a:lstStyle/>
          <a:p>
            <a:r>
              <a:rPr lang="el-GR" dirty="0" smtClean="0"/>
              <a:t>πανορ.</a:t>
            </a:r>
            <a:endParaRPr lang="el-GR" dirty="0"/>
          </a:p>
        </p:txBody>
      </p:sp>
      <p:sp>
        <p:nvSpPr>
          <p:cNvPr id="13" name="TextBox 12"/>
          <p:cNvSpPr txBox="1"/>
          <p:nvPr/>
        </p:nvSpPr>
        <p:spPr>
          <a:xfrm>
            <a:off x="6511379" y="6018877"/>
            <a:ext cx="1083502" cy="369332"/>
          </a:xfrm>
          <a:prstGeom prst="rect">
            <a:avLst/>
          </a:prstGeom>
          <a:noFill/>
        </p:spPr>
        <p:txBody>
          <a:bodyPr wrap="none" rtlCol="0">
            <a:spAutoFit/>
          </a:bodyPr>
          <a:lstStyle/>
          <a:p>
            <a:r>
              <a:rPr lang="el-GR" dirty="0" smtClean="0"/>
              <a:t>κεφαλομ.</a:t>
            </a:r>
            <a:endParaRPr lang="el-GR" dirty="0"/>
          </a:p>
        </p:txBody>
      </p:sp>
      <p:sp>
        <p:nvSpPr>
          <p:cNvPr id="14" name="TextBox 13"/>
          <p:cNvSpPr txBox="1"/>
          <p:nvPr/>
        </p:nvSpPr>
        <p:spPr>
          <a:xfrm>
            <a:off x="1718635" y="231355"/>
            <a:ext cx="652743" cy="369332"/>
          </a:xfrm>
          <a:prstGeom prst="rect">
            <a:avLst/>
          </a:prstGeom>
          <a:noFill/>
        </p:spPr>
        <p:txBody>
          <a:bodyPr wrap="none" rtlCol="0">
            <a:spAutoFit/>
          </a:bodyPr>
          <a:lstStyle/>
          <a:p>
            <a:r>
              <a:rPr lang="en-US" dirty="0" smtClean="0"/>
              <a:t>3000</a:t>
            </a:r>
            <a:endParaRPr lang="el-GR" dirty="0"/>
          </a:p>
        </p:txBody>
      </p:sp>
      <p:sp>
        <p:nvSpPr>
          <p:cNvPr id="15" name="TextBox 14"/>
          <p:cNvSpPr txBox="1"/>
          <p:nvPr/>
        </p:nvSpPr>
        <p:spPr>
          <a:xfrm>
            <a:off x="2686283" y="2025269"/>
            <a:ext cx="652743" cy="369332"/>
          </a:xfrm>
          <a:prstGeom prst="rect">
            <a:avLst/>
          </a:prstGeom>
          <a:noFill/>
        </p:spPr>
        <p:txBody>
          <a:bodyPr wrap="none" rtlCol="0">
            <a:spAutoFit/>
          </a:bodyPr>
          <a:lstStyle/>
          <a:p>
            <a:r>
              <a:rPr lang="en-US" dirty="0" smtClean="0"/>
              <a:t>2000</a:t>
            </a:r>
            <a:endParaRPr lang="el-GR" dirty="0"/>
          </a:p>
        </p:txBody>
      </p:sp>
      <p:sp>
        <p:nvSpPr>
          <p:cNvPr id="16" name="TextBox 15"/>
          <p:cNvSpPr txBox="1"/>
          <p:nvPr/>
        </p:nvSpPr>
        <p:spPr>
          <a:xfrm>
            <a:off x="3940369" y="4659595"/>
            <a:ext cx="946093" cy="369332"/>
          </a:xfrm>
          <a:prstGeom prst="rect">
            <a:avLst/>
          </a:prstGeom>
          <a:noFill/>
        </p:spPr>
        <p:txBody>
          <a:bodyPr wrap="none" rtlCol="0">
            <a:spAutoFit/>
          </a:bodyPr>
          <a:lstStyle/>
          <a:p>
            <a:r>
              <a:rPr lang="en-US" dirty="0" smtClean="0"/>
              <a:t>50 - 500</a:t>
            </a:r>
            <a:endParaRPr lang="el-GR" dirty="0"/>
          </a:p>
        </p:txBody>
      </p:sp>
      <p:sp>
        <p:nvSpPr>
          <p:cNvPr id="17" name="TextBox 16"/>
          <p:cNvSpPr txBox="1"/>
          <p:nvPr/>
        </p:nvSpPr>
        <p:spPr>
          <a:xfrm>
            <a:off x="5756312" y="5410035"/>
            <a:ext cx="418704" cy="369332"/>
          </a:xfrm>
          <a:prstGeom prst="rect">
            <a:avLst/>
          </a:prstGeom>
          <a:noFill/>
        </p:spPr>
        <p:txBody>
          <a:bodyPr wrap="none" rtlCol="0">
            <a:spAutoFit/>
          </a:bodyPr>
          <a:lstStyle/>
          <a:p>
            <a:r>
              <a:rPr lang="en-US" dirty="0" smtClean="0"/>
              <a:t>20</a:t>
            </a:r>
            <a:endParaRPr lang="el-GR" dirty="0"/>
          </a:p>
        </p:txBody>
      </p:sp>
      <p:sp>
        <p:nvSpPr>
          <p:cNvPr id="18" name="TextBox 17"/>
          <p:cNvSpPr txBox="1"/>
          <p:nvPr/>
        </p:nvSpPr>
        <p:spPr>
          <a:xfrm>
            <a:off x="6801079" y="5479058"/>
            <a:ext cx="301686" cy="369332"/>
          </a:xfrm>
          <a:prstGeom prst="rect">
            <a:avLst/>
          </a:prstGeom>
          <a:noFill/>
        </p:spPr>
        <p:txBody>
          <a:bodyPr wrap="none" rtlCol="0">
            <a:spAutoFit/>
          </a:bodyPr>
          <a:lstStyle/>
          <a:p>
            <a:r>
              <a:rPr lang="en-US" dirty="0" smtClean="0"/>
              <a:t>3</a:t>
            </a:r>
            <a:endParaRPr lang="el-GR" dirty="0"/>
          </a:p>
        </p:txBody>
      </p:sp>
      <p:sp>
        <p:nvSpPr>
          <p:cNvPr id="20" name="TextBox 19"/>
          <p:cNvSpPr txBox="1"/>
          <p:nvPr/>
        </p:nvSpPr>
        <p:spPr>
          <a:xfrm>
            <a:off x="771181" y="548590"/>
            <a:ext cx="781176" cy="584775"/>
          </a:xfrm>
          <a:prstGeom prst="rect">
            <a:avLst/>
          </a:prstGeom>
          <a:noFill/>
        </p:spPr>
        <p:txBody>
          <a:bodyPr wrap="none" rtlCol="0">
            <a:spAutoFit/>
          </a:bodyPr>
          <a:lstStyle/>
          <a:p>
            <a:r>
              <a:rPr lang="el-GR" sz="3200" dirty="0" smtClean="0"/>
              <a:t>μ</a:t>
            </a:r>
            <a:r>
              <a:rPr lang="en-US" sz="3200" dirty="0" err="1" smtClean="0"/>
              <a:t>Sv</a:t>
            </a:r>
            <a:endParaRPr lang="el-GR" sz="3200" dirty="0"/>
          </a:p>
        </p:txBody>
      </p:sp>
      <p:sp>
        <p:nvSpPr>
          <p:cNvPr id="19" name="TextBox 18"/>
          <p:cNvSpPr txBox="1"/>
          <p:nvPr/>
        </p:nvSpPr>
        <p:spPr>
          <a:xfrm>
            <a:off x="3669364" y="4357174"/>
            <a:ext cx="1444626" cy="369332"/>
          </a:xfrm>
          <a:prstGeom prst="rect">
            <a:avLst/>
          </a:prstGeom>
          <a:noFill/>
        </p:spPr>
        <p:txBody>
          <a:bodyPr wrap="none" rtlCol="0">
            <a:spAutoFit/>
          </a:bodyPr>
          <a:lstStyle/>
          <a:p>
            <a:r>
              <a:rPr lang="en-US" dirty="0" smtClean="0"/>
              <a:t>(1 - 8 </a:t>
            </a:r>
            <a:r>
              <a:rPr lang="el-GR" dirty="0" smtClean="0"/>
              <a:t>εβδομ.</a:t>
            </a:r>
            <a:r>
              <a:rPr lang="en-US" dirty="0" smtClean="0"/>
              <a:t>)</a:t>
            </a:r>
            <a:endParaRPr lang="el-GR" dirty="0"/>
          </a:p>
        </p:txBody>
      </p:sp>
      <p:sp>
        <p:nvSpPr>
          <p:cNvPr id="21" name="TextBox 20"/>
          <p:cNvSpPr txBox="1"/>
          <p:nvPr/>
        </p:nvSpPr>
        <p:spPr>
          <a:xfrm>
            <a:off x="5307164" y="5035502"/>
            <a:ext cx="1343188" cy="369332"/>
          </a:xfrm>
          <a:prstGeom prst="rect">
            <a:avLst/>
          </a:prstGeom>
          <a:noFill/>
        </p:spPr>
        <p:txBody>
          <a:bodyPr wrap="none" rtlCol="0">
            <a:spAutoFit/>
          </a:bodyPr>
          <a:lstStyle/>
          <a:p>
            <a:r>
              <a:rPr lang="en-US" dirty="0" smtClean="0"/>
              <a:t>(1.5 </a:t>
            </a:r>
            <a:r>
              <a:rPr lang="el-GR" dirty="0" smtClean="0"/>
              <a:t>ημέρες</a:t>
            </a:r>
            <a:r>
              <a:rPr lang="en-US" dirty="0" smtClean="0"/>
              <a:t>)</a:t>
            </a:r>
            <a:endParaRPr lang="el-GR" dirty="0"/>
          </a:p>
        </p:txBody>
      </p:sp>
      <p:sp>
        <p:nvSpPr>
          <p:cNvPr id="22" name="TextBox 21"/>
          <p:cNvSpPr txBox="1"/>
          <p:nvPr/>
        </p:nvSpPr>
        <p:spPr>
          <a:xfrm>
            <a:off x="7111722" y="5479058"/>
            <a:ext cx="972895" cy="369332"/>
          </a:xfrm>
          <a:prstGeom prst="rect">
            <a:avLst/>
          </a:prstGeom>
          <a:noFill/>
        </p:spPr>
        <p:txBody>
          <a:bodyPr wrap="none" rtlCol="0">
            <a:spAutoFit/>
          </a:bodyPr>
          <a:lstStyle/>
          <a:p>
            <a:r>
              <a:rPr lang="en-US" dirty="0" smtClean="0"/>
              <a:t>(9 </a:t>
            </a:r>
            <a:r>
              <a:rPr lang="el-GR" dirty="0" smtClean="0"/>
              <a:t>ώρες</a:t>
            </a:r>
            <a:r>
              <a:rPr lang="en-US" dirty="0" smtClean="0"/>
              <a:t>)</a:t>
            </a:r>
            <a:endParaRPr lang="el-GR" dirty="0"/>
          </a:p>
        </p:txBody>
      </p:sp>
      <p:sp>
        <p:nvSpPr>
          <p:cNvPr id="23" name="TextBox 22"/>
          <p:cNvSpPr txBox="1"/>
          <p:nvPr/>
        </p:nvSpPr>
        <p:spPr>
          <a:xfrm>
            <a:off x="663748" y="1049483"/>
            <a:ext cx="934807" cy="646331"/>
          </a:xfrm>
          <a:prstGeom prst="rect">
            <a:avLst/>
          </a:prstGeom>
          <a:noFill/>
        </p:spPr>
        <p:txBody>
          <a:bodyPr wrap="none" rtlCol="0">
            <a:spAutoFit/>
          </a:bodyPr>
          <a:lstStyle/>
          <a:p>
            <a:pPr algn="r"/>
            <a:r>
              <a:rPr lang="el-GR" dirty="0" smtClean="0"/>
              <a:t>ενεργός</a:t>
            </a:r>
            <a:br>
              <a:rPr lang="el-GR" dirty="0" smtClean="0"/>
            </a:br>
            <a:r>
              <a:rPr lang="el-GR" dirty="0" smtClean="0"/>
              <a:t>δόση</a:t>
            </a:r>
            <a:endParaRPr lang="el-G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000"/>
                                        <p:tgtEl>
                                          <p:spTgt spid="2"/>
                                        </p:tgtEl>
                                      </p:cBhvr>
                                    </p:animEffect>
                                  </p:childTnLst>
                                </p:cTn>
                              </p:par>
                            </p:childTnLst>
                          </p:cTn>
                        </p:par>
                        <p:par>
                          <p:cTn id="8" fill="hold">
                            <p:stCondLst>
                              <p:cond delay="20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2000"/>
                                        <p:tgtEl>
                                          <p:spTgt spid="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500"/>
                                        <p:tgtEl>
                                          <p:spTgt spid="15"/>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fade">
                                      <p:cBhvr>
                                        <p:cTn id="31" dur="500"/>
                                        <p:tgtEl>
                                          <p:spTgt spid="11"/>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4"/>
                                        </p:tgtEl>
                                        <p:attrNameLst>
                                          <p:attrName>style.visibility</p:attrName>
                                        </p:attrNameLst>
                                      </p:cBhvr>
                                      <p:to>
                                        <p:strVal val="visible"/>
                                      </p:to>
                                    </p:set>
                                    <p:animEffect transition="in" filter="wipe(down)">
                                      <p:cBhvr>
                                        <p:cTn id="36" dur="2000"/>
                                        <p:tgtEl>
                                          <p:spTgt spid="4"/>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5"/>
                                        </p:tgtEl>
                                        <p:attrNameLst>
                                          <p:attrName>style.visibility</p:attrName>
                                        </p:attrNameLst>
                                      </p:cBhvr>
                                      <p:to>
                                        <p:strVal val="visible"/>
                                      </p:to>
                                    </p:set>
                                    <p:animEffect transition="in" filter="wipe(down)">
                                      <p:cBhvr>
                                        <p:cTn id="39" dur="2000"/>
                                        <p:tgtEl>
                                          <p:spTgt spid="5"/>
                                        </p:tgtEl>
                                      </p:cBhvr>
                                    </p:animEffect>
                                  </p:childTnLst>
                                </p:cTn>
                              </p:par>
                            </p:childTnLst>
                          </p:cTn>
                        </p:par>
                        <p:par>
                          <p:cTn id="40" fill="hold">
                            <p:stCondLst>
                              <p:cond delay="2000"/>
                            </p:stCondLst>
                            <p:childTnLst>
                              <p:par>
                                <p:cTn id="41" presetID="10" presetClass="entr" presetSubtype="0" fill="hold" grpId="0" nodeType="after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500"/>
                                        <p:tgtEl>
                                          <p:spTgt spid="19"/>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6"/>
                                        </p:tgtEl>
                                        <p:attrNameLst>
                                          <p:attrName>style.visibility</p:attrName>
                                        </p:attrNameLst>
                                      </p:cBhvr>
                                      <p:to>
                                        <p:strVal val="visible"/>
                                      </p:to>
                                    </p:set>
                                    <p:animEffect transition="in" filter="fade">
                                      <p:cBhvr>
                                        <p:cTn id="46" dur="500"/>
                                        <p:tgtEl>
                                          <p:spTgt spid="16"/>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12"/>
                                        </p:tgtEl>
                                        <p:attrNameLst>
                                          <p:attrName>style.visibility</p:attrName>
                                        </p:attrNameLst>
                                      </p:cBhvr>
                                      <p:to>
                                        <p:strVal val="visible"/>
                                      </p:to>
                                    </p:set>
                                    <p:animEffect transition="in" filter="fade">
                                      <p:cBhvr>
                                        <p:cTn id="51" dur="500"/>
                                        <p:tgtEl>
                                          <p:spTgt spid="12"/>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fade">
                                      <p:cBhvr>
                                        <p:cTn id="54" dur="500"/>
                                        <p:tgtEl>
                                          <p:spTgt spid="13"/>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6"/>
                                        </p:tgtEl>
                                        <p:attrNameLst>
                                          <p:attrName>style.visibility</p:attrName>
                                        </p:attrNameLst>
                                      </p:cBhvr>
                                      <p:to>
                                        <p:strVal val="visible"/>
                                      </p:to>
                                    </p:set>
                                    <p:animEffect transition="in" filter="fade">
                                      <p:cBhvr>
                                        <p:cTn id="59" dur="500"/>
                                        <p:tgtEl>
                                          <p:spTgt spid="6"/>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7"/>
                                        </p:tgtEl>
                                        <p:attrNameLst>
                                          <p:attrName>style.visibility</p:attrName>
                                        </p:attrNameLst>
                                      </p:cBhvr>
                                      <p:to>
                                        <p:strVal val="visible"/>
                                      </p:to>
                                    </p:set>
                                    <p:animEffect transition="in" filter="fade">
                                      <p:cBhvr>
                                        <p:cTn id="62" dur="500"/>
                                        <p:tgtEl>
                                          <p:spTgt spid="7"/>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7"/>
                                        </p:tgtEl>
                                        <p:attrNameLst>
                                          <p:attrName>style.visibility</p:attrName>
                                        </p:attrNameLst>
                                      </p:cBhvr>
                                      <p:to>
                                        <p:strVal val="visible"/>
                                      </p:to>
                                    </p:set>
                                    <p:animEffect transition="in" filter="fade">
                                      <p:cBhvr>
                                        <p:cTn id="65" dur="500"/>
                                        <p:tgtEl>
                                          <p:spTgt spid="17"/>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Effect transition="in" filter="fade">
                                      <p:cBhvr>
                                        <p:cTn id="68" dur="500"/>
                                        <p:tgtEl>
                                          <p:spTgt spid="1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1"/>
                                        </p:tgtEl>
                                        <p:attrNameLst>
                                          <p:attrName>style.visibility</p:attrName>
                                        </p:attrNameLst>
                                      </p:cBhvr>
                                      <p:to>
                                        <p:strVal val="visible"/>
                                      </p:to>
                                    </p:set>
                                    <p:animEffect transition="in" filter="fade">
                                      <p:cBhvr>
                                        <p:cTn id="71" dur="500"/>
                                        <p:tgtEl>
                                          <p:spTgt spid="21"/>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2"/>
                                        </p:tgtEl>
                                        <p:attrNameLst>
                                          <p:attrName>style.visibility</p:attrName>
                                        </p:attrNameLst>
                                      </p:cBhvr>
                                      <p:to>
                                        <p:strVal val="visible"/>
                                      </p:to>
                                    </p:set>
                                    <p:animEffect transition="in" filter="fade">
                                      <p:cBhvr>
                                        <p:cTn id="7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9" grpId="0"/>
      <p:bldP spid="10" grpId="0"/>
      <p:bldP spid="11" grpId="0"/>
      <p:bldP spid="12" grpId="0"/>
      <p:bldP spid="13" grpId="0"/>
      <p:bldP spid="14" grpId="0"/>
      <p:bldP spid="15" grpId="0"/>
      <p:bldP spid="16" grpId="0"/>
      <p:bldP spid="17" grpId="0"/>
      <p:bldP spid="18" grpId="0"/>
      <p:bldP spid="19" grpId="0"/>
      <p:bldP spid="21" grpId="0"/>
      <p:bldP spid="22"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Τίτλος"/>
          <p:cNvSpPr txBox="1">
            <a:spLocks/>
          </p:cNvSpPr>
          <p:nvPr/>
        </p:nvSpPr>
        <p:spPr>
          <a:xfrm>
            <a:off x="785785" y="5030812"/>
            <a:ext cx="7772400" cy="1470025"/>
          </a:xfrm>
          <a:prstGeom prst="rect">
            <a:avLst/>
          </a:prstGeom>
        </p:spPr>
        <p:txBody>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el-GR" sz="2800" b="1" dirty="0" smtClean="0">
                <a:latin typeface="+mj-lt"/>
                <a:ea typeface="+mj-ea"/>
                <a:cs typeface="+mj-cs"/>
              </a:rPr>
              <a:t>ΚΕΦΑΛΟΜΕΤΡΙΚΗ ΑΚΤΙΝΟΓΡΑΦΙΑ</a:t>
            </a:r>
          </a:p>
          <a:p>
            <a:pPr marL="0" marR="0" lvl="0" indent="0" algn="ctr" defTabSz="914400" rtl="0" eaLnBrk="1" fontAlgn="auto" latinLnBrk="0" hangingPunct="1">
              <a:lnSpc>
                <a:spcPct val="100000"/>
              </a:lnSpc>
              <a:spcBef>
                <a:spcPct val="0"/>
              </a:spcBef>
              <a:spcAft>
                <a:spcPts val="0"/>
              </a:spcAft>
              <a:buClrTx/>
              <a:buSzTx/>
              <a:buFontTx/>
              <a:buNone/>
              <a:tabLst/>
              <a:defRPr/>
            </a:pPr>
            <a:r>
              <a:rPr lang="el-GR" sz="2800" b="1" dirty="0" smtClean="0">
                <a:latin typeface="+mj-lt"/>
                <a:ea typeface="+mj-ea"/>
                <a:cs typeface="+mj-cs"/>
              </a:rPr>
              <a:t>ΑΝΑΤΟΜΙΑ ΚΑΙ ΣΗΜΕΙΑ</a:t>
            </a:r>
            <a:endParaRPr kumimoji="0" lang="el-GR" sz="2800" b="1" i="0" u="none" strike="noStrike" kern="1200" cap="none" spc="0" normalizeH="0" baseline="0" noProof="0" dirty="0" smtClean="0">
              <a:ln>
                <a:noFill/>
              </a:ln>
              <a:solidFill>
                <a:schemeClr val="tx1"/>
              </a:solidFill>
              <a:effectLst/>
              <a:uLnTx/>
              <a:uFillTx/>
              <a:latin typeface="+mj-lt"/>
              <a:ea typeface="+mj-ea"/>
              <a:cs typeface="+mj-cs"/>
            </a:endParaRPr>
          </a:p>
        </p:txBody>
      </p:sp>
      <p:pic>
        <p:nvPicPr>
          <p:cNvPr id="45058" name="Picture 2" descr="ceph image"/>
          <p:cNvPicPr>
            <a:picLocks noChangeAspect="1" noChangeArrowheads="1"/>
          </p:cNvPicPr>
          <p:nvPr/>
        </p:nvPicPr>
        <p:blipFill>
          <a:blip r:embed="rId2"/>
          <a:srcRect/>
          <a:stretch>
            <a:fillRect/>
          </a:stretch>
        </p:blipFill>
        <p:spPr bwMode="auto">
          <a:xfrm>
            <a:off x="155575" y="190516"/>
            <a:ext cx="4497528" cy="4667246"/>
          </a:xfrm>
          <a:prstGeom prst="rect">
            <a:avLst/>
          </a:prstGeom>
          <a:noFill/>
        </p:spPr>
      </p:pic>
      <p:sp>
        <p:nvSpPr>
          <p:cNvPr id="4" name="1 - Τίτλος"/>
          <p:cNvSpPr txBox="1">
            <a:spLocks/>
          </p:cNvSpPr>
          <p:nvPr/>
        </p:nvSpPr>
        <p:spPr>
          <a:xfrm>
            <a:off x="4786313" y="2428871"/>
            <a:ext cx="4214843" cy="1470025"/>
          </a:xfrm>
          <a:prstGeom prst="rect">
            <a:avLst/>
          </a:prstGeom>
        </p:spPr>
        <p:txBody>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el-GR" sz="2800" b="1" dirty="0" smtClean="0">
                <a:latin typeface="+mj-lt"/>
                <a:ea typeface="+mj-ea"/>
                <a:cs typeface="+mj-cs"/>
              </a:rPr>
              <a:t>ΣΗΜΕΙΩΣΕΙΣ ΚΑΙ ΑΣΚΗΣΕΙΣ</a:t>
            </a:r>
            <a:endParaRPr kumimoji="0" lang="el-GR" sz="2800" b="1" i="0" u="none" strike="noStrike" kern="1200" cap="none" spc="0" normalizeH="0" baseline="0" noProof="0" dirty="0" smtClean="0">
              <a:ln>
                <a:noFill/>
              </a:ln>
              <a:solidFill>
                <a:schemeClr val="tx1"/>
              </a:solidFill>
              <a:effectLst/>
              <a:uLnTx/>
              <a:uFillTx/>
              <a:latin typeface="+mj-lt"/>
              <a:ea typeface="+mj-ea"/>
              <a:cs typeface="+mj-cs"/>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lstStyle/>
          <a:p>
            <a:r>
              <a:rPr lang="el-GR" sz="3600" dirty="0" err="1" smtClean="0"/>
              <a:t>κεφαλομετρική</a:t>
            </a:r>
            <a:r>
              <a:rPr lang="el-GR" sz="3600" dirty="0" smtClean="0"/>
              <a:t> ανάλυση</a:t>
            </a:r>
            <a:endParaRPr lang="el-GR" sz="3600" dirty="0"/>
          </a:p>
        </p:txBody>
      </p:sp>
      <p:sp>
        <p:nvSpPr>
          <p:cNvPr id="2053" name="Rectangle 3"/>
          <p:cNvSpPr>
            <a:spLocks noGrp="1" noChangeArrowheads="1"/>
          </p:cNvSpPr>
          <p:nvPr>
            <p:ph type="subTitle" idx="1"/>
          </p:nvPr>
        </p:nvSpPr>
        <p:spPr>
          <a:xfrm>
            <a:off x="1371600" y="4335694"/>
            <a:ext cx="6400800" cy="1303106"/>
          </a:xfrm>
        </p:spPr>
        <p:txBody>
          <a:bodyPr/>
          <a:lstStyle/>
          <a:p>
            <a:pPr marL="0" indent="0" eaLnBrk="1" hangingPunct="1">
              <a:lnSpc>
                <a:spcPct val="80000"/>
              </a:lnSpc>
              <a:buFontTx/>
              <a:buNone/>
            </a:pPr>
            <a:r>
              <a:rPr lang="el-GR" sz="1600" dirty="0" smtClean="0"/>
              <a:t>Δημήτρης Χαλαζωνίτης</a:t>
            </a:r>
            <a:endParaRPr lang="en-GB" sz="1600" dirty="0" smtClean="0"/>
          </a:p>
        </p:txBody>
      </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3"/>
          <p:cNvPicPr>
            <a:picLocks noChangeAspect="1" noChangeArrowheads="1"/>
          </p:cNvPicPr>
          <p:nvPr/>
        </p:nvPicPr>
        <p:blipFill>
          <a:blip r:embed="rId3" cstate="screen"/>
          <a:srcRect/>
          <a:stretch>
            <a:fillRect/>
          </a:stretch>
        </p:blipFill>
        <p:spPr bwMode="auto">
          <a:xfrm>
            <a:off x="1719381" y="1941694"/>
            <a:ext cx="1831975" cy="2403475"/>
          </a:xfrm>
          <a:prstGeom prst="rect">
            <a:avLst/>
          </a:prstGeom>
          <a:noFill/>
          <a:ln w="9525">
            <a:noFill/>
            <a:miter lim="800000"/>
            <a:headEnd/>
            <a:tailEnd/>
          </a:ln>
        </p:spPr>
      </p:pic>
      <p:grpSp>
        <p:nvGrpSpPr>
          <p:cNvPr id="2" name="Group 6"/>
          <p:cNvGrpSpPr/>
          <p:nvPr/>
        </p:nvGrpSpPr>
        <p:grpSpPr>
          <a:xfrm rot="10800000">
            <a:off x="1475065" y="3195048"/>
            <a:ext cx="339971" cy="359596"/>
            <a:chOff x="3009404" y="3030876"/>
            <a:chExt cx="339971" cy="359596"/>
          </a:xfrm>
        </p:grpSpPr>
        <p:sp>
          <p:nvSpPr>
            <p:cNvPr id="8" name="Trapezoid 7"/>
            <p:cNvSpPr/>
            <p:nvPr/>
          </p:nvSpPr>
          <p:spPr>
            <a:xfrm rot="16200000">
              <a:off x="3091598" y="3056635"/>
              <a:ext cx="133564" cy="297951"/>
            </a:xfrm>
            <a:prstGeom prst="trapezoi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9" name="Rectangle 8"/>
            <p:cNvSpPr/>
            <p:nvPr/>
          </p:nvSpPr>
          <p:spPr>
            <a:xfrm>
              <a:off x="3267182" y="3030876"/>
              <a:ext cx="82193" cy="35959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grpSp>
        <p:nvGrpSpPr>
          <p:cNvPr id="5" name="Group 4"/>
          <p:cNvGrpSpPr/>
          <p:nvPr/>
        </p:nvGrpSpPr>
        <p:grpSpPr>
          <a:xfrm>
            <a:off x="3467237" y="3195048"/>
            <a:ext cx="339971" cy="359596"/>
            <a:chOff x="3009404" y="3030876"/>
            <a:chExt cx="339971" cy="359596"/>
          </a:xfrm>
        </p:grpSpPr>
        <p:sp>
          <p:nvSpPr>
            <p:cNvPr id="4" name="Trapezoid 3"/>
            <p:cNvSpPr/>
            <p:nvPr/>
          </p:nvSpPr>
          <p:spPr>
            <a:xfrm rot="16200000">
              <a:off x="3091598" y="3056635"/>
              <a:ext cx="133564" cy="297951"/>
            </a:xfrm>
            <a:prstGeom prst="trapezoi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3" name="Rectangle 2"/>
            <p:cNvSpPr/>
            <p:nvPr/>
          </p:nvSpPr>
          <p:spPr>
            <a:xfrm>
              <a:off x="3267182" y="3030876"/>
              <a:ext cx="82193" cy="35959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grpSp>
        <p:nvGrpSpPr>
          <p:cNvPr id="7" name="Group 12"/>
          <p:cNvGrpSpPr/>
          <p:nvPr/>
        </p:nvGrpSpPr>
        <p:grpSpPr>
          <a:xfrm>
            <a:off x="2414232" y="1962170"/>
            <a:ext cx="452437" cy="320081"/>
            <a:chOff x="1709743" y="1843089"/>
            <a:chExt cx="452437" cy="320081"/>
          </a:xfrm>
        </p:grpSpPr>
        <p:sp>
          <p:nvSpPr>
            <p:cNvPr id="10" name="Rectangle 9"/>
            <p:cNvSpPr/>
            <p:nvPr/>
          </p:nvSpPr>
          <p:spPr>
            <a:xfrm>
              <a:off x="1709743" y="1843089"/>
              <a:ext cx="452437" cy="762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1" name="Rectangle 10"/>
            <p:cNvSpPr/>
            <p:nvPr/>
          </p:nvSpPr>
          <p:spPr>
            <a:xfrm>
              <a:off x="1838327" y="1919288"/>
              <a:ext cx="195263" cy="24388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sp>
        <p:nvSpPr>
          <p:cNvPr id="12" name="Oval 11"/>
          <p:cNvSpPr/>
          <p:nvPr/>
        </p:nvSpPr>
        <p:spPr>
          <a:xfrm>
            <a:off x="1345904" y="2034285"/>
            <a:ext cx="2589088" cy="2589088"/>
          </a:xfrm>
          <a:prstGeom prst="ellipse">
            <a:avLst/>
          </a:prstGeom>
          <a:solidFill>
            <a:schemeClr val="accent1">
              <a:alpha val="2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4" name="Rectangle 13"/>
          <p:cNvSpPr/>
          <p:nvPr/>
        </p:nvSpPr>
        <p:spPr>
          <a:xfrm>
            <a:off x="1058231" y="1613041"/>
            <a:ext cx="143839" cy="3513762"/>
          </a:xfrm>
          <a:prstGeom prst="rect">
            <a:avLst/>
          </a:prstGeom>
          <a:solidFill>
            <a:schemeClr val="bg1">
              <a:lumMod val="65000"/>
            </a:schemeClr>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cxnSp>
        <p:nvCxnSpPr>
          <p:cNvPr id="16" name="Straight Connector 15"/>
          <p:cNvCxnSpPr/>
          <p:nvPr/>
        </p:nvCxnSpPr>
        <p:spPr>
          <a:xfrm>
            <a:off x="2640448" y="976047"/>
            <a:ext cx="0" cy="4736386"/>
          </a:xfrm>
          <a:prstGeom prst="line">
            <a:avLst/>
          </a:prstGeom>
          <a:ln w="28575">
            <a:solidFill>
              <a:schemeClr val="tx2"/>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a:stCxn id="14" idx="3"/>
          </p:cNvCxnSpPr>
          <p:nvPr/>
        </p:nvCxnSpPr>
        <p:spPr>
          <a:xfrm flipV="1">
            <a:off x="1202070" y="3349376"/>
            <a:ext cx="6205591" cy="20547"/>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grpSp>
        <p:nvGrpSpPr>
          <p:cNvPr id="13" name="Group 20"/>
          <p:cNvGrpSpPr/>
          <p:nvPr/>
        </p:nvGrpSpPr>
        <p:grpSpPr>
          <a:xfrm rot="5400000">
            <a:off x="7222726" y="3010330"/>
            <a:ext cx="996593" cy="667820"/>
            <a:chOff x="6164494" y="1674688"/>
            <a:chExt cx="996593" cy="667820"/>
          </a:xfrm>
          <a:solidFill>
            <a:schemeClr val="bg1">
              <a:lumMod val="65000"/>
            </a:schemeClr>
          </a:solidFill>
        </p:grpSpPr>
        <p:sp>
          <p:nvSpPr>
            <p:cNvPr id="19" name="Trapezoid 18"/>
            <p:cNvSpPr/>
            <p:nvPr/>
          </p:nvSpPr>
          <p:spPr>
            <a:xfrm>
              <a:off x="6441897" y="2044557"/>
              <a:ext cx="441788" cy="297951"/>
            </a:xfrm>
            <a:prstGeom prst="trapezoid">
              <a:avLst/>
            </a:prstGeom>
            <a:grp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20" name="Rounded Rectangle 19"/>
            <p:cNvSpPr/>
            <p:nvPr/>
          </p:nvSpPr>
          <p:spPr>
            <a:xfrm>
              <a:off x="6164494" y="1674688"/>
              <a:ext cx="996593" cy="410966"/>
            </a:xfrm>
            <a:prstGeom prst="roundRect">
              <a:avLst/>
            </a:prstGeom>
            <a:grp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pic>
        <p:nvPicPr>
          <p:cNvPr id="22" name="5 - Εικόνα"/>
          <p:cNvPicPr>
            <a:picLocks noChangeAspect="1"/>
          </p:cNvPicPr>
          <p:nvPr/>
        </p:nvPicPr>
        <p:blipFill>
          <a:blip r:embed="rId4" cstate="screen"/>
          <a:srcRect/>
          <a:stretch>
            <a:fillRect/>
          </a:stretch>
        </p:blipFill>
        <p:spPr bwMode="auto">
          <a:xfrm rot="16200000">
            <a:off x="3619981" y="1856149"/>
            <a:ext cx="4089115" cy="3027551"/>
          </a:xfrm>
          <a:prstGeom prst="rect">
            <a:avLst/>
          </a:prstGeom>
          <a:noFill/>
          <a:ln w="9525">
            <a:noFill/>
            <a:miter lim="800000"/>
            <a:headEnd/>
            <a:tailEnd/>
          </a:ln>
        </p:spPr>
      </p:pic>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808234"/>
          </a:xfrm>
        </p:spPr>
        <p:txBody>
          <a:bodyPr>
            <a:normAutofit fontScale="90000"/>
          </a:bodyPr>
          <a:lstStyle/>
          <a:p>
            <a:r>
              <a:rPr lang="el-GR" sz="3600" dirty="0" smtClean="0"/>
              <a:t>βασικές αρχές</a:t>
            </a:r>
            <a:br>
              <a:rPr lang="el-GR" sz="3600" dirty="0" smtClean="0"/>
            </a:br>
            <a:r>
              <a:rPr lang="el-GR" sz="1600" dirty="0" smtClean="0"/>
              <a:t>(απλοποιημένη θεώρηση)</a:t>
            </a:r>
            <a:endParaRPr lang="el-GR" sz="1600" dirty="0"/>
          </a:p>
        </p:txBody>
      </p:sp>
      <p:sp>
        <p:nvSpPr>
          <p:cNvPr id="3" name="Content Placeholder 2"/>
          <p:cNvSpPr>
            <a:spLocks noGrp="1"/>
          </p:cNvSpPr>
          <p:nvPr>
            <p:ph idx="1"/>
          </p:nvPr>
        </p:nvSpPr>
        <p:spPr/>
        <p:txBody>
          <a:bodyPr/>
          <a:lstStyle/>
          <a:p>
            <a:r>
              <a:rPr lang="el-GR" sz="2800" dirty="0" smtClean="0"/>
              <a:t>η κρανιακή βάση </a:t>
            </a:r>
            <a:r>
              <a:rPr lang="el-GR" sz="2000" dirty="0" smtClean="0"/>
              <a:t>(κυρίως, αλλά και άλλα στοιχεία του προσώπου)</a:t>
            </a:r>
            <a:r>
              <a:rPr lang="el-GR" sz="2800" dirty="0" smtClean="0"/>
              <a:t> θεωρείται </a:t>
            </a:r>
            <a:r>
              <a:rPr lang="el-GR" sz="2800" b="1" dirty="0" smtClean="0"/>
              <a:t>σταθερό</a:t>
            </a:r>
            <a:r>
              <a:rPr lang="el-GR" sz="2800" dirty="0" smtClean="0"/>
              <a:t> </a:t>
            </a:r>
            <a:r>
              <a:rPr lang="el-GR" sz="2800" b="1" dirty="0" smtClean="0"/>
              <a:t>σημείο αναφοράς</a:t>
            </a:r>
            <a:r>
              <a:rPr lang="el-GR" sz="2800" dirty="0" smtClean="0"/>
              <a:t>, που δεν παρουσιάζει ανωμαλία σχήματος ή θέσης.</a:t>
            </a:r>
          </a:p>
          <a:p>
            <a:r>
              <a:rPr lang="el-GR" sz="2800" dirty="0" smtClean="0"/>
              <a:t>οι γνάθοι αξιολογούνται στο </a:t>
            </a:r>
            <a:r>
              <a:rPr lang="el-GR" sz="2800" b="1" dirty="0" err="1" smtClean="0"/>
              <a:t>προσθιοπίσθιο</a:t>
            </a:r>
            <a:r>
              <a:rPr lang="el-GR" sz="2800" dirty="0" smtClean="0"/>
              <a:t> και το </a:t>
            </a:r>
            <a:r>
              <a:rPr lang="el-GR" sz="2800" b="1" dirty="0" smtClean="0"/>
              <a:t>κατακόρυφο</a:t>
            </a:r>
            <a:r>
              <a:rPr lang="el-GR" sz="2800" dirty="0" smtClean="0"/>
              <a:t> επίπεδο ως προς την κρανιακή βάση.</a:t>
            </a:r>
          </a:p>
          <a:p>
            <a:r>
              <a:rPr lang="el-GR" sz="2800" dirty="0" smtClean="0"/>
              <a:t>τα δόντια αξιολογούνται ως προς τη </a:t>
            </a:r>
            <a:r>
              <a:rPr lang="el-GR" sz="2800" b="1" dirty="0" smtClean="0"/>
              <a:t>γνάθο</a:t>
            </a:r>
            <a:r>
              <a:rPr lang="el-GR" sz="2800" dirty="0" smtClean="0"/>
              <a:t> που ανήκουν, ως προς την </a:t>
            </a:r>
            <a:r>
              <a:rPr lang="el-GR" sz="2800" b="1" dirty="0" smtClean="0"/>
              <a:t>κρανιακή βάση</a:t>
            </a:r>
            <a:r>
              <a:rPr lang="el-GR" sz="2800" dirty="0" smtClean="0"/>
              <a:t> και ως προς το </a:t>
            </a:r>
            <a:r>
              <a:rPr lang="el-GR" sz="2800" b="1" dirty="0" smtClean="0"/>
              <a:t>πρόσωπο</a:t>
            </a:r>
            <a:r>
              <a:rPr lang="el-GR" sz="2800" dirty="0" smtClean="0"/>
              <a:t>.</a:t>
            </a:r>
          </a:p>
          <a:p>
            <a:endParaRPr lang="el-GR" sz="2800" dirty="0"/>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71" name="Freeform 16"/>
          <p:cNvSpPr>
            <a:spLocks/>
          </p:cNvSpPr>
          <p:nvPr/>
        </p:nvSpPr>
        <p:spPr bwMode="auto">
          <a:xfrm rot="21326996">
            <a:off x="3088369" y="1577526"/>
            <a:ext cx="3650744" cy="1939375"/>
          </a:xfrm>
          <a:custGeom>
            <a:avLst/>
            <a:gdLst>
              <a:gd name="T0" fmla="*/ 1361 w 1361"/>
              <a:gd name="T1" fmla="*/ 68 h 723"/>
              <a:gd name="T2" fmla="*/ 1315 w 1361"/>
              <a:gd name="T3" fmla="*/ 44 h 723"/>
              <a:gd name="T4" fmla="*/ 1251 w 1361"/>
              <a:gd name="T5" fmla="*/ 23 h 723"/>
              <a:gd name="T6" fmla="*/ 1174 w 1361"/>
              <a:gd name="T7" fmla="*/ 6 h 723"/>
              <a:gd name="T8" fmla="*/ 1121 w 1361"/>
              <a:gd name="T9" fmla="*/ 1 h 723"/>
              <a:gd name="T10" fmla="*/ 1049 w 1361"/>
              <a:gd name="T11" fmla="*/ 8 h 723"/>
              <a:gd name="T12" fmla="*/ 951 w 1361"/>
              <a:gd name="T13" fmla="*/ 47 h 723"/>
              <a:gd name="T14" fmla="*/ 879 w 1361"/>
              <a:gd name="T15" fmla="*/ 78 h 723"/>
              <a:gd name="T16" fmla="*/ 792 w 1361"/>
              <a:gd name="T17" fmla="*/ 100 h 723"/>
              <a:gd name="T18" fmla="*/ 660 w 1361"/>
              <a:gd name="T19" fmla="*/ 131 h 723"/>
              <a:gd name="T20" fmla="*/ 540 w 1361"/>
              <a:gd name="T21" fmla="*/ 155 h 723"/>
              <a:gd name="T22" fmla="*/ 471 w 1361"/>
              <a:gd name="T23" fmla="*/ 164 h 723"/>
              <a:gd name="T24" fmla="*/ 442 w 1361"/>
              <a:gd name="T25" fmla="*/ 179 h 723"/>
              <a:gd name="T26" fmla="*/ 437 w 1361"/>
              <a:gd name="T27" fmla="*/ 210 h 723"/>
              <a:gd name="T28" fmla="*/ 430 w 1361"/>
              <a:gd name="T29" fmla="*/ 244 h 723"/>
              <a:gd name="T30" fmla="*/ 408 w 1361"/>
              <a:gd name="T31" fmla="*/ 265 h 723"/>
              <a:gd name="T32" fmla="*/ 377 w 1361"/>
              <a:gd name="T33" fmla="*/ 282 h 723"/>
              <a:gd name="T34" fmla="*/ 355 w 1361"/>
              <a:gd name="T35" fmla="*/ 275 h 723"/>
              <a:gd name="T36" fmla="*/ 346 w 1361"/>
              <a:gd name="T37" fmla="*/ 256 h 723"/>
              <a:gd name="T38" fmla="*/ 339 w 1361"/>
              <a:gd name="T39" fmla="*/ 224 h 723"/>
              <a:gd name="T40" fmla="*/ 341 w 1361"/>
              <a:gd name="T41" fmla="*/ 186 h 723"/>
              <a:gd name="T42" fmla="*/ 331 w 1361"/>
              <a:gd name="T43" fmla="*/ 167 h 723"/>
              <a:gd name="T44" fmla="*/ 310 w 1361"/>
              <a:gd name="T45" fmla="*/ 164 h 723"/>
              <a:gd name="T46" fmla="*/ 293 w 1361"/>
              <a:gd name="T47" fmla="*/ 184 h 723"/>
              <a:gd name="T48" fmla="*/ 264 w 1361"/>
              <a:gd name="T49" fmla="*/ 241 h 723"/>
              <a:gd name="T50" fmla="*/ 226 w 1361"/>
              <a:gd name="T51" fmla="*/ 318 h 723"/>
              <a:gd name="T52" fmla="*/ 175 w 1361"/>
              <a:gd name="T53" fmla="*/ 388 h 723"/>
              <a:gd name="T54" fmla="*/ 132 w 1361"/>
              <a:gd name="T55" fmla="*/ 469 h 723"/>
              <a:gd name="T56" fmla="*/ 72 w 1361"/>
              <a:gd name="T57" fmla="*/ 563 h 723"/>
              <a:gd name="T58" fmla="*/ 27 w 1361"/>
              <a:gd name="T59" fmla="*/ 640 h 723"/>
              <a:gd name="T60" fmla="*/ 5 w 1361"/>
              <a:gd name="T61" fmla="*/ 671 h 723"/>
              <a:gd name="T62" fmla="*/ 5 w 1361"/>
              <a:gd name="T63" fmla="*/ 716 h 723"/>
              <a:gd name="T64" fmla="*/ 36 w 1361"/>
              <a:gd name="T65" fmla="*/ 716 h 723"/>
              <a:gd name="T66" fmla="*/ 115 w 1361"/>
              <a:gd name="T67" fmla="*/ 671 h 723"/>
              <a:gd name="T68" fmla="*/ 190 w 1361"/>
              <a:gd name="T69" fmla="*/ 613 h 723"/>
              <a:gd name="T70" fmla="*/ 293 w 1361"/>
              <a:gd name="T71" fmla="*/ 548 h 723"/>
              <a:gd name="T72" fmla="*/ 408 w 1361"/>
              <a:gd name="T73" fmla="*/ 493 h 723"/>
              <a:gd name="T74" fmla="*/ 547 w 1361"/>
              <a:gd name="T75" fmla="*/ 431 h 723"/>
              <a:gd name="T76" fmla="*/ 636 w 1361"/>
              <a:gd name="T77" fmla="*/ 376 h 723"/>
              <a:gd name="T78" fmla="*/ 679 w 1361"/>
              <a:gd name="T79" fmla="*/ 301 h 723"/>
              <a:gd name="T80" fmla="*/ 694 w 1361"/>
              <a:gd name="T81" fmla="*/ 208 h 723"/>
              <a:gd name="T82" fmla="*/ 691 w 1361"/>
              <a:gd name="T83" fmla="*/ 164 h 723"/>
              <a:gd name="T84" fmla="*/ 687 w 1361"/>
              <a:gd name="T85" fmla="*/ 145 h 723"/>
              <a:gd name="T86" fmla="*/ 672 w 1361"/>
              <a:gd name="T87" fmla="*/ 92 h 723"/>
              <a:gd name="T88" fmla="*/ 651 w 1361"/>
              <a:gd name="T89" fmla="*/ 59 h 72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1"/>
              <a:gd name="T136" fmla="*/ 0 h 723"/>
              <a:gd name="T137" fmla="*/ 1361 w 1361"/>
              <a:gd name="T138" fmla="*/ 723 h 72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1" h="723">
                <a:moveTo>
                  <a:pt x="1361" y="68"/>
                </a:moveTo>
                <a:cubicBezTo>
                  <a:pt x="1347" y="59"/>
                  <a:pt x="1333" y="51"/>
                  <a:pt x="1315" y="44"/>
                </a:cubicBezTo>
                <a:cubicBezTo>
                  <a:pt x="1297" y="37"/>
                  <a:pt x="1274" y="29"/>
                  <a:pt x="1251" y="23"/>
                </a:cubicBezTo>
                <a:cubicBezTo>
                  <a:pt x="1228" y="17"/>
                  <a:pt x="1196" y="10"/>
                  <a:pt x="1174" y="6"/>
                </a:cubicBezTo>
                <a:cubicBezTo>
                  <a:pt x="1152" y="2"/>
                  <a:pt x="1142" y="1"/>
                  <a:pt x="1121" y="1"/>
                </a:cubicBezTo>
                <a:cubicBezTo>
                  <a:pt x="1100" y="1"/>
                  <a:pt x="1077" y="0"/>
                  <a:pt x="1049" y="8"/>
                </a:cubicBezTo>
                <a:cubicBezTo>
                  <a:pt x="1021" y="16"/>
                  <a:pt x="979" y="35"/>
                  <a:pt x="951" y="47"/>
                </a:cubicBezTo>
                <a:cubicBezTo>
                  <a:pt x="923" y="59"/>
                  <a:pt x="905" y="69"/>
                  <a:pt x="879" y="78"/>
                </a:cubicBezTo>
                <a:cubicBezTo>
                  <a:pt x="853" y="87"/>
                  <a:pt x="828" y="91"/>
                  <a:pt x="792" y="100"/>
                </a:cubicBezTo>
                <a:cubicBezTo>
                  <a:pt x="756" y="109"/>
                  <a:pt x="702" y="122"/>
                  <a:pt x="660" y="131"/>
                </a:cubicBezTo>
                <a:cubicBezTo>
                  <a:pt x="618" y="140"/>
                  <a:pt x="571" y="150"/>
                  <a:pt x="540" y="155"/>
                </a:cubicBezTo>
                <a:cubicBezTo>
                  <a:pt x="509" y="160"/>
                  <a:pt x="487" y="160"/>
                  <a:pt x="471" y="164"/>
                </a:cubicBezTo>
                <a:cubicBezTo>
                  <a:pt x="455" y="168"/>
                  <a:pt x="448" y="171"/>
                  <a:pt x="442" y="179"/>
                </a:cubicBezTo>
                <a:cubicBezTo>
                  <a:pt x="436" y="187"/>
                  <a:pt x="439" y="199"/>
                  <a:pt x="437" y="210"/>
                </a:cubicBezTo>
                <a:cubicBezTo>
                  <a:pt x="435" y="221"/>
                  <a:pt x="435" y="235"/>
                  <a:pt x="430" y="244"/>
                </a:cubicBezTo>
                <a:cubicBezTo>
                  <a:pt x="425" y="253"/>
                  <a:pt x="417" y="259"/>
                  <a:pt x="408" y="265"/>
                </a:cubicBezTo>
                <a:cubicBezTo>
                  <a:pt x="399" y="271"/>
                  <a:pt x="386" y="280"/>
                  <a:pt x="377" y="282"/>
                </a:cubicBezTo>
                <a:cubicBezTo>
                  <a:pt x="368" y="284"/>
                  <a:pt x="360" y="279"/>
                  <a:pt x="355" y="275"/>
                </a:cubicBezTo>
                <a:cubicBezTo>
                  <a:pt x="350" y="271"/>
                  <a:pt x="349" y="264"/>
                  <a:pt x="346" y="256"/>
                </a:cubicBezTo>
                <a:cubicBezTo>
                  <a:pt x="343" y="248"/>
                  <a:pt x="340" y="236"/>
                  <a:pt x="339" y="224"/>
                </a:cubicBezTo>
                <a:cubicBezTo>
                  <a:pt x="338" y="212"/>
                  <a:pt x="342" y="195"/>
                  <a:pt x="341" y="186"/>
                </a:cubicBezTo>
                <a:cubicBezTo>
                  <a:pt x="340" y="177"/>
                  <a:pt x="336" y="171"/>
                  <a:pt x="331" y="167"/>
                </a:cubicBezTo>
                <a:cubicBezTo>
                  <a:pt x="326" y="163"/>
                  <a:pt x="316" y="161"/>
                  <a:pt x="310" y="164"/>
                </a:cubicBezTo>
                <a:cubicBezTo>
                  <a:pt x="304" y="167"/>
                  <a:pt x="301" y="171"/>
                  <a:pt x="293" y="184"/>
                </a:cubicBezTo>
                <a:cubicBezTo>
                  <a:pt x="285" y="197"/>
                  <a:pt x="275" y="219"/>
                  <a:pt x="264" y="241"/>
                </a:cubicBezTo>
                <a:cubicBezTo>
                  <a:pt x="253" y="263"/>
                  <a:pt x="241" y="294"/>
                  <a:pt x="226" y="318"/>
                </a:cubicBezTo>
                <a:cubicBezTo>
                  <a:pt x="211" y="342"/>
                  <a:pt x="191" y="363"/>
                  <a:pt x="175" y="388"/>
                </a:cubicBezTo>
                <a:cubicBezTo>
                  <a:pt x="159" y="413"/>
                  <a:pt x="149" y="440"/>
                  <a:pt x="132" y="469"/>
                </a:cubicBezTo>
                <a:cubicBezTo>
                  <a:pt x="115" y="498"/>
                  <a:pt x="89" y="535"/>
                  <a:pt x="72" y="563"/>
                </a:cubicBezTo>
                <a:cubicBezTo>
                  <a:pt x="55" y="591"/>
                  <a:pt x="38" y="622"/>
                  <a:pt x="27" y="640"/>
                </a:cubicBezTo>
                <a:cubicBezTo>
                  <a:pt x="16" y="658"/>
                  <a:pt x="9" y="658"/>
                  <a:pt x="5" y="671"/>
                </a:cubicBezTo>
                <a:cubicBezTo>
                  <a:pt x="1" y="684"/>
                  <a:pt x="0" y="709"/>
                  <a:pt x="5" y="716"/>
                </a:cubicBezTo>
                <a:cubicBezTo>
                  <a:pt x="10" y="723"/>
                  <a:pt x="18" y="723"/>
                  <a:pt x="36" y="716"/>
                </a:cubicBezTo>
                <a:cubicBezTo>
                  <a:pt x="54" y="709"/>
                  <a:pt x="89" y="688"/>
                  <a:pt x="115" y="671"/>
                </a:cubicBezTo>
                <a:cubicBezTo>
                  <a:pt x="141" y="654"/>
                  <a:pt x="160" y="634"/>
                  <a:pt x="190" y="613"/>
                </a:cubicBezTo>
                <a:cubicBezTo>
                  <a:pt x="220" y="592"/>
                  <a:pt x="257" y="568"/>
                  <a:pt x="293" y="548"/>
                </a:cubicBezTo>
                <a:cubicBezTo>
                  <a:pt x="329" y="528"/>
                  <a:pt x="366" y="512"/>
                  <a:pt x="408" y="493"/>
                </a:cubicBezTo>
                <a:cubicBezTo>
                  <a:pt x="450" y="474"/>
                  <a:pt x="509" y="450"/>
                  <a:pt x="547" y="431"/>
                </a:cubicBezTo>
                <a:cubicBezTo>
                  <a:pt x="585" y="412"/>
                  <a:pt x="614" y="398"/>
                  <a:pt x="636" y="376"/>
                </a:cubicBezTo>
                <a:cubicBezTo>
                  <a:pt x="658" y="354"/>
                  <a:pt x="669" y="329"/>
                  <a:pt x="679" y="301"/>
                </a:cubicBezTo>
                <a:cubicBezTo>
                  <a:pt x="689" y="273"/>
                  <a:pt x="692" y="231"/>
                  <a:pt x="694" y="208"/>
                </a:cubicBezTo>
                <a:cubicBezTo>
                  <a:pt x="696" y="185"/>
                  <a:pt x="692" y="174"/>
                  <a:pt x="691" y="164"/>
                </a:cubicBezTo>
                <a:cubicBezTo>
                  <a:pt x="690" y="154"/>
                  <a:pt x="690" y="157"/>
                  <a:pt x="687" y="145"/>
                </a:cubicBezTo>
                <a:cubicBezTo>
                  <a:pt x="684" y="133"/>
                  <a:pt x="678" y="106"/>
                  <a:pt x="672" y="92"/>
                </a:cubicBezTo>
                <a:cubicBezTo>
                  <a:pt x="666" y="78"/>
                  <a:pt x="658" y="68"/>
                  <a:pt x="651" y="5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2" name="Freeform 17"/>
          <p:cNvSpPr>
            <a:spLocks/>
          </p:cNvSpPr>
          <p:nvPr/>
        </p:nvSpPr>
        <p:spPr bwMode="auto">
          <a:xfrm rot="21326996">
            <a:off x="6713181" y="420814"/>
            <a:ext cx="571259" cy="2146146"/>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555 w 10000"/>
              <a:gd name="connsiteY0" fmla="*/ 9827 h 10020"/>
              <a:gd name="connsiteX1" fmla="*/ 4312 w 10000"/>
              <a:gd name="connsiteY1" fmla="*/ 9847 h 10020"/>
              <a:gd name="connsiteX2" fmla="*/ 4038 w 10000"/>
              <a:gd name="connsiteY2" fmla="*/ 9980 h 10020"/>
              <a:gd name="connsiteX3" fmla="*/ 3808 w 10000"/>
              <a:gd name="connsiteY3" fmla="*/ 9984 h 10020"/>
              <a:gd name="connsiteX4" fmla="*/ 3470 w 10000"/>
              <a:gd name="connsiteY4" fmla="*/ 9751 h 10020"/>
              <a:gd name="connsiteX5" fmla="*/ 3071 w 10000"/>
              <a:gd name="connsiteY5" fmla="*/ 9739 h 10020"/>
              <a:gd name="connsiteX6" fmla="*/ 2509 w 10000"/>
              <a:gd name="connsiteY6" fmla="*/ 9562 h 10020"/>
              <a:gd name="connsiteX7" fmla="*/ 1877 w 10000"/>
              <a:gd name="connsiteY7" fmla="*/ 9228 h 10020"/>
              <a:gd name="connsiteX8" fmla="*/ 1309 w 10000"/>
              <a:gd name="connsiteY8" fmla="*/ 8822 h 10020"/>
              <a:gd name="connsiteX9" fmla="*/ 774 w 10000"/>
              <a:gd name="connsiteY9" fmla="*/ 8380 h 10020"/>
              <a:gd name="connsiteX10" fmla="*/ 402 w 10000"/>
              <a:gd name="connsiteY10" fmla="*/ 7781 h 10020"/>
              <a:gd name="connsiteX11" fmla="*/ 88 w 10000"/>
              <a:gd name="connsiteY11" fmla="*/ 6897 h 10020"/>
              <a:gd name="connsiteX12" fmla="*/ 0 w 10000"/>
              <a:gd name="connsiteY12" fmla="*/ 5985 h 10020"/>
              <a:gd name="connsiteX13" fmla="*/ 88 w 10000"/>
              <a:gd name="connsiteY13" fmla="*/ 5000 h 10020"/>
              <a:gd name="connsiteX14" fmla="*/ 443 w 10000"/>
              <a:gd name="connsiteY14" fmla="*/ 3597 h 10020"/>
              <a:gd name="connsiteX15" fmla="*/ 1082 w 10000"/>
              <a:gd name="connsiteY15" fmla="*/ 2303 h 10020"/>
              <a:gd name="connsiteX16" fmla="*/ 2124 w 10000"/>
              <a:gd name="connsiteY16" fmla="*/ 1073 h 10020"/>
              <a:gd name="connsiteX17" fmla="*/ 3365 w 10000"/>
              <a:gd name="connsiteY17" fmla="*/ 265 h 10020"/>
              <a:gd name="connsiteX18" fmla="*/ 4961 w 10000"/>
              <a:gd name="connsiteY18" fmla="*/ 44 h 10020"/>
              <a:gd name="connsiteX19" fmla="*/ 6881 w 10000"/>
              <a:gd name="connsiteY19" fmla="*/ 531 h 10020"/>
              <a:gd name="connsiteX20" fmla="*/ 8976 w 10000"/>
              <a:gd name="connsiteY20" fmla="*/ 2290 h 10020"/>
              <a:gd name="connsiteX21" fmla="*/ 9830 w 10000"/>
              <a:gd name="connsiteY21" fmla="*/ 4589 h 10020"/>
              <a:gd name="connsiteX22" fmla="*/ 9817 w 10000"/>
              <a:gd name="connsiteY22" fmla="*/ 6045 h 10020"/>
              <a:gd name="connsiteX23" fmla="*/ 9740 w 10000"/>
              <a:gd name="connsiteY23" fmla="*/ 6543 h 10020"/>
              <a:gd name="connsiteX24" fmla="*/ 9652 w 10000"/>
              <a:gd name="connsiteY24" fmla="*/ 6788 h 10020"/>
              <a:gd name="connsiteX25" fmla="*/ 9415 w 10000"/>
              <a:gd name="connsiteY25" fmla="*/ 6929 h 10020"/>
              <a:gd name="connsiteX26" fmla="*/ 9280 w 10000"/>
              <a:gd name="connsiteY26" fmla="*/ 7050 h 10020"/>
              <a:gd name="connsiteX27" fmla="*/ 9412 w 10000"/>
              <a:gd name="connsiteY27" fmla="*/ 7223 h 10020"/>
              <a:gd name="connsiteX28" fmla="*/ 9719 w 10000"/>
              <a:gd name="connsiteY28" fmla="*/ 7532 h 10020"/>
              <a:gd name="connsiteX29" fmla="*/ 9980 w 10000"/>
              <a:gd name="connsiteY29" fmla="*/ 7801 h 10020"/>
              <a:gd name="connsiteX30" fmla="*/ 9848 w 10000"/>
              <a:gd name="connsiteY30" fmla="*/ 7512 h 10020"/>
              <a:gd name="connsiteX31" fmla="*/ 9621 w 10000"/>
              <a:gd name="connsiteY31" fmla="*/ 7002 h 10020"/>
              <a:gd name="connsiteX32" fmla="*/ 9621 w 10000"/>
              <a:gd name="connsiteY32" fmla="*/ 6788 h 10020"/>
              <a:gd name="connsiteX0" fmla="*/ 4312 w 10000"/>
              <a:gd name="connsiteY0" fmla="*/ 9847 h 10020"/>
              <a:gd name="connsiteX1" fmla="*/ 4038 w 10000"/>
              <a:gd name="connsiteY1" fmla="*/ 9980 h 10020"/>
              <a:gd name="connsiteX2" fmla="*/ 3808 w 10000"/>
              <a:gd name="connsiteY2" fmla="*/ 9984 h 10020"/>
              <a:gd name="connsiteX3" fmla="*/ 3470 w 10000"/>
              <a:gd name="connsiteY3" fmla="*/ 9751 h 10020"/>
              <a:gd name="connsiteX4" fmla="*/ 3071 w 10000"/>
              <a:gd name="connsiteY4" fmla="*/ 9739 h 10020"/>
              <a:gd name="connsiteX5" fmla="*/ 2509 w 10000"/>
              <a:gd name="connsiteY5" fmla="*/ 9562 h 10020"/>
              <a:gd name="connsiteX6" fmla="*/ 1877 w 10000"/>
              <a:gd name="connsiteY6" fmla="*/ 9228 h 10020"/>
              <a:gd name="connsiteX7" fmla="*/ 1309 w 10000"/>
              <a:gd name="connsiteY7" fmla="*/ 8822 h 10020"/>
              <a:gd name="connsiteX8" fmla="*/ 774 w 10000"/>
              <a:gd name="connsiteY8" fmla="*/ 8380 h 10020"/>
              <a:gd name="connsiteX9" fmla="*/ 402 w 10000"/>
              <a:gd name="connsiteY9" fmla="*/ 7781 h 10020"/>
              <a:gd name="connsiteX10" fmla="*/ 88 w 10000"/>
              <a:gd name="connsiteY10" fmla="*/ 6897 h 10020"/>
              <a:gd name="connsiteX11" fmla="*/ 0 w 10000"/>
              <a:gd name="connsiteY11" fmla="*/ 5985 h 10020"/>
              <a:gd name="connsiteX12" fmla="*/ 88 w 10000"/>
              <a:gd name="connsiteY12" fmla="*/ 5000 h 10020"/>
              <a:gd name="connsiteX13" fmla="*/ 443 w 10000"/>
              <a:gd name="connsiteY13" fmla="*/ 3597 h 10020"/>
              <a:gd name="connsiteX14" fmla="*/ 1082 w 10000"/>
              <a:gd name="connsiteY14" fmla="*/ 2303 h 10020"/>
              <a:gd name="connsiteX15" fmla="*/ 2124 w 10000"/>
              <a:gd name="connsiteY15" fmla="*/ 1073 h 10020"/>
              <a:gd name="connsiteX16" fmla="*/ 3365 w 10000"/>
              <a:gd name="connsiteY16" fmla="*/ 265 h 10020"/>
              <a:gd name="connsiteX17" fmla="*/ 4961 w 10000"/>
              <a:gd name="connsiteY17" fmla="*/ 44 h 10020"/>
              <a:gd name="connsiteX18" fmla="*/ 6881 w 10000"/>
              <a:gd name="connsiteY18" fmla="*/ 531 h 10020"/>
              <a:gd name="connsiteX19" fmla="*/ 8976 w 10000"/>
              <a:gd name="connsiteY19" fmla="*/ 2290 h 10020"/>
              <a:gd name="connsiteX20" fmla="*/ 9830 w 10000"/>
              <a:gd name="connsiteY20" fmla="*/ 4589 h 10020"/>
              <a:gd name="connsiteX21" fmla="*/ 9817 w 10000"/>
              <a:gd name="connsiteY21" fmla="*/ 6045 h 10020"/>
              <a:gd name="connsiteX22" fmla="*/ 9740 w 10000"/>
              <a:gd name="connsiteY22" fmla="*/ 6543 h 10020"/>
              <a:gd name="connsiteX23" fmla="*/ 9652 w 10000"/>
              <a:gd name="connsiteY23" fmla="*/ 6788 h 10020"/>
              <a:gd name="connsiteX24" fmla="*/ 9415 w 10000"/>
              <a:gd name="connsiteY24" fmla="*/ 6929 h 10020"/>
              <a:gd name="connsiteX25" fmla="*/ 9280 w 10000"/>
              <a:gd name="connsiteY25" fmla="*/ 7050 h 10020"/>
              <a:gd name="connsiteX26" fmla="*/ 9412 w 10000"/>
              <a:gd name="connsiteY26" fmla="*/ 7223 h 10020"/>
              <a:gd name="connsiteX27" fmla="*/ 9719 w 10000"/>
              <a:gd name="connsiteY27" fmla="*/ 7532 h 10020"/>
              <a:gd name="connsiteX28" fmla="*/ 9980 w 10000"/>
              <a:gd name="connsiteY28" fmla="*/ 7801 h 10020"/>
              <a:gd name="connsiteX29" fmla="*/ 9848 w 10000"/>
              <a:gd name="connsiteY29" fmla="*/ 7512 h 10020"/>
              <a:gd name="connsiteX30" fmla="*/ 9621 w 10000"/>
              <a:gd name="connsiteY30" fmla="*/ 7002 h 10020"/>
              <a:gd name="connsiteX31" fmla="*/ 9621 w 10000"/>
              <a:gd name="connsiteY31" fmla="*/ 6788 h 10020"/>
              <a:gd name="connsiteX0" fmla="*/ 4038 w 10000"/>
              <a:gd name="connsiteY0" fmla="*/ 9980 h 10020"/>
              <a:gd name="connsiteX1" fmla="*/ 3808 w 10000"/>
              <a:gd name="connsiteY1" fmla="*/ 9984 h 10020"/>
              <a:gd name="connsiteX2" fmla="*/ 3470 w 10000"/>
              <a:gd name="connsiteY2" fmla="*/ 9751 h 10020"/>
              <a:gd name="connsiteX3" fmla="*/ 3071 w 10000"/>
              <a:gd name="connsiteY3" fmla="*/ 9739 h 10020"/>
              <a:gd name="connsiteX4" fmla="*/ 2509 w 10000"/>
              <a:gd name="connsiteY4" fmla="*/ 9562 h 10020"/>
              <a:gd name="connsiteX5" fmla="*/ 1877 w 10000"/>
              <a:gd name="connsiteY5" fmla="*/ 9228 h 10020"/>
              <a:gd name="connsiteX6" fmla="*/ 1309 w 10000"/>
              <a:gd name="connsiteY6" fmla="*/ 8822 h 10020"/>
              <a:gd name="connsiteX7" fmla="*/ 774 w 10000"/>
              <a:gd name="connsiteY7" fmla="*/ 8380 h 10020"/>
              <a:gd name="connsiteX8" fmla="*/ 402 w 10000"/>
              <a:gd name="connsiteY8" fmla="*/ 7781 h 10020"/>
              <a:gd name="connsiteX9" fmla="*/ 88 w 10000"/>
              <a:gd name="connsiteY9" fmla="*/ 6897 h 10020"/>
              <a:gd name="connsiteX10" fmla="*/ 0 w 10000"/>
              <a:gd name="connsiteY10" fmla="*/ 5985 h 10020"/>
              <a:gd name="connsiteX11" fmla="*/ 88 w 10000"/>
              <a:gd name="connsiteY11" fmla="*/ 5000 h 10020"/>
              <a:gd name="connsiteX12" fmla="*/ 443 w 10000"/>
              <a:gd name="connsiteY12" fmla="*/ 3597 h 10020"/>
              <a:gd name="connsiteX13" fmla="*/ 1082 w 10000"/>
              <a:gd name="connsiteY13" fmla="*/ 2303 h 10020"/>
              <a:gd name="connsiteX14" fmla="*/ 2124 w 10000"/>
              <a:gd name="connsiteY14" fmla="*/ 1073 h 10020"/>
              <a:gd name="connsiteX15" fmla="*/ 3365 w 10000"/>
              <a:gd name="connsiteY15" fmla="*/ 265 h 10020"/>
              <a:gd name="connsiteX16" fmla="*/ 4961 w 10000"/>
              <a:gd name="connsiteY16" fmla="*/ 44 h 10020"/>
              <a:gd name="connsiteX17" fmla="*/ 6881 w 10000"/>
              <a:gd name="connsiteY17" fmla="*/ 531 h 10020"/>
              <a:gd name="connsiteX18" fmla="*/ 8976 w 10000"/>
              <a:gd name="connsiteY18" fmla="*/ 2290 h 10020"/>
              <a:gd name="connsiteX19" fmla="*/ 9830 w 10000"/>
              <a:gd name="connsiteY19" fmla="*/ 4589 h 10020"/>
              <a:gd name="connsiteX20" fmla="*/ 9817 w 10000"/>
              <a:gd name="connsiteY20" fmla="*/ 6045 h 10020"/>
              <a:gd name="connsiteX21" fmla="*/ 9740 w 10000"/>
              <a:gd name="connsiteY21" fmla="*/ 6543 h 10020"/>
              <a:gd name="connsiteX22" fmla="*/ 9652 w 10000"/>
              <a:gd name="connsiteY22" fmla="*/ 6788 h 10020"/>
              <a:gd name="connsiteX23" fmla="*/ 9415 w 10000"/>
              <a:gd name="connsiteY23" fmla="*/ 6929 h 10020"/>
              <a:gd name="connsiteX24" fmla="*/ 9280 w 10000"/>
              <a:gd name="connsiteY24" fmla="*/ 7050 h 10020"/>
              <a:gd name="connsiteX25" fmla="*/ 9412 w 10000"/>
              <a:gd name="connsiteY25" fmla="*/ 7223 h 10020"/>
              <a:gd name="connsiteX26" fmla="*/ 9719 w 10000"/>
              <a:gd name="connsiteY26" fmla="*/ 7532 h 10020"/>
              <a:gd name="connsiteX27" fmla="*/ 9980 w 10000"/>
              <a:gd name="connsiteY27" fmla="*/ 7801 h 10020"/>
              <a:gd name="connsiteX28" fmla="*/ 9848 w 10000"/>
              <a:gd name="connsiteY28" fmla="*/ 7512 h 10020"/>
              <a:gd name="connsiteX29" fmla="*/ 9621 w 10000"/>
              <a:gd name="connsiteY29" fmla="*/ 7002 h 10020"/>
              <a:gd name="connsiteX30" fmla="*/ 9621 w 10000"/>
              <a:gd name="connsiteY30" fmla="*/ 6788 h 10020"/>
              <a:gd name="connsiteX0" fmla="*/ 3808 w 10000"/>
              <a:gd name="connsiteY0" fmla="*/ 9984 h 9984"/>
              <a:gd name="connsiteX1" fmla="*/ 3470 w 10000"/>
              <a:gd name="connsiteY1" fmla="*/ 9751 h 9984"/>
              <a:gd name="connsiteX2" fmla="*/ 3071 w 10000"/>
              <a:gd name="connsiteY2" fmla="*/ 9739 h 9984"/>
              <a:gd name="connsiteX3" fmla="*/ 2509 w 10000"/>
              <a:gd name="connsiteY3" fmla="*/ 9562 h 9984"/>
              <a:gd name="connsiteX4" fmla="*/ 1877 w 10000"/>
              <a:gd name="connsiteY4" fmla="*/ 9228 h 9984"/>
              <a:gd name="connsiteX5" fmla="*/ 1309 w 10000"/>
              <a:gd name="connsiteY5" fmla="*/ 8822 h 9984"/>
              <a:gd name="connsiteX6" fmla="*/ 774 w 10000"/>
              <a:gd name="connsiteY6" fmla="*/ 8380 h 9984"/>
              <a:gd name="connsiteX7" fmla="*/ 402 w 10000"/>
              <a:gd name="connsiteY7" fmla="*/ 7781 h 9984"/>
              <a:gd name="connsiteX8" fmla="*/ 88 w 10000"/>
              <a:gd name="connsiteY8" fmla="*/ 6897 h 9984"/>
              <a:gd name="connsiteX9" fmla="*/ 0 w 10000"/>
              <a:gd name="connsiteY9" fmla="*/ 5985 h 9984"/>
              <a:gd name="connsiteX10" fmla="*/ 88 w 10000"/>
              <a:gd name="connsiteY10" fmla="*/ 5000 h 9984"/>
              <a:gd name="connsiteX11" fmla="*/ 443 w 10000"/>
              <a:gd name="connsiteY11" fmla="*/ 3597 h 9984"/>
              <a:gd name="connsiteX12" fmla="*/ 1082 w 10000"/>
              <a:gd name="connsiteY12" fmla="*/ 2303 h 9984"/>
              <a:gd name="connsiteX13" fmla="*/ 2124 w 10000"/>
              <a:gd name="connsiteY13" fmla="*/ 1073 h 9984"/>
              <a:gd name="connsiteX14" fmla="*/ 3365 w 10000"/>
              <a:gd name="connsiteY14" fmla="*/ 265 h 9984"/>
              <a:gd name="connsiteX15" fmla="*/ 4961 w 10000"/>
              <a:gd name="connsiteY15" fmla="*/ 44 h 9984"/>
              <a:gd name="connsiteX16" fmla="*/ 6881 w 10000"/>
              <a:gd name="connsiteY16" fmla="*/ 531 h 9984"/>
              <a:gd name="connsiteX17" fmla="*/ 8976 w 10000"/>
              <a:gd name="connsiteY17" fmla="*/ 2290 h 9984"/>
              <a:gd name="connsiteX18" fmla="*/ 9830 w 10000"/>
              <a:gd name="connsiteY18" fmla="*/ 4589 h 9984"/>
              <a:gd name="connsiteX19" fmla="*/ 9817 w 10000"/>
              <a:gd name="connsiteY19" fmla="*/ 6045 h 9984"/>
              <a:gd name="connsiteX20" fmla="*/ 9740 w 10000"/>
              <a:gd name="connsiteY20" fmla="*/ 6543 h 9984"/>
              <a:gd name="connsiteX21" fmla="*/ 9652 w 10000"/>
              <a:gd name="connsiteY21" fmla="*/ 6788 h 9984"/>
              <a:gd name="connsiteX22" fmla="*/ 9415 w 10000"/>
              <a:gd name="connsiteY22" fmla="*/ 6929 h 9984"/>
              <a:gd name="connsiteX23" fmla="*/ 9280 w 10000"/>
              <a:gd name="connsiteY23" fmla="*/ 7050 h 9984"/>
              <a:gd name="connsiteX24" fmla="*/ 9412 w 10000"/>
              <a:gd name="connsiteY24" fmla="*/ 7223 h 9984"/>
              <a:gd name="connsiteX25" fmla="*/ 9719 w 10000"/>
              <a:gd name="connsiteY25" fmla="*/ 7532 h 9984"/>
              <a:gd name="connsiteX26" fmla="*/ 9980 w 10000"/>
              <a:gd name="connsiteY26" fmla="*/ 7801 h 9984"/>
              <a:gd name="connsiteX27" fmla="*/ 9848 w 10000"/>
              <a:gd name="connsiteY27" fmla="*/ 7512 h 9984"/>
              <a:gd name="connsiteX28" fmla="*/ 9621 w 10000"/>
              <a:gd name="connsiteY28" fmla="*/ 7002 h 9984"/>
              <a:gd name="connsiteX29" fmla="*/ 9621 w 10000"/>
              <a:gd name="connsiteY29" fmla="*/ 6788 h 9984"/>
              <a:gd name="connsiteX0" fmla="*/ 3470 w 10000"/>
              <a:gd name="connsiteY0" fmla="*/ 9767 h 9787"/>
              <a:gd name="connsiteX1" fmla="*/ 3071 w 10000"/>
              <a:gd name="connsiteY1" fmla="*/ 9755 h 9787"/>
              <a:gd name="connsiteX2" fmla="*/ 2509 w 10000"/>
              <a:gd name="connsiteY2" fmla="*/ 9577 h 9787"/>
              <a:gd name="connsiteX3" fmla="*/ 1877 w 10000"/>
              <a:gd name="connsiteY3" fmla="*/ 9243 h 9787"/>
              <a:gd name="connsiteX4" fmla="*/ 1309 w 10000"/>
              <a:gd name="connsiteY4" fmla="*/ 8836 h 9787"/>
              <a:gd name="connsiteX5" fmla="*/ 774 w 10000"/>
              <a:gd name="connsiteY5" fmla="*/ 8393 h 9787"/>
              <a:gd name="connsiteX6" fmla="*/ 402 w 10000"/>
              <a:gd name="connsiteY6" fmla="*/ 7793 h 9787"/>
              <a:gd name="connsiteX7" fmla="*/ 88 w 10000"/>
              <a:gd name="connsiteY7" fmla="*/ 6908 h 9787"/>
              <a:gd name="connsiteX8" fmla="*/ 0 w 10000"/>
              <a:gd name="connsiteY8" fmla="*/ 5995 h 9787"/>
              <a:gd name="connsiteX9" fmla="*/ 88 w 10000"/>
              <a:gd name="connsiteY9" fmla="*/ 5008 h 9787"/>
              <a:gd name="connsiteX10" fmla="*/ 443 w 10000"/>
              <a:gd name="connsiteY10" fmla="*/ 3603 h 9787"/>
              <a:gd name="connsiteX11" fmla="*/ 1082 w 10000"/>
              <a:gd name="connsiteY11" fmla="*/ 2307 h 9787"/>
              <a:gd name="connsiteX12" fmla="*/ 2124 w 10000"/>
              <a:gd name="connsiteY12" fmla="*/ 1075 h 9787"/>
              <a:gd name="connsiteX13" fmla="*/ 3365 w 10000"/>
              <a:gd name="connsiteY13" fmla="*/ 265 h 9787"/>
              <a:gd name="connsiteX14" fmla="*/ 4961 w 10000"/>
              <a:gd name="connsiteY14" fmla="*/ 44 h 9787"/>
              <a:gd name="connsiteX15" fmla="*/ 6881 w 10000"/>
              <a:gd name="connsiteY15" fmla="*/ 532 h 9787"/>
              <a:gd name="connsiteX16" fmla="*/ 8976 w 10000"/>
              <a:gd name="connsiteY16" fmla="*/ 2294 h 9787"/>
              <a:gd name="connsiteX17" fmla="*/ 9830 w 10000"/>
              <a:gd name="connsiteY17" fmla="*/ 4596 h 9787"/>
              <a:gd name="connsiteX18" fmla="*/ 9817 w 10000"/>
              <a:gd name="connsiteY18" fmla="*/ 6055 h 9787"/>
              <a:gd name="connsiteX19" fmla="*/ 9740 w 10000"/>
              <a:gd name="connsiteY19" fmla="*/ 6553 h 9787"/>
              <a:gd name="connsiteX20" fmla="*/ 9652 w 10000"/>
              <a:gd name="connsiteY20" fmla="*/ 6799 h 9787"/>
              <a:gd name="connsiteX21" fmla="*/ 9415 w 10000"/>
              <a:gd name="connsiteY21" fmla="*/ 6940 h 9787"/>
              <a:gd name="connsiteX22" fmla="*/ 9280 w 10000"/>
              <a:gd name="connsiteY22" fmla="*/ 7061 h 9787"/>
              <a:gd name="connsiteX23" fmla="*/ 9412 w 10000"/>
              <a:gd name="connsiteY23" fmla="*/ 7235 h 9787"/>
              <a:gd name="connsiteX24" fmla="*/ 9719 w 10000"/>
              <a:gd name="connsiteY24" fmla="*/ 7544 h 9787"/>
              <a:gd name="connsiteX25" fmla="*/ 9980 w 10000"/>
              <a:gd name="connsiteY25" fmla="*/ 7814 h 9787"/>
              <a:gd name="connsiteX26" fmla="*/ 9848 w 10000"/>
              <a:gd name="connsiteY26" fmla="*/ 7524 h 9787"/>
              <a:gd name="connsiteX27" fmla="*/ 9621 w 10000"/>
              <a:gd name="connsiteY27" fmla="*/ 7013 h 9787"/>
              <a:gd name="connsiteX28" fmla="*/ 9621 w 10000"/>
              <a:gd name="connsiteY28" fmla="*/ 6799 h 9787"/>
              <a:gd name="connsiteX0" fmla="*/ 3071 w 10000"/>
              <a:gd name="connsiteY0" fmla="*/ 9967 h 9967"/>
              <a:gd name="connsiteX1" fmla="*/ 2509 w 10000"/>
              <a:gd name="connsiteY1" fmla="*/ 9785 h 9967"/>
              <a:gd name="connsiteX2" fmla="*/ 1877 w 10000"/>
              <a:gd name="connsiteY2" fmla="*/ 9444 h 9967"/>
              <a:gd name="connsiteX3" fmla="*/ 1309 w 10000"/>
              <a:gd name="connsiteY3" fmla="*/ 9028 h 9967"/>
              <a:gd name="connsiteX4" fmla="*/ 774 w 10000"/>
              <a:gd name="connsiteY4" fmla="*/ 8576 h 9967"/>
              <a:gd name="connsiteX5" fmla="*/ 402 w 10000"/>
              <a:gd name="connsiteY5" fmla="*/ 7963 h 9967"/>
              <a:gd name="connsiteX6" fmla="*/ 88 w 10000"/>
              <a:gd name="connsiteY6" fmla="*/ 7058 h 9967"/>
              <a:gd name="connsiteX7" fmla="*/ 0 w 10000"/>
              <a:gd name="connsiteY7" fmla="*/ 6125 h 9967"/>
              <a:gd name="connsiteX8" fmla="*/ 88 w 10000"/>
              <a:gd name="connsiteY8" fmla="*/ 5117 h 9967"/>
              <a:gd name="connsiteX9" fmla="*/ 443 w 10000"/>
              <a:gd name="connsiteY9" fmla="*/ 3681 h 9967"/>
              <a:gd name="connsiteX10" fmla="*/ 1082 w 10000"/>
              <a:gd name="connsiteY10" fmla="*/ 2357 h 9967"/>
              <a:gd name="connsiteX11" fmla="*/ 2124 w 10000"/>
              <a:gd name="connsiteY11" fmla="*/ 1098 h 9967"/>
              <a:gd name="connsiteX12" fmla="*/ 3365 w 10000"/>
              <a:gd name="connsiteY12" fmla="*/ 271 h 9967"/>
              <a:gd name="connsiteX13" fmla="*/ 4961 w 10000"/>
              <a:gd name="connsiteY13" fmla="*/ 45 h 9967"/>
              <a:gd name="connsiteX14" fmla="*/ 6881 w 10000"/>
              <a:gd name="connsiteY14" fmla="*/ 544 h 9967"/>
              <a:gd name="connsiteX15" fmla="*/ 8976 w 10000"/>
              <a:gd name="connsiteY15" fmla="*/ 2344 h 9967"/>
              <a:gd name="connsiteX16" fmla="*/ 9830 w 10000"/>
              <a:gd name="connsiteY16" fmla="*/ 4696 h 9967"/>
              <a:gd name="connsiteX17" fmla="*/ 9817 w 10000"/>
              <a:gd name="connsiteY17" fmla="*/ 6187 h 9967"/>
              <a:gd name="connsiteX18" fmla="*/ 9740 w 10000"/>
              <a:gd name="connsiteY18" fmla="*/ 6696 h 9967"/>
              <a:gd name="connsiteX19" fmla="*/ 9652 w 10000"/>
              <a:gd name="connsiteY19" fmla="*/ 6947 h 9967"/>
              <a:gd name="connsiteX20" fmla="*/ 9415 w 10000"/>
              <a:gd name="connsiteY20" fmla="*/ 7091 h 9967"/>
              <a:gd name="connsiteX21" fmla="*/ 9280 w 10000"/>
              <a:gd name="connsiteY21" fmla="*/ 7215 h 9967"/>
              <a:gd name="connsiteX22" fmla="*/ 9412 w 10000"/>
              <a:gd name="connsiteY22" fmla="*/ 7392 h 9967"/>
              <a:gd name="connsiteX23" fmla="*/ 9719 w 10000"/>
              <a:gd name="connsiteY23" fmla="*/ 7708 h 9967"/>
              <a:gd name="connsiteX24" fmla="*/ 9980 w 10000"/>
              <a:gd name="connsiteY24" fmla="*/ 7984 h 9967"/>
              <a:gd name="connsiteX25" fmla="*/ 9848 w 10000"/>
              <a:gd name="connsiteY25" fmla="*/ 7688 h 9967"/>
              <a:gd name="connsiteX26" fmla="*/ 9621 w 10000"/>
              <a:gd name="connsiteY26" fmla="*/ 7166 h 9967"/>
              <a:gd name="connsiteX27" fmla="*/ 9621 w 10000"/>
              <a:gd name="connsiteY27" fmla="*/ 6947 h 9967"/>
              <a:gd name="connsiteX0" fmla="*/ 2509 w 10000"/>
              <a:gd name="connsiteY0" fmla="*/ 9817 h 9817"/>
              <a:gd name="connsiteX1" fmla="*/ 1877 w 10000"/>
              <a:gd name="connsiteY1" fmla="*/ 9475 h 9817"/>
              <a:gd name="connsiteX2" fmla="*/ 1309 w 10000"/>
              <a:gd name="connsiteY2" fmla="*/ 9058 h 9817"/>
              <a:gd name="connsiteX3" fmla="*/ 774 w 10000"/>
              <a:gd name="connsiteY3" fmla="*/ 8604 h 9817"/>
              <a:gd name="connsiteX4" fmla="*/ 402 w 10000"/>
              <a:gd name="connsiteY4" fmla="*/ 7989 h 9817"/>
              <a:gd name="connsiteX5" fmla="*/ 88 w 10000"/>
              <a:gd name="connsiteY5" fmla="*/ 7081 h 9817"/>
              <a:gd name="connsiteX6" fmla="*/ 0 w 10000"/>
              <a:gd name="connsiteY6" fmla="*/ 6145 h 9817"/>
              <a:gd name="connsiteX7" fmla="*/ 88 w 10000"/>
              <a:gd name="connsiteY7" fmla="*/ 5134 h 9817"/>
              <a:gd name="connsiteX8" fmla="*/ 443 w 10000"/>
              <a:gd name="connsiteY8" fmla="*/ 3693 h 9817"/>
              <a:gd name="connsiteX9" fmla="*/ 1082 w 10000"/>
              <a:gd name="connsiteY9" fmla="*/ 2365 h 9817"/>
              <a:gd name="connsiteX10" fmla="*/ 2124 w 10000"/>
              <a:gd name="connsiteY10" fmla="*/ 1102 h 9817"/>
              <a:gd name="connsiteX11" fmla="*/ 3365 w 10000"/>
              <a:gd name="connsiteY11" fmla="*/ 272 h 9817"/>
              <a:gd name="connsiteX12" fmla="*/ 4961 w 10000"/>
              <a:gd name="connsiteY12" fmla="*/ 45 h 9817"/>
              <a:gd name="connsiteX13" fmla="*/ 6881 w 10000"/>
              <a:gd name="connsiteY13" fmla="*/ 546 h 9817"/>
              <a:gd name="connsiteX14" fmla="*/ 8976 w 10000"/>
              <a:gd name="connsiteY14" fmla="*/ 2352 h 9817"/>
              <a:gd name="connsiteX15" fmla="*/ 9830 w 10000"/>
              <a:gd name="connsiteY15" fmla="*/ 4712 h 9817"/>
              <a:gd name="connsiteX16" fmla="*/ 9817 w 10000"/>
              <a:gd name="connsiteY16" fmla="*/ 6207 h 9817"/>
              <a:gd name="connsiteX17" fmla="*/ 9740 w 10000"/>
              <a:gd name="connsiteY17" fmla="*/ 6718 h 9817"/>
              <a:gd name="connsiteX18" fmla="*/ 9652 w 10000"/>
              <a:gd name="connsiteY18" fmla="*/ 6970 h 9817"/>
              <a:gd name="connsiteX19" fmla="*/ 9415 w 10000"/>
              <a:gd name="connsiteY19" fmla="*/ 7114 h 9817"/>
              <a:gd name="connsiteX20" fmla="*/ 9280 w 10000"/>
              <a:gd name="connsiteY20" fmla="*/ 7239 h 9817"/>
              <a:gd name="connsiteX21" fmla="*/ 9412 w 10000"/>
              <a:gd name="connsiteY21" fmla="*/ 7416 h 9817"/>
              <a:gd name="connsiteX22" fmla="*/ 9719 w 10000"/>
              <a:gd name="connsiteY22" fmla="*/ 7734 h 9817"/>
              <a:gd name="connsiteX23" fmla="*/ 9980 w 10000"/>
              <a:gd name="connsiteY23" fmla="*/ 8010 h 9817"/>
              <a:gd name="connsiteX24" fmla="*/ 9848 w 10000"/>
              <a:gd name="connsiteY24" fmla="*/ 7713 h 9817"/>
              <a:gd name="connsiteX25" fmla="*/ 9621 w 10000"/>
              <a:gd name="connsiteY25" fmla="*/ 7190 h 9817"/>
              <a:gd name="connsiteX26" fmla="*/ 9621 w 10000"/>
              <a:gd name="connsiteY26" fmla="*/ 6970 h 9817"/>
              <a:gd name="connsiteX0" fmla="*/ 1877 w 10000"/>
              <a:gd name="connsiteY0" fmla="*/ 9652 h 9652"/>
              <a:gd name="connsiteX1" fmla="*/ 1309 w 10000"/>
              <a:gd name="connsiteY1" fmla="*/ 9227 h 9652"/>
              <a:gd name="connsiteX2" fmla="*/ 774 w 10000"/>
              <a:gd name="connsiteY2" fmla="*/ 8764 h 9652"/>
              <a:gd name="connsiteX3" fmla="*/ 402 w 10000"/>
              <a:gd name="connsiteY3" fmla="*/ 8138 h 9652"/>
              <a:gd name="connsiteX4" fmla="*/ 88 w 10000"/>
              <a:gd name="connsiteY4" fmla="*/ 7213 h 9652"/>
              <a:gd name="connsiteX5" fmla="*/ 0 w 10000"/>
              <a:gd name="connsiteY5" fmla="*/ 6260 h 9652"/>
              <a:gd name="connsiteX6" fmla="*/ 88 w 10000"/>
              <a:gd name="connsiteY6" fmla="*/ 5230 h 9652"/>
              <a:gd name="connsiteX7" fmla="*/ 443 w 10000"/>
              <a:gd name="connsiteY7" fmla="*/ 3762 h 9652"/>
              <a:gd name="connsiteX8" fmla="*/ 1082 w 10000"/>
              <a:gd name="connsiteY8" fmla="*/ 2409 h 9652"/>
              <a:gd name="connsiteX9" fmla="*/ 2124 w 10000"/>
              <a:gd name="connsiteY9" fmla="*/ 1123 h 9652"/>
              <a:gd name="connsiteX10" fmla="*/ 3365 w 10000"/>
              <a:gd name="connsiteY10" fmla="*/ 277 h 9652"/>
              <a:gd name="connsiteX11" fmla="*/ 4961 w 10000"/>
              <a:gd name="connsiteY11" fmla="*/ 46 h 9652"/>
              <a:gd name="connsiteX12" fmla="*/ 6881 w 10000"/>
              <a:gd name="connsiteY12" fmla="*/ 556 h 9652"/>
              <a:gd name="connsiteX13" fmla="*/ 8976 w 10000"/>
              <a:gd name="connsiteY13" fmla="*/ 2396 h 9652"/>
              <a:gd name="connsiteX14" fmla="*/ 9830 w 10000"/>
              <a:gd name="connsiteY14" fmla="*/ 4800 h 9652"/>
              <a:gd name="connsiteX15" fmla="*/ 9817 w 10000"/>
              <a:gd name="connsiteY15" fmla="*/ 6323 h 9652"/>
              <a:gd name="connsiteX16" fmla="*/ 9740 w 10000"/>
              <a:gd name="connsiteY16" fmla="*/ 6843 h 9652"/>
              <a:gd name="connsiteX17" fmla="*/ 9652 w 10000"/>
              <a:gd name="connsiteY17" fmla="*/ 7100 h 9652"/>
              <a:gd name="connsiteX18" fmla="*/ 9415 w 10000"/>
              <a:gd name="connsiteY18" fmla="*/ 7247 h 9652"/>
              <a:gd name="connsiteX19" fmla="*/ 9280 w 10000"/>
              <a:gd name="connsiteY19" fmla="*/ 7374 h 9652"/>
              <a:gd name="connsiteX20" fmla="*/ 9412 w 10000"/>
              <a:gd name="connsiteY20" fmla="*/ 7554 h 9652"/>
              <a:gd name="connsiteX21" fmla="*/ 9719 w 10000"/>
              <a:gd name="connsiteY21" fmla="*/ 7878 h 9652"/>
              <a:gd name="connsiteX22" fmla="*/ 9980 w 10000"/>
              <a:gd name="connsiteY22" fmla="*/ 8159 h 9652"/>
              <a:gd name="connsiteX23" fmla="*/ 9848 w 10000"/>
              <a:gd name="connsiteY23" fmla="*/ 7857 h 9652"/>
              <a:gd name="connsiteX24" fmla="*/ 9621 w 10000"/>
              <a:gd name="connsiteY24" fmla="*/ 7324 h 9652"/>
              <a:gd name="connsiteX25" fmla="*/ 9621 w 10000"/>
              <a:gd name="connsiteY25" fmla="*/ 7100 h 9652"/>
              <a:gd name="connsiteX0" fmla="*/ 1309 w 10000"/>
              <a:gd name="connsiteY0" fmla="*/ 9560 h 9560"/>
              <a:gd name="connsiteX1" fmla="*/ 774 w 10000"/>
              <a:gd name="connsiteY1" fmla="*/ 9080 h 9560"/>
              <a:gd name="connsiteX2" fmla="*/ 402 w 10000"/>
              <a:gd name="connsiteY2" fmla="*/ 8431 h 9560"/>
              <a:gd name="connsiteX3" fmla="*/ 88 w 10000"/>
              <a:gd name="connsiteY3" fmla="*/ 7473 h 9560"/>
              <a:gd name="connsiteX4" fmla="*/ 0 w 10000"/>
              <a:gd name="connsiteY4" fmla="*/ 6486 h 9560"/>
              <a:gd name="connsiteX5" fmla="*/ 88 w 10000"/>
              <a:gd name="connsiteY5" fmla="*/ 5419 h 9560"/>
              <a:gd name="connsiteX6" fmla="*/ 443 w 10000"/>
              <a:gd name="connsiteY6" fmla="*/ 3898 h 9560"/>
              <a:gd name="connsiteX7" fmla="*/ 1082 w 10000"/>
              <a:gd name="connsiteY7" fmla="*/ 2496 h 9560"/>
              <a:gd name="connsiteX8" fmla="*/ 2124 w 10000"/>
              <a:gd name="connsiteY8" fmla="*/ 1163 h 9560"/>
              <a:gd name="connsiteX9" fmla="*/ 3365 w 10000"/>
              <a:gd name="connsiteY9" fmla="*/ 287 h 9560"/>
              <a:gd name="connsiteX10" fmla="*/ 4961 w 10000"/>
              <a:gd name="connsiteY10" fmla="*/ 48 h 9560"/>
              <a:gd name="connsiteX11" fmla="*/ 6881 w 10000"/>
              <a:gd name="connsiteY11" fmla="*/ 576 h 9560"/>
              <a:gd name="connsiteX12" fmla="*/ 8976 w 10000"/>
              <a:gd name="connsiteY12" fmla="*/ 2482 h 9560"/>
              <a:gd name="connsiteX13" fmla="*/ 9830 w 10000"/>
              <a:gd name="connsiteY13" fmla="*/ 4973 h 9560"/>
              <a:gd name="connsiteX14" fmla="*/ 9817 w 10000"/>
              <a:gd name="connsiteY14" fmla="*/ 6551 h 9560"/>
              <a:gd name="connsiteX15" fmla="*/ 9740 w 10000"/>
              <a:gd name="connsiteY15" fmla="*/ 7090 h 9560"/>
              <a:gd name="connsiteX16" fmla="*/ 9652 w 10000"/>
              <a:gd name="connsiteY16" fmla="*/ 7356 h 9560"/>
              <a:gd name="connsiteX17" fmla="*/ 9415 w 10000"/>
              <a:gd name="connsiteY17" fmla="*/ 7508 h 9560"/>
              <a:gd name="connsiteX18" fmla="*/ 9280 w 10000"/>
              <a:gd name="connsiteY18" fmla="*/ 7640 h 9560"/>
              <a:gd name="connsiteX19" fmla="*/ 9412 w 10000"/>
              <a:gd name="connsiteY19" fmla="*/ 7826 h 9560"/>
              <a:gd name="connsiteX20" fmla="*/ 9719 w 10000"/>
              <a:gd name="connsiteY20" fmla="*/ 8162 h 9560"/>
              <a:gd name="connsiteX21" fmla="*/ 9980 w 10000"/>
              <a:gd name="connsiteY21" fmla="*/ 8453 h 9560"/>
              <a:gd name="connsiteX22" fmla="*/ 9848 w 10000"/>
              <a:gd name="connsiteY22" fmla="*/ 8140 h 9560"/>
              <a:gd name="connsiteX23" fmla="*/ 9621 w 10000"/>
              <a:gd name="connsiteY23" fmla="*/ 7588 h 9560"/>
              <a:gd name="connsiteX24" fmla="*/ 9621 w 10000"/>
              <a:gd name="connsiteY24" fmla="*/ 7356 h 9560"/>
              <a:gd name="connsiteX0" fmla="*/ 774 w 10000"/>
              <a:gd name="connsiteY0" fmla="*/ 9498 h 9498"/>
              <a:gd name="connsiteX1" fmla="*/ 402 w 10000"/>
              <a:gd name="connsiteY1" fmla="*/ 8819 h 9498"/>
              <a:gd name="connsiteX2" fmla="*/ 88 w 10000"/>
              <a:gd name="connsiteY2" fmla="*/ 7817 h 9498"/>
              <a:gd name="connsiteX3" fmla="*/ 0 w 10000"/>
              <a:gd name="connsiteY3" fmla="*/ 6785 h 9498"/>
              <a:gd name="connsiteX4" fmla="*/ 88 w 10000"/>
              <a:gd name="connsiteY4" fmla="*/ 5668 h 9498"/>
              <a:gd name="connsiteX5" fmla="*/ 443 w 10000"/>
              <a:gd name="connsiteY5" fmla="*/ 4077 h 9498"/>
              <a:gd name="connsiteX6" fmla="*/ 1082 w 10000"/>
              <a:gd name="connsiteY6" fmla="*/ 2611 h 9498"/>
              <a:gd name="connsiteX7" fmla="*/ 2124 w 10000"/>
              <a:gd name="connsiteY7" fmla="*/ 1217 h 9498"/>
              <a:gd name="connsiteX8" fmla="*/ 3365 w 10000"/>
              <a:gd name="connsiteY8" fmla="*/ 300 h 9498"/>
              <a:gd name="connsiteX9" fmla="*/ 4961 w 10000"/>
              <a:gd name="connsiteY9" fmla="*/ 50 h 9498"/>
              <a:gd name="connsiteX10" fmla="*/ 6881 w 10000"/>
              <a:gd name="connsiteY10" fmla="*/ 603 h 9498"/>
              <a:gd name="connsiteX11" fmla="*/ 8976 w 10000"/>
              <a:gd name="connsiteY11" fmla="*/ 2596 h 9498"/>
              <a:gd name="connsiteX12" fmla="*/ 9830 w 10000"/>
              <a:gd name="connsiteY12" fmla="*/ 5202 h 9498"/>
              <a:gd name="connsiteX13" fmla="*/ 9817 w 10000"/>
              <a:gd name="connsiteY13" fmla="*/ 6853 h 9498"/>
              <a:gd name="connsiteX14" fmla="*/ 9740 w 10000"/>
              <a:gd name="connsiteY14" fmla="*/ 7416 h 9498"/>
              <a:gd name="connsiteX15" fmla="*/ 9652 w 10000"/>
              <a:gd name="connsiteY15" fmla="*/ 7695 h 9498"/>
              <a:gd name="connsiteX16" fmla="*/ 9415 w 10000"/>
              <a:gd name="connsiteY16" fmla="*/ 7854 h 9498"/>
              <a:gd name="connsiteX17" fmla="*/ 9280 w 10000"/>
              <a:gd name="connsiteY17" fmla="*/ 7992 h 9498"/>
              <a:gd name="connsiteX18" fmla="*/ 9412 w 10000"/>
              <a:gd name="connsiteY18" fmla="*/ 8186 h 9498"/>
              <a:gd name="connsiteX19" fmla="*/ 9719 w 10000"/>
              <a:gd name="connsiteY19" fmla="*/ 8538 h 9498"/>
              <a:gd name="connsiteX20" fmla="*/ 9980 w 10000"/>
              <a:gd name="connsiteY20" fmla="*/ 8842 h 9498"/>
              <a:gd name="connsiteX21" fmla="*/ 9848 w 10000"/>
              <a:gd name="connsiteY21" fmla="*/ 8515 h 9498"/>
              <a:gd name="connsiteX22" fmla="*/ 9621 w 10000"/>
              <a:gd name="connsiteY22" fmla="*/ 7937 h 9498"/>
              <a:gd name="connsiteX23" fmla="*/ 9621 w 10000"/>
              <a:gd name="connsiteY23" fmla="*/ 7695 h 9498"/>
              <a:gd name="connsiteX0" fmla="*/ 402 w 10000"/>
              <a:gd name="connsiteY0" fmla="*/ 9285 h 9314"/>
              <a:gd name="connsiteX1" fmla="*/ 88 w 10000"/>
              <a:gd name="connsiteY1" fmla="*/ 8230 h 9314"/>
              <a:gd name="connsiteX2" fmla="*/ 0 w 10000"/>
              <a:gd name="connsiteY2" fmla="*/ 7144 h 9314"/>
              <a:gd name="connsiteX3" fmla="*/ 88 w 10000"/>
              <a:gd name="connsiteY3" fmla="*/ 5968 h 9314"/>
              <a:gd name="connsiteX4" fmla="*/ 443 w 10000"/>
              <a:gd name="connsiteY4" fmla="*/ 4292 h 9314"/>
              <a:gd name="connsiteX5" fmla="*/ 1082 w 10000"/>
              <a:gd name="connsiteY5" fmla="*/ 2749 h 9314"/>
              <a:gd name="connsiteX6" fmla="*/ 2124 w 10000"/>
              <a:gd name="connsiteY6" fmla="*/ 1281 h 9314"/>
              <a:gd name="connsiteX7" fmla="*/ 3365 w 10000"/>
              <a:gd name="connsiteY7" fmla="*/ 316 h 9314"/>
              <a:gd name="connsiteX8" fmla="*/ 4961 w 10000"/>
              <a:gd name="connsiteY8" fmla="*/ 53 h 9314"/>
              <a:gd name="connsiteX9" fmla="*/ 6881 w 10000"/>
              <a:gd name="connsiteY9" fmla="*/ 635 h 9314"/>
              <a:gd name="connsiteX10" fmla="*/ 8976 w 10000"/>
              <a:gd name="connsiteY10" fmla="*/ 2733 h 9314"/>
              <a:gd name="connsiteX11" fmla="*/ 9830 w 10000"/>
              <a:gd name="connsiteY11" fmla="*/ 5477 h 9314"/>
              <a:gd name="connsiteX12" fmla="*/ 9817 w 10000"/>
              <a:gd name="connsiteY12" fmla="*/ 7215 h 9314"/>
              <a:gd name="connsiteX13" fmla="*/ 9740 w 10000"/>
              <a:gd name="connsiteY13" fmla="*/ 7808 h 9314"/>
              <a:gd name="connsiteX14" fmla="*/ 9652 w 10000"/>
              <a:gd name="connsiteY14" fmla="*/ 8102 h 9314"/>
              <a:gd name="connsiteX15" fmla="*/ 9415 w 10000"/>
              <a:gd name="connsiteY15" fmla="*/ 8269 h 9314"/>
              <a:gd name="connsiteX16" fmla="*/ 9280 w 10000"/>
              <a:gd name="connsiteY16" fmla="*/ 8414 h 9314"/>
              <a:gd name="connsiteX17" fmla="*/ 9412 w 10000"/>
              <a:gd name="connsiteY17" fmla="*/ 8619 h 9314"/>
              <a:gd name="connsiteX18" fmla="*/ 9719 w 10000"/>
              <a:gd name="connsiteY18" fmla="*/ 8989 h 9314"/>
              <a:gd name="connsiteX19" fmla="*/ 9980 w 10000"/>
              <a:gd name="connsiteY19" fmla="*/ 9309 h 9314"/>
              <a:gd name="connsiteX20" fmla="*/ 9848 w 10000"/>
              <a:gd name="connsiteY20" fmla="*/ 8965 h 9314"/>
              <a:gd name="connsiteX21" fmla="*/ 9621 w 10000"/>
              <a:gd name="connsiteY21" fmla="*/ 8356 h 9314"/>
              <a:gd name="connsiteX22" fmla="*/ 9621 w 10000"/>
              <a:gd name="connsiteY22" fmla="*/ 8102 h 9314"/>
              <a:gd name="connsiteX0" fmla="*/ 88 w 10000"/>
              <a:gd name="connsiteY0" fmla="*/ 8836 h 10000"/>
              <a:gd name="connsiteX1" fmla="*/ 0 w 10000"/>
              <a:gd name="connsiteY1" fmla="*/ 7670 h 10000"/>
              <a:gd name="connsiteX2" fmla="*/ 88 w 10000"/>
              <a:gd name="connsiteY2" fmla="*/ 6408 h 10000"/>
              <a:gd name="connsiteX3" fmla="*/ 443 w 10000"/>
              <a:gd name="connsiteY3" fmla="*/ 4608 h 10000"/>
              <a:gd name="connsiteX4" fmla="*/ 1082 w 10000"/>
              <a:gd name="connsiteY4" fmla="*/ 2951 h 10000"/>
              <a:gd name="connsiteX5" fmla="*/ 2124 w 10000"/>
              <a:gd name="connsiteY5" fmla="*/ 1375 h 10000"/>
              <a:gd name="connsiteX6" fmla="*/ 3365 w 10000"/>
              <a:gd name="connsiteY6" fmla="*/ 339 h 10000"/>
              <a:gd name="connsiteX7" fmla="*/ 4961 w 10000"/>
              <a:gd name="connsiteY7" fmla="*/ 57 h 10000"/>
              <a:gd name="connsiteX8" fmla="*/ 6881 w 10000"/>
              <a:gd name="connsiteY8" fmla="*/ 682 h 10000"/>
              <a:gd name="connsiteX9" fmla="*/ 8976 w 10000"/>
              <a:gd name="connsiteY9" fmla="*/ 2934 h 10000"/>
              <a:gd name="connsiteX10" fmla="*/ 9830 w 10000"/>
              <a:gd name="connsiteY10" fmla="*/ 5880 h 10000"/>
              <a:gd name="connsiteX11" fmla="*/ 9817 w 10000"/>
              <a:gd name="connsiteY11" fmla="*/ 7746 h 10000"/>
              <a:gd name="connsiteX12" fmla="*/ 9740 w 10000"/>
              <a:gd name="connsiteY12" fmla="*/ 8383 h 10000"/>
              <a:gd name="connsiteX13" fmla="*/ 9652 w 10000"/>
              <a:gd name="connsiteY13" fmla="*/ 8699 h 10000"/>
              <a:gd name="connsiteX14" fmla="*/ 9415 w 10000"/>
              <a:gd name="connsiteY14" fmla="*/ 8878 h 10000"/>
              <a:gd name="connsiteX15" fmla="*/ 9280 w 10000"/>
              <a:gd name="connsiteY15" fmla="*/ 9034 h 10000"/>
              <a:gd name="connsiteX16" fmla="*/ 9412 w 10000"/>
              <a:gd name="connsiteY16" fmla="*/ 9254 h 10000"/>
              <a:gd name="connsiteX17" fmla="*/ 9719 w 10000"/>
              <a:gd name="connsiteY17" fmla="*/ 9651 h 10000"/>
              <a:gd name="connsiteX18" fmla="*/ 9980 w 10000"/>
              <a:gd name="connsiteY18" fmla="*/ 9995 h 10000"/>
              <a:gd name="connsiteX19" fmla="*/ 9848 w 10000"/>
              <a:gd name="connsiteY19" fmla="*/ 9625 h 10000"/>
              <a:gd name="connsiteX20" fmla="*/ 9621 w 10000"/>
              <a:gd name="connsiteY20" fmla="*/ 8971 h 10000"/>
              <a:gd name="connsiteX21" fmla="*/ 9621 w 10000"/>
              <a:gd name="connsiteY21" fmla="*/ 8699 h 10000"/>
              <a:gd name="connsiteX0" fmla="*/ 0 w 10000"/>
              <a:gd name="connsiteY0" fmla="*/ 7670 h 10000"/>
              <a:gd name="connsiteX1" fmla="*/ 88 w 10000"/>
              <a:gd name="connsiteY1" fmla="*/ 6408 h 10000"/>
              <a:gd name="connsiteX2" fmla="*/ 443 w 10000"/>
              <a:gd name="connsiteY2" fmla="*/ 4608 h 10000"/>
              <a:gd name="connsiteX3" fmla="*/ 1082 w 10000"/>
              <a:gd name="connsiteY3" fmla="*/ 2951 h 10000"/>
              <a:gd name="connsiteX4" fmla="*/ 2124 w 10000"/>
              <a:gd name="connsiteY4" fmla="*/ 1375 h 10000"/>
              <a:gd name="connsiteX5" fmla="*/ 3365 w 10000"/>
              <a:gd name="connsiteY5" fmla="*/ 339 h 10000"/>
              <a:gd name="connsiteX6" fmla="*/ 4961 w 10000"/>
              <a:gd name="connsiteY6" fmla="*/ 57 h 10000"/>
              <a:gd name="connsiteX7" fmla="*/ 6881 w 10000"/>
              <a:gd name="connsiteY7" fmla="*/ 682 h 10000"/>
              <a:gd name="connsiteX8" fmla="*/ 8976 w 10000"/>
              <a:gd name="connsiteY8" fmla="*/ 2934 h 10000"/>
              <a:gd name="connsiteX9" fmla="*/ 9830 w 10000"/>
              <a:gd name="connsiteY9" fmla="*/ 5880 h 10000"/>
              <a:gd name="connsiteX10" fmla="*/ 9817 w 10000"/>
              <a:gd name="connsiteY10" fmla="*/ 7746 h 10000"/>
              <a:gd name="connsiteX11" fmla="*/ 9740 w 10000"/>
              <a:gd name="connsiteY11" fmla="*/ 8383 h 10000"/>
              <a:gd name="connsiteX12" fmla="*/ 9652 w 10000"/>
              <a:gd name="connsiteY12" fmla="*/ 8699 h 10000"/>
              <a:gd name="connsiteX13" fmla="*/ 9415 w 10000"/>
              <a:gd name="connsiteY13" fmla="*/ 8878 h 10000"/>
              <a:gd name="connsiteX14" fmla="*/ 9280 w 10000"/>
              <a:gd name="connsiteY14" fmla="*/ 9034 h 10000"/>
              <a:gd name="connsiteX15" fmla="*/ 9412 w 10000"/>
              <a:gd name="connsiteY15" fmla="*/ 9254 h 10000"/>
              <a:gd name="connsiteX16" fmla="*/ 9719 w 10000"/>
              <a:gd name="connsiteY16" fmla="*/ 9651 h 10000"/>
              <a:gd name="connsiteX17" fmla="*/ 9980 w 10000"/>
              <a:gd name="connsiteY17" fmla="*/ 9995 h 10000"/>
              <a:gd name="connsiteX18" fmla="*/ 9848 w 10000"/>
              <a:gd name="connsiteY18" fmla="*/ 9625 h 10000"/>
              <a:gd name="connsiteX19" fmla="*/ 9621 w 10000"/>
              <a:gd name="connsiteY19" fmla="*/ 8971 h 10000"/>
              <a:gd name="connsiteX20" fmla="*/ 9621 w 10000"/>
              <a:gd name="connsiteY20" fmla="*/ 8699 h 10000"/>
              <a:gd name="connsiteX0" fmla="*/ 0 w 9912"/>
              <a:gd name="connsiteY0" fmla="*/ 6408 h 10000"/>
              <a:gd name="connsiteX1" fmla="*/ 355 w 9912"/>
              <a:gd name="connsiteY1" fmla="*/ 4608 h 10000"/>
              <a:gd name="connsiteX2" fmla="*/ 994 w 9912"/>
              <a:gd name="connsiteY2" fmla="*/ 2951 h 10000"/>
              <a:gd name="connsiteX3" fmla="*/ 2036 w 9912"/>
              <a:gd name="connsiteY3" fmla="*/ 1375 h 10000"/>
              <a:gd name="connsiteX4" fmla="*/ 3277 w 9912"/>
              <a:gd name="connsiteY4" fmla="*/ 339 h 10000"/>
              <a:gd name="connsiteX5" fmla="*/ 4873 w 9912"/>
              <a:gd name="connsiteY5" fmla="*/ 57 h 10000"/>
              <a:gd name="connsiteX6" fmla="*/ 6793 w 9912"/>
              <a:gd name="connsiteY6" fmla="*/ 682 h 10000"/>
              <a:gd name="connsiteX7" fmla="*/ 8888 w 9912"/>
              <a:gd name="connsiteY7" fmla="*/ 2934 h 10000"/>
              <a:gd name="connsiteX8" fmla="*/ 9742 w 9912"/>
              <a:gd name="connsiteY8" fmla="*/ 5880 h 10000"/>
              <a:gd name="connsiteX9" fmla="*/ 9729 w 9912"/>
              <a:gd name="connsiteY9" fmla="*/ 7746 h 10000"/>
              <a:gd name="connsiteX10" fmla="*/ 9652 w 9912"/>
              <a:gd name="connsiteY10" fmla="*/ 8383 h 10000"/>
              <a:gd name="connsiteX11" fmla="*/ 9564 w 9912"/>
              <a:gd name="connsiteY11" fmla="*/ 8699 h 10000"/>
              <a:gd name="connsiteX12" fmla="*/ 9327 w 9912"/>
              <a:gd name="connsiteY12" fmla="*/ 8878 h 10000"/>
              <a:gd name="connsiteX13" fmla="*/ 9192 w 9912"/>
              <a:gd name="connsiteY13" fmla="*/ 9034 h 10000"/>
              <a:gd name="connsiteX14" fmla="*/ 9324 w 9912"/>
              <a:gd name="connsiteY14" fmla="*/ 9254 h 10000"/>
              <a:gd name="connsiteX15" fmla="*/ 9631 w 9912"/>
              <a:gd name="connsiteY15" fmla="*/ 9651 h 10000"/>
              <a:gd name="connsiteX16" fmla="*/ 9892 w 9912"/>
              <a:gd name="connsiteY16" fmla="*/ 9995 h 10000"/>
              <a:gd name="connsiteX17" fmla="*/ 9760 w 9912"/>
              <a:gd name="connsiteY17" fmla="*/ 9625 h 10000"/>
              <a:gd name="connsiteX18" fmla="*/ 9533 w 9912"/>
              <a:gd name="connsiteY18" fmla="*/ 8971 h 10000"/>
              <a:gd name="connsiteX19" fmla="*/ 9533 w 9912"/>
              <a:gd name="connsiteY19" fmla="*/ 8699 h 10000"/>
              <a:gd name="connsiteX0" fmla="*/ 0 w 9642"/>
              <a:gd name="connsiteY0" fmla="*/ 4608 h 10000"/>
              <a:gd name="connsiteX1" fmla="*/ 645 w 9642"/>
              <a:gd name="connsiteY1" fmla="*/ 2951 h 10000"/>
              <a:gd name="connsiteX2" fmla="*/ 1696 w 9642"/>
              <a:gd name="connsiteY2" fmla="*/ 1375 h 10000"/>
              <a:gd name="connsiteX3" fmla="*/ 2948 w 9642"/>
              <a:gd name="connsiteY3" fmla="*/ 339 h 10000"/>
              <a:gd name="connsiteX4" fmla="*/ 4558 w 9642"/>
              <a:gd name="connsiteY4" fmla="*/ 57 h 10000"/>
              <a:gd name="connsiteX5" fmla="*/ 6495 w 9642"/>
              <a:gd name="connsiteY5" fmla="*/ 682 h 10000"/>
              <a:gd name="connsiteX6" fmla="*/ 8609 w 9642"/>
              <a:gd name="connsiteY6" fmla="*/ 2934 h 10000"/>
              <a:gd name="connsiteX7" fmla="*/ 9470 w 9642"/>
              <a:gd name="connsiteY7" fmla="*/ 5880 h 10000"/>
              <a:gd name="connsiteX8" fmla="*/ 9457 w 9642"/>
              <a:gd name="connsiteY8" fmla="*/ 7746 h 10000"/>
              <a:gd name="connsiteX9" fmla="*/ 9380 w 9642"/>
              <a:gd name="connsiteY9" fmla="*/ 8383 h 10000"/>
              <a:gd name="connsiteX10" fmla="*/ 9291 w 9642"/>
              <a:gd name="connsiteY10" fmla="*/ 8699 h 10000"/>
              <a:gd name="connsiteX11" fmla="*/ 9052 w 9642"/>
              <a:gd name="connsiteY11" fmla="*/ 8878 h 10000"/>
              <a:gd name="connsiteX12" fmla="*/ 8916 w 9642"/>
              <a:gd name="connsiteY12" fmla="*/ 9034 h 10000"/>
              <a:gd name="connsiteX13" fmla="*/ 9049 w 9642"/>
              <a:gd name="connsiteY13" fmla="*/ 9254 h 10000"/>
              <a:gd name="connsiteX14" fmla="*/ 9359 w 9642"/>
              <a:gd name="connsiteY14" fmla="*/ 9651 h 10000"/>
              <a:gd name="connsiteX15" fmla="*/ 9622 w 9642"/>
              <a:gd name="connsiteY15" fmla="*/ 9995 h 10000"/>
              <a:gd name="connsiteX16" fmla="*/ 9489 w 9642"/>
              <a:gd name="connsiteY16" fmla="*/ 9625 h 10000"/>
              <a:gd name="connsiteX17" fmla="*/ 9260 w 9642"/>
              <a:gd name="connsiteY17" fmla="*/ 8971 h 10000"/>
              <a:gd name="connsiteX18" fmla="*/ 9260 w 9642"/>
              <a:gd name="connsiteY18" fmla="*/ 8699 h 10000"/>
              <a:gd name="connsiteX0" fmla="*/ 0 w 9331"/>
              <a:gd name="connsiteY0" fmla="*/ 2951 h 10000"/>
              <a:gd name="connsiteX1" fmla="*/ 1090 w 9331"/>
              <a:gd name="connsiteY1" fmla="*/ 1375 h 10000"/>
              <a:gd name="connsiteX2" fmla="*/ 2388 w 9331"/>
              <a:gd name="connsiteY2" fmla="*/ 339 h 10000"/>
              <a:gd name="connsiteX3" fmla="*/ 4058 w 9331"/>
              <a:gd name="connsiteY3" fmla="*/ 57 h 10000"/>
              <a:gd name="connsiteX4" fmla="*/ 6067 w 9331"/>
              <a:gd name="connsiteY4" fmla="*/ 682 h 10000"/>
              <a:gd name="connsiteX5" fmla="*/ 8260 w 9331"/>
              <a:gd name="connsiteY5" fmla="*/ 2934 h 10000"/>
              <a:gd name="connsiteX6" fmla="*/ 9153 w 9331"/>
              <a:gd name="connsiteY6" fmla="*/ 5880 h 10000"/>
              <a:gd name="connsiteX7" fmla="*/ 9139 w 9331"/>
              <a:gd name="connsiteY7" fmla="*/ 7746 h 10000"/>
              <a:gd name="connsiteX8" fmla="*/ 9059 w 9331"/>
              <a:gd name="connsiteY8" fmla="*/ 8383 h 10000"/>
              <a:gd name="connsiteX9" fmla="*/ 8967 w 9331"/>
              <a:gd name="connsiteY9" fmla="*/ 8699 h 10000"/>
              <a:gd name="connsiteX10" fmla="*/ 8719 w 9331"/>
              <a:gd name="connsiteY10" fmla="*/ 8878 h 10000"/>
              <a:gd name="connsiteX11" fmla="*/ 8578 w 9331"/>
              <a:gd name="connsiteY11" fmla="*/ 9034 h 10000"/>
              <a:gd name="connsiteX12" fmla="*/ 8716 w 9331"/>
              <a:gd name="connsiteY12" fmla="*/ 9254 h 10000"/>
              <a:gd name="connsiteX13" fmla="*/ 9037 w 9331"/>
              <a:gd name="connsiteY13" fmla="*/ 9651 h 10000"/>
              <a:gd name="connsiteX14" fmla="*/ 9310 w 9331"/>
              <a:gd name="connsiteY14" fmla="*/ 9995 h 10000"/>
              <a:gd name="connsiteX15" fmla="*/ 9172 w 9331"/>
              <a:gd name="connsiteY15" fmla="*/ 9625 h 10000"/>
              <a:gd name="connsiteX16" fmla="*/ 8935 w 9331"/>
              <a:gd name="connsiteY16" fmla="*/ 8971 h 10000"/>
              <a:gd name="connsiteX17" fmla="*/ 8935 w 9331"/>
              <a:gd name="connsiteY17" fmla="*/ 8699 h 10000"/>
              <a:gd name="connsiteX0" fmla="*/ 0 w 8832"/>
              <a:gd name="connsiteY0" fmla="*/ 1375 h 10000"/>
              <a:gd name="connsiteX1" fmla="*/ 1391 w 8832"/>
              <a:gd name="connsiteY1" fmla="*/ 339 h 10000"/>
              <a:gd name="connsiteX2" fmla="*/ 3181 w 8832"/>
              <a:gd name="connsiteY2" fmla="*/ 57 h 10000"/>
              <a:gd name="connsiteX3" fmla="*/ 5334 w 8832"/>
              <a:gd name="connsiteY3" fmla="*/ 682 h 10000"/>
              <a:gd name="connsiteX4" fmla="*/ 7684 w 8832"/>
              <a:gd name="connsiteY4" fmla="*/ 2934 h 10000"/>
              <a:gd name="connsiteX5" fmla="*/ 8641 w 8832"/>
              <a:gd name="connsiteY5" fmla="*/ 5880 h 10000"/>
              <a:gd name="connsiteX6" fmla="*/ 8626 w 8832"/>
              <a:gd name="connsiteY6" fmla="*/ 7746 h 10000"/>
              <a:gd name="connsiteX7" fmla="*/ 8540 w 8832"/>
              <a:gd name="connsiteY7" fmla="*/ 8383 h 10000"/>
              <a:gd name="connsiteX8" fmla="*/ 8442 w 8832"/>
              <a:gd name="connsiteY8" fmla="*/ 8699 h 10000"/>
              <a:gd name="connsiteX9" fmla="*/ 8176 w 8832"/>
              <a:gd name="connsiteY9" fmla="*/ 8878 h 10000"/>
              <a:gd name="connsiteX10" fmla="*/ 8025 w 8832"/>
              <a:gd name="connsiteY10" fmla="*/ 9034 h 10000"/>
              <a:gd name="connsiteX11" fmla="*/ 8173 w 8832"/>
              <a:gd name="connsiteY11" fmla="*/ 9254 h 10000"/>
              <a:gd name="connsiteX12" fmla="*/ 8517 w 8832"/>
              <a:gd name="connsiteY12" fmla="*/ 9651 h 10000"/>
              <a:gd name="connsiteX13" fmla="*/ 8809 w 8832"/>
              <a:gd name="connsiteY13" fmla="*/ 9995 h 10000"/>
              <a:gd name="connsiteX14" fmla="*/ 8662 w 8832"/>
              <a:gd name="connsiteY14" fmla="*/ 9625 h 10000"/>
              <a:gd name="connsiteX15" fmla="*/ 8408 w 8832"/>
              <a:gd name="connsiteY15" fmla="*/ 8971 h 10000"/>
              <a:gd name="connsiteX16" fmla="*/ 8408 w 8832"/>
              <a:gd name="connsiteY16" fmla="*/ 8699 h 10000"/>
              <a:gd name="connsiteX0" fmla="*/ 0 w 8425"/>
              <a:gd name="connsiteY0" fmla="*/ 339 h 10000"/>
              <a:gd name="connsiteX1" fmla="*/ 2027 w 8425"/>
              <a:gd name="connsiteY1" fmla="*/ 57 h 10000"/>
              <a:gd name="connsiteX2" fmla="*/ 4464 w 8425"/>
              <a:gd name="connsiteY2" fmla="*/ 682 h 10000"/>
              <a:gd name="connsiteX3" fmla="*/ 7125 w 8425"/>
              <a:gd name="connsiteY3" fmla="*/ 2934 h 10000"/>
              <a:gd name="connsiteX4" fmla="*/ 8209 w 8425"/>
              <a:gd name="connsiteY4" fmla="*/ 5880 h 10000"/>
              <a:gd name="connsiteX5" fmla="*/ 8192 w 8425"/>
              <a:gd name="connsiteY5" fmla="*/ 7746 h 10000"/>
              <a:gd name="connsiteX6" fmla="*/ 8094 w 8425"/>
              <a:gd name="connsiteY6" fmla="*/ 8383 h 10000"/>
              <a:gd name="connsiteX7" fmla="*/ 7983 w 8425"/>
              <a:gd name="connsiteY7" fmla="*/ 8699 h 10000"/>
              <a:gd name="connsiteX8" fmla="*/ 7682 w 8425"/>
              <a:gd name="connsiteY8" fmla="*/ 8878 h 10000"/>
              <a:gd name="connsiteX9" fmla="*/ 7511 w 8425"/>
              <a:gd name="connsiteY9" fmla="*/ 9034 h 10000"/>
              <a:gd name="connsiteX10" fmla="*/ 7679 w 8425"/>
              <a:gd name="connsiteY10" fmla="*/ 9254 h 10000"/>
              <a:gd name="connsiteX11" fmla="*/ 8068 w 8425"/>
              <a:gd name="connsiteY11" fmla="*/ 9651 h 10000"/>
              <a:gd name="connsiteX12" fmla="*/ 8399 w 8425"/>
              <a:gd name="connsiteY12" fmla="*/ 9995 h 10000"/>
              <a:gd name="connsiteX13" fmla="*/ 8233 w 8425"/>
              <a:gd name="connsiteY13" fmla="*/ 9625 h 10000"/>
              <a:gd name="connsiteX14" fmla="*/ 7945 w 8425"/>
              <a:gd name="connsiteY14" fmla="*/ 8971 h 10000"/>
              <a:gd name="connsiteX15" fmla="*/ 7945 w 8425"/>
              <a:gd name="connsiteY15" fmla="*/ 8699 h 10000"/>
              <a:gd name="connsiteX0" fmla="*/ 0 w 7594"/>
              <a:gd name="connsiteY0" fmla="*/ 0 h 9943"/>
              <a:gd name="connsiteX1" fmla="*/ 2893 w 7594"/>
              <a:gd name="connsiteY1" fmla="*/ 625 h 9943"/>
              <a:gd name="connsiteX2" fmla="*/ 6051 w 7594"/>
              <a:gd name="connsiteY2" fmla="*/ 2877 h 9943"/>
              <a:gd name="connsiteX3" fmla="*/ 7338 w 7594"/>
              <a:gd name="connsiteY3" fmla="*/ 5823 h 9943"/>
              <a:gd name="connsiteX4" fmla="*/ 7317 w 7594"/>
              <a:gd name="connsiteY4" fmla="*/ 7689 h 9943"/>
              <a:gd name="connsiteX5" fmla="*/ 7201 w 7594"/>
              <a:gd name="connsiteY5" fmla="*/ 8326 h 9943"/>
              <a:gd name="connsiteX6" fmla="*/ 7069 w 7594"/>
              <a:gd name="connsiteY6" fmla="*/ 8642 h 9943"/>
              <a:gd name="connsiteX7" fmla="*/ 6712 w 7594"/>
              <a:gd name="connsiteY7" fmla="*/ 8821 h 9943"/>
              <a:gd name="connsiteX8" fmla="*/ 6509 w 7594"/>
              <a:gd name="connsiteY8" fmla="*/ 8977 h 9943"/>
              <a:gd name="connsiteX9" fmla="*/ 6709 w 7594"/>
              <a:gd name="connsiteY9" fmla="*/ 9197 h 9943"/>
              <a:gd name="connsiteX10" fmla="*/ 7170 w 7594"/>
              <a:gd name="connsiteY10" fmla="*/ 9594 h 9943"/>
              <a:gd name="connsiteX11" fmla="*/ 7563 w 7594"/>
              <a:gd name="connsiteY11" fmla="*/ 9938 h 9943"/>
              <a:gd name="connsiteX12" fmla="*/ 7366 w 7594"/>
              <a:gd name="connsiteY12" fmla="*/ 9568 h 9943"/>
              <a:gd name="connsiteX13" fmla="*/ 7024 w 7594"/>
              <a:gd name="connsiteY13" fmla="*/ 8914 h 9943"/>
              <a:gd name="connsiteX14" fmla="*/ 7024 w 7594"/>
              <a:gd name="connsiteY14" fmla="*/ 8642 h 9943"/>
              <a:gd name="connsiteX0" fmla="*/ 0 w 6190"/>
              <a:gd name="connsiteY0" fmla="*/ 0 h 9371"/>
              <a:gd name="connsiteX1" fmla="*/ 4158 w 6190"/>
              <a:gd name="connsiteY1" fmla="*/ 2264 h 9371"/>
              <a:gd name="connsiteX2" fmla="*/ 5853 w 6190"/>
              <a:gd name="connsiteY2" fmla="*/ 5227 h 9371"/>
              <a:gd name="connsiteX3" fmla="*/ 5825 w 6190"/>
              <a:gd name="connsiteY3" fmla="*/ 7104 h 9371"/>
              <a:gd name="connsiteX4" fmla="*/ 5672 w 6190"/>
              <a:gd name="connsiteY4" fmla="*/ 7745 h 9371"/>
              <a:gd name="connsiteX5" fmla="*/ 5499 w 6190"/>
              <a:gd name="connsiteY5" fmla="*/ 8063 h 9371"/>
              <a:gd name="connsiteX6" fmla="*/ 5029 w 6190"/>
              <a:gd name="connsiteY6" fmla="*/ 8243 h 9371"/>
              <a:gd name="connsiteX7" fmla="*/ 4761 w 6190"/>
              <a:gd name="connsiteY7" fmla="*/ 8399 h 9371"/>
              <a:gd name="connsiteX8" fmla="*/ 5025 w 6190"/>
              <a:gd name="connsiteY8" fmla="*/ 8621 h 9371"/>
              <a:gd name="connsiteX9" fmla="*/ 5632 w 6190"/>
              <a:gd name="connsiteY9" fmla="*/ 9020 h 9371"/>
              <a:gd name="connsiteX10" fmla="*/ 6149 w 6190"/>
              <a:gd name="connsiteY10" fmla="*/ 9366 h 9371"/>
              <a:gd name="connsiteX11" fmla="*/ 5890 w 6190"/>
              <a:gd name="connsiteY11" fmla="*/ 8994 h 9371"/>
              <a:gd name="connsiteX12" fmla="*/ 5439 w 6190"/>
              <a:gd name="connsiteY12" fmla="*/ 8336 h 9371"/>
              <a:gd name="connsiteX13" fmla="*/ 5439 w 6190"/>
              <a:gd name="connsiteY13" fmla="*/ 8063 h 9371"/>
              <a:gd name="connsiteX0" fmla="*/ 0 w 3283"/>
              <a:gd name="connsiteY0" fmla="*/ 0 h 7584"/>
              <a:gd name="connsiteX1" fmla="*/ 2739 w 3283"/>
              <a:gd name="connsiteY1" fmla="*/ 3162 h 7584"/>
              <a:gd name="connsiteX2" fmla="*/ 2693 w 3283"/>
              <a:gd name="connsiteY2" fmla="*/ 5165 h 7584"/>
              <a:gd name="connsiteX3" fmla="*/ 2446 w 3283"/>
              <a:gd name="connsiteY3" fmla="*/ 5849 h 7584"/>
              <a:gd name="connsiteX4" fmla="*/ 2167 w 3283"/>
              <a:gd name="connsiteY4" fmla="*/ 6188 h 7584"/>
              <a:gd name="connsiteX5" fmla="*/ 1407 w 3283"/>
              <a:gd name="connsiteY5" fmla="*/ 6380 h 7584"/>
              <a:gd name="connsiteX6" fmla="*/ 974 w 3283"/>
              <a:gd name="connsiteY6" fmla="*/ 6547 h 7584"/>
              <a:gd name="connsiteX7" fmla="*/ 1401 w 3283"/>
              <a:gd name="connsiteY7" fmla="*/ 6784 h 7584"/>
              <a:gd name="connsiteX8" fmla="*/ 2382 w 3283"/>
              <a:gd name="connsiteY8" fmla="*/ 7209 h 7584"/>
              <a:gd name="connsiteX9" fmla="*/ 3217 w 3283"/>
              <a:gd name="connsiteY9" fmla="*/ 7579 h 7584"/>
              <a:gd name="connsiteX10" fmla="*/ 2798 w 3283"/>
              <a:gd name="connsiteY10" fmla="*/ 7182 h 7584"/>
              <a:gd name="connsiteX11" fmla="*/ 2070 w 3283"/>
              <a:gd name="connsiteY11" fmla="*/ 6480 h 7584"/>
              <a:gd name="connsiteX12" fmla="*/ 2070 w 3283"/>
              <a:gd name="connsiteY12" fmla="*/ 6188 h 7584"/>
              <a:gd name="connsiteX0" fmla="*/ 5376 w 7033"/>
              <a:gd name="connsiteY0" fmla="*/ 0 h 5831"/>
              <a:gd name="connsiteX1" fmla="*/ 5236 w 7033"/>
              <a:gd name="connsiteY1" fmla="*/ 2641 h 5831"/>
              <a:gd name="connsiteX2" fmla="*/ 4484 w 7033"/>
              <a:gd name="connsiteY2" fmla="*/ 3543 h 5831"/>
              <a:gd name="connsiteX3" fmla="*/ 3634 w 7033"/>
              <a:gd name="connsiteY3" fmla="*/ 3990 h 5831"/>
              <a:gd name="connsiteX4" fmla="*/ 1319 w 7033"/>
              <a:gd name="connsiteY4" fmla="*/ 4243 h 5831"/>
              <a:gd name="connsiteX5" fmla="*/ 0 w 7033"/>
              <a:gd name="connsiteY5" fmla="*/ 4464 h 5831"/>
              <a:gd name="connsiteX6" fmla="*/ 1300 w 7033"/>
              <a:gd name="connsiteY6" fmla="*/ 4776 h 5831"/>
              <a:gd name="connsiteX7" fmla="*/ 4289 w 7033"/>
              <a:gd name="connsiteY7" fmla="*/ 5337 h 5831"/>
              <a:gd name="connsiteX8" fmla="*/ 6832 w 7033"/>
              <a:gd name="connsiteY8" fmla="*/ 5824 h 5831"/>
              <a:gd name="connsiteX9" fmla="*/ 5556 w 7033"/>
              <a:gd name="connsiteY9" fmla="*/ 5301 h 5831"/>
              <a:gd name="connsiteX10" fmla="*/ 3338 w 7033"/>
              <a:gd name="connsiteY10" fmla="*/ 4375 h 5831"/>
              <a:gd name="connsiteX11" fmla="*/ 3338 w 7033"/>
              <a:gd name="connsiteY11" fmla="*/ 3990 h 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33" h="5831">
                <a:moveTo>
                  <a:pt x="5376" y="0"/>
                </a:moveTo>
                <a:cubicBezTo>
                  <a:pt x="6747" y="1136"/>
                  <a:pt x="5379" y="2057"/>
                  <a:pt x="5236" y="2641"/>
                </a:cubicBezTo>
                <a:cubicBezTo>
                  <a:pt x="5114" y="3224"/>
                  <a:pt x="4761" y="3319"/>
                  <a:pt x="4484" y="3543"/>
                </a:cubicBezTo>
                <a:cubicBezTo>
                  <a:pt x="4219" y="3773"/>
                  <a:pt x="4155" y="3874"/>
                  <a:pt x="3634" y="3990"/>
                </a:cubicBezTo>
                <a:cubicBezTo>
                  <a:pt x="3101" y="4105"/>
                  <a:pt x="1907" y="4162"/>
                  <a:pt x="1319" y="4243"/>
                </a:cubicBezTo>
                <a:cubicBezTo>
                  <a:pt x="731" y="4324"/>
                  <a:pt x="0" y="4375"/>
                  <a:pt x="0" y="4464"/>
                </a:cubicBezTo>
                <a:cubicBezTo>
                  <a:pt x="0" y="4551"/>
                  <a:pt x="557" y="4630"/>
                  <a:pt x="1300" y="4776"/>
                </a:cubicBezTo>
                <a:cubicBezTo>
                  <a:pt x="2010" y="4923"/>
                  <a:pt x="3372" y="5161"/>
                  <a:pt x="4289" y="5337"/>
                </a:cubicBezTo>
                <a:cubicBezTo>
                  <a:pt x="5211" y="5513"/>
                  <a:pt x="6631" y="5831"/>
                  <a:pt x="6832" y="5824"/>
                </a:cubicBezTo>
                <a:cubicBezTo>
                  <a:pt x="7033" y="5815"/>
                  <a:pt x="6153" y="5541"/>
                  <a:pt x="5556" y="5301"/>
                </a:cubicBezTo>
                <a:cubicBezTo>
                  <a:pt x="4946" y="5060"/>
                  <a:pt x="3692" y="4593"/>
                  <a:pt x="3338" y="4375"/>
                </a:cubicBezTo>
                <a:cubicBezTo>
                  <a:pt x="2964" y="4155"/>
                  <a:pt x="3405" y="4105"/>
                  <a:pt x="3338" y="399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6" name="Freeform 21"/>
          <p:cNvSpPr>
            <a:spLocks/>
          </p:cNvSpPr>
          <p:nvPr/>
        </p:nvSpPr>
        <p:spPr bwMode="auto">
          <a:xfrm rot="21326996">
            <a:off x="5012825" y="2572844"/>
            <a:ext cx="271248" cy="992197"/>
          </a:xfrm>
          <a:custGeom>
            <a:avLst/>
            <a:gdLst>
              <a:gd name="T0" fmla="*/ 42 w 87"/>
              <a:gd name="T1" fmla="*/ 250 h 259"/>
              <a:gd name="T2" fmla="*/ 56 w 87"/>
              <a:gd name="T3" fmla="*/ 168 h 259"/>
              <a:gd name="T4" fmla="*/ 80 w 87"/>
              <a:gd name="T5" fmla="*/ 94 h 259"/>
              <a:gd name="T6" fmla="*/ 85 w 87"/>
              <a:gd name="T7" fmla="*/ 38 h 259"/>
              <a:gd name="T8" fmla="*/ 68 w 87"/>
              <a:gd name="T9" fmla="*/ 5 h 259"/>
              <a:gd name="T10" fmla="*/ 35 w 87"/>
              <a:gd name="T11" fmla="*/ 7 h 259"/>
              <a:gd name="T12" fmla="*/ 13 w 87"/>
              <a:gd name="T13" fmla="*/ 31 h 259"/>
              <a:gd name="T14" fmla="*/ 1 w 87"/>
              <a:gd name="T15" fmla="*/ 106 h 259"/>
              <a:gd name="T16" fmla="*/ 18 w 87"/>
              <a:gd name="T17" fmla="*/ 185 h 259"/>
              <a:gd name="T18" fmla="*/ 35 w 87"/>
              <a:gd name="T19" fmla="*/ 221 h 259"/>
              <a:gd name="T20" fmla="*/ 42 w 87"/>
              <a:gd name="T21" fmla="*/ 250 h 2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259"/>
              <a:gd name="T35" fmla="*/ 87 w 87"/>
              <a:gd name="T36" fmla="*/ 259 h 2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259">
                <a:moveTo>
                  <a:pt x="42" y="250"/>
                </a:moveTo>
                <a:cubicBezTo>
                  <a:pt x="45" y="241"/>
                  <a:pt x="50" y="194"/>
                  <a:pt x="56" y="168"/>
                </a:cubicBezTo>
                <a:cubicBezTo>
                  <a:pt x="62" y="142"/>
                  <a:pt x="75" y="116"/>
                  <a:pt x="80" y="94"/>
                </a:cubicBezTo>
                <a:cubicBezTo>
                  <a:pt x="85" y="72"/>
                  <a:pt x="87" y="53"/>
                  <a:pt x="85" y="38"/>
                </a:cubicBezTo>
                <a:cubicBezTo>
                  <a:pt x="83" y="23"/>
                  <a:pt x="76" y="10"/>
                  <a:pt x="68" y="5"/>
                </a:cubicBezTo>
                <a:cubicBezTo>
                  <a:pt x="60" y="0"/>
                  <a:pt x="44" y="3"/>
                  <a:pt x="35" y="7"/>
                </a:cubicBezTo>
                <a:cubicBezTo>
                  <a:pt x="26" y="11"/>
                  <a:pt x="19" y="15"/>
                  <a:pt x="13" y="31"/>
                </a:cubicBezTo>
                <a:cubicBezTo>
                  <a:pt x="7" y="47"/>
                  <a:pt x="0" y="80"/>
                  <a:pt x="1" y="106"/>
                </a:cubicBezTo>
                <a:cubicBezTo>
                  <a:pt x="2" y="132"/>
                  <a:pt x="12" y="166"/>
                  <a:pt x="18" y="185"/>
                </a:cubicBezTo>
                <a:cubicBezTo>
                  <a:pt x="24" y="204"/>
                  <a:pt x="31" y="211"/>
                  <a:pt x="35" y="221"/>
                </a:cubicBezTo>
                <a:cubicBezTo>
                  <a:pt x="39" y="231"/>
                  <a:pt x="39" y="259"/>
                  <a:pt x="42" y="25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7" name="Freeform 22"/>
          <p:cNvSpPr>
            <a:spLocks/>
          </p:cNvSpPr>
          <p:nvPr/>
        </p:nvSpPr>
        <p:spPr bwMode="auto">
          <a:xfrm rot="21326996">
            <a:off x="6398970" y="2041712"/>
            <a:ext cx="342247" cy="1067633"/>
          </a:xfrm>
          <a:custGeom>
            <a:avLst/>
            <a:gdLst>
              <a:gd name="T0" fmla="*/ 130 w 130"/>
              <a:gd name="T1" fmla="*/ 202 h 262"/>
              <a:gd name="T2" fmla="*/ 108 w 130"/>
              <a:gd name="T3" fmla="*/ 248 h 262"/>
              <a:gd name="T4" fmla="*/ 53 w 130"/>
              <a:gd name="T5" fmla="*/ 248 h 262"/>
              <a:gd name="T6" fmla="*/ 7 w 130"/>
              <a:gd name="T7" fmla="*/ 161 h 262"/>
              <a:gd name="T8" fmla="*/ 12 w 130"/>
              <a:gd name="T9" fmla="*/ 0 h 262"/>
              <a:gd name="T10" fmla="*/ 0 60000 65536"/>
              <a:gd name="T11" fmla="*/ 0 60000 65536"/>
              <a:gd name="T12" fmla="*/ 0 60000 65536"/>
              <a:gd name="T13" fmla="*/ 0 60000 65536"/>
              <a:gd name="T14" fmla="*/ 0 60000 65536"/>
              <a:gd name="T15" fmla="*/ 0 w 130"/>
              <a:gd name="T16" fmla="*/ 0 h 262"/>
              <a:gd name="T17" fmla="*/ 130 w 130"/>
              <a:gd name="T18" fmla="*/ 262 h 262"/>
              <a:gd name="connsiteX0" fmla="*/ 9957 w 9957"/>
              <a:gd name="connsiteY0" fmla="*/ 7710 h 11153"/>
              <a:gd name="connsiteX1" fmla="*/ 8265 w 9957"/>
              <a:gd name="connsiteY1" fmla="*/ 9466 h 11153"/>
              <a:gd name="connsiteX2" fmla="*/ 3849 w 9957"/>
              <a:gd name="connsiteY2" fmla="*/ 10619 h 11153"/>
              <a:gd name="connsiteX3" fmla="*/ 495 w 9957"/>
              <a:gd name="connsiteY3" fmla="*/ 6145 h 11153"/>
              <a:gd name="connsiteX4" fmla="*/ 880 w 9957"/>
              <a:gd name="connsiteY4" fmla="*/ 0 h 11153"/>
              <a:gd name="connsiteX0" fmla="*/ 10000 w 10000"/>
              <a:gd name="connsiteY0" fmla="*/ 6913 h 9755"/>
              <a:gd name="connsiteX1" fmla="*/ 3866 w 10000"/>
              <a:gd name="connsiteY1" fmla="*/ 9521 h 9755"/>
              <a:gd name="connsiteX2" fmla="*/ 497 w 10000"/>
              <a:gd name="connsiteY2" fmla="*/ 5510 h 9755"/>
              <a:gd name="connsiteX3" fmla="*/ 884 w 10000"/>
              <a:gd name="connsiteY3" fmla="*/ 0 h 9755"/>
              <a:gd name="connsiteX0" fmla="*/ 10006 w 10006"/>
              <a:gd name="connsiteY0" fmla="*/ 7087 h 10825"/>
              <a:gd name="connsiteX1" fmla="*/ 3909 w 10006"/>
              <a:gd name="connsiteY1" fmla="*/ 10585 h 10825"/>
              <a:gd name="connsiteX2" fmla="*/ 503 w 10006"/>
              <a:gd name="connsiteY2" fmla="*/ 5648 h 10825"/>
              <a:gd name="connsiteX3" fmla="*/ 890 w 10006"/>
              <a:gd name="connsiteY3" fmla="*/ 0 h 10825"/>
              <a:gd name="connsiteX0" fmla="*/ 10006 w 10006"/>
              <a:gd name="connsiteY0" fmla="*/ 7087 h 10946"/>
              <a:gd name="connsiteX1" fmla="*/ 3909 w 10006"/>
              <a:gd name="connsiteY1" fmla="*/ 10585 h 10946"/>
              <a:gd name="connsiteX2" fmla="*/ 503 w 10006"/>
              <a:gd name="connsiteY2" fmla="*/ 5648 h 10946"/>
              <a:gd name="connsiteX3" fmla="*/ 890 w 10006"/>
              <a:gd name="connsiteY3" fmla="*/ 0 h 10946"/>
              <a:gd name="connsiteX0" fmla="*/ 9857 w 9857"/>
              <a:gd name="connsiteY0" fmla="*/ 10104 h 13963"/>
              <a:gd name="connsiteX1" fmla="*/ 3760 w 9857"/>
              <a:gd name="connsiteY1" fmla="*/ 13602 h 13963"/>
              <a:gd name="connsiteX2" fmla="*/ 354 w 9857"/>
              <a:gd name="connsiteY2" fmla="*/ 8665 h 13963"/>
              <a:gd name="connsiteX3" fmla="*/ 1633 w 9857"/>
              <a:gd name="connsiteY3" fmla="*/ 0 h 13963"/>
            </a:gdLst>
            <a:ahLst/>
            <a:cxnLst>
              <a:cxn ang="0">
                <a:pos x="connsiteX0" y="connsiteY0"/>
              </a:cxn>
              <a:cxn ang="0">
                <a:pos x="connsiteX1" y="connsiteY1"/>
              </a:cxn>
              <a:cxn ang="0">
                <a:pos x="connsiteX2" y="connsiteY2"/>
              </a:cxn>
              <a:cxn ang="0">
                <a:pos x="connsiteX3" y="connsiteY3"/>
              </a:cxn>
            </a:cxnLst>
            <a:rect l="l" t="t" r="r" b="b"/>
            <a:pathLst>
              <a:path w="9857" h="13963">
                <a:moveTo>
                  <a:pt x="9857" y="10104"/>
                </a:moveTo>
                <a:cubicBezTo>
                  <a:pt x="8579" y="10660"/>
                  <a:pt x="6412" y="13963"/>
                  <a:pt x="3760" y="13602"/>
                </a:cubicBezTo>
                <a:cubicBezTo>
                  <a:pt x="1108" y="13241"/>
                  <a:pt x="709" y="10932"/>
                  <a:pt x="354" y="8665"/>
                </a:cubicBezTo>
                <a:cubicBezTo>
                  <a:pt x="0" y="6398"/>
                  <a:pt x="1170" y="2105"/>
                  <a:pt x="1633"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25" name="Freeform 24"/>
          <p:cNvSpPr/>
          <p:nvPr/>
        </p:nvSpPr>
        <p:spPr>
          <a:xfrm rot="21326996">
            <a:off x="7145096" y="429022"/>
            <a:ext cx="879781" cy="4278134"/>
          </a:xfrm>
          <a:custGeom>
            <a:avLst/>
            <a:gdLst>
              <a:gd name="connsiteX0" fmla="*/ 198408 w 552091"/>
              <a:gd name="connsiteY0" fmla="*/ 0 h 2329132"/>
              <a:gd name="connsiteX1" fmla="*/ 172529 w 552091"/>
              <a:gd name="connsiteY1" fmla="*/ 439947 h 2329132"/>
              <a:gd name="connsiteX2" fmla="*/ 69012 w 552091"/>
              <a:gd name="connsiteY2" fmla="*/ 698740 h 2329132"/>
              <a:gd name="connsiteX3" fmla="*/ 336431 w 552091"/>
              <a:gd name="connsiteY3" fmla="*/ 1199072 h 2329132"/>
              <a:gd name="connsiteX4" fmla="*/ 552091 w 552091"/>
              <a:gd name="connsiteY4" fmla="*/ 1716657 h 2329132"/>
              <a:gd name="connsiteX5" fmla="*/ 345057 w 552091"/>
              <a:gd name="connsiteY5" fmla="*/ 1837427 h 2329132"/>
              <a:gd name="connsiteX6" fmla="*/ 103517 w 552091"/>
              <a:gd name="connsiteY6" fmla="*/ 1846053 h 2329132"/>
              <a:gd name="connsiteX7" fmla="*/ 43133 w 552091"/>
              <a:gd name="connsiteY7" fmla="*/ 2044461 h 2329132"/>
              <a:gd name="connsiteX8" fmla="*/ 172529 w 552091"/>
              <a:gd name="connsiteY8" fmla="*/ 2234242 h 2329132"/>
              <a:gd name="connsiteX9" fmla="*/ 0 w 552091"/>
              <a:gd name="connsiteY9" fmla="*/ 2329132 h 2329132"/>
              <a:gd name="connsiteX0" fmla="*/ 198408 w 552091"/>
              <a:gd name="connsiteY0" fmla="*/ 0 h 2329132"/>
              <a:gd name="connsiteX1" fmla="*/ 172529 w 552091"/>
              <a:gd name="connsiteY1" fmla="*/ 439947 h 2329132"/>
              <a:gd name="connsiteX2" fmla="*/ 69012 w 552091"/>
              <a:gd name="connsiteY2" fmla="*/ 698740 h 2329132"/>
              <a:gd name="connsiteX3" fmla="*/ 336431 w 552091"/>
              <a:gd name="connsiteY3" fmla="*/ 1199072 h 2329132"/>
              <a:gd name="connsiteX4" fmla="*/ 552091 w 552091"/>
              <a:gd name="connsiteY4" fmla="*/ 1716657 h 2329132"/>
              <a:gd name="connsiteX5" fmla="*/ 345057 w 552091"/>
              <a:gd name="connsiteY5" fmla="*/ 1837427 h 2329132"/>
              <a:gd name="connsiteX6" fmla="*/ 103517 w 552091"/>
              <a:gd name="connsiteY6" fmla="*/ 1846053 h 2329132"/>
              <a:gd name="connsiteX7" fmla="*/ 43133 w 552091"/>
              <a:gd name="connsiteY7" fmla="*/ 2044461 h 2329132"/>
              <a:gd name="connsiteX8" fmla="*/ 172529 w 552091"/>
              <a:gd name="connsiteY8" fmla="*/ 2234242 h 2329132"/>
              <a:gd name="connsiteX9" fmla="*/ 0 w 552091"/>
              <a:gd name="connsiteY9" fmla="*/ 2329132 h 2329132"/>
              <a:gd name="connsiteX0" fmla="*/ 198408 w 552091"/>
              <a:gd name="connsiteY0" fmla="*/ 0 h 2329132"/>
              <a:gd name="connsiteX1" fmla="*/ 172529 w 552091"/>
              <a:gd name="connsiteY1" fmla="*/ 439947 h 2329132"/>
              <a:gd name="connsiteX2" fmla="*/ 69012 w 552091"/>
              <a:gd name="connsiteY2" fmla="*/ 698740 h 2329132"/>
              <a:gd name="connsiteX3" fmla="*/ 336431 w 552091"/>
              <a:gd name="connsiteY3" fmla="*/ 1199072 h 2329132"/>
              <a:gd name="connsiteX4" fmla="*/ 552091 w 552091"/>
              <a:gd name="connsiteY4" fmla="*/ 1716657 h 2329132"/>
              <a:gd name="connsiteX5" fmla="*/ 345057 w 552091"/>
              <a:gd name="connsiteY5" fmla="*/ 1837427 h 2329132"/>
              <a:gd name="connsiteX6" fmla="*/ 103517 w 552091"/>
              <a:gd name="connsiteY6" fmla="*/ 1846053 h 2329132"/>
              <a:gd name="connsiteX7" fmla="*/ 43133 w 552091"/>
              <a:gd name="connsiteY7" fmla="*/ 2044461 h 2329132"/>
              <a:gd name="connsiteX8" fmla="*/ 172529 w 552091"/>
              <a:gd name="connsiteY8" fmla="*/ 2234242 h 2329132"/>
              <a:gd name="connsiteX9" fmla="*/ 0 w 552091"/>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11469 w 561481"/>
              <a:gd name="connsiteY6" fmla="*/ 1846053 h 2352986"/>
              <a:gd name="connsiteX7" fmla="*/ 51085 w 561481"/>
              <a:gd name="connsiteY7" fmla="*/ 2044461 h 2352986"/>
              <a:gd name="connsiteX8" fmla="*/ 180481 w 561481"/>
              <a:gd name="connsiteY8" fmla="*/ 2234242 h 2352986"/>
              <a:gd name="connsiteX9" fmla="*/ 0 w 561481"/>
              <a:gd name="connsiteY9" fmla="*/ 2352986 h 2352986"/>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11469 w 561481"/>
              <a:gd name="connsiteY6" fmla="*/ 1846053 h 2352986"/>
              <a:gd name="connsiteX7" fmla="*/ 51085 w 561481"/>
              <a:gd name="connsiteY7" fmla="*/ 2044461 h 2352986"/>
              <a:gd name="connsiteX8" fmla="*/ 152651 w 561481"/>
              <a:gd name="connsiteY8" fmla="*/ 2210388 h 2352986"/>
              <a:gd name="connsiteX9" fmla="*/ 0 w 561481"/>
              <a:gd name="connsiteY9" fmla="*/ 2352986 h 2352986"/>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11469 w 561481"/>
              <a:gd name="connsiteY6" fmla="*/ 1846053 h 2352986"/>
              <a:gd name="connsiteX7" fmla="*/ 51085 w 561481"/>
              <a:gd name="connsiteY7" fmla="*/ 2044461 h 2352986"/>
              <a:gd name="connsiteX8" fmla="*/ 152651 w 561481"/>
              <a:gd name="connsiteY8" fmla="*/ 2210388 h 2352986"/>
              <a:gd name="connsiteX9" fmla="*/ 0 w 561481"/>
              <a:gd name="connsiteY9" fmla="*/ 2352986 h 2352986"/>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11469 w 561481"/>
              <a:gd name="connsiteY6" fmla="*/ 1846053 h 2352986"/>
              <a:gd name="connsiteX7" fmla="*/ 78915 w 561481"/>
              <a:gd name="connsiteY7" fmla="*/ 2044461 h 2352986"/>
              <a:gd name="connsiteX8" fmla="*/ 152651 w 561481"/>
              <a:gd name="connsiteY8" fmla="*/ 2210388 h 2352986"/>
              <a:gd name="connsiteX9" fmla="*/ 0 w 561481"/>
              <a:gd name="connsiteY9" fmla="*/ 2352986 h 2352986"/>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35323 w 561481"/>
              <a:gd name="connsiteY6" fmla="*/ 1857980 h 2352986"/>
              <a:gd name="connsiteX7" fmla="*/ 78915 w 561481"/>
              <a:gd name="connsiteY7" fmla="*/ 2044461 h 2352986"/>
              <a:gd name="connsiteX8" fmla="*/ 152651 w 561481"/>
              <a:gd name="connsiteY8" fmla="*/ 2210388 h 2352986"/>
              <a:gd name="connsiteX9" fmla="*/ 0 w 561481"/>
              <a:gd name="connsiteY9" fmla="*/ 2352986 h 2352986"/>
              <a:gd name="connsiteX0" fmla="*/ 206360 w 594886"/>
              <a:gd name="connsiteY0" fmla="*/ 0 h 2352986"/>
              <a:gd name="connsiteX1" fmla="*/ 180481 w 594886"/>
              <a:gd name="connsiteY1" fmla="*/ 439947 h 2352986"/>
              <a:gd name="connsiteX2" fmla="*/ 76964 w 594886"/>
              <a:gd name="connsiteY2" fmla="*/ 698740 h 2352986"/>
              <a:gd name="connsiteX3" fmla="*/ 344383 w 594886"/>
              <a:gd name="connsiteY3" fmla="*/ 1199072 h 2352986"/>
              <a:gd name="connsiteX4" fmla="*/ 560043 w 594886"/>
              <a:gd name="connsiteY4" fmla="*/ 1716657 h 2352986"/>
              <a:gd name="connsiteX5" fmla="*/ 135323 w 594886"/>
              <a:gd name="connsiteY5" fmla="*/ 1857980 h 2352986"/>
              <a:gd name="connsiteX6" fmla="*/ 78915 w 594886"/>
              <a:gd name="connsiteY6" fmla="*/ 2044461 h 2352986"/>
              <a:gd name="connsiteX7" fmla="*/ 152651 w 594886"/>
              <a:gd name="connsiteY7" fmla="*/ 2210388 h 2352986"/>
              <a:gd name="connsiteX8" fmla="*/ 0 w 594886"/>
              <a:gd name="connsiteY8" fmla="*/ 2352986 h 2352986"/>
              <a:gd name="connsiteX0" fmla="*/ 206360 w 499470"/>
              <a:gd name="connsiteY0" fmla="*/ 0 h 2352986"/>
              <a:gd name="connsiteX1" fmla="*/ 180481 w 499470"/>
              <a:gd name="connsiteY1" fmla="*/ 439947 h 2352986"/>
              <a:gd name="connsiteX2" fmla="*/ 76964 w 499470"/>
              <a:gd name="connsiteY2" fmla="*/ 698740 h 2352986"/>
              <a:gd name="connsiteX3" fmla="*/ 344383 w 499470"/>
              <a:gd name="connsiteY3" fmla="*/ 1199072 h 2352986"/>
              <a:gd name="connsiteX4" fmla="*/ 464627 w 499470"/>
              <a:gd name="connsiteY4" fmla="*/ 1704730 h 2352986"/>
              <a:gd name="connsiteX5" fmla="*/ 135323 w 499470"/>
              <a:gd name="connsiteY5" fmla="*/ 1857980 h 2352986"/>
              <a:gd name="connsiteX6" fmla="*/ 78915 w 499470"/>
              <a:gd name="connsiteY6" fmla="*/ 2044461 h 2352986"/>
              <a:gd name="connsiteX7" fmla="*/ 152651 w 499470"/>
              <a:gd name="connsiteY7" fmla="*/ 2210388 h 2352986"/>
              <a:gd name="connsiteX8" fmla="*/ 0 w 499470"/>
              <a:gd name="connsiteY8" fmla="*/ 2352986 h 2352986"/>
              <a:gd name="connsiteX0" fmla="*/ 206360 w 499470"/>
              <a:gd name="connsiteY0" fmla="*/ 0 h 2352986"/>
              <a:gd name="connsiteX1" fmla="*/ 180481 w 499470"/>
              <a:gd name="connsiteY1" fmla="*/ 439947 h 2352986"/>
              <a:gd name="connsiteX2" fmla="*/ 96842 w 499470"/>
              <a:gd name="connsiteY2" fmla="*/ 754399 h 2352986"/>
              <a:gd name="connsiteX3" fmla="*/ 344383 w 499470"/>
              <a:gd name="connsiteY3" fmla="*/ 1199072 h 2352986"/>
              <a:gd name="connsiteX4" fmla="*/ 464627 w 499470"/>
              <a:gd name="connsiteY4" fmla="*/ 1704730 h 2352986"/>
              <a:gd name="connsiteX5" fmla="*/ 135323 w 499470"/>
              <a:gd name="connsiteY5" fmla="*/ 1857980 h 2352986"/>
              <a:gd name="connsiteX6" fmla="*/ 78915 w 499470"/>
              <a:gd name="connsiteY6" fmla="*/ 2044461 h 2352986"/>
              <a:gd name="connsiteX7" fmla="*/ 152651 w 499470"/>
              <a:gd name="connsiteY7" fmla="*/ 2210388 h 2352986"/>
              <a:gd name="connsiteX8" fmla="*/ 0 w 499470"/>
              <a:gd name="connsiteY8" fmla="*/ 2352986 h 2352986"/>
              <a:gd name="connsiteX0" fmla="*/ 206360 w 499470"/>
              <a:gd name="connsiteY0" fmla="*/ 0 h 2352986"/>
              <a:gd name="connsiteX1" fmla="*/ 180481 w 499470"/>
              <a:gd name="connsiteY1" fmla="*/ 439947 h 2352986"/>
              <a:gd name="connsiteX2" fmla="*/ 96842 w 499470"/>
              <a:gd name="connsiteY2" fmla="*/ 754399 h 2352986"/>
              <a:gd name="connsiteX3" fmla="*/ 344383 w 499470"/>
              <a:gd name="connsiteY3" fmla="*/ 1199072 h 2352986"/>
              <a:gd name="connsiteX4" fmla="*/ 464627 w 499470"/>
              <a:gd name="connsiteY4" fmla="*/ 1704730 h 2352986"/>
              <a:gd name="connsiteX5" fmla="*/ 135323 w 499470"/>
              <a:gd name="connsiteY5" fmla="*/ 1857980 h 2352986"/>
              <a:gd name="connsiteX6" fmla="*/ 78915 w 499470"/>
              <a:gd name="connsiteY6" fmla="*/ 2044461 h 2352986"/>
              <a:gd name="connsiteX7" fmla="*/ 152651 w 499470"/>
              <a:gd name="connsiteY7" fmla="*/ 2210388 h 2352986"/>
              <a:gd name="connsiteX8" fmla="*/ 0 w 499470"/>
              <a:gd name="connsiteY8" fmla="*/ 2352986 h 2352986"/>
              <a:gd name="connsiteX0" fmla="*/ 218287 w 499470"/>
              <a:gd name="connsiteY0" fmla="*/ 0 h 2531890"/>
              <a:gd name="connsiteX1" fmla="*/ 180481 w 499470"/>
              <a:gd name="connsiteY1" fmla="*/ 618851 h 2531890"/>
              <a:gd name="connsiteX2" fmla="*/ 96842 w 499470"/>
              <a:gd name="connsiteY2" fmla="*/ 933303 h 2531890"/>
              <a:gd name="connsiteX3" fmla="*/ 344383 w 499470"/>
              <a:gd name="connsiteY3" fmla="*/ 1377976 h 2531890"/>
              <a:gd name="connsiteX4" fmla="*/ 464627 w 499470"/>
              <a:gd name="connsiteY4" fmla="*/ 1883634 h 2531890"/>
              <a:gd name="connsiteX5" fmla="*/ 135323 w 499470"/>
              <a:gd name="connsiteY5" fmla="*/ 2036884 h 2531890"/>
              <a:gd name="connsiteX6" fmla="*/ 78915 w 499470"/>
              <a:gd name="connsiteY6" fmla="*/ 2223365 h 2531890"/>
              <a:gd name="connsiteX7" fmla="*/ 152651 w 499470"/>
              <a:gd name="connsiteY7" fmla="*/ 2389292 h 2531890"/>
              <a:gd name="connsiteX8" fmla="*/ 0 w 499470"/>
              <a:gd name="connsiteY8" fmla="*/ 2531890 h 2531890"/>
              <a:gd name="connsiteX0" fmla="*/ 218287 w 499470"/>
              <a:gd name="connsiteY0" fmla="*/ 0 h 2531890"/>
              <a:gd name="connsiteX1" fmla="*/ 180481 w 499470"/>
              <a:gd name="connsiteY1" fmla="*/ 618851 h 2531890"/>
              <a:gd name="connsiteX2" fmla="*/ 96842 w 499470"/>
              <a:gd name="connsiteY2" fmla="*/ 933303 h 2531890"/>
              <a:gd name="connsiteX3" fmla="*/ 344383 w 499470"/>
              <a:gd name="connsiteY3" fmla="*/ 1377976 h 2531890"/>
              <a:gd name="connsiteX4" fmla="*/ 464627 w 499470"/>
              <a:gd name="connsiteY4" fmla="*/ 1883634 h 2531890"/>
              <a:gd name="connsiteX5" fmla="*/ 135323 w 499470"/>
              <a:gd name="connsiteY5" fmla="*/ 2036884 h 2531890"/>
              <a:gd name="connsiteX6" fmla="*/ 78915 w 499470"/>
              <a:gd name="connsiteY6" fmla="*/ 2223365 h 2531890"/>
              <a:gd name="connsiteX7" fmla="*/ 152651 w 499470"/>
              <a:gd name="connsiteY7" fmla="*/ 2389292 h 2531890"/>
              <a:gd name="connsiteX8" fmla="*/ 0 w 499470"/>
              <a:gd name="connsiteY8" fmla="*/ 2531890 h 2531890"/>
              <a:gd name="connsiteX0" fmla="*/ 218287 w 551153"/>
              <a:gd name="connsiteY0" fmla="*/ 0 h 2531890"/>
              <a:gd name="connsiteX1" fmla="*/ 180481 w 551153"/>
              <a:gd name="connsiteY1" fmla="*/ 618851 h 2531890"/>
              <a:gd name="connsiteX2" fmla="*/ 96842 w 551153"/>
              <a:gd name="connsiteY2" fmla="*/ 933303 h 2531890"/>
              <a:gd name="connsiteX3" fmla="*/ 344383 w 551153"/>
              <a:gd name="connsiteY3" fmla="*/ 1377976 h 2531890"/>
              <a:gd name="connsiteX4" fmla="*/ 516310 w 551153"/>
              <a:gd name="connsiteY4" fmla="*/ 1879659 h 2531890"/>
              <a:gd name="connsiteX5" fmla="*/ 135323 w 551153"/>
              <a:gd name="connsiteY5" fmla="*/ 2036884 h 2531890"/>
              <a:gd name="connsiteX6" fmla="*/ 78915 w 551153"/>
              <a:gd name="connsiteY6" fmla="*/ 2223365 h 2531890"/>
              <a:gd name="connsiteX7" fmla="*/ 152651 w 551153"/>
              <a:gd name="connsiteY7" fmla="*/ 2389292 h 2531890"/>
              <a:gd name="connsiteX8" fmla="*/ 0 w 551153"/>
              <a:gd name="connsiteY8" fmla="*/ 2531890 h 2531890"/>
              <a:gd name="connsiteX0" fmla="*/ 218287 w 531275"/>
              <a:gd name="connsiteY0" fmla="*/ 0 h 2531890"/>
              <a:gd name="connsiteX1" fmla="*/ 180481 w 531275"/>
              <a:gd name="connsiteY1" fmla="*/ 618851 h 2531890"/>
              <a:gd name="connsiteX2" fmla="*/ 96842 w 531275"/>
              <a:gd name="connsiteY2" fmla="*/ 933303 h 2531890"/>
              <a:gd name="connsiteX3" fmla="*/ 344383 w 531275"/>
              <a:gd name="connsiteY3" fmla="*/ 1377976 h 2531890"/>
              <a:gd name="connsiteX4" fmla="*/ 516310 w 531275"/>
              <a:gd name="connsiteY4" fmla="*/ 1879659 h 2531890"/>
              <a:gd name="connsiteX5" fmla="*/ 135323 w 531275"/>
              <a:gd name="connsiteY5" fmla="*/ 2036884 h 2531890"/>
              <a:gd name="connsiteX6" fmla="*/ 78915 w 531275"/>
              <a:gd name="connsiteY6" fmla="*/ 2223365 h 2531890"/>
              <a:gd name="connsiteX7" fmla="*/ 152651 w 531275"/>
              <a:gd name="connsiteY7" fmla="*/ 2389292 h 2531890"/>
              <a:gd name="connsiteX8" fmla="*/ 0 w 531275"/>
              <a:gd name="connsiteY8" fmla="*/ 2531890 h 2531890"/>
              <a:gd name="connsiteX0" fmla="*/ 218287 w 548503"/>
              <a:gd name="connsiteY0" fmla="*/ 0 h 2531890"/>
              <a:gd name="connsiteX1" fmla="*/ 180481 w 548503"/>
              <a:gd name="connsiteY1" fmla="*/ 618851 h 2531890"/>
              <a:gd name="connsiteX2" fmla="*/ 96842 w 548503"/>
              <a:gd name="connsiteY2" fmla="*/ 933303 h 2531890"/>
              <a:gd name="connsiteX3" fmla="*/ 328480 w 548503"/>
              <a:gd name="connsiteY3" fmla="*/ 1385928 h 2531890"/>
              <a:gd name="connsiteX4" fmla="*/ 516310 w 548503"/>
              <a:gd name="connsiteY4" fmla="*/ 1879659 h 2531890"/>
              <a:gd name="connsiteX5" fmla="*/ 135323 w 548503"/>
              <a:gd name="connsiteY5" fmla="*/ 2036884 h 2531890"/>
              <a:gd name="connsiteX6" fmla="*/ 78915 w 548503"/>
              <a:gd name="connsiteY6" fmla="*/ 2223365 h 2531890"/>
              <a:gd name="connsiteX7" fmla="*/ 152651 w 548503"/>
              <a:gd name="connsiteY7" fmla="*/ 2389292 h 2531890"/>
              <a:gd name="connsiteX8" fmla="*/ 0 w 548503"/>
              <a:gd name="connsiteY8" fmla="*/ 2531890 h 2531890"/>
              <a:gd name="connsiteX0" fmla="*/ 218287 w 548503"/>
              <a:gd name="connsiteY0" fmla="*/ 0 h 2531890"/>
              <a:gd name="connsiteX1" fmla="*/ 180481 w 548503"/>
              <a:gd name="connsiteY1" fmla="*/ 618851 h 2531890"/>
              <a:gd name="connsiteX2" fmla="*/ 96842 w 548503"/>
              <a:gd name="connsiteY2" fmla="*/ 933303 h 2531890"/>
              <a:gd name="connsiteX3" fmla="*/ 328480 w 548503"/>
              <a:gd name="connsiteY3" fmla="*/ 1385928 h 2531890"/>
              <a:gd name="connsiteX4" fmla="*/ 516310 w 548503"/>
              <a:gd name="connsiteY4" fmla="*/ 1879659 h 2531890"/>
              <a:gd name="connsiteX5" fmla="*/ 135323 w 548503"/>
              <a:gd name="connsiteY5" fmla="*/ 2036884 h 2531890"/>
              <a:gd name="connsiteX6" fmla="*/ 78915 w 548503"/>
              <a:gd name="connsiteY6" fmla="*/ 2223365 h 2531890"/>
              <a:gd name="connsiteX7" fmla="*/ 152651 w 548503"/>
              <a:gd name="connsiteY7" fmla="*/ 2389292 h 2531890"/>
              <a:gd name="connsiteX8" fmla="*/ 0 w 548503"/>
              <a:gd name="connsiteY8" fmla="*/ 2531890 h 2531890"/>
              <a:gd name="connsiteX0" fmla="*/ 218287 w 520673"/>
              <a:gd name="connsiteY0" fmla="*/ 0 h 2531890"/>
              <a:gd name="connsiteX1" fmla="*/ 180481 w 520673"/>
              <a:gd name="connsiteY1" fmla="*/ 618851 h 2531890"/>
              <a:gd name="connsiteX2" fmla="*/ 96842 w 520673"/>
              <a:gd name="connsiteY2" fmla="*/ 933303 h 2531890"/>
              <a:gd name="connsiteX3" fmla="*/ 328480 w 520673"/>
              <a:gd name="connsiteY3" fmla="*/ 1385928 h 2531890"/>
              <a:gd name="connsiteX4" fmla="*/ 488480 w 520673"/>
              <a:gd name="connsiteY4" fmla="*/ 1867732 h 2531890"/>
              <a:gd name="connsiteX5" fmla="*/ 135323 w 520673"/>
              <a:gd name="connsiteY5" fmla="*/ 2036884 h 2531890"/>
              <a:gd name="connsiteX6" fmla="*/ 78915 w 520673"/>
              <a:gd name="connsiteY6" fmla="*/ 2223365 h 2531890"/>
              <a:gd name="connsiteX7" fmla="*/ 152651 w 520673"/>
              <a:gd name="connsiteY7" fmla="*/ 2389292 h 2531890"/>
              <a:gd name="connsiteX8" fmla="*/ 0 w 520673"/>
              <a:gd name="connsiteY8" fmla="*/ 2531890 h 253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0673" h="2531890">
                <a:moveTo>
                  <a:pt x="218287" y="0"/>
                </a:moveTo>
                <a:cubicBezTo>
                  <a:pt x="225564" y="142673"/>
                  <a:pt x="200722" y="463301"/>
                  <a:pt x="180481" y="618851"/>
                </a:cubicBezTo>
                <a:cubicBezTo>
                  <a:pt x="160240" y="774401"/>
                  <a:pt x="72176" y="805457"/>
                  <a:pt x="96842" y="933303"/>
                </a:cubicBezTo>
                <a:cubicBezTo>
                  <a:pt x="121508" y="1061149"/>
                  <a:pt x="263207" y="1230190"/>
                  <a:pt x="328480" y="1385928"/>
                </a:cubicBezTo>
                <a:cubicBezTo>
                  <a:pt x="393753" y="1541666"/>
                  <a:pt x="520673" y="1759239"/>
                  <a:pt x="488480" y="1867732"/>
                </a:cubicBezTo>
                <a:cubicBezTo>
                  <a:pt x="456287" y="1976225"/>
                  <a:pt x="203584" y="1977612"/>
                  <a:pt x="135323" y="2036884"/>
                </a:cubicBezTo>
                <a:cubicBezTo>
                  <a:pt x="67062" y="2096156"/>
                  <a:pt x="76027" y="2164630"/>
                  <a:pt x="78915" y="2223365"/>
                </a:cubicBezTo>
                <a:cubicBezTo>
                  <a:pt x="81803" y="2282100"/>
                  <a:pt x="165804" y="2337871"/>
                  <a:pt x="152651" y="2389292"/>
                </a:cubicBezTo>
                <a:cubicBezTo>
                  <a:pt x="139498" y="2440713"/>
                  <a:pt x="57510" y="2500260"/>
                  <a:pt x="0" y="2531890"/>
                </a:cubicBezTo>
              </a:path>
            </a:pathLst>
          </a:cu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l-GR"/>
          </a:p>
        </p:txBody>
      </p:sp>
      <p:sp>
        <p:nvSpPr>
          <p:cNvPr id="26" name="Freeform 25"/>
          <p:cNvSpPr/>
          <p:nvPr/>
        </p:nvSpPr>
        <p:spPr>
          <a:xfrm rot="21326996">
            <a:off x="5052118" y="4816953"/>
            <a:ext cx="2479937" cy="1779059"/>
          </a:xfrm>
          <a:custGeom>
            <a:avLst/>
            <a:gdLst>
              <a:gd name="connsiteX0" fmla="*/ 946205 w 1073426"/>
              <a:gd name="connsiteY0" fmla="*/ 0 h 970059"/>
              <a:gd name="connsiteX1" fmla="*/ 1073426 w 1073426"/>
              <a:gd name="connsiteY1" fmla="*/ 123246 h 970059"/>
              <a:gd name="connsiteX2" fmla="*/ 1033670 w 1073426"/>
              <a:gd name="connsiteY2" fmla="*/ 302150 h 970059"/>
              <a:gd name="connsiteX3" fmla="*/ 683812 w 1073426"/>
              <a:gd name="connsiteY3" fmla="*/ 950181 h 970059"/>
              <a:gd name="connsiteX4" fmla="*/ 0 w 1073426"/>
              <a:gd name="connsiteY4" fmla="*/ 970059 h 970059"/>
              <a:gd name="connsiteX0" fmla="*/ 946205 w 1098606"/>
              <a:gd name="connsiteY0" fmla="*/ 0 h 970059"/>
              <a:gd name="connsiteX1" fmla="*/ 1073426 w 1098606"/>
              <a:gd name="connsiteY1" fmla="*/ 123246 h 970059"/>
              <a:gd name="connsiteX2" fmla="*/ 1033670 w 1098606"/>
              <a:gd name="connsiteY2" fmla="*/ 302150 h 970059"/>
              <a:gd name="connsiteX3" fmla="*/ 683812 w 1098606"/>
              <a:gd name="connsiteY3" fmla="*/ 950181 h 970059"/>
              <a:gd name="connsiteX4" fmla="*/ 0 w 1098606"/>
              <a:gd name="connsiteY4" fmla="*/ 970059 h 970059"/>
              <a:gd name="connsiteX0" fmla="*/ 946205 w 1098606"/>
              <a:gd name="connsiteY0" fmla="*/ 0 h 970059"/>
              <a:gd name="connsiteX1" fmla="*/ 1073426 w 1098606"/>
              <a:gd name="connsiteY1" fmla="*/ 123246 h 970059"/>
              <a:gd name="connsiteX2" fmla="*/ 1033670 w 1098606"/>
              <a:gd name="connsiteY2" fmla="*/ 302150 h 970059"/>
              <a:gd name="connsiteX3" fmla="*/ 683812 w 1098606"/>
              <a:gd name="connsiteY3" fmla="*/ 950181 h 970059"/>
              <a:gd name="connsiteX4" fmla="*/ 0 w 1098606"/>
              <a:gd name="connsiteY4" fmla="*/ 970059 h 970059"/>
              <a:gd name="connsiteX0" fmla="*/ 946205 w 1088003"/>
              <a:gd name="connsiteY0" fmla="*/ 0 h 970059"/>
              <a:gd name="connsiteX1" fmla="*/ 1073426 w 1088003"/>
              <a:gd name="connsiteY1" fmla="*/ 123246 h 970059"/>
              <a:gd name="connsiteX2" fmla="*/ 1033670 w 1088003"/>
              <a:gd name="connsiteY2" fmla="*/ 302150 h 970059"/>
              <a:gd name="connsiteX3" fmla="*/ 683812 w 1088003"/>
              <a:gd name="connsiteY3" fmla="*/ 950181 h 970059"/>
              <a:gd name="connsiteX4" fmla="*/ 0 w 1088003"/>
              <a:gd name="connsiteY4" fmla="*/ 970059 h 970059"/>
              <a:gd name="connsiteX0" fmla="*/ 946205 w 1100593"/>
              <a:gd name="connsiteY0" fmla="*/ 0 h 970059"/>
              <a:gd name="connsiteX1" fmla="*/ 1073426 w 1100593"/>
              <a:gd name="connsiteY1" fmla="*/ 123246 h 970059"/>
              <a:gd name="connsiteX2" fmla="*/ 783204 w 1100593"/>
              <a:gd name="connsiteY2" fmla="*/ 457200 h 970059"/>
              <a:gd name="connsiteX3" fmla="*/ 683812 w 1100593"/>
              <a:gd name="connsiteY3" fmla="*/ 950181 h 970059"/>
              <a:gd name="connsiteX4" fmla="*/ 0 w 1100593"/>
              <a:gd name="connsiteY4" fmla="*/ 970059 h 970059"/>
              <a:gd name="connsiteX0" fmla="*/ 946205 w 1036983"/>
              <a:gd name="connsiteY0" fmla="*/ 0 h 970059"/>
              <a:gd name="connsiteX1" fmla="*/ 1009816 w 1036983"/>
              <a:gd name="connsiteY1" fmla="*/ 174929 h 970059"/>
              <a:gd name="connsiteX2" fmla="*/ 783204 w 1036983"/>
              <a:gd name="connsiteY2" fmla="*/ 457200 h 970059"/>
              <a:gd name="connsiteX3" fmla="*/ 683812 w 1036983"/>
              <a:gd name="connsiteY3" fmla="*/ 950181 h 970059"/>
              <a:gd name="connsiteX4" fmla="*/ 0 w 1036983"/>
              <a:gd name="connsiteY4" fmla="*/ 970059 h 970059"/>
              <a:gd name="connsiteX0" fmla="*/ 946205 w 1033007"/>
              <a:gd name="connsiteY0" fmla="*/ 0 h 970059"/>
              <a:gd name="connsiteX1" fmla="*/ 1009816 w 1033007"/>
              <a:gd name="connsiteY1" fmla="*/ 174929 h 970059"/>
              <a:gd name="connsiteX2" fmla="*/ 783204 w 1033007"/>
              <a:gd name="connsiteY2" fmla="*/ 457200 h 970059"/>
              <a:gd name="connsiteX3" fmla="*/ 683812 w 1033007"/>
              <a:gd name="connsiteY3" fmla="*/ 950181 h 970059"/>
              <a:gd name="connsiteX4" fmla="*/ 0 w 1033007"/>
              <a:gd name="connsiteY4" fmla="*/ 970059 h 970059"/>
              <a:gd name="connsiteX0" fmla="*/ 946205 w 1033007"/>
              <a:gd name="connsiteY0" fmla="*/ 0 h 970059"/>
              <a:gd name="connsiteX1" fmla="*/ 1009816 w 1033007"/>
              <a:gd name="connsiteY1" fmla="*/ 174929 h 970059"/>
              <a:gd name="connsiteX2" fmla="*/ 783204 w 1033007"/>
              <a:gd name="connsiteY2" fmla="*/ 457200 h 970059"/>
              <a:gd name="connsiteX3" fmla="*/ 552616 w 1033007"/>
              <a:gd name="connsiteY3" fmla="*/ 962108 h 970059"/>
              <a:gd name="connsiteX4" fmla="*/ 0 w 1033007"/>
              <a:gd name="connsiteY4" fmla="*/ 970059 h 970059"/>
              <a:gd name="connsiteX0" fmla="*/ 946205 w 1033007"/>
              <a:gd name="connsiteY0" fmla="*/ 0 h 1069451"/>
              <a:gd name="connsiteX1" fmla="*/ 1009816 w 1033007"/>
              <a:gd name="connsiteY1" fmla="*/ 174929 h 1069451"/>
              <a:gd name="connsiteX2" fmla="*/ 783204 w 1033007"/>
              <a:gd name="connsiteY2" fmla="*/ 457200 h 1069451"/>
              <a:gd name="connsiteX3" fmla="*/ 552616 w 1033007"/>
              <a:gd name="connsiteY3" fmla="*/ 962108 h 1069451"/>
              <a:gd name="connsiteX4" fmla="*/ 0 w 1033007"/>
              <a:gd name="connsiteY4" fmla="*/ 970059 h 1069451"/>
              <a:gd name="connsiteX0" fmla="*/ 1327868 w 1414670"/>
              <a:gd name="connsiteY0" fmla="*/ 0 h 1027044"/>
              <a:gd name="connsiteX1" fmla="*/ 1391479 w 1414670"/>
              <a:gd name="connsiteY1" fmla="*/ 174929 h 1027044"/>
              <a:gd name="connsiteX2" fmla="*/ 1164867 w 1414670"/>
              <a:gd name="connsiteY2" fmla="*/ 457200 h 1027044"/>
              <a:gd name="connsiteX3" fmla="*/ 934279 w 1414670"/>
              <a:gd name="connsiteY3" fmla="*/ 962108 h 1027044"/>
              <a:gd name="connsiteX4" fmla="*/ 0 w 1414670"/>
              <a:gd name="connsiteY4" fmla="*/ 846814 h 1027044"/>
              <a:gd name="connsiteX0" fmla="*/ 1375576 w 1462378"/>
              <a:gd name="connsiteY0" fmla="*/ 0 h 1038308"/>
              <a:gd name="connsiteX1" fmla="*/ 1439187 w 1462378"/>
              <a:gd name="connsiteY1" fmla="*/ 174929 h 1038308"/>
              <a:gd name="connsiteX2" fmla="*/ 1212575 w 1462378"/>
              <a:gd name="connsiteY2" fmla="*/ 457200 h 1038308"/>
              <a:gd name="connsiteX3" fmla="*/ 981987 w 1462378"/>
              <a:gd name="connsiteY3" fmla="*/ 962108 h 1038308"/>
              <a:gd name="connsiteX4" fmla="*/ 0 w 1462378"/>
              <a:gd name="connsiteY4" fmla="*/ 914400 h 1038308"/>
              <a:gd name="connsiteX0" fmla="*/ 1375576 w 1462378"/>
              <a:gd name="connsiteY0" fmla="*/ 0 h 1038308"/>
              <a:gd name="connsiteX1" fmla="*/ 1439187 w 1462378"/>
              <a:gd name="connsiteY1" fmla="*/ 174929 h 1038308"/>
              <a:gd name="connsiteX2" fmla="*/ 1212575 w 1462378"/>
              <a:gd name="connsiteY2" fmla="*/ 457200 h 1038308"/>
              <a:gd name="connsiteX3" fmla="*/ 981987 w 1462378"/>
              <a:gd name="connsiteY3" fmla="*/ 962108 h 1038308"/>
              <a:gd name="connsiteX4" fmla="*/ 0 w 1462378"/>
              <a:gd name="connsiteY4" fmla="*/ 914400 h 1038308"/>
              <a:gd name="connsiteX0" fmla="*/ 1375576 w 1462378"/>
              <a:gd name="connsiteY0" fmla="*/ 0 h 1046259"/>
              <a:gd name="connsiteX1" fmla="*/ 1439187 w 1462378"/>
              <a:gd name="connsiteY1" fmla="*/ 174929 h 1046259"/>
              <a:gd name="connsiteX2" fmla="*/ 1212575 w 1462378"/>
              <a:gd name="connsiteY2" fmla="*/ 457200 h 1046259"/>
              <a:gd name="connsiteX3" fmla="*/ 922352 w 1462378"/>
              <a:gd name="connsiteY3" fmla="*/ 970059 h 1046259"/>
              <a:gd name="connsiteX4" fmla="*/ 0 w 1462378"/>
              <a:gd name="connsiteY4" fmla="*/ 914400 h 1046259"/>
              <a:gd name="connsiteX0" fmla="*/ 1375576 w 1467679"/>
              <a:gd name="connsiteY0" fmla="*/ 0 h 1052885"/>
              <a:gd name="connsiteX1" fmla="*/ 1439187 w 1467679"/>
              <a:gd name="connsiteY1" fmla="*/ 174929 h 1052885"/>
              <a:gd name="connsiteX2" fmla="*/ 1204624 w 1467679"/>
              <a:gd name="connsiteY2" fmla="*/ 417443 h 1052885"/>
              <a:gd name="connsiteX3" fmla="*/ 922352 w 1467679"/>
              <a:gd name="connsiteY3" fmla="*/ 970059 h 1052885"/>
              <a:gd name="connsiteX4" fmla="*/ 0 w 1467679"/>
              <a:gd name="connsiteY4" fmla="*/ 914400 h 1052885"/>
              <a:gd name="connsiteX0" fmla="*/ 1375576 w 1467679"/>
              <a:gd name="connsiteY0" fmla="*/ 0 h 1052885"/>
              <a:gd name="connsiteX1" fmla="*/ 1439187 w 1467679"/>
              <a:gd name="connsiteY1" fmla="*/ 174929 h 1052885"/>
              <a:gd name="connsiteX2" fmla="*/ 1204624 w 1467679"/>
              <a:gd name="connsiteY2" fmla="*/ 417443 h 1052885"/>
              <a:gd name="connsiteX3" fmla="*/ 922352 w 1467679"/>
              <a:gd name="connsiteY3" fmla="*/ 970059 h 1052885"/>
              <a:gd name="connsiteX4" fmla="*/ 0 w 1467679"/>
              <a:gd name="connsiteY4" fmla="*/ 914400 h 105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7679" h="1052885">
                <a:moveTo>
                  <a:pt x="1375576" y="0"/>
                </a:moveTo>
                <a:cubicBezTo>
                  <a:pt x="1417983" y="41082"/>
                  <a:pt x="1467679" y="105355"/>
                  <a:pt x="1439187" y="174929"/>
                </a:cubicBezTo>
                <a:cubicBezTo>
                  <a:pt x="1410695" y="244503"/>
                  <a:pt x="1235103" y="221311"/>
                  <a:pt x="1204624" y="417443"/>
                </a:cubicBezTo>
                <a:cubicBezTo>
                  <a:pt x="1174145" y="613575"/>
                  <a:pt x="1123123" y="887233"/>
                  <a:pt x="922352" y="970059"/>
                </a:cubicBezTo>
                <a:cubicBezTo>
                  <a:pt x="721581" y="1052885"/>
                  <a:pt x="132521" y="780553"/>
                  <a:pt x="0" y="914400"/>
                </a:cubicBezTo>
              </a:path>
            </a:pathLst>
          </a:cu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l-GR"/>
          </a:p>
        </p:txBody>
      </p:sp>
      <p:sp>
        <p:nvSpPr>
          <p:cNvPr id="28" name="Oval 27"/>
          <p:cNvSpPr/>
          <p:nvPr/>
        </p:nvSpPr>
        <p:spPr>
          <a:xfrm>
            <a:off x="2964753" y="3101830"/>
            <a:ext cx="260223" cy="260221"/>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nvGrpSpPr>
          <p:cNvPr id="2" name="Group 23"/>
          <p:cNvGrpSpPr/>
          <p:nvPr/>
        </p:nvGrpSpPr>
        <p:grpSpPr>
          <a:xfrm>
            <a:off x="5374817" y="3715534"/>
            <a:ext cx="1837443" cy="1062644"/>
            <a:chOff x="5420813" y="4456602"/>
            <a:chExt cx="1087437" cy="628895"/>
          </a:xfrm>
        </p:grpSpPr>
        <p:sp>
          <p:nvSpPr>
            <p:cNvPr id="139269" name="Freeform 14"/>
            <p:cNvSpPr>
              <a:spLocks/>
            </p:cNvSpPr>
            <p:nvPr/>
          </p:nvSpPr>
          <p:spPr bwMode="auto">
            <a:xfrm rot="21326996">
              <a:off x="5420813" y="4456602"/>
              <a:ext cx="1087437" cy="488950"/>
            </a:xfrm>
            <a:custGeom>
              <a:avLst/>
              <a:gdLst>
                <a:gd name="T0" fmla="*/ 552 w 685"/>
                <a:gd name="T1" fmla="*/ 300 h 308"/>
                <a:gd name="T2" fmla="*/ 487 w 685"/>
                <a:gd name="T3" fmla="*/ 221 h 308"/>
                <a:gd name="T4" fmla="*/ 420 w 685"/>
                <a:gd name="T5" fmla="*/ 154 h 308"/>
                <a:gd name="T6" fmla="*/ 327 w 685"/>
                <a:gd name="T7" fmla="*/ 101 h 308"/>
                <a:gd name="T8" fmla="*/ 219 w 685"/>
                <a:gd name="T9" fmla="*/ 65 h 308"/>
                <a:gd name="T10" fmla="*/ 123 w 685"/>
                <a:gd name="T11" fmla="*/ 39 h 308"/>
                <a:gd name="T12" fmla="*/ 36 w 685"/>
                <a:gd name="T13" fmla="*/ 17 h 308"/>
                <a:gd name="T14" fmla="*/ 10 w 685"/>
                <a:gd name="T15" fmla="*/ 5 h 308"/>
                <a:gd name="T16" fmla="*/ 99 w 685"/>
                <a:gd name="T17" fmla="*/ 3 h 308"/>
                <a:gd name="T18" fmla="*/ 223 w 685"/>
                <a:gd name="T19" fmla="*/ 22 h 308"/>
                <a:gd name="T20" fmla="*/ 315 w 685"/>
                <a:gd name="T21" fmla="*/ 34 h 308"/>
                <a:gd name="T22" fmla="*/ 408 w 685"/>
                <a:gd name="T23" fmla="*/ 36 h 308"/>
                <a:gd name="T24" fmla="*/ 523 w 685"/>
                <a:gd name="T25" fmla="*/ 27 h 308"/>
                <a:gd name="T26" fmla="*/ 598 w 685"/>
                <a:gd name="T27" fmla="*/ 41 h 308"/>
                <a:gd name="T28" fmla="*/ 675 w 685"/>
                <a:gd name="T29" fmla="*/ 58 h 308"/>
                <a:gd name="T30" fmla="*/ 658 w 685"/>
                <a:gd name="T31" fmla="*/ 68 h 308"/>
                <a:gd name="T32" fmla="*/ 636 w 685"/>
                <a:gd name="T33" fmla="*/ 92 h 308"/>
                <a:gd name="T34" fmla="*/ 612 w 685"/>
                <a:gd name="T35" fmla="*/ 156 h 308"/>
                <a:gd name="T36" fmla="*/ 607 w 685"/>
                <a:gd name="T37" fmla="*/ 188 h 308"/>
                <a:gd name="T38" fmla="*/ 607 w 685"/>
                <a:gd name="T39" fmla="*/ 269 h 308"/>
                <a:gd name="T40" fmla="*/ 552 w 685"/>
                <a:gd name="T41" fmla="*/ 300 h 3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5"/>
                <a:gd name="T64" fmla="*/ 0 h 308"/>
                <a:gd name="T65" fmla="*/ 685 w 685"/>
                <a:gd name="T66" fmla="*/ 308 h 3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5" h="308">
                  <a:moveTo>
                    <a:pt x="552" y="300"/>
                  </a:moveTo>
                  <a:cubicBezTo>
                    <a:pt x="532" y="292"/>
                    <a:pt x="509" y="245"/>
                    <a:pt x="487" y="221"/>
                  </a:cubicBezTo>
                  <a:cubicBezTo>
                    <a:pt x="465" y="197"/>
                    <a:pt x="447" y="174"/>
                    <a:pt x="420" y="154"/>
                  </a:cubicBezTo>
                  <a:cubicBezTo>
                    <a:pt x="393" y="134"/>
                    <a:pt x="360" y="116"/>
                    <a:pt x="327" y="101"/>
                  </a:cubicBezTo>
                  <a:cubicBezTo>
                    <a:pt x="294" y="86"/>
                    <a:pt x="253" y="75"/>
                    <a:pt x="219" y="65"/>
                  </a:cubicBezTo>
                  <a:cubicBezTo>
                    <a:pt x="185" y="55"/>
                    <a:pt x="153" y="47"/>
                    <a:pt x="123" y="39"/>
                  </a:cubicBezTo>
                  <a:cubicBezTo>
                    <a:pt x="93" y="31"/>
                    <a:pt x="55" y="23"/>
                    <a:pt x="36" y="17"/>
                  </a:cubicBezTo>
                  <a:cubicBezTo>
                    <a:pt x="17" y="11"/>
                    <a:pt x="0" y="7"/>
                    <a:pt x="10" y="5"/>
                  </a:cubicBezTo>
                  <a:cubicBezTo>
                    <a:pt x="20" y="3"/>
                    <a:pt x="64" y="0"/>
                    <a:pt x="99" y="3"/>
                  </a:cubicBezTo>
                  <a:cubicBezTo>
                    <a:pt x="134" y="6"/>
                    <a:pt x="187" y="17"/>
                    <a:pt x="223" y="22"/>
                  </a:cubicBezTo>
                  <a:cubicBezTo>
                    <a:pt x="259" y="27"/>
                    <a:pt x="284" y="32"/>
                    <a:pt x="315" y="34"/>
                  </a:cubicBezTo>
                  <a:cubicBezTo>
                    <a:pt x="346" y="36"/>
                    <a:pt x="373" y="37"/>
                    <a:pt x="408" y="36"/>
                  </a:cubicBezTo>
                  <a:cubicBezTo>
                    <a:pt x="443" y="35"/>
                    <a:pt x="491" y="26"/>
                    <a:pt x="523" y="27"/>
                  </a:cubicBezTo>
                  <a:cubicBezTo>
                    <a:pt x="555" y="28"/>
                    <a:pt x="573" y="36"/>
                    <a:pt x="598" y="41"/>
                  </a:cubicBezTo>
                  <a:cubicBezTo>
                    <a:pt x="623" y="46"/>
                    <a:pt x="665" y="54"/>
                    <a:pt x="675" y="58"/>
                  </a:cubicBezTo>
                  <a:cubicBezTo>
                    <a:pt x="685" y="62"/>
                    <a:pt x="665" y="62"/>
                    <a:pt x="658" y="68"/>
                  </a:cubicBezTo>
                  <a:cubicBezTo>
                    <a:pt x="651" y="74"/>
                    <a:pt x="644" y="77"/>
                    <a:pt x="636" y="92"/>
                  </a:cubicBezTo>
                  <a:cubicBezTo>
                    <a:pt x="628" y="107"/>
                    <a:pt x="617" y="140"/>
                    <a:pt x="612" y="156"/>
                  </a:cubicBezTo>
                  <a:cubicBezTo>
                    <a:pt x="607" y="172"/>
                    <a:pt x="608" y="169"/>
                    <a:pt x="607" y="188"/>
                  </a:cubicBezTo>
                  <a:cubicBezTo>
                    <a:pt x="606" y="207"/>
                    <a:pt x="616" y="250"/>
                    <a:pt x="607" y="269"/>
                  </a:cubicBezTo>
                  <a:cubicBezTo>
                    <a:pt x="598" y="288"/>
                    <a:pt x="572" y="308"/>
                    <a:pt x="552" y="30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grpSp>
          <p:nvGrpSpPr>
            <p:cNvPr id="3" name="Group 38"/>
            <p:cNvGrpSpPr>
              <a:grpSpLocks/>
            </p:cNvGrpSpPr>
            <p:nvPr/>
          </p:nvGrpSpPr>
          <p:grpSpPr bwMode="auto">
            <a:xfrm rot="528210">
              <a:off x="6181259" y="4575716"/>
              <a:ext cx="289831" cy="509781"/>
              <a:chOff x="5339" y="2337"/>
              <a:chExt cx="285" cy="445"/>
            </a:xfrm>
            <a:solidFill>
              <a:schemeClr val="bg1"/>
            </a:solidFill>
          </p:grpSpPr>
          <p:sp>
            <p:nvSpPr>
              <p:cNvPr id="32" name="Freeform 36"/>
              <p:cNvSpPr>
                <a:spLocks/>
              </p:cNvSpPr>
              <p:nvPr/>
            </p:nvSpPr>
            <p:spPr bwMode="auto">
              <a:xfrm>
                <a:off x="5442" y="2548"/>
                <a:ext cx="182" cy="234"/>
              </a:xfrm>
              <a:custGeom>
                <a:avLst/>
                <a:gdLst>
                  <a:gd name="T0" fmla="*/ 1 w 182"/>
                  <a:gd name="T1" fmla="*/ 68 h 234"/>
                  <a:gd name="T2" fmla="*/ 0 w 182"/>
                  <a:gd name="T3" fmla="*/ 83 h 234"/>
                  <a:gd name="T4" fmla="*/ 15 w 182"/>
                  <a:gd name="T5" fmla="*/ 104 h 234"/>
                  <a:gd name="T6" fmla="*/ 36 w 182"/>
                  <a:gd name="T7" fmla="*/ 121 h 234"/>
                  <a:gd name="T8" fmla="*/ 60 w 182"/>
                  <a:gd name="T9" fmla="*/ 136 h 234"/>
                  <a:gd name="T10" fmla="*/ 91 w 182"/>
                  <a:gd name="T11" fmla="*/ 158 h 234"/>
                  <a:gd name="T12" fmla="*/ 114 w 182"/>
                  <a:gd name="T13" fmla="*/ 183 h 234"/>
                  <a:gd name="T14" fmla="*/ 121 w 182"/>
                  <a:gd name="T15" fmla="*/ 200 h 234"/>
                  <a:gd name="T16" fmla="*/ 138 w 182"/>
                  <a:gd name="T17" fmla="*/ 215 h 234"/>
                  <a:gd name="T18" fmla="*/ 164 w 182"/>
                  <a:gd name="T19" fmla="*/ 232 h 234"/>
                  <a:gd name="T20" fmla="*/ 173 w 182"/>
                  <a:gd name="T21" fmla="*/ 233 h 234"/>
                  <a:gd name="T22" fmla="*/ 179 w 182"/>
                  <a:gd name="T23" fmla="*/ 228 h 234"/>
                  <a:gd name="T24" fmla="*/ 181 w 182"/>
                  <a:gd name="T25" fmla="*/ 190 h 234"/>
                  <a:gd name="T26" fmla="*/ 177 w 182"/>
                  <a:gd name="T27" fmla="*/ 139 h 234"/>
                  <a:gd name="T28" fmla="*/ 169 w 182"/>
                  <a:gd name="T29" fmla="*/ 91 h 234"/>
                  <a:gd name="T30" fmla="*/ 156 w 182"/>
                  <a:gd name="T31" fmla="*/ 56 h 234"/>
                  <a:gd name="T32" fmla="*/ 142 w 182"/>
                  <a:gd name="T33" fmla="*/ 29 h 234"/>
                  <a:gd name="T34" fmla="*/ 128 w 182"/>
                  <a:gd name="T35" fmla="*/ 13 h 234"/>
                  <a:gd name="T36" fmla="*/ 109 w 182"/>
                  <a:gd name="T37" fmla="*/ 0 h 234"/>
                  <a:gd name="T38" fmla="*/ 101 w 182"/>
                  <a:gd name="T39" fmla="*/ 9 h 234"/>
                  <a:gd name="T40" fmla="*/ 97 w 182"/>
                  <a:gd name="T41" fmla="*/ 26 h 234"/>
                  <a:gd name="T42" fmla="*/ 98 w 182"/>
                  <a:gd name="T43" fmla="*/ 55 h 234"/>
                  <a:gd name="T44" fmla="*/ 92 w 182"/>
                  <a:gd name="T45" fmla="*/ 70 h 234"/>
                  <a:gd name="T46" fmla="*/ 86 w 182"/>
                  <a:gd name="T47" fmla="*/ 77 h 234"/>
                  <a:gd name="T48" fmla="*/ 66 w 182"/>
                  <a:gd name="T49" fmla="*/ 84 h 234"/>
                  <a:gd name="T50" fmla="*/ 44 w 182"/>
                  <a:gd name="T51" fmla="*/ 74 h 234"/>
                  <a:gd name="T52" fmla="*/ 27 w 182"/>
                  <a:gd name="T53" fmla="*/ 68 h 234"/>
                  <a:gd name="T54" fmla="*/ 13 w 182"/>
                  <a:gd name="T55" fmla="*/ 66 h 234"/>
                  <a:gd name="T56" fmla="*/ 1 w 182"/>
                  <a:gd name="T57" fmla="*/ 68 h 2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34"/>
                  <a:gd name="T89" fmla="*/ 182 w 182"/>
                  <a:gd name="T90" fmla="*/ 234 h 2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34">
                    <a:moveTo>
                      <a:pt x="1" y="68"/>
                    </a:moveTo>
                    <a:lnTo>
                      <a:pt x="0" y="83"/>
                    </a:lnTo>
                    <a:lnTo>
                      <a:pt x="15" y="104"/>
                    </a:lnTo>
                    <a:lnTo>
                      <a:pt x="36" y="121"/>
                    </a:lnTo>
                    <a:lnTo>
                      <a:pt x="60" y="136"/>
                    </a:lnTo>
                    <a:lnTo>
                      <a:pt x="91" y="158"/>
                    </a:lnTo>
                    <a:lnTo>
                      <a:pt x="114" y="183"/>
                    </a:lnTo>
                    <a:lnTo>
                      <a:pt x="121" y="200"/>
                    </a:lnTo>
                    <a:lnTo>
                      <a:pt x="138" y="215"/>
                    </a:lnTo>
                    <a:lnTo>
                      <a:pt x="164" y="232"/>
                    </a:lnTo>
                    <a:lnTo>
                      <a:pt x="173" y="233"/>
                    </a:lnTo>
                    <a:lnTo>
                      <a:pt x="179" y="228"/>
                    </a:lnTo>
                    <a:lnTo>
                      <a:pt x="181" y="190"/>
                    </a:lnTo>
                    <a:lnTo>
                      <a:pt x="177" y="139"/>
                    </a:lnTo>
                    <a:lnTo>
                      <a:pt x="169" y="91"/>
                    </a:lnTo>
                    <a:lnTo>
                      <a:pt x="156" y="56"/>
                    </a:lnTo>
                    <a:lnTo>
                      <a:pt x="142" y="29"/>
                    </a:lnTo>
                    <a:lnTo>
                      <a:pt x="128" y="13"/>
                    </a:lnTo>
                    <a:lnTo>
                      <a:pt x="109" y="0"/>
                    </a:lnTo>
                    <a:lnTo>
                      <a:pt x="101" y="9"/>
                    </a:lnTo>
                    <a:lnTo>
                      <a:pt x="97" y="26"/>
                    </a:lnTo>
                    <a:lnTo>
                      <a:pt x="98" y="55"/>
                    </a:lnTo>
                    <a:lnTo>
                      <a:pt x="92" y="70"/>
                    </a:lnTo>
                    <a:lnTo>
                      <a:pt x="86" y="77"/>
                    </a:lnTo>
                    <a:lnTo>
                      <a:pt x="66" y="84"/>
                    </a:lnTo>
                    <a:lnTo>
                      <a:pt x="44" y="74"/>
                    </a:lnTo>
                    <a:lnTo>
                      <a:pt x="27" y="68"/>
                    </a:lnTo>
                    <a:lnTo>
                      <a:pt x="13" y="66"/>
                    </a:lnTo>
                    <a:lnTo>
                      <a:pt x="1" y="68"/>
                    </a:lnTo>
                  </a:path>
                </a:pathLst>
              </a:custGeom>
              <a:grpFill/>
              <a:ln w="25400" cap="rnd" cmpd="sng">
                <a:solidFill>
                  <a:schemeClr val="bg1">
                    <a:lumMod val="50000"/>
                  </a:schemeClr>
                </a:solidFill>
                <a:prstDash val="solid"/>
                <a:round/>
                <a:headEnd/>
                <a:tailEnd/>
              </a:ln>
            </p:spPr>
            <p:txBody>
              <a:bodyPr/>
              <a:lstStyle/>
              <a:p>
                <a:endParaRPr lang="el-GR"/>
              </a:p>
            </p:txBody>
          </p:sp>
          <p:sp>
            <p:nvSpPr>
              <p:cNvPr id="33" name="Freeform 37"/>
              <p:cNvSpPr>
                <a:spLocks/>
              </p:cNvSpPr>
              <p:nvPr/>
            </p:nvSpPr>
            <p:spPr bwMode="auto">
              <a:xfrm>
                <a:off x="5339" y="2337"/>
                <a:ext cx="213" cy="296"/>
              </a:xfrm>
              <a:custGeom>
                <a:avLst/>
                <a:gdLst>
                  <a:gd name="T0" fmla="*/ 212 w 213"/>
                  <a:gd name="T1" fmla="*/ 211 h 296"/>
                  <a:gd name="T2" fmla="*/ 185 w 213"/>
                  <a:gd name="T3" fmla="*/ 172 h 296"/>
                  <a:gd name="T4" fmla="*/ 147 w 213"/>
                  <a:gd name="T5" fmla="*/ 119 h 296"/>
                  <a:gd name="T6" fmla="*/ 116 w 213"/>
                  <a:gd name="T7" fmla="*/ 83 h 296"/>
                  <a:gd name="T8" fmla="*/ 87 w 213"/>
                  <a:gd name="T9" fmla="*/ 49 h 296"/>
                  <a:gd name="T10" fmla="*/ 45 w 213"/>
                  <a:gd name="T11" fmla="*/ 17 h 296"/>
                  <a:gd name="T12" fmla="*/ 18 w 213"/>
                  <a:gd name="T13" fmla="*/ 0 h 296"/>
                  <a:gd name="T14" fmla="*/ 8 w 213"/>
                  <a:gd name="T15" fmla="*/ 2 h 296"/>
                  <a:gd name="T16" fmla="*/ 0 w 213"/>
                  <a:gd name="T17" fmla="*/ 12 h 296"/>
                  <a:gd name="T18" fmla="*/ 3 w 213"/>
                  <a:gd name="T19" fmla="*/ 57 h 296"/>
                  <a:gd name="T20" fmla="*/ 19 w 213"/>
                  <a:gd name="T21" fmla="*/ 116 h 296"/>
                  <a:gd name="T22" fmla="*/ 37 w 213"/>
                  <a:gd name="T23" fmla="*/ 159 h 296"/>
                  <a:gd name="T24" fmla="*/ 60 w 213"/>
                  <a:gd name="T25" fmla="*/ 206 h 296"/>
                  <a:gd name="T26" fmla="*/ 91 w 213"/>
                  <a:gd name="T27" fmla="*/ 258 h 296"/>
                  <a:gd name="T28" fmla="*/ 104 w 213"/>
                  <a:gd name="T29" fmla="*/ 279 h 296"/>
                  <a:gd name="T30" fmla="*/ 116 w 213"/>
                  <a:gd name="T31" fmla="*/ 277 h 296"/>
                  <a:gd name="T32" fmla="*/ 130 w 213"/>
                  <a:gd name="T33" fmla="*/ 279 h 296"/>
                  <a:gd name="T34" fmla="*/ 147 w 213"/>
                  <a:gd name="T35" fmla="*/ 285 h 296"/>
                  <a:gd name="T36" fmla="*/ 169 w 213"/>
                  <a:gd name="T37" fmla="*/ 295 h 296"/>
                  <a:gd name="T38" fmla="*/ 189 w 213"/>
                  <a:gd name="T39" fmla="*/ 288 h 296"/>
                  <a:gd name="T40" fmla="*/ 195 w 213"/>
                  <a:gd name="T41" fmla="*/ 281 h 296"/>
                  <a:gd name="T42" fmla="*/ 201 w 213"/>
                  <a:gd name="T43" fmla="*/ 266 h 296"/>
                  <a:gd name="T44" fmla="*/ 200 w 213"/>
                  <a:gd name="T45" fmla="*/ 237 h 296"/>
                  <a:gd name="T46" fmla="*/ 204 w 213"/>
                  <a:gd name="T47" fmla="*/ 220 h 296"/>
                  <a:gd name="T48" fmla="*/ 212 w 213"/>
                  <a:gd name="T49" fmla="*/ 211 h 2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3"/>
                  <a:gd name="T76" fmla="*/ 0 h 296"/>
                  <a:gd name="T77" fmla="*/ 213 w 213"/>
                  <a:gd name="T78" fmla="*/ 296 h 2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3" h="296">
                    <a:moveTo>
                      <a:pt x="212" y="211"/>
                    </a:moveTo>
                    <a:lnTo>
                      <a:pt x="185" y="172"/>
                    </a:lnTo>
                    <a:lnTo>
                      <a:pt x="147" y="119"/>
                    </a:lnTo>
                    <a:lnTo>
                      <a:pt x="116" y="83"/>
                    </a:lnTo>
                    <a:lnTo>
                      <a:pt x="87" y="49"/>
                    </a:lnTo>
                    <a:lnTo>
                      <a:pt x="45" y="17"/>
                    </a:lnTo>
                    <a:lnTo>
                      <a:pt x="18" y="0"/>
                    </a:lnTo>
                    <a:lnTo>
                      <a:pt x="8" y="2"/>
                    </a:lnTo>
                    <a:lnTo>
                      <a:pt x="0" y="12"/>
                    </a:lnTo>
                    <a:lnTo>
                      <a:pt x="3" y="57"/>
                    </a:lnTo>
                    <a:lnTo>
                      <a:pt x="19" y="116"/>
                    </a:lnTo>
                    <a:lnTo>
                      <a:pt x="37" y="159"/>
                    </a:lnTo>
                    <a:lnTo>
                      <a:pt x="60" y="206"/>
                    </a:lnTo>
                    <a:lnTo>
                      <a:pt x="91" y="258"/>
                    </a:lnTo>
                    <a:lnTo>
                      <a:pt x="104" y="279"/>
                    </a:lnTo>
                    <a:lnTo>
                      <a:pt x="116" y="277"/>
                    </a:lnTo>
                    <a:lnTo>
                      <a:pt x="130" y="279"/>
                    </a:lnTo>
                    <a:lnTo>
                      <a:pt x="147" y="285"/>
                    </a:lnTo>
                    <a:lnTo>
                      <a:pt x="169" y="295"/>
                    </a:lnTo>
                    <a:lnTo>
                      <a:pt x="189" y="288"/>
                    </a:lnTo>
                    <a:lnTo>
                      <a:pt x="195" y="281"/>
                    </a:lnTo>
                    <a:lnTo>
                      <a:pt x="201" y="266"/>
                    </a:lnTo>
                    <a:lnTo>
                      <a:pt x="200" y="237"/>
                    </a:lnTo>
                    <a:lnTo>
                      <a:pt x="204" y="220"/>
                    </a:lnTo>
                    <a:lnTo>
                      <a:pt x="212" y="211"/>
                    </a:lnTo>
                  </a:path>
                </a:pathLst>
              </a:custGeom>
              <a:grpFill/>
              <a:ln w="25400" cap="rnd" cmpd="sng">
                <a:solidFill>
                  <a:schemeClr val="bg1">
                    <a:lumMod val="50000"/>
                  </a:schemeClr>
                </a:solidFill>
                <a:prstDash val="solid"/>
                <a:round/>
                <a:headEnd/>
                <a:tailEnd/>
              </a:ln>
            </p:spPr>
            <p:txBody>
              <a:bodyPr/>
              <a:lstStyle/>
              <a:p>
                <a:endParaRPr lang="el-GR"/>
              </a:p>
            </p:txBody>
          </p:sp>
        </p:grpSp>
        <p:grpSp>
          <p:nvGrpSpPr>
            <p:cNvPr id="4" name="Group 45"/>
            <p:cNvGrpSpPr>
              <a:grpSpLocks/>
            </p:cNvGrpSpPr>
            <p:nvPr/>
          </p:nvGrpSpPr>
          <p:grpSpPr bwMode="auto">
            <a:xfrm rot="21115886">
              <a:off x="5557646" y="4472521"/>
              <a:ext cx="285666" cy="555161"/>
              <a:chOff x="4734" y="2133"/>
              <a:chExt cx="298" cy="515"/>
            </a:xfrm>
          </p:grpSpPr>
          <p:sp>
            <p:nvSpPr>
              <p:cNvPr id="38" name="Freeform 42"/>
              <p:cNvSpPr>
                <a:spLocks/>
              </p:cNvSpPr>
              <p:nvPr/>
            </p:nvSpPr>
            <p:spPr bwMode="auto">
              <a:xfrm>
                <a:off x="4734" y="2455"/>
                <a:ext cx="250" cy="193"/>
              </a:xfrm>
              <a:custGeom>
                <a:avLst/>
                <a:gdLst>
                  <a:gd name="T0" fmla="*/ 57 w 250"/>
                  <a:gd name="T1" fmla="*/ 0 h 193"/>
                  <a:gd name="T2" fmla="*/ 23 w 250"/>
                  <a:gd name="T3" fmla="*/ 52 h 193"/>
                  <a:gd name="T4" fmla="*/ 9 w 250"/>
                  <a:gd name="T5" fmla="*/ 70 h 193"/>
                  <a:gd name="T6" fmla="*/ 0 w 250"/>
                  <a:gd name="T7" fmla="*/ 90 h 193"/>
                  <a:gd name="T8" fmla="*/ 0 w 250"/>
                  <a:gd name="T9" fmla="*/ 120 h 193"/>
                  <a:gd name="T10" fmla="*/ 14 w 250"/>
                  <a:gd name="T11" fmla="*/ 122 h 193"/>
                  <a:gd name="T12" fmla="*/ 12 w 250"/>
                  <a:gd name="T13" fmla="*/ 101 h 193"/>
                  <a:gd name="T14" fmla="*/ 14 w 250"/>
                  <a:gd name="T15" fmla="*/ 122 h 193"/>
                  <a:gd name="T16" fmla="*/ 25 w 250"/>
                  <a:gd name="T17" fmla="*/ 140 h 193"/>
                  <a:gd name="T18" fmla="*/ 46 w 250"/>
                  <a:gd name="T19" fmla="*/ 160 h 193"/>
                  <a:gd name="T20" fmla="*/ 61 w 250"/>
                  <a:gd name="T21" fmla="*/ 165 h 193"/>
                  <a:gd name="T22" fmla="*/ 93 w 250"/>
                  <a:gd name="T23" fmla="*/ 151 h 193"/>
                  <a:gd name="T24" fmla="*/ 114 w 250"/>
                  <a:gd name="T25" fmla="*/ 149 h 193"/>
                  <a:gd name="T26" fmla="*/ 111 w 250"/>
                  <a:gd name="T27" fmla="*/ 131 h 193"/>
                  <a:gd name="T28" fmla="*/ 116 w 250"/>
                  <a:gd name="T29" fmla="*/ 104 h 193"/>
                  <a:gd name="T30" fmla="*/ 111 w 250"/>
                  <a:gd name="T31" fmla="*/ 131 h 193"/>
                  <a:gd name="T32" fmla="*/ 114 w 250"/>
                  <a:gd name="T33" fmla="*/ 149 h 193"/>
                  <a:gd name="T34" fmla="*/ 145 w 250"/>
                  <a:gd name="T35" fmla="*/ 183 h 193"/>
                  <a:gd name="T36" fmla="*/ 154 w 250"/>
                  <a:gd name="T37" fmla="*/ 192 h 193"/>
                  <a:gd name="T38" fmla="*/ 163 w 250"/>
                  <a:gd name="T39" fmla="*/ 192 h 193"/>
                  <a:gd name="T40" fmla="*/ 218 w 250"/>
                  <a:gd name="T41" fmla="*/ 181 h 193"/>
                  <a:gd name="T42" fmla="*/ 236 w 250"/>
                  <a:gd name="T43" fmla="*/ 169 h 193"/>
                  <a:gd name="T44" fmla="*/ 245 w 250"/>
                  <a:gd name="T45" fmla="*/ 156 h 193"/>
                  <a:gd name="T46" fmla="*/ 249 w 250"/>
                  <a:gd name="T47" fmla="*/ 140 h 193"/>
                  <a:gd name="T48" fmla="*/ 245 w 250"/>
                  <a:gd name="T49" fmla="*/ 86 h 193"/>
                  <a:gd name="T50" fmla="*/ 245 w 250"/>
                  <a:gd name="T51" fmla="*/ 65 h 193"/>
                  <a:gd name="T52" fmla="*/ 247 w 250"/>
                  <a:gd name="T53" fmla="*/ 36 h 193"/>
                  <a:gd name="T54" fmla="*/ 213 w 250"/>
                  <a:gd name="T55" fmla="*/ 27 h 193"/>
                  <a:gd name="T56" fmla="*/ 193 w 250"/>
                  <a:gd name="T57" fmla="*/ 22 h 193"/>
                  <a:gd name="T58" fmla="*/ 154 w 250"/>
                  <a:gd name="T59" fmla="*/ 18 h 193"/>
                  <a:gd name="T60" fmla="*/ 82 w 250"/>
                  <a:gd name="T61" fmla="*/ 0 h 193"/>
                  <a:gd name="T62" fmla="*/ 57 w 250"/>
                  <a:gd name="T63" fmla="*/ 0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0"/>
                  <a:gd name="T97" fmla="*/ 0 h 193"/>
                  <a:gd name="T98" fmla="*/ 250 w 250"/>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0" h="193">
                    <a:moveTo>
                      <a:pt x="57" y="0"/>
                    </a:moveTo>
                    <a:lnTo>
                      <a:pt x="23" y="52"/>
                    </a:lnTo>
                    <a:lnTo>
                      <a:pt x="9" y="70"/>
                    </a:lnTo>
                    <a:lnTo>
                      <a:pt x="0" y="90"/>
                    </a:lnTo>
                    <a:lnTo>
                      <a:pt x="0" y="120"/>
                    </a:lnTo>
                    <a:lnTo>
                      <a:pt x="14" y="122"/>
                    </a:lnTo>
                    <a:lnTo>
                      <a:pt x="12" y="101"/>
                    </a:lnTo>
                    <a:lnTo>
                      <a:pt x="14" y="122"/>
                    </a:lnTo>
                    <a:lnTo>
                      <a:pt x="25" y="140"/>
                    </a:lnTo>
                    <a:lnTo>
                      <a:pt x="46" y="160"/>
                    </a:lnTo>
                    <a:lnTo>
                      <a:pt x="61" y="165"/>
                    </a:lnTo>
                    <a:lnTo>
                      <a:pt x="93" y="151"/>
                    </a:lnTo>
                    <a:lnTo>
                      <a:pt x="114" y="149"/>
                    </a:lnTo>
                    <a:lnTo>
                      <a:pt x="111" y="131"/>
                    </a:lnTo>
                    <a:lnTo>
                      <a:pt x="116" y="104"/>
                    </a:lnTo>
                    <a:lnTo>
                      <a:pt x="111" y="131"/>
                    </a:lnTo>
                    <a:lnTo>
                      <a:pt x="114" y="149"/>
                    </a:lnTo>
                    <a:lnTo>
                      <a:pt x="145" y="183"/>
                    </a:lnTo>
                    <a:lnTo>
                      <a:pt x="154" y="192"/>
                    </a:lnTo>
                    <a:lnTo>
                      <a:pt x="163" y="192"/>
                    </a:lnTo>
                    <a:lnTo>
                      <a:pt x="218" y="181"/>
                    </a:lnTo>
                    <a:lnTo>
                      <a:pt x="236" y="169"/>
                    </a:lnTo>
                    <a:lnTo>
                      <a:pt x="245" y="156"/>
                    </a:lnTo>
                    <a:lnTo>
                      <a:pt x="249" y="140"/>
                    </a:lnTo>
                    <a:lnTo>
                      <a:pt x="245" y="86"/>
                    </a:lnTo>
                    <a:lnTo>
                      <a:pt x="245" y="65"/>
                    </a:lnTo>
                    <a:lnTo>
                      <a:pt x="247" y="36"/>
                    </a:lnTo>
                    <a:lnTo>
                      <a:pt x="213" y="27"/>
                    </a:lnTo>
                    <a:lnTo>
                      <a:pt x="193" y="22"/>
                    </a:lnTo>
                    <a:lnTo>
                      <a:pt x="154" y="18"/>
                    </a:lnTo>
                    <a:lnTo>
                      <a:pt x="82" y="0"/>
                    </a:lnTo>
                    <a:lnTo>
                      <a:pt x="57" y="0"/>
                    </a:lnTo>
                  </a:path>
                </a:pathLst>
              </a:custGeom>
              <a:noFill/>
              <a:ln w="25400" cap="rnd" cmpd="sng">
                <a:solidFill>
                  <a:schemeClr val="bg1">
                    <a:lumMod val="50000"/>
                  </a:schemeClr>
                </a:solidFill>
                <a:prstDash val="solid"/>
                <a:round/>
                <a:headEnd/>
                <a:tailEnd/>
              </a:ln>
            </p:spPr>
            <p:txBody>
              <a:bodyPr/>
              <a:lstStyle/>
              <a:p>
                <a:endParaRPr lang="el-GR"/>
              </a:p>
            </p:txBody>
          </p:sp>
          <p:sp>
            <p:nvSpPr>
              <p:cNvPr id="39" name="Freeform 43"/>
              <p:cNvSpPr>
                <a:spLocks/>
              </p:cNvSpPr>
              <p:nvPr/>
            </p:nvSpPr>
            <p:spPr bwMode="auto">
              <a:xfrm>
                <a:off x="4791" y="2153"/>
                <a:ext cx="241" cy="339"/>
              </a:xfrm>
              <a:custGeom>
                <a:avLst/>
                <a:gdLst>
                  <a:gd name="T0" fmla="*/ 190 w 241"/>
                  <a:gd name="T1" fmla="*/ 338 h 339"/>
                  <a:gd name="T2" fmla="*/ 197 w 241"/>
                  <a:gd name="T3" fmla="*/ 286 h 339"/>
                  <a:gd name="T4" fmla="*/ 211 w 241"/>
                  <a:gd name="T5" fmla="*/ 234 h 339"/>
                  <a:gd name="T6" fmla="*/ 233 w 241"/>
                  <a:gd name="T7" fmla="*/ 163 h 339"/>
                  <a:gd name="T8" fmla="*/ 240 w 241"/>
                  <a:gd name="T9" fmla="*/ 136 h 339"/>
                  <a:gd name="T10" fmla="*/ 238 w 241"/>
                  <a:gd name="T11" fmla="*/ 114 h 339"/>
                  <a:gd name="T12" fmla="*/ 224 w 241"/>
                  <a:gd name="T13" fmla="*/ 73 h 339"/>
                  <a:gd name="T14" fmla="*/ 211 w 241"/>
                  <a:gd name="T15" fmla="*/ 43 h 339"/>
                  <a:gd name="T16" fmla="*/ 192 w 241"/>
                  <a:gd name="T17" fmla="*/ 32 h 339"/>
                  <a:gd name="T18" fmla="*/ 186 w 241"/>
                  <a:gd name="T19" fmla="*/ 34 h 339"/>
                  <a:gd name="T20" fmla="*/ 177 w 241"/>
                  <a:gd name="T21" fmla="*/ 48 h 339"/>
                  <a:gd name="T22" fmla="*/ 177 w 241"/>
                  <a:gd name="T23" fmla="*/ 71 h 339"/>
                  <a:gd name="T24" fmla="*/ 181 w 241"/>
                  <a:gd name="T25" fmla="*/ 105 h 339"/>
                  <a:gd name="T26" fmla="*/ 167 w 241"/>
                  <a:gd name="T27" fmla="*/ 141 h 339"/>
                  <a:gd name="T28" fmla="*/ 143 w 241"/>
                  <a:gd name="T29" fmla="*/ 170 h 339"/>
                  <a:gd name="T30" fmla="*/ 138 w 241"/>
                  <a:gd name="T31" fmla="*/ 172 h 339"/>
                  <a:gd name="T32" fmla="*/ 129 w 241"/>
                  <a:gd name="T33" fmla="*/ 182 h 339"/>
                  <a:gd name="T34" fmla="*/ 115 w 241"/>
                  <a:gd name="T35" fmla="*/ 168 h 339"/>
                  <a:gd name="T36" fmla="*/ 109 w 241"/>
                  <a:gd name="T37" fmla="*/ 118 h 339"/>
                  <a:gd name="T38" fmla="*/ 106 w 241"/>
                  <a:gd name="T39" fmla="*/ 71 h 339"/>
                  <a:gd name="T40" fmla="*/ 109 w 241"/>
                  <a:gd name="T41" fmla="*/ 39 h 339"/>
                  <a:gd name="T42" fmla="*/ 111 w 241"/>
                  <a:gd name="T43" fmla="*/ 12 h 339"/>
                  <a:gd name="T44" fmla="*/ 100 w 241"/>
                  <a:gd name="T45" fmla="*/ 0 h 339"/>
                  <a:gd name="T46" fmla="*/ 90 w 241"/>
                  <a:gd name="T47" fmla="*/ 7 h 339"/>
                  <a:gd name="T48" fmla="*/ 66 w 241"/>
                  <a:gd name="T49" fmla="*/ 34 h 339"/>
                  <a:gd name="T50" fmla="*/ 50 w 241"/>
                  <a:gd name="T51" fmla="*/ 71 h 339"/>
                  <a:gd name="T52" fmla="*/ 47 w 241"/>
                  <a:gd name="T53" fmla="*/ 102 h 339"/>
                  <a:gd name="T54" fmla="*/ 41 w 241"/>
                  <a:gd name="T55" fmla="*/ 166 h 339"/>
                  <a:gd name="T56" fmla="*/ 38 w 241"/>
                  <a:gd name="T57" fmla="*/ 216 h 339"/>
                  <a:gd name="T58" fmla="*/ 32 w 241"/>
                  <a:gd name="T59" fmla="*/ 243 h 339"/>
                  <a:gd name="T60" fmla="*/ 0 w 241"/>
                  <a:gd name="T61" fmla="*/ 302 h 339"/>
                  <a:gd name="T62" fmla="*/ 25 w 241"/>
                  <a:gd name="T63" fmla="*/ 302 h 339"/>
                  <a:gd name="T64" fmla="*/ 97 w 241"/>
                  <a:gd name="T65" fmla="*/ 320 h 339"/>
                  <a:gd name="T66" fmla="*/ 136 w 241"/>
                  <a:gd name="T67" fmla="*/ 324 h 339"/>
                  <a:gd name="T68" fmla="*/ 156 w 241"/>
                  <a:gd name="T69" fmla="*/ 329 h 339"/>
                  <a:gd name="T70" fmla="*/ 190 w 241"/>
                  <a:gd name="T71" fmla="*/ 338 h 3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1"/>
                  <a:gd name="T109" fmla="*/ 0 h 339"/>
                  <a:gd name="T110" fmla="*/ 241 w 241"/>
                  <a:gd name="T111" fmla="*/ 339 h 3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1" h="339">
                    <a:moveTo>
                      <a:pt x="190" y="338"/>
                    </a:moveTo>
                    <a:lnTo>
                      <a:pt x="197" y="286"/>
                    </a:lnTo>
                    <a:lnTo>
                      <a:pt x="211" y="234"/>
                    </a:lnTo>
                    <a:lnTo>
                      <a:pt x="233" y="163"/>
                    </a:lnTo>
                    <a:lnTo>
                      <a:pt x="240" y="136"/>
                    </a:lnTo>
                    <a:lnTo>
                      <a:pt x="238" y="114"/>
                    </a:lnTo>
                    <a:lnTo>
                      <a:pt x="224" y="73"/>
                    </a:lnTo>
                    <a:lnTo>
                      <a:pt x="211" y="43"/>
                    </a:lnTo>
                    <a:lnTo>
                      <a:pt x="192" y="32"/>
                    </a:lnTo>
                    <a:lnTo>
                      <a:pt x="186" y="34"/>
                    </a:lnTo>
                    <a:lnTo>
                      <a:pt x="177" y="48"/>
                    </a:lnTo>
                    <a:lnTo>
                      <a:pt x="177" y="71"/>
                    </a:lnTo>
                    <a:lnTo>
                      <a:pt x="181" y="105"/>
                    </a:lnTo>
                    <a:lnTo>
                      <a:pt x="167" y="141"/>
                    </a:lnTo>
                    <a:lnTo>
                      <a:pt x="143" y="170"/>
                    </a:lnTo>
                    <a:lnTo>
                      <a:pt x="138" y="172"/>
                    </a:lnTo>
                    <a:lnTo>
                      <a:pt x="129" y="182"/>
                    </a:lnTo>
                    <a:lnTo>
                      <a:pt x="115" y="168"/>
                    </a:lnTo>
                    <a:lnTo>
                      <a:pt x="109" y="118"/>
                    </a:lnTo>
                    <a:lnTo>
                      <a:pt x="106" y="71"/>
                    </a:lnTo>
                    <a:lnTo>
                      <a:pt x="109" y="39"/>
                    </a:lnTo>
                    <a:lnTo>
                      <a:pt x="111" y="12"/>
                    </a:lnTo>
                    <a:lnTo>
                      <a:pt x="100" y="0"/>
                    </a:lnTo>
                    <a:lnTo>
                      <a:pt x="90" y="7"/>
                    </a:lnTo>
                    <a:lnTo>
                      <a:pt x="66" y="34"/>
                    </a:lnTo>
                    <a:lnTo>
                      <a:pt x="50" y="71"/>
                    </a:lnTo>
                    <a:lnTo>
                      <a:pt x="47" y="102"/>
                    </a:lnTo>
                    <a:lnTo>
                      <a:pt x="41" y="166"/>
                    </a:lnTo>
                    <a:lnTo>
                      <a:pt x="38" y="216"/>
                    </a:lnTo>
                    <a:lnTo>
                      <a:pt x="32" y="243"/>
                    </a:lnTo>
                    <a:lnTo>
                      <a:pt x="0" y="302"/>
                    </a:lnTo>
                    <a:lnTo>
                      <a:pt x="25" y="302"/>
                    </a:lnTo>
                    <a:lnTo>
                      <a:pt x="97" y="320"/>
                    </a:lnTo>
                    <a:lnTo>
                      <a:pt x="136" y="324"/>
                    </a:lnTo>
                    <a:lnTo>
                      <a:pt x="156" y="329"/>
                    </a:lnTo>
                    <a:lnTo>
                      <a:pt x="190" y="338"/>
                    </a:lnTo>
                  </a:path>
                </a:pathLst>
              </a:custGeom>
              <a:noFill/>
              <a:ln w="25400" cap="rnd" cmpd="sng">
                <a:solidFill>
                  <a:schemeClr val="bg1">
                    <a:lumMod val="50000"/>
                  </a:schemeClr>
                </a:solidFill>
                <a:prstDash val="solid"/>
                <a:round/>
                <a:headEnd/>
                <a:tailEnd/>
              </a:ln>
            </p:spPr>
            <p:txBody>
              <a:bodyPr/>
              <a:lstStyle/>
              <a:p>
                <a:endParaRPr lang="el-GR"/>
              </a:p>
            </p:txBody>
          </p:sp>
          <p:sp>
            <p:nvSpPr>
              <p:cNvPr id="40" name="Freeform 44"/>
              <p:cNvSpPr>
                <a:spLocks/>
              </p:cNvSpPr>
              <p:nvPr/>
            </p:nvSpPr>
            <p:spPr bwMode="auto">
              <a:xfrm>
                <a:off x="4897" y="2133"/>
                <a:ext cx="76" cy="203"/>
              </a:xfrm>
              <a:custGeom>
                <a:avLst/>
                <a:gdLst>
                  <a:gd name="T0" fmla="*/ 71 w 76"/>
                  <a:gd name="T1" fmla="*/ 68 h 203"/>
                  <a:gd name="T2" fmla="*/ 71 w 76"/>
                  <a:gd name="T3" fmla="*/ 91 h 203"/>
                  <a:gd name="T4" fmla="*/ 75 w 76"/>
                  <a:gd name="T5" fmla="*/ 125 h 203"/>
                  <a:gd name="T6" fmla="*/ 61 w 76"/>
                  <a:gd name="T7" fmla="*/ 161 h 203"/>
                  <a:gd name="T8" fmla="*/ 37 w 76"/>
                  <a:gd name="T9" fmla="*/ 190 h 203"/>
                  <a:gd name="T10" fmla="*/ 32 w 76"/>
                  <a:gd name="T11" fmla="*/ 192 h 203"/>
                  <a:gd name="T12" fmla="*/ 23 w 76"/>
                  <a:gd name="T13" fmla="*/ 202 h 203"/>
                  <a:gd name="T14" fmla="*/ 9 w 76"/>
                  <a:gd name="T15" fmla="*/ 188 h 203"/>
                  <a:gd name="T16" fmla="*/ 3 w 76"/>
                  <a:gd name="T17" fmla="*/ 138 h 203"/>
                  <a:gd name="T18" fmla="*/ 0 w 76"/>
                  <a:gd name="T19" fmla="*/ 91 h 203"/>
                  <a:gd name="T20" fmla="*/ 3 w 76"/>
                  <a:gd name="T21" fmla="*/ 59 h 203"/>
                  <a:gd name="T22" fmla="*/ 12 w 76"/>
                  <a:gd name="T23" fmla="*/ 41 h 203"/>
                  <a:gd name="T24" fmla="*/ 28 w 76"/>
                  <a:gd name="T25" fmla="*/ 9 h 203"/>
                  <a:gd name="T26" fmla="*/ 43 w 76"/>
                  <a:gd name="T27" fmla="*/ 0 h 203"/>
                  <a:gd name="T28" fmla="*/ 52 w 76"/>
                  <a:gd name="T29" fmla="*/ 11 h 203"/>
                  <a:gd name="T30" fmla="*/ 57 w 76"/>
                  <a:gd name="T31" fmla="*/ 29 h 203"/>
                  <a:gd name="T32" fmla="*/ 71 w 76"/>
                  <a:gd name="T33" fmla="*/ 68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203"/>
                  <a:gd name="T53" fmla="*/ 76 w 76"/>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203">
                    <a:moveTo>
                      <a:pt x="71" y="68"/>
                    </a:moveTo>
                    <a:lnTo>
                      <a:pt x="71" y="91"/>
                    </a:lnTo>
                    <a:lnTo>
                      <a:pt x="75" y="125"/>
                    </a:lnTo>
                    <a:lnTo>
                      <a:pt x="61" y="161"/>
                    </a:lnTo>
                    <a:lnTo>
                      <a:pt x="37" y="190"/>
                    </a:lnTo>
                    <a:lnTo>
                      <a:pt x="32" y="192"/>
                    </a:lnTo>
                    <a:lnTo>
                      <a:pt x="23" y="202"/>
                    </a:lnTo>
                    <a:lnTo>
                      <a:pt x="9" y="188"/>
                    </a:lnTo>
                    <a:lnTo>
                      <a:pt x="3" y="138"/>
                    </a:lnTo>
                    <a:lnTo>
                      <a:pt x="0" y="91"/>
                    </a:lnTo>
                    <a:lnTo>
                      <a:pt x="3" y="59"/>
                    </a:lnTo>
                    <a:lnTo>
                      <a:pt x="12" y="41"/>
                    </a:lnTo>
                    <a:lnTo>
                      <a:pt x="28" y="9"/>
                    </a:lnTo>
                    <a:lnTo>
                      <a:pt x="43" y="0"/>
                    </a:lnTo>
                    <a:lnTo>
                      <a:pt x="52" y="11"/>
                    </a:lnTo>
                    <a:lnTo>
                      <a:pt x="57" y="29"/>
                    </a:lnTo>
                    <a:lnTo>
                      <a:pt x="71" y="68"/>
                    </a:lnTo>
                  </a:path>
                </a:pathLst>
              </a:custGeom>
              <a:noFill/>
              <a:ln w="25400" cap="rnd" cmpd="sng">
                <a:solidFill>
                  <a:schemeClr val="bg1">
                    <a:lumMod val="50000"/>
                  </a:schemeClr>
                </a:solidFill>
                <a:prstDash val="solid"/>
                <a:round/>
                <a:headEnd/>
                <a:tailEnd/>
              </a:ln>
            </p:spPr>
            <p:txBody>
              <a:bodyPr/>
              <a:lstStyle/>
              <a:p>
                <a:endParaRPr lang="el-GR"/>
              </a:p>
            </p:txBody>
          </p:sp>
        </p:grpSp>
      </p:grpSp>
      <p:grpSp>
        <p:nvGrpSpPr>
          <p:cNvPr id="5" name="Group 26"/>
          <p:cNvGrpSpPr/>
          <p:nvPr/>
        </p:nvGrpSpPr>
        <p:grpSpPr>
          <a:xfrm>
            <a:off x="3485218" y="3038645"/>
            <a:ext cx="3463839" cy="3205489"/>
            <a:chOff x="4302505" y="4056004"/>
            <a:chExt cx="2049973" cy="1897076"/>
          </a:xfrm>
        </p:grpSpPr>
        <p:sp>
          <p:nvSpPr>
            <p:cNvPr id="139268" name="Freeform 13"/>
            <p:cNvSpPr>
              <a:spLocks/>
            </p:cNvSpPr>
            <p:nvPr/>
          </p:nvSpPr>
          <p:spPr bwMode="auto">
            <a:xfrm rot="21326996">
              <a:off x="4302505" y="4056004"/>
              <a:ext cx="1976241" cy="1897076"/>
            </a:xfrm>
            <a:custGeom>
              <a:avLst/>
              <a:gdLst>
                <a:gd name="T0" fmla="*/ 132 w 1182"/>
                <a:gd name="T1" fmla="*/ 88 h 1167"/>
                <a:gd name="T2" fmla="*/ 117 w 1182"/>
                <a:gd name="T3" fmla="*/ 49 h 1167"/>
                <a:gd name="T4" fmla="*/ 83 w 1182"/>
                <a:gd name="T5" fmla="*/ 6 h 1167"/>
                <a:gd name="T6" fmla="*/ 21 w 1182"/>
                <a:gd name="T7" fmla="*/ 15 h 1167"/>
                <a:gd name="T8" fmla="*/ 2 w 1182"/>
                <a:gd name="T9" fmla="*/ 78 h 1167"/>
                <a:gd name="T10" fmla="*/ 10 w 1182"/>
                <a:gd name="T11" fmla="*/ 133 h 1167"/>
                <a:gd name="T12" fmla="*/ 42 w 1182"/>
                <a:gd name="T13" fmla="*/ 229 h 1167"/>
                <a:gd name="T14" fmla="*/ 57 w 1182"/>
                <a:gd name="T15" fmla="*/ 356 h 1167"/>
                <a:gd name="T16" fmla="*/ 81 w 1182"/>
                <a:gd name="T17" fmla="*/ 488 h 1167"/>
                <a:gd name="T18" fmla="*/ 112 w 1182"/>
                <a:gd name="T19" fmla="*/ 637 h 1167"/>
                <a:gd name="T20" fmla="*/ 162 w 1182"/>
                <a:gd name="T21" fmla="*/ 747 h 1167"/>
                <a:gd name="T22" fmla="*/ 275 w 1182"/>
                <a:gd name="T23" fmla="*/ 824 h 1167"/>
                <a:gd name="T24" fmla="*/ 419 w 1182"/>
                <a:gd name="T25" fmla="*/ 898 h 1167"/>
                <a:gd name="T26" fmla="*/ 567 w 1182"/>
                <a:gd name="T27" fmla="*/ 978 h 1167"/>
                <a:gd name="T28" fmla="*/ 717 w 1182"/>
                <a:gd name="T29" fmla="*/ 1052 h 1167"/>
                <a:gd name="T30" fmla="*/ 855 w 1182"/>
                <a:gd name="T31" fmla="*/ 1125 h 1167"/>
                <a:gd name="T32" fmla="*/ 962 w 1182"/>
                <a:gd name="T33" fmla="*/ 1160 h 1167"/>
                <a:gd name="T34" fmla="*/ 1050 w 1182"/>
                <a:gd name="T35" fmla="*/ 1155 h 1167"/>
                <a:gd name="T36" fmla="*/ 1077 w 1182"/>
                <a:gd name="T37" fmla="*/ 1088 h 1167"/>
                <a:gd name="T38" fmla="*/ 1092 w 1182"/>
                <a:gd name="T39" fmla="*/ 1003 h 1167"/>
                <a:gd name="T40" fmla="*/ 1115 w 1182"/>
                <a:gd name="T41" fmla="*/ 918 h 1167"/>
                <a:gd name="T42" fmla="*/ 1144 w 1182"/>
                <a:gd name="T43" fmla="*/ 855 h 1167"/>
                <a:gd name="T44" fmla="*/ 1182 w 1182"/>
                <a:gd name="T45" fmla="*/ 792 h 11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2"/>
                <a:gd name="T70" fmla="*/ 0 h 1167"/>
                <a:gd name="T71" fmla="*/ 1182 w 1182"/>
                <a:gd name="T72" fmla="*/ 1167 h 1167"/>
                <a:gd name="connsiteX0" fmla="*/ 1117 w 10000"/>
                <a:gd name="connsiteY0" fmla="*/ 906 h 10152"/>
                <a:gd name="connsiteX1" fmla="*/ 990 w 10000"/>
                <a:gd name="connsiteY1" fmla="*/ 572 h 10152"/>
                <a:gd name="connsiteX2" fmla="*/ 702 w 10000"/>
                <a:gd name="connsiteY2" fmla="*/ 203 h 10152"/>
                <a:gd name="connsiteX3" fmla="*/ 212 w 10000"/>
                <a:gd name="connsiteY3" fmla="*/ 103 h 10152"/>
                <a:gd name="connsiteX4" fmla="*/ 17 w 10000"/>
                <a:gd name="connsiteY4" fmla="*/ 820 h 10152"/>
                <a:gd name="connsiteX5" fmla="*/ 85 w 10000"/>
                <a:gd name="connsiteY5" fmla="*/ 1292 h 10152"/>
                <a:gd name="connsiteX6" fmla="*/ 355 w 10000"/>
                <a:gd name="connsiteY6" fmla="*/ 2114 h 10152"/>
                <a:gd name="connsiteX7" fmla="*/ 482 w 10000"/>
                <a:gd name="connsiteY7" fmla="*/ 3203 h 10152"/>
                <a:gd name="connsiteX8" fmla="*/ 685 w 10000"/>
                <a:gd name="connsiteY8" fmla="*/ 4334 h 10152"/>
                <a:gd name="connsiteX9" fmla="*/ 948 w 10000"/>
                <a:gd name="connsiteY9" fmla="*/ 5610 h 10152"/>
                <a:gd name="connsiteX10" fmla="*/ 1371 w 10000"/>
                <a:gd name="connsiteY10" fmla="*/ 6553 h 10152"/>
                <a:gd name="connsiteX11" fmla="*/ 2327 w 10000"/>
                <a:gd name="connsiteY11" fmla="*/ 7213 h 10152"/>
                <a:gd name="connsiteX12" fmla="*/ 3545 w 10000"/>
                <a:gd name="connsiteY12" fmla="*/ 7847 h 10152"/>
                <a:gd name="connsiteX13" fmla="*/ 4797 w 10000"/>
                <a:gd name="connsiteY13" fmla="*/ 8532 h 10152"/>
                <a:gd name="connsiteX14" fmla="*/ 6066 w 10000"/>
                <a:gd name="connsiteY14" fmla="*/ 9167 h 10152"/>
                <a:gd name="connsiteX15" fmla="*/ 7234 w 10000"/>
                <a:gd name="connsiteY15" fmla="*/ 9792 h 10152"/>
                <a:gd name="connsiteX16" fmla="*/ 8139 w 10000"/>
                <a:gd name="connsiteY16" fmla="*/ 10092 h 10152"/>
                <a:gd name="connsiteX17" fmla="*/ 8883 w 10000"/>
                <a:gd name="connsiteY17" fmla="*/ 10049 h 10152"/>
                <a:gd name="connsiteX18" fmla="*/ 9112 w 10000"/>
                <a:gd name="connsiteY18" fmla="*/ 9475 h 10152"/>
                <a:gd name="connsiteX19" fmla="*/ 9239 w 10000"/>
                <a:gd name="connsiteY19" fmla="*/ 8747 h 10152"/>
                <a:gd name="connsiteX20" fmla="*/ 9433 w 10000"/>
                <a:gd name="connsiteY20" fmla="*/ 8018 h 10152"/>
                <a:gd name="connsiteX21" fmla="*/ 9679 w 10000"/>
                <a:gd name="connsiteY21" fmla="*/ 7478 h 10152"/>
                <a:gd name="connsiteX22" fmla="*/ 10000 w 10000"/>
                <a:gd name="connsiteY22" fmla="*/ 6939 h 10152"/>
                <a:gd name="connsiteX0" fmla="*/ 1117 w 10000"/>
                <a:gd name="connsiteY0" fmla="*/ 933 h 10179"/>
                <a:gd name="connsiteX1" fmla="*/ 990 w 10000"/>
                <a:gd name="connsiteY1" fmla="*/ 599 h 10179"/>
                <a:gd name="connsiteX2" fmla="*/ 813 w 10000"/>
                <a:gd name="connsiteY2" fmla="*/ 78 h 10179"/>
                <a:gd name="connsiteX3" fmla="*/ 212 w 10000"/>
                <a:gd name="connsiteY3" fmla="*/ 130 h 10179"/>
                <a:gd name="connsiteX4" fmla="*/ 17 w 10000"/>
                <a:gd name="connsiteY4" fmla="*/ 847 h 10179"/>
                <a:gd name="connsiteX5" fmla="*/ 85 w 10000"/>
                <a:gd name="connsiteY5" fmla="*/ 1319 h 10179"/>
                <a:gd name="connsiteX6" fmla="*/ 355 w 10000"/>
                <a:gd name="connsiteY6" fmla="*/ 2141 h 10179"/>
                <a:gd name="connsiteX7" fmla="*/ 482 w 10000"/>
                <a:gd name="connsiteY7" fmla="*/ 3230 h 10179"/>
                <a:gd name="connsiteX8" fmla="*/ 685 w 10000"/>
                <a:gd name="connsiteY8" fmla="*/ 4361 h 10179"/>
                <a:gd name="connsiteX9" fmla="*/ 948 w 10000"/>
                <a:gd name="connsiteY9" fmla="*/ 5637 h 10179"/>
                <a:gd name="connsiteX10" fmla="*/ 1371 w 10000"/>
                <a:gd name="connsiteY10" fmla="*/ 6580 h 10179"/>
                <a:gd name="connsiteX11" fmla="*/ 2327 w 10000"/>
                <a:gd name="connsiteY11" fmla="*/ 7240 h 10179"/>
                <a:gd name="connsiteX12" fmla="*/ 3545 w 10000"/>
                <a:gd name="connsiteY12" fmla="*/ 7874 h 10179"/>
                <a:gd name="connsiteX13" fmla="*/ 4797 w 10000"/>
                <a:gd name="connsiteY13" fmla="*/ 8559 h 10179"/>
                <a:gd name="connsiteX14" fmla="*/ 6066 w 10000"/>
                <a:gd name="connsiteY14" fmla="*/ 9194 h 10179"/>
                <a:gd name="connsiteX15" fmla="*/ 7234 w 10000"/>
                <a:gd name="connsiteY15" fmla="*/ 9819 h 10179"/>
                <a:gd name="connsiteX16" fmla="*/ 8139 w 10000"/>
                <a:gd name="connsiteY16" fmla="*/ 10119 h 10179"/>
                <a:gd name="connsiteX17" fmla="*/ 8883 w 10000"/>
                <a:gd name="connsiteY17" fmla="*/ 10076 h 10179"/>
                <a:gd name="connsiteX18" fmla="*/ 9112 w 10000"/>
                <a:gd name="connsiteY18" fmla="*/ 9502 h 10179"/>
                <a:gd name="connsiteX19" fmla="*/ 9239 w 10000"/>
                <a:gd name="connsiteY19" fmla="*/ 8774 h 10179"/>
                <a:gd name="connsiteX20" fmla="*/ 9433 w 10000"/>
                <a:gd name="connsiteY20" fmla="*/ 8045 h 10179"/>
                <a:gd name="connsiteX21" fmla="*/ 9679 w 10000"/>
                <a:gd name="connsiteY21" fmla="*/ 7505 h 10179"/>
                <a:gd name="connsiteX22" fmla="*/ 10000 w 10000"/>
                <a:gd name="connsiteY22" fmla="*/ 6966 h 10179"/>
                <a:gd name="connsiteX0" fmla="*/ 1117 w 10000"/>
                <a:gd name="connsiteY0" fmla="*/ 931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8 w 10003"/>
                <a:gd name="connsiteY0" fmla="*/ 1108 h 10211"/>
                <a:gd name="connsiteX1" fmla="*/ 1118 w 10003"/>
                <a:gd name="connsiteY1" fmla="*/ 561 h 10211"/>
                <a:gd name="connsiteX2" fmla="*/ 816 w 10003"/>
                <a:gd name="connsiteY2" fmla="*/ 110 h 10211"/>
                <a:gd name="connsiteX3" fmla="*/ 215 w 10003"/>
                <a:gd name="connsiteY3" fmla="*/ 162 h 10211"/>
                <a:gd name="connsiteX4" fmla="*/ 20 w 10003"/>
                <a:gd name="connsiteY4" fmla="*/ 879 h 10211"/>
                <a:gd name="connsiteX5" fmla="*/ 88 w 10003"/>
                <a:gd name="connsiteY5" fmla="*/ 1351 h 10211"/>
                <a:gd name="connsiteX6" fmla="*/ 358 w 10003"/>
                <a:gd name="connsiteY6" fmla="*/ 2173 h 10211"/>
                <a:gd name="connsiteX7" fmla="*/ 485 w 10003"/>
                <a:gd name="connsiteY7" fmla="*/ 3262 h 10211"/>
                <a:gd name="connsiteX8" fmla="*/ 688 w 10003"/>
                <a:gd name="connsiteY8" fmla="*/ 4393 h 10211"/>
                <a:gd name="connsiteX9" fmla="*/ 951 w 10003"/>
                <a:gd name="connsiteY9" fmla="*/ 5669 h 10211"/>
                <a:gd name="connsiteX10" fmla="*/ 1374 w 10003"/>
                <a:gd name="connsiteY10" fmla="*/ 6612 h 10211"/>
                <a:gd name="connsiteX11" fmla="*/ 2330 w 10003"/>
                <a:gd name="connsiteY11" fmla="*/ 7272 h 10211"/>
                <a:gd name="connsiteX12" fmla="*/ 3548 w 10003"/>
                <a:gd name="connsiteY12" fmla="*/ 7906 h 10211"/>
                <a:gd name="connsiteX13" fmla="*/ 4800 w 10003"/>
                <a:gd name="connsiteY13" fmla="*/ 8591 h 10211"/>
                <a:gd name="connsiteX14" fmla="*/ 6069 w 10003"/>
                <a:gd name="connsiteY14" fmla="*/ 9226 h 10211"/>
                <a:gd name="connsiteX15" fmla="*/ 7237 w 10003"/>
                <a:gd name="connsiteY15" fmla="*/ 9851 h 10211"/>
                <a:gd name="connsiteX16" fmla="*/ 8142 w 10003"/>
                <a:gd name="connsiteY16" fmla="*/ 10151 h 10211"/>
                <a:gd name="connsiteX17" fmla="*/ 8886 w 10003"/>
                <a:gd name="connsiteY17" fmla="*/ 10108 h 10211"/>
                <a:gd name="connsiteX18" fmla="*/ 9115 w 10003"/>
                <a:gd name="connsiteY18" fmla="*/ 9534 h 10211"/>
                <a:gd name="connsiteX19" fmla="*/ 9242 w 10003"/>
                <a:gd name="connsiteY19" fmla="*/ 8806 h 10211"/>
                <a:gd name="connsiteX20" fmla="*/ 9436 w 10003"/>
                <a:gd name="connsiteY20" fmla="*/ 8077 h 10211"/>
                <a:gd name="connsiteX21" fmla="*/ 9682 w 10003"/>
                <a:gd name="connsiteY21" fmla="*/ 7537 h 10211"/>
                <a:gd name="connsiteX22" fmla="*/ 10003 w 10003"/>
                <a:gd name="connsiteY22" fmla="*/ 6998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682 w 10176"/>
                <a:gd name="connsiteY21" fmla="*/ 7537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506 w 10176"/>
                <a:gd name="connsiteY20" fmla="*/ 8203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811 w 10176"/>
                <a:gd name="connsiteY20" fmla="*/ 7668 h 10211"/>
                <a:gd name="connsiteX21" fmla="*/ 10176 w 10176"/>
                <a:gd name="connsiteY21"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811 w 10176"/>
                <a:gd name="connsiteY19" fmla="*/ 7668 h 10240"/>
                <a:gd name="connsiteX20" fmla="*/ 10176 w 10176"/>
                <a:gd name="connsiteY20" fmla="*/ 7072 h 10240"/>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491 w 10176"/>
                <a:gd name="connsiteY19" fmla="*/ 8206 h 10240"/>
                <a:gd name="connsiteX20" fmla="*/ 10176 w 10176"/>
                <a:gd name="connsiteY20" fmla="*/ 7072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88 w 10135"/>
                <a:gd name="connsiteY8" fmla="*/ 4393 h 10240"/>
                <a:gd name="connsiteX9" fmla="*/ 951 w 10135"/>
                <a:gd name="connsiteY9" fmla="*/ 5669 h 10240"/>
                <a:gd name="connsiteX10" fmla="*/ 1374 w 10135"/>
                <a:gd name="connsiteY10" fmla="*/ 661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35" h="10240">
                  <a:moveTo>
                    <a:pt x="1148" y="1108"/>
                  </a:moveTo>
                  <a:cubicBezTo>
                    <a:pt x="1131" y="1057"/>
                    <a:pt x="1173" y="727"/>
                    <a:pt x="1118" y="561"/>
                  </a:cubicBezTo>
                  <a:cubicBezTo>
                    <a:pt x="1063" y="395"/>
                    <a:pt x="966" y="176"/>
                    <a:pt x="816" y="110"/>
                  </a:cubicBezTo>
                  <a:cubicBezTo>
                    <a:pt x="666" y="44"/>
                    <a:pt x="430" y="0"/>
                    <a:pt x="215" y="162"/>
                  </a:cubicBezTo>
                  <a:cubicBezTo>
                    <a:pt x="0" y="324"/>
                    <a:pt x="37" y="708"/>
                    <a:pt x="20" y="879"/>
                  </a:cubicBezTo>
                  <a:cubicBezTo>
                    <a:pt x="3" y="1051"/>
                    <a:pt x="28" y="1136"/>
                    <a:pt x="88" y="1351"/>
                  </a:cubicBezTo>
                  <a:cubicBezTo>
                    <a:pt x="147" y="1565"/>
                    <a:pt x="291" y="1856"/>
                    <a:pt x="358" y="2173"/>
                  </a:cubicBezTo>
                  <a:cubicBezTo>
                    <a:pt x="426" y="2490"/>
                    <a:pt x="434" y="2893"/>
                    <a:pt x="485" y="3262"/>
                  </a:cubicBezTo>
                  <a:cubicBezTo>
                    <a:pt x="536" y="3630"/>
                    <a:pt x="612" y="3990"/>
                    <a:pt x="688" y="4393"/>
                  </a:cubicBezTo>
                  <a:cubicBezTo>
                    <a:pt x="764" y="4795"/>
                    <a:pt x="832" y="5301"/>
                    <a:pt x="951" y="5669"/>
                  </a:cubicBezTo>
                  <a:cubicBezTo>
                    <a:pt x="1069" y="6038"/>
                    <a:pt x="1145" y="6346"/>
                    <a:pt x="1374" y="6612"/>
                  </a:cubicBezTo>
                  <a:cubicBezTo>
                    <a:pt x="1602" y="6878"/>
                    <a:pt x="1966" y="7058"/>
                    <a:pt x="2330" y="7272"/>
                  </a:cubicBezTo>
                  <a:cubicBezTo>
                    <a:pt x="2693" y="7486"/>
                    <a:pt x="3133" y="7683"/>
                    <a:pt x="3548" y="7906"/>
                  </a:cubicBezTo>
                  <a:cubicBezTo>
                    <a:pt x="3962" y="8129"/>
                    <a:pt x="4377" y="8369"/>
                    <a:pt x="4800" y="8591"/>
                  </a:cubicBezTo>
                  <a:cubicBezTo>
                    <a:pt x="5223" y="8814"/>
                    <a:pt x="5663" y="9020"/>
                    <a:pt x="6069" y="9226"/>
                  </a:cubicBezTo>
                  <a:cubicBezTo>
                    <a:pt x="6475" y="9431"/>
                    <a:pt x="6890" y="9697"/>
                    <a:pt x="7237" y="9851"/>
                  </a:cubicBezTo>
                  <a:cubicBezTo>
                    <a:pt x="7583" y="10005"/>
                    <a:pt x="7871" y="10108"/>
                    <a:pt x="8142" y="10151"/>
                  </a:cubicBezTo>
                  <a:cubicBezTo>
                    <a:pt x="8412" y="10194"/>
                    <a:pt x="8705" y="10240"/>
                    <a:pt x="8886" y="10108"/>
                  </a:cubicBezTo>
                  <a:cubicBezTo>
                    <a:pt x="9067" y="9976"/>
                    <a:pt x="9127" y="9679"/>
                    <a:pt x="9228" y="9362"/>
                  </a:cubicBezTo>
                  <a:cubicBezTo>
                    <a:pt x="9329" y="9045"/>
                    <a:pt x="9314" y="8616"/>
                    <a:pt x="9491" y="8206"/>
                  </a:cubicBezTo>
                  <a:cubicBezTo>
                    <a:pt x="9603" y="8018"/>
                    <a:pt x="10067" y="7200"/>
                    <a:pt x="10135" y="708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grpSp>
          <p:nvGrpSpPr>
            <p:cNvPr id="6" name="Group 41"/>
            <p:cNvGrpSpPr>
              <a:grpSpLocks/>
            </p:cNvGrpSpPr>
            <p:nvPr/>
          </p:nvGrpSpPr>
          <p:grpSpPr bwMode="auto">
            <a:xfrm rot="342526">
              <a:off x="6093793" y="5036634"/>
              <a:ext cx="258685" cy="490141"/>
              <a:chOff x="5201" y="2764"/>
              <a:chExt cx="278" cy="468"/>
            </a:xfrm>
          </p:grpSpPr>
          <p:sp>
            <p:nvSpPr>
              <p:cNvPr id="35" name="Freeform 39"/>
              <p:cNvSpPr>
                <a:spLocks/>
              </p:cNvSpPr>
              <p:nvPr/>
            </p:nvSpPr>
            <p:spPr bwMode="auto">
              <a:xfrm>
                <a:off x="5312" y="2764"/>
                <a:ext cx="167" cy="225"/>
              </a:xfrm>
              <a:custGeom>
                <a:avLst/>
                <a:gdLst>
                  <a:gd name="T0" fmla="*/ 118 w 167"/>
                  <a:gd name="T1" fmla="*/ 224 h 225"/>
                  <a:gd name="T2" fmla="*/ 136 w 167"/>
                  <a:gd name="T3" fmla="*/ 197 h 225"/>
                  <a:gd name="T4" fmla="*/ 145 w 167"/>
                  <a:gd name="T5" fmla="*/ 177 h 225"/>
                  <a:gd name="T6" fmla="*/ 152 w 167"/>
                  <a:gd name="T7" fmla="*/ 163 h 225"/>
                  <a:gd name="T8" fmla="*/ 163 w 167"/>
                  <a:gd name="T9" fmla="*/ 107 h 225"/>
                  <a:gd name="T10" fmla="*/ 166 w 167"/>
                  <a:gd name="T11" fmla="*/ 34 h 225"/>
                  <a:gd name="T12" fmla="*/ 163 w 167"/>
                  <a:gd name="T13" fmla="*/ 16 h 225"/>
                  <a:gd name="T14" fmla="*/ 154 w 167"/>
                  <a:gd name="T15" fmla="*/ 5 h 225"/>
                  <a:gd name="T16" fmla="*/ 141 w 167"/>
                  <a:gd name="T17" fmla="*/ 0 h 225"/>
                  <a:gd name="T18" fmla="*/ 127 w 167"/>
                  <a:gd name="T19" fmla="*/ 14 h 225"/>
                  <a:gd name="T20" fmla="*/ 118 w 167"/>
                  <a:gd name="T21" fmla="*/ 39 h 225"/>
                  <a:gd name="T22" fmla="*/ 111 w 167"/>
                  <a:gd name="T23" fmla="*/ 57 h 225"/>
                  <a:gd name="T24" fmla="*/ 93 w 167"/>
                  <a:gd name="T25" fmla="*/ 80 h 225"/>
                  <a:gd name="T26" fmla="*/ 73 w 167"/>
                  <a:gd name="T27" fmla="*/ 93 h 225"/>
                  <a:gd name="T28" fmla="*/ 39 w 167"/>
                  <a:gd name="T29" fmla="*/ 116 h 225"/>
                  <a:gd name="T30" fmla="*/ 21 w 167"/>
                  <a:gd name="T31" fmla="*/ 125 h 225"/>
                  <a:gd name="T32" fmla="*/ 12 w 167"/>
                  <a:gd name="T33" fmla="*/ 138 h 225"/>
                  <a:gd name="T34" fmla="*/ 0 w 167"/>
                  <a:gd name="T35" fmla="*/ 168 h 225"/>
                  <a:gd name="T36" fmla="*/ 9 w 167"/>
                  <a:gd name="T37" fmla="*/ 172 h 225"/>
                  <a:gd name="T38" fmla="*/ 23 w 167"/>
                  <a:gd name="T39" fmla="*/ 172 h 225"/>
                  <a:gd name="T40" fmla="*/ 62 w 167"/>
                  <a:gd name="T41" fmla="*/ 159 h 225"/>
                  <a:gd name="T42" fmla="*/ 75 w 167"/>
                  <a:gd name="T43" fmla="*/ 152 h 225"/>
                  <a:gd name="T44" fmla="*/ 89 w 167"/>
                  <a:gd name="T45" fmla="*/ 152 h 225"/>
                  <a:gd name="T46" fmla="*/ 98 w 167"/>
                  <a:gd name="T47" fmla="*/ 161 h 225"/>
                  <a:gd name="T48" fmla="*/ 105 w 167"/>
                  <a:gd name="T49" fmla="*/ 197 h 225"/>
                  <a:gd name="T50" fmla="*/ 111 w 167"/>
                  <a:gd name="T51" fmla="*/ 213 h 225"/>
                  <a:gd name="T52" fmla="*/ 118 w 167"/>
                  <a:gd name="T53" fmla="*/ 224 h 2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7"/>
                  <a:gd name="T82" fmla="*/ 0 h 225"/>
                  <a:gd name="T83" fmla="*/ 167 w 167"/>
                  <a:gd name="T84" fmla="*/ 225 h 2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7" h="225">
                    <a:moveTo>
                      <a:pt x="118" y="224"/>
                    </a:moveTo>
                    <a:lnTo>
                      <a:pt x="136" y="197"/>
                    </a:lnTo>
                    <a:lnTo>
                      <a:pt x="145" y="177"/>
                    </a:lnTo>
                    <a:lnTo>
                      <a:pt x="152" y="163"/>
                    </a:lnTo>
                    <a:lnTo>
                      <a:pt x="163" y="107"/>
                    </a:lnTo>
                    <a:lnTo>
                      <a:pt x="166" y="34"/>
                    </a:lnTo>
                    <a:lnTo>
                      <a:pt x="163" y="16"/>
                    </a:lnTo>
                    <a:lnTo>
                      <a:pt x="154" y="5"/>
                    </a:lnTo>
                    <a:lnTo>
                      <a:pt x="141" y="0"/>
                    </a:lnTo>
                    <a:lnTo>
                      <a:pt x="127" y="14"/>
                    </a:lnTo>
                    <a:lnTo>
                      <a:pt x="118" y="39"/>
                    </a:lnTo>
                    <a:lnTo>
                      <a:pt x="111" y="57"/>
                    </a:lnTo>
                    <a:lnTo>
                      <a:pt x="93" y="80"/>
                    </a:lnTo>
                    <a:lnTo>
                      <a:pt x="73" y="93"/>
                    </a:lnTo>
                    <a:lnTo>
                      <a:pt x="39" y="116"/>
                    </a:lnTo>
                    <a:lnTo>
                      <a:pt x="21" y="125"/>
                    </a:lnTo>
                    <a:lnTo>
                      <a:pt x="12" y="138"/>
                    </a:lnTo>
                    <a:lnTo>
                      <a:pt x="0" y="168"/>
                    </a:lnTo>
                    <a:lnTo>
                      <a:pt x="9" y="172"/>
                    </a:lnTo>
                    <a:lnTo>
                      <a:pt x="23" y="172"/>
                    </a:lnTo>
                    <a:lnTo>
                      <a:pt x="62" y="159"/>
                    </a:lnTo>
                    <a:lnTo>
                      <a:pt x="75" y="152"/>
                    </a:lnTo>
                    <a:lnTo>
                      <a:pt x="89" y="152"/>
                    </a:lnTo>
                    <a:lnTo>
                      <a:pt x="98" y="161"/>
                    </a:lnTo>
                    <a:lnTo>
                      <a:pt x="105" y="197"/>
                    </a:lnTo>
                    <a:lnTo>
                      <a:pt x="111" y="213"/>
                    </a:lnTo>
                    <a:lnTo>
                      <a:pt x="118" y="224"/>
                    </a:lnTo>
                  </a:path>
                </a:pathLst>
              </a:custGeom>
              <a:noFill/>
              <a:ln w="25400" cap="rnd" cmpd="sng">
                <a:solidFill>
                  <a:schemeClr val="bg1">
                    <a:lumMod val="50000"/>
                  </a:schemeClr>
                </a:solidFill>
                <a:prstDash val="solid"/>
                <a:round/>
                <a:headEnd/>
                <a:tailEnd/>
              </a:ln>
            </p:spPr>
            <p:txBody>
              <a:bodyPr/>
              <a:lstStyle/>
              <a:p>
                <a:endParaRPr lang="el-GR"/>
              </a:p>
            </p:txBody>
          </p:sp>
          <p:sp>
            <p:nvSpPr>
              <p:cNvPr id="36" name="Freeform 40"/>
              <p:cNvSpPr>
                <a:spLocks/>
              </p:cNvSpPr>
              <p:nvPr/>
            </p:nvSpPr>
            <p:spPr bwMode="auto">
              <a:xfrm>
                <a:off x="5201" y="2916"/>
                <a:ext cx="230" cy="316"/>
              </a:xfrm>
              <a:custGeom>
                <a:avLst/>
                <a:gdLst>
                  <a:gd name="T0" fmla="*/ 111 w 230"/>
                  <a:gd name="T1" fmla="*/ 16 h 316"/>
                  <a:gd name="T2" fmla="*/ 80 w 230"/>
                  <a:gd name="T3" fmla="*/ 72 h 316"/>
                  <a:gd name="T4" fmla="*/ 62 w 230"/>
                  <a:gd name="T5" fmla="*/ 111 h 316"/>
                  <a:gd name="T6" fmla="*/ 19 w 230"/>
                  <a:gd name="T7" fmla="*/ 197 h 316"/>
                  <a:gd name="T8" fmla="*/ 5 w 230"/>
                  <a:gd name="T9" fmla="*/ 251 h 316"/>
                  <a:gd name="T10" fmla="*/ 0 w 230"/>
                  <a:gd name="T11" fmla="*/ 285 h 316"/>
                  <a:gd name="T12" fmla="*/ 5 w 230"/>
                  <a:gd name="T13" fmla="*/ 301 h 316"/>
                  <a:gd name="T14" fmla="*/ 12 w 230"/>
                  <a:gd name="T15" fmla="*/ 310 h 316"/>
                  <a:gd name="T16" fmla="*/ 23 w 230"/>
                  <a:gd name="T17" fmla="*/ 315 h 316"/>
                  <a:gd name="T18" fmla="*/ 41 w 230"/>
                  <a:gd name="T19" fmla="*/ 315 h 316"/>
                  <a:gd name="T20" fmla="*/ 62 w 230"/>
                  <a:gd name="T21" fmla="*/ 299 h 316"/>
                  <a:gd name="T22" fmla="*/ 98 w 230"/>
                  <a:gd name="T23" fmla="*/ 269 h 316"/>
                  <a:gd name="T24" fmla="*/ 116 w 230"/>
                  <a:gd name="T25" fmla="*/ 249 h 316"/>
                  <a:gd name="T26" fmla="*/ 141 w 230"/>
                  <a:gd name="T27" fmla="*/ 213 h 316"/>
                  <a:gd name="T28" fmla="*/ 168 w 230"/>
                  <a:gd name="T29" fmla="*/ 172 h 316"/>
                  <a:gd name="T30" fmla="*/ 229 w 230"/>
                  <a:gd name="T31" fmla="*/ 72 h 316"/>
                  <a:gd name="T32" fmla="*/ 222 w 230"/>
                  <a:gd name="T33" fmla="*/ 61 h 316"/>
                  <a:gd name="T34" fmla="*/ 216 w 230"/>
                  <a:gd name="T35" fmla="*/ 45 h 316"/>
                  <a:gd name="T36" fmla="*/ 209 w 230"/>
                  <a:gd name="T37" fmla="*/ 9 h 316"/>
                  <a:gd name="T38" fmla="*/ 200 w 230"/>
                  <a:gd name="T39" fmla="*/ 0 h 316"/>
                  <a:gd name="T40" fmla="*/ 186 w 230"/>
                  <a:gd name="T41" fmla="*/ 0 h 316"/>
                  <a:gd name="T42" fmla="*/ 173 w 230"/>
                  <a:gd name="T43" fmla="*/ 7 h 316"/>
                  <a:gd name="T44" fmla="*/ 134 w 230"/>
                  <a:gd name="T45" fmla="*/ 20 h 316"/>
                  <a:gd name="T46" fmla="*/ 120 w 230"/>
                  <a:gd name="T47" fmla="*/ 20 h 316"/>
                  <a:gd name="T48" fmla="*/ 111 w 230"/>
                  <a:gd name="T49" fmla="*/ 16 h 3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316"/>
                  <a:gd name="T77" fmla="*/ 230 w 230"/>
                  <a:gd name="T78" fmla="*/ 316 h 3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316">
                    <a:moveTo>
                      <a:pt x="111" y="16"/>
                    </a:moveTo>
                    <a:lnTo>
                      <a:pt x="80" y="72"/>
                    </a:lnTo>
                    <a:lnTo>
                      <a:pt x="62" y="111"/>
                    </a:lnTo>
                    <a:lnTo>
                      <a:pt x="19" y="197"/>
                    </a:lnTo>
                    <a:lnTo>
                      <a:pt x="5" y="251"/>
                    </a:lnTo>
                    <a:lnTo>
                      <a:pt x="0" y="285"/>
                    </a:lnTo>
                    <a:lnTo>
                      <a:pt x="5" y="301"/>
                    </a:lnTo>
                    <a:lnTo>
                      <a:pt x="12" y="310"/>
                    </a:lnTo>
                    <a:lnTo>
                      <a:pt x="23" y="315"/>
                    </a:lnTo>
                    <a:lnTo>
                      <a:pt x="41" y="315"/>
                    </a:lnTo>
                    <a:lnTo>
                      <a:pt x="62" y="299"/>
                    </a:lnTo>
                    <a:lnTo>
                      <a:pt x="98" y="269"/>
                    </a:lnTo>
                    <a:lnTo>
                      <a:pt x="116" y="249"/>
                    </a:lnTo>
                    <a:lnTo>
                      <a:pt x="141" y="213"/>
                    </a:lnTo>
                    <a:lnTo>
                      <a:pt x="168" y="172"/>
                    </a:lnTo>
                    <a:lnTo>
                      <a:pt x="229" y="72"/>
                    </a:lnTo>
                    <a:lnTo>
                      <a:pt x="222" y="61"/>
                    </a:lnTo>
                    <a:lnTo>
                      <a:pt x="216" y="45"/>
                    </a:lnTo>
                    <a:lnTo>
                      <a:pt x="209" y="9"/>
                    </a:lnTo>
                    <a:lnTo>
                      <a:pt x="200" y="0"/>
                    </a:lnTo>
                    <a:lnTo>
                      <a:pt x="186" y="0"/>
                    </a:lnTo>
                    <a:lnTo>
                      <a:pt x="173" y="7"/>
                    </a:lnTo>
                    <a:lnTo>
                      <a:pt x="134" y="20"/>
                    </a:lnTo>
                    <a:lnTo>
                      <a:pt x="120" y="20"/>
                    </a:lnTo>
                    <a:lnTo>
                      <a:pt x="111" y="16"/>
                    </a:lnTo>
                  </a:path>
                </a:pathLst>
              </a:custGeom>
              <a:noFill/>
              <a:ln w="25400" cap="rnd" cmpd="sng">
                <a:solidFill>
                  <a:schemeClr val="bg1">
                    <a:lumMod val="50000"/>
                  </a:schemeClr>
                </a:solidFill>
                <a:prstDash val="solid"/>
                <a:round/>
                <a:headEnd/>
                <a:tailEnd/>
              </a:ln>
            </p:spPr>
            <p:txBody>
              <a:bodyPr/>
              <a:lstStyle/>
              <a:p>
                <a:endParaRPr lang="el-GR"/>
              </a:p>
            </p:txBody>
          </p:sp>
        </p:grpSp>
        <p:grpSp>
          <p:nvGrpSpPr>
            <p:cNvPr id="7" name="Group 42"/>
            <p:cNvGrpSpPr/>
            <p:nvPr/>
          </p:nvGrpSpPr>
          <p:grpSpPr>
            <a:xfrm rot="21115886">
              <a:off x="5474281" y="4997594"/>
              <a:ext cx="381607" cy="499106"/>
              <a:chOff x="6919680" y="4587410"/>
              <a:chExt cx="561975" cy="735013"/>
            </a:xfrm>
          </p:grpSpPr>
          <p:sp>
            <p:nvSpPr>
              <p:cNvPr id="41" name="Freeform 46"/>
              <p:cNvSpPr>
                <a:spLocks/>
              </p:cNvSpPr>
              <p:nvPr/>
            </p:nvSpPr>
            <p:spPr bwMode="auto">
              <a:xfrm>
                <a:off x="7133992" y="4587410"/>
                <a:ext cx="347663" cy="323850"/>
              </a:xfrm>
              <a:custGeom>
                <a:avLst/>
                <a:gdLst>
                  <a:gd name="T0" fmla="*/ 0 w 246"/>
                  <a:gd name="T1" fmla="*/ 2147483647 h 204"/>
                  <a:gd name="T2" fmla="*/ 2147483647 w 246"/>
                  <a:gd name="T3" fmla="*/ 2147483647 h 204"/>
                  <a:gd name="T4" fmla="*/ 2147483647 w 246"/>
                  <a:gd name="T5" fmla="*/ 2147483647 h 204"/>
                  <a:gd name="T6" fmla="*/ 2147483647 w 246"/>
                  <a:gd name="T7" fmla="*/ 2147483647 h 204"/>
                  <a:gd name="T8" fmla="*/ 2147483647 w 246"/>
                  <a:gd name="T9" fmla="*/ 0 h 204"/>
                  <a:gd name="T10" fmla="*/ 2147483647 w 246"/>
                  <a:gd name="T11" fmla="*/ 2147483647 h 204"/>
                  <a:gd name="T12" fmla="*/ 2147483647 w 246"/>
                  <a:gd name="T13" fmla="*/ 2147483647 h 204"/>
                  <a:gd name="T14" fmla="*/ 2147483647 w 246"/>
                  <a:gd name="T15" fmla="*/ 2147483647 h 204"/>
                  <a:gd name="T16" fmla="*/ 2147483647 w 246"/>
                  <a:gd name="T17" fmla="*/ 2147483647 h 204"/>
                  <a:gd name="T18" fmla="*/ 2147483647 w 246"/>
                  <a:gd name="T19" fmla="*/ 2147483647 h 204"/>
                  <a:gd name="T20" fmla="*/ 2147483647 w 246"/>
                  <a:gd name="T21" fmla="*/ 2147483647 h 204"/>
                  <a:gd name="T22" fmla="*/ 2147483647 w 246"/>
                  <a:gd name="T23" fmla="*/ 2147483647 h 204"/>
                  <a:gd name="T24" fmla="*/ 2147483647 w 246"/>
                  <a:gd name="T25" fmla="*/ 2147483647 h 204"/>
                  <a:gd name="T26" fmla="*/ 2147483647 w 246"/>
                  <a:gd name="T27" fmla="*/ 2147483647 h 204"/>
                  <a:gd name="T28" fmla="*/ 2147483647 w 246"/>
                  <a:gd name="T29" fmla="*/ 2147483647 h 204"/>
                  <a:gd name="T30" fmla="*/ 2147483647 w 246"/>
                  <a:gd name="T31" fmla="*/ 2147483647 h 204"/>
                  <a:gd name="T32" fmla="*/ 2147483647 w 246"/>
                  <a:gd name="T33" fmla="*/ 2147483647 h 204"/>
                  <a:gd name="T34" fmla="*/ 2147483647 w 246"/>
                  <a:gd name="T35" fmla="*/ 2147483647 h 204"/>
                  <a:gd name="T36" fmla="*/ 2147483647 w 246"/>
                  <a:gd name="T37" fmla="*/ 2147483647 h 204"/>
                  <a:gd name="T38" fmla="*/ 2147483647 w 246"/>
                  <a:gd name="T39" fmla="*/ 2147483647 h 204"/>
                  <a:gd name="T40" fmla="*/ 2147483647 w 246"/>
                  <a:gd name="T41" fmla="*/ 2147483647 h 204"/>
                  <a:gd name="T42" fmla="*/ 2147483647 w 246"/>
                  <a:gd name="T43" fmla="*/ 2147483647 h 204"/>
                  <a:gd name="T44" fmla="*/ 2147483647 w 246"/>
                  <a:gd name="T45" fmla="*/ 2147483647 h 204"/>
                  <a:gd name="T46" fmla="*/ 2147483647 w 246"/>
                  <a:gd name="T47" fmla="*/ 2147483647 h 204"/>
                  <a:gd name="T48" fmla="*/ 2147483647 w 246"/>
                  <a:gd name="T49" fmla="*/ 2147483647 h 204"/>
                  <a:gd name="T50" fmla="*/ 2147483647 w 246"/>
                  <a:gd name="T51" fmla="*/ 2147483647 h 204"/>
                  <a:gd name="T52" fmla="*/ 2147483647 w 246"/>
                  <a:gd name="T53" fmla="*/ 2147483647 h 204"/>
                  <a:gd name="T54" fmla="*/ 2147483647 w 246"/>
                  <a:gd name="T55" fmla="*/ 2147483647 h 204"/>
                  <a:gd name="T56" fmla="*/ 2147483647 w 246"/>
                  <a:gd name="T57" fmla="*/ 2147483647 h 204"/>
                  <a:gd name="T58" fmla="*/ 2147483647 w 246"/>
                  <a:gd name="T59" fmla="*/ 2147483647 h 204"/>
                  <a:gd name="T60" fmla="*/ 0 w 246"/>
                  <a:gd name="T61" fmla="*/ 2147483647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204"/>
                  <a:gd name="T95" fmla="*/ 246 w 246"/>
                  <a:gd name="T96" fmla="*/ 204 h 2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204">
                    <a:moveTo>
                      <a:pt x="0" y="124"/>
                    </a:moveTo>
                    <a:lnTo>
                      <a:pt x="9" y="81"/>
                    </a:lnTo>
                    <a:lnTo>
                      <a:pt x="14" y="45"/>
                    </a:lnTo>
                    <a:lnTo>
                      <a:pt x="23" y="25"/>
                    </a:lnTo>
                    <a:lnTo>
                      <a:pt x="45" y="0"/>
                    </a:lnTo>
                    <a:lnTo>
                      <a:pt x="73" y="6"/>
                    </a:lnTo>
                    <a:lnTo>
                      <a:pt x="77" y="20"/>
                    </a:lnTo>
                    <a:lnTo>
                      <a:pt x="48" y="61"/>
                    </a:lnTo>
                    <a:lnTo>
                      <a:pt x="77" y="20"/>
                    </a:lnTo>
                    <a:lnTo>
                      <a:pt x="89" y="13"/>
                    </a:lnTo>
                    <a:lnTo>
                      <a:pt x="100" y="11"/>
                    </a:lnTo>
                    <a:lnTo>
                      <a:pt x="120" y="18"/>
                    </a:lnTo>
                    <a:lnTo>
                      <a:pt x="152" y="38"/>
                    </a:lnTo>
                    <a:lnTo>
                      <a:pt x="159" y="63"/>
                    </a:lnTo>
                    <a:lnTo>
                      <a:pt x="152" y="83"/>
                    </a:lnTo>
                    <a:lnTo>
                      <a:pt x="138" y="106"/>
                    </a:lnTo>
                    <a:lnTo>
                      <a:pt x="152" y="83"/>
                    </a:lnTo>
                    <a:lnTo>
                      <a:pt x="159" y="63"/>
                    </a:lnTo>
                    <a:lnTo>
                      <a:pt x="172" y="56"/>
                    </a:lnTo>
                    <a:lnTo>
                      <a:pt x="199" y="59"/>
                    </a:lnTo>
                    <a:lnTo>
                      <a:pt x="220" y="65"/>
                    </a:lnTo>
                    <a:lnTo>
                      <a:pt x="240" y="74"/>
                    </a:lnTo>
                    <a:lnTo>
                      <a:pt x="245" y="88"/>
                    </a:lnTo>
                    <a:lnTo>
                      <a:pt x="242" y="124"/>
                    </a:lnTo>
                    <a:lnTo>
                      <a:pt x="233" y="145"/>
                    </a:lnTo>
                    <a:lnTo>
                      <a:pt x="199" y="176"/>
                    </a:lnTo>
                    <a:lnTo>
                      <a:pt x="179" y="203"/>
                    </a:lnTo>
                    <a:lnTo>
                      <a:pt x="136" y="197"/>
                    </a:lnTo>
                    <a:lnTo>
                      <a:pt x="95" y="179"/>
                    </a:lnTo>
                    <a:lnTo>
                      <a:pt x="48" y="156"/>
                    </a:lnTo>
                    <a:lnTo>
                      <a:pt x="0" y="124"/>
                    </a:lnTo>
                  </a:path>
                </a:pathLst>
              </a:custGeom>
              <a:noFill/>
              <a:ln w="25400" cap="rnd" cmpd="sng">
                <a:solidFill>
                  <a:schemeClr val="bg1">
                    <a:lumMod val="50000"/>
                  </a:schemeClr>
                </a:solidFill>
                <a:prstDash val="solid"/>
                <a:round/>
                <a:headEnd/>
                <a:tailEnd/>
              </a:ln>
            </p:spPr>
            <p:txBody>
              <a:bodyPr/>
              <a:lstStyle/>
              <a:p>
                <a:endParaRPr lang="el-GR"/>
              </a:p>
            </p:txBody>
          </p:sp>
          <p:sp>
            <p:nvSpPr>
              <p:cNvPr id="42" name="Freeform 47"/>
              <p:cNvSpPr>
                <a:spLocks/>
              </p:cNvSpPr>
              <p:nvPr/>
            </p:nvSpPr>
            <p:spPr bwMode="auto">
              <a:xfrm>
                <a:off x="6919680" y="4784260"/>
                <a:ext cx="468312" cy="538163"/>
              </a:xfrm>
              <a:custGeom>
                <a:avLst/>
                <a:gdLst>
                  <a:gd name="T0" fmla="*/ 2147483647 w 332"/>
                  <a:gd name="T1" fmla="*/ 2147483647 h 339"/>
                  <a:gd name="T2" fmla="*/ 2147483647 w 332"/>
                  <a:gd name="T3" fmla="*/ 2147483647 h 339"/>
                  <a:gd name="T4" fmla="*/ 2147483647 w 332"/>
                  <a:gd name="T5" fmla="*/ 2147483647 h 339"/>
                  <a:gd name="T6" fmla="*/ 2147483647 w 332"/>
                  <a:gd name="T7" fmla="*/ 2147483647 h 339"/>
                  <a:gd name="T8" fmla="*/ 2147483647 w 332"/>
                  <a:gd name="T9" fmla="*/ 0 h 339"/>
                  <a:gd name="T10" fmla="*/ 2147483647 w 332"/>
                  <a:gd name="T11" fmla="*/ 2147483647 h 339"/>
                  <a:gd name="T12" fmla="*/ 2147483647 w 332"/>
                  <a:gd name="T13" fmla="*/ 2147483647 h 339"/>
                  <a:gd name="T14" fmla="*/ 2147483647 w 332"/>
                  <a:gd name="T15" fmla="*/ 2147483647 h 339"/>
                  <a:gd name="T16" fmla="*/ 2147483647 w 332"/>
                  <a:gd name="T17" fmla="*/ 2147483647 h 339"/>
                  <a:gd name="T18" fmla="*/ 0 w 332"/>
                  <a:gd name="T19" fmla="*/ 2147483647 h 339"/>
                  <a:gd name="T20" fmla="*/ 2147483647 w 332"/>
                  <a:gd name="T21" fmla="*/ 2147483647 h 339"/>
                  <a:gd name="T22" fmla="*/ 2147483647 w 332"/>
                  <a:gd name="T23" fmla="*/ 2147483647 h 339"/>
                  <a:gd name="T24" fmla="*/ 2147483647 w 332"/>
                  <a:gd name="T25" fmla="*/ 2147483647 h 339"/>
                  <a:gd name="T26" fmla="*/ 2147483647 w 332"/>
                  <a:gd name="T27" fmla="*/ 2147483647 h 339"/>
                  <a:gd name="T28" fmla="*/ 2147483647 w 332"/>
                  <a:gd name="T29" fmla="*/ 2147483647 h 339"/>
                  <a:gd name="T30" fmla="*/ 2147483647 w 332"/>
                  <a:gd name="T31" fmla="*/ 2147483647 h 339"/>
                  <a:gd name="T32" fmla="*/ 2147483647 w 332"/>
                  <a:gd name="T33" fmla="*/ 2147483647 h 339"/>
                  <a:gd name="T34" fmla="*/ 2147483647 w 332"/>
                  <a:gd name="T35" fmla="*/ 2147483647 h 339"/>
                  <a:gd name="T36" fmla="*/ 2147483647 w 332"/>
                  <a:gd name="T37" fmla="*/ 2147483647 h 339"/>
                  <a:gd name="T38" fmla="*/ 2147483647 w 332"/>
                  <a:gd name="T39" fmla="*/ 2147483647 h 339"/>
                  <a:gd name="T40" fmla="*/ 2147483647 w 332"/>
                  <a:gd name="T41" fmla="*/ 2147483647 h 339"/>
                  <a:gd name="T42" fmla="*/ 2147483647 w 332"/>
                  <a:gd name="T43" fmla="*/ 2147483647 h 339"/>
                  <a:gd name="T44" fmla="*/ 2147483647 w 332"/>
                  <a:gd name="T45" fmla="*/ 2147483647 h 339"/>
                  <a:gd name="T46" fmla="*/ 2147483647 w 332"/>
                  <a:gd name="T47" fmla="*/ 2147483647 h 339"/>
                  <a:gd name="T48" fmla="*/ 2147483647 w 332"/>
                  <a:gd name="T49" fmla="*/ 2147483647 h 339"/>
                  <a:gd name="T50" fmla="*/ 2147483647 w 332"/>
                  <a:gd name="T51" fmla="*/ 2147483647 h 339"/>
                  <a:gd name="T52" fmla="*/ 2147483647 w 332"/>
                  <a:gd name="T53" fmla="*/ 2147483647 h 339"/>
                  <a:gd name="T54" fmla="*/ 2147483647 w 332"/>
                  <a:gd name="T55" fmla="*/ 2147483647 h 339"/>
                  <a:gd name="T56" fmla="*/ 2147483647 w 332"/>
                  <a:gd name="T57" fmla="*/ 2147483647 h 339"/>
                  <a:gd name="T58" fmla="*/ 2147483647 w 332"/>
                  <a:gd name="T59" fmla="*/ 2147483647 h 339"/>
                  <a:gd name="T60" fmla="*/ 2147483647 w 332"/>
                  <a:gd name="T61" fmla="*/ 2147483647 h 339"/>
                  <a:gd name="T62" fmla="*/ 2147483647 w 332"/>
                  <a:gd name="T63" fmla="*/ 2147483647 h 3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2"/>
                  <a:gd name="T97" fmla="*/ 0 h 339"/>
                  <a:gd name="T98" fmla="*/ 332 w 332"/>
                  <a:gd name="T99" fmla="*/ 339 h 3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2" h="339">
                    <a:moveTo>
                      <a:pt x="331" y="79"/>
                    </a:moveTo>
                    <a:lnTo>
                      <a:pt x="288" y="73"/>
                    </a:lnTo>
                    <a:lnTo>
                      <a:pt x="247" y="55"/>
                    </a:lnTo>
                    <a:lnTo>
                      <a:pt x="200" y="32"/>
                    </a:lnTo>
                    <a:lnTo>
                      <a:pt x="152" y="0"/>
                    </a:lnTo>
                    <a:lnTo>
                      <a:pt x="132" y="50"/>
                    </a:lnTo>
                    <a:lnTo>
                      <a:pt x="75" y="122"/>
                    </a:lnTo>
                    <a:lnTo>
                      <a:pt x="34" y="199"/>
                    </a:lnTo>
                    <a:lnTo>
                      <a:pt x="5" y="233"/>
                    </a:lnTo>
                    <a:lnTo>
                      <a:pt x="0" y="265"/>
                    </a:lnTo>
                    <a:lnTo>
                      <a:pt x="7" y="274"/>
                    </a:lnTo>
                    <a:lnTo>
                      <a:pt x="32" y="270"/>
                    </a:lnTo>
                    <a:lnTo>
                      <a:pt x="57" y="256"/>
                    </a:lnTo>
                    <a:lnTo>
                      <a:pt x="91" y="213"/>
                    </a:lnTo>
                    <a:lnTo>
                      <a:pt x="197" y="127"/>
                    </a:lnTo>
                    <a:lnTo>
                      <a:pt x="202" y="136"/>
                    </a:lnTo>
                    <a:lnTo>
                      <a:pt x="207" y="154"/>
                    </a:lnTo>
                    <a:lnTo>
                      <a:pt x="202" y="179"/>
                    </a:lnTo>
                    <a:lnTo>
                      <a:pt x="188" y="209"/>
                    </a:lnTo>
                    <a:lnTo>
                      <a:pt x="161" y="256"/>
                    </a:lnTo>
                    <a:lnTo>
                      <a:pt x="136" y="283"/>
                    </a:lnTo>
                    <a:lnTo>
                      <a:pt x="121" y="310"/>
                    </a:lnTo>
                    <a:lnTo>
                      <a:pt x="125" y="331"/>
                    </a:lnTo>
                    <a:lnTo>
                      <a:pt x="136" y="338"/>
                    </a:lnTo>
                    <a:lnTo>
                      <a:pt x="161" y="333"/>
                    </a:lnTo>
                    <a:lnTo>
                      <a:pt x="207" y="301"/>
                    </a:lnTo>
                    <a:lnTo>
                      <a:pt x="245" y="270"/>
                    </a:lnTo>
                    <a:lnTo>
                      <a:pt x="259" y="252"/>
                    </a:lnTo>
                    <a:lnTo>
                      <a:pt x="277" y="211"/>
                    </a:lnTo>
                    <a:lnTo>
                      <a:pt x="288" y="156"/>
                    </a:lnTo>
                    <a:lnTo>
                      <a:pt x="304" y="122"/>
                    </a:lnTo>
                    <a:lnTo>
                      <a:pt x="331" y="79"/>
                    </a:lnTo>
                  </a:path>
                </a:pathLst>
              </a:custGeom>
              <a:noFill/>
              <a:ln w="25400" cap="rnd" cmpd="sng">
                <a:solidFill>
                  <a:schemeClr val="bg1">
                    <a:lumMod val="50000"/>
                  </a:schemeClr>
                </a:solidFill>
                <a:prstDash val="solid"/>
                <a:round/>
                <a:headEnd/>
                <a:tailEnd/>
              </a:ln>
            </p:spPr>
            <p:txBody>
              <a:bodyPr/>
              <a:lstStyle/>
              <a:p>
                <a:endParaRPr lang="el-GR"/>
              </a:p>
            </p:txBody>
          </p:sp>
        </p:grpSp>
      </p:grpSp>
      <p:sp>
        <p:nvSpPr>
          <p:cNvPr id="29" name="Freeform 17"/>
          <p:cNvSpPr>
            <a:spLocks/>
          </p:cNvSpPr>
          <p:nvPr/>
        </p:nvSpPr>
        <p:spPr bwMode="auto">
          <a:xfrm rot="21326996">
            <a:off x="584120" y="3659677"/>
            <a:ext cx="2753368" cy="799328"/>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782 w 9970"/>
              <a:gd name="connsiteY0" fmla="*/ 9739 h 10020"/>
              <a:gd name="connsiteX1" fmla="*/ 4555 w 9970"/>
              <a:gd name="connsiteY1" fmla="*/ 9827 h 10020"/>
              <a:gd name="connsiteX2" fmla="*/ 4312 w 9970"/>
              <a:gd name="connsiteY2" fmla="*/ 9847 h 10020"/>
              <a:gd name="connsiteX3" fmla="*/ 4038 w 9970"/>
              <a:gd name="connsiteY3" fmla="*/ 9980 h 10020"/>
              <a:gd name="connsiteX4" fmla="*/ 3808 w 9970"/>
              <a:gd name="connsiteY4" fmla="*/ 9984 h 10020"/>
              <a:gd name="connsiteX5" fmla="*/ 3470 w 9970"/>
              <a:gd name="connsiteY5" fmla="*/ 9751 h 10020"/>
              <a:gd name="connsiteX6" fmla="*/ 3071 w 9970"/>
              <a:gd name="connsiteY6" fmla="*/ 9739 h 10020"/>
              <a:gd name="connsiteX7" fmla="*/ 2509 w 9970"/>
              <a:gd name="connsiteY7" fmla="*/ 9562 h 10020"/>
              <a:gd name="connsiteX8" fmla="*/ 1877 w 9970"/>
              <a:gd name="connsiteY8" fmla="*/ 9228 h 10020"/>
              <a:gd name="connsiteX9" fmla="*/ 1309 w 9970"/>
              <a:gd name="connsiteY9" fmla="*/ 8822 h 10020"/>
              <a:gd name="connsiteX10" fmla="*/ 774 w 9970"/>
              <a:gd name="connsiteY10" fmla="*/ 8380 h 10020"/>
              <a:gd name="connsiteX11" fmla="*/ 402 w 9970"/>
              <a:gd name="connsiteY11" fmla="*/ 7781 h 10020"/>
              <a:gd name="connsiteX12" fmla="*/ 88 w 9970"/>
              <a:gd name="connsiteY12" fmla="*/ 6897 h 10020"/>
              <a:gd name="connsiteX13" fmla="*/ 0 w 9970"/>
              <a:gd name="connsiteY13" fmla="*/ 5985 h 10020"/>
              <a:gd name="connsiteX14" fmla="*/ 88 w 9970"/>
              <a:gd name="connsiteY14" fmla="*/ 5000 h 10020"/>
              <a:gd name="connsiteX15" fmla="*/ 443 w 9970"/>
              <a:gd name="connsiteY15" fmla="*/ 3597 h 10020"/>
              <a:gd name="connsiteX16" fmla="*/ 1082 w 9970"/>
              <a:gd name="connsiteY16" fmla="*/ 2303 h 10020"/>
              <a:gd name="connsiteX17" fmla="*/ 2124 w 9970"/>
              <a:gd name="connsiteY17" fmla="*/ 1073 h 10020"/>
              <a:gd name="connsiteX18" fmla="*/ 3365 w 9970"/>
              <a:gd name="connsiteY18" fmla="*/ 265 h 10020"/>
              <a:gd name="connsiteX19" fmla="*/ 4961 w 9970"/>
              <a:gd name="connsiteY19" fmla="*/ 44 h 10020"/>
              <a:gd name="connsiteX20" fmla="*/ 6881 w 9970"/>
              <a:gd name="connsiteY20" fmla="*/ 531 h 10020"/>
              <a:gd name="connsiteX21" fmla="*/ 8976 w 9970"/>
              <a:gd name="connsiteY21" fmla="*/ 2290 h 10020"/>
              <a:gd name="connsiteX22" fmla="*/ 9830 w 9970"/>
              <a:gd name="connsiteY22" fmla="*/ 4589 h 10020"/>
              <a:gd name="connsiteX23" fmla="*/ 9817 w 9970"/>
              <a:gd name="connsiteY23" fmla="*/ 6045 h 10020"/>
              <a:gd name="connsiteX24" fmla="*/ 9740 w 9970"/>
              <a:gd name="connsiteY24" fmla="*/ 6543 h 10020"/>
              <a:gd name="connsiteX25" fmla="*/ 9652 w 9970"/>
              <a:gd name="connsiteY25" fmla="*/ 6788 h 10020"/>
              <a:gd name="connsiteX26" fmla="*/ 9415 w 9970"/>
              <a:gd name="connsiteY26" fmla="*/ 6929 h 10020"/>
              <a:gd name="connsiteX27" fmla="*/ 9280 w 9970"/>
              <a:gd name="connsiteY27" fmla="*/ 7050 h 10020"/>
              <a:gd name="connsiteX28" fmla="*/ 9412 w 9970"/>
              <a:gd name="connsiteY28" fmla="*/ 7223 h 10020"/>
              <a:gd name="connsiteX29" fmla="*/ 9719 w 9970"/>
              <a:gd name="connsiteY29" fmla="*/ 7532 h 10020"/>
              <a:gd name="connsiteX30" fmla="*/ 9848 w 9970"/>
              <a:gd name="connsiteY30" fmla="*/ 7512 h 10020"/>
              <a:gd name="connsiteX31" fmla="*/ 9621 w 9970"/>
              <a:gd name="connsiteY31" fmla="*/ 7002 h 10020"/>
              <a:gd name="connsiteX32" fmla="*/ 9621 w 9970"/>
              <a:gd name="connsiteY32" fmla="*/ 6788 h 1002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748 w 10000"/>
              <a:gd name="connsiteY29" fmla="*/ 7517 h 10000"/>
              <a:gd name="connsiteX30" fmla="*/ 9650 w 10000"/>
              <a:gd name="connsiteY30" fmla="*/ 6988 h 10000"/>
              <a:gd name="connsiteX31" fmla="*/ 9650 w 10000"/>
              <a:gd name="connsiteY31"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650 w 10000"/>
              <a:gd name="connsiteY29" fmla="*/ 6988 h 10000"/>
              <a:gd name="connsiteX30" fmla="*/ 9650 w 10000"/>
              <a:gd name="connsiteY30"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650 w 10000"/>
              <a:gd name="connsiteY28" fmla="*/ 6988 h 10000"/>
              <a:gd name="connsiteX29" fmla="*/ 9650 w 10000"/>
              <a:gd name="connsiteY29"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650 w 10000"/>
              <a:gd name="connsiteY27" fmla="*/ 6988 h 10000"/>
              <a:gd name="connsiteX28" fmla="*/ 9650 w 10000"/>
              <a:gd name="connsiteY28"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988 h 10000"/>
              <a:gd name="connsiteX27" fmla="*/ 9650 w 10000"/>
              <a:gd name="connsiteY27"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681 w 10000"/>
              <a:gd name="connsiteY24" fmla="*/ 6774 h 10000"/>
              <a:gd name="connsiteX0" fmla="*/ 4796 w 9973"/>
              <a:gd name="connsiteY0" fmla="*/ 9720 h 10000"/>
              <a:gd name="connsiteX1" fmla="*/ 4569 w 9973"/>
              <a:gd name="connsiteY1" fmla="*/ 9807 h 10000"/>
              <a:gd name="connsiteX2" fmla="*/ 4325 w 9973"/>
              <a:gd name="connsiteY2" fmla="*/ 9827 h 10000"/>
              <a:gd name="connsiteX3" fmla="*/ 4050 w 9973"/>
              <a:gd name="connsiteY3" fmla="*/ 9960 h 10000"/>
              <a:gd name="connsiteX4" fmla="*/ 3819 w 9973"/>
              <a:gd name="connsiteY4" fmla="*/ 9964 h 10000"/>
              <a:gd name="connsiteX5" fmla="*/ 3480 w 9973"/>
              <a:gd name="connsiteY5" fmla="*/ 9732 h 10000"/>
              <a:gd name="connsiteX6" fmla="*/ 3080 w 9973"/>
              <a:gd name="connsiteY6" fmla="*/ 9720 h 10000"/>
              <a:gd name="connsiteX7" fmla="*/ 2517 w 9973"/>
              <a:gd name="connsiteY7" fmla="*/ 9543 h 10000"/>
              <a:gd name="connsiteX8" fmla="*/ 1883 w 9973"/>
              <a:gd name="connsiteY8" fmla="*/ 9210 h 10000"/>
              <a:gd name="connsiteX9" fmla="*/ 1313 w 9973"/>
              <a:gd name="connsiteY9" fmla="*/ 8804 h 10000"/>
              <a:gd name="connsiteX10" fmla="*/ 776 w 9973"/>
              <a:gd name="connsiteY10" fmla="*/ 8363 h 10000"/>
              <a:gd name="connsiteX11" fmla="*/ 403 w 9973"/>
              <a:gd name="connsiteY11" fmla="*/ 7765 h 10000"/>
              <a:gd name="connsiteX12" fmla="*/ 88 w 9973"/>
              <a:gd name="connsiteY12" fmla="*/ 6883 h 10000"/>
              <a:gd name="connsiteX13" fmla="*/ 0 w 9973"/>
              <a:gd name="connsiteY13" fmla="*/ 5973 h 10000"/>
              <a:gd name="connsiteX14" fmla="*/ 88 w 9973"/>
              <a:gd name="connsiteY14" fmla="*/ 4990 h 10000"/>
              <a:gd name="connsiteX15" fmla="*/ 444 w 9973"/>
              <a:gd name="connsiteY15" fmla="*/ 3590 h 10000"/>
              <a:gd name="connsiteX16" fmla="*/ 1085 w 9973"/>
              <a:gd name="connsiteY16" fmla="*/ 2298 h 10000"/>
              <a:gd name="connsiteX17" fmla="*/ 2130 w 9973"/>
              <a:gd name="connsiteY17" fmla="*/ 1071 h 10000"/>
              <a:gd name="connsiteX18" fmla="*/ 3375 w 9973"/>
              <a:gd name="connsiteY18" fmla="*/ 264 h 10000"/>
              <a:gd name="connsiteX19" fmla="*/ 4976 w 9973"/>
              <a:gd name="connsiteY19" fmla="*/ 44 h 10000"/>
              <a:gd name="connsiteX20" fmla="*/ 6902 w 9973"/>
              <a:gd name="connsiteY20" fmla="*/ 530 h 10000"/>
              <a:gd name="connsiteX21" fmla="*/ 9003 w 9973"/>
              <a:gd name="connsiteY21" fmla="*/ 2285 h 10000"/>
              <a:gd name="connsiteX22" fmla="*/ 9860 w 9973"/>
              <a:gd name="connsiteY22" fmla="*/ 4580 h 10000"/>
              <a:gd name="connsiteX23" fmla="*/ 9681 w 9973"/>
              <a:gd name="connsiteY23" fmla="*/ 6774 h 10000"/>
              <a:gd name="connsiteX0" fmla="*/ 4809 w 9887"/>
              <a:gd name="connsiteY0" fmla="*/ 9720 h 10000"/>
              <a:gd name="connsiteX1" fmla="*/ 4581 w 9887"/>
              <a:gd name="connsiteY1" fmla="*/ 9807 h 10000"/>
              <a:gd name="connsiteX2" fmla="*/ 4337 w 9887"/>
              <a:gd name="connsiteY2" fmla="*/ 9827 h 10000"/>
              <a:gd name="connsiteX3" fmla="*/ 4061 w 9887"/>
              <a:gd name="connsiteY3" fmla="*/ 9960 h 10000"/>
              <a:gd name="connsiteX4" fmla="*/ 3829 w 9887"/>
              <a:gd name="connsiteY4" fmla="*/ 9964 h 10000"/>
              <a:gd name="connsiteX5" fmla="*/ 3489 w 9887"/>
              <a:gd name="connsiteY5" fmla="*/ 9732 h 10000"/>
              <a:gd name="connsiteX6" fmla="*/ 3088 w 9887"/>
              <a:gd name="connsiteY6" fmla="*/ 9720 h 10000"/>
              <a:gd name="connsiteX7" fmla="*/ 2524 w 9887"/>
              <a:gd name="connsiteY7" fmla="*/ 9543 h 10000"/>
              <a:gd name="connsiteX8" fmla="*/ 1888 w 9887"/>
              <a:gd name="connsiteY8" fmla="*/ 9210 h 10000"/>
              <a:gd name="connsiteX9" fmla="*/ 1317 w 9887"/>
              <a:gd name="connsiteY9" fmla="*/ 8804 h 10000"/>
              <a:gd name="connsiteX10" fmla="*/ 778 w 9887"/>
              <a:gd name="connsiteY10" fmla="*/ 8363 h 10000"/>
              <a:gd name="connsiteX11" fmla="*/ 404 w 9887"/>
              <a:gd name="connsiteY11" fmla="*/ 7765 h 10000"/>
              <a:gd name="connsiteX12" fmla="*/ 88 w 9887"/>
              <a:gd name="connsiteY12" fmla="*/ 6883 h 10000"/>
              <a:gd name="connsiteX13" fmla="*/ 0 w 9887"/>
              <a:gd name="connsiteY13" fmla="*/ 5973 h 10000"/>
              <a:gd name="connsiteX14" fmla="*/ 88 w 9887"/>
              <a:gd name="connsiteY14" fmla="*/ 4990 h 10000"/>
              <a:gd name="connsiteX15" fmla="*/ 445 w 9887"/>
              <a:gd name="connsiteY15" fmla="*/ 3590 h 10000"/>
              <a:gd name="connsiteX16" fmla="*/ 1088 w 9887"/>
              <a:gd name="connsiteY16" fmla="*/ 2298 h 10000"/>
              <a:gd name="connsiteX17" fmla="*/ 2136 w 9887"/>
              <a:gd name="connsiteY17" fmla="*/ 1071 h 10000"/>
              <a:gd name="connsiteX18" fmla="*/ 3384 w 9887"/>
              <a:gd name="connsiteY18" fmla="*/ 264 h 10000"/>
              <a:gd name="connsiteX19" fmla="*/ 4989 w 9887"/>
              <a:gd name="connsiteY19" fmla="*/ 44 h 10000"/>
              <a:gd name="connsiteX20" fmla="*/ 6921 w 9887"/>
              <a:gd name="connsiteY20" fmla="*/ 530 h 10000"/>
              <a:gd name="connsiteX21" fmla="*/ 9027 w 9887"/>
              <a:gd name="connsiteY21" fmla="*/ 2285 h 10000"/>
              <a:gd name="connsiteX22" fmla="*/ 9887 w 9887"/>
              <a:gd name="connsiteY22" fmla="*/ 4580 h 10000"/>
              <a:gd name="connsiteX0" fmla="*/ 4864 w 9130"/>
              <a:gd name="connsiteY0" fmla="*/ 9720 h 10000"/>
              <a:gd name="connsiteX1" fmla="*/ 4633 w 9130"/>
              <a:gd name="connsiteY1" fmla="*/ 9807 h 10000"/>
              <a:gd name="connsiteX2" fmla="*/ 4387 w 9130"/>
              <a:gd name="connsiteY2" fmla="*/ 9827 h 10000"/>
              <a:gd name="connsiteX3" fmla="*/ 4107 w 9130"/>
              <a:gd name="connsiteY3" fmla="*/ 9960 h 10000"/>
              <a:gd name="connsiteX4" fmla="*/ 3873 w 9130"/>
              <a:gd name="connsiteY4" fmla="*/ 9964 h 10000"/>
              <a:gd name="connsiteX5" fmla="*/ 3529 w 9130"/>
              <a:gd name="connsiteY5" fmla="*/ 9732 h 10000"/>
              <a:gd name="connsiteX6" fmla="*/ 3123 w 9130"/>
              <a:gd name="connsiteY6" fmla="*/ 9720 h 10000"/>
              <a:gd name="connsiteX7" fmla="*/ 2553 w 9130"/>
              <a:gd name="connsiteY7" fmla="*/ 9543 h 10000"/>
              <a:gd name="connsiteX8" fmla="*/ 1910 w 9130"/>
              <a:gd name="connsiteY8" fmla="*/ 9210 h 10000"/>
              <a:gd name="connsiteX9" fmla="*/ 1332 w 9130"/>
              <a:gd name="connsiteY9" fmla="*/ 8804 h 10000"/>
              <a:gd name="connsiteX10" fmla="*/ 787 w 9130"/>
              <a:gd name="connsiteY10" fmla="*/ 8363 h 10000"/>
              <a:gd name="connsiteX11" fmla="*/ 409 w 9130"/>
              <a:gd name="connsiteY11" fmla="*/ 7765 h 10000"/>
              <a:gd name="connsiteX12" fmla="*/ 89 w 9130"/>
              <a:gd name="connsiteY12" fmla="*/ 6883 h 10000"/>
              <a:gd name="connsiteX13" fmla="*/ 0 w 9130"/>
              <a:gd name="connsiteY13" fmla="*/ 5973 h 10000"/>
              <a:gd name="connsiteX14" fmla="*/ 89 w 9130"/>
              <a:gd name="connsiteY14" fmla="*/ 4990 h 10000"/>
              <a:gd name="connsiteX15" fmla="*/ 450 w 9130"/>
              <a:gd name="connsiteY15" fmla="*/ 3590 h 10000"/>
              <a:gd name="connsiteX16" fmla="*/ 1100 w 9130"/>
              <a:gd name="connsiteY16" fmla="*/ 2298 h 10000"/>
              <a:gd name="connsiteX17" fmla="*/ 2160 w 9130"/>
              <a:gd name="connsiteY17" fmla="*/ 1071 h 10000"/>
              <a:gd name="connsiteX18" fmla="*/ 3423 w 9130"/>
              <a:gd name="connsiteY18" fmla="*/ 264 h 10000"/>
              <a:gd name="connsiteX19" fmla="*/ 5046 w 9130"/>
              <a:gd name="connsiteY19" fmla="*/ 44 h 10000"/>
              <a:gd name="connsiteX20" fmla="*/ 7000 w 9130"/>
              <a:gd name="connsiteY20" fmla="*/ 530 h 10000"/>
              <a:gd name="connsiteX21" fmla="*/ 9130 w 9130"/>
              <a:gd name="connsiteY21" fmla="*/ 2285 h 10000"/>
              <a:gd name="connsiteX0" fmla="*/ 5327 w 7667"/>
              <a:gd name="connsiteY0" fmla="*/ 9720 h 10000"/>
              <a:gd name="connsiteX1" fmla="*/ 5074 w 7667"/>
              <a:gd name="connsiteY1" fmla="*/ 9807 h 10000"/>
              <a:gd name="connsiteX2" fmla="*/ 4805 w 7667"/>
              <a:gd name="connsiteY2" fmla="*/ 9827 h 10000"/>
              <a:gd name="connsiteX3" fmla="*/ 4498 w 7667"/>
              <a:gd name="connsiteY3" fmla="*/ 9960 h 10000"/>
              <a:gd name="connsiteX4" fmla="*/ 4242 w 7667"/>
              <a:gd name="connsiteY4" fmla="*/ 9964 h 10000"/>
              <a:gd name="connsiteX5" fmla="*/ 3865 w 7667"/>
              <a:gd name="connsiteY5" fmla="*/ 9732 h 10000"/>
              <a:gd name="connsiteX6" fmla="*/ 3421 w 7667"/>
              <a:gd name="connsiteY6" fmla="*/ 9720 h 10000"/>
              <a:gd name="connsiteX7" fmla="*/ 2796 w 7667"/>
              <a:gd name="connsiteY7" fmla="*/ 9543 h 10000"/>
              <a:gd name="connsiteX8" fmla="*/ 2092 w 7667"/>
              <a:gd name="connsiteY8" fmla="*/ 9210 h 10000"/>
              <a:gd name="connsiteX9" fmla="*/ 1459 w 7667"/>
              <a:gd name="connsiteY9" fmla="*/ 8804 h 10000"/>
              <a:gd name="connsiteX10" fmla="*/ 862 w 7667"/>
              <a:gd name="connsiteY10" fmla="*/ 8363 h 10000"/>
              <a:gd name="connsiteX11" fmla="*/ 448 w 7667"/>
              <a:gd name="connsiteY11" fmla="*/ 7765 h 10000"/>
              <a:gd name="connsiteX12" fmla="*/ 97 w 7667"/>
              <a:gd name="connsiteY12" fmla="*/ 6883 h 10000"/>
              <a:gd name="connsiteX13" fmla="*/ 0 w 7667"/>
              <a:gd name="connsiteY13" fmla="*/ 5973 h 10000"/>
              <a:gd name="connsiteX14" fmla="*/ 97 w 7667"/>
              <a:gd name="connsiteY14" fmla="*/ 4990 h 10000"/>
              <a:gd name="connsiteX15" fmla="*/ 493 w 7667"/>
              <a:gd name="connsiteY15" fmla="*/ 3590 h 10000"/>
              <a:gd name="connsiteX16" fmla="*/ 1205 w 7667"/>
              <a:gd name="connsiteY16" fmla="*/ 2298 h 10000"/>
              <a:gd name="connsiteX17" fmla="*/ 2366 w 7667"/>
              <a:gd name="connsiteY17" fmla="*/ 1071 h 10000"/>
              <a:gd name="connsiteX18" fmla="*/ 3749 w 7667"/>
              <a:gd name="connsiteY18" fmla="*/ 264 h 10000"/>
              <a:gd name="connsiteX19" fmla="*/ 5527 w 7667"/>
              <a:gd name="connsiteY19" fmla="*/ 44 h 10000"/>
              <a:gd name="connsiteX20" fmla="*/ 7667 w 7667"/>
              <a:gd name="connsiteY20" fmla="*/ 530 h 10000"/>
              <a:gd name="connsiteX0" fmla="*/ 6948 w 7209"/>
              <a:gd name="connsiteY0" fmla="*/ 9720 h 10000"/>
              <a:gd name="connsiteX1" fmla="*/ 6618 w 7209"/>
              <a:gd name="connsiteY1" fmla="*/ 9807 h 10000"/>
              <a:gd name="connsiteX2" fmla="*/ 6267 w 7209"/>
              <a:gd name="connsiteY2" fmla="*/ 9827 h 10000"/>
              <a:gd name="connsiteX3" fmla="*/ 5867 w 7209"/>
              <a:gd name="connsiteY3" fmla="*/ 9960 h 10000"/>
              <a:gd name="connsiteX4" fmla="*/ 5533 w 7209"/>
              <a:gd name="connsiteY4" fmla="*/ 9964 h 10000"/>
              <a:gd name="connsiteX5" fmla="*/ 5041 w 7209"/>
              <a:gd name="connsiteY5" fmla="*/ 9732 h 10000"/>
              <a:gd name="connsiteX6" fmla="*/ 4462 w 7209"/>
              <a:gd name="connsiteY6" fmla="*/ 9720 h 10000"/>
              <a:gd name="connsiteX7" fmla="*/ 3647 w 7209"/>
              <a:gd name="connsiteY7" fmla="*/ 9543 h 10000"/>
              <a:gd name="connsiteX8" fmla="*/ 2729 w 7209"/>
              <a:gd name="connsiteY8" fmla="*/ 9210 h 10000"/>
              <a:gd name="connsiteX9" fmla="*/ 1903 w 7209"/>
              <a:gd name="connsiteY9" fmla="*/ 8804 h 10000"/>
              <a:gd name="connsiteX10" fmla="*/ 1124 w 7209"/>
              <a:gd name="connsiteY10" fmla="*/ 8363 h 10000"/>
              <a:gd name="connsiteX11" fmla="*/ 584 w 7209"/>
              <a:gd name="connsiteY11" fmla="*/ 7765 h 10000"/>
              <a:gd name="connsiteX12" fmla="*/ 127 w 7209"/>
              <a:gd name="connsiteY12" fmla="*/ 6883 h 10000"/>
              <a:gd name="connsiteX13" fmla="*/ 0 w 7209"/>
              <a:gd name="connsiteY13" fmla="*/ 5973 h 10000"/>
              <a:gd name="connsiteX14" fmla="*/ 127 w 7209"/>
              <a:gd name="connsiteY14" fmla="*/ 4990 h 10000"/>
              <a:gd name="connsiteX15" fmla="*/ 643 w 7209"/>
              <a:gd name="connsiteY15" fmla="*/ 3590 h 10000"/>
              <a:gd name="connsiteX16" fmla="*/ 1572 w 7209"/>
              <a:gd name="connsiteY16" fmla="*/ 2298 h 10000"/>
              <a:gd name="connsiteX17" fmla="*/ 3086 w 7209"/>
              <a:gd name="connsiteY17" fmla="*/ 1071 h 10000"/>
              <a:gd name="connsiteX18" fmla="*/ 4890 w 7209"/>
              <a:gd name="connsiteY18" fmla="*/ 264 h 10000"/>
              <a:gd name="connsiteX19" fmla="*/ 7209 w 7209"/>
              <a:gd name="connsiteY19" fmla="*/ 44 h 10000"/>
              <a:gd name="connsiteX0" fmla="*/ 9638 w 9638"/>
              <a:gd name="connsiteY0" fmla="*/ 9456 h 9736"/>
              <a:gd name="connsiteX1" fmla="*/ 9180 w 9638"/>
              <a:gd name="connsiteY1" fmla="*/ 9543 h 9736"/>
              <a:gd name="connsiteX2" fmla="*/ 8693 w 9638"/>
              <a:gd name="connsiteY2" fmla="*/ 9563 h 9736"/>
              <a:gd name="connsiteX3" fmla="*/ 8138 w 9638"/>
              <a:gd name="connsiteY3" fmla="*/ 9696 h 9736"/>
              <a:gd name="connsiteX4" fmla="*/ 7675 w 9638"/>
              <a:gd name="connsiteY4" fmla="*/ 9700 h 9736"/>
              <a:gd name="connsiteX5" fmla="*/ 6993 w 9638"/>
              <a:gd name="connsiteY5" fmla="*/ 9468 h 9736"/>
              <a:gd name="connsiteX6" fmla="*/ 6189 w 9638"/>
              <a:gd name="connsiteY6" fmla="*/ 9456 h 9736"/>
              <a:gd name="connsiteX7" fmla="*/ 5059 w 9638"/>
              <a:gd name="connsiteY7" fmla="*/ 9279 h 9736"/>
              <a:gd name="connsiteX8" fmla="*/ 3786 w 9638"/>
              <a:gd name="connsiteY8" fmla="*/ 8946 h 9736"/>
              <a:gd name="connsiteX9" fmla="*/ 2640 w 9638"/>
              <a:gd name="connsiteY9" fmla="*/ 8540 h 9736"/>
              <a:gd name="connsiteX10" fmla="*/ 1559 w 9638"/>
              <a:gd name="connsiteY10" fmla="*/ 8099 h 9736"/>
              <a:gd name="connsiteX11" fmla="*/ 810 w 9638"/>
              <a:gd name="connsiteY11" fmla="*/ 7501 h 9736"/>
              <a:gd name="connsiteX12" fmla="*/ 176 w 9638"/>
              <a:gd name="connsiteY12" fmla="*/ 6619 h 9736"/>
              <a:gd name="connsiteX13" fmla="*/ 0 w 9638"/>
              <a:gd name="connsiteY13" fmla="*/ 5709 h 9736"/>
              <a:gd name="connsiteX14" fmla="*/ 176 w 9638"/>
              <a:gd name="connsiteY14" fmla="*/ 4726 h 9736"/>
              <a:gd name="connsiteX15" fmla="*/ 892 w 9638"/>
              <a:gd name="connsiteY15" fmla="*/ 3326 h 9736"/>
              <a:gd name="connsiteX16" fmla="*/ 2181 w 9638"/>
              <a:gd name="connsiteY16" fmla="*/ 2034 h 9736"/>
              <a:gd name="connsiteX17" fmla="*/ 4281 w 9638"/>
              <a:gd name="connsiteY17" fmla="*/ 807 h 9736"/>
              <a:gd name="connsiteX18" fmla="*/ 6783 w 9638"/>
              <a:gd name="connsiteY18" fmla="*/ 0 h 9736"/>
              <a:gd name="connsiteX0" fmla="*/ 10000 w 10000"/>
              <a:gd name="connsiteY0" fmla="*/ 8883 h 9171"/>
              <a:gd name="connsiteX1" fmla="*/ 9525 w 10000"/>
              <a:gd name="connsiteY1" fmla="*/ 8973 h 9171"/>
              <a:gd name="connsiteX2" fmla="*/ 9020 w 10000"/>
              <a:gd name="connsiteY2" fmla="*/ 8993 h 9171"/>
              <a:gd name="connsiteX3" fmla="*/ 8444 w 10000"/>
              <a:gd name="connsiteY3" fmla="*/ 9130 h 9171"/>
              <a:gd name="connsiteX4" fmla="*/ 7963 w 10000"/>
              <a:gd name="connsiteY4" fmla="*/ 9134 h 9171"/>
              <a:gd name="connsiteX5" fmla="*/ 7256 w 10000"/>
              <a:gd name="connsiteY5" fmla="*/ 8896 h 9171"/>
              <a:gd name="connsiteX6" fmla="*/ 6421 w 10000"/>
              <a:gd name="connsiteY6" fmla="*/ 8883 h 9171"/>
              <a:gd name="connsiteX7" fmla="*/ 5249 w 10000"/>
              <a:gd name="connsiteY7" fmla="*/ 8702 h 9171"/>
              <a:gd name="connsiteX8" fmla="*/ 3928 w 10000"/>
              <a:gd name="connsiteY8" fmla="*/ 8360 h 9171"/>
              <a:gd name="connsiteX9" fmla="*/ 2739 w 10000"/>
              <a:gd name="connsiteY9" fmla="*/ 7943 h 9171"/>
              <a:gd name="connsiteX10" fmla="*/ 1618 w 10000"/>
              <a:gd name="connsiteY10" fmla="*/ 7490 h 9171"/>
              <a:gd name="connsiteX11" fmla="*/ 840 w 10000"/>
              <a:gd name="connsiteY11" fmla="*/ 6875 h 9171"/>
              <a:gd name="connsiteX12" fmla="*/ 183 w 10000"/>
              <a:gd name="connsiteY12" fmla="*/ 5969 h 9171"/>
              <a:gd name="connsiteX13" fmla="*/ 0 w 10000"/>
              <a:gd name="connsiteY13" fmla="*/ 5035 h 9171"/>
              <a:gd name="connsiteX14" fmla="*/ 183 w 10000"/>
              <a:gd name="connsiteY14" fmla="*/ 4025 h 9171"/>
              <a:gd name="connsiteX15" fmla="*/ 926 w 10000"/>
              <a:gd name="connsiteY15" fmla="*/ 2587 h 9171"/>
              <a:gd name="connsiteX16" fmla="*/ 2263 w 10000"/>
              <a:gd name="connsiteY16" fmla="*/ 1260 h 9171"/>
              <a:gd name="connsiteX17" fmla="*/ 4442 w 10000"/>
              <a:gd name="connsiteY17" fmla="*/ 0 h 9171"/>
              <a:gd name="connsiteX0" fmla="*/ 10000 w 10000"/>
              <a:gd name="connsiteY0" fmla="*/ 8312 h 8626"/>
              <a:gd name="connsiteX1" fmla="*/ 9525 w 10000"/>
              <a:gd name="connsiteY1" fmla="*/ 8410 h 8626"/>
              <a:gd name="connsiteX2" fmla="*/ 9020 w 10000"/>
              <a:gd name="connsiteY2" fmla="*/ 8432 h 8626"/>
              <a:gd name="connsiteX3" fmla="*/ 8444 w 10000"/>
              <a:gd name="connsiteY3" fmla="*/ 8581 h 8626"/>
              <a:gd name="connsiteX4" fmla="*/ 7963 w 10000"/>
              <a:gd name="connsiteY4" fmla="*/ 8586 h 8626"/>
              <a:gd name="connsiteX5" fmla="*/ 7256 w 10000"/>
              <a:gd name="connsiteY5" fmla="*/ 8326 h 8626"/>
              <a:gd name="connsiteX6" fmla="*/ 6421 w 10000"/>
              <a:gd name="connsiteY6" fmla="*/ 8312 h 8626"/>
              <a:gd name="connsiteX7" fmla="*/ 5249 w 10000"/>
              <a:gd name="connsiteY7" fmla="*/ 8115 h 8626"/>
              <a:gd name="connsiteX8" fmla="*/ 3928 w 10000"/>
              <a:gd name="connsiteY8" fmla="*/ 7742 h 8626"/>
              <a:gd name="connsiteX9" fmla="*/ 2739 w 10000"/>
              <a:gd name="connsiteY9" fmla="*/ 7287 h 8626"/>
              <a:gd name="connsiteX10" fmla="*/ 1618 w 10000"/>
              <a:gd name="connsiteY10" fmla="*/ 6793 h 8626"/>
              <a:gd name="connsiteX11" fmla="*/ 840 w 10000"/>
              <a:gd name="connsiteY11" fmla="*/ 6122 h 8626"/>
              <a:gd name="connsiteX12" fmla="*/ 183 w 10000"/>
              <a:gd name="connsiteY12" fmla="*/ 5135 h 8626"/>
              <a:gd name="connsiteX13" fmla="*/ 0 w 10000"/>
              <a:gd name="connsiteY13" fmla="*/ 4116 h 8626"/>
              <a:gd name="connsiteX14" fmla="*/ 183 w 10000"/>
              <a:gd name="connsiteY14" fmla="*/ 3015 h 8626"/>
              <a:gd name="connsiteX15" fmla="*/ 926 w 10000"/>
              <a:gd name="connsiteY15" fmla="*/ 1447 h 8626"/>
              <a:gd name="connsiteX16" fmla="*/ 2263 w 10000"/>
              <a:gd name="connsiteY16" fmla="*/ 0 h 8626"/>
              <a:gd name="connsiteX0" fmla="*/ 10000 w 10000"/>
              <a:gd name="connsiteY0" fmla="*/ 7959 h 8323"/>
              <a:gd name="connsiteX1" fmla="*/ 9525 w 10000"/>
              <a:gd name="connsiteY1" fmla="*/ 8073 h 8323"/>
              <a:gd name="connsiteX2" fmla="*/ 9020 w 10000"/>
              <a:gd name="connsiteY2" fmla="*/ 8098 h 8323"/>
              <a:gd name="connsiteX3" fmla="*/ 8444 w 10000"/>
              <a:gd name="connsiteY3" fmla="*/ 8271 h 8323"/>
              <a:gd name="connsiteX4" fmla="*/ 7963 w 10000"/>
              <a:gd name="connsiteY4" fmla="*/ 8277 h 8323"/>
              <a:gd name="connsiteX5" fmla="*/ 7256 w 10000"/>
              <a:gd name="connsiteY5" fmla="*/ 7975 h 8323"/>
              <a:gd name="connsiteX6" fmla="*/ 6421 w 10000"/>
              <a:gd name="connsiteY6" fmla="*/ 7959 h 8323"/>
              <a:gd name="connsiteX7" fmla="*/ 5249 w 10000"/>
              <a:gd name="connsiteY7" fmla="*/ 7731 h 8323"/>
              <a:gd name="connsiteX8" fmla="*/ 3928 w 10000"/>
              <a:gd name="connsiteY8" fmla="*/ 7298 h 8323"/>
              <a:gd name="connsiteX9" fmla="*/ 2739 w 10000"/>
              <a:gd name="connsiteY9" fmla="*/ 6771 h 8323"/>
              <a:gd name="connsiteX10" fmla="*/ 1618 w 10000"/>
              <a:gd name="connsiteY10" fmla="*/ 6198 h 8323"/>
              <a:gd name="connsiteX11" fmla="*/ 840 w 10000"/>
              <a:gd name="connsiteY11" fmla="*/ 5420 h 8323"/>
              <a:gd name="connsiteX12" fmla="*/ 183 w 10000"/>
              <a:gd name="connsiteY12" fmla="*/ 4276 h 8323"/>
              <a:gd name="connsiteX13" fmla="*/ 0 w 10000"/>
              <a:gd name="connsiteY13" fmla="*/ 3095 h 8323"/>
              <a:gd name="connsiteX14" fmla="*/ 183 w 10000"/>
              <a:gd name="connsiteY14" fmla="*/ 1818 h 8323"/>
              <a:gd name="connsiteX15" fmla="*/ 926 w 10000"/>
              <a:gd name="connsiteY15" fmla="*/ 0 h 8323"/>
              <a:gd name="connsiteX0" fmla="*/ 10000 w 10000"/>
              <a:gd name="connsiteY0" fmla="*/ 7379 h 7816"/>
              <a:gd name="connsiteX1" fmla="*/ 9525 w 10000"/>
              <a:gd name="connsiteY1" fmla="*/ 7516 h 7816"/>
              <a:gd name="connsiteX2" fmla="*/ 9020 w 10000"/>
              <a:gd name="connsiteY2" fmla="*/ 7546 h 7816"/>
              <a:gd name="connsiteX3" fmla="*/ 8444 w 10000"/>
              <a:gd name="connsiteY3" fmla="*/ 7754 h 7816"/>
              <a:gd name="connsiteX4" fmla="*/ 7963 w 10000"/>
              <a:gd name="connsiteY4" fmla="*/ 7761 h 7816"/>
              <a:gd name="connsiteX5" fmla="*/ 7256 w 10000"/>
              <a:gd name="connsiteY5" fmla="*/ 7398 h 7816"/>
              <a:gd name="connsiteX6" fmla="*/ 6421 w 10000"/>
              <a:gd name="connsiteY6" fmla="*/ 7379 h 7816"/>
              <a:gd name="connsiteX7" fmla="*/ 5249 w 10000"/>
              <a:gd name="connsiteY7" fmla="*/ 7105 h 7816"/>
              <a:gd name="connsiteX8" fmla="*/ 3928 w 10000"/>
              <a:gd name="connsiteY8" fmla="*/ 6584 h 7816"/>
              <a:gd name="connsiteX9" fmla="*/ 2739 w 10000"/>
              <a:gd name="connsiteY9" fmla="*/ 5951 h 7816"/>
              <a:gd name="connsiteX10" fmla="*/ 1618 w 10000"/>
              <a:gd name="connsiteY10" fmla="*/ 5263 h 7816"/>
              <a:gd name="connsiteX11" fmla="*/ 840 w 10000"/>
              <a:gd name="connsiteY11" fmla="*/ 4328 h 7816"/>
              <a:gd name="connsiteX12" fmla="*/ 183 w 10000"/>
              <a:gd name="connsiteY12" fmla="*/ 2954 h 7816"/>
              <a:gd name="connsiteX13" fmla="*/ 0 w 10000"/>
              <a:gd name="connsiteY13" fmla="*/ 1535 h 7816"/>
              <a:gd name="connsiteX14" fmla="*/ 183 w 10000"/>
              <a:gd name="connsiteY14" fmla="*/ 0 h 7816"/>
              <a:gd name="connsiteX0" fmla="*/ 10000 w 10000"/>
              <a:gd name="connsiteY0" fmla="*/ 7477 h 8036"/>
              <a:gd name="connsiteX1" fmla="*/ 9525 w 10000"/>
              <a:gd name="connsiteY1" fmla="*/ 7652 h 8036"/>
              <a:gd name="connsiteX2" fmla="*/ 9020 w 10000"/>
              <a:gd name="connsiteY2" fmla="*/ 7691 h 8036"/>
              <a:gd name="connsiteX3" fmla="*/ 8444 w 10000"/>
              <a:gd name="connsiteY3" fmla="*/ 7957 h 8036"/>
              <a:gd name="connsiteX4" fmla="*/ 7963 w 10000"/>
              <a:gd name="connsiteY4" fmla="*/ 7966 h 8036"/>
              <a:gd name="connsiteX5" fmla="*/ 7256 w 10000"/>
              <a:gd name="connsiteY5" fmla="*/ 7501 h 8036"/>
              <a:gd name="connsiteX6" fmla="*/ 6421 w 10000"/>
              <a:gd name="connsiteY6" fmla="*/ 7477 h 8036"/>
              <a:gd name="connsiteX7" fmla="*/ 5249 w 10000"/>
              <a:gd name="connsiteY7" fmla="*/ 7126 h 8036"/>
              <a:gd name="connsiteX8" fmla="*/ 3928 w 10000"/>
              <a:gd name="connsiteY8" fmla="*/ 6460 h 8036"/>
              <a:gd name="connsiteX9" fmla="*/ 2739 w 10000"/>
              <a:gd name="connsiteY9" fmla="*/ 5650 h 8036"/>
              <a:gd name="connsiteX10" fmla="*/ 1618 w 10000"/>
              <a:gd name="connsiteY10" fmla="*/ 4770 h 8036"/>
              <a:gd name="connsiteX11" fmla="*/ 840 w 10000"/>
              <a:gd name="connsiteY11" fmla="*/ 3573 h 8036"/>
              <a:gd name="connsiteX12" fmla="*/ 183 w 10000"/>
              <a:gd name="connsiteY12" fmla="*/ 1815 h 8036"/>
              <a:gd name="connsiteX13" fmla="*/ 0 w 10000"/>
              <a:gd name="connsiteY13" fmla="*/ 0 h 8036"/>
              <a:gd name="connsiteX0" fmla="*/ 9817 w 9817"/>
              <a:gd name="connsiteY0" fmla="*/ 7045 h 7741"/>
              <a:gd name="connsiteX1" fmla="*/ 9342 w 9817"/>
              <a:gd name="connsiteY1" fmla="*/ 7263 h 7741"/>
              <a:gd name="connsiteX2" fmla="*/ 8837 w 9817"/>
              <a:gd name="connsiteY2" fmla="*/ 7312 h 7741"/>
              <a:gd name="connsiteX3" fmla="*/ 8261 w 9817"/>
              <a:gd name="connsiteY3" fmla="*/ 7643 h 7741"/>
              <a:gd name="connsiteX4" fmla="*/ 7780 w 9817"/>
              <a:gd name="connsiteY4" fmla="*/ 7654 h 7741"/>
              <a:gd name="connsiteX5" fmla="*/ 7073 w 9817"/>
              <a:gd name="connsiteY5" fmla="*/ 7075 h 7741"/>
              <a:gd name="connsiteX6" fmla="*/ 6238 w 9817"/>
              <a:gd name="connsiteY6" fmla="*/ 7045 h 7741"/>
              <a:gd name="connsiteX7" fmla="*/ 5066 w 9817"/>
              <a:gd name="connsiteY7" fmla="*/ 6609 h 7741"/>
              <a:gd name="connsiteX8" fmla="*/ 3745 w 9817"/>
              <a:gd name="connsiteY8" fmla="*/ 5780 h 7741"/>
              <a:gd name="connsiteX9" fmla="*/ 2556 w 9817"/>
              <a:gd name="connsiteY9" fmla="*/ 4772 h 7741"/>
              <a:gd name="connsiteX10" fmla="*/ 1435 w 9817"/>
              <a:gd name="connsiteY10" fmla="*/ 3677 h 7741"/>
              <a:gd name="connsiteX11" fmla="*/ 657 w 9817"/>
              <a:gd name="connsiteY11" fmla="*/ 2187 h 7741"/>
              <a:gd name="connsiteX12" fmla="*/ 0 w 9817"/>
              <a:gd name="connsiteY12" fmla="*/ 0 h 7741"/>
              <a:gd name="connsiteX0" fmla="*/ 9331 w 9331"/>
              <a:gd name="connsiteY0" fmla="*/ 6276 h 7175"/>
              <a:gd name="connsiteX1" fmla="*/ 8847 w 9331"/>
              <a:gd name="connsiteY1" fmla="*/ 6558 h 7175"/>
              <a:gd name="connsiteX2" fmla="*/ 8333 w 9331"/>
              <a:gd name="connsiteY2" fmla="*/ 6621 h 7175"/>
              <a:gd name="connsiteX3" fmla="*/ 7746 w 9331"/>
              <a:gd name="connsiteY3" fmla="*/ 7048 h 7175"/>
              <a:gd name="connsiteX4" fmla="*/ 7256 w 9331"/>
              <a:gd name="connsiteY4" fmla="*/ 7063 h 7175"/>
              <a:gd name="connsiteX5" fmla="*/ 6536 w 9331"/>
              <a:gd name="connsiteY5" fmla="*/ 6315 h 7175"/>
              <a:gd name="connsiteX6" fmla="*/ 5685 w 9331"/>
              <a:gd name="connsiteY6" fmla="*/ 6276 h 7175"/>
              <a:gd name="connsiteX7" fmla="*/ 4491 w 9331"/>
              <a:gd name="connsiteY7" fmla="*/ 5713 h 7175"/>
              <a:gd name="connsiteX8" fmla="*/ 3146 w 9331"/>
              <a:gd name="connsiteY8" fmla="*/ 4642 h 7175"/>
              <a:gd name="connsiteX9" fmla="*/ 1935 w 9331"/>
              <a:gd name="connsiteY9" fmla="*/ 3340 h 7175"/>
              <a:gd name="connsiteX10" fmla="*/ 793 w 9331"/>
              <a:gd name="connsiteY10" fmla="*/ 1925 h 7175"/>
              <a:gd name="connsiteX11" fmla="*/ 0 w 9331"/>
              <a:gd name="connsiteY11" fmla="*/ 0 h 7175"/>
              <a:gd name="connsiteX0" fmla="*/ 9150 w 9150"/>
              <a:gd name="connsiteY0" fmla="*/ 6064 h 7317"/>
              <a:gd name="connsiteX1" fmla="*/ 8631 w 9150"/>
              <a:gd name="connsiteY1" fmla="*/ 6457 h 7317"/>
              <a:gd name="connsiteX2" fmla="*/ 8080 w 9150"/>
              <a:gd name="connsiteY2" fmla="*/ 6545 h 7317"/>
              <a:gd name="connsiteX3" fmla="*/ 7451 w 9150"/>
              <a:gd name="connsiteY3" fmla="*/ 7140 h 7317"/>
              <a:gd name="connsiteX4" fmla="*/ 6926 w 9150"/>
              <a:gd name="connsiteY4" fmla="*/ 7161 h 7317"/>
              <a:gd name="connsiteX5" fmla="*/ 6155 w 9150"/>
              <a:gd name="connsiteY5" fmla="*/ 6118 h 7317"/>
              <a:gd name="connsiteX6" fmla="*/ 5243 w 9150"/>
              <a:gd name="connsiteY6" fmla="*/ 6064 h 7317"/>
              <a:gd name="connsiteX7" fmla="*/ 3963 w 9150"/>
              <a:gd name="connsiteY7" fmla="*/ 5279 h 7317"/>
              <a:gd name="connsiteX8" fmla="*/ 2522 w 9150"/>
              <a:gd name="connsiteY8" fmla="*/ 3787 h 7317"/>
              <a:gd name="connsiteX9" fmla="*/ 1224 w 9150"/>
              <a:gd name="connsiteY9" fmla="*/ 1972 h 7317"/>
              <a:gd name="connsiteX10" fmla="*/ 0 w 9150"/>
              <a:gd name="connsiteY10" fmla="*/ 0 h 7317"/>
              <a:gd name="connsiteX0" fmla="*/ 8662 w 8662"/>
              <a:gd name="connsiteY0" fmla="*/ 5593 h 7305"/>
              <a:gd name="connsiteX1" fmla="*/ 8095 w 8662"/>
              <a:gd name="connsiteY1" fmla="*/ 6130 h 7305"/>
              <a:gd name="connsiteX2" fmla="*/ 7493 w 8662"/>
              <a:gd name="connsiteY2" fmla="*/ 6250 h 7305"/>
              <a:gd name="connsiteX3" fmla="*/ 6805 w 8662"/>
              <a:gd name="connsiteY3" fmla="*/ 7063 h 7305"/>
              <a:gd name="connsiteX4" fmla="*/ 6231 w 8662"/>
              <a:gd name="connsiteY4" fmla="*/ 7092 h 7305"/>
              <a:gd name="connsiteX5" fmla="*/ 5389 w 8662"/>
              <a:gd name="connsiteY5" fmla="*/ 5666 h 7305"/>
              <a:gd name="connsiteX6" fmla="*/ 4392 w 8662"/>
              <a:gd name="connsiteY6" fmla="*/ 5593 h 7305"/>
              <a:gd name="connsiteX7" fmla="*/ 2993 w 8662"/>
              <a:gd name="connsiteY7" fmla="*/ 4520 h 7305"/>
              <a:gd name="connsiteX8" fmla="*/ 1418 w 8662"/>
              <a:gd name="connsiteY8" fmla="*/ 2481 h 7305"/>
              <a:gd name="connsiteX9" fmla="*/ 0 w 8662"/>
              <a:gd name="connsiteY9" fmla="*/ 0 h 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62" h="7305">
                <a:moveTo>
                  <a:pt x="8662" y="5593"/>
                </a:moveTo>
                <a:cubicBezTo>
                  <a:pt x="8573" y="5694"/>
                  <a:pt x="8293" y="6029"/>
                  <a:pt x="8095" y="6130"/>
                </a:cubicBezTo>
                <a:cubicBezTo>
                  <a:pt x="7904" y="6225"/>
                  <a:pt x="7700" y="6105"/>
                  <a:pt x="7493" y="6250"/>
                </a:cubicBezTo>
                <a:cubicBezTo>
                  <a:pt x="7278" y="6392"/>
                  <a:pt x="7013" y="6914"/>
                  <a:pt x="6805" y="7063"/>
                </a:cubicBezTo>
                <a:cubicBezTo>
                  <a:pt x="6594" y="7209"/>
                  <a:pt x="6472" y="7305"/>
                  <a:pt x="6231" y="7092"/>
                </a:cubicBezTo>
                <a:cubicBezTo>
                  <a:pt x="5996" y="6861"/>
                  <a:pt x="5692" y="5906"/>
                  <a:pt x="5389" y="5666"/>
                </a:cubicBezTo>
                <a:cubicBezTo>
                  <a:pt x="5083" y="5423"/>
                  <a:pt x="4792" y="5787"/>
                  <a:pt x="4392" y="5593"/>
                </a:cubicBezTo>
                <a:cubicBezTo>
                  <a:pt x="3995" y="5393"/>
                  <a:pt x="3489" y="5021"/>
                  <a:pt x="2993" y="4520"/>
                </a:cubicBezTo>
                <a:cubicBezTo>
                  <a:pt x="2497" y="3992"/>
                  <a:pt x="1912" y="3235"/>
                  <a:pt x="1418" y="2481"/>
                </a:cubicBezTo>
                <a:cubicBezTo>
                  <a:pt x="918" y="1721"/>
                  <a:pt x="449" y="856"/>
                  <a:pt x="0"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818" name="Oval 130"/>
          <p:cNvSpPr>
            <a:spLocks noChangeArrowheads="1"/>
          </p:cNvSpPr>
          <p:nvPr/>
        </p:nvSpPr>
        <p:spPr bwMode="auto">
          <a:xfrm>
            <a:off x="3581404" y="1944688"/>
            <a:ext cx="3541713" cy="2640012"/>
          </a:xfrm>
          <a:prstGeom prst="ellipse">
            <a:avLst/>
          </a:prstGeom>
          <a:solidFill>
            <a:srgbClr val="CCFFCC">
              <a:alpha val="67999"/>
            </a:srgbClr>
          </a:solidFill>
          <a:ln w="9525">
            <a:solidFill>
              <a:schemeClr val="tx1"/>
            </a:solidFill>
            <a:round/>
            <a:headEnd/>
            <a:tailEnd/>
          </a:ln>
          <a:effectLst/>
        </p:spPr>
        <p:txBody>
          <a:bodyPr wrap="none" anchor="ctr"/>
          <a:lstStyle/>
          <a:p>
            <a:endParaRPr lang="el-GR"/>
          </a:p>
        </p:txBody>
      </p:sp>
      <p:grpSp>
        <p:nvGrpSpPr>
          <p:cNvPr id="2" name="Group 123"/>
          <p:cNvGrpSpPr>
            <a:grpSpLocks/>
          </p:cNvGrpSpPr>
          <p:nvPr/>
        </p:nvGrpSpPr>
        <p:grpSpPr bwMode="auto">
          <a:xfrm>
            <a:off x="1566867" y="1804991"/>
            <a:ext cx="2325687" cy="1165225"/>
            <a:chOff x="1173" y="1121"/>
            <a:chExt cx="1465" cy="734"/>
          </a:xfrm>
        </p:grpSpPr>
        <p:grpSp>
          <p:nvGrpSpPr>
            <p:cNvPr id="3" name="Group 3"/>
            <p:cNvGrpSpPr>
              <a:grpSpLocks/>
            </p:cNvGrpSpPr>
            <p:nvPr/>
          </p:nvGrpSpPr>
          <p:grpSpPr bwMode="auto">
            <a:xfrm rot="-610285">
              <a:off x="2260" y="1148"/>
              <a:ext cx="378" cy="520"/>
              <a:chOff x="3061" y="2396"/>
              <a:chExt cx="324" cy="446"/>
            </a:xfrm>
          </p:grpSpPr>
          <p:sp>
            <p:nvSpPr>
              <p:cNvPr id="242692" name="Freeform 4"/>
              <p:cNvSpPr>
                <a:spLocks noChangeAspect="1"/>
              </p:cNvSpPr>
              <p:nvPr/>
            </p:nvSpPr>
            <p:spPr bwMode="auto">
              <a:xfrm>
                <a:off x="3203" y="2396"/>
                <a:ext cx="182" cy="223"/>
              </a:xfrm>
              <a:custGeom>
                <a:avLst/>
                <a:gdLst/>
                <a:ahLst/>
                <a:cxnLst>
                  <a:cxn ang="0">
                    <a:pos x="106" y="213"/>
                  </a:cxn>
                  <a:cxn ang="0">
                    <a:pos x="127" y="188"/>
                  </a:cxn>
                  <a:cxn ang="0">
                    <a:pos x="138" y="170"/>
                  </a:cxn>
                  <a:cxn ang="0">
                    <a:pos x="147" y="156"/>
                  </a:cxn>
                  <a:cxn ang="0">
                    <a:pos x="165" y="104"/>
                  </a:cxn>
                  <a:cxn ang="0">
                    <a:pos x="174" y="34"/>
                  </a:cxn>
                  <a:cxn ang="0">
                    <a:pos x="172" y="16"/>
                  </a:cxn>
                  <a:cxn ang="0">
                    <a:pos x="165" y="4"/>
                  </a:cxn>
                  <a:cxn ang="0">
                    <a:pos x="152" y="0"/>
                  </a:cxn>
                  <a:cxn ang="0">
                    <a:pos x="138" y="9"/>
                  </a:cxn>
                  <a:cxn ang="0">
                    <a:pos x="129" y="31"/>
                  </a:cxn>
                  <a:cxn ang="0">
                    <a:pos x="118" y="50"/>
                  </a:cxn>
                  <a:cxn ang="0">
                    <a:pos x="99" y="70"/>
                  </a:cxn>
                  <a:cxn ang="0">
                    <a:pos x="77" y="81"/>
                  </a:cxn>
                  <a:cxn ang="0">
                    <a:pos x="43" y="100"/>
                  </a:cxn>
                  <a:cxn ang="0">
                    <a:pos x="25" y="106"/>
                  </a:cxn>
                  <a:cxn ang="0">
                    <a:pos x="13" y="120"/>
                  </a:cxn>
                  <a:cxn ang="0">
                    <a:pos x="0" y="147"/>
                  </a:cxn>
                  <a:cxn ang="0">
                    <a:pos x="6" y="152"/>
                  </a:cxn>
                  <a:cxn ang="0">
                    <a:pos x="22" y="152"/>
                  </a:cxn>
                  <a:cxn ang="0">
                    <a:pos x="61" y="143"/>
                  </a:cxn>
                  <a:cxn ang="0">
                    <a:pos x="75" y="138"/>
                  </a:cxn>
                  <a:cxn ang="0">
                    <a:pos x="86" y="140"/>
                  </a:cxn>
                  <a:cxn ang="0">
                    <a:pos x="95" y="149"/>
                  </a:cxn>
                  <a:cxn ang="0">
                    <a:pos x="97" y="186"/>
                  </a:cxn>
                  <a:cxn ang="0">
                    <a:pos x="102" y="202"/>
                  </a:cxn>
                  <a:cxn ang="0">
                    <a:pos x="106" y="213"/>
                  </a:cxn>
                </a:cxnLst>
                <a:rect l="0" t="0" r="r" b="b"/>
                <a:pathLst>
                  <a:path w="174" h="213">
                    <a:moveTo>
                      <a:pt x="106" y="213"/>
                    </a:moveTo>
                    <a:lnTo>
                      <a:pt x="127" y="188"/>
                    </a:lnTo>
                    <a:lnTo>
                      <a:pt x="138" y="170"/>
                    </a:lnTo>
                    <a:lnTo>
                      <a:pt x="147" y="156"/>
                    </a:lnTo>
                    <a:lnTo>
                      <a:pt x="165" y="104"/>
                    </a:lnTo>
                    <a:lnTo>
                      <a:pt x="174" y="34"/>
                    </a:lnTo>
                    <a:lnTo>
                      <a:pt x="172" y="16"/>
                    </a:lnTo>
                    <a:lnTo>
                      <a:pt x="165" y="4"/>
                    </a:lnTo>
                    <a:lnTo>
                      <a:pt x="152" y="0"/>
                    </a:lnTo>
                    <a:lnTo>
                      <a:pt x="138" y="9"/>
                    </a:lnTo>
                    <a:lnTo>
                      <a:pt x="129" y="31"/>
                    </a:lnTo>
                    <a:lnTo>
                      <a:pt x="118" y="50"/>
                    </a:lnTo>
                    <a:lnTo>
                      <a:pt x="99" y="70"/>
                    </a:lnTo>
                    <a:lnTo>
                      <a:pt x="77" y="81"/>
                    </a:lnTo>
                    <a:lnTo>
                      <a:pt x="43" y="100"/>
                    </a:lnTo>
                    <a:lnTo>
                      <a:pt x="25" y="106"/>
                    </a:lnTo>
                    <a:lnTo>
                      <a:pt x="13" y="120"/>
                    </a:lnTo>
                    <a:lnTo>
                      <a:pt x="0" y="147"/>
                    </a:lnTo>
                    <a:lnTo>
                      <a:pt x="6" y="152"/>
                    </a:lnTo>
                    <a:lnTo>
                      <a:pt x="22" y="152"/>
                    </a:lnTo>
                    <a:lnTo>
                      <a:pt x="61" y="143"/>
                    </a:lnTo>
                    <a:lnTo>
                      <a:pt x="75" y="138"/>
                    </a:lnTo>
                    <a:lnTo>
                      <a:pt x="86" y="140"/>
                    </a:lnTo>
                    <a:lnTo>
                      <a:pt x="95" y="149"/>
                    </a:lnTo>
                    <a:lnTo>
                      <a:pt x="97" y="186"/>
                    </a:lnTo>
                    <a:lnTo>
                      <a:pt x="102" y="202"/>
                    </a:lnTo>
                    <a:lnTo>
                      <a:pt x="106" y="213"/>
                    </a:lnTo>
                    <a:close/>
                  </a:path>
                </a:pathLst>
              </a:custGeom>
              <a:solidFill>
                <a:schemeClr val="bg1"/>
              </a:solidFill>
              <a:ln w="0">
                <a:solidFill>
                  <a:schemeClr val="tx1"/>
                </a:solidFill>
                <a:prstDash val="solid"/>
                <a:round/>
                <a:headEnd/>
                <a:tailEnd/>
              </a:ln>
            </p:spPr>
            <p:txBody>
              <a:bodyPr/>
              <a:lstStyle/>
              <a:p>
                <a:endParaRPr lang="el-GR"/>
              </a:p>
            </p:txBody>
          </p:sp>
          <p:sp>
            <p:nvSpPr>
              <p:cNvPr id="242693" name="Freeform 5"/>
              <p:cNvSpPr>
                <a:spLocks noChangeAspect="1"/>
              </p:cNvSpPr>
              <p:nvPr/>
            </p:nvSpPr>
            <p:spPr bwMode="auto">
              <a:xfrm>
                <a:off x="3061" y="2540"/>
                <a:ext cx="253" cy="302"/>
              </a:xfrm>
              <a:custGeom>
                <a:avLst/>
                <a:gdLst/>
                <a:ahLst/>
                <a:cxnLst>
                  <a:cxn ang="0">
                    <a:pos x="136" y="9"/>
                  </a:cxn>
                  <a:cxn ang="0">
                    <a:pos x="97" y="59"/>
                  </a:cxn>
                  <a:cxn ang="0">
                    <a:pos x="79" y="93"/>
                  </a:cxn>
                  <a:cxn ang="0">
                    <a:pos x="27" y="172"/>
                  </a:cxn>
                  <a:cxn ang="0">
                    <a:pos x="9" y="225"/>
                  </a:cxn>
                  <a:cxn ang="0">
                    <a:pos x="0" y="259"/>
                  </a:cxn>
                  <a:cxn ang="0">
                    <a:pos x="2" y="272"/>
                  </a:cxn>
                  <a:cxn ang="0">
                    <a:pos x="9" y="281"/>
                  </a:cxn>
                  <a:cxn ang="0">
                    <a:pos x="18" y="288"/>
                  </a:cxn>
                  <a:cxn ang="0">
                    <a:pos x="36" y="288"/>
                  </a:cxn>
                  <a:cxn ang="0">
                    <a:pos x="56" y="277"/>
                  </a:cxn>
                  <a:cxn ang="0">
                    <a:pos x="95" y="252"/>
                  </a:cxn>
                  <a:cxn ang="0">
                    <a:pos x="115" y="234"/>
                  </a:cxn>
                  <a:cxn ang="0">
                    <a:pos x="142" y="200"/>
                  </a:cxn>
                  <a:cxn ang="0">
                    <a:pos x="174" y="166"/>
                  </a:cxn>
                  <a:cxn ang="0">
                    <a:pos x="242" y="75"/>
                  </a:cxn>
                  <a:cxn ang="0">
                    <a:pos x="238" y="64"/>
                  </a:cxn>
                  <a:cxn ang="0">
                    <a:pos x="233" y="48"/>
                  </a:cxn>
                  <a:cxn ang="0">
                    <a:pos x="231" y="11"/>
                  </a:cxn>
                  <a:cxn ang="0">
                    <a:pos x="222" y="2"/>
                  </a:cxn>
                  <a:cxn ang="0">
                    <a:pos x="211" y="0"/>
                  </a:cxn>
                  <a:cxn ang="0">
                    <a:pos x="197" y="5"/>
                  </a:cxn>
                  <a:cxn ang="0">
                    <a:pos x="158" y="14"/>
                  </a:cxn>
                  <a:cxn ang="0">
                    <a:pos x="142" y="14"/>
                  </a:cxn>
                  <a:cxn ang="0">
                    <a:pos x="136" y="9"/>
                  </a:cxn>
                </a:cxnLst>
                <a:rect l="0" t="0" r="r" b="b"/>
                <a:pathLst>
                  <a:path w="242" h="288">
                    <a:moveTo>
                      <a:pt x="136" y="9"/>
                    </a:moveTo>
                    <a:lnTo>
                      <a:pt x="97" y="59"/>
                    </a:lnTo>
                    <a:lnTo>
                      <a:pt x="79" y="93"/>
                    </a:lnTo>
                    <a:lnTo>
                      <a:pt x="27" y="172"/>
                    </a:lnTo>
                    <a:lnTo>
                      <a:pt x="9" y="225"/>
                    </a:lnTo>
                    <a:lnTo>
                      <a:pt x="0" y="259"/>
                    </a:lnTo>
                    <a:lnTo>
                      <a:pt x="2" y="272"/>
                    </a:lnTo>
                    <a:lnTo>
                      <a:pt x="9" y="281"/>
                    </a:lnTo>
                    <a:lnTo>
                      <a:pt x="18" y="288"/>
                    </a:lnTo>
                    <a:lnTo>
                      <a:pt x="36" y="288"/>
                    </a:lnTo>
                    <a:lnTo>
                      <a:pt x="56" y="277"/>
                    </a:lnTo>
                    <a:lnTo>
                      <a:pt x="95" y="252"/>
                    </a:lnTo>
                    <a:lnTo>
                      <a:pt x="115" y="234"/>
                    </a:lnTo>
                    <a:lnTo>
                      <a:pt x="142" y="200"/>
                    </a:lnTo>
                    <a:lnTo>
                      <a:pt x="174" y="166"/>
                    </a:lnTo>
                    <a:lnTo>
                      <a:pt x="242" y="75"/>
                    </a:lnTo>
                    <a:lnTo>
                      <a:pt x="238" y="64"/>
                    </a:lnTo>
                    <a:lnTo>
                      <a:pt x="233" y="48"/>
                    </a:lnTo>
                    <a:lnTo>
                      <a:pt x="231" y="11"/>
                    </a:lnTo>
                    <a:lnTo>
                      <a:pt x="222" y="2"/>
                    </a:lnTo>
                    <a:lnTo>
                      <a:pt x="211" y="0"/>
                    </a:lnTo>
                    <a:lnTo>
                      <a:pt x="197" y="5"/>
                    </a:lnTo>
                    <a:lnTo>
                      <a:pt x="158" y="14"/>
                    </a:lnTo>
                    <a:lnTo>
                      <a:pt x="142" y="14"/>
                    </a:lnTo>
                    <a:lnTo>
                      <a:pt x="136" y="9"/>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4" name="Group 6"/>
            <p:cNvGrpSpPr>
              <a:grpSpLocks/>
            </p:cNvGrpSpPr>
            <p:nvPr/>
          </p:nvGrpSpPr>
          <p:grpSpPr bwMode="auto">
            <a:xfrm rot="-882910">
              <a:off x="1173" y="1138"/>
              <a:ext cx="523" cy="680"/>
              <a:chOff x="2214" y="2239"/>
              <a:chExt cx="367" cy="477"/>
            </a:xfrm>
          </p:grpSpPr>
          <p:sp>
            <p:nvSpPr>
              <p:cNvPr id="242695" name="Freeform 7"/>
              <p:cNvSpPr>
                <a:spLocks noChangeAspect="1"/>
              </p:cNvSpPr>
              <p:nvPr/>
            </p:nvSpPr>
            <p:spPr bwMode="auto">
              <a:xfrm>
                <a:off x="2336" y="2239"/>
                <a:ext cx="245" cy="189"/>
              </a:xfrm>
              <a:custGeom>
                <a:avLst/>
                <a:gdLst/>
                <a:ahLst/>
                <a:cxnLst>
                  <a:cxn ang="0">
                    <a:pos x="0" y="127"/>
                  </a:cxn>
                  <a:cxn ang="0">
                    <a:pos x="2" y="82"/>
                  </a:cxn>
                  <a:cxn ang="0">
                    <a:pos x="2" y="48"/>
                  </a:cxn>
                  <a:cxn ang="0">
                    <a:pos x="9" y="27"/>
                  </a:cxn>
                  <a:cxn ang="0">
                    <a:pos x="27" y="0"/>
                  </a:cxn>
                  <a:cxn ang="0">
                    <a:pos x="54" y="2"/>
                  </a:cxn>
                  <a:cxn ang="0">
                    <a:pos x="61" y="14"/>
                  </a:cxn>
                  <a:cxn ang="0">
                    <a:pos x="36" y="59"/>
                  </a:cxn>
                  <a:cxn ang="0">
                    <a:pos x="61" y="14"/>
                  </a:cxn>
                  <a:cxn ang="0">
                    <a:pos x="70" y="7"/>
                  </a:cxn>
                  <a:cxn ang="0">
                    <a:pos x="82" y="5"/>
                  </a:cxn>
                  <a:cxn ang="0">
                    <a:pos x="102" y="9"/>
                  </a:cxn>
                  <a:cxn ang="0">
                    <a:pos x="136" y="25"/>
                  </a:cxn>
                  <a:cxn ang="0">
                    <a:pos x="145" y="48"/>
                  </a:cxn>
                  <a:cxn ang="0">
                    <a:pos x="141" y="66"/>
                  </a:cxn>
                  <a:cxn ang="0">
                    <a:pos x="129" y="93"/>
                  </a:cxn>
                  <a:cxn ang="0">
                    <a:pos x="141" y="66"/>
                  </a:cxn>
                  <a:cxn ang="0">
                    <a:pos x="145" y="48"/>
                  </a:cxn>
                  <a:cxn ang="0">
                    <a:pos x="156" y="39"/>
                  </a:cxn>
                  <a:cxn ang="0">
                    <a:pos x="184" y="39"/>
                  </a:cxn>
                  <a:cxn ang="0">
                    <a:pos x="204" y="43"/>
                  </a:cxn>
                  <a:cxn ang="0">
                    <a:pos x="224" y="48"/>
                  </a:cxn>
                  <a:cxn ang="0">
                    <a:pos x="231" y="61"/>
                  </a:cxn>
                  <a:cxn ang="0">
                    <a:pos x="234" y="95"/>
                  </a:cxn>
                  <a:cxn ang="0">
                    <a:pos x="227" y="116"/>
                  </a:cxn>
                  <a:cxn ang="0">
                    <a:pos x="197" y="152"/>
                  </a:cxn>
                  <a:cxn ang="0">
                    <a:pos x="181" y="181"/>
                  </a:cxn>
                  <a:cxn ang="0">
                    <a:pos x="141" y="179"/>
                  </a:cxn>
                  <a:cxn ang="0">
                    <a:pos x="97" y="168"/>
                  </a:cxn>
                  <a:cxn ang="0">
                    <a:pos x="50" y="152"/>
                  </a:cxn>
                  <a:cxn ang="0">
                    <a:pos x="0" y="127"/>
                  </a:cxn>
                </a:cxnLst>
                <a:rect l="0" t="0" r="r" b="b"/>
                <a:pathLst>
                  <a:path w="234" h="181">
                    <a:moveTo>
                      <a:pt x="0" y="127"/>
                    </a:moveTo>
                    <a:lnTo>
                      <a:pt x="2" y="82"/>
                    </a:lnTo>
                    <a:lnTo>
                      <a:pt x="2" y="48"/>
                    </a:lnTo>
                    <a:lnTo>
                      <a:pt x="9" y="27"/>
                    </a:lnTo>
                    <a:lnTo>
                      <a:pt x="27" y="0"/>
                    </a:lnTo>
                    <a:lnTo>
                      <a:pt x="54" y="2"/>
                    </a:lnTo>
                    <a:lnTo>
                      <a:pt x="61" y="14"/>
                    </a:lnTo>
                    <a:lnTo>
                      <a:pt x="36" y="59"/>
                    </a:lnTo>
                    <a:lnTo>
                      <a:pt x="61" y="14"/>
                    </a:lnTo>
                    <a:lnTo>
                      <a:pt x="70" y="7"/>
                    </a:lnTo>
                    <a:lnTo>
                      <a:pt x="82" y="5"/>
                    </a:lnTo>
                    <a:lnTo>
                      <a:pt x="102" y="9"/>
                    </a:lnTo>
                    <a:lnTo>
                      <a:pt x="136" y="25"/>
                    </a:lnTo>
                    <a:lnTo>
                      <a:pt x="145" y="48"/>
                    </a:lnTo>
                    <a:lnTo>
                      <a:pt x="141" y="66"/>
                    </a:lnTo>
                    <a:lnTo>
                      <a:pt x="129" y="93"/>
                    </a:lnTo>
                    <a:lnTo>
                      <a:pt x="141" y="66"/>
                    </a:lnTo>
                    <a:lnTo>
                      <a:pt x="145" y="48"/>
                    </a:lnTo>
                    <a:lnTo>
                      <a:pt x="156" y="39"/>
                    </a:lnTo>
                    <a:lnTo>
                      <a:pt x="184" y="39"/>
                    </a:lnTo>
                    <a:lnTo>
                      <a:pt x="204" y="43"/>
                    </a:lnTo>
                    <a:lnTo>
                      <a:pt x="224" y="48"/>
                    </a:lnTo>
                    <a:lnTo>
                      <a:pt x="231" y="61"/>
                    </a:lnTo>
                    <a:lnTo>
                      <a:pt x="234" y="95"/>
                    </a:lnTo>
                    <a:lnTo>
                      <a:pt x="227" y="116"/>
                    </a:lnTo>
                    <a:lnTo>
                      <a:pt x="197" y="152"/>
                    </a:lnTo>
                    <a:lnTo>
                      <a:pt x="181" y="181"/>
                    </a:lnTo>
                    <a:lnTo>
                      <a:pt x="141" y="179"/>
                    </a:lnTo>
                    <a:lnTo>
                      <a:pt x="97" y="168"/>
                    </a:lnTo>
                    <a:lnTo>
                      <a:pt x="50" y="152"/>
                    </a:lnTo>
                    <a:lnTo>
                      <a:pt x="0" y="127"/>
                    </a:lnTo>
                    <a:close/>
                  </a:path>
                </a:pathLst>
              </a:custGeom>
              <a:solidFill>
                <a:schemeClr val="bg1"/>
              </a:solidFill>
              <a:ln w="0">
                <a:solidFill>
                  <a:schemeClr val="tx1"/>
                </a:solidFill>
                <a:prstDash val="solid"/>
                <a:round/>
                <a:headEnd/>
                <a:tailEnd/>
              </a:ln>
            </p:spPr>
            <p:txBody>
              <a:bodyPr/>
              <a:lstStyle/>
              <a:p>
                <a:endParaRPr lang="el-GR"/>
              </a:p>
            </p:txBody>
          </p:sp>
          <p:sp>
            <p:nvSpPr>
              <p:cNvPr id="242696" name="Freeform 8"/>
              <p:cNvSpPr>
                <a:spLocks noChangeAspect="1"/>
              </p:cNvSpPr>
              <p:nvPr/>
            </p:nvSpPr>
            <p:spPr bwMode="auto">
              <a:xfrm>
                <a:off x="2214" y="2372"/>
                <a:ext cx="311" cy="344"/>
              </a:xfrm>
              <a:custGeom>
                <a:avLst/>
                <a:gdLst/>
                <a:ahLst/>
                <a:cxnLst>
                  <a:cxn ang="0">
                    <a:pos x="297" y="54"/>
                  </a:cxn>
                  <a:cxn ang="0">
                    <a:pos x="257" y="52"/>
                  </a:cxn>
                  <a:cxn ang="0">
                    <a:pos x="213" y="41"/>
                  </a:cxn>
                  <a:cxn ang="0">
                    <a:pos x="166" y="25"/>
                  </a:cxn>
                  <a:cxn ang="0">
                    <a:pos x="116" y="0"/>
                  </a:cxn>
                  <a:cxn ang="0">
                    <a:pos x="100" y="50"/>
                  </a:cxn>
                  <a:cxn ang="0">
                    <a:pos x="55" y="127"/>
                  </a:cxn>
                  <a:cxn ang="0">
                    <a:pos x="25" y="209"/>
                  </a:cxn>
                  <a:cxn ang="0">
                    <a:pos x="0" y="245"/>
                  </a:cxn>
                  <a:cxn ang="0">
                    <a:pos x="0" y="274"/>
                  </a:cxn>
                  <a:cxn ang="0">
                    <a:pos x="7" y="281"/>
                  </a:cxn>
                  <a:cxn ang="0">
                    <a:pos x="32" y="277"/>
                  </a:cxn>
                  <a:cxn ang="0">
                    <a:pos x="52" y="259"/>
                  </a:cxn>
                  <a:cxn ang="0">
                    <a:pos x="82" y="213"/>
                  </a:cxn>
                  <a:cxn ang="0">
                    <a:pos x="175" y="118"/>
                  </a:cxn>
                  <a:cxn ang="0">
                    <a:pos x="179" y="125"/>
                  </a:cxn>
                  <a:cxn ang="0">
                    <a:pos x="186" y="143"/>
                  </a:cxn>
                  <a:cxn ang="0">
                    <a:pos x="184" y="166"/>
                  </a:cxn>
                  <a:cxn ang="0">
                    <a:pos x="177" y="197"/>
                  </a:cxn>
                  <a:cxn ang="0">
                    <a:pos x="155" y="245"/>
                  </a:cxn>
                  <a:cxn ang="0">
                    <a:pos x="134" y="274"/>
                  </a:cxn>
                  <a:cxn ang="0">
                    <a:pos x="123" y="304"/>
                  </a:cxn>
                  <a:cxn ang="0">
                    <a:pos x="130" y="324"/>
                  </a:cxn>
                  <a:cxn ang="0">
                    <a:pos x="139" y="329"/>
                  </a:cxn>
                  <a:cxn ang="0">
                    <a:pos x="164" y="322"/>
                  </a:cxn>
                  <a:cxn ang="0">
                    <a:pos x="204" y="284"/>
                  </a:cxn>
                  <a:cxn ang="0">
                    <a:pos x="238" y="250"/>
                  </a:cxn>
                  <a:cxn ang="0">
                    <a:pos x="250" y="229"/>
                  </a:cxn>
                  <a:cxn ang="0">
                    <a:pos x="261" y="188"/>
                  </a:cxn>
                  <a:cxn ang="0">
                    <a:pos x="266" y="134"/>
                  </a:cxn>
                  <a:cxn ang="0">
                    <a:pos x="275" y="100"/>
                  </a:cxn>
                  <a:cxn ang="0">
                    <a:pos x="297" y="54"/>
                  </a:cxn>
                </a:cxnLst>
                <a:rect l="0" t="0" r="r" b="b"/>
                <a:pathLst>
                  <a:path w="297" h="329">
                    <a:moveTo>
                      <a:pt x="297" y="54"/>
                    </a:moveTo>
                    <a:lnTo>
                      <a:pt x="257" y="52"/>
                    </a:lnTo>
                    <a:lnTo>
                      <a:pt x="213" y="41"/>
                    </a:lnTo>
                    <a:lnTo>
                      <a:pt x="166" y="25"/>
                    </a:lnTo>
                    <a:lnTo>
                      <a:pt x="116" y="0"/>
                    </a:lnTo>
                    <a:lnTo>
                      <a:pt x="100" y="50"/>
                    </a:lnTo>
                    <a:lnTo>
                      <a:pt x="55" y="127"/>
                    </a:lnTo>
                    <a:lnTo>
                      <a:pt x="25" y="209"/>
                    </a:lnTo>
                    <a:lnTo>
                      <a:pt x="0" y="245"/>
                    </a:lnTo>
                    <a:lnTo>
                      <a:pt x="0" y="274"/>
                    </a:lnTo>
                    <a:lnTo>
                      <a:pt x="7" y="281"/>
                    </a:lnTo>
                    <a:lnTo>
                      <a:pt x="32" y="277"/>
                    </a:lnTo>
                    <a:lnTo>
                      <a:pt x="52" y="259"/>
                    </a:lnTo>
                    <a:lnTo>
                      <a:pt x="82" y="213"/>
                    </a:lnTo>
                    <a:lnTo>
                      <a:pt x="175" y="118"/>
                    </a:lnTo>
                    <a:lnTo>
                      <a:pt x="179" y="125"/>
                    </a:lnTo>
                    <a:lnTo>
                      <a:pt x="186" y="143"/>
                    </a:lnTo>
                    <a:lnTo>
                      <a:pt x="184" y="166"/>
                    </a:lnTo>
                    <a:lnTo>
                      <a:pt x="177" y="197"/>
                    </a:lnTo>
                    <a:lnTo>
                      <a:pt x="155" y="245"/>
                    </a:lnTo>
                    <a:lnTo>
                      <a:pt x="134" y="274"/>
                    </a:lnTo>
                    <a:lnTo>
                      <a:pt x="123" y="304"/>
                    </a:lnTo>
                    <a:lnTo>
                      <a:pt x="130" y="324"/>
                    </a:lnTo>
                    <a:lnTo>
                      <a:pt x="139" y="329"/>
                    </a:lnTo>
                    <a:lnTo>
                      <a:pt x="164" y="322"/>
                    </a:lnTo>
                    <a:lnTo>
                      <a:pt x="204" y="284"/>
                    </a:lnTo>
                    <a:lnTo>
                      <a:pt x="238" y="250"/>
                    </a:lnTo>
                    <a:lnTo>
                      <a:pt x="250" y="229"/>
                    </a:lnTo>
                    <a:lnTo>
                      <a:pt x="261" y="188"/>
                    </a:lnTo>
                    <a:lnTo>
                      <a:pt x="266" y="134"/>
                    </a:lnTo>
                    <a:lnTo>
                      <a:pt x="275" y="100"/>
                    </a:lnTo>
                    <a:lnTo>
                      <a:pt x="297" y="54"/>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5" name="Group 9"/>
            <p:cNvGrpSpPr>
              <a:grpSpLocks/>
            </p:cNvGrpSpPr>
            <p:nvPr/>
          </p:nvGrpSpPr>
          <p:grpSpPr bwMode="auto">
            <a:xfrm rot="-844559">
              <a:off x="1836" y="1135"/>
              <a:ext cx="273" cy="639"/>
              <a:chOff x="2711" y="2360"/>
              <a:chExt cx="213" cy="497"/>
            </a:xfrm>
          </p:grpSpPr>
          <p:sp>
            <p:nvSpPr>
              <p:cNvPr id="242698" name="Freeform 10"/>
              <p:cNvSpPr>
                <a:spLocks noChangeAspect="1"/>
              </p:cNvSpPr>
              <p:nvPr/>
            </p:nvSpPr>
            <p:spPr bwMode="auto">
              <a:xfrm>
                <a:off x="2763" y="2360"/>
                <a:ext cx="161" cy="195"/>
              </a:xfrm>
              <a:custGeom>
                <a:avLst/>
                <a:gdLst/>
                <a:ahLst/>
                <a:cxnLst>
                  <a:cxn ang="0">
                    <a:pos x="50" y="179"/>
                  </a:cxn>
                  <a:cxn ang="0">
                    <a:pos x="18" y="168"/>
                  </a:cxn>
                  <a:cxn ang="0">
                    <a:pos x="2" y="143"/>
                  </a:cxn>
                  <a:cxn ang="0">
                    <a:pos x="0" y="72"/>
                  </a:cxn>
                  <a:cxn ang="0">
                    <a:pos x="11" y="41"/>
                  </a:cxn>
                  <a:cxn ang="0">
                    <a:pos x="30" y="20"/>
                  </a:cxn>
                  <a:cxn ang="0">
                    <a:pos x="77" y="4"/>
                  </a:cxn>
                  <a:cxn ang="0">
                    <a:pos x="102" y="0"/>
                  </a:cxn>
                  <a:cxn ang="0">
                    <a:pos x="111" y="7"/>
                  </a:cxn>
                  <a:cxn ang="0">
                    <a:pos x="127" y="34"/>
                  </a:cxn>
                  <a:cxn ang="0">
                    <a:pos x="154" y="72"/>
                  </a:cxn>
                  <a:cxn ang="0">
                    <a:pos x="154" y="95"/>
                  </a:cxn>
                  <a:cxn ang="0">
                    <a:pos x="143" y="127"/>
                  </a:cxn>
                  <a:cxn ang="0">
                    <a:pos x="114" y="163"/>
                  </a:cxn>
                  <a:cxn ang="0">
                    <a:pos x="107" y="179"/>
                  </a:cxn>
                  <a:cxn ang="0">
                    <a:pos x="93" y="186"/>
                  </a:cxn>
                  <a:cxn ang="0">
                    <a:pos x="50" y="179"/>
                  </a:cxn>
                </a:cxnLst>
                <a:rect l="0" t="0" r="r" b="b"/>
                <a:pathLst>
                  <a:path w="154" h="186">
                    <a:moveTo>
                      <a:pt x="50" y="179"/>
                    </a:moveTo>
                    <a:lnTo>
                      <a:pt x="18" y="168"/>
                    </a:lnTo>
                    <a:lnTo>
                      <a:pt x="2" y="143"/>
                    </a:lnTo>
                    <a:lnTo>
                      <a:pt x="0" y="72"/>
                    </a:lnTo>
                    <a:lnTo>
                      <a:pt x="11" y="41"/>
                    </a:lnTo>
                    <a:lnTo>
                      <a:pt x="30" y="20"/>
                    </a:lnTo>
                    <a:lnTo>
                      <a:pt x="77" y="4"/>
                    </a:lnTo>
                    <a:lnTo>
                      <a:pt x="102" y="0"/>
                    </a:lnTo>
                    <a:lnTo>
                      <a:pt x="111" y="7"/>
                    </a:lnTo>
                    <a:lnTo>
                      <a:pt x="127" y="34"/>
                    </a:lnTo>
                    <a:lnTo>
                      <a:pt x="154" y="72"/>
                    </a:lnTo>
                    <a:lnTo>
                      <a:pt x="154" y="95"/>
                    </a:lnTo>
                    <a:lnTo>
                      <a:pt x="143" y="127"/>
                    </a:lnTo>
                    <a:lnTo>
                      <a:pt x="114" y="163"/>
                    </a:lnTo>
                    <a:lnTo>
                      <a:pt x="107" y="179"/>
                    </a:lnTo>
                    <a:lnTo>
                      <a:pt x="93" y="186"/>
                    </a:lnTo>
                    <a:lnTo>
                      <a:pt x="50" y="179"/>
                    </a:lnTo>
                    <a:close/>
                  </a:path>
                </a:pathLst>
              </a:custGeom>
              <a:solidFill>
                <a:schemeClr val="bg1"/>
              </a:solidFill>
              <a:ln w="0">
                <a:solidFill>
                  <a:schemeClr val="tx1"/>
                </a:solidFill>
                <a:prstDash val="solid"/>
                <a:round/>
                <a:headEnd/>
                <a:tailEnd/>
              </a:ln>
            </p:spPr>
            <p:txBody>
              <a:bodyPr/>
              <a:lstStyle/>
              <a:p>
                <a:endParaRPr lang="el-GR"/>
              </a:p>
            </p:txBody>
          </p:sp>
          <p:sp>
            <p:nvSpPr>
              <p:cNvPr id="242699" name="Freeform 11"/>
              <p:cNvSpPr>
                <a:spLocks noChangeAspect="1"/>
              </p:cNvSpPr>
              <p:nvPr/>
            </p:nvSpPr>
            <p:spPr bwMode="auto">
              <a:xfrm>
                <a:off x="2711" y="2510"/>
                <a:ext cx="164" cy="347"/>
              </a:xfrm>
              <a:custGeom>
                <a:avLst/>
                <a:gdLst/>
                <a:ahLst/>
                <a:cxnLst>
                  <a:cxn ang="0">
                    <a:pos x="100" y="36"/>
                  </a:cxn>
                  <a:cxn ang="0">
                    <a:pos x="68" y="25"/>
                  </a:cxn>
                  <a:cxn ang="0">
                    <a:pos x="52" y="0"/>
                  </a:cxn>
                  <a:cxn ang="0">
                    <a:pos x="43" y="54"/>
                  </a:cxn>
                  <a:cxn ang="0">
                    <a:pos x="18" y="161"/>
                  </a:cxn>
                  <a:cxn ang="0">
                    <a:pos x="9" y="238"/>
                  </a:cxn>
                  <a:cxn ang="0">
                    <a:pos x="0" y="306"/>
                  </a:cxn>
                  <a:cxn ang="0">
                    <a:pos x="7" y="324"/>
                  </a:cxn>
                  <a:cxn ang="0">
                    <a:pos x="12" y="331"/>
                  </a:cxn>
                  <a:cxn ang="0">
                    <a:pos x="18" y="328"/>
                  </a:cxn>
                  <a:cxn ang="0">
                    <a:pos x="34" y="315"/>
                  </a:cxn>
                  <a:cxn ang="0">
                    <a:pos x="64" y="254"/>
                  </a:cxn>
                  <a:cxn ang="0">
                    <a:pos x="98" y="186"/>
                  </a:cxn>
                  <a:cxn ang="0">
                    <a:pos x="136" y="81"/>
                  </a:cxn>
                  <a:cxn ang="0">
                    <a:pos x="157" y="36"/>
                  </a:cxn>
                  <a:cxn ang="0">
                    <a:pos x="143" y="43"/>
                  </a:cxn>
                  <a:cxn ang="0">
                    <a:pos x="100" y="36"/>
                  </a:cxn>
                </a:cxnLst>
                <a:rect l="0" t="0" r="r" b="b"/>
                <a:pathLst>
                  <a:path w="157" h="331">
                    <a:moveTo>
                      <a:pt x="100" y="36"/>
                    </a:moveTo>
                    <a:lnTo>
                      <a:pt x="68" y="25"/>
                    </a:lnTo>
                    <a:lnTo>
                      <a:pt x="52" y="0"/>
                    </a:lnTo>
                    <a:lnTo>
                      <a:pt x="43" y="54"/>
                    </a:lnTo>
                    <a:lnTo>
                      <a:pt x="18" y="161"/>
                    </a:lnTo>
                    <a:lnTo>
                      <a:pt x="9" y="238"/>
                    </a:lnTo>
                    <a:lnTo>
                      <a:pt x="0" y="306"/>
                    </a:lnTo>
                    <a:lnTo>
                      <a:pt x="7" y="324"/>
                    </a:lnTo>
                    <a:lnTo>
                      <a:pt x="12" y="331"/>
                    </a:lnTo>
                    <a:lnTo>
                      <a:pt x="18" y="328"/>
                    </a:lnTo>
                    <a:lnTo>
                      <a:pt x="34" y="315"/>
                    </a:lnTo>
                    <a:lnTo>
                      <a:pt x="64" y="254"/>
                    </a:lnTo>
                    <a:lnTo>
                      <a:pt x="98" y="186"/>
                    </a:lnTo>
                    <a:lnTo>
                      <a:pt x="136" y="81"/>
                    </a:lnTo>
                    <a:lnTo>
                      <a:pt x="157" y="36"/>
                    </a:lnTo>
                    <a:lnTo>
                      <a:pt x="143" y="43"/>
                    </a:lnTo>
                    <a:lnTo>
                      <a:pt x="100" y="36"/>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6" name="Group 12"/>
            <p:cNvGrpSpPr>
              <a:grpSpLocks/>
            </p:cNvGrpSpPr>
            <p:nvPr/>
          </p:nvGrpSpPr>
          <p:grpSpPr bwMode="auto">
            <a:xfrm rot="-610285">
              <a:off x="2038" y="1121"/>
              <a:ext cx="278" cy="734"/>
              <a:chOff x="2894" y="2383"/>
              <a:chExt cx="195" cy="515"/>
            </a:xfrm>
          </p:grpSpPr>
          <p:sp>
            <p:nvSpPr>
              <p:cNvPr id="242701" name="Freeform 13"/>
              <p:cNvSpPr>
                <a:spLocks noChangeAspect="1"/>
              </p:cNvSpPr>
              <p:nvPr/>
            </p:nvSpPr>
            <p:spPr bwMode="auto">
              <a:xfrm>
                <a:off x="2937" y="2383"/>
                <a:ext cx="152" cy="210"/>
              </a:xfrm>
              <a:custGeom>
                <a:avLst/>
                <a:gdLst/>
                <a:ahLst/>
                <a:cxnLst>
                  <a:cxn ang="0">
                    <a:pos x="52" y="200"/>
                  </a:cxn>
                  <a:cxn ang="0">
                    <a:pos x="18" y="186"/>
                  </a:cxn>
                  <a:cxn ang="0">
                    <a:pos x="0" y="180"/>
                  </a:cxn>
                  <a:cxn ang="0">
                    <a:pos x="9" y="132"/>
                  </a:cxn>
                  <a:cxn ang="0">
                    <a:pos x="4" y="82"/>
                  </a:cxn>
                  <a:cxn ang="0">
                    <a:pos x="16" y="46"/>
                  </a:cxn>
                  <a:cxn ang="0">
                    <a:pos x="29" y="21"/>
                  </a:cxn>
                  <a:cxn ang="0">
                    <a:pos x="97" y="0"/>
                  </a:cxn>
                  <a:cxn ang="0">
                    <a:pos x="102" y="0"/>
                  </a:cxn>
                  <a:cxn ang="0">
                    <a:pos x="136" y="23"/>
                  </a:cxn>
                  <a:cxn ang="0">
                    <a:pos x="145" y="41"/>
                  </a:cxn>
                  <a:cxn ang="0">
                    <a:pos x="143" y="68"/>
                  </a:cxn>
                  <a:cxn ang="0">
                    <a:pos x="131" y="105"/>
                  </a:cxn>
                  <a:cxn ang="0">
                    <a:pos x="104" y="175"/>
                  </a:cxn>
                  <a:cxn ang="0">
                    <a:pos x="77" y="198"/>
                  </a:cxn>
                  <a:cxn ang="0">
                    <a:pos x="52" y="200"/>
                  </a:cxn>
                </a:cxnLst>
                <a:rect l="0" t="0" r="r" b="b"/>
                <a:pathLst>
                  <a:path w="145" h="200">
                    <a:moveTo>
                      <a:pt x="52" y="200"/>
                    </a:moveTo>
                    <a:lnTo>
                      <a:pt x="18" y="186"/>
                    </a:lnTo>
                    <a:lnTo>
                      <a:pt x="0" y="180"/>
                    </a:lnTo>
                    <a:lnTo>
                      <a:pt x="9" y="132"/>
                    </a:lnTo>
                    <a:lnTo>
                      <a:pt x="4" y="82"/>
                    </a:lnTo>
                    <a:lnTo>
                      <a:pt x="16" y="46"/>
                    </a:lnTo>
                    <a:lnTo>
                      <a:pt x="29" y="21"/>
                    </a:lnTo>
                    <a:lnTo>
                      <a:pt x="97" y="0"/>
                    </a:lnTo>
                    <a:lnTo>
                      <a:pt x="102" y="0"/>
                    </a:lnTo>
                    <a:lnTo>
                      <a:pt x="136" y="23"/>
                    </a:lnTo>
                    <a:lnTo>
                      <a:pt x="145" y="41"/>
                    </a:lnTo>
                    <a:lnTo>
                      <a:pt x="143" y="68"/>
                    </a:lnTo>
                    <a:lnTo>
                      <a:pt x="131" y="105"/>
                    </a:lnTo>
                    <a:lnTo>
                      <a:pt x="104" y="175"/>
                    </a:lnTo>
                    <a:lnTo>
                      <a:pt x="77" y="198"/>
                    </a:lnTo>
                    <a:lnTo>
                      <a:pt x="52" y="200"/>
                    </a:lnTo>
                    <a:close/>
                  </a:path>
                </a:pathLst>
              </a:custGeom>
              <a:solidFill>
                <a:schemeClr val="bg1"/>
              </a:solidFill>
              <a:ln w="0">
                <a:solidFill>
                  <a:schemeClr val="tx1"/>
                </a:solidFill>
                <a:prstDash val="solid"/>
                <a:round/>
                <a:headEnd/>
                <a:tailEnd/>
              </a:ln>
            </p:spPr>
            <p:txBody>
              <a:bodyPr/>
              <a:lstStyle/>
              <a:p>
                <a:endParaRPr lang="el-GR"/>
              </a:p>
            </p:txBody>
          </p:sp>
          <p:sp>
            <p:nvSpPr>
              <p:cNvPr id="242702" name="Freeform 14"/>
              <p:cNvSpPr>
                <a:spLocks noChangeAspect="1"/>
              </p:cNvSpPr>
              <p:nvPr/>
            </p:nvSpPr>
            <p:spPr bwMode="auto">
              <a:xfrm>
                <a:off x="2894" y="2566"/>
                <a:ext cx="152" cy="332"/>
              </a:xfrm>
              <a:custGeom>
                <a:avLst/>
                <a:gdLst/>
                <a:ahLst/>
                <a:cxnLst>
                  <a:cxn ang="0">
                    <a:pos x="93" y="25"/>
                  </a:cxn>
                  <a:cxn ang="0">
                    <a:pos x="59" y="11"/>
                  </a:cxn>
                  <a:cxn ang="0">
                    <a:pos x="41" y="5"/>
                  </a:cxn>
                  <a:cxn ang="0">
                    <a:pos x="20" y="86"/>
                  </a:cxn>
                  <a:cxn ang="0">
                    <a:pos x="13" y="141"/>
                  </a:cxn>
                  <a:cxn ang="0">
                    <a:pos x="2" y="215"/>
                  </a:cxn>
                  <a:cxn ang="0">
                    <a:pos x="0" y="254"/>
                  </a:cxn>
                  <a:cxn ang="0">
                    <a:pos x="2" y="283"/>
                  </a:cxn>
                  <a:cxn ang="0">
                    <a:pos x="9" y="308"/>
                  </a:cxn>
                  <a:cxn ang="0">
                    <a:pos x="23" y="317"/>
                  </a:cxn>
                  <a:cxn ang="0">
                    <a:pos x="32" y="313"/>
                  </a:cxn>
                  <a:cxn ang="0">
                    <a:pos x="45" y="295"/>
                  </a:cxn>
                  <a:cxn ang="0">
                    <a:pos x="54" y="268"/>
                  </a:cxn>
                  <a:cxn ang="0">
                    <a:pos x="66" y="231"/>
                  </a:cxn>
                  <a:cxn ang="0">
                    <a:pos x="93" y="161"/>
                  </a:cxn>
                  <a:cxn ang="0">
                    <a:pos x="113" y="107"/>
                  </a:cxn>
                  <a:cxn ang="0">
                    <a:pos x="145" y="0"/>
                  </a:cxn>
                  <a:cxn ang="0">
                    <a:pos x="118" y="23"/>
                  </a:cxn>
                  <a:cxn ang="0">
                    <a:pos x="93" y="25"/>
                  </a:cxn>
                </a:cxnLst>
                <a:rect l="0" t="0" r="r" b="b"/>
                <a:pathLst>
                  <a:path w="145" h="317">
                    <a:moveTo>
                      <a:pt x="93" y="25"/>
                    </a:moveTo>
                    <a:lnTo>
                      <a:pt x="59" y="11"/>
                    </a:lnTo>
                    <a:lnTo>
                      <a:pt x="41" y="5"/>
                    </a:lnTo>
                    <a:lnTo>
                      <a:pt x="20" y="86"/>
                    </a:lnTo>
                    <a:lnTo>
                      <a:pt x="13" y="141"/>
                    </a:lnTo>
                    <a:lnTo>
                      <a:pt x="2" y="215"/>
                    </a:lnTo>
                    <a:lnTo>
                      <a:pt x="0" y="254"/>
                    </a:lnTo>
                    <a:lnTo>
                      <a:pt x="2" y="283"/>
                    </a:lnTo>
                    <a:lnTo>
                      <a:pt x="9" y="308"/>
                    </a:lnTo>
                    <a:lnTo>
                      <a:pt x="23" y="317"/>
                    </a:lnTo>
                    <a:lnTo>
                      <a:pt x="32" y="313"/>
                    </a:lnTo>
                    <a:lnTo>
                      <a:pt x="45" y="295"/>
                    </a:lnTo>
                    <a:lnTo>
                      <a:pt x="54" y="268"/>
                    </a:lnTo>
                    <a:lnTo>
                      <a:pt x="66" y="231"/>
                    </a:lnTo>
                    <a:lnTo>
                      <a:pt x="93" y="161"/>
                    </a:lnTo>
                    <a:lnTo>
                      <a:pt x="113" y="107"/>
                    </a:lnTo>
                    <a:lnTo>
                      <a:pt x="145" y="0"/>
                    </a:lnTo>
                    <a:lnTo>
                      <a:pt x="118" y="23"/>
                    </a:lnTo>
                    <a:lnTo>
                      <a:pt x="93" y="25"/>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7" name="Group 15"/>
            <p:cNvGrpSpPr>
              <a:grpSpLocks/>
            </p:cNvGrpSpPr>
            <p:nvPr/>
          </p:nvGrpSpPr>
          <p:grpSpPr bwMode="auto">
            <a:xfrm rot="-908756">
              <a:off x="1595" y="1148"/>
              <a:ext cx="313" cy="630"/>
              <a:chOff x="2497" y="2338"/>
              <a:chExt cx="228" cy="459"/>
            </a:xfrm>
          </p:grpSpPr>
          <p:sp>
            <p:nvSpPr>
              <p:cNvPr id="242704" name="Freeform 16"/>
              <p:cNvSpPr>
                <a:spLocks noChangeAspect="1"/>
              </p:cNvSpPr>
              <p:nvPr/>
            </p:nvSpPr>
            <p:spPr bwMode="auto">
              <a:xfrm>
                <a:off x="2568" y="2338"/>
                <a:ext cx="157" cy="172"/>
              </a:xfrm>
              <a:custGeom>
                <a:avLst/>
                <a:gdLst/>
                <a:ahLst/>
                <a:cxnLst>
                  <a:cxn ang="0">
                    <a:pos x="52" y="157"/>
                  </a:cxn>
                  <a:cxn ang="0">
                    <a:pos x="14" y="141"/>
                  </a:cxn>
                  <a:cxn ang="0">
                    <a:pos x="0" y="125"/>
                  </a:cxn>
                  <a:cxn ang="0">
                    <a:pos x="2" y="114"/>
                  </a:cxn>
                  <a:cxn ang="0">
                    <a:pos x="5" y="71"/>
                  </a:cxn>
                  <a:cxn ang="0">
                    <a:pos x="5" y="48"/>
                  </a:cxn>
                  <a:cxn ang="0">
                    <a:pos x="18" y="21"/>
                  </a:cxn>
                  <a:cxn ang="0">
                    <a:pos x="36" y="5"/>
                  </a:cxn>
                  <a:cxn ang="0">
                    <a:pos x="66" y="5"/>
                  </a:cxn>
                  <a:cxn ang="0">
                    <a:pos x="102" y="0"/>
                  </a:cxn>
                  <a:cxn ang="0">
                    <a:pos x="111" y="0"/>
                  </a:cxn>
                  <a:cxn ang="0">
                    <a:pos x="132" y="21"/>
                  </a:cxn>
                  <a:cxn ang="0">
                    <a:pos x="139" y="39"/>
                  </a:cxn>
                  <a:cxn ang="0">
                    <a:pos x="150" y="64"/>
                  </a:cxn>
                  <a:cxn ang="0">
                    <a:pos x="148" y="80"/>
                  </a:cxn>
                  <a:cxn ang="0">
                    <a:pos x="136" y="107"/>
                  </a:cxn>
                  <a:cxn ang="0">
                    <a:pos x="102" y="141"/>
                  </a:cxn>
                  <a:cxn ang="0">
                    <a:pos x="93" y="159"/>
                  </a:cxn>
                  <a:cxn ang="0">
                    <a:pos x="73" y="164"/>
                  </a:cxn>
                  <a:cxn ang="0">
                    <a:pos x="52" y="157"/>
                  </a:cxn>
                </a:cxnLst>
                <a:rect l="0" t="0" r="r" b="b"/>
                <a:pathLst>
                  <a:path w="150" h="164">
                    <a:moveTo>
                      <a:pt x="52" y="157"/>
                    </a:moveTo>
                    <a:lnTo>
                      <a:pt x="14" y="141"/>
                    </a:lnTo>
                    <a:lnTo>
                      <a:pt x="0" y="125"/>
                    </a:lnTo>
                    <a:lnTo>
                      <a:pt x="2" y="114"/>
                    </a:lnTo>
                    <a:lnTo>
                      <a:pt x="5" y="71"/>
                    </a:lnTo>
                    <a:lnTo>
                      <a:pt x="5" y="48"/>
                    </a:lnTo>
                    <a:lnTo>
                      <a:pt x="18" y="21"/>
                    </a:lnTo>
                    <a:lnTo>
                      <a:pt x="36" y="5"/>
                    </a:lnTo>
                    <a:lnTo>
                      <a:pt x="66" y="5"/>
                    </a:lnTo>
                    <a:lnTo>
                      <a:pt x="102" y="0"/>
                    </a:lnTo>
                    <a:lnTo>
                      <a:pt x="111" y="0"/>
                    </a:lnTo>
                    <a:lnTo>
                      <a:pt x="132" y="21"/>
                    </a:lnTo>
                    <a:lnTo>
                      <a:pt x="139" y="39"/>
                    </a:lnTo>
                    <a:lnTo>
                      <a:pt x="150" y="64"/>
                    </a:lnTo>
                    <a:lnTo>
                      <a:pt x="148" y="80"/>
                    </a:lnTo>
                    <a:lnTo>
                      <a:pt x="136" y="107"/>
                    </a:lnTo>
                    <a:lnTo>
                      <a:pt x="102" y="141"/>
                    </a:lnTo>
                    <a:lnTo>
                      <a:pt x="93" y="159"/>
                    </a:lnTo>
                    <a:lnTo>
                      <a:pt x="73" y="164"/>
                    </a:lnTo>
                    <a:lnTo>
                      <a:pt x="52" y="157"/>
                    </a:lnTo>
                    <a:close/>
                  </a:path>
                </a:pathLst>
              </a:custGeom>
              <a:solidFill>
                <a:schemeClr val="bg1"/>
              </a:solidFill>
              <a:ln w="0">
                <a:solidFill>
                  <a:schemeClr val="tx1"/>
                </a:solidFill>
                <a:prstDash val="solid"/>
                <a:round/>
                <a:headEnd/>
                <a:tailEnd/>
              </a:ln>
            </p:spPr>
            <p:txBody>
              <a:bodyPr/>
              <a:lstStyle/>
              <a:p>
                <a:endParaRPr lang="el-GR"/>
              </a:p>
            </p:txBody>
          </p:sp>
          <p:sp>
            <p:nvSpPr>
              <p:cNvPr id="242705" name="Freeform 17"/>
              <p:cNvSpPr>
                <a:spLocks noChangeAspect="1"/>
              </p:cNvSpPr>
              <p:nvPr/>
            </p:nvSpPr>
            <p:spPr bwMode="auto">
              <a:xfrm>
                <a:off x="2497" y="2469"/>
                <a:ext cx="169" cy="328"/>
              </a:xfrm>
              <a:custGeom>
                <a:avLst/>
                <a:gdLst/>
                <a:ahLst/>
                <a:cxnLst>
                  <a:cxn ang="0">
                    <a:pos x="120" y="32"/>
                  </a:cxn>
                  <a:cxn ang="0">
                    <a:pos x="82" y="16"/>
                  </a:cxn>
                  <a:cxn ang="0">
                    <a:pos x="68" y="0"/>
                  </a:cxn>
                  <a:cxn ang="0">
                    <a:pos x="52" y="50"/>
                  </a:cxn>
                  <a:cxn ang="0">
                    <a:pos x="23" y="150"/>
                  </a:cxn>
                  <a:cxn ang="0">
                    <a:pos x="9" y="222"/>
                  </a:cxn>
                  <a:cxn ang="0">
                    <a:pos x="0" y="286"/>
                  </a:cxn>
                  <a:cxn ang="0">
                    <a:pos x="5" y="306"/>
                  </a:cxn>
                  <a:cxn ang="0">
                    <a:pos x="14" y="313"/>
                  </a:cxn>
                  <a:cxn ang="0">
                    <a:pos x="18" y="311"/>
                  </a:cxn>
                  <a:cxn ang="0">
                    <a:pos x="32" y="297"/>
                  </a:cxn>
                  <a:cxn ang="0">
                    <a:pos x="64" y="243"/>
                  </a:cxn>
                  <a:cxn ang="0">
                    <a:pos x="100" y="168"/>
                  </a:cxn>
                  <a:cxn ang="0">
                    <a:pos x="143" y="73"/>
                  </a:cxn>
                  <a:cxn ang="0">
                    <a:pos x="161" y="34"/>
                  </a:cxn>
                  <a:cxn ang="0">
                    <a:pos x="141" y="39"/>
                  </a:cxn>
                  <a:cxn ang="0">
                    <a:pos x="120" y="32"/>
                  </a:cxn>
                </a:cxnLst>
                <a:rect l="0" t="0" r="r" b="b"/>
                <a:pathLst>
                  <a:path w="161" h="313">
                    <a:moveTo>
                      <a:pt x="120" y="32"/>
                    </a:moveTo>
                    <a:lnTo>
                      <a:pt x="82" y="16"/>
                    </a:lnTo>
                    <a:lnTo>
                      <a:pt x="68" y="0"/>
                    </a:lnTo>
                    <a:lnTo>
                      <a:pt x="52" y="50"/>
                    </a:lnTo>
                    <a:lnTo>
                      <a:pt x="23" y="150"/>
                    </a:lnTo>
                    <a:lnTo>
                      <a:pt x="9" y="222"/>
                    </a:lnTo>
                    <a:lnTo>
                      <a:pt x="0" y="286"/>
                    </a:lnTo>
                    <a:lnTo>
                      <a:pt x="5" y="306"/>
                    </a:lnTo>
                    <a:lnTo>
                      <a:pt x="14" y="313"/>
                    </a:lnTo>
                    <a:lnTo>
                      <a:pt x="18" y="311"/>
                    </a:lnTo>
                    <a:lnTo>
                      <a:pt x="32" y="297"/>
                    </a:lnTo>
                    <a:lnTo>
                      <a:pt x="64" y="243"/>
                    </a:lnTo>
                    <a:lnTo>
                      <a:pt x="100" y="168"/>
                    </a:lnTo>
                    <a:lnTo>
                      <a:pt x="143" y="73"/>
                    </a:lnTo>
                    <a:lnTo>
                      <a:pt x="161" y="34"/>
                    </a:lnTo>
                    <a:lnTo>
                      <a:pt x="141" y="39"/>
                    </a:lnTo>
                    <a:lnTo>
                      <a:pt x="120" y="32"/>
                    </a:lnTo>
                    <a:close/>
                  </a:path>
                </a:pathLst>
              </a:custGeom>
              <a:solidFill>
                <a:srgbClr val="FFFF99"/>
              </a:solidFill>
              <a:ln w="0">
                <a:solidFill>
                  <a:schemeClr val="tx1"/>
                </a:solidFill>
                <a:prstDash val="solid"/>
                <a:round/>
                <a:headEnd/>
                <a:tailEnd/>
              </a:ln>
            </p:spPr>
            <p:txBody>
              <a:bodyPr/>
              <a:lstStyle/>
              <a:p>
                <a:endParaRPr lang="el-GR"/>
              </a:p>
            </p:txBody>
          </p:sp>
        </p:grpSp>
      </p:grpSp>
      <p:grpSp>
        <p:nvGrpSpPr>
          <p:cNvPr id="8" name="Group 18"/>
          <p:cNvGrpSpPr>
            <a:grpSpLocks/>
          </p:cNvGrpSpPr>
          <p:nvPr/>
        </p:nvGrpSpPr>
        <p:grpSpPr bwMode="auto">
          <a:xfrm rot="-610285">
            <a:off x="3838575" y="849316"/>
            <a:ext cx="355600" cy="1050925"/>
            <a:chOff x="3276" y="1885"/>
            <a:chExt cx="197" cy="582"/>
          </a:xfrm>
        </p:grpSpPr>
        <p:sp>
          <p:nvSpPr>
            <p:cNvPr id="242707" name="Freeform 19"/>
            <p:cNvSpPr>
              <a:spLocks noChangeAspect="1"/>
            </p:cNvSpPr>
            <p:nvPr/>
          </p:nvSpPr>
          <p:spPr bwMode="auto">
            <a:xfrm>
              <a:off x="3295" y="2191"/>
              <a:ext cx="178" cy="276"/>
            </a:xfrm>
            <a:custGeom>
              <a:avLst/>
              <a:gdLst/>
              <a:ahLst/>
              <a:cxnLst>
                <a:cxn ang="0">
                  <a:pos x="7" y="29"/>
                </a:cxn>
                <a:cxn ang="0">
                  <a:pos x="0" y="45"/>
                </a:cxn>
                <a:cxn ang="0">
                  <a:pos x="7" y="72"/>
                </a:cxn>
                <a:cxn ang="0">
                  <a:pos x="23" y="97"/>
                </a:cxn>
                <a:cxn ang="0">
                  <a:pos x="41" y="120"/>
                </a:cxn>
                <a:cxn ang="0">
                  <a:pos x="64" y="154"/>
                </a:cxn>
                <a:cxn ang="0">
                  <a:pos x="79" y="190"/>
                </a:cxn>
                <a:cxn ang="0">
                  <a:pos x="79" y="211"/>
                </a:cxn>
                <a:cxn ang="0">
                  <a:pos x="91" y="231"/>
                </a:cxn>
                <a:cxn ang="0">
                  <a:pos x="111" y="258"/>
                </a:cxn>
                <a:cxn ang="0">
                  <a:pos x="120" y="263"/>
                </a:cxn>
                <a:cxn ang="0">
                  <a:pos x="129" y="261"/>
                </a:cxn>
                <a:cxn ang="0">
                  <a:pos x="145" y="222"/>
                </a:cxn>
                <a:cxn ang="0">
                  <a:pos x="161" y="170"/>
                </a:cxn>
                <a:cxn ang="0">
                  <a:pos x="170" y="118"/>
                </a:cxn>
                <a:cxn ang="0">
                  <a:pos x="168" y="75"/>
                </a:cxn>
                <a:cxn ang="0">
                  <a:pos x="166" y="43"/>
                </a:cxn>
                <a:cxn ang="0">
                  <a:pos x="157" y="20"/>
                </a:cxn>
                <a:cxn ang="0">
                  <a:pos x="143" y="0"/>
                </a:cxn>
                <a:cxn ang="0">
                  <a:pos x="132" y="7"/>
                </a:cxn>
                <a:cxn ang="0">
                  <a:pos x="123" y="22"/>
                </a:cxn>
                <a:cxn ang="0">
                  <a:pos x="111" y="54"/>
                </a:cxn>
                <a:cxn ang="0">
                  <a:pos x="100" y="68"/>
                </a:cxn>
                <a:cxn ang="0">
                  <a:pos x="91" y="72"/>
                </a:cxn>
                <a:cxn ang="0">
                  <a:pos x="68" y="70"/>
                </a:cxn>
                <a:cxn ang="0">
                  <a:pos x="48" y="52"/>
                </a:cxn>
                <a:cxn ang="0">
                  <a:pos x="34" y="38"/>
                </a:cxn>
                <a:cxn ang="0">
                  <a:pos x="18" y="31"/>
                </a:cxn>
                <a:cxn ang="0">
                  <a:pos x="7" y="29"/>
                </a:cxn>
              </a:cxnLst>
              <a:rect l="0" t="0" r="r" b="b"/>
              <a:pathLst>
                <a:path w="170" h="263">
                  <a:moveTo>
                    <a:pt x="7" y="29"/>
                  </a:moveTo>
                  <a:lnTo>
                    <a:pt x="0" y="45"/>
                  </a:lnTo>
                  <a:lnTo>
                    <a:pt x="7" y="72"/>
                  </a:lnTo>
                  <a:lnTo>
                    <a:pt x="23" y="97"/>
                  </a:lnTo>
                  <a:lnTo>
                    <a:pt x="41" y="120"/>
                  </a:lnTo>
                  <a:lnTo>
                    <a:pt x="64" y="154"/>
                  </a:lnTo>
                  <a:lnTo>
                    <a:pt x="79" y="190"/>
                  </a:lnTo>
                  <a:lnTo>
                    <a:pt x="79" y="211"/>
                  </a:lnTo>
                  <a:lnTo>
                    <a:pt x="91" y="231"/>
                  </a:lnTo>
                  <a:lnTo>
                    <a:pt x="111" y="258"/>
                  </a:lnTo>
                  <a:lnTo>
                    <a:pt x="120" y="263"/>
                  </a:lnTo>
                  <a:lnTo>
                    <a:pt x="129" y="261"/>
                  </a:lnTo>
                  <a:lnTo>
                    <a:pt x="145" y="222"/>
                  </a:lnTo>
                  <a:lnTo>
                    <a:pt x="161" y="170"/>
                  </a:lnTo>
                  <a:lnTo>
                    <a:pt x="170" y="118"/>
                  </a:lnTo>
                  <a:lnTo>
                    <a:pt x="168" y="75"/>
                  </a:lnTo>
                  <a:lnTo>
                    <a:pt x="166" y="43"/>
                  </a:lnTo>
                  <a:lnTo>
                    <a:pt x="157" y="20"/>
                  </a:lnTo>
                  <a:lnTo>
                    <a:pt x="143" y="0"/>
                  </a:lnTo>
                  <a:lnTo>
                    <a:pt x="132" y="7"/>
                  </a:lnTo>
                  <a:lnTo>
                    <a:pt x="123" y="22"/>
                  </a:lnTo>
                  <a:lnTo>
                    <a:pt x="111" y="54"/>
                  </a:lnTo>
                  <a:lnTo>
                    <a:pt x="100" y="68"/>
                  </a:lnTo>
                  <a:lnTo>
                    <a:pt x="91" y="72"/>
                  </a:lnTo>
                  <a:lnTo>
                    <a:pt x="68" y="70"/>
                  </a:lnTo>
                  <a:lnTo>
                    <a:pt x="48" y="52"/>
                  </a:lnTo>
                  <a:lnTo>
                    <a:pt x="34" y="38"/>
                  </a:lnTo>
                  <a:lnTo>
                    <a:pt x="18" y="31"/>
                  </a:lnTo>
                  <a:lnTo>
                    <a:pt x="7" y="29"/>
                  </a:lnTo>
                  <a:close/>
                </a:path>
              </a:pathLst>
            </a:custGeom>
            <a:solidFill>
              <a:schemeClr val="bg1">
                <a:alpha val="50000"/>
              </a:schemeClr>
            </a:solidFill>
            <a:ln w="0" cap="flat">
              <a:solidFill>
                <a:schemeClr val="tx1"/>
              </a:solidFill>
              <a:prstDash val="solid"/>
              <a:round/>
              <a:headEnd/>
              <a:tailEnd/>
            </a:ln>
          </p:spPr>
          <p:txBody>
            <a:bodyPr/>
            <a:lstStyle/>
            <a:p>
              <a:endParaRPr lang="el-GR"/>
            </a:p>
          </p:txBody>
        </p:sp>
        <p:sp>
          <p:nvSpPr>
            <p:cNvPr id="242708" name="Freeform 20"/>
            <p:cNvSpPr>
              <a:spLocks noChangeAspect="1"/>
            </p:cNvSpPr>
            <p:nvPr/>
          </p:nvSpPr>
          <p:spPr bwMode="auto">
            <a:xfrm>
              <a:off x="3276" y="1885"/>
              <a:ext cx="169" cy="382"/>
            </a:xfrm>
            <a:custGeom>
              <a:avLst/>
              <a:gdLst/>
              <a:ahLst/>
              <a:cxnLst>
                <a:cxn ang="0">
                  <a:pos x="161" y="293"/>
                </a:cxn>
                <a:cxn ang="0">
                  <a:pos x="147" y="243"/>
                </a:cxn>
                <a:cxn ang="0">
                  <a:pos x="129" y="173"/>
                </a:cxn>
                <a:cxn ang="0">
                  <a:pos x="111" y="125"/>
                </a:cxn>
                <a:cxn ang="0">
                  <a:pos x="95" y="80"/>
                </a:cxn>
                <a:cxn ang="0">
                  <a:pos x="63" y="34"/>
                </a:cxn>
                <a:cxn ang="0">
                  <a:pos x="43" y="2"/>
                </a:cxn>
                <a:cxn ang="0">
                  <a:pos x="32" y="0"/>
                </a:cxn>
                <a:cxn ang="0">
                  <a:pos x="18" y="9"/>
                </a:cxn>
                <a:cxn ang="0">
                  <a:pos x="7" y="57"/>
                </a:cxn>
                <a:cxn ang="0">
                  <a:pos x="0" y="123"/>
                </a:cxn>
                <a:cxn ang="0">
                  <a:pos x="2" y="175"/>
                </a:cxn>
                <a:cxn ang="0">
                  <a:pos x="7" y="229"/>
                </a:cxn>
                <a:cxn ang="0">
                  <a:pos x="20" y="295"/>
                </a:cxn>
                <a:cxn ang="0">
                  <a:pos x="25" y="322"/>
                </a:cxn>
                <a:cxn ang="0">
                  <a:pos x="36" y="324"/>
                </a:cxn>
                <a:cxn ang="0">
                  <a:pos x="52" y="331"/>
                </a:cxn>
                <a:cxn ang="0">
                  <a:pos x="66" y="345"/>
                </a:cxn>
                <a:cxn ang="0">
                  <a:pos x="86" y="363"/>
                </a:cxn>
                <a:cxn ang="0">
                  <a:pos x="109" y="365"/>
                </a:cxn>
                <a:cxn ang="0">
                  <a:pos x="118" y="361"/>
                </a:cxn>
                <a:cxn ang="0">
                  <a:pos x="129" y="347"/>
                </a:cxn>
                <a:cxn ang="0">
                  <a:pos x="141" y="315"/>
                </a:cxn>
                <a:cxn ang="0">
                  <a:pos x="150" y="300"/>
                </a:cxn>
                <a:cxn ang="0">
                  <a:pos x="161" y="293"/>
                </a:cxn>
              </a:cxnLst>
              <a:rect l="0" t="0" r="r" b="b"/>
              <a:pathLst>
                <a:path w="161" h="365">
                  <a:moveTo>
                    <a:pt x="161" y="293"/>
                  </a:moveTo>
                  <a:lnTo>
                    <a:pt x="147" y="243"/>
                  </a:lnTo>
                  <a:lnTo>
                    <a:pt x="129" y="173"/>
                  </a:lnTo>
                  <a:lnTo>
                    <a:pt x="111" y="125"/>
                  </a:lnTo>
                  <a:lnTo>
                    <a:pt x="95" y="80"/>
                  </a:lnTo>
                  <a:lnTo>
                    <a:pt x="63" y="34"/>
                  </a:lnTo>
                  <a:lnTo>
                    <a:pt x="43" y="2"/>
                  </a:lnTo>
                  <a:lnTo>
                    <a:pt x="32" y="0"/>
                  </a:lnTo>
                  <a:lnTo>
                    <a:pt x="18" y="9"/>
                  </a:lnTo>
                  <a:lnTo>
                    <a:pt x="7" y="57"/>
                  </a:lnTo>
                  <a:lnTo>
                    <a:pt x="0" y="123"/>
                  </a:lnTo>
                  <a:lnTo>
                    <a:pt x="2" y="175"/>
                  </a:lnTo>
                  <a:lnTo>
                    <a:pt x="7" y="229"/>
                  </a:lnTo>
                  <a:lnTo>
                    <a:pt x="20" y="295"/>
                  </a:lnTo>
                  <a:lnTo>
                    <a:pt x="25" y="322"/>
                  </a:lnTo>
                  <a:lnTo>
                    <a:pt x="36" y="324"/>
                  </a:lnTo>
                  <a:lnTo>
                    <a:pt x="52" y="331"/>
                  </a:lnTo>
                  <a:lnTo>
                    <a:pt x="66" y="345"/>
                  </a:lnTo>
                  <a:lnTo>
                    <a:pt x="86" y="363"/>
                  </a:lnTo>
                  <a:lnTo>
                    <a:pt x="109" y="365"/>
                  </a:lnTo>
                  <a:lnTo>
                    <a:pt x="118" y="361"/>
                  </a:lnTo>
                  <a:lnTo>
                    <a:pt x="129" y="347"/>
                  </a:lnTo>
                  <a:lnTo>
                    <a:pt x="141" y="315"/>
                  </a:lnTo>
                  <a:lnTo>
                    <a:pt x="150" y="300"/>
                  </a:lnTo>
                  <a:lnTo>
                    <a:pt x="161" y="293"/>
                  </a:lnTo>
                  <a:close/>
                </a:path>
              </a:pathLst>
            </a:custGeom>
            <a:solidFill>
              <a:srgbClr val="FFFF99">
                <a:alpha val="50000"/>
              </a:srgbClr>
            </a:solidFill>
            <a:ln w="0" cap="flat">
              <a:solidFill>
                <a:schemeClr val="tx1"/>
              </a:solidFill>
              <a:prstDash val="solid"/>
              <a:round/>
              <a:headEnd/>
              <a:tailEnd/>
            </a:ln>
          </p:spPr>
          <p:txBody>
            <a:bodyPr/>
            <a:lstStyle/>
            <a:p>
              <a:endParaRPr lang="el-GR"/>
            </a:p>
          </p:txBody>
        </p:sp>
      </p:grpSp>
      <p:grpSp>
        <p:nvGrpSpPr>
          <p:cNvPr id="9" name="Group 21"/>
          <p:cNvGrpSpPr>
            <a:grpSpLocks/>
          </p:cNvGrpSpPr>
          <p:nvPr/>
        </p:nvGrpSpPr>
        <p:grpSpPr bwMode="auto">
          <a:xfrm>
            <a:off x="2794000" y="857251"/>
            <a:ext cx="319088" cy="1054100"/>
            <a:chOff x="2932" y="1847"/>
            <a:chExt cx="157" cy="517"/>
          </a:xfrm>
        </p:grpSpPr>
        <p:sp>
          <p:nvSpPr>
            <p:cNvPr id="242710" name="Freeform 22"/>
            <p:cNvSpPr>
              <a:spLocks noChangeAspect="1"/>
            </p:cNvSpPr>
            <p:nvPr/>
          </p:nvSpPr>
          <p:spPr bwMode="auto">
            <a:xfrm>
              <a:off x="2932" y="2169"/>
              <a:ext cx="157" cy="195"/>
            </a:xfrm>
            <a:custGeom>
              <a:avLst/>
              <a:gdLst/>
              <a:ahLst/>
              <a:cxnLst>
                <a:cxn ang="0">
                  <a:pos x="73" y="186"/>
                </a:cxn>
                <a:cxn ang="0">
                  <a:pos x="66" y="186"/>
                </a:cxn>
                <a:cxn ang="0">
                  <a:pos x="41" y="175"/>
                </a:cxn>
                <a:cxn ang="0">
                  <a:pos x="18" y="157"/>
                </a:cxn>
                <a:cxn ang="0">
                  <a:pos x="2" y="132"/>
                </a:cxn>
                <a:cxn ang="0">
                  <a:pos x="0" y="114"/>
                </a:cxn>
                <a:cxn ang="0">
                  <a:pos x="0" y="100"/>
                </a:cxn>
                <a:cxn ang="0">
                  <a:pos x="14" y="48"/>
                </a:cxn>
                <a:cxn ang="0">
                  <a:pos x="18" y="28"/>
                </a:cxn>
                <a:cxn ang="0">
                  <a:pos x="21" y="16"/>
                </a:cxn>
                <a:cxn ang="0">
                  <a:pos x="36" y="5"/>
                </a:cxn>
                <a:cxn ang="0">
                  <a:pos x="46" y="0"/>
                </a:cxn>
                <a:cxn ang="0">
                  <a:pos x="82" y="0"/>
                </a:cxn>
                <a:cxn ang="0">
                  <a:pos x="100" y="5"/>
                </a:cxn>
                <a:cxn ang="0">
                  <a:pos x="118" y="12"/>
                </a:cxn>
                <a:cxn ang="0">
                  <a:pos x="127" y="23"/>
                </a:cxn>
                <a:cxn ang="0">
                  <a:pos x="129" y="48"/>
                </a:cxn>
                <a:cxn ang="0">
                  <a:pos x="134" y="55"/>
                </a:cxn>
                <a:cxn ang="0">
                  <a:pos x="145" y="91"/>
                </a:cxn>
                <a:cxn ang="0">
                  <a:pos x="150" y="107"/>
                </a:cxn>
                <a:cxn ang="0">
                  <a:pos x="145" y="116"/>
                </a:cxn>
                <a:cxn ang="0">
                  <a:pos x="141" y="134"/>
                </a:cxn>
                <a:cxn ang="0">
                  <a:pos x="123" y="152"/>
                </a:cxn>
                <a:cxn ang="0">
                  <a:pos x="109" y="168"/>
                </a:cxn>
                <a:cxn ang="0">
                  <a:pos x="86" y="182"/>
                </a:cxn>
                <a:cxn ang="0">
                  <a:pos x="73" y="186"/>
                </a:cxn>
              </a:cxnLst>
              <a:rect l="0" t="0" r="r" b="b"/>
              <a:pathLst>
                <a:path w="150" h="186">
                  <a:moveTo>
                    <a:pt x="73" y="186"/>
                  </a:moveTo>
                  <a:lnTo>
                    <a:pt x="66" y="186"/>
                  </a:lnTo>
                  <a:lnTo>
                    <a:pt x="41" y="175"/>
                  </a:lnTo>
                  <a:lnTo>
                    <a:pt x="18" y="157"/>
                  </a:lnTo>
                  <a:lnTo>
                    <a:pt x="2" y="132"/>
                  </a:lnTo>
                  <a:lnTo>
                    <a:pt x="0" y="114"/>
                  </a:lnTo>
                  <a:lnTo>
                    <a:pt x="0" y="100"/>
                  </a:lnTo>
                  <a:lnTo>
                    <a:pt x="14" y="48"/>
                  </a:lnTo>
                  <a:lnTo>
                    <a:pt x="18" y="28"/>
                  </a:lnTo>
                  <a:lnTo>
                    <a:pt x="21" y="16"/>
                  </a:lnTo>
                  <a:lnTo>
                    <a:pt x="36" y="5"/>
                  </a:lnTo>
                  <a:lnTo>
                    <a:pt x="46" y="0"/>
                  </a:lnTo>
                  <a:lnTo>
                    <a:pt x="82" y="0"/>
                  </a:lnTo>
                  <a:lnTo>
                    <a:pt x="100" y="5"/>
                  </a:lnTo>
                  <a:lnTo>
                    <a:pt x="118" y="12"/>
                  </a:lnTo>
                  <a:lnTo>
                    <a:pt x="127" y="23"/>
                  </a:lnTo>
                  <a:lnTo>
                    <a:pt x="129" y="48"/>
                  </a:lnTo>
                  <a:lnTo>
                    <a:pt x="134" y="55"/>
                  </a:lnTo>
                  <a:lnTo>
                    <a:pt x="145" y="91"/>
                  </a:lnTo>
                  <a:lnTo>
                    <a:pt x="150" y="107"/>
                  </a:lnTo>
                  <a:lnTo>
                    <a:pt x="145" y="116"/>
                  </a:lnTo>
                  <a:lnTo>
                    <a:pt x="141" y="134"/>
                  </a:lnTo>
                  <a:lnTo>
                    <a:pt x="123" y="152"/>
                  </a:lnTo>
                  <a:lnTo>
                    <a:pt x="109" y="168"/>
                  </a:lnTo>
                  <a:lnTo>
                    <a:pt x="86" y="182"/>
                  </a:lnTo>
                  <a:lnTo>
                    <a:pt x="73" y="186"/>
                  </a:lnTo>
                  <a:close/>
                </a:path>
              </a:pathLst>
            </a:custGeom>
            <a:solidFill>
              <a:schemeClr val="bg1">
                <a:alpha val="50000"/>
              </a:schemeClr>
            </a:solidFill>
            <a:ln w="0" cap="flat">
              <a:solidFill>
                <a:schemeClr val="tx1"/>
              </a:solidFill>
              <a:prstDash val="solid"/>
              <a:round/>
              <a:headEnd/>
              <a:tailEnd/>
            </a:ln>
          </p:spPr>
          <p:txBody>
            <a:bodyPr/>
            <a:lstStyle/>
            <a:p>
              <a:endParaRPr lang="el-GR"/>
            </a:p>
          </p:txBody>
        </p:sp>
        <p:sp>
          <p:nvSpPr>
            <p:cNvPr id="242711" name="Freeform 23"/>
            <p:cNvSpPr>
              <a:spLocks noChangeAspect="1"/>
            </p:cNvSpPr>
            <p:nvPr/>
          </p:nvSpPr>
          <p:spPr bwMode="auto">
            <a:xfrm>
              <a:off x="2954" y="1847"/>
              <a:ext cx="111" cy="347"/>
            </a:xfrm>
            <a:custGeom>
              <a:avLst/>
              <a:gdLst/>
              <a:ahLst/>
              <a:cxnLst>
                <a:cxn ang="0">
                  <a:pos x="0" y="324"/>
                </a:cxn>
                <a:cxn ang="0">
                  <a:pos x="15" y="313"/>
                </a:cxn>
                <a:cxn ang="0">
                  <a:pos x="25" y="308"/>
                </a:cxn>
                <a:cxn ang="0">
                  <a:pos x="61" y="308"/>
                </a:cxn>
                <a:cxn ang="0">
                  <a:pos x="79" y="313"/>
                </a:cxn>
                <a:cxn ang="0">
                  <a:pos x="97" y="320"/>
                </a:cxn>
                <a:cxn ang="0">
                  <a:pos x="106" y="331"/>
                </a:cxn>
                <a:cxn ang="0">
                  <a:pos x="106" y="277"/>
                </a:cxn>
                <a:cxn ang="0">
                  <a:pos x="97" y="218"/>
                </a:cxn>
                <a:cxn ang="0">
                  <a:pos x="95" y="170"/>
                </a:cxn>
                <a:cxn ang="0">
                  <a:pos x="79" y="102"/>
                </a:cxn>
                <a:cxn ang="0">
                  <a:pos x="74" y="48"/>
                </a:cxn>
                <a:cxn ang="0">
                  <a:pos x="63" y="11"/>
                </a:cxn>
                <a:cxn ang="0">
                  <a:pos x="49" y="0"/>
                </a:cxn>
                <a:cxn ang="0">
                  <a:pos x="38" y="4"/>
                </a:cxn>
                <a:cxn ang="0">
                  <a:pos x="36" y="23"/>
                </a:cxn>
                <a:cxn ang="0">
                  <a:pos x="31" y="50"/>
                </a:cxn>
                <a:cxn ang="0">
                  <a:pos x="20" y="95"/>
                </a:cxn>
                <a:cxn ang="0">
                  <a:pos x="18" y="138"/>
                </a:cxn>
                <a:cxn ang="0">
                  <a:pos x="11" y="181"/>
                </a:cxn>
                <a:cxn ang="0">
                  <a:pos x="4" y="218"/>
                </a:cxn>
                <a:cxn ang="0">
                  <a:pos x="0" y="258"/>
                </a:cxn>
                <a:cxn ang="0">
                  <a:pos x="0" y="290"/>
                </a:cxn>
                <a:cxn ang="0">
                  <a:pos x="0" y="324"/>
                </a:cxn>
              </a:cxnLst>
              <a:rect l="0" t="0" r="r" b="b"/>
              <a:pathLst>
                <a:path w="106" h="331">
                  <a:moveTo>
                    <a:pt x="0" y="324"/>
                  </a:moveTo>
                  <a:lnTo>
                    <a:pt x="15" y="313"/>
                  </a:lnTo>
                  <a:lnTo>
                    <a:pt x="25" y="308"/>
                  </a:lnTo>
                  <a:lnTo>
                    <a:pt x="61" y="308"/>
                  </a:lnTo>
                  <a:lnTo>
                    <a:pt x="79" y="313"/>
                  </a:lnTo>
                  <a:lnTo>
                    <a:pt x="97" y="320"/>
                  </a:lnTo>
                  <a:lnTo>
                    <a:pt x="106" y="331"/>
                  </a:lnTo>
                  <a:lnTo>
                    <a:pt x="106" y="277"/>
                  </a:lnTo>
                  <a:lnTo>
                    <a:pt x="97" y="218"/>
                  </a:lnTo>
                  <a:lnTo>
                    <a:pt x="95" y="170"/>
                  </a:lnTo>
                  <a:lnTo>
                    <a:pt x="79" y="102"/>
                  </a:lnTo>
                  <a:lnTo>
                    <a:pt x="74" y="48"/>
                  </a:lnTo>
                  <a:lnTo>
                    <a:pt x="63" y="11"/>
                  </a:lnTo>
                  <a:lnTo>
                    <a:pt x="49" y="0"/>
                  </a:lnTo>
                  <a:lnTo>
                    <a:pt x="38" y="4"/>
                  </a:lnTo>
                  <a:lnTo>
                    <a:pt x="36" y="23"/>
                  </a:lnTo>
                  <a:lnTo>
                    <a:pt x="31" y="50"/>
                  </a:lnTo>
                  <a:lnTo>
                    <a:pt x="20" y="95"/>
                  </a:lnTo>
                  <a:lnTo>
                    <a:pt x="18" y="138"/>
                  </a:lnTo>
                  <a:lnTo>
                    <a:pt x="11" y="181"/>
                  </a:lnTo>
                  <a:lnTo>
                    <a:pt x="4" y="218"/>
                  </a:lnTo>
                  <a:lnTo>
                    <a:pt x="0" y="258"/>
                  </a:lnTo>
                  <a:lnTo>
                    <a:pt x="0" y="290"/>
                  </a:lnTo>
                  <a:lnTo>
                    <a:pt x="0" y="324"/>
                  </a:lnTo>
                  <a:close/>
                </a:path>
              </a:pathLst>
            </a:custGeom>
            <a:solidFill>
              <a:srgbClr val="FFFF99">
                <a:alpha val="50000"/>
              </a:srgbClr>
            </a:solidFill>
            <a:ln w="0" cap="flat">
              <a:solidFill>
                <a:schemeClr val="tx1"/>
              </a:solidFill>
              <a:prstDash val="solid"/>
              <a:round/>
              <a:headEnd/>
              <a:tailEnd/>
            </a:ln>
          </p:spPr>
          <p:txBody>
            <a:bodyPr/>
            <a:lstStyle/>
            <a:p>
              <a:endParaRPr lang="el-GR"/>
            </a:p>
          </p:txBody>
        </p:sp>
      </p:grpSp>
      <p:grpSp>
        <p:nvGrpSpPr>
          <p:cNvPr id="10" name="Group 24"/>
          <p:cNvGrpSpPr>
            <a:grpSpLocks/>
          </p:cNvGrpSpPr>
          <p:nvPr/>
        </p:nvGrpSpPr>
        <p:grpSpPr bwMode="auto">
          <a:xfrm rot="311971">
            <a:off x="3111500" y="773116"/>
            <a:ext cx="365125" cy="1139825"/>
            <a:chOff x="3046" y="1845"/>
            <a:chExt cx="154" cy="519"/>
          </a:xfrm>
        </p:grpSpPr>
        <p:sp>
          <p:nvSpPr>
            <p:cNvPr id="242713" name="Freeform 25"/>
            <p:cNvSpPr>
              <a:spLocks noChangeAspect="1"/>
            </p:cNvSpPr>
            <p:nvPr/>
          </p:nvSpPr>
          <p:spPr bwMode="auto">
            <a:xfrm>
              <a:off x="3051" y="2175"/>
              <a:ext cx="149" cy="189"/>
            </a:xfrm>
            <a:custGeom>
              <a:avLst/>
              <a:gdLst/>
              <a:ahLst/>
              <a:cxnLst>
                <a:cxn ang="0">
                  <a:pos x="90" y="181"/>
                </a:cxn>
                <a:cxn ang="0">
                  <a:pos x="72" y="177"/>
                </a:cxn>
                <a:cxn ang="0">
                  <a:pos x="45" y="168"/>
                </a:cxn>
                <a:cxn ang="0">
                  <a:pos x="29" y="161"/>
                </a:cxn>
                <a:cxn ang="0">
                  <a:pos x="11" y="136"/>
                </a:cxn>
                <a:cxn ang="0">
                  <a:pos x="2" y="106"/>
                </a:cxn>
                <a:cxn ang="0">
                  <a:pos x="0" y="88"/>
                </a:cxn>
                <a:cxn ang="0">
                  <a:pos x="6" y="59"/>
                </a:cxn>
                <a:cxn ang="0">
                  <a:pos x="11" y="32"/>
                </a:cxn>
                <a:cxn ang="0">
                  <a:pos x="15" y="16"/>
                </a:cxn>
                <a:cxn ang="0">
                  <a:pos x="27" y="7"/>
                </a:cxn>
                <a:cxn ang="0">
                  <a:pos x="47" y="0"/>
                </a:cxn>
                <a:cxn ang="0">
                  <a:pos x="70" y="0"/>
                </a:cxn>
                <a:cxn ang="0">
                  <a:pos x="88" y="4"/>
                </a:cxn>
                <a:cxn ang="0">
                  <a:pos x="102" y="9"/>
                </a:cxn>
                <a:cxn ang="0">
                  <a:pos x="113" y="25"/>
                </a:cxn>
                <a:cxn ang="0">
                  <a:pos x="129" y="61"/>
                </a:cxn>
                <a:cxn ang="0">
                  <a:pos x="133" y="84"/>
                </a:cxn>
                <a:cxn ang="0">
                  <a:pos x="140" y="102"/>
                </a:cxn>
                <a:cxn ang="0">
                  <a:pos x="142" y="120"/>
                </a:cxn>
                <a:cxn ang="0">
                  <a:pos x="136" y="145"/>
                </a:cxn>
                <a:cxn ang="0">
                  <a:pos x="111" y="168"/>
                </a:cxn>
                <a:cxn ang="0">
                  <a:pos x="99" y="177"/>
                </a:cxn>
                <a:cxn ang="0">
                  <a:pos x="90" y="181"/>
                </a:cxn>
              </a:cxnLst>
              <a:rect l="0" t="0" r="r" b="b"/>
              <a:pathLst>
                <a:path w="142" h="181">
                  <a:moveTo>
                    <a:pt x="90" y="181"/>
                  </a:moveTo>
                  <a:lnTo>
                    <a:pt x="72" y="177"/>
                  </a:lnTo>
                  <a:lnTo>
                    <a:pt x="45" y="168"/>
                  </a:lnTo>
                  <a:lnTo>
                    <a:pt x="29" y="161"/>
                  </a:lnTo>
                  <a:lnTo>
                    <a:pt x="11" y="136"/>
                  </a:lnTo>
                  <a:lnTo>
                    <a:pt x="2" y="106"/>
                  </a:lnTo>
                  <a:lnTo>
                    <a:pt x="0" y="88"/>
                  </a:lnTo>
                  <a:lnTo>
                    <a:pt x="6" y="59"/>
                  </a:lnTo>
                  <a:lnTo>
                    <a:pt x="11" y="32"/>
                  </a:lnTo>
                  <a:lnTo>
                    <a:pt x="15" y="16"/>
                  </a:lnTo>
                  <a:lnTo>
                    <a:pt x="27" y="7"/>
                  </a:lnTo>
                  <a:lnTo>
                    <a:pt x="47" y="0"/>
                  </a:lnTo>
                  <a:lnTo>
                    <a:pt x="70" y="0"/>
                  </a:lnTo>
                  <a:lnTo>
                    <a:pt x="88" y="4"/>
                  </a:lnTo>
                  <a:lnTo>
                    <a:pt x="102" y="9"/>
                  </a:lnTo>
                  <a:lnTo>
                    <a:pt x="113" y="25"/>
                  </a:lnTo>
                  <a:lnTo>
                    <a:pt x="129" y="61"/>
                  </a:lnTo>
                  <a:lnTo>
                    <a:pt x="133" y="84"/>
                  </a:lnTo>
                  <a:lnTo>
                    <a:pt x="140" y="102"/>
                  </a:lnTo>
                  <a:lnTo>
                    <a:pt x="142" y="120"/>
                  </a:lnTo>
                  <a:lnTo>
                    <a:pt x="136" y="145"/>
                  </a:lnTo>
                  <a:lnTo>
                    <a:pt x="111" y="168"/>
                  </a:lnTo>
                  <a:lnTo>
                    <a:pt x="99" y="177"/>
                  </a:lnTo>
                  <a:lnTo>
                    <a:pt x="90" y="181"/>
                  </a:lnTo>
                  <a:close/>
                </a:path>
              </a:pathLst>
            </a:custGeom>
            <a:solidFill>
              <a:schemeClr val="bg1">
                <a:alpha val="50000"/>
              </a:schemeClr>
            </a:solidFill>
            <a:ln w="0" cap="flat">
              <a:solidFill>
                <a:schemeClr val="tx1"/>
              </a:solidFill>
              <a:prstDash val="solid"/>
              <a:round/>
              <a:headEnd/>
              <a:tailEnd/>
            </a:ln>
          </p:spPr>
          <p:txBody>
            <a:bodyPr/>
            <a:lstStyle/>
            <a:p>
              <a:endParaRPr lang="el-GR"/>
            </a:p>
          </p:txBody>
        </p:sp>
        <p:sp>
          <p:nvSpPr>
            <p:cNvPr id="242714" name="Freeform 26"/>
            <p:cNvSpPr>
              <a:spLocks noChangeAspect="1"/>
            </p:cNvSpPr>
            <p:nvPr/>
          </p:nvSpPr>
          <p:spPr bwMode="auto">
            <a:xfrm>
              <a:off x="3046" y="1845"/>
              <a:ext cx="123" cy="363"/>
            </a:xfrm>
            <a:custGeom>
              <a:avLst/>
              <a:gdLst/>
              <a:ahLst/>
              <a:cxnLst>
                <a:cxn ang="0">
                  <a:pos x="16" y="347"/>
                </a:cxn>
                <a:cxn ang="0">
                  <a:pos x="20" y="331"/>
                </a:cxn>
                <a:cxn ang="0">
                  <a:pos x="32" y="322"/>
                </a:cxn>
                <a:cxn ang="0">
                  <a:pos x="52" y="315"/>
                </a:cxn>
                <a:cxn ang="0">
                  <a:pos x="75" y="315"/>
                </a:cxn>
                <a:cxn ang="0">
                  <a:pos x="93" y="319"/>
                </a:cxn>
                <a:cxn ang="0">
                  <a:pos x="107" y="324"/>
                </a:cxn>
                <a:cxn ang="0">
                  <a:pos x="118" y="340"/>
                </a:cxn>
                <a:cxn ang="0">
                  <a:pos x="111" y="283"/>
                </a:cxn>
                <a:cxn ang="0">
                  <a:pos x="104" y="254"/>
                </a:cxn>
                <a:cxn ang="0">
                  <a:pos x="98" y="222"/>
                </a:cxn>
                <a:cxn ang="0">
                  <a:pos x="91" y="179"/>
                </a:cxn>
                <a:cxn ang="0">
                  <a:pos x="75" y="113"/>
                </a:cxn>
                <a:cxn ang="0">
                  <a:pos x="66" y="86"/>
                </a:cxn>
                <a:cxn ang="0">
                  <a:pos x="59" y="47"/>
                </a:cxn>
                <a:cxn ang="0">
                  <a:pos x="50" y="18"/>
                </a:cxn>
                <a:cxn ang="0">
                  <a:pos x="45" y="4"/>
                </a:cxn>
                <a:cxn ang="0">
                  <a:pos x="39" y="0"/>
                </a:cxn>
                <a:cxn ang="0">
                  <a:pos x="27" y="4"/>
                </a:cxn>
                <a:cxn ang="0">
                  <a:pos x="23" y="20"/>
                </a:cxn>
                <a:cxn ang="0">
                  <a:pos x="18" y="45"/>
                </a:cxn>
                <a:cxn ang="0">
                  <a:pos x="11" y="106"/>
                </a:cxn>
                <a:cxn ang="0">
                  <a:pos x="7" y="131"/>
                </a:cxn>
                <a:cxn ang="0">
                  <a:pos x="5" y="206"/>
                </a:cxn>
                <a:cxn ang="0">
                  <a:pos x="0" y="231"/>
                </a:cxn>
                <a:cxn ang="0">
                  <a:pos x="5" y="265"/>
                </a:cxn>
                <a:cxn ang="0">
                  <a:pos x="9" y="288"/>
                </a:cxn>
                <a:cxn ang="0">
                  <a:pos x="14" y="319"/>
                </a:cxn>
                <a:cxn ang="0">
                  <a:pos x="16" y="347"/>
                </a:cxn>
              </a:cxnLst>
              <a:rect l="0" t="0" r="r" b="b"/>
              <a:pathLst>
                <a:path w="118" h="347">
                  <a:moveTo>
                    <a:pt x="16" y="347"/>
                  </a:moveTo>
                  <a:lnTo>
                    <a:pt x="20" y="331"/>
                  </a:lnTo>
                  <a:lnTo>
                    <a:pt x="32" y="322"/>
                  </a:lnTo>
                  <a:lnTo>
                    <a:pt x="52" y="315"/>
                  </a:lnTo>
                  <a:lnTo>
                    <a:pt x="75" y="315"/>
                  </a:lnTo>
                  <a:lnTo>
                    <a:pt x="93" y="319"/>
                  </a:lnTo>
                  <a:lnTo>
                    <a:pt x="107" y="324"/>
                  </a:lnTo>
                  <a:lnTo>
                    <a:pt x="118" y="340"/>
                  </a:lnTo>
                  <a:lnTo>
                    <a:pt x="111" y="283"/>
                  </a:lnTo>
                  <a:lnTo>
                    <a:pt x="104" y="254"/>
                  </a:lnTo>
                  <a:lnTo>
                    <a:pt x="98" y="222"/>
                  </a:lnTo>
                  <a:lnTo>
                    <a:pt x="91" y="179"/>
                  </a:lnTo>
                  <a:lnTo>
                    <a:pt x="75" y="113"/>
                  </a:lnTo>
                  <a:lnTo>
                    <a:pt x="66" y="86"/>
                  </a:lnTo>
                  <a:lnTo>
                    <a:pt x="59" y="47"/>
                  </a:lnTo>
                  <a:lnTo>
                    <a:pt x="50" y="18"/>
                  </a:lnTo>
                  <a:lnTo>
                    <a:pt x="45" y="4"/>
                  </a:lnTo>
                  <a:lnTo>
                    <a:pt x="39" y="0"/>
                  </a:lnTo>
                  <a:lnTo>
                    <a:pt x="27" y="4"/>
                  </a:lnTo>
                  <a:lnTo>
                    <a:pt x="23" y="20"/>
                  </a:lnTo>
                  <a:lnTo>
                    <a:pt x="18" y="45"/>
                  </a:lnTo>
                  <a:lnTo>
                    <a:pt x="11" y="106"/>
                  </a:lnTo>
                  <a:lnTo>
                    <a:pt x="7" y="131"/>
                  </a:lnTo>
                  <a:lnTo>
                    <a:pt x="5" y="206"/>
                  </a:lnTo>
                  <a:lnTo>
                    <a:pt x="0" y="231"/>
                  </a:lnTo>
                  <a:lnTo>
                    <a:pt x="5" y="265"/>
                  </a:lnTo>
                  <a:lnTo>
                    <a:pt x="9" y="288"/>
                  </a:lnTo>
                  <a:lnTo>
                    <a:pt x="14" y="319"/>
                  </a:lnTo>
                  <a:lnTo>
                    <a:pt x="16" y="347"/>
                  </a:lnTo>
                  <a:close/>
                </a:path>
              </a:pathLst>
            </a:custGeom>
            <a:solidFill>
              <a:srgbClr val="FFFF99">
                <a:alpha val="50000"/>
              </a:srgbClr>
            </a:solidFill>
            <a:ln w="0" cap="flat">
              <a:solidFill>
                <a:schemeClr val="tx1"/>
              </a:solidFill>
              <a:prstDash val="solid"/>
              <a:round/>
              <a:headEnd/>
              <a:tailEnd/>
            </a:ln>
          </p:spPr>
          <p:txBody>
            <a:bodyPr/>
            <a:lstStyle/>
            <a:p>
              <a:endParaRPr lang="el-GR"/>
            </a:p>
          </p:txBody>
        </p:sp>
      </p:grpSp>
      <p:grpSp>
        <p:nvGrpSpPr>
          <p:cNvPr id="11" name="Group 27"/>
          <p:cNvGrpSpPr>
            <a:grpSpLocks/>
          </p:cNvGrpSpPr>
          <p:nvPr/>
        </p:nvGrpSpPr>
        <p:grpSpPr bwMode="auto">
          <a:xfrm rot="-269542">
            <a:off x="2495552" y="863602"/>
            <a:ext cx="277813" cy="1054100"/>
            <a:chOff x="2765" y="1797"/>
            <a:chExt cx="167" cy="548"/>
          </a:xfrm>
        </p:grpSpPr>
        <p:sp>
          <p:nvSpPr>
            <p:cNvPr id="242716" name="Freeform 28"/>
            <p:cNvSpPr>
              <a:spLocks noChangeAspect="1"/>
            </p:cNvSpPr>
            <p:nvPr/>
          </p:nvSpPr>
          <p:spPr bwMode="auto">
            <a:xfrm>
              <a:off x="2765" y="2139"/>
              <a:ext cx="167" cy="206"/>
            </a:xfrm>
            <a:custGeom>
              <a:avLst/>
              <a:gdLst/>
              <a:ahLst/>
              <a:cxnLst>
                <a:cxn ang="0">
                  <a:pos x="73" y="197"/>
                </a:cxn>
                <a:cxn ang="0">
                  <a:pos x="66" y="197"/>
                </a:cxn>
                <a:cxn ang="0">
                  <a:pos x="39" y="184"/>
                </a:cxn>
                <a:cxn ang="0">
                  <a:pos x="16" y="163"/>
                </a:cxn>
                <a:cxn ang="0">
                  <a:pos x="3" y="136"/>
                </a:cxn>
                <a:cxn ang="0">
                  <a:pos x="0" y="115"/>
                </a:cxn>
                <a:cxn ang="0">
                  <a:pos x="0" y="100"/>
                </a:cxn>
                <a:cxn ang="0">
                  <a:pos x="19" y="47"/>
                </a:cxn>
                <a:cxn ang="0">
                  <a:pos x="25" y="25"/>
                </a:cxn>
                <a:cxn ang="0">
                  <a:pos x="30" y="13"/>
                </a:cxn>
                <a:cxn ang="0">
                  <a:pos x="46" y="2"/>
                </a:cxn>
                <a:cxn ang="0">
                  <a:pos x="57" y="0"/>
                </a:cxn>
                <a:cxn ang="0">
                  <a:pos x="96" y="2"/>
                </a:cxn>
                <a:cxn ang="0">
                  <a:pos x="114" y="7"/>
                </a:cxn>
                <a:cxn ang="0">
                  <a:pos x="134" y="16"/>
                </a:cxn>
                <a:cxn ang="0">
                  <a:pos x="141" y="27"/>
                </a:cxn>
                <a:cxn ang="0">
                  <a:pos x="143" y="54"/>
                </a:cxn>
                <a:cxn ang="0">
                  <a:pos x="146" y="61"/>
                </a:cxn>
                <a:cxn ang="0">
                  <a:pos x="155" y="102"/>
                </a:cxn>
                <a:cxn ang="0">
                  <a:pos x="159" y="118"/>
                </a:cxn>
                <a:cxn ang="0">
                  <a:pos x="155" y="129"/>
                </a:cxn>
                <a:cxn ang="0">
                  <a:pos x="150" y="147"/>
                </a:cxn>
                <a:cxn ang="0">
                  <a:pos x="130" y="165"/>
                </a:cxn>
                <a:cxn ang="0">
                  <a:pos x="112" y="179"/>
                </a:cxn>
                <a:cxn ang="0">
                  <a:pos x="89" y="195"/>
                </a:cxn>
                <a:cxn ang="0">
                  <a:pos x="73" y="197"/>
                </a:cxn>
              </a:cxnLst>
              <a:rect l="0" t="0" r="r" b="b"/>
              <a:pathLst>
                <a:path w="159" h="197">
                  <a:moveTo>
                    <a:pt x="73" y="197"/>
                  </a:moveTo>
                  <a:lnTo>
                    <a:pt x="66" y="197"/>
                  </a:lnTo>
                  <a:lnTo>
                    <a:pt x="39" y="184"/>
                  </a:lnTo>
                  <a:lnTo>
                    <a:pt x="16" y="163"/>
                  </a:lnTo>
                  <a:lnTo>
                    <a:pt x="3" y="136"/>
                  </a:lnTo>
                  <a:lnTo>
                    <a:pt x="0" y="115"/>
                  </a:lnTo>
                  <a:lnTo>
                    <a:pt x="0" y="100"/>
                  </a:lnTo>
                  <a:lnTo>
                    <a:pt x="19" y="47"/>
                  </a:lnTo>
                  <a:lnTo>
                    <a:pt x="25" y="25"/>
                  </a:lnTo>
                  <a:lnTo>
                    <a:pt x="30" y="13"/>
                  </a:lnTo>
                  <a:lnTo>
                    <a:pt x="46" y="2"/>
                  </a:lnTo>
                  <a:lnTo>
                    <a:pt x="57" y="0"/>
                  </a:lnTo>
                  <a:lnTo>
                    <a:pt x="96" y="2"/>
                  </a:lnTo>
                  <a:lnTo>
                    <a:pt x="114" y="7"/>
                  </a:lnTo>
                  <a:lnTo>
                    <a:pt x="134" y="16"/>
                  </a:lnTo>
                  <a:lnTo>
                    <a:pt x="141" y="27"/>
                  </a:lnTo>
                  <a:lnTo>
                    <a:pt x="143" y="54"/>
                  </a:lnTo>
                  <a:lnTo>
                    <a:pt x="146" y="61"/>
                  </a:lnTo>
                  <a:lnTo>
                    <a:pt x="155" y="102"/>
                  </a:lnTo>
                  <a:lnTo>
                    <a:pt x="159" y="118"/>
                  </a:lnTo>
                  <a:lnTo>
                    <a:pt x="155" y="129"/>
                  </a:lnTo>
                  <a:lnTo>
                    <a:pt x="150" y="147"/>
                  </a:lnTo>
                  <a:lnTo>
                    <a:pt x="130" y="165"/>
                  </a:lnTo>
                  <a:lnTo>
                    <a:pt x="112" y="179"/>
                  </a:lnTo>
                  <a:lnTo>
                    <a:pt x="89" y="195"/>
                  </a:lnTo>
                  <a:lnTo>
                    <a:pt x="73" y="197"/>
                  </a:lnTo>
                  <a:close/>
                </a:path>
              </a:pathLst>
            </a:custGeom>
            <a:solidFill>
              <a:schemeClr val="bg1">
                <a:alpha val="50000"/>
              </a:schemeClr>
            </a:solidFill>
            <a:ln w="0" cap="flat">
              <a:solidFill>
                <a:schemeClr val="tx1"/>
              </a:solidFill>
              <a:prstDash val="solid"/>
              <a:round/>
              <a:headEnd/>
              <a:tailEnd/>
            </a:ln>
          </p:spPr>
          <p:txBody>
            <a:bodyPr/>
            <a:lstStyle/>
            <a:p>
              <a:endParaRPr lang="el-GR"/>
            </a:p>
          </p:txBody>
        </p:sp>
        <p:sp>
          <p:nvSpPr>
            <p:cNvPr id="242717" name="Freeform 29"/>
            <p:cNvSpPr>
              <a:spLocks noChangeAspect="1"/>
            </p:cNvSpPr>
            <p:nvPr/>
          </p:nvSpPr>
          <p:spPr bwMode="auto">
            <a:xfrm>
              <a:off x="2797" y="1797"/>
              <a:ext cx="118" cy="370"/>
            </a:xfrm>
            <a:custGeom>
              <a:avLst/>
              <a:gdLst/>
              <a:ahLst/>
              <a:cxnLst>
                <a:cxn ang="0">
                  <a:pos x="0" y="340"/>
                </a:cxn>
                <a:cxn ang="0">
                  <a:pos x="16" y="329"/>
                </a:cxn>
                <a:cxn ang="0">
                  <a:pos x="27" y="327"/>
                </a:cxn>
                <a:cxn ang="0">
                  <a:pos x="66" y="329"/>
                </a:cxn>
                <a:cxn ang="0">
                  <a:pos x="84" y="334"/>
                </a:cxn>
                <a:cxn ang="0">
                  <a:pos x="104" y="343"/>
                </a:cxn>
                <a:cxn ang="0">
                  <a:pos x="111" y="354"/>
                </a:cxn>
                <a:cxn ang="0">
                  <a:pos x="113" y="297"/>
                </a:cxn>
                <a:cxn ang="0">
                  <a:pos x="109" y="234"/>
                </a:cxn>
                <a:cxn ang="0">
                  <a:pos x="109" y="184"/>
                </a:cxn>
                <a:cxn ang="0">
                  <a:pos x="97" y="109"/>
                </a:cxn>
                <a:cxn ang="0">
                  <a:pos x="97" y="52"/>
                </a:cxn>
                <a:cxn ang="0">
                  <a:pos x="88" y="12"/>
                </a:cxn>
                <a:cxn ang="0">
                  <a:pos x="72" y="0"/>
                </a:cxn>
                <a:cxn ang="0">
                  <a:pos x="61" y="3"/>
                </a:cxn>
                <a:cxn ang="0">
                  <a:pos x="57" y="23"/>
                </a:cxn>
                <a:cxn ang="0">
                  <a:pos x="50" y="52"/>
                </a:cxn>
                <a:cxn ang="0">
                  <a:pos x="36" y="98"/>
                </a:cxn>
                <a:cxn ang="0">
                  <a:pos x="29" y="145"/>
                </a:cxn>
                <a:cxn ang="0">
                  <a:pos x="20" y="191"/>
                </a:cxn>
                <a:cxn ang="0">
                  <a:pos x="9" y="229"/>
                </a:cxn>
                <a:cxn ang="0">
                  <a:pos x="2" y="270"/>
                </a:cxn>
                <a:cxn ang="0">
                  <a:pos x="2" y="306"/>
                </a:cxn>
                <a:cxn ang="0">
                  <a:pos x="0" y="340"/>
                </a:cxn>
              </a:cxnLst>
              <a:rect l="0" t="0" r="r" b="b"/>
              <a:pathLst>
                <a:path w="113" h="354">
                  <a:moveTo>
                    <a:pt x="0" y="340"/>
                  </a:moveTo>
                  <a:lnTo>
                    <a:pt x="16" y="329"/>
                  </a:lnTo>
                  <a:lnTo>
                    <a:pt x="27" y="327"/>
                  </a:lnTo>
                  <a:lnTo>
                    <a:pt x="66" y="329"/>
                  </a:lnTo>
                  <a:lnTo>
                    <a:pt x="84" y="334"/>
                  </a:lnTo>
                  <a:lnTo>
                    <a:pt x="104" y="343"/>
                  </a:lnTo>
                  <a:lnTo>
                    <a:pt x="111" y="354"/>
                  </a:lnTo>
                  <a:lnTo>
                    <a:pt x="113" y="297"/>
                  </a:lnTo>
                  <a:lnTo>
                    <a:pt x="109" y="234"/>
                  </a:lnTo>
                  <a:lnTo>
                    <a:pt x="109" y="184"/>
                  </a:lnTo>
                  <a:lnTo>
                    <a:pt x="97" y="109"/>
                  </a:lnTo>
                  <a:lnTo>
                    <a:pt x="97" y="52"/>
                  </a:lnTo>
                  <a:lnTo>
                    <a:pt x="88" y="12"/>
                  </a:lnTo>
                  <a:lnTo>
                    <a:pt x="72" y="0"/>
                  </a:lnTo>
                  <a:lnTo>
                    <a:pt x="61" y="3"/>
                  </a:lnTo>
                  <a:lnTo>
                    <a:pt x="57" y="23"/>
                  </a:lnTo>
                  <a:lnTo>
                    <a:pt x="50" y="52"/>
                  </a:lnTo>
                  <a:lnTo>
                    <a:pt x="36" y="98"/>
                  </a:lnTo>
                  <a:lnTo>
                    <a:pt x="29" y="145"/>
                  </a:lnTo>
                  <a:lnTo>
                    <a:pt x="20" y="191"/>
                  </a:lnTo>
                  <a:lnTo>
                    <a:pt x="9" y="229"/>
                  </a:lnTo>
                  <a:lnTo>
                    <a:pt x="2" y="270"/>
                  </a:lnTo>
                  <a:lnTo>
                    <a:pt x="2" y="306"/>
                  </a:lnTo>
                  <a:lnTo>
                    <a:pt x="0" y="340"/>
                  </a:lnTo>
                  <a:close/>
                </a:path>
              </a:pathLst>
            </a:custGeom>
            <a:solidFill>
              <a:srgbClr val="FFFF99">
                <a:alpha val="50000"/>
              </a:srgbClr>
            </a:solidFill>
            <a:ln w="0" cap="flat">
              <a:solidFill>
                <a:schemeClr val="tx1"/>
              </a:solidFill>
              <a:prstDash val="solid"/>
              <a:round/>
              <a:headEnd/>
              <a:tailEnd/>
            </a:ln>
          </p:spPr>
          <p:txBody>
            <a:bodyPr/>
            <a:lstStyle/>
            <a:p>
              <a:endParaRPr lang="el-GR"/>
            </a:p>
          </p:txBody>
        </p:sp>
      </p:grpSp>
      <p:grpSp>
        <p:nvGrpSpPr>
          <p:cNvPr id="12" name="Group 30"/>
          <p:cNvGrpSpPr>
            <a:grpSpLocks/>
          </p:cNvGrpSpPr>
          <p:nvPr/>
        </p:nvGrpSpPr>
        <p:grpSpPr bwMode="auto">
          <a:xfrm rot="-952248">
            <a:off x="1884367" y="847725"/>
            <a:ext cx="612775" cy="1087438"/>
            <a:chOff x="2459" y="1733"/>
            <a:chExt cx="316" cy="560"/>
          </a:xfrm>
        </p:grpSpPr>
        <p:sp>
          <p:nvSpPr>
            <p:cNvPr id="242719" name="Freeform 31"/>
            <p:cNvSpPr>
              <a:spLocks noChangeAspect="1"/>
            </p:cNvSpPr>
            <p:nvPr/>
          </p:nvSpPr>
          <p:spPr bwMode="auto">
            <a:xfrm>
              <a:off x="2459" y="2087"/>
              <a:ext cx="276" cy="206"/>
            </a:xfrm>
            <a:custGeom>
              <a:avLst/>
              <a:gdLst/>
              <a:ahLst/>
              <a:cxnLst>
                <a:cxn ang="0">
                  <a:pos x="57" y="0"/>
                </a:cxn>
                <a:cxn ang="0">
                  <a:pos x="23" y="54"/>
                </a:cxn>
                <a:cxn ang="0">
                  <a:pos x="11" y="75"/>
                </a:cxn>
                <a:cxn ang="0">
                  <a:pos x="0" y="97"/>
                </a:cxn>
                <a:cxn ang="0">
                  <a:pos x="2" y="127"/>
                </a:cxn>
                <a:cxn ang="0">
                  <a:pos x="16" y="129"/>
                </a:cxn>
                <a:cxn ang="0">
                  <a:pos x="13" y="107"/>
                </a:cxn>
                <a:cxn ang="0">
                  <a:pos x="16" y="129"/>
                </a:cxn>
                <a:cxn ang="0">
                  <a:pos x="29" y="147"/>
                </a:cxn>
                <a:cxn ang="0">
                  <a:pos x="50" y="168"/>
                </a:cxn>
                <a:cxn ang="0">
                  <a:pos x="66" y="172"/>
                </a:cxn>
                <a:cxn ang="0">
                  <a:pos x="100" y="159"/>
                </a:cxn>
                <a:cxn ang="0">
                  <a:pos x="120" y="154"/>
                </a:cxn>
                <a:cxn ang="0">
                  <a:pos x="118" y="136"/>
                </a:cxn>
                <a:cxn ang="0">
                  <a:pos x="122" y="109"/>
                </a:cxn>
                <a:cxn ang="0">
                  <a:pos x="118" y="136"/>
                </a:cxn>
                <a:cxn ang="0">
                  <a:pos x="120" y="154"/>
                </a:cxn>
                <a:cxn ang="0">
                  <a:pos x="154" y="190"/>
                </a:cxn>
                <a:cxn ang="0">
                  <a:pos x="163" y="197"/>
                </a:cxn>
                <a:cxn ang="0">
                  <a:pos x="175" y="197"/>
                </a:cxn>
                <a:cxn ang="0">
                  <a:pos x="229" y="184"/>
                </a:cxn>
                <a:cxn ang="0">
                  <a:pos x="247" y="172"/>
                </a:cxn>
                <a:cxn ang="0">
                  <a:pos x="258" y="159"/>
                </a:cxn>
                <a:cxn ang="0">
                  <a:pos x="263" y="141"/>
                </a:cxn>
                <a:cxn ang="0">
                  <a:pos x="254" y="84"/>
                </a:cxn>
                <a:cxn ang="0">
                  <a:pos x="254" y="63"/>
                </a:cxn>
                <a:cxn ang="0">
                  <a:pos x="256" y="34"/>
                </a:cxn>
                <a:cxn ang="0">
                  <a:pos x="220" y="23"/>
                </a:cxn>
                <a:cxn ang="0">
                  <a:pos x="199" y="20"/>
                </a:cxn>
                <a:cxn ang="0">
                  <a:pos x="159" y="16"/>
                </a:cxn>
                <a:cxn ang="0">
                  <a:pos x="84" y="0"/>
                </a:cxn>
                <a:cxn ang="0">
                  <a:pos x="57" y="0"/>
                </a:cxn>
              </a:cxnLst>
              <a:rect l="0" t="0" r="r" b="b"/>
              <a:pathLst>
                <a:path w="263" h="197">
                  <a:moveTo>
                    <a:pt x="57" y="0"/>
                  </a:moveTo>
                  <a:lnTo>
                    <a:pt x="23" y="54"/>
                  </a:lnTo>
                  <a:lnTo>
                    <a:pt x="11" y="75"/>
                  </a:lnTo>
                  <a:lnTo>
                    <a:pt x="0" y="97"/>
                  </a:lnTo>
                  <a:lnTo>
                    <a:pt x="2" y="127"/>
                  </a:lnTo>
                  <a:lnTo>
                    <a:pt x="16" y="129"/>
                  </a:lnTo>
                  <a:lnTo>
                    <a:pt x="13" y="107"/>
                  </a:lnTo>
                  <a:lnTo>
                    <a:pt x="16" y="129"/>
                  </a:lnTo>
                  <a:lnTo>
                    <a:pt x="29" y="147"/>
                  </a:lnTo>
                  <a:lnTo>
                    <a:pt x="50" y="168"/>
                  </a:lnTo>
                  <a:lnTo>
                    <a:pt x="66" y="172"/>
                  </a:lnTo>
                  <a:lnTo>
                    <a:pt x="100" y="159"/>
                  </a:lnTo>
                  <a:lnTo>
                    <a:pt x="120" y="154"/>
                  </a:lnTo>
                  <a:lnTo>
                    <a:pt x="118" y="136"/>
                  </a:lnTo>
                  <a:lnTo>
                    <a:pt x="122" y="109"/>
                  </a:lnTo>
                  <a:lnTo>
                    <a:pt x="118" y="136"/>
                  </a:lnTo>
                  <a:lnTo>
                    <a:pt x="120" y="154"/>
                  </a:lnTo>
                  <a:lnTo>
                    <a:pt x="154" y="190"/>
                  </a:lnTo>
                  <a:lnTo>
                    <a:pt x="163" y="197"/>
                  </a:lnTo>
                  <a:lnTo>
                    <a:pt x="175" y="197"/>
                  </a:lnTo>
                  <a:lnTo>
                    <a:pt x="229" y="184"/>
                  </a:lnTo>
                  <a:lnTo>
                    <a:pt x="247" y="172"/>
                  </a:lnTo>
                  <a:lnTo>
                    <a:pt x="258" y="159"/>
                  </a:lnTo>
                  <a:lnTo>
                    <a:pt x="263" y="141"/>
                  </a:lnTo>
                  <a:lnTo>
                    <a:pt x="254" y="84"/>
                  </a:lnTo>
                  <a:lnTo>
                    <a:pt x="254" y="63"/>
                  </a:lnTo>
                  <a:lnTo>
                    <a:pt x="256" y="34"/>
                  </a:lnTo>
                  <a:lnTo>
                    <a:pt x="220" y="23"/>
                  </a:lnTo>
                  <a:lnTo>
                    <a:pt x="199" y="20"/>
                  </a:lnTo>
                  <a:lnTo>
                    <a:pt x="159" y="16"/>
                  </a:lnTo>
                  <a:lnTo>
                    <a:pt x="84" y="0"/>
                  </a:lnTo>
                  <a:lnTo>
                    <a:pt x="57" y="0"/>
                  </a:lnTo>
                  <a:close/>
                </a:path>
              </a:pathLst>
            </a:custGeom>
            <a:solidFill>
              <a:schemeClr val="bg1">
                <a:alpha val="50000"/>
              </a:schemeClr>
            </a:solidFill>
            <a:ln w="0" cap="flat">
              <a:solidFill>
                <a:schemeClr val="tx1"/>
              </a:solidFill>
              <a:prstDash val="solid"/>
              <a:round/>
              <a:headEnd/>
              <a:tailEnd/>
            </a:ln>
          </p:spPr>
          <p:txBody>
            <a:bodyPr/>
            <a:lstStyle/>
            <a:p>
              <a:endParaRPr lang="el-GR"/>
            </a:p>
          </p:txBody>
        </p:sp>
        <p:sp>
          <p:nvSpPr>
            <p:cNvPr id="242720" name="Freeform 32"/>
            <p:cNvSpPr>
              <a:spLocks noChangeAspect="1"/>
            </p:cNvSpPr>
            <p:nvPr/>
          </p:nvSpPr>
          <p:spPr bwMode="auto">
            <a:xfrm>
              <a:off x="2519" y="1757"/>
              <a:ext cx="256" cy="365"/>
            </a:xfrm>
            <a:custGeom>
              <a:avLst/>
              <a:gdLst/>
              <a:ahLst/>
              <a:cxnLst>
                <a:cxn ang="0">
                  <a:pos x="199" y="349"/>
                </a:cxn>
                <a:cxn ang="0">
                  <a:pos x="204" y="292"/>
                </a:cxn>
                <a:cxn ang="0">
                  <a:pos x="217" y="240"/>
                </a:cxn>
                <a:cxn ang="0">
                  <a:pos x="238" y="165"/>
                </a:cxn>
                <a:cxn ang="0">
                  <a:pos x="244" y="138"/>
                </a:cxn>
                <a:cxn ang="0">
                  <a:pos x="242" y="113"/>
                </a:cxn>
                <a:cxn ang="0">
                  <a:pos x="226" y="72"/>
                </a:cxn>
                <a:cxn ang="0">
                  <a:pos x="213" y="41"/>
                </a:cxn>
                <a:cxn ang="0">
                  <a:pos x="195" y="31"/>
                </a:cxn>
                <a:cxn ang="0">
                  <a:pos x="186" y="34"/>
                </a:cxn>
                <a:cxn ang="0">
                  <a:pos x="176" y="47"/>
                </a:cxn>
                <a:cxn ang="0">
                  <a:pos x="179" y="70"/>
                </a:cxn>
                <a:cxn ang="0">
                  <a:pos x="183" y="106"/>
                </a:cxn>
                <a:cxn ang="0">
                  <a:pos x="170" y="145"/>
                </a:cxn>
                <a:cxn ang="0">
                  <a:pos x="145" y="174"/>
                </a:cxn>
                <a:cxn ang="0">
                  <a:pos x="140" y="179"/>
                </a:cxn>
                <a:cxn ang="0">
                  <a:pos x="131" y="188"/>
                </a:cxn>
                <a:cxn ang="0">
                  <a:pos x="118" y="174"/>
                </a:cxn>
                <a:cxn ang="0">
                  <a:pos x="108" y="122"/>
                </a:cxn>
                <a:cxn ang="0">
                  <a:pos x="104" y="72"/>
                </a:cxn>
                <a:cxn ang="0">
                  <a:pos x="106" y="41"/>
                </a:cxn>
                <a:cxn ang="0">
                  <a:pos x="108" y="11"/>
                </a:cxn>
                <a:cxn ang="0">
                  <a:pos x="95" y="0"/>
                </a:cxn>
                <a:cxn ang="0">
                  <a:pos x="86" y="7"/>
                </a:cxn>
                <a:cxn ang="0">
                  <a:pos x="61" y="36"/>
                </a:cxn>
                <a:cxn ang="0">
                  <a:pos x="45" y="75"/>
                </a:cxn>
                <a:cxn ang="0">
                  <a:pos x="43" y="109"/>
                </a:cxn>
                <a:cxn ang="0">
                  <a:pos x="38" y="172"/>
                </a:cxn>
                <a:cxn ang="0">
                  <a:pos x="38" y="224"/>
                </a:cxn>
                <a:cxn ang="0">
                  <a:pos x="31" y="254"/>
                </a:cxn>
                <a:cxn ang="0">
                  <a:pos x="0" y="315"/>
                </a:cxn>
                <a:cxn ang="0">
                  <a:pos x="27" y="315"/>
                </a:cxn>
                <a:cxn ang="0">
                  <a:pos x="102" y="331"/>
                </a:cxn>
                <a:cxn ang="0">
                  <a:pos x="142" y="335"/>
                </a:cxn>
                <a:cxn ang="0">
                  <a:pos x="163" y="338"/>
                </a:cxn>
                <a:cxn ang="0">
                  <a:pos x="199" y="349"/>
                </a:cxn>
              </a:cxnLst>
              <a:rect l="0" t="0" r="r" b="b"/>
              <a:pathLst>
                <a:path w="244" h="349">
                  <a:moveTo>
                    <a:pt x="199" y="349"/>
                  </a:moveTo>
                  <a:lnTo>
                    <a:pt x="204" y="292"/>
                  </a:lnTo>
                  <a:lnTo>
                    <a:pt x="217" y="240"/>
                  </a:lnTo>
                  <a:lnTo>
                    <a:pt x="238" y="165"/>
                  </a:lnTo>
                  <a:lnTo>
                    <a:pt x="244" y="138"/>
                  </a:lnTo>
                  <a:lnTo>
                    <a:pt x="242" y="113"/>
                  </a:lnTo>
                  <a:lnTo>
                    <a:pt x="226" y="72"/>
                  </a:lnTo>
                  <a:lnTo>
                    <a:pt x="213" y="41"/>
                  </a:lnTo>
                  <a:lnTo>
                    <a:pt x="195" y="31"/>
                  </a:lnTo>
                  <a:lnTo>
                    <a:pt x="186" y="34"/>
                  </a:lnTo>
                  <a:lnTo>
                    <a:pt x="176" y="47"/>
                  </a:lnTo>
                  <a:lnTo>
                    <a:pt x="179" y="70"/>
                  </a:lnTo>
                  <a:lnTo>
                    <a:pt x="183" y="106"/>
                  </a:lnTo>
                  <a:lnTo>
                    <a:pt x="170" y="145"/>
                  </a:lnTo>
                  <a:lnTo>
                    <a:pt x="145" y="174"/>
                  </a:lnTo>
                  <a:lnTo>
                    <a:pt x="140" y="179"/>
                  </a:lnTo>
                  <a:lnTo>
                    <a:pt x="131" y="188"/>
                  </a:lnTo>
                  <a:lnTo>
                    <a:pt x="118" y="174"/>
                  </a:lnTo>
                  <a:lnTo>
                    <a:pt x="108" y="122"/>
                  </a:lnTo>
                  <a:lnTo>
                    <a:pt x="104" y="72"/>
                  </a:lnTo>
                  <a:lnTo>
                    <a:pt x="106" y="41"/>
                  </a:lnTo>
                  <a:lnTo>
                    <a:pt x="108" y="11"/>
                  </a:lnTo>
                  <a:lnTo>
                    <a:pt x="95" y="0"/>
                  </a:lnTo>
                  <a:lnTo>
                    <a:pt x="86" y="7"/>
                  </a:lnTo>
                  <a:lnTo>
                    <a:pt x="61" y="36"/>
                  </a:lnTo>
                  <a:lnTo>
                    <a:pt x="45" y="75"/>
                  </a:lnTo>
                  <a:lnTo>
                    <a:pt x="43" y="109"/>
                  </a:lnTo>
                  <a:lnTo>
                    <a:pt x="38" y="172"/>
                  </a:lnTo>
                  <a:lnTo>
                    <a:pt x="38" y="224"/>
                  </a:lnTo>
                  <a:lnTo>
                    <a:pt x="31" y="254"/>
                  </a:lnTo>
                  <a:lnTo>
                    <a:pt x="0" y="315"/>
                  </a:lnTo>
                  <a:lnTo>
                    <a:pt x="27" y="315"/>
                  </a:lnTo>
                  <a:lnTo>
                    <a:pt x="102" y="331"/>
                  </a:lnTo>
                  <a:lnTo>
                    <a:pt x="142" y="335"/>
                  </a:lnTo>
                  <a:lnTo>
                    <a:pt x="163" y="338"/>
                  </a:lnTo>
                  <a:lnTo>
                    <a:pt x="199" y="349"/>
                  </a:lnTo>
                  <a:close/>
                </a:path>
              </a:pathLst>
            </a:custGeom>
            <a:solidFill>
              <a:srgbClr val="FFFF99">
                <a:alpha val="50000"/>
              </a:srgbClr>
            </a:solidFill>
            <a:ln w="0" cap="flat">
              <a:solidFill>
                <a:schemeClr val="tx1"/>
              </a:solidFill>
              <a:prstDash val="solid"/>
              <a:round/>
              <a:headEnd/>
              <a:tailEnd/>
            </a:ln>
          </p:spPr>
          <p:txBody>
            <a:bodyPr/>
            <a:lstStyle/>
            <a:p>
              <a:endParaRPr lang="el-GR"/>
            </a:p>
          </p:txBody>
        </p:sp>
        <p:sp>
          <p:nvSpPr>
            <p:cNvPr id="242721" name="Freeform 33"/>
            <p:cNvSpPr>
              <a:spLocks noChangeAspect="1"/>
            </p:cNvSpPr>
            <p:nvPr/>
          </p:nvSpPr>
          <p:spPr bwMode="auto">
            <a:xfrm>
              <a:off x="2628" y="1733"/>
              <a:ext cx="83" cy="221"/>
            </a:xfrm>
            <a:custGeom>
              <a:avLst/>
              <a:gdLst/>
              <a:ahLst/>
              <a:cxnLst>
                <a:cxn ang="0">
                  <a:pos x="72" y="70"/>
                </a:cxn>
                <a:cxn ang="0">
                  <a:pos x="75" y="93"/>
                </a:cxn>
                <a:cxn ang="0">
                  <a:pos x="79" y="129"/>
                </a:cxn>
                <a:cxn ang="0">
                  <a:pos x="66" y="168"/>
                </a:cxn>
                <a:cxn ang="0">
                  <a:pos x="41" y="197"/>
                </a:cxn>
                <a:cxn ang="0">
                  <a:pos x="36" y="202"/>
                </a:cxn>
                <a:cxn ang="0">
                  <a:pos x="27" y="211"/>
                </a:cxn>
                <a:cxn ang="0">
                  <a:pos x="14" y="197"/>
                </a:cxn>
                <a:cxn ang="0">
                  <a:pos x="4" y="145"/>
                </a:cxn>
                <a:cxn ang="0">
                  <a:pos x="0" y="95"/>
                </a:cxn>
                <a:cxn ang="0">
                  <a:pos x="2" y="64"/>
                </a:cxn>
                <a:cxn ang="0">
                  <a:pos x="11" y="43"/>
                </a:cxn>
                <a:cxn ang="0">
                  <a:pos x="27" y="9"/>
                </a:cxn>
                <a:cxn ang="0">
                  <a:pos x="43" y="0"/>
                </a:cxn>
                <a:cxn ang="0">
                  <a:pos x="52" y="11"/>
                </a:cxn>
                <a:cxn ang="0">
                  <a:pos x="57" y="30"/>
                </a:cxn>
                <a:cxn ang="0">
                  <a:pos x="72" y="70"/>
                </a:cxn>
              </a:cxnLst>
              <a:rect l="0" t="0" r="r" b="b"/>
              <a:pathLst>
                <a:path w="79" h="211">
                  <a:moveTo>
                    <a:pt x="72" y="70"/>
                  </a:moveTo>
                  <a:lnTo>
                    <a:pt x="75" y="93"/>
                  </a:lnTo>
                  <a:lnTo>
                    <a:pt x="79" y="129"/>
                  </a:lnTo>
                  <a:lnTo>
                    <a:pt x="66" y="168"/>
                  </a:lnTo>
                  <a:lnTo>
                    <a:pt x="41" y="197"/>
                  </a:lnTo>
                  <a:lnTo>
                    <a:pt x="36" y="202"/>
                  </a:lnTo>
                  <a:lnTo>
                    <a:pt x="27" y="211"/>
                  </a:lnTo>
                  <a:lnTo>
                    <a:pt x="14" y="197"/>
                  </a:lnTo>
                  <a:lnTo>
                    <a:pt x="4" y="145"/>
                  </a:lnTo>
                  <a:lnTo>
                    <a:pt x="0" y="95"/>
                  </a:lnTo>
                  <a:lnTo>
                    <a:pt x="2" y="64"/>
                  </a:lnTo>
                  <a:lnTo>
                    <a:pt x="11" y="43"/>
                  </a:lnTo>
                  <a:lnTo>
                    <a:pt x="27" y="9"/>
                  </a:lnTo>
                  <a:lnTo>
                    <a:pt x="43" y="0"/>
                  </a:lnTo>
                  <a:lnTo>
                    <a:pt x="52" y="11"/>
                  </a:lnTo>
                  <a:lnTo>
                    <a:pt x="57" y="30"/>
                  </a:lnTo>
                  <a:lnTo>
                    <a:pt x="72" y="70"/>
                  </a:lnTo>
                  <a:close/>
                </a:path>
              </a:pathLst>
            </a:custGeom>
            <a:solidFill>
              <a:srgbClr val="FFFF99">
                <a:alpha val="50000"/>
              </a:srgbClr>
            </a:solidFill>
            <a:ln w="0" cap="flat">
              <a:solidFill>
                <a:schemeClr val="tx1"/>
              </a:solidFill>
              <a:prstDash val="solid"/>
              <a:round/>
              <a:headEnd/>
              <a:tailEnd/>
            </a:ln>
          </p:spPr>
          <p:txBody>
            <a:bodyPr/>
            <a:lstStyle/>
            <a:p>
              <a:endParaRPr lang="el-GR"/>
            </a:p>
          </p:txBody>
        </p:sp>
      </p:grpSp>
      <p:grpSp>
        <p:nvGrpSpPr>
          <p:cNvPr id="13" name="Group 133"/>
          <p:cNvGrpSpPr>
            <a:grpSpLocks/>
          </p:cNvGrpSpPr>
          <p:nvPr/>
        </p:nvGrpSpPr>
        <p:grpSpPr bwMode="auto">
          <a:xfrm>
            <a:off x="4302125" y="3146428"/>
            <a:ext cx="2325688" cy="1165225"/>
            <a:chOff x="2710" y="1982"/>
            <a:chExt cx="1465" cy="734"/>
          </a:xfrm>
        </p:grpSpPr>
        <p:grpSp>
          <p:nvGrpSpPr>
            <p:cNvPr id="14" name="Group 61"/>
            <p:cNvGrpSpPr>
              <a:grpSpLocks/>
            </p:cNvGrpSpPr>
            <p:nvPr/>
          </p:nvGrpSpPr>
          <p:grpSpPr bwMode="auto">
            <a:xfrm rot="-610285">
              <a:off x="3797" y="2009"/>
              <a:ext cx="378" cy="520"/>
              <a:chOff x="3061" y="2396"/>
              <a:chExt cx="324" cy="446"/>
            </a:xfrm>
          </p:grpSpPr>
          <p:sp>
            <p:nvSpPr>
              <p:cNvPr id="242750" name="Freeform 62"/>
              <p:cNvSpPr>
                <a:spLocks noChangeAspect="1"/>
              </p:cNvSpPr>
              <p:nvPr/>
            </p:nvSpPr>
            <p:spPr bwMode="auto">
              <a:xfrm>
                <a:off x="3203" y="2396"/>
                <a:ext cx="182" cy="223"/>
              </a:xfrm>
              <a:custGeom>
                <a:avLst/>
                <a:gdLst/>
                <a:ahLst/>
                <a:cxnLst>
                  <a:cxn ang="0">
                    <a:pos x="106" y="213"/>
                  </a:cxn>
                  <a:cxn ang="0">
                    <a:pos x="127" y="188"/>
                  </a:cxn>
                  <a:cxn ang="0">
                    <a:pos x="138" y="170"/>
                  </a:cxn>
                  <a:cxn ang="0">
                    <a:pos x="147" y="156"/>
                  </a:cxn>
                  <a:cxn ang="0">
                    <a:pos x="165" y="104"/>
                  </a:cxn>
                  <a:cxn ang="0">
                    <a:pos x="174" y="34"/>
                  </a:cxn>
                  <a:cxn ang="0">
                    <a:pos x="172" y="16"/>
                  </a:cxn>
                  <a:cxn ang="0">
                    <a:pos x="165" y="4"/>
                  </a:cxn>
                  <a:cxn ang="0">
                    <a:pos x="152" y="0"/>
                  </a:cxn>
                  <a:cxn ang="0">
                    <a:pos x="138" y="9"/>
                  </a:cxn>
                  <a:cxn ang="0">
                    <a:pos x="129" y="31"/>
                  </a:cxn>
                  <a:cxn ang="0">
                    <a:pos x="118" y="50"/>
                  </a:cxn>
                  <a:cxn ang="0">
                    <a:pos x="99" y="70"/>
                  </a:cxn>
                  <a:cxn ang="0">
                    <a:pos x="77" y="81"/>
                  </a:cxn>
                  <a:cxn ang="0">
                    <a:pos x="43" y="100"/>
                  </a:cxn>
                  <a:cxn ang="0">
                    <a:pos x="25" y="106"/>
                  </a:cxn>
                  <a:cxn ang="0">
                    <a:pos x="13" y="120"/>
                  </a:cxn>
                  <a:cxn ang="0">
                    <a:pos x="0" y="147"/>
                  </a:cxn>
                  <a:cxn ang="0">
                    <a:pos x="6" y="152"/>
                  </a:cxn>
                  <a:cxn ang="0">
                    <a:pos x="22" y="152"/>
                  </a:cxn>
                  <a:cxn ang="0">
                    <a:pos x="61" y="143"/>
                  </a:cxn>
                  <a:cxn ang="0">
                    <a:pos x="75" y="138"/>
                  </a:cxn>
                  <a:cxn ang="0">
                    <a:pos x="86" y="140"/>
                  </a:cxn>
                  <a:cxn ang="0">
                    <a:pos x="95" y="149"/>
                  </a:cxn>
                  <a:cxn ang="0">
                    <a:pos x="97" y="186"/>
                  </a:cxn>
                  <a:cxn ang="0">
                    <a:pos x="102" y="202"/>
                  </a:cxn>
                  <a:cxn ang="0">
                    <a:pos x="106" y="213"/>
                  </a:cxn>
                </a:cxnLst>
                <a:rect l="0" t="0" r="r" b="b"/>
                <a:pathLst>
                  <a:path w="174" h="213">
                    <a:moveTo>
                      <a:pt x="106" y="213"/>
                    </a:moveTo>
                    <a:lnTo>
                      <a:pt x="127" y="188"/>
                    </a:lnTo>
                    <a:lnTo>
                      <a:pt x="138" y="170"/>
                    </a:lnTo>
                    <a:lnTo>
                      <a:pt x="147" y="156"/>
                    </a:lnTo>
                    <a:lnTo>
                      <a:pt x="165" y="104"/>
                    </a:lnTo>
                    <a:lnTo>
                      <a:pt x="174" y="34"/>
                    </a:lnTo>
                    <a:lnTo>
                      <a:pt x="172" y="16"/>
                    </a:lnTo>
                    <a:lnTo>
                      <a:pt x="165" y="4"/>
                    </a:lnTo>
                    <a:lnTo>
                      <a:pt x="152" y="0"/>
                    </a:lnTo>
                    <a:lnTo>
                      <a:pt x="138" y="9"/>
                    </a:lnTo>
                    <a:lnTo>
                      <a:pt x="129" y="31"/>
                    </a:lnTo>
                    <a:lnTo>
                      <a:pt x="118" y="50"/>
                    </a:lnTo>
                    <a:lnTo>
                      <a:pt x="99" y="70"/>
                    </a:lnTo>
                    <a:lnTo>
                      <a:pt x="77" y="81"/>
                    </a:lnTo>
                    <a:lnTo>
                      <a:pt x="43" y="100"/>
                    </a:lnTo>
                    <a:lnTo>
                      <a:pt x="25" y="106"/>
                    </a:lnTo>
                    <a:lnTo>
                      <a:pt x="13" y="120"/>
                    </a:lnTo>
                    <a:lnTo>
                      <a:pt x="0" y="147"/>
                    </a:lnTo>
                    <a:lnTo>
                      <a:pt x="6" y="152"/>
                    </a:lnTo>
                    <a:lnTo>
                      <a:pt x="22" y="152"/>
                    </a:lnTo>
                    <a:lnTo>
                      <a:pt x="61" y="143"/>
                    </a:lnTo>
                    <a:lnTo>
                      <a:pt x="75" y="138"/>
                    </a:lnTo>
                    <a:lnTo>
                      <a:pt x="86" y="140"/>
                    </a:lnTo>
                    <a:lnTo>
                      <a:pt x="95" y="149"/>
                    </a:lnTo>
                    <a:lnTo>
                      <a:pt x="97" y="186"/>
                    </a:lnTo>
                    <a:lnTo>
                      <a:pt x="102" y="202"/>
                    </a:lnTo>
                    <a:lnTo>
                      <a:pt x="106" y="213"/>
                    </a:lnTo>
                    <a:close/>
                  </a:path>
                </a:pathLst>
              </a:custGeom>
              <a:solidFill>
                <a:schemeClr val="bg1"/>
              </a:solidFill>
              <a:ln w="0">
                <a:solidFill>
                  <a:schemeClr val="tx1"/>
                </a:solidFill>
                <a:prstDash val="solid"/>
                <a:round/>
                <a:headEnd/>
                <a:tailEnd/>
              </a:ln>
            </p:spPr>
            <p:txBody>
              <a:bodyPr/>
              <a:lstStyle/>
              <a:p>
                <a:endParaRPr lang="el-GR"/>
              </a:p>
            </p:txBody>
          </p:sp>
          <p:sp>
            <p:nvSpPr>
              <p:cNvPr id="242751" name="Freeform 63"/>
              <p:cNvSpPr>
                <a:spLocks noChangeAspect="1"/>
              </p:cNvSpPr>
              <p:nvPr/>
            </p:nvSpPr>
            <p:spPr bwMode="auto">
              <a:xfrm>
                <a:off x="3061" y="2540"/>
                <a:ext cx="253" cy="302"/>
              </a:xfrm>
              <a:custGeom>
                <a:avLst/>
                <a:gdLst/>
                <a:ahLst/>
                <a:cxnLst>
                  <a:cxn ang="0">
                    <a:pos x="136" y="9"/>
                  </a:cxn>
                  <a:cxn ang="0">
                    <a:pos x="97" y="59"/>
                  </a:cxn>
                  <a:cxn ang="0">
                    <a:pos x="79" y="93"/>
                  </a:cxn>
                  <a:cxn ang="0">
                    <a:pos x="27" y="172"/>
                  </a:cxn>
                  <a:cxn ang="0">
                    <a:pos x="9" y="225"/>
                  </a:cxn>
                  <a:cxn ang="0">
                    <a:pos x="0" y="259"/>
                  </a:cxn>
                  <a:cxn ang="0">
                    <a:pos x="2" y="272"/>
                  </a:cxn>
                  <a:cxn ang="0">
                    <a:pos x="9" y="281"/>
                  </a:cxn>
                  <a:cxn ang="0">
                    <a:pos x="18" y="288"/>
                  </a:cxn>
                  <a:cxn ang="0">
                    <a:pos x="36" y="288"/>
                  </a:cxn>
                  <a:cxn ang="0">
                    <a:pos x="56" y="277"/>
                  </a:cxn>
                  <a:cxn ang="0">
                    <a:pos x="95" y="252"/>
                  </a:cxn>
                  <a:cxn ang="0">
                    <a:pos x="115" y="234"/>
                  </a:cxn>
                  <a:cxn ang="0">
                    <a:pos x="142" y="200"/>
                  </a:cxn>
                  <a:cxn ang="0">
                    <a:pos x="174" y="166"/>
                  </a:cxn>
                  <a:cxn ang="0">
                    <a:pos x="242" y="75"/>
                  </a:cxn>
                  <a:cxn ang="0">
                    <a:pos x="238" y="64"/>
                  </a:cxn>
                  <a:cxn ang="0">
                    <a:pos x="233" y="48"/>
                  </a:cxn>
                  <a:cxn ang="0">
                    <a:pos x="231" y="11"/>
                  </a:cxn>
                  <a:cxn ang="0">
                    <a:pos x="222" y="2"/>
                  </a:cxn>
                  <a:cxn ang="0">
                    <a:pos x="211" y="0"/>
                  </a:cxn>
                  <a:cxn ang="0">
                    <a:pos x="197" y="5"/>
                  </a:cxn>
                  <a:cxn ang="0">
                    <a:pos x="158" y="14"/>
                  </a:cxn>
                  <a:cxn ang="0">
                    <a:pos x="142" y="14"/>
                  </a:cxn>
                  <a:cxn ang="0">
                    <a:pos x="136" y="9"/>
                  </a:cxn>
                </a:cxnLst>
                <a:rect l="0" t="0" r="r" b="b"/>
                <a:pathLst>
                  <a:path w="242" h="288">
                    <a:moveTo>
                      <a:pt x="136" y="9"/>
                    </a:moveTo>
                    <a:lnTo>
                      <a:pt x="97" y="59"/>
                    </a:lnTo>
                    <a:lnTo>
                      <a:pt x="79" y="93"/>
                    </a:lnTo>
                    <a:lnTo>
                      <a:pt x="27" y="172"/>
                    </a:lnTo>
                    <a:lnTo>
                      <a:pt x="9" y="225"/>
                    </a:lnTo>
                    <a:lnTo>
                      <a:pt x="0" y="259"/>
                    </a:lnTo>
                    <a:lnTo>
                      <a:pt x="2" y="272"/>
                    </a:lnTo>
                    <a:lnTo>
                      <a:pt x="9" y="281"/>
                    </a:lnTo>
                    <a:lnTo>
                      <a:pt x="18" y="288"/>
                    </a:lnTo>
                    <a:lnTo>
                      <a:pt x="36" y="288"/>
                    </a:lnTo>
                    <a:lnTo>
                      <a:pt x="56" y="277"/>
                    </a:lnTo>
                    <a:lnTo>
                      <a:pt x="95" y="252"/>
                    </a:lnTo>
                    <a:lnTo>
                      <a:pt x="115" y="234"/>
                    </a:lnTo>
                    <a:lnTo>
                      <a:pt x="142" y="200"/>
                    </a:lnTo>
                    <a:lnTo>
                      <a:pt x="174" y="166"/>
                    </a:lnTo>
                    <a:lnTo>
                      <a:pt x="242" y="75"/>
                    </a:lnTo>
                    <a:lnTo>
                      <a:pt x="238" y="64"/>
                    </a:lnTo>
                    <a:lnTo>
                      <a:pt x="233" y="48"/>
                    </a:lnTo>
                    <a:lnTo>
                      <a:pt x="231" y="11"/>
                    </a:lnTo>
                    <a:lnTo>
                      <a:pt x="222" y="2"/>
                    </a:lnTo>
                    <a:lnTo>
                      <a:pt x="211" y="0"/>
                    </a:lnTo>
                    <a:lnTo>
                      <a:pt x="197" y="5"/>
                    </a:lnTo>
                    <a:lnTo>
                      <a:pt x="158" y="14"/>
                    </a:lnTo>
                    <a:lnTo>
                      <a:pt x="142" y="14"/>
                    </a:lnTo>
                    <a:lnTo>
                      <a:pt x="136" y="9"/>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5" name="Group 64"/>
            <p:cNvGrpSpPr>
              <a:grpSpLocks/>
            </p:cNvGrpSpPr>
            <p:nvPr/>
          </p:nvGrpSpPr>
          <p:grpSpPr bwMode="auto">
            <a:xfrm rot="-882910">
              <a:off x="2710" y="1999"/>
              <a:ext cx="523" cy="680"/>
              <a:chOff x="2214" y="2239"/>
              <a:chExt cx="367" cy="477"/>
            </a:xfrm>
          </p:grpSpPr>
          <p:sp>
            <p:nvSpPr>
              <p:cNvPr id="242753" name="Freeform 65"/>
              <p:cNvSpPr>
                <a:spLocks noChangeAspect="1"/>
              </p:cNvSpPr>
              <p:nvPr/>
            </p:nvSpPr>
            <p:spPr bwMode="auto">
              <a:xfrm>
                <a:off x="2336" y="2239"/>
                <a:ext cx="245" cy="189"/>
              </a:xfrm>
              <a:custGeom>
                <a:avLst/>
                <a:gdLst/>
                <a:ahLst/>
                <a:cxnLst>
                  <a:cxn ang="0">
                    <a:pos x="0" y="127"/>
                  </a:cxn>
                  <a:cxn ang="0">
                    <a:pos x="2" y="82"/>
                  </a:cxn>
                  <a:cxn ang="0">
                    <a:pos x="2" y="48"/>
                  </a:cxn>
                  <a:cxn ang="0">
                    <a:pos x="9" y="27"/>
                  </a:cxn>
                  <a:cxn ang="0">
                    <a:pos x="27" y="0"/>
                  </a:cxn>
                  <a:cxn ang="0">
                    <a:pos x="54" y="2"/>
                  </a:cxn>
                  <a:cxn ang="0">
                    <a:pos x="61" y="14"/>
                  </a:cxn>
                  <a:cxn ang="0">
                    <a:pos x="36" y="59"/>
                  </a:cxn>
                  <a:cxn ang="0">
                    <a:pos x="61" y="14"/>
                  </a:cxn>
                  <a:cxn ang="0">
                    <a:pos x="70" y="7"/>
                  </a:cxn>
                  <a:cxn ang="0">
                    <a:pos x="82" y="5"/>
                  </a:cxn>
                  <a:cxn ang="0">
                    <a:pos x="102" y="9"/>
                  </a:cxn>
                  <a:cxn ang="0">
                    <a:pos x="136" y="25"/>
                  </a:cxn>
                  <a:cxn ang="0">
                    <a:pos x="145" y="48"/>
                  </a:cxn>
                  <a:cxn ang="0">
                    <a:pos x="141" y="66"/>
                  </a:cxn>
                  <a:cxn ang="0">
                    <a:pos x="129" y="93"/>
                  </a:cxn>
                  <a:cxn ang="0">
                    <a:pos x="141" y="66"/>
                  </a:cxn>
                  <a:cxn ang="0">
                    <a:pos x="145" y="48"/>
                  </a:cxn>
                  <a:cxn ang="0">
                    <a:pos x="156" y="39"/>
                  </a:cxn>
                  <a:cxn ang="0">
                    <a:pos x="184" y="39"/>
                  </a:cxn>
                  <a:cxn ang="0">
                    <a:pos x="204" y="43"/>
                  </a:cxn>
                  <a:cxn ang="0">
                    <a:pos x="224" y="48"/>
                  </a:cxn>
                  <a:cxn ang="0">
                    <a:pos x="231" y="61"/>
                  </a:cxn>
                  <a:cxn ang="0">
                    <a:pos x="234" y="95"/>
                  </a:cxn>
                  <a:cxn ang="0">
                    <a:pos x="227" y="116"/>
                  </a:cxn>
                  <a:cxn ang="0">
                    <a:pos x="197" y="152"/>
                  </a:cxn>
                  <a:cxn ang="0">
                    <a:pos x="181" y="181"/>
                  </a:cxn>
                  <a:cxn ang="0">
                    <a:pos x="141" y="179"/>
                  </a:cxn>
                  <a:cxn ang="0">
                    <a:pos x="97" y="168"/>
                  </a:cxn>
                  <a:cxn ang="0">
                    <a:pos x="50" y="152"/>
                  </a:cxn>
                  <a:cxn ang="0">
                    <a:pos x="0" y="127"/>
                  </a:cxn>
                </a:cxnLst>
                <a:rect l="0" t="0" r="r" b="b"/>
                <a:pathLst>
                  <a:path w="234" h="181">
                    <a:moveTo>
                      <a:pt x="0" y="127"/>
                    </a:moveTo>
                    <a:lnTo>
                      <a:pt x="2" y="82"/>
                    </a:lnTo>
                    <a:lnTo>
                      <a:pt x="2" y="48"/>
                    </a:lnTo>
                    <a:lnTo>
                      <a:pt x="9" y="27"/>
                    </a:lnTo>
                    <a:lnTo>
                      <a:pt x="27" y="0"/>
                    </a:lnTo>
                    <a:lnTo>
                      <a:pt x="54" y="2"/>
                    </a:lnTo>
                    <a:lnTo>
                      <a:pt x="61" y="14"/>
                    </a:lnTo>
                    <a:lnTo>
                      <a:pt x="36" y="59"/>
                    </a:lnTo>
                    <a:lnTo>
                      <a:pt x="61" y="14"/>
                    </a:lnTo>
                    <a:lnTo>
                      <a:pt x="70" y="7"/>
                    </a:lnTo>
                    <a:lnTo>
                      <a:pt x="82" y="5"/>
                    </a:lnTo>
                    <a:lnTo>
                      <a:pt x="102" y="9"/>
                    </a:lnTo>
                    <a:lnTo>
                      <a:pt x="136" y="25"/>
                    </a:lnTo>
                    <a:lnTo>
                      <a:pt x="145" y="48"/>
                    </a:lnTo>
                    <a:lnTo>
                      <a:pt x="141" y="66"/>
                    </a:lnTo>
                    <a:lnTo>
                      <a:pt x="129" y="93"/>
                    </a:lnTo>
                    <a:lnTo>
                      <a:pt x="141" y="66"/>
                    </a:lnTo>
                    <a:lnTo>
                      <a:pt x="145" y="48"/>
                    </a:lnTo>
                    <a:lnTo>
                      <a:pt x="156" y="39"/>
                    </a:lnTo>
                    <a:lnTo>
                      <a:pt x="184" y="39"/>
                    </a:lnTo>
                    <a:lnTo>
                      <a:pt x="204" y="43"/>
                    </a:lnTo>
                    <a:lnTo>
                      <a:pt x="224" y="48"/>
                    </a:lnTo>
                    <a:lnTo>
                      <a:pt x="231" y="61"/>
                    </a:lnTo>
                    <a:lnTo>
                      <a:pt x="234" y="95"/>
                    </a:lnTo>
                    <a:lnTo>
                      <a:pt x="227" y="116"/>
                    </a:lnTo>
                    <a:lnTo>
                      <a:pt x="197" y="152"/>
                    </a:lnTo>
                    <a:lnTo>
                      <a:pt x="181" y="181"/>
                    </a:lnTo>
                    <a:lnTo>
                      <a:pt x="141" y="179"/>
                    </a:lnTo>
                    <a:lnTo>
                      <a:pt x="97" y="168"/>
                    </a:lnTo>
                    <a:lnTo>
                      <a:pt x="50" y="152"/>
                    </a:lnTo>
                    <a:lnTo>
                      <a:pt x="0" y="127"/>
                    </a:lnTo>
                    <a:close/>
                  </a:path>
                </a:pathLst>
              </a:custGeom>
              <a:solidFill>
                <a:schemeClr val="bg1"/>
              </a:solidFill>
              <a:ln w="0">
                <a:solidFill>
                  <a:schemeClr val="tx1"/>
                </a:solidFill>
                <a:prstDash val="solid"/>
                <a:round/>
                <a:headEnd/>
                <a:tailEnd/>
              </a:ln>
            </p:spPr>
            <p:txBody>
              <a:bodyPr/>
              <a:lstStyle/>
              <a:p>
                <a:endParaRPr lang="el-GR"/>
              </a:p>
            </p:txBody>
          </p:sp>
          <p:sp>
            <p:nvSpPr>
              <p:cNvPr id="242754" name="Freeform 66"/>
              <p:cNvSpPr>
                <a:spLocks noChangeAspect="1"/>
              </p:cNvSpPr>
              <p:nvPr/>
            </p:nvSpPr>
            <p:spPr bwMode="auto">
              <a:xfrm>
                <a:off x="2214" y="2372"/>
                <a:ext cx="311" cy="344"/>
              </a:xfrm>
              <a:custGeom>
                <a:avLst/>
                <a:gdLst/>
                <a:ahLst/>
                <a:cxnLst>
                  <a:cxn ang="0">
                    <a:pos x="297" y="54"/>
                  </a:cxn>
                  <a:cxn ang="0">
                    <a:pos x="257" y="52"/>
                  </a:cxn>
                  <a:cxn ang="0">
                    <a:pos x="213" y="41"/>
                  </a:cxn>
                  <a:cxn ang="0">
                    <a:pos x="166" y="25"/>
                  </a:cxn>
                  <a:cxn ang="0">
                    <a:pos x="116" y="0"/>
                  </a:cxn>
                  <a:cxn ang="0">
                    <a:pos x="100" y="50"/>
                  </a:cxn>
                  <a:cxn ang="0">
                    <a:pos x="55" y="127"/>
                  </a:cxn>
                  <a:cxn ang="0">
                    <a:pos x="25" y="209"/>
                  </a:cxn>
                  <a:cxn ang="0">
                    <a:pos x="0" y="245"/>
                  </a:cxn>
                  <a:cxn ang="0">
                    <a:pos x="0" y="274"/>
                  </a:cxn>
                  <a:cxn ang="0">
                    <a:pos x="7" y="281"/>
                  </a:cxn>
                  <a:cxn ang="0">
                    <a:pos x="32" y="277"/>
                  </a:cxn>
                  <a:cxn ang="0">
                    <a:pos x="52" y="259"/>
                  </a:cxn>
                  <a:cxn ang="0">
                    <a:pos x="82" y="213"/>
                  </a:cxn>
                  <a:cxn ang="0">
                    <a:pos x="175" y="118"/>
                  </a:cxn>
                  <a:cxn ang="0">
                    <a:pos x="179" y="125"/>
                  </a:cxn>
                  <a:cxn ang="0">
                    <a:pos x="186" y="143"/>
                  </a:cxn>
                  <a:cxn ang="0">
                    <a:pos x="184" y="166"/>
                  </a:cxn>
                  <a:cxn ang="0">
                    <a:pos x="177" y="197"/>
                  </a:cxn>
                  <a:cxn ang="0">
                    <a:pos x="155" y="245"/>
                  </a:cxn>
                  <a:cxn ang="0">
                    <a:pos x="134" y="274"/>
                  </a:cxn>
                  <a:cxn ang="0">
                    <a:pos x="123" y="304"/>
                  </a:cxn>
                  <a:cxn ang="0">
                    <a:pos x="130" y="324"/>
                  </a:cxn>
                  <a:cxn ang="0">
                    <a:pos x="139" y="329"/>
                  </a:cxn>
                  <a:cxn ang="0">
                    <a:pos x="164" y="322"/>
                  </a:cxn>
                  <a:cxn ang="0">
                    <a:pos x="204" y="284"/>
                  </a:cxn>
                  <a:cxn ang="0">
                    <a:pos x="238" y="250"/>
                  </a:cxn>
                  <a:cxn ang="0">
                    <a:pos x="250" y="229"/>
                  </a:cxn>
                  <a:cxn ang="0">
                    <a:pos x="261" y="188"/>
                  </a:cxn>
                  <a:cxn ang="0">
                    <a:pos x="266" y="134"/>
                  </a:cxn>
                  <a:cxn ang="0">
                    <a:pos x="275" y="100"/>
                  </a:cxn>
                  <a:cxn ang="0">
                    <a:pos x="297" y="54"/>
                  </a:cxn>
                </a:cxnLst>
                <a:rect l="0" t="0" r="r" b="b"/>
                <a:pathLst>
                  <a:path w="297" h="329">
                    <a:moveTo>
                      <a:pt x="297" y="54"/>
                    </a:moveTo>
                    <a:lnTo>
                      <a:pt x="257" y="52"/>
                    </a:lnTo>
                    <a:lnTo>
                      <a:pt x="213" y="41"/>
                    </a:lnTo>
                    <a:lnTo>
                      <a:pt x="166" y="25"/>
                    </a:lnTo>
                    <a:lnTo>
                      <a:pt x="116" y="0"/>
                    </a:lnTo>
                    <a:lnTo>
                      <a:pt x="100" y="50"/>
                    </a:lnTo>
                    <a:lnTo>
                      <a:pt x="55" y="127"/>
                    </a:lnTo>
                    <a:lnTo>
                      <a:pt x="25" y="209"/>
                    </a:lnTo>
                    <a:lnTo>
                      <a:pt x="0" y="245"/>
                    </a:lnTo>
                    <a:lnTo>
                      <a:pt x="0" y="274"/>
                    </a:lnTo>
                    <a:lnTo>
                      <a:pt x="7" y="281"/>
                    </a:lnTo>
                    <a:lnTo>
                      <a:pt x="32" y="277"/>
                    </a:lnTo>
                    <a:lnTo>
                      <a:pt x="52" y="259"/>
                    </a:lnTo>
                    <a:lnTo>
                      <a:pt x="82" y="213"/>
                    </a:lnTo>
                    <a:lnTo>
                      <a:pt x="175" y="118"/>
                    </a:lnTo>
                    <a:lnTo>
                      <a:pt x="179" y="125"/>
                    </a:lnTo>
                    <a:lnTo>
                      <a:pt x="186" y="143"/>
                    </a:lnTo>
                    <a:lnTo>
                      <a:pt x="184" y="166"/>
                    </a:lnTo>
                    <a:lnTo>
                      <a:pt x="177" y="197"/>
                    </a:lnTo>
                    <a:lnTo>
                      <a:pt x="155" y="245"/>
                    </a:lnTo>
                    <a:lnTo>
                      <a:pt x="134" y="274"/>
                    </a:lnTo>
                    <a:lnTo>
                      <a:pt x="123" y="304"/>
                    </a:lnTo>
                    <a:lnTo>
                      <a:pt x="130" y="324"/>
                    </a:lnTo>
                    <a:lnTo>
                      <a:pt x="139" y="329"/>
                    </a:lnTo>
                    <a:lnTo>
                      <a:pt x="164" y="322"/>
                    </a:lnTo>
                    <a:lnTo>
                      <a:pt x="204" y="284"/>
                    </a:lnTo>
                    <a:lnTo>
                      <a:pt x="238" y="250"/>
                    </a:lnTo>
                    <a:lnTo>
                      <a:pt x="250" y="229"/>
                    </a:lnTo>
                    <a:lnTo>
                      <a:pt x="261" y="188"/>
                    </a:lnTo>
                    <a:lnTo>
                      <a:pt x="266" y="134"/>
                    </a:lnTo>
                    <a:lnTo>
                      <a:pt x="275" y="100"/>
                    </a:lnTo>
                    <a:lnTo>
                      <a:pt x="297" y="54"/>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6" name="Group 67"/>
            <p:cNvGrpSpPr>
              <a:grpSpLocks/>
            </p:cNvGrpSpPr>
            <p:nvPr/>
          </p:nvGrpSpPr>
          <p:grpSpPr bwMode="auto">
            <a:xfrm rot="-844559">
              <a:off x="3373" y="1996"/>
              <a:ext cx="273" cy="639"/>
              <a:chOff x="2711" y="2360"/>
              <a:chExt cx="213" cy="497"/>
            </a:xfrm>
          </p:grpSpPr>
          <p:sp>
            <p:nvSpPr>
              <p:cNvPr id="242756" name="Freeform 68"/>
              <p:cNvSpPr>
                <a:spLocks noChangeAspect="1"/>
              </p:cNvSpPr>
              <p:nvPr/>
            </p:nvSpPr>
            <p:spPr bwMode="auto">
              <a:xfrm>
                <a:off x="2763" y="2360"/>
                <a:ext cx="161" cy="195"/>
              </a:xfrm>
              <a:custGeom>
                <a:avLst/>
                <a:gdLst/>
                <a:ahLst/>
                <a:cxnLst>
                  <a:cxn ang="0">
                    <a:pos x="50" y="179"/>
                  </a:cxn>
                  <a:cxn ang="0">
                    <a:pos x="18" y="168"/>
                  </a:cxn>
                  <a:cxn ang="0">
                    <a:pos x="2" y="143"/>
                  </a:cxn>
                  <a:cxn ang="0">
                    <a:pos x="0" y="72"/>
                  </a:cxn>
                  <a:cxn ang="0">
                    <a:pos x="11" y="41"/>
                  </a:cxn>
                  <a:cxn ang="0">
                    <a:pos x="30" y="20"/>
                  </a:cxn>
                  <a:cxn ang="0">
                    <a:pos x="77" y="4"/>
                  </a:cxn>
                  <a:cxn ang="0">
                    <a:pos x="102" y="0"/>
                  </a:cxn>
                  <a:cxn ang="0">
                    <a:pos x="111" y="7"/>
                  </a:cxn>
                  <a:cxn ang="0">
                    <a:pos x="127" y="34"/>
                  </a:cxn>
                  <a:cxn ang="0">
                    <a:pos x="154" y="72"/>
                  </a:cxn>
                  <a:cxn ang="0">
                    <a:pos x="154" y="95"/>
                  </a:cxn>
                  <a:cxn ang="0">
                    <a:pos x="143" y="127"/>
                  </a:cxn>
                  <a:cxn ang="0">
                    <a:pos x="114" y="163"/>
                  </a:cxn>
                  <a:cxn ang="0">
                    <a:pos x="107" y="179"/>
                  </a:cxn>
                  <a:cxn ang="0">
                    <a:pos x="93" y="186"/>
                  </a:cxn>
                  <a:cxn ang="0">
                    <a:pos x="50" y="179"/>
                  </a:cxn>
                </a:cxnLst>
                <a:rect l="0" t="0" r="r" b="b"/>
                <a:pathLst>
                  <a:path w="154" h="186">
                    <a:moveTo>
                      <a:pt x="50" y="179"/>
                    </a:moveTo>
                    <a:lnTo>
                      <a:pt x="18" y="168"/>
                    </a:lnTo>
                    <a:lnTo>
                      <a:pt x="2" y="143"/>
                    </a:lnTo>
                    <a:lnTo>
                      <a:pt x="0" y="72"/>
                    </a:lnTo>
                    <a:lnTo>
                      <a:pt x="11" y="41"/>
                    </a:lnTo>
                    <a:lnTo>
                      <a:pt x="30" y="20"/>
                    </a:lnTo>
                    <a:lnTo>
                      <a:pt x="77" y="4"/>
                    </a:lnTo>
                    <a:lnTo>
                      <a:pt x="102" y="0"/>
                    </a:lnTo>
                    <a:lnTo>
                      <a:pt x="111" y="7"/>
                    </a:lnTo>
                    <a:lnTo>
                      <a:pt x="127" y="34"/>
                    </a:lnTo>
                    <a:lnTo>
                      <a:pt x="154" y="72"/>
                    </a:lnTo>
                    <a:lnTo>
                      <a:pt x="154" y="95"/>
                    </a:lnTo>
                    <a:lnTo>
                      <a:pt x="143" y="127"/>
                    </a:lnTo>
                    <a:lnTo>
                      <a:pt x="114" y="163"/>
                    </a:lnTo>
                    <a:lnTo>
                      <a:pt x="107" y="179"/>
                    </a:lnTo>
                    <a:lnTo>
                      <a:pt x="93" y="186"/>
                    </a:lnTo>
                    <a:lnTo>
                      <a:pt x="50" y="179"/>
                    </a:lnTo>
                    <a:close/>
                  </a:path>
                </a:pathLst>
              </a:custGeom>
              <a:solidFill>
                <a:schemeClr val="bg1"/>
              </a:solidFill>
              <a:ln w="0">
                <a:solidFill>
                  <a:schemeClr val="tx1"/>
                </a:solidFill>
                <a:prstDash val="solid"/>
                <a:round/>
                <a:headEnd/>
                <a:tailEnd/>
              </a:ln>
            </p:spPr>
            <p:txBody>
              <a:bodyPr/>
              <a:lstStyle/>
              <a:p>
                <a:endParaRPr lang="el-GR"/>
              </a:p>
            </p:txBody>
          </p:sp>
          <p:sp>
            <p:nvSpPr>
              <p:cNvPr id="242757" name="Freeform 69"/>
              <p:cNvSpPr>
                <a:spLocks noChangeAspect="1"/>
              </p:cNvSpPr>
              <p:nvPr/>
            </p:nvSpPr>
            <p:spPr bwMode="auto">
              <a:xfrm>
                <a:off x="2711" y="2510"/>
                <a:ext cx="164" cy="347"/>
              </a:xfrm>
              <a:custGeom>
                <a:avLst/>
                <a:gdLst/>
                <a:ahLst/>
                <a:cxnLst>
                  <a:cxn ang="0">
                    <a:pos x="100" y="36"/>
                  </a:cxn>
                  <a:cxn ang="0">
                    <a:pos x="68" y="25"/>
                  </a:cxn>
                  <a:cxn ang="0">
                    <a:pos x="52" y="0"/>
                  </a:cxn>
                  <a:cxn ang="0">
                    <a:pos x="43" y="54"/>
                  </a:cxn>
                  <a:cxn ang="0">
                    <a:pos x="18" y="161"/>
                  </a:cxn>
                  <a:cxn ang="0">
                    <a:pos x="9" y="238"/>
                  </a:cxn>
                  <a:cxn ang="0">
                    <a:pos x="0" y="306"/>
                  </a:cxn>
                  <a:cxn ang="0">
                    <a:pos x="7" y="324"/>
                  </a:cxn>
                  <a:cxn ang="0">
                    <a:pos x="12" y="331"/>
                  </a:cxn>
                  <a:cxn ang="0">
                    <a:pos x="18" y="328"/>
                  </a:cxn>
                  <a:cxn ang="0">
                    <a:pos x="34" y="315"/>
                  </a:cxn>
                  <a:cxn ang="0">
                    <a:pos x="64" y="254"/>
                  </a:cxn>
                  <a:cxn ang="0">
                    <a:pos x="98" y="186"/>
                  </a:cxn>
                  <a:cxn ang="0">
                    <a:pos x="136" y="81"/>
                  </a:cxn>
                  <a:cxn ang="0">
                    <a:pos x="157" y="36"/>
                  </a:cxn>
                  <a:cxn ang="0">
                    <a:pos x="143" y="43"/>
                  </a:cxn>
                  <a:cxn ang="0">
                    <a:pos x="100" y="36"/>
                  </a:cxn>
                </a:cxnLst>
                <a:rect l="0" t="0" r="r" b="b"/>
                <a:pathLst>
                  <a:path w="157" h="331">
                    <a:moveTo>
                      <a:pt x="100" y="36"/>
                    </a:moveTo>
                    <a:lnTo>
                      <a:pt x="68" y="25"/>
                    </a:lnTo>
                    <a:lnTo>
                      <a:pt x="52" y="0"/>
                    </a:lnTo>
                    <a:lnTo>
                      <a:pt x="43" y="54"/>
                    </a:lnTo>
                    <a:lnTo>
                      <a:pt x="18" y="161"/>
                    </a:lnTo>
                    <a:lnTo>
                      <a:pt x="9" y="238"/>
                    </a:lnTo>
                    <a:lnTo>
                      <a:pt x="0" y="306"/>
                    </a:lnTo>
                    <a:lnTo>
                      <a:pt x="7" y="324"/>
                    </a:lnTo>
                    <a:lnTo>
                      <a:pt x="12" y="331"/>
                    </a:lnTo>
                    <a:lnTo>
                      <a:pt x="18" y="328"/>
                    </a:lnTo>
                    <a:lnTo>
                      <a:pt x="34" y="315"/>
                    </a:lnTo>
                    <a:lnTo>
                      <a:pt x="64" y="254"/>
                    </a:lnTo>
                    <a:lnTo>
                      <a:pt x="98" y="186"/>
                    </a:lnTo>
                    <a:lnTo>
                      <a:pt x="136" y="81"/>
                    </a:lnTo>
                    <a:lnTo>
                      <a:pt x="157" y="36"/>
                    </a:lnTo>
                    <a:lnTo>
                      <a:pt x="143" y="43"/>
                    </a:lnTo>
                    <a:lnTo>
                      <a:pt x="100" y="36"/>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7" name="Group 70"/>
            <p:cNvGrpSpPr>
              <a:grpSpLocks/>
            </p:cNvGrpSpPr>
            <p:nvPr/>
          </p:nvGrpSpPr>
          <p:grpSpPr bwMode="auto">
            <a:xfrm rot="-610285">
              <a:off x="3575" y="1982"/>
              <a:ext cx="278" cy="734"/>
              <a:chOff x="2894" y="2383"/>
              <a:chExt cx="195" cy="515"/>
            </a:xfrm>
          </p:grpSpPr>
          <p:sp>
            <p:nvSpPr>
              <p:cNvPr id="242759" name="Freeform 71"/>
              <p:cNvSpPr>
                <a:spLocks noChangeAspect="1"/>
              </p:cNvSpPr>
              <p:nvPr/>
            </p:nvSpPr>
            <p:spPr bwMode="auto">
              <a:xfrm>
                <a:off x="2937" y="2383"/>
                <a:ext cx="152" cy="210"/>
              </a:xfrm>
              <a:custGeom>
                <a:avLst/>
                <a:gdLst/>
                <a:ahLst/>
                <a:cxnLst>
                  <a:cxn ang="0">
                    <a:pos x="52" y="200"/>
                  </a:cxn>
                  <a:cxn ang="0">
                    <a:pos x="18" y="186"/>
                  </a:cxn>
                  <a:cxn ang="0">
                    <a:pos x="0" y="180"/>
                  </a:cxn>
                  <a:cxn ang="0">
                    <a:pos x="9" y="132"/>
                  </a:cxn>
                  <a:cxn ang="0">
                    <a:pos x="4" y="82"/>
                  </a:cxn>
                  <a:cxn ang="0">
                    <a:pos x="16" y="46"/>
                  </a:cxn>
                  <a:cxn ang="0">
                    <a:pos x="29" y="21"/>
                  </a:cxn>
                  <a:cxn ang="0">
                    <a:pos x="97" y="0"/>
                  </a:cxn>
                  <a:cxn ang="0">
                    <a:pos x="102" y="0"/>
                  </a:cxn>
                  <a:cxn ang="0">
                    <a:pos x="136" y="23"/>
                  </a:cxn>
                  <a:cxn ang="0">
                    <a:pos x="145" y="41"/>
                  </a:cxn>
                  <a:cxn ang="0">
                    <a:pos x="143" y="68"/>
                  </a:cxn>
                  <a:cxn ang="0">
                    <a:pos x="131" y="105"/>
                  </a:cxn>
                  <a:cxn ang="0">
                    <a:pos x="104" y="175"/>
                  </a:cxn>
                  <a:cxn ang="0">
                    <a:pos x="77" y="198"/>
                  </a:cxn>
                  <a:cxn ang="0">
                    <a:pos x="52" y="200"/>
                  </a:cxn>
                </a:cxnLst>
                <a:rect l="0" t="0" r="r" b="b"/>
                <a:pathLst>
                  <a:path w="145" h="200">
                    <a:moveTo>
                      <a:pt x="52" y="200"/>
                    </a:moveTo>
                    <a:lnTo>
                      <a:pt x="18" y="186"/>
                    </a:lnTo>
                    <a:lnTo>
                      <a:pt x="0" y="180"/>
                    </a:lnTo>
                    <a:lnTo>
                      <a:pt x="9" y="132"/>
                    </a:lnTo>
                    <a:lnTo>
                      <a:pt x="4" y="82"/>
                    </a:lnTo>
                    <a:lnTo>
                      <a:pt x="16" y="46"/>
                    </a:lnTo>
                    <a:lnTo>
                      <a:pt x="29" y="21"/>
                    </a:lnTo>
                    <a:lnTo>
                      <a:pt x="97" y="0"/>
                    </a:lnTo>
                    <a:lnTo>
                      <a:pt x="102" y="0"/>
                    </a:lnTo>
                    <a:lnTo>
                      <a:pt x="136" y="23"/>
                    </a:lnTo>
                    <a:lnTo>
                      <a:pt x="145" y="41"/>
                    </a:lnTo>
                    <a:lnTo>
                      <a:pt x="143" y="68"/>
                    </a:lnTo>
                    <a:lnTo>
                      <a:pt x="131" y="105"/>
                    </a:lnTo>
                    <a:lnTo>
                      <a:pt x="104" y="175"/>
                    </a:lnTo>
                    <a:lnTo>
                      <a:pt x="77" y="198"/>
                    </a:lnTo>
                    <a:lnTo>
                      <a:pt x="52" y="200"/>
                    </a:lnTo>
                    <a:close/>
                  </a:path>
                </a:pathLst>
              </a:custGeom>
              <a:solidFill>
                <a:schemeClr val="bg1"/>
              </a:solidFill>
              <a:ln w="0">
                <a:solidFill>
                  <a:schemeClr val="tx1"/>
                </a:solidFill>
                <a:prstDash val="solid"/>
                <a:round/>
                <a:headEnd/>
                <a:tailEnd/>
              </a:ln>
            </p:spPr>
            <p:txBody>
              <a:bodyPr/>
              <a:lstStyle/>
              <a:p>
                <a:endParaRPr lang="el-GR"/>
              </a:p>
            </p:txBody>
          </p:sp>
          <p:sp>
            <p:nvSpPr>
              <p:cNvPr id="242760" name="Freeform 72"/>
              <p:cNvSpPr>
                <a:spLocks noChangeAspect="1"/>
              </p:cNvSpPr>
              <p:nvPr/>
            </p:nvSpPr>
            <p:spPr bwMode="auto">
              <a:xfrm>
                <a:off x="2894" y="2566"/>
                <a:ext cx="152" cy="332"/>
              </a:xfrm>
              <a:custGeom>
                <a:avLst/>
                <a:gdLst/>
                <a:ahLst/>
                <a:cxnLst>
                  <a:cxn ang="0">
                    <a:pos x="93" y="25"/>
                  </a:cxn>
                  <a:cxn ang="0">
                    <a:pos x="59" y="11"/>
                  </a:cxn>
                  <a:cxn ang="0">
                    <a:pos x="41" y="5"/>
                  </a:cxn>
                  <a:cxn ang="0">
                    <a:pos x="20" y="86"/>
                  </a:cxn>
                  <a:cxn ang="0">
                    <a:pos x="13" y="141"/>
                  </a:cxn>
                  <a:cxn ang="0">
                    <a:pos x="2" y="215"/>
                  </a:cxn>
                  <a:cxn ang="0">
                    <a:pos x="0" y="254"/>
                  </a:cxn>
                  <a:cxn ang="0">
                    <a:pos x="2" y="283"/>
                  </a:cxn>
                  <a:cxn ang="0">
                    <a:pos x="9" y="308"/>
                  </a:cxn>
                  <a:cxn ang="0">
                    <a:pos x="23" y="317"/>
                  </a:cxn>
                  <a:cxn ang="0">
                    <a:pos x="32" y="313"/>
                  </a:cxn>
                  <a:cxn ang="0">
                    <a:pos x="45" y="295"/>
                  </a:cxn>
                  <a:cxn ang="0">
                    <a:pos x="54" y="268"/>
                  </a:cxn>
                  <a:cxn ang="0">
                    <a:pos x="66" y="231"/>
                  </a:cxn>
                  <a:cxn ang="0">
                    <a:pos x="93" y="161"/>
                  </a:cxn>
                  <a:cxn ang="0">
                    <a:pos x="113" y="107"/>
                  </a:cxn>
                  <a:cxn ang="0">
                    <a:pos x="145" y="0"/>
                  </a:cxn>
                  <a:cxn ang="0">
                    <a:pos x="118" y="23"/>
                  </a:cxn>
                  <a:cxn ang="0">
                    <a:pos x="93" y="25"/>
                  </a:cxn>
                </a:cxnLst>
                <a:rect l="0" t="0" r="r" b="b"/>
                <a:pathLst>
                  <a:path w="145" h="317">
                    <a:moveTo>
                      <a:pt x="93" y="25"/>
                    </a:moveTo>
                    <a:lnTo>
                      <a:pt x="59" y="11"/>
                    </a:lnTo>
                    <a:lnTo>
                      <a:pt x="41" y="5"/>
                    </a:lnTo>
                    <a:lnTo>
                      <a:pt x="20" y="86"/>
                    </a:lnTo>
                    <a:lnTo>
                      <a:pt x="13" y="141"/>
                    </a:lnTo>
                    <a:lnTo>
                      <a:pt x="2" y="215"/>
                    </a:lnTo>
                    <a:lnTo>
                      <a:pt x="0" y="254"/>
                    </a:lnTo>
                    <a:lnTo>
                      <a:pt x="2" y="283"/>
                    </a:lnTo>
                    <a:lnTo>
                      <a:pt x="9" y="308"/>
                    </a:lnTo>
                    <a:lnTo>
                      <a:pt x="23" y="317"/>
                    </a:lnTo>
                    <a:lnTo>
                      <a:pt x="32" y="313"/>
                    </a:lnTo>
                    <a:lnTo>
                      <a:pt x="45" y="295"/>
                    </a:lnTo>
                    <a:lnTo>
                      <a:pt x="54" y="268"/>
                    </a:lnTo>
                    <a:lnTo>
                      <a:pt x="66" y="231"/>
                    </a:lnTo>
                    <a:lnTo>
                      <a:pt x="93" y="161"/>
                    </a:lnTo>
                    <a:lnTo>
                      <a:pt x="113" y="107"/>
                    </a:lnTo>
                    <a:lnTo>
                      <a:pt x="145" y="0"/>
                    </a:lnTo>
                    <a:lnTo>
                      <a:pt x="118" y="23"/>
                    </a:lnTo>
                    <a:lnTo>
                      <a:pt x="93" y="25"/>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8" name="Group 73"/>
            <p:cNvGrpSpPr>
              <a:grpSpLocks/>
            </p:cNvGrpSpPr>
            <p:nvPr/>
          </p:nvGrpSpPr>
          <p:grpSpPr bwMode="auto">
            <a:xfrm rot="-908756">
              <a:off x="3132" y="2009"/>
              <a:ext cx="313" cy="630"/>
              <a:chOff x="2497" y="2338"/>
              <a:chExt cx="228" cy="459"/>
            </a:xfrm>
          </p:grpSpPr>
          <p:sp>
            <p:nvSpPr>
              <p:cNvPr id="242762" name="Freeform 74"/>
              <p:cNvSpPr>
                <a:spLocks noChangeAspect="1"/>
              </p:cNvSpPr>
              <p:nvPr/>
            </p:nvSpPr>
            <p:spPr bwMode="auto">
              <a:xfrm>
                <a:off x="2568" y="2338"/>
                <a:ext cx="157" cy="172"/>
              </a:xfrm>
              <a:custGeom>
                <a:avLst/>
                <a:gdLst/>
                <a:ahLst/>
                <a:cxnLst>
                  <a:cxn ang="0">
                    <a:pos x="52" y="157"/>
                  </a:cxn>
                  <a:cxn ang="0">
                    <a:pos x="14" y="141"/>
                  </a:cxn>
                  <a:cxn ang="0">
                    <a:pos x="0" y="125"/>
                  </a:cxn>
                  <a:cxn ang="0">
                    <a:pos x="2" y="114"/>
                  </a:cxn>
                  <a:cxn ang="0">
                    <a:pos x="5" y="71"/>
                  </a:cxn>
                  <a:cxn ang="0">
                    <a:pos x="5" y="48"/>
                  </a:cxn>
                  <a:cxn ang="0">
                    <a:pos x="18" y="21"/>
                  </a:cxn>
                  <a:cxn ang="0">
                    <a:pos x="36" y="5"/>
                  </a:cxn>
                  <a:cxn ang="0">
                    <a:pos x="66" y="5"/>
                  </a:cxn>
                  <a:cxn ang="0">
                    <a:pos x="102" y="0"/>
                  </a:cxn>
                  <a:cxn ang="0">
                    <a:pos x="111" y="0"/>
                  </a:cxn>
                  <a:cxn ang="0">
                    <a:pos x="132" y="21"/>
                  </a:cxn>
                  <a:cxn ang="0">
                    <a:pos x="139" y="39"/>
                  </a:cxn>
                  <a:cxn ang="0">
                    <a:pos x="150" y="64"/>
                  </a:cxn>
                  <a:cxn ang="0">
                    <a:pos x="148" y="80"/>
                  </a:cxn>
                  <a:cxn ang="0">
                    <a:pos x="136" y="107"/>
                  </a:cxn>
                  <a:cxn ang="0">
                    <a:pos x="102" y="141"/>
                  </a:cxn>
                  <a:cxn ang="0">
                    <a:pos x="93" y="159"/>
                  </a:cxn>
                  <a:cxn ang="0">
                    <a:pos x="73" y="164"/>
                  </a:cxn>
                  <a:cxn ang="0">
                    <a:pos x="52" y="157"/>
                  </a:cxn>
                </a:cxnLst>
                <a:rect l="0" t="0" r="r" b="b"/>
                <a:pathLst>
                  <a:path w="150" h="164">
                    <a:moveTo>
                      <a:pt x="52" y="157"/>
                    </a:moveTo>
                    <a:lnTo>
                      <a:pt x="14" y="141"/>
                    </a:lnTo>
                    <a:lnTo>
                      <a:pt x="0" y="125"/>
                    </a:lnTo>
                    <a:lnTo>
                      <a:pt x="2" y="114"/>
                    </a:lnTo>
                    <a:lnTo>
                      <a:pt x="5" y="71"/>
                    </a:lnTo>
                    <a:lnTo>
                      <a:pt x="5" y="48"/>
                    </a:lnTo>
                    <a:lnTo>
                      <a:pt x="18" y="21"/>
                    </a:lnTo>
                    <a:lnTo>
                      <a:pt x="36" y="5"/>
                    </a:lnTo>
                    <a:lnTo>
                      <a:pt x="66" y="5"/>
                    </a:lnTo>
                    <a:lnTo>
                      <a:pt x="102" y="0"/>
                    </a:lnTo>
                    <a:lnTo>
                      <a:pt x="111" y="0"/>
                    </a:lnTo>
                    <a:lnTo>
                      <a:pt x="132" y="21"/>
                    </a:lnTo>
                    <a:lnTo>
                      <a:pt x="139" y="39"/>
                    </a:lnTo>
                    <a:lnTo>
                      <a:pt x="150" y="64"/>
                    </a:lnTo>
                    <a:lnTo>
                      <a:pt x="148" y="80"/>
                    </a:lnTo>
                    <a:lnTo>
                      <a:pt x="136" y="107"/>
                    </a:lnTo>
                    <a:lnTo>
                      <a:pt x="102" y="141"/>
                    </a:lnTo>
                    <a:lnTo>
                      <a:pt x="93" y="159"/>
                    </a:lnTo>
                    <a:lnTo>
                      <a:pt x="73" y="164"/>
                    </a:lnTo>
                    <a:lnTo>
                      <a:pt x="52" y="157"/>
                    </a:lnTo>
                    <a:close/>
                  </a:path>
                </a:pathLst>
              </a:custGeom>
              <a:solidFill>
                <a:schemeClr val="bg1"/>
              </a:solidFill>
              <a:ln w="0">
                <a:solidFill>
                  <a:schemeClr val="tx1"/>
                </a:solidFill>
                <a:prstDash val="solid"/>
                <a:round/>
                <a:headEnd/>
                <a:tailEnd/>
              </a:ln>
            </p:spPr>
            <p:txBody>
              <a:bodyPr/>
              <a:lstStyle/>
              <a:p>
                <a:endParaRPr lang="el-GR"/>
              </a:p>
            </p:txBody>
          </p:sp>
          <p:sp>
            <p:nvSpPr>
              <p:cNvPr id="242763" name="Freeform 75"/>
              <p:cNvSpPr>
                <a:spLocks noChangeAspect="1"/>
              </p:cNvSpPr>
              <p:nvPr/>
            </p:nvSpPr>
            <p:spPr bwMode="auto">
              <a:xfrm>
                <a:off x="2497" y="2469"/>
                <a:ext cx="169" cy="328"/>
              </a:xfrm>
              <a:custGeom>
                <a:avLst/>
                <a:gdLst/>
                <a:ahLst/>
                <a:cxnLst>
                  <a:cxn ang="0">
                    <a:pos x="120" y="32"/>
                  </a:cxn>
                  <a:cxn ang="0">
                    <a:pos x="82" y="16"/>
                  </a:cxn>
                  <a:cxn ang="0">
                    <a:pos x="68" y="0"/>
                  </a:cxn>
                  <a:cxn ang="0">
                    <a:pos x="52" y="50"/>
                  </a:cxn>
                  <a:cxn ang="0">
                    <a:pos x="23" y="150"/>
                  </a:cxn>
                  <a:cxn ang="0">
                    <a:pos x="9" y="222"/>
                  </a:cxn>
                  <a:cxn ang="0">
                    <a:pos x="0" y="286"/>
                  </a:cxn>
                  <a:cxn ang="0">
                    <a:pos x="5" y="306"/>
                  </a:cxn>
                  <a:cxn ang="0">
                    <a:pos x="14" y="313"/>
                  </a:cxn>
                  <a:cxn ang="0">
                    <a:pos x="18" y="311"/>
                  </a:cxn>
                  <a:cxn ang="0">
                    <a:pos x="32" y="297"/>
                  </a:cxn>
                  <a:cxn ang="0">
                    <a:pos x="64" y="243"/>
                  </a:cxn>
                  <a:cxn ang="0">
                    <a:pos x="100" y="168"/>
                  </a:cxn>
                  <a:cxn ang="0">
                    <a:pos x="143" y="73"/>
                  </a:cxn>
                  <a:cxn ang="0">
                    <a:pos x="161" y="34"/>
                  </a:cxn>
                  <a:cxn ang="0">
                    <a:pos x="141" y="39"/>
                  </a:cxn>
                  <a:cxn ang="0">
                    <a:pos x="120" y="32"/>
                  </a:cxn>
                </a:cxnLst>
                <a:rect l="0" t="0" r="r" b="b"/>
                <a:pathLst>
                  <a:path w="161" h="313">
                    <a:moveTo>
                      <a:pt x="120" y="32"/>
                    </a:moveTo>
                    <a:lnTo>
                      <a:pt x="82" y="16"/>
                    </a:lnTo>
                    <a:lnTo>
                      <a:pt x="68" y="0"/>
                    </a:lnTo>
                    <a:lnTo>
                      <a:pt x="52" y="50"/>
                    </a:lnTo>
                    <a:lnTo>
                      <a:pt x="23" y="150"/>
                    </a:lnTo>
                    <a:lnTo>
                      <a:pt x="9" y="222"/>
                    </a:lnTo>
                    <a:lnTo>
                      <a:pt x="0" y="286"/>
                    </a:lnTo>
                    <a:lnTo>
                      <a:pt x="5" y="306"/>
                    </a:lnTo>
                    <a:lnTo>
                      <a:pt x="14" y="313"/>
                    </a:lnTo>
                    <a:lnTo>
                      <a:pt x="18" y="311"/>
                    </a:lnTo>
                    <a:lnTo>
                      <a:pt x="32" y="297"/>
                    </a:lnTo>
                    <a:lnTo>
                      <a:pt x="64" y="243"/>
                    </a:lnTo>
                    <a:lnTo>
                      <a:pt x="100" y="168"/>
                    </a:lnTo>
                    <a:lnTo>
                      <a:pt x="143" y="73"/>
                    </a:lnTo>
                    <a:lnTo>
                      <a:pt x="161" y="34"/>
                    </a:lnTo>
                    <a:lnTo>
                      <a:pt x="141" y="39"/>
                    </a:lnTo>
                    <a:lnTo>
                      <a:pt x="120" y="32"/>
                    </a:lnTo>
                    <a:close/>
                  </a:path>
                </a:pathLst>
              </a:custGeom>
              <a:solidFill>
                <a:srgbClr val="FFFF99"/>
              </a:solidFill>
              <a:ln w="0">
                <a:solidFill>
                  <a:schemeClr val="tx1"/>
                </a:solidFill>
                <a:prstDash val="solid"/>
                <a:round/>
                <a:headEnd/>
                <a:tailEnd/>
              </a:ln>
            </p:spPr>
            <p:txBody>
              <a:bodyPr/>
              <a:lstStyle/>
              <a:p>
                <a:endParaRPr lang="el-GR"/>
              </a:p>
            </p:txBody>
          </p:sp>
        </p:grpSp>
      </p:grpSp>
      <p:grpSp>
        <p:nvGrpSpPr>
          <p:cNvPr id="19" name="Group 132"/>
          <p:cNvGrpSpPr>
            <a:grpSpLocks/>
          </p:cNvGrpSpPr>
          <p:nvPr/>
        </p:nvGrpSpPr>
        <p:grpSpPr bwMode="auto">
          <a:xfrm>
            <a:off x="4324352" y="2139950"/>
            <a:ext cx="2309813" cy="1162050"/>
            <a:chOff x="2724" y="1348"/>
            <a:chExt cx="1455" cy="732"/>
          </a:xfrm>
        </p:grpSpPr>
        <p:grpSp>
          <p:nvGrpSpPr>
            <p:cNvPr id="20" name="Group 76"/>
            <p:cNvGrpSpPr>
              <a:grpSpLocks/>
            </p:cNvGrpSpPr>
            <p:nvPr/>
          </p:nvGrpSpPr>
          <p:grpSpPr bwMode="auto">
            <a:xfrm rot="-610285">
              <a:off x="3955" y="1396"/>
              <a:ext cx="224" cy="662"/>
              <a:chOff x="3276" y="1885"/>
              <a:chExt cx="197" cy="582"/>
            </a:xfrm>
          </p:grpSpPr>
          <p:sp>
            <p:nvSpPr>
              <p:cNvPr id="242765" name="Freeform 77"/>
              <p:cNvSpPr>
                <a:spLocks noChangeAspect="1"/>
              </p:cNvSpPr>
              <p:nvPr/>
            </p:nvSpPr>
            <p:spPr bwMode="auto">
              <a:xfrm>
                <a:off x="3295" y="2191"/>
                <a:ext cx="178" cy="276"/>
              </a:xfrm>
              <a:custGeom>
                <a:avLst/>
                <a:gdLst/>
                <a:ahLst/>
                <a:cxnLst>
                  <a:cxn ang="0">
                    <a:pos x="7" y="29"/>
                  </a:cxn>
                  <a:cxn ang="0">
                    <a:pos x="0" y="45"/>
                  </a:cxn>
                  <a:cxn ang="0">
                    <a:pos x="7" y="72"/>
                  </a:cxn>
                  <a:cxn ang="0">
                    <a:pos x="23" y="97"/>
                  </a:cxn>
                  <a:cxn ang="0">
                    <a:pos x="41" y="120"/>
                  </a:cxn>
                  <a:cxn ang="0">
                    <a:pos x="64" y="154"/>
                  </a:cxn>
                  <a:cxn ang="0">
                    <a:pos x="79" y="190"/>
                  </a:cxn>
                  <a:cxn ang="0">
                    <a:pos x="79" y="211"/>
                  </a:cxn>
                  <a:cxn ang="0">
                    <a:pos x="91" y="231"/>
                  </a:cxn>
                  <a:cxn ang="0">
                    <a:pos x="111" y="258"/>
                  </a:cxn>
                  <a:cxn ang="0">
                    <a:pos x="120" y="263"/>
                  </a:cxn>
                  <a:cxn ang="0">
                    <a:pos x="129" y="261"/>
                  </a:cxn>
                  <a:cxn ang="0">
                    <a:pos x="145" y="222"/>
                  </a:cxn>
                  <a:cxn ang="0">
                    <a:pos x="161" y="170"/>
                  </a:cxn>
                  <a:cxn ang="0">
                    <a:pos x="170" y="118"/>
                  </a:cxn>
                  <a:cxn ang="0">
                    <a:pos x="168" y="75"/>
                  </a:cxn>
                  <a:cxn ang="0">
                    <a:pos x="166" y="43"/>
                  </a:cxn>
                  <a:cxn ang="0">
                    <a:pos x="157" y="20"/>
                  </a:cxn>
                  <a:cxn ang="0">
                    <a:pos x="143" y="0"/>
                  </a:cxn>
                  <a:cxn ang="0">
                    <a:pos x="132" y="7"/>
                  </a:cxn>
                  <a:cxn ang="0">
                    <a:pos x="123" y="22"/>
                  </a:cxn>
                  <a:cxn ang="0">
                    <a:pos x="111" y="54"/>
                  </a:cxn>
                  <a:cxn ang="0">
                    <a:pos x="100" y="68"/>
                  </a:cxn>
                  <a:cxn ang="0">
                    <a:pos x="91" y="72"/>
                  </a:cxn>
                  <a:cxn ang="0">
                    <a:pos x="68" y="70"/>
                  </a:cxn>
                  <a:cxn ang="0">
                    <a:pos x="48" y="52"/>
                  </a:cxn>
                  <a:cxn ang="0">
                    <a:pos x="34" y="38"/>
                  </a:cxn>
                  <a:cxn ang="0">
                    <a:pos x="18" y="31"/>
                  </a:cxn>
                  <a:cxn ang="0">
                    <a:pos x="7" y="29"/>
                  </a:cxn>
                </a:cxnLst>
                <a:rect l="0" t="0" r="r" b="b"/>
                <a:pathLst>
                  <a:path w="170" h="263">
                    <a:moveTo>
                      <a:pt x="7" y="29"/>
                    </a:moveTo>
                    <a:lnTo>
                      <a:pt x="0" y="45"/>
                    </a:lnTo>
                    <a:lnTo>
                      <a:pt x="7" y="72"/>
                    </a:lnTo>
                    <a:lnTo>
                      <a:pt x="23" y="97"/>
                    </a:lnTo>
                    <a:lnTo>
                      <a:pt x="41" y="120"/>
                    </a:lnTo>
                    <a:lnTo>
                      <a:pt x="64" y="154"/>
                    </a:lnTo>
                    <a:lnTo>
                      <a:pt x="79" y="190"/>
                    </a:lnTo>
                    <a:lnTo>
                      <a:pt x="79" y="211"/>
                    </a:lnTo>
                    <a:lnTo>
                      <a:pt x="91" y="231"/>
                    </a:lnTo>
                    <a:lnTo>
                      <a:pt x="111" y="258"/>
                    </a:lnTo>
                    <a:lnTo>
                      <a:pt x="120" y="263"/>
                    </a:lnTo>
                    <a:lnTo>
                      <a:pt x="129" y="261"/>
                    </a:lnTo>
                    <a:lnTo>
                      <a:pt x="145" y="222"/>
                    </a:lnTo>
                    <a:lnTo>
                      <a:pt x="161" y="170"/>
                    </a:lnTo>
                    <a:lnTo>
                      <a:pt x="170" y="118"/>
                    </a:lnTo>
                    <a:lnTo>
                      <a:pt x="168" y="75"/>
                    </a:lnTo>
                    <a:lnTo>
                      <a:pt x="166" y="43"/>
                    </a:lnTo>
                    <a:lnTo>
                      <a:pt x="157" y="20"/>
                    </a:lnTo>
                    <a:lnTo>
                      <a:pt x="143" y="0"/>
                    </a:lnTo>
                    <a:lnTo>
                      <a:pt x="132" y="7"/>
                    </a:lnTo>
                    <a:lnTo>
                      <a:pt x="123" y="22"/>
                    </a:lnTo>
                    <a:lnTo>
                      <a:pt x="111" y="54"/>
                    </a:lnTo>
                    <a:lnTo>
                      <a:pt x="100" y="68"/>
                    </a:lnTo>
                    <a:lnTo>
                      <a:pt x="91" y="72"/>
                    </a:lnTo>
                    <a:lnTo>
                      <a:pt x="68" y="70"/>
                    </a:lnTo>
                    <a:lnTo>
                      <a:pt x="48" y="52"/>
                    </a:lnTo>
                    <a:lnTo>
                      <a:pt x="34" y="38"/>
                    </a:lnTo>
                    <a:lnTo>
                      <a:pt x="18" y="31"/>
                    </a:lnTo>
                    <a:lnTo>
                      <a:pt x="7" y="29"/>
                    </a:lnTo>
                    <a:close/>
                  </a:path>
                </a:pathLst>
              </a:custGeom>
              <a:solidFill>
                <a:schemeClr val="bg1">
                  <a:alpha val="49001"/>
                </a:schemeClr>
              </a:solidFill>
              <a:ln w="0">
                <a:solidFill>
                  <a:schemeClr val="tx1"/>
                </a:solidFill>
                <a:prstDash val="solid"/>
                <a:round/>
                <a:headEnd/>
                <a:tailEnd/>
              </a:ln>
            </p:spPr>
            <p:txBody>
              <a:bodyPr/>
              <a:lstStyle/>
              <a:p>
                <a:endParaRPr lang="el-GR"/>
              </a:p>
            </p:txBody>
          </p:sp>
          <p:sp>
            <p:nvSpPr>
              <p:cNvPr id="242766" name="Freeform 78"/>
              <p:cNvSpPr>
                <a:spLocks noChangeAspect="1"/>
              </p:cNvSpPr>
              <p:nvPr/>
            </p:nvSpPr>
            <p:spPr bwMode="auto">
              <a:xfrm>
                <a:off x="3276" y="1885"/>
                <a:ext cx="169" cy="382"/>
              </a:xfrm>
              <a:custGeom>
                <a:avLst/>
                <a:gdLst/>
                <a:ahLst/>
                <a:cxnLst>
                  <a:cxn ang="0">
                    <a:pos x="161" y="293"/>
                  </a:cxn>
                  <a:cxn ang="0">
                    <a:pos x="147" y="243"/>
                  </a:cxn>
                  <a:cxn ang="0">
                    <a:pos x="129" y="173"/>
                  </a:cxn>
                  <a:cxn ang="0">
                    <a:pos x="111" y="125"/>
                  </a:cxn>
                  <a:cxn ang="0">
                    <a:pos x="95" y="80"/>
                  </a:cxn>
                  <a:cxn ang="0">
                    <a:pos x="63" y="34"/>
                  </a:cxn>
                  <a:cxn ang="0">
                    <a:pos x="43" y="2"/>
                  </a:cxn>
                  <a:cxn ang="0">
                    <a:pos x="32" y="0"/>
                  </a:cxn>
                  <a:cxn ang="0">
                    <a:pos x="18" y="9"/>
                  </a:cxn>
                  <a:cxn ang="0">
                    <a:pos x="7" y="57"/>
                  </a:cxn>
                  <a:cxn ang="0">
                    <a:pos x="0" y="123"/>
                  </a:cxn>
                  <a:cxn ang="0">
                    <a:pos x="2" y="175"/>
                  </a:cxn>
                  <a:cxn ang="0">
                    <a:pos x="7" y="229"/>
                  </a:cxn>
                  <a:cxn ang="0">
                    <a:pos x="20" y="295"/>
                  </a:cxn>
                  <a:cxn ang="0">
                    <a:pos x="25" y="322"/>
                  </a:cxn>
                  <a:cxn ang="0">
                    <a:pos x="36" y="324"/>
                  </a:cxn>
                  <a:cxn ang="0">
                    <a:pos x="52" y="331"/>
                  </a:cxn>
                  <a:cxn ang="0">
                    <a:pos x="66" y="345"/>
                  </a:cxn>
                  <a:cxn ang="0">
                    <a:pos x="86" y="363"/>
                  </a:cxn>
                  <a:cxn ang="0">
                    <a:pos x="109" y="365"/>
                  </a:cxn>
                  <a:cxn ang="0">
                    <a:pos x="118" y="361"/>
                  </a:cxn>
                  <a:cxn ang="0">
                    <a:pos x="129" y="347"/>
                  </a:cxn>
                  <a:cxn ang="0">
                    <a:pos x="141" y="315"/>
                  </a:cxn>
                  <a:cxn ang="0">
                    <a:pos x="150" y="300"/>
                  </a:cxn>
                  <a:cxn ang="0">
                    <a:pos x="161" y="293"/>
                  </a:cxn>
                </a:cxnLst>
                <a:rect l="0" t="0" r="r" b="b"/>
                <a:pathLst>
                  <a:path w="161" h="365">
                    <a:moveTo>
                      <a:pt x="161" y="293"/>
                    </a:moveTo>
                    <a:lnTo>
                      <a:pt x="147" y="243"/>
                    </a:lnTo>
                    <a:lnTo>
                      <a:pt x="129" y="173"/>
                    </a:lnTo>
                    <a:lnTo>
                      <a:pt x="111" y="125"/>
                    </a:lnTo>
                    <a:lnTo>
                      <a:pt x="95" y="80"/>
                    </a:lnTo>
                    <a:lnTo>
                      <a:pt x="63" y="34"/>
                    </a:lnTo>
                    <a:lnTo>
                      <a:pt x="43" y="2"/>
                    </a:lnTo>
                    <a:lnTo>
                      <a:pt x="32" y="0"/>
                    </a:lnTo>
                    <a:lnTo>
                      <a:pt x="18" y="9"/>
                    </a:lnTo>
                    <a:lnTo>
                      <a:pt x="7" y="57"/>
                    </a:lnTo>
                    <a:lnTo>
                      <a:pt x="0" y="123"/>
                    </a:lnTo>
                    <a:lnTo>
                      <a:pt x="2" y="175"/>
                    </a:lnTo>
                    <a:lnTo>
                      <a:pt x="7" y="229"/>
                    </a:lnTo>
                    <a:lnTo>
                      <a:pt x="20" y="295"/>
                    </a:lnTo>
                    <a:lnTo>
                      <a:pt x="25" y="322"/>
                    </a:lnTo>
                    <a:lnTo>
                      <a:pt x="36" y="324"/>
                    </a:lnTo>
                    <a:lnTo>
                      <a:pt x="52" y="331"/>
                    </a:lnTo>
                    <a:lnTo>
                      <a:pt x="66" y="345"/>
                    </a:lnTo>
                    <a:lnTo>
                      <a:pt x="86" y="363"/>
                    </a:lnTo>
                    <a:lnTo>
                      <a:pt x="109" y="365"/>
                    </a:lnTo>
                    <a:lnTo>
                      <a:pt x="118" y="361"/>
                    </a:lnTo>
                    <a:lnTo>
                      <a:pt x="129" y="347"/>
                    </a:lnTo>
                    <a:lnTo>
                      <a:pt x="141" y="315"/>
                    </a:lnTo>
                    <a:lnTo>
                      <a:pt x="150" y="300"/>
                    </a:lnTo>
                    <a:lnTo>
                      <a:pt x="161" y="293"/>
                    </a:lnTo>
                    <a:close/>
                  </a:path>
                </a:pathLst>
              </a:custGeom>
              <a:solidFill>
                <a:srgbClr val="FFFF99">
                  <a:alpha val="49001"/>
                </a:srgbClr>
              </a:solidFill>
              <a:ln w="0">
                <a:solidFill>
                  <a:schemeClr val="tx1"/>
                </a:solidFill>
                <a:prstDash val="solid"/>
                <a:round/>
                <a:headEnd/>
                <a:tailEnd/>
              </a:ln>
            </p:spPr>
            <p:txBody>
              <a:bodyPr/>
              <a:lstStyle/>
              <a:p>
                <a:endParaRPr lang="el-GR"/>
              </a:p>
            </p:txBody>
          </p:sp>
        </p:grpSp>
        <p:grpSp>
          <p:nvGrpSpPr>
            <p:cNvPr id="21" name="Group 79"/>
            <p:cNvGrpSpPr>
              <a:grpSpLocks/>
            </p:cNvGrpSpPr>
            <p:nvPr/>
          </p:nvGrpSpPr>
          <p:grpSpPr bwMode="auto">
            <a:xfrm>
              <a:off x="3297" y="1401"/>
              <a:ext cx="201" cy="664"/>
              <a:chOff x="2932" y="1847"/>
              <a:chExt cx="157" cy="517"/>
            </a:xfrm>
          </p:grpSpPr>
          <p:sp>
            <p:nvSpPr>
              <p:cNvPr id="242768" name="Freeform 80"/>
              <p:cNvSpPr>
                <a:spLocks noChangeAspect="1"/>
              </p:cNvSpPr>
              <p:nvPr/>
            </p:nvSpPr>
            <p:spPr bwMode="auto">
              <a:xfrm>
                <a:off x="2932" y="2169"/>
                <a:ext cx="157" cy="195"/>
              </a:xfrm>
              <a:custGeom>
                <a:avLst/>
                <a:gdLst/>
                <a:ahLst/>
                <a:cxnLst>
                  <a:cxn ang="0">
                    <a:pos x="73" y="186"/>
                  </a:cxn>
                  <a:cxn ang="0">
                    <a:pos x="66" y="186"/>
                  </a:cxn>
                  <a:cxn ang="0">
                    <a:pos x="41" y="175"/>
                  </a:cxn>
                  <a:cxn ang="0">
                    <a:pos x="18" y="157"/>
                  </a:cxn>
                  <a:cxn ang="0">
                    <a:pos x="2" y="132"/>
                  </a:cxn>
                  <a:cxn ang="0">
                    <a:pos x="0" y="114"/>
                  </a:cxn>
                  <a:cxn ang="0">
                    <a:pos x="0" y="100"/>
                  </a:cxn>
                  <a:cxn ang="0">
                    <a:pos x="14" y="48"/>
                  </a:cxn>
                  <a:cxn ang="0">
                    <a:pos x="18" y="28"/>
                  </a:cxn>
                  <a:cxn ang="0">
                    <a:pos x="21" y="16"/>
                  </a:cxn>
                  <a:cxn ang="0">
                    <a:pos x="36" y="5"/>
                  </a:cxn>
                  <a:cxn ang="0">
                    <a:pos x="46" y="0"/>
                  </a:cxn>
                  <a:cxn ang="0">
                    <a:pos x="82" y="0"/>
                  </a:cxn>
                  <a:cxn ang="0">
                    <a:pos x="100" y="5"/>
                  </a:cxn>
                  <a:cxn ang="0">
                    <a:pos x="118" y="12"/>
                  </a:cxn>
                  <a:cxn ang="0">
                    <a:pos x="127" y="23"/>
                  </a:cxn>
                  <a:cxn ang="0">
                    <a:pos x="129" y="48"/>
                  </a:cxn>
                  <a:cxn ang="0">
                    <a:pos x="134" y="55"/>
                  </a:cxn>
                  <a:cxn ang="0">
                    <a:pos x="145" y="91"/>
                  </a:cxn>
                  <a:cxn ang="0">
                    <a:pos x="150" y="107"/>
                  </a:cxn>
                  <a:cxn ang="0">
                    <a:pos x="145" y="116"/>
                  </a:cxn>
                  <a:cxn ang="0">
                    <a:pos x="141" y="134"/>
                  </a:cxn>
                  <a:cxn ang="0">
                    <a:pos x="123" y="152"/>
                  </a:cxn>
                  <a:cxn ang="0">
                    <a:pos x="109" y="168"/>
                  </a:cxn>
                  <a:cxn ang="0">
                    <a:pos x="86" y="182"/>
                  </a:cxn>
                  <a:cxn ang="0">
                    <a:pos x="73" y="186"/>
                  </a:cxn>
                </a:cxnLst>
                <a:rect l="0" t="0" r="r" b="b"/>
                <a:pathLst>
                  <a:path w="150" h="186">
                    <a:moveTo>
                      <a:pt x="73" y="186"/>
                    </a:moveTo>
                    <a:lnTo>
                      <a:pt x="66" y="186"/>
                    </a:lnTo>
                    <a:lnTo>
                      <a:pt x="41" y="175"/>
                    </a:lnTo>
                    <a:lnTo>
                      <a:pt x="18" y="157"/>
                    </a:lnTo>
                    <a:lnTo>
                      <a:pt x="2" y="132"/>
                    </a:lnTo>
                    <a:lnTo>
                      <a:pt x="0" y="114"/>
                    </a:lnTo>
                    <a:lnTo>
                      <a:pt x="0" y="100"/>
                    </a:lnTo>
                    <a:lnTo>
                      <a:pt x="14" y="48"/>
                    </a:lnTo>
                    <a:lnTo>
                      <a:pt x="18" y="28"/>
                    </a:lnTo>
                    <a:lnTo>
                      <a:pt x="21" y="16"/>
                    </a:lnTo>
                    <a:lnTo>
                      <a:pt x="36" y="5"/>
                    </a:lnTo>
                    <a:lnTo>
                      <a:pt x="46" y="0"/>
                    </a:lnTo>
                    <a:lnTo>
                      <a:pt x="82" y="0"/>
                    </a:lnTo>
                    <a:lnTo>
                      <a:pt x="100" y="5"/>
                    </a:lnTo>
                    <a:lnTo>
                      <a:pt x="118" y="12"/>
                    </a:lnTo>
                    <a:lnTo>
                      <a:pt x="127" y="23"/>
                    </a:lnTo>
                    <a:lnTo>
                      <a:pt x="129" y="48"/>
                    </a:lnTo>
                    <a:lnTo>
                      <a:pt x="134" y="55"/>
                    </a:lnTo>
                    <a:lnTo>
                      <a:pt x="145" y="91"/>
                    </a:lnTo>
                    <a:lnTo>
                      <a:pt x="150" y="107"/>
                    </a:lnTo>
                    <a:lnTo>
                      <a:pt x="145" y="116"/>
                    </a:lnTo>
                    <a:lnTo>
                      <a:pt x="141" y="134"/>
                    </a:lnTo>
                    <a:lnTo>
                      <a:pt x="123" y="152"/>
                    </a:lnTo>
                    <a:lnTo>
                      <a:pt x="109" y="168"/>
                    </a:lnTo>
                    <a:lnTo>
                      <a:pt x="86" y="182"/>
                    </a:lnTo>
                    <a:lnTo>
                      <a:pt x="73" y="186"/>
                    </a:lnTo>
                    <a:close/>
                  </a:path>
                </a:pathLst>
              </a:custGeom>
              <a:solidFill>
                <a:schemeClr val="bg1">
                  <a:alpha val="49001"/>
                </a:schemeClr>
              </a:solidFill>
              <a:ln w="0">
                <a:solidFill>
                  <a:schemeClr val="tx1"/>
                </a:solidFill>
                <a:prstDash val="solid"/>
                <a:round/>
                <a:headEnd/>
                <a:tailEnd/>
              </a:ln>
            </p:spPr>
            <p:txBody>
              <a:bodyPr/>
              <a:lstStyle/>
              <a:p>
                <a:endParaRPr lang="el-GR"/>
              </a:p>
            </p:txBody>
          </p:sp>
          <p:sp>
            <p:nvSpPr>
              <p:cNvPr id="242769" name="Freeform 81"/>
              <p:cNvSpPr>
                <a:spLocks noChangeAspect="1"/>
              </p:cNvSpPr>
              <p:nvPr/>
            </p:nvSpPr>
            <p:spPr bwMode="auto">
              <a:xfrm>
                <a:off x="2954" y="1847"/>
                <a:ext cx="111" cy="347"/>
              </a:xfrm>
              <a:custGeom>
                <a:avLst/>
                <a:gdLst/>
                <a:ahLst/>
                <a:cxnLst>
                  <a:cxn ang="0">
                    <a:pos x="0" y="324"/>
                  </a:cxn>
                  <a:cxn ang="0">
                    <a:pos x="15" y="313"/>
                  </a:cxn>
                  <a:cxn ang="0">
                    <a:pos x="25" y="308"/>
                  </a:cxn>
                  <a:cxn ang="0">
                    <a:pos x="61" y="308"/>
                  </a:cxn>
                  <a:cxn ang="0">
                    <a:pos x="79" y="313"/>
                  </a:cxn>
                  <a:cxn ang="0">
                    <a:pos x="97" y="320"/>
                  </a:cxn>
                  <a:cxn ang="0">
                    <a:pos x="106" y="331"/>
                  </a:cxn>
                  <a:cxn ang="0">
                    <a:pos x="106" y="277"/>
                  </a:cxn>
                  <a:cxn ang="0">
                    <a:pos x="97" y="218"/>
                  </a:cxn>
                  <a:cxn ang="0">
                    <a:pos x="95" y="170"/>
                  </a:cxn>
                  <a:cxn ang="0">
                    <a:pos x="79" y="102"/>
                  </a:cxn>
                  <a:cxn ang="0">
                    <a:pos x="74" y="48"/>
                  </a:cxn>
                  <a:cxn ang="0">
                    <a:pos x="63" y="11"/>
                  </a:cxn>
                  <a:cxn ang="0">
                    <a:pos x="49" y="0"/>
                  </a:cxn>
                  <a:cxn ang="0">
                    <a:pos x="38" y="4"/>
                  </a:cxn>
                  <a:cxn ang="0">
                    <a:pos x="36" y="23"/>
                  </a:cxn>
                  <a:cxn ang="0">
                    <a:pos x="31" y="50"/>
                  </a:cxn>
                  <a:cxn ang="0">
                    <a:pos x="20" y="95"/>
                  </a:cxn>
                  <a:cxn ang="0">
                    <a:pos x="18" y="138"/>
                  </a:cxn>
                  <a:cxn ang="0">
                    <a:pos x="11" y="181"/>
                  </a:cxn>
                  <a:cxn ang="0">
                    <a:pos x="4" y="218"/>
                  </a:cxn>
                  <a:cxn ang="0">
                    <a:pos x="0" y="258"/>
                  </a:cxn>
                  <a:cxn ang="0">
                    <a:pos x="0" y="290"/>
                  </a:cxn>
                  <a:cxn ang="0">
                    <a:pos x="0" y="324"/>
                  </a:cxn>
                </a:cxnLst>
                <a:rect l="0" t="0" r="r" b="b"/>
                <a:pathLst>
                  <a:path w="106" h="331">
                    <a:moveTo>
                      <a:pt x="0" y="324"/>
                    </a:moveTo>
                    <a:lnTo>
                      <a:pt x="15" y="313"/>
                    </a:lnTo>
                    <a:lnTo>
                      <a:pt x="25" y="308"/>
                    </a:lnTo>
                    <a:lnTo>
                      <a:pt x="61" y="308"/>
                    </a:lnTo>
                    <a:lnTo>
                      <a:pt x="79" y="313"/>
                    </a:lnTo>
                    <a:lnTo>
                      <a:pt x="97" y="320"/>
                    </a:lnTo>
                    <a:lnTo>
                      <a:pt x="106" y="331"/>
                    </a:lnTo>
                    <a:lnTo>
                      <a:pt x="106" y="277"/>
                    </a:lnTo>
                    <a:lnTo>
                      <a:pt x="97" y="218"/>
                    </a:lnTo>
                    <a:lnTo>
                      <a:pt x="95" y="170"/>
                    </a:lnTo>
                    <a:lnTo>
                      <a:pt x="79" y="102"/>
                    </a:lnTo>
                    <a:lnTo>
                      <a:pt x="74" y="48"/>
                    </a:lnTo>
                    <a:lnTo>
                      <a:pt x="63" y="11"/>
                    </a:lnTo>
                    <a:lnTo>
                      <a:pt x="49" y="0"/>
                    </a:lnTo>
                    <a:lnTo>
                      <a:pt x="38" y="4"/>
                    </a:lnTo>
                    <a:lnTo>
                      <a:pt x="36" y="23"/>
                    </a:lnTo>
                    <a:lnTo>
                      <a:pt x="31" y="50"/>
                    </a:lnTo>
                    <a:lnTo>
                      <a:pt x="20" y="95"/>
                    </a:lnTo>
                    <a:lnTo>
                      <a:pt x="18" y="138"/>
                    </a:lnTo>
                    <a:lnTo>
                      <a:pt x="11" y="181"/>
                    </a:lnTo>
                    <a:lnTo>
                      <a:pt x="4" y="218"/>
                    </a:lnTo>
                    <a:lnTo>
                      <a:pt x="0" y="258"/>
                    </a:lnTo>
                    <a:lnTo>
                      <a:pt x="0" y="290"/>
                    </a:lnTo>
                    <a:lnTo>
                      <a:pt x="0" y="324"/>
                    </a:lnTo>
                    <a:close/>
                  </a:path>
                </a:pathLst>
              </a:custGeom>
              <a:solidFill>
                <a:srgbClr val="FFFF99">
                  <a:alpha val="49001"/>
                </a:srgbClr>
              </a:solidFill>
              <a:ln w="0">
                <a:solidFill>
                  <a:schemeClr val="tx1"/>
                </a:solidFill>
                <a:prstDash val="solid"/>
                <a:round/>
                <a:headEnd/>
                <a:tailEnd/>
              </a:ln>
            </p:spPr>
            <p:txBody>
              <a:bodyPr/>
              <a:lstStyle/>
              <a:p>
                <a:endParaRPr lang="el-GR"/>
              </a:p>
            </p:txBody>
          </p:sp>
        </p:grpSp>
        <p:grpSp>
          <p:nvGrpSpPr>
            <p:cNvPr id="22" name="Group 82"/>
            <p:cNvGrpSpPr>
              <a:grpSpLocks/>
            </p:cNvGrpSpPr>
            <p:nvPr/>
          </p:nvGrpSpPr>
          <p:grpSpPr bwMode="auto">
            <a:xfrm rot="311971">
              <a:off x="3497" y="1348"/>
              <a:ext cx="230" cy="718"/>
              <a:chOff x="3046" y="1845"/>
              <a:chExt cx="154" cy="519"/>
            </a:xfrm>
          </p:grpSpPr>
          <p:sp>
            <p:nvSpPr>
              <p:cNvPr id="242771" name="Freeform 83"/>
              <p:cNvSpPr>
                <a:spLocks noChangeAspect="1"/>
              </p:cNvSpPr>
              <p:nvPr/>
            </p:nvSpPr>
            <p:spPr bwMode="auto">
              <a:xfrm>
                <a:off x="3051" y="2175"/>
                <a:ext cx="149" cy="189"/>
              </a:xfrm>
              <a:custGeom>
                <a:avLst/>
                <a:gdLst/>
                <a:ahLst/>
                <a:cxnLst>
                  <a:cxn ang="0">
                    <a:pos x="90" y="181"/>
                  </a:cxn>
                  <a:cxn ang="0">
                    <a:pos x="72" y="177"/>
                  </a:cxn>
                  <a:cxn ang="0">
                    <a:pos x="45" y="168"/>
                  </a:cxn>
                  <a:cxn ang="0">
                    <a:pos x="29" y="161"/>
                  </a:cxn>
                  <a:cxn ang="0">
                    <a:pos x="11" y="136"/>
                  </a:cxn>
                  <a:cxn ang="0">
                    <a:pos x="2" y="106"/>
                  </a:cxn>
                  <a:cxn ang="0">
                    <a:pos x="0" y="88"/>
                  </a:cxn>
                  <a:cxn ang="0">
                    <a:pos x="6" y="59"/>
                  </a:cxn>
                  <a:cxn ang="0">
                    <a:pos x="11" y="32"/>
                  </a:cxn>
                  <a:cxn ang="0">
                    <a:pos x="15" y="16"/>
                  </a:cxn>
                  <a:cxn ang="0">
                    <a:pos x="27" y="7"/>
                  </a:cxn>
                  <a:cxn ang="0">
                    <a:pos x="47" y="0"/>
                  </a:cxn>
                  <a:cxn ang="0">
                    <a:pos x="70" y="0"/>
                  </a:cxn>
                  <a:cxn ang="0">
                    <a:pos x="88" y="4"/>
                  </a:cxn>
                  <a:cxn ang="0">
                    <a:pos x="102" y="9"/>
                  </a:cxn>
                  <a:cxn ang="0">
                    <a:pos x="113" y="25"/>
                  </a:cxn>
                  <a:cxn ang="0">
                    <a:pos x="129" y="61"/>
                  </a:cxn>
                  <a:cxn ang="0">
                    <a:pos x="133" y="84"/>
                  </a:cxn>
                  <a:cxn ang="0">
                    <a:pos x="140" y="102"/>
                  </a:cxn>
                  <a:cxn ang="0">
                    <a:pos x="142" y="120"/>
                  </a:cxn>
                  <a:cxn ang="0">
                    <a:pos x="136" y="145"/>
                  </a:cxn>
                  <a:cxn ang="0">
                    <a:pos x="111" y="168"/>
                  </a:cxn>
                  <a:cxn ang="0">
                    <a:pos x="99" y="177"/>
                  </a:cxn>
                  <a:cxn ang="0">
                    <a:pos x="90" y="181"/>
                  </a:cxn>
                </a:cxnLst>
                <a:rect l="0" t="0" r="r" b="b"/>
                <a:pathLst>
                  <a:path w="142" h="181">
                    <a:moveTo>
                      <a:pt x="90" y="181"/>
                    </a:moveTo>
                    <a:lnTo>
                      <a:pt x="72" y="177"/>
                    </a:lnTo>
                    <a:lnTo>
                      <a:pt x="45" y="168"/>
                    </a:lnTo>
                    <a:lnTo>
                      <a:pt x="29" y="161"/>
                    </a:lnTo>
                    <a:lnTo>
                      <a:pt x="11" y="136"/>
                    </a:lnTo>
                    <a:lnTo>
                      <a:pt x="2" y="106"/>
                    </a:lnTo>
                    <a:lnTo>
                      <a:pt x="0" y="88"/>
                    </a:lnTo>
                    <a:lnTo>
                      <a:pt x="6" y="59"/>
                    </a:lnTo>
                    <a:lnTo>
                      <a:pt x="11" y="32"/>
                    </a:lnTo>
                    <a:lnTo>
                      <a:pt x="15" y="16"/>
                    </a:lnTo>
                    <a:lnTo>
                      <a:pt x="27" y="7"/>
                    </a:lnTo>
                    <a:lnTo>
                      <a:pt x="47" y="0"/>
                    </a:lnTo>
                    <a:lnTo>
                      <a:pt x="70" y="0"/>
                    </a:lnTo>
                    <a:lnTo>
                      <a:pt x="88" y="4"/>
                    </a:lnTo>
                    <a:lnTo>
                      <a:pt x="102" y="9"/>
                    </a:lnTo>
                    <a:lnTo>
                      <a:pt x="113" y="25"/>
                    </a:lnTo>
                    <a:lnTo>
                      <a:pt x="129" y="61"/>
                    </a:lnTo>
                    <a:lnTo>
                      <a:pt x="133" y="84"/>
                    </a:lnTo>
                    <a:lnTo>
                      <a:pt x="140" y="102"/>
                    </a:lnTo>
                    <a:lnTo>
                      <a:pt x="142" y="120"/>
                    </a:lnTo>
                    <a:lnTo>
                      <a:pt x="136" y="145"/>
                    </a:lnTo>
                    <a:lnTo>
                      <a:pt x="111" y="168"/>
                    </a:lnTo>
                    <a:lnTo>
                      <a:pt x="99" y="177"/>
                    </a:lnTo>
                    <a:lnTo>
                      <a:pt x="90" y="181"/>
                    </a:lnTo>
                    <a:close/>
                  </a:path>
                </a:pathLst>
              </a:custGeom>
              <a:solidFill>
                <a:schemeClr val="bg1">
                  <a:alpha val="49001"/>
                </a:schemeClr>
              </a:solidFill>
              <a:ln w="0">
                <a:solidFill>
                  <a:schemeClr val="tx1"/>
                </a:solidFill>
                <a:prstDash val="solid"/>
                <a:round/>
                <a:headEnd/>
                <a:tailEnd/>
              </a:ln>
            </p:spPr>
            <p:txBody>
              <a:bodyPr/>
              <a:lstStyle/>
              <a:p>
                <a:endParaRPr lang="el-GR"/>
              </a:p>
            </p:txBody>
          </p:sp>
          <p:sp>
            <p:nvSpPr>
              <p:cNvPr id="242772" name="Freeform 84"/>
              <p:cNvSpPr>
                <a:spLocks noChangeAspect="1"/>
              </p:cNvSpPr>
              <p:nvPr/>
            </p:nvSpPr>
            <p:spPr bwMode="auto">
              <a:xfrm>
                <a:off x="3046" y="1845"/>
                <a:ext cx="123" cy="363"/>
              </a:xfrm>
              <a:custGeom>
                <a:avLst/>
                <a:gdLst/>
                <a:ahLst/>
                <a:cxnLst>
                  <a:cxn ang="0">
                    <a:pos x="16" y="347"/>
                  </a:cxn>
                  <a:cxn ang="0">
                    <a:pos x="20" y="331"/>
                  </a:cxn>
                  <a:cxn ang="0">
                    <a:pos x="32" y="322"/>
                  </a:cxn>
                  <a:cxn ang="0">
                    <a:pos x="52" y="315"/>
                  </a:cxn>
                  <a:cxn ang="0">
                    <a:pos x="75" y="315"/>
                  </a:cxn>
                  <a:cxn ang="0">
                    <a:pos x="93" y="319"/>
                  </a:cxn>
                  <a:cxn ang="0">
                    <a:pos x="107" y="324"/>
                  </a:cxn>
                  <a:cxn ang="0">
                    <a:pos x="118" y="340"/>
                  </a:cxn>
                  <a:cxn ang="0">
                    <a:pos x="111" y="283"/>
                  </a:cxn>
                  <a:cxn ang="0">
                    <a:pos x="104" y="254"/>
                  </a:cxn>
                  <a:cxn ang="0">
                    <a:pos x="98" y="222"/>
                  </a:cxn>
                  <a:cxn ang="0">
                    <a:pos x="91" y="179"/>
                  </a:cxn>
                  <a:cxn ang="0">
                    <a:pos x="75" y="113"/>
                  </a:cxn>
                  <a:cxn ang="0">
                    <a:pos x="66" y="86"/>
                  </a:cxn>
                  <a:cxn ang="0">
                    <a:pos x="59" y="47"/>
                  </a:cxn>
                  <a:cxn ang="0">
                    <a:pos x="50" y="18"/>
                  </a:cxn>
                  <a:cxn ang="0">
                    <a:pos x="45" y="4"/>
                  </a:cxn>
                  <a:cxn ang="0">
                    <a:pos x="39" y="0"/>
                  </a:cxn>
                  <a:cxn ang="0">
                    <a:pos x="27" y="4"/>
                  </a:cxn>
                  <a:cxn ang="0">
                    <a:pos x="23" y="20"/>
                  </a:cxn>
                  <a:cxn ang="0">
                    <a:pos x="18" y="45"/>
                  </a:cxn>
                  <a:cxn ang="0">
                    <a:pos x="11" y="106"/>
                  </a:cxn>
                  <a:cxn ang="0">
                    <a:pos x="7" y="131"/>
                  </a:cxn>
                  <a:cxn ang="0">
                    <a:pos x="5" y="206"/>
                  </a:cxn>
                  <a:cxn ang="0">
                    <a:pos x="0" y="231"/>
                  </a:cxn>
                  <a:cxn ang="0">
                    <a:pos x="5" y="265"/>
                  </a:cxn>
                  <a:cxn ang="0">
                    <a:pos x="9" y="288"/>
                  </a:cxn>
                  <a:cxn ang="0">
                    <a:pos x="14" y="319"/>
                  </a:cxn>
                  <a:cxn ang="0">
                    <a:pos x="16" y="347"/>
                  </a:cxn>
                </a:cxnLst>
                <a:rect l="0" t="0" r="r" b="b"/>
                <a:pathLst>
                  <a:path w="118" h="347">
                    <a:moveTo>
                      <a:pt x="16" y="347"/>
                    </a:moveTo>
                    <a:lnTo>
                      <a:pt x="20" y="331"/>
                    </a:lnTo>
                    <a:lnTo>
                      <a:pt x="32" y="322"/>
                    </a:lnTo>
                    <a:lnTo>
                      <a:pt x="52" y="315"/>
                    </a:lnTo>
                    <a:lnTo>
                      <a:pt x="75" y="315"/>
                    </a:lnTo>
                    <a:lnTo>
                      <a:pt x="93" y="319"/>
                    </a:lnTo>
                    <a:lnTo>
                      <a:pt x="107" y="324"/>
                    </a:lnTo>
                    <a:lnTo>
                      <a:pt x="118" y="340"/>
                    </a:lnTo>
                    <a:lnTo>
                      <a:pt x="111" y="283"/>
                    </a:lnTo>
                    <a:lnTo>
                      <a:pt x="104" y="254"/>
                    </a:lnTo>
                    <a:lnTo>
                      <a:pt x="98" y="222"/>
                    </a:lnTo>
                    <a:lnTo>
                      <a:pt x="91" y="179"/>
                    </a:lnTo>
                    <a:lnTo>
                      <a:pt x="75" y="113"/>
                    </a:lnTo>
                    <a:lnTo>
                      <a:pt x="66" y="86"/>
                    </a:lnTo>
                    <a:lnTo>
                      <a:pt x="59" y="47"/>
                    </a:lnTo>
                    <a:lnTo>
                      <a:pt x="50" y="18"/>
                    </a:lnTo>
                    <a:lnTo>
                      <a:pt x="45" y="4"/>
                    </a:lnTo>
                    <a:lnTo>
                      <a:pt x="39" y="0"/>
                    </a:lnTo>
                    <a:lnTo>
                      <a:pt x="27" y="4"/>
                    </a:lnTo>
                    <a:lnTo>
                      <a:pt x="23" y="20"/>
                    </a:lnTo>
                    <a:lnTo>
                      <a:pt x="18" y="45"/>
                    </a:lnTo>
                    <a:lnTo>
                      <a:pt x="11" y="106"/>
                    </a:lnTo>
                    <a:lnTo>
                      <a:pt x="7" y="131"/>
                    </a:lnTo>
                    <a:lnTo>
                      <a:pt x="5" y="206"/>
                    </a:lnTo>
                    <a:lnTo>
                      <a:pt x="0" y="231"/>
                    </a:lnTo>
                    <a:lnTo>
                      <a:pt x="5" y="265"/>
                    </a:lnTo>
                    <a:lnTo>
                      <a:pt x="9" y="288"/>
                    </a:lnTo>
                    <a:lnTo>
                      <a:pt x="14" y="319"/>
                    </a:lnTo>
                    <a:lnTo>
                      <a:pt x="16" y="347"/>
                    </a:lnTo>
                    <a:close/>
                  </a:path>
                </a:pathLst>
              </a:custGeom>
              <a:solidFill>
                <a:srgbClr val="FFFF99">
                  <a:alpha val="49001"/>
                </a:srgbClr>
              </a:solidFill>
              <a:ln w="0">
                <a:solidFill>
                  <a:schemeClr val="tx1"/>
                </a:solidFill>
                <a:prstDash val="solid"/>
                <a:round/>
                <a:headEnd/>
                <a:tailEnd/>
              </a:ln>
            </p:spPr>
            <p:txBody>
              <a:bodyPr/>
              <a:lstStyle/>
              <a:p>
                <a:endParaRPr lang="el-GR"/>
              </a:p>
            </p:txBody>
          </p:sp>
        </p:grpSp>
        <p:grpSp>
          <p:nvGrpSpPr>
            <p:cNvPr id="23" name="Group 85"/>
            <p:cNvGrpSpPr>
              <a:grpSpLocks/>
            </p:cNvGrpSpPr>
            <p:nvPr/>
          </p:nvGrpSpPr>
          <p:grpSpPr bwMode="auto">
            <a:xfrm rot="-269542">
              <a:off x="3109" y="1405"/>
              <a:ext cx="175" cy="664"/>
              <a:chOff x="2765" y="1797"/>
              <a:chExt cx="167" cy="548"/>
            </a:xfrm>
          </p:grpSpPr>
          <p:sp>
            <p:nvSpPr>
              <p:cNvPr id="242774" name="Freeform 86"/>
              <p:cNvSpPr>
                <a:spLocks noChangeAspect="1"/>
              </p:cNvSpPr>
              <p:nvPr/>
            </p:nvSpPr>
            <p:spPr bwMode="auto">
              <a:xfrm>
                <a:off x="2765" y="2139"/>
                <a:ext cx="167" cy="206"/>
              </a:xfrm>
              <a:custGeom>
                <a:avLst/>
                <a:gdLst/>
                <a:ahLst/>
                <a:cxnLst>
                  <a:cxn ang="0">
                    <a:pos x="73" y="197"/>
                  </a:cxn>
                  <a:cxn ang="0">
                    <a:pos x="66" y="197"/>
                  </a:cxn>
                  <a:cxn ang="0">
                    <a:pos x="39" y="184"/>
                  </a:cxn>
                  <a:cxn ang="0">
                    <a:pos x="16" y="163"/>
                  </a:cxn>
                  <a:cxn ang="0">
                    <a:pos x="3" y="136"/>
                  </a:cxn>
                  <a:cxn ang="0">
                    <a:pos x="0" y="115"/>
                  </a:cxn>
                  <a:cxn ang="0">
                    <a:pos x="0" y="100"/>
                  </a:cxn>
                  <a:cxn ang="0">
                    <a:pos x="19" y="47"/>
                  </a:cxn>
                  <a:cxn ang="0">
                    <a:pos x="25" y="25"/>
                  </a:cxn>
                  <a:cxn ang="0">
                    <a:pos x="30" y="13"/>
                  </a:cxn>
                  <a:cxn ang="0">
                    <a:pos x="46" y="2"/>
                  </a:cxn>
                  <a:cxn ang="0">
                    <a:pos x="57" y="0"/>
                  </a:cxn>
                  <a:cxn ang="0">
                    <a:pos x="96" y="2"/>
                  </a:cxn>
                  <a:cxn ang="0">
                    <a:pos x="114" y="7"/>
                  </a:cxn>
                  <a:cxn ang="0">
                    <a:pos x="134" y="16"/>
                  </a:cxn>
                  <a:cxn ang="0">
                    <a:pos x="141" y="27"/>
                  </a:cxn>
                  <a:cxn ang="0">
                    <a:pos x="143" y="54"/>
                  </a:cxn>
                  <a:cxn ang="0">
                    <a:pos x="146" y="61"/>
                  </a:cxn>
                  <a:cxn ang="0">
                    <a:pos x="155" y="102"/>
                  </a:cxn>
                  <a:cxn ang="0">
                    <a:pos x="159" y="118"/>
                  </a:cxn>
                  <a:cxn ang="0">
                    <a:pos x="155" y="129"/>
                  </a:cxn>
                  <a:cxn ang="0">
                    <a:pos x="150" y="147"/>
                  </a:cxn>
                  <a:cxn ang="0">
                    <a:pos x="130" y="165"/>
                  </a:cxn>
                  <a:cxn ang="0">
                    <a:pos x="112" y="179"/>
                  </a:cxn>
                  <a:cxn ang="0">
                    <a:pos x="89" y="195"/>
                  </a:cxn>
                  <a:cxn ang="0">
                    <a:pos x="73" y="197"/>
                  </a:cxn>
                </a:cxnLst>
                <a:rect l="0" t="0" r="r" b="b"/>
                <a:pathLst>
                  <a:path w="159" h="197">
                    <a:moveTo>
                      <a:pt x="73" y="197"/>
                    </a:moveTo>
                    <a:lnTo>
                      <a:pt x="66" y="197"/>
                    </a:lnTo>
                    <a:lnTo>
                      <a:pt x="39" y="184"/>
                    </a:lnTo>
                    <a:lnTo>
                      <a:pt x="16" y="163"/>
                    </a:lnTo>
                    <a:lnTo>
                      <a:pt x="3" y="136"/>
                    </a:lnTo>
                    <a:lnTo>
                      <a:pt x="0" y="115"/>
                    </a:lnTo>
                    <a:lnTo>
                      <a:pt x="0" y="100"/>
                    </a:lnTo>
                    <a:lnTo>
                      <a:pt x="19" y="47"/>
                    </a:lnTo>
                    <a:lnTo>
                      <a:pt x="25" y="25"/>
                    </a:lnTo>
                    <a:lnTo>
                      <a:pt x="30" y="13"/>
                    </a:lnTo>
                    <a:lnTo>
                      <a:pt x="46" y="2"/>
                    </a:lnTo>
                    <a:lnTo>
                      <a:pt x="57" y="0"/>
                    </a:lnTo>
                    <a:lnTo>
                      <a:pt x="96" y="2"/>
                    </a:lnTo>
                    <a:lnTo>
                      <a:pt x="114" y="7"/>
                    </a:lnTo>
                    <a:lnTo>
                      <a:pt x="134" y="16"/>
                    </a:lnTo>
                    <a:lnTo>
                      <a:pt x="141" y="27"/>
                    </a:lnTo>
                    <a:lnTo>
                      <a:pt x="143" y="54"/>
                    </a:lnTo>
                    <a:lnTo>
                      <a:pt x="146" y="61"/>
                    </a:lnTo>
                    <a:lnTo>
                      <a:pt x="155" y="102"/>
                    </a:lnTo>
                    <a:lnTo>
                      <a:pt x="159" y="118"/>
                    </a:lnTo>
                    <a:lnTo>
                      <a:pt x="155" y="129"/>
                    </a:lnTo>
                    <a:lnTo>
                      <a:pt x="150" y="147"/>
                    </a:lnTo>
                    <a:lnTo>
                      <a:pt x="130" y="165"/>
                    </a:lnTo>
                    <a:lnTo>
                      <a:pt x="112" y="179"/>
                    </a:lnTo>
                    <a:lnTo>
                      <a:pt x="89" y="195"/>
                    </a:lnTo>
                    <a:lnTo>
                      <a:pt x="73" y="197"/>
                    </a:lnTo>
                    <a:close/>
                  </a:path>
                </a:pathLst>
              </a:custGeom>
              <a:solidFill>
                <a:schemeClr val="bg1">
                  <a:alpha val="49001"/>
                </a:schemeClr>
              </a:solidFill>
              <a:ln w="0">
                <a:solidFill>
                  <a:schemeClr val="tx1"/>
                </a:solidFill>
                <a:prstDash val="solid"/>
                <a:round/>
                <a:headEnd/>
                <a:tailEnd/>
              </a:ln>
            </p:spPr>
            <p:txBody>
              <a:bodyPr/>
              <a:lstStyle/>
              <a:p>
                <a:endParaRPr lang="el-GR"/>
              </a:p>
            </p:txBody>
          </p:sp>
          <p:sp>
            <p:nvSpPr>
              <p:cNvPr id="242775" name="Freeform 87"/>
              <p:cNvSpPr>
                <a:spLocks noChangeAspect="1"/>
              </p:cNvSpPr>
              <p:nvPr/>
            </p:nvSpPr>
            <p:spPr bwMode="auto">
              <a:xfrm>
                <a:off x="2797" y="1797"/>
                <a:ext cx="118" cy="370"/>
              </a:xfrm>
              <a:custGeom>
                <a:avLst/>
                <a:gdLst/>
                <a:ahLst/>
                <a:cxnLst>
                  <a:cxn ang="0">
                    <a:pos x="0" y="340"/>
                  </a:cxn>
                  <a:cxn ang="0">
                    <a:pos x="16" y="329"/>
                  </a:cxn>
                  <a:cxn ang="0">
                    <a:pos x="27" y="327"/>
                  </a:cxn>
                  <a:cxn ang="0">
                    <a:pos x="66" y="329"/>
                  </a:cxn>
                  <a:cxn ang="0">
                    <a:pos x="84" y="334"/>
                  </a:cxn>
                  <a:cxn ang="0">
                    <a:pos x="104" y="343"/>
                  </a:cxn>
                  <a:cxn ang="0">
                    <a:pos x="111" y="354"/>
                  </a:cxn>
                  <a:cxn ang="0">
                    <a:pos x="113" y="297"/>
                  </a:cxn>
                  <a:cxn ang="0">
                    <a:pos x="109" y="234"/>
                  </a:cxn>
                  <a:cxn ang="0">
                    <a:pos x="109" y="184"/>
                  </a:cxn>
                  <a:cxn ang="0">
                    <a:pos x="97" y="109"/>
                  </a:cxn>
                  <a:cxn ang="0">
                    <a:pos x="97" y="52"/>
                  </a:cxn>
                  <a:cxn ang="0">
                    <a:pos x="88" y="12"/>
                  </a:cxn>
                  <a:cxn ang="0">
                    <a:pos x="72" y="0"/>
                  </a:cxn>
                  <a:cxn ang="0">
                    <a:pos x="61" y="3"/>
                  </a:cxn>
                  <a:cxn ang="0">
                    <a:pos x="57" y="23"/>
                  </a:cxn>
                  <a:cxn ang="0">
                    <a:pos x="50" y="52"/>
                  </a:cxn>
                  <a:cxn ang="0">
                    <a:pos x="36" y="98"/>
                  </a:cxn>
                  <a:cxn ang="0">
                    <a:pos x="29" y="145"/>
                  </a:cxn>
                  <a:cxn ang="0">
                    <a:pos x="20" y="191"/>
                  </a:cxn>
                  <a:cxn ang="0">
                    <a:pos x="9" y="229"/>
                  </a:cxn>
                  <a:cxn ang="0">
                    <a:pos x="2" y="270"/>
                  </a:cxn>
                  <a:cxn ang="0">
                    <a:pos x="2" y="306"/>
                  </a:cxn>
                  <a:cxn ang="0">
                    <a:pos x="0" y="340"/>
                  </a:cxn>
                </a:cxnLst>
                <a:rect l="0" t="0" r="r" b="b"/>
                <a:pathLst>
                  <a:path w="113" h="354">
                    <a:moveTo>
                      <a:pt x="0" y="340"/>
                    </a:moveTo>
                    <a:lnTo>
                      <a:pt x="16" y="329"/>
                    </a:lnTo>
                    <a:lnTo>
                      <a:pt x="27" y="327"/>
                    </a:lnTo>
                    <a:lnTo>
                      <a:pt x="66" y="329"/>
                    </a:lnTo>
                    <a:lnTo>
                      <a:pt x="84" y="334"/>
                    </a:lnTo>
                    <a:lnTo>
                      <a:pt x="104" y="343"/>
                    </a:lnTo>
                    <a:lnTo>
                      <a:pt x="111" y="354"/>
                    </a:lnTo>
                    <a:lnTo>
                      <a:pt x="113" y="297"/>
                    </a:lnTo>
                    <a:lnTo>
                      <a:pt x="109" y="234"/>
                    </a:lnTo>
                    <a:lnTo>
                      <a:pt x="109" y="184"/>
                    </a:lnTo>
                    <a:lnTo>
                      <a:pt x="97" y="109"/>
                    </a:lnTo>
                    <a:lnTo>
                      <a:pt x="97" y="52"/>
                    </a:lnTo>
                    <a:lnTo>
                      <a:pt x="88" y="12"/>
                    </a:lnTo>
                    <a:lnTo>
                      <a:pt x="72" y="0"/>
                    </a:lnTo>
                    <a:lnTo>
                      <a:pt x="61" y="3"/>
                    </a:lnTo>
                    <a:lnTo>
                      <a:pt x="57" y="23"/>
                    </a:lnTo>
                    <a:lnTo>
                      <a:pt x="50" y="52"/>
                    </a:lnTo>
                    <a:lnTo>
                      <a:pt x="36" y="98"/>
                    </a:lnTo>
                    <a:lnTo>
                      <a:pt x="29" y="145"/>
                    </a:lnTo>
                    <a:lnTo>
                      <a:pt x="20" y="191"/>
                    </a:lnTo>
                    <a:lnTo>
                      <a:pt x="9" y="229"/>
                    </a:lnTo>
                    <a:lnTo>
                      <a:pt x="2" y="270"/>
                    </a:lnTo>
                    <a:lnTo>
                      <a:pt x="2" y="306"/>
                    </a:lnTo>
                    <a:lnTo>
                      <a:pt x="0" y="340"/>
                    </a:lnTo>
                    <a:close/>
                  </a:path>
                </a:pathLst>
              </a:custGeom>
              <a:solidFill>
                <a:srgbClr val="FFFF99">
                  <a:alpha val="49001"/>
                </a:srgbClr>
              </a:solidFill>
              <a:ln w="0">
                <a:solidFill>
                  <a:schemeClr val="tx1"/>
                </a:solidFill>
                <a:prstDash val="solid"/>
                <a:round/>
                <a:headEnd/>
                <a:tailEnd/>
              </a:ln>
            </p:spPr>
            <p:txBody>
              <a:bodyPr/>
              <a:lstStyle/>
              <a:p>
                <a:endParaRPr lang="el-GR"/>
              </a:p>
            </p:txBody>
          </p:sp>
        </p:grpSp>
        <p:grpSp>
          <p:nvGrpSpPr>
            <p:cNvPr id="24" name="Group 88"/>
            <p:cNvGrpSpPr>
              <a:grpSpLocks/>
            </p:cNvGrpSpPr>
            <p:nvPr/>
          </p:nvGrpSpPr>
          <p:grpSpPr bwMode="auto">
            <a:xfrm rot="-952248">
              <a:off x="2724" y="1395"/>
              <a:ext cx="386" cy="685"/>
              <a:chOff x="2459" y="1733"/>
              <a:chExt cx="316" cy="560"/>
            </a:xfrm>
          </p:grpSpPr>
          <p:sp>
            <p:nvSpPr>
              <p:cNvPr id="242777" name="Freeform 89"/>
              <p:cNvSpPr>
                <a:spLocks noChangeAspect="1"/>
              </p:cNvSpPr>
              <p:nvPr/>
            </p:nvSpPr>
            <p:spPr bwMode="auto">
              <a:xfrm>
                <a:off x="2459" y="2087"/>
                <a:ext cx="276" cy="206"/>
              </a:xfrm>
              <a:custGeom>
                <a:avLst/>
                <a:gdLst/>
                <a:ahLst/>
                <a:cxnLst>
                  <a:cxn ang="0">
                    <a:pos x="57" y="0"/>
                  </a:cxn>
                  <a:cxn ang="0">
                    <a:pos x="23" y="54"/>
                  </a:cxn>
                  <a:cxn ang="0">
                    <a:pos x="11" y="75"/>
                  </a:cxn>
                  <a:cxn ang="0">
                    <a:pos x="0" y="97"/>
                  </a:cxn>
                  <a:cxn ang="0">
                    <a:pos x="2" y="127"/>
                  </a:cxn>
                  <a:cxn ang="0">
                    <a:pos x="16" y="129"/>
                  </a:cxn>
                  <a:cxn ang="0">
                    <a:pos x="13" y="107"/>
                  </a:cxn>
                  <a:cxn ang="0">
                    <a:pos x="16" y="129"/>
                  </a:cxn>
                  <a:cxn ang="0">
                    <a:pos x="29" y="147"/>
                  </a:cxn>
                  <a:cxn ang="0">
                    <a:pos x="50" y="168"/>
                  </a:cxn>
                  <a:cxn ang="0">
                    <a:pos x="66" y="172"/>
                  </a:cxn>
                  <a:cxn ang="0">
                    <a:pos x="100" y="159"/>
                  </a:cxn>
                  <a:cxn ang="0">
                    <a:pos x="120" y="154"/>
                  </a:cxn>
                  <a:cxn ang="0">
                    <a:pos x="118" y="136"/>
                  </a:cxn>
                  <a:cxn ang="0">
                    <a:pos x="122" y="109"/>
                  </a:cxn>
                  <a:cxn ang="0">
                    <a:pos x="118" y="136"/>
                  </a:cxn>
                  <a:cxn ang="0">
                    <a:pos x="120" y="154"/>
                  </a:cxn>
                  <a:cxn ang="0">
                    <a:pos x="154" y="190"/>
                  </a:cxn>
                  <a:cxn ang="0">
                    <a:pos x="163" y="197"/>
                  </a:cxn>
                  <a:cxn ang="0">
                    <a:pos x="175" y="197"/>
                  </a:cxn>
                  <a:cxn ang="0">
                    <a:pos x="229" y="184"/>
                  </a:cxn>
                  <a:cxn ang="0">
                    <a:pos x="247" y="172"/>
                  </a:cxn>
                  <a:cxn ang="0">
                    <a:pos x="258" y="159"/>
                  </a:cxn>
                  <a:cxn ang="0">
                    <a:pos x="263" y="141"/>
                  </a:cxn>
                  <a:cxn ang="0">
                    <a:pos x="254" y="84"/>
                  </a:cxn>
                  <a:cxn ang="0">
                    <a:pos x="254" y="63"/>
                  </a:cxn>
                  <a:cxn ang="0">
                    <a:pos x="256" y="34"/>
                  </a:cxn>
                  <a:cxn ang="0">
                    <a:pos x="220" y="23"/>
                  </a:cxn>
                  <a:cxn ang="0">
                    <a:pos x="199" y="20"/>
                  </a:cxn>
                  <a:cxn ang="0">
                    <a:pos x="159" y="16"/>
                  </a:cxn>
                  <a:cxn ang="0">
                    <a:pos x="84" y="0"/>
                  </a:cxn>
                  <a:cxn ang="0">
                    <a:pos x="57" y="0"/>
                  </a:cxn>
                </a:cxnLst>
                <a:rect l="0" t="0" r="r" b="b"/>
                <a:pathLst>
                  <a:path w="263" h="197">
                    <a:moveTo>
                      <a:pt x="57" y="0"/>
                    </a:moveTo>
                    <a:lnTo>
                      <a:pt x="23" y="54"/>
                    </a:lnTo>
                    <a:lnTo>
                      <a:pt x="11" y="75"/>
                    </a:lnTo>
                    <a:lnTo>
                      <a:pt x="0" y="97"/>
                    </a:lnTo>
                    <a:lnTo>
                      <a:pt x="2" y="127"/>
                    </a:lnTo>
                    <a:lnTo>
                      <a:pt x="16" y="129"/>
                    </a:lnTo>
                    <a:lnTo>
                      <a:pt x="13" y="107"/>
                    </a:lnTo>
                    <a:lnTo>
                      <a:pt x="16" y="129"/>
                    </a:lnTo>
                    <a:lnTo>
                      <a:pt x="29" y="147"/>
                    </a:lnTo>
                    <a:lnTo>
                      <a:pt x="50" y="168"/>
                    </a:lnTo>
                    <a:lnTo>
                      <a:pt x="66" y="172"/>
                    </a:lnTo>
                    <a:lnTo>
                      <a:pt x="100" y="159"/>
                    </a:lnTo>
                    <a:lnTo>
                      <a:pt x="120" y="154"/>
                    </a:lnTo>
                    <a:lnTo>
                      <a:pt x="118" y="136"/>
                    </a:lnTo>
                    <a:lnTo>
                      <a:pt x="122" y="109"/>
                    </a:lnTo>
                    <a:lnTo>
                      <a:pt x="118" y="136"/>
                    </a:lnTo>
                    <a:lnTo>
                      <a:pt x="120" y="154"/>
                    </a:lnTo>
                    <a:lnTo>
                      <a:pt x="154" y="190"/>
                    </a:lnTo>
                    <a:lnTo>
                      <a:pt x="163" y="197"/>
                    </a:lnTo>
                    <a:lnTo>
                      <a:pt x="175" y="197"/>
                    </a:lnTo>
                    <a:lnTo>
                      <a:pt x="229" y="184"/>
                    </a:lnTo>
                    <a:lnTo>
                      <a:pt x="247" y="172"/>
                    </a:lnTo>
                    <a:lnTo>
                      <a:pt x="258" y="159"/>
                    </a:lnTo>
                    <a:lnTo>
                      <a:pt x="263" y="141"/>
                    </a:lnTo>
                    <a:lnTo>
                      <a:pt x="254" y="84"/>
                    </a:lnTo>
                    <a:lnTo>
                      <a:pt x="254" y="63"/>
                    </a:lnTo>
                    <a:lnTo>
                      <a:pt x="256" y="34"/>
                    </a:lnTo>
                    <a:lnTo>
                      <a:pt x="220" y="23"/>
                    </a:lnTo>
                    <a:lnTo>
                      <a:pt x="199" y="20"/>
                    </a:lnTo>
                    <a:lnTo>
                      <a:pt x="159" y="16"/>
                    </a:lnTo>
                    <a:lnTo>
                      <a:pt x="84" y="0"/>
                    </a:lnTo>
                    <a:lnTo>
                      <a:pt x="57" y="0"/>
                    </a:lnTo>
                    <a:close/>
                  </a:path>
                </a:pathLst>
              </a:custGeom>
              <a:solidFill>
                <a:schemeClr val="bg1">
                  <a:alpha val="49001"/>
                </a:schemeClr>
              </a:solidFill>
              <a:ln w="0">
                <a:solidFill>
                  <a:schemeClr val="tx1"/>
                </a:solidFill>
                <a:prstDash val="solid"/>
                <a:round/>
                <a:headEnd/>
                <a:tailEnd/>
              </a:ln>
            </p:spPr>
            <p:txBody>
              <a:bodyPr/>
              <a:lstStyle/>
              <a:p>
                <a:endParaRPr lang="el-GR"/>
              </a:p>
            </p:txBody>
          </p:sp>
          <p:sp>
            <p:nvSpPr>
              <p:cNvPr id="242778" name="Freeform 90"/>
              <p:cNvSpPr>
                <a:spLocks noChangeAspect="1"/>
              </p:cNvSpPr>
              <p:nvPr/>
            </p:nvSpPr>
            <p:spPr bwMode="auto">
              <a:xfrm>
                <a:off x="2519" y="1757"/>
                <a:ext cx="256" cy="365"/>
              </a:xfrm>
              <a:custGeom>
                <a:avLst/>
                <a:gdLst/>
                <a:ahLst/>
                <a:cxnLst>
                  <a:cxn ang="0">
                    <a:pos x="199" y="349"/>
                  </a:cxn>
                  <a:cxn ang="0">
                    <a:pos x="204" y="292"/>
                  </a:cxn>
                  <a:cxn ang="0">
                    <a:pos x="217" y="240"/>
                  </a:cxn>
                  <a:cxn ang="0">
                    <a:pos x="238" y="165"/>
                  </a:cxn>
                  <a:cxn ang="0">
                    <a:pos x="244" y="138"/>
                  </a:cxn>
                  <a:cxn ang="0">
                    <a:pos x="242" y="113"/>
                  </a:cxn>
                  <a:cxn ang="0">
                    <a:pos x="226" y="72"/>
                  </a:cxn>
                  <a:cxn ang="0">
                    <a:pos x="213" y="41"/>
                  </a:cxn>
                  <a:cxn ang="0">
                    <a:pos x="195" y="31"/>
                  </a:cxn>
                  <a:cxn ang="0">
                    <a:pos x="186" y="34"/>
                  </a:cxn>
                  <a:cxn ang="0">
                    <a:pos x="176" y="47"/>
                  </a:cxn>
                  <a:cxn ang="0">
                    <a:pos x="179" y="70"/>
                  </a:cxn>
                  <a:cxn ang="0">
                    <a:pos x="183" y="106"/>
                  </a:cxn>
                  <a:cxn ang="0">
                    <a:pos x="170" y="145"/>
                  </a:cxn>
                  <a:cxn ang="0">
                    <a:pos x="145" y="174"/>
                  </a:cxn>
                  <a:cxn ang="0">
                    <a:pos x="140" y="179"/>
                  </a:cxn>
                  <a:cxn ang="0">
                    <a:pos x="131" y="188"/>
                  </a:cxn>
                  <a:cxn ang="0">
                    <a:pos x="118" y="174"/>
                  </a:cxn>
                  <a:cxn ang="0">
                    <a:pos x="108" y="122"/>
                  </a:cxn>
                  <a:cxn ang="0">
                    <a:pos x="104" y="72"/>
                  </a:cxn>
                  <a:cxn ang="0">
                    <a:pos x="106" y="41"/>
                  </a:cxn>
                  <a:cxn ang="0">
                    <a:pos x="108" y="11"/>
                  </a:cxn>
                  <a:cxn ang="0">
                    <a:pos x="95" y="0"/>
                  </a:cxn>
                  <a:cxn ang="0">
                    <a:pos x="86" y="7"/>
                  </a:cxn>
                  <a:cxn ang="0">
                    <a:pos x="61" y="36"/>
                  </a:cxn>
                  <a:cxn ang="0">
                    <a:pos x="45" y="75"/>
                  </a:cxn>
                  <a:cxn ang="0">
                    <a:pos x="43" y="109"/>
                  </a:cxn>
                  <a:cxn ang="0">
                    <a:pos x="38" y="172"/>
                  </a:cxn>
                  <a:cxn ang="0">
                    <a:pos x="38" y="224"/>
                  </a:cxn>
                  <a:cxn ang="0">
                    <a:pos x="31" y="254"/>
                  </a:cxn>
                  <a:cxn ang="0">
                    <a:pos x="0" y="315"/>
                  </a:cxn>
                  <a:cxn ang="0">
                    <a:pos x="27" y="315"/>
                  </a:cxn>
                  <a:cxn ang="0">
                    <a:pos x="102" y="331"/>
                  </a:cxn>
                  <a:cxn ang="0">
                    <a:pos x="142" y="335"/>
                  </a:cxn>
                  <a:cxn ang="0">
                    <a:pos x="163" y="338"/>
                  </a:cxn>
                  <a:cxn ang="0">
                    <a:pos x="199" y="349"/>
                  </a:cxn>
                </a:cxnLst>
                <a:rect l="0" t="0" r="r" b="b"/>
                <a:pathLst>
                  <a:path w="244" h="349">
                    <a:moveTo>
                      <a:pt x="199" y="349"/>
                    </a:moveTo>
                    <a:lnTo>
                      <a:pt x="204" y="292"/>
                    </a:lnTo>
                    <a:lnTo>
                      <a:pt x="217" y="240"/>
                    </a:lnTo>
                    <a:lnTo>
                      <a:pt x="238" y="165"/>
                    </a:lnTo>
                    <a:lnTo>
                      <a:pt x="244" y="138"/>
                    </a:lnTo>
                    <a:lnTo>
                      <a:pt x="242" y="113"/>
                    </a:lnTo>
                    <a:lnTo>
                      <a:pt x="226" y="72"/>
                    </a:lnTo>
                    <a:lnTo>
                      <a:pt x="213" y="41"/>
                    </a:lnTo>
                    <a:lnTo>
                      <a:pt x="195" y="31"/>
                    </a:lnTo>
                    <a:lnTo>
                      <a:pt x="186" y="34"/>
                    </a:lnTo>
                    <a:lnTo>
                      <a:pt x="176" y="47"/>
                    </a:lnTo>
                    <a:lnTo>
                      <a:pt x="179" y="70"/>
                    </a:lnTo>
                    <a:lnTo>
                      <a:pt x="183" y="106"/>
                    </a:lnTo>
                    <a:lnTo>
                      <a:pt x="170" y="145"/>
                    </a:lnTo>
                    <a:lnTo>
                      <a:pt x="145" y="174"/>
                    </a:lnTo>
                    <a:lnTo>
                      <a:pt x="140" y="179"/>
                    </a:lnTo>
                    <a:lnTo>
                      <a:pt x="131" y="188"/>
                    </a:lnTo>
                    <a:lnTo>
                      <a:pt x="118" y="174"/>
                    </a:lnTo>
                    <a:lnTo>
                      <a:pt x="108" y="122"/>
                    </a:lnTo>
                    <a:lnTo>
                      <a:pt x="104" y="72"/>
                    </a:lnTo>
                    <a:lnTo>
                      <a:pt x="106" y="41"/>
                    </a:lnTo>
                    <a:lnTo>
                      <a:pt x="108" y="11"/>
                    </a:lnTo>
                    <a:lnTo>
                      <a:pt x="95" y="0"/>
                    </a:lnTo>
                    <a:lnTo>
                      <a:pt x="86" y="7"/>
                    </a:lnTo>
                    <a:lnTo>
                      <a:pt x="61" y="36"/>
                    </a:lnTo>
                    <a:lnTo>
                      <a:pt x="45" y="75"/>
                    </a:lnTo>
                    <a:lnTo>
                      <a:pt x="43" y="109"/>
                    </a:lnTo>
                    <a:lnTo>
                      <a:pt x="38" y="172"/>
                    </a:lnTo>
                    <a:lnTo>
                      <a:pt x="38" y="224"/>
                    </a:lnTo>
                    <a:lnTo>
                      <a:pt x="31" y="254"/>
                    </a:lnTo>
                    <a:lnTo>
                      <a:pt x="0" y="315"/>
                    </a:lnTo>
                    <a:lnTo>
                      <a:pt x="27" y="315"/>
                    </a:lnTo>
                    <a:lnTo>
                      <a:pt x="102" y="331"/>
                    </a:lnTo>
                    <a:lnTo>
                      <a:pt x="142" y="335"/>
                    </a:lnTo>
                    <a:lnTo>
                      <a:pt x="163" y="338"/>
                    </a:lnTo>
                    <a:lnTo>
                      <a:pt x="199" y="349"/>
                    </a:lnTo>
                    <a:close/>
                  </a:path>
                </a:pathLst>
              </a:custGeom>
              <a:solidFill>
                <a:srgbClr val="FFFF99">
                  <a:alpha val="49001"/>
                </a:srgbClr>
              </a:solidFill>
              <a:ln w="0">
                <a:solidFill>
                  <a:schemeClr val="tx1"/>
                </a:solidFill>
                <a:prstDash val="solid"/>
                <a:round/>
                <a:headEnd/>
                <a:tailEnd/>
              </a:ln>
            </p:spPr>
            <p:txBody>
              <a:bodyPr/>
              <a:lstStyle/>
              <a:p>
                <a:endParaRPr lang="el-GR"/>
              </a:p>
            </p:txBody>
          </p:sp>
          <p:sp>
            <p:nvSpPr>
              <p:cNvPr id="242779" name="Freeform 91"/>
              <p:cNvSpPr>
                <a:spLocks noChangeAspect="1"/>
              </p:cNvSpPr>
              <p:nvPr/>
            </p:nvSpPr>
            <p:spPr bwMode="auto">
              <a:xfrm>
                <a:off x="2628" y="1733"/>
                <a:ext cx="83" cy="221"/>
              </a:xfrm>
              <a:custGeom>
                <a:avLst/>
                <a:gdLst/>
                <a:ahLst/>
                <a:cxnLst>
                  <a:cxn ang="0">
                    <a:pos x="72" y="70"/>
                  </a:cxn>
                  <a:cxn ang="0">
                    <a:pos x="75" y="93"/>
                  </a:cxn>
                  <a:cxn ang="0">
                    <a:pos x="79" y="129"/>
                  </a:cxn>
                  <a:cxn ang="0">
                    <a:pos x="66" y="168"/>
                  </a:cxn>
                  <a:cxn ang="0">
                    <a:pos x="41" y="197"/>
                  </a:cxn>
                  <a:cxn ang="0">
                    <a:pos x="36" y="202"/>
                  </a:cxn>
                  <a:cxn ang="0">
                    <a:pos x="27" y="211"/>
                  </a:cxn>
                  <a:cxn ang="0">
                    <a:pos x="14" y="197"/>
                  </a:cxn>
                  <a:cxn ang="0">
                    <a:pos x="4" y="145"/>
                  </a:cxn>
                  <a:cxn ang="0">
                    <a:pos x="0" y="95"/>
                  </a:cxn>
                  <a:cxn ang="0">
                    <a:pos x="2" y="64"/>
                  </a:cxn>
                  <a:cxn ang="0">
                    <a:pos x="11" y="43"/>
                  </a:cxn>
                  <a:cxn ang="0">
                    <a:pos x="27" y="9"/>
                  </a:cxn>
                  <a:cxn ang="0">
                    <a:pos x="43" y="0"/>
                  </a:cxn>
                  <a:cxn ang="0">
                    <a:pos x="52" y="11"/>
                  </a:cxn>
                  <a:cxn ang="0">
                    <a:pos x="57" y="30"/>
                  </a:cxn>
                  <a:cxn ang="0">
                    <a:pos x="72" y="70"/>
                  </a:cxn>
                </a:cxnLst>
                <a:rect l="0" t="0" r="r" b="b"/>
                <a:pathLst>
                  <a:path w="79" h="211">
                    <a:moveTo>
                      <a:pt x="72" y="70"/>
                    </a:moveTo>
                    <a:lnTo>
                      <a:pt x="75" y="93"/>
                    </a:lnTo>
                    <a:lnTo>
                      <a:pt x="79" y="129"/>
                    </a:lnTo>
                    <a:lnTo>
                      <a:pt x="66" y="168"/>
                    </a:lnTo>
                    <a:lnTo>
                      <a:pt x="41" y="197"/>
                    </a:lnTo>
                    <a:lnTo>
                      <a:pt x="36" y="202"/>
                    </a:lnTo>
                    <a:lnTo>
                      <a:pt x="27" y="211"/>
                    </a:lnTo>
                    <a:lnTo>
                      <a:pt x="14" y="197"/>
                    </a:lnTo>
                    <a:lnTo>
                      <a:pt x="4" y="145"/>
                    </a:lnTo>
                    <a:lnTo>
                      <a:pt x="0" y="95"/>
                    </a:lnTo>
                    <a:lnTo>
                      <a:pt x="2" y="64"/>
                    </a:lnTo>
                    <a:lnTo>
                      <a:pt x="11" y="43"/>
                    </a:lnTo>
                    <a:lnTo>
                      <a:pt x="27" y="9"/>
                    </a:lnTo>
                    <a:lnTo>
                      <a:pt x="43" y="0"/>
                    </a:lnTo>
                    <a:lnTo>
                      <a:pt x="52" y="11"/>
                    </a:lnTo>
                    <a:lnTo>
                      <a:pt x="57" y="30"/>
                    </a:lnTo>
                    <a:lnTo>
                      <a:pt x="72" y="70"/>
                    </a:lnTo>
                    <a:close/>
                  </a:path>
                </a:pathLst>
              </a:custGeom>
              <a:solidFill>
                <a:srgbClr val="FFFF99">
                  <a:alpha val="49001"/>
                </a:srgbClr>
              </a:solidFill>
              <a:ln w="0">
                <a:solidFill>
                  <a:schemeClr val="tx1"/>
                </a:solidFill>
                <a:prstDash val="solid"/>
                <a:round/>
                <a:headEnd/>
                <a:tailEnd/>
              </a:ln>
            </p:spPr>
            <p:txBody>
              <a:bodyPr/>
              <a:lstStyle/>
              <a:p>
                <a:endParaRPr lang="el-GR"/>
              </a:p>
            </p:txBody>
          </p:sp>
        </p:grpSp>
      </p:grpSp>
      <p:grpSp>
        <p:nvGrpSpPr>
          <p:cNvPr id="25" name="Group 124"/>
          <p:cNvGrpSpPr>
            <a:grpSpLocks/>
          </p:cNvGrpSpPr>
          <p:nvPr/>
        </p:nvGrpSpPr>
        <p:grpSpPr bwMode="auto">
          <a:xfrm>
            <a:off x="6584951" y="5467353"/>
            <a:ext cx="2325688" cy="1165225"/>
            <a:chOff x="3962" y="3332"/>
            <a:chExt cx="1465" cy="734"/>
          </a:xfrm>
        </p:grpSpPr>
        <p:grpSp>
          <p:nvGrpSpPr>
            <p:cNvPr id="26" name="Group 92"/>
            <p:cNvGrpSpPr>
              <a:grpSpLocks/>
            </p:cNvGrpSpPr>
            <p:nvPr/>
          </p:nvGrpSpPr>
          <p:grpSpPr bwMode="auto">
            <a:xfrm rot="-610285">
              <a:off x="5049" y="3359"/>
              <a:ext cx="378" cy="520"/>
              <a:chOff x="3061" y="2396"/>
              <a:chExt cx="324" cy="446"/>
            </a:xfrm>
          </p:grpSpPr>
          <p:sp>
            <p:nvSpPr>
              <p:cNvPr id="242781" name="Freeform 93"/>
              <p:cNvSpPr>
                <a:spLocks noChangeAspect="1"/>
              </p:cNvSpPr>
              <p:nvPr/>
            </p:nvSpPr>
            <p:spPr bwMode="auto">
              <a:xfrm>
                <a:off x="3203" y="2396"/>
                <a:ext cx="182" cy="223"/>
              </a:xfrm>
              <a:custGeom>
                <a:avLst/>
                <a:gdLst/>
                <a:ahLst/>
                <a:cxnLst>
                  <a:cxn ang="0">
                    <a:pos x="106" y="213"/>
                  </a:cxn>
                  <a:cxn ang="0">
                    <a:pos x="127" y="188"/>
                  </a:cxn>
                  <a:cxn ang="0">
                    <a:pos x="138" y="170"/>
                  </a:cxn>
                  <a:cxn ang="0">
                    <a:pos x="147" y="156"/>
                  </a:cxn>
                  <a:cxn ang="0">
                    <a:pos x="165" y="104"/>
                  </a:cxn>
                  <a:cxn ang="0">
                    <a:pos x="174" y="34"/>
                  </a:cxn>
                  <a:cxn ang="0">
                    <a:pos x="172" y="16"/>
                  </a:cxn>
                  <a:cxn ang="0">
                    <a:pos x="165" y="4"/>
                  </a:cxn>
                  <a:cxn ang="0">
                    <a:pos x="152" y="0"/>
                  </a:cxn>
                  <a:cxn ang="0">
                    <a:pos x="138" y="9"/>
                  </a:cxn>
                  <a:cxn ang="0">
                    <a:pos x="129" y="31"/>
                  </a:cxn>
                  <a:cxn ang="0">
                    <a:pos x="118" y="50"/>
                  </a:cxn>
                  <a:cxn ang="0">
                    <a:pos x="99" y="70"/>
                  </a:cxn>
                  <a:cxn ang="0">
                    <a:pos x="77" y="81"/>
                  </a:cxn>
                  <a:cxn ang="0">
                    <a:pos x="43" y="100"/>
                  </a:cxn>
                  <a:cxn ang="0">
                    <a:pos x="25" y="106"/>
                  </a:cxn>
                  <a:cxn ang="0">
                    <a:pos x="13" y="120"/>
                  </a:cxn>
                  <a:cxn ang="0">
                    <a:pos x="0" y="147"/>
                  </a:cxn>
                  <a:cxn ang="0">
                    <a:pos x="6" y="152"/>
                  </a:cxn>
                  <a:cxn ang="0">
                    <a:pos x="22" y="152"/>
                  </a:cxn>
                  <a:cxn ang="0">
                    <a:pos x="61" y="143"/>
                  </a:cxn>
                  <a:cxn ang="0">
                    <a:pos x="75" y="138"/>
                  </a:cxn>
                  <a:cxn ang="0">
                    <a:pos x="86" y="140"/>
                  </a:cxn>
                  <a:cxn ang="0">
                    <a:pos x="95" y="149"/>
                  </a:cxn>
                  <a:cxn ang="0">
                    <a:pos x="97" y="186"/>
                  </a:cxn>
                  <a:cxn ang="0">
                    <a:pos x="102" y="202"/>
                  </a:cxn>
                  <a:cxn ang="0">
                    <a:pos x="106" y="213"/>
                  </a:cxn>
                </a:cxnLst>
                <a:rect l="0" t="0" r="r" b="b"/>
                <a:pathLst>
                  <a:path w="174" h="213">
                    <a:moveTo>
                      <a:pt x="106" y="213"/>
                    </a:moveTo>
                    <a:lnTo>
                      <a:pt x="127" y="188"/>
                    </a:lnTo>
                    <a:lnTo>
                      <a:pt x="138" y="170"/>
                    </a:lnTo>
                    <a:lnTo>
                      <a:pt x="147" y="156"/>
                    </a:lnTo>
                    <a:lnTo>
                      <a:pt x="165" y="104"/>
                    </a:lnTo>
                    <a:lnTo>
                      <a:pt x="174" y="34"/>
                    </a:lnTo>
                    <a:lnTo>
                      <a:pt x="172" y="16"/>
                    </a:lnTo>
                    <a:lnTo>
                      <a:pt x="165" y="4"/>
                    </a:lnTo>
                    <a:lnTo>
                      <a:pt x="152" y="0"/>
                    </a:lnTo>
                    <a:lnTo>
                      <a:pt x="138" y="9"/>
                    </a:lnTo>
                    <a:lnTo>
                      <a:pt x="129" y="31"/>
                    </a:lnTo>
                    <a:lnTo>
                      <a:pt x="118" y="50"/>
                    </a:lnTo>
                    <a:lnTo>
                      <a:pt x="99" y="70"/>
                    </a:lnTo>
                    <a:lnTo>
                      <a:pt x="77" y="81"/>
                    </a:lnTo>
                    <a:lnTo>
                      <a:pt x="43" y="100"/>
                    </a:lnTo>
                    <a:lnTo>
                      <a:pt x="25" y="106"/>
                    </a:lnTo>
                    <a:lnTo>
                      <a:pt x="13" y="120"/>
                    </a:lnTo>
                    <a:lnTo>
                      <a:pt x="0" y="147"/>
                    </a:lnTo>
                    <a:lnTo>
                      <a:pt x="6" y="152"/>
                    </a:lnTo>
                    <a:lnTo>
                      <a:pt x="22" y="152"/>
                    </a:lnTo>
                    <a:lnTo>
                      <a:pt x="61" y="143"/>
                    </a:lnTo>
                    <a:lnTo>
                      <a:pt x="75" y="138"/>
                    </a:lnTo>
                    <a:lnTo>
                      <a:pt x="86" y="140"/>
                    </a:lnTo>
                    <a:lnTo>
                      <a:pt x="95" y="149"/>
                    </a:lnTo>
                    <a:lnTo>
                      <a:pt x="97" y="186"/>
                    </a:lnTo>
                    <a:lnTo>
                      <a:pt x="102" y="202"/>
                    </a:lnTo>
                    <a:lnTo>
                      <a:pt x="106" y="213"/>
                    </a:lnTo>
                    <a:close/>
                  </a:path>
                </a:pathLst>
              </a:custGeom>
              <a:solidFill>
                <a:schemeClr val="bg1"/>
              </a:solidFill>
              <a:ln w="0">
                <a:solidFill>
                  <a:schemeClr val="tx1"/>
                </a:solidFill>
                <a:prstDash val="solid"/>
                <a:round/>
                <a:headEnd/>
                <a:tailEnd/>
              </a:ln>
            </p:spPr>
            <p:txBody>
              <a:bodyPr/>
              <a:lstStyle/>
              <a:p>
                <a:endParaRPr lang="el-GR"/>
              </a:p>
            </p:txBody>
          </p:sp>
          <p:sp>
            <p:nvSpPr>
              <p:cNvPr id="242782" name="Freeform 94"/>
              <p:cNvSpPr>
                <a:spLocks noChangeAspect="1"/>
              </p:cNvSpPr>
              <p:nvPr/>
            </p:nvSpPr>
            <p:spPr bwMode="auto">
              <a:xfrm>
                <a:off x="3061" y="2540"/>
                <a:ext cx="253" cy="302"/>
              </a:xfrm>
              <a:custGeom>
                <a:avLst/>
                <a:gdLst/>
                <a:ahLst/>
                <a:cxnLst>
                  <a:cxn ang="0">
                    <a:pos x="136" y="9"/>
                  </a:cxn>
                  <a:cxn ang="0">
                    <a:pos x="97" y="59"/>
                  </a:cxn>
                  <a:cxn ang="0">
                    <a:pos x="79" y="93"/>
                  </a:cxn>
                  <a:cxn ang="0">
                    <a:pos x="27" y="172"/>
                  </a:cxn>
                  <a:cxn ang="0">
                    <a:pos x="9" y="225"/>
                  </a:cxn>
                  <a:cxn ang="0">
                    <a:pos x="0" y="259"/>
                  </a:cxn>
                  <a:cxn ang="0">
                    <a:pos x="2" y="272"/>
                  </a:cxn>
                  <a:cxn ang="0">
                    <a:pos x="9" y="281"/>
                  </a:cxn>
                  <a:cxn ang="0">
                    <a:pos x="18" y="288"/>
                  </a:cxn>
                  <a:cxn ang="0">
                    <a:pos x="36" y="288"/>
                  </a:cxn>
                  <a:cxn ang="0">
                    <a:pos x="56" y="277"/>
                  </a:cxn>
                  <a:cxn ang="0">
                    <a:pos x="95" y="252"/>
                  </a:cxn>
                  <a:cxn ang="0">
                    <a:pos x="115" y="234"/>
                  </a:cxn>
                  <a:cxn ang="0">
                    <a:pos x="142" y="200"/>
                  </a:cxn>
                  <a:cxn ang="0">
                    <a:pos x="174" y="166"/>
                  </a:cxn>
                  <a:cxn ang="0">
                    <a:pos x="242" y="75"/>
                  </a:cxn>
                  <a:cxn ang="0">
                    <a:pos x="238" y="64"/>
                  </a:cxn>
                  <a:cxn ang="0">
                    <a:pos x="233" y="48"/>
                  </a:cxn>
                  <a:cxn ang="0">
                    <a:pos x="231" y="11"/>
                  </a:cxn>
                  <a:cxn ang="0">
                    <a:pos x="222" y="2"/>
                  </a:cxn>
                  <a:cxn ang="0">
                    <a:pos x="211" y="0"/>
                  </a:cxn>
                  <a:cxn ang="0">
                    <a:pos x="197" y="5"/>
                  </a:cxn>
                  <a:cxn ang="0">
                    <a:pos x="158" y="14"/>
                  </a:cxn>
                  <a:cxn ang="0">
                    <a:pos x="142" y="14"/>
                  </a:cxn>
                  <a:cxn ang="0">
                    <a:pos x="136" y="9"/>
                  </a:cxn>
                </a:cxnLst>
                <a:rect l="0" t="0" r="r" b="b"/>
                <a:pathLst>
                  <a:path w="242" h="288">
                    <a:moveTo>
                      <a:pt x="136" y="9"/>
                    </a:moveTo>
                    <a:lnTo>
                      <a:pt x="97" y="59"/>
                    </a:lnTo>
                    <a:lnTo>
                      <a:pt x="79" y="93"/>
                    </a:lnTo>
                    <a:lnTo>
                      <a:pt x="27" y="172"/>
                    </a:lnTo>
                    <a:lnTo>
                      <a:pt x="9" y="225"/>
                    </a:lnTo>
                    <a:lnTo>
                      <a:pt x="0" y="259"/>
                    </a:lnTo>
                    <a:lnTo>
                      <a:pt x="2" y="272"/>
                    </a:lnTo>
                    <a:lnTo>
                      <a:pt x="9" y="281"/>
                    </a:lnTo>
                    <a:lnTo>
                      <a:pt x="18" y="288"/>
                    </a:lnTo>
                    <a:lnTo>
                      <a:pt x="36" y="288"/>
                    </a:lnTo>
                    <a:lnTo>
                      <a:pt x="56" y="277"/>
                    </a:lnTo>
                    <a:lnTo>
                      <a:pt x="95" y="252"/>
                    </a:lnTo>
                    <a:lnTo>
                      <a:pt x="115" y="234"/>
                    </a:lnTo>
                    <a:lnTo>
                      <a:pt x="142" y="200"/>
                    </a:lnTo>
                    <a:lnTo>
                      <a:pt x="174" y="166"/>
                    </a:lnTo>
                    <a:lnTo>
                      <a:pt x="242" y="75"/>
                    </a:lnTo>
                    <a:lnTo>
                      <a:pt x="238" y="64"/>
                    </a:lnTo>
                    <a:lnTo>
                      <a:pt x="233" y="48"/>
                    </a:lnTo>
                    <a:lnTo>
                      <a:pt x="231" y="11"/>
                    </a:lnTo>
                    <a:lnTo>
                      <a:pt x="222" y="2"/>
                    </a:lnTo>
                    <a:lnTo>
                      <a:pt x="211" y="0"/>
                    </a:lnTo>
                    <a:lnTo>
                      <a:pt x="197" y="5"/>
                    </a:lnTo>
                    <a:lnTo>
                      <a:pt x="158" y="14"/>
                    </a:lnTo>
                    <a:lnTo>
                      <a:pt x="142" y="14"/>
                    </a:lnTo>
                    <a:lnTo>
                      <a:pt x="136" y="9"/>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27" name="Group 95"/>
            <p:cNvGrpSpPr>
              <a:grpSpLocks/>
            </p:cNvGrpSpPr>
            <p:nvPr/>
          </p:nvGrpSpPr>
          <p:grpSpPr bwMode="auto">
            <a:xfrm rot="-882910">
              <a:off x="3962" y="3349"/>
              <a:ext cx="523" cy="680"/>
              <a:chOff x="2214" y="2239"/>
              <a:chExt cx="367" cy="477"/>
            </a:xfrm>
          </p:grpSpPr>
          <p:sp>
            <p:nvSpPr>
              <p:cNvPr id="242784" name="Freeform 96"/>
              <p:cNvSpPr>
                <a:spLocks noChangeAspect="1"/>
              </p:cNvSpPr>
              <p:nvPr/>
            </p:nvSpPr>
            <p:spPr bwMode="auto">
              <a:xfrm>
                <a:off x="2336" y="2239"/>
                <a:ext cx="245" cy="189"/>
              </a:xfrm>
              <a:custGeom>
                <a:avLst/>
                <a:gdLst/>
                <a:ahLst/>
                <a:cxnLst>
                  <a:cxn ang="0">
                    <a:pos x="0" y="127"/>
                  </a:cxn>
                  <a:cxn ang="0">
                    <a:pos x="2" y="82"/>
                  </a:cxn>
                  <a:cxn ang="0">
                    <a:pos x="2" y="48"/>
                  </a:cxn>
                  <a:cxn ang="0">
                    <a:pos x="9" y="27"/>
                  </a:cxn>
                  <a:cxn ang="0">
                    <a:pos x="27" y="0"/>
                  </a:cxn>
                  <a:cxn ang="0">
                    <a:pos x="54" y="2"/>
                  </a:cxn>
                  <a:cxn ang="0">
                    <a:pos x="61" y="14"/>
                  </a:cxn>
                  <a:cxn ang="0">
                    <a:pos x="36" y="59"/>
                  </a:cxn>
                  <a:cxn ang="0">
                    <a:pos x="61" y="14"/>
                  </a:cxn>
                  <a:cxn ang="0">
                    <a:pos x="70" y="7"/>
                  </a:cxn>
                  <a:cxn ang="0">
                    <a:pos x="82" y="5"/>
                  </a:cxn>
                  <a:cxn ang="0">
                    <a:pos x="102" y="9"/>
                  </a:cxn>
                  <a:cxn ang="0">
                    <a:pos x="136" y="25"/>
                  </a:cxn>
                  <a:cxn ang="0">
                    <a:pos x="145" y="48"/>
                  </a:cxn>
                  <a:cxn ang="0">
                    <a:pos x="141" y="66"/>
                  </a:cxn>
                  <a:cxn ang="0">
                    <a:pos x="129" y="93"/>
                  </a:cxn>
                  <a:cxn ang="0">
                    <a:pos x="141" y="66"/>
                  </a:cxn>
                  <a:cxn ang="0">
                    <a:pos x="145" y="48"/>
                  </a:cxn>
                  <a:cxn ang="0">
                    <a:pos x="156" y="39"/>
                  </a:cxn>
                  <a:cxn ang="0">
                    <a:pos x="184" y="39"/>
                  </a:cxn>
                  <a:cxn ang="0">
                    <a:pos x="204" y="43"/>
                  </a:cxn>
                  <a:cxn ang="0">
                    <a:pos x="224" y="48"/>
                  </a:cxn>
                  <a:cxn ang="0">
                    <a:pos x="231" y="61"/>
                  </a:cxn>
                  <a:cxn ang="0">
                    <a:pos x="234" y="95"/>
                  </a:cxn>
                  <a:cxn ang="0">
                    <a:pos x="227" y="116"/>
                  </a:cxn>
                  <a:cxn ang="0">
                    <a:pos x="197" y="152"/>
                  </a:cxn>
                  <a:cxn ang="0">
                    <a:pos x="181" y="181"/>
                  </a:cxn>
                  <a:cxn ang="0">
                    <a:pos x="141" y="179"/>
                  </a:cxn>
                  <a:cxn ang="0">
                    <a:pos x="97" y="168"/>
                  </a:cxn>
                  <a:cxn ang="0">
                    <a:pos x="50" y="152"/>
                  </a:cxn>
                  <a:cxn ang="0">
                    <a:pos x="0" y="127"/>
                  </a:cxn>
                </a:cxnLst>
                <a:rect l="0" t="0" r="r" b="b"/>
                <a:pathLst>
                  <a:path w="234" h="181">
                    <a:moveTo>
                      <a:pt x="0" y="127"/>
                    </a:moveTo>
                    <a:lnTo>
                      <a:pt x="2" y="82"/>
                    </a:lnTo>
                    <a:lnTo>
                      <a:pt x="2" y="48"/>
                    </a:lnTo>
                    <a:lnTo>
                      <a:pt x="9" y="27"/>
                    </a:lnTo>
                    <a:lnTo>
                      <a:pt x="27" y="0"/>
                    </a:lnTo>
                    <a:lnTo>
                      <a:pt x="54" y="2"/>
                    </a:lnTo>
                    <a:lnTo>
                      <a:pt x="61" y="14"/>
                    </a:lnTo>
                    <a:lnTo>
                      <a:pt x="36" y="59"/>
                    </a:lnTo>
                    <a:lnTo>
                      <a:pt x="61" y="14"/>
                    </a:lnTo>
                    <a:lnTo>
                      <a:pt x="70" y="7"/>
                    </a:lnTo>
                    <a:lnTo>
                      <a:pt x="82" y="5"/>
                    </a:lnTo>
                    <a:lnTo>
                      <a:pt x="102" y="9"/>
                    </a:lnTo>
                    <a:lnTo>
                      <a:pt x="136" y="25"/>
                    </a:lnTo>
                    <a:lnTo>
                      <a:pt x="145" y="48"/>
                    </a:lnTo>
                    <a:lnTo>
                      <a:pt x="141" y="66"/>
                    </a:lnTo>
                    <a:lnTo>
                      <a:pt x="129" y="93"/>
                    </a:lnTo>
                    <a:lnTo>
                      <a:pt x="141" y="66"/>
                    </a:lnTo>
                    <a:lnTo>
                      <a:pt x="145" y="48"/>
                    </a:lnTo>
                    <a:lnTo>
                      <a:pt x="156" y="39"/>
                    </a:lnTo>
                    <a:lnTo>
                      <a:pt x="184" y="39"/>
                    </a:lnTo>
                    <a:lnTo>
                      <a:pt x="204" y="43"/>
                    </a:lnTo>
                    <a:lnTo>
                      <a:pt x="224" y="48"/>
                    </a:lnTo>
                    <a:lnTo>
                      <a:pt x="231" y="61"/>
                    </a:lnTo>
                    <a:lnTo>
                      <a:pt x="234" y="95"/>
                    </a:lnTo>
                    <a:lnTo>
                      <a:pt x="227" y="116"/>
                    </a:lnTo>
                    <a:lnTo>
                      <a:pt x="197" y="152"/>
                    </a:lnTo>
                    <a:lnTo>
                      <a:pt x="181" y="181"/>
                    </a:lnTo>
                    <a:lnTo>
                      <a:pt x="141" y="179"/>
                    </a:lnTo>
                    <a:lnTo>
                      <a:pt x="97" y="168"/>
                    </a:lnTo>
                    <a:lnTo>
                      <a:pt x="50" y="152"/>
                    </a:lnTo>
                    <a:lnTo>
                      <a:pt x="0" y="127"/>
                    </a:lnTo>
                    <a:close/>
                  </a:path>
                </a:pathLst>
              </a:custGeom>
              <a:solidFill>
                <a:schemeClr val="bg1"/>
              </a:solidFill>
              <a:ln w="0">
                <a:solidFill>
                  <a:schemeClr val="tx1"/>
                </a:solidFill>
                <a:prstDash val="solid"/>
                <a:round/>
                <a:headEnd/>
                <a:tailEnd/>
              </a:ln>
            </p:spPr>
            <p:txBody>
              <a:bodyPr/>
              <a:lstStyle/>
              <a:p>
                <a:endParaRPr lang="el-GR"/>
              </a:p>
            </p:txBody>
          </p:sp>
          <p:sp>
            <p:nvSpPr>
              <p:cNvPr id="242785" name="Freeform 97"/>
              <p:cNvSpPr>
                <a:spLocks noChangeAspect="1"/>
              </p:cNvSpPr>
              <p:nvPr/>
            </p:nvSpPr>
            <p:spPr bwMode="auto">
              <a:xfrm>
                <a:off x="2214" y="2372"/>
                <a:ext cx="311" cy="344"/>
              </a:xfrm>
              <a:custGeom>
                <a:avLst/>
                <a:gdLst/>
                <a:ahLst/>
                <a:cxnLst>
                  <a:cxn ang="0">
                    <a:pos x="297" y="54"/>
                  </a:cxn>
                  <a:cxn ang="0">
                    <a:pos x="257" y="52"/>
                  </a:cxn>
                  <a:cxn ang="0">
                    <a:pos x="213" y="41"/>
                  </a:cxn>
                  <a:cxn ang="0">
                    <a:pos x="166" y="25"/>
                  </a:cxn>
                  <a:cxn ang="0">
                    <a:pos x="116" y="0"/>
                  </a:cxn>
                  <a:cxn ang="0">
                    <a:pos x="100" y="50"/>
                  </a:cxn>
                  <a:cxn ang="0">
                    <a:pos x="55" y="127"/>
                  </a:cxn>
                  <a:cxn ang="0">
                    <a:pos x="25" y="209"/>
                  </a:cxn>
                  <a:cxn ang="0">
                    <a:pos x="0" y="245"/>
                  </a:cxn>
                  <a:cxn ang="0">
                    <a:pos x="0" y="274"/>
                  </a:cxn>
                  <a:cxn ang="0">
                    <a:pos x="7" y="281"/>
                  </a:cxn>
                  <a:cxn ang="0">
                    <a:pos x="32" y="277"/>
                  </a:cxn>
                  <a:cxn ang="0">
                    <a:pos x="52" y="259"/>
                  </a:cxn>
                  <a:cxn ang="0">
                    <a:pos x="82" y="213"/>
                  </a:cxn>
                  <a:cxn ang="0">
                    <a:pos x="175" y="118"/>
                  </a:cxn>
                  <a:cxn ang="0">
                    <a:pos x="179" y="125"/>
                  </a:cxn>
                  <a:cxn ang="0">
                    <a:pos x="186" y="143"/>
                  </a:cxn>
                  <a:cxn ang="0">
                    <a:pos x="184" y="166"/>
                  </a:cxn>
                  <a:cxn ang="0">
                    <a:pos x="177" y="197"/>
                  </a:cxn>
                  <a:cxn ang="0">
                    <a:pos x="155" y="245"/>
                  </a:cxn>
                  <a:cxn ang="0">
                    <a:pos x="134" y="274"/>
                  </a:cxn>
                  <a:cxn ang="0">
                    <a:pos x="123" y="304"/>
                  </a:cxn>
                  <a:cxn ang="0">
                    <a:pos x="130" y="324"/>
                  </a:cxn>
                  <a:cxn ang="0">
                    <a:pos x="139" y="329"/>
                  </a:cxn>
                  <a:cxn ang="0">
                    <a:pos x="164" y="322"/>
                  </a:cxn>
                  <a:cxn ang="0">
                    <a:pos x="204" y="284"/>
                  </a:cxn>
                  <a:cxn ang="0">
                    <a:pos x="238" y="250"/>
                  </a:cxn>
                  <a:cxn ang="0">
                    <a:pos x="250" y="229"/>
                  </a:cxn>
                  <a:cxn ang="0">
                    <a:pos x="261" y="188"/>
                  </a:cxn>
                  <a:cxn ang="0">
                    <a:pos x="266" y="134"/>
                  </a:cxn>
                  <a:cxn ang="0">
                    <a:pos x="275" y="100"/>
                  </a:cxn>
                  <a:cxn ang="0">
                    <a:pos x="297" y="54"/>
                  </a:cxn>
                </a:cxnLst>
                <a:rect l="0" t="0" r="r" b="b"/>
                <a:pathLst>
                  <a:path w="297" h="329">
                    <a:moveTo>
                      <a:pt x="297" y="54"/>
                    </a:moveTo>
                    <a:lnTo>
                      <a:pt x="257" y="52"/>
                    </a:lnTo>
                    <a:lnTo>
                      <a:pt x="213" y="41"/>
                    </a:lnTo>
                    <a:lnTo>
                      <a:pt x="166" y="25"/>
                    </a:lnTo>
                    <a:lnTo>
                      <a:pt x="116" y="0"/>
                    </a:lnTo>
                    <a:lnTo>
                      <a:pt x="100" y="50"/>
                    </a:lnTo>
                    <a:lnTo>
                      <a:pt x="55" y="127"/>
                    </a:lnTo>
                    <a:lnTo>
                      <a:pt x="25" y="209"/>
                    </a:lnTo>
                    <a:lnTo>
                      <a:pt x="0" y="245"/>
                    </a:lnTo>
                    <a:lnTo>
                      <a:pt x="0" y="274"/>
                    </a:lnTo>
                    <a:lnTo>
                      <a:pt x="7" y="281"/>
                    </a:lnTo>
                    <a:lnTo>
                      <a:pt x="32" y="277"/>
                    </a:lnTo>
                    <a:lnTo>
                      <a:pt x="52" y="259"/>
                    </a:lnTo>
                    <a:lnTo>
                      <a:pt x="82" y="213"/>
                    </a:lnTo>
                    <a:lnTo>
                      <a:pt x="175" y="118"/>
                    </a:lnTo>
                    <a:lnTo>
                      <a:pt x="179" y="125"/>
                    </a:lnTo>
                    <a:lnTo>
                      <a:pt x="186" y="143"/>
                    </a:lnTo>
                    <a:lnTo>
                      <a:pt x="184" y="166"/>
                    </a:lnTo>
                    <a:lnTo>
                      <a:pt x="177" y="197"/>
                    </a:lnTo>
                    <a:lnTo>
                      <a:pt x="155" y="245"/>
                    </a:lnTo>
                    <a:lnTo>
                      <a:pt x="134" y="274"/>
                    </a:lnTo>
                    <a:lnTo>
                      <a:pt x="123" y="304"/>
                    </a:lnTo>
                    <a:lnTo>
                      <a:pt x="130" y="324"/>
                    </a:lnTo>
                    <a:lnTo>
                      <a:pt x="139" y="329"/>
                    </a:lnTo>
                    <a:lnTo>
                      <a:pt x="164" y="322"/>
                    </a:lnTo>
                    <a:lnTo>
                      <a:pt x="204" y="284"/>
                    </a:lnTo>
                    <a:lnTo>
                      <a:pt x="238" y="250"/>
                    </a:lnTo>
                    <a:lnTo>
                      <a:pt x="250" y="229"/>
                    </a:lnTo>
                    <a:lnTo>
                      <a:pt x="261" y="188"/>
                    </a:lnTo>
                    <a:lnTo>
                      <a:pt x="266" y="134"/>
                    </a:lnTo>
                    <a:lnTo>
                      <a:pt x="275" y="100"/>
                    </a:lnTo>
                    <a:lnTo>
                      <a:pt x="297" y="54"/>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28" name="Group 98"/>
            <p:cNvGrpSpPr>
              <a:grpSpLocks/>
            </p:cNvGrpSpPr>
            <p:nvPr/>
          </p:nvGrpSpPr>
          <p:grpSpPr bwMode="auto">
            <a:xfrm rot="-844559">
              <a:off x="4625" y="3346"/>
              <a:ext cx="273" cy="639"/>
              <a:chOff x="2711" y="2360"/>
              <a:chExt cx="213" cy="497"/>
            </a:xfrm>
          </p:grpSpPr>
          <p:sp>
            <p:nvSpPr>
              <p:cNvPr id="242787" name="Freeform 99"/>
              <p:cNvSpPr>
                <a:spLocks noChangeAspect="1"/>
              </p:cNvSpPr>
              <p:nvPr/>
            </p:nvSpPr>
            <p:spPr bwMode="auto">
              <a:xfrm>
                <a:off x="2763" y="2360"/>
                <a:ext cx="161" cy="195"/>
              </a:xfrm>
              <a:custGeom>
                <a:avLst/>
                <a:gdLst/>
                <a:ahLst/>
                <a:cxnLst>
                  <a:cxn ang="0">
                    <a:pos x="50" y="179"/>
                  </a:cxn>
                  <a:cxn ang="0">
                    <a:pos x="18" y="168"/>
                  </a:cxn>
                  <a:cxn ang="0">
                    <a:pos x="2" y="143"/>
                  </a:cxn>
                  <a:cxn ang="0">
                    <a:pos x="0" y="72"/>
                  </a:cxn>
                  <a:cxn ang="0">
                    <a:pos x="11" y="41"/>
                  </a:cxn>
                  <a:cxn ang="0">
                    <a:pos x="30" y="20"/>
                  </a:cxn>
                  <a:cxn ang="0">
                    <a:pos x="77" y="4"/>
                  </a:cxn>
                  <a:cxn ang="0">
                    <a:pos x="102" y="0"/>
                  </a:cxn>
                  <a:cxn ang="0">
                    <a:pos x="111" y="7"/>
                  </a:cxn>
                  <a:cxn ang="0">
                    <a:pos x="127" y="34"/>
                  </a:cxn>
                  <a:cxn ang="0">
                    <a:pos x="154" y="72"/>
                  </a:cxn>
                  <a:cxn ang="0">
                    <a:pos x="154" y="95"/>
                  </a:cxn>
                  <a:cxn ang="0">
                    <a:pos x="143" y="127"/>
                  </a:cxn>
                  <a:cxn ang="0">
                    <a:pos x="114" y="163"/>
                  </a:cxn>
                  <a:cxn ang="0">
                    <a:pos x="107" y="179"/>
                  </a:cxn>
                  <a:cxn ang="0">
                    <a:pos x="93" y="186"/>
                  </a:cxn>
                  <a:cxn ang="0">
                    <a:pos x="50" y="179"/>
                  </a:cxn>
                </a:cxnLst>
                <a:rect l="0" t="0" r="r" b="b"/>
                <a:pathLst>
                  <a:path w="154" h="186">
                    <a:moveTo>
                      <a:pt x="50" y="179"/>
                    </a:moveTo>
                    <a:lnTo>
                      <a:pt x="18" y="168"/>
                    </a:lnTo>
                    <a:lnTo>
                      <a:pt x="2" y="143"/>
                    </a:lnTo>
                    <a:lnTo>
                      <a:pt x="0" y="72"/>
                    </a:lnTo>
                    <a:lnTo>
                      <a:pt x="11" y="41"/>
                    </a:lnTo>
                    <a:lnTo>
                      <a:pt x="30" y="20"/>
                    </a:lnTo>
                    <a:lnTo>
                      <a:pt x="77" y="4"/>
                    </a:lnTo>
                    <a:lnTo>
                      <a:pt x="102" y="0"/>
                    </a:lnTo>
                    <a:lnTo>
                      <a:pt x="111" y="7"/>
                    </a:lnTo>
                    <a:lnTo>
                      <a:pt x="127" y="34"/>
                    </a:lnTo>
                    <a:lnTo>
                      <a:pt x="154" y="72"/>
                    </a:lnTo>
                    <a:lnTo>
                      <a:pt x="154" y="95"/>
                    </a:lnTo>
                    <a:lnTo>
                      <a:pt x="143" y="127"/>
                    </a:lnTo>
                    <a:lnTo>
                      <a:pt x="114" y="163"/>
                    </a:lnTo>
                    <a:lnTo>
                      <a:pt x="107" y="179"/>
                    </a:lnTo>
                    <a:lnTo>
                      <a:pt x="93" y="186"/>
                    </a:lnTo>
                    <a:lnTo>
                      <a:pt x="50" y="179"/>
                    </a:lnTo>
                    <a:close/>
                  </a:path>
                </a:pathLst>
              </a:custGeom>
              <a:solidFill>
                <a:schemeClr val="bg1"/>
              </a:solidFill>
              <a:ln w="0">
                <a:solidFill>
                  <a:schemeClr val="tx1"/>
                </a:solidFill>
                <a:prstDash val="solid"/>
                <a:round/>
                <a:headEnd/>
                <a:tailEnd/>
              </a:ln>
            </p:spPr>
            <p:txBody>
              <a:bodyPr/>
              <a:lstStyle/>
              <a:p>
                <a:endParaRPr lang="el-GR"/>
              </a:p>
            </p:txBody>
          </p:sp>
          <p:sp>
            <p:nvSpPr>
              <p:cNvPr id="242788" name="Freeform 100"/>
              <p:cNvSpPr>
                <a:spLocks noChangeAspect="1"/>
              </p:cNvSpPr>
              <p:nvPr/>
            </p:nvSpPr>
            <p:spPr bwMode="auto">
              <a:xfrm>
                <a:off x="2711" y="2510"/>
                <a:ext cx="164" cy="347"/>
              </a:xfrm>
              <a:custGeom>
                <a:avLst/>
                <a:gdLst/>
                <a:ahLst/>
                <a:cxnLst>
                  <a:cxn ang="0">
                    <a:pos x="100" y="36"/>
                  </a:cxn>
                  <a:cxn ang="0">
                    <a:pos x="68" y="25"/>
                  </a:cxn>
                  <a:cxn ang="0">
                    <a:pos x="52" y="0"/>
                  </a:cxn>
                  <a:cxn ang="0">
                    <a:pos x="43" y="54"/>
                  </a:cxn>
                  <a:cxn ang="0">
                    <a:pos x="18" y="161"/>
                  </a:cxn>
                  <a:cxn ang="0">
                    <a:pos x="9" y="238"/>
                  </a:cxn>
                  <a:cxn ang="0">
                    <a:pos x="0" y="306"/>
                  </a:cxn>
                  <a:cxn ang="0">
                    <a:pos x="7" y="324"/>
                  </a:cxn>
                  <a:cxn ang="0">
                    <a:pos x="12" y="331"/>
                  </a:cxn>
                  <a:cxn ang="0">
                    <a:pos x="18" y="328"/>
                  </a:cxn>
                  <a:cxn ang="0">
                    <a:pos x="34" y="315"/>
                  </a:cxn>
                  <a:cxn ang="0">
                    <a:pos x="64" y="254"/>
                  </a:cxn>
                  <a:cxn ang="0">
                    <a:pos x="98" y="186"/>
                  </a:cxn>
                  <a:cxn ang="0">
                    <a:pos x="136" y="81"/>
                  </a:cxn>
                  <a:cxn ang="0">
                    <a:pos x="157" y="36"/>
                  </a:cxn>
                  <a:cxn ang="0">
                    <a:pos x="143" y="43"/>
                  </a:cxn>
                  <a:cxn ang="0">
                    <a:pos x="100" y="36"/>
                  </a:cxn>
                </a:cxnLst>
                <a:rect l="0" t="0" r="r" b="b"/>
                <a:pathLst>
                  <a:path w="157" h="331">
                    <a:moveTo>
                      <a:pt x="100" y="36"/>
                    </a:moveTo>
                    <a:lnTo>
                      <a:pt x="68" y="25"/>
                    </a:lnTo>
                    <a:lnTo>
                      <a:pt x="52" y="0"/>
                    </a:lnTo>
                    <a:lnTo>
                      <a:pt x="43" y="54"/>
                    </a:lnTo>
                    <a:lnTo>
                      <a:pt x="18" y="161"/>
                    </a:lnTo>
                    <a:lnTo>
                      <a:pt x="9" y="238"/>
                    </a:lnTo>
                    <a:lnTo>
                      <a:pt x="0" y="306"/>
                    </a:lnTo>
                    <a:lnTo>
                      <a:pt x="7" y="324"/>
                    </a:lnTo>
                    <a:lnTo>
                      <a:pt x="12" y="331"/>
                    </a:lnTo>
                    <a:lnTo>
                      <a:pt x="18" y="328"/>
                    </a:lnTo>
                    <a:lnTo>
                      <a:pt x="34" y="315"/>
                    </a:lnTo>
                    <a:lnTo>
                      <a:pt x="64" y="254"/>
                    </a:lnTo>
                    <a:lnTo>
                      <a:pt x="98" y="186"/>
                    </a:lnTo>
                    <a:lnTo>
                      <a:pt x="136" y="81"/>
                    </a:lnTo>
                    <a:lnTo>
                      <a:pt x="157" y="36"/>
                    </a:lnTo>
                    <a:lnTo>
                      <a:pt x="143" y="43"/>
                    </a:lnTo>
                    <a:lnTo>
                      <a:pt x="100" y="36"/>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29" name="Group 101"/>
            <p:cNvGrpSpPr>
              <a:grpSpLocks/>
            </p:cNvGrpSpPr>
            <p:nvPr/>
          </p:nvGrpSpPr>
          <p:grpSpPr bwMode="auto">
            <a:xfrm rot="-610285">
              <a:off x="4827" y="3332"/>
              <a:ext cx="278" cy="734"/>
              <a:chOff x="2894" y="2383"/>
              <a:chExt cx="195" cy="515"/>
            </a:xfrm>
          </p:grpSpPr>
          <p:sp>
            <p:nvSpPr>
              <p:cNvPr id="242790" name="Freeform 102"/>
              <p:cNvSpPr>
                <a:spLocks noChangeAspect="1"/>
              </p:cNvSpPr>
              <p:nvPr/>
            </p:nvSpPr>
            <p:spPr bwMode="auto">
              <a:xfrm>
                <a:off x="2937" y="2383"/>
                <a:ext cx="152" cy="210"/>
              </a:xfrm>
              <a:custGeom>
                <a:avLst/>
                <a:gdLst/>
                <a:ahLst/>
                <a:cxnLst>
                  <a:cxn ang="0">
                    <a:pos x="52" y="200"/>
                  </a:cxn>
                  <a:cxn ang="0">
                    <a:pos x="18" y="186"/>
                  </a:cxn>
                  <a:cxn ang="0">
                    <a:pos x="0" y="180"/>
                  </a:cxn>
                  <a:cxn ang="0">
                    <a:pos x="9" y="132"/>
                  </a:cxn>
                  <a:cxn ang="0">
                    <a:pos x="4" y="82"/>
                  </a:cxn>
                  <a:cxn ang="0">
                    <a:pos x="16" y="46"/>
                  </a:cxn>
                  <a:cxn ang="0">
                    <a:pos x="29" y="21"/>
                  </a:cxn>
                  <a:cxn ang="0">
                    <a:pos x="97" y="0"/>
                  </a:cxn>
                  <a:cxn ang="0">
                    <a:pos x="102" y="0"/>
                  </a:cxn>
                  <a:cxn ang="0">
                    <a:pos x="136" y="23"/>
                  </a:cxn>
                  <a:cxn ang="0">
                    <a:pos x="145" y="41"/>
                  </a:cxn>
                  <a:cxn ang="0">
                    <a:pos x="143" y="68"/>
                  </a:cxn>
                  <a:cxn ang="0">
                    <a:pos x="131" y="105"/>
                  </a:cxn>
                  <a:cxn ang="0">
                    <a:pos x="104" y="175"/>
                  </a:cxn>
                  <a:cxn ang="0">
                    <a:pos x="77" y="198"/>
                  </a:cxn>
                  <a:cxn ang="0">
                    <a:pos x="52" y="200"/>
                  </a:cxn>
                </a:cxnLst>
                <a:rect l="0" t="0" r="r" b="b"/>
                <a:pathLst>
                  <a:path w="145" h="200">
                    <a:moveTo>
                      <a:pt x="52" y="200"/>
                    </a:moveTo>
                    <a:lnTo>
                      <a:pt x="18" y="186"/>
                    </a:lnTo>
                    <a:lnTo>
                      <a:pt x="0" y="180"/>
                    </a:lnTo>
                    <a:lnTo>
                      <a:pt x="9" y="132"/>
                    </a:lnTo>
                    <a:lnTo>
                      <a:pt x="4" y="82"/>
                    </a:lnTo>
                    <a:lnTo>
                      <a:pt x="16" y="46"/>
                    </a:lnTo>
                    <a:lnTo>
                      <a:pt x="29" y="21"/>
                    </a:lnTo>
                    <a:lnTo>
                      <a:pt x="97" y="0"/>
                    </a:lnTo>
                    <a:lnTo>
                      <a:pt x="102" y="0"/>
                    </a:lnTo>
                    <a:lnTo>
                      <a:pt x="136" y="23"/>
                    </a:lnTo>
                    <a:lnTo>
                      <a:pt x="145" y="41"/>
                    </a:lnTo>
                    <a:lnTo>
                      <a:pt x="143" y="68"/>
                    </a:lnTo>
                    <a:lnTo>
                      <a:pt x="131" y="105"/>
                    </a:lnTo>
                    <a:lnTo>
                      <a:pt x="104" y="175"/>
                    </a:lnTo>
                    <a:lnTo>
                      <a:pt x="77" y="198"/>
                    </a:lnTo>
                    <a:lnTo>
                      <a:pt x="52" y="200"/>
                    </a:lnTo>
                    <a:close/>
                  </a:path>
                </a:pathLst>
              </a:custGeom>
              <a:solidFill>
                <a:schemeClr val="bg1"/>
              </a:solidFill>
              <a:ln w="0">
                <a:solidFill>
                  <a:schemeClr val="tx1"/>
                </a:solidFill>
                <a:prstDash val="solid"/>
                <a:round/>
                <a:headEnd/>
                <a:tailEnd/>
              </a:ln>
            </p:spPr>
            <p:txBody>
              <a:bodyPr/>
              <a:lstStyle/>
              <a:p>
                <a:endParaRPr lang="el-GR"/>
              </a:p>
            </p:txBody>
          </p:sp>
          <p:sp>
            <p:nvSpPr>
              <p:cNvPr id="242791" name="Freeform 103"/>
              <p:cNvSpPr>
                <a:spLocks noChangeAspect="1"/>
              </p:cNvSpPr>
              <p:nvPr/>
            </p:nvSpPr>
            <p:spPr bwMode="auto">
              <a:xfrm>
                <a:off x="2894" y="2566"/>
                <a:ext cx="152" cy="332"/>
              </a:xfrm>
              <a:custGeom>
                <a:avLst/>
                <a:gdLst/>
                <a:ahLst/>
                <a:cxnLst>
                  <a:cxn ang="0">
                    <a:pos x="93" y="25"/>
                  </a:cxn>
                  <a:cxn ang="0">
                    <a:pos x="59" y="11"/>
                  </a:cxn>
                  <a:cxn ang="0">
                    <a:pos x="41" y="5"/>
                  </a:cxn>
                  <a:cxn ang="0">
                    <a:pos x="20" y="86"/>
                  </a:cxn>
                  <a:cxn ang="0">
                    <a:pos x="13" y="141"/>
                  </a:cxn>
                  <a:cxn ang="0">
                    <a:pos x="2" y="215"/>
                  </a:cxn>
                  <a:cxn ang="0">
                    <a:pos x="0" y="254"/>
                  </a:cxn>
                  <a:cxn ang="0">
                    <a:pos x="2" y="283"/>
                  </a:cxn>
                  <a:cxn ang="0">
                    <a:pos x="9" y="308"/>
                  </a:cxn>
                  <a:cxn ang="0">
                    <a:pos x="23" y="317"/>
                  </a:cxn>
                  <a:cxn ang="0">
                    <a:pos x="32" y="313"/>
                  </a:cxn>
                  <a:cxn ang="0">
                    <a:pos x="45" y="295"/>
                  </a:cxn>
                  <a:cxn ang="0">
                    <a:pos x="54" y="268"/>
                  </a:cxn>
                  <a:cxn ang="0">
                    <a:pos x="66" y="231"/>
                  </a:cxn>
                  <a:cxn ang="0">
                    <a:pos x="93" y="161"/>
                  </a:cxn>
                  <a:cxn ang="0">
                    <a:pos x="113" y="107"/>
                  </a:cxn>
                  <a:cxn ang="0">
                    <a:pos x="145" y="0"/>
                  </a:cxn>
                  <a:cxn ang="0">
                    <a:pos x="118" y="23"/>
                  </a:cxn>
                  <a:cxn ang="0">
                    <a:pos x="93" y="25"/>
                  </a:cxn>
                </a:cxnLst>
                <a:rect l="0" t="0" r="r" b="b"/>
                <a:pathLst>
                  <a:path w="145" h="317">
                    <a:moveTo>
                      <a:pt x="93" y="25"/>
                    </a:moveTo>
                    <a:lnTo>
                      <a:pt x="59" y="11"/>
                    </a:lnTo>
                    <a:lnTo>
                      <a:pt x="41" y="5"/>
                    </a:lnTo>
                    <a:lnTo>
                      <a:pt x="20" y="86"/>
                    </a:lnTo>
                    <a:lnTo>
                      <a:pt x="13" y="141"/>
                    </a:lnTo>
                    <a:lnTo>
                      <a:pt x="2" y="215"/>
                    </a:lnTo>
                    <a:lnTo>
                      <a:pt x="0" y="254"/>
                    </a:lnTo>
                    <a:lnTo>
                      <a:pt x="2" y="283"/>
                    </a:lnTo>
                    <a:lnTo>
                      <a:pt x="9" y="308"/>
                    </a:lnTo>
                    <a:lnTo>
                      <a:pt x="23" y="317"/>
                    </a:lnTo>
                    <a:lnTo>
                      <a:pt x="32" y="313"/>
                    </a:lnTo>
                    <a:lnTo>
                      <a:pt x="45" y="295"/>
                    </a:lnTo>
                    <a:lnTo>
                      <a:pt x="54" y="268"/>
                    </a:lnTo>
                    <a:lnTo>
                      <a:pt x="66" y="231"/>
                    </a:lnTo>
                    <a:lnTo>
                      <a:pt x="93" y="161"/>
                    </a:lnTo>
                    <a:lnTo>
                      <a:pt x="113" y="107"/>
                    </a:lnTo>
                    <a:lnTo>
                      <a:pt x="145" y="0"/>
                    </a:lnTo>
                    <a:lnTo>
                      <a:pt x="118" y="23"/>
                    </a:lnTo>
                    <a:lnTo>
                      <a:pt x="93" y="25"/>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30" name="Group 104"/>
            <p:cNvGrpSpPr>
              <a:grpSpLocks/>
            </p:cNvGrpSpPr>
            <p:nvPr/>
          </p:nvGrpSpPr>
          <p:grpSpPr bwMode="auto">
            <a:xfrm rot="-908756">
              <a:off x="4384" y="3359"/>
              <a:ext cx="313" cy="630"/>
              <a:chOff x="2497" y="2338"/>
              <a:chExt cx="228" cy="459"/>
            </a:xfrm>
          </p:grpSpPr>
          <p:sp>
            <p:nvSpPr>
              <p:cNvPr id="242793" name="Freeform 105"/>
              <p:cNvSpPr>
                <a:spLocks noChangeAspect="1"/>
              </p:cNvSpPr>
              <p:nvPr/>
            </p:nvSpPr>
            <p:spPr bwMode="auto">
              <a:xfrm>
                <a:off x="2568" y="2338"/>
                <a:ext cx="157" cy="172"/>
              </a:xfrm>
              <a:custGeom>
                <a:avLst/>
                <a:gdLst/>
                <a:ahLst/>
                <a:cxnLst>
                  <a:cxn ang="0">
                    <a:pos x="52" y="157"/>
                  </a:cxn>
                  <a:cxn ang="0">
                    <a:pos x="14" y="141"/>
                  </a:cxn>
                  <a:cxn ang="0">
                    <a:pos x="0" y="125"/>
                  </a:cxn>
                  <a:cxn ang="0">
                    <a:pos x="2" y="114"/>
                  </a:cxn>
                  <a:cxn ang="0">
                    <a:pos x="5" y="71"/>
                  </a:cxn>
                  <a:cxn ang="0">
                    <a:pos x="5" y="48"/>
                  </a:cxn>
                  <a:cxn ang="0">
                    <a:pos x="18" y="21"/>
                  </a:cxn>
                  <a:cxn ang="0">
                    <a:pos x="36" y="5"/>
                  </a:cxn>
                  <a:cxn ang="0">
                    <a:pos x="66" y="5"/>
                  </a:cxn>
                  <a:cxn ang="0">
                    <a:pos x="102" y="0"/>
                  </a:cxn>
                  <a:cxn ang="0">
                    <a:pos x="111" y="0"/>
                  </a:cxn>
                  <a:cxn ang="0">
                    <a:pos x="132" y="21"/>
                  </a:cxn>
                  <a:cxn ang="0">
                    <a:pos x="139" y="39"/>
                  </a:cxn>
                  <a:cxn ang="0">
                    <a:pos x="150" y="64"/>
                  </a:cxn>
                  <a:cxn ang="0">
                    <a:pos x="148" y="80"/>
                  </a:cxn>
                  <a:cxn ang="0">
                    <a:pos x="136" y="107"/>
                  </a:cxn>
                  <a:cxn ang="0">
                    <a:pos x="102" y="141"/>
                  </a:cxn>
                  <a:cxn ang="0">
                    <a:pos x="93" y="159"/>
                  </a:cxn>
                  <a:cxn ang="0">
                    <a:pos x="73" y="164"/>
                  </a:cxn>
                  <a:cxn ang="0">
                    <a:pos x="52" y="157"/>
                  </a:cxn>
                </a:cxnLst>
                <a:rect l="0" t="0" r="r" b="b"/>
                <a:pathLst>
                  <a:path w="150" h="164">
                    <a:moveTo>
                      <a:pt x="52" y="157"/>
                    </a:moveTo>
                    <a:lnTo>
                      <a:pt x="14" y="141"/>
                    </a:lnTo>
                    <a:lnTo>
                      <a:pt x="0" y="125"/>
                    </a:lnTo>
                    <a:lnTo>
                      <a:pt x="2" y="114"/>
                    </a:lnTo>
                    <a:lnTo>
                      <a:pt x="5" y="71"/>
                    </a:lnTo>
                    <a:lnTo>
                      <a:pt x="5" y="48"/>
                    </a:lnTo>
                    <a:lnTo>
                      <a:pt x="18" y="21"/>
                    </a:lnTo>
                    <a:lnTo>
                      <a:pt x="36" y="5"/>
                    </a:lnTo>
                    <a:lnTo>
                      <a:pt x="66" y="5"/>
                    </a:lnTo>
                    <a:lnTo>
                      <a:pt x="102" y="0"/>
                    </a:lnTo>
                    <a:lnTo>
                      <a:pt x="111" y="0"/>
                    </a:lnTo>
                    <a:lnTo>
                      <a:pt x="132" y="21"/>
                    </a:lnTo>
                    <a:lnTo>
                      <a:pt x="139" y="39"/>
                    </a:lnTo>
                    <a:lnTo>
                      <a:pt x="150" y="64"/>
                    </a:lnTo>
                    <a:lnTo>
                      <a:pt x="148" y="80"/>
                    </a:lnTo>
                    <a:lnTo>
                      <a:pt x="136" y="107"/>
                    </a:lnTo>
                    <a:lnTo>
                      <a:pt x="102" y="141"/>
                    </a:lnTo>
                    <a:lnTo>
                      <a:pt x="93" y="159"/>
                    </a:lnTo>
                    <a:lnTo>
                      <a:pt x="73" y="164"/>
                    </a:lnTo>
                    <a:lnTo>
                      <a:pt x="52" y="157"/>
                    </a:lnTo>
                    <a:close/>
                  </a:path>
                </a:pathLst>
              </a:custGeom>
              <a:solidFill>
                <a:schemeClr val="bg1"/>
              </a:solidFill>
              <a:ln w="0">
                <a:solidFill>
                  <a:schemeClr val="tx1"/>
                </a:solidFill>
                <a:prstDash val="solid"/>
                <a:round/>
                <a:headEnd/>
                <a:tailEnd/>
              </a:ln>
            </p:spPr>
            <p:txBody>
              <a:bodyPr/>
              <a:lstStyle/>
              <a:p>
                <a:endParaRPr lang="el-GR"/>
              </a:p>
            </p:txBody>
          </p:sp>
          <p:sp>
            <p:nvSpPr>
              <p:cNvPr id="242794" name="Freeform 106"/>
              <p:cNvSpPr>
                <a:spLocks noChangeAspect="1"/>
              </p:cNvSpPr>
              <p:nvPr/>
            </p:nvSpPr>
            <p:spPr bwMode="auto">
              <a:xfrm>
                <a:off x="2497" y="2469"/>
                <a:ext cx="169" cy="328"/>
              </a:xfrm>
              <a:custGeom>
                <a:avLst/>
                <a:gdLst/>
                <a:ahLst/>
                <a:cxnLst>
                  <a:cxn ang="0">
                    <a:pos x="120" y="32"/>
                  </a:cxn>
                  <a:cxn ang="0">
                    <a:pos x="82" y="16"/>
                  </a:cxn>
                  <a:cxn ang="0">
                    <a:pos x="68" y="0"/>
                  </a:cxn>
                  <a:cxn ang="0">
                    <a:pos x="52" y="50"/>
                  </a:cxn>
                  <a:cxn ang="0">
                    <a:pos x="23" y="150"/>
                  </a:cxn>
                  <a:cxn ang="0">
                    <a:pos x="9" y="222"/>
                  </a:cxn>
                  <a:cxn ang="0">
                    <a:pos x="0" y="286"/>
                  </a:cxn>
                  <a:cxn ang="0">
                    <a:pos x="5" y="306"/>
                  </a:cxn>
                  <a:cxn ang="0">
                    <a:pos x="14" y="313"/>
                  </a:cxn>
                  <a:cxn ang="0">
                    <a:pos x="18" y="311"/>
                  </a:cxn>
                  <a:cxn ang="0">
                    <a:pos x="32" y="297"/>
                  </a:cxn>
                  <a:cxn ang="0">
                    <a:pos x="64" y="243"/>
                  </a:cxn>
                  <a:cxn ang="0">
                    <a:pos x="100" y="168"/>
                  </a:cxn>
                  <a:cxn ang="0">
                    <a:pos x="143" y="73"/>
                  </a:cxn>
                  <a:cxn ang="0">
                    <a:pos x="161" y="34"/>
                  </a:cxn>
                  <a:cxn ang="0">
                    <a:pos x="141" y="39"/>
                  </a:cxn>
                  <a:cxn ang="0">
                    <a:pos x="120" y="32"/>
                  </a:cxn>
                </a:cxnLst>
                <a:rect l="0" t="0" r="r" b="b"/>
                <a:pathLst>
                  <a:path w="161" h="313">
                    <a:moveTo>
                      <a:pt x="120" y="32"/>
                    </a:moveTo>
                    <a:lnTo>
                      <a:pt x="82" y="16"/>
                    </a:lnTo>
                    <a:lnTo>
                      <a:pt x="68" y="0"/>
                    </a:lnTo>
                    <a:lnTo>
                      <a:pt x="52" y="50"/>
                    </a:lnTo>
                    <a:lnTo>
                      <a:pt x="23" y="150"/>
                    </a:lnTo>
                    <a:lnTo>
                      <a:pt x="9" y="222"/>
                    </a:lnTo>
                    <a:lnTo>
                      <a:pt x="0" y="286"/>
                    </a:lnTo>
                    <a:lnTo>
                      <a:pt x="5" y="306"/>
                    </a:lnTo>
                    <a:lnTo>
                      <a:pt x="14" y="313"/>
                    </a:lnTo>
                    <a:lnTo>
                      <a:pt x="18" y="311"/>
                    </a:lnTo>
                    <a:lnTo>
                      <a:pt x="32" y="297"/>
                    </a:lnTo>
                    <a:lnTo>
                      <a:pt x="64" y="243"/>
                    </a:lnTo>
                    <a:lnTo>
                      <a:pt x="100" y="168"/>
                    </a:lnTo>
                    <a:lnTo>
                      <a:pt x="143" y="73"/>
                    </a:lnTo>
                    <a:lnTo>
                      <a:pt x="161" y="34"/>
                    </a:lnTo>
                    <a:lnTo>
                      <a:pt x="141" y="39"/>
                    </a:lnTo>
                    <a:lnTo>
                      <a:pt x="120" y="32"/>
                    </a:lnTo>
                    <a:close/>
                  </a:path>
                </a:pathLst>
              </a:custGeom>
              <a:solidFill>
                <a:srgbClr val="FFFF99"/>
              </a:solidFill>
              <a:ln w="0">
                <a:solidFill>
                  <a:schemeClr val="tx1"/>
                </a:solidFill>
                <a:prstDash val="solid"/>
                <a:round/>
                <a:headEnd/>
                <a:tailEnd/>
              </a:ln>
            </p:spPr>
            <p:txBody>
              <a:bodyPr/>
              <a:lstStyle/>
              <a:p>
                <a:endParaRPr lang="el-GR"/>
              </a:p>
            </p:txBody>
          </p:sp>
        </p:grpSp>
      </p:grpSp>
      <p:grpSp>
        <p:nvGrpSpPr>
          <p:cNvPr id="31" name="Group 131"/>
          <p:cNvGrpSpPr>
            <a:grpSpLocks/>
          </p:cNvGrpSpPr>
          <p:nvPr/>
        </p:nvGrpSpPr>
        <p:grpSpPr bwMode="auto">
          <a:xfrm>
            <a:off x="6311900" y="4448175"/>
            <a:ext cx="2309813" cy="1162050"/>
            <a:chOff x="3976" y="2802"/>
            <a:chExt cx="1455" cy="732"/>
          </a:xfrm>
        </p:grpSpPr>
        <p:grpSp>
          <p:nvGrpSpPr>
            <p:cNvPr id="242819" name="Group 107"/>
            <p:cNvGrpSpPr>
              <a:grpSpLocks/>
            </p:cNvGrpSpPr>
            <p:nvPr/>
          </p:nvGrpSpPr>
          <p:grpSpPr bwMode="auto">
            <a:xfrm rot="-610285">
              <a:off x="5207" y="2850"/>
              <a:ext cx="224" cy="662"/>
              <a:chOff x="3276" y="1885"/>
              <a:chExt cx="197" cy="582"/>
            </a:xfrm>
          </p:grpSpPr>
          <p:sp>
            <p:nvSpPr>
              <p:cNvPr id="242796" name="Freeform 108"/>
              <p:cNvSpPr>
                <a:spLocks noChangeAspect="1"/>
              </p:cNvSpPr>
              <p:nvPr/>
            </p:nvSpPr>
            <p:spPr bwMode="auto">
              <a:xfrm>
                <a:off x="3295" y="2191"/>
                <a:ext cx="178" cy="276"/>
              </a:xfrm>
              <a:custGeom>
                <a:avLst/>
                <a:gdLst/>
                <a:ahLst/>
                <a:cxnLst>
                  <a:cxn ang="0">
                    <a:pos x="7" y="29"/>
                  </a:cxn>
                  <a:cxn ang="0">
                    <a:pos x="0" y="45"/>
                  </a:cxn>
                  <a:cxn ang="0">
                    <a:pos x="7" y="72"/>
                  </a:cxn>
                  <a:cxn ang="0">
                    <a:pos x="23" y="97"/>
                  </a:cxn>
                  <a:cxn ang="0">
                    <a:pos x="41" y="120"/>
                  </a:cxn>
                  <a:cxn ang="0">
                    <a:pos x="64" y="154"/>
                  </a:cxn>
                  <a:cxn ang="0">
                    <a:pos x="79" y="190"/>
                  </a:cxn>
                  <a:cxn ang="0">
                    <a:pos x="79" y="211"/>
                  </a:cxn>
                  <a:cxn ang="0">
                    <a:pos x="91" y="231"/>
                  </a:cxn>
                  <a:cxn ang="0">
                    <a:pos x="111" y="258"/>
                  </a:cxn>
                  <a:cxn ang="0">
                    <a:pos x="120" y="263"/>
                  </a:cxn>
                  <a:cxn ang="0">
                    <a:pos x="129" y="261"/>
                  </a:cxn>
                  <a:cxn ang="0">
                    <a:pos x="145" y="222"/>
                  </a:cxn>
                  <a:cxn ang="0">
                    <a:pos x="161" y="170"/>
                  </a:cxn>
                  <a:cxn ang="0">
                    <a:pos x="170" y="118"/>
                  </a:cxn>
                  <a:cxn ang="0">
                    <a:pos x="168" y="75"/>
                  </a:cxn>
                  <a:cxn ang="0">
                    <a:pos x="166" y="43"/>
                  </a:cxn>
                  <a:cxn ang="0">
                    <a:pos x="157" y="20"/>
                  </a:cxn>
                  <a:cxn ang="0">
                    <a:pos x="143" y="0"/>
                  </a:cxn>
                  <a:cxn ang="0">
                    <a:pos x="132" y="7"/>
                  </a:cxn>
                  <a:cxn ang="0">
                    <a:pos x="123" y="22"/>
                  </a:cxn>
                  <a:cxn ang="0">
                    <a:pos x="111" y="54"/>
                  </a:cxn>
                  <a:cxn ang="0">
                    <a:pos x="100" y="68"/>
                  </a:cxn>
                  <a:cxn ang="0">
                    <a:pos x="91" y="72"/>
                  </a:cxn>
                  <a:cxn ang="0">
                    <a:pos x="68" y="70"/>
                  </a:cxn>
                  <a:cxn ang="0">
                    <a:pos x="48" y="52"/>
                  </a:cxn>
                  <a:cxn ang="0">
                    <a:pos x="34" y="38"/>
                  </a:cxn>
                  <a:cxn ang="0">
                    <a:pos x="18" y="31"/>
                  </a:cxn>
                  <a:cxn ang="0">
                    <a:pos x="7" y="29"/>
                  </a:cxn>
                </a:cxnLst>
                <a:rect l="0" t="0" r="r" b="b"/>
                <a:pathLst>
                  <a:path w="170" h="263">
                    <a:moveTo>
                      <a:pt x="7" y="29"/>
                    </a:moveTo>
                    <a:lnTo>
                      <a:pt x="0" y="45"/>
                    </a:lnTo>
                    <a:lnTo>
                      <a:pt x="7" y="72"/>
                    </a:lnTo>
                    <a:lnTo>
                      <a:pt x="23" y="97"/>
                    </a:lnTo>
                    <a:lnTo>
                      <a:pt x="41" y="120"/>
                    </a:lnTo>
                    <a:lnTo>
                      <a:pt x="64" y="154"/>
                    </a:lnTo>
                    <a:lnTo>
                      <a:pt x="79" y="190"/>
                    </a:lnTo>
                    <a:lnTo>
                      <a:pt x="79" y="211"/>
                    </a:lnTo>
                    <a:lnTo>
                      <a:pt x="91" y="231"/>
                    </a:lnTo>
                    <a:lnTo>
                      <a:pt x="111" y="258"/>
                    </a:lnTo>
                    <a:lnTo>
                      <a:pt x="120" y="263"/>
                    </a:lnTo>
                    <a:lnTo>
                      <a:pt x="129" y="261"/>
                    </a:lnTo>
                    <a:lnTo>
                      <a:pt x="145" y="222"/>
                    </a:lnTo>
                    <a:lnTo>
                      <a:pt x="161" y="170"/>
                    </a:lnTo>
                    <a:lnTo>
                      <a:pt x="170" y="118"/>
                    </a:lnTo>
                    <a:lnTo>
                      <a:pt x="168" y="75"/>
                    </a:lnTo>
                    <a:lnTo>
                      <a:pt x="166" y="43"/>
                    </a:lnTo>
                    <a:lnTo>
                      <a:pt x="157" y="20"/>
                    </a:lnTo>
                    <a:lnTo>
                      <a:pt x="143" y="0"/>
                    </a:lnTo>
                    <a:lnTo>
                      <a:pt x="132" y="7"/>
                    </a:lnTo>
                    <a:lnTo>
                      <a:pt x="123" y="22"/>
                    </a:lnTo>
                    <a:lnTo>
                      <a:pt x="111" y="54"/>
                    </a:lnTo>
                    <a:lnTo>
                      <a:pt x="100" y="68"/>
                    </a:lnTo>
                    <a:lnTo>
                      <a:pt x="91" y="72"/>
                    </a:lnTo>
                    <a:lnTo>
                      <a:pt x="68" y="70"/>
                    </a:lnTo>
                    <a:lnTo>
                      <a:pt x="48" y="52"/>
                    </a:lnTo>
                    <a:lnTo>
                      <a:pt x="34" y="38"/>
                    </a:lnTo>
                    <a:lnTo>
                      <a:pt x="18" y="31"/>
                    </a:lnTo>
                    <a:lnTo>
                      <a:pt x="7" y="29"/>
                    </a:lnTo>
                    <a:close/>
                  </a:path>
                </a:pathLst>
              </a:custGeom>
              <a:solidFill>
                <a:schemeClr val="bg1">
                  <a:alpha val="50000"/>
                </a:schemeClr>
              </a:solidFill>
              <a:ln w="0">
                <a:solidFill>
                  <a:schemeClr val="tx1"/>
                </a:solidFill>
                <a:prstDash val="solid"/>
                <a:round/>
                <a:headEnd/>
                <a:tailEnd/>
              </a:ln>
            </p:spPr>
            <p:txBody>
              <a:bodyPr/>
              <a:lstStyle/>
              <a:p>
                <a:endParaRPr lang="el-GR"/>
              </a:p>
            </p:txBody>
          </p:sp>
          <p:sp>
            <p:nvSpPr>
              <p:cNvPr id="242797" name="Freeform 109"/>
              <p:cNvSpPr>
                <a:spLocks noChangeAspect="1"/>
              </p:cNvSpPr>
              <p:nvPr/>
            </p:nvSpPr>
            <p:spPr bwMode="auto">
              <a:xfrm>
                <a:off x="3276" y="1885"/>
                <a:ext cx="169" cy="382"/>
              </a:xfrm>
              <a:custGeom>
                <a:avLst/>
                <a:gdLst/>
                <a:ahLst/>
                <a:cxnLst>
                  <a:cxn ang="0">
                    <a:pos x="161" y="293"/>
                  </a:cxn>
                  <a:cxn ang="0">
                    <a:pos x="147" y="243"/>
                  </a:cxn>
                  <a:cxn ang="0">
                    <a:pos x="129" y="173"/>
                  </a:cxn>
                  <a:cxn ang="0">
                    <a:pos x="111" y="125"/>
                  </a:cxn>
                  <a:cxn ang="0">
                    <a:pos x="95" y="80"/>
                  </a:cxn>
                  <a:cxn ang="0">
                    <a:pos x="63" y="34"/>
                  </a:cxn>
                  <a:cxn ang="0">
                    <a:pos x="43" y="2"/>
                  </a:cxn>
                  <a:cxn ang="0">
                    <a:pos x="32" y="0"/>
                  </a:cxn>
                  <a:cxn ang="0">
                    <a:pos x="18" y="9"/>
                  </a:cxn>
                  <a:cxn ang="0">
                    <a:pos x="7" y="57"/>
                  </a:cxn>
                  <a:cxn ang="0">
                    <a:pos x="0" y="123"/>
                  </a:cxn>
                  <a:cxn ang="0">
                    <a:pos x="2" y="175"/>
                  </a:cxn>
                  <a:cxn ang="0">
                    <a:pos x="7" y="229"/>
                  </a:cxn>
                  <a:cxn ang="0">
                    <a:pos x="20" y="295"/>
                  </a:cxn>
                  <a:cxn ang="0">
                    <a:pos x="25" y="322"/>
                  </a:cxn>
                  <a:cxn ang="0">
                    <a:pos x="36" y="324"/>
                  </a:cxn>
                  <a:cxn ang="0">
                    <a:pos x="52" y="331"/>
                  </a:cxn>
                  <a:cxn ang="0">
                    <a:pos x="66" y="345"/>
                  </a:cxn>
                  <a:cxn ang="0">
                    <a:pos x="86" y="363"/>
                  </a:cxn>
                  <a:cxn ang="0">
                    <a:pos x="109" y="365"/>
                  </a:cxn>
                  <a:cxn ang="0">
                    <a:pos x="118" y="361"/>
                  </a:cxn>
                  <a:cxn ang="0">
                    <a:pos x="129" y="347"/>
                  </a:cxn>
                  <a:cxn ang="0">
                    <a:pos x="141" y="315"/>
                  </a:cxn>
                  <a:cxn ang="0">
                    <a:pos x="150" y="300"/>
                  </a:cxn>
                  <a:cxn ang="0">
                    <a:pos x="161" y="293"/>
                  </a:cxn>
                </a:cxnLst>
                <a:rect l="0" t="0" r="r" b="b"/>
                <a:pathLst>
                  <a:path w="161" h="365">
                    <a:moveTo>
                      <a:pt x="161" y="293"/>
                    </a:moveTo>
                    <a:lnTo>
                      <a:pt x="147" y="243"/>
                    </a:lnTo>
                    <a:lnTo>
                      <a:pt x="129" y="173"/>
                    </a:lnTo>
                    <a:lnTo>
                      <a:pt x="111" y="125"/>
                    </a:lnTo>
                    <a:lnTo>
                      <a:pt x="95" y="80"/>
                    </a:lnTo>
                    <a:lnTo>
                      <a:pt x="63" y="34"/>
                    </a:lnTo>
                    <a:lnTo>
                      <a:pt x="43" y="2"/>
                    </a:lnTo>
                    <a:lnTo>
                      <a:pt x="32" y="0"/>
                    </a:lnTo>
                    <a:lnTo>
                      <a:pt x="18" y="9"/>
                    </a:lnTo>
                    <a:lnTo>
                      <a:pt x="7" y="57"/>
                    </a:lnTo>
                    <a:lnTo>
                      <a:pt x="0" y="123"/>
                    </a:lnTo>
                    <a:lnTo>
                      <a:pt x="2" y="175"/>
                    </a:lnTo>
                    <a:lnTo>
                      <a:pt x="7" y="229"/>
                    </a:lnTo>
                    <a:lnTo>
                      <a:pt x="20" y="295"/>
                    </a:lnTo>
                    <a:lnTo>
                      <a:pt x="25" y="322"/>
                    </a:lnTo>
                    <a:lnTo>
                      <a:pt x="36" y="324"/>
                    </a:lnTo>
                    <a:lnTo>
                      <a:pt x="52" y="331"/>
                    </a:lnTo>
                    <a:lnTo>
                      <a:pt x="66" y="345"/>
                    </a:lnTo>
                    <a:lnTo>
                      <a:pt x="86" y="363"/>
                    </a:lnTo>
                    <a:lnTo>
                      <a:pt x="109" y="365"/>
                    </a:lnTo>
                    <a:lnTo>
                      <a:pt x="118" y="361"/>
                    </a:lnTo>
                    <a:lnTo>
                      <a:pt x="129" y="347"/>
                    </a:lnTo>
                    <a:lnTo>
                      <a:pt x="141" y="315"/>
                    </a:lnTo>
                    <a:lnTo>
                      <a:pt x="150" y="300"/>
                    </a:lnTo>
                    <a:lnTo>
                      <a:pt x="161" y="293"/>
                    </a:lnTo>
                    <a:close/>
                  </a:path>
                </a:pathLst>
              </a:custGeom>
              <a:solidFill>
                <a:srgbClr val="FFFF99">
                  <a:alpha val="50000"/>
                </a:srgbClr>
              </a:solidFill>
              <a:ln w="0">
                <a:solidFill>
                  <a:schemeClr val="tx1"/>
                </a:solidFill>
                <a:prstDash val="solid"/>
                <a:round/>
                <a:headEnd/>
                <a:tailEnd/>
              </a:ln>
            </p:spPr>
            <p:txBody>
              <a:bodyPr/>
              <a:lstStyle/>
              <a:p>
                <a:endParaRPr lang="el-GR"/>
              </a:p>
            </p:txBody>
          </p:sp>
        </p:grpSp>
        <p:grpSp>
          <p:nvGrpSpPr>
            <p:cNvPr id="242820" name="Group 110"/>
            <p:cNvGrpSpPr>
              <a:grpSpLocks/>
            </p:cNvGrpSpPr>
            <p:nvPr/>
          </p:nvGrpSpPr>
          <p:grpSpPr bwMode="auto">
            <a:xfrm>
              <a:off x="4549" y="2855"/>
              <a:ext cx="201" cy="664"/>
              <a:chOff x="2932" y="1847"/>
              <a:chExt cx="157" cy="517"/>
            </a:xfrm>
          </p:grpSpPr>
          <p:sp>
            <p:nvSpPr>
              <p:cNvPr id="242799" name="Freeform 111"/>
              <p:cNvSpPr>
                <a:spLocks noChangeAspect="1"/>
              </p:cNvSpPr>
              <p:nvPr/>
            </p:nvSpPr>
            <p:spPr bwMode="auto">
              <a:xfrm>
                <a:off x="2932" y="2169"/>
                <a:ext cx="157" cy="195"/>
              </a:xfrm>
              <a:custGeom>
                <a:avLst/>
                <a:gdLst/>
                <a:ahLst/>
                <a:cxnLst>
                  <a:cxn ang="0">
                    <a:pos x="73" y="186"/>
                  </a:cxn>
                  <a:cxn ang="0">
                    <a:pos x="66" y="186"/>
                  </a:cxn>
                  <a:cxn ang="0">
                    <a:pos x="41" y="175"/>
                  </a:cxn>
                  <a:cxn ang="0">
                    <a:pos x="18" y="157"/>
                  </a:cxn>
                  <a:cxn ang="0">
                    <a:pos x="2" y="132"/>
                  </a:cxn>
                  <a:cxn ang="0">
                    <a:pos x="0" y="114"/>
                  </a:cxn>
                  <a:cxn ang="0">
                    <a:pos x="0" y="100"/>
                  </a:cxn>
                  <a:cxn ang="0">
                    <a:pos x="14" y="48"/>
                  </a:cxn>
                  <a:cxn ang="0">
                    <a:pos x="18" y="28"/>
                  </a:cxn>
                  <a:cxn ang="0">
                    <a:pos x="21" y="16"/>
                  </a:cxn>
                  <a:cxn ang="0">
                    <a:pos x="36" y="5"/>
                  </a:cxn>
                  <a:cxn ang="0">
                    <a:pos x="46" y="0"/>
                  </a:cxn>
                  <a:cxn ang="0">
                    <a:pos x="82" y="0"/>
                  </a:cxn>
                  <a:cxn ang="0">
                    <a:pos x="100" y="5"/>
                  </a:cxn>
                  <a:cxn ang="0">
                    <a:pos x="118" y="12"/>
                  </a:cxn>
                  <a:cxn ang="0">
                    <a:pos x="127" y="23"/>
                  </a:cxn>
                  <a:cxn ang="0">
                    <a:pos x="129" y="48"/>
                  </a:cxn>
                  <a:cxn ang="0">
                    <a:pos x="134" y="55"/>
                  </a:cxn>
                  <a:cxn ang="0">
                    <a:pos x="145" y="91"/>
                  </a:cxn>
                  <a:cxn ang="0">
                    <a:pos x="150" y="107"/>
                  </a:cxn>
                  <a:cxn ang="0">
                    <a:pos x="145" y="116"/>
                  </a:cxn>
                  <a:cxn ang="0">
                    <a:pos x="141" y="134"/>
                  </a:cxn>
                  <a:cxn ang="0">
                    <a:pos x="123" y="152"/>
                  </a:cxn>
                  <a:cxn ang="0">
                    <a:pos x="109" y="168"/>
                  </a:cxn>
                  <a:cxn ang="0">
                    <a:pos x="86" y="182"/>
                  </a:cxn>
                  <a:cxn ang="0">
                    <a:pos x="73" y="186"/>
                  </a:cxn>
                </a:cxnLst>
                <a:rect l="0" t="0" r="r" b="b"/>
                <a:pathLst>
                  <a:path w="150" h="186">
                    <a:moveTo>
                      <a:pt x="73" y="186"/>
                    </a:moveTo>
                    <a:lnTo>
                      <a:pt x="66" y="186"/>
                    </a:lnTo>
                    <a:lnTo>
                      <a:pt x="41" y="175"/>
                    </a:lnTo>
                    <a:lnTo>
                      <a:pt x="18" y="157"/>
                    </a:lnTo>
                    <a:lnTo>
                      <a:pt x="2" y="132"/>
                    </a:lnTo>
                    <a:lnTo>
                      <a:pt x="0" y="114"/>
                    </a:lnTo>
                    <a:lnTo>
                      <a:pt x="0" y="100"/>
                    </a:lnTo>
                    <a:lnTo>
                      <a:pt x="14" y="48"/>
                    </a:lnTo>
                    <a:lnTo>
                      <a:pt x="18" y="28"/>
                    </a:lnTo>
                    <a:lnTo>
                      <a:pt x="21" y="16"/>
                    </a:lnTo>
                    <a:lnTo>
                      <a:pt x="36" y="5"/>
                    </a:lnTo>
                    <a:lnTo>
                      <a:pt x="46" y="0"/>
                    </a:lnTo>
                    <a:lnTo>
                      <a:pt x="82" y="0"/>
                    </a:lnTo>
                    <a:lnTo>
                      <a:pt x="100" y="5"/>
                    </a:lnTo>
                    <a:lnTo>
                      <a:pt x="118" y="12"/>
                    </a:lnTo>
                    <a:lnTo>
                      <a:pt x="127" y="23"/>
                    </a:lnTo>
                    <a:lnTo>
                      <a:pt x="129" y="48"/>
                    </a:lnTo>
                    <a:lnTo>
                      <a:pt x="134" y="55"/>
                    </a:lnTo>
                    <a:lnTo>
                      <a:pt x="145" y="91"/>
                    </a:lnTo>
                    <a:lnTo>
                      <a:pt x="150" y="107"/>
                    </a:lnTo>
                    <a:lnTo>
                      <a:pt x="145" y="116"/>
                    </a:lnTo>
                    <a:lnTo>
                      <a:pt x="141" y="134"/>
                    </a:lnTo>
                    <a:lnTo>
                      <a:pt x="123" y="152"/>
                    </a:lnTo>
                    <a:lnTo>
                      <a:pt x="109" y="168"/>
                    </a:lnTo>
                    <a:lnTo>
                      <a:pt x="86" y="182"/>
                    </a:lnTo>
                    <a:lnTo>
                      <a:pt x="73" y="186"/>
                    </a:lnTo>
                    <a:close/>
                  </a:path>
                </a:pathLst>
              </a:custGeom>
              <a:solidFill>
                <a:schemeClr val="bg1">
                  <a:alpha val="50000"/>
                </a:schemeClr>
              </a:solidFill>
              <a:ln w="0">
                <a:solidFill>
                  <a:schemeClr val="tx1"/>
                </a:solidFill>
                <a:prstDash val="solid"/>
                <a:round/>
                <a:headEnd/>
                <a:tailEnd/>
              </a:ln>
            </p:spPr>
            <p:txBody>
              <a:bodyPr/>
              <a:lstStyle/>
              <a:p>
                <a:endParaRPr lang="el-GR"/>
              </a:p>
            </p:txBody>
          </p:sp>
          <p:sp>
            <p:nvSpPr>
              <p:cNvPr id="242800" name="Freeform 112"/>
              <p:cNvSpPr>
                <a:spLocks noChangeAspect="1"/>
              </p:cNvSpPr>
              <p:nvPr/>
            </p:nvSpPr>
            <p:spPr bwMode="auto">
              <a:xfrm>
                <a:off x="2954" y="1847"/>
                <a:ext cx="111" cy="347"/>
              </a:xfrm>
              <a:custGeom>
                <a:avLst/>
                <a:gdLst/>
                <a:ahLst/>
                <a:cxnLst>
                  <a:cxn ang="0">
                    <a:pos x="0" y="324"/>
                  </a:cxn>
                  <a:cxn ang="0">
                    <a:pos x="15" y="313"/>
                  </a:cxn>
                  <a:cxn ang="0">
                    <a:pos x="25" y="308"/>
                  </a:cxn>
                  <a:cxn ang="0">
                    <a:pos x="61" y="308"/>
                  </a:cxn>
                  <a:cxn ang="0">
                    <a:pos x="79" y="313"/>
                  </a:cxn>
                  <a:cxn ang="0">
                    <a:pos x="97" y="320"/>
                  </a:cxn>
                  <a:cxn ang="0">
                    <a:pos x="106" y="331"/>
                  </a:cxn>
                  <a:cxn ang="0">
                    <a:pos x="106" y="277"/>
                  </a:cxn>
                  <a:cxn ang="0">
                    <a:pos x="97" y="218"/>
                  </a:cxn>
                  <a:cxn ang="0">
                    <a:pos x="95" y="170"/>
                  </a:cxn>
                  <a:cxn ang="0">
                    <a:pos x="79" y="102"/>
                  </a:cxn>
                  <a:cxn ang="0">
                    <a:pos x="74" y="48"/>
                  </a:cxn>
                  <a:cxn ang="0">
                    <a:pos x="63" y="11"/>
                  </a:cxn>
                  <a:cxn ang="0">
                    <a:pos x="49" y="0"/>
                  </a:cxn>
                  <a:cxn ang="0">
                    <a:pos x="38" y="4"/>
                  </a:cxn>
                  <a:cxn ang="0">
                    <a:pos x="36" y="23"/>
                  </a:cxn>
                  <a:cxn ang="0">
                    <a:pos x="31" y="50"/>
                  </a:cxn>
                  <a:cxn ang="0">
                    <a:pos x="20" y="95"/>
                  </a:cxn>
                  <a:cxn ang="0">
                    <a:pos x="18" y="138"/>
                  </a:cxn>
                  <a:cxn ang="0">
                    <a:pos x="11" y="181"/>
                  </a:cxn>
                  <a:cxn ang="0">
                    <a:pos x="4" y="218"/>
                  </a:cxn>
                  <a:cxn ang="0">
                    <a:pos x="0" y="258"/>
                  </a:cxn>
                  <a:cxn ang="0">
                    <a:pos x="0" y="290"/>
                  </a:cxn>
                  <a:cxn ang="0">
                    <a:pos x="0" y="324"/>
                  </a:cxn>
                </a:cxnLst>
                <a:rect l="0" t="0" r="r" b="b"/>
                <a:pathLst>
                  <a:path w="106" h="331">
                    <a:moveTo>
                      <a:pt x="0" y="324"/>
                    </a:moveTo>
                    <a:lnTo>
                      <a:pt x="15" y="313"/>
                    </a:lnTo>
                    <a:lnTo>
                      <a:pt x="25" y="308"/>
                    </a:lnTo>
                    <a:lnTo>
                      <a:pt x="61" y="308"/>
                    </a:lnTo>
                    <a:lnTo>
                      <a:pt x="79" y="313"/>
                    </a:lnTo>
                    <a:lnTo>
                      <a:pt x="97" y="320"/>
                    </a:lnTo>
                    <a:lnTo>
                      <a:pt x="106" y="331"/>
                    </a:lnTo>
                    <a:lnTo>
                      <a:pt x="106" y="277"/>
                    </a:lnTo>
                    <a:lnTo>
                      <a:pt x="97" y="218"/>
                    </a:lnTo>
                    <a:lnTo>
                      <a:pt x="95" y="170"/>
                    </a:lnTo>
                    <a:lnTo>
                      <a:pt x="79" y="102"/>
                    </a:lnTo>
                    <a:lnTo>
                      <a:pt x="74" y="48"/>
                    </a:lnTo>
                    <a:lnTo>
                      <a:pt x="63" y="11"/>
                    </a:lnTo>
                    <a:lnTo>
                      <a:pt x="49" y="0"/>
                    </a:lnTo>
                    <a:lnTo>
                      <a:pt x="38" y="4"/>
                    </a:lnTo>
                    <a:lnTo>
                      <a:pt x="36" y="23"/>
                    </a:lnTo>
                    <a:lnTo>
                      <a:pt x="31" y="50"/>
                    </a:lnTo>
                    <a:lnTo>
                      <a:pt x="20" y="95"/>
                    </a:lnTo>
                    <a:lnTo>
                      <a:pt x="18" y="138"/>
                    </a:lnTo>
                    <a:lnTo>
                      <a:pt x="11" y="181"/>
                    </a:lnTo>
                    <a:lnTo>
                      <a:pt x="4" y="218"/>
                    </a:lnTo>
                    <a:lnTo>
                      <a:pt x="0" y="258"/>
                    </a:lnTo>
                    <a:lnTo>
                      <a:pt x="0" y="290"/>
                    </a:lnTo>
                    <a:lnTo>
                      <a:pt x="0" y="324"/>
                    </a:lnTo>
                    <a:close/>
                  </a:path>
                </a:pathLst>
              </a:custGeom>
              <a:solidFill>
                <a:srgbClr val="FFFF99">
                  <a:alpha val="50000"/>
                </a:srgbClr>
              </a:solidFill>
              <a:ln w="0">
                <a:solidFill>
                  <a:schemeClr val="tx1"/>
                </a:solidFill>
                <a:prstDash val="solid"/>
                <a:round/>
                <a:headEnd/>
                <a:tailEnd/>
              </a:ln>
            </p:spPr>
            <p:txBody>
              <a:bodyPr/>
              <a:lstStyle/>
              <a:p>
                <a:endParaRPr lang="el-GR"/>
              </a:p>
            </p:txBody>
          </p:sp>
        </p:grpSp>
        <p:grpSp>
          <p:nvGrpSpPr>
            <p:cNvPr id="242821" name="Group 113"/>
            <p:cNvGrpSpPr>
              <a:grpSpLocks/>
            </p:cNvGrpSpPr>
            <p:nvPr/>
          </p:nvGrpSpPr>
          <p:grpSpPr bwMode="auto">
            <a:xfrm rot="311971">
              <a:off x="4749" y="2802"/>
              <a:ext cx="230" cy="718"/>
              <a:chOff x="3046" y="1845"/>
              <a:chExt cx="154" cy="519"/>
            </a:xfrm>
          </p:grpSpPr>
          <p:sp>
            <p:nvSpPr>
              <p:cNvPr id="242802" name="Freeform 114"/>
              <p:cNvSpPr>
                <a:spLocks noChangeAspect="1"/>
              </p:cNvSpPr>
              <p:nvPr/>
            </p:nvSpPr>
            <p:spPr bwMode="auto">
              <a:xfrm>
                <a:off x="3051" y="2175"/>
                <a:ext cx="149" cy="189"/>
              </a:xfrm>
              <a:custGeom>
                <a:avLst/>
                <a:gdLst/>
                <a:ahLst/>
                <a:cxnLst>
                  <a:cxn ang="0">
                    <a:pos x="90" y="181"/>
                  </a:cxn>
                  <a:cxn ang="0">
                    <a:pos x="72" y="177"/>
                  </a:cxn>
                  <a:cxn ang="0">
                    <a:pos x="45" y="168"/>
                  </a:cxn>
                  <a:cxn ang="0">
                    <a:pos x="29" y="161"/>
                  </a:cxn>
                  <a:cxn ang="0">
                    <a:pos x="11" y="136"/>
                  </a:cxn>
                  <a:cxn ang="0">
                    <a:pos x="2" y="106"/>
                  </a:cxn>
                  <a:cxn ang="0">
                    <a:pos x="0" y="88"/>
                  </a:cxn>
                  <a:cxn ang="0">
                    <a:pos x="6" y="59"/>
                  </a:cxn>
                  <a:cxn ang="0">
                    <a:pos x="11" y="32"/>
                  </a:cxn>
                  <a:cxn ang="0">
                    <a:pos x="15" y="16"/>
                  </a:cxn>
                  <a:cxn ang="0">
                    <a:pos x="27" y="7"/>
                  </a:cxn>
                  <a:cxn ang="0">
                    <a:pos x="47" y="0"/>
                  </a:cxn>
                  <a:cxn ang="0">
                    <a:pos x="70" y="0"/>
                  </a:cxn>
                  <a:cxn ang="0">
                    <a:pos x="88" y="4"/>
                  </a:cxn>
                  <a:cxn ang="0">
                    <a:pos x="102" y="9"/>
                  </a:cxn>
                  <a:cxn ang="0">
                    <a:pos x="113" y="25"/>
                  </a:cxn>
                  <a:cxn ang="0">
                    <a:pos x="129" y="61"/>
                  </a:cxn>
                  <a:cxn ang="0">
                    <a:pos x="133" y="84"/>
                  </a:cxn>
                  <a:cxn ang="0">
                    <a:pos x="140" y="102"/>
                  </a:cxn>
                  <a:cxn ang="0">
                    <a:pos x="142" y="120"/>
                  </a:cxn>
                  <a:cxn ang="0">
                    <a:pos x="136" y="145"/>
                  </a:cxn>
                  <a:cxn ang="0">
                    <a:pos x="111" y="168"/>
                  </a:cxn>
                  <a:cxn ang="0">
                    <a:pos x="99" y="177"/>
                  </a:cxn>
                  <a:cxn ang="0">
                    <a:pos x="90" y="181"/>
                  </a:cxn>
                </a:cxnLst>
                <a:rect l="0" t="0" r="r" b="b"/>
                <a:pathLst>
                  <a:path w="142" h="181">
                    <a:moveTo>
                      <a:pt x="90" y="181"/>
                    </a:moveTo>
                    <a:lnTo>
                      <a:pt x="72" y="177"/>
                    </a:lnTo>
                    <a:lnTo>
                      <a:pt x="45" y="168"/>
                    </a:lnTo>
                    <a:lnTo>
                      <a:pt x="29" y="161"/>
                    </a:lnTo>
                    <a:lnTo>
                      <a:pt x="11" y="136"/>
                    </a:lnTo>
                    <a:lnTo>
                      <a:pt x="2" y="106"/>
                    </a:lnTo>
                    <a:lnTo>
                      <a:pt x="0" y="88"/>
                    </a:lnTo>
                    <a:lnTo>
                      <a:pt x="6" y="59"/>
                    </a:lnTo>
                    <a:lnTo>
                      <a:pt x="11" y="32"/>
                    </a:lnTo>
                    <a:lnTo>
                      <a:pt x="15" y="16"/>
                    </a:lnTo>
                    <a:lnTo>
                      <a:pt x="27" y="7"/>
                    </a:lnTo>
                    <a:lnTo>
                      <a:pt x="47" y="0"/>
                    </a:lnTo>
                    <a:lnTo>
                      <a:pt x="70" y="0"/>
                    </a:lnTo>
                    <a:lnTo>
                      <a:pt x="88" y="4"/>
                    </a:lnTo>
                    <a:lnTo>
                      <a:pt x="102" y="9"/>
                    </a:lnTo>
                    <a:lnTo>
                      <a:pt x="113" y="25"/>
                    </a:lnTo>
                    <a:lnTo>
                      <a:pt x="129" y="61"/>
                    </a:lnTo>
                    <a:lnTo>
                      <a:pt x="133" y="84"/>
                    </a:lnTo>
                    <a:lnTo>
                      <a:pt x="140" y="102"/>
                    </a:lnTo>
                    <a:lnTo>
                      <a:pt x="142" y="120"/>
                    </a:lnTo>
                    <a:lnTo>
                      <a:pt x="136" y="145"/>
                    </a:lnTo>
                    <a:lnTo>
                      <a:pt x="111" y="168"/>
                    </a:lnTo>
                    <a:lnTo>
                      <a:pt x="99" y="177"/>
                    </a:lnTo>
                    <a:lnTo>
                      <a:pt x="90" y="181"/>
                    </a:lnTo>
                    <a:close/>
                  </a:path>
                </a:pathLst>
              </a:custGeom>
              <a:solidFill>
                <a:schemeClr val="bg1">
                  <a:alpha val="50000"/>
                </a:schemeClr>
              </a:solidFill>
              <a:ln w="0">
                <a:solidFill>
                  <a:schemeClr val="tx1"/>
                </a:solidFill>
                <a:prstDash val="solid"/>
                <a:round/>
                <a:headEnd/>
                <a:tailEnd/>
              </a:ln>
            </p:spPr>
            <p:txBody>
              <a:bodyPr/>
              <a:lstStyle/>
              <a:p>
                <a:endParaRPr lang="el-GR"/>
              </a:p>
            </p:txBody>
          </p:sp>
          <p:sp>
            <p:nvSpPr>
              <p:cNvPr id="242803" name="Freeform 115"/>
              <p:cNvSpPr>
                <a:spLocks noChangeAspect="1"/>
              </p:cNvSpPr>
              <p:nvPr/>
            </p:nvSpPr>
            <p:spPr bwMode="auto">
              <a:xfrm>
                <a:off x="3046" y="1845"/>
                <a:ext cx="123" cy="363"/>
              </a:xfrm>
              <a:custGeom>
                <a:avLst/>
                <a:gdLst/>
                <a:ahLst/>
                <a:cxnLst>
                  <a:cxn ang="0">
                    <a:pos x="16" y="347"/>
                  </a:cxn>
                  <a:cxn ang="0">
                    <a:pos x="20" y="331"/>
                  </a:cxn>
                  <a:cxn ang="0">
                    <a:pos x="32" y="322"/>
                  </a:cxn>
                  <a:cxn ang="0">
                    <a:pos x="52" y="315"/>
                  </a:cxn>
                  <a:cxn ang="0">
                    <a:pos x="75" y="315"/>
                  </a:cxn>
                  <a:cxn ang="0">
                    <a:pos x="93" y="319"/>
                  </a:cxn>
                  <a:cxn ang="0">
                    <a:pos x="107" y="324"/>
                  </a:cxn>
                  <a:cxn ang="0">
                    <a:pos x="118" y="340"/>
                  </a:cxn>
                  <a:cxn ang="0">
                    <a:pos x="111" y="283"/>
                  </a:cxn>
                  <a:cxn ang="0">
                    <a:pos x="104" y="254"/>
                  </a:cxn>
                  <a:cxn ang="0">
                    <a:pos x="98" y="222"/>
                  </a:cxn>
                  <a:cxn ang="0">
                    <a:pos x="91" y="179"/>
                  </a:cxn>
                  <a:cxn ang="0">
                    <a:pos x="75" y="113"/>
                  </a:cxn>
                  <a:cxn ang="0">
                    <a:pos x="66" y="86"/>
                  </a:cxn>
                  <a:cxn ang="0">
                    <a:pos x="59" y="47"/>
                  </a:cxn>
                  <a:cxn ang="0">
                    <a:pos x="50" y="18"/>
                  </a:cxn>
                  <a:cxn ang="0">
                    <a:pos x="45" y="4"/>
                  </a:cxn>
                  <a:cxn ang="0">
                    <a:pos x="39" y="0"/>
                  </a:cxn>
                  <a:cxn ang="0">
                    <a:pos x="27" y="4"/>
                  </a:cxn>
                  <a:cxn ang="0">
                    <a:pos x="23" y="20"/>
                  </a:cxn>
                  <a:cxn ang="0">
                    <a:pos x="18" y="45"/>
                  </a:cxn>
                  <a:cxn ang="0">
                    <a:pos x="11" y="106"/>
                  </a:cxn>
                  <a:cxn ang="0">
                    <a:pos x="7" y="131"/>
                  </a:cxn>
                  <a:cxn ang="0">
                    <a:pos x="5" y="206"/>
                  </a:cxn>
                  <a:cxn ang="0">
                    <a:pos x="0" y="231"/>
                  </a:cxn>
                  <a:cxn ang="0">
                    <a:pos x="5" y="265"/>
                  </a:cxn>
                  <a:cxn ang="0">
                    <a:pos x="9" y="288"/>
                  </a:cxn>
                  <a:cxn ang="0">
                    <a:pos x="14" y="319"/>
                  </a:cxn>
                  <a:cxn ang="0">
                    <a:pos x="16" y="347"/>
                  </a:cxn>
                </a:cxnLst>
                <a:rect l="0" t="0" r="r" b="b"/>
                <a:pathLst>
                  <a:path w="118" h="347">
                    <a:moveTo>
                      <a:pt x="16" y="347"/>
                    </a:moveTo>
                    <a:lnTo>
                      <a:pt x="20" y="331"/>
                    </a:lnTo>
                    <a:lnTo>
                      <a:pt x="32" y="322"/>
                    </a:lnTo>
                    <a:lnTo>
                      <a:pt x="52" y="315"/>
                    </a:lnTo>
                    <a:lnTo>
                      <a:pt x="75" y="315"/>
                    </a:lnTo>
                    <a:lnTo>
                      <a:pt x="93" y="319"/>
                    </a:lnTo>
                    <a:lnTo>
                      <a:pt x="107" y="324"/>
                    </a:lnTo>
                    <a:lnTo>
                      <a:pt x="118" y="340"/>
                    </a:lnTo>
                    <a:lnTo>
                      <a:pt x="111" y="283"/>
                    </a:lnTo>
                    <a:lnTo>
                      <a:pt x="104" y="254"/>
                    </a:lnTo>
                    <a:lnTo>
                      <a:pt x="98" y="222"/>
                    </a:lnTo>
                    <a:lnTo>
                      <a:pt x="91" y="179"/>
                    </a:lnTo>
                    <a:lnTo>
                      <a:pt x="75" y="113"/>
                    </a:lnTo>
                    <a:lnTo>
                      <a:pt x="66" y="86"/>
                    </a:lnTo>
                    <a:lnTo>
                      <a:pt x="59" y="47"/>
                    </a:lnTo>
                    <a:lnTo>
                      <a:pt x="50" y="18"/>
                    </a:lnTo>
                    <a:lnTo>
                      <a:pt x="45" y="4"/>
                    </a:lnTo>
                    <a:lnTo>
                      <a:pt x="39" y="0"/>
                    </a:lnTo>
                    <a:lnTo>
                      <a:pt x="27" y="4"/>
                    </a:lnTo>
                    <a:lnTo>
                      <a:pt x="23" y="20"/>
                    </a:lnTo>
                    <a:lnTo>
                      <a:pt x="18" y="45"/>
                    </a:lnTo>
                    <a:lnTo>
                      <a:pt x="11" y="106"/>
                    </a:lnTo>
                    <a:lnTo>
                      <a:pt x="7" y="131"/>
                    </a:lnTo>
                    <a:lnTo>
                      <a:pt x="5" y="206"/>
                    </a:lnTo>
                    <a:lnTo>
                      <a:pt x="0" y="231"/>
                    </a:lnTo>
                    <a:lnTo>
                      <a:pt x="5" y="265"/>
                    </a:lnTo>
                    <a:lnTo>
                      <a:pt x="9" y="288"/>
                    </a:lnTo>
                    <a:lnTo>
                      <a:pt x="14" y="319"/>
                    </a:lnTo>
                    <a:lnTo>
                      <a:pt x="16" y="347"/>
                    </a:lnTo>
                    <a:close/>
                  </a:path>
                </a:pathLst>
              </a:custGeom>
              <a:solidFill>
                <a:srgbClr val="FFFF99">
                  <a:alpha val="50000"/>
                </a:srgbClr>
              </a:solidFill>
              <a:ln w="0">
                <a:solidFill>
                  <a:schemeClr val="tx1"/>
                </a:solidFill>
                <a:prstDash val="solid"/>
                <a:round/>
                <a:headEnd/>
                <a:tailEnd/>
              </a:ln>
            </p:spPr>
            <p:txBody>
              <a:bodyPr/>
              <a:lstStyle/>
              <a:p>
                <a:endParaRPr lang="el-GR"/>
              </a:p>
            </p:txBody>
          </p:sp>
        </p:grpSp>
        <p:grpSp>
          <p:nvGrpSpPr>
            <p:cNvPr id="242822" name="Group 116"/>
            <p:cNvGrpSpPr>
              <a:grpSpLocks/>
            </p:cNvGrpSpPr>
            <p:nvPr/>
          </p:nvGrpSpPr>
          <p:grpSpPr bwMode="auto">
            <a:xfrm rot="-269542">
              <a:off x="4361" y="2859"/>
              <a:ext cx="175" cy="664"/>
              <a:chOff x="2765" y="1797"/>
              <a:chExt cx="167" cy="548"/>
            </a:xfrm>
          </p:grpSpPr>
          <p:sp>
            <p:nvSpPr>
              <p:cNvPr id="242805" name="Freeform 117"/>
              <p:cNvSpPr>
                <a:spLocks noChangeAspect="1"/>
              </p:cNvSpPr>
              <p:nvPr/>
            </p:nvSpPr>
            <p:spPr bwMode="auto">
              <a:xfrm>
                <a:off x="2765" y="2139"/>
                <a:ext cx="167" cy="206"/>
              </a:xfrm>
              <a:custGeom>
                <a:avLst/>
                <a:gdLst/>
                <a:ahLst/>
                <a:cxnLst>
                  <a:cxn ang="0">
                    <a:pos x="73" y="197"/>
                  </a:cxn>
                  <a:cxn ang="0">
                    <a:pos x="66" y="197"/>
                  </a:cxn>
                  <a:cxn ang="0">
                    <a:pos x="39" y="184"/>
                  </a:cxn>
                  <a:cxn ang="0">
                    <a:pos x="16" y="163"/>
                  </a:cxn>
                  <a:cxn ang="0">
                    <a:pos x="3" y="136"/>
                  </a:cxn>
                  <a:cxn ang="0">
                    <a:pos x="0" y="115"/>
                  </a:cxn>
                  <a:cxn ang="0">
                    <a:pos x="0" y="100"/>
                  </a:cxn>
                  <a:cxn ang="0">
                    <a:pos x="19" y="47"/>
                  </a:cxn>
                  <a:cxn ang="0">
                    <a:pos x="25" y="25"/>
                  </a:cxn>
                  <a:cxn ang="0">
                    <a:pos x="30" y="13"/>
                  </a:cxn>
                  <a:cxn ang="0">
                    <a:pos x="46" y="2"/>
                  </a:cxn>
                  <a:cxn ang="0">
                    <a:pos x="57" y="0"/>
                  </a:cxn>
                  <a:cxn ang="0">
                    <a:pos x="96" y="2"/>
                  </a:cxn>
                  <a:cxn ang="0">
                    <a:pos x="114" y="7"/>
                  </a:cxn>
                  <a:cxn ang="0">
                    <a:pos x="134" y="16"/>
                  </a:cxn>
                  <a:cxn ang="0">
                    <a:pos x="141" y="27"/>
                  </a:cxn>
                  <a:cxn ang="0">
                    <a:pos x="143" y="54"/>
                  </a:cxn>
                  <a:cxn ang="0">
                    <a:pos x="146" y="61"/>
                  </a:cxn>
                  <a:cxn ang="0">
                    <a:pos x="155" y="102"/>
                  </a:cxn>
                  <a:cxn ang="0">
                    <a:pos x="159" y="118"/>
                  </a:cxn>
                  <a:cxn ang="0">
                    <a:pos x="155" y="129"/>
                  </a:cxn>
                  <a:cxn ang="0">
                    <a:pos x="150" y="147"/>
                  </a:cxn>
                  <a:cxn ang="0">
                    <a:pos x="130" y="165"/>
                  </a:cxn>
                  <a:cxn ang="0">
                    <a:pos x="112" y="179"/>
                  </a:cxn>
                  <a:cxn ang="0">
                    <a:pos x="89" y="195"/>
                  </a:cxn>
                  <a:cxn ang="0">
                    <a:pos x="73" y="197"/>
                  </a:cxn>
                </a:cxnLst>
                <a:rect l="0" t="0" r="r" b="b"/>
                <a:pathLst>
                  <a:path w="159" h="197">
                    <a:moveTo>
                      <a:pt x="73" y="197"/>
                    </a:moveTo>
                    <a:lnTo>
                      <a:pt x="66" y="197"/>
                    </a:lnTo>
                    <a:lnTo>
                      <a:pt x="39" y="184"/>
                    </a:lnTo>
                    <a:lnTo>
                      <a:pt x="16" y="163"/>
                    </a:lnTo>
                    <a:lnTo>
                      <a:pt x="3" y="136"/>
                    </a:lnTo>
                    <a:lnTo>
                      <a:pt x="0" y="115"/>
                    </a:lnTo>
                    <a:lnTo>
                      <a:pt x="0" y="100"/>
                    </a:lnTo>
                    <a:lnTo>
                      <a:pt x="19" y="47"/>
                    </a:lnTo>
                    <a:lnTo>
                      <a:pt x="25" y="25"/>
                    </a:lnTo>
                    <a:lnTo>
                      <a:pt x="30" y="13"/>
                    </a:lnTo>
                    <a:lnTo>
                      <a:pt x="46" y="2"/>
                    </a:lnTo>
                    <a:lnTo>
                      <a:pt x="57" y="0"/>
                    </a:lnTo>
                    <a:lnTo>
                      <a:pt x="96" y="2"/>
                    </a:lnTo>
                    <a:lnTo>
                      <a:pt x="114" y="7"/>
                    </a:lnTo>
                    <a:lnTo>
                      <a:pt x="134" y="16"/>
                    </a:lnTo>
                    <a:lnTo>
                      <a:pt x="141" y="27"/>
                    </a:lnTo>
                    <a:lnTo>
                      <a:pt x="143" y="54"/>
                    </a:lnTo>
                    <a:lnTo>
                      <a:pt x="146" y="61"/>
                    </a:lnTo>
                    <a:lnTo>
                      <a:pt x="155" y="102"/>
                    </a:lnTo>
                    <a:lnTo>
                      <a:pt x="159" y="118"/>
                    </a:lnTo>
                    <a:lnTo>
                      <a:pt x="155" y="129"/>
                    </a:lnTo>
                    <a:lnTo>
                      <a:pt x="150" y="147"/>
                    </a:lnTo>
                    <a:lnTo>
                      <a:pt x="130" y="165"/>
                    </a:lnTo>
                    <a:lnTo>
                      <a:pt x="112" y="179"/>
                    </a:lnTo>
                    <a:lnTo>
                      <a:pt x="89" y="195"/>
                    </a:lnTo>
                    <a:lnTo>
                      <a:pt x="73" y="197"/>
                    </a:lnTo>
                    <a:close/>
                  </a:path>
                </a:pathLst>
              </a:custGeom>
              <a:solidFill>
                <a:schemeClr val="bg1">
                  <a:alpha val="50000"/>
                </a:schemeClr>
              </a:solidFill>
              <a:ln w="0">
                <a:solidFill>
                  <a:schemeClr val="tx1"/>
                </a:solidFill>
                <a:prstDash val="solid"/>
                <a:round/>
                <a:headEnd/>
                <a:tailEnd/>
              </a:ln>
            </p:spPr>
            <p:txBody>
              <a:bodyPr/>
              <a:lstStyle/>
              <a:p>
                <a:endParaRPr lang="el-GR"/>
              </a:p>
            </p:txBody>
          </p:sp>
          <p:sp>
            <p:nvSpPr>
              <p:cNvPr id="242806" name="Freeform 118"/>
              <p:cNvSpPr>
                <a:spLocks noChangeAspect="1"/>
              </p:cNvSpPr>
              <p:nvPr/>
            </p:nvSpPr>
            <p:spPr bwMode="auto">
              <a:xfrm>
                <a:off x="2797" y="1797"/>
                <a:ext cx="118" cy="370"/>
              </a:xfrm>
              <a:custGeom>
                <a:avLst/>
                <a:gdLst/>
                <a:ahLst/>
                <a:cxnLst>
                  <a:cxn ang="0">
                    <a:pos x="0" y="340"/>
                  </a:cxn>
                  <a:cxn ang="0">
                    <a:pos x="16" y="329"/>
                  </a:cxn>
                  <a:cxn ang="0">
                    <a:pos x="27" y="327"/>
                  </a:cxn>
                  <a:cxn ang="0">
                    <a:pos x="66" y="329"/>
                  </a:cxn>
                  <a:cxn ang="0">
                    <a:pos x="84" y="334"/>
                  </a:cxn>
                  <a:cxn ang="0">
                    <a:pos x="104" y="343"/>
                  </a:cxn>
                  <a:cxn ang="0">
                    <a:pos x="111" y="354"/>
                  </a:cxn>
                  <a:cxn ang="0">
                    <a:pos x="113" y="297"/>
                  </a:cxn>
                  <a:cxn ang="0">
                    <a:pos x="109" y="234"/>
                  </a:cxn>
                  <a:cxn ang="0">
                    <a:pos x="109" y="184"/>
                  </a:cxn>
                  <a:cxn ang="0">
                    <a:pos x="97" y="109"/>
                  </a:cxn>
                  <a:cxn ang="0">
                    <a:pos x="97" y="52"/>
                  </a:cxn>
                  <a:cxn ang="0">
                    <a:pos x="88" y="12"/>
                  </a:cxn>
                  <a:cxn ang="0">
                    <a:pos x="72" y="0"/>
                  </a:cxn>
                  <a:cxn ang="0">
                    <a:pos x="61" y="3"/>
                  </a:cxn>
                  <a:cxn ang="0">
                    <a:pos x="57" y="23"/>
                  </a:cxn>
                  <a:cxn ang="0">
                    <a:pos x="50" y="52"/>
                  </a:cxn>
                  <a:cxn ang="0">
                    <a:pos x="36" y="98"/>
                  </a:cxn>
                  <a:cxn ang="0">
                    <a:pos x="29" y="145"/>
                  </a:cxn>
                  <a:cxn ang="0">
                    <a:pos x="20" y="191"/>
                  </a:cxn>
                  <a:cxn ang="0">
                    <a:pos x="9" y="229"/>
                  </a:cxn>
                  <a:cxn ang="0">
                    <a:pos x="2" y="270"/>
                  </a:cxn>
                  <a:cxn ang="0">
                    <a:pos x="2" y="306"/>
                  </a:cxn>
                  <a:cxn ang="0">
                    <a:pos x="0" y="340"/>
                  </a:cxn>
                </a:cxnLst>
                <a:rect l="0" t="0" r="r" b="b"/>
                <a:pathLst>
                  <a:path w="113" h="354">
                    <a:moveTo>
                      <a:pt x="0" y="340"/>
                    </a:moveTo>
                    <a:lnTo>
                      <a:pt x="16" y="329"/>
                    </a:lnTo>
                    <a:lnTo>
                      <a:pt x="27" y="327"/>
                    </a:lnTo>
                    <a:lnTo>
                      <a:pt x="66" y="329"/>
                    </a:lnTo>
                    <a:lnTo>
                      <a:pt x="84" y="334"/>
                    </a:lnTo>
                    <a:lnTo>
                      <a:pt x="104" y="343"/>
                    </a:lnTo>
                    <a:lnTo>
                      <a:pt x="111" y="354"/>
                    </a:lnTo>
                    <a:lnTo>
                      <a:pt x="113" y="297"/>
                    </a:lnTo>
                    <a:lnTo>
                      <a:pt x="109" y="234"/>
                    </a:lnTo>
                    <a:lnTo>
                      <a:pt x="109" y="184"/>
                    </a:lnTo>
                    <a:lnTo>
                      <a:pt x="97" y="109"/>
                    </a:lnTo>
                    <a:lnTo>
                      <a:pt x="97" y="52"/>
                    </a:lnTo>
                    <a:lnTo>
                      <a:pt x="88" y="12"/>
                    </a:lnTo>
                    <a:lnTo>
                      <a:pt x="72" y="0"/>
                    </a:lnTo>
                    <a:lnTo>
                      <a:pt x="61" y="3"/>
                    </a:lnTo>
                    <a:lnTo>
                      <a:pt x="57" y="23"/>
                    </a:lnTo>
                    <a:lnTo>
                      <a:pt x="50" y="52"/>
                    </a:lnTo>
                    <a:lnTo>
                      <a:pt x="36" y="98"/>
                    </a:lnTo>
                    <a:lnTo>
                      <a:pt x="29" y="145"/>
                    </a:lnTo>
                    <a:lnTo>
                      <a:pt x="20" y="191"/>
                    </a:lnTo>
                    <a:lnTo>
                      <a:pt x="9" y="229"/>
                    </a:lnTo>
                    <a:lnTo>
                      <a:pt x="2" y="270"/>
                    </a:lnTo>
                    <a:lnTo>
                      <a:pt x="2" y="306"/>
                    </a:lnTo>
                    <a:lnTo>
                      <a:pt x="0" y="340"/>
                    </a:lnTo>
                    <a:close/>
                  </a:path>
                </a:pathLst>
              </a:custGeom>
              <a:solidFill>
                <a:srgbClr val="FFFF99">
                  <a:alpha val="50000"/>
                </a:srgbClr>
              </a:solidFill>
              <a:ln w="0">
                <a:solidFill>
                  <a:schemeClr val="tx1"/>
                </a:solidFill>
                <a:prstDash val="solid"/>
                <a:round/>
                <a:headEnd/>
                <a:tailEnd/>
              </a:ln>
            </p:spPr>
            <p:txBody>
              <a:bodyPr/>
              <a:lstStyle/>
              <a:p>
                <a:endParaRPr lang="el-GR"/>
              </a:p>
            </p:txBody>
          </p:sp>
        </p:grpSp>
        <p:grpSp>
          <p:nvGrpSpPr>
            <p:cNvPr id="242823" name="Group 119"/>
            <p:cNvGrpSpPr>
              <a:grpSpLocks/>
            </p:cNvGrpSpPr>
            <p:nvPr/>
          </p:nvGrpSpPr>
          <p:grpSpPr bwMode="auto">
            <a:xfrm rot="-952248">
              <a:off x="3976" y="2849"/>
              <a:ext cx="386" cy="685"/>
              <a:chOff x="2459" y="1733"/>
              <a:chExt cx="316" cy="560"/>
            </a:xfrm>
          </p:grpSpPr>
          <p:sp>
            <p:nvSpPr>
              <p:cNvPr id="242808" name="Freeform 120"/>
              <p:cNvSpPr>
                <a:spLocks noChangeAspect="1"/>
              </p:cNvSpPr>
              <p:nvPr/>
            </p:nvSpPr>
            <p:spPr bwMode="auto">
              <a:xfrm>
                <a:off x="2459" y="2087"/>
                <a:ext cx="276" cy="206"/>
              </a:xfrm>
              <a:custGeom>
                <a:avLst/>
                <a:gdLst/>
                <a:ahLst/>
                <a:cxnLst>
                  <a:cxn ang="0">
                    <a:pos x="57" y="0"/>
                  </a:cxn>
                  <a:cxn ang="0">
                    <a:pos x="23" y="54"/>
                  </a:cxn>
                  <a:cxn ang="0">
                    <a:pos x="11" y="75"/>
                  </a:cxn>
                  <a:cxn ang="0">
                    <a:pos x="0" y="97"/>
                  </a:cxn>
                  <a:cxn ang="0">
                    <a:pos x="2" y="127"/>
                  </a:cxn>
                  <a:cxn ang="0">
                    <a:pos x="16" y="129"/>
                  </a:cxn>
                  <a:cxn ang="0">
                    <a:pos x="13" y="107"/>
                  </a:cxn>
                  <a:cxn ang="0">
                    <a:pos x="16" y="129"/>
                  </a:cxn>
                  <a:cxn ang="0">
                    <a:pos x="29" y="147"/>
                  </a:cxn>
                  <a:cxn ang="0">
                    <a:pos x="50" y="168"/>
                  </a:cxn>
                  <a:cxn ang="0">
                    <a:pos x="66" y="172"/>
                  </a:cxn>
                  <a:cxn ang="0">
                    <a:pos x="100" y="159"/>
                  </a:cxn>
                  <a:cxn ang="0">
                    <a:pos x="120" y="154"/>
                  </a:cxn>
                  <a:cxn ang="0">
                    <a:pos x="118" y="136"/>
                  </a:cxn>
                  <a:cxn ang="0">
                    <a:pos x="122" y="109"/>
                  </a:cxn>
                  <a:cxn ang="0">
                    <a:pos x="118" y="136"/>
                  </a:cxn>
                  <a:cxn ang="0">
                    <a:pos x="120" y="154"/>
                  </a:cxn>
                  <a:cxn ang="0">
                    <a:pos x="154" y="190"/>
                  </a:cxn>
                  <a:cxn ang="0">
                    <a:pos x="163" y="197"/>
                  </a:cxn>
                  <a:cxn ang="0">
                    <a:pos x="175" y="197"/>
                  </a:cxn>
                  <a:cxn ang="0">
                    <a:pos x="229" y="184"/>
                  </a:cxn>
                  <a:cxn ang="0">
                    <a:pos x="247" y="172"/>
                  </a:cxn>
                  <a:cxn ang="0">
                    <a:pos x="258" y="159"/>
                  </a:cxn>
                  <a:cxn ang="0">
                    <a:pos x="263" y="141"/>
                  </a:cxn>
                  <a:cxn ang="0">
                    <a:pos x="254" y="84"/>
                  </a:cxn>
                  <a:cxn ang="0">
                    <a:pos x="254" y="63"/>
                  </a:cxn>
                  <a:cxn ang="0">
                    <a:pos x="256" y="34"/>
                  </a:cxn>
                  <a:cxn ang="0">
                    <a:pos x="220" y="23"/>
                  </a:cxn>
                  <a:cxn ang="0">
                    <a:pos x="199" y="20"/>
                  </a:cxn>
                  <a:cxn ang="0">
                    <a:pos x="159" y="16"/>
                  </a:cxn>
                  <a:cxn ang="0">
                    <a:pos x="84" y="0"/>
                  </a:cxn>
                  <a:cxn ang="0">
                    <a:pos x="57" y="0"/>
                  </a:cxn>
                </a:cxnLst>
                <a:rect l="0" t="0" r="r" b="b"/>
                <a:pathLst>
                  <a:path w="263" h="197">
                    <a:moveTo>
                      <a:pt x="57" y="0"/>
                    </a:moveTo>
                    <a:lnTo>
                      <a:pt x="23" y="54"/>
                    </a:lnTo>
                    <a:lnTo>
                      <a:pt x="11" y="75"/>
                    </a:lnTo>
                    <a:lnTo>
                      <a:pt x="0" y="97"/>
                    </a:lnTo>
                    <a:lnTo>
                      <a:pt x="2" y="127"/>
                    </a:lnTo>
                    <a:lnTo>
                      <a:pt x="16" y="129"/>
                    </a:lnTo>
                    <a:lnTo>
                      <a:pt x="13" y="107"/>
                    </a:lnTo>
                    <a:lnTo>
                      <a:pt x="16" y="129"/>
                    </a:lnTo>
                    <a:lnTo>
                      <a:pt x="29" y="147"/>
                    </a:lnTo>
                    <a:lnTo>
                      <a:pt x="50" y="168"/>
                    </a:lnTo>
                    <a:lnTo>
                      <a:pt x="66" y="172"/>
                    </a:lnTo>
                    <a:lnTo>
                      <a:pt x="100" y="159"/>
                    </a:lnTo>
                    <a:lnTo>
                      <a:pt x="120" y="154"/>
                    </a:lnTo>
                    <a:lnTo>
                      <a:pt x="118" y="136"/>
                    </a:lnTo>
                    <a:lnTo>
                      <a:pt x="122" y="109"/>
                    </a:lnTo>
                    <a:lnTo>
                      <a:pt x="118" y="136"/>
                    </a:lnTo>
                    <a:lnTo>
                      <a:pt x="120" y="154"/>
                    </a:lnTo>
                    <a:lnTo>
                      <a:pt x="154" y="190"/>
                    </a:lnTo>
                    <a:lnTo>
                      <a:pt x="163" y="197"/>
                    </a:lnTo>
                    <a:lnTo>
                      <a:pt x="175" y="197"/>
                    </a:lnTo>
                    <a:lnTo>
                      <a:pt x="229" y="184"/>
                    </a:lnTo>
                    <a:lnTo>
                      <a:pt x="247" y="172"/>
                    </a:lnTo>
                    <a:lnTo>
                      <a:pt x="258" y="159"/>
                    </a:lnTo>
                    <a:lnTo>
                      <a:pt x="263" y="141"/>
                    </a:lnTo>
                    <a:lnTo>
                      <a:pt x="254" y="84"/>
                    </a:lnTo>
                    <a:lnTo>
                      <a:pt x="254" y="63"/>
                    </a:lnTo>
                    <a:lnTo>
                      <a:pt x="256" y="34"/>
                    </a:lnTo>
                    <a:lnTo>
                      <a:pt x="220" y="23"/>
                    </a:lnTo>
                    <a:lnTo>
                      <a:pt x="199" y="20"/>
                    </a:lnTo>
                    <a:lnTo>
                      <a:pt x="159" y="16"/>
                    </a:lnTo>
                    <a:lnTo>
                      <a:pt x="84" y="0"/>
                    </a:lnTo>
                    <a:lnTo>
                      <a:pt x="57" y="0"/>
                    </a:lnTo>
                    <a:close/>
                  </a:path>
                </a:pathLst>
              </a:custGeom>
              <a:solidFill>
                <a:schemeClr val="bg1">
                  <a:alpha val="50000"/>
                </a:schemeClr>
              </a:solidFill>
              <a:ln w="0">
                <a:solidFill>
                  <a:schemeClr val="tx1"/>
                </a:solidFill>
                <a:prstDash val="solid"/>
                <a:round/>
                <a:headEnd/>
                <a:tailEnd/>
              </a:ln>
            </p:spPr>
            <p:txBody>
              <a:bodyPr/>
              <a:lstStyle/>
              <a:p>
                <a:endParaRPr lang="el-GR"/>
              </a:p>
            </p:txBody>
          </p:sp>
          <p:sp>
            <p:nvSpPr>
              <p:cNvPr id="242809" name="Freeform 121"/>
              <p:cNvSpPr>
                <a:spLocks noChangeAspect="1"/>
              </p:cNvSpPr>
              <p:nvPr/>
            </p:nvSpPr>
            <p:spPr bwMode="auto">
              <a:xfrm>
                <a:off x="2519" y="1757"/>
                <a:ext cx="256" cy="365"/>
              </a:xfrm>
              <a:custGeom>
                <a:avLst/>
                <a:gdLst/>
                <a:ahLst/>
                <a:cxnLst>
                  <a:cxn ang="0">
                    <a:pos x="199" y="349"/>
                  </a:cxn>
                  <a:cxn ang="0">
                    <a:pos x="204" y="292"/>
                  </a:cxn>
                  <a:cxn ang="0">
                    <a:pos x="217" y="240"/>
                  </a:cxn>
                  <a:cxn ang="0">
                    <a:pos x="238" y="165"/>
                  </a:cxn>
                  <a:cxn ang="0">
                    <a:pos x="244" y="138"/>
                  </a:cxn>
                  <a:cxn ang="0">
                    <a:pos x="242" y="113"/>
                  </a:cxn>
                  <a:cxn ang="0">
                    <a:pos x="226" y="72"/>
                  </a:cxn>
                  <a:cxn ang="0">
                    <a:pos x="213" y="41"/>
                  </a:cxn>
                  <a:cxn ang="0">
                    <a:pos x="195" y="31"/>
                  </a:cxn>
                  <a:cxn ang="0">
                    <a:pos x="186" y="34"/>
                  </a:cxn>
                  <a:cxn ang="0">
                    <a:pos x="176" y="47"/>
                  </a:cxn>
                  <a:cxn ang="0">
                    <a:pos x="179" y="70"/>
                  </a:cxn>
                  <a:cxn ang="0">
                    <a:pos x="183" y="106"/>
                  </a:cxn>
                  <a:cxn ang="0">
                    <a:pos x="170" y="145"/>
                  </a:cxn>
                  <a:cxn ang="0">
                    <a:pos x="145" y="174"/>
                  </a:cxn>
                  <a:cxn ang="0">
                    <a:pos x="140" y="179"/>
                  </a:cxn>
                  <a:cxn ang="0">
                    <a:pos x="131" y="188"/>
                  </a:cxn>
                  <a:cxn ang="0">
                    <a:pos x="118" y="174"/>
                  </a:cxn>
                  <a:cxn ang="0">
                    <a:pos x="108" y="122"/>
                  </a:cxn>
                  <a:cxn ang="0">
                    <a:pos x="104" y="72"/>
                  </a:cxn>
                  <a:cxn ang="0">
                    <a:pos x="106" y="41"/>
                  </a:cxn>
                  <a:cxn ang="0">
                    <a:pos x="108" y="11"/>
                  </a:cxn>
                  <a:cxn ang="0">
                    <a:pos x="95" y="0"/>
                  </a:cxn>
                  <a:cxn ang="0">
                    <a:pos x="86" y="7"/>
                  </a:cxn>
                  <a:cxn ang="0">
                    <a:pos x="61" y="36"/>
                  </a:cxn>
                  <a:cxn ang="0">
                    <a:pos x="45" y="75"/>
                  </a:cxn>
                  <a:cxn ang="0">
                    <a:pos x="43" y="109"/>
                  </a:cxn>
                  <a:cxn ang="0">
                    <a:pos x="38" y="172"/>
                  </a:cxn>
                  <a:cxn ang="0">
                    <a:pos x="38" y="224"/>
                  </a:cxn>
                  <a:cxn ang="0">
                    <a:pos x="31" y="254"/>
                  </a:cxn>
                  <a:cxn ang="0">
                    <a:pos x="0" y="315"/>
                  </a:cxn>
                  <a:cxn ang="0">
                    <a:pos x="27" y="315"/>
                  </a:cxn>
                  <a:cxn ang="0">
                    <a:pos x="102" y="331"/>
                  </a:cxn>
                  <a:cxn ang="0">
                    <a:pos x="142" y="335"/>
                  </a:cxn>
                  <a:cxn ang="0">
                    <a:pos x="163" y="338"/>
                  </a:cxn>
                  <a:cxn ang="0">
                    <a:pos x="199" y="349"/>
                  </a:cxn>
                </a:cxnLst>
                <a:rect l="0" t="0" r="r" b="b"/>
                <a:pathLst>
                  <a:path w="244" h="349">
                    <a:moveTo>
                      <a:pt x="199" y="349"/>
                    </a:moveTo>
                    <a:lnTo>
                      <a:pt x="204" y="292"/>
                    </a:lnTo>
                    <a:lnTo>
                      <a:pt x="217" y="240"/>
                    </a:lnTo>
                    <a:lnTo>
                      <a:pt x="238" y="165"/>
                    </a:lnTo>
                    <a:lnTo>
                      <a:pt x="244" y="138"/>
                    </a:lnTo>
                    <a:lnTo>
                      <a:pt x="242" y="113"/>
                    </a:lnTo>
                    <a:lnTo>
                      <a:pt x="226" y="72"/>
                    </a:lnTo>
                    <a:lnTo>
                      <a:pt x="213" y="41"/>
                    </a:lnTo>
                    <a:lnTo>
                      <a:pt x="195" y="31"/>
                    </a:lnTo>
                    <a:lnTo>
                      <a:pt x="186" y="34"/>
                    </a:lnTo>
                    <a:lnTo>
                      <a:pt x="176" y="47"/>
                    </a:lnTo>
                    <a:lnTo>
                      <a:pt x="179" y="70"/>
                    </a:lnTo>
                    <a:lnTo>
                      <a:pt x="183" y="106"/>
                    </a:lnTo>
                    <a:lnTo>
                      <a:pt x="170" y="145"/>
                    </a:lnTo>
                    <a:lnTo>
                      <a:pt x="145" y="174"/>
                    </a:lnTo>
                    <a:lnTo>
                      <a:pt x="140" y="179"/>
                    </a:lnTo>
                    <a:lnTo>
                      <a:pt x="131" y="188"/>
                    </a:lnTo>
                    <a:lnTo>
                      <a:pt x="118" y="174"/>
                    </a:lnTo>
                    <a:lnTo>
                      <a:pt x="108" y="122"/>
                    </a:lnTo>
                    <a:lnTo>
                      <a:pt x="104" y="72"/>
                    </a:lnTo>
                    <a:lnTo>
                      <a:pt x="106" y="41"/>
                    </a:lnTo>
                    <a:lnTo>
                      <a:pt x="108" y="11"/>
                    </a:lnTo>
                    <a:lnTo>
                      <a:pt x="95" y="0"/>
                    </a:lnTo>
                    <a:lnTo>
                      <a:pt x="86" y="7"/>
                    </a:lnTo>
                    <a:lnTo>
                      <a:pt x="61" y="36"/>
                    </a:lnTo>
                    <a:lnTo>
                      <a:pt x="45" y="75"/>
                    </a:lnTo>
                    <a:lnTo>
                      <a:pt x="43" y="109"/>
                    </a:lnTo>
                    <a:lnTo>
                      <a:pt x="38" y="172"/>
                    </a:lnTo>
                    <a:lnTo>
                      <a:pt x="38" y="224"/>
                    </a:lnTo>
                    <a:lnTo>
                      <a:pt x="31" y="254"/>
                    </a:lnTo>
                    <a:lnTo>
                      <a:pt x="0" y="315"/>
                    </a:lnTo>
                    <a:lnTo>
                      <a:pt x="27" y="315"/>
                    </a:lnTo>
                    <a:lnTo>
                      <a:pt x="102" y="331"/>
                    </a:lnTo>
                    <a:lnTo>
                      <a:pt x="142" y="335"/>
                    </a:lnTo>
                    <a:lnTo>
                      <a:pt x="163" y="338"/>
                    </a:lnTo>
                    <a:lnTo>
                      <a:pt x="199" y="349"/>
                    </a:lnTo>
                    <a:close/>
                  </a:path>
                </a:pathLst>
              </a:custGeom>
              <a:solidFill>
                <a:srgbClr val="FFFF99">
                  <a:alpha val="50000"/>
                </a:srgbClr>
              </a:solidFill>
              <a:ln w="0">
                <a:solidFill>
                  <a:schemeClr val="tx1"/>
                </a:solidFill>
                <a:prstDash val="solid"/>
                <a:round/>
                <a:headEnd/>
                <a:tailEnd/>
              </a:ln>
            </p:spPr>
            <p:txBody>
              <a:bodyPr/>
              <a:lstStyle/>
              <a:p>
                <a:endParaRPr lang="el-GR"/>
              </a:p>
            </p:txBody>
          </p:sp>
          <p:sp>
            <p:nvSpPr>
              <p:cNvPr id="242810" name="Freeform 122"/>
              <p:cNvSpPr>
                <a:spLocks noChangeAspect="1"/>
              </p:cNvSpPr>
              <p:nvPr/>
            </p:nvSpPr>
            <p:spPr bwMode="auto">
              <a:xfrm>
                <a:off x="2628" y="1733"/>
                <a:ext cx="83" cy="221"/>
              </a:xfrm>
              <a:custGeom>
                <a:avLst/>
                <a:gdLst/>
                <a:ahLst/>
                <a:cxnLst>
                  <a:cxn ang="0">
                    <a:pos x="72" y="70"/>
                  </a:cxn>
                  <a:cxn ang="0">
                    <a:pos x="75" y="93"/>
                  </a:cxn>
                  <a:cxn ang="0">
                    <a:pos x="79" y="129"/>
                  </a:cxn>
                  <a:cxn ang="0">
                    <a:pos x="66" y="168"/>
                  </a:cxn>
                  <a:cxn ang="0">
                    <a:pos x="41" y="197"/>
                  </a:cxn>
                  <a:cxn ang="0">
                    <a:pos x="36" y="202"/>
                  </a:cxn>
                  <a:cxn ang="0">
                    <a:pos x="27" y="211"/>
                  </a:cxn>
                  <a:cxn ang="0">
                    <a:pos x="14" y="197"/>
                  </a:cxn>
                  <a:cxn ang="0">
                    <a:pos x="4" y="145"/>
                  </a:cxn>
                  <a:cxn ang="0">
                    <a:pos x="0" y="95"/>
                  </a:cxn>
                  <a:cxn ang="0">
                    <a:pos x="2" y="64"/>
                  </a:cxn>
                  <a:cxn ang="0">
                    <a:pos x="11" y="43"/>
                  </a:cxn>
                  <a:cxn ang="0">
                    <a:pos x="27" y="9"/>
                  </a:cxn>
                  <a:cxn ang="0">
                    <a:pos x="43" y="0"/>
                  </a:cxn>
                  <a:cxn ang="0">
                    <a:pos x="52" y="11"/>
                  </a:cxn>
                  <a:cxn ang="0">
                    <a:pos x="57" y="30"/>
                  </a:cxn>
                  <a:cxn ang="0">
                    <a:pos x="72" y="70"/>
                  </a:cxn>
                </a:cxnLst>
                <a:rect l="0" t="0" r="r" b="b"/>
                <a:pathLst>
                  <a:path w="79" h="211">
                    <a:moveTo>
                      <a:pt x="72" y="70"/>
                    </a:moveTo>
                    <a:lnTo>
                      <a:pt x="75" y="93"/>
                    </a:lnTo>
                    <a:lnTo>
                      <a:pt x="79" y="129"/>
                    </a:lnTo>
                    <a:lnTo>
                      <a:pt x="66" y="168"/>
                    </a:lnTo>
                    <a:lnTo>
                      <a:pt x="41" y="197"/>
                    </a:lnTo>
                    <a:lnTo>
                      <a:pt x="36" y="202"/>
                    </a:lnTo>
                    <a:lnTo>
                      <a:pt x="27" y="211"/>
                    </a:lnTo>
                    <a:lnTo>
                      <a:pt x="14" y="197"/>
                    </a:lnTo>
                    <a:lnTo>
                      <a:pt x="4" y="145"/>
                    </a:lnTo>
                    <a:lnTo>
                      <a:pt x="0" y="95"/>
                    </a:lnTo>
                    <a:lnTo>
                      <a:pt x="2" y="64"/>
                    </a:lnTo>
                    <a:lnTo>
                      <a:pt x="11" y="43"/>
                    </a:lnTo>
                    <a:lnTo>
                      <a:pt x="27" y="9"/>
                    </a:lnTo>
                    <a:lnTo>
                      <a:pt x="43" y="0"/>
                    </a:lnTo>
                    <a:lnTo>
                      <a:pt x="52" y="11"/>
                    </a:lnTo>
                    <a:lnTo>
                      <a:pt x="57" y="30"/>
                    </a:lnTo>
                    <a:lnTo>
                      <a:pt x="72" y="70"/>
                    </a:lnTo>
                    <a:close/>
                  </a:path>
                </a:pathLst>
              </a:custGeom>
              <a:solidFill>
                <a:srgbClr val="FFFF99">
                  <a:alpha val="50000"/>
                </a:srgbClr>
              </a:solidFill>
              <a:ln w="0">
                <a:solidFill>
                  <a:schemeClr val="tx1"/>
                </a:solidFill>
                <a:prstDash val="solid"/>
                <a:round/>
                <a:headEnd/>
                <a:tailEnd/>
              </a:ln>
            </p:spPr>
            <p:txBody>
              <a:bodyPr/>
              <a:lstStyle/>
              <a:p>
                <a:endParaRPr lang="el-GR"/>
              </a:p>
            </p:txBody>
          </p:sp>
        </p:grpSp>
      </p:grpSp>
      <p:grpSp>
        <p:nvGrpSpPr>
          <p:cNvPr id="242824" name="Group 134"/>
          <p:cNvGrpSpPr>
            <a:grpSpLocks/>
          </p:cNvGrpSpPr>
          <p:nvPr/>
        </p:nvGrpSpPr>
        <p:grpSpPr bwMode="auto">
          <a:xfrm>
            <a:off x="2232027" y="3359153"/>
            <a:ext cx="6054727" cy="646112"/>
            <a:chOff x="1406" y="2116"/>
            <a:chExt cx="3814" cy="407"/>
          </a:xfrm>
        </p:grpSpPr>
        <p:sp>
          <p:nvSpPr>
            <p:cNvPr id="242813" name="Text Box 125"/>
            <p:cNvSpPr txBox="1">
              <a:spLocks noChangeArrowheads="1"/>
            </p:cNvSpPr>
            <p:nvPr/>
          </p:nvSpPr>
          <p:spPr bwMode="auto">
            <a:xfrm>
              <a:off x="1406" y="2116"/>
              <a:ext cx="272" cy="407"/>
            </a:xfrm>
            <a:prstGeom prst="rect">
              <a:avLst/>
            </a:prstGeom>
            <a:noFill/>
            <a:ln w="9525">
              <a:noFill/>
              <a:miter lim="800000"/>
              <a:headEnd/>
              <a:tailEnd/>
            </a:ln>
            <a:effectLst/>
          </p:spPr>
          <p:txBody>
            <a:bodyPr wrap="none">
              <a:spAutoFit/>
            </a:bodyPr>
            <a:lstStyle/>
            <a:p>
              <a:r>
                <a:rPr lang="el-GR" sz="3600" b="1" dirty="0">
                  <a:solidFill>
                    <a:schemeClr val="tx2"/>
                  </a:solidFill>
                  <a:effectLst>
                    <a:outerShdw blurRad="38100" dist="38100" dir="2700000" algn="tl">
                      <a:srgbClr val="000000"/>
                    </a:outerShdw>
                  </a:effectLst>
                </a:rPr>
                <a:t>ΙΙ</a:t>
              </a:r>
            </a:p>
          </p:txBody>
        </p:sp>
        <p:sp>
          <p:nvSpPr>
            <p:cNvPr id="242814" name="Text Box 126"/>
            <p:cNvSpPr txBox="1">
              <a:spLocks noChangeArrowheads="1"/>
            </p:cNvSpPr>
            <p:nvPr/>
          </p:nvSpPr>
          <p:spPr bwMode="auto">
            <a:xfrm>
              <a:off x="2549" y="2116"/>
              <a:ext cx="194" cy="407"/>
            </a:xfrm>
            <a:prstGeom prst="rect">
              <a:avLst/>
            </a:prstGeom>
            <a:noFill/>
            <a:ln w="9525">
              <a:noFill/>
              <a:miter lim="800000"/>
              <a:headEnd/>
              <a:tailEnd/>
            </a:ln>
            <a:effectLst/>
          </p:spPr>
          <p:txBody>
            <a:bodyPr wrap="none">
              <a:spAutoFit/>
            </a:bodyPr>
            <a:lstStyle/>
            <a:p>
              <a:r>
                <a:rPr lang="el-GR" sz="3600" b="1">
                  <a:solidFill>
                    <a:schemeClr val="tx2"/>
                  </a:solidFill>
                  <a:effectLst>
                    <a:outerShdw blurRad="38100" dist="38100" dir="2700000" algn="tl">
                      <a:srgbClr val="000000"/>
                    </a:outerShdw>
                  </a:effectLst>
                </a:rPr>
                <a:t>Ι</a:t>
              </a:r>
            </a:p>
          </p:txBody>
        </p:sp>
        <p:sp>
          <p:nvSpPr>
            <p:cNvPr id="242815" name="Text Box 127"/>
            <p:cNvSpPr txBox="1">
              <a:spLocks noChangeArrowheads="1"/>
            </p:cNvSpPr>
            <p:nvPr/>
          </p:nvSpPr>
          <p:spPr bwMode="auto">
            <a:xfrm>
              <a:off x="4870" y="2116"/>
              <a:ext cx="350" cy="407"/>
            </a:xfrm>
            <a:prstGeom prst="rect">
              <a:avLst/>
            </a:prstGeom>
            <a:noFill/>
            <a:ln w="9525">
              <a:noFill/>
              <a:miter lim="800000"/>
              <a:headEnd/>
              <a:tailEnd/>
            </a:ln>
            <a:effectLst/>
          </p:spPr>
          <p:txBody>
            <a:bodyPr wrap="none">
              <a:spAutoFit/>
            </a:bodyPr>
            <a:lstStyle/>
            <a:p>
              <a:r>
                <a:rPr lang="el-GR" sz="3600" b="1">
                  <a:solidFill>
                    <a:schemeClr val="tx2"/>
                  </a:solidFill>
                  <a:effectLst>
                    <a:outerShdw blurRad="38100" dist="38100" dir="2700000" algn="tl">
                      <a:srgbClr val="000000"/>
                    </a:outerShdw>
                  </a:effectLst>
                </a:rPr>
                <a:t>ΙΙΙ</a:t>
              </a:r>
            </a:p>
          </p:txBody>
        </p:sp>
        <p:sp>
          <p:nvSpPr>
            <p:cNvPr id="242816" name="AutoShape 128"/>
            <p:cNvSpPr>
              <a:spLocks noChangeArrowheads="1"/>
            </p:cNvSpPr>
            <p:nvPr/>
          </p:nvSpPr>
          <p:spPr bwMode="auto">
            <a:xfrm>
              <a:off x="1805" y="2217"/>
              <a:ext cx="649" cy="203"/>
            </a:xfrm>
            <a:prstGeom prst="leftArrow">
              <a:avLst>
                <a:gd name="adj1" fmla="val 50000"/>
                <a:gd name="adj2" fmla="val 79926"/>
              </a:avLst>
            </a:prstGeom>
            <a:solidFill>
              <a:schemeClr val="accent1"/>
            </a:solidFill>
            <a:ln w="9525">
              <a:solidFill>
                <a:schemeClr val="tx1"/>
              </a:solidFill>
              <a:miter lim="800000"/>
              <a:headEnd/>
              <a:tailEnd/>
            </a:ln>
            <a:effectLst/>
          </p:spPr>
          <p:txBody>
            <a:bodyPr wrap="none" anchor="ctr"/>
            <a:lstStyle/>
            <a:p>
              <a:endParaRPr lang="el-GR">
                <a:solidFill>
                  <a:schemeClr val="tx2"/>
                </a:solidFill>
              </a:endParaRPr>
            </a:p>
          </p:txBody>
        </p:sp>
        <p:sp>
          <p:nvSpPr>
            <p:cNvPr id="242817" name="AutoShape 129"/>
            <p:cNvSpPr>
              <a:spLocks noChangeArrowheads="1"/>
            </p:cNvSpPr>
            <p:nvPr/>
          </p:nvSpPr>
          <p:spPr bwMode="auto">
            <a:xfrm rot="10800000">
              <a:off x="4196" y="2217"/>
              <a:ext cx="649" cy="203"/>
            </a:xfrm>
            <a:prstGeom prst="leftArrow">
              <a:avLst>
                <a:gd name="adj1" fmla="val 50000"/>
                <a:gd name="adj2" fmla="val 79926"/>
              </a:avLst>
            </a:prstGeom>
            <a:solidFill>
              <a:schemeClr val="accent1"/>
            </a:solidFill>
            <a:ln w="9525">
              <a:solidFill>
                <a:schemeClr val="tx1"/>
              </a:solidFill>
              <a:miter lim="800000"/>
              <a:headEnd/>
              <a:tailEnd/>
            </a:ln>
            <a:effectLst/>
          </p:spPr>
          <p:txBody>
            <a:bodyPr wrap="none" anchor="ctr"/>
            <a:lstStyle/>
            <a:p>
              <a:endParaRPr lang="el-GR">
                <a:solidFill>
                  <a:schemeClr val="tx2"/>
                </a:solidFill>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1000"/>
                                        <p:tgtEl>
                                          <p:spTgt spid="242824"/>
                                        </p:tgtEl>
                                      </p:cBhvr>
                                    </p:animEffect>
                                    <p:set>
                                      <p:cBhvr>
                                        <p:cTn id="7" dur="1" fill="hold">
                                          <p:stCondLst>
                                            <p:cond delay="999"/>
                                          </p:stCondLst>
                                        </p:cTn>
                                        <p:tgtEl>
                                          <p:spTgt spid="242824"/>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1000"/>
                                        <p:tgtEl>
                                          <p:spTgt spid="242818"/>
                                        </p:tgtEl>
                                      </p:cBhvr>
                                    </p:animEffect>
                                    <p:set>
                                      <p:cBhvr>
                                        <p:cTn id="10" dur="1" fill="hold">
                                          <p:stCondLst>
                                            <p:cond delay="999"/>
                                          </p:stCondLst>
                                        </p:cTn>
                                        <p:tgtEl>
                                          <p:spTgt spid="242818"/>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1000"/>
                                        <p:tgtEl>
                                          <p:spTgt spid="19"/>
                                        </p:tgtEl>
                                      </p:cBhvr>
                                    </p:animEffect>
                                    <p:set>
                                      <p:cBhvr>
                                        <p:cTn id="13" dur="1" fill="hold">
                                          <p:stCondLst>
                                            <p:cond delay="999"/>
                                          </p:stCondLst>
                                        </p:cTn>
                                        <p:tgtEl>
                                          <p:spTgt spid="19"/>
                                        </p:tgtEl>
                                        <p:attrNameLst>
                                          <p:attrName>style.visibility</p:attrName>
                                        </p:attrNameLst>
                                      </p:cBhvr>
                                      <p:to>
                                        <p:strVal val="hidden"/>
                                      </p:to>
                                    </p:set>
                                  </p:childTnLst>
                                </p:cTn>
                              </p:par>
                              <p:par>
                                <p:cTn id="14" presetID="10" presetClass="exit" presetSubtype="0" fill="hold" nodeType="withEffect">
                                  <p:stCondLst>
                                    <p:cond delay="0"/>
                                  </p:stCondLst>
                                  <p:childTnLst>
                                    <p:animEffect transition="out" filter="fade">
                                      <p:cBhvr>
                                        <p:cTn id="15" dur="1000"/>
                                        <p:tgtEl>
                                          <p:spTgt spid="13"/>
                                        </p:tgtEl>
                                      </p:cBhvr>
                                    </p:animEffect>
                                    <p:set>
                                      <p:cBhvr>
                                        <p:cTn id="16" dur="1" fill="hold">
                                          <p:stCondLst>
                                            <p:cond delay="999"/>
                                          </p:stCondLst>
                                        </p:cTn>
                                        <p:tgtEl>
                                          <p:spTgt spid="13"/>
                                        </p:tgtEl>
                                        <p:attrNameLst>
                                          <p:attrName>style.visibility</p:attrName>
                                        </p:attrNameLst>
                                      </p:cBhvr>
                                      <p:to>
                                        <p:strVal val="hidden"/>
                                      </p:to>
                                    </p:set>
                                  </p:childTnLst>
                                </p:cTn>
                              </p:par>
                              <p:par>
                                <p:cTn id="17" presetID="10" presetClass="exit" presetSubtype="0" fill="hold" nodeType="withEffect">
                                  <p:stCondLst>
                                    <p:cond delay="0"/>
                                  </p:stCondLst>
                                  <p:childTnLst>
                                    <p:animEffect transition="out" filter="fade">
                                      <p:cBhvr>
                                        <p:cTn id="18" dur="1000"/>
                                        <p:tgtEl>
                                          <p:spTgt spid="31"/>
                                        </p:tgtEl>
                                      </p:cBhvr>
                                    </p:animEffect>
                                    <p:set>
                                      <p:cBhvr>
                                        <p:cTn id="19" dur="1" fill="hold">
                                          <p:stCondLst>
                                            <p:cond delay="999"/>
                                          </p:stCondLst>
                                        </p:cTn>
                                        <p:tgtEl>
                                          <p:spTgt spid="31"/>
                                        </p:tgtEl>
                                        <p:attrNameLst>
                                          <p:attrName>style.visibility</p:attrName>
                                        </p:attrNameLst>
                                      </p:cBhvr>
                                      <p:to>
                                        <p:strVal val="hidden"/>
                                      </p:to>
                                    </p:set>
                                  </p:childTnLst>
                                </p:cTn>
                              </p:par>
                              <p:par>
                                <p:cTn id="20" presetID="10" presetClass="exit" presetSubtype="0" fill="hold" nodeType="withEffect">
                                  <p:stCondLst>
                                    <p:cond delay="0"/>
                                  </p:stCondLst>
                                  <p:childTnLst>
                                    <p:animEffect transition="out" filter="fade">
                                      <p:cBhvr>
                                        <p:cTn id="21" dur="1000"/>
                                        <p:tgtEl>
                                          <p:spTgt spid="25"/>
                                        </p:tgtEl>
                                      </p:cBhvr>
                                    </p:animEffect>
                                    <p:set>
                                      <p:cBhvr>
                                        <p:cTn id="22" dur="1" fill="hold">
                                          <p:stCondLst>
                                            <p:cond delay="999"/>
                                          </p:stCondLst>
                                        </p:cTn>
                                        <p:tgtEl>
                                          <p:spTgt spid="2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818"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71" name="Freeform 16"/>
          <p:cNvSpPr>
            <a:spLocks/>
          </p:cNvSpPr>
          <p:nvPr/>
        </p:nvSpPr>
        <p:spPr bwMode="auto">
          <a:xfrm rot="21326996">
            <a:off x="3088369" y="1577526"/>
            <a:ext cx="3650744" cy="1939375"/>
          </a:xfrm>
          <a:custGeom>
            <a:avLst/>
            <a:gdLst>
              <a:gd name="T0" fmla="*/ 1361 w 1361"/>
              <a:gd name="T1" fmla="*/ 68 h 723"/>
              <a:gd name="T2" fmla="*/ 1315 w 1361"/>
              <a:gd name="T3" fmla="*/ 44 h 723"/>
              <a:gd name="T4" fmla="*/ 1251 w 1361"/>
              <a:gd name="T5" fmla="*/ 23 h 723"/>
              <a:gd name="T6" fmla="*/ 1174 w 1361"/>
              <a:gd name="T7" fmla="*/ 6 h 723"/>
              <a:gd name="T8" fmla="*/ 1121 w 1361"/>
              <a:gd name="T9" fmla="*/ 1 h 723"/>
              <a:gd name="T10" fmla="*/ 1049 w 1361"/>
              <a:gd name="T11" fmla="*/ 8 h 723"/>
              <a:gd name="T12" fmla="*/ 951 w 1361"/>
              <a:gd name="T13" fmla="*/ 47 h 723"/>
              <a:gd name="T14" fmla="*/ 879 w 1361"/>
              <a:gd name="T15" fmla="*/ 78 h 723"/>
              <a:gd name="T16" fmla="*/ 792 w 1361"/>
              <a:gd name="T17" fmla="*/ 100 h 723"/>
              <a:gd name="T18" fmla="*/ 660 w 1361"/>
              <a:gd name="T19" fmla="*/ 131 h 723"/>
              <a:gd name="T20" fmla="*/ 540 w 1361"/>
              <a:gd name="T21" fmla="*/ 155 h 723"/>
              <a:gd name="T22" fmla="*/ 471 w 1361"/>
              <a:gd name="T23" fmla="*/ 164 h 723"/>
              <a:gd name="T24" fmla="*/ 442 w 1361"/>
              <a:gd name="T25" fmla="*/ 179 h 723"/>
              <a:gd name="T26" fmla="*/ 437 w 1361"/>
              <a:gd name="T27" fmla="*/ 210 h 723"/>
              <a:gd name="T28" fmla="*/ 430 w 1361"/>
              <a:gd name="T29" fmla="*/ 244 h 723"/>
              <a:gd name="T30" fmla="*/ 408 w 1361"/>
              <a:gd name="T31" fmla="*/ 265 h 723"/>
              <a:gd name="T32" fmla="*/ 377 w 1361"/>
              <a:gd name="T33" fmla="*/ 282 h 723"/>
              <a:gd name="T34" fmla="*/ 355 w 1361"/>
              <a:gd name="T35" fmla="*/ 275 h 723"/>
              <a:gd name="T36" fmla="*/ 346 w 1361"/>
              <a:gd name="T37" fmla="*/ 256 h 723"/>
              <a:gd name="T38" fmla="*/ 339 w 1361"/>
              <a:gd name="T39" fmla="*/ 224 h 723"/>
              <a:gd name="T40" fmla="*/ 341 w 1361"/>
              <a:gd name="T41" fmla="*/ 186 h 723"/>
              <a:gd name="T42" fmla="*/ 331 w 1361"/>
              <a:gd name="T43" fmla="*/ 167 h 723"/>
              <a:gd name="T44" fmla="*/ 310 w 1361"/>
              <a:gd name="T45" fmla="*/ 164 h 723"/>
              <a:gd name="T46" fmla="*/ 293 w 1361"/>
              <a:gd name="T47" fmla="*/ 184 h 723"/>
              <a:gd name="T48" fmla="*/ 264 w 1361"/>
              <a:gd name="T49" fmla="*/ 241 h 723"/>
              <a:gd name="T50" fmla="*/ 226 w 1361"/>
              <a:gd name="T51" fmla="*/ 318 h 723"/>
              <a:gd name="T52" fmla="*/ 175 w 1361"/>
              <a:gd name="T53" fmla="*/ 388 h 723"/>
              <a:gd name="T54" fmla="*/ 132 w 1361"/>
              <a:gd name="T55" fmla="*/ 469 h 723"/>
              <a:gd name="T56" fmla="*/ 72 w 1361"/>
              <a:gd name="T57" fmla="*/ 563 h 723"/>
              <a:gd name="T58" fmla="*/ 27 w 1361"/>
              <a:gd name="T59" fmla="*/ 640 h 723"/>
              <a:gd name="T60" fmla="*/ 5 w 1361"/>
              <a:gd name="T61" fmla="*/ 671 h 723"/>
              <a:gd name="T62" fmla="*/ 5 w 1361"/>
              <a:gd name="T63" fmla="*/ 716 h 723"/>
              <a:gd name="T64" fmla="*/ 36 w 1361"/>
              <a:gd name="T65" fmla="*/ 716 h 723"/>
              <a:gd name="T66" fmla="*/ 115 w 1361"/>
              <a:gd name="T67" fmla="*/ 671 h 723"/>
              <a:gd name="T68" fmla="*/ 190 w 1361"/>
              <a:gd name="T69" fmla="*/ 613 h 723"/>
              <a:gd name="T70" fmla="*/ 293 w 1361"/>
              <a:gd name="T71" fmla="*/ 548 h 723"/>
              <a:gd name="T72" fmla="*/ 408 w 1361"/>
              <a:gd name="T73" fmla="*/ 493 h 723"/>
              <a:gd name="T74" fmla="*/ 547 w 1361"/>
              <a:gd name="T75" fmla="*/ 431 h 723"/>
              <a:gd name="T76" fmla="*/ 636 w 1361"/>
              <a:gd name="T77" fmla="*/ 376 h 723"/>
              <a:gd name="T78" fmla="*/ 679 w 1361"/>
              <a:gd name="T79" fmla="*/ 301 h 723"/>
              <a:gd name="T80" fmla="*/ 694 w 1361"/>
              <a:gd name="T81" fmla="*/ 208 h 723"/>
              <a:gd name="T82" fmla="*/ 691 w 1361"/>
              <a:gd name="T83" fmla="*/ 164 h 723"/>
              <a:gd name="T84" fmla="*/ 687 w 1361"/>
              <a:gd name="T85" fmla="*/ 145 h 723"/>
              <a:gd name="T86" fmla="*/ 672 w 1361"/>
              <a:gd name="T87" fmla="*/ 92 h 723"/>
              <a:gd name="T88" fmla="*/ 651 w 1361"/>
              <a:gd name="T89" fmla="*/ 59 h 72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1"/>
              <a:gd name="T136" fmla="*/ 0 h 723"/>
              <a:gd name="T137" fmla="*/ 1361 w 1361"/>
              <a:gd name="T138" fmla="*/ 723 h 72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1" h="723">
                <a:moveTo>
                  <a:pt x="1361" y="68"/>
                </a:moveTo>
                <a:cubicBezTo>
                  <a:pt x="1347" y="59"/>
                  <a:pt x="1333" y="51"/>
                  <a:pt x="1315" y="44"/>
                </a:cubicBezTo>
                <a:cubicBezTo>
                  <a:pt x="1297" y="37"/>
                  <a:pt x="1274" y="29"/>
                  <a:pt x="1251" y="23"/>
                </a:cubicBezTo>
                <a:cubicBezTo>
                  <a:pt x="1228" y="17"/>
                  <a:pt x="1196" y="10"/>
                  <a:pt x="1174" y="6"/>
                </a:cubicBezTo>
                <a:cubicBezTo>
                  <a:pt x="1152" y="2"/>
                  <a:pt x="1142" y="1"/>
                  <a:pt x="1121" y="1"/>
                </a:cubicBezTo>
                <a:cubicBezTo>
                  <a:pt x="1100" y="1"/>
                  <a:pt x="1077" y="0"/>
                  <a:pt x="1049" y="8"/>
                </a:cubicBezTo>
                <a:cubicBezTo>
                  <a:pt x="1021" y="16"/>
                  <a:pt x="979" y="35"/>
                  <a:pt x="951" y="47"/>
                </a:cubicBezTo>
                <a:cubicBezTo>
                  <a:pt x="923" y="59"/>
                  <a:pt x="905" y="69"/>
                  <a:pt x="879" y="78"/>
                </a:cubicBezTo>
                <a:cubicBezTo>
                  <a:pt x="853" y="87"/>
                  <a:pt x="828" y="91"/>
                  <a:pt x="792" y="100"/>
                </a:cubicBezTo>
                <a:cubicBezTo>
                  <a:pt x="756" y="109"/>
                  <a:pt x="702" y="122"/>
                  <a:pt x="660" y="131"/>
                </a:cubicBezTo>
                <a:cubicBezTo>
                  <a:pt x="618" y="140"/>
                  <a:pt x="571" y="150"/>
                  <a:pt x="540" y="155"/>
                </a:cubicBezTo>
                <a:cubicBezTo>
                  <a:pt x="509" y="160"/>
                  <a:pt x="487" y="160"/>
                  <a:pt x="471" y="164"/>
                </a:cubicBezTo>
                <a:cubicBezTo>
                  <a:pt x="455" y="168"/>
                  <a:pt x="448" y="171"/>
                  <a:pt x="442" y="179"/>
                </a:cubicBezTo>
                <a:cubicBezTo>
                  <a:pt x="436" y="187"/>
                  <a:pt x="439" y="199"/>
                  <a:pt x="437" y="210"/>
                </a:cubicBezTo>
                <a:cubicBezTo>
                  <a:pt x="435" y="221"/>
                  <a:pt x="435" y="235"/>
                  <a:pt x="430" y="244"/>
                </a:cubicBezTo>
                <a:cubicBezTo>
                  <a:pt x="425" y="253"/>
                  <a:pt x="417" y="259"/>
                  <a:pt x="408" y="265"/>
                </a:cubicBezTo>
                <a:cubicBezTo>
                  <a:pt x="399" y="271"/>
                  <a:pt x="386" y="280"/>
                  <a:pt x="377" y="282"/>
                </a:cubicBezTo>
                <a:cubicBezTo>
                  <a:pt x="368" y="284"/>
                  <a:pt x="360" y="279"/>
                  <a:pt x="355" y="275"/>
                </a:cubicBezTo>
                <a:cubicBezTo>
                  <a:pt x="350" y="271"/>
                  <a:pt x="349" y="264"/>
                  <a:pt x="346" y="256"/>
                </a:cubicBezTo>
                <a:cubicBezTo>
                  <a:pt x="343" y="248"/>
                  <a:pt x="340" y="236"/>
                  <a:pt x="339" y="224"/>
                </a:cubicBezTo>
                <a:cubicBezTo>
                  <a:pt x="338" y="212"/>
                  <a:pt x="342" y="195"/>
                  <a:pt x="341" y="186"/>
                </a:cubicBezTo>
                <a:cubicBezTo>
                  <a:pt x="340" y="177"/>
                  <a:pt x="336" y="171"/>
                  <a:pt x="331" y="167"/>
                </a:cubicBezTo>
                <a:cubicBezTo>
                  <a:pt x="326" y="163"/>
                  <a:pt x="316" y="161"/>
                  <a:pt x="310" y="164"/>
                </a:cubicBezTo>
                <a:cubicBezTo>
                  <a:pt x="304" y="167"/>
                  <a:pt x="301" y="171"/>
                  <a:pt x="293" y="184"/>
                </a:cubicBezTo>
                <a:cubicBezTo>
                  <a:pt x="285" y="197"/>
                  <a:pt x="275" y="219"/>
                  <a:pt x="264" y="241"/>
                </a:cubicBezTo>
                <a:cubicBezTo>
                  <a:pt x="253" y="263"/>
                  <a:pt x="241" y="294"/>
                  <a:pt x="226" y="318"/>
                </a:cubicBezTo>
                <a:cubicBezTo>
                  <a:pt x="211" y="342"/>
                  <a:pt x="191" y="363"/>
                  <a:pt x="175" y="388"/>
                </a:cubicBezTo>
                <a:cubicBezTo>
                  <a:pt x="159" y="413"/>
                  <a:pt x="149" y="440"/>
                  <a:pt x="132" y="469"/>
                </a:cubicBezTo>
                <a:cubicBezTo>
                  <a:pt x="115" y="498"/>
                  <a:pt x="89" y="535"/>
                  <a:pt x="72" y="563"/>
                </a:cubicBezTo>
                <a:cubicBezTo>
                  <a:pt x="55" y="591"/>
                  <a:pt x="38" y="622"/>
                  <a:pt x="27" y="640"/>
                </a:cubicBezTo>
                <a:cubicBezTo>
                  <a:pt x="16" y="658"/>
                  <a:pt x="9" y="658"/>
                  <a:pt x="5" y="671"/>
                </a:cubicBezTo>
                <a:cubicBezTo>
                  <a:pt x="1" y="684"/>
                  <a:pt x="0" y="709"/>
                  <a:pt x="5" y="716"/>
                </a:cubicBezTo>
                <a:cubicBezTo>
                  <a:pt x="10" y="723"/>
                  <a:pt x="18" y="723"/>
                  <a:pt x="36" y="716"/>
                </a:cubicBezTo>
                <a:cubicBezTo>
                  <a:pt x="54" y="709"/>
                  <a:pt x="89" y="688"/>
                  <a:pt x="115" y="671"/>
                </a:cubicBezTo>
                <a:cubicBezTo>
                  <a:pt x="141" y="654"/>
                  <a:pt x="160" y="634"/>
                  <a:pt x="190" y="613"/>
                </a:cubicBezTo>
                <a:cubicBezTo>
                  <a:pt x="220" y="592"/>
                  <a:pt x="257" y="568"/>
                  <a:pt x="293" y="548"/>
                </a:cubicBezTo>
                <a:cubicBezTo>
                  <a:pt x="329" y="528"/>
                  <a:pt x="366" y="512"/>
                  <a:pt x="408" y="493"/>
                </a:cubicBezTo>
                <a:cubicBezTo>
                  <a:pt x="450" y="474"/>
                  <a:pt x="509" y="450"/>
                  <a:pt x="547" y="431"/>
                </a:cubicBezTo>
                <a:cubicBezTo>
                  <a:pt x="585" y="412"/>
                  <a:pt x="614" y="398"/>
                  <a:pt x="636" y="376"/>
                </a:cubicBezTo>
                <a:cubicBezTo>
                  <a:pt x="658" y="354"/>
                  <a:pt x="669" y="329"/>
                  <a:pt x="679" y="301"/>
                </a:cubicBezTo>
                <a:cubicBezTo>
                  <a:pt x="689" y="273"/>
                  <a:pt x="692" y="231"/>
                  <a:pt x="694" y="208"/>
                </a:cubicBezTo>
                <a:cubicBezTo>
                  <a:pt x="696" y="185"/>
                  <a:pt x="692" y="174"/>
                  <a:pt x="691" y="164"/>
                </a:cubicBezTo>
                <a:cubicBezTo>
                  <a:pt x="690" y="154"/>
                  <a:pt x="690" y="157"/>
                  <a:pt x="687" y="145"/>
                </a:cubicBezTo>
                <a:cubicBezTo>
                  <a:pt x="684" y="133"/>
                  <a:pt x="678" y="106"/>
                  <a:pt x="672" y="92"/>
                </a:cubicBezTo>
                <a:cubicBezTo>
                  <a:pt x="666" y="78"/>
                  <a:pt x="658" y="68"/>
                  <a:pt x="651" y="5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2" name="Freeform 17"/>
          <p:cNvSpPr>
            <a:spLocks/>
          </p:cNvSpPr>
          <p:nvPr/>
        </p:nvSpPr>
        <p:spPr bwMode="auto">
          <a:xfrm rot="21326996">
            <a:off x="6713181" y="420814"/>
            <a:ext cx="571259" cy="2146146"/>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555 w 10000"/>
              <a:gd name="connsiteY0" fmla="*/ 9827 h 10020"/>
              <a:gd name="connsiteX1" fmla="*/ 4312 w 10000"/>
              <a:gd name="connsiteY1" fmla="*/ 9847 h 10020"/>
              <a:gd name="connsiteX2" fmla="*/ 4038 w 10000"/>
              <a:gd name="connsiteY2" fmla="*/ 9980 h 10020"/>
              <a:gd name="connsiteX3" fmla="*/ 3808 w 10000"/>
              <a:gd name="connsiteY3" fmla="*/ 9984 h 10020"/>
              <a:gd name="connsiteX4" fmla="*/ 3470 w 10000"/>
              <a:gd name="connsiteY4" fmla="*/ 9751 h 10020"/>
              <a:gd name="connsiteX5" fmla="*/ 3071 w 10000"/>
              <a:gd name="connsiteY5" fmla="*/ 9739 h 10020"/>
              <a:gd name="connsiteX6" fmla="*/ 2509 w 10000"/>
              <a:gd name="connsiteY6" fmla="*/ 9562 h 10020"/>
              <a:gd name="connsiteX7" fmla="*/ 1877 w 10000"/>
              <a:gd name="connsiteY7" fmla="*/ 9228 h 10020"/>
              <a:gd name="connsiteX8" fmla="*/ 1309 w 10000"/>
              <a:gd name="connsiteY8" fmla="*/ 8822 h 10020"/>
              <a:gd name="connsiteX9" fmla="*/ 774 w 10000"/>
              <a:gd name="connsiteY9" fmla="*/ 8380 h 10020"/>
              <a:gd name="connsiteX10" fmla="*/ 402 w 10000"/>
              <a:gd name="connsiteY10" fmla="*/ 7781 h 10020"/>
              <a:gd name="connsiteX11" fmla="*/ 88 w 10000"/>
              <a:gd name="connsiteY11" fmla="*/ 6897 h 10020"/>
              <a:gd name="connsiteX12" fmla="*/ 0 w 10000"/>
              <a:gd name="connsiteY12" fmla="*/ 5985 h 10020"/>
              <a:gd name="connsiteX13" fmla="*/ 88 w 10000"/>
              <a:gd name="connsiteY13" fmla="*/ 5000 h 10020"/>
              <a:gd name="connsiteX14" fmla="*/ 443 w 10000"/>
              <a:gd name="connsiteY14" fmla="*/ 3597 h 10020"/>
              <a:gd name="connsiteX15" fmla="*/ 1082 w 10000"/>
              <a:gd name="connsiteY15" fmla="*/ 2303 h 10020"/>
              <a:gd name="connsiteX16" fmla="*/ 2124 w 10000"/>
              <a:gd name="connsiteY16" fmla="*/ 1073 h 10020"/>
              <a:gd name="connsiteX17" fmla="*/ 3365 w 10000"/>
              <a:gd name="connsiteY17" fmla="*/ 265 h 10020"/>
              <a:gd name="connsiteX18" fmla="*/ 4961 w 10000"/>
              <a:gd name="connsiteY18" fmla="*/ 44 h 10020"/>
              <a:gd name="connsiteX19" fmla="*/ 6881 w 10000"/>
              <a:gd name="connsiteY19" fmla="*/ 531 h 10020"/>
              <a:gd name="connsiteX20" fmla="*/ 8976 w 10000"/>
              <a:gd name="connsiteY20" fmla="*/ 2290 h 10020"/>
              <a:gd name="connsiteX21" fmla="*/ 9830 w 10000"/>
              <a:gd name="connsiteY21" fmla="*/ 4589 h 10020"/>
              <a:gd name="connsiteX22" fmla="*/ 9817 w 10000"/>
              <a:gd name="connsiteY22" fmla="*/ 6045 h 10020"/>
              <a:gd name="connsiteX23" fmla="*/ 9740 w 10000"/>
              <a:gd name="connsiteY23" fmla="*/ 6543 h 10020"/>
              <a:gd name="connsiteX24" fmla="*/ 9652 w 10000"/>
              <a:gd name="connsiteY24" fmla="*/ 6788 h 10020"/>
              <a:gd name="connsiteX25" fmla="*/ 9415 w 10000"/>
              <a:gd name="connsiteY25" fmla="*/ 6929 h 10020"/>
              <a:gd name="connsiteX26" fmla="*/ 9280 w 10000"/>
              <a:gd name="connsiteY26" fmla="*/ 7050 h 10020"/>
              <a:gd name="connsiteX27" fmla="*/ 9412 w 10000"/>
              <a:gd name="connsiteY27" fmla="*/ 7223 h 10020"/>
              <a:gd name="connsiteX28" fmla="*/ 9719 w 10000"/>
              <a:gd name="connsiteY28" fmla="*/ 7532 h 10020"/>
              <a:gd name="connsiteX29" fmla="*/ 9980 w 10000"/>
              <a:gd name="connsiteY29" fmla="*/ 7801 h 10020"/>
              <a:gd name="connsiteX30" fmla="*/ 9848 w 10000"/>
              <a:gd name="connsiteY30" fmla="*/ 7512 h 10020"/>
              <a:gd name="connsiteX31" fmla="*/ 9621 w 10000"/>
              <a:gd name="connsiteY31" fmla="*/ 7002 h 10020"/>
              <a:gd name="connsiteX32" fmla="*/ 9621 w 10000"/>
              <a:gd name="connsiteY32" fmla="*/ 6788 h 10020"/>
              <a:gd name="connsiteX0" fmla="*/ 4312 w 10000"/>
              <a:gd name="connsiteY0" fmla="*/ 9847 h 10020"/>
              <a:gd name="connsiteX1" fmla="*/ 4038 w 10000"/>
              <a:gd name="connsiteY1" fmla="*/ 9980 h 10020"/>
              <a:gd name="connsiteX2" fmla="*/ 3808 w 10000"/>
              <a:gd name="connsiteY2" fmla="*/ 9984 h 10020"/>
              <a:gd name="connsiteX3" fmla="*/ 3470 w 10000"/>
              <a:gd name="connsiteY3" fmla="*/ 9751 h 10020"/>
              <a:gd name="connsiteX4" fmla="*/ 3071 w 10000"/>
              <a:gd name="connsiteY4" fmla="*/ 9739 h 10020"/>
              <a:gd name="connsiteX5" fmla="*/ 2509 w 10000"/>
              <a:gd name="connsiteY5" fmla="*/ 9562 h 10020"/>
              <a:gd name="connsiteX6" fmla="*/ 1877 w 10000"/>
              <a:gd name="connsiteY6" fmla="*/ 9228 h 10020"/>
              <a:gd name="connsiteX7" fmla="*/ 1309 w 10000"/>
              <a:gd name="connsiteY7" fmla="*/ 8822 h 10020"/>
              <a:gd name="connsiteX8" fmla="*/ 774 w 10000"/>
              <a:gd name="connsiteY8" fmla="*/ 8380 h 10020"/>
              <a:gd name="connsiteX9" fmla="*/ 402 w 10000"/>
              <a:gd name="connsiteY9" fmla="*/ 7781 h 10020"/>
              <a:gd name="connsiteX10" fmla="*/ 88 w 10000"/>
              <a:gd name="connsiteY10" fmla="*/ 6897 h 10020"/>
              <a:gd name="connsiteX11" fmla="*/ 0 w 10000"/>
              <a:gd name="connsiteY11" fmla="*/ 5985 h 10020"/>
              <a:gd name="connsiteX12" fmla="*/ 88 w 10000"/>
              <a:gd name="connsiteY12" fmla="*/ 5000 h 10020"/>
              <a:gd name="connsiteX13" fmla="*/ 443 w 10000"/>
              <a:gd name="connsiteY13" fmla="*/ 3597 h 10020"/>
              <a:gd name="connsiteX14" fmla="*/ 1082 w 10000"/>
              <a:gd name="connsiteY14" fmla="*/ 2303 h 10020"/>
              <a:gd name="connsiteX15" fmla="*/ 2124 w 10000"/>
              <a:gd name="connsiteY15" fmla="*/ 1073 h 10020"/>
              <a:gd name="connsiteX16" fmla="*/ 3365 w 10000"/>
              <a:gd name="connsiteY16" fmla="*/ 265 h 10020"/>
              <a:gd name="connsiteX17" fmla="*/ 4961 w 10000"/>
              <a:gd name="connsiteY17" fmla="*/ 44 h 10020"/>
              <a:gd name="connsiteX18" fmla="*/ 6881 w 10000"/>
              <a:gd name="connsiteY18" fmla="*/ 531 h 10020"/>
              <a:gd name="connsiteX19" fmla="*/ 8976 w 10000"/>
              <a:gd name="connsiteY19" fmla="*/ 2290 h 10020"/>
              <a:gd name="connsiteX20" fmla="*/ 9830 w 10000"/>
              <a:gd name="connsiteY20" fmla="*/ 4589 h 10020"/>
              <a:gd name="connsiteX21" fmla="*/ 9817 w 10000"/>
              <a:gd name="connsiteY21" fmla="*/ 6045 h 10020"/>
              <a:gd name="connsiteX22" fmla="*/ 9740 w 10000"/>
              <a:gd name="connsiteY22" fmla="*/ 6543 h 10020"/>
              <a:gd name="connsiteX23" fmla="*/ 9652 w 10000"/>
              <a:gd name="connsiteY23" fmla="*/ 6788 h 10020"/>
              <a:gd name="connsiteX24" fmla="*/ 9415 w 10000"/>
              <a:gd name="connsiteY24" fmla="*/ 6929 h 10020"/>
              <a:gd name="connsiteX25" fmla="*/ 9280 w 10000"/>
              <a:gd name="connsiteY25" fmla="*/ 7050 h 10020"/>
              <a:gd name="connsiteX26" fmla="*/ 9412 w 10000"/>
              <a:gd name="connsiteY26" fmla="*/ 7223 h 10020"/>
              <a:gd name="connsiteX27" fmla="*/ 9719 w 10000"/>
              <a:gd name="connsiteY27" fmla="*/ 7532 h 10020"/>
              <a:gd name="connsiteX28" fmla="*/ 9980 w 10000"/>
              <a:gd name="connsiteY28" fmla="*/ 7801 h 10020"/>
              <a:gd name="connsiteX29" fmla="*/ 9848 w 10000"/>
              <a:gd name="connsiteY29" fmla="*/ 7512 h 10020"/>
              <a:gd name="connsiteX30" fmla="*/ 9621 w 10000"/>
              <a:gd name="connsiteY30" fmla="*/ 7002 h 10020"/>
              <a:gd name="connsiteX31" fmla="*/ 9621 w 10000"/>
              <a:gd name="connsiteY31" fmla="*/ 6788 h 10020"/>
              <a:gd name="connsiteX0" fmla="*/ 4038 w 10000"/>
              <a:gd name="connsiteY0" fmla="*/ 9980 h 10020"/>
              <a:gd name="connsiteX1" fmla="*/ 3808 w 10000"/>
              <a:gd name="connsiteY1" fmla="*/ 9984 h 10020"/>
              <a:gd name="connsiteX2" fmla="*/ 3470 w 10000"/>
              <a:gd name="connsiteY2" fmla="*/ 9751 h 10020"/>
              <a:gd name="connsiteX3" fmla="*/ 3071 w 10000"/>
              <a:gd name="connsiteY3" fmla="*/ 9739 h 10020"/>
              <a:gd name="connsiteX4" fmla="*/ 2509 w 10000"/>
              <a:gd name="connsiteY4" fmla="*/ 9562 h 10020"/>
              <a:gd name="connsiteX5" fmla="*/ 1877 w 10000"/>
              <a:gd name="connsiteY5" fmla="*/ 9228 h 10020"/>
              <a:gd name="connsiteX6" fmla="*/ 1309 w 10000"/>
              <a:gd name="connsiteY6" fmla="*/ 8822 h 10020"/>
              <a:gd name="connsiteX7" fmla="*/ 774 w 10000"/>
              <a:gd name="connsiteY7" fmla="*/ 8380 h 10020"/>
              <a:gd name="connsiteX8" fmla="*/ 402 w 10000"/>
              <a:gd name="connsiteY8" fmla="*/ 7781 h 10020"/>
              <a:gd name="connsiteX9" fmla="*/ 88 w 10000"/>
              <a:gd name="connsiteY9" fmla="*/ 6897 h 10020"/>
              <a:gd name="connsiteX10" fmla="*/ 0 w 10000"/>
              <a:gd name="connsiteY10" fmla="*/ 5985 h 10020"/>
              <a:gd name="connsiteX11" fmla="*/ 88 w 10000"/>
              <a:gd name="connsiteY11" fmla="*/ 5000 h 10020"/>
              <a:gd name="connsiteX12" fmla="*/ 443 w 10000"/>
              <a:gd name="connsiteY12" fmla="*/ 3597 h 10020"/>
              <a:gd name="connsiteX13" fmla="*/ 1082 w 10000"/>
              <a:gd name="connsiteY13" fmla="*/ 2303 h 10020"/>
              <a:gd name="connsiteX14" fmla="*/ 2124 w 10000"/>
              <a:gd name="connsiteY14" fmla="*/ 1073 h 10020"/>
              <a:gd name="connsiteX15" fmla="*/ 3365 w 10000"/>
              <a:gd name="connsiteY15" fmla="*/ 265 h 10020"/>
              <a:gd name="connsiteX16" fmla="*/ 4961 w 10000"/>
              <a:gd name="connsiteY16" fmla="*/ 44 h 10020"/>
              <a:gd name="connsiteX17" fmla="*/ 6881 w 10000"/>
              <a:gd name="connsiteY17" fmla="*/ 531 h 10020"/>
              <a:gd name="connsiteX18" fmla="*/ 8976 w 10000"/>
              <a:gd name="connsiteY18" fmla="*/ 2290 h 10020"/>
              <a:gd name="connsiteX19" fmla="*/ 9830 w 10000"/>
              <a:gd name="connsiteY19" fmla="*/ 4589 h 10020"/>
              <a:gd name="connsiteX20" fmla="*/ 9817 w 10000"/>
              <a:gd name="connsiteY20" fmla="*/ 6045 h 10020"/>
              <a:gd name="connsiteX21" fmla="*/ 9740 w 10000"/>
              <a:gd name="connsiteY21" fmla="*/ 6543 h 10020"/>
              <a:gd name="connsiteX22" fmla="*/ 9652 w 10000"/>
              <a:gd name="connsiteY22" fmla="*/ 6788 h 10020"/>
              <a:gd name="connsiteX23" fmla="*/ 9415 w 10000"/>
              <a:gd name="connsiteY23" fmla="*/ 6929 h 10020"/>
              <a:gd name="connsiteX24" fmla="*/ 9280 w 10000"/>
              <a:gd name="connsiteY24" fmla="*/ 7050 h 10020"/>
              <a:gd name="connsiteX25" fmla="*/ 9412 w 10000"/>
              <a:gd name="connsiteY25" fmla="*/ 7223 h 10020"/>
              <a:gd name="connsiteX26" fmla="*/ 9719 w 10000"/>
              <a:gd name="connsiteY26" fmla="*/ 7532 h 10020"/>
              <a:gd name="connsiteX27" fmla="*/ 9980 w 10000"/>
              <a:gd name="connsiteY27" fmla="*/ 7801 h 10020"/>
              <a:gd name="connsiteX28" fmla="*/ 9848 w 10000"/>
              <a:gd name="connsiteY28" fmla="*/ 7512 h 10020"/>
              <a:gd name="connsiteX29" fmla="*/ 9621 w 10000"/>
              <a:gd name="connsiteY29" fmla="*/ 7002 h 10020"/>
              <a:gd name="connsiteX30" fmla="*/ 9621 w 10000"/>
              <a:gd name="connsiteY30" fmla="*/ 6788 h 10020"/>
              <a:gd name="connsiteX0" fmla="*/ 3808 w 10000"/>
              <a:gd name="connsiteY0" fmla="*/ 9984 h 9984"/>
              <a:gd name="connsiteX1" fmla="*/ 3470 w 10000"/>
              <a:gd name="connsiteY1" fmla="*/ 9751 h 9984"/>
              <a:gd name="connsiteX2" fmla="*/ 3071 w 10000"/>
              <a:gd name="connsiteY2" fmla="*/ 9739 h 9984"/>
              <a:gd name="connsiteX3" fmla="*/ 2509 w 10000"/>
              <a:gd name="connsiteY3" fmla="*/ 9562 h 9984"/>
              <a:gd name="connsiteX4" fmla="*/ 1877 w 10000"/>
              <a:gd name="connsiteY4" fmla="*/ 9228 h 9984"/>
              <a:gd name="connsiteX5" fmla="*/ 1309 w 10000"/>
              <a:gd name="connsiteY5" fmla="*/ 8822 h 9984"/>
              <a:gd name="connsiteX6" fmla="*/ 774 w 10000"/>
              <a:gd name="connsiteY6" fmla="*/ 8380 h 9984"/>
              <a:gd name="connsiteX7" fmla="*/ 402 w 10000"/>
              <a:gd name="connsiteY7" fmla="*/ 7781 h 9984"/>
              <a:gd name="connsiteX8" fmla="*/ 88 w 10000"/>
              <a:gd name="connsiteY8" fmla="*/ 6897 h 9984"/>
              <a:gd name="connsiteX9" fmla="*/ 0 w 10000"/>
              <a:gd name="connsiteY9" fmla="*/ 5985 h 9984"/>
              <a:gd name="connsiteX10" fmla="*/ 88 w 10000"/>
              <a:gd name="connsiteY10" fmla="*/ 5000 h 9984"/>
              <a:gd name="connsiteX11" fmla="*/ 443 w 10000"/>
              <a:gd name="connsiteY11" fmla="*/ 3597 h 9984"/>
              <a:gd name="connsiteX12" fmla="*/ 1082 w 10000"/>
              <a:gd name="connsiteY12" fmla="*/ 2303 h 9984"/>
              <a:gd name="connsiteX13" fmla="*/ 2124 w 10000"/>
              <a:gd name="connsiteY13" fmla="*/ 1073 h 9984"/>
              <a:gd name="connsiteX14" fmla="*/ 3365 w 10000"/>
              <a:gd name="connsiteY14" fmla="*/ 265 h 9984"/>
              <a:gd name="connsiteX15" fmla="*/ 4961 w 10000"/>
              <a:gd name="connsiteY15" fmla="*/ 44 h 9984"/>
              <a:gd name="connsiteX16" fmla="*/ 6881 w 10000"/>
              <a:gd name="connsiteY16" fmla="*/ 531 h 9984"/>
              <a:gd name="connsiteX17" fmla="*/ 8976 w 10000"/>
              <a:gd name="connsiteY17" fmla="*/ 2290 h 9984"/>
              <a:gd name="connsiteX18" fmla="*/ 9830 w 10000"/>
              <a:gd name="connsiteY18" fmla="*/ 4589 h 9984"/>
              <a:gd name="connsiteX19" fmla="*/ 9817 w 10000"/>
              <a:gd name="connsiteY19" fmla="*/ 6045 h 9984"/>
              <a:gd name="connsiteX20" fmla="*/ 9740 w 10000"/>
              <a:gd name="connsiteY20" fmla="*/ 6543 h 9984"/>
              <a:gd name="connsiteX21" fmla="*/ 9652 w 10000"/>
              <a:gd name="connsiteY21" fmla="*/ 6788 h 9984"/>
              <a:gd name="connsiteX22" fmla="*/ 9415 w 10000"/>
              <a:gd name="connsiteY22" fmla="*/ 6929 h 9984"/>
              <a:gd name="connsiteX23" fmla="*/ 9280 w 10000"/>
              <a:gd name="connsiteY23" fmla="*/ 7050 h 9984"/>
              <a:gd name="connsiteX24" fmla="*/ 9412 w 10000"/>
              <a:gd name="connsiteY24" fmla="*/ 7223 h 9984"/>
              <a:gd name="connsiteX25" fmla="*/ 9719 w 10000"/>
              <a:gd name="connsiteY25" fmla="*/ 7532 h 9984"/>
              <a:gd name="connsiteX26" fmla="*/ 9980 w 10000"/>
              <a:gd name="connsiteY26" fmla="*/ 7801 h 9984"/>
              <a:gd name="connsiteX27" fmla="*/ 9848 w 10000"/>
              <a:gd name="connsiteY27" fmla="*/ 7512 h 9984"/>
              <a:gd name="connsiteX28" fmla="*/ 9621 w 10000"/>
              <a:gd name="connsiteY28" fmla="*/ 7002 h 9984"/>
              <a:gd name="connsiteX29" fmla="*/ 9621 w 10000"/>
              <a:gd name="connsiteY29" fmla="*/ 6788 h 9984"/>
              <a:gd name="connsiteX0" fmla="*/ 3470 w 10000"/>
              <a:gd name="connsiteY0" fmla="*/ 9767 h 9787"/>
              <a:gd name="connsiteX1" fmla="*/ 3071 w 10000"/>
              <a:gd name="connsiteY1" fmla="*/ 9755 h 9787"/>
              <a:gd name="connsiteX2" fmla="*/ 2509 w 10000"/>
              <a:gd name="connsiteY2" fmla="*/ 9577 h 9787"/>
              <a:gd name="connsiteX3" fmla="*/ 1877 w 10000"/>
              <a:gd name="connsiteY3" fmla="*/ 9243 h 9787"/>
              <a:gd name="connsiteX4" fmla="*/ 1309 w 10000"/>
              <a:gd name="connsiteY4" fmla="*/ 8836 h 9787"/>
              <a:gd name="connsiteX5" fmla="*/ 774 w 10000"/>
              <a:gd name="connsiteY5" fmla="*/ 8393 h 9787"/>
              <a:gd name="connsiteX6" fmla="*/ 402 w 10000"/>
              <a:gd name="connsiteY6" fmla="*/ 7793 h 9787"/>
              <a:gd name="connsiteX7" fmla="*/ 88 w 10000"/>
              <a:gd name="connsiteY7" fmla="*/ 6908 h 9787"/>
              <a:gd name="connsiteX8" fmla="*/ 0 w 10000"/>
              <a:gd name="connsiteY8" fmla="*/ 5995 h 9787"/>
              <a:gd name="connsiteX9" fmla="*/ 88 w 10000"/>
              <a:gd name="connsiteY9" fmla="*/ 5008 h 9787"/>
              <a:gd name="connsiteX10" fmla="*/ 443 w 10000"/>
              <a:gd name="connsiteY10" fmla="*/ 3603 h 9787"/>
              <a:gd name="connsiteX11" fmla="*/ 1082 w 10000"/>
              <a:gd name="connsiteY11" fmla="*/ 2307 h 9787"/>
              <a:gd name="connsiteX12" fmla="*/ 2124 w 10000"/>
              <a:gd name="connsiteY12" fmla="*/ 1075 h 9787"/>
              <a:gd name="connsiteX13" fmla="*/ 3365 w 10000"/>
              <a:gd name="connsiteY13" fmla="*/ 265 h 9787"/>
              <a:gd name="connsiteX14" fmla="*/ 4961 w 10000"/>
              <a:gd name="connsiteY14" fmla="*/ 44 h 9787"/>
              <a:gd name="connsiteX15" fmla="*/ 6881 w 10000"/>
              <a:gd name="connsiteY15" fmla="*/ 532 h 9787"/>
              <a:gd name="connsiteX16" fmla="*/ 8976 w 10000"/>
              <a:gd name="connsiteY16" fmla="*/ 2294 h 9787"/>
              <a:gd name="connsiteX17" fmla="*/ 9830 w 10000"/>
              <a:gd name="connsiteY17" fmla="*/ 4596 h 9787"/>
              <a:gd name="connsiteX18" fmla="*/ 9817 w 10000"/>
              <a:gd name="connsiteY18" fmla="*/ 6055 h 9787"/>
              <a:gd name="connsiteX19" fmla="*/ 9740 w 10000"/>
              <a:gd name="connsiteY19" fmla="*/ 6553 h 9787"/>
              <a:gd name="connsiteX20" fmla="*/ 9652 w 10000"/>
              <a:gd name="connsiteY20" fmla="*/ 6799 h 9787"/>
              <a:gd name="connsiteX21" fmla="*/ 9415 w 10000"/>
              <a:gd name="connsiteY21" fmla="*/ 6940 h 9787"/>
              <a:gd name="connsiteX22" fmla="*/ 9280 w 10000"/>
              <a:gd name="connsiteY22" fmla="*/ 7061 h 9787"/>
              <a:gd name="connsiteX23" fmla="*/ 9412 w 10000"/>
              <a:gd name="connsiteY23" fmla="*/ 7235 h 9787"/>
              <a:gd name="connsiteX24" fmla="*/ 9719 w 10000"/>
              <a:gd name="connsiteY24" fmla="*/ 7544 h 9787"/>
              <a:gd name="connsiteX25" fmla="*/ 9980 w 10000"/>
              <a:gd name="connsiteY25" fmla="*/ 7814 h 9787"/>
              <a:gd name="connsiteX26" fmla="*/ 9848 w 10000"/>
              <a:gd name="connsiteY26" fmla="*/ 7524 h 9787"/>
              <a:gd name="connsiteX27" fmla="*/ 9621 w 10000"/>
              <a:gd name="connsiteY27" fmla="*/ 7013 h 9787"/>
              <a:gd name="connsiteX28" fmla="*/ 9621 w 10000"/>
              <a:gd name="connsiteY28" fmla="*/ 6799 h 9787"/>
              <a:gd name="connsiteX0" fmla="*/ 3071 w 10000"/>
              <a:gd name="connsiteY0" fmla="*/ 9967 h 9967"/>
              <a:gd name="connsiteX1" fmla="*/ 2509 w 10000"/>
              <a:gd name="connsiteY1" fmla="*/ 9785 h 9967"/>
              <a:gd name="connsiteX2" fmla="*/ 1877 w 10000"/>
              <a:gd name="connsiteY2" fmla="*/ 9444 h 9967"/>
              <a:gd name="connsiteX3" fmla="*/ 1309 w 10000"/>
              <a:gd name="connsiteY3" fmla="*/ 9028 h 9967"/>
              <a:gd name="connsiteX4" fmla="*/ 774 w 10000"/>
              <a:gd name="connsiteY4" fmla="*/ 8576 h 9967"/>
              <a:gd name="connsiteX5" fmla="*/ 402 w 10000"/>
              <a:gd name="connsiteY5" fmla="*/ 7963 h 9967"/>
              <a:gd name="connsiteX6" fmla="*/ 88 w 10000"/>
              <a:gd name="connsiteY6" fmla="*/ 7058 h 9967"/>
              <a:gd name="connsiteX7" fmla="*/ 0 w 10000"/>
              <a:gd name="connsiteY7" fmla="*/ 6125 h 9967"/>
              <a:gd name="connsiteX8" fmla="*/ 88 w 10000"/>
              <a:gd name="connsiteY8" fmla="*/ 5117 h 9967"/>
              <a:gd name="connsiteX9" fmla="*/ 443 w 10000"/>
              <a:gd name="connsiteY9" fmla="*/ 3681 h 9967"/>
              <a:gd name="connsiteX10" fmla="*/ 1082 w 10000"/>
              <a:gd name="connsiteY10" fmla="*/ 2357 h 9967"/>
              <a:gd name="connsiteX11" fmla="*/ 2124 w 10000"/>
              <a:gd name="connsiteY11" fmla="*/ 1098 h 9967"/>
              <a:gd name="connsiteX12" fmla="*/ 3365 w 10000"/>
              <a:gd name="connsiteY12" fmla="*/ 271 h 9967"/>
              <a:gd name="connsiteX13" fmla="*/ 4961 w 10000"/>
              <a:gd name="connsiteY13" fmla="*/ 45 h 9967"/>
              <a:gd name="connsiteX14" fmla="*/ 6881 w 10000"/>
              <a:gd name="connsiteY14" fmla="*/ 544 h 9967"/>
              <a:gd name="connsiteX15" fmla="*/ 8976 w 10000"/>
              <a:gd name="connsiteY15" fmla="*/ 2344 h 9967"/>
              <a:gd name="connsiteX16" fmla="*/ 9830 w 10000"/>
              <a:gd name="connsiteY16" fmla="*/ 4696 h 9967"/>
              <a:gd name="connsiteX17" fmla="*/ 9817 w 10000"/>
              <a:gd name="connsiteY17" fmla="*/ 6187 h 9967"/>
              <a:gd name="connsiteX18" fmla="*/ 9740 w 10000"/>
              <a:gd name="connsiteY18" fmla="*/ 6696 h 9967"/>
              <a:gd name="connsiteX19" fmla="*/ 9652 w 10000"/>
              <a:gd name="connsiteY19" fmla="*/ 6947 h 9967"/>
              <a:gd name="connsiteX20" fmla="*/ 9415 w 10000"/>
              <a:gd name="connsiteY20" fmla="*/ 7091 h 9967"/>
              <a:gd name="connsiteX21" fmla="*/ 9280 w 10000"/>
              <a:gd name="connsiteY21" fmla="*/ 7215 h 9967"/>
              <a:gd name="connsiteX22" fmla="*/ 9412 w 10000"/>
              <a:gd name="connsiteY22" fmla="*/ 7392 h 9967"/>
              <a:gd name="connsiteX23" fmla="*/ 9719 w 10000"/>
              <a:gd name="connsiteY23" fmla="*/ 7708 h 9967"/>
              <a:gd name="connsiteX24" fmla="*/ 9980 w 10000"/>
              <a:gd name="connsiteY24" fmla="*/ 7984 h 9967"/>
              <a:gd name="connsiteX25" fmla="*/ 9848 w 10000"/>
              <a:gd name="connsiteY25" fmla="*/ 7688 h 9967"/>
              <a:gd name="connsiteX26" fmla="*/ 9621 w 10000"/>
              <a:gd name="connsiteY26" fmla="*/ 7166 h 9967"/>
              <a:gd name="connsiteX27" fmla="*/ 9621 w 10000"/>
              <a:gd name="connsiteY27" fmla="*/ 6947 h 9967"/>
              <a:gd name="connsiteX0" fmla="*/ 2509 w 10000"/>
              <a:gd name="connsiteY0" fmla="*/ 9817 h 9817"/>
              <a:gd name="connsiteX1" fmla="*/ 1877 w 10000"/>
              <a:gd name="connsiteY1" fmla="*/ 9475 h 9817"/>
              <a:gd name="connsiteX2" fmla="*/ 1309 w 10000"/>
              <a:gd name="connsiteY2" fmla="*/ 9058 h 9817"/>
              <a:gd name="connsiteX3" fmla="*/ 774 w 10000"/>
              <a:gd name="connsiteY3" fmla="*/ 8604 h 9817"/>
              <a:gd name="connsiteX4" fmla="*/ 402 w 10000"/>
              <a:gd name="connsiteY4" fmla="*/ 7989 h 9817"/>
              <a:gd name="connsiteX5" fmla="*/ 88 w 10000"/>
              <a:gd name="connsiteY5" fmla="*/ 7081 h 9817"/>
              <a:gd name="connsiteX6" fmla="*/ 0 w 10000"/>
              <a:gd name="connsiteY6" fmla="*/ 6145 h 9817"/>
              <a:gd name="connsiteX7" fmla="*/ 88 w 10000"/>
              <a:gd name="connsiteY7" fmla="*/ 5134 h 9817"/>
              <a:gd name="connsiteX8" fmla="*/ 443 w 10000"/>
              <a:gd name="connsiteY8" fmla="*/ 3693 h 9817"/>
              <a:gd name="connsiteX9" fmla="*/ 1082 w 10000"/>
              <a:gd name="connsiteY9" fmla="*/ 2365 h 9817"/>
              <a:gd name="connsiteX10" fmla="*/ 2124 w 10000"/>
              <a:gd name="connsiteY10" fmla="*/ 1102 h 9817"/>
              <a:gd name="connsiteX11" fmla="*/ 3365 w 10000"/>
              <a:gd name="connsiteY11" fmla="*/ 272 h 9817"/>
              <a:gd name="connsiteX12" fmla="*/ 4961 w 10000"/>
              <a:gd name="connsiteY12" fmla="*/ 45 h 9817"/>
              <a:gd name="connsiteX13" fmla="*/ 6881 w 10000"/>
              <a:gd name="connsiteY13" fmla="*/ 546 h 9817"/>
              <a:gd name="connsiteX14" fmla="*/ 8976 w 10000"/>
              <a:gd name="connsiteY14" fmla="*/ 2352 h 9817"/>
              <a:gd name="connsiteX15" fmla="*/ 9830 w 10000"/>
              <a:gd name="connsiteY15" fmla="*/ 4712 h 9817"/>
              <a:gd name="connsiteX16" fmla="*/ 9817 w 10000"/>
              <a:gd name="connsiteY16" fmla="*/ 6207 h 9817"/>
              <a:gd name="connsiteX17" fmla="*/ 9740 w 10000"/>
              <a:gd name="connsiteY17" fmla="*/ 6718 h 9817"/>
              <a:gd name="connsiteX18" fmla="*/ 9652 w 10000"/>
              <a:gd name="connsiteY18" fmla="*/ 6970 h 9817"/>
              <a:gd name="connsiteX19" fmla="*/ 9415 w 10000"/>
              <a:gd name="connsiteY19" fmla="*/ 7114 h 9817"/>
              <a:gd name="connsiteX20" fmla="*/ 9280 w 10000"/>
              <a:gd name="connsiteY20" fmla="*/ 7239 h 9817"/>
              <a:gd name="connsiteX21" fmla="*/ 9412 w 10000"/>
              <a:gd name="connsiteY21" fmla="*/ 7416 h 9817"/>
              <a:gd name="connsiteX22" fmla="*/ 9719 w 10000"/>
              <a:gd name="connsiteY22" fmla="*/ 7734 h 9817"/>
              <a:gd name="connsiteX23" fmla="*/ 9980 w 10000"/>
              <a:gd name="connsiteY23" fmla="*/ 8010 h 9817"/>
              <a:gd name="connsiteX24" fmla="*/ 9848 w 10000"/>
              <a:gd name="connsiteY24" fmla="*/ 7713 h 9817"/>
              <a:gd name="connsiteX25" fmla="*/ 9621 w 10000"/>
              <a:gd name="connsiteY25" fmla="*/ 7190 h 9817"/>
              <a:gd name="connsiteX26" fmla="*/ 9621 w 10000"/>
              <a:gd name="connsiteY26" fmla="*/ 6970 h 9817"/>
              <a:gd name="connsiteX0" fmla="*/ 1877 w 10000"/>
              <a:gd name="connsiteY0" fmla="*/ 9652 h 9652"/>
              <a:gd name="connsiteX1" fmla="*/ 1309 w 10000"/>
              <a:gd name="connsiteY1" fmla="*/ 9227 h 9652"/>
              <a:gd name="connsiteX2" fmla="*/ 774 w 10000"/>
              <a:gd name="connsiteY2" fmla="*/ 8764 h 9652"/>
              <a:gd name="connsiteX3" fmla="*/ 402 w 10000"/>
              <a:gd name="connsiteY3" fmla="*/ 8138 h 9652"/>
              <a:gd name="connsiteX4" fmla="*/ 88 w 10000"/>
              <a:gd name="connsiteY4" fmla="*/ 7213 h 9652"/>
              <a:gd name="connsiteX5" fmla="*/ 0 w 10000"/>
              <a:gd name="connsiteY5" fmla="*/ 6260 h 9652"/>
              <a:gd name="connsiteX6" fmla="*/ 88 w 10000"/>
              <a:gd name="connsiteY6" fmla="*/ 5230 h 9652"/>
              <a:gd name="connsiteX7" fmla="*/ 443 w 10000"/>
              <a:gd name="connsiteY7" fmla="*/ 3762 h 9652"/>
              <a:gd name="connsiteX8" fmla="*/ 1082 w 10000"/>
              <a:gd name="connsiteY8" fmla="*/ 2409 h 9652"/>
              <a:gd name="connsiteX9" fmla="*/ 2124 w 10000"/>
              <a:gd name="connsiteY9" fmla="*/ 1123 h 9652"/>
              <a:gd name="connsiteX10" fmla="*/ 3365 w 10000"/>
              <a:gd name="connsiteY10" fmla="*/ 277 h 9652"/>
              <a:gd name="connsiteX11" fmla="*/ 4961 w 10000"/>
              <a:gd name="connsiteY11" fmla="*/ 46 h 9652"/>
              <a:gd name="connsiteX12" fmla="*/ 6881 w 10000"/>
              <a:gd name="connsiteY12" fmla="*/ 556 h 9652"/>
              <a:gd name="connsiteX13" fmla="*/ 8976 w 10000"/>
              <a:gd name="connsiteY13" fmla="*/ 2396 h 9652"/>
              <a:gd name="connsiteX14" fmla="*/ 9830 w 10000"/>
              <a:gd name="connsiteY14" fmla="*/ 4800 h 9652"/>
              <a:gd name="connsiteX15" fmla="*/ 9817 w 10000"/>
              <a:gd name="connsiteY15" fmla="*/ 6323 h 9652"/>
              <a:gd name="connsiteX16" fmla="*/ 9740 w 10000"/>
              <a:gd name="connsiteY16" fmla="*/ 6843 h 9652"/>
              <a:gd name="connsiteX17" fmla="*/ 9652 w 10000"/>
              <a:gd name="connsiteY17" fmla="*/ 7100 h 9652"/>
              <a:gd name="connsiteX18" fmla="*/ 9415 w 10000"/>
              <a:gd name="connsiteY18" fmla="*/ 7247 h 9652"/>
              <a:gd name="connsiteX19" fmla="*/ 9280 w 10000"/>
              <a:gd name="connsiteY19" fmla="*/ 7374 h 9652"/>
              <a:gd name="connsiteX20" fmla="*/ 9412 w 10000"/>
              <a:gd name="connsiteY20" fmla="*/ 7554 h 9652"/>
              <a:gd name="connsiteX21" fmla="*/ 9719 w 10000"/>
              <a:gd name="connsiteY21" fmla="*/ 7878 h 9652"/>
              <a:gd name="connsiteX22" fmla="*/ 9980 w 10000"/>
              <a:gd name="connsiteY22" fmla="*/ 8159 h 9652"/>
              <a:gd name="connsiteX23" fmla="*/ 9848 w 10000"/>
              <a:gd name="connsiteY23" fmla="*/ 7857 h 9652"/>
              <a:gd name="connsiteX24" fmla="*/ 9621 w 10000"/>
              <a:gd name="connsiteY24" fmla="*/ 7324 h 9652"/>
              <a:gd name="connsiteX25" fmla="*/ 9621 w 10000"/>
              <a:gd name="connsiteY25" fmla="*/ 7100 h 9652"/>
              <a:gd name="connsiteX0" fmla="*/ 1309 w 10000"/>
              <a:gd name="connsiteY0" fmla="*/ 9560 h 9560"/>
              <a:gd name="connsiteX1" fmla="*/ 774 w 10000"/>
              <a:gd name="connsiteY1" fmla="*/ 9080 h 9560"/>
              <a:gd name="connsiteX2" fmla="*/ 402 w 10000"/>
              <a:gd name="connsiteY2" fmla="*/ 8431 h 9560"/>
              <a:gd name="connsiteX3" fmla="*/ 88 w 10000"/>
              <a:gd name="connsiteY3" fmla="*/ 7473 h 9560"/>
              <a:gd name="connsiteX4" fmla="*/ 0 w 10000"/>
              <a:gd name="connsiteY4" fmla="*/ 6486 h 9560"/>
              <a:gd name="connsiteX5" fmla="*/ 88 w 10000"/>
              <a:gd name="connsiteY5" fmla="*/ 5419 h 9560"/>
              <a:gd name="connsiteX6" fmla="*/ 443 w 10000"/>
              <a:gd name="connsiteY6" fmla="*/ 3898 h 9560"/>
              <a:gd name="connsiteX7" fmla="*/ 1082 w 10000"/>
              <a:gd name="connsiteY7" fmla="*/ 2496 h 9560"/>
              <a:gd name="connsiteX8" fmla="*/ 2124 w 10000"/>
              <a:gd name="connsiteY8" fmla="*/ 1163 h 9560"/>
              <a:gd name="connsiteX9" fmla="*/ 3365 w 10000"/>
              <a:gd name="connsiteY9" fmla="*/ 287 h 9560"/>
              <a:gd name="connsiteX10" fmla="*/ 4961 w 10000"/>
              <a:gd name="connsiteY10" fmla="*/ 48 h 9560"/>
              <a:gd name="connsiteX11" fmla="*/ 6881 w 10000"/>
              <a:gd name="connsiteY11" fmla="*/ 576 h 9560"/>
              <a:gd name="connsiteX12" fmla="*/ 8976 w 10000"/>
              <a:gd name="connsiteY12" fmla="*/ 2482 h 9560"/>
              <a:gd name="connsiteX13" fmla="*/ 9830 w 10000"/>
              <a:gd name="connsiteY13" fmla="*/ 4973 h 9560"/>
              <a:gd name="connsiteX14" fmla="*/ 9817 w 10000"/>
              <a:gd name="connsiteY14" fmla="*/ 6551 h 9560"/>
              <a:gd name="connsiteX15" fmla="*/ 9740 w 10000"/>
              <a:gd name="connsiteY15" fmla="*/ 7090 h 9560"/>
              <a:gd name="connsiteX16" fmla="*/ 9652 w 10000"/>
              <a:gd name="connsiteY16" fmla="*/ 7356 h 9560"/>
              <a:gd name="connsiteX17" fmla="*/ 9415 w 10000"/>
              <a:gd name="connsiteY17" fmla="*/ 7508 h 9560"/>
              <a:gd name="connsiteX18" fmla="*/ 9280 w 10000"/>
              <a:gd name="connsiteY18" fmla="*/ 7640 h 9560"/>
              <a:gd name="connsiteX19" fmla="*/ 9412 w 10000"/>
              <a:gd name="connsiteY19" fmla="*/ 7826 h 9560"/>
              <a:gd name="connsiteX20" fmla="*/ 9719 w 10000"/>
              <a:gd name="connsiteY20" fmla="*/ 8162 h 9560"/>
              <a:gd name="connsiteX21" fmla="*/ 9980 w 10000"/>
              <a:gd name="connsiteY21" fmla="*/ 8453 h 9560"/>
              <a:gd name="connsiteX22" fmla="*/ 9848 w 10000"/>
              <a:gd name="connsiteY22" fmla="*/ 8140 h 9560"/>
              <a:gd name="connsiteX23" fmla="*/ 9621 w 10000"/>
              <a:gd name="connsiteY23" fmla="*/ 7588 h 9560"/>
              <a:gd name="connsiteX24" fmla="*/ 9621 w 10000"/>
              <a:gd name="connsiteY24" fmla="*/ 7356 h 9560"/>
              <a:gd name="connsiteX0" fmla="*/ 774 w 10000"/>
              <a:gd name="connsiteY0" fmla="*/ 9498 h 9498"/>
              <a:gd name="connsiteX1" fmla="*/ 402 w 10000"/>
              <a:gd name="connsiteY1" fmla="*/ 8819 h 9498"/>
              <a:gd name="connsiteX2" fmla="*/ 88 w 10000"/>
              <a:gd name="connsiteY2" fmla="*/ 7817 h 9498"/>
              <a:gd name="connsiteX3" fmla="*/ 0 w 10000"/>
              <a:gd name="connsiteY3" fmla="*/ 6785 h 9498"/>
              <a:gd name="connsiteX4" fmla="*/ 88 w 10000"/>
              <a:gd name="connsiteY4" fmla="*/ 5668 h 9498"/>
              <a:gd name="connsiteX5" fmla="*/ 443 w 10000"/>
              <a:gd name="connsiteY5" fmla="*/ 4077 h 9498"/>
              <a:gd name="connsiteX6" fmla="*/ 1082 w 10000"/>
              <a:gd name="connsiteY6" fmla="*/ 2611 h 9498"/>
              <a:gd name="connsiteX7" fmla="*/ 2124 w 10000"/>
              <a:gd name="connsiteY7" fmla="*/ 1217 h 9498"/>
              <a:gd name="connsiteX8" fmla="*/ 3365 w 10000"/>
              <a:gd name="connsiteY8" fmla="*/ 300 h 9498"/>
              <a:gd name="connsiteX9" fmla="*/ 4961 w 10000"/>
              <a:gd name="connsiteY9" fmla="*/ 50 h 9498"/>
              <a:gd name="connsiteX10" fmla="*/ 6881 w 10000"/>
              <a:gd name="connsiteY10" fmla="*/ 603 h 9498"/>
              <a:gd name="connsiteX11" fmla="*/ 8976 w 10000"/>
              <a:gd name="connsiteY11" fmla="*/ 2596 h 9498"/>
              <a:gd name="connsiteX12" fmla="*/ 9830 w 10000"/>
              <a:gd name="connsiteY12" fmla="*/ 5202 h 9498"/>
              <a:gd name="connsiteX13" fmla="*/ 9817 w 10000"/>
              <a:gd name="connsiteY13" fmla="*/ 6853 h 9498"/>
              <a:gd name="connsiteX14" fmla="*/ 9740 w 10000"/>
              <a:gd name="connsiteY14" fmla="*/ 7416 h 9498"/>
              <a:gd name="connsiteX15" fmla="*/ 9652 w 10000"/>
              <a:gd name="connsiteY15" fmla="*/ 7695 h 9498"/>
              <a:gd name="connsiteX16" fmla="*/ 9415 w 10000"/>
              <a:gd name="connsiteY16" fmla="*/ 7854 h 9498"/>
              <a:gd name="connsiteX17" fmla="*/ 9280 w 10000"/>
              <a:gd name="connsiteY17" fmla="*/ 7992 h 9498"/>
              <a:gd name="connsiteX18" fmla="*/ 9412 w 10000"/>
              <a:gd name="connsiteY18" fmla="*/ 8186 h 9498"/>
              <a:gd name="connsiteX19" fmla="*/ 9719 w 10000"/>
              <a:gd name="connsiteY19" fmla="*/ 8538 h 9498"/>
              <a:gd name="connsiteX20" fmla="*/ 9980 w 10000"/>
              <a:gd name="connsiteY20" fmla="*/ 8842 h 9498"/>
              <a:gd name="connsiteX21" fmla="*/ 9848 w 10000"/>
              <a:gd name="connsiteY21" fmla="*/ 8515 h 9498"/>
              <a:gd name="connsiteX22" fmla="*/ 9621 w 10000"/>
              <a:gd name="connsiteY22" fmla="*/ 7937 h 9498"/>
              <a:gd name="connsiteX23" fmla="*/ 9621 w 10000"/>
              <a:gd name="connsiteY23" fmla="*/ 7695 h 9498"/>
              <a:gd name="connsiteX0" fmla="*/ 402 w 10000"/>
              <a:gd name="connsiteY0" fmla="*/ 9285 h 9314"/>
              <a:gd name="connsiteX1" fmla="*/ 88 w 10000"/>
              <a:gd name="connsiteY1" fmla="*/ 8230 h 9314"/>
              <a:gd name="connsiteX2" fmla="*/ 0 w 10000"/>
              <a:gd name="connsiteY2" fmla="*/ 7144 h 9314"/>
              <a:gd name="connsiteX3" fmla="*/ 88 w 10000"/>
              <a:gd name="connsiteY3" fmla="*/ 5968 h 9314"/>
              <a:gd name="connsiteX4" fmla="*/ 443 w 10000"/>
              <a:gd name="connsiteY4" fmla="*/ 4292 h 9314"/>
              <a:gd name="connsiteX5" fmla="*/ 1082 w 10000"/>
              <a:gd name="connsiteY5" fmla="*/ 2749 h 9314"/>
              <a:gd name="connsiteX6" fmla="*/ 2124 w 10000"/>
              <a:gd name="connsiteY6" fmla="*/ 1281 h 9314"/>
              <a:gd name="connsiteX7" fmla="*/ 3365 w 10000"/>
              <a:gd name="connsiteY7" fmla="*/ 316 h 9314"/>
              <a:gd name="connsiteX8" fmla="*/ 4961 w 10000"/>
              <a:gd name="connsiteY8" fmla="*/ 53 h 9314"/>
              <a:gd name="connsiteX9" fmla="*/ 6881 w 10000"/>
              <a:gd name="connsiteY9" fmla="*/ 635 h 9314"/>
              <a:gd name="connsiteX10" fmla="*/ 8976 w 10000"/>
              <a:gd name="connsiteY10" fmla="*/ 2733 h 9314"/>
              <a:gd name="connsiteX11" fmla="*/ 9830 w 10000"/>
              <a:gd name="connsiteY11" fmla="*/ 5477 h 9314"/>
              <a:gd name="connsiteX12" fmla="*/ 9817 w 10000"/>
              <a:gd name="connsiteY12" fmla="*/ 7215 h 9314"/>
              <a:gd name="connsiteX13" fmla="*/ 9740 w 10000"/>
              <a:gd name="connsiteY13" fmla="*/ 7808 h 9314"/>
              <a:gd name="connsiteX14" fmla="*/ 9652 w 10000"/>
              <a:gd name="connsiteY14" fmla="*/ 8102 h 9314"/>
              <a:gd name="connsiteX15" fmla="*/ 9415 w 10000"/>
              <a:gd name="connsiteY15" fmla="*/ 8269 h 9314"/>
              <a:gd name="connsiteX16" fmla="*/ 9280 w 10000"/>
              <a:gd name="connsiteY16" fmla="*/ 8414 h 9314"/>
              <a:gd name="connsiteX17" fmla="*/ 9412 w 10000"/>
              <a:gd name="connsiteY17" fmla="*/ 8619 h 9314"/>
              <a:gd name="connsiteX18" fmla="*/ 9719 w 10000"/>
              <a:gd name="connsiteY18" fmla="*/ 8989 h 9314"/>
              <a:gd name="connsiteX19" fmla="*/ 9980 w 10000"/>
              <a:gd name="connsiteY19" fmla="*/ 9309 h 9314"/>
              <a:gd name="connsiteX20" fmla="*/ 9848 w 10000"/>
              <a:gd name="connsiteY20" fmla="*/ 8965 h 9314"/>
              <a:gd name="connsiteX21" fmla="*/ 9621 w 10000"/>
              <a:gd name="connsiteY21" fmla="*/ 8356 h 9314"/>
              <a:gd name="connsiteX22" fmla="*/ 9621 w 10000"/>
              <a:gd name="connsiteY22" fmla="*/ 8102 h 9314"/>
              <a:gd name="connsiteX0" fmla="*/ 88 w 10000"/>
              <a:gd name="connsiteY0" fmla="*/ 8836 h 10000"/>
              <a:gd name="connsiteX1" fmla="*/ 0 w 10000"/>
              <a:gd name="connsiteY1" fmla="*/ 7670 h 10000"/>
              <a:gd name="connsiteX2" fmla="*/ 88 w 10000"/>
              <a:gd name="connsiteY2" fmla="*/ 6408 h 10000"/>
              <a:gd name="connsiteX3" fmla="*/ 443 w 10000"/>
              <a:gd name="connsiteY3" fmla="*/ 4608 h 10000"/>
              <a:gd name="connsiteX4" fmla="*/ 1082 w 10000"/>
              <a:gd name="connsiteY4" fmla="*/ 2951 h 10000"/>
              <a:gd name="connsiteX5" fmla="*/ 2124 w 10000"/>
              <a:gd name="connsiteY5" fmla="*/ 1375 h 10000"/>
              <a:gd name="connsiteX6" fmla="*/ 3365 w 10000"/>
              <a:gd name="connsiteY6" fmla="*/ 339 h 10000"/>
              <a:gd name="connsiteX7" fmla="*/ 4961 w 10000"/>
              <a:gd name="connsiteY7" fmla="*/ 57 h 10000"/>
              <a:gd name="connsiteX8" fmla="*/ 6881 w 10000"/>
              <a:gd name="connsiteY8" fmla="*/ 682 h 10000"/>
              <a:gd name="connsiteX9" fmla="*/ 8976 w 10000"/>
              <a:gd name="connsiteY9" fmla="*/ 2934 h 10000"/>
              <a:gd name="connsiteX10" fmla="*/ 9830 w 10000"/>
              <a:gd name="connsiteY10" fmla="*/ 5880 h 10000"/>
              <a:gd name="connsiteX11" fmla="*/ 9817 w 10000"/>
              <a:gd name="connsiteY11" fmla="*/ 7746 h 10000"/>
              <a:gd name="connsiteX12" fmla="*/ 9740 w 10000"/>
              <a:gd name="connsiteY12" fmla="*/ 8383 h 10000"/>
              <a:gd name="connsiteX13" fmla="*/ 9652 w 10000"/>
              <a:gd name="connsiteY13" fmla="*/ 8699 h 10000"/>
              <a:gd name="connsiteX14" fmla="*/ 9415 w 10000"/>
              <a:gd name="connsiteY14" fmla="*/ 8878 h 10000"/>
              <a:gd name="connsiteX15" fmla="*/ 9280 w 10000"/>
              <a:gd name="connsiteY15" fmla="*/ 9034 h 10000"/>
              <a:gd name="connsiteX16" fmla="*/ 9412 w 10000"/>
              <a:gd name="connsiteY16" fmla="*/ 9254 h 10000"/>
              <a:gd name="connsiteX17" fmla="*/ 9719 w 10000"/>
              <a:gd name="connsiteY17" fmla="*/ 9651 h 10000"/>
              <a:gd name="connsiteX18" fmla="*/ 9980 w 10000"/>
              <a:gd name="connsiteY18" fmla="*/ 9995 h 10000"/>
              <a:gd name="connsiteX19" fmla="*/ 9848 w 10000"/>
              <a:gd name="connsiteY19" fmla="*/ 9625 h 10000"/>
              <a:gd name="connsiteX20" fmla="*/ 9621 w 10000"/>
              <a:gd name="connsiteY20" fmla="*/ 8971 h 10000"/>
              <a:gd name="connsiteX21" fmla="*/ 9621 w 10000"/>
              <a:gd name="connsiteY21" fmla="*/ 8699 h 10000"/>
              <a:gd name="connsiteX0" fmla="*/ 0 w 10000"/>
              <a:gd name="connsiteY0" fmla="*/ 7670 h 10000"/>
              <a:gd name="connsiteX1" fmla="*/ 88 w 10000"/>
              <a:gd name="connsiteY1" fmla="*/ 6408 h 10000"/>
              <a:gd name="connsiteX2" fmla="*/ 443 w 10000"/>
              <a:gd name="connsiteY2" fmla="*/ 4608 h 10000"/>
              <a:gd name="connsiteX3" fmla="*/ 1082 w 10000"/>
              <a:gd name="connsiteY3" fmla="*/ 2951 h 10000"/>
              <a:gd name="connsiteX4" fmla="*/ 2124 w 10000"/>
              <a:gd name="connsiteY4" fmla="*/ 1375 h 10000"/>
              <a:gd name="connsiteX5" fmla="*/ 3365 w 10000"/>
              <a:gd name="connsiteY5" fmla="*/ 339 h 10000"/>
              <a:gd name="connsiteX6" fmla="*/ 4961 w 10000"/>
              <a:gd name="connsiteY6" fmla="*/ 57 h 10000"/>
              <a:gd name="connsiteX7" fmla="*/ 6881 w 10000"/>
              <a:gd name="connsiteY7" fmla="*/ 682 h 10000"/>
              <a:gd name="connsiteX8" fmla="*/ 8976 w 10000"/>
              <a:gd name="connsiteY8" fmla="*/ 2934 h 10000"/>
              <a:gd name="connsiteX9" fmla="*/ 9830 w 10000"/>
              <a:gd name="connsiteY9" fmla="*/ 5880 h 10000"/>
              <a:gd name="connsiteX10" fmla="*/ 9817 w 10000"/>
              <a:gd name="connsiteY10" fmla="*/ 7746 h 10000"/>
              <a:gd name="connsiteX11" fmla="*/ 9740 w 10000"/>
              <a:gd name="connsiteY11" fmla="*/ 8383 h 10000"/>
              <a:gd name="connsiteX12" fmla="*/ 9652 w 10000"/>
              <a:gd name="connsiteY12" fmla="*/ 8699 h 10000"/>
              <a:gd name="connsiteX13" fmla="*/ 9415 w 10000"/>
              <a:gd name="connsiteY13" fmla="*/ 8878 h 10000"/>
              <a:gd name="connsiteX14" fmla="*/ 9280 w 10000"/>
              <a:gd name="connsiteY14" fmla="*/ 9034 h 10000"/>
              <a:gd name="connsiteX15" fmla="*/ 9412 w 10000"/>
              <a:gd name="connsiteY15" fmla="*/ 9254 h 10000"/>
              <a:gd name="connsiteX16" fmla="*/ 9719 w 10000"/>
              <a:gd name="connsiteY16" fmla="*/ 9651 h 10000"/>
              <a:gd name="connsiteX17" fmla="*/ 9980 w 10000"/>
              <a:gd name="connsiteY17" fmla="*/ 9995 h 10000"/>
              <a:gd name="connsiteX18" fmla="*/ 9848 w 10000"/>
              <a:gd name="connsiteY18" fmla="*/ 9625 h 10000"/>
              <a:gd name="connsiteX19" fmla="*/ 9621 w 10000"/>
              <a:gd name="connsiteY19" fmla="*/ 8971 h 10000"/>
              <a:gd name="connsiteX20" fmla="*/ 9621 w 10000"/>
              <a:gd name="connsiteY20" fmla="*/ 8699 h 10000"/>
              <a:gd name="connsiteX0" fmla="*/ 0 w 9912"/>
              <a:gd name="connsiteY0" fmla="*/ 6408 h 10000"/>
              <a:gd name="connsiteX1" fmla="*/ 355 w 9912"/>
              <a:gd name="connsiteY1" fmla="*/ 4608 h 10000"/>
              <a:gd name="connsiteX2" fmla="*/ 994 w 9912"/>
              <a:gd name="connsiteY2" fmla="*/ 2951 h 10000"/>
              <a:gd name="connsiteX3" fmla="*/ 2036 w 9912"/>
              <a:gd name="connsiteY3" fmla="*/ 1375 h 10000"/>
              <a:gd name="connsiteX4" fmla="*/ 3277 w 9912"/>
              <a:gd name="connsiteY4" fmla="*/ 339 h 10000"/>
              <a:gd name="connsiteX5" fmla="*/ 4873 w 9912"/>
              <a:gd name="connsiteY5" fmla="*/ 57 h 10000"/>
              <a:gd name="connsiteX6" fmla="*/ 6793 w 9912"/>
              <a:gd name="connsiteY6" fmla="*/ 682 h 10000"/>
              <a:gd name="connsiteX7" fmla="*/ 8888 w 9912"/>
              <a:gd name="connsiteY7" fmla="*/ 2934 h 10000"/>
              <a:gd name="connsiteX8" fmla="*/ 9742 w 9912"/>
              <a:gd name="connsiteY8" fmla="*/ 5880 h 10000"/>
              <a:gd name="connsiteX9" fmla="*/ 9729 w 9912"/>
              <a:gd name="connsiteY9" fmla="*/ 7746 h 10000"/>
              <a:gd name="connsiteX10" fmla="*/ 9652 w 9912"/>
              <a:gd name="connsiteY10" fmla="*/ 8383 h 10000"/>
              <a:gd name="connsiteX11" fmla="*/ 9564 w 9912"/>
              <a:gd name="connsiteY11" fmla="*/ 8699 h 10000"/>
              <a:gd name="connsiteX12" fmla="*/ 9327 w 9912"/>
              <a:gd name="connsiteY12" fmla="*/ 8878 h 10000"/>
              <a:gd name="connsiteX13" fmla="*/ 9192 w 9912"/>
              <a:gd name="connsiteY13" fmla="*/ 9034 h 10000"/>
              <a:gd name="connsiteX14" fmla="*/ 9324 w 9912"/>
              <a:gd name="connsiteY14" fmla="*/ 9254 h 10000"/>
              <a:gd name="connsiteX15" fmla="*/ 9631 w 9912"/>
              <a:gd name="connsiteY15" fmla="*/ 9651 h 10000"/>
              <a:gd name="connsiteX16" fmla="*/ 9892 w 9912"/>
              <a:gd name="connsiteY16" fmla="*/ 9995 h 10000"/>
              <a:gd name="connsiteX17" fmla="*/ 9760 w 9912"/>
              <a:gd name="connsiteY17" fmla="*/ 9625 h 10000"/>
              <a:gd name="connsiteX18" fmla="*/ 9533 w 9912"/>
              <a:gd name="connsiteY18" fmla="*/ 8971 h 10000"/>
              <a:gd name="connsiteX19" fmla="*/ 9533 w 9912"/>
              <a:gd name="connsiteY19" fmla="*/ 8699 h 10000"/>
              <a:gd name="connsiteX0" fmla="*/ 0 w 9642"/>
              <a:gd name="connsiteY0" fmla="*/ 4608 h 10000"/>
              <a:gd name="connsiteX1" fmla="*/ 645 w 9642"/>
              <a:gd name="connsiteY1" fmla="*/ 2951 h 10000"/>
              <a:gd name="connsiteX2" fmla="*/ 1696 w 9642"/>
              <a:gd name="connsiteY2" fmla="*/ 1375 h 10000"/>
              <a:gd name="connsiteX3" fmla="*/ 2948 w 9642"/>
              <a:gd name="connsiteY3" fmla="*/ 339 h 10000"/>
              <a:gd name="connsiteX4" fmla="*/ 4558 w 9642"/>
              <a:gd name="connsiteY4" fmla="*/ 57 h 10000"/>
              <a:gd name="connsiteX5" fmla="*/ 6495 w 9642"/>
              <a:gd name="connsiteY5" fmla="*/ 682 h 10000"/>
              <a:gd name="connsiteX6" fmla="*/ 8609 w 9642"/>
              <a:gd name="connsiteY6" fmla="*/ 2934 h 10000"/>
              <a:gd name="connsiteX7" fmla="*/ 9470 w 9642"/>
              <a:gd name="connsiteY7" fmla="*/ 5880 h 10000"/>
              <a:gd name="connsiteX8" fmla="*/ 9457 w 9642"/>
              <a:gd name="connsiteY8" fmla="*/ 7746 h 10000"/>
              <a:gd name="connsiteX9" fmla="*/ 9380 w 9642"/>
              <a:gd name="connsiteY9" fmla="*/ 8383 h 10000"/>
              <a:gd name="connsiteX10" fmla="*/ 9291 w 9642"/>
              <a:gd name="connsiteY10" fmla="*/ 8699 h 10000"/>
              <a:gd name="connsiteX11" fmla="*/ 9052 w 9642"/>
              <a:gd name="connsiteY11" fmla="*/ 8878 h 10000"/>
              <a:gd name="connsiteX12" fmla="*/ 8916 w 9642"/>
              <a:gd name="connsiteY12" fmla="*/ 9034 h 10000"/>
              <a:gd name="connsiteX13" fmla="*/ 9049 w 9642"/>
              <a:gd name="connsiteY13" fmla="*/ 9254 h 10000"/>
              <a:gd name="connsiteX14" fmla="*/ 9359 w 9642"/>
              <a:gd name="connsiteY14" fmla="*/ 9651 h 10000"/>
              <a:gd name="connsiteX15" fmla="*/ 9622 w 9642"/>
              <a:gd name="connsiteY15" fmla="*/ 9995 h 10000"/>
              <a:gd name="connsiteX16" fmla="*/ 9489 w 9642"/>
              <a:gd name="connsiteY16" fmla="*/ 9625 h 10000"/>
              <a:gd name="connsiteX17" fmla="*/ 9260 w 9642"/>
              <a:gd name="connsiteY17" fmla="*/ 8971 h 10000"/>
              <a:gd name="connsiteX18" fmla="*/ 9260 w 9642"/>
              <a:gd name="connsiteY18" fmla="*/ 8699 h 10000"/>
              <a:gd name="connsiteX0" fmla="*/ 0 w 9331"/>
              <a:gd name="connsiteY0" fmla="*/ 2951 h 10000"/>
              <a:gd name="connsiteX1" fmla="*/ 1090 w 9331"/>
              <a:gd name="connsiteY1" fmla="*/ 1375 h 10000"/>
              <a:gd name="connsiteX2" fmla="*/ 2388 w 9331"/>
              <a:gd name="connsiteY2" fmla="*/ 339 h 10000"/>
              <a:gd name="connsiteX3" fmla="*/ 4058 w 9331"/>
              <a:gd name="connsiteY3" fmla="*/ 57 h 10000"/>
              <a:gd name="connsiteX4" fmla="*/ 6067 w 9331"/>
              <a:gd name="connsiteY4" fmla="*/ 682 h 10000"/>
              <a:gd name="connsiteX5" fmla="*/ 8260 w 9331"/>
              <a:gd name="connsiteY5" fmla="*/ 2934 h 10000"/>
              <a:gd name="connsiteX6" fmla="*/ 9153 w 9331"/>
              <a:gd name="connsiteY6" fmla="*/ 5880 h 10000"/>
              <a:gd name="connsiteX7" fmla="*/ 9139 w 9331"/>
              <a:gd name="connsiteY7" fmla="*/ 7746 h 10000"/>
              <a:gd name="connsiteX8" fmla="*/ 9059 w 9331"/>
              <a:gd name="connsiteY8" fmla="*/ 8383 h 10000"/>
              <a:gd name="connsiteX9" fmla="*/ 8967 w 9331"/>
              <a:gd name="connsiteY9" fmla="*/ 8699 h 10000"/>
              <a:gd name="connsiteX10" fmla="*/ 8719 w 9331"/>
              <a:gd name="connsiteY10" fmla="*/ 8878 h 10000"/>
              <a:gd name="connsiteX11" fmla="*/ 8578 w 9331"/>
              <a:gd name="connsiteY11" fmla="*/ 9034 h 10000"/>
              <a:gd name="connsiteX12" fmla="*/ 8716 w 9331"/>
              <a:gd name="connsiteY12" fmla="*/ 9254 h 10000"/>
              <a:gd name="connsiteX13" fmla="*/ 9037 w 9331"/>
              <a:gd name="connsiteY13" fmla="*/ 9651 h 10000"/>
              <a:gd name="connsiteX14" fmla="*/ 9310 w 9331"/>
              <a:gd name="connsiteY14" fmla="*/ 9995 h 10000"/>
              <a:gd name="connsiteX15" fmla="*/ 9172 w 9331"/>
              <a:gd name="connsiteY15" fmla="*/ 9625 h 10000"/>
              <a:gd name="connsiteX16" fmla="*/ 8935 w 9331"/>
              <a:gd name="connsiteY16" fmla="*/ 8971 h 10000"/>
              <a:gd name="connsiteX17" fmla="*/ 8935 w 9331"/>
              <a:gd name="connsiteY17" fmla="*/ 8699 h 10000"/>
              <a:gd name="connsiteX0" fmla="*/ 0 w 8832"/>
              <a:gd name="connsiteY0" fmla="*/ 1375 h 10000"/>
              <a:gd name="connsiteX1" fmla="*/ 1391 w 8832"/>
              <a:gd name="connsiteY1" fmla="*/ 339 h 10000"/>
              <a:gd name="connsiteX2" fmla="*/ 3181 w 8832"/>
              <a:gd name="connsiteY2" fmla="*/ 57 h 10000"/>
              <a:gd name="connsiteX3" fmla="*/ 5334 w 8832"/>
              <a:gd name="connsiteY3" fmla="*/ 682 h 10000"/>
              <a:gd name="connsiteX4" fmla="*/ 7684 w 8832"/>
              <a:gd name="connsiteY4" fmla="*/ 2934 h 10000"/>
              <a:gd name="connsiteX5" fmla="*/ 8641 w 8832"/>
              <a:gd name="connsiteY5" fmla="*/ 5880 h 10000"/>
              <a:gd name="connsiteX6" fmla="*/ 8626 w 8832"/>
              <a:gd name="connsiteY6" fmla="*/ 7746 h 10000"/>
              <a:gd name="connsiteX7" fmla="*/ 8540 w 8832"/>
              <a:gd name="connsiteY7" fmla="*/ 8383 h 10000"/>
              <a:gd name="connsiteX8" fmla="*/ 8442 w 8832"/>
              <a:gd name="connsiteY8" fmla="*/ 8699 h 10000"/>
              <a:gd name="connsiteX9" fmla="*/ 8176 w 8832"/>
              <a:gd name="connsiteY9" fmla="*/ 8878 h 10000"/>
              <a:gd name="connsiteX10" fmla="*/ 8025 w 8832"/>
              <a:gd name="connsiteY10" fmla="*/ 9034 h 10000"/>
              <a:gd name="connsiteX11" fmla="*/ 8173 w 8832"/>
              <a:gd name="connsiteY11" fmla="*/ 9254 h 10000"/>
              <a:gd name="connsiteX12" fmla="*/ 8517 w 8832"/>
              <a:gd name="connsiteY12" fmla="*/ 9651 h 10000"/>
              <a:gd name="connsiteX13" fmla="*/ 8809 w 8832"/>
              <a:gd name="connsiteY13" fmla="*/ 9995 h 10000"/>
              <a:gd name="connsiteX14" fmla="*/ 8662 w 8832"/>
              <a:gd name="connsiteY14" fmla="*/ 9625 h 10000"/>
              <a:gd name="connsiteX15" fmla="*/ 8408 w 8832"/>
              <a:gd name="connsiteY15" fmla="*/ 8971 h 10000"/>
              <a:gd name="connsiteX16" fmla="*/ 8408 w 8832"/>
              <a:gd name="connsiteY16" fmla="*/ 8699 h 10000"/>
              <a:gd name="connsiteX0" fmla="*/ 0 w 8425"/>
              <a:gd name="connsiteY0" fmla="*/ 339 h 10000"/>
              <a:gd name="connsiteX1" fmla="*/ 2027 w 8425"/>
              <a:gd name="connsiteY1" fmla="*/ 57 h 10000"/>
              <a:gd name="connsiteX2" fmla="*/ 4464 w 8425"/>
              <a:gd name="connsiteY2" fmla="*/ 682 h 10000"/>
              <a:gd name="connsiteX3" fmla="*/ 7125 w 8425"/>
              <a:gd name="connsiteY3" fmla="*/ 2934 h 10000"/>
              <a:gd name="connsiteX4" fmla="*/ 8209 w 8425"/>
              <a:gd name="connsiteY4" fmla="*/ 5880 h 10000"/>
              <a:gd name="connsiteX5" fmla="*/ 8192 w 8425"/>
              <a:gd name="connsiteY5" fmla="*/ 7746 h 10000"/>
              <a:gd name="connsiteX6" fmla="*/ 8094 w 8425"/>
              <a:gd name="connsiteY6" fmla="*/ 8383 h 10000"/>
              <a:gd name="connsiteX7" fmla="*/ 7983 w 8425"/>
              <a:gd name="connsiteY7" fmla="*/ 8699 h 10000"/>
              <a:gd name="connsiteX8" fmla="*/ 7682 w 8425"/>
              <a:gd name="connsiteY8" fmla="*/ 8878 h 10000"/>
              <a:gd name="connsiteX9" fmla="*/ 7511 w 8425"/>
              <a:gd name="connsiteY9" fmla="*/ 9034 h 10000"/>
              <a:gd name="connsiteX10" fmla="*/ 7679 w 8425"/>
              <a:gd name="connsiteY10" fmla="*/ 9254 h 10000"/>
              <a:gd name="connsiteX11" fmla="*/ 8068 w 8425"/>
              <a:gd name="connsiteY11" fmla="*/ 9651 h 10000"/>
              <a:gd name="connsiteX12" fmla="*/ 8399 w 8425"/>
              <a:gd name="connsiteY12" fmla="*/ 9995 h 10000"/>
              <a:gd name="connsiteX13" fmla="*/ 8233 w 8425"/>
              <a:gd name="connsiteY13" fmla="*/ 9625 h 10000"/>
              <a:gd name="connsiteX14" fmla="*/ 7945 w 8425"/>
              <a:gd name="connsiteY14" fmla="*/ 8971 h 10000"/>
              <a:gd name="connsiteX15" fmla="*/ 7945 w 8425"/>
              <a:gd name="connsiteY15" fmla="*/ 8699 h 10000"/>
              <a:gd name="connsiteX0" fmla="*/ 0 w 7594"/>
              <a:gd name="connsiteY0" fmla="*/ 0 h 9943"/>
              <a:gd name="connsiteX1" fmla="*/ 2893 w 7594"/>
              <a:gd name="connsiteY1" fmla="*/ 625 h 9943"/>
              <a:gd name="connsiteX2" fmla="*/ 6051 w 7594"/>
              <a:gd name="connsiteY2" fmla="*/ 2877 h 9943"/>
              <a:gd name="connsiteX3" fmla="*/ 7338 w 7594"/>
              <a:gd name="connsiteY3" fmla="*/ 5823 h 9943"/>
              <a:gd name="connsiteX4" fmla="*/ 7317 w 7594"/>
              <a:gd name="connsiteY4" fmla="*/ 7689 h 9943"/>
              <a:gd name="connsiteX5" fmla="*/ 7201 w 7594"/>
              <a:gd name="connsiteY5" fmla="*/ 8326 h 9943"/>
              <a:gd name="connsiteX6" fmla="*/ 7069 w 7594"/>
              <a:gd name="connsiteY6" fmla="*/ 8642 h 9943"/>
              <a:gd name="connsiteX7" fmla="*/ 6712 w 7594"/>
              <a:gd name="connsiteY7" fmla="*/ 8821 h 9943"/>
              <a:gd name="connsiteX8" fmla="*/ 6509 w 7594"/>
              <a:gd name="connsiteY8" fmla="*/ 8977 h 9943"/>
              <a:gd name="connsiteX9" fmla="*/ 6709 w 7594"/>
              <a:gd name="connsiteY9" fmla="*/ 9197 h 9943"/>
              <a:gd name="connsiteX10" fmla="*/ 7170 w 7594"/>
              <a:gd name="connsiteY10" fmla="*/ 9594 h 9943"/>
              <a:gd name="connsiteX11" fmla="*/ 7563 w 7594"/>
              <a:gd name="connsiteY11" fmla="*/ 9938 h 9943"/>
              <a:gd name="connsiteX12" fmla="*/ 7366 w 7594"/>
              <a:gd name="connsiteY12" fmla="*/ 9568 h 9943"/>
              <a:gd name="connsiteX13" fmla="*/ 7024 w 7594"/>
              <a:gd name="connsiteY13" fmla="*/ 8914 h 9943"/>
              <a:gd name="connsiteX14" fmla="*/ 7024 w 7594"/>
              <a:gd name="connsiteY14" fmla="*/ 8642 h 9943"/>
              <a:gd name="connsiteX0" fmla="*/ 0 w 6190"/>
              <a:gd name="connsiteY0" fmla="*/ 0 h 9371"/>
              <a:gd name="connsiteX1" fmla="*/ 4158 w 6190"/>
              <a:gd name="connsiteY1" fmla="*/ 2264 h 9371"/>
              <a:gd name="connsiteX2" fmla="*/ 5853 w 6190"/>
              <a:gd name="connsiteY2" fmla="*/ 5227 h 9371"/>
              <a:gd name="connsiteX3" fmla="*/ 5825 w 6190"/>
              <a:gd name="connsiteY3" fmla="*/ 7104 h 9371"/>
              <a:gd name="connsiteX4" fmla="*/ 5672 w 6190"/>
              <a:gd name="connsiteY4" fmla="*/ 7745 h 9371"/>
              <a:gd name="connsiteX5" fmla="*/ 5499 w 6190"/>
              <a:gd name="connsiteY5" fmla="*/ 8063 h 9371"/>
              <a:gd name="connsiteX6" fmla="*/ 5029 w 6190"/>
              <a:gd name="connsiteY6" fmla="*/ 8243 h 9371"/>
              <a:gd name="connsiteX7" fmla="*/ 4761 w 6190"/>
              <a:gd name="connsiteY7" fmla="*/ 8399 h 9371"/>
              <a:gd name="connsiteX8" fmla="*/ 5025 w 6190"/>
              <a:gd name="connsiteY8" fmla="*/ 8621 h 9371"/>
              <a:gd name="connsiteX9" fmla="*/ 5632 w 6190"/>
              <a:gd name="connsiteY9" fmla="*/ 9020 h 9371"/>
              <a:gd name="connsiteX10" fmla="*/ 6149 w 6190"/>
              <a:gd name="connsiteY10" fmla="*/ 9366 h 9371"/>
              <a:gd name="connsiteX11" fmla="*/ 5890 w 6190"/>
              <a:gd name="connsiteY11" fmla="*/ 8994 h 9371"/>
              <a:gd name="connsiteX12" fmla="*/ 5439 w 6190"/>
              <a:gd name="connsiteY12" fmla="*/ 8336 h 9371"/>
              <a:gd name="connsiteX13" fmla="*/ 5439 w 6190"/>
              <a:gd name="connsiteY13" fmla="*/ 8063 h 9371"/>
              <a:gd name="connsiteX0" fmla="*/ 0 w 3283"/>
              <a:gd name="connsiteY0" fmla="*/ 0 h 7584"/>
              <a:gd name="connsiteX1" fmla="*/ 2739 w 3283"/>
              <a:gd name="connsiteY1" fmla="*/ 3162 h 7584"/>
              <a:gd name="connsiteX2" fmla="*/ 2693 w 3283"/>
              <a:gd name="connsiteY2" fmla="*/ 5165 h 7584"/>
              <a:gd name="connsiteX3" fmla="*/ 2446 w 3283"/>
              <a:gd name="connsiteY3" fmla="*/ 5849 h 7584"/>
              <a:gd name="connsiteX4" fmla="*/ 2167 w 3283"/>
              <a:gd name="connsiteY4" fmla="*/ 6188 h 7584"/>
              <a:gd name="connsiteX5" fmla="*/ 1407 w 3283"/>
              <a:gd name="connsiteY5" fmla="*/ 6380 h 7584"/>
              <a:gd name="connsiteX6" fmla="*/ 974 w 3283"/>
              <a:gd name="connsiteY6" fmla="*/ 6547 h 7584"/>
              <a:gd name="connsiteX7" fmla="*/ 1401 w 3283"/>
              <a:gd name="connsiteY7" fmla="*/ 6784 h 7584"/>
              <a:gd name="connsiteX8" fmla="*/ 2382 w 3283"/>
              <a:gd name="connsiteY8" fmla="*/ 7209 h 7584"/>
              <a:gd name="connsiteX9" fmla="*/ 3217 w 3283"/>
              <a:gd name="connsiteY9" fmla="*/ 7579 h 7584"/>
              <a:gd name="connsiteX10" fmla="*/ 2798 w 3283"/>
              <a:gd name="connsiteY10" fmla="*/ 7182 h 7584"/>
              <a:gd name="connsiteX11" fmla="*/ 2070 w 3283"/>
              <a:gd name="connsiteY11" fmla="*/ 6480 h 7584"/>
              <a:gd name="connsiteX12" fmla="*/ 2070 w 3283"/>
              <a:gd name="connsiteY12" fmla="*/ 6188 h 7584"/>
              <a:gd name="connsiteX0" fmla="*/ 5376 w 7033"/>
              <a:gd name="connsiteY0" fmla="*/ 0 h 5831"/>
              <a:gd name="connsiteX1" fmla="*/ 5236 w 7033"/>
              <a:gd name="connsiteY1" fmla="*/ 2641 h 5831"/>
              <a:gd name="connsiteX2" fmla="*/ 4484 w 7033"/>
              <a:gd name="connsiteY2" fmla="*/ 3543 h 5831"/>
              <a:gd name="connsiteX3" fmla="*/ 3634 w 7033"/>
              <a:gd name="connsiteY3" fmla="*/ 3990 h 5831"/>
              <a:gd name="connsiteX4" fmla="*/ 1319 w 7033"/>
              <a:gd name="connsiteY4" fmla="*/ 4243 h 5831"/>
              <a:gd name="connsiteX5" fmla="*/ 0 w 7033"/>
              <a:gd name="connsiteY5" fmla="*/ 4464 h 5831"/>
              <a:gd name="connsiteX6" fmla="*/ 1300 w 7033"/>
              <a:gd name="connsiteY6" fmla="*/ 4776 h 5831"/>
              <a:gd name="connsiteX7" fmla="*/ 4289 w 7033"/>
              <a:gd name="connsiteY7" fmla="*/ 5337 h 5831"/>
              <a:gd name="connsiteX8" fmla="*/ 6832 w 7033"/>
              <a:gd name="connsiteY8" fmla="*/ 5824 h 5831"/>
              <a:gd name="connsiteX9" fmla="*/ 5556 w 7033"/>
              <a:gd name="connsiteY9" fmla="*/ 5301 h 5831"/>
              <a:gd name="connsiteX10" fmla="*/ 3338 w 7033"/>
              <a:gd name="connsiteY10" fmla="*/ 4375 h 5831"/>
              <a:gd name="connsiteX11" fmla="*/ 3338 w 7033"/>
              <a:gd name="connsiteY11" fmla="*/ 3990 h 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33" h="5831">
                <a:moveTo>
                  <a:pt x="5376" y="0"/>
                </a:moveTo>
                <a:cubicBezTo>
                  <a:pt x="6747" y="1136"/>
                  <a:pt x="5379" y="2057"/>
                  <a:pt x="5236" y="2641"/>
                </a:cubicBezTo>
                <a:cubicBezTo>
                  <a:pt x="5114" y="3224"/>
                  <a:pt x="4761" y="3319"/>
                  <a:pt x="4484" y="3543"/>
                </a:cubicBezTo>
                <a:cubicBezTo>
                  <a:pt x="4219" y="3773"/>
                  <a:pt x="4155" y="3874"/>
                  <a:pt x="3634" y="3990"/>
                </a:cubicBezTo>
                <a:cubicBezTo>
                  <a:pt x="3101" y="4105"/>
                  <a:pt x="1907" y="4162"/>
                  <a:pt x="1319" y="4243"/>
                </a:cubicBezTo>
                <a:cubicBezTo>
                  <a:pt x="731" y="4324"/>
                  <a:pt x="0" y="4375"/>
                  <a:pt x="0" y="4464"/>
                </a:cubicBezTo>
                <a:cubicBezTo>
                  <a:pt x="0" y="4551"/>
                  <a:pt x="557" y="4630"/>
                  <a:pt x="1300" y="4776"/>
                </a:cubicBezTo>
                <a:cubicBezTo>
                  <a:pt x="2010" y="4923"/>
                  <a:pt x="3372" y="5161"/>
                  <a:pt x="4289" y="5337"/>
                </a:cubicBezTo>
                <a:cubicBezTo>
                  <a:pt x="5211" y="5513"/>
                  <a:pt x="6631" y="5831"/>
                  <a:pt x="6832" y="5824"/>
                </a:cubicBezTo>
                <a:cubicBezTo>
                  <a:pt x="7033" y="5815"/>
                  <a:pt x="6153" y="5541"/>
                  <a:pt x="5556" y="5301"/>
                </a:cubicBezTo>
                <a:cubicBezTo>
                  <a:pt x="4946" y="5060"/>
                  <a:pt x="3692" y="4593"/>
                  <a:pt x="3338" y="4375"/>
                </a:cubicBezTo>
                <a:cubicBezTo>
                  <a:pt x="2964" y="4155"/>
                  <a:pt x="3405" y="4105"/>
                  <a:pt x="3338" y="399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6" name="Freeform 21"/>
          <p:cNvSpPr>
            <a:spLocks/>
          </p:cNvSpPr>
          <p:nvPr/>
        </p:nvSpPr>
        <p:spPr bwMode="auto">
          <a:xfrm rot="21326996">
            <a:off x="5012825" y="2572844"/>
            <a:ext cx="271248" cy="992197"/>
          </a:xfrm>
          <a:custGeom>
            <a:avLst/>
            <a:gdLst>
              <a:gd name="T0" fmla="*/ 42 w 87"/>
              <a:gd name="T1" fmla="*/ 250 h 259"/>
              <a:gd name="T2" fmla="*/ 56 w 87"/>
              <a:gd name="T3" fmla="*/ 168 h 259"/>
              <a:gd name="T4" fmla="*/ 80 w 87"/>
              <a:gd name="T5" fmla="*/ 94 h 259"/>
              <a:gd name="T6" fmla="*/ 85 w 87"/>
              <a:gd name="T7" fmla="*/ 38 h 259"/>
              <a:gd name="T8" fmla="*/ 68 w 87"/>
              <a:gd name="T9" fmla="*/ 5 h 259"/>
              <a:gd name="T10" fmla="*/ 35 w 87"/>
              <a:gd name="T11" fmla="*/ 7 h 259"/>
              <a:gd name="T12" fmla="*/ 13 w 87"/>
              <a:gd name="T13" fmla="*/ 31 h 259"/>
              <a:gd name="T14" fmla="*/ 1 w 87"/>
              <a:gd name="T15" fmla="*/ 106 h 259"/>
              <a:gd name="T16" fmla="*/ 18 w 87"/>
              <a:gd name="T17" fmla="*/ 185 h 259"/>
              <a:gd name="T18" fmla="*/ 35 w 87"/>
              <a:gd name="T19" fmla="*/ 221 h 259"/>
              <a:gd name="T20" fmla="*/ 42 w 87"/>
              <a:gd name="T21" fmla="*/ 250 h 2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259"/>
              <a:gd name="T35" fmla="*/ 87 w 87"/>
              <a:gd name="T36" fmla="*/ 259 h 2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259">
                <a:moveTo>
                  <a:pt x="42" y="250"/>
                </a:moveTo>
                <a:cubicBezTo>
                  <a:pt x="45" y="241"/>
                  <a:pt x="50" y="194"/>
                  <a:pt x="56" y="168"/>
                </a:cubicBezTo>
                <a:cubicBezTo>
                  <a:pt x="62" y="142"/>
                  <a:pt x="75" y="116"/>
                  <a:pt x="80" y="94"/>
                </a:cubicBezTo>
                <a:cubicBezTo>
                  <a:pt x="85" y="72"/>
                  <a:pt x="87" y="53"/>
                  <a:pt x="85" y="38"/>
                </a:cubicBezTo>
                <a:cubicBezTo>
                  <a:pt x="83" y="23"/>
                  <a:pt x="76" y="10"/>
                  <a:pt x="68" y="5"/>
                </a:cubicBezTo>
                <a:cubicBezTo>
                  <a:pt x="60" y="0"/>
                  <a:pt x="44" y="3"/>
                  <a:pt x="35" y="7"/>
                </a:cubicBezTo>
                <a:cubicBezTo>
                  <a:pt x="26" y="11"/>
                  <a:pt x="19" y="15"/>
                  <a:pt x="13" y="31"/>
                </a:cubicBezTo>
                <a:cubicBezTo>
                  <a:pt x="7" y="47"/>
                  <a:pt x="0" y="80"/>
                  <a:pt x="1" y="106"/>
                </a:cubicBezTo>
                <a:cubicBezTo>
                  <a:pt x="2" y="132"/>
                  <a:pt x="12" y="166"/>
                  <a:pt x="18" y="185"/>
                </a:cubicBezTo>
                <a:cubicBezTo>
                  <a:pt x="24" y="204"/>
                  <a:pt x="31" y="211"/>
                  <a:pt x="35" y="221"/>
                </a:cubicBezTo>
                <a:cubicBezTo>
                  <a:pt x="39" y="231"/>
                  <a:pt x="39" y="259"/>
                  <a:pt x="42" y="25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7" name="Freeform 22"/>
          <p:cNvSpPr>
            <a:spLocks/>
          </p:cNvSpPr>
          <p:nvPr/>
        </p:nvSpPr>
        <p:spPr bwMode="auto">
          <a:xfrm rot="21326996">
            <a:off x="6398970" y="2041712"/>
            <a:ext cx="342247" cy="1067633"/>
          </a:xfrm>
          <a:custGeom>
            <a:avLst/>
            <a:gdLst>
              <a:gd name="T0" fmla="*/ 130 w 130"/>
              <a:gd name="T1" fmla="*/ 202 h 262"/>
              <a:gd name="T2" fmla="*/ 108 w 130"/>
              <a:gd name="T3" fmla="*/ 248 h 262"/>
              <a:gd name="T4" fmla="*/ 53 w 130"/>
              <a:gd name="T5" fmla="*/ 248 h 262"/>
              <a:gd name="T6" fmla="*/ 7 w 130"/>
              <a:gd name="T7" fmla="*/ 161 h 262"/>
              <a:gd name="T8" fmla="*/ 12 w 130"/>
              <a:gd name="T9" fmla="*/ 0 h 262"/>
              <a:gd name="T10" fmla="*/ 0 60000 65536"/>
              <a:gd name="T11" fmla="*/ 0 60000 65536"/>
              <a:gd name="T12" fmla="*/ 0 60000 65536"/>
              <a:gd name="T13" fmla="*/ 0 60000 65536"/>
              <a:gd name="T14" fmla="*/ 0 60000 65536"/>
              <a:gd name="T15" fmla="*/ 0 w 130"/>
              <a:gd name="T16" fmla="*/ 0 h 262"/>
              <a:gd name="T17" fmla="*/ 130 w 130"/>
              <a:gd name="T18" fmla="*/ 262 h 262"/>
              <a:gd name="connsiteX0" fmla="*/ 9957 w 9957"/>
              <a:gd name="connsiteY0" fmla="*/ 7710 h 11153"/>
              <a:gd name="connsiteX1" fmla="*/ 8265 w 9957"/>
              <a:gd name="connsiteY1" fmla="*/ 9466 h 11153"/>
              <a:gd name="connsiteX2" fmla="*/ 3849 w 9957"/>
              <a:gd name="connsiteY2" fmla="*/ 10619 h 11153"/>
              <a:gd name="connsiteX3" fmla="*/ 495 w 9957"/>
              <a:gd name="connsiteY3" fmla="*/ 6145 h 11153"/>
              <a:gd name="connsiteX4" fmla="*/ 880 w 9957"/>
              <a:gd name="connsiteY4" fmla="*/ 0 h 11153"/>
              <a:gd name="connsiteX0" fmla="*/ 10000 w 10000"/>
              <a:gd name="connsiteY0" fmla="*/ 6913 h 9755"/>
              <a:gd name="connsiteX1" fmla="*/ 3866 w 10000"/>
              <a:gd name="connsiteY1" fmla="*/ 9521 h 9755"/>
              <a:gd name="connsiteX2" fmla="*/ 497 w 10000"/>
              <a:gd name="connsiteY2" fmla="*/ 5510 h 9755"/>
              <a:gd name="connsiteX3" fmla="*/ 884 w 10000"/>
              <a:gd name="connsiteY3" fmla="*/ 0 h 9755"/>
              <a:gd name="connsiteX0" fmla="*/ 10006 w 10006"/>
              <a:gd name="connsiteY0" fmla="*/ 7087 h 10825"/>
              <a:gd name="connsiteX1" fmla="*/ 3909 w 10006"/>
              <a:gd name="connsiteY1" fmla="*/ 10585 h 10825"/>
              <a:gd name="connsiteX2" fmla="*/ 503 w 10006"/>
              <a:gd name="connsiteY2" fmla="*/ 5648 h 10825"/>
              <a:gd name="connsiteX3" fmla="*/ 890 w 10006"/>
              <a:gd name="connsiteY3" fmla="*/ 0 h 10825"/>
              <a:gd name="connsiteX0" fmla="*/ 10006 w 10006"/>
              <a:gd name="connsiteY0" fmla="*/ 7087 h 10946"/>
              <a:gd name="connsiteX1" fmla="*/ 3909 w 10006"/>
              <a:gd name="connsiteY1" fmla="*/ 10585 h 10946"/>
              <a:gd name="connsiteX2" fmla="*/ 503 w 10006"/>
              <a:gd name="connsiteY2" fmla="*/ 5648 h 10946"/>
              <a:gd name="connsiteX3" fmla="*/ 890 w 10006"/>
              <a:gd name="connsiteY3" fmla="*/ 0 h 10946"/>
              <a:gd name="connsiteX0" fmla="*/ 9857 w 9857"/>
              <a:gd name="connsiteY0" fmla="*/ 10104 h 13963"/>
              <a:gd name="connsiteX1" fmla="*/ 3760 w 9857"/>
              <a:gd name="connsiteY1" fmla="*/ 13602 h 13963"/>
              <a:gd name="connsiteX2" fmla="*/ 354 w 9857"/>
              <a:gd name="connsiteY2" fmla="*/ 8665 h 13963"/>
              <a:gd name="connsiteX3" fmla="*/ 1633 w 9857"/>
              <a:gd name="connsiteY3" fmla="*/ 0 h 13963"/>
            </a:gdLst>
            <a:ahLst/>
            <a:cxnLst>
              <a:cxn ang="0">
                <a:pos x="connsiteX0" y="connsiteY0"/>
              </a:cxn>
              <a:cxn ang="0">
                <a:pos x="connsiteX1" y="connsiteY1"/>
              </a:cxn>
              <a:cxn ang="0">
                <a:pos x="connsiteX2" y="connsiteY2"/>
              </a:cxn>
              <a:cxn ang="0">
                <a:pos x="connsiteX3" y="connsiteY3"/>
              </a:cxn>
            </a:cxnLst>
            <a:rect l="l" t="t" r="r" b="b"/>
            <a:pathLst>
              <a:path w="9857" h="13963">
                <a:moveTo>
                  <a:pt x="9857" y="10104"/>
                </a:moveTo>
                <a:cubicBezTo>
                  <a:pt x="8579" y="10660"/>
                  <a:pt x="6412" y="13963"/>
                  <a:pt x="3760" y="13602"/>
                </a:cubicBezTo>
                <a:cubicBezTo>
                  <a:pt x="1108" y="13241"/>
                  <a:pt x="709" y="10932"/>
                  <a:pt x="354" y="8665"/>
                </a:cubicBezTo>
                <a:cubicBezTo>
                  <a:pt x="0" y="6398"/>
                  <a:pt x="1170" y="2105"/>
                  <a:pt x="1633"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28" name="Oval 27"/>
          <p:cNvSpPr/>
          <p:nvPr/>
        </p:nvSpPr>
        <p:spPr>
          <a:xfrm>
            <a:off x="2964753" y="3101830"/>
            <a:ext cx="260223" cy="260221"/>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nvGrpSpPr>
          <p:cNvPr id="2" name="Group 23"/>
          <p:cNvGrpSpPr/>
          <p:nvPr/>
        </p:nvGrpSpPr>
        <p:grpSpPr>
          <a:xfrm>
            <a:off x="4933029" y="3674437"/>
            <a:ext cx="1837443" cy="1062644"/>
            <a:chOff x="5420813" y="4456602"/>
            <a:chExt cx="1087437" cy="628895"/>
          </a:xfrm>
        </p:grpSpPr>
        <p:sp>
          <p:nvSpPr>
            <p:cNvPr id="139269" name="Freeform 14"/>
            <p:cNvSpPr>
              <a:spLocks/>
            </p:cNvSpPr>
            <p:nvPr/>
          </p:nvSpPr>
          <p:spPr bwMode="auto">
            <a:xfrm rot="21326996">
              <a:off x="5420813" y="4456602"/>
              <a:ext cx="1087437" cy="488950"/>
            </a:xfrm>
            <a:custGeom>
              <a:avLst/>
              <a:gdLst>
                <a:gd name="T0" fmla="*/ 552 w 685"/>
                <a:gd name="T1" fmla="*/ 300 h 308"/>
                <a:gd name="T2" fmla="*/ 487 w 685"/>
                <a:gd name="T3" fmla="*/ 221 h 308"/>
                <a:gd name="T4" fmla="*/ 420 w 685"/>
                <a:gd name="T5" fmla="*/ 154 h 308"/>
                <a:gd name="T6" fmla="*/ 327 w 685"/>
                <a:gd name="T7" fmla="*/ 101 h 308"/>
                <a:gd name="T8" fmla="*/ 219 w 685"/>
                <a:gd name="T9" fmla="*/ 65 h 308"/>
                <a:gd name="T10" fmla="*/ 123 w 685"/>
                <a:gd name="T11" fmla="*/ 39 h 308"/>
                <a:gd name="T12" fmla="*/ 36 w 685"/>
                <a:gd name="T13" fmla="*/ 17 h 308"/>
                <a:gd name="T14" fmla="*/ 10 w 685"/>
                <a:gd name="T15" fmla="*/ 5 h 308"/>
                <a:gd name="T16" fmla="*/ 99 w 685"/>
                <a:gd name="T17" fmla="*/ 3 h 308"/>
                <a:gd name="T18" fmla="*/ 223 w 685"/>
                <a:gd name="T19" fmla="*/ 22 h 308"/>
                <a:gd name="T20" fmla="*/ 315 w 685"/>
                <a:gd name="T21" fmla="*/ 34 h 308"/>
                <a:gd name="T22" fmla="*/ 408 w 685"/>
                <a:gd name="T23" fmla="*/ 36 h 308"/>
                <a:gd name="T24" fmla="*/ 523 w 685"/>
                <a:gd name="T25" fmla="*/ 27 h 308"/>
                <a:gd name="T26" fmla="*/ 598 w 685"/>
                <a:gd name="T27" fmla="*/ 41 h 308"/>
                <a:gd name="T28" fmla="*/ 675 w 685"/>
                <a:gd name="T29" fmla="*/ 58 h 308"/>
                <a:gd name="T30" fmla="*/ 658 w 685"/>
                <a:gd name="T31" fmla="*/ 68 h 308"/>
                <a:gd name="T32" fmla="*/ 636 w 685"/>
                <a:gd name="T33" fmla="*/ 92 h 308"/>
                <a:gd name="T34" fmla="*/ 612 w 685"/>
                <a:gd name="T35" fmla="*/ 156 h 308"/>
                <a:gd name="T36" fmla="*/ 607 w 685"/>
                <a:gd name="T37" fmla="*/ 188 h 308"/>
                <a:gd name="T38" fmla="*/ 607 w 685"/>
                <a:gd name="T39" fmla="*/ 269 h 308"/>
                <a:gd name="T40" fmla="*/ 552 w 685"/>
                <a:gd name="T41" fmla="*/ 300 h 3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5"/>
                <a:gd name="T64" fmla="*/ 0 h 308"/>
                <a:gd name="T65" fmla="*/ 685 w 685"/>
                <a:gd name="T66" fmla="*/ 308 h 3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5" h="308">
                  <a:moveTo>
                    <a:pt x="552" y="300"/>
                  </a:moveTo>
                  <a:cubicBezTo>
                    <a:pt x="532" y="292"/>
                    <a:pt x="509" y="245"/>
                    <a:pt x="487" y="221"/>
                  </a:cubicBezTo>
                  <a:cubicBezTo>
                    <a:pt x="465" y="197"/>
                    <a:pt x="447" y="174"/>
                    <a:pt x="420" y="154"/>
                  </a:cubicBezTo>
                  <a:cubicBezTo>
                    <a:pt x="393" y="134"/>
                    <a:pt x="360" y="116"/>
                    <a:pt x="327" y="101"/>
                  </a:cubicBezTo>
                  <a:cubicBezTo>
                    <a:pt x="294" y="86"/>
                    <a:pt x="253" y="75"/>
                    <a:pt x="219" y="65"/>
                  </a:cubicBezTo>
                  <a:cubicBezTo>
                    <a:pt x="185" y="55"/>
                    <a:pt x="153" y="47"/>
                    <a:pt x="123" y="39"/>
                  </a:cubicBezTo>
                  <a:cubicBezTo>
                    <a:pt x="93" y="31"/>
                    <a:pt x="55" y="23"/>
                    <a:pt x="36" y="17"/>
                  </a:cubicBezTo>
                  <a:cubicBezTo>
                    <a:pt x="17" y="11"/>
                    <a:pt x="0" y="7"/>
                    <a:pt x="10" y="5"/>
                  </a:cubicBezTo>
                  <a:cubicBezTo>
                    <a:pt x="20" y="3"/>
                    <a:pt x="64" y="0"/>
                    <a:pt x="99" y="3"/>
                  </a:cubicBezTo>
                  <a:cubicBezTo>
                    <a:pt x="134" y="6"/>
                    <a:pt x="187" y="17"/>
                    <a:pt x="223" y="22"/>
                  </a:cubicBezTo>
                  <a:cubicBezTo>
                    <a:pt x="259" y="27"/>
                    <a:pt x="284" y="32"/>
                    <a:pt x="315" y="34"/>
                  </a:cubicBezTo>
                  <a:cubicBezTo>
                    <a:pt x="346" y="36"/>
                    <a:pt x="373" y="37"/>
                    <a:pt x="408" y="36"/>
                  </a:cubicBezTo>
                  <a:cubicBezTo>
                    <a:pt x="443" y="35"/>
                    <a:pt x="491" y="26"/>
                    <a:pt x="523" y="27"/>
                  </a:cubicBezTo>
                  <a:cubicBezTo>
                    <a:pt x="555" y="28"/>
                    <a:pt x="573" y="36"/>
                    <a:pt x="598" y="41"/>
                  </a:cubicBezTo>
                  <a:cubicBezTo>
                    <a:pt x="623" y="46"/>
                    <a:pt x="665" y="54"/>
                    <a:pt x="675" y="58"/>
                  </a:cubicBezTo>
                  <a:cubicBezTo>
                    <a:pt x="685" y="62"/>
                    <a:pt x="665" y="62"/>
                    <a:pt x="658" y="68"/>
                  </a:cubicBezTo>
                  <a:cubicBezTo>
                    <a:pt x="651" y="74"/>
                    <a:pt x="644" y="77"/>
                    <a:pt x="636" y="92"/>
                  </a:cubicBezTo>
                  <a:cubicBezTo>
                    <a:pt x="628" y="107"/>
                    <a:pt x="617" y="140"/>
                    <a:pt x="612" y="156"/>
                  </a:cubicBezTo>
                  <a:cubicBezTo>
                    <a:pt x="607" y="172"/>
                    <a:pt x="608" y="169"/>
                    <a:pt x="607" y="188"/>
                  </a:cubicBezTo>
                  <a:cubicBezTo>
                    <a:pt x="606" y="207"/>
                    <a:pt x="616" y="250"/>
                    <a:pt x="607" y="269"/>
                  </a:cubicBezTo>
                  <a:cubicBezTo>
                    <a:pt x="598" y="288"/>
                    <a:pt x="572" y="308"/>
                    <a:pt x="552" y="300"/>
                  </a:cubicBezTo>
                  <a:close/>
                </a:path>
              </a:pathLst>
            </a:custGeom>
            <a:noFill/>
            <a:ln w="28575" cap="flat" cmpd="sng">
              <a:solidFill>
                <a:srgbClr val="00B050"/>
              </a:solidFill>
              <a:prstDash val="solid"/>
              <a:round/>
              <a:headEnd type="none" w="sm" len="sm"/>
              <a:tailEnd type="none" w="sm" len="sm"/>
            </a:ln>
          </p:spPr>
          <p:txBody>
            <a:bodyPr/>
            <a:lstStyle/>
            <a:p>
              <a:endParaRPr lang="el-GR"/>
            </a:p>
          </p:txBody>
        </p:sp>
        <p:grpSp>
          <p:nvGrpSpPr>
            <p:cNvPr id="3" name="Group 38"/>
            <p:cNvGrpSpPr>
              <a:grpSpLocks/>
            </p:cNvGrpSpPr>
            <p:nvPr/>
          </p:nvGrpSpPr>
          <p:grpSpPr bwMode="auto">
            <a:xfrm rot="528210">
              <a:off x="6181259" y="4575716"/>
              <a:ext cx="289831" cy="509781"/>
              <a:chOff x="5339" y="2337"/>
              <a:chExt cx="285" cy="445"/>
            </a:xfrm>
            <a:solidFill>
              <a:schemeClr val="bg1"/>
            </a:solidFill>
          </p:grpSpPr>
          <p:sp>
            <p:nvSpPr>
              <p:cNvPr id="32" name="Freeform 36"/>
              <p:cNvSpPr>
                <a:spLocks/>
              </p:cNvSpPr>
              <p:nvPr/>
            </p:nvSpPr>
            <p:spPr bwMode="auto">
              <a:xfrm>
                <a:off x="5442" y="2548"/>
                <a:ext cx="182" cy="234"/>
              </a:xfrm>
              <a:custGeom>
                <a:avLst/>
                <a:gdLst>
                  <a:gd name="T0" fmla="*/ 1 w 182"/>
                  <a:gd name="T1" fmla="*/ 68 h 234"/>
                  <a:gd name="T2" fmla="*/ 0 w 182"/>
                  <a:gd name="T3" fmla="*/ 83 h 234"/>
                  <a:gd name="T4" fmla="*/ 15 w 182"/>
                  <a:gd name="T5" fmla="*/ 104 h 234"/>
                  <a:gd name="T6" fmla="*/ 36 w 182"/>
                  <a:gd name="T7" fmla="*/ 121 h 234"/>
                  <a:gd name="T8" fmla="*/ 60 w 182"/>
                  <a:gd name="T9" fmla="*/ 136 h 234"/>
                  <a:gd name="T10" fmla="*/ 91 w 182"/>
                  <a:gd name="T11" fmla="*/ 158 h 234"/>
                  <a:gd name="T12" fmla="*/ 114 w 182"/>
                  <a:gd name="T13" fmla="*/ 183 h 234"/>
                  <a:gd name="T14" fmla="*/ 121 w 182"/>
                  <a:gd name="T15" fmla="*/ 200 h 234"/>
                  <a:gd name="T16" fmla="*/ 138 w 182"/>
                  <a:gd name="T17" fmla="*/ 215 h 234"/>
                  <a:gd name="T18" fmla="*/ 164 w 182"/>
                  <a:gd name="T19" fmla="*/ 232 h 234"/>
                  <a:gd name="T20" fmla="*/ 173 w 182"/>
                  <a:gd name="T21" fmla="*/ 233 h 234"/>
                  <a:gd name="T22" fmla="*/ 179 w 182"/>
                  <a:gd name="T23" fmla="*/ 228 h 234"/>
                  <a:gd name="T24" fmla="*/ 181 w 182"/>
                  <a:gd name="T25" fmla="*/ 190 h 234"/>
                  <a:gd name="T26" fmla="*/ 177 w 182"/>
                  <a:gd name="T27" fmla="*/ 139 h 234"/>
                  <a:gd name="T28" fmla="*/ 169 w 182"/>
                  <a:gd name="T29" fmla="*/ 91 h 234"/>
                  <a:gd name="T30" fmla="*/ 156 w 182"/>
                  <a:gd name="T31" fmla="*/ 56 h 234"/>
                  <a:gd name="T32" fmla="*/ 142 w 182"/>
                  <a:gd name="T33" fmla="*/ 29 h 234"/>
                  <a:gd name="T34" fmla="*/ 128 w 182"/>
                  <a:gd name="T35" fmla="*/ 13 h 234"/>
                  <a:gd name="T36" fmla="*/ 109 w 182"/>
                  <a:gd name="T37" fmla="*/ 0 h 234"/>
                  <a:gd name="T38" fmla="*/ 101 w 182"/>
                  <a:gd name="T39" fmla="*/ 9 h 234"/>
                  <a:gd name="T40" fmla="*/ 97 w 182"/>
                  <a:gd name="T41" fmla="*/ 26 h 234"/>
                  <a:gd name="T42" fmla="*/ 98 w 182"/>
                  <a:gd name="T43" fmla="*/ 55 h 234"/>
                  <a:gd name="T44" fmla="*/ 92 w 182"/>
                  <a:gd name="T45" fmla="*/ 70 h 234"/>
                  <a:gd name="T46" fmla="*/ 86 w 182"/>
                  <a:gd name="T47" fmla="*/ 77 h 234"/>
                  <a:gd name="T48" fmla="*/ 66 w 182"/>
                  <a:gd name="T49" fmla="*/ 84 h 234"/>
                  <a:gd name="T50" fmla="*/ 44 w 182"/>
                  <a:gd name="T51" fmla="*/ 74 h 234"/>
                  <a:gd name="T52" fmla="*/ 27 w 182"/>
                  <a:gd name="T53" fmla="*/ 68 h 234"/>
                  <a:gd name="T54" fmla="*/ 13 w 182"/>
                  <a:gd name="T55" fmla="*/ 66 h 234"/>
                  <a:gd name="T56" fmla="*/ 1 w 182"/>
                  <a:gd name="T57" fmla="*/ 68 h 2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34"/>
                  <a:gd name="T89" fmla="*/ 182 w 182"/>
                  <a:gd name="T90" fmla="*/ 234 h 2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34">
                    <a:moveTo>
                      <a:pt x="1" y="68"/>
                    </a:moveTo>
                    <a:lnTo>
                      <a:pt x="0" y="83"/>
                    </a:lnTo>
                    <a:lnTo>
                      <a:pt x="15" y="104"/>
                    </a:lnTo>
                    <a:lnTo>
                      <a:pt x="36" y="121"/>
                    </a:lnTo>
                    <a:lnTo>
                      <a:pt x="60" y="136"/>
                    </a:lnTo>
                    <a:lnTo>
                      <a:pt x="91" y="158"/>
                    </a:lnTo>
                    <a:lnTo>
                      <a:pt x="114" y="183"/>
                    </a:lnTo>
                    <a:lnTo>
                      <a:pt x="121" y="200"/>
                    </a:lnTo>
                    <a:lnTo>
                      <a:pt x="138" y="215"/>
                    </a:lnTo>
                    <a:lnTo>
                      <a:pt x="164" y="232"/>
                    </a:lnTo>
                    <a:lnTo>
                      <a:pt x="173" y="233"/>
                    </a:lnTo>
                    <a:lnTo>
                      <a:pt x="179" y="228"/>
                    </a:lnTo>
                    <a:lnTo>
                      <a:pt x="181" y="190"/>
                    </a:lnTo>
                    <a:lnTo>
                      <a:pt x="177" y="139"/>
                    </a:lnTo>
                    <a:lnTo>
                      <a:pt x="169" y="91"/>
                    </a:lnTo>
                    <a:lnTo>
                      <a:pt x="156" y="56"/>
                    </a:lnTo>
                    <a:lnTo>
                      <a:pt x="142" y="29"/>
                    </a:lnTo>
                    <a:lnTo>
                      <a:pt x="128" y="13"/>
                    </a:lnTo>
                    <a:lnTo>
                      <a:pt x="109" y="0"/>
                    </a:lnTo>
                    <a:lnTo>
                      <a:pt x="101" y="9"/>
                    </a:lnTo>
                    <a:lnTo>
                      <a:pt x="97" y="26"/>
                    </a:lnTo>
                    <a:lnTo>
                      <a:pt x="98" y="55"/>
                    </a:lnTo>
                    <a:lnTo>
                      <a:pt x="92" y="70"/>
                    </a:lnTo>
                    <a:lnTo>
                      <a:pt x="86" y="77"/>
                    </a:lnTo>
                    <a:lnTo>
                      <a:pt x="66" y="84"/>
                    </a:lnTo>
                    <a:lnTo>
                      <a:pt x="44" y="74"/>
                    </a:lnTo>
                    <a:lnTo>
                      <a:pt x="27" y="68"/>
                    </a:lnTo>
                    <a:lnTo>
                      <a:pt x="13" y="66"/>
                    </a:lnTo>
                    <a:lnTo>
                      <a:pt x="1" y="68"/>
                    </a:lnTo>
                  </a:path>
                </a:pathLst>
              </a:custGeom>
              <a:grpFill/>
              <a:ln w="25400" cap="rnd" cmpd="sng">
                <a:solidFill>
                  <a:srgbClr val="00B050"/>
                </a:solidFill>
                <a:prstDash val="solid"/>
                <a:round/>
                <a:headEnd/>
                <a:tailEnd/>
              </a:ln>
            </p:spPr>
            <p:txBody>
              <a:bodyPr/>
              <a:lstStyle/>
              <a:p>
                <a:endParaRPr lang="el-GR"/>
              </a:p>
            </p:txBody>
          </p:sp>
          <p:sp>
            <p:nvSpPr>
              <p:cNvPr id="33" name="Freeform 37"/>
              <p:cNvSpPr>
                <a:spLocks/>
              </p:cNvSpPr>
              <p:nvPr/>
            </p:nvSpPr>
            <p:spPr bwMode="auto">
              <a:xfrm>
                <a:off x="5339" y="2337"/>
                <a:ext cx="213" cy="296"/>
              </a:xfrm>
              <a:custGeom>
                <a:avLst/>
                <a:gdLst>
                  <a:gd name="T0" fmla="*/ 212 w 213"/>
                  <a:gd name="T1" fmla="*/ 211 h 296"/>
                  <a:gd name="T2" fmla="*/ 185 w 213"/>
                  <a:gd name="T3" fmla="*/ 172 h 296"/>
                  <a:gd name="T4" fmla="*/ 147 w 213"/>
                  <a:gd name="T5" fmla="*/ 119 h 296"/>
                  <a:gd name="T6" fmla="*/ 116 w 213"/>
                  <a:gd name="T7" fmla="*/ 83 h 296"/>
                  <a:gd name="T8" fmla="*/ 87 w 213"/>
                  <a:gd name="T9" fmla="*/ 49 h 296"/>
                  <a:gd name="T10" fmla="*/ 45 w 213"/>
                  <a:gd name="T11" fmla="*/ 17 h 296"/>
                  <a:gd name="T12" fmla="*/ 18 w 213"/>
                  <a:gd name="T13" fmla="*/ 0 h 296"/>
                  <a:gd name="T14" fmla="*/ 8 w 213"/>
                  <a:gd name="T15" fmla="*/ 2 h 296"/>
                  <a:gd name="T16" fmla="*/ 0 w 213"/>
                  <a:gd name="T17" fmla="*/ 12 h 296"/>
                  <a:gd name="T18" fmla="*/ 3 w 213"/>
                  <a:gd name="T19" fmla="*/ 57 h 296"/>
                  <a:gd name="T20" fmla="*/ 19 w 213"/>
                  <a:gd name="T21" fmla="*/ 116 h 296"/>
                  <a:gd name="T22" fmla="*/ 37 w 213"/>
                  <a:gd name="T23" fmla="*/ 159 h 296"/>
                  <a:gd name="T24" fmla="*/ 60 w 213"/>
                  <a:gd name="T25" fmla="*/ 206 h 296"/>
                  <a:gd name="T26" fmla="*/ 91 w 213"/>
                  <a:gd name="T27" fmla="*/ 258 h 296"/>
                  <a:gd name="T28" fmla="*/ 104 w 213"/>
                  <a:gd name="T29" fmla="*/ 279 h 296"/>
                  <a:gd name="T30" fmla="*/ 116 w 213"/>
                  <a:gd name="T31" fmla="*/ 277 h 296"/>
                  <a:gd name="T32" fmla="*/ 130 w 213"/>
                  <a:gd name="T33" fmla="*/ 279 h 296"/>
                  <a:gd name="T34" fmla="*/ 147 w 213"/>
                  <a:gd name="T35" fmla="*/ 285 h 296"/>
                  <a:gd name="T36" fmla="*/ 169 w 213"/>
                  <a:gd name="T37" fmla="*/ 295 h 296"/>
                  <a:gd name="T38" fmla="*/ 189 w 213"/>
                  <a:gd name="T39" fmla="*/ 288 h 296"/>
                  <a:gd name="T40" fmla="*/ 195 w 213"/>
                  <a:gd name="T41" fmla="*/ 281 h 296"/>
                  <a:gd name="T42" fmla="*/ 201 w 213"/>
                  <a:gd name="T43" fmla="*/ 266 h 296"/>
                  <a:gd name="T44" fmla="*/ 200 w 213"/>
                  <a:gd name="T45" fmla="*/ 237 h 296"/>
                  <a:gd name="T46" fmla="*/ 204 w 213"/>
                  <a:gd name="T47" fmla="*/ 220 h 296"/>
                  <a:gd name="T48" fmla="*/ 212 w 213"/>
                  <a:gd name="T49" fmla="*/ 211 h 2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3"/>
                  <a:gd name="T76" fmla="*/ 0 h 296"/>
                  <a:gd name="T77" fmla="*/ 213 w 213"/>
                  <a:gd name="T78" fmla="*/ 296 h 2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3" h="296">
                    <a:moveTo>
                      <a:pt x="212" y="211"/>
                    </a:moveTo>
                    <a:lnTo>
                      <a:pt x="185" y="172"/>
                    </a:lnTo>
                    <a:lnTo>
                      <a:pt x="147" y="119"/>
                    </a:lnTo>
                    <a:lnTo>
                      <a:pt x="116" y="83"/>
                    </a:lnTo>
                    <a:lnTo>
                      <a:pt x="87" y="49"/>
                    </a:lnTo>
                    <a:lnTo>
                      <a:pt x="45" y="17"/>
                    </a:lnTo>
                    <a:lnTo>
                      <a:pt x="18" y="0"/>
                    </a:lnTo>
                    <a:lnTo>
                      <a:pt x="8" y="2"/>
                    </a:lnTo>
                    <a:lnTo>
                      <a:pt x="0" y="12"/>
                    </a:lnTo>
                    <a:lnTo>
                      <a:pt x="3" y="57"/>
                    </a:lnTo>
                    <a:lnTo>
                      <a:pt x="19" y="116"/>
                    </a:lnTo>
                    <a:lnTo>
                      <a:pt x="37" y="159"/>
                    </a:lnTo>
                    <a:lnTo>
                      <a:pt x="60" y="206"/>
                    </a:lnTo>
                    <a:lnTo>
                      <a:pt x="91" y="258"/>
                    </a:lnTo>
                    <a:lnTo>
                      <a:pt x="104" y="279"/>
                    </a:lnTo>
                    <a:lnTo>
                      <a:pt x="116" y="277"/>
                    </a:lnTo>
                    <a:lnTo>
                      <a:pt x="130" y="279"/>
                    </a:lnTo>
                    <a:lnTo>
                      <a:pt x="147" y="285"/>
                    </a:lnTo>
                    <a:lnTo>
                      <a:pt x="169" y="295"/>
                    </a:lnTo>
                    <a:lnTo>
                      <a:pt x="189" y="288"/>
                    </a:lnTo>
                    <a:lnTo>
                      <a:pt x="195" y="281"/>
                    </a:lnTo>
                    <a:lnTo>
                      <a:pt x="201" y="266"/>
                    </a:lnTo>
                    <a:lnTo>
                      <a:pt x="200" y="237"/>
                    </a:lnTo>
                    <a:lnTo>
                      <a:pt x="204" y="220"/>
                    </a:lnTo>
                    <a:lnTo>
                      <a:pt x="212" y="211"/>
                    </a:lnTo>
                  </a:path>
                </a:pathLst>
              </a:custGeom>
              <a:grpFill/>
              <a:ln w="25400" cap="rnd" cmpd="sng">
                <a:solidFill>
                  <a:srgbClr val="00B050"/>
                </a:solidFill>
                <a:prstDash val="solid"/>
                <a:round/>
                <a:headEnd/>
                <a:tailEnd/>
              </a:ln>
            </p:spPr>
            <p:txBody>
              <a:bodyPr/>
              <a:lstStyle/>
              <a:p>
                <a:endParaRPr lang="el-GR"/>
              </a:p>
            </p:txBody>
          </p:sp>
        </p:grpSp>
        <p:grpSp>
          <p:nvGrpSpPr>
            <p:cNvPr id="4" name="Group 45"/>
            <p:cNvGrpSpPr>
              <a:grpSpLocks/>
            </p:cNvGrpSpPr>
            <p:nvPr/>
          </p:nvGrpSpPr>
          <p:grpSpPr bwMode="auto">
            <a:xfrm rot="21115886">
              <a:off x="5557646" y="4472521"/>
              <a:ext cx="285666" cy="555161"/>
              <a:chOff x="4734" y="2133"/>
              <a:chExt cx="298" cy="515"/>
            </a:xfrm>
          </p:grpSpPr>
          <p:sp>
            <p:nvSpPr>
              <p:cNvPr id="38" name="Freeform 42"/>
              <p:cNvSpPr>
                <a:spLocks/>
              </p:cNvSpPr>
              <p:nvPr/>
            </p:nvSpPr>
            <p:spPr bwMode="auto">
              <a:xfrm>
                <a:off x="4734" y="2455"/>
                <a:ext cx="250" cy="193"/>
              </a:xfrm>
              <a:custGeom>
                <a:avLst/>
                <a:gdLst>
                  <a:gd name="T0" fmla="*/ 57 w 250"/>
                  <a:gd name="T1" fmla="*/ 0 h 193"/>
                  <a:gd name="T2" fmla="*/ 23 w 250"/>
                  <a:gd name="T3" fmla="*/ 52 h 193"/>
                  <a:gd name="T4" fmla="*/ 9 w 250"/>
                  <a:gd name="T5" fmla="*/ 70 h 193"/>
                  <a:gd name="T6" fmla="*/ 0 w 250"/>
                  <a:gd name="T7" fmla="*/ 90 h 193"/>
                  <a:gd name="T8" fmla="*/ 0 w 250"/>
                  <a:gd name="T9" fmla="*/ 120 h 193"/>
                  <a:gd name="T10" fmla="*/ 14 w 250"/>
                  <a:gd name="T11" fmla="*/ 122 h 193"/>
                  <a:gd name="T12" fmla="*/ 12 w 250"/>
                  <a:gd name="T13" fmla="*/ 101 h 193"/>
                  <a:gd name="T14" fmla="*/ 14 w 250"/>
                  <a:gd name="T15" fmla="*/ 122 h 193"/>
                  <a:gd name="T16" fmla="*/ 25 w 250"/>
                  <a:gd name="T17" fmla="*/ 140 h 193"/>
                  <a:gd name="T18" fmla="*/ 46 w 250"/>
                  <a:gd name="T19" fmla="*/ 160 h 193"/>
                  <a:gd name="T20" fmla="*/ 61 w 250"/>
                  <a:gd name="T21" fmla="*/ 165 h 193"/>
                  <a:gd name="T22" fmla="*/ 93 w 250"/>
                  <a:gd name="T23" fmla="*/ 151 h 193"/>
                  <a:gd name="T24" fmla="*/ 114 w 250"/>
                  <a:gd name="T25" fmla="*/ 149 h 193"/>
                  <a:gd name="T26" fmla="*/ 111 w 250"/>
                  <a:gd name="T27" fmla="*/ 131 h 193"/>
                  <a:gd name="T28" fmla="*/ 116 w 250"/>
                  <a:gd name="T29" fmla="*/ 104 h 193"/>
                  <a:gd name="T30" fmla="*/ 111 w 250"/>
                  <a:gd name="T31" fmla="*/ 131 h 193"/>
                  <a:gd name="T32" fmla="*/ 114 w 250"/>
                  <a:gd name="T33" fmla="*/ 149 h 193"/>
                  <a:gd name="T34" fmla="*/ 145 w 250"/>
                  <a:gd name="T35" fmla="*/ 183 h 193"/>
                  <a:gd name="T36" fmla="*/ 154 w 250"/>
                  <a:gd name="T37" fmla="*/ 192 h 193"/>
                  <a:gd name="T38" fmla="*/ 163 w 250"/>
                  <a:gd name="T39" fmla="*/ 192 h 193"/>
                  <a:gd name="T40" fmla="*/ 218 w 250"/>
                  <a:gd name="T41" fmla="*/ 181 h 193"/>
                  <a:gd name="T42" fmla="*/ 236 w 250"/>
                  <a:gd name="T43" fmla="*/ 169 h 193"/>
                  <a:gd name="T44" fmla="*/ 245 w 250"/>
                  <a:gd name="T45" fmla="*/ 156 h 193"/>
                  <a:gd name="T46" fmla="*/ 249 w 250"/>
                  <a:gd name="T47" fmla="*/ 140 h 193"/>
                  <a:gd name="T48" fmla="*/ 245 w 250"/>
                  <a:gd name="T49" fmla="*/ 86 h 193"/>
                  <a:gd name="T50" fmla="*/ 245 w 250"/>
                  <a:gd name="T51" fmla="*/ 65 h 193"/>
                  <a:gd name="T52" fmla="*/ 247 w 250"/>
                  <a:gd name="T53" fmla="*/ 36 h 193"/>
                  <a:gd name="T54" fmla="*/ 213 w 250"/>
                  <a:gd name="T55" fmla="*/ 27 h 193"/>
                  <a:gd name="T56" fmla="*/ 193 w 250"/>
                  <a:gd name="T57" fmla="*/ 22 h 193"/>
                  <a:gd name="T58" fmla="*/ 154 w 250"/>
                  <a:gd name="T59" fmla="*/ 18 h 193"/>
                  <a:gd name="T60" fmla="*/ 82 w 250"/>
                  <a:gd name="T61" fmla="*/ 0 h 193"/>
                  <a:gd name="T62" fmla="*/ 57 w 250"/>
                  <a:gd name="T63" fmla="*/ 0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0"/>
                  <a:gd name="T97" fmla="*/ 0 h 193"/>
                  <a:gd name="T98" fmla="*/ 250 w 250"/>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0" h="193">
                    <a:moveTo>
                      <a:pt x="57" y="0"/>
                    </a:moveTo>
                    <a:lnTo>
                      <a:pt x="23" y="52"/>
                    </a:lnTo>
                    <a:lnTo>
                      <a:pt x="9" y="70"/>
                    </a:lnTo>
                    <a:lnTo>
                      <a:pt x="0" y="90"/>
                    </a:lnTo>
                    <a:lnTo>
                      <a:pt x="0" y="120"/>
                    </a:lnTo>
                    <a:lnTo>
                      <a:pt x="14" y="122"/>
                    </a:lnTo>
                    <a:lnTo>
                      <a:pt x="12" y="101"/>
                    </a:lnTo>
                    <a:lnTo>
                      <a:pt x="14" y="122"/>
                    </a:lnTo>
                    <a:lnTo>
                      <a:pt x="25" y="140"/>
                    </a:lnTo>
                    <a:lnTo>
                      <a:pt x="46" y="160"/>
                    </a:lnTo>
                    <a:lnTo>
                      <a:pt x="61" y="165"/>
                    </a:lnTo>
                    <a:lnTo>
                      <a:pt x="93" y="151"/>
                    </a:lnTo>
                    <a:lnTo>
                      <a:pt x="114" y="149"/>
                    </a:lnTo>
                    <a:lnTo>
                      <a:pt x="111" y="131"/>
                    </a:lnTo>
                    <a:lnTo>
                      <a:pt x="116" y="104"/>
                    </a:lnTo>
                    <a:lnTo>
                      <a:pt x="111" y="131"/>
                    </a:lnTo>
                    <a:lnTo>
                      <a:pt x="114" y="149"/>
                    </a:lnTo>
                    <a:lnTo>
                      <a:pt x="145" y="183"/>
                    </a:lnTo>
                    <a:lnTo>
                      <a:pt x="154" y="192"/>
                    </a:lnTo>
                    <a:lnTo>
                      <a:pt x="163" y="192"/>
                    </a:lnTo>
                    <a:lnTo>
                      <a:pt x="218" y="181"/>
                    </a:lnTo>
                    <a:lnTo>
                      <a:pt x="236" y="169"/>
                    </a:lnTo>
                    <a:lnTo>
                      <a:pt x="245" y="156"/>
                    </a:lnTo>
                    <a:lnTo>
                      <a:pt x="249" y="140"/>
                    </a:lnTo>
                    <a:lnTo>
                      <a:pt x="245" y="86"/>
                    </a:lnTo>
                    <a:lnTo>
                      <a:pt x="245" y="65"/>
                    </a:lnTo>
                    <a:lnTo>
                      <a:pt x="247" y="36"/>
                    </a:lnTo>
                    <a:lnTo>
                      <a:pt x="213" y="27"/>
                    </a:lnTo>
                    <a:lnTo>
                      <a:pt x="193" y="22"/>
                    </a:lnTo>
                    <a:lnTo>
                      <a:pt x="154" y="18"/>
                    </a:lnTo>
                    <a:lnTo>
                      <a:pt x="82" y="0"/>
                    </a:lnTo>
                    <a:lnTo>
                      <a:pt x="57" y="0"/>
                    </a:lnTo>
                  </a:path>
                </a:pathLst>
              </a:custGeom>
              <a:noFill/>
              <a:ln w="25400" cap="rnd" cmpd="sng">
                <a:solidFill>
                  <a:srgbClr val="00B050"/>
                </a:solidFill>
                <a:prstDash val="solid"/>
                <a:round/>
                <a:headEnd/>
                <a:tailEnd/>
              </a:ln>
            </p:spPr>
            <p:txBody>
              <a:bodyPr/>
              <a:lstStyle/>
              <a:p>
                <a:endParaRPr lang="el-GR"/>
              </a:p>
            </p:txBody>
          </p:sp>
          <p:sp>
            <p:nvSpPr>
              <p:cNvPr id="39" name="Freeform 43"/>
              <p:cNvSpPr>
                <a:spLocks/>
              </p:cNvSpPr>
              <p:nvPr/>
            </p:nvSpPr>
            <p:spPr bwMode="auto">
              <a:xfrm>
                <a:off x="4791" y="2153"/>
                <a:ext cx="241" cy="339"/>
              </a:xfrm>
              <a:custGeom>
                <a:avLst/>
                <a:gdLst>
                  <a:gd name="T0" fmla="*/ 190 w 241"/>
                  <a:gd name="T1" fmla="*/ 338 h 339"/>
                  <a:gd name="T2" fmla="*/ 197 w 241"/>
                  <a:gd name="T3" fmla="*/ 286 h 339"/>
                  <a:gd name="T4" fmla="*/ 211 w 241"/>
                  <a:gd name="T5" fmla="*/ 234 h 339"/>
                  <a:gd name="T6" fmla="*/ 233 w 241"/>
                  <a:gd name="T7" fmla="*/ 163 h 339"/>
                  <a:gd name="T8" fmla="*/ 240 w 241"/>
                  <a:gd name="T9" fmla="*/ 136 h 339"/>
                  <a:gd name="T10" fmla="*/ 238 w 241"/>
                  <a:gd name="T11" fmla="*/ 114 h 339"/>
                  <a:gd name="T12" fmla="*/ 224 w 241"/>
                  <a:gd name="T13" fmla="*/ 73 h 339"/>
                  <a:gd name="T14" fmla="*/ 211 w 241"/>
                  <a:gd name="T15" fmla="*/ 43 h 339"/>
                  <a:gd name="T16" fmla="*/ 192 w 241"/>
                  <a:gd name="T17" fmla="*/ 32 h 339"/>
                  <a:gd name="T18" fmla="*/ 186 w 241"/>
                  <a:gd name="T19" fmla="*/ 34 h 339"/>
                  <a:gd name="T20" fmla="*/ 177 w 241"/>
                  <a:gd name="T21" fmla="*/ 48 h 339"/>
                  <a:gd name="T22" fmla="*/ 177 w 241"/>
                  <a:gd name="T23" fmla="*/ 71 h 339"/>
                  <a:gd name="T24" fmla="*/ 181 w 241"/>
                  <a:gd name="T25" fmla="*/ 105 h 339"/>
                  <a:gd name="T26" fmla="*/ 167 w 241"/>
                  <a:gd name="T27" fmla="*/ 141 h 339"/>
                  <a:gd name="T28" fmla="*/ 143 w 241"/>
                  <a:gd name="T29" fmla="*/ 170 h 339"/>
                  <a:gd name="T30" fmla="*/ 138 w 241"/>
                  <a:gd name="T31" fmla="*/ 172 h 339"/>
                  <a:gd name="T32" fmla="*/ 129 w 241"/>
                  <a:gd name="T33" fmla="*/ 182 h 339"/>
                  <a:gd name="T34" fmla="*/ 115 w 241"/>
                  <a:gd name="T35" fmla="*/ 168 h 339"/>
                  <a:gd name="T36" fmla="*/ 109 w 241"/>
                  <a:gd name="T37" fmla="*/ 118 h 339"/>
                  <a:gd name="T38" fmla="*/ 106 w 241"/>
                  <a:gd name="T39" fmla="*/ 71 h 339"/>
                  <a:gd name="T40" fmla="*/ 109 w 241"/>
                  <a:gd name="T41" fmla="*/ 39 h 339"/>
                  <a:gd name="T42" fmla="*/ 111 w 241"/>
                  <a:gd name="T43" fmla="*/ 12 h 339"/>
                  <a:gd name="T44" fmla="*/ 100 w 241"/>
                  <a:gd name="T45" fmla="*/ 0 h 339"/>
                  <a:gd name="T46" fmla="*/ 90 w 241"/>
                  <a:gd name="T47" fmla="*/ 7 h 339"/>
                  <a:gd name="T48" fmla="*/ 66 w 241"/>
                  <a:gd name="T49" fmla="*/ 34 h 339"/>
                  <a:gd name="T50" fmla="*/ 50 w 241"/>
                  <a:gd name="T51" fmla="*/ 71 h 339"/>
                  <a:gd name="T52" fmla="*/ 47 w 241"/>
                  <a:gd name="T53" fmla="*/ 102 h 339"/>
                  <a:gd name="T54" fmla="*/ 41 w 241"/>
                  <a:gd name="T55" fmla="*/ 166 h 339"/>
                  <a:gd name="T56" fmla="*/ 38 w 241"/>
                  <a:gd name="T57" fmla="*/ 216 h 339"/>
                  <a:gd name="T58" fmla="*/ 32 w 241"/>
                  <a:gd name="T59" fmla="*/ 243 h 339"/>
                  <a:gd name="T60" fmla="*/ 0 w 241"/>
                  <a:gd name="T61" fmla="*/ 302 h 339"/>
                  <a:gd name="T62" fmla="*/ 25 w 241"/>
                  <a:gd name="T63" fmla="*/ 302 h 339"/>
                  <a:gd name="T64" fmla="*/ 97 w 241"/>
                  <a:gd name="T65" fmla="*/ 320 h 339"/>
                  <a:gd name="T66" fmla="*/ 136 w 241"/>
                  <a:gd name="T67" fmla="*/ 324 h 339"/>
                  <a:gd name="T68" fmla="*/ 156 w 241"/>
                  <a:gd name="T69" fmla="*/ 329 h 339"/>
                  <a:gd name="T70" fmla="*/ 190 w 241"/>
                  <a:gd name="T71" fmla="*/ 338 h 3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1"/>
                  <a:gd name="T109" fmla="*/ 0 h 339"/>
                  <a:gd name="T110" fmla="*/ 241 w 241"/>
                  <a:gd name="T111" fmla="*/ 339 h 3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1" h="339">
                    <a:moveTo>
                      <a:pt x="190" y="338"/>
                    </a:moveTo>
                    <a:lnTo>
                      <a:pt x="197" y="286"/>
                    </a:lnTo>
                    <a:lnTo>
                      <a:pt x="211" y="234"/>
                    </a:lnTo>
                    <a:lnTo>
                      <a:pt x="233" y="163"/>
                    </a:lnTo>
                    <a:lnTo>
                      <a:pt x="240" y="136"/>
                    </a:lnTo>
                    <a:lnTo>
                      <a:pt x="238" y="114"/>
                    </a:lnTo>
                    <a:lnTo>
                      <a:pt x="224" y="73"/>
                    </a:lnTo>
                    <a:lnTo>
                      <a:pt x="211" y="43"/>
                    </a:lnTo>
                    <a:lnTo>
                      <a:pt x="192" y="32"/>
                    </a:lnTo>
                    <a:lnTo>
                      <a:pt x="186" y="34"/>
                    </a:lnTo>
                    <a:lnTo>
                      <a:pt x="177" y="48"/>
                    </a:lnTo>
                    <a:lnTo>
                      <a:pt x="177" y="71"/>
                    </a:lnTo>
                    <a:lnTo>
                      <a:pt x="181" y="105"/>
                    </a:lnTo>
                    <a:lnTo>
                      <a:pt x="167" y="141"/>
                    </a:lnTo>
                    <a:lnTo>
                      <a:pt x="143" y="170"/>
                    </a:lnTo>
                    <a:lnTo>
                      <a:pt x="138" y="172"/>
                    </a:lnTo>
                    <a:lnTo>
                      <a:pt x="129" y="182"/>
                    </a:lnTo>
                    <a:lnTo>
                      <a:pt x="115" y="168"/>
                    </a:lnTo>
                    <a:lnTo>
                      <a:pt x="109" y="118"/>
                    </a:lnTo>
                    <a:lnTo>
                      <a:pt x="106" y="71"/>
                    </a:lnTo>
                    <a:lnTo>
                      <a:pt x="109" y="39"/>
                    </a:lnTo>
                    <a:lnTo>
                      <a:pt x="111" y="12"/>
                    </a:lnTo>
                    <a:lnTo>
                      <a:pt x="100" y="0"/>
                    </a:lnTo>
                    <a:lnTo>
                      <a:pt x="90" y="7"/>
                    </a:lnTo>
                    <a:lnTo>
                      <a:pt x="66" y="34"/>
                    </a:lnTo>
                    <a:lnTo>
                      <a:pt x="50" y="71"/>
                    </a:lnTo>
                    <a:lnTo>
                      <a:pt x="47" y="102"/>
                    </a:lnTo>
                    <a:lnTo>
                      <a:pt x="41" y="166"/>
                    </a:lnTo>
                    <a:lnTo>
                      <a:pt x="38" y="216"/>
                    </a:lnTo>
                    <a:lnTo>
                      <a:pt x="32" y="243"/>
                    </a:lnTo>
                    <a:lnTo>
                      <a:pt x="0" y="302"/>
                    </a:lnTo>
                    <a:lnTo>
                      <a:pt x="25" y="302"/>
                    </a:lnTo>
                    <a:lnTo>
                      <a:pt x="97" y="320"/>
                    </a:lnTo>
                    <a:lnTo>
                      <a:pt x="136" y="324"/>
                    </a:lnTo>
                    <a:lnTo>
                      <a:pt x="156" y="329"/>
                    </a:lnTo>
                    <a:lnTo>
                      <a:pt x="190" y="338"/>
                    </a:lnTo>
                  </a:path>
                </a:pathLst>
              </a:custGeom>
              <a:noFill/>
              <a:ln w="25400" cap="rnd" cmpd="sng">
                <a:solidFill>
                  <a:srgbClr val="00B050"/>
                </a:solidFill>
                <a:prstDash val="solid"/>
                <a:round/>
                <a:headEnd/>
                <a:tailEnd/>
              </a:ln>
            </p:spPr>
            <p:txBody>
              <a:bodyPr/>
              <a:lstStyle/>
              <a:p>
                <a:endParaRPr lang="el-GR"/>
              </a:p>
            </p:txBody>
          </p:sp>
          <p:sp>
            <p:nvSpPr>
              <p:cNvPr id="40" name="Freeform 44"/>
              <p:cNvSpPr>
                <a:spLocks/>
              </p:cNvSpPr>
              <p:nvPr/>
            </p:nvSpPr>
            <p:spPr bwMode="auto">
              <a:xfrm>
                <a:off x="4897" y="2133"/>
                <a:ext cx="76" cy="203"/>
              </a:xfrm>
              <a:custGeom>
                <a:avLst/>
                <a:gdLst>
                  <a:gd name="T0" fmla="*/ 71 w 76"/>
                  <a:gd name="T1" fmla="*/ 68 h 203"/>
                  <a:gd name="T2" fmla="*/ 71 w 76"/>
                  <a:gd name="T3" fmla="*/ 91 h 203"/>
                  <a:gd name="T4" fmla="*/ 75 w 76"/>
                  <a:gd name="T5" fmla="*/ 125 h 203"/>
                  <a:gd name="T6" fmla="*/ 61 w 76"/>
                  <a:gd name="T7" fmla="*/ 161 h 203"/>
                  <a:gd name="T8" fmla="*/ 37 w 76"/>
                  <a:gd name="T9" fmla="*/ 190 h 203"/>
                  <a:gd name="T10" fmla="*/ 32 w 76"/>
                  <a:gd name="T11" fmla="*/ 192 h 203"/>
                  <a:gd name="T12" fmla="*/ 23 w 76"/>
                  <a:gd name="T13" fmla="*/ 202 h 203"/>
                  <a:gd name="T14" fmla="*/ 9 w 76"/>
                  <a:gd name="T15" fmla="*/ 188 h 203"/>
                  <a:gd name="T16" fmla="*/ 3 w 76"/>
                  <a:gd name="T17" fmla="*/ 138 h 203"/>
                  <a:gd name="T18" fmla="*/ 0 w 76"/>
                  <a:gd name="T19" fmla="*/ 91 h 203"/>
                  <a:gd name="T20" fmla="*/ 3 w 76"/>
                  <a:gd name="T21" fmla="*/ 59 h 203"/>
                  <a:gd name="T22" fmla="*/ 12 w 76"/>
                  <a:gd name="T23" fmla="*/ 41 h 203"/>
                  <a:gd name="T24" fmla="*/ 28 w 76"/>
                  <a:gd name="T25" fmla="*/ 9 h 203"/>
                  <a:gd name="T26" fmla="*/ 43 w 76"/>
                  <a:gd name="T27" fmla="*/ 0 h 203"/>
                  <a:gd name="T28" fmla="*/ 52 w 76"/>
                  <a:gd name="T29" fmla="*/ 11 h 203"/>
                  <a:gd name="T30" fmla="*/ 57 w 76"/>
                  <a:gd name="T31" fmla="*/ 29 h 203"/>
                  <a:gd name="T32" fmla="*/ 71 w 76"/>
                  <a:gd name="T33" fmla="*/ 68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203"/>
                  <a:gd name="T53" fmla="*/ 76 w 76"/>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203">
                    <a:moveTo>
                      <a:pt x="71" y="68"/>
                    </a:moveTo>
                    <a:lnTo>
                      <a:pt x="71" y="91"/>
                    </a:lnTo>
                    <a:lnTo>
                      <a:pt x="75" y="125"/>
                    </a:lnTo>
                    <a:lnTo>
                      <a:pt x="61" y="161"/>
                    </a:lnTo>
                    <a:lnTo>
                      <a:pt x="37" y="190"/>
                    </a:lnTo>
                    <a:lnTo>
                      <a:pt x="32" y="192"/>
                    </a:lnTo>
                    <a:lnTo>
                      <a:pt x="23" y="202"/>
                    </a:lnTo>
                    <a:lnTo>
                      <a:pt x="9" y="188"/>
                    </a:lnTo>
                    <a:lnTo>
                      <a:pt x="3" y="138"/>
                    </a:lnTo>
                    <a:lnTo>
                      <a:pt x="0" y="91"/>
                    </a:lnTo>
                    <a:lnTo>
                      <a:pt x="3" y="59"/>
                    </a:lnTo>
                    <a:lnTo>
                      <a:pt x="12" y="41"/>
                    </a:lnTo>
                    <a:lnTo>
                      <a:pt x="28" y="9"/>
                    </a:lnTo>
                    <a:lnTo>
                      <a:pt x="43" y="0"/>
                    </a:lnTo>
                    <a:lnTo>
                      <a:pt x="52" y="11"/>
                    </a:lnTo>
                    <a:lnTo>
                      <a:pt x="57" y="29"/>
                    </a:lnTo>
                    <a:lnTo>
                      <a:pt x="71" y="68"/>
                    </a:lnTo>
                  </a:path>
                </a:pathLst>
              </a:custGeom>
              <a:noFill/>
              <a:ln w="25400" cap="rnd" cmpd="sng">
                <a:solidFill>
                  <a:srgbClr val="00B050"/>
                </a:solidFill>
                <a:prstDash val="solid"/>
                <a:round/>
                <a:headEnd/>
                <a:tailEnd/>
              </a:ln>
            </p:spPr>
            <p:txBody>
              <a:bodyPr/>
              <a:lstStyle/>
              <a:p>
                <a:endParaRPr lang="el-GR"/>
              </a:p>
            </p:txBody>
          </p:sp>
        </p:grpSp>
      </p:grpSp>
      <p:grpSp>
        <p:nvGrpSpPr>
          <p:cNvPr id="5" name="Group 26"/>
          <p:cNvGrpSpPr/>
          <p:nvPr/>
        </p:nvGrpSpPr>
        <p:grpSpPr>
          <a:xfrm>
            <a:off x="3485218" y="3038645"/>
            <a:ext cx="3463839" cy="3205489"/>
            <a:chOff x="4302505" y="4056004"/>
            <a:chExt cx="2049973" cy="1897076"/>
          </a:xfrm>
        </p:grpSpPr>
        <p:sp>
          <p:nvSpPr>
            <p:cNvPr id="139268" name="Freeform 13"/>
            <p:cNvSpPr>
              <a:spLocks/>
            </p:cNvSpPr>
            <p:nvPr/>
          </p:nvSpPr>
          <p:spPr bwMode="auto">
            <a:xfrm rot="21326996">
              <a:off x="4302505" y="4056004"/>
              <a:ext cx="1976241" cy="1897076"/>
            </a:xfrm>
            <a:custGeom>
              <a:avLst/>
              <a:gdLst>
                <a:gd name="T0" fmla="*/ 132 w 1182"/>
                <a:gd name="T1" fmla="*/ 88 h 1167"/>
                <a:gd name="T2" fmla="*/ 117 w 1182"/>
                <a:gd name="T3" fmla="*/ 49 h 1167"/>
                <a:gd name="T4" fmla="*/ 83 w 1182"/>
                <a:gd name="T5" fmla="*/ 6 h 1167"/>
                <a:gd name="T6" fmla="*/ 21 w 1182"/>
                <a:gd name="T7" fmla="*/ 15 h 1167"/>
                <a:gd name="T8" fmla="*/ 2 w 1182"/>
                <a:gd name="T9" fmla="*/ 78 h 1167"/>
                <a:gd name="T10" fmla="*/ 10 w 1182"/>
                <a:gd name="T11" fmla="*/ 133 h 1167"/>
                <a:gd name="T12" fmla="*/ 42 w 1182"/>
                <a:gd name="T13" fmla="*/ 229 h 1167"/>
                <a:gd name="T14" fmla="*/ 57 w 1182"/>
                <a:gd name="T15" fmla="*/ 356 h 1167"/>
                <a:gd name="T16" fmla="*/ 81 w 1182"/>
                <a:gd name="T17" fmla="*/ 488 h 1167"/>
                <a:gd name="T18" fmla="*/ 112 w 1182"/>
                <a:gd name="T19" fmla="*/ 637 h 1167"/>
                <a:gd name="T20" fmla="*/ 162 w 1182"/>
                <a:gd name="T21" fmla="*/ 747 h 1167"/>
                <a:gd name="T22" fmla="*/ 275 w 1182"/>
                <a:gd name="T23" fmla="*/ 824 h 1167"/>
                <a:gd name="T24" fmla="*/ 419 w 1182"/>
                <a:gd name="T25" fmla="*/ 898 h 1167"/>
                <a:gd name="T26" fmla="*/ 567 w 1182"/>
                <a:gd name="T27" fmla="*/ 978 h 1167"/>
                <a:gd name="T28" fmla="*/ 717 w 1182"/>
                <a:gd name="T29" fmla="*/ 1052 h 1167"/>
                <a:gd name="T30" fmla="*/ 855 w 1182"/>
                <a:gd name="T31" fmla="*/ 1125 h 1167"/>
                <a:gd name="T32" fmla="*/ 962 w 1182"/>
                <a:gd name="T33" fmla="*/ 1160 h 1167"/>
                <a:gd name="T34" fmla="*/ 1050 w 1182"/>
                <a:gd name="T35" fmla="*/ 1155 h 1167"/>
                <a:gd name="T36" fmla="*/ 1077 w 1182"/>
                <a:gd name="T37" fmla="*/ 1088 h 1167"/>
                <a:gd name="T38" fmla="*/ 1092 w 1182"/>
                <a:gd name="T39" fmla="*/ 1003 h 1167"/>
                <a:gd name="T40" fmla="*/ 1115 w 1182"/>
                <a:gd name="T41" fmla="*/ 918 h 1167"/>
                <a:gd name="T42" fmla="*/ 1144 w 1182"/>
                <a:gd name="T43" fmla="*/ 855 h 1167"/>
                <a:gd name="T44" fmla="*/ 1182 w 1182"/>
                <a:gd name="T45" fmla="*/ 792 h 11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2"/>
                <a:gd name="T70" fmla="*/ 0 h 1167"/>
                <a:gd name="T71" fmla="*/ 1182 w 1182"/>
                <a:gd name="T72" fmla="*/ 1167 h 1167"/>
                <a:gd name="connsiteX0" fmla="*/ 1117 w 10000"/>
                <a:gd name="connsiteY0" fmla="*/ 906 h 10152"/>
                <a:gd name="connsiteX1" fmla="*/ 990 w 10000"/>
                <a:gd name="connsiteY1" fmla="*/ 572 h 10152"/>
                <a:gd name="connsiteX2" fmla="*/ 702 w 10000"/>
                <a:gd name="connsiteY2" fmla="*/ 203 h 10152"/>
                <a:gd name="connsiteX3" fmla="*/ 212 w 10000"/>
                <a:gd name="connsiteY3" fmla="*/ 103 h 10152"/>
                <a:gd name="connsiteX4" fmla="*/ 17 w 10000"/>
                <a:gd name="connsiteY4" fmla="*/ 820 h 10152"/>
                <a:gd name="connsiteX5" fmla="*/ 85 w 10000"/>
                <a:gd name="connsiteY5" fmla="*/ 1292 h 10152"/>
                <a:gd name="connsiteX6" fmla="*/ 355 w 10000"/>
                <a:gd name="connsiteY6" fmla="*/ 2114 h 10152"/>
                <a:gd name="connsiteX7" fmla="*/ 482 w 10000"/>
                <a:gd name="connsiteY7" fmla="*/ 3203 h 10152"/>
                <a:gd name="connsiteX8" fmla="*/ 685 w 10000"/>
                <a:gd name="connsiteY8" fmla="*/ 4334 h 10152"/>
                <a:gd name="connsiteX9" fmla="*/ 948 w 10000"/>
                <a:gd name="connsiteY9" fmla="*/ 5610 h 10152"/>
                <a:gd name="connsiteX10" fmla="*/ 1371 w 10000"/>
                <a:gd name="connsiteY10" fmla="*/ 6553 h 10152"/>
                <a:gd name="connsiteX11" fmla="*/ 2327 w 10000"/>
                <a:gd name="connsiteY11" fmla="*/ 7213 h 10152"/>
                <a:gd name="connsiteX12" fmla="*/ 3545 w 10000"/>
                <a:gd name="connsiteY12" fmla="*/ 7847 h 10152"/>
                <a:gd name="connsiteX13" fmla="*/ 4797 w 10000"/>
                <a:gd name="connsiteY13" fmla="*/ 8532 h 10152"/>
                <a:gd name="connsiteX14" fmla="*/ 6066 w 10000"/>
                <a:gd name="connsiteY14" fmla="*/ 9167 h 10152"/>
                <a:gd name="connsiteX15" fmla="*/ 7234 w 10000"/>
                <a:gd name="connsiteY15" fmla="*/ 9792 h 10152"/>
                <a:gd name="connsiteX16" fmla="*/ 8139 w 10000"/>
                <a:gd name="connsiteY16" fmla="*/ 10092 h 10152"/>
                <a:gd name="connsiteX17" fmla="*/ 8883 w 10000"/>
                <a:gd name="connsiteY17" fmla="*/ 10049 h 10152"/>
                <a:gd name="connsiteX18" fmla="*/ 9112 w 10000"/>
                <a:gd name="connsiteY18" fmla="*/ 9475 h 10152"/>
                <a:gd name="connsiteX19" fmla="*/ 9239 w 10000"/>
                <a:gd name="connsiteY19" fmla="*/ 8747 h 10152"/>
                <a:gd name="connsiteX20" fmla="*/ 9433 w 10000"/>
                <a:gd name="connsiteY20" fmla="*/ 8018 h 10152"/>
                <a:gd name="connsiteX21" fmla="*/ 9679 w 10000"/>
                <a:gd name="connsiteY21" fmla="*/ 7478 h 10152"/>
                <a:gd name="connsiteX22" fmla="*/ 10000 w 10000"/>
                <a:gd name="connsiteY22" fmla="*/ 6939 h 10152"/>
                <a:gd name="connsiteX0" fmla="*/ 1117 w 10000"/>
                <a:gd name="connsiteY0" fmla="*/ 933 h 10179"/>
                <a:gd name="connsiteX1" fmla="*/ 990 w 10000"/>
                <a:gd name="connsiteY1" fmla="*/ 599 h 10179"/>
                <a:gd name="connsiteX2" fmla="*/ 813 w 10000"/>
                <a:gd name="connsiteY2" fmla="*/ 78 h 10179"/>
                <a:gd name="connsiteX3" fmla="*/ 212 w 10000"/>
                <a:gd name="connsiteY3" fmla="*/ 130 h 10179"/>
                <a:gd name="connsiteX4" fmla="*/ 17 w 10000"/>
                <a:gd name="connsiteY4" fmla="*/ 847 h 10179"/>
                <a:gd name="connsiteX5" fmla="*/ 85 w 10000"/>
                <a:gd name="connsiteY5" fmla="*/ 1319 h 10179"/>
                <a:gd name="connsiteX6" fmla="*/ 355 w 10000"/>
                <a:gd name="connsiteY6" fmla="*/ 2141 h 10179"/>
                <a:gd name="connsiteX7" fmla="*/ 482 w 10000"/>
                <a:gd name="connsiteY7" fmla="*/ 3230 h 10179"/>
                <a:gd name="connsiteX8" fmla="*/ 685 w 10000"/>
                <a:gd name="connsiteY8" fmla="*/ 4361 h 10179"/>
                <a:gd name="connsiteX9" fmla="*/ 948 w 10000"/>
                <a:gd name="connsiteY9" fmla="*/ 5637 h 10179"/>
                <a:gd name="connsiteX10" fmla="*/ 1371 w 10000"/>
                <a:gd name="connsiteY10" fmla="*/ 6580 h 10179"/>
                <a:gd name="connsiteX11" fmla="*/ 2327 w 10000"/>
                <a:gd name="connsiteY11" fmla="*/ 7240 h 10179"/>
                <a:gd name="connsiteX12" fmla="*/ 3545 w 10000"/>
                <a:gd name="connsiteY12" fmla="*/ 7874 h 10179"/>
                <a:gd name="connsiteX13" fmla="*/ 4797 w 10000"/>
                <a:gd name="connsiteY13" fmla="*/ 8559 h 10179"/>
                <a:gd name="connsiteX14" fmla="*/ 6066 w 10000"/>
                <a:gd name="connsiteY14" fmla="*/ 9194 h 10179"/>
                <a:gd name="connsiteX15" fmla="*/ 7234 w 10000"/>
                <a:gd name="connsiteY15" fmla="*/ 9819 h 10179"/>
                <a:gd name="connsiteX16" fmla="*/ 8139 w 10000"/>
                <a:gd name="connsiteY16" fmla="*/ 10119 h 10179"/>
                <a:gd name="connsiteX17" fmla="*/ 8883 w 10000"/>
                <a:gd name="connsiteY17" fmla="*/ 10076 h 10179"/>
                <a:gd name="connsiteX18" fmla="*/ 9112 w 10000"/>
                <a:gd name="connsiteY18" fmla="*/ 9502 h 10179"/>
                <a:gd name="connsiteX19" fmla="*/ 9239 w 10000"/>
                <a:gd name="connsiteY19" fmla="*/ 8774 h 10179"/>
                <a:gd name="connsiteX20" fmla="*/ 9433 w 10000"/>
                <a:gd name="connsiteY20" fmla="*/ 8045 h 10179"/>
                <a:gd name="connsiteX21" fmla="*/ 9679 w 10000"/>
                <a:gd name="connsiteY21" fmla="*/ 7505 h 10179"/>
                <a:gd name="connsiteX22" fmla="*/ 10000 w 10000"/>
                <a:gd name="connsiteY22" fmla="*/ 6966 h 10179"/>
                <a:gd name="connsiteX0" fmla="*/ 1117 w 10000"/>
                <a:gd name="connsiteY0" fmla="*/ 931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8 w 10003"/>
                <a:gd name="connsiteY0" fmla="*/ 1108 h 10211"/>
                <a:gd name="connsiteX1" fmla="*/ 1118 w 10003"/>
                <a:gd name="connsiteY1" fmla="*/ 561 h 10211"/>
                <a:gd name="connsiteX2" fmla="*/ 816 w 10003"/>
                <a:gd name="connsiteY2" fmla="*/ 110 h 10211"/>
                <a:gd name="connsiteX3" fmla="*/ 215 w 10003"/>
                <a:gd name="connsiteY3" fmla="*/ 162 h 10211"/>
                <a:gd name="connsiteX4" fmla="*/ 20 w 10003"/>
                <a:gd name="connsiteY4" fmla="*/ 879 h 10211"/>
                <a:gd name="connsiteX5" fmla="*/ 88 w 10003"/>
                <a:gd name="connsiteY5" fmla="*/ 1351 h 10211"/>
                <a:gd name="connsiteX6" fmla="*/ 358 w 10003"/>
                <a:gd name="connsiteY6" fmla="*/ 2173 h 10211"/>
                <a:gd name="connsiteX7" fmla="*/ 485 w 10003"/>
                <a:gd name="connsiteY7" fmla="*/ 3262 h 10211"/>
                <a:gd name="connsiteX8" fmla="*/ 688 w 10003"/>
                <a:gd name="connsiteY8" fmla="*/ 4393 h 10211"/>
                <a:gd name="connsiteX9" fmla="*/ 951 w 10003"/>
                <a:gd name="connsiteY9" fmla="*/ 5669 h 10211"/>
                <a:gd name="connsiteX10" fmla="*/ 1374 w 10003"/>
                <a:gd name="connsiteY10" fmla="*/ 6612 h 10211"/>
                <a:gd name="connsiteX11" fmla="*/ 2330 w 10003"/>
                <a:gd name="connsiteY11" fmla="*/ 7272 h 10211"/>
                <a:gd name="connsiteX12" fmla="*/ 3548 w 10003"/>
                <a:gd name="connsiteY12" fmla="*/ 7906 h 10211"/>
                <a:gd name="connsiteX13" fmla="*/ 4800 w 10003"/>
                <a:gd name="connsiteY13" fmla="*/ 8591 h 10211"/>
                <a:gd name="connsiteX14" fmla="*/ 6069 w 10003"/>
                <a:gd name="connsiteY14" fmla="*/ 9226 h 10211"/>
                <a:gd name="connsiteX15" fmla="*/ 7237 w 10003"/>
                <a:gd name="connsiteY15" fmla="*/ 9851 h 10211"/>
                <a:gd name="connsiteX16" fmla="*/ 8142 w 10003"/>
                <a:gd name="connsiteY16" fmla="*/ 10151 h 10211"/>
                <a:gd name="connsiteX17" fmla="*/ 8886 w 10003"/>
                <a:gd name="connsiteY17" fmla="*/ 10108 h 10211"/>
                <a:gd name="connsiteX18" fmla="*/ 9115 w 10003"/>
                <a:gd name="connsiteY18" fmla="*/ 9534 h 10211"/>
                <a:gd name="connsiteX19" fmla="*/ 9242 w 10003"/>
                <a:gd name="connsiteY19" fmla="*/ 8806 h 10211"/>
                <a:gd name="connsiteX20" fmla="*/ 9436 w 10003"/>
                <a:gd name="connsiteY20" fmla="*/ 8077 h 10211"/>
                <a:gd name="connsiteX21" fmla="*/ 9682 w 10003"/>
                <a:gd name="connsiteY21" fmla="*/ 7537 h 10211"/>
                <a:gd name="connsiteX22" fmla="*/ 10003 w 10003"/>
                <a:gd name="connsiteY22" fmla="*/ 6998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682 w 10176"/>
                <a:gd name="connsiteY21" fmla="*/ 7537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506 w 10176"/>
                <a:gd name="connsiteY20" fmla="*/ 8203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811 w 10176"/>
                <a:gd name="connsiteY20" fmla="*/ 7668 h 10211"/>
                <a:gd name="connsiteX21" fmla="*/ 10176 w 10176"/>
                <a:gd name="connsiteY21"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811 w 10176"/>
                <a:gd name="connsiteY19" fmla="*/ 7668 h 10240"/>
                <a:gd name="connsiteX20" fmla="*/ 10176 w 10176"/>
                <a:gd name="connsiteY20" fmla="*/ 7072 h 10240"/>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491 w 10176"/>
                <a:gd name="connsiteY19" fmla="*/ 8206 h 10240"/>
                <a:gd name="connsiteX20" fmla="*/ 10176 w 10176"/>
                <a:gd name="connsiteY20" fmla="*/ 7072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88 w 10135"/>
                <a:gd name="connsiteY8" fmla="*/ 4393 h 10240"/>
                <a:gd name="connsiteX9" fmla="*/ 951 w 10135"/>
                <a:gd name="connsiteY9" fmla="*/ 5669 h 10240"/>
                <a:gd name="connsiteX10" fmla="*/ 1374 w 10135"/>
                <a:gd name="connsiteY10" fmla="*/ 661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35" h="10240">
                  <a:moveTo>
                    <a:pt x="1148" y="1108"/>
                  </a:moveTo>
                  <a:cubicBezTo>
                    <a:pt x="1131" y="1057"/>
                    <a:pt x="1173" y="727"/>
                    <a:pt x="1118" y="561"/>
                  </a:cubicBezTo>
                  <a:cubicBezTo>
                    <a:pt x="1063" y="395"/>
                    <a:pt x="966" y="176"/>
                    <a:pt x="816" y="110"/>
                  </a:cubicBezTo>
                  <a:cubicBezTo>
                    <a:pt x="666" y="44"/>
                    <a:pt x="430" y="0"/>
                    <a:pt x="215" y="162"/>
                  </a:cubicBezTo>
                  <a:cubicBezTo>
                    <a:pt x="0" y="324"/>
                    <a:pt x="37" y="708"/>
                    <a:pt x="20" y="879"/>
                  </a:cubicBezTo>
                  <a:cubicBezTo>
                    <a:pt x="3" y="1051"/>
                    <a:pt x="28" y="1136"/>
                    <a:pt x="88" y="1351"/>
                  </a:cubicBezTo>
                  <a:cubicBezTo>
                    <a:pt x="147" y="1565"/>
                    <a:pt x="291" y="1856"/>
                    <a:pt x="358" y="2173"/>
                  </a:cubicBezTo>
                  <a:cubicBezTo>
                    <a:pt x="426" y="2490"/>
                    <a:pt x="434" y="2893"/>
                    <a:pt x="485" y="3262"/>
                  </a:cubicBezTo>
                  <a:cubicBezTo>
                    <a:pt x="536" y="3630"/>
                    <a:pt x="612" y="3990"/>
                    <a:pt x="688" y="4393"/>
                  </a:cubicBezTo>
                  <a:cubicBezTo>
                    <a:pt x="764" y="4795"/>
                    <a:pt x="832" y="5301"/>
                    <a:pt x="951" y="5669"/>
                  </a:cubicBezTo>
                  <a:cubicBezTo>
                    <a:pt x="1069" y="6038"/>
                    <a:pt x="1145" y="6346"/>
                    <a:pt x="1374" y="6612"/>
                  </a:cubicBezTo>
                  <a:cubicBezTo>
                    <a:pt x="1602" y="6878"/>
                    <a:pt x="1966" y="7058"/>
                    <a:pt x="2330" y="7272"/>
                  </a:cubicBezTo>
                  <a:cubicBezTo>
                    <a:pt x="2693" y="7486"/>
                    <a:pt x="3133" y="7683"/>
                    <a:pt x="3548" y="7906"/>
                  </a:cubicBezTo>
                  <a:cubicBezTo>
                    <a:pt x="3962" y="8129"/>
                    <a:pt x="4377" y="8369"/>
                    <a:pt x="4800" y="8591"/>
                  </a:cubicBezTo>
                  <a:cubicBezTo>
                    <a:pt x="5223" y="8814"/>
                    <a:pt x="5663" y="9020"/>
                    <a:pt x="6069" y="9226"/>
                  </a:cubicBezTo>
                  <a:cubicBezTo>
                    <a:pt x="6475" y="9431"/>
                    <a:pt x="6890" y="9697"/>
                    <a:pt x="7237" y="9851"/>
                  </a:cubicBezTo>
                  <a:cubicBezTo>
                    <a:pt x="7583" y="10005"/>
                    <a:pt x="7871" y="10108"/>
                    <a:pt x="8142" y="10151"/>
                  </a:cubicBezTo>
                  <a:cubicBezTo>
                    <a:pt x="8412" y="10194"/>
                    <a:pt x="8705" y="10240"/>
                    <a:pt x="8886" y="10108"/>
                  </a:cubicBezTo>
                  <a:cubicBezTo>
                    <a:pt x="9067" y="9976"/>
                    <a:pt x="9127" y="9679"/>
                    <a:pt x="9228" y="9362"/>
                  </a:cubicBezTo>
                  <a:cubicBezTo>
                    <a:pt x="9329" y="9045"/>
                    <a:pt x="9314" y="8616"/>
                    <a:pt x="9491" y="8206"/>
                  </a:cubicBezTo>
                  <a:cubicBezTo>
                    <a:pt x="9603" y="8018"/>
                    <a:pt x="10067" y="7200"/>
                    <a:pt x="10135" y="708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grpSp>
          <p:nvGrpSpPr>
            <p:cNvPr id="6" name="Group 41"/>
            <p:cNvGrpSpPr>
              <a:grpSpLocks/>
            </p:cNvGrpSpPr>
            <p:nvPr/>
          </p:nvGrpSpPr>
          <p:grpSpPr bwMode="auto">
            <a:xfrm rot="342526">
              <a:off x="6093793" y="5036634"/>
              <a:ext cx="258685" cy="490141"/>
              <a:chOff x="5201" y="2764"/>
              <a:chExt cx="278" cy="468"/>
            </a:xfrm>
          </p:grpSpPr>
          <p:sp>
            <p:nvSpPr>
              <p:cNvPr id="35" name="Freeform 39"/>
              <p:cNvSpPr>
                <a:spLocks/>
              </p:cNvSpPr>
              <p:nvPr/>
            </p:nvSpPr>
            <p:spPr bwMode="auto">
              <a:xfrm>
                <a:off x="5312" y="2764"/>
                <a:ext cx="167" cy="225"/>
              </a:xfrm>
              <a:custGeom>
                <a:avLst/>
                <a:gdLst>
                  <a:gd name="T0" fmla="*/ 118 w 167"/>
                  <a:gd name="T1" fmla="*/ 224 h 225"/>
                  <a:gd name="T2" fmla="*/ 136 w 167"/>
                  <a:gd name="T3" fmla="*/ 197 h 225"/>
                  <a:gd name="T4" fmla="*/ 145 w 167"/>
                  <a:gd name="T5" fmla="*/ 177 h 225"/>
                  <a:gd name="T6" fmla="*/ 152 w 167"/>
                  <a:gd name="T7" fmla="*/ 163 h 225"/>
                  <a:gd name="T8" fmla="*/ 163 w 167"/>
                  <a:gd name="T9" fmla="*/ 107 h 225"/>
                  <a:gd name="T10" fmla="*/ 166 w 167"/>
                  <a:gd name="T11" fmla="*/ 34 h 225"/>
                  <a:gd name="T12" fmla="*/ 163 w 167"/>
                  <a:gd name="T13" fmla="*/ 16 h 225"/>
                  <a:gd name="T14" fmla="*/ 154 w 167"/>
                  <a:gd name="T15" fmla="*/ 5 h 225"/>
                  <a:gd name="T16" fmla="*/ 141 w 167"/>
                  <a:gd name="T17" fmla="*/ 0 h 225"/>
                  <a:gd name="T18" fmla="*/ 127 w 167"/>
                  <a:gd name="T19" fmla="*/ 14 h 225"/>
                  <a:gd name="T20" fmla="*/ 118 w 167"/>
                  <a:gd name="T21" fmla="*/ 39 h 225"/>
                  <a:gd name="T22" fmla="*/ 111 w 167"/>
                  <a:gd name="T23" fmla="*/ 57 h 225"/>
                  <a:gd name="T24" fmla="*/ 93 w 167"/>
                  <a:gd name="T25" fmla="*/ 80 h 225"/>
                  <a:gd name="T26" fmla="*/ 73 w 167"/>
                  <a:gd name="T27" fmla="*/ 93 h 225"/>
                  <a:gd name="T28" fmla="*/ 39 w 167"/>
                  <a:gd name="T29" fmla="*/ 116 h 225"/>
                  <a:gd name="T30" fmla="*/ 21 w 167"/>
                  <a:gd name="T31" fmla="*/ 125 h 225"/>
                  <a:gd name="T32" fmla="*/ 12 w 167"/>
                  <a:gd name="T33" fmla="*/ 138 h 225"/>
                  <a:gd name="T34" fmla="*/ 0 w 167"/>
                  <a:gd name="T35" fmla="*/ 168 h 225"/>
                  <a:gd name="T36" fmla="*/ 9 w 167"/>
                  <a:gd name="T37" fmla="*/ 172 h 225"/>
                  <a:gd name="T38" fmla="*/ 23 w 167"/>
                  <a:gd name="T39" fmla="*/ 172 h 225"/>
                  <a:gd name="T40" fmla="*/ 62 w 167"/>
                  <a:gd name="T41" fmla="*/ 159 h 225"/>
                  <a:gd name="T42" fmla="*/ 75 w 167"/>
                  <a:gd name="T43" fmla="*/ 152 h 225"/>
                  <a:gd name="T44" fmla="*/ 89 w 167"/>
                  <a:gd name="T45" fmla="*/ 152 h 225"/>
                  <a:gd name="T46" fmla="*/ 98 w 167"/>
                  <a:gd name="T47" fmla="*/ 161 h 225"/>
                  <a:gd name="T48" fmla="*/ 105 w 167"/>
                  <a:gd name="T49" fmla="*/ 197 h 225"/>
                  <a:gd name="T50" fmla="*/ 111 w 167"/>
                  <a:gd name="T51" fmla="*/ 213 h 225"/>
                  <a:gd name="T52" fmla="*/ 118 w 167"/>
                  <a:gd name="T53" fmla="*/ 224 h 2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7"/>
                  <a:gd name="T82" fmla="*/ 0 h 225"/>
                  <a:gd name="T83" fmla="*/ 167 w 167"/>
                  <a:gd name="T84" fmla="*/ 225 h 2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7" h="225">
                    <a:moveTo>
                      <a:pt x="118" y="224"/>
                    </a:moveTo>
                    <a:lnTo>
                      <a:pt x="136" y="197"/>
                    </a:lnTo>
                    <a:lnTo>
                      <a:pt x="145" y="177"/>
                    </a:lnTo>
                    <a:lnTo>
                      <a:pt x="152" y="163"/>
                    </a:lnTo>
                    <a:lnTo>
                      <a:pt x="163" y="107"/>
                    </a:lnTo>
                    <a:lnTo>
                      <a:pt x="166" y="34"/>
                    </a:lnTo>
                    <a:lnTo>
                      <a:pt x="163" y="16"/>
                    </a:lnTo>
                    <a:lnTo>
                      <a:pt x="154" y="5"/>
                    </a:lnTo>
                    <a:lnTo>
                      <a:pt x="141" y="0"/>
                    </a:lnTo>
                    <a:lnTo>
                      <a:pt x="127" y="14"/>
                    </a:lnTo>
                    <a:lnTo>
                      <a:pt x="118" y="39"/>
                    </a:lnTo>
                    <a:lnTo>
                      <a:pt x="111" y="57"/>
                    </a:lnTo>
                    <a:lnTo>
                      <a:pt x="93" y="80"/>
                    </a:lnTo>
                    <a:lnTo>
                      <a:pt x="73" y="93"/>
                    </a:lnTo>
                    <a:lnTo>
                      <a:pt x="39" y="116"/>
                    </a:lnTo>
                    <a:lnTo>
                      <a:pt x="21" y="125"/>
                    </a:lnTo>
                    <a:lnTo>
                      <a:pt x="12" y="138"/>
                    </a:lnTo>
                    <a:lnTo>
                      <a:pt x="0" y="168"/>
                    </a:lnTo>
                    <a:lnTo>
                      <a:pt x="9" y="172"/>
                    </a:lnTo>
                    <a:lnTo>
                      <a:pt x="23" y="172"/>
                    </a:lnTo>
                    <a:lnTo>
                      <a:pt x="62" y="159"/>
                    </a:lnTo>
                    <a:lnTo>
                      <a:pt x="75" y="152"/>
                    </a:lnTo>
                    <a:lnTo>
                      <a:pt x="89" y="152"/>
                    </a:lnTo>
                    <a:lnTo>
                      <a:pt x="98" y="161"/>
                    </a:lnTo>
                    <a:lnTo>
                      <a:pt x="105" y="197"/>
                    </a:lnTo>
                    <a:lnTo>
                      <a:pt x="111" y="213"/>
                    </a:lnTo>
                    <a:lnTo>
                      <a:pt x="118" y="224"/>
                    </a:lnTo>
                  </a:path>
                </a:pathLst>
              </a:custGeom>
              <a:noFill/>
              <a:ln w="25400" cap="rnd" cmpd="sng">
                <a:solidFill>
                  <a:schemeClr val="bg1">
                    <a:lumMod val="50000"/>
                  </a:schemeClr>
                </a:solidFill>
                <a:prstDash val="solid"/>
                <a:round/>
                <a:headEnd/>
                <a:tailEnd/>
              </a:ln>
            </p:spPr>
            <p:txBody>
              <a:bodyPr/>
              <a:lstStyle/>
              <a:p>
                <a:endParaRPr lang="el-GR"/>
              </a:p>
            </p:txBody>
          </p:sp>
          <p:sp>
            <p:nvSpPr>
              <p:cNvPr id="36" name="Freeform 40"/>
              <p:cNvSpPr>
                <a:spLocks/>
              </p:cNvSpPr>
              <p:nvPr/>
            </p:nvSpPr>
            <p:spPr bwMode="auto">
              <a:xfrm>
                <a:off x="5201" y="2916"/>
                <a:ext cx="230" cy="316"/>
              </a:xfrm>
              <a:custGeom>
                <a:avLst/>
                <a:gdLst>
                  <a:gd name="T0" fmla="*/ 111 w 230"/>
                  <a:gd name="T1" fmla="*/ 16 h 316"/>
                  <a:gd name="T2" fmla="*/ 80 w 230"/>
                  <a:gd name="T3" fmla="*/ 72 h 316"/>
                  <a:gd name="T4" fmla="*/ 62 w 230"/>
                  <a:gd name="T5" fmla="*/ 111 h 316"/>
                  <a:gd name="T6" fmla="*/ 19 w 230"/>
                  <a:gd name="T7" fmla="*/ 197 h 316"/>
                  <a:gd name="T8" fmla="*/ 5 w 230"/>
                  <a:gd name="T9" fmla="*/ 251 h 316"/>
                  <a:gd name="T10" fmla="*/ 0 w 230"/>
                  <a:gd name="T11" fmla="*/ 285 h 316"/>
                  <a:gd name="T12" fmla="*/ 5 w 230"/>
                  <a:gd name="T13" fmla="*/ 301 h 316"/>
                  <a:gd name="T14" fmla="*/ 12 w 230"/>
                  <a:gd name="T15" fmla="*/ 310 h 316"/>
                  <a:gd name="T16" fmla="*/ 23 w 230"/>
                  <a:gd name="T17" fmla="*/ 315 h 316"/>
                  <a:gd name="T18" fmla="*/ 41 w 230"/>
                  <a:gd name="T19" fmla="*/ 315 h 316"/>
                  <a:gd name="T20" fmla="*/ 62 w 230"/>
                  <a:gd name="T21" fmla="*/ 299 h 316"/>
                  <a:gd name="T22" fmla="*/ 98 w 230"/>
                  <a:gd name="T23" fmla="*/ 269 h 316"/>
                  <a:gd name="T24" fmla="*/ 116 w 230"/>
                  <a:gd name="T25" fmla="*/ 249 h 316"/>
                  <a:gd name="T26" fmla="*/ 141 w 230"/>
                  <a:gd name="T27" fmla="*/ 213 h 316"/>
                  <a:gd name="T28" fmla="*/ 168 w 230"/>
                  <a:gd name="T29" fmla="*/ 172 h 316"/>
                  <a:gd name="T30" fmla="*/ 229 w 230"/>
                  <a:gd name="T31" fmla="*/ 72 h 316"/>
                  <a:gd name="T32" fmla="*/ 222 w 230"/>
                  <a:gd name="T33" fmla="*/ 61 h 316"/>
                  <a:gd name="T34" fmla="*/ 216 w 230"/>
                  <a:gd name="T35" fmla="*/ 45 h 316"/>
                  <a:gd name="T36" fmla="*/ 209 w 230"/>
                  <a:gd name="T37" fmla="*/ 9 h 316"/>
                  <a:gd name="T38" fmla="*/ 200 w 230"/>
                  <a:gd name="T39" fmla="*/ 0 h 316"/>
                  <a:gd name="T40" fmla="*/ 186 w 230"/>
                  <a:gd name="T41" fmla="*/ 0 h 316"/>
                  <a:gd name="T42" fmla="*/ 173 w 230"/>
                  <a:gd name="T43" fmla="*/ 7 h 316"/>
                  <a:gd name="T44" fmla="*/ 134 w 230"/>
                  <a:gd name="T45" fmla="*/ 20 h 316"/>
                  <a:gd name="T46" fmla="*/ 120 w 230"/>
                  <a:gd name="T47" fmla="*/ 20 h 316"/>
                  <a:gd name="T48" fmla="*/ 111 w 230"/>
                  <a:gd name="T49" fmla="*/ 16 h 3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316"/>
                  <a:gd name="T77" fmla="*/ 230 w 230"/>
                  <a:gd name="T78" fmla="*/ 316 h 3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316">
                    <a:moveTo>
                      <a:pt x="111" y="16"/>
                    </a:moveTo>
                    <a:lnTo>
                      <a:pt x="80" y="72"/>
                    </a:lnTo>
                    <a:lnTo>
                      <a:pt x="62" y="111"/>
                    </a:lnTo>
                    <a:lnTo>
                      <a:pt x="19" y="197"/>
                    </a:lnTo>
                    <a:lnTo>
                      <a:pt x="5" y="251"/>
                    </a:lnTo>
                    <a:lnTo>
                      <a:pt x="0" y="285"/>
                    </a:lnTo>
                    <a:lnTo>
                      <a:pt x="5" y="301"/>
                    </a:lnTo>
                    <a:lnTo>
                      <a:pt x="12" y="310"/>
                    </a:lnTo>
                    <a:lnTo>
                      <a:pt x="23" y="315"/>
                    </a:lnTo>
                    <a:lnTo>
                      <a:pt x="41" y="315"/>
                    </a:lnTo>
                    <a:lnTo>
                      <a:pt x="62" y="299"/>
                    </a:lnTo>
                    <a:lnTo>
                      <a:pt x="98" y="269"/>
                    </a:lnTo>
                    <a:lnTo>
                      <a:pt x="116" y="249"/>
                    </a:lnTo>
                    <a:lnTo>
                      <a:pt x="141" y="213"/>
                    </a:lnTo>
                    <a:lnTo>
                      <a:pt x="168" y="172"/>
                    </a:lnTo>
                    <a:lnTo>
                      <a:pt x="229" y="72"/>
                    </a:lnTo>
                    <a:lnTo>
                      <a:pt x="222" y="61"/>
                    </a:lnTo>
                    <a:lnTo>
                      <a:pt x="216" y="45"/>
                    </a:lnTo>
                    <a:lnTo>
                      <a:pt x="209" y="9"/>
                    </a:lnTo>
                    <a:lnTo>
                      <a:pt x="200" y="0"/>
                    </a:lnTo>
                    <a:lnTo>
                      <a:pt x="186" y="0"/>
                    </a:lnTo>
                    <a:lnTo>
                      <a:pt x="173" y="7"/>
                    </a:lnTo>
                    <a:lnTo>
                      <a:pt x="134" y="20"/>
                    </a:lnTo>
                    <a:lnTo>
                      <a:pt x="120" y="20"/>
                    </a:lnTo>
                    <a:lnTo>
                      <a:pt x="111" y="16"/>
                    </a:lnTo>
                  </a:path>
                </a:pathLst>
              </a:custGeom>
              <a:noFill/>
              <a:ln w="25400" cap="rnd" cmpd="sng">
                <a:solidFill>
                  <a:schemeClr val="bg1">
                    <a:lumMod val="50000"/>
                  </a:schemeClr>
                </a:solidFill>
                <a:prstDash val="solid"/>
                <a:round/>
                <a:headEnd/>
                <a:tailEnd/>
              </a:ln>
            </p:spPr>
            <p:txBody>
              <a:bodyPr/>
              <a:lstStyle/>
              <a:p>
                <a:endParaRPr lang="el-GR"/>
              </a:p>
            </p:txBody>
          </p:sp>
        </p:grpSp>
        <p:grpSp>
          <p:nvGrpSpPr>
            <p:cNvPr id="7" name="Group 42"/>
            <p:cNvGrpSpPr/>
            <p:nvPr/>
          </p:nvGrpSpPr>
          <p:grpSpPr>
            <a:xfrm rot="21115886">
              <a:off x="5474281" y="4997594"/>
              <a:ext cx="381607" cy="499106"/>
              <a:chOff x="6919680" y="4587410"/>
              <a:chExt cx="561975" cy="735013"/>
            </a:xfrm>
          </p:grpSpPr>
          <p:sp>
            <p:nvSpPr>
              <p:cNvPr id="41" name="Freeform 46"/>
              <p:cNvSpPr>
                <a:spLocks/>
              </p:cNvSpPr>
              <p:nvPr/>
            </p:nvSpPr>
            <p:spPr bwMode="auto">
              <a:xfrm>
                <a:off x="7133992" y="4587410"/>
                <a:ext cx="347663" cy="323850"/>
              </a:xfrm>
              <a:custGeom>
                <a:avLst/>
                <a:gdLst>
                  <a:gd name="T0" fmla="*/ 0 w 246"/>
                  <a:gd name="T1" fmla="*/ 2147483647 h 204"/>
                  <a:gd name="T2" fmla="*/ 2147483647 w 246"/>
                  <a:gd name="T3" fmla="*/ 2147483647 h 204"/>
                  <a:gd name="T4" fmla="*/ 2147483647 w 246"/>
                  <a:gd name="T5" fmla="*/ 2147483647 h 204"/>
                  <a:gd name="T6" fmla="*/ 2147483647 w 246"/>
                  <a:gd name="T7" fmla="*/ 2147483647 h 204"/>
                  <a:gd name="T8" fmla="*/ 2147483647 w 246"/>
                  <a:gd name="T9" fmla="*/ 0 h 204"/>
                  <a:gd name="T10" fmla="*/ 2147483647 w 246"/>
                  <a:gd name="T11" fmla="*/ 2147483647 h 204"/>
                  <a:gd name="T12" fmla="*/ 2147483647 w 246"/>
                  <a:gd name="T13" fmla="*/ 2147483647 h 204"/>
                  <a:gd name="T14" fmla="*/ 2147483647 w 246"/>
                  <a:gd name="T15" fmla="*/ 2147483647 h 204"/>
                  <a:gd name="T16" fmla="*/ 2147483647 w 246"/>
                  <a:gd name="T17" fmla="*/ 2147483647 h 204"/>
                  <a:gd name="T18" fmla="*/ 2147483647 w 246"/>
                  <a:gd name="T19" fmla="*/ 2147483647 h 204"/>
                  <a:gd name="T20" fmla="*/ 2147483647 w 246"/>
                  <a:gd name="T21" fmla="*/ 2147483647 h 204"/>
                  <a:gd name="T22" fmla="*/ 2147483647 w 246"/>
                  <a:gd name="T23" fmla="*/ 2147483647 h 204"/>
                  <a:gd name="T24" fmla="*/ 2147483647 w 246"/>
                  <a:gd name="T25" fmla="*/ 2147483647 h 204"/>
                  <a:gd name="T26" fmla="*/ 2147483647 w 246"/>
                  <a:gd name="T27" fmla="*/ 2147483647 h 204"/>
                  <a:gd name="T28" fmla="*/ 2147483647 w 246"/>
                  <a:gd name="T29" fmla="*/ 2147483647 h 204"/>
                  <a:gd name="T30" fmla="*/ 2147483647 w 246"/>
                  <a:gd name="T31" fmla="*/ 2147483647 h 204"/>
                  <a:gd name="T32" fmla="*/ 2147483647 w 246"/>
                  <a:gd name="T33" fmla="*/ 2147483647 h 204"/>
                  <a:gd name="T34" fmla="*/ 2147483647 w 246"/>
                  <a:gd name="T35" fmla="*/ 2147483647 h 204"/>
                  <a:gd name="T36" fmla="*/ 2147483647 w 246"/>
                  <a:gd name="T37" fmla="*/ 2147483647 h 204"/>
                  <a:gd name="T38" fmla="*/ 2147483647 w 246"/>
                  <a:gd name="T39" fmla="*/ 2147483647 h 204"/>
                  <a:gd name="T40" fmla="*/ 2147483647 w 246"/>
                  <a:gd name="T41" fmla="*/ 2147483647 h 204"/>
                  <a:gd name="T42" fmla="*/ 2147483647 w 246"/>
                  <a:gd name="T43" fmla="*/ 2147483647 h 204"/>
                  <a:gd name="T44" fmla="*/ 2147483647 w 246"/>
                  <a:gd name="T45" fmla="*/ 2147483647 h 204"/>
                  <a:gd name="T46" fmla="*/ 2147483647 w 246"/>
                  <a:gd name="T47" fmla="*/ 2147483647 h 204"/>
                  <a:gd name="T48" fmla="*/ 2147483647 w 246"/>
                  <a:gd name="T49" fmla="*/ 2147483647 h 204"/>
                  <a:gd name="T50" fmla="*/ 2147483647 w 246"/>
                  <a:gd name="T51" fmla="*/ 2147483647 h 204"/>
                  <a:gd name="T52" fmla="*/ 2147483647 w 246"/>
                  <a:gd name="T53" fmla="*/ 2147483647 h 204"/>
                  <a:gd name="T54" fmla="*/ 2147483647 w 246"/>
                  <a:gd name="T55" fmla="*/ 2147483647 h 204"/>
                  <a:gd name="T56" fmla="*/ 2147483647 w 246"/>
                  <a:gd name="T57" fmla="*/ 2147483647 h 204"/>
                  <a:gd name="T58" fmla="*/ 2147483647 w 246"/>
                  <a:gd name="T59" fmla="*/ 2147483647 h 204"/>
                  <a:gd name="T60" fmla="*/ 0 w 246"/>
                  <a:gd name="T61" fmla="*/ 2147483647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204"/>
                  <a:gd name="T95" fmla="*/ 246 w 246"/>
                  <a:gd name="T96" fmla="*/ 204 h 2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204">
                    <a:moveTo>
                      <a:pt x="0" y="124"/>
                    </a:moveTo>
                    <a:lnTo>
                      <a:pt x="9" y="81"/>
                    </a:lnTo>
                    <a:lnTo>
                      <a:pt x="14" y="45"/>
                    </a:lnTo>
                    <a:lnTo>
                      <a:pt x="23" y="25"/>
                    </a:lnTo>
                    <a:lnTo>
                      <a:pt x="45" y="0"/>
                    </a:lnTo>
                    <a:lnTo>
                      <a:pt x="73" y="6"/>
                    </a:lnTo>
                    <a:lnTo>
                      <a:pt x="77" y="20"/>
                    </a:lnTo>
                    <a:lnTo>
                      <a:pt x="48" y="61"/>
                    </a:lnTo>
                    <a:lnTo>
                      <a:pt x="77" y="20"/>
                    </a:lnTo>
                    <a:lnTo>
                      <a:pt x="89" y="13"/>
                    </a:lnTo>
                    <a:lnTo>
                      <a:pt x="100" y="11"/>
                    </a:lnTo>
                    <a:lnTo>
                      <a:pt x="120" y="18"/>
                    </a:lnTo>
                    <a:lnTo>
                      <a:pt x="152" y="38"/>
                    </a:lnTo>
                    <a:lnTo>
                      <a:pt x="159" y="63"/>
                    </a:lnTo>
                    <a:lnTo>
                      <a:pt x="152" y="83"/>
                    </a:lnTo>
                    <a:lnTo>
                      <a:pt x="138" y="106"/>
                    </a:lnTo>
                    <a:lnTo>
                      <a:pt x="152" y="83"/>
                    </a:lnTo>
                    <a:lnTo>
                      <a:pt x="159" y="63"/>
                    </a:lnTo>
                    <a:lnTo>
                      <a:pt x="172" y="56"/>
                    </a:lnTo>
                    <a:lnTo>
                      <a:pt x="199" y="59"/>
                    </a:lnTo>
                    <a:lnTo>
                      <a:pt x="220" y="65"/>
                    </a:lnTo>
                    <a:lnTo>
                      <a:pt x="240" y="74"/>
                    </a:lnTo>
                    <a:lnTo>
                      <a:pt x="245" y="88"/>
                    </a:lnTo>
                    <a:lnTo>
                      <a:pt x="242" y="124"/>
                    </a:lnTo>
                    <a:lnTo>
                      <a:pt x="233" y="145"/>
                    </a:lnTo>
                    <a:lnTo>
                      <a:pt x="199" y="176"/>
                    </a:lnTo>
                    <a:lnTo>
                      <a:pt x="179" y="203"/>
                    </a:lnTo>
                    <a:lnTo>
                      <a:pt x="136" y="197"/>
                    </a:lnTo>
                    <a:lnTo>
                      <a:pt x="95" y="179"/>
                    </a:lnTo>
                    <a:lnTo>
                      <a:pt x="48" y="156"/>
                    </a:lnTo>
                    <a:lnTo>
                      <a:pt x="0" y="124"/>
                    </a:lnTo>
                  </a:path>
                </a:pathLst>
              </a:custGeom>
              <a:noFill/>
              <a:ln w="25400" cap="rnd" cmpd="sng">
                <a:solidFill>
                  <a:schemeClr val="bg1">
                    <a:lumMod val="50000"/>
                  </a:schemeClr>
                </a:solidFill>
                <a:prstDash val="solid"/>
                <a:round/>
                <a:headEnd/>
                <a:tailEnd/>
              </a:ln>
            </p:spPr>
            <p:txBody>
              <a:bodyPr/>
              <a:lstStyle/>
              <a:p>
                <a:endParaRPr lang="el-GR"/>
              </a:p>
            </p:txBody>
          </p:sp>
          <p:sp>
            <p:nvSpPr>
              <p:cNvPr id="42" name="Freeform 47"/>
              <p:cNvSpPr>
                <a:spLocks/>
              </p:cNvSpPr>
              <p:nvPr/>
            </p:nvSpPr>
            <p:spPr bwMode="auto">
              <a:xfrm>
                <a:off x="6919680" y="4784260"/>
                <a:ext cx="468312" cy="538163"/>
              </a:xfrm>
              <a:custGeom>
                <a:avLst/>
                <a:gdLst>
                  <a:gd name="T0" fmla="*/ 2147483647 w 332"/>
                  <a:gd name="T1" fmla="*/ 2147483647 h 339"/>
                  <a:gd name="T2" fmla="*/ 2147483647 w 332"/>
                  <a:gd name="T3" fmla="*/ 2147483647 h 339"/>
                  <a:gd name="T4" fmla="*/ 2147483647 w 332"/>
                  <a:gd name="T5" fmla="*/ 2147483647 h 339"/>
                  <a:gd name="T6" fmla="*/ 2147483647 w 332"/>
                  <a:gd name="T7" fmla="*/ 2147483647 h 339"/>
                  <a:gd name="T8" fmla="*/ 2147483647 w 332"/>
                  <a:gd name="T9" fmla="*/ 0 h 339"/>
                  <a:gd name="T10" fmla="*/ 2147483647 w 332"/>
                  <a:gd name="T11" fmla="*/ 2147483647 h 339"/>
                  <a:gd name="T12" fmla="*/ 2147483647 w 332"/>
                  <a:gd name="T13" fmla="*/ 2147483647 h 339"/>
                  <a:gd name="T14" fmla="*/ 2147483647 w 332"/>
                  <a:gd name="T15" fmla="*/ 2147483647 h 339"/>
                  <a:gd name="T16" fmla="*/ 2147483647 w 332"/>
                  <a:gd name="T17" fmla="*/ 2147483647 h 339"/>
                  <a:gd name="T18" fmla="*/ 0 w 332"/>
                  <a:gd name="T19" fmla="*/ 2147483647 h 339"/>
                  <a:gd name="T20" fmla="*/ 2147483647 w 332"/>
                  <a:gd name="T21" fmla="*/ 2147483647 h 339"/>
                  <a:gd name="T22" fmla="*/ 2147483647 w 332"/>
                  <a:gd name="T23" fmla="*/ 2147483647 h 339"/>
                  <a:gd name="T24" fmla="*/ 2147483647 w 332"/>
                  <a:gd name="T25" fmla="*/ 2147483647 h 339"/>
                  <a:gd name="T26" fmla="*/ 2147483647 w 332"/>
                  <a:gd name="T27" fmla="*/ 2147483647 h 339"/>
                  <a:gd name="T28" fmla="*/ 2147483647 w 332"/>
                  <a:gd name="T29" fmla="*/ 2147483647 h 339"/>
                  <a:gd name="T30" fmla="*/ 2147483647 w 332"/>
                  <a:gd name="T31" fmla="*/ 2147483647 h 339"/>
                  <a:gd name="T32" fmla="*/ 2147483647 w 332"/>
                  <a:gd name="T33" fmla="*/ 2147483647 h 339"/>
                  <a:gd name="T34" fmla="*/ 2147483647 w 332"/>
                  <a:gd name="T35" fmla="*/ 2147483647 h 339"/>
                  <a:gd name="T36" fmla="*/ 2147483647 w 332"/>
                  <a:gd name="T37" fmla="*/ 2147483647 h 339"/>
                  <a:gd name="T38" fmla="*/ 2147483647 w 332"/>
                  <a:gd name="T39" fmla="*/ 2147483647 h 339"/>
                  <a:gd name="T40" fmla="*/ 2147483647 w 332"/>
                  <a:gd name="T41" fmla="*/ 2147483647 h 339"/>
                  <a:gd name="T42" fmla="*/ 2147483647 w 332"/>
                  <a:gd name="T43" fmla="*/ 2147483647 h 339"/>
                  <a:gd name="T44" fmla="*/ 2147483647 w 332"/>
                  <a:gd name="T45" fmla="*/ 2147483647 h 339"/>
                  <a:gd name="T46" fmla="*/ 2147483647 w 332"/>
                  <a:gd name="T47" fmla="*/ 2147483647 h 339"/>
                  <a:gd name="T48" fmla="*/ 2147483647 w 332"/>
                  <a:gd name="T49" fmla="*/ 2147483647 h 339"/>
                  <a:gd name="T50" fmla="*/ 2147483647 w 332"/>
                  <a:gd name="T51" fmla="*/ 2147483647 h 339"/>
                  <a:gd name="T52" fmla="*/ 2147483647 w 332"/>
                  <a:gd name="T53" fmla="*/ 2147483647 h 339"/>
                  <a:gd name="T54" fmla="*/ 2147483647 w 332"/>
                  <a:gd name="T55" fmla="*/ 2147483647 h 339"/>
                  <a:gd name="T56" fmla="*/ 2147483647 w 332"/>
                  <a:gd name="T57" fmla="*/ 2147483647 h 339"/>
                  <a:gd name="T58" fmla="*/ 2147483647 w 332"/>
                  <a:gd name="T59" fmla="*/ 2147483647 h 339"/>
                  <a:gd name="T60" fmla="*/ 2147483647 w 332"/>
                  <a:gd name="T61" fmla="*/ 2147483647 h 339"/>
                  <a:gd name="T62" fmla="*/ 2147483647 w 332"/>
                  <a:gd name="T63" fmla="*/ 2147483647 h 3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2"/>
                  <a:gd name="T97" fmla="*/ 0 h 339"/>
                  <a:gd name="T98" fmla="*/ 332 w 332"/>
                  <a:gd name="T99" fmla="*/ 339 h 3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2" h="339">
                    <a:moveTo>
                      <a:pt x="331" y="79"/>
                    </a:moveTo>
                    <a:lnTo>
                      <a:pt x="288" y="73"/>
                    </a:lnTo>
                    <a:lnTo>
                      <a:pt x="247" y="55"/>
                    </a:lnTo>
                    <a:lnTo>
                      <a:pt x="200" y="32"/>
                    </a:lnTo>
                    <a:lnTo>
                      <a:pt x="152" y="0"/>
                    </a:lnTo>
                    <a:lnTo>
                      <a:pt x="132" y="50"/>
                    </a:lnTo>
                    <a:lnTo>
                      <a:pt x="75" y="122"/>
                    </a:lnTo>
                    <a:lnTo>
                      <a:pt x="34" y="199"/>
                    </a:lnTo>
                    <a:lnTo>
                      <a:pt x="5" y="233"/>
                    </a:lnTo>
                    <a:lnTo>
                      <a:pt x="0" y="265"/>
                    </a:lnTo>
                    <a:lnTo>
                      <a:pt x="7" y="274"/>
                    </a:lnTo>
                    <a:lnTo>
                      <a:pt x="32" y="270"/>
                    </a:lnTo>
                    <a:lnTo>
                      <a:pt x="57" y="256"/>
                    </a:lnTo>
                    <a:lnTo>
                      <a:pt x="91" y="213"/>
                    </a:lnTo>
                    <a:lnTo>
                      <a:pt x="197" y="127"/>
                    </a:lnTo>
                    <a:lnTo>
                      <a:pt x="202" y="136"/>
                    </a:lnTo>
                    <a:lnTo>
                      <a:pt x="207" y="154"/>
                    </a:lnTo>
                    <a:lnTo>
                      <a:pt x="202" y="179"/>
                    </a:lnTo>
                    <a:lnTo>
                      <a:pt x="188" y="209"/>
                    </a:lnTo>
                    <a:lnTo>
                      <a:pt x="161" y="256"/>
                    </a:lnTo>
                    <a:lnTo>
                      <a:pt x="136" y="283"/>
                    </a:lnTo>
                    <a:lnTo>
                      <a:pt x="121" y="310"/>
                    </a:lnTo>
                    <a:lnTo>
                      <a:pt x="125" y="331"/>
                    </a:lnTo>
                    <a:lnTo>
                      <a:pt x="136" y="338"/>
                    </a:lnTo>
                    <a:lnTo>
                      <a:pt x="161" y="333"/>
                    </a:lnTo>
                    <a:lnTo>
                      <a:pt x="207" y="301"/>
                    </a:lnTo>
                    <a:lnTo>
                      <a:pt x="245" y="270"/>
                    </a:lnTo>
                    <a:lnTo>
                      <a:pt x="259" y="252"/>
                    </a:lnTo>
                    <a:lnTo>
                      <a:pt x="277" y="211"/>
                    </a:lnTo>
                    <a:lnTo>
                      <a:pt x="288" y="156"/>
                    </a:lnTo>
                    <a:lnTo>
                      <a:pt x="304" y="122"/>
                    </a:lnTo>
                    <a:lnTo>
                      <a:pt x="331" y="79"/>
                    </a:lnTo>
                  </a:path>
                </a:pathLst>
              </a:custGeom>
              <a:noFill/>
              <a:ln w="25400" cap="rnd" cmpd="sng">
                <a:solidFill>
                  <a:schemeClr val="bg1">
                    <a:lumMod val="50000"/>
                  </a:schemeClr>
                </a:solidFill>
                <a:prstDash val="solid"/>
                <a:round/>
                <a:headEnd/>
                <a:tailEnd/>
              </a:ln>
            </p:spPr>
            <p:txBody>
              <a:bodyPr/>
              <a:lstStyle/>
              <a:p>
                <a:endParaRPr lang="el-GR"/>
              </a:p>
            </p:txBody>
          </p:sp>
        </p:grpSp>
      </p:grpSp>
      <p:sp>
        <p:nvSpPr>
          <p:cNvPr id="29" name="Freeform 17"/>
          <p:cNvSpPr>
            <a:spLocks/>
          </p:cNvSpPr>
          <p:nvPr/>
        </p:nvSpPr>
        <p:spPr bwMode="auto">
          <a:xfrm rot="21326996">
            <a:off x="584120" y="3659677"/>
            <a:ext cx="2753368" cy="799328"/>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782 w 9970"/>
              <a:gd name="connsiteY0" fmla="*/ 9739 h 10020"/>
              <a:gd name="connsiteX1" fmla="*/ 4555 w 9970"/>
              <a:gd name="connsiteY1" fmla="*/ 9827 h 10020"/>
              <a:gd name="connsiteX2" fmla="*/ 4312 w 9970"/>
              <a:gd name="connsiteY2" fmla="*/ 9847 h 10020"/>
              <a:gd name="connsiteX3" fmla="*/ 4038 w 9970"/>
              <a:gd name="connsiteY3" fmla="*/ 9980 h 10020"/>
              <a:gd name="connsiteX4" fmla="*/ 3808 w 9970"/>
              <a:gd name="connsiteY4" fmla="*/ 9984 h 10020"/>
              <a:gd name="connsiteX5" fmla="*/ 3470 w 9970"/>
              <a:gd name="connsiteY5" fmla="*/ 9751 h 10020"/>
              <a:gd name="connsiteX6" fmla="*/ 3071 w 9970"/>
              <a:gd name="connsiteY6" fmla="*/ 9739 h 10020"/>
              <a:gd name="connsiteX7" fmla="*/ 2509 w 9970"/>
              <a:gd name="connsiteY7" fmla="*/ 9562 h 10020"/>
              <a:gd name="connsiteX8" fmla="*/ 1877 w 9970"/>
              <a:gd name="connsiteY8" fmla="*/ 9228 h 10020"/>
              <a:gd name="connsiteX9" fmla="*/ 1309 w 9970"/>
              <a:gd name="connsiteY9" fmla="*/ 8822 h 10020"/>
              <a:gd name="connsiteX10" fmla="*/ 774 w 9970"/>
              <a:gd name="connsiteY10" fmla="*/ 8380 h 10020"/>
              <a:gd name="connsiteX11" fmla="*/ 402 w 9970"/>
              <a:gd name="connsiteY11" fmla="*/ 7781 h 10020"/>
              <a:gd name="connsiteX12" fmla="*/ 88 w 9970"/>
              <a:gd name="connsiteY12" fmla="*/ 6897 h 10020"/>
              <a:gd name="connsiteX13" fmla="*/ 0 w 9970"/>
              <a:gd name="connsiteY13" fmla="*/ 5985 h 10020"/>
              <a:gd name="connsiteX14" fmla="*/ 88 w 9970"/>
              <a:gd name="connsiteY14" fmla="*/ 5000 h 10020"/>
              <a:gd name="connsiteX15" fmla="*/ 443 w 9970"/>
              <a:gd name="connsiteY15" fmla="*/ 3597 h 10020"/>
              <a:gd name="connsiteX16" fmla="*/ 1082 w 9970"/>
              <a:gd name="connsiteY16" fmla="*/ 2303 h 10020"/>
              <a:gd name="connsiteX17" fmla="*/ 2124 w 9970"/>
              <a:gd name="connsiteY17" fmla="*/ 1073 h 10020"/>
              <a:gd name="connsiteX18" fmla="*/ 3365 w 9970"/>
              <a:gd name="connsiteY18" fmla="*/ 265 h 10020"/>
              <a:gd name="connsiteX19" fmla="*/ 4961 w 9970"/>
              <a:gd name="connsiteY19" fmla="*/ 44 h 10020"/>
              <a:gd name="connsiteX20" fmla="*/ 6881 w 9970"/>
              <a:gd name="connsiteY20" fmla="*/ 531 h 10020"/>
              <a:gd name="connsiteX21" fmla="*/ 8976 w 9970"/>
              <a:gd name="connsiteY21" fmla="*/ 2290 h 10020"/>
              <a:gd name="connsiteX22" fmla="*/ 9830 w 9970"/>
              <a:gd name="connsiteY22" fmla="*/ 4589 h 10020"/>
              <a:gd name="connsiteX23" fmla="*/ 9817 w 9970"/>
              <a:gd name="connsiteY23" fmla="*/ 6045 h 10020"/>
              <a:gd name="connsiteX24" fmla="*/ 9740 w 9970"/>
              <a:gd name="connsiteY24" fmla="*/ 6543 h 10020"/>
              <a:gd name="connsiteX25" fmla="*/ 9652 w 9970"/>
              <a:gd name="connsiteY25" fmla="*/ 6788 h 10020"/>
              <a:gd name="connsiteX26" fmla="*/ 9415 w 9970"/>
              <a:gd name="connsiteY26" fmla="*/ 6929 h 10020"/>
              <a:gd name="connsiteX27" fmla="*/ 9280 w 9970"/>
              <a:gd name="connsiteY27" fmla="*/ 7050 h 10020"/>
              <a:gd name="connsiteX28" fmla="*/ 9412 w 9970"/>
              <a:gd name="connsiteY28" fmla="*/ 7223 h 10020"/>
              <a:gd name="connsiteX29" fmla="*/ 9719 w 9970"/>
              <a:gd name="connsiteY29" fmla="*/ 7532 h 10020"/>
              <a:gd name="connsiteX30" fmla="*/ 9848 w 9970"/>
              <a:gd name="connsiteY30" fmla="*/ 7512 h 10020"/>
              <a:gd name="connsiteX31" fmla="*/ 9621 w 9970"/>
              <a:gd name="connsiteY31" fmla="*/ 7002 h 10020"/>
              <a:gd name="connsiteX32" fmla="*/ 9621 w 9970"/>
              <a:gd name="connsiteY32" fmla="*/ 6788 h 1002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748 w 10000"/>
              <a:gd name="connsiteY29" fmla="*/ 7517 h 10000"/>
              <a:gd name="connsiteX30" fmla="*/ 9650 w 10000"/>
              <a:gd name="connsiteY30" fmla="*/ 6988 h 10000"/>
              <a:gd name="connsiteX31" fmla="*/ 9650 w 10000"/>
              <a:gd name="connsiteY31"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650 w 10000"/>
              <a:gd name="connsiteY29" fmla="*/ 6988 h 10000"/>
              <a:gd name="connsiteX30" fmla="*/ 9650 w 10000"/>
              <a:gd name="connsiteY30"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650 w 10000"/>
              <a:gd name="connsiteY28" fmla="*/ 6988 h 10000"/>
              <a:gd name="connsiteX29" fmla="*/ 9650 w 10000"/>
              <a:gd name="connsiteY29"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650 w 10000"/>
              <a:gd name="connsiteY27" fmla="*/ 6988 h 10000"/>
              <a:gd name="connsiteX28" fmla="*/ 9650 w 10000"/>
              <a:gd name="connsiteY28"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988 h 10000"/>
              <a:gd name="connsiteX27" fmla="*/ 9650 w 10000"/>
              <a:gd name="connsiteY27"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681 w 10000"/>
              <a:gd name="connsiteY24" fmla="*/ 6774 h 10000"/>
              <a:gd name="connsiteX0" fmla="*/ 4796 w 9973"/>
              <a:gd name="connsiteY0" fmla="*/ 9720 h 10000"/>
              <a:gd name="connsiteX1" fmla="*/ 4569 w 9973"/>
              <a:gd name="connsiteY1" fmla="*/ 9807 h 10000"/>
              <a:gd name="connsiteX2" fmla="*/ 4325 w 9973"/>
              <a:gd name="connsiteY2" fmla="*/ 9827 h 10000"/>
              <a:gd name="connsiteX3" fmla="*/ 4050 w 9973"/>
              <a:gd name="connsiteY3" fmla="*/ 9960 h 10000"/>
              <a:gd name="connsiteX4" fmla="*/ 3819 w 9973"/>
              <a:gd name="connsiteY4" fmla="*/ 9964 h 10000"/>
              <a:gd name="connsiteX5" fmla="*/ 3480 w 9973"/>
              <a:gd name="connsiteY5" fmla="*/ 9732 h 10000"/>
              <a:gd name="connsiteX6" fmla="*/ 3080 w 9973"/>
              <a:gd name="connsiteY6" fmla="*/ 9720 h 10000"/>
              <a:gd name="connsiteX7" fmla="*/ 2517 w 9973"/>
              <a:gd name="connsiteY7" fmla="*/ 9543 h 10000"/>
              <a:gd name="connsiteX8" fmla="*/ 1883 w 9973"/>
              <a:gd name="connsiteY8" fmla="*/ 9210 h 10000"/>
              <a:gd name="connsiteX9" fmla="*/ 1313 w 9973"/>
              <a:gd name="connsiteY9" fmla="*/ 8804 h 10000"/>
              <a:gd name="connsiteX10" fmla="*/ 776 w 9973"/>
              <a:gd name="connsiteY10" fmla="*/ 8363 h 10000"/>
              <a:gd name="connsiteX11" fmla="*/ 403 w 9973"/>
              <a:gd name="connsiteY11" fmla="*/ 7765 h 10000"/>
              <a:gd name="connsiteX12" fmla="*/ 88 w 9973"/>
              <a:gd name="connsiteY12" fmla="*/ 6883 h 10000"/>
              <a:gd name="connsiteX13" fmla="*/ 0 w 9973"/>
              <a:gd name="connsiteY13" fmla="*/ 5973 h 10000"/>
              <a:gd name="connsiteX14" fmla="*/ 88 w 9973"/>
              <a:gd name="connsiteY14" fmla="*/ 4990 h 10000"/>
              <a:gd name="connsiteX15" fmla="*/ 444 w 9973"/>
              <a:gd name="connsiteY15" fmla="*/ 3590 h 10000"/>
              <a:gd name="connsiteX16" fmla="*/ 1085 w 9973"/>
              <a:gd name="connsiteY16" fmla="*/ 2298 h 10000"/>
              <a:gd name="connsiteX17" fmla="*/ 2130 w 9973"/>
              <a:gd name="connsiteY17" fmla="*/ 1071 h 10000"/>
              <a:gd name="connsiteX18" fmla="*/ 3375 w 9973"/>
              <a:gd name="connsiteY18" fmla="*/ 264 h 10000"/>
              <a:gd name="connsiteX19" fmla="*/ 4976 w 9973"/>
              <a:gd name="connsiteY19" fmla="*/ 44 h 10000"/>
              <a:gd name="connsiteX20" fmla="*/ 6902 w 9973"/>
              <a:gd name="connsiteY20" fmla="*/ 530 h 10000"/>
              <a:gd name="connsiteX21" fmla="*/ 9003 w 9973"/>
              <a:gd name="connsiteY21" fmla="*/ 2285 h 10000"/>
              <a:gd name="connsiteX22" fmla="*/ 9860 w 9973"/>
              <a:gd name="connsiteY22" fmla="*/ 4580 h 10000"/>
              <a:gd name="connsiteX23" fmla="*/ 9681 w 9973"/>
              <a:gd name="connsiteY23" fmla="*/ 6774 h 10000"/>
              <a:gd name="connsiteX0" fmla="*/ 4809 w 9887"/>
              <a:gd name="connsiteY0" fmla="*/ 9720 h 10000"/>
              <a:gd name="connsiteX1" fmla="*/ 4581 w 9887"/>
              <a:gd name="connsiteY1" fmla="*/ 9807 h 10000"/>
              <a:gd name="connsiteX2" fmla="*/ 4337 w 9887"/>
              <a:gd name="connsiteY2" fmla="*/ 9827 h 10000"/>
              <a:gd name="connsiteX3" fmla="*/ 4061 w 9887"/>
              <a:gd name="connsiteY3" fmla="*/ 9960 h 10000"/>
              <a:gd name="connsiteX4" fmla="*/ 3829 w 9887"/>
              <a:gd name="connsiteY4" fmla="*/ 9964 h 10000"/>
              <a:gd name="connsiteX5" fmla="*/ 3489 w 9887"/>
              <a:gd name="connsiteY5" fmla="*/ 9732 h 10000"/>
              <a:gd name="connsiteX6" fmla="*/ 3088 w 9887"/>
              <a:gd name="connsiteY6" fmla="*/ 9720 h 10000"/>
              <a:gd name="connsiteX7" fmla="*/ 2524 w 9887"/>
              <a:gd name="connsiteY7" fmla="*/ 9543 h 10000"/>
              <a:gd name="connsiteX8" fmla="*/ 1888 w 9887"/>
              <a:gd name="connsiteY8" fmla="*/ 9210 h 10000"/>
              <a:gd name="connsiteX9" fmla="*/ 1317 w 9887"/>
              <a:gd name="connsiteY9" fmla="*/ 8804 h 10000"/>
              <a:gd name="connsiteX10" fmla="*/ 778 w 9887"/>
              <a:gd name="connsiteY10" fmla="*/ 8363 h 10000"/>
              <a:gd name="connsiteX11" fmla="*/ 404 w 9887"/>
              <a:gd name="connsiteY11" fmla="*/ 7765 h 10000"/>
              <a:gd name="connsiteX12" fmla="*/ 88 w 9887"/>
              <a:gd name="connsiteY12" fmla="*/ 6883 h 10000"/>
              <a:gd name="connsiteX13" fmla="*/ 0 w 9887"/>
              <a:gd name="connsiteY13" fmla="*/ 5973 h 10000"/>
              <a:gd name="connsiteX14" fmla="*/ 88 w 9887"/>
              <a:gd name="connsiteY14" fmla="*/ 4990 h 10000"/>
              <a:gd name="connsiteX15" fmla="*/ 445 w 9887"/>
              <a:gd name="connsiteY15" fmla="*/ 3590 h 10000"/>
              <a:gd name="connsiteX16" fmla="*/ 1088 w 9887"/>
              <a:gd name="connsiteY16" fmla="*/ 2298 h 10000"/>
              <a:gd name="connsiteX17" fmla="*/ 2136 w 9887"/>
              <a:gd name="connsiteY17" fmla="*/ 1071 h 10000"/>
              <a:gd name="connsiteX18" fmla="*/ 3384 w 9887"/>
              <a:gd name="connsiteY18" fmla="*/ 264 h 10000"/>
              <a:gd name="connsiteX19" fmla="*/ 4989 w 9887"/>
              <a:gd name="connsiteY19" fmla="*/ 44 h 10000"/>
              <a:gd name="connsiteX20" fmla="*/ 6921 w 9887"/>
              <a:gd name="connsiteY20" fmla="*/ 530 h 10000"/>
              <a:gd name="connsiteX21" fmla="*/ 9027 w 9887"/>
              <a:gd name="connsiteY21" fmla="*/ 2285 h 10000"/>
              <a:gd name="connsiteX22" fmla="*/ 9887 w 9887"/>
              <a:gd name="connsiteY22" fmla="*/ 4580 h 10000"/>
              <a:gd name="connsiteX0" fmla="*/ 4864 w 9130"/>
              <a:gd name="connsiteY0" fmla="*/ 9720 h 10000"/>
              <a:gd name="connsiteX1" fmla="*/ 4633 w 9130"/>
              <a:gd name="connsiteY1" fmla="*/ 9807 h 10000"/>
              <a:gd name="connsiteX2" fmla="*/ 4387 w 9130"/>
              <a:gd name="connsiteY2" fmla="*/ 9827 h 10000"/>
              <a:gd name="connsiteX3" fmla="*/ 4107 w 9130"/>
              <a:gd name="connsiteY3" fmla="*/ 9960 h 10000"/>
              <a:gd name="connsiteX4" fmla="*/ 3873 w 9130"/>
              <a:gd name="connsiteY4" fmla="*/ 9964 h 10000"/>
              <a:gd name="connsiteX5" fmla="*/ 3529 w 9130"/>
              <a:gd name="connsiteY5" fmla="*/ 9732 h 10000"/>
              <a:gd name="connsiteX6" fmla="*/ 3123 w 9130"/>
              <a:gd name="connsiteY6" fmla="*/ 9720 h 10000"/>
              <a:gd name="connsiteX7" fmla="*/ 2553 w 9130"/>
              <a:gd name="connsiteY7" fmla="*/ 9543 h 10000"/>
              <a:gd name="connsiteX8" fmla="*/ 1910 w 9130"/>
              <a:gd name="connsiteY8" fmla="*/ 9210 h 10000"/>
              <a:gd name="connsiteX9" fmla="*/ 1332 w 9130"/>
              <a:gd name="connsiteY9" fmla="*/ 8804 h 10000"/>
              <a:gd name="connsiteX10" fmla="*/ 787 w 9130"/>
              <a:gd name="connsiteY10" fmla="*/ 8363 h 10000"/>
              <a:gd name="connsiteX11" fmla="*/ 409 w 9130"/>
              <a:gd name="connsiteY11" fmla="*/ 7765 h 10000"/>
              <a:gd name="connsiteX12" fmla="*/ 89 w 9130"/>
              <a:gd name="connsiteY12" fmla="*/ 6883 h 10000"/>
              <a:gd name="connsiteX13" fmla="*/ 0 w 9130"/>
              <a:gd name="connsiteY13" fmla="*/ 5973 h 10000"/>
              <a:gd name="connsiteX14" fmla="*/ 89 w 9130"/>
              <a:gd name="connsiteY14" fmla="*/ 4990 h 10000"/>
              <a:gd name="connsiteX15" fmla="*/ 450 w 9130"/>
              <a:gd name="connsiteY15" fmla="*/ 3590 h 10000"/>
              <a:gd name="connsiteX16" fmla="*/ 1100 w 9130"/>
              <a:gd name="connsiteY16" fmla="*/ 2298 h 10000"/>
              <a:gd name="connsiteX17" fmla="*/ 2160 w 9130"/>
              <a:gd name="connsiteY17" fmla="*/ 1071 h 10000"/>
              <a:gd name="connsiteX18" fmla="*/ 3423 w 9130"/>
              <a:gd name="connsiteY18" fmla="*/ 264 h 10000"/>
              <a:gd name="connsiteX19" fmla="*/ 5046 w 9130"/>
              <a:gd name="connsiteY19" fmla="*/ 44 h 10000"/>
              <a:gd name="connsiteX20" fmla="*/ 7000 w 9130"/>
              <a:gd name="connsiteY20" fmla="*/ 530 h 10000"/>
              <a:gd name="connsiteX21" fmla="*/ 9130 w 9130"/>
              <a:gd name="connsiteY21" fmla="*/ 2285 h 10000"/>
              <a:gd name="connsiteX0" fmla="*/ 5327 w 7667"/>
              <a:gd name="connsiteY0" fmla="*/ 9720 h 10000"/>
              <a:gd name="connsiteX1" fmla="*/ 5074 w 7667"/>
              <a:gd name="connsiteY1" fmla="*/ 9807 h 10000"/>
              <a:gd name="connsiteX2" fmla="*/ 4805 w 7667"/>
              <a:gd name="connsiteY2" fmla="*/ 9827 h 10000"/>
              <a:gd name="connsiteX3" fmla="*/ 4498 w 7667"/>
              <a:gd name="connsiteY3" fmla="*/ 9960 h 10000"/>
              <a:gd name="connsiteX4" fmla="*/ 4242 w 7667"/>
              <a:gd name="connsiteY4" fmla="*/ 9964 h 10000"/>
              <a:gd name="connsiteX5" fmla="*/ 3865 w 7667"/>
              <a:gd name="connsiteY5" fmla="*/ 9732 h 10000"/>
              <a:gd name="connsiteX6" fmla="*/ 3421 w 7667"/>
              <a:gd name="connsiteY6" fmla="*/ 9720 h 10000"/>
              <a:gd name="connsiteX7" fmla="*/ 2796 w 7667"/>
              <a:gd name="connsiteY7" fmla="*/ 9543 h 10000"/>
              <a:gd name="connsiteX8" fmla="*/ 2092 w 7667"/>
              <a:gd name="connsiteY8" fmla="*/ 9210 h 10000"/>
              <a:gd name="connsiteX9" fmla="*/ 1459 w 7667"/>
              <a:gd name="connsiteY9" fmla="*/ 8804 h 10000"/>
              <a:gd name="connsiteX10" fmla="*/ 862 w 7667"/>
              <a:gd name="connsiteY10" fmla="*/ 8363 h 10000"/>
              <a:gd name="connsiteX11" fmla="*/ 448 w 7667"/>
              <a:gd name="connsiteY11" fmla="*/ 7765 h 10000"/>
              <a:gd name="connsiteX12" fmla="*/ 97 w 7667"/>
              <a:gd name="connsiteY12" fmla="*/ 6883 h 10000"/>
              <a:gd name="connsiteX13" fmla="*/ 0 w 7667"/>
              <a:gd name="connsiteY13" fmla="*/ 5973 h 10000"/>
              <a:gd name="connsiteX14" fmla="*/ 97 w 7667"/>
              <a:gd name="connsiteY14" fmla="*/ 4990 h 10000"/>
              <a:gd name="connsiteX15" fmla="*/ 493 w 7667"/>
              <a:gd name="connsiteY15" fmla="*/ 3590 h 10000"/>
              <a:gd name="connsiteX16" fmla="*/ 1205 w 7667"/>
              <a:gd name="connsiteY16" fmla="*/ 2298 h 10000"/>
              <a:gd name="connsiteX17" fmla="*/ 2366 w 7667"/>
              <a:gd name="connsiteY17" fmla="*/ 1071 h 10000"/>
              <a:gd name="connsiteX18" fmla="*/ 3749 w 7667"/>
              <a:gd name="connsiteY18" fmla="*/ 264 h 10000"/>
              <a:gd name="connsiteX19" fmla="*/ 5527 w 7667"/>
              <a:gd name="connsiteY19" fmla="*/ 44 h 10000"/>
              <a:gd name="connsiteX20" fmla="*/ 7667 w 7667"/>
              <a:gd name="connsiteY20" fmla="*/ 530 h 10000"/>
              <a:gd name="connsiteX0" fmla="*/ 6948 w 7209"/>
              <a:gd name="connsiteY0" fmla="*/ 9720 h 10000"/>
              <a:gd name="connsiteX1" fmla="*/ 6618 w 7209"/>
              <a:gd name="connsiteY1" fmla="*/ 9807 h 10000"/>
              <a:gd name="connsiteX2" fmla="*/ 6267 w 7209"/>
              <a:gd name="connsiteY2" fmla="*/ 9827 h 10000"/>
              <a:gd name="connsiteX3" fmla="*/ 5867 w 7209"/>
              <a:gd name="connsiteY3" fmla="*/ 9960 h 10000"/>
              <a:gd name="connsiteX4" fmla="*/ 5533 w 7209"/>
              <a:gd name="connsiteY4" fmla="*/ 9964 h 10000"/>
              <a:gd name="connsiteX5" fmla="*/ 5041 w 7209"/>
              <a:gd name="connsiteY5" fmla="*/ 9732 h 10000"/>
              <a:gd name="connsiteX6" fmla="*/ 4462 w 7209"/>
              <a:gd name="connsiteY6" fmla="*/ 9720 h 10000"/>
              <a:gd name="connsiteX7" fmla="*/ 3647 w 7209"/>
              <a:gd name="connsiteY7" fmla="*/ 9543 h 10000"/>
              <a:gd name="connsiteX8" fmla="*/ 2729 w 7209"/>
              <a:gd name="connsiteY8" fmla="*/ 9210 h 10000"/>
              <a:gd name="connsiteX9" fmla="*/ 1903 w 7209"/>
              <a:gd name="connsiteY9" fmla="*/ 8804 h 10000"/>
              <a:gd name="connsiteX10" fmla="*/ 1124 w 7209"/>
              <a:gd name="connsiteY10" fmla="*/ 8363 h 10000"/>
              <a:gd name="connsiteX11" fmla="*/ 584 w 7209"/>
              <a:gd name="connsiteY11" fmla="*/ 7765 h 10000"/>
              <a:gd name="connsiteX12" fmla="*/ 127 w 7209"/>
              <a:gd name="connsiteY12" fmla="*/ 6883 h 10000"/>
              <a:gd name="connsiteX13" fmla="*/ 0 w 7209"/>
              <a:gd name="connsiteY13" fmla="*/ 5973 h 10000"/>
              <a:gd name="connsiteX14" fmla="*/ 127 w 7209"/>
              <a:gd name="connsiteY14" fmla="*/ 4990 h 10000"/>
              <a:gd name="connsiteX15" fmla="*/ 643 w 7209"/>
              <a:gd name="connsiteY15" fmla="*/ 3590 h 10000"/>
              <a:gd name="connsiteX16" fmla="*/ 1572 w 7209"/>
              <a:gd name="connsiteY16" fmla="*/ 2298 h 10000"/>
              <a:gd name="connsiteX17" fmla="*/ 3086 w 7209"/>
              <a:gd name="connsiteY17" fmla="*/ 1071 h 10000"/>
              <a:gd name="connsiteX18" fmla="*/ 4890 w 7209"/>
              <a:gd name="connsiteY18" fmla="*/ 264 h 10000"/>
              <a:gd name="connsiteX19" fmla="*/ 7209 w 7209"/>
              <a:gd name="connsiteY19" fmla="*/ 44 h 10000"/>
              <a:gd name="connsiteX0" fmla="*/ 9638 w 9638"/>
              <a:gd name="connsiteY0" fmla="*/ 9456 h 9736"/>
              <a:gd name="connsiteX1" fmla="*/ 9180 w 9638"/>
              <a:gd name="connsiteY1" fmla="*/ 9543 h 9736"/>
              <a:gd name="connsiteX2" fmla="*/ 8693 w 9638"/>
              <a:gd name="connsiteY2" fmla="*/ 9563 h 9736"/>
              <a:gd name="connsiteX3" fmla="*/ 8138 w 9638"/>
              <a:gd name="connsiteY3" fmla="*/ 9696 h 9736"/>
              <a:gd name="connsiteX4" fmla="*/ 7675 w 9638"/>
              <a:gd name="connsiteY4" fmla="*/ 9700 h 9736"/>
              <a:gd name="connsiteX5" fmla="*/ 6993 w 9638"/>
              <a:gd name="connsiteY5" fmla="*/ 9468 h 9736"/>
              <a:gd name="connsiteX6" fmla="*/ 6189 w 9638"/>
              <a:gd name="connsiteY6" fmla="*/ 9456 h 9736"/>
              <a:gd name="connsiteX7" fmla="*/ 5059 w 9638"/>
              <a:gd name="connsiteY7" fmla="*/ 9279 h 9736"/>
              <a:gd name="connsiteX8" fmla="*/ 3786 w 9638"/>
              <a:gd name="connsiteY8" fmla="*/ 8946 h 9736"/>
              <a:gd name="connsiteX9" fmla="*/ 2640 w 9638"/>
              <a:gd name="connsiteY9" fmla="*/ 8540 h 9736"/>
              <a:gd name="connsiteX10" fmla="*/ 1559 w 9638"/>
              <a:gd name="connsiteY10" fmla="*/ 8099 h 9736"/>
              <a:gd name="connsiteX11" fmla="*/ 810 w 9638"/>
              <a:gd name="connsiteY11" fmla="*/ 7501 h 9736"/>
              <a:gd name="connsiteX12" fmla="*/ 176 w 9638"/>
              <a:gd name="connsiteY12" fmla="*/ 6619 h 9736"/>
              <a:gd name="connsiteX13" fmla="*/ 0 w 9638"/>
              <a:gd name="connsiteY13" fmla="*/ 5709 h 9736"/>
              <a:gd name="connsiteX14" fmla="*/ 176 w 9638"/>
              <a:gd name="connsiteY14" fmla="*/ 4726 h 9736"/>
              <a:gd name="connsiteX15" fmla="*/ 892 w 9638"/>
              <a:gd name="connsiteY15" fmla="*/ 3326 h 9736"/>
              <a:gd name="connsiteX16" fmla="*/ 2181 w 9638"/>
              <a:gd name="connsiteY16" fmla="*/ 2034 h 9736"/>
              <a:gd name="connsiteX17" fmla="*/ 4281 w 9638"/>
              <a:gd name="connsiteY17" fmla="*/ 807 h 9736"/>
              <a:gd name="connsiteX18" fmla="*/ 6783 w 9638"/>
              <a:gd name="connsiteY18" fmla="*/ 0 h 9736"/>
              <a:gd name="connsiteX0" fmla="*/ 10000 w 10000"/>
              <a:gd name="connsiteY0" fmla="*/ 8883 h 9171"/>
              <a:gd name="connsiteX1" fmla="*/ 9525 w 10000"/>
              <a:gd name="connsiteY1" fmla="*/ 8973 h 9171"/>
              <a:gd name="connsiteX2" fmla="*/ 9020 w 10000"/>
              <a:gd name="connsiteY2" fmla="*/ 8993 h 9171"/>
              <a:gd name="connsiteX3" fmla="*/ 8444 w 10000"/>
              <a:gd name="connsiteY3" fmla="*/ 9130 h 9171"/>
              <a:gd name="connsiteX4" fmla="*/ 7963 w 10000"/>
              <a:gd name="connsiteY4" fmla="*/ 9134 h 9171"/>
              <a:gd name="connsiteX5" fmla="*/ 7256 w 10000"/>
              <a:gd name="connsiteY5" fmla="*/ 8896 h 9171"/>
              <a:gd name="connsiteX6" fmla="*/ 6421 w 10000"/>
              <a:gd name="connsiteY6" fmla="*/ 8883 h 9171"/>
              <a:gd name="connsiteX7" fmla="*/ 5249 w 10000"/>
              <a:gd name="connsiteY7" fmla="*/ 8702 h 9171"/>
              <a:gd name="connsiteX8" fmla="*/ 3928 w 10000"/>
              <a:gd name="connsiteY8" fmla="*/ 8360 h 9171"/>
              <a:gd name="connsiteX9" fmla="*/ 2739 w 10000"/>
              <a:gd name="connsiteY9" fmla="*/ 7943 h 9171"/>
              <a:gd name="connsiteX10" fmla="*/ 1618 w 10000"/>
              <a:gd name="connsiteY10" fmla="*/ 7490 h 9171"/>
              <a:gd name="connsiteX11" fmla="*/ 840 w 10000"/>
              <a:gd name="connsiteY11" fmla="*/ 6875 h 9171"/>
              <a:gd name="connsiteX12" fmla="*/ 183 w 10000"/>
              <a:gd name="connsiteY12" fmla="*/ 5969 h 9171"/>
              <a:gd name="connsiteX13" fmla="*/ 0 w 10000"/>
              <a:gd name="connsiteY13" fmla="*/ 5035 h 9171"/>
              <a:gd name="connsiteX14" fmla="*/ 183 w 10000"/>
              <a:gd name="connsiteY14" fmla="*/ 4025 h 9171"/>
              <a:gd name="connsiteX15" fmla="*/ 926 w 10000"/>
              <a:gd name="connsiteY15" fmla="*/ 2587 h 9171"/>
              <a:gd name="connsiteX16" fmla="*/ 2263 w 10000"/>
              <a:gd name="connsiteY16" fmla="*/ 1260 h 9171"/>
              <a:gd name="connsiteX17" fmla="*/ 4442 w 10000"/>
              <a:gd name="connsiteY17" fmla="*/ 0 h 9171"/>
              <a:gd name="connsiteX0" fmla="*/ 10000 w 10000"/>
              <a:gd name="connsiteY0" fmla="*/ 8312 h 8626"/>
              <a:gd name="connsiteX1" fmla="*/ 9525 w 10000"/>
              <a:gd name="connsiteY1" fmla="*/ 8410 h 8626"/>
              <a:gd name="connsiteX2" fmla="*/ 9020 w 10000"/>
              <a:gd name="connsiteY2" fmla="*/ 8432 h 8626"/>
              <a:gd name="connsiteX3" fmla="*/ 8444 w 10000"/>
              <a:gd name="connsiteY3" fmla="*/ 8581 h 8626"/>
              <a:gd name="connsiteX4" fmla="*/ 7963 w 10000"/>
              <a:gd name="connsiteY4" fmla="*/ 8586 h 8626"/>
              <a:gd name="connsiteX5" fmla="*/ 7256 w 10000"/>
              <a:gd name="connsiteY5" fmla="*/ 8326 h 8626"/>
              <a:gd name="connsiteX6" fmla="*/ 6421 w 10000"/>
              <a:gd name="connsiteY6" fmla="*/ 8312 h 8626"/>
              <a:gd name="connsiteX7" fmla="*/ 5249 w 10000"/>
              <a:gd name="connsiteY7" fmla="*/ 8115 h 8626"/>
              <a:gd name="connsiteX8" fmla="*/ 3928 w 10000"/>
              <a:gd name="connsiteY8" fmla="*/ 7742 h 8626"/>
              <a:gd name="connsiteX9" fmla="*/ 2739 w 10000"/>
              <a:gd name="connsiteY9" fmla="*/ 7287 h 8626"/>
              <a:gd name="connsiteX10" fmla="*/ 1618 w 10000"/>
              <a:gd name="connsiteY10" fmla="*/ 6793 h 8626"/>
              <a:gd name="connsiteX11" fmla="*/ 840 w 10000"/>
              <a:gd name="connsiteY11" fmla="*/ 6122 h 8626"/>
              <a:gd name="connsiteX12" fmla="*/ 183 w 10000"/>
              <a:gd name="connsiteY12" fmla="*/ 5135 h 8626"/>
              <a:gd name="connsiteX13" fmla="*/ 0 w 10000"/>
              <a:gd name="connsiteY13" fmla="*/ 4116 h 8626"/>
              <a:gd name="connsiteX14" fmla="*/ 183 w 10000"/>
              <a:gd name="connsiteY14" fmla="*/ 3015 h 8626"/>
              <a:gd name="connsiteX15" fmla="*/ 926 w 10000"/>
              <a:gd name="connsiteY15" fmla="*/ 1447 h 8626"/>
              <a:gd name="connsiteX16" fmla="*/ 2263 w 10000"/>
              <a:gd name="connsiteY16" fmla="*/ 0 h 8626"/>
              <a:gd name="connsiteX0" fmla="*/ 10000 w 10000"/>
              <a:gd name="connsiteY0" fmla="*/ 7959 h 8323"/>
              <a:gd name="connsiteX1" fmla="*/ 9525 w 10000"/>
              <a:gd name="connsiteY1" fmla="*/ 8073 h 8323"/>
              <a:gd name="connsiteX2" fmla="*/ 9020 w 10000"/>
              <a:gd name="connsiteY2" fmla="*/ 8098 h 8323"/>
              <a:gd name="connsiteX3" fmla="*/ 8444 w 10000"/>
              <a:gd name="connsiteY3" fmla="*/ 8271 h 8323"/>
              <a:gd name="connsiteX4" fmla="*/ 7963 w 10000"/>
              <a:gd name="connsiteY4" fmla="*/ 8277 h 8323"/>
              <a:gd name="connsiteX5" fmla="*/ 7256 w 10000"/>
              <a:gd name="connsiteY5" fmla="*/ 7975 h 8323"/>
              <a:gd name="connsiteX6" fmla="*/ 6421 w 10000"/>
              <a:gd name="connsiteY6" fmla="*/ 7959 h 8323"/>
              <a:gd name="connsiteX7" fmla="*/ 5249 w 10000"/>
              <a:gd name="connsiteY7" fmla="*/ 7731 h 8323"/>
              <a:gd name="connsiteX8" fmla="*/ 3928 w 10000"/>
              <a:gd name="connsiteY8" fmla="*/ 7298 h 8323"/>
              <a:gd name="connsiteX9" fmla="*/ 2739 w 10000"/>
              <a:gd name="connsiteY9" fmla="*/ 6771 h 8323"/>
              <a:gd name="connsiteX10" fmla="*/ 1618 w 10000"/>
              <a:gd name="connsiteY10" fmla="*/ 6198 h 8323"/>
              <a:gd name="connsiteX11" fmla="*/ 840 w 10000"/>
              <a:gd name="connsiteY11" fmla="*/ 5420 h 8323"/>
              <a:gd name="connsiteX12" fmla="*/ 183 w 10000"/>
              <a:gd name="connsiteY12" fmla="*/ 4276 h 8323"/>
              <a:gd name="connsiteX13" fmla="*/ 0 w 10000"/>
              <a:gd name="connsiteY13" fmla="*/ 3095 h 8323"/>
              <a:gd name="connsiteX14" fmla="*/ 183 w 10000"/>
              <a:gd name="connsiteY14" fmla="*/ 1818 h 8323"/>
              <a:gd name="connsiteX15" fmla="*/ 926 w 10000"/>
              <a:gd name="connsiteY15" fmla="*/ 0 h 8323"/>
              <a:gd name="connsiteX0" fmla="*/ 10000 w 10000"/>
              <a:gd name="connsiteY0" fmla="*/ 7379 h 7816"/>
              <a:gd name="connsiteX1" fmla="*/ 9525 w 10000"/>
              <a:gd name="connsiteY1" fmla="*/ 7516 h 7816"/>
              <a:gd name="connsiteX2" fmla="*/ 9020 w 10000"/>
              <a:gd name="connsiteY2" fmla="*/ 7546 h 7816"/>
              <a:gd name="connsiteX3" fmla="*/ 8444 w 10000"/>
              <a:gd name="connsiteY3" fmla="*/ 7754 h 7816"/>
              <a:gd name="connsiteX4" fmla="*/ 7963 w 10000"/>
              <a:gd name="connsiteY4" fmla="*/ 7761 h 7816"/>
              <a:gd name="connsiteX5" fmla="*/ 7256 w 10000"/>
              <a:gd name="connsiteY5" fmla="*/ 7398 h 7816"/>
              <a:gd name="connsiteX6" fmla="*/ 6421 w 10000"/>
              <a:gd name="connsiteY6" fmla="*/ 7379 h 7816"/>
              <a:gd name="connsiteX7" fmla="*/ 5249 w 10000"/>
              <a:gd name="connsiteY7" fmla="*/ 7105 h 7816"/>
              <a:gd name="connsiteX8" fmla="*/ 3928 w 10000"/>
              <a:gd name="connsiteY8" fmla="*/ 6584 h 7816"/>
              <a:gd name="connsiteX9" fmla="*/ 2739 w 10000"/>
              <a:gd name="connsiteY9" fmla="*/ 5951 h 7816"/>
              <a:gd name="connsiteX10" fmla="*/ 1618 w 10000"/>
              <a:gd name="connsiteY10" fmla="*/ 5263 h 7816"/>
              <a:gd name="connsiteX11" fmla="*/ 840 w 10000"/>
              <a:gd name="connsiteY11" fmla="*/ 4328 h 7816"/>
              <a:gd name="connsiteX12" fmla="*/ 183 w 10000"/>
              <a:gd name="connsiteY12" fmla="*/ 2954 h 7816"/>
              <a:gd name="connsiteX13" fmla="*/ 0 w 10000"/>
              <a:gd name="connsiteY13" fmla="*/ 1535 h 7816"/>
              <a:gd name="connsiteX14" fmla="*/ 183 w 10000"/>
              <a:gd name="connsiteY14" fmla="*/ 0 h 7816"/>
              <a:gd name="connsiteX0" fmla="*/ 10000 w 10000"/>
              <a:gd name="connsiteY0" fmla="*/ 7477 h 8036"/>
              <a:gd name="connsiteX1" fmla="*/ 9525 w 10000"/>
              <a:gd name="connsiteY1" fmla="*/ 7652 h 8036"/>
              <a:gd name="connsiteX2" fmla="*/ 9020 w 10000"/>
              <a:gd name="connsiteY2" fmla="*/ 7691 h 8036"/>
              <a:gd name="connsiteX3" fmla="*/ 8444 w 10000"/>
              <a:gd name="connsiteY3" fmla="*/ 7957 h 8036"/>
              <a:gd name="connsiteX4" fmla="*/ 7963 w 10000"/>
              <a:gd name="connsiteY4" fmla="*/ 7966 h 8036"/>
              <a:gd name="connsiteX5" fmla="*/ 7256 w 10000"/>
              <a:gd name="connsiteY5" fmla="*/ 7501 h 8036"/>
              <a:gd name="connsiteX6" fmla="*/ 6421 w 10000"/>
              <a:gd name="connsiteY6" fmla="*/ 7477 h 8036"/>
              <a:gd name="connsiteX7" fmla="*/ 5249 w 10000"/>
              <a:gd name="connsiteY7" fmla="*/ 7126 h 8036"/>
              <a:gd name="connsiteX8" fmla="*/ 3928 w 10000"/>
              <a:gd name="connsiteY8" fmla="*/ 6460 h 8036"/>
              <a:gd name="connsiteX9" fmla="*/ 2739 w 10000"/>
              <a:gd name="connsiteY9" fmla="*/ 5650 h 8036"/>
              <a:gd name="connsiteX10" fmla="*/ 1618 w 10000"/>
              <a:gd name="connsiteY10" fmla="*/ 4770 h 8036"/>
              <a:gd name="connsiteX11" fmla="*/ 840 w 10000"/>
              <a:gd name="connsiteY11" fmla="*/ 3573 h 8036"/>
              <a:gd name="connsiteX12" fmla="*/ 183 w 10000"/>
              <a:gd name="connsiteY12" fmla="*/ 1815 h 8036"/>
              <a:gd name="connsiteX13" fmla="*/ 0 w 10000"/>
              <a:gd name="connsiteY13" fmla="*/ 0 h 8036"/>
              <a:gd name="connsiteX0" fmla="*/ 9817 w 9817"/>
              <a:gd name="connsiteY0" fmla="*/ 7045 h 7741"/>
              <a:gd name="connsiteX1" fmla="*/ 9342 w 9817"/>
              <a:gd name="connsiteY1" fmla="*/ 7263 h 7741"/>
              <a:gd name="connsiteX2" fmla="*/ 8837 w 9817"/>
              <a:gd name="connsiteY2" fmla="*/ 7312 h 7741"/>
              <a:gd name="connsiteX3" fmla="*/ 8261 w 9817"/>
              <a:gd name="connsiteY3" fmla="*/ 7643 h 7741"/>
              <a:gd name="connsiteX4" fmla="*/ 7780 w 9817"/>
              <a:gd name="connsiteY4" fmla="*/ 7654 h 7741"/>
              <a:gd name="connsiteX5" fmla="*/ 7073 w 9817"/>
              <a:gd name="connsiteY5" fmla="*/ 7075 h 7741"/>
              <a:gd name="connsiteX6" fmla="*/ 6238 w 9817"/>
              <a:gd name="connsiteY6" fmla="*/ 7045 h 7741"/>
              <a:gd name="connsiteX7" fmla="*/ 5066 w 9817"/>
              <a:gd name="connsiteY7" fmla="*/ 6609 h 7741"/>
              <a:gd name="connsiteX8" fmla="*/ 3745 w 9817"/>
              <a:gd name="connsiteY8" fmla="*/ 5780 h 7741"/>
              <a:gd name="connsiteX9" fmla="*/ 2556 w 9817"/>
              <a:gd name="connsiteY9" fmla="*/ 4772 h 7741"/>
              <a:gd name="connsiteX10" fmla="*/ 1435 w 9817"/>
              <a:gd name="connsiteY10" fmla="*/ 3677 h 7741"/>
              <a:gd name="connsiteX11" fmla="*/ 657 w 9817"/>
              <a:gd name="connsiteY11" fmla="*/ 2187 h 7741"/>
              <a:gd name="connsiteX12" fmla="*/ 0 w 9817"/>
              <a:gd name="connsiteY12" fmla="*/ 0 h 7741"/>
              <a:gd name="connsiteX0" fmla="*/ 9331 w 9331"/>
              <a:gd name="connsiteY0" fmla="*/ 6276 h 7175"/>
              <a:gd name="connsiteX1" fmla="*/ 8847 w 9331"/>
              <a:gd name="connsiteY1" fmla="*/ 6558 h 7175"/>
              <a:gd name="connsiteX2" fmla="*/ 8333 w 9331"/>
              <a:gd name="connsiteY2" fmla="*/ 6621 h 7175"/>
              <a:gd name="connsiteX3" fmla="*/ 7746 w 9331"/>
              <a:gd name="connsiteY3" fmla="*/ 7048 h 7175"/>
              <a:gd name="connsiteX4" fmla="*/ 7256 w 9331"/>
              <a:gd name="connsiteY4" fmla="*/ 7063 h 7175"/>
              <a:gd name="connsiteX5" fmla="*/ 6536 w 9331"/>
              <a:gd name="connsiteY5" fmla="*/ 6315 h 7175"/>
              <a:gd name="connsiteX6" fmla="*/ 5685 w 9331"/>
              <a:gd name="connsiteY6" fmla="*/ 6276 h 7175"/>
              <a:gd name="connsiteX7" fmla="*/ 4491 w 9331"/>
              <a:gd name="connsiteY7" fmla="*/ 5713 h 7175"/>
              <a:gd name="connsiteX8" fmla="*/ 3146 w 9331"/>
              <a:gd name="connsiteY8" fmla="*/ 4642 h 7175"/>
              <a:gd name="connsiteX9" fmla="*/ 1935 w 9331"/>
              <a:gd name="connsiteY9" fmla="*/ 3340 h 7175"/>
              <a:gd name="connsiteX10" fmla="*/ 793 w 9331"/>
              <a:gd name="connsiteY10" fmla="*/ 1925 h 7175"/>
              <a:gd name="connsiteX11" fmla="*/ 0 w 9331"/>
              <a:gd name="connsiteY11" fmla="*/ 0 h 7175"/>
              <a:gd name="connsiteX0" fmla="*/ 9150 w 9150"/>
              <a:gd name="connsiteY0" fmla="*/ 6064 h 7317"/>
              <a:gd name="connsiteX1" fmla="*/ 8631 w 9150"/>
              <a:gd name="connsiteY1" fmla="*/ 6457 h 7317"/>
              <a:gd name="connsiteX2" fmla="*/ 8080 w 9150"/>
              <a:gd name="connsiteY2" fmla="*/ 6545 h 7317"/>
              <a:gd name="connsiteX3" fmla="*/ 7451 w 9150"/>
              <a:gd name="connsiteY3" fmla="*/ 7140 h 7317"/>
              <a:gd name="connsiteX4" fmla="*/ 6926 w 9150"/>
              <a:gd name="connsiteY4" fmla="*/ 7161 h 7317"/>
              <a:gd name="connsiteX5" fmla="*/ 6155 w 9150"/>
              <a:gd name="connsiteY5" fmla="*/ 6118 h 7317"/>
              <a:gd name="connsiteX6" fmla="*/ 5243 w 9150"/>
              <a:gd name="connsiteY6" fmla="*/ 6064 h 7317"/>
              <a:gd name="connsiteX7" fmla="*/ 3963 w 9150"/>
              <a:gd name="connsiteY7" fmla="*/ 5279 h 7317"/>
              <a:gd name="connsiteX8" fmla="*/ 2522 w 9150"/>
              <a:gd name="connsiteY8" fmla="*/ 3787 h 7317"/>
              <a:gd name="connsiteX9" fmla="*/ 1224 w 9150"/>
              <a:gd name="connsiteY9" fmla="*/ 1972 h 7317"/>
              <a:gd name="connsiteX10" fmla="*/ 0 w 9150"/>
              <a:gd name="connsiteY10" fmla="*/ 0 h 7317"/>
              <a:gd name="connsiteX0" fmla="*/ 8662 w 8662"/>
              <a:gd name="connsiteY0" fmla="*/ 5593 h 7305"/>
              <a:gd name="connsiteX1" fmla="*/ 8095 w 8662"/>
              <a:gd name="connsiteY1" fmla="*/ 6130 h 7305"/>
              <a:gd name="connsiteX2" fmla="*/ 7493 w 8662"/>
              <a:gd name="connsiteY2" fmla="*/ 6250 h 7305"/>
              <a:gd name="connsiteX3" fmla="*/ 6805 w 8662"/>
              <a:gd name="connsiteY3" fmla="*/ 7063 h 7305"/>
              <a:gd name="connsiteX4" fmla="*/ 6231 w 8662"/>
              <a:gd name="connsiteY4" fmla="*/ 7092 h 7305"/>
              <a:gd name="connsiteX5" fmla="*/ 5389 w 8662"/>
              <a:gd name="connsiteY5" fmla="*/ 5666 h 7305"/>
              <a:gd name="connsiteX6" fmla="*/ 4392 w 8662"/>
              <a:gd name="connsiteY6" fmla="*/ 5593 h 7305"/>
              <a:gd name="connsiteX7" fmla="*/ 2993 w 8662"/>
              <a:gd name="connsiteY7" fmla="*/ 4520 h 7305"/>
              <a:gd name="connsiteX8" fmla="*/ 1418 w 8662"/>
              <a:gd name="connsiteY8" fmla="*/ 2481 h 7305"/>
              <a:gd name="connsiteX9" fmla="*/ 0 w 8662"/>
              <a:gd name="connsiteY9" fmla="*/ 0 h 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62" h="7305">
                <a:moveTo>
                  <a:pt x="8662" y="5593"/>
                </a:moveTo>
                <a:cubicBezTo>
                  <a:pt x="8573" y="5694"/>
                  <a:pt x="8293" y="6029"/>
                  <a:pt x="8095" y="6130"/>
                </a:cubicBezTo>
                <a:cubicBezTo>
                  <a:pt x="7904" y="6225"/>
                  <a:pt x="7700" y="6105"/>
                  <a:pt x="7493" y="6250"/>
                </a:cubicBezTo>
                <a:cubicBezTo>
                  <a:pt x="7278" y="6392"/>
                  <a:pt x="7013" y="6914"/>
                  <a:pt x="6805" y="7063"/>
                </a:cubicBezTo>
                <a:cubicBezTo>
                  <a:pt x="6594" y="7209"/>
                  <a:pt x="6472" y="7305"/>
                  <a:pt x="6231" y="7092"/>
                </a:cubicBezTo>
                <a:cubicBezTo>
                  <a:pt x="5996" y="6861"/>
                  <a:pt x="5692" y="5906"/>
                  <a:pt x="5389" y="5666"/>
                </a:cubicBezTo>
                <a:cubicBezTo>
                  <a:pt x="5083" y="5423"/>
                  <a:pt x="4792" y="5787"/>
                  <a:pt x="4392" y="5593"/>
                </a:cubicBezTo>
                <a:cubicBezTo>
                  <a:pt x="3995" y="5393"/>
                  <a:pt x="3489" y="5021"/>
                  <a:pt x="2993" y="4520"/>
                </a:cubicBezTo>
                <a:cubicBezTo>
                  <a:pt x="2497" y="3992"/>
                  <a:pt x="1912" y="3235"/>
                  <a:pt x="1418" y="2481"/>
                </a:cubicBezTo>
                <a:cubicBezTo>
                  <a:pt x="918" y="1721"/>
                  <a:pt x="449" y="856"/>
                  <a:pt x="0"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grpSp>
        <p:nvGrpSpPr>
          <p:cNvPr id="8" name="Group 23"/>
          <p:cNvGrpSpPr/>
          <p:nvPr/>
        </p:nvGrpSpPr>
        <p:grpSpPr>
          <a:xfrm>
            <a:off x="5568317" y="3703546"/>
            <a:ext cx="1837443" cy="1062644"/>
            <a:chOff x="5420813" y="4456602"/>
            <a:chExt cx="1087437" cy="628895"/>
          </a:xfrm>
        </p:grpSpPr>
        <p:sp>
          <p:nvSpPr>
            <p:cNvPr id="30" name="Freeform 14"/>
            <p:cNvSpPr>
              <a:spLocks/>
            </p:cNvSpPr>
            <p:nvPr/>
          </p:nvSpPr>
          <p:spPr bwMode="auto">
            <a:xfrm rot="21326996">
              <a:off x="5420813" y="4456602"/>
              <a:ext cx="1087437" cy="488950"/>
            </a:xfrm>
            <a:custGeom>
              <a:avLst/>
              <a:gdLst>
                <a:gd name="T0" fmla="*/ 552 w 685"/>
                <a:gd name="T1" fmla="*/ 300 h 308"/>
                <a:gd name="T2" fmla="*/ 487 w 685"/>
                <a:gd name="T3" fmla="*/ 221 h 308"/>
                <a:gd name="T4" fmla="*/ 420 w 685"/>
                <a:gd name="T5" fmla="*/ 154 h 308"/>
                <a:gd name="T6" fmla="*/ 327 w 685"/>
                <a:gd name="T7" fmla="*/ 101 h 308"/>
                <a:gd name="T8" fmla="*/ 219 w 685"/>
                <a:gd name="T9" fmla="*/ 65 h 308"/>
                <a:gd name="T10" fmla="*/ 123 w 685"/>
                <a:gd name="T11" fmla="*/ 39 h 308"/>
                <a:gd name="T12" fmla="*/ 36 w 685"/>
                <a:gd name="T13" fmla="*/ 17 h 308"/>
                <a:gd name="T14" fmla="*/ 10 w 685"/>
                <a:gd name="T15" fmla="*/ 5 h 308"/>
                <a:gd name="T16" fmla="*/ 99 w 685"/>
                <a:gd name="T17" fmla="*/ 3 h 308"/>
                <a:gd name="T18" fmla="*/ 223 w 685"/>
                <a:gd name="T19" fmla="*/ 22 h 308"/>
                <a:gd name="T20" fmla="*/ 315 w 685"/>
                <a:gd name="T21" fmla="*/ 34 h 308"/>
                <a:gd name="T22" fmla="*/ 408 w 685"/>
                <a:gd name="T23" fmla="*/ 36 h 308"/>
                <a:gd name="T24" fmla="*/ 523 w 685"/>
                <a:gd name="T25" fmla="*/ 27 h 308"/>
                <a:gd name="T26" fmla="*/ 598 w 685"/>
                <a:gd name="T27" fmla="*/ 41 h 308"/>
                <a:gd name="T28" fmla="*/ 675 w 685"/>
                <a:gd name="T29" fmla="*/ 58 h 308"/>
                <a:gd name="T30" fmla="*/ 658 w 685"/>
                <a:gd name="T31" fmla="*/ 68 h 308"/>
                <a:gd name="T32" fmla="*/ 636 w 685"/>
                <a:gd name="T33" fmla="*/ 92 h 308"/>
                <a:gd name="T34" fmla="*/ 612 w 685"/>
                <a:gd name="T35" fmla="*/ 156 h 308"/>
                <a:gd name="T36" fmla="*/ 607 w 685"/>
                <a:gd name="T37" fmla="*/ 188 h 308"/>
                <a:gd name="T38" fmla="*/ 607 w 685"/>
                <a:gd name="T39" fmla="*/ 269 h 308"/>
                <a:gd name="T40" fmla="*/ 552 w 685"/>
                <a:gd name="T41" fmla="*/ 300 h 3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5"/>
                <a:gd name="T64" fmla="*/ 0 h 308"/>
                <a:gd name="T65" fmla="*/ 685 w 685"/>
                <a:gd name="T66" fmla="*/ 308 h 3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5" h="308">
                  <a:moveTo>
                    <a:pt x="552" y="300"/>
                  </a:moveTo>
                  <a:cubicBezTo>
                    <a:pt x="532" y="292"/>
                    <a:pt x="509" y="245"/>
                    <a:pt x="487" y="221"/>
                  </a:cubicBezTo>
                  <a:cubicBezTo>
                    <a:pt x="465" y="197"/>
                    <a:pt x="447" y="174"/>
                    <a:pt x="420" y="154"/>
                  </a:cubicBezTo>
                  <a:cubicBezTo>
                    <a:pt x="393" y="134"/>
                    <a:pt x="360" y="116"/>
                    <a:pt x="327" y="101"/>
                  </a:cubicBezTo>
                  <a:cubicBezTo>
                    <a:pt x="294" y="86"/>
                    <a:pt x="253" y="75"/>
                    <a:pt x="219" y="65"/>
                  </a:cubicBezTo>
                  <a:cubicBezTo>
                    <a:pt x="185" y="55"/>
                    <a:pt x="153" y="47"/>
                    <a:pt x="123" y="39"/>
                  </a:cubicBezTo>
                  <a:cubicBezTo>
                    <a:pt x="93" y="31"/>
                    <a:pt x="55" y="23"/>
                    <a:pt x="36" y="17"/>
                  </a:cubicBezTo>
                  <a:cubicBezTo>
                    <a:pt x="17" y="11"/>
                    <a:pt x="0" y="7"/>
                    <a:pt x="10" y="5"/>
                  </a:cubicBezTo>
                  <a:cubicBezTo>
                    <a:pt x="20" y="3"/>
                    <a:pt x="64" y="0"/>
                    <a:pt x="99" y="3"/>
                  </a:cubicBezTo>
                  <a:cubicBezTo>
                    <a:pt x="134" y="6"/>
                    <a:pt x="187" y="17"/>
                    <a:pt x="223" y="22"/>
                  </a:cubicBezTo>
                  <a:cubicBezTo>
                    <a:pt x="259" y="27"/>
                    <a:pt x="284" y="32"/>
                    <a:pt x="315" y="34"/>
                  </a:cubicBezTo>
                  <a:cubicBezTo>
                    <a:pt x="346" y="36"/>
                    <a:pt x="373" y="37"/>
                    <a:pt x="408" y="36"/>
                  </a:cubicBezTo>
                  <a:cubicBezTo>
                    <a:pt x="443" y="35"/>
                    <a:pt x="491" y="26"/>
                    <a:pt x="523" y="27"/>
                  </a:cubicBezTo>
                  <a:cubicBezTo>
                    <a:pt x="555" y="28"/>
                    <a:pt x="573" y="36"/>
                    <a:pt x="598" y="41"/>
                  </a:cubicBezTo>
                  <a:cubicBezTo>
                    <a:pt x="623" y="46"/>
                    <a:pt x="665" y="54"/>
                    <a:pt x="675" y="58"/>
                  </a:cubicBezTo>
                  <a:cubicBezTo>
                    <a:pt x="685" y="62"/>
                    <a:pt x="665" y="62"/>
                    <a:pt x="658" y="68"/>
                  </a:cubicBezTo>
                  <a:cubicBezTo>
                    <a:pt x="651" y="74"/>
                    <a:pt x="644" y="77"/>
                    <a:pt x="636" y="92"/>
                  </a:cubicBezTo>
                  <a:cubicBezTo>
                    <a:pt x="628" y="107"/>
                    <a:pt x="617" y="140"/>
                    <a:pt x="612" y="156"/>
                  </a:cubicBezTo>
                  <a:cubicBezTo>
                    <a:pt x="607" y="172"/>
                    <a:pt x="608" y="169"/>
                    <a:pt x="607" y="188"/>
                  </a:cubicBezTo>
                  <a:cubicBezTo>
                    <a:pt x="606" y="207"/>
                    <a:pt x="616" y="250"/>
                    <a:pt x="607" y="269"/>
                  </a:cubicBezTo>
                  <a:cubicBezTo>
                    <a:pt x="598" y="288"/>
                    <a:pt x="572" y="308"/>
                    <a:pt x="552" y="300"/>
                  </a:cubicBezTo>
                  <a:close/>
                </a:path>
              </a:pathLst>
            </a:custGeom>
            <a:noFill/>
            <a:ln w="28575" cap="flat" cmpd="sng">
              <a:solidFill>
                <a:srgbClr val="0070C0"/>
              </a:solidFill>
              <a:prstDash val="solid"/>
              <a:round/>
              <a:headEnd type="none" w="sm" len="sm"/>
              <a:tailEnd type="none" w="sm" len="sm"/>
            </a:ln>
          </p:spPr>
          <p:txBody>
            <a:bodyPr/>
            <a:lstStyle/>
            <a:p>
              <a:endParaRPr lang="el-GR"/>
            </a:p>
          </p:txBody>
        </p:sp>
        <p:grpSp>
          <p:nvGrpSpPr>
            <p:cNvPr id="9" name="Group 38"/>
            <p:cNvGrpSpPr>
              <a:grpSpLocks/>
            </p:cNvGrpSpPr>
            <p:nvPr/>
          </p:nvGrpSpPr>
          <p:grpSpPr bwMode="auto">
            <a:xfrm rot="528210">
              <a:off x="6181259" y="4575716"/>
              <a:ext cx="289831" cy="509781"/>
              <a:chOff x="5339" y="2337"/>
              <a:chExt cx="285" cy="445"/>
            </a:xfrm>
            <a:solidFill>
              <a:schemeClr val="bg1"/>
            </a:solidFill>
          </p:grpSpPr>
          <p:sp>
            <p:nvSpPr>
              <p:cNvPr id="45" name="Freeform 36"/>
              <p:cNvSpPr>
                <a:spLocks/>
              </p:cNvSpPr>
              <p:nvPr/>
            </p:nvSpPr>
            <p:spPr bwMode="auto">
              <a:xfrm>
                <a:off x="5442" y="2548"/>
                <a:ext cx="182" cy="234"/>
              </a:xfrm>
              <a:custGeom>
                <a:avLst/>
                <a:gdLst>
                  <a:gd name="T0" fmla="*/ 1 w 182"/>
                  <a:gd name="T1" fmla="*/ 68 h 234"/>
                  <a:gd name="T2" fmla="*/ 0 w 182"/>
                  <a:gd name="T3" fmla="*/ 83 h 234"/>
                  <a:gd name="T4" fmla="*/ 15 w 182"/>
                  <a:gd name="T5" fmla="*/ 104 h 234"/>
                  <a:gd name="T6" fmla="*/ 36 w 182"/>
                  <a:gd name="T7" fmla="*/ 121 h 234"/>
                  <a:gd name="T8" fmla="*/ 60 w 182"/>
                  <a:gd name="T9" fmla="*/ 136 h 234"/>
                  <a:gd name="T10" fmla="*/ 91 w 182"/>
                  <a:gd name="T11" fmla="*/ 158 h 234"/>
                  <a:gd name="T12" fmla="*/ 114 w 182"/>
                  <a:gd name="T13" fmla="*/ 183 h 234"/>
                  <a:gd name="T14" fmla="*/ 121 w 182"/>
                  <a:gd name="T15" fmla="*/ 200 h 234"/>
                  <a:gd name="T16" fmla="*/ 138 w 182"/>
                  <a:gd name="T17" fmla="*/ 215 h 234"/>
                  <a:gd name="T18" fmla="*/ 164 w 182"/>
                  <a:gd name="T19" fmla="*/ 232 h 234"/>
                  <a:gd name="T20" fmla="*/ 173 w 182"/>
                  <a:gd name="T21" fmla="*/ 233 h 234"/>
                  <a:gd name="T22" fmla="*/ 179 w 182"/>
                  <a:gd name="T23" fmla="*/ 228 h 234"/>
                  <a:gd name="T24" fmla="*/ 181 w 182"/>
                  <a:gd name="T25" fmla="*/ 190 h 234"/>
                  <a:gd name="T26" fmla="*/ 177 w 182"/>
                  <a:gd name="T27" fmla="*/ 139 h 234"/>
                  <a:gd name="T28" fmla="*/ 169 w 182"/>
                  <a:gd name="T29" fmla="*/ 91 h 234"/>
                  <a:gd name="T30" fmla="*/ 156 w 182"/>
                  <a:gd name="T31" fmla="*/ 56 h 234"/>
                  <a:gd name="T32" fmla="*/ 142 w 182"/>
                  <a:gd name="T33" fmla="*/ 29 h 234"/>
                  <a:gd name="T34" fmla="*/ 128 w 182"/>
                  <a:gd name="T35" fmla="*/ 13 h 234"/>
                  <a:gd name="T36" fmla="*/ 109 w 182"/>
                  <a:gd name="T37" fmla="*/ 0 h 234"/>
                  <a:gd name="T38" fmla="*/ 101 w 182"/>
                  <a:gd name="T39" fmla="*/ 9 h 234"/>
                  <a:gd name="T40" fmla="*/ 97 w 182"/>
                  <a:gd name="T41" fmla="*/ 26 h 234"/>
                  <a:gd name="T42" fmla="*/ 98 w 182"/>
                  <a:gd name="T43" fmla="*/ 55 h 234"/>
                  <a:gd name="T44" fmla="*/ 92 w 182"/>
                  <a:gd name="T45" fmla="*/ 70 h 234"/>
                  <a:gd name="T46" fmla="*/ 86 w 182"/>
                  <a:gd name="T47" fmla="*/ 77 h 234"/>
                  <a:gd name="T48" fmla="*/ 66 w 182"/>
                  <a:gd name="T49" fmla="*/ 84 h 234"/>
                  <a:gd name="T50" fmla="*/ 44 w 182"/>
                  <a:gd name="T51" fmla="*/ 74 h 234"/>
                  <a:gd name="T52" fmla="*/ 27 w 182"/>
                  <a:gd name="T53" fmla="*/ 68 h 234"/>
                  <a:gd name="T54" fmla="*/ 13 w 182"/>
                  <a:gd name="T55" fmla="*/ 66 h 234"/>
                  <a:gd name="T56" fmla="*/ 1 w 182"/>
                  <a:gd name="T57" fmla="*/ 68 h 2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34"/>
                  <a:gd name="T89" fmla="*/ 182 w 182"/>
                  <a:gd name="T90" fmla="*/ 234 h 2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34">
                    <a:moveTo>
                      <a:pt x="1" y="68"/>
                    </a:moveTo>
                    <a:lnTo>
                      <a:pt x="0" y="83"/>
                    </a:lnTo>
                    <a:lnTo>
                      <a:pt x="15" y="104"/>
                    </a:lnTo>
                    <a:lnTo>
                      <a:pt x="36" y="121"/>
                    </a:lnTo>
                    <a:lnTo>
                      <a:pt x="60" y="136"/>
                    </a:lnTo>
                    <a:lnTo>
                      <a:pt x="91" y="158"/>
                    </a:lnTo>
                    <a:lnTo>
                      <a:pt x="114" y="183"/>
                    </a:lnTo>
                    <a:lnTo>
                      <a:pt x="121" y="200"/>
                    </a:lnTo>
                    <a:lnTo>
                      <a:pt x="138" y="215"/>
                    </a:lnTo>
                    <a:lnTo>
                      <a:pt x="164" y="232"/>
                    </a:lnTo>
                    <a:lnTo>
                      <a:pt x="173" y="233"/>
                    </a:lnTo>
                    <a:lnTo>
                      <a:pt x="179" y="228"/>
                    </a:lnTo>
                    <a:lnTo>
                      <a:pt x="181" y="190"/>
                    </a:lnTo>
                    <a:lnTo>
                      <a:pt x="177" y="139"/>
                    </a:lnTo>
                    <a:lnTo>
                      <a:pt x="169" y="91"/>
                    </a:lnTo>
                    <a:lnTo>
                      <a:pt x="156" y="56"/>
                    </a:lnTo>
                    <a:lnTo>
                      <a:pt x="142" y="29"/>
                    </a:lnTo>
                    <a:lnTo>
                      <a:pt x="128" y="13"/>
                    </a:lnTo>
                    <a:lnTo>
                      <a:pt x="109" y="0"/>
                    </a:lnTo>
                    <a:lnTo>
                      <a:pt x="101" y="9"/>
                    </a:lnTo>
                    <a:lnTo>
                      <a:pt x="97" y="26"/>
                    </a:lnTo>
                    <a:lnTo>
                      <a:pt x="98" y="55"/>
                    </a:lnTo>
                    <a:lnTo>
                      <a:pt x="92" y="70"/>
                    </a:lnTo>
                    <a:lnTo>
                      <a:pt x="86" y="77"/>
                    </a:lnTo>
                    <a:lnTo>
                      <a:pt x="66" y="84"/>
                    </a:lnTo>
                    <a:lnTo>
                      <a:pt x="44" y="74"/>
                    </a:lnTo>
                    <a:lnTo>
                      <a:pt x="27" y="68"/>
                    </a:lnTo>
                    <a:lnTo>
                      <a:pt x="13" y="66"/>
                    </a:lnTo>
                    <a:lnTo>
                      <a:pt x="1" y="68"/>
                    </a:lnTo>
                  </a:path>
                </a:pathLst>
              </a:custGeom>
              <a:grpFill/>
              <a:ln w="25400" cap="rnd" cmpd="sng">
                <a:solidFill>
                  <a:srgbClr val="0070C0"/>
                </a:solidFill>
                <a:prstDash val="solid"/>
                <a:round/>
                <a:headEnd/>
                <a:tailEnd/>
              </a:ln>
            </p:spPr>
            <p:txBody>
              <a:bodyPr/>
              <a:lstStyle/>
              <a:p>
                <a:endParaRPr lang="el-GR"/>
              </a:p>
            </p:txBody>
          </p:sp>
          <p:sp>
            <p:nvSpPr>
              <p:cNvPr id="46" name="Freeform 37"/>
              <p:cNvSpPr>
                <a:spLocks/>
              </p:cNvSpPr>
              <p:nvPr/>
            </p:nvSpPr>
            <p:spPr bwMode="auto">
              <a:xfrm>
                <a:off x="5339" y="2337"/>
                <a:ext cx="213" cy="296"/>
              </a:xfrm>
              <a:custGeom>
                <a:avLst/>
                <a:gdLst>
                  <a:gd name="T0" fmla="*/ 212 w 213"/>
                  <a:gd name="T1" fmla="*/ 211 h 296"/>
                  <a:gd name="T2" fmla="*/ 185 w 213"/>
                  <a:gd name="T3" fmla="*/ 172 h 296"/>
                  <a:gd name="T4" fmla="*/ 147 w 213"/>
                  <a:gd name="T5" fmla="*/ 119 h 296"/>
                  <a:gd name="T6" fmla="*/ 116 w 213"/>
                  <a:gd name="T7" fmla="*/ 83 h 296"/>
                  <a:gd name="T8" fmla="*/ 87 w 213"/>
                  <a:gd name="T9" fmla="*/ 49 h 296"/>
                  <a:gd name="T10" fmla="*/ 45 w 213"/>
                  <a:gd name="T11" fmla="*/ 17 h 296"/>
                  <a:gd name="T12" fmla="*/ 18 w 213"/>
                  <a:gd name="T13" fmla="*/ 0 h 296"/>
                  <a:gd name="T14" fmla="*/ 8 w 213"/>
                  <a:gd name="T15" fmla="*/ 2 h 296"/>
                  <a:gd name="T16" fmla="*/ 0 w 213"/>
                  <a:gd name="T17" fmla="*/ 12 h 296"/>
                  <a:gd name="T18" fmla="*/ 3 w 213"/>
                  <a:gd name="T19" fmla="*/ 57 h 296"/>
                  <a:gd name="T20" fmla="*/ 19 w 213"/>
                  <a:gd name="T21" fmla="*/ 116 h 296"/>
                  <a:gd name="T22" fmla="*/ 37 w 213"/>
                  <a:gd name="T23" fmla="*/ 159 h 296"/>
                  <a:gd name="T24" fmla="*/ 60 w 213"/>
                  <a:gd name="T25" fmla="*/ 206 h 296"/>
                  <a:gd name="T26" fmla="*/ 91 w 213"/>
                  <a:gd name="T27" fmla="*/ 258 h 296"/>
                  <a:gd name="T28" fmla="*/ 104 w 213"/>
                  <a:gd name="T29" fmla="*/ 279 h 296"/>
                  <a:gd name="T30" fmla="*/ 116 w 213"/>
                  <a:gd name="T31" fmla="*/ 277 h 296"/>
                  <a:gd name="T32" fmla="*/ 130 w 213"/>
                  <a:gd name="T33" fmla="*/ 279 h 296"/>
                  <a:gd name="T34" fmla="*/ 147 w 213"/>
                  <a:gd name="T35" fmla="*/ 285 h 296"/>
                  <a:gd name="T36" fmla="*/ 169 w 213"/>
                  <a:gd name="T37" fmla="*/ 295 h 296"/>
                  <a:gd name="T38" fmla="*/ 189 w 213"/>
                  <a:gd name="T39" fmla="*/ 288 h 296"/>
                  <a:gd name="T40" fmla="*/ 195 w 213"/>
                  <a:gd name="T41" fmla="*/ 281 h 296"/>
                  <a:gd name="T42" fmla="*/ 201 w 213"/>
                  <a:gd name="T43" fmla="*/ 266 h 296"/>
                  <a:gd name="T44" fmla="*/ 200 w 213"/>
                  <a:gd name="T45" fmla="*/ 237 h 296"/>
                  <a:gd name="T46" fmla="*/ 204 w 213"/>
                  <a:gd name="T47" fmla="*/ 220 h 296"/>
                  <a:gd name="T48" fmla="*/ 212 w 213"/>
                  <a:gd name="T49" fmla="*/ 211 h 2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3"/>
                  <a:gd name="T76" fmla="*/ 0 h 296"/>
                  <a:gd name="T77" fmla="*/ 213 w 213"/>
                  <a:gd name="T78" fmla="*/ 296 h 2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3" h="296">
                    <a:moveTo>
                      <a:pt x="212" y="211"/>
                    </a:moveTo>
                    <a:lnTo>
                      <a:pt x="185" y="172"/>
                    </a:lnTo>
                    <a:lnTo>
                      <a:pt x="147" y="119"/>
                    </a:lnTo>
                    <a:lnTo>
                      <a:pt x="116" y="83"/>
                    </a:lnTo>
                    <a:lnTo>
                      <a:pt x="87" y="49"/>
                    </a:lnTo>
                    <a:lnTo>
                      <a:pt x="45" y="17"/>
                    </a:lnTo>
                    <a:lnTo>
                      <a:pt x="18" y="0"/>
                    </a:lnTo>
                    <a:lnTo>
                      <a:pt x="8" y="2"/>
                    </a:lnTo>
                    <a:lnTo>
                      <a:pt x="0" y="12"/>
                    </a:lnTo>
                    <a:lnTo>
                      <a:pt x="3" y="57"/>
                    </a:lnTo>
                    <a:lnTo>
                      <a:pt x="19" y="116"/>
                    </a:lnTo>
                    <a:lnTo>
                      <a:pt x="37" y="159"/>
                    </a:lnTo>
                    <a:lnTo>
                      <a:pt x="60" y="206"/>
                    </a:lnTo>
                    <a:lnTo>
                      <a:pt x="91" y="258"/>
                    </a:lnTo>
                    <a:lnTo>
                      <a:pt x="104" y="279"/>
                    </a:lnTo>
                    <a:lnTo>
                      <a:pt x="116" y="277"/>
                    </a:lnTo>
                    <a:lnTo>
                      <a:pt x="130" y="279"/>
                    </a:lnTo>
                    <a:lnTo>
                      <a:pt x="147" y="285"/>
                    </a:lnTo>
                    <a:lnTo>
                      <a:pt x="169" y="295"/>
                    </a:lnTo>
                    <a:lnTo>
                      <a:pt x="189" y="288"/>
                    </a:lnTo>
                    <a:lnTo>
                      <a:pt x="195" y="281"/>
                    </a:lnTo>
                    <a:lnTo>
                      <a:pt x="201" y="266"/>
                    </a:lnTo>
                    <a:lnTo>
                      <a:pt x="200" y="237"/>
                    </a:lnTo>
                    <a:lnTo>
                      <a:pt x="204" y="220"/>
                    </a:lnTo>
                    <a:lnTo>
                      <a:pt x="212" y="211"/>
                    </a:lnTo>
                  </a:path>
                </a:pathLst>
              </a:custGeom>
              <a:grpFill/>
              <a:ln w="25400" cap="rnd" cmpd="sng">
                <a:solidFill>
                  <a:srgbClr val="0070C0"/>
                </a:solidFill>
                <a:prstDash val="solid"/>
                <a:round/>
                <a:headEnd/>
                <a:tailEnd/>
              </a:ln>
            </p:spPr>
            <p:txBody>
              <a:bodyPr/>
              <a:lstStyle/>
              <a:p>
                <a:endParaRPr lang="el-GR"/>
              </a:p>
            </p:txBody>
          </p:sp>
        </p:grpSp>
        <p:grpSp>
          <p:nvGrpSpPr>
            <p:cNvPr id="10" name="Group 45"/>
            <p:cNvGrpSpPr>
              <a:grpSpLocks/>
            </p:cNvGrpSpPr>
            <p:nvPr/>
          </p:nvGrpSpPr>
          <p:grpSpPr bwMode="auto">
            <a:xfrm rot="21115886">
              <a:off x="5557646" y="4472521"/>
              <a:ext cx="285666" cy="555161"/>
              <a:chOff x="4734" y="2133"/>
              <a:chExt cx="298" cy="515"/>
            </a:xfrm>
          </p:grpSpPr>
          <p:sp>
            <p:nvSpPr>
              <p:cNvPr id="37" name="Freeform 42"/>
              <p:cNvSpPr>
                <a:spLocks/>
              </p:cNvSpPr>
              <p:nvPr/>
            </p:nvSpPr>
            <p:spPr bwMode="auto">
              <a:xfrm>
                <a:off x="4734" y="2455"/>
                <a:ext cx="250" cy="193"/>
              </a:xfrm>
              <a:custGeom>
                <a:avLst/>
                <a:gdLst>
                  <a:gd name="T0" fmla="*/ 57 w 250"/>
                  <a:gd name="T1" fmla="*/ 0 h 193"/>
                  <a:gd name="T2" fmla="*/ 23 w 250"/>
                  <a:gd name="T3" fmla="*/ 52 h 193"/>
                  <a:gd name="T4" fmla="*/ 9 w 250"/>
                  <a:gd name="T5" fmla="*/ 70 h 193"/>
                  <a:gd name="T6" fmla="*/ 0 w 250"/>
                  <a:gd name="T7" fmla="*/ 90 h 193"/>
                  <a:gd name="T8" fmla="*/ 0 w 250"/>
                  <a:gd name="T9" fmla="*/ 120 h 193"/>
                  <a:gd name="T10" fmla="*/ 14 w 250"/>
                  <a:gd name="T11" fmla="*/ 122 h 193"/>
                  <a:gd name="T12" fmla="*/ 12 w 250"/>
                  <a:gd name="T13" fmla="*/ 101 h 193"/>
                  <a:gd name="T14" fmla="*/ 14 w 250"/>
                  <a:gd name="T15" fmla="*/ 122 h 193"/>
                  <a:gd name="T16" fmla="*/ 25 w 250"/>
                  <a:gd name="T17" fmla="*/ 140 h 193"/>
                  <a:gd name="T18" fmla="*/ 46 w 250"/>
                  <a:gd name="T19" fmla="*/ 160 h 193"/>
                  <a:gd name="T20" fmla="*/ 61 w 250"/>
                  <a:gd name="T21" fmla="*/ 165 h 193"/>
                  <a:gd name="T22" fmla="*/ 93 w 250"/>
                  <a:gd name="T23" fmla="*/ 151 h 193"/>
                  <a:gd name="T24" fmla="*/ 114 w 250"/>
                  <a:gd name="T25" fmla="*/ 149 h 193"/>
                  <a:gd name="T26" fmla="*/ 111 w 250"/>
                  <a:gd name="T27" fmla="*/ 131 h 193"/>
                  <a:gd name="T28" fmla="*/ 116 w 250"/>
                  <a:gd name="T29" fmla="*/ 104 h 193"/>
                  <a:gd name="T30" fmla="*/ 111 w 250"/>
                  <a:gd name="T31" fmla="*/ 131 h 193"/>
                  <a:gd name="T32" fmla="*/ 114 w 250"/>
                  <a:gd name="T33" fmla="*/ 149 h 193"/>
                  <a:gd name="T34" fmla="*/ 145 w 250"/>
                  <a:gd name="T35" fmla="*/ 183 h 193"/>
                  <a:gd name="T36" fmla="*/ 154 w 250"/>
                  <a:gd name="T37" fmla="*/ 192 h 193"/>
                  <a:gd name="T38" fmla="*/ 163 w 250"/>
                  <a:gd name="T39" fmla="*/ 192 h 193"/>
                  <a:gd name="T40" fmla="*/ 218 w 250"/>
                  <a:gd name="T41" fmla="*/ 181 h 193"/>
                  <a:gd name="T42" fmla="*/ 236 w 250"/>
                  <a:gd name="T43" fmla="*/ 169 h 193"/>
                  <a:gd name="T44" fmla="*/ 245 w 250"/>
                  <a:gd name="T45" fmla="*/ 156 h 193"/>
                  <a:gd name="T46" fmla="*/ 249 w 250"/>
                  <a:gd name="T47" fmla="*/ 140 h 193"/>
                  <a:gd name="T48" fmla="*/ 245 w 250"/>
                  <a:gd name="T49" fmla="*/ 86 h 193"/>
                  <a:gd name="T50" fmla="*/ 245 w 250"/>
                  <a:gd name="T51" fmla="*/ 65 h 193"/>
                  <a:gd name="T52" fmla="*/ 247 w 250"/>
                  <a:gd name="T53" fmla="*/ 36 h 193"/>
                  <a:gd name="T54" fmla="*/ 213 w 250"/>
                  <a:gd name="T55" fmla="*/ 27 h 193"/>
                  <a:gd name="T56" fmla="*/ 193 w 250"/>
                  <a:gd name="T57" fmla="*/ 22 h 193"/>
                  <a:gd name="T58" fmla="*/ 154 w 250"/>
                  <a:gd name="T59" fmla="*/ 18 h 193"/>
                  <a:gd name="T60" fmla="*/ 82 w 250"/>
                  <a:gd name="T61" fmla="*/ 0 h 193"/>
                  <a:gd name="T62" fmla="*/ 57 w 250"/>
                  <a:gd name="T63" fmla="*/ 0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0"/>
                  <a:gd name="T97" fmla="*/ 0 h 193"/>
                  <a:gd name="T98" fmla="*/ 250 w 250"/>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0" h="193">
                    <a:moveTo>
                      <a:pt x="57" y="0"/>
                    </a:moveTo>
                    <a:lnTo>
                      <a:pt x="23" y="52"/>
                    </a:lnTo>
                    <a:lnTo>
                      <a:pt x="9" y="70"/>
                    </a:lnTo>
                    <a:lnTo>
                      <a:pt x="0" y="90"/>
                    </a:lnTo>
                    <a:lnTo>
                      <a:pt x="0" y="120"/>
                    </a:lnTo>
                    <a:lnTo>
                      <a:pt x="14" y="122"/>
                    </a:lnTo>
                    <a:lnTo>
                      <a:pt x="12" y="101"/>
                    </a:lnTo>
                    <a:lnTo>
                      <a:pt x="14" y="122"/>
                    </a:lnTo>
                    <a:lnTo>
                      <a:pt x="25" y="140"/>
                    </a:lnTo>
                    <a:lnTo>
                      <a:pt x="46" y="160"/>
                    </a:lnTo>
                    <a:lnTo>
                      <a:pt x="61" y="165"/>
                    </a:lnTo>
                    <a:lnTo>
                      <a:pt x="93" y="151"/>
                    </a:lnTo>
                    <a:lnTo>
                      <a:pt x="114" y="149"/>
                    </a:lnTo>
                    <a:lnTo>
                      <a:pt x="111" y="131"/>
                    </a:lnTo>
                    <a:lnTo>
                      <a:pt x="116" y="104"/>
                    </a:lnTo>
                    <a:lnTo>
                      <a:pt x="111" y="131"/>
                    </a:lnTo>
                    <a:lnTo>
                      <a:pt x="114" y="149"/>
                    </a:lnTo>
                    <a:lnTo>
                      <a:pt x="145" y="183"/>
                    </a:lnTo>
                    <a:lnTo>
                      <a:pt x="154" y="192"/>
                    </a:lnTo>
                    <a:lnTo>
                      <a:pt x="163" y="192"/>
                    </a:lnTo>
                    <a:lnTo>
                      <a:pt x="218" y="181"/>
                    </a:lnTo>
                    <a:lnTo>
                      <a:pt x="236" y="169"/>
                    </a:lnTo>
                    <a:lnTo>
                      <a:pt x="245" y="156"/>
                    </a:lnTo>
                    <a:lnTo>
                      <a:pt x="249" y="140"/>
                    </a:lnTo>
                    <a:lnTo>
                      <a:pt x="245" y="86"/>
                    </a:lnTo>
                    <a:lnTo>
                      <a:pt x="245" y="65"/>
                    </a:lnTo>
                    <a:lnTo>
                      <a:pt x="247" y="36"/>
                    </a:lnTo>
                    <a:lnTo>
                      <a:pt x="213" y="27"/>
                    </a:lnTo>
                    <a:lnTo>
                      <a:pt x="193" y="22"/>
                    </a:lnTo>
                    <a:lnTo>
                      <a:pt x="154" y="18"/>
                    </a:lnTo>
                    <a:lnTo>
                      <a:pt x="82" y="0"/>
                    </a:lnTo>
                    <a:lnTo>
                      <a:pt x="57" y="0"/>
                    </a:lnTo>
                  </a:path>
                </a:pathLst>
              </a:custGeom>
              <a:noFill/>
              <a:ln w="25400" cap="rnd" cmpd="sng">
                <a:solidFill>
                  <a:srgbClr val="0070C0"/>
                </a:solidFill>
                <a:prstDash val="solid"/>
                <a:round/>
                <a:headEnd/>
                <a:tailEnd/>
              </a:ln>
            </p:spPr>
            <p:txBody>
              <a:bodyPr/>
              <a:lstStyle/>
              <a:p>
                <a:endParaRPr lang="el-GR"/>
              </a:p>
            </p:txBody>
          </p:sp>
          <p:sp>
            <p:nvSpPr>
              <p:cNvPr id="43" name="Freeform 43"/>
              <p:cNvSpPr>
                <a:spLocks/>
              </p:cNvSpPr>
              <p:nvPr/>
            </p:nvSpPr>
            <p:spPr bwMode="auto">
              <a:xfrm>
                <a:off x="4791" y="2153"/>
                <a:ext cx="241" cy="339"/>
              </a:xfrm>
              <a:custGeom>
                <a:avLst/>
                <a:gdLst>
                  <a:gd name="T0" fmla="*/ 190 w 241"/>
                  <a:gd name="T1" fmla="*/ 338 h 339"/>
                  <a:gd name="T2" fmla="*/ 197 w 241"/>
                  <a:gd name="T3" fmla="*/ 286 h 339"/>
                  <a:gd name="T4" fmla="*/ 211 w 241"/>
                  <a:gd name="T5" fmla="*/ 234 h 339"/>
                  <a:gd name="T6" fmla="*/ 233 w 241"/>
                  <a:gd name="T7" fmla="*/ 163 h 339"/>
                  <a:gd name="T8" fmla="*/ 240 w 241"/>
                  <a:gd name="T9" fmla="*/ 136 h 339"/>
                  <a:gd name="T10" fmla="*/ 238 w 241"/>
                  <a:gd name="T11" fmla="*/ 114 h 339"/>
                  <a:gd name="T12" fmla="*/ 224 w 241"/>
                  <a:gd name="T13" fmla="*/ 73 h 339"/>
                  <a:gd name="T14" fmla="*/ 211 w 241"/>
                  <a:gd name="T15" fmla="*/ 43 h 339"/>
                  <a:gd name="T16" fmla="*/ 192 w 241"/>
                  <a:gd name="T17" fmla="*/ 32 h 339"/>
                  <a:gd name="T18" fmla="*/ 186 w 241"/>
                  <a:gd name="T19" fmla="*/ 34 h 339"/>
                  <a:gd name="T20" fmla="*/ 177 w 241"/>
                  <a:gd name="T21" fmla="*/ 48 h 339"/>
                  <a:gd name="T22" fmla="*/ 177 w 241"/>
                  <a:gd name="T23" fmla="*/ 71 h 339"/>
                  <a:gd name="T24" fmla="*/ 181 w 241"/>
                  <a:gd name="T25" fmla="*/ 105 h 339"/>
                  <a:gd name="T26" fmla="*/ 167 w 241"/>
                  <a:gd name="T27" fmla="*/ 141 h 339"/>
                  <a:gd name="T28" fmla="*/ 143 w 241"/>
                  <a:gd name="T29" fmla="*/ 170 h 339"/>
                  <a:gd name="T30" fmla="*/ 138 w 241"/>
                  <a:gd name="T31" fmla="*/ 172 h 339"/>
                  <a:gd name="T32" fmla="*/ 129 w 241"/>
                  <a:gd name="T33" fmla="*/ 182 h 339"/>
                  <a:gd name="T34" fmla="*/ 115 w 241"/>
                  <a:gd name="T35" fmla="*/ 168 h 339"/>
                  <a:gd name="T36" fmla="*/ 109 w 241"/>
                  <a:gd name="T37" fmla="*/ 118 h 339"/>
                  <a:gd name="T38" fmla="*/ 106 w 241"/>
                  <a:gd name="T39" fmla="*/ 71 h 339"/>
                  <a:gd name="T40" fmla="*/ 109 w 241"/>
                  <a:gd name="T41" fmla="*/ 39 h 339"/>
                  <a:gd name="T42" fmla="*/ 111 w 241"/>
                  <a:gd name="T43" fmla="*/ 12 h 339"/>
                  <a:gd name="T44" fmla="*/ 100 w 241"/>
                  <a:gd name="T45" fmla="*/ 0 h 339"/>
                  <a:gd name="T46" fmla="*/ 90 w 241"/>
                  <a:gd name="T47" fmla="*/ 7 h 339"/>
                  <a:gd name="T48" fmla="*/ 66 w 241"/>
                  <a:gd name="T49" fmla="*/ 34 h 339"/>
                  <a:gd name="T50" fmla="*/ 50 w 241"/>
                  <a:gd name="T51" fmla="*/ 71 h 339"/>
                  <a:gd name="T52" fmla="*/ 47 w 241"/>
                  <a:gd name="T53" fmla="*/ 102 h 339"/>
                  <a:gd name="T54" fmla="*/ 41 w 241"/>
                  <a:gd name="T55" fmla="*/ 166 h 339"/>
                  <a:gd name="T56" fmla="*/ 38 w 241"/>
                  <a:gd name="T57" fmla="*/ 216 h 339"/>
                  <a:gd name="T58" fmla="*/ 32 w 241"/>
                  <a:gd name="T59" fmla="*/ 243 h 339"/>
                  <a:gd name="T60" fmla="*/ 0 w 241"/>
                  <a:gd name="T61" fmla="*/ 302 h 339"/>
                  <a:gd name="T62" fmla="*/ 25 w 241"/>
                  <a:gd name="T63" fmla="*/ 302 h 339"/>
                  <a:gd name="T64" fmla="*/ 97 w 241"/>
                  <a:gd name="T65" fmla="*/ 320 h 339"/>
                  <a:gd name="T66" fmla="*/ 136 w 241"/>
                  <a:gd name="T67" fmla="*/ 324 h 339"/>
                  <a:gd name="T68" fmla="*/ 156 w 241"/>
                  <a:gd name="T69" fmla="*/ 329 h 339"/>
                  <a:gd name="T70" fmla="*/ 190 w 241"/>
                  <a:gd name="T71" fmla="*/ 338 h 3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1"/>
                  <a:gd name="T109" fmla="*/ 0 h 339"/>
                  <a:gd name="T110" fmla="*/ 241 w 241"/>
                  <a:gd name="T111" fmla="*/ 339 h 3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1" h="339">
                    <a:moveTo>
                      <a:pt x="190" y="338"/>
                    </a:moveTo>
                    <a:lnTo>
                      <a:pt x="197" y="286"/>
                    </a:lnTo>
                    <a:lnTo>
                      <a:pt x="211" y="234"/>
                    </a:lnTo>
                    <a:lnTo>
                      <a:pt x="233" y="163"/>
                    </a:lnTo>
                    <a:lnTo>
                      <a:pt x="240" y="136"/>
                    </a:lnTo>
                    <a:lnTo>
                      <a:pt x="238" y="114"/>
                    </a:lnTo>
                    <a:lnTo>
                      <a:pt x="224" y="73"/>
                    </a:lnTo>
                    <a:lnTo>
                      <a:pt x="211" y="43"/>
                    </a:lnTo>
                    <a:lnTo>
                      <a:pt x="192" y="32"/>
                    </a:lnTo>
                    <a:lnTo>
                      <a:pt x="186" y="34"/>
                    </a:lnTo>
                    <a:lnTo>
                      <a:pt x="177" y="48"/>
                    </a:lnTo>
                    <a:lnTo>
                      <a:pt x="177" y="71"/>
                    </a:lnTo>
                    <a:lnTo>
                      <a:pt x="181" y="105"/>
                    </a:lnTo>
                    <a:lnTo>
                      <a:pt x="167" y="141"/>
                    </a:lnTo>
                    <a:lnTo>
                      <a:pt x="143" y="170"/>
                    </a:lnTo>
                    <a:lnTo>
                      <a:pt x="138" y="172"/>
                    </a:lnTo>
                    <a:lnTo>
                      <a:pt x="129" y="182"/>
                    </a:lnTo>
                    <a:lnTo>
                      <a:pt x="115" y="168"/>
                    </a:lnTo>
                    <a:lnTo>
                      <a:pt x="109" y="118"/>
                    </a:lnTo>
                    <a:lnTo>
                      <a:pt x="106" y="71"/>
                    </a:lnTo>
                    <a:lnTo>
                      <a:pt x="109" y="39"/>
                    </a:lnTo>
                    <a:lnTo>
                      <a:pt x="111" y="12"/>
                    </a:lnTo>
                    <a:lnTo>
                      <a:pt x="100" y="0"/>
                    </a:lnTo>
                    <a:lnTo>
                      <a:pt x="90" y="7"/>
                    </a:lnTo>
                    <a:lnTo>
                      <a:pt x="66" y="34"/>
                    </a:lnTo>
                    <a:lnTo>
                      <a:pt x="50" y="71"/>
                    </a:lnTo>
                    <a:lnTo>
                      <a:pt x="47" y="102"/>
                    </a:lnTo>
                    <a:lnTo>
                      <a:pt x="41" y="166"/>
                    </a:lnTo>
                    <a:lnTo>
                      <a:pt x="38" y="216"/>
                    </a:lnTo>
                    <a:lnTo>
                      <a:pt x="32" y="243"/>
                    </a:lnTo>
                    <a:lnTo>
                      <a:pt x="0" y="302"/>
                    </a:lnTo>
                    <a:lnTo>
                      <a:pt x="25" y="302"/>
                    </a:lnTo>
                    <a:lnTo>
                      <a:pt x="97" y="320"/>
                    </a:lnTo>
                    <a:lnTo>
                      <a:pt x="136" y="324"/>
                    </a:lnTo>
                    <a:lnTo>
                      <a:pt x="156" y="329"/>
                    </a:lnTo>
                    <a:lnTo>
                      <a:pt x="190" y="338"/>
                    </a:lnTo>
                  </a:path>
                </a:pathLst>
              </a:custGeom>
              <a:noFill/>
              <a:ln w="25400" cap="rnd" cmpd="sng">
                <a:solidFill>
                  <a:srgbClr val="0070C0"/>
                </a:solidFill>
                <a:prstDash val="solid"/>
                <a:round/>
                <a:headEnd/>
                <a:tailEnd/>
              </a:ln>
            </p:spPr>
            <p:txBody>
              <a:bodyPr/>
              <a:lstStyle/>
              <a:p>
                <a:endParaRPr lang="el-GR"/>
              </a:p>
            </p:txBody>
          </p:sp>
          <p:sp>
            <p:nvSpPr>
              <p:cNvPr id="44" name="Freeform 44"/>
              <p:cNvSpPr>
                <a:spLocks/>
              </p:cNvSpPr>
              <p:nvPr/>
            </p:nvSpPr>
            <p:spPr bwMode="auto">
              <a:xfrm>
                <a:off x="4897" y="2133"/>
                <a:ext cx="76" cy="203"/>
              </a:xfrm>
              <a:custGeom>
                <a:avLst/>
                <a:gdLst>
                  <a:gd name="T0" fmla="*/ 71 w 76"/>
                  <a:gd name="T1" fmla="*/ 68 h 203"/>
                  <a:gd name="T2" fmla="*/ 71 w 76"/>
                  <a:gd name="T3" fmla="*/ 91 h 203"/>
                  <a:gd name="T4" fmla="*/ 75 w 76"/>
                  <a:gd name="T5" fmla="*/ 125 h 203"/>
                  <a:gd name="T6" fmla="*/ 61 w 76"/>
                  <a:gd name="T7" fmla="*/ 161 h 203"/>
                  <a:gd name="T8" fmla="*/ 37 w 76"/>
                  <a:gd name="T9" fmla="*/ 190 h 203"/>
                  <a:gd name="T10" fmla="*/ 32 w 76"/>
                  <a:gd name="T11" fmla="*/ 192 h 203"/>
                  <a:gd name="T12" fmla="*/ 23 w 76"/>
                  <a:gd name="T13" fmla="*/ 202 h 203"/>
                  <a:gd name="T14" fmla="*/ 9 w 76"/>
                  <a:gd name="T15" fmla="*/ 188 h 203"/>
                  <a:gd name="T16" fmla="*/ 3 w 76"/>
                  <a:gd name="T17" fmla="*/ 138 h 203"/>
                  <a:gd name="T18" fmla="*/ 0 w 76"/>
                  <a:gd name="T19" fmla="*/ 91 h 203"/>
                  <a:gd name="T20" fmla="*/ 3 w 76"/>
                  <a:gd name="T21" fmla="*/ 59 h 203"/>
                  <a:gd name="T22" fmla="*/ 12 w 76"/>
                  <a:gd name="T23" fmla="*/ 41 h 203"/>
                  <a:gd name="T24" fmla="*/ 28 w 76"/>
                  <a:gd name="T25" fmla="*/ 9 h 203"/>
                  <a:gd name="T26" fmla="*/ 43 w 76"/>
                  <a:gd name="T27" fmla="*/ 0 h 203"/>
                  <a:gd name="T28" fmla="*/ 52 w 76"/>
                  <a:gd name="T29" fmla="*/ 11 h 203"/>
                  <a:gd name="T30" fmla="*/ 57 w 76"/>
                  <a:gd name="T31" fmla="*/ 29 h 203"/>
                  <a:gd name="T32" fmla="*/ 71 w 76"/>
                  <a:gd name="T33" fmla="*/ 68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203"/>
                  <a:gd name="T53" fmla="*/ 76 w 76"/>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203">
                    <a:moveTo>
                      <a:pt x="71" y="68"/>
                    </a:moveTo>
                    <a:lnTo>
                      <a:pt x="71" y="91"/>
                    </a:lnTo>
                    <a:lnTo>
                      <a:pt x="75" y="125"/>
                    </a:lnTo>
                    <a:lnTo>
                      <a:pt x="61" y="161"/>
                    </a:lnTo>
                    <a:lnTo>
                      <a:pt x="37" y="190"/>
                    </a:lnTo>
                    <a:lnTo>
                      <a:pt x="32" y="192"/>
                    </a:lnTo>
                    <a:lnTo>
                      <a:pt x="23" y="202"/>
                    </a:lnTo>
                    <a:lnTo>
                      <a:pt x="9" y="188"/>
                    </a:lnTo>
                    <a:lnTo>
                      <a:pt x="3" y="138"/>
                    </a:lnTo>
                    <a:lnTo>
                      <a:pt x="0" y="91"/>
                    </a:lnTo>
                    <a:lnTo>
                      <a:pt x="3" y="59"/>
                    </a:lnTo>
                    <a:lnTo>
                      <a:pt x="12" y="41"/>
                    </a:lnTo>
                    <a:lnTo>
                      <a:pt x="28" y="9"/>
                    </a:lnTo>
                    <a:lnTo>
                      <a:pt x="43" y="0"/>
                    </a:lnTo>
                    <a:lnTo>
                      <a:pt x="52" y="11"/>
                    </a:lnTo>
                    <a:lnTo>
                      <a:pt x="57" y="29"/>
                    </a:lnTo>
                    <a:lnTo>
                      <a:pt x="71" y="68"/>
                    </a:lnTo>
                  </a:path>
                </a:pathLst>
              </a:custGeom>
              <a:noFill/>
              <a:ln w="25400" cap="rnd" cmpd="sng">
                <a:solidFill>
                  <a:srgbClr val="0070C0"/>
                </a:solidFill>
                <a:prstDash val="solid"/>
                <a:round/>
                <a:headEnd/>
                <a:tailEnd/>
              </a:ln>
            </p:spPr>
            <p:txBody>
              <a:bodyPr/>
              <a:lstStyle/>
              <a:p>
                <a:endParaRPr lang="el-GR"/>
              </a:p>
            </p:txBody>
          </p:sp>
        </p:grpSp>
      </p:grpSp>
      <p:sp>
        <p:nvSpPr>
          <p:cNvPr id="81" name="TextBox 80"/>
          <p:cNvSpPr txBox="1"/>
          <p:nvPr/>
        </p:nvSpPr>
        <p:spPr>
          <a:xfrm>
            <a:off x="441793" y="390419"/>
            <a:ext cx="3358227" cy="369332"/>
          </a:xfrm>
          <a:prstGeom prst="rect">
            <a:avLst/>
          </a:prstGeom>
          <a:noFill/>
        </p:spPr>
        <p:txBody>
          <a:bodyPr wrap="none" rtlCol="0">
            <a:spAutoFit/>
          </a:bodyPr>
          <a:lstStyle/>
          <a:p>
            <a:r>
              <a:rPr lang="el-GR" dirty="0" err="1" smtClean="0"/>
              <a:t>προσθιοπίσθια</a:t>
            </a:r>
            <a:r>
              <a:rPr lang="el-GR" dirty="0" smtClean="0"/>
              <a:t> </a:t>
            </a:r>
            <a:r>
              <a:rPr lang="el-GR" i="1" dirty="0" smtClean="0"/>
              <a:t>θέση</a:t>
            </a:r>
            <a:r>
              <a:rPr lang="el-GR" dirty="0" smtClean="0"/>
              <a:t> άνω γνάθου</a:t>
            </a:r>
            <a:endParaRPr lang="el-GR" dirty="0"/>
          </a:p>
        </p:txBody>
      </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71" name="Freeform 16"/>
          <p:cNvSpPr>
            <a:spLocks/>
          </p:cNvSpPr>
          <p:nvPr/>
        </p:nvSpPr>
        <p:spPr bwMode="auto">
          <a:xfrm rot="21326996">
            <a:off x="3088369" y="1577526"/>
            <a:ext cx="3650744" cy="1939375"/>
          </a:xfrm>
          <a:custGeom>
            <a:avLst/>
            <a:gdLst>
              <a:gd name="T0" fmla="*/ 1361 w 1361"/>
              <a:gd name="T1" fmla="*/ 68 h 723"/>
              <a:gd name="T2" fmla="*/ 1315 w 1361"/>
              <a:gd name="T3" fmla="*/ 44 h 723"/>
              <a:gd name="T4" fmla="*/ 1251 w 1361"/>
              <a:gd name="T5" fmla="*/ 23 h 723"/>
              <a:gd name="T6" fmla="*/ 1174 w 1361"/>
              <a:gd name="T7" fmla="*/ 6 h 723"/>
              <a:gd name="T8" fmla="*/ 1121 w 1361"/>
              <a:gd name="T9" fmla="*/ 1 h 723"/>
              <a:gd name="T10" fmla="*/ 1049 w 1361"/>
              <a:gd name="T11" fmla="*/ 8 h 723"/>
              <a:gd name="T12" fmla="*/ 951 w 1361"/>
              <a:gd name="T13" fmla="*/ 47 h 723"/>
              <a:gd name="T14" fmla="*/ 879 w 1361"/>
              <a:gd name="T15" fmla="*/ 78 h 723"/>
              <a:gd name="T16" fmla="*/ 792 w 1361"/>
              <a:gd name="T17" fmla="*/ 100 h 723"/>
              <a:gd name="T18" fmla="*/ 660 w 1361"/>
              <a:gd name="T19" fmla="*/ 131 h 723"/>
              <a:gd name="T20" fmla="*/ 540 w 1361"/>
              <a:gd name="T21" fmla="*/ 155 h 723"/>
              <a:gd name="T22" fmla="*/ 471 w 1361"/>
              <a:gd name="T23" fmla="*/ 164 h 723"/>
              <a:gd name="T24" fmla="*/ 442 w 1361"/>
              <a:gd name="T25" fmla="*/ 179 h 723"/>
              <a:gd name="T26" fmla="*/ 437 w 1361"/>
              <a:gd name="T27" fmla="*/ 210 h 723"/>
              <a:gd name="T28" fmla="*/ 430 w 1361"/>
              <a:gd name="T29" fmla="*/ 244 h 723"/>
              <a:gd name="T30" fmla="*/ 408 w 1361"/>
              <a:gd name="T31" fmla="*/ 265 h 723"/>
              <a:gd name="T32" fmla="*/ 377 w 1361"/>
              <a:gd name="T33" fmla="*/ 282 h 723"/>
              <a:gd name="T34" fmla="*/ 355 w 1361"/>
              <a:gd name="T35" fmla="*/ 275 h 723"/>
              <a:gd name="T36" fmla="*/ 346 w 1361"/>
              <a:gd name="T37" fmla="*/ 256 h 723"/>
              <a:gd name="T38" fmla="*/ 339 w 1361"/>
              <a:gd name="T39" fmla="*/ 224 h 723"/>
              <a:gd name="T40" fmla="*/ 341 w 1361"/>
              <a:gd name="T41" fmla="*/ 186 h 723"/>
              <a:gd name="T42" fmla="*/ 331 w 1361"/>
              <a:gd name="T43" fmla="*/ 167 h 723"/>
              <a:gd name="T44" fmla="*/ 310 w 1361"/>
              <a:gd name="T45" fmla="*/ 164 h 723"/>
              <a:gd name="T46" fmla="*/ 293 w 1361"/>
              <a:gd name="T47" fmla="*/ 184 h 723"/>
              <a:gd name="T48" fmla="*/ 264 w 1361"/>
              <a:gd name="T49" fmla="*/ 241 h 723"/>
              <a:gd name="T50" fmla="*/ 226 w 1361"/>
              <a:gd name="T51" fmla="*/ 318 h 723"/>
              <a:gd name="T52" fmla="*/ 175 w 1361"/>
              <a:gd name="T53" fmla="*/ 388 h 723"/>
              <a:gd name="T54" fmla="*/ 132 w 1361"/>
              <a:gd name="T55" fmla="*/ 469 h 723"/>
              <a:gd name="T56" fmla="*/ 72 w 1361"/>
              <a:gd name="T57" fmla="*/ 563 h 723"/>
              <a:gd name="T58" fmla="*/ 27 w 1361"/>
              <a:gd name="T59" fmla="*/ 640 h 723"/>
              <a:gd name="T60" fmla="*/ 5 w 1361"/>
              <a:gd name="T61" fmla="*/ 671 h 723"/>
              <a:gd name="T62" fmla="*/ 5 w 1361"/>
              <a:gd name="T63" fmla="*/ 716 h 723"/>
              <a:gd name="T64" fmla="*/ 36 w 1361"/>
              <a:gd name="T65" fmla="*/ 716 h 723"/>
              <a:gd name="T66" fmla="*/ 115 w 1361"/>
              <a:gd name="T67" fmla="*/ 671 h 723"/>
              <a:gd name="T68" fmla="*/ 190 w 1361"/>
              <a:gd name="T69" fmla="*/ 613 h 723"/>
              <a:gd name="T70" fmla="*/ 293 w 1361"/>
              <a:gd name="T71" fmla="*/ 548 h 723"/>
              <a:gd name="T72" fmla="*/ 408 w 1361"/>
              <a:gd name="T73" fmla="*/ 493 h 723"/>
              <a:gd name="T74" fmla="*/ 547 w 1361"/>
              <a:gd name="T75" fmla="*/ 431 h 723"/>
              <a:gd name="T76" fmla="*/ 636 w 1361"/>
              <a:gd name="T77" fmla="*/ 376 h 723"/>
              <a:gd name="T78" fmla="*/ 679 w 1361"/>
              <a:gd name="T79" fmla="*/ 301 h 723"/>
              <a:gd name="T80" fmla="*/ 694 w 1361"/>
              <a:gd name="T81" fmla="*/ 208 h 723"/>
              <a:gd name="T82" fmla="*/ 691 w 1361"/>
              <a:gd name="T83" fmla="*/ 164 h 723"/>
              <a:gd name="T84" fmla="*/ 687 w 1361"/>
              <a:gd name="T85" fmla="*/ 145 h 723"/>
              <a:gd name="T86" fmla="*/ 672 w 1361"/>
              <a:gd name="T87" fmla="*/ 92 h 723"/>
              <a:gd name="T88" fmla="*/ 651 w 1361"/>
              <a:gd name="T89" fmla="*/ 59 h 72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1"/>
              <a:gd name="T136" fmla="*/ 0 h 723"/>
              <a:gd name="T137" fmla="*/ 1361 w 1361"/>
              <a:gd name="T138" fmla="*/ 723 h 72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1" h="723">
                <a:moveTo>
                  <a:pt x="1361" y="68"/>
                </a:moveTo>
                <a:cubicBezTo>
                  <a:pt x="1347" y="59"/>
                  <a:pt x="1333" y="51"/>
                  <a:pt x="1315" y="44"/>
                </a:cubicBezTo>
                <a:cubicBezTo>
                  <a:pt x="1297" y="37"/>
                  <a:pt x="1274" y="29"/>
                  <a:pt x="1251" y="23"/>
                </a:cubicBezTo>
                <a:cubicBezTo>
                  <a:pt x="1228" y="17"/>
                  <a:pt x="1196" y="10"/>
                  <a:pt x="1174" y="6"/>
                </a:cubicBezTo>
                <a:cubicBezTo>
                  <a:pt x="1152" y="2"/>
                  <a:pt x="1142" y="1"/>
                  <a:pt x="1121" y="1"/>
                </a:cubicBezTo>
                <a:cubicBezTo>
                  <a:pt x="1100" y="1"/>
                  <a:pt x="1077" y="0"/>
                  <a:pt x="1049" y="8"/>
                </a:cubicBezTo>
                <a:cubicBezTo>
                  <a:pt x="1021" y="16"/>
                  <a:pt x="979" y="35"/>
                  <a:pt x="951" y="47"/>
                </a:cubicBezTo>
                <a:cubicBezTo>
                  <a:pt x="923" y="59"/>
                  <a:pt x="905" y="69"/>
                  <a:pt x="879" y="78"/>
                </a:cubicBezTo>
                <a:cubicBezTo>
                  <a:pt x="853" y="87"/>
                  <a:pt x="828" y="91"/>
                  <a:pt x="792" y="100"/>
                </a:cubicBezTo>
                <a:cubicBezTo>
                  <a:pt x="756" y="109"/>
                  <a:pt x="702" y="122"/>
                  <a:pt x="660" y="131"/>
                </a:cubicBezTo>
                <a:cubicBezTo>
                  <a:pt x="618" y="140"/>
                  <a:pt x="571" y="150"/>
                  <a:pt x="540" y="155"/>
                </a:cubicBezTo>
                <a:cubicBezTo>
                  <a:pt x="509" y="160"/>
                  <a:pt x="487" y="160"/>
                  <a:pt x="471" y="164"/>
                </a:cubicBezTo>
                <a:cubicBezTo>
                  <a:pt x="455" y="168"/>
                  <a:pt x="448" y="171"/>
                  <a:pt x="442" y="179"/>
                </a:cubicBezTo>
                <a:cubicBezTo>
                  <a:pt x="436" y="187"/>
                  <a:pt x="439" y="199"/>
                  <a:pt x="437" y="210"/>
                </a:cubicBezTo>
                <a:cubicBezTo>
                  <a:pt x="435" y="221"/>
                  <a:pt x="435" y="235"/>
                  <a:pt x="430" y="244"/>
                </a:cubicBezTo>
                <a:cubicBezTo>
                  <a:pt x="425" y="253"/>
                  <a:pt x="417" y="259"/>
                  <a:pt x="408" y="265"/>
                </a:cubicBezTo>
                <a:cubicBezTo>
                  <a:pt x="399" y="271"/>
                  <a:pt x="386" y="280"/>
                  <a:pt x="377" y="282"/>
                </a:cubicBezTo>
                <a:cubicBezTo>
                  <a:pt x="368" y="284"/>
                  <a:pt x="360" y="279"/>
                  <a:pt x="355" y="275"/>
                </a:cubicBezTo>
                <a:cubicBezTo>
                  <a:pt x="350" y="271"/>
                  <a:pt x="349" y="264"/>
                  <a:pt x="346" y="256"/>
                </a:cubicBezTo>
                <a:cubicBezTo>
                  <a:pt x="343" y="248"/>
                  <a:pt x="340" y="236"/>
                  <a:pt x="339" y="224"/>
                </a:cubicBezTo>
                <a:cubicBezTo>
                  <a:pt x="338" y="212"/>
                  <a:pt x="342" y="195"/>
                  <a:pt x="341" y="186"/>
                </a:cubicBezTo>
                <a:cubicBezTo>
                  <a:pt x="340" y="177"/>
                  <a:pt x="336" y="171"/>
                  <a:pt x="331" y="167"/>
                </a:cubicBezTo>
                <a:cubicBezTo>
                  <a:pt x="326" y="163"/>
                  <a:pt x="316" y="161"/>
                  <a:pt x="310" y="164"/>
                </a:cubicBezTo>
                <a:cubicBezTo>
                  <a:pt x="304" y="167"/>
                  <a:pt x="301" y="171"/>
                  <a:pt x="293" y="184"/>
                </a:cubicBezTo>
                <a:cubicBezTo>
                  <a:pt x="285" y="197"/>
                  <a:pt x="275" y="219"/>
                  <a:pt x="264" y="241"/>
                </a:cubicBezTo>
                <a:cubicBezTo>
                  <a:pt x="253" y="263"/>
                  <a:pt x="241" y="294"/>
                  <a:pt x="226" y="318"/>
                </a:cubicBezTo>
                <a:cubicBezTo>
                  <a:pt x="211" y="342"/>
                  <a:pt x="191" y="363"/>
                  <a:pt x="175" y="388"/>
                </a:cubicBezTo>
                <a:cubicBezTo>
                  <a:pt x="159" y="413"/>
                  <a:pt x="149" y="440"/>
                  <a:pt x="132" y="469"/>
                </a:cubicBezTo>
                <a:cubicBezTo>
                  <a:pt x="115" y="498"/>
                  <a:pt x="89" y="535"/>
                  <a:pt x="72" y="563"/>
                </a:cubicBezTo>
                <a:cubicBezTo>
                  <a:pt x="55" y="591"/>
                  <a:pt x="38" y="622"/>
                  <a:pt x="27" y="640"/>
                </a:cubicBezTo>
                <a:cubicBezTo>
                  <a:pt x="16" y="658"/>
                  <a:pt x="9" y="658"/>
                  <a:pt x="5" y="671"/>
                </a:cubicBezTo>
                <a:cubicBezTo>
                  <a:pt x="1" y="684"/>
                  <a:pt x="0" y="709"/>
                  <a:pt x="5" y="716"/>
                </a:cubicBezTo>
                <a:cubicBezTo>
                  <a:pt x="10" y="723"/>
                  <a:pt x="18" y="723"/>
                  <a:pt x="36" y="716"/>
                </a:cubicBezTo>
                <a:cubicBezTo>
                  <a:pt x="54" y="709"/>
                  <a:pt x="89" y="688"/>
                  <a:pt x="115" y="671"/>
                </a:cubicBezTo>
                <a:cubicBezTo>
                  <a:pt x="141" y="654"/>
                  <a:pt x="160" y="634"/>
                  <a:pt x="190" y="613"/>
                </a:cubicBezTo>
                <a:cubicBezTo>
                  <a:pt x="220" y="592"/>
                  <a:pt x="257" y="568"/>
                  <a:pt x="293" y="548"/>
                </a:cubicBezTo>
                <a:cubicBezTo>
                  <a:pt x="329" y="528"/>
                  <a:pt x="366" y="512"/>
                  <a:pt x="408" y="493"/>
                </a:cubicBezTo>
                <a:cubicBezTo>
                  <a:pt x="450" y="474"/>
                  <a:pt x="509" y="450"/>
                  <a:pt x="547" y="431"/>
                </a:cubicBezTo>
                <a:cubicBezTo>
                  <a:pt x="585" y="412"/>
                  <a:pt x="614" y="398"/>
                  <a:pt x="636" y="376"/>
                </a:cubicBezTo>
                <a:cubicBezTo>
                  <a:pt x="658" y="354"/>
                  <a:pt x="669" y="329"/>
                  <a:pt x="679" y="301"/>
                </a:cubicBezTo>
                <a:cubicBezTo>
                  <a:pt x="689" y="273"/>
                  <a:pt x="692" y="231"/>
                  <a:pt x="694" y="208"/>
                </a:cubicBezTo>
                <a:cubicBezTo>
                  <a:pt x="696" y="185"/>
                  <a:pt x="692" y="174"/>
                  <a:pt x="691" y="164"/>
                </a:cubicBezTo>
                <a:cubicBezTo>
                  <a:pt x="690" y="154"/>
                  <a:pt x="690" y="157"/>
                  <a:pt x="687" y="145"/>
                </a:cubicBezTo>
                <a:cubicBezTo>
                  <a:pt x="684" y="133"/>
                  <a:pt x="678" y="106"/>
                  <a:pt x="672" y="92"/>
                </a:cubicBezTo>
                <a:cubicBezTo>
                  <a:pt x="666" y="78"/>
                  <a:pt x="658" y="68"/>
                  <a:pt x="651" y="5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2" name="Freeform 17"/>
          <p:cNvSpPr>
            <a:spLocks/>
          </p:cNvSpPr>
          <p:nvPr/>
        </p:nvSpPr>
        <p:spPr bwMode="auto">
          <a:xfrm rot="21326996">
            <a:off x="6713181" y="420814"/>
            <a:ext cx="571259" cy="2146146"/>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555 w 10000"/>
              <a:gd name="connsiteY0" fmla="*/ 9827 h 10020"/>
              <a:gd name="connsiteX1" fmla="*/ 4312 w 10000"/>
              <a:gd name="connsiteY1" fmla="*/ 9847 h 10020"/>
              <a:gd name="connsiteX2" fmla="*/ 4038 w 10000"/>
              <a:gd name="connsiteY2" fmla="*/ 9980 h 10020"/>
              <a:gd name="connsiteX3" fmla="*/ 3808 w 10000"/>
              <a:gd name="connsiteY3" fmla="*/ 9984 h 10020"/>
              <a:gd name="connsiteX4" fmla="*/ 3470 w 10000"/>
              <a:gd name="connsiteY4" fmla="*/ 9751 h 10020"/>
              <a:gd name="connsiteX5" fmla="*/ 3071 w 10000"/>
              <a:gd name="connsiteY5" fmla="*/ 9739 h 10020"/>
              <a:gd name="connsiteX6" fmla="*/ 2509 w 10000"/>
              <a:gd name="connsiteY6" fmla="*/ 9562 h 10020"/>
              <a:gd name="connsiteX7" fmla="*/ 1877 w 10000"/>
              <a:gd name="connsiteY7" fmla="*/ 9228 h 10020"/>
              <a:gd name="connsiteX8" fmla="*/ 1309 w 10000"/>
              <a:gd name="connsiteY8" fmla="*/ 8822 h 10020"/>
              <a:gd name="connsiteX9" fmla="*/ 774 w 10000"/>
              <a:gd name="connsiteY9" fmla="*/ 8380 h 10020"/>
              <a:gd name="connsiteX10" fmla="*/ 402 w 10000"/>
              <a:gd name="connsiteY10" fmla="*/ 7781 h 10020"/>
              <a:gd name="connsiteX11" fmla="*/ 88 w 10000"/>
              <a:gd name="connsiteY11" fmla="*/ 6897 h 10020"/>
              <a:gd name="connsiteX12" fmla="*/ 0 w 10000"/>
              <a:gd name="connsiteY12" fmla="*/ 5985 h 10020"/>
              <a:gd name="connsiteX13" fmla="*/ 88 w 10000"/>
              <a:gd name="connsiteY13" fmla="*/ 5000 h 10020"/>
              <a:gd name="connsiteX14" fmla="*/ 443 w 10000"/>
              <a:gd name="connsiteY14" fmla="*/ 3597 h 10020"/>
              <a:gd name="connsiteX15" fmla="*/ 1082 w 10000"/>
              <a:gd name="connsiteY15" fmla="*/ 2303 h 10020"/>
              <a:gd name="connsiteX16" fmla="*/ 2124 w 10000"/>
              <a:gd name="connsiteY16" fmla="*/ 1073 h 10020"/>
              <a:gd name="connsiteX17" fmla="*/ 3365 w 10000"/>
              <a:gd name="connsiteY17" fmla="*/ 265 h 10020"/>
              <a:gd name="connsiteX18" fmla="*/ 4961 w 10000"/>
              <a:gd name="connsiteY18" fmla="*/ 44 h 10020"/>
              <a:gd name="connsiteX19" fmla="*/ 6881 w 10000"/>
              <a:gd name="connsiteY19" fmla="*/ 531 h 10020"/>
              <a:gd name="connsiteX20" fmla="*/ 8976 w 10000"/>
              <a:gd name="connsiteY20" fmla="*/ 2290 h 10020"/>
              <a:gd name="connsiteX21" fmla="*/ 9830 w 10000"/>
              <a:gd name="connsiteY21" fmla="*/ 4589 h 10020"/>
              <a:gd name="connsiteX22" fmla="*/ 9817 w 10000"/>
              <a:gd name="connsiteY22" fmla="*/ 6045 h 10020"/>
              <a:gd name="connsiteX23" fmla="*/ 9740 w 10000"/>
              <a:gd name="connsiteY23" fmla="*/ 6543 h 10020"/>
              <a:gd name="connsiteX24" fmla="*/ 9652 w 10000"/>
              <a:gd name="connsiteY24" fmla="*/ 6788 h 10020"/>
              <a:gd name="connsiteX25" fmla="*/ 9415 w 10000"/>
              <a:gd name="connsiteY25" fmla="*/ 6929 h 10020"/>
              <a:gd name="connsiteX26" fmla="*/ 9280 w 10000"/>
              <a:gd name="connsiteY26" fmla="*/ 7050 h 10020"/>
              <a:gd name="connsiteX27" fmla="*/ 9412 w 10000"/>
              <a:gd name="connsiteY27" fmla="*/ 7223 h 10020"/>
              <a:gd name="connsiteX28" fmla="*/ 9719 w 10000"/>
              <a:gd name="connsiteY28" fmla="*/ 7532 h 10020"/>
              <a:gd name="connsiteX29" fmla="*/ 9980 w 10000"/>
              <a:gd name="connsiteY29" fmla="*/ 7801 h 10020"/>
              <a:gd name="connsiteX30" fmla="*/ 9848 w 10000"/>
              <a:gd name="connsiteY30" fmla="*/ 7512 h 10020"/>
              <a:gd name="connsiteX31" fmla="*/ 9621 w 10000"/>
              <a:gd name="connsiteY31" fmla="*/ 7002 h 10020"/>
              <a:gd name="connsiteX32" fmla="*/ 9621 w 10000"/>
              <a:gd name="connsiteY32" fmla="*/ 6788 h 10020"/>
              <a:gd name="connsiteX0" fmla="*/ 4312 w 10000"/>
              <a:gd name="connsiteY0" fmla="*/ 9847 h 10020"/>
              <a:gd name="connsiteX1" fmla="*/ 4038 w 10000"/>
              <a:gd name="connsiteY1" fmla="*/ 9980 h 10020"/>
              <a:gd name="connsiteX2" fmla="*/ 3808 w 10000"/>
              <a:gd name="connsiteY2" fmla="*/ 9984 h 10020"/>
              <a:gd name="connsiteX3" fmla="*/ 3470 w 10000"/>
              <a:gd name="connsiteY3" fmla="*/ 9751 h 10020"/>
              <a:gd name="connsiteX4" fmla="*/ 3071 w 10000"/>
              <a:gd name="connsiteY4" fmla="*/ 9739 h 10020"/>
              <a:gd name="connsiteX5" fmla="*/ 2509 w 10000"/>
              <a:gd name="connsiteY5" fmla="*/ 9562 h 10020"/>
              <a:gd name="connsiteX6" fmla="*/ 1877 w 10000"/>
              <a:gd name="connsiteY6" fmla="*/ 9228 h 10020"/>
              <a:gd name="connsiteX7" fmla="*/ 1309 w 10000"/>
              <a:gd name="connsiteY7" fmla="*/ 8822 h 10020"/>
              <a:gd name="connsiteX8" fmla="*/ 774 w 10000"/>
              <a:gd name="connsiteY8" fmla="*/ 8380 h 10020"/>
              <a:gd name="connsiteX9" fmla="*/ 402 w 10000"/>
              <a:gd name="connsiteY9" fmla="*/ 7781 h 10020"/>
              <a:gd name="connsiteX10" fmla="*/ 88 w 10000"/>
              <a:gd name="connsiteY10" fmla="*/ 6897 h 10020"/>
              <a:gd name="connsiteX11" fmla="*/ 0 w 10000"/>
              <a:gd name="connsiteY11" fmla="*/ 5985 h 10020"/>
              <a:gd name="connsiteX12" fmla="*/ 88 w 10000"/>
              <a:gd name="connsiteY12" fmla="*/ 5000 h 10020"/>
              <a:gd name="connsiteX13" fmla="*/ 443 w 10000"/>
              <a:gd name="connsiteY13" fmla="*/ 3597 h 10020"/>
              <a:gd name="connsiteX14" fmla="*/ 1082 w 10000"/>
              <a:gd name="connsiteY14" fmla="*/ 2303 h 10020"/>
              <a:gd name="connsiteX15" fmla="*/ 2124 w 10000"/>
              <a:gd name="connsiteY15" fmla="*/ 1073 h 10020"/>
              <a:gd name="connsiteX16" fmla="*/ 3365 w 10000"/>
              <a:gd name="connsiteY16" fmla="*/ 265 h 10020"/>
              <a:gd name="connsiteX17" fmla="*/ 4961 w 10000"/>
              <a:gd name="connsiteY17" fmla="*/ 44 h 10020"/>
              <a:gd name="connsiteX18" fmla="*/ 6881 w 10000"/>
              <a:gd name="connsiteY18" fmla="*/ 531 h 10020"/>
              <a:gd name="connsiteX19" fmla="*/ 8976 w 10000"/>
              <a:gd name="connsiteY19" fmla="*/ 2290 h 10020"/>
              <a:gd name="connsiteX20" fmla="*/ 9830 w 10000"/>
              <a:gd name="connsiteY20" fmla="*/ 4589 h 10020"/>
              <a:gd name="connsiteX21" fmla="*/ 9817 w 10000"/>
              <a:gd name="connsiteY21" fmla="*/ 6045 h 10020"/>
              <a:gd name="connsiteX22" fmla="*/ 9740 w 10000"/>
              <a:gd name="connsiteY22" fmla="*/ 6543 h 10020"/>
              <a:gd name="connsiteX23" fmla="*/ 9652 w 10000"/>
              <a:gd name="connsiteY23" fmla="*/ 6788 h 10020"/>
              <a:gd name="connsiteX24" fmla="*/ 9415 w 10000"/>
              <a:gd name="connsiteY24" fmla="*/ 6929 h 10020"/>
              <a:gd name="connsiteX25" fmla="*/ 9280 w 10000"/>
              <a:gd name="connsiteY25" fmla="*/ 7050 h 10020"/>
              <a:gd name="connsiteX26" fmla="*/ 9412 w 10000"/>
              <a:gd name="connsiteY26" fmla="*/ 7223 h 10020"/>
              <a:gd name="connsiteX27" fmla="*/ 9719 w 10000"/>
              <a:gd name="connsiteY27" fmla="*/ 7532 h 10020"/>
              <a:gd name="connsiteX28" fmla="*/ 9980 w 10000"/>
              <a:gd name="connsiteY28" fmla="*/ 7801 h 10020"/>
              <a:gd name="connsiteX29" fmla="*/ 9848 w 10000"/>
              <a:gd name="connsiteY29" fmla="*/ 7512 h 10020"/>
              <a:gd name="connsiteX30" fmla="*/ 9621 w 10000"/>
              <a:gd name="connsiteY30" fmla="*/ 7002 h 10020"/>
              <a:gd name="connsiteX31" fmla="*/ 9621 w 10000"/>
              <a:gd name="connsiteY31" fmla="*/ 6788 h 10020"/>
              <a:gd name="connsiteX0" fmla="*/ 4038 w 10000"/>
              <a:gd name="connsiteY0" fmla="*/ 9980 h 10020"/>
              <a:gd name="connsiteX1" fmla="*/ 3808 w 10000"/>
              <a:gd name="connsiteY1" fmla="*/ 9984 h 10020"/>
              <a:gd name="connsiteX2" fmla="*/ 3470 w 10000"/>
              <a:gd name="connsiteY2" fmla="*/ 9751 h 10020"/>
              <a:gd name="connsiteX3" fmla="*/ 3071 w 10000"/>
              <a:gd name="connsiteY3" fmla="*/ 9739 h 10020"/>
              <a:gd name="connsiteX4" fmla="*/ 2509 w 10000"/>
              <a:gd name="connsiteY4" fmla="*/ 9562 h 10020"/>
              <a:gd name="connsiteX5" fmla="*/ 1877 w 10000"/>
              <a:gd name="connsiteY5" fmla="*/ 9228 h 10020"/>
              <a:gd name="connsiteX6" fmla="*/ 1309 w 10000"/>
              <a:gd name="connsiteY6" fmla="*/ 8822 h 10020"/>
              <a:gd name="connsiteX7" fmla="*/ 774 w 10000"/>
              <a:gd name="connsiteY7" fmla="*/ 8380 h 10020"/>
              <a:gd name="connsiteX8" fmla="*/ 402 w 10000"/>
              <a:gd name="connsiteY8" fmla="*/ 7781 h 10020"/>
              <a:gd name="connsiteX9" fmla="*/ 88 w 10000"/>
              <a:gd name="connsiteY9" fmla="*/ 6897 h 10020"/>
              <a:gd name="connsiteX10" fmla="*/ 0 w 10000"/>
              <a:gd name="connsiteY10" fmla="*/ 5985 h 10020"/>
              <a:gd name="connsiteX11" fmla="*/ 88 w 10000"/>
              <a:gd name="connsiteY11" fmla="*/ 5000 h 10020"/>
              <a:gd name="connsiteX12" fmla="*/ 443 w 10000"/>
              <a:gd name="connsiteY12" fmla="*/ 3597 h 10020"/>
              <a:gd name="connsiteX13" fmla="*/ 1082 w 10000"/>
              <a:gd name="connsiteY13" fmla="*/ 2303 h 10020"/>
              <a:gd name="connsiteX14" fmla="*/ 2124 w 10000"/>
              <a:gd name="connsiteY14" fmla="*/ 1073 h 10020"/>
              <a:gd name="connsiteX15" fmla="*/ 3365 w 10000"/>
              <a:gd name="connsiteY15" fmla="*/ 265 h 10020"/>
              <a:gd name="connsiteX16" fmla="*/ 4961 w 10000"/>
              <a:gd name="connsiteY16" fmla="*/ 44 h 10020"/>
              <a:gd name="connsiteX17" fmla="*/ 6881 w 10000"/>
              <a:gd name="connsiteY17" fmla="*/ 531 h 10020"/>
              <a:gd name="connsiteX18" fmla="*/ 8976 w 10000"/>
              <a:gd name="connsiteY18" fmla="*/ 2290 h 10020"/>
              <a:gd name="connsiteX19" fmla="*/ 9830 w 10000"/>
              <a:gd name="connsiteY19" fmla="*/ 4589 h 10020"/>
              <a:gd name="connsiteX20" fmla="*/ 9817 w 10000"/>
              <a:gd name="connsiteY20" fmla="*/ 6045 h 10020"/>
              <a:gd name="connsiteX21" fmla="*/ 9740 w 10000"/>
              <a:gd name="connsiteY21" fmla="*/ 6543 h 10020"/>
              <a:gd name="connsiteX22" fmla="*/ 9652 w 10000"/>
              <a:gd name="connsiteY22" fmla="*/ 6788 h 10020"/>
              <a:gd name="connsiteX23" fmla="*/ 9415 w 10000"/>
              <a:gd name="connsiteY23" fmla="*/ 6929 h 10020"/>
              <a:gd name="connsiteX24" fmla="*/ 9280 w 10000"/>
              <a:gd name="connsiteY24" fmla="*/ 7050 h 10020"/>
              <a:gd name="connsiteX25" fmla="*/ 9412 w 10000"/>
              <a:gd name="connsiteY25" fmla="*/ 7223 h 10020"/>
              <a:gd name="connsiteX26" fmla="*/ 9719 w 10000"/>
              <a:gd name="connsiteY26" fmla="*/ 7532 h 10020"/>
              <a:gd name="connsiteX27" fmla="*/ 9980 w 10000"/>
              <a:gd name="connsiteY27" fmla="*/ 7801 h 10020"/>
              <a:gd name="connsiteX28" fmla="*/ 9848 w 10000"/>
              <a:gd name="connsiteY28" fmla="*/ 7512 h 10020"/>
              <a:gd name="connsiteX29" fmla="*/ 9621 w 10000"/>
              <a:gd name="connsiteY29" fmla="*/ 7002 h 10020"/>
              <a:gd name="connsiteX30" fmla="*/ 9621 w 10000"/>
              <a:gd name="connsiteY30" fmla="*/ 6788 h 10020"/>
              <a:gd name="connsiteX0" fmla="*/ 3808 w 10000"/>
              <a:gd name="connsiteY0" fmla="*/ 9984 h 9984"/>
              <a:gd name="connsiteX1" fmla="*/ 3470 w 10000"/>
              <a:gd name="connsiteY1" fmla="*/ 9751 h 9984"/>
              <a:gd name="connsiteX2" fmla="*/ 3071 w 10000"/>
              <a:gd name="connsiteY2" fmla="*/ 9739 h 9984"/>
              <a:gd name="connsiteX3" fmla="*/ 2509 w 10000"/>
              <a:gd name="connsiteY3" fmla="*/ 9562 h 9984"/>
              <a:gd name="connsiteX4" fmla="*/ 1877 w 10000"/>
              <a:gd name="connsiteY4" fmla="*/ 9228 h 9984"/>
              <a:gd name="connsiteX5" fmla="*/ 1309 w 10000"/>
              <a:gd name="connsiteY5" fmla="*/ 8822 h 9984"/>
              <a:gd name="connsiteX6" fmla="*/ 774 w 10000"/>
              <a:gd name="connsiteY6" fmla="*/ 8380 h 9984"/>
              <a:gd name="connsiteX7" fmla="*/ 402 w 10000"/>
              <a:gd name="connsiteY7" fmla="*/ 7781 h 9984"/>
              <a:gd name="connsiteX8" fmla="*/ 88 w 10000"/>
              <a:gd name="connsiteY8" fmla="*/ 6897 h 9984"/>
              <a:gd name="connsiteX9" fmla="*/ 0 w 10000"/>
              <a:gd name="connsiteY9" fmla="*/ 5985 h 9984"/>
              <a:gd name="connsiteX10" fmla="*/ 88 w 10000"/>
              <a:gd name="connsiteY10" fmla="*/ 5000 h 9984"/>
              <a:gd name="connsiteX11" fmla="*/ 443 w 10000"/>
              <a:gd name="connsiteY11" fmla="*/ 3597 h 9984"/>
              <a:gd name="connsiteX12" fmla="*/ 1082 w 10000"/>
              <a:gd name="connsiteY12" fmla="*/ 2303 h 9984"/>
              <a:gd name="connsiteX13" fmla="*/ 2124 w 10000"/>
              <a:gd name="connsiteY13" fmla="*/ 1073 h 9984"/>
              <a:gd name="connsiteX14" fmla="*/ 3365 w 10000"/>
              <a:gd name="connsiteY14" fmla="*/ 265 h 9984"/>
              <a:gd name="connsiteX15" fmla="*/ 4961 w 10000"/>
              <a:gd name="connsiteY15" fmla="*/ 44 h 9984"/>
              <a:gd name="connsiteX16" fmla="*/ 6881 w 10000"/>
              <a:gd name="connsiteY16" fmla="*/ 531 h 9984"/>
              <a:gd name="connsiteX17" fmla="*/ 8976 w 10000"/>
              <a:gd name="connsiteY17" fmla="*/ 2290 h 9984"/>
              <a:gd name="connsiteX18" fmla="*/ 9830 w 10000"/>
              <a:gd name="connsiteY18" fmla="*/ 4589 h 9984"/>
              <a:gd name="connsiteX19" fmla="*/ 9817 w 10000"/>
              <a:gd name="connsiteY19" fmla="*/ 6045 h 9984"/>
              <a:gd name="connsiteX20" fmla="*/ 9740 w 10000"/>
              <a:gd name="connsiteY20" fmla="*/ 6543 h 9984"/>
              <a:gd name="connsiteX21" fmla="*/ 9652 w 10000"/>
              <a:gd name="connsiteY21" fmla="*/ 6788 h 9984"/>
              <a:gd name="connsiteX22" fmla="*/ 9415 w 10000"/>
              <a:gd name="connsiteY22" fmla="*/ 6929 h 9984"/>
              <a:gd name="connsiteX23" fmla="*/ 9280 w 10000"/>
              <a:gd name="connsiteY23" fmla="*/ 7050 h 9984"/>
              <a:gd name="connsiteX24" fmla="*/ 9412 w 10000"/>
              <a:gd name="connsiteY24" fmla="*/ 7223 h 9984"/>
              <a:gd name="connsiteX25" fmla="*/ 9719 w 10000"/>
              <a:gd name="connsiteY25" fmla="*/ 7532 h 9984"/>
              <a:gd name="connsiteX26" fmla="*/ 9980 w 10000"/>
              <a:gd name="connsiteY26" fmla="*/ 7801 h 9984"/>
              <a:gd name="connsiteX27" fmla="*/ 9848 w 10000"/>
              <a:gd name="connsiteY27" fmla="*/ 7512 h 9984"/>
              <a:gd name="connsiteX28" fmla="*/ 9621 w 10000"/>
              <a:gd name="connsiteY28" fmla="*/ 7002 h 9984"/>
              <a:gd name="connsiteX29" fmla="*/ 9621 w 10000"/>
              <a:gd name="connsiteY29" fmla="*/ 6788 h 9984"/>
              <a:gd name="connsiteX0" fmla="*/ 3470 w 10000"/>
              <a:gd name="connsiteY0" fmla="*/ 9767 h 9787"/>
              <a:gd name="connsiteX1" fmla="*/ 3071 w 10000"/>
              <a:gd name="connsiteY1" fmla="*/ 9755 h 9787"/>
              <a:gd name="connsiteX2" fmla="*/ 2509 w 10000"/>
              <a:gd name="connsiteY2" fmla="*/ 9577 h 9787"/>
              <a:gd name="connsiteX3" fmla="*/ 1877 w 10000"/>
              <a:gd name="connsiteY3" fmla="*/ 9243 h 9787"/>
              <a:gd name="connsiteX4" fmla="*/ 1309 w 10000"/>
              <a:gd name="connsiteY4" fmla="*/ 8836 h 9787"/>
              <a:gd name="connsiteX5" fmla="*/ 774 w 10000"/>
              <a:gd name="connsiteY5" fmla="*/ 8393 h 9787"/>
              <a:gd name="connsiteX6" fmla="*/ 402 w 10000"/>
              <a:gd name="connsiteY6" fmla="*/ 7793 h 9787"/>
              <a:gd name="connsiteX7" fmla="*/ 88 w 10000"/>
              <a:gd name="connsiteY7" fmla="*/ 6908 h 9787"/>
              <a:gd name="connsiteX8" fmla="*/ 0 w 10000"/>
              <a:gd name="connsiteY8" fmla="*/ 5995 h 9787"/>
              <a:gd name="connsiteX9" fmla="*/ 88 w 10000"/>
              <a:gd name="connsiteY9" fmla="*/ 5008 h 9787"/>
              <a:gd name="connsiteX10" fmla="*/ 443 w 10000"/>
              <a:gd name="connsiteY10" fmla="*/ 3603 h 9787"/>
              <a:gd name="connsiteX11" fmla="*/ 1082 w 10000"/>
              <a:gd name="connsiteY11" fmla="*/ 2307 h 9787"/>
              <a:gd name="connsiteX12" fmla="*/ 2124 w 10000"/>
              <a:gd name="connsiteY12" fmla="*/ 1075 h 9787"/>
              <a:gd name="connsiteX13" fmla="*/ 3365 w 10000"/>
              <a:gd name="connsiteY13" fmla="*/ 265 h 9787"/>
              <a:gd name="connsiteX14" fmla="*/ 4961 w 10000"/>
              <a:gd name="connsiteY14" fmla="*/ 44 h 9787"/>
              <a:gd name="connsiteX15" fmla="*/ 6881 w 10000"/>
              <a:gd name="connsiteY15" fmla="*/ 532 h 9787"/>
              <a:gd name="connsiteX16" fmla="*/ 8976 w 10000"/>
              <a:gd name="connsiteY16" fmla="*/ 2294 h 9787"/>
              <a:gd name="connsiteX17" fmla="*/ 9830 w 10000"/>
              <a:gd name="connsiteY17" fmla="*/ 4596 h 9787"/>
              <a:gd name="connsiteX18" fmla="*/ 9817 w 10000"/>
              <a:gd name="connsiteY18" fmla="*/ 6055 h 9787"/>
              <a:gd name="connsiteX19" fmla="*/ 9740 w 10000"/>
              <a:gd name="connsiteY19" fmla="*/ 6553 h 9787"/>
              <a:gd name="connsiteX20" fmla="*/ 9652 w 10000"/>
              <a:gd name="connsiteY20" fmla="*/ 6799 h 9787"/>
              <a:gd name="connsiteX21" fmla="*/ 9415 w 10000"/>
              <a:gd name="connsiteY21" fmla="*/ 6940 h 9787"/>
              <a:gd name="connsiteX22" fmla="*/ 9280 w 10000"/>
              <a:gd name="connsiteY22" fmla="*/ 7061 h 9787"/>
              <a:gd name="connsiteX23" fmla="*/ 9412 w 10000"/>
              <a:gd name="connsiteY23" fmla="*/ 7235 h 9787"/>
              <a:gd name="connsiteX24" fmla="*/ 9719 w 10000"/>
              <a:gd name="connsiteY24" fmla="*/ 7544 h 9787"/>
              <a:gd name="connsiteX25" fmla="*/ 9980 w 10000"/>
              <a:gd name="connsiteY25" fmla="*/ 7814 h 9787"/>
              <a:gd name="connsiteX26" fmla="*/ 9848 w 10000"/>
              <a:gd name="connsiteY26" fmla="*/ 7524 h 9787"/>
              <a:gd name="connsiteX27" fmla="*/ 9621 w 10000"/>
              <a:gd name="connsiteY27" fmla="*/ 7013 h 9787"/>
              <a:gd name="connsiteX28" fmla="*/ 9621 w 10000"/>
              <a:gd name="connsiteY28" fmla="*/ 6799 h 9787"/>
              <a:gd name="connsiteX0" fmla="*/ 3071 w 10000"/>
              <a:gd name="connsiteY0" fmla="*/ 9967 h 9967"/>
              <a:gd name="connsiteX1" fmla="*/ 2509 w 10000"/>
              <a:gd name="connsiteY1" fmla="*/ 9785 h 9967"/>
              <a:gd name="connsiteX2" fmla="*/ 1877 w 10000"/>
              <a:gd name="connsiteY2" fmla="*/ 9444 h 9967"/>
              <a:gd name="connsiteX3" fmla="*/ 1309 w 10000"/>
              <a:gd name="connsiteY3" fmla="*/ 9028 h 9967"/>
              <a:gd name="connsiteX4" fmla="*/ 774 w 10000"/>
              <a:gd name="connsiteY4" fmla="*/ 8576 h 9967"/>
              <a:gd name="connsiteX5" fmla="*/ 402 w 10000"/>
              <a:gd name="connsiteY5" fmla="*/ 7963 h 9967"/>
              <a:gd name="connsiteX6" fmla="*/ 88 w 10000"/>
              <a:gd name="connsiteY6" fmla="*/ 7058 h 9967"/>
              <a:gd name="connsiteX7" fmla="*/ 0 w 10000"/>
              <a:gd name="connsiteY7" fmla="*/ 6125 h 9967"/>
              <a:gd name="connsiteX8" fmla="*/ 88 w 10000"/>
              <a:gd name="connsiteY8" fmla="*/ 5117 h 9967"/>
              <a:gd name="connsiteX9" fmla="*/ 443 w 10000"/>
              <a:gd name="connsiteY9" fmla="*/ 3681 h 9967"/>
              <a:gd name="connsiteX10" fmla="*/ 1082 w 10000"/>
              <a:gd name="connsiteY10" fmla="*/ 2357 h 9967"/>
              <a:gd name="connsiteX11" fmla="*/ 2124 w 10000"/>
              <a:gd name="connsiteY11" fmla="*/ 1098 h 9967"/>
              <a:gd name="connsiteX12" fmla="*/ 3365 w 10000"/>
              <a:gd name="connsiteY12" fmla="*/ 271 h 9967"/>
              <a:gd name="connsiteX13" fmla="*/ 4961 w 10000"/>
              <a:gd name="connsiteY13" fmla="*/ 45 h 9967"/>
              <a:gd name="connsiteX14" fmla="*/ 6881 w 10000"/>
              <a:gd name="connsiteY14" fmla="*/ 544 h 9967"/>
              <a:gd name="connsiteX15" fmla="*/ 8976 w 10000"/>
              <a:gd name="connsiteY15" fmla="*/ 2344 h 9967"/>
              <a:gd name="connsiteX16" fmla="*/ 9830 w 10000"/>
              <a:gd name="connsiteY16" fmla="*/ 4696 h 9967"/>
              <a:gd name="connsiteX17" fmla="*/ 9817 w 10000"/>
              <a:gd name="connsiteY17" fmla="*/ 6187 h 9967"/>
              <a:gd name="connsiteX18" fmla="*/ 9740 w 10000"/>
              <a:gd name="connsiteY18" fmla="*/ 6696 h 9967"/>
              <a:gd name="connsiteX19" fmla="*/ 9652 w 10000"/>
              <a:gd name="connsiteY19" fmla="*/ 6947 h 9967"/>
              <a:gd name="connsiteX20" fmla="*/ 9415 w 10000"/>
              <a:gd name="connsiteY20" fmla="*/ 7091 h 9967"/>
              <a:gd name="connsiteX21" fmla="*/ 9280 w 10000"/>
              <a:gd name="connsiteY21" fmla="*/ 7215 h 9967"/>
              <a:gd name="connsiteX22" fmla="*/ 9412 w 10000"/>
              <a:gd name="connsiteY22" fmla="*/ 7392 h 9967"/>
              <a:gd name="connsiteX23" fmla="*/ 9719 w 10000"/>
              <a:gd name="connsiteY23" fmla="*/ 7708 h 9967"/>
              <a:gd name="connsiteX24" fmla="*/ 9980 w 10000"/>
              <a:gd name="connsiteY24" fmla="*/ 7984 h 9967"/>
              <a:gd name="connsiteX25" fmla="*/ 9848 w 10000"/>
              <a:gd name="connsiteY25" fmla="*/ 7688 h 9967"/>
              <a:gd name="connsiteX26" fmla="*/ 9621 w 10000"/>
              <a:gd name="connsiteY26" fmla="*/ 7166 h 9967"/>
              <a:gd name="connsiteX27" fmla="*/ 9621 w 10000"/>
              <a:gd name="connsiteY27" fmla="*/ 6947 h 9967"/>
              <a:gd name="connsiteX0" fmla="*/ 2509 w 10000"/>
              <a:gd name="connsiteY0" fmla="*/ 9817 h 9817"/>
              <a:gd name="connsiteX1" fmla="*/ 1877 w 10000"/>
              <a:gd name="connsiteY1" fmla="*/ 9475 h 9817"/>
              <a:gd name="connsiteX2" fmla="*/ 1309 w 10000"/>
              <a:gd name="connsiteY2" fmla="*/ 9058 h 9817"/>
              <a:gd name="connsiteX3" fmla="*/ 774 w 10000"/>
              <a:gd name="connsiteY3" fmla="*/ 8604 h 9817"/>
              <a:gd name="connsiteX4" fmla="*/ 402 w 10000"/>
              <a:gd name="connsiteY4" fmla="*/ 7989 h 9817"/>
              <a:gd name="connsiteX5" fmla="*/ 88 w 10000"/>
              <a:gd name="connsiteY5" fmla="*/ 7081 h 9817"/>
              <a:gd name="connsiteX6" fmla="*/ 0 w 10000"/>
              <a:gd name="connsiteY6" fmla="*/ 6145 h 9817"/>
              <a:gd name="connsiteX7" fmla="*/ 88 w 10000"/>
              <a:gd name="connsiteY7" fmla="*/ 5134 h 9817"/>
              <a:gd name="connsiteX8" fmla="*/ 443 w 10000"/>
              <a:gd name="connsiteY8" fmla="*/ 3693 h 9817"/>
              <a:gd name="connsiteX9" fmla="*/ 1082 w 10000"/>
              <a:gd name="connsiteY9" fmla="*/ 2365 h 9817"/>
              <a:gd name="connsiteX10" fmla="*/ 2124 w 10000"/>
              <a:gd name="connsiteY10" fmla="*/ 1102 h 9817"/>
              <a:gd name="connsiteX11" fmla="*/ 3365 w 10000"/>
              <a:gd name="connsiteY11" fmla="*/ 272 h 9817"/>
              <a:gd name="connsiteX12" fmla="*/ 4961 w 10000"/>
              <a:gd name="connsiteY12" fmla="*/ 45 h 9817"/>
              <a:gd name="connsiteX13" fmla="*/ 6881 w 10000"/>
              <a:gd name="connsiteY13" fmla="*/ 546 h 9817"/>
              <a:gd name="connsiteX14" fmla="*/ 8976 w 10000"/>
              <a:gd name="connsiteY14" fmla="*/ 2352 h 9817"/>
              <a:gd name="connsiteX15" fmla="*/ 9830 w 10000"/>
              <a:gd name="connsiteY15" fmla="*/ 4712 h 9817"/>
              <a:gd name="connsiteX16" fmla="*/ 9817 w 10000"/>
              <a:gd name="connsiteY16" fmla="*/ 6207 h 9817"/>
              <a:gd name="connsiteX17" fmla="*/ 9740 w 10000"/>
              <a:gd name="connsiteY17" fmla="*/ 6718 h 9817"/>
              <a:gd name="connsiteX18" fmla="*/ 9652 w 10000"/>
              <a:gd name="connsiteY18" fmla="*/ 6970 h 9817"/>
              <a:gd name="connsiteX19" fmla="*/ 9415 w 10000"/>
              <a:gd name="connsiteY19" fmla="*/ 7114 h 9817"/>
              <a:gd name="connsiteX20" fmla="*/ 9280 w 10000"/>
              <a:gd name="connsiteY20" fmla="*/ 7239 h 9817"/>
              <a:gd name="connsiteX21" fmla="*/ 9412 w 10000"/>
              <a:gd name="connsiteY21" fmla="*/ 7416 h 9817"/>
              <a:gd name="connsiteX22" fmla="*/ 9719 w 10000"/>
              <a:gd name="connsiteY22" fmla="*/ 7734 h 9817"/>
              <a:gd name="connsiteX23" fmla="*/ 9980 w 10000"/>
              <a:gd name="connsiteY23" fmla="*/ 8010 h 9817"/>
              <a:gd name="connsiteX24" fmla="*/ 9848 w 10000"/>
              <a:gd name="connsiteY24" fmla="*/ 7713 h 9817"/>
              <a:gd name="connsiteX25" fmla="*/ 9621 w 10000"/>
              <a:gd name="connsiteY25" fmla="*/ 7190 h 9817"/>
              <a:gd name="connsiteX26" fmla="*/ 9621 w 10000"/>
              <a:gd name="connsiteY26" fmla="*/ 6970 h 9817"/>
              <a:gd name="connsiteX0" fmla="*/ 1877 w 10000"/>
              <a:gd name="connsiteY0" fmla="*/ 9652 h 9652"/>
              <a:gd name="connsiteX1" fmla="*/ 1309 w 10000"/>
              <a:gd name="connsiteY1" fmla="*/ 9227 h 9652"/>
              <a:gd name="connsiteX2" fmla="*/ 774 w 10000"/>
              <a:gd name="connsiteY2" fmla="*/ 8764 h 9652"/>
              <a:gd name="connsiteX3" fmla="*/ 402 w 10000"/>
              <a:gd name="connsiteY3" fmla="*/ 8138 h 9652"/>
              <a:gd name="connsiteX4" fmla="*/ 88 w 10000"/>
              <a:gd name="connsiteY4" fmla="*/ 7213 h 9652"/>
              <a:gd name="connsiteX5" fmla="*/ 0 w 10000"/>
              <a:gd name="connsiteY5" fmla="*/ 6260 h 9652"/>
              <a:gd name="connsiteX6" fmla="*/ 88 w 10000"/>
              <a:gd name="connsiteY6" fmla="*/ 5230 h 9652"/>
              <a:gd name="connsiteX7" fmla="*/ 443 w 10000"/>
              <a:gd name="connsiteY7" fmla="*/ 3762 h 9652"/>
              <a:gd name="connsiteX8" fmla="*/ 1082 w 10000"/>
              <a:gd name="connsiteY8" fmla="*/ 2409 h 9652"/>
              <a:gd name="connsiteX9" fmla="*/ 2124 w 10000"/>
              <a:gd name="connsiteY9" fmla="*/ 1123 h 9652"/>
              <a:gd name="connsiteX10" fmla="*/ 3365 w 10000"/>
              <a:gd name="connsiteY10" fmla="*/ 277 h 9652"/>
              <a:gd name="connsiteX11" fmla="*/ 4961 w 10000"/>
              <a:gd name="connsiteY11" fmla="*/ 46 h 9652"/>
              <a:gd name="connsiteX12" fmla="*/ 6881 w 10000"/>
              <a:gd name="connsiteY12" fmla="*/ 556 h 9652"/>
              <a:gd name="connsiteX13" fmla="*/ 8976 w 10000"/>
              <a:gd name="connsiteY13" fmla="*/ 2396 h 9652"/>
              <a:gd name="connsiteX14" fmla="*/ 9830 w 10000"/>
              <a:gd name="connsiteY14" fmla="*/ 4800 h 9652"/>
              <a:gd name="connsiteX15" fmla="*/ 9817 w 10000"/>
              <a:gd name="connsiteY15" fmla="*/ 6323 h 9652"/>
              <a:gd name="connsiteX16" fmla="*/ 9740 w 10000"/>
              <a:gd name="connsiteY16" fmla="*/ 6843 h 9652"/>
              <a:gd name="connsiteX17" fmla="*/ 9652 w 10000"/>
              <a:gd name="connsiteY17" fmla="*/ 7100 h 9652"/>
              <a:gd name="connsiteX18" fmla="*/ 9415 w 10000"/>
              <a:gd name="connsiteY18" fmla="*/ 7247 h 9652"/>
              <a:gd name="connsiteX19" fmla="*/ 9280 w 10000"/>
              <a:gd name="connsiteY19" fmla="*/ 7374 h 9652"/>
              <a:gd name="connsiteX20" fmla="*/ 9412 w 10000"/>
              <a:gd name="connsiteY20" fmla="*/ 7554 h 9652"/>
              <a:gd name="connsiteX21" fmla="*/ 9719 w 10000"/>
              <a:gd name="connsiteY21" fmla="*/ 7878 h 9652"/>
              <a:gd name="connsiteX22" fmla="*/ 9980 w 10000"/>
              <a:gd name="connsiteY22" fmla="*/ 8159 h 9652"/>
              <a:gd name="connsiteX23" fmla="*/ 9848 w 10000"/>
              <a:gd name="connsiteY23" fmla="*/ 7857 h 9652"/>
              <a:gd name="connsiteX24" fmla="*/ 9621 w 10000"/>
              <a:gd name="connsiteY24" fmla="*/ 7324 h 9652"/>
              <a:gd name="connsiteX25" fmla="*/ 9621 w 10000"/>
              <a:gd name="connsiteY25" fmla="*/ 7100 h 9652"/>
              <a:gd name="connsiteX0" fmla="*/ 1309 w 10000"/>
              <a:gd name="connsiteY0" fmla="*/ 9560 h 9560"/>
              <a:gd name="connsiteX1" fmla="*/ 774 w 10000"/>
              <a:gd name="connsiteY1" fmla="*/ 9080 h 9560"/>
              <a:gd name="connsiteX2" fmla="*/ 402 w 10000"/>
              <a:gd name="connsiteY2" fmla="*/ 8431 h 9560"/>
              <a:gd name="connsiteX3" fmla="*/ 88 w 10000"/>
              <a:gd name="connsiteY3" fmla="*/ 7473 h 9560"/>
              <a:gd name="connsiteX4" fmla="*/ 0 w 10000"/>
              <a:gd name="connsiteY4" fmla="*/ 6486 h 9560"/>
              <a:gd name="connsiteX5" fmla="*/ 88 w 10000"/>
              <a:gd name="connsiteY5" fmla="*/ 5419 h 9560"/>
              <a:gd name="connsiteX6" fmla="*/ 443 w 10000"/>
              <a:gd name="connsiteY6" fmla="*/ 3898 h 9560"/>
              <a:gd name="connsiteX7" fmla="*/ 1082 w 10000"/>
              <a:gd name="connsiteY7" fmla="*/ 2496 h 9560"/>
              <a:gd name="connsiteX8" fmla="*/ 2124 w 10000"/>
              <a:gd name="connsiteY8" fmla="*/ 1163 h 9560"/>
              <a:gd name="connsiteX9" fmla="*/ 3365 w 10000"/>
              <a:gd name="connsiteY9" fmla="*/ 287 h 9560"/>
              <a:gd name="connsiteX10" fmla="*/ 4961 w 10000"/>
              <a:gd name="connsiteY10" fmla="*/ 48 h 9560"/>
              <a:gd name="connsiteX11" fmla="*/ 6881 w 10000"/>
              <a:gd name="connsiteY11" fmla="*/ 576 h 9560"/>
              <a:gd name="connsiteX12" fmla="*/ 8976 w 10000"/>
              <a:gd name="connsiteY12" fmla="*/ 2482 h 9560"/>
              <a:gd name="connsiteX13" fmla="*/ 9830 w 10000"/>
              <a:gd name="connsiteY13" fmla="*/ 4973 h 9560"/>
              <a:gd name="connsiteX14" fmla="*/ 9817 w 10000"/>
              <a:gd name="connsiteY14" fmla="*/ 6551 h 9560"/>
              <a:gd name="connsiteX15" fmla="*/ 9740 w 10000"/>
              <a:gd name="connsiteY15" fmla="*/ 7090 h 9560"/>
              <a:gd name="connsiteX16" fmla="*/ 9652 w 10000"/>
              <a:gd name="connsiteY16" fmla="*/ 7356 h 9560"/>
              <a:gd name="connsiteX17" fmla="*/ 9415 w 10000"/>
              <a:gd name="connsiteY17" fmla="*/ 7508 h 9560"/>
              <a:gd name="connsiteX18" fmla="*/ 9280 w 10000"/>
              <a:gd name="connsiteY18" fmla="*/ 7640 h 9560"/>
              <a:gd name="connsiteX19" fmla="*/ 9412 w 10000"/>
              <a:gd name="connsiteY19" fmla="*/ 7826 h 9560"/>
              <a:gd name="connsiteX20" fmla="*/ 9719 w 10000"/>
              <a:gd name="connsiteY20" fmla="*/ 8162 h 9560"/>
              <a:gd name="connsiteX21" fmla="*/ 9980 w 10000"/>
              <a:gd name="connsiteY21" fmla="*/ 8453 h 9560"/>
              <a:gd name="connsiteX22" fmla="*/ 9848 w 10000"/>
              <a:gd name="connsiteY22" fmla="*/ 8140 h 9560"/>
              <a:gd name="connsiteX23" fmla="*/ 9621 w 10000"/>
              <a:gd name="connsiteY23" fmla="*/ 7588 h 9560"/>
              <a:gd name="connsiteX24" fmla="*/ 9621 w 10000"/>
              <a:gd name="connsiteY24" fmla="*/ 7356 h 9560"/>
              <a:gd name="connsiteX0" fmla="*/ 774 w 10000"/>
              <a:gd name="connsiteY0" fmla="*/ 9498 h 9498"/>
              <a:gd name="connsiteX1" fmla="*/ 402 w 10000"/>
              <a:gd name="connsiteY1" fmla="*/ 8819 h 9498"/>
              <a:gd name="connsiteX2" fmla="*/ 88 w 10000"/>
              <a:gd name="connsiteY2" fmla="*/ 7817 h 9498"/>
              <a:gd name="connsiteX3" fmla="*/ 0 w 10000"/>
              <a:gd name="connsiteY3" fmla="*/ 6785 h 9498"/>
              <a:gd name="connsiteX4" fmla="*/ 88 w 10000"/>
              <a:gd name="connsiteY4" fmla="*/ 5668 h 9498"/>
              <a:gd name="connsiteX5" fmla="*/ 443 w 10000"/>
              <a:gd name="connsiteY5" fmla="*/ 4077 h 9498"/>
              <a:gd name="connsiteX6" fmla="*/ 1082 w 10000"/>
              <a:gd name="connsiteY6" fmla="*/ 2611 h 9498"/>
              <a:gd name="connsiteX7" fmla="*/ 2124 w 10000"/>
              <a:gd name="connsiteY7" fmla="*/ 1217 h 9498"/>
              <a:gd name="connsiteX8" fmla="*/ 3365 w 10000"/>
              <a:gd name="connsiteY8" fmla="*/ 300 h 9498"/>
              <a:gd name="connsiteX9" fmla="*/ 4961 w 10000"/>
              <a:gd name="connsiteY9" fmla="*/ 50 h 9498"/>
              <a:gd name="connsiteX10" fmla="*/ 6881 w 10000"/>
              <a:gd name="connsiteY10" fmla="*/ 603 h 9498"/>
              <a:gd name="connsiteX11" fmla="*/ 8976 w 10000"/>
              <a:gd name="connsiteY11" fmla="*/ 2596 h 9498"/>
              <a:gd name="connsiteX12" fmla="*/ 9830 w 10000"/>
              <a:gd name="connsiteY12" fmla="*/ 5202 h 9498"/>
              <a:gd name="connsiteX13" fmla="*/ 9817 w 10000"/>
              <a:gd name="connsiteY13" fmla="*/ 6853 h 9498"/>
              <a:gd name="connsiteX14" fmla="*/ 9740 w 10000"/>
              <a:gd name="connsiteY14" fmla="*/ 7416 h 9498"/>
              <a:gd name="connsiteX15" fmla="*/ 9652 w 10000"/>
              <a:gd name="connsiteY15" fmla="*/ 7695 h 9498"/>
              <a:gd name="connsiteX16" fmla="*/ 9415 w 10000"/>
              <a:gd name="connsiteY16" fmla="*/ 7854 h 9498"/>
              <a:gd name="connsiteX17" fmla="*/ 9280 w 10000"/>
              <a:gd name="connsiteY17" fmla="*/ 7992 h 9498"/>
              <a:gd name="connsiteX18" fmla="*/ 9412 w 10000"/>
              <a:gd name="connsiteY18" fmla="*/ 8186 h 9498"/>
              <a:gd name="connsiteX19" fmla="*/ 9719 w 10000"/>
              <a:gd name="connsiteY19" fmla="*/ 8538 h 9498"/>
              <a:gd name="connsiteX20" fmla="*/ 9980 w 10000"/>
              <a:gd name="connsiteY20" fmla="*/ 8842 h 9498"/>
              <a:gd name="connsiteX21" fmla="*/ 9848 w 10000"/>
              <a:gd name="connsiteY21" fmla="*/ 8515 h 9498"/>
              <a:gd name="connsiteX22" fmla="*/ 9621 w 10000"/>
              <a:gd name="connsiteY22" fmla="*/ 7937 h 9498"/>
              <a:gd name="connsiteX23" fmla="*/ 9621 w 10000"/>
              <a:gd name="connsiteY23" fmla="*/ 7695 h 9498"/>
              <a:gd name="connsiteX0" fmla="*/ 402 w 10000"/>
              <a:gd name="connsiteY0" fmla="*/ 9285 h 9314"/>
              <a:gd name="connsiteX1" fmla="*/ 88 w 10000"/>
              <a:gd name="connsiteY1" fmla="*/ 8230 h 9314"/>
              <a:gd name="connsiteX2" fmla="*/ 0 w 10000"/>
              <a:gd name="connsiteY2" fmla="*/ 7144 h 9314"/>
              <a:gd name="connsiteX3" fmla="*/ 88 w 10000"/>
              <a:gd name="connsiteY3" fmla="*/ 5968 h 9314"/>
              <a:gd name="connsiteX4" fmla="*/ 443 w 10000"/>
              <a:gd name="connsiteY4" fmla="*/ 4292 h 9314"/>
              <a:gd name="connsiteX5" fmla="*/ 1082 w 10000"/>
              <a:gd name="connsiteY5" fmla="*/ 2749 h 9314"/>
              <a:gd name="connsiteX6" fmla="*/ 2124 w 10000"/>
              <a:gd name="connsiteY6" fmla="*/ 1281 h 9314"/>
              <a:gd name="connsiteX7" fmla="*/ 3365 w 10000"/>
              <a:gd name="connsiteY7" fmla="*/ 316 h 9314"/>
              <a:gd name="connsiteX8" fmla="*/ 4961 w 10000"/>
              <a:gd name="connsiteY8" fmla="*/ 53 h 9314"/>
              <a:gd name="connsiteX9" fmla="*/ 6881 w 10000"/>
              <a:gd name="connsiteY9" fmla="*/ 635 h 9314"/>
              <a:gd name="connsiteX10" fmla="*/ 8976 w 10000"/>
              <a:gd name="connsiteY10" fmla="*/ 2733 h 9314"/>
              <a:gd name="connsiteX11" fmla="*/ 9830 w 10000"/>
              <a:gd name="connsiteY11" fmla="*/ 5477 h 9314"/>
              <a:gd name="connsiteX12" fmla="*/ 9817 w 10000"/>
              <a:gd name="connsiteY12" fmla="*/ 7215 h 9314"/>
              <a:gd name="connsiteX13" fmla="*/ 9740 w 10000"/>
              <a:gd name="connsiteY13" fmla="*/ 7808 h 9314"/>
              <a:gd name="connsiteX14" fmla="*/ 9652 w 10000"/>
              <a:gd name="connsiteY14" fmla="*/ 8102 h 9314"/>
              <a:gd name="connsiteX15" fmla="*/ 9415 w 10000"/>
              <a:gd name="connsiteY15" fmla="*/ 8269 h 9314"/>
              <a:gd name="connsiteX16" fmla="*/ 9280 w 10000"/>
              <a:gd name="connsiteY16" fmla="*/ 8414 h 9314"/>
              <a:gd name="connsiteX17" fmla="*/ 9412 w 10000"/>
              <a:gd name="connsiteY17" fmla="*/ 8619 h 9314"/>
              <a:gd name="connsiteX18" fmla="*/ 9719 w 10000"/>
              <a:gd name="connsiteY18" fmla="*/ 8989 h 9314"/>
              <a:gd name="connsiteX19" fmla="*/ 9980 w 10000"/>
              <a:gd name="connsiteY19" fmla="*/ 9309 h 9314"/>
              <a:gd name="connsiteX20" fmla="*/ 9848 w 10000"/>
              <a:gd name="connsiteY20" fmla="*/ 8965 h 9314"/>
              <a:gd name="connsiteX21" fmla="*/ 9621 w 10000"/>
              <a:gd name="connsiteY21" fmla="*/ 8356 h 9314"/>
              <a:gd name="connsiteX22" fmla="*/ 9621 w 10000"/>
              <a:gd name="connsiteY22" fmla="*/ 8102 h 9314"/>
              <a:gd name="connsiteX0" fmla="*/ 88 w 10000"/>
              <a:gd name="connsiteY0" fmla="*/ 8836 h 10000"/>
              <a:gd name="connsiteX1" fmla="*/ 0 w 10000"/>
              <a:gd name="connsiteY1" fmla="*/ 7670 h 10000"/>
              <a:gd name="connsiteX2" fmla="*/ 88 w 10000"/>
              <a:gd name="connsiteY2" fmla="*/ 6408 h 10000"/>
              <a:gd name="connsiteX3" fmla="*/ 443 w 10000"/>
              <a:gd name="connsiteY3" fmla="*/ 4608 h 10000"/>
              <a:gd name="connsiteX4" fmla="*/ 1082 w 10000"/>
              <a:gd name="connsiteY4" fmla="*/ 2951 h 10000"/>
              <a:gd name="connsiteX5" fmla="*/ 2124 w 10000"/>
              <a:gd name="connsiteY5" fmla="*/ 1375 h 10000"/>
              <a:gd name="connsiteX6" fmla="*/ 3365 w 10000"/>
              <a:gd name="connsiteY6" fmla="*/ 339 h 10000"/>
              <a:gd name="connsiteX7" fmla="*/ 4961 w 10000"/>
              <a:gd name="connsiteY7" fmla="*/ 57 h 10000"/>
              <a:gd name="connsiteX8" fmla="*/ 6881 w 10000"/>
              <a:gd name="connsiteY8" fmla="*/ 682 h 10000"/>
              <a:gd name="connsiteX9" fmla="*/ 8976 w 10000"/>
              <a:gd name="connsiteY9" fmla="*/ 2934 h 10000"/>
              <a:gd name="connsiteX10" fmla="*/ 9830 w 10000"/>
              <a:gd name="connsiteY10" fmla="*/ 5880 h 10000"/>
              <a:gd name="connsiteX11" fmla="*/ 9817 w 10000"/>
              <a:gd name="connsiteY11" fmla="*/ 7746 h 10000"/>
              <a:gd name="connsiteX12" fmla="*/ 9740 w 10000"/>
              <a:gd name="connsiteY12" fmla="*/ 8383 h 10000"/>
              <a:gd name="connsiteX13" fmla="*/ 9652 w 10000"/>
              <a:gd name="connsiteY13" fmla="*/ 8699 h 10000"/>
              <a:gd name="connsiteX14" fmla="*/ 9415 w 10000"/>
              <a:gd name="connsiteY14" fmla="*/ 8878 h 10000"/>
              <a:gd name="connsiteX15" fmla="*/ 9280 w 10000"/>
              <a:gd name="connsiteY15" fmla="*/ 9034 h 10000"/>
              <a:gd name="connsiteX16" fmla="*/ 9412 w 10000"/>
              <a:gd name="connsiteY16" fmla="*/ 9254 h 10000"/>
              <a:gd name="connsiteX17" fmla="*/ 9719 w 10000"/>
              <a:gd name="connsiteY17" fmla="*/ 9651 h 10000"/>
              <a:gd name="connsiteX18" fmla="*/ 9980 w 10000"/>
              <a:gd name="connsiteY18" fmla="*/ 9995 h 10000"/>
              <a:gd name="connsiteX19" fmla="*/ 9848 w 10000"/>
              <a:gd name="connsiteY19" fmla="*/ 9625 h 10000"/>
              <a:gd name="connsiteX20" fmla="*/ 9621 w 10000"/>
              <a:gd name="connsiteY20" fmla="*/ 8971 h 10000"/>
              <a:gd name="connsiteX21" fmla="*/ 9621 w 10000"/>
              <a:gd name="connsiteY21" fmla="*/ 8699 h 10000"/>
              <a:gd name="connsiteX0" fmla="*/ 0 w 10000"/>
              <a:gd name="connsiteY0" fmla="*/ 7670 h 10000"/>
              <a:gd name="connsiteX1" fmla="*/ 88 w 10000"/>
              <a:gd name="connsiteY1" fmla="*/ 6408 h 10000"/>
              <a:gd name="connsiteX2" fmla="*/ 443 w 10000"/>
              <a:gd name="connsiteY2" fmla="*/ 4608 h 10000"/>
              <a:gd name="connsiteX3" fmla="*/ 1082 w 10000"/>
              <a:gd name="connsiteY3" fmla="*/ 2951 h 10000"/>
              <a:gd name="connsiteX4" fmla="*/ 2124 w 10000"/>
              <a:gd name="connsiteY4" fmla="*/ 1375 h 10000"/>
              <a:gd name="connsiteX5" fmla="*/ 3365 w 10000"/>
              <a:gd name="connsiteY5" fmla="*/ 339 h 10000"/>
              <a:gd name="connsiteX6" fmla="*/ 4961 w 10000"/>
              <a:gd name="connsiteY6" fmla="*/ 57 h 10000"/>
              <a:gd name="connsiteX7" fmla="*/ 6881 w 10000"/>
              <a:gd name="connsiteY7" fmla="*/ 682 h 10000"/>
              <a:gd name="connsiteX8" fmla="*/ 8976 w 10000"/>
              <a:gd name="connsiteY8" fmla="*/ 2934 h 10000"/>
              <a:gd name="connsiteX9" fmla="*/ 9830 w 10000"/>
              <a:gd name="connsiteY9" fmla="*/ 5880 h 10000"/>
              <a:gd name="connsiteX10" fmla="*/ 9817 w 10000"/>
              <a:gd name="connsiteY10" fmla="*/ 7746 h 10000"/>
              <a:gd name="connsiteX11" fmla="*/ 9740 w 10000"/>
              <a:gd name="connsiteY11" fmla="*/ 8383 h 10000"/>
              <a:gd name="connsiteX12" fmla="*/ 9652 w 10000"/>
              <a:gd name="connsiteY12" fmla="*/ 8699 h 10000"/>
              <a:gd name="connsiteX13" fmla="*/ 9415 w 10000"/>
              <a:gd name="connsiteY13" fmla="*/ 8878 h 10000"/>
              <a:gd name="connsiteX14" fmla="*/ 9280 w 10000"/>
              <a:gd name="connsiteY14" fmla="*/ 9034 h 10000"/>
              <a:gd name="connsiteX15" fmla="*/ 9412 w 10000"/>
              <a:gd name="connsiteY15" fmla="*/ 9254 h 10000"/>
              <a:gd name="connsiteX16" fmla="*/ 9719 w 10000"/>
              <a:gd name="connsiteY16" fmla="*/ 9651 h 10000"/>
              <a:gd name="connsiteX17" fmla="*/ 9980 w 10000"/>
              <a:gd name="connsiteY17" fmla="*/ 9995 h 10000"/>
              <a:gd name="connsiteX18" fmla="*/ 9848 w 10000"/>
              <a:gd name="connsiteY18" fmla="*/ 9625 h 10000"/>
              <a:gd name="connsiteX19" fmla="*/ 9621 w 10000"/>
              <a:gd name="connsiteY19" fmla="*/ 8971 h 10000"/>
              <a:gd name="connsiteX20" fmla="*/ 9621 w 10000"/>
              <a:gd name="connsiteY20" fmla="*/ 8699 h 10000"/>
              <a:gd name="connsiteX0" fmla="*/ 0 w 9912"/>
              <a:gd name="connsiteY0" fmla="*/ 6408 h 10000"/>
              <a:gd name="connsiteX1" fmla="*/ 355 w 9912"/>
              <a:gd name="connsiteY1" fmla="*/ 4608 h 10000"/>
              <a:gd name="connsiteX2" fmla="*/ 994 w 9912"/>
              <a:gd name="connsiteY2" fmla="*/ 2951 h 10000"/>
              <a:gd name="connsiteX3" fmla="*/ 2036 w 9912"/>
              <a:gd name="connsiteY3" fmla="*/ 1375 h 10000"/>
              <a:gd name="connsiteX4" fmla="*/ 3277 w 9912"/>
              <a:gd name="connsiteY4" fmla="*/ 339 h 10000"/>
              <a:gd name="connsiteX5" fmla="*/ 4873 w 9912"/>
              <a:gd name="connsiteY5" fmla="*/ 57 h 10000"/>
              <a:gd name="connsiteX6" fmla="*/ 6793 w 9912"/>
              <a:gd name="connsiteY6" fmla="*/ 682 h 10000"/>
              <a:gd name="connsiteX7" fmla="*/ 8888 w 9912"/>
              <a:gd name="connsiteY7" fmla="*/ 2934 h 10000"/>
              <a:gd name="connsiteX8" fmla="*/ 9742 w 9912"/>
              <a:gd name="connsiteY8" fmla="*/ 5880 h 10000"/>
              <a:gd name="connsiteX9" fmla="*/ 9729 w 9912"/>
              <a:gd name="connsiteY9" fmla="*/ 7746 h 10000"/>
              <a:gd name="connsiteX10" fmla="*/ 9652 w 9912"/>
              <a:gd name="connsiteY10" fmla="*/ 8383 h 10000"/>
              <a:gd name="connsiteX11" fmla="*/ 9564 w 9912"/>
              <a:gd name="connsiteY11" fmla="*/ 8699 h 10000"/>
              <a:gd name="connsiteX12" fmla="*/ 9327 w 9912"/>
              <a:gd name="connsiteY12" fmla="*/ 8878 h 10000"/>
              <a:gd name="connsiteX13" fmla="*/ 9192 w 9912"/>
              <a:gd name="connsiteY13" fmla="*/ 9034 h 10000"/>
              <a:gd name="connsiteX14" fmla="*/ 9324 w 9912"/>
              <a:gd name="connsiteY14" fmla="*/ 9254 h 10000"/>
              <a:gd name="connsiteX15" fmla="*/ 9631 w 9912"/>
              <a:gd name="connsiteY15" fmla="*/ 9651 h 10000"/>
              <a:gd name="connsiteX16" fmla="*/ 9892 w 9912"/>
              <a:gd name="connsiteY16" fmla="*/ 9995 h 10000"/>
              <a:gd name="connsiteX17" fmla="*/ 9760 w 9912"/>
              <a:gd name="connsiteY17" fmla="*/ 9625 h 10000"/>
              <a:gd name="connsiteX18" fmla="*/ 9533 w 9912"/>
              <a:gd name="connsiteY18" fmla="*/ 8971 h 10000"/>
              <a:gd name="connsiteX19" fmla="*/ 9533 w 9912"/>
              <a:gd name="connsiteY19" fmla="*/ 8699 h 10000"/>
              <a:gd name="connsiteX0" fmla="*/ 0 w 9642"/>
              <a:gd name="connsiteY0" fmla="*/ 4608 h 10000"/>
              <a:gd name="connsiteX1" fmla="*/ 645 w 9642"/>
              <a:gd name="connsiteY1" fmla="*/ 2951 h 10000"/>
              <a:gd name="connsiteX2" fmla="*/ 1696 w 9642"/>
              <a:gd name="connsiteY2" fmla="*/ 1375 h 10000"/>
              <a:gd name="connsiteX3" fmla="*/ 2948 w 9642"/>
              <a:gd name="connsiteY3" fmla="*/ 339 h 10000"/>
              <a:gd name="connsiteX4" fmla="*/ 4558 w 9642"/>
              <a:gd name="connsiteY4" fmla="*/ 57 h 10000"/>
              <a:gd name="connsiteX5" fmla="*/ 6495 w 9642"/>
              <a:gd name="connsiteY5" fmla="*/ 682 h 10000"/>
              <a:gd name="connsiteX6" fmla="*/ 8609 w 9642"/>
              <a:gd name="connsiteY6" fmla="*/ 2934 h 10000"/>
              <a:gd name="connsiteX7" fmla="*/ 9470 w 9642"/>
              <a:gd name="connsiteY7" fmla="*/ 5880 h 10000"/>
              <a:gd name="connsiteX8" fmla="*/ 9457 w 9642"/>
              <a:gd name="connsiteY8" fmla="*/ 7746 h 10000"/>
              <a:gd name="connsiteX9" fmla="*/ 9380 w 9642"/>
              <a:gd name="connsiteY9" fmla="*/ 8383 h 10000"/>
              <a:gd name="connsiteX10" fmla="*/ 9291 w 9642"/>
              <a:gd name="connsiteY10" fmla="*/ 8699 h 10000"/>
              <a:gd name="connsiteX11" fmla="*/ 9052 w 9642"/>
              <a:gd name="connsiteY11" fmla="*/ 8878 h 10000"/>
              <a:gd name="connsiteX12" fmla="*/ 8916 w 9642"/>
              <a:gd name="connsiteY12" fmla="*/ 9034 h 10000"/>
              <a:gd name="connsiteX13" fmla="*/ 9049 w 9642"/>
              <a:gd name="connsiteY13" fmla="*/ 9254 h 10000"/>
              <a:gd name="connsiteX14" fmla="*/ 9359 w 9642"/>
              <a:gd name="connsiteY14" fmla="*/ 9651 h 10000"/>
              <a:gd name="connsiteX15" fmla="*/ 9622 w 9642"/>
              <a:gd name="connsiteY15" fmla="*/ 9995 h 10000"/>
              <a:gd name="connsiteX16" fmla="*/ 9489 w 9642"/>
              <a:gd name="connsiteY16" fmla="*/ 9625 h 10000"/>
              <a:gd name="connsiteX17" fmla="*/ 9260 w 9642"/>
              <a:gd name="connsiteY17" fmla="*/ 8971 h 10000"/>
              <a:gd name="connsiteX18" fmla="*/ 9260 w 9642"/>
              <a:gd name="connsiteY18" fmla="*/ 8699 h 10000"/>
              <a:gd name="connsiteX0" fmla="*/ 0 w 9331"/>
              <a:gd name="connsiteY0" fmla="*/ 2951 h 10000"/>
              <a:gd name="connsiteX1" fmla="*/ 1090 w 9331"/>
              <a:gd name="connsiteY1" fmla="*/ 1375 h 10000"/>
              <a:gd name="connsiteX2" fmla="*/ 2388 w 9331"/>
              <a:gd name="connsiteY2" fmla="*/ 339 h 10000"/>
              <a:gd name="connsiteX3" fmla="*/ 4058 w 9331"/>
              <a:gd name="connsiteY3" fmla="*/ 57 h 10000"/>
              <a:gd name="connsiteX4" fmla="*/ 6067 w 9331"/>
              <a:gd name="connsiteY4" fmla="*/ 682 h 10000"/>
              <a:gd name="connsiteX5" fmla="*/ 8260 w 9331"/>
              <a:gd name="connsiteY5" fmla="*/ 2934 h 10000"/>
              <a:gd name="connsiteX6" fmla="*/ 9153 w 9331"/>
              <a:gd name="connsiteY6" fmla="*/ 5880 h 10000"/>
              <a:gd name="connsiteX7" fmla="*/ 9139 w 9331"/>
              <a:gd name="connsiteY7" fmla="*/ 7746 h 10000"/>
              <a:gd name="connsiteX8" fmla="*/ 9059 w 9331"/>
              <a:gd name="connsiteY8" fmla="*/ 8383 h 10000"/>
              <a:gd name="connsiteX9" fmla="*/ 8967 w 9331"/>
              <a:gd name="connsiteY9" fmla="*/ 8699 h 10000"/>
              <a:gd name="connsiteX10" fmla="*/ 8719 w 9331"/>
              <a:gd name="connsiteY10" fmla="*/ 8878 h 10000"/>
              <a:gd name="connsiteX11" fmla="*/ 8578 w 9331"/>
              <a:gd name="connsiteY11" fmla="*/ 9034 h 10000"/>
              <a:gd name="connsiteX12" fmla="*/ 8716 w 9331"/>
              <a:gd name="connsiteY12" fmla="*/ 9254 h 10000"/>
              <a:gd name="connsiteX13" fmla="*/ 9037 w 9331"/>
              <a:gd name="connsiteY13" fmla="*/ 9651 h 10000"/>
              <a:gd name="connsiteX14" fmla="*/ 9310 w 9331"/>
              <a:gd name="connsiteY14" fmla="*/ 9995 h 10000"/>
              <a:gd name="connsiteX15" fmla="*/ 9172 w 9331"/>
              <a:gd name="connsiteY15" fmla="*/ 9625 h 10000"/>
              <a:gd name="connsiteX16" fmla="*/ 8935 w 9331"/>
              <a:gd name="connsiteY16" fmla="*/ 8971 h 10000"/>
              <a:gd name="connsiteX17" fmla="*/ 8935 w 9331"/>
              <a:gd name="connsiteY17" fmla="*/ 8699 h 10000"/>
              <a:gd name="connsiteX0" fmla="*/ 0 w 8832"/>
              <a:gd name="connsiteY0" fmla="*/ 1375 h 10000"/>
              <a:gd name="connsiteX1" fmla="*/ 1391 w 8832"/>
              <a:gd name="connsiteY1" fmla="*/ 339 h 10000"/>
              <a:gd name="connsiteX2" fmla="*/ 3181 w 8832"/>
              <a:gd name="connsiteY2" fmla="*/ 57 h 10000"/>
              <a:gd name="connsiteX3" fmla="*/ 5334 w 8832"/>
              <a:gd name="connsiteY3" fmla="*/ 682 h 10000"/>
              <a:gd name="connsiteX4" fmla="*/ 7684 w 8832"/>
              <a:gd name="connsiteY4" fmla="*/ 2934 h 10000"/>
              <a:gd name="connsiteX5" fmla="*/ 8641 w 8832"/>
              <a:gd name="connsiteY5" fmla="*/ 5880 h 10000"/>
              <a:gd name="connsiteX6" fmla="*/ 8626 w 8832"/>
              <a:gd name="connsiteY6" fmla="*/ 7746 h 10000"/>
              <a:gd name="connsiteX7" fmla="*/ 8540 w 8832"/>
              <a:gd name="connsiteY7" fmla="*/ 8383 h 10000"/>
              <a:gd name="connsiteX8" fmla="*/ 8442 w 8832"/>
              <a:gd name="connsiteY8" fmla="*/ 8699 h 10000"/>
              <a:gd name="connsiteX9" fmla="*/ 8176 w 8832"/>
              <a:gd name="connsiteY9" fmla="*/ 8878 h 10000"/>
              <a:gd name="connsiteX10" fmla="*/ 8025 w 8832"/>
              <a:gd name="connsiteY10" fmla="*/ 9034 h 10000"/>
              <a:gd name="connsiteX11" fmla="*/ 8173 w 8832"/>
              <a:gd name="connsiteY11" fmla="*/ 9254 h 10000"/>
              <a:gd name="connsiteX12" fmla="*/ 8517 w 8832"/>
              <a:gd name="connsiteY12" fmla="*/ 9651 h 10000"/>
              <a:gd name="connsiteX13" fmla="*/ 8809 w 8832"/>
              <a:gd name="connsiteY13" fmla="*/ 9995 h 10000"/>
              <a:gd name="connsiteX14" fmla="*/ 8662 w 8832"/>
              <a:gd name="connsiteY14" fmla="*/ 9625 h 10000"/>
              <a:gd name="connsiteX15" fmla="*/ 8408 w 8832"/>
              <a:gd name="connsiteY15" fmla="*/ 8971 h 10000"/>
              <a:gd name="connsiteX16" fmla="*/ 8408 w 8832"/>
              <a:gd name="connsiteY16" fmla="*/ 8699 h 10000"/>
              <a:gd name="connsiteX0" fmla="*/ 0 w 8425"/>
              <a:gd name="connsiteY0" fmla="*/ 339 h 10000"/>
              <a:gd name="connsiteX1" fmla="*/ 2027 w 8425"/>
              <a:gd name="connsiteY1" fmla="*/ 57 h 10000"/>
              <a:gd name="connsiteX2" fmla="*/ 4464 w 8425"/>
              <a:gd name="connsiteY2" fmla="*/ 682 h 10000"/>
              <a:gd name="connsiteX3" fmla="*/ 7125 w 8425"/>
              <a:gd name="connsiteY3" fmla="*/ 2934 h 10000"/>
              <a:gd name="connsiteX4" fmla="*/ 8209 w 8425"/>
              <a:gd name="connsiteY4" fmla="*/ 5880 h 10000"/>
              <a:gd name="connsiteX5" fmla="*/ 8192 w 8425"/>
              <a:gd name="connsiteY5" fmla="*/ 7746 h 10000"/>
              <a:gd name="connsiteX6" fmla="*/ 8094 w 8425"/>
              <a:gd name="connsiteY6" fmla="*/ 8383 h 10000"/>
              <a:gd name="connsiteX7" fmla="*/ 7983 w 8425"/>
              <a:gd name="connsiteY7" fmla="*/ 8699 h 10000"/>
              <a:gd name="connsiteX8" fmla="*/ 7682 w 8425"/>
              <a:gd name="connsiteY8" fmla="*/ 8878 h 10000"/>
              <a:gd name="connsiteX9" fmla="*/ 7511 w 8425"/>
              <a:gd name="connsiteY9" fmla="*/ 9034 h 10000"/>
              <a:gd name="connsiteX10" fmla="*/ 7679 w 8425"/>
              <a:gd name="connsiteY10" fmla="*/ 9254 h 10000"/>
              <a:gd name="connsiteX11" fmla="*/ 8068 w 8425"/>
              <a:gd name="connsiteY11" fmla="*/ 9651 h 10000"/>
              <a:gd name="connsiteX12" fmla="*/ 8399 w 8425"/>
              <a:gd name="connsiteY12" fmla="*/ 9995 h 10000"/>
              <a:gd name="connsiteX13" fmla="*/ 8233 w 8425"/>
              <a:gd name="connsiteY13" fmla="*/ 9625 h 10000"/>
              <a:gd name="connsiteX14" fmla="*/ 7945 w 8425"/>
              <a:gd name="connsiteY14" fmla="*/ 8971 h 10000"/>
              <a:gd name="connsiteX15" fmla="*/ 7945 w 8425"/>
              <a:gd name="connsiteY15" fmla="*/ 8699 h 10000"/>
              <a:gd name="connsiteX0" fmla="*/ 0 w 7594"/>
              <a:gd name="connsiteY0" fmla="*/ 0 h 9943"/>
              <a:gd name="connsiteX1" fmla="*/ 2893 w 7594"/>
              <a:gd name="connsiteY1" fmla="*/ 625 h 9943"/>
              <a:gd name="connsiteX2" fmla="*/ 6051 w 7594"/>
              <a:gd name="connsiteY2" fmla="*/ 2877 h 9943"/>
              <a:gd name="connsiteX3" fmla="*/ 7338 w 7594"/>
              <a:gd name="connsiteY3" fmla="*/ 5823 h 9943"/>
              <a:gd name="connsiteX4" fmla="*/ 7317 w 7594"/>
              <a:gd name="connsiteY4" fmla="*/ 7689 h 9943"/>
              <a:gd name="connsiteX5" fmla="*/ 7201 w 7594"/>
              <a:gd name="connsiteY5" fmla="*/ 8326 h 9943"/>
              <a:gd name="connsiteX6" fmla="*/ 7069 w 7594"/>
              <a:gd name="connsiteY6" fmla="*/ 8642 h 9943"/>
              <a:gd name="connsiteX7" fmla="*/ 6712 w 7594"/>
              <a:gd name="connsiteY7" fmla="*/ 8821 h 9943"/>
              <a:gd name="connsiteX8" fmla="*/ 6509 w 7594"/>
              <a:gd name="connsiteY8" fmla="*/ 8977 h 9943"/>
              <a:gd name="connsiteX9" fmla="*/ 6709 w 7594"/>
              <a:gd name="connsiteY9" fmla="*/ 9197 h 9943"/>
              <a:gd name="connsiteX10" fmla="*/ 7170 w 7594"/>
              <a:gd name="connsiteY10" fmla="*/ 9594 h 9943"/>
              <a:gd name="connsiteX11" fmla="*/ 7563 w 7594"/>
              <a:gd name="connsiteY11" fmla="*/ 9938 h 9943"/>
              <a:gd name="connsiteX12" fmla="*/ 7366 w 7594"/>
              <a:gd name="connsiteY12" fmla="*/ 9568 h 9943"/>
              <a:gd name="connsiteX13" fmla="*/ 7024 w 7594"/>
              <a:gd name="connsiteY13" fmla="*/ 8914 h 9943"/>
              <a:gd name="connsiteX14" fmla="*/ 7024 w 7594"/>
              <a:gd name="connsiteY14" fmla="*/ 8642 h 9943"/>
              <a:gd name="connsiteX0" fmla="*/ 0 w 6190"/>
              <a:gd name="connsiteY0" fmla="*/ 0 h 9371"/>
              <a:gd name="connsiteX1" fmla="*/ 4158 w 6190"/>
              <a:gd name="connsiteY1" fmla="*/ 2264 h 9371"/>
              <a:gd name="connsiteX2" fmla="*/ 5853 w 6190"/>
              <a:gd name="connsiteY2" fmla="*/ 5227 h 9371"/>
              <a:gd name="connsiteX3" fmla="*/ 5825 w 6190"/>
              <a:gd name="connsiteY3" fmla="*/ 7104 h 9371"/>
              <a:gd name="connsiteX4" fmla="*/ 5672 w 6190"/>
              <a:gd name="connsiteY4" fmla="*/ 7745 h 9371"/>
              <a:gd name="connsiteX5" fmla="*/ 5499 w 6190"/>
              <a:gd name="connsiteY5" fmla="*/ 8063 h 9371"/>
              <a:gd name="connsiteX6" fmla="*/ 5029 w 6190"/>
              <a:gd name="connsiteY6" fmla="*/ 8243 h 9371"/>
              <a:gd name="connsiteX7" fmla="*/ 4761 w 6190"/>
              <a:gd name="connsiteY7" fmla="*/ 8399 h 9371"/>
              <a:gd name="connsiteX8" fmla="*/ 5025 w 6190"/>
              <a:gd name="connsiteY8" fmla="*/ 8621 h 9371"/>
              <a:gd name="connsiteX9" fmla="*/ 5632 w 6190"/>
              <a:gd name="connsiteY9" fmla="*/ 9020 h 9371"/>
              <a:gd name="connsiteX10" fmla="*/ 6149 w 6190"/>
              <a:gd name="connsiteY10" fmla="*/ 9366 h 9371"/>
              <a:gd name="connsiteX11" fmla="*/ 5890 w 6190"/>
              <a:gd name="connsiteY11" fmla="*/ 8994 h 9371"/>
              <a:gd name="connsiteX12" fmla="*/ 5439 w 6190"/>
              <a:gd name="connsiteY12" fmla="*/ 8336 h 9371"/>
              <a:gd name="connsiteX13" fmla="*/ 5439 w 6190"/>
              <a:gd name="connsiteY13" fmla="*/ 8063 h 9371"/>
              <a:gd name="connsiteX0" fmla="*/ 0 w 3283"/>
              <a:gd name="connsiteY0" fmla="*/ 0 h 7584"/>
              <a:gd name="connsiteX1" fmla="*/ 2739 w 3283"/>
              <a:gd name="connsiteY1" fmla="*/ 3162 h 7584"/>
              <a:gd name="connsiteX2" fmla="*/ 2693 w 3283"/>
              <a:gd name="connsiteY2" fmla="*/ 5165 h 7584"/>
              <a:gd name="connsiteX3" fmla="*/ 2446 w 3283"/>
              <a:gd name="connsiteY3" fmla="*/ 5849 h 7584"/>
              <a:gd name="connsiteX4" fmla="*/ 2167 w 3283"/>
              <a:gd name="connsiteY4" fmla="*/ 6188 h 7584"/>
              <a:gd name="connsiteX5" fmla="*/ 1407 w 3283"/>
              <a:gd name="connsiteY5" fmla="*/ 6380 h 7584"/>
              <a:gd name="connsiteX6" fmla="*/ 974 w 3283"/>
              <a:gd name="connsiteY6" fmla="*/ 6547 h 7584"/>
              <a:gd name="connsiteX7" fmla="*/ 1401 w 3283"/>
              <a:gd name="connsiteY7" fmla="*/ 6784 h 7584"/>
              <a:gd name="connsiteX8" fmla="*/ 2382 w 3283"/>
              <a:gd name="connsiteY8" fmla="*/ 7209 h 7584"/>
              <a:gd name="connsiteX9" fmla="*/ 3217 w 3283"/>
              <a:gd name="connsiteY9" fmla="*/ 7579 h 7584"/>
              <a:gd name="connsiteX10" fmla="*/ 2798 w 3283"/>
              <a:gd name="connsiteY10" fmla="*/ 7182 h 7584"/>
              <a:gd name="connsiteX11" fmla="*/ 2070 w 3283"/>
              <a:gd name="connsiteY11" fmla="*/ 6480 h 7584"/>
              <a:gd name="connsiteX12" fmla="*/ 2070 w 3283"/>
              <a:gd name="connsiteY12" fmla="*/ 6188 h 7584"/>
              <a:gd name="connsiteX0" fmla="*/ 5376 w 7033"/>
              <a:gd name="connsiteY0" fmla="*/ 0 h 5831"/>
              <a:gd name="connsiteX1" fmla="*/ 5236 w 7033"/>
              <a:gd name="connsiteY1" fmla="*/ 2641 h 5831"/>
              <a:gd name="connsiteX2" fmla="*/ 4484 w 7033"/>
              <a:gd name="connsiteY2" fmla="*/ 3543 h 5831"/>
              <a:gd name="connsiteX3" fmla="*/ 3634 w 7033"/>
              <a:gd name="connsiteY3" fmla="*/ 3990 h 5831"/>
              <a:gd name="connsiteX4" fmla="*/ 1319 w 7033"/>
              <a:gd name="connsiteY4" fmla="*/ 4243 h 5831"/>
              <a:gd name="connsiteX5" fmla="*/ 0 w 7033"/>
              <a:gd name="connsiteY5" fmla="*/ 4464 h 5831"/>
              <a:gd name="connsiteX6" fmla="*/ 1300 w 7033"/>
              <a:gd name="connsiteY6" fmla="*/ 4776 h 5831"/>
              <a:gd name="connsiteX7" fmla="*/ 4289 w 7033"/>
              <a:gd name="connsiteY7" fmla="*/ 5337 h 5831"/>
              <a:gd name="connsiteX8" fmla="*/ 6832 w 7033"/>
              <a:gd name="connsiteY8" fmla="*/ 5824 h 5831"/>
              <a:gd name="connsiteX9" fmla="*/ 5556 w 7033"/>
              <a:gd name="connsiteY9" fmla="*/ 5301 h 5831"/>
              <a:gd name="connsiteX10" fmla="*/ 3338 w 7033"/>
              <a:gd name="connsiteY10" fmla="*/ 4375 h 5831"/>
              <a:gd name="connsiteX11" fmla="*/ 3338 w 7033"/>
              <a:gd name="connsiteY11" fmla="*/ 3990 h 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33" h="5831">
                <a:moveTo>
                  <a:pt x="5376" y="0"/>
                </a:moveTo>
                <a:cubicBezTo>
                  <a:pt x="6747" y="1136"/>
                  <a:pt x="5379" y="2057"/>
                  <a:pt x="5236" y="2641"/>
                </a:cubicBezTo>
                <a:cubicBezTo>
                  <a:pt x="5114" y="3224"/>
                  <a:pt x="4761" y="3319"/>
                  <a:pt x="4484" y="3543"/>
                </a:cubicBezTo>
                <a:cubicBezTo>
                  <a:pt x="4219" y="3773"/>
                  <a:pt x="4155" y="3874"/>
                  <a:pt x="3634" y="3990"/>
                </a:cubicBezTo>
                <a:cubicBezTo>
                  <a:pt x="3101" y="4105"/>
                  <a:pt x="1907" y="4162"/>
                  <a:pt x="1319" y="4243"/>
                </a:cubicBezTo>
                <a:cubicBezTo>
                  <a:pt x="731" y="4324"/>
                  <a:pt x="0" y="4375"/>
                  <a:pt x="0" y="4464"/>
                </a:cubicBezTo>
                <a:cubicBezTo>
                  <a:pt x="0" y="4551"/>
                  <a:pt x="557" y="4630"/>
                  <a:pt x="1300" y="4776"/>
                </a:cubicBezTo>
                <a:cubicBezTo>
                  <a:pt x="2010" y="4923"/>
                  <a:pt x="3372" y="5161"/>
                  <a:pt x="4289" y="5337"/>
                </a:cubicBezTo>
                <a:cubicBezTo>
                  <a:pt x="5211" y="5513"/>
                  <a:pt x="6631" y="5831"/>
                  <a:pt x="6832" y="5824"/>
                </a:cubicBezTo>
                <a:cubicBezTo>
                  <a:pt x="7033" y="5815"/>
                  <a:pt x="6153" y="5541"/>
                  <a:pt x="5556" y="5301"/>
                </a:cubicBezTo>
                <a:cubicBezTo>
                  <a:pt x="4946" y="5060"/>
                  <a:pt x="3692" y="4593"/>
                  <a:pt x="3338" y="4375"/>
                </a:cubicBezTo>
                <a:cubicBezTo>
                  <a:pt x="2964" y="4155"/>
                  <a:pt x="3405" y="4105"/>
                  <a:pt x="3338" y="399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6" name="Freeform 21"/>
          <p:cNvSpPr>
            <a:spLocks/>
          </p:cNvSpPr>
          <p:nvPr/>
        </p:nvSpPr>
        <p:spPr bwMode="auto">
          <a:xfrm rot="21326996">
            <a:off x="5012825" y="2572844"/>
            <a:ext cx="271248" cy="992197"/>
          </a:xfrm>
          <a:custGeom>
            <a:avLst/>
            <a:gdLst>
              <a:gd name="T0" fmla="*/ 42 w 87"/>
              <a:gd name="T1" fmla="*/ 250 h 259"/>
              <a:gd name="T2" fmla="*/ 56 w 87"/>
              <a:gd name="T3" fmla="*/ 168 h 259"/>
              <a:gd name="T4" fmla="*/ 80 w 87"/>
              <a:gd name="T5" fmla="*/ 94 h 259"/>
              <a:gd name="T6" fmla="*/ 85 w 87"/>
              <a:gd name="T7" fmla="*/ 38 h 259"/>
              <a:gd name="T8" fmla="*/ 68 w 87"/>
              <a:gd name="T9" fmla="*/ 5 h 259"/>
              <a:gd name="T10" fmla="*/ 35 w 87"/>
              <a:gd name="T11" fmla="*/ 7 h 259"/>
              <a:gd name="T12" fmla="*/ 13 w 87"/>
              <a:gd name="T13" fmla="*/ 31 h 259"/>
              <a:gd name="T14" fmla="*/ 1 w 87"/>
              <a:gd name="T15" fmla="*/ 106 h 259"/>
              <a:gd name="T16" fmla="*/ 18 w 87"/>
              <a:gd name="T17" fmla="*/ 185 h 259"/>
              <a:gd name="T18" fmla="*/ 35 w 87"/>
              <a:gd name="T19" fmla="*/ 221 h 259"/>
              <a:gd name="T20" fmla="*/ 42 w 87"/>
              <a:gd name="T21" fmla="*/ 250 h 2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259"/>
              <a:gd name="T35" fmla="*/ 87 w 87"/>
              <a:gd name="T36" fmla="*/ 259 h 2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259">
                <a:moveTo>
                  <a:pt x="42" y="250"/>
                </a:moveTo>
                <a:cubicBezTo>
                  <a:pt x="45" y="241"/>
                  <a:pt x="50" y="194"/>
                  <a:pt x="56" y="168"/>
                </a:cubicBezTo>
                <a:cubicBezTo>
                  <a:pt x="62" y="142"/>
                  <a:pt x="75" y="116"/>
                  <a:pt x="80" y="94"/>
                </a:cubicBezTo>
                <a:cubicBezTo>
                  <a:pt x="85" y="72"/>
                  <a:pt x="87" y="53"/>
                  <a:pt x="85" y="38"/>
                </a:cubicBezTo>
                <a:cubicBezTo>
                  <a:pt x="83" y="23"/>
                  <a:pt x="76" y="10"/>
                  <a:pt x="68" y="5"/>
                </a:cubicBezTo>
                <a:cubicBezTo>
                  <a:pt x="60" y="0"/>
                  <a:pt x="44" y="3"/>
                  <a:pt x="35" y="7"/>
                </a:cubicBezTo>
                <a:cubicBezTo>
                  <a:pt x="26" y="11"/>
                  <a:pt x="19" y="15"/>
                  <a:pt x="13" y="31"/>
                </a:cubicBezTo>
                <a:cubicBezTo>
                  <a:pt x="7" y="47"/>
                  <a:pt x="0" y="80"/>
                  <a:pt x="1" y="106"/>
                </a:cubicBezTo>
                <a:cubicBezTo>
                  <a:pt x="2" y="132"/>
                  <a:pt x="12" y="166"/>
                  <a:pt x="18" y="185"/>
                </a:cubicBezTo>
                <a:cubicBezTo>
                  <a:pt x="24" y="204"/>
                  <a:pt x="31" y="211"/>
                  <a:pt x="35" y="221"/>
                </a:cubicBezTo>
                <a:cubicBezTo>
                  <a:pt x="39" y="231"/>
                  <a:pt x="39" y="259"/>
                  <a:pt x="42" y="25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7" name="Freeform 22"/>
          <p:cNvSpPr>
            <a:spLocks/>
          </p:cNvSpPr>
          <p:nvPr/>
        </p:nvSpPr>
        <p:spPr bwMode="auto">
          <a:xfrm rot="21326996">
            <a:off x="6398970" y="2041712"/>
            <a:ext cx="342247" cy="1067633"/>
          </a:xfrm>
          <a:custGeom>
            <a:avLst/>
            <a:gdLst>
              <a:gd name="T0" fmla="*/ 130 w 130"/>
              <a:gd name="T1" fmla="*/ 202 h 262"/>
              <a:gd name="T2" fmla="*/ 108 w 130"/>
              <a:gd name="T3" fmla="*/ 248 h 262"/>
              <a:gd name="T4" fmla="*/ 53 w 130"/>
              <a:gd name="T5" fmla="*/ 248 h 262"/>
              <a:gd name="T6" fmla="*/ 7 w 130"/>
              <a:gd name="T7" fmla="*/ 161 h 262"/>
              <a:gd name="T8" fmla="*/ 12 w 130"/>
              <a:gd name="T9" fmla="*/ 0 h 262"/>
              <a:gd name="T10" fmla="*/ 0 60000 65536"/>
              <a:gd name="T11" fmla="*/ 0 60000 65536"/>
              <a:gd name="T12" fmla="*/ 0 60000 65536"/>
              <a:gd name="T13" fmla="*/ 0 60000 65536"/>
              <a:gd name="T14" fmla="*/ 0 60000 65536"/>
              <a:gd name="T15" fmla="*/ 0 w 130"/>
              <a:gd name="T16" fmla="*/ 0 h 262"/>
              <a:gd name="T17" fmla="*/ 130 w 130"/>
              <a:gd name="T18" fmla="*/ 262 h 262"/>
              <a:gd name="connsiteX0" fmla="*/ 9957 w 9957"/>
              <a:gd name="connsiteY0" fmla="*/ 7710 h 11153"/>
              <a:gd name="connsiteX1" fmla="*/ 8265 w 9957"/>
              <a:gd name="connsiteY1" fmla="*/ 9466 h 11153"/>
              <a:gd name="connsiteX2" fmla="*/ 3849 w 9957"/>
              <a:gd name="connsiteY2" fmla="*/ 10619 h 11153"/>
              <a:gd name="connsiteX3" fmla="*/ 495 w 9957"/>
              <a:gd name="connsiteY3" fmla="*/ 6145 h 11153"/>
              <a:gd name="connsiteX4" fmla="*/ 880 w 9957"/>
              <a:gd name="connsiteY4" fmla="*/ 0 h 11153"/>
              <a:gd name="connsiteX0" fmla="*/ 10000 w 10000"/>
              <a:gd name="connsiteY0" fmla="*/ 6913 h 9755"/>
              <a:gd name="connsiteX1" fmla="*/ 3866 w 10000"/>
              <a:gd name="connsiteY1" fmla="*/ 9521 h 9755"/>
              <a:gd name="connsiteX2" fmla="*/ 497 w 10000"/>
              <a:gd name="connsiteY2" fmla="*/ 5510 h 9755"/>
              <a:gd name="connsiteX3" fmla="*/ 884 w 10000"/>
              <a:gd name="connsiteY3" fmla="*/ 0 h 9755"/>
              <a:gd name="connsiteX0" fmla="*/ 10006 w 10006"/>
              <a:gd name="connsiteY0" fmla="*/ 7087 h 10825"/>
              <a:gd name="connsiteX1" fmla="*/ 3909 w 10006"/>
              <a:gd name="connsiteY1" fmla="*/ 10585 h 10825"/>
              <a:gd name="connsiteX2" fmla="*/ 503 w 10006"/>
              <a:gd name="connsiteY2" fmla="*/ 5648 h 10825"/>
              <a:gd name="connsiteX3" fmla="*/ 890 w 10006"/>
              <a:gd name="connsiteY3" fmla="*/ 0 h 10825"/>
              <a:gd name="connsiteX0" fmla="*/ 10006 w 10006"/>
              <a:gd name="connsiteY0" fmla="*/ 7087 h 10946"/>
              <a:gd name="connsiteX1" fmla="*/ 3909 w 10006"/>
              <a:gd name="connsiteY1" fmla="*/ 10585 h 10946"/>
              <a:gd name="connsiteX2" fmla="*/ 503 w 10006"/>
              <a:gd name="connsiteY2" fmla="*/ 5648 h 10946"/>
              <a:gd name="connsiteX3" fmla="*/ 890 w 10006"/>
              <a:gd name="connsiteY3" fmla="*/ 0 h 10946"/>
              <a:gd name="connsiteX0" fmla="*/ 9857 w 9857"/>
              <a:gd name="connsiteY0" fmla="*/ 10104 h 13963"/>
              <a:gd name="connsiteX1" fmla="*/ 3760 w 9857"/>
              <a:gd name="connsiteY1" fmla="*/ 13602 h 13963"/>
              <a:gd name="connsiteX2" fmla="*/ 354 w 9857"/>
              <a:gd name="connsiteY2" fmla="*/ 8665 h 13963"/>
              <a:gd name="connsiteX3" fmla="*/ 1633 w 9857"/>
              <a:gd name="connsiteY3" fmla="*/ 0 h 13963"/>
            </a:gdLst>
            <a:ahLst/>
            <a:cxnLst>
              <a:cxn ang="0">
                <a:pos x="connsiteX0" y="connsiteY0"/>
              </a:cxn>
              <a:cxn ang="0">
                <a:pos x="connsiteX1" y="connsiteY1"/>
              </a:cxn>
              <a:cxn ang="0">
                <a:pos x="connsiteX2" y="connsiteY2"/>
              </a:cxn>
              <a:cxn ang="0">
                <a:pos x="connsiteX3" y="connsiteY3"/>
              </a:cxn>
            </a:cxnLst>
            <a:rect l="l" t="t" r="r" b="b"/>
            <a:pathLst>
              <a:path w="9857" h="13963">
                <a:moveTo>
                  <a:pt x="9857" y="10104"/>
                </a:moveTo>
                <a:cubicBezTo>
                  <a:pt x="8579" y="10660"/>
                  <a:pt x="6412" y="13963"/>
                  <a:pt x="3760" y="13602"/>
                </a:cubicBezTo>
                <a:cubicBezTo>
                  <a:pt x="1108" y="13241"/>
                  <a:pt x="709" y="10932"/>
                  <a:pt x="354" y="8665"/>
                </a:cubicBezTo>
                <a:cubicBezTo>
                  <a:pt x="0" y="6398"/>
                  <a:pt x="1170" y="2105"/>
                  <a:pt x="1633"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28" name="Oval 27"/>
          <p:cNvSpPr/>
          <p:nvPr/>
        </p:nvSpPr>
        <p:spPr>
          <a:xfrm>
            <a:off x="2964753" y="3101830"/>
            <a:ext cx="260223" cy="260221"/>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nvGrpSpPr>
          <p:cNvPr id="2" name="Group 23"/>
          <p:cNvGrpSpPr/>
          <p:nvPr/>
        </p:nvGrpSpPr>
        <p:grpSpPr>
          <a:xfrm>
            <a:off x="5374817" y="3715534"/>
            <a:ext cx="1837443" cy="1062644"/>
            <a:chOff x="5420813" y="4456602"/>
            <a:chExt cx="1087437" cy="628895"/>
          </a:xfrm>
        </p:grpSpPr>
        <p:sp>
          <p:nvSpPr>
            <p:cNvPr id="139269" name="Freeform 14"/>
            <p:cNvSpPr>
              <a:spLocks/>
            </p:cNvSpPr>
            <p:nvPr/>
          </p:nvSpPr>
          <p:spPr bwMode="auto">
            <a:xfrm rot="21326996">
              <a:off x="5420813" y="4456602"/>
              <a:ext cx="1087437" cy="488950"/>
            </a:xfrm>
            <a:custGeom>
              <a:avLst/>
              <a:gdLst>
                <a:gd name="T0" fmla="*/ 552 w 685"/>
                <a:gd name="T1" fmla="*/ 300 h 308"/>
                <a:gd name="T2" fmla="*/ 487 w 685"/>
                <a:gd name="T3" fmla="*/ 221 h 308"/>
                <a:gd name="T4" fmla="*/ 420 w 685"/>
                <a:gd name="T5" fmla="*/ 154 h 308"/>
                <a:gd name="T6" fmla="*/ 327 w 685"/>
                <a:gd name="T7" fmla="*/ 101 h 308"/>
                <a:gd name="T8" fmla="*/ 219 w 685"/>
                <a:gd name="T9" fmla="*/ 65 h 308"/>
                <a:gd name="T10" fmla="*/ 123 w 685"/>
                <a:gd name="T11" fmla="*/ 39 h 308"/>
                <a:gd name="T12" fmla="*/ 36 w 685"/>
                <a:gd name="T13" fmla="*/ 17 h 308"/>
                <a:gd name="T14" fmla="*/ 10 w 685"/>
                <a:gd name="T15" fmla="*/ 5 h 308"/>
                <a:gd name="T16" fmla="*/ 99 w 685"/>
                <a:gd name="T17" fmla="*/ 3 h 308"/>
                <a:gd name="T18" fmla="*/ 223 w 685"/>
                <a:gd name="T19" fmla="*/ 22 h 308"/>
                <a:gd name="T20" fmla="*/ 315 w 685"/>
                <a:gd name="T21" fmla="*/ 34 h 308"/>
                <a:gd name="T22" fmla="*/ 408 w 685"/>
                <a:gd name="T23" fmla="*/ 36 h 308"/>
                <a:gd name="T24" fmla="*/ 523 w 685"/>
                <a:gd name="T25" fmla="*/ 27 h 308"/>
                <a:gd name="T26" fmla="*/ 598 w 685"/>
                <a:gd name="T27" fmla="*/ 41 h 308"/>
                <a:gd name="T28" fmla="*/ 675 w 685"/>
                <a:gd name="T29" fmla="*/ 58 h 308"/>
                <a:gd name="T30" fmla="*/ 658 w 685"/>
                <a:gd name="T31" fmla="*/ 68 h 308"/>
                <a:gd name="T32" fmla="*/ 636 w 685"/>
                <a:gd name="T33" fmla="*/ 92 h 308"/>
                <a:gd name="T34" fmla="*/ 612 w 685"/>
                <a:gd name="T35" fmla="*/ 156 h 308"/>
                <a:gd name="T36" fmla="*/ 607 w 685"/>
                <a:gd name="T37" fmla="*/ 188 h 308"/>
                <a:gd name="T38" fmla="*/ 607 w 685"/>
                <a:gd name="T39" fmla="*/ 269 h 308"/>
                <a:gd name="T40" fmla="*/ 552 w 685"/>
                <a:gd name="T41" fmla="*/ 300 h 3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5"/>
                <a:gd name="T64" fmla="*/ 0 h 308"/>
                <a:gd name="T65" fmla="*/ 685 w 685"/>
                <a:gd name="T66" fmla="*/ 308 h 3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5" h="308">
                  <a:moveTo>
                    <a:pt x="552" y="300"/>
                  </a:moveTo>
                  <a:cubicBezTo>
                    <a:pt x="532" y="292"/>
                    <a:pt x="509" y="245"/>
                    <a:pt x="487" y="221"/>
                  </a:cubicBezTo>
                  <a:cubicBezTo>
                    <a:pt x="465" y="197"/>
                    <a:pt x="447" y="174"/>
                    <a:pt x="420" y="154"/>
                  </a:cubicBezTo>
                  <a:cubicBezTo>
                    <a:pt x="393" y="134"/>
                    <a:pt x="360" y="116"/>
                    <a:pt x="327" y="101"/>
                  </a:cubicBezTo>
                  <a:cubicBezTo>
                    <a:pt x="294" y="86"/>
                    <a:pt x="253" y="75"/>
                    <a:pt x="219" y="65"/>
                  </a:cubicBezTo>
                  <a:cubicBezTo>
                    <a:pt x="185" y="55"/>
                    <a:pt x="153" y="47"/>
                    <a:pt x="123" y="39"/>
                  </a:cubicBezTo>
                  <a:cubicBezTo>
                    <a:pt x="93" y="31"/>
                    <a:pt x="55" y="23"/>
                    <a:pt x="36" y="17"/>
                  </a:cubicBezTo>
                  <a:cubicBezTo>
                    <a:pt x="17" y="11"/>
                    <a:pt x="0" y="7"/>
                    <a:pt x="10" y="5"/>
                  </a:cubicBezTo>
                  <a:cubicBezTo>
                    <a:pt x="20" y="3"/>
                    <a:pt x="64" y="0"/>
                    <a:pt x="99" y="3"/>
                  </a:cubicBezTo>
                  <a:cubicBezTo>
                    <a:pt x="134" y="6"/>
                    <a:pt x="187" y="17"/>
                    <a:pt x="223" y="22"/>
                  </a:cubicBezTo>
                  <a:cubicBezTo>
                    <a:pt x="259" y="27"/>
                    <a:pt x="284" y="32"/>
                    <a:pt x="315" y="34"/>
                  </a:cubicBezTo>
                  <a:cubicBezTo>
                    <a:pt x="346" y="36"/>
                    <a:pt x="373" y="37"/>
                    <a:pt x="408" y="36"/>
                  </a:cubicBezTo>
                  <a:cubicBezTo>
                    <a:pt x="443" y="35"/>
                    <a:pt x="491" y="26"/>
                    <a:pt x="523" y="27"/>
                  </a:cubicBezTo>
                  <a:cubicBezTo>
                    <a:pt x="555" y="28"/>
                    <a:pt x="573" y="36"/>
                    <a:pt x="598" y="41"/>
                  </a:cubicBezTo>
                  <a:cubicBezTo>
                    <a:pt x="623" y="46"/>
                    <a:pt x="665" y="54"/>
                    <a:pt x="675" y="58"/>
                  </a:cubicBezTo>
                  <a:cubicBezTo>
                    <a:pt x="685" y="62"/>
                    <a:pt x="665" y="62"/>
                    <a:pt x="658" y="68"/>
                  </a:cubicBezTo>
                  <a:cubicBezTo>
                    <a:pt x="651" y="74"/>
                    <a:pt x="644" y="77"/>
                    <a:pt x="636" y="92"/>
                  </a:cubicBezTo>
                  <a:cubicBezTo>
                    <a:pt x="628" y="107"/>
                    <a:pt x="617" y="140"/>
                    <a:pt x="612" y="156"/>
                  </a:cubicBezTo>
                  <a:cubicBezTo>
                    <a:pt x="607" y="172"/>
                    <a:pt x="608" y="169"/>
                    <a:pt x="607" y="188"/>
                  </a:cubicBezTo>
                  <a:cubicBezTo>
                    <a:pt x="606" y="207"/>
                    <a:pt x="616" y="250"/>
                    <a:pt x="607" y="269"/>
                  </a:cubicBezTo>
                  <a:cubicBezTo>
                    <a:pt x="598" y="288"/>
                    <a:pt x="572" y="308"/>
                    <a:pt x="552" y="30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grpSp>
          <p:nvGrpSpPr>
            <p:cNvPr id="3" name="Group 38"/>
            <p:cNvGrpSpPr>
              <a:grpSpLocks/>
            </p:cNvGrpSpPr>
            <p:nvPr/>
          </p:nvGrpSpPr>
          <p:grpSpPr bwMode="auto">
            <a:xfrm rot="528210">
              <a:off x="6181259" y="4575716"/>
              <a:ext cx="289831" cy="509781"/>
              <a:chOff x="5339" y="2337"/>
              <a:chExt cx="285" cy="445"/>
            </a:xfrm>
            <a:solidFill>
              <a:schemeClr val="bg1"/>
            </a:solidFill>
          </p:grpSpPr>
          <p:sp>
            <p:nvSpPr>
              <p:cNvPr id="32" name="Freeform 36"/>
              <p:cNvSpPr>
                <a:spLocks/>
              </p:cNvSpPr>
              <p:nvPr/>
            </p:nvSpPr>
            <p:spPr bwMode="auto">
              <a:xfrm>
                <a:off x="5442" y="2548"/>
                <a:ext cx="182" cy="234"/>
              </a:xfrm>
              <a:custGeom>
                <a:avLst/>
                <a:gdLst>
                  <a:gd name="T0" fmla="*/ 1 w 182"/>
                  <a:gd name="T1" fmla="*/ 68 h 234"/>
                  <a:gd name="T2" fmla="*/ 0 w 182"/>
                  <a:gd name="T3" fmla="*/ 83 h 234"/>
                  <a:gd name="T4" fmla="*/ 15 w 182"/>
                  <a:gd name="T5" fmla="*/ 104 h 234"/>
                  <a:gd name="T6" fmla="*/ 36 w 182"/>
                  <a:gd name="T7" fmla="*/ 121 h 234"/>
                  <a:gd name="T8" fmla="*/ 60 w 182"/>
                  <a:gd name="T9" fmla="*/ 136 h 234"/>
                  <a:gd name="T10" fmla="*/ 91 w 182"/>
                  <a:gd name="T11" fmla="*/ 158 h 234"/>
                  <a:gd name="T12" fmla="*/ 114 w 182"/>
                  <a:gd name="T13" fmla="*/ 183 h 234"/>
                  <a:gd name="T14" fmla="*/ 121 w 182"/>
                  <a:gd name="T15" fmla="*/ 200 h 234"/>
                  <a:gd name="T16" fmla="*/ 138 w 182"/>
                  <a:gd name="T17" fmla="*/ 215 h 234"/>
                  <a:gd name="T18" fmla="*/ 164 w 182"/>
                  <a:gd name="T19" fmla="*/ 232 h 234"/>
                  <a:gd name="T20" fmla="*/ 173 w 182"/>
                  <a:gd name="T21" fmla="*/ 233 h 234"/>
                  <a:gd name="T22" fmla="*/ 179 w 182"/>
                  <a:gd name="T23" fmla="*/ 228 h 234"/>
                  <a:gd name="T24" fmla="*/ 181 w 182"/>
                  <a:gd name="T25" fmla="*/ 190 h 234"/>
                  <a:gd name="T26" fmla="*/ 177 w 182"/>
                  <a:gd name="T27" fmla="*/ 139 h 234"/>
                  <a:gd name="T28" fmla="*/ 169 w 182"/>
                  <a:gd name="T29" fmla="*/ 91 h 234"/>
                  <a:gd name="T30" fmla="*/ 156 w 182"/>
                  <a:gd name="T31" fmla="*/ 56 h 234"/>
                  <a:gd name="T32" fmla="*/ 142 w 182"/>
                  <a:gd name="T33" fmla="*/ 29 h 234"/>
                  <a:gd name="T34" fmla="*/ 128 w 182"/>
                  <a:gd name="T35" fmla="*/ 13 h 234"/>
                  <a:gd name="T36" fmla="*/ 109 w 182"/>
                  <a:gd name="T37" fmla="*/ 0 h 234"/>
                  <a:gd name="T38" fmla="*/ 101 w 182"/>
                  <a:gd name="T39" fmla="*/ 9 h 234"/>
                  <a:gd name="T40" fmla="*/ 97 w 182"/>
                  <a:gd name="T41" fmla="*/ 26 h 234"/>
                  <a:gd name="T42" fmla="*/ 98 w 182"/>
                  <a:gd name="T43" fmla="*/ 55 h 234"/>
                  <a:gd name="T44" fmla="*/ 92 w 182"/>
                  <a:gd name="T45" fmla="*/ 70 h 234"/>
                  <a:gd name="T46" fmla="*/ 86 w 182"/>
                  <a:gd name="T47" fmla="*/ 77 h 234"/>
                  <a:gd name="T48" fmla="*/ 66 w 182"/>
                  <a:gd name="T49" fmla="*/ 84 h 234"/>
                  <a:gd name="T50" fmla="*/ 44 w 182"/>
                  <a:gd name="T51" fmla="*/ 74 h 234"/>
                  <a:gd name="T52" fmla="*/ 27 w 182"/>
                  <a:gd name="T53" fmla="*/ 68 h 234"/>
                  <a:gd name="T54" fmla="*/ 13 w 182"/>
                  <a:gd name="T55" fmla="*/ 66 h 234"/>
                  <a:gd name="T56" fmla="*/ 1 w 182"/>
                  <a:gd name="T57" fmla="*/ 68 h 2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34"/>
                  <a:gd name="T89" fmla="*/ 182 w 182"/>
                  <a:gd name="T90" fmla="*/ 234 h 2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34">
                    <a:moveTo>
                      <a:pt x="1" y="68"/>
                    </a:moveTo>
                    <a:lnTo>
                      <a:pt x="0" y="83"/>
                    </a:lnTo>
                    <a:lnTo>
                      <a:pt x="15" y="104"/>
                    </a:lnTo>
                    <a:lnTo>
                      <a:pt x="36" y="121"/>
                    </a:lnTo>
                    <a:lnTo>
                      <a:pt x="60" y="136"/>
                    </a:lnTo>
                    <a:lnTo>
                      <a:pt x="91" y="158"/>
                    </a:lnTo>
                    <a:lnTo>
                      <a:pt x="114" y="183"/>
                    </a:lnTo>
                    <a:lnTo>
                      <a:pt x="121" y="200"/>
                    </a:lnTo>
                    <a:lnTo>
                      <a:pt x="138" y="215"/>
                    </a:lnTo>
                    <a:lnTo>
                      <a:pt x="164" y="232"/>
                    </a:lnTo>
                    <a:lnTo>
                      <a:pt x="173" y="233"/>
                    </a:lnTo>
                    <a:lnTo>
                      <a:pt x="179" y="228"/>
                    </a:lnTo>
                    <a:lnTo>
                      <a:pt x="181" y="190"/>
                    </a:lnTo>
                    <a:lnTo>
                      <a:pt x="177" y="139"/>
                    </a:lnTo>
                    <a:lnTo>
                      <a:pt x="169" y="91"/>
                    </a:lnTo>
                    <a:lnTo>
                      <a:pt x="156" y="56"/>
                    </a:lnTo>
                    <a:lnTo>
                      <a:pt x="142" y="29"/>
                    </a:lnTo>
                    <a:lnTo>
                      <a:pt x="128" y="13"/>
                    </a:lnTo>
                    <a:lnTo>
                      <a:pt x="109" y="0"/>
                    </a:lnTo>
                    <a:lnTo>
                      <a:pt x="101" y="9"/>
                    </a:lnTo>
                    <a:lnTo>
                      <a:pt x="97" y="26"/>
                    </a:lnTo>
                    <a:lnTo>
                      <a:pt x="98" y="55"/>
                    </a:lnTo>
                    <a:lnTo>
                      <a:pt x="92" y="70"/>
                    </a:lnTo>
                    <a:lnTo>
                      <a:pt x="86" y="77"/>
                    </a:lnTo>
                    <a:lnTo>
                      <a:pt x="66" y="84"/>
                    </a:lnTo>
                    <a:lnTo>
                      <a:pt x="44" y="74"/>
                    </a:lnTo>
                    <a:lnTo>
                      <a:pt x="27" y="68"/>
                    </a:lnTo>
                    <a:lnTo>
                      <a:pt x="13" y="66"/>
                    </a:lnTo>
                    <a:lnTo>
                      <a:pt x="1" y="68"/>
                    </a:lnTo>
                  </a:path>
                </a:pathLst>
              </a:custGeom>
              <a:grpFill/>
              <a:ln w="25400" cap="rnd" cmpd="sng">
                <a:solidFill>
                  <a:schemeClr val="bg1">
                    <a:lumMod val="50000"/>
                  </a:schemeClr>
                </a:solidFill>
                <a:prstDash val="solid"/>
                <a:round/>
                <a:headEnd/>
                <a:tailEnd/>
              </a:ln>
            </p:spPr>
            <p:txBody>
              <a:bodyPr/>
              <a:lstStyle/>
              <a:p>
                <a:endParaRPr lang="el-GR"/>
              </a:p>
            </p:txBody>
          </p:sp>
          <p:sp>
            <p:nvSpPr>
              <p:cNvPr id="33" name="Freeform 37"/>
              <p:cNvSpPr>
                <a:spLocks/>
              </p:cNvSpPr>
              <p:nvPr/>
            </p:nvSpPr>
            <p:spPr bwMode="auto">
              <a:xfrm>
                <a:off x="5339" y="2337"/>
                <a:ext cx="213" cy="296"/>
              </a:xfrm>
              <a:custGeom>
                <a:avLst/>
                <a:gdLst>
                  <a:gd name="T0" fmla="*/ 212 w 213"/>
                  <a:gd name="T1" fmla="*/ 211 h 296"/>
                  <a:gd name="T2" fmla="*/ 185 w 213"/>
                  <a:gd name="T3" fmla="*/ 172 h 296"/>
                  <a:gd name="T4" fmla="*/ 147 w 213"/>
                  <a:gd name="T5" fmla="*/ 119 h 296"/>
                  <a:gd name="T6" fmla="*/ 116 w 213"/>
                  <a:gd name="T7" fmla="*/ 83 h 296"/>
                  <a:gd name="T8" fmla="*/ 87 w 213"/>
                  <a:gd name="T9" fmla="*/ 49 h 296"/>
                  <a:gd name="T10" fmla="*/ 45 w 213"/>
                  <a:gd name="T11" fmla="*/ 17 h 296"/>
                  <a:gd name="T12" fmla="*/ 18 w 213"/>
                  <a:gd name="T13" fmla="*/ 0 h 296"/>
                  <a:gd name="T14" fmla="*/ 8 w 213"/>
                  <a:gd name="T15" fmla="*/ 2 h 296"/>
                  <a:gd name="T16" fmla="*/ 0 w 213"/>
                  <a:gd name="T17" fmla="*/ 12 h 296"/>
                  <a:gd name="T18" fmla="*/ 3 w 213"/>
                  <a:gd name="T19" fmla="*/ 57 h 296"/>
                  <a:gd name="T20" fmla="*/ 19 w 213"/>
                  <a:gd name="T21" fmla="*/ 116 h 296"/>
                  <a:gd name="T22" fmla="*/ 37 w 213"/>
                  <a:gd name="T23" fmla="*/ 159 h 296"/>
                  <a:gd name="T24" fmla="*/ 60 w 213"/>
                  <a:gd name="T25" fmla="*/ 206 h 296"/>
                  <a:gd name="T26" fmla="*/ 91 w 213"/>
                  <a:gd name="T27" fmla="*/ 258 h 296"/>
                  <a:gd name="T28" fmla="*/ 104 w 213"/>
                  <a:gd name="T29" fmla="*/ 279 h 296"/>
                  <a:gd name="T30" fmla="*/ 116 w 213"/>
                  <a:gd name="T31" fmla="*/ 277 h 296"/>
                  <a:gd name="T32" fmla="*/ 130 w 213"/>
                  <a:gd name="T33" fmla="*/ 279 h 296"/>
                  <a:gd name="T34" fmla="*/ 147 w 213"/>
                  <a:gd name="T35" fmla="*/ 285 h 296"/>
                  <a:gd name="T36" fmla="*/ 169 w 213"/>
                  <a:gd name="T37" fmla="*/ 295 h 296"/>
                  <a:gd name="T38" fmla="*/ 189 w 213"/>
                  <a:gd name="T39" fmla="*/ 288 h 296"/>
                  <a:gd name="T40" fmla="*/ 195 w 213"/>
                  <a:gd name="T41" fmla="*/ 281 h 296"/>
                  <a:gd name="T42" fmla="*/ 201 w 213"/>
                  <a:gd name="T43" fmla="*/ 266 h 296"/>
                  <a:gd name="T44" fmla="*/ 200 w 213"/>
                  <a:gd name="T45" fmla="*/ 237 h 296"/>
                  <a:gd name="T46" fmla="*/ 204 w 213"/>
                  <a:gd name="T47" fmla="*/ 220 h 296"/>
                  <a:gd name="T48" fmla="*/ 212 w 213"/>
                  <a:gd name="T49" fmla="*/ 211 h 2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3"/>
                  <a:gd name="T76" fmla="*/ 0 h 296"/>
                  <a:gd name="T77" fmla="*/ 213 w 213"/>
                  <a:gd name="T78" fmla="*/ 296 h 2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3" h="296">
                    <a:moveTo>
                      <a:pt x="212" y="211"/>
                    </a:moveTo>
                    <a:lnTo>
                      <a:pt x="185" y="172"/>
                    </a:lnTo>
                    <a:lnTo>
                      <a:pt x="147" y="119"/>
                    </a:lnTo>
                    <a:lnTo>
                      <a:pt x="116" y="83"/>
                    </a:lnTo>
                    <a:lnTo>
                      <a:pt x="87" y="49"/>
                    </a:lnTo>
                    <a:lnTo>
                      <a:pt x="45" y="17"/>
                    </a:lnTo>
                    <a:lnTo>
                      <a:pt x="18" y="0"/>
                    </a:lnTo>
                    <a:lnTo>
                      <a:pt x="8" y="2"/>
                    </a:lnTo>
                    <a:lnTo>
                      <a:pt x="0" y="12"/>
                    </a:lnTo>
                    <a:lnTo>
                      <a:pt x="3" y="57"/>
                    </a:lnTo>
                    <a:lnTo>
                      <a:pt x="19" y="116"/>
                    </a:lnTo>
                    <a:lnTo>
                      <a:pt x="37" y="159"/>
                    </a:lnTo>
                    <a:lnTo>
                      <a:pt x="60" y="206"/>
                    </a:lnTo>
                    <a:lnTo>
                      <a:pt x="91" y="258"/>
                    </a:lnTo>
                    <a:lnTo>
                      <a:pt x="104" y="279"/>
                    </a:lnTo>
                    <a:lnTo>
                      <a:pt x="116" y="277"/>
                    </a:lnTo>
                    <a:lnTo>
                      <a:pt x="130" y="279"/>
                    </a:lnTo>
                    <a:lnTo>
                      <a:pt x="147" y="285"/>
                    </a:lnTo>
                    <a:lnTo>
                      <a:pt x="169" y="295"/>
                    </a:lnTo>
                    <a:lnTo>
                      <a:pt x="189" y="288"/>
                    </a:lnTo>
                    <a:lnTo>
                      <a:pt x="195" y="281"/>
                    </a:lnTo>
                    <a:lnTo>
                      <a:pt x="201" y="266"/>
                    </a:lnTo>
                    <a:lnTo>
                      <a:pt x="200" y="237"/>
                    </a:lnTo>
                    <a:lnTo>
                      <a:pt x="204" y="220"/>
                    </a:lnTo>
                    <a:lnTo>
                      <a:pt x="212" y="211"/>
                    </a:lnTo>
                  </a:path>
                </a:pathLst>
              </a:custGeom>
              <a:grpFill/>
              <a:ln w="25400" cap="rnd" cmpd="sng">
                <a:solidFill>
                  <a:schemeClr val="bg1">
                    <a:lumMod val="50000"/>
                  </a:schemeClr>
                </a:solidFill>
                <a:prstDash val="solid"/>
                <a:round/>
                <a:headEnd/>
                <a:tailEnd/>
              </a:ln>
            </p:spPr>
            <p:txBody>
              <a:bodyPr/>
              <a:lstStyle/>
              <a:p>
                <a:endParaRPr lang="el-GR"/>
              </a:p>
            </p:txBody>
          </p:sp>
        </p:grpSp>
        <p:grpSp>
          <p:nvGrpSpPr>
            <p:cNvPr id="4" name="Group 45"/>
            <p:cNvGrpSpPr>
              <a:grpSpLocks/>
            </p:cNvGrpSpPr>
            <p:nvPr/>
          </p:nvGrpSpPr>
          <p:grpSpPr bwMode="auto">
            <a:xfrm rot="21115886">
              <a:off x="5557646" y="4472521"/>
              <a:ext cx="285666" cy="555161"/>
              <a:chOff x="4734" y="2133"/>
              <a:chExt cx="298" cy="515"/>
            </a:xfrm>
          </p:grpSpPr>
          <p:sp>
            <p:nvSpPr>
              <p:cNvPr id="38" name="Freeform 42"/>
              <p:cNvSpPr>
                <a:spLocks/>
              </p:cNvSpPr>
              <p:nvPr/>
            </p:nvSpPr>
            <p:spPr bwMode="auto">
              <a:xfrm>
                <a:off x="4734" y="2455"/>
                <a:ext cx="250" cy="193"/>
              </a:xfrm>
              <a:custGeom>
                <a:avLst/>
                <a:gdLst>
                  <a:gd name="T0" fmla="*/ 57 w 250"/>
                  <a:gd name="T1" fmla="*/ 0 h 193"/>
                  <a:gd name="T2" fmla="*/ 23 w 250"/>
                  <a:gd name="T3" fmla="*/ 52 h 193"/>
                  <a:gd name="T4" fmla="*/ 9 w 250"/>
                  <a:gd name="T5" fmla="*/ 70 h 193"/>
                  <a:gd name="T6" fmla="*/ 0 w 250"/>
                  <a:gd name="T7" fmla="*/ 90 h 193"/>
                  <a:gd name="T8" fmla="*/ 0 w 250"/>
                  <a:gd name="T9" fmla="*/ 120 h 193"/>
                  <a:gd name="T10" fmla="*/ 14 w 250"/>
                  <a:gd name="T11" fmla="*/ 122 h 193"/>
                  <a:gd name="T12" fmla="*/ 12 w 250"/>
                  <a:gd name="T13" fmla="*/ 101 h 193"/>
                  <a:gd name="T14" fmla="*/ 14 w 250"/>
                  <a:gd name="T15" fmla="*/ 122 h 193"/>
                  <a:gd name="T16" fmla="*/ 25 w 250"/>
                  <a:gd name="T17" fmla="*/ 140 h 193"/>
                  <a:gd name="T18" fmla="*/ 46 w 250"/>
                  <a:gd name="T19" fmla="*/ 160 h 193"/>
                  <a:gd name="T20" fmla="*/ 61 w 250"/>
                  <a:gd name="T21" fmla="*/ 165 h 193"/>
                  <a:gd name="T22" fmla="*/ 93 w 250"/>
                  <a:gd name="T23" fmla="*/ 151 h 193"/>
                  <a:gd name="T24" fmla="*/ 114 w 250"/>
                  <a:gd name="T25" fmla="*/ 149 h 193"/>
                  <a:gd name="T26" fmla="*/ 111 w 250"/>
                  <a:gd name="T27" fmla="*/ 131 h 193"/>
                  <a:gd name="T28" fmla="*/ 116 w 250"/>
                  <a:gd name="T29" fmla="*/ 104 h 193"/>
                  <a:gd name="T30" fmla="*/ 111 w 250"/>
                  <a:gd name="T31" fmla="*/ 131 h 193"/>
                  <a:gd name="T32" fmla="*/ 114 w 250"/>
                  <a:gd name="T33" fmla="*/ 149 h 193"/>
                  <a:gd name="T34" fmla="*/ 145 w 250"/>
                  <a:gd name="T35" fmla="*/ 183 h 193"/>
                  <a:gd name="T36" fmla="*/ 154 w 250"/>
                  <a:gd name="T37" fmla="*/ 192 h 193"/>
                  <a:gd name="T38" fmla="*/ 163 w 250"/>
                  <a:gd name="T39" fmla="*/ 192 h 193"/>
                  <a:gd name="T40" fmla="*/ 218 w 250"/>
                  <a:gd name="T41" fmla="*/ 181 h 193"/>
                  <a:gd name="T42" fmla="*/ 236 w 250"/>
                  <a:gd name="T43" fmla="*/ 169 h 193"/>
                  <a:gd name="T44" fmla="*/ 245 w 250"/>
                  <a:gd name="T45" fmla="*/ 156 h 193"/>
                  <a:gd name="T46" fmla="*/ 249 w 250"/>
                  <a:gd name="T47" fmla="*/ 140 h 193"/>
                  <a:gd name="T48" fmla="*/ 245 w 250"/>
                  <a:gd name="T49" fmla="*/ 86 h 193"/>
                  <a:gd name="T50" fmla="*/ 245 w 250"/>
                  <a:gd name="T51" fmla="*/ 65 h 193"/>
                  <a:gd name="T52" fmla="*/ 247 w 250"/>
                  <a:gd name="T53" fmla="*/ 36 h 193"/>
                  <a:gd name="T54" fmla="*/ 213 w 250"/>
                  <a:gd name="T55" fmla="*/ 27 h 193"/>
                  <a:gd name="T56" fmla="*/ 193 w 250"/>
                  <a:gd name="T57" fmla="*/ 22 h 193"/>
                  <a:gd name="T58" fmla="*/ 154 w 250"/>
                  <a:gd name="T59" fmla="*/ 18 h 193"/>
                  <a:gd name="T60" fmla="*/ 82 w 250"/>
                  <a:gd name="T61" fmla="*/ 0 h 193"/>
                  <a:gd name="T62" fmla="*/ 57 w 250"/>
                  <a:gd name="T63" fmla="*/ 0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0"/>
                  <a:gd name="T97" fmla="*/ 0 h 193"/>
                  <a:gd name="T98" fmla="*/ 250 w 250"/>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0" h="193">
                    <a:moveTo>
                      <a:pt x="57" y="0"/>
                    </a:moveTo>
                    <a:lnTo>
                      <a:pt x="23" y="52"/>
                    </a:lnTo>
                    <a:lnTo>
                      <a:pt x="9" y="70"/>
                    </a:lnTo>
                    <a:lnTo>
                      <a:pt x="0" y="90"/>
                    </a:lnTo>
                    <a:lnTo>
                      <a:pt x="0" y="120"/>
                    </a:lnTo>
                    <a:lnTo>
                      <a:pt x="14" y="122"/>
                    </a:lnTo>
                    <a:lnTo>
                      <a:pt x="12" y="101"/>
                    </a:lnTo>
                    <a:lnTo>
                      <a:pt x="14" y="122"/>
                    </a:lnTo>
                    <a:lnTo>
                      <a:pt x="25" y="140"/>
                    </a:lnTo>
                    <a:lnTo>
                      <a:pt x="46" y="160"/>
                    </a:lnTo>
                    <a:lnTo>
                      <a:pt x="61" y="165"/>
                    </a:lnTo>
                    <a:lnTo>
                      <a:pt x="93" y="151"/>
                    </a:lnTo>
                    <a:lnTo>
                      <a:pt x="114" y="149"/>
                    </a:lnTo>
                    <a:lnTo>
                      <a:pt x="111" y="131"/>
                    </a:lnTo>
                    <a:lnTo>
                      <a:pt x="116" y="104"/>
                    </a:lnTo>
                    <a:lnTo>
                      <a:pt x="111" y="131"/>
                    </a:lnTo>
                    <a:lnTo>
                      <a:pt x="114" y="149"/>
                    </a:lnTo>
                    <a:lnTo>
                      <a:pt x="145" y="183"/>
                    </a:lnTo>
                    <a:lnTo>
                      <a:pt x="154" y="192"/>
                    </a:lnTo>
                    <a:lnTo>
                      <a:pt x="163" y="192"/>
                    </a:lnTo>
                    <a:lnTo>
                      <a:pt x="218" y="181"/>
                    </a:lnTo>
                    <a:lnTo>
                      <a:pt x="236" y="169"/>
                    </a:lnTo>
                    <a:lnTo>
                      <a:pt x="245" y="156"/>
                    </a:lnTo>
                    <a:lnTo>
                      <a:pt x="249" y="140"/>
                    </a:lnTo>
                    <a:lnTo>
                      <a:pt x="245" y="86"/>
                    </a:lnTo>
                    <a:lnTo>
                      <a:pt x="245" y="65"/>
                    </a:lnTo>
                    <a:lnTo>
                      <a:pt x="247" y="36"/>
                    </a:lnTo>
                    <a:lnTo>
                      <a:pt x="213" y="27"/>
                    </a:lnTo>
                    <a:lnTo>
                      <a:pt x="193" y="22"/>
                    </a:lnTo>
                    <a:lnTo>
                      <a:pt x="154" y="18"/>
                    </a:lnTo>
                    <a:lnTo>
                      <a:pt x="82" y="0"/>
                    </a:lnTo>
                    <a:lnTo>
                      <a:pt x="57" y="0"/>
                    </a:lnTo>
                  </a:path>
                </a:pathLst>
              </a:custGeom>
              <a:noFill/>
              <a:ln w="25400" cap="rnd" cmpd="sng">
                <a:solidFill>
                  <a:schemeClr val="bg1">
                    <a:lumMod val="50000"/>
                  </a:schemeClr>
                </a:solidFill>
                <a:prstDash val="solid"/>
                <a:round/>
                <a:headEnd/>
                <a:tailEnd/>
              </a:ln>
            </p:spPr>
            <p:txBody>
              <a:bodyPr/>
              <a:lstStyle/>
              <a:p>
                <a:endParaRPr lang="el-GR"/>
              </a:p>
            </p:txBody>
          </p:sp>
          <p:sp>
            <p:nvSpPr>
              <p:cNvPr id="39" name="Freeform 43"/>
              <p:cNvSpPr>
                <a:spLocks/>
              </p:cNvSpPr>
              <p:nvPr/>
            </p:nvSpPr>
            <p:spPr bwMode="auto">
              <a:xfrm>
                <a:off x="4791" y="2153"/>
                <a:ext cx="241" cy="339"/>
              </a:xfrm>
              <a:custGeom>
                <a:avLst/>
                <a:gdLst>
                  <a:gd name="T0" fmla="*/ 190 w 241"/>
                  <a:gd name="T1" fmla="*/ 338 h 339"/>
                  <a:gd name="T2" fmla="*/ 197 w 241"/>
                  <a:gd name="T3" fmla="*/ 286 h 339"/>
                  <a:gd name="T4" fmla="*/ 211 w 241"/>
                  <a:gd name="T5" fmla="*/ 234 h 339"/>
                  <a:gd name="T6" fmla="*/ 233 w 241"/>
                  <a:gd name="T7" fmla="*/ 163 h 339"/>
                  <a:gd name="T8" fmla="*/ 240 w 241"/>
                  <a:gd name="T9" fmla="*/ 136 h 339"/>
                  <a:gd name="T10" fmla="*/ 238 w 241"/>
                  <a:gd name="T11" fmla="*/ 114 h 339"/>
                  <a:gd name="T12" fmla="*/ 224 w 241"/>
                  <a:gd name="T13" fmla="*/ 73 h 339"/>
                  <a:gd name="T14" fmla="*/ 211 w 241"/>
                  <a:gd name="T15" fmla="*/ 43 h 339"/>
                  <a:gd name="T16" fmla="*/ 192 w 241"/>
                  <a:gd name="T17" fmla="*/ 32 h 339"/>
                  <a:gd name="T18" fmla="*/ 186 w 241"/>
                  <a:gd name="T19" fmla="*/ 34 h 339"/>
                  <a:gd name="T20" fmla="*/ 177 w 241"/>
                  <a:gd name="T21" fmla="*/ 48 h 339"/>
                  <a:gd name="T22" fmla="*/ 177 w 241"/>
                  <a:gd name="T23" fmla="*/ 71 h 339"/>
                  <a:gd name="T24" fmla="*/ 181 w 241"/>
                  <a:gd name="T25" fmla="*/ 105 h 339"/>
                  <a:gd name="T26" fmla="*/ 167 w 241"/>
                  <a:gd name="T27" fmla="*/ 141 h 339"/>
                  <a:gd name="T28" fmla="*/ 143 w 241"/>
                  <a:gd name="T29" fmla="*/ 170 h 339"/>
                  <a:gd name="T30" fmla="*/ 138 w 241"/>
                  <a:gd name="T31" fmla="*/ 172 h 339"/>
                  <a:gd name="T32" fmla="*/ 129 w 241"/>
                  <a:gd name="T33" fmla="*/ 182 h 339"/>
                  <a:gd name="T34" fmla="*/ 115 w 241"/>
                  <a:gd name="T35" fmla="*/ 168 h 339"/>
                  <a:gd name="T36" fmla="*/ 109 w 241"/>
                  <a:gd name="T37" fmla="*/ 118 h 339"/>
                  <a:gd name="T38" fmla="*/ 106 w 241"/>
                  <a:gd name="T39" fmla="*/ 71 h 339"/>
                  <a:gd name="T40" fmla="*/ 109 w 241"/>
                  <a:gd name="T41" fmla="*/ 39 h 339"/>
                  <a:gd name="T42" fmla="*/ 111 w 241"/>
                  <a:gd name="T43" fmla="*/ 12 h 339"/>
                  <a:gd name="T44" fmla="*/ 100 w 241"/>
                  <a:gd name="T45" fmla="*/ 0 h 339"/>
                  <a:gd name="T46" fmla="*/ 90 w 241"/>
                  <a:gd name="T47" fmla="*/ 7 h 339"/>
                  <a:gd name="T48" fmla="*/ 66 w 241"/>
                  <a:gd name="T49" fmla="*/ 34 h 339"/>
                  <a:gd name="T50" fmla="*/ 50 w 241"/>
                  <a:gd name="T51" fmla="*/ 71 h 339"/>
                  <a:gd name="T52" fmla="*/ 47 w 241"/>
                  <a:gd name="T53" fmla="*/ 102 h 339"/>
                  <a:gd name="T54" fmla="*/ 41 w 241"/>
                  <a:gd name="T55" fmla="*/ 166 h 339"/>
                  <a:gd name="T56" fmla="*/ 38 w 241"/>
                  <a:gd name="T57" fmla="*/ 216 h 339"/>
                  <a:gd name="T58" fmla="*/ 32 w 241"/>
                  <a:gd name="T59" fmla="*/ 243 h 339"/>
                  <a:gd name="T60" fmla="*/ 0 w 241"/>
                  <a:gd name="T61" fmla="*/ 302 h 339"/>
                  <a:gd name="T62" fmla="*/ 25 w 241"/>
                  <a:gd name="T63" fmla="*/ 302 h 339"/>
                  <a:gd name="T64" fmla="*/ 97 w 241"/>
                  <a:gd name="T65" fmla="*/ 320 h 339"/>
                  <a:gd name="T66" fmla="*/ 136 w 241"/>
                  <a:gd name="T67" fmla="*/ 324 h 339"/>
                  <a:gd name="T68" fmla="*/ 156 w 241"/>
                  <a:gd name="T69" fmla="*/ 329 h 339"/>
                  <a:gd name="T70" fmla="*/ 190 w 241"/>
                  <a:gd name="T71" fmla="*/ 338 h 3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1"/>
                  <a:gd name="T109" fmla="*/ 0 h 339"/>
                  <a:gd name="T110" fmla="*/ 241 w 241"/>
                  <a:gd name="T111" fmla="*/ 339 h 3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1" h="339">
                    <a:moveTo>
                      <a:pt x="190" y="338"/>
                    </a:moveTo>
                    <a:lnTo>
                      <a:pt x="197" y="286"/>
                    </a:lnTo>
                    <a:lnTo>
                      <a:pt x="211" y="234"/>
                    </a:lnTo>
                    <a:lnTo>
                      <a:pt x="233" y="163"/>
                    </a:lnTo>
                    <a:lnTo>
                      <a:pt x="240" y="136"/>
                    </a:lnTo>
                    <a:lnTo>
                      <a:pt x="238" y="114"/>
                    </a:lnTo>
                    <a:lnTo>
                      <a:pt x="224" y="73"/>
                    </a:lnTo>
                    <a:lnTo>
                      <a:pt x="211" y="43"/>
                    </a:lnTo>
                    <a:lnTo>
                      <a:pt x="192" y="32"/>
                    </a:lnTo>
                    <a:lnTo>
                      <a:pt x="186" y="34"/>
                    </a:lnTo>
                    <a:lnTo>
                      <a:pt x="177" y="48"/>
                    </a:lnTo>
                    <a:lnTo>
                      <a:pt x="177" y="71"/>
                    </a:lnTo>
                    <a:lnTo>
                      <a:pt x="181" y="105"/>
                    </a:lnTo>
                    <a:lnTo>
                      <a:pt x="167" y="141"/>
                    </a:lnTo>
                    <a:lnTo>
                      <a:pt x="143" y="170"/>
                    </a:lnTo>
                    <a:lnTo>
                      <a:pt x="138" y="172"/>
                    </a:lnTo>
                    <a:lnTo>
                      <a:pt x="129" y="182"/>
                    </a:lnTo>
                    <a:lnTo>
                      <a:pt x="115" y="168"/>
                    </a:lnTo>
                    <a:lnTo>
                      <a:pt x="109" y="118"/>
                    </a:lnTo>
                    <a:lnTo>
                      <a:pt x="106" y="71"/>
                    </a:lnTo>
                    <a:lnTo>
                      <a:pt x="109" y="39"/>
                    </a:lnTo>
                    <a:lnTo>
                      <a:pt x="111" y="12"/>
                    </a:lnTo>
                    <a:lnTo>
                      <a:pt x="100" y="0"/>
                    </a:lnTo>
                    <a:lnTo>
                      <a:pt x="90" y="7"/>
                    </a:lnTo>
                    <a:lnTo>
                      <a:pt x="66" y="34"/>
                    </a:lnTo>
                    <a:lnTo>
                      <a:pt x="50" y="71"/>
                    </a:lnTo>
                    <a:lnTo>
                      <a:pt x="47" y="102"/>
                    </a:lnTo>
                    <a:lnTo>
                      <a:pt x="41" y="166"/>
                    </a:lnTo>
                    <a:lnTo>
                      <a:pt x="38" y="216"/>
                    </a:lnTo>
                    <a:lnTo>
                      <a:pt x="32" y="243"/>
                    </a:lnTo>
                    <a:lnTo>
                      <a:pt x="0" y="302"/>
                    </a:lnTo>
                    <a:lnTo>
                      <a:pt x="25" y="302"/>
                    </a:lnTo>
                    <a:lnTo>
                      <a:pt x="97" y="320"/>
                    </a:lnTo>
                    <a:lnTo>
                      <a:pt x="136" y="324"/>
                    </a:lnTo>
                    <a:lnTo>
                      <a:pt x="156" y="329"/>
                    </a:lnTo>
                    <a:lnTo>
                      <a:pt x="190" y="338"/>
                    </a:lnTo>
                  </a:path>
                </a:pathLst>
              </a:custGeom>
              <a:noFill/>
              <a:ln w="25400" cap="rnd" cmpd="sng">
                <a:solidFill>
                  <a:schemeClr val="bg1">
                    <a:lumMod val="50000"/>
                  </a:schemeClr>
                </a:solidFill>
                <a:prstDash val="solid"/>
                <a:round/>
                <a:headEnd/>
                <a:tailEnd/>
              </a:ln>
            </p:spPr>
            <p:txBody>
              <a:bodyPr/>
              <a:lstStyle/>
              <a:p>
                <a:endParaRPr lang="el-GR"/>
              </a:p>
            </p:txBody>
          </p:sp>
          <p:sp>
            <p:nvSpPr>
              <p:cNvPr id="40" name="Freeform 44"/>
              <p:cNvSpPr>
                <a:spLocks/>
              </p:cNvSpPr>
              <p:nvPr/>
            </p:nvSpPr>
            <p:spPr bwMode="auto">
              <a:xfrm>
                <a:off x="4897" y="2133"/>
                <a:ext cx="76" cy="203"/>
              </a:xfrm>
              <a:custGeom>
                <a:avLst/>
                <a:gdLst>
                  <a:gd name="T0" fmla="*/ 71 w 76"/>
                  <a:gd name="T1" fmla="*/ 68 h 203"/>
                  <a:gd name="T2" fmla="*/ 71 w 76"/>
                  <a:gd name="T3" fmla="*/ 91 h 203"/>
                  <a:gd name="T4" fmla="*/ 75 w 76"/>
                  <a:gd name="T5" fmla="*/ 125 h 203"/>
                  <a:gd name="T6" fmla="*/ 61 w 76"/>
                  <a:gd name="T7" fmla="*/ 161 h 203"/>
                  <a:gd name="T8" fmla="*/ 37 w 76"/>
                  <a:gd name="T9" fmla="*/ 190 h 203"/>
                  <a:gd name="T10" fmla="*/ 32 w 76"/>
                  <a:gd name="T11" fmla="*/ 192 h 203"/>
                  <a:gd name="T12" fmla="*/ 23 w 76"/>
                  <a:gd name="T13" fmla="*/ 202 h 203"/>
                  <a:gd name="T14" fmla="*/ 9 w 76"/>
                  <a:gd name="T15" fmla="*/ 188 h 203"/>
                  <a:gd name="T16" fmla="*/ 3 w 76"/>
                  <a:gd name="T17" fmla="*/ 138 h 203"/>
                  <a:gd name="T18" fmla="*/ 0 w 76"/>
                  <a:gd name="T19" fmla="*/ 91 h 203"/>
                  <a:gd name="T20" fmla="*/ 3 w 76"/>
                  <a:gd name="T21" fmla="*/ 59 h 203"/>
                  <a:gd name="T22" fmla="*/ 12 w 76"/>
                  <a:gd name="T23" fmla="*/ 41 h 203"/>
                  <a:gd name="T24" fmla="*/ 28 w 76"/>
                  <a:gd name="T25" fmla="*/ 9 h 203"/>
                  <a:gd name="T26" fmla="*/ 43 w 76"/>
                  <a:gd name="T27" fmla="*/ 0 h 203"/>
                  <a:gd name="T28" fmla="*/ 52 w 76"/>
                  <a:gd name="T29" fmla="*/ 11 h 203"/>
                  <a:gd name="T30" fmla="*/ 57 w 76"/>
                  <a:gd name="T31" fmla="*/ 29 h 203"/>
                  <a:gd name="T32" fmla="*/ 71 w 76"/>
                  <a:gd name="T33" fmla="*/ 68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203"/>
                  <a:gd name="T53" fmla="*/ 76 w 76"/>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203">
                    <a:moveTo>
                      <a:pt x="71" y="68"/>
                    </a:moveTo>
                    <a:lnTo>
                      <a:pt x="71" y="91"/>
                    </a:lnTo>
                    <a:lnTo>
                      <a:pt x="75" y="125"/>
                    </a:lnTo>
                    <a:lnTo>
                      <a:pt x="61" y="161"/>
                    </a:lnTo>
                    <a:lnTo>
                      <a:pt x="37" y="190"/>
                    </a:lnTo>
                    <a:lnTo>
                      <a:pt x="32" y="192"/>
                    </a:lnTo>
                    <a:lnTo>
                      <a:pt x="23" y="202"/>
                    </a:lnTo>
                    <a:lnTo>
                      <a:pt x="9" y="188"/>
                    </a:lnTo>
                    <a:lnTo>
                      <a:pt x="3" y="138"/>
                    </a:lnTo>
                    <a:lnTo>
                      <a:pt x="0" y="91"/>
                    </a:lnTo>
                    <a:lnTo>
                      <a:pt x="3" y="59"/>
                    </a:lnTo>
                    <a:lnTo>
                      <a:pt x="12" y="41"/>
                    </a:lnTo>
                    <a:lnTo>
                      <a:pt x="28" y="9"/>
                    </a:lnTo>
                    <a:lnTo>
                      <a:pt x="43" y="0"/>
                    </a:lnTo>
                    <a:lnTo>
                      <a:pt x="52" y="11"/>
                    </a:lnTo>
                    <a:lnTo>
                      <a:pt x="57" y="29"/>
                    </a:lnTo>
                    <a:lnTo>
                      <a:pt x="71" y="68"/>
                    </a:lnTo>
                  </a:path>
                </a:pathLst>
              </a:custGeom>
              <a:noFill/>
              <a:ln w="25400" cap="rnd" cmpd="sng">
                <a:solidFill>
                  <a:schemeClr val="bg1">
                    <a:lumMod val="50000"/>
                  </a:schemeClr>
                </a:solidFill>
                <a:prstDash val="solid"/>
                <a:round/>
                <a:headEnd/>
                <a:tailEnd/>
              </a:ln>
            </p:spPr>
            <p:txBody>
              <a:bodyPr/>
              <a:lstStyle/>
              <a:p>
                <a:endParaRPr lang="el-GR"/>
              </a:p>
            </p:txBody>
          </p:sp>
        </p:grpSp>
      </p:grpSp>
      <p:grpSp>
        <p:nvGrpSpPr>
          <p:cNvPr id="5" name="Group 26"/>
          <p:cNvGrpSpPr/>
          <p:nvPr/>
        </p:nvGrpSpPr>
        <p:grpSpPr>
          <a:xfrm>
            <a:off x="3351654" y="3069467"/>
            <a:ext cx="3463839" cy="3205489"/>
            <a:chOff x="4302505" y="4056004"/>
            <a:chExt cx="2049973" cy="1897076"/>
          </a:xfrm>
        </p:grpSpPr>
        <p:sp>
          <p:nvSpPr>
            <p:cNvPr id="139268" name="Freeform 13"/>
            <p:cNvSpPr>
              <a:spLocks/>
            </p:cNvSpPr>
            <p:nvPr/>
          </p:nvSpPr>
          <p:spPr bwMode="auto">
            <a:xfrm rot="21326996">
              <a:off x="4302505" y="4056004"/>
              <a:ext cx="1976241" cy="1897076"/>
            </a:xfrm>
            <a:custGeom>
              <a:avLst/>
              <a:gdLst>
                <a:gd name="T0" fmla="*/ 132 w 1182"/>
                <a:gd name="T1" fmla="*/ 88 h 1167"/>
                <a:gd name="T2" fmla="*/ 117 w 1182"/>
                <a:gd name="T3" fmla="*/ 49 h 1167"/>
                <a:gd name="T4" fmla="*/ 83 w 1182"/>
                <a:gd name="T5" fmla="*/ 6 h 1167"/>
                <a:gd name="T6" fmla="*/ 21 w 1182"/>
                <a:gd name="T7" fmla="*/ 15 h 1167"/>
                <a:gd name="T8" fmla="*/ 2 w 1182"/>
                <a:gd name="T9" fmla="*/ 78 h 1167"/>
                <a:gd name="T10" fmla="*/ 10 w 1182"/>
                <a:gd name="T11" fmla="*/ 133 h 1167"/>
                <a:gd name="T12" fmla="*/ 42 w 1182"/>
                <a:gd name="T13" fmla="*/ 229 h 1167"/>
                <a:gd name="T14" fmla="*/ 57 w 1182"/>
                <a:gd name="T15" fmla="*/ 356 h 1167"/>
                <a:gd name="T16" fmla="*/ 81 w 1182"/>
                <a:gd name="T17" fmla="*/ 488 h 1167"/>
                <a:gd name="T18" fmla="*/ 112 w 1182"/>
                <a:gd name="T19" fmla="*/ 637 h 1167"/>
                <a:gd name="T20" fmla="*/ 162 w 1182"/>
                <a:gd name="T21" fmla="*/ 747 h 1167"/>
                <a:gd name="T22" fmla="*/ 275 w 1182"/>
                <a:gd name="T23" fmla="*/ 824 h 1167"/>
                <a:gd name="T24" fmla="*/ 419 w 1182"/>
                <a:gd name="T25" fmla="*/ 898 h 1167"/>
                <a:gd name="T26" fmla="*/ 567 w 1182"/>
                <a:gd name="T27" fmla="*/ 978 h 1167"/>
                <a:gd name="T28" fmla="*/ 717 w 1182"/>
                <a:gd name="T29" fmla="*/ 1052 h 1167"/>
                <a:gd name="T30" fmla="*/ 855 w 1182"/>
                <a:gd name="T31" fmla="*/ 1125 h 1167"/>
                <a:gd name="T32" fmla="*/ 962 w 1182"/>
                <a:gd name="T33" fmla="*/ 1160 h 1167"/>
                <a:gd name="T34" fmla="*/ 1050 w 1182"/>
                <a:gd name="T35" fmla="*/ 1155 h 1167"/>
                <a:gd name="T36" fmla="*/ 1077 w 1182"/>
                <a:gd name="T37" fmla="*/ 1088 h 1167"/>
                <a:gd name="T38" fmla="*/ 1092 w 1182"/>
                <a:gd name="T39" fmla="*/ 1003 h 1167"/>
                <a:gd name="T40" fmla="*/ 1115 w 1182"/>
                <a:gd name="T41" fmla="*/ 918 h 1167"/>
                <a:gd name="T42" fmla="*/ 1144 w 1182"/>
                <a:gd name="T43" fmla="*/ 855 h 1167"/>
                <a:gd name="T44" fmla="*/ 1182 w 1182"/>
                <a:gd name="T45" fmla="*/ 792 h 11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2"/>
                <a:gd name="T70" fmla="*/ 0 h 1167"/>
                <a:gd name="T71" fmla="*/ 1182 w 1182"/>
                <a:gd name="T72" fmla="*/ 1167 h 1167"/>
                <a:gd name="connsiteX0" fmla="*/ 1117 w 10000"/>
                <a:gd name="connsiteY0" fmla="*/ 906 h 10152"/>
                <a:gd name="connsiteX1" fmla="*/ 990 w 10000"/>
                <a:gd name="connsiteY1" fmla="*/ 572 h 10152"/>
                <a:gd name="connsiteX2" fmla="*/ 702 w 10000"/>
                <a:gd name="connsiteY2" fmla="*/ 203 h 10152"/>
                <a:gd name="connsiteX3" fmla="*/ 212 w 10000"/>
                <a:gd name="connsiteY3" fmla="*/ 103 h 10152"/>
                <a:gd name="connsiteX4" fmla="*/ 17 w 10000"/>
                <a:gd name="connsiteY4" fmla="*/ 820 h 10152"/>
                <a:gd name="connsiteX5" fmla="*/ 85 w 10000"/>
                <a:gd name="connsiteY5" fmla="*/ 1292 h 10152"/>
                <a:gd name="connsiteX6" fmla="*/ 355 w 10000"/>
                <a:gd name="connsiteY6" fmla="*/ 2114 h 10152"/>
                <a:gd name="connsiteX7" fmla="*/ 482 w 10000"/>
                <a:gd name="connsiteY7" fmla="*/ 3203 h 10152"/>
                <a:gd name="connsiteX8" fmla="*/ 685 w 10000"/>
                <a:gd name="connsiteY8" fmla="*/ 4334 h 10152"/>
                <a:gd name="connsiteX9" fmla="*/ 948 w 10000"/>
                <a:gd name="connsiteY9" fmla="*/ 5610 h 10152"/>
                <a:gd name="connsiteX10" fmla="*/ 1371 w 10000"/>
                <a:gd name="connsiteY10" fmla="*/ 6553 h 10152"/>
                <a:gd name="connsiteX11" fmla="*/ 2327 w 10000"/>
                <a:gd name="connsiteY11" fmla="*/ 7213 h 10152"/>
                <a:gd name="connsiteX12" fmla="*/ 3545 w 10000"/>
                <a:gd name="connsiteY12" fmla="*/ 7847 h 10152"/>
                <a:gd name="connsiteX13" fmla="*/ 4797 w 10000"/>
                <a:gd name="connsiteY13" fmla="*/ 8532 h 10152"/>
                <a:gd name="connsiteX14" fmla="*/ 6066 w 10000"/>
                <a:gd name="connsiteY14" fmla="*/ 9167 h 10152"/>
                <a:gd name="connsiteX15" fmla="*/ 7234 w 10000"/>
                <a:gd name="connsiteY15" fmla="*/ 9792 h 10152"/>
                <a:gd name="connsiteX16" fmla="*/ 8139 w 10000"/>
                <a:gd name="connsiteY16" fmla="*/ 10092 h 10152"/>
                <a:gd name="connsiteX17" fmla="*/ 8883 w 10000"/>
                <a:gd name="connsiteY17" fmla="*/ 10049 h 10152"/>
                <a:gd name="connsiteX18" fmla="*/ 9112 w 10000"/>
                <a:gd name="connsiteY18" fmla="*/ 9475 h 10152"/>
                <a:gd name="connsiteX19" fmla="*/ 9239 w 10000"/>
                <a:gd name="connsiteY19" fmla="*/ 8747 h 10152"/>
                <a:gd name="connsiteX20" fmla="*/ 9433 w 10000"/>
                <a:gd name="connsiteY20" fmla="*/ 8018 h 10152"/>
                <a:gd name="connsiteX21" fmla="*/ 9679 w 10000"/>
                <a:gd name="connsiteY21" fmla="*/ 7478 h 10152"/>
                <a:gd name="connsiteX22" fmla="*/ 10000 w 10000"/>
                <a:gd name="connsiteY22" fmla="*/ 6939 h 10152"/>
                <a:gd name="connsiteX0" fmla="*/ 1117 w 10000"/>
                <a:gd name="connsiteY0" fmla="*/ 933 h 10179"/>
                <a:gd name="connsiteX1" fmla="*/ 990 w 10000"/>
                <a:gd name="connsiteY1" fmla="*/ 599 h 10179"/>
                <a:gd name="connsiteX2" fmla="*/ 813 w 10000"/>
                <a:gd name="connsiteY2" fmla="*/ 78 h 10179"/>
                <a:gd name="connsiteX3" fmla="*/ 212 w 10000"/>
                <a:gd name="connsiteY3" fmla="*/ 130 h 10179"/>
                <a:gd name="connsiteX4" fmla="*/ 17 w 10000"/>
                <a:gd name="connsiteY4" fmla="*/ 847 h 10179"/>
                <a:gd name="connsiteX5" fmla="*/ 85 w 10000"/>
                <a:gd name="connsiteY5" fmla="*/ 1319 h 10179"/>
                <a:gd name="connsiteX6" fmla="*/ 355 w 10000"/>
                <a:gd name="connsiteY6" fmla="*/ 2141 h 10179"/>
                <a:gd name="connsiteX7" fmla="*/ 482 w 10000"/>
                <a:gd name="connsiteY7" fmla="*/ 3230 h 10179"/>
                <a:gd name="connsiteX8" fmla="*/ 685 w 10000"/>
                <a:gd name="connsiteY8" fmla="*/ 4361 h 10179"/>
                <a:gd name="connsiteX9" fmla="*/ 948 w 10000"/>
                <a:gd name="connsiteY9" fmla="*/ 5637 h 10179"/>
                <a:gd name="connsiteX10" fmla="*/ 1371 w 10000"/>
                <a:gd name="connsiteY10" fmla="*/ 6580 h 10179"/>
                <a:gd name="connsiteX11" fmla="*/ 2327 w 10000"/>
                <a:gd name="connsiteY11" fmla="*/ 7240 h 10179"/>
                <a:gd name="connsiteX12" fmla="*/ 3545 w 10000"/>
                <a:gd name="connsiteY12" fmla="*/ 7874 h 10179"/>
                <a:gd name="connsiteX13" fmla="*/ 4797 w 10000"/>
                <a:gd name="connsiteY13" fmla="*/ 8559 h 10179"/>
                <a:gd name="connsiteX14" fmla="*/ 6066 w 10000"/>
                <a:gd name="connsiteY14" fmla="*/ 9194 h 10179"/>
                <a:gd name="connsiteX15" fmla="*/ 7234 w 10000"/>
                <a:gd name="connsiteY15" fmla="*/ 9819 h 10179"/>
                <a:gd name="connsiteX16" fmla="*/ 8139 w 10000"/>
                <a:gd name="connsiteY16" fmla="*/ 10119 h 10179"/>
                <a:gd name="connsiteX17" fmla="*/ 8883 w 10000"/>
                <a:gd name="connsiteY17" fmla="*/ 10076 h 10179"/>
                <a:gd name="connsiteX18" fmla="*/ 9112 w 10000"/>
                <a:gd name="connsiteY18" fmla="*/ 9502 h 10179"/>
                <a:gd name="connsiteX19" fmla="*/ 9239 w 10000"/>
                <a:gd name="connsiteY19" fmla="*/ 8774 h 10179"/>
                <a:gd name="connsiteX20" fmla="*/ 9433 w 10000"/>
                <a:gd name="connsiteY20" fmla="*/ 8045 h 10179"/>
                <a:gd name="connsiteX21" fmla="*/ 9679 w 10000"/>
                <a:gd name="connsiteY21" fmla="*/ 7505 h 10179"/>
                <a:gd name="connsiteX22" fmla="*/ 10000 w 10000"/>
                <a:gd name="connsiteY22" fmla="*/ 6966 h 10179"/>
                <a:gd name="connsiteX0" fmla="*/ 1117 w 10000"/>
                <a:gd name="connsiteY0" fmla="*/ 931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8 w 10003"/>
                <a:gd name="connsiteY0" fmla="*/ 1108 h 10211"/>
                <a:gd name="connsiteX1" fmla="*/ 1118 w 10003"/>
                <a:gd name="connsiteY1" fmla="*/ 561 h 10211"/>
                <a:gd name="connsiteX2" fmla="*/ 816 w 10003"/>
                <a:gd name="connsiteY2" fmla="*/ 110 h 10211"/>
                <a:gd name="connsiteX3" fmla="*/ 215 w 10003"/>
                <a:gd name="connsiteY3" fmla="*/ 162 h 10211"/>
                <a:gd name="connsiteX4" fmla="*/ 20 w 10003"/>
                <a:gd name="connsiteY4" fmla="*/ 879 h 10211"/>
                <a:gd name="connsiteX5" fmla="*/ 88 w 10003"/>
                <a:gd name="connsiteY5" fmla="*/ 1351 h 10211"/>
                <a:gd name="connsiteX6" fmla="*/ 358 w 10003"/>
                <a:gd name="connsiteY6" fmla="*/ 2173 h 10211"/>
                <a:gd name="connsiteX7" fmla="*/ 485 w 10003"/>
                <a:gd name="connsiteY7" fmla="*/ 3262 h 10211"/>
                <a:gd name="connsiteX8" fmla="*/ 688 w 10003"/>
                <a:gd name="connsiteY8" fmla="*/ 4393 h 10211"/>
                <a:gd name="connsiteX9" fmla="*/ 951 w 10003"/>
                <a:gd name="connsiteY9" fmla="*/ 5669 h 10211"/>
                <a:gd name="connsiteX10" fmla="*/ 1374 w 10003"/>
                <a:gd name="connsiteY10" fmla="*/ 6612 h 10211"/>
                <a:gd name="connsiteX11" fmla="*/ 2330 w 10003"/>
                <a:gd name="connsiteY11" fmla="*/ 7272 h 10211"/>
                <a:gd name="connsiteX12" fmla="*/ 3548 w 10003"/>
                <a:gd name="connsiteY12" fmla="*/ 7906 h 10211"/>
                <a:gd name="connsiteX13" fmla="*/ 4800 w 10003"/>
                <a:gd name="connsiteY13" fmla="*/ 8591 h 10211"/>
                <a:gd name="connsiteX14" fmla="*/ 6069 w 10003"/>
                <a:gd name="connsiteY14" fmla="*/ 9226 h 10211"/>
                <a:gd name="connsiteX15" fmla="*/ 7237 w 10003"/>
                <a:gd name="connsiteY15" fmla="*/ 9851 h 10211"/>
                <a:gd name="connsiteX16" fmla="*/ 8142 w 10003"/>
                <a:gd name="connsiteY16" fmla="*/ 10151 h 10211"/>
                <a:gd name="connsiteX17" fmla="*/ 8886 w 10003"/>
                <a:gd name="connsiteY17" fmla="*/ 10108 h 10211"/>
                <a:gd name="connsiteX18" fmla="*/ 9115 w 10003"/>
                <a:gd name="connsiteY18" fmla="*/ 9534 h 10211"/>
                <a:gd name="connsiteX19" fmla="*/ 9242 w 10003"/>
                <a:gd name="connsiteY19" fmla="*/ 8806 h 10211"/>
                <a:gd name="connsiteX20" fmla="*/ 9436 w 10003"/>
                <a:gd name="connsiteY20" fmla="*/ 8077 h 10211"/>
                <a:gd name="connsiteX21" fmla="*/ 9682 w 10003"/>
                <a:gd name="connsiteY21" fmla="*/ 7537 h 10211"/>
                <a:gd name="connsiteX22" fmla="*/ 10003 w 10003"/>
                <a:gd name="connsiteY22" fmla="*/ 6998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682 w 10176"/>
                <a:gd name="connsiteY21" fmla="*/ 7537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506 w 10176"/>
                <a:gd name="connsiteY20" fmla="*/ 8203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811 w 10176"/>
                <a:gd name="connsiteY20" fmla="*/ 7668 h 10211"/>
                <a:gd name="connsiteX21" fmla="*/ 10176 w 10176"/>
                <a:gd name="connsiteY21"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811 w 10176"/>
                <a:gd name="connsiteY19" fmla="*/ 7668 h 10240"/>
                <a:gd name="connsiteX20" fmla="*/ 10176 w 10176"/>
                <a:gd name="connsiteY20" fmla="*/ 7072 h 10240"/>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491 w 10176"/>
                <a:gd name="connsiteY19" fmla="*/ 8206 h 10240"/>
                <a:gd name="connsiteX20" fmla="*/ 10176 w 10176"/>
                <a:gd name="connsiteY20" fmla="*/ 7072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88 w 10135"/>
                <a:gd name="connsiteY8" fmla="*/ 4393 h 10240"/>
                <a:gd name="connsiteX9" fmla="*/ 951 w 10135"/>
                <a:gd name="connsiteY9" fmla="*/ 5669 h 10240"/>
                <a:gd name="connsiteX10" fmla="*/ 1374 w 10135"/>
                <a:gd name="connsiteY10" fmla="*/ 661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35" h="10240">
                  <a:moveTo>
                    <a:pt x="1148" y="1108"/>
                  </a:moveTo>
                  <a:cubicBezTo>
                    <a:pt x="1131" y="1057"/>
                    <a:pt x="1173" y="727"/>
                    <a:pt x="1118" y="561"/>
                  </a:cubicBezTo>
                  <a:cubicBezTo>
                    <a:pt x="1063" y="395"/>
                    <a:pt x="966" y="176"/>
                    <a:pt x="816" y="110"/>
                  </a:cubicBezTo>
                  <a:cubicBezTo>
                    <a:pt x="666" y="44"/>
                    <a:pt x="430" y="0"/>
                    <a:pt x="215" y="162"/>
                  </a:cubicBezTo>
                  <a:cubicBezTo>
                    <a:pt x="0" y="324"/>
                    <a:pt x="37" y="708"/>
                    <a:pt x="20" y="879"/>
                  </a:cubicBezTo>
                  <a:cubicBezTo>
                    <a:pt x="3" y="1051"/>
                    <a:pt x="28" y="1136"/>
                    <a:pt x="88" y="1351"/>
                  </a:cubicBezTo>
                  <a:cubicBezTo>
                    <a:pt x="147" y="1565"/>
                    <a:pt x="291" y="1856"/>
                    <a:pt x="358" y="2173"/>
                  </a:cubicBezTo>
                  <a:cubicBezTo>
                    <a:pt x="426" y="2490"/>
                    <a:pt x="434" y="2893"/>
                    <a:pt x="485" y="3262"/>
                  </a:cubicBezTo>
                  <a:cubicBezTo>
                    <a:pt x="536" y="3630"/>
                    <a:pt x="612" y="3990"/>
                    <a:pt x="688" y="4393"/>
                  </a:cubicBezTo>
                  <a:cubicBezTo>
                    <a:pt x="764" y="4795"/>
                    <a:pt x="832" y="5301"/>
                    <a:pt x="951" y="5669"/>
                  </a:cubicBezTo>
                  <a:cubicBezTo>
                    <a:pt x="1069" y="6038"/>
                    <a:pt x="1145" y="6346"/>
                    <a:pt x="1374" y="6612"/>
                  </a:cubicBezTo>
                  <a:cubicBezTo>
                    <a:pt x="1602" y="6878"/>
                    <a:pt x="1966" y="7058"/>
                    <a:pt x="2330" y="7272"/>
                  </a:cubicBezTo>
                  <a:cubicBezTo>
                    <a:pt x="2693" y="7486"/>
                    <a:pt x="3133" y="7683"/>
                    <a:pt x="3548" y="7906"/>
                  </a:cubicBezTo>
                  <a:cubicBezTo>
                    <a:pt x="3962" y="8129"/>
                    <a:pt x="4377" y="8369"/>
                    <a:pt x="4800" y="8591"/>
                  </a:cubicBezTo>
                  <a:cubicBezTo>
                    <a:pt x="5223" y="8814"/>
                    <a:pt x="5663" y="9020"/>
                    <a:pt x="6069" y="9226"/>
                  </a:cubicBezTo>
                  <a:cubicBezTo>
                    <a:pt x="6475" y="9431"/>
                    <a:pt x="6890" y="9697"/>
                    <a:pt x="7237" y="9851"/>
                  </a:cubicBezTo>
                  <a:cubicBezTo>
                    <a:pt x="7583" y="10005"/>
                    <a:pt x="7871" y="10108"/>
                    <a:pt x="8142" y="10151"/>
                  </a:cubicBezTo>
                  <a:cubicBezTo>
                    <a:pt x="8412" y="10194"/>
                    <a:pt x="8705" y="10240"/>
                    <a:pt x="8886" y="10108"/>
                  </a:cubicBezTo>
                  <a:cubicBezTo>
                    <a:pt x="9067" y="9976"/>
                    <a:pt x="9127" y="9679"/>
                    <a:pt x="9228" y="9362"/>
                  </a:cubicBezTo>
                  <a:cubicBezTo>
                    <a:pt x="9329" y="9045"/>
                    <a:pt x="9314" y="8616"/>
                    <a:pt x="9491" y="8206"/>
                  </a:cubicBezTo>
                  <a:cubicBezTo>
                    <a:pt x="9603" y="8018"/>
                    <a:pt x="10067" y="7200"/>
                    <a:pt x="10135" y="7089"/>
                  </a:cubicBezTo>
                </a:path>
              </a:pathLst>
            </a:custGeom>
            <a:noFill/>
            <a:ln w="28575" cap="flat" cmpd="sng">
              <a:solidFill>
                <a:srgbClr val="00B050"/>
              </a:solidFill>
              <a:prstDash val="solid"/>
              <a:round/>
              <a:headEnd type="none" w="sm" len="sm"/>
              <a:tailEnd type="none" w="sm" len="sm"/>
            </a:ln>
          </p:spPr>
          <p:txBody>
            <a:bodyPr/>
            <a:lstStyle/>
            <a:p>
              <a:endParaRPr lang="el-GR"/>
            </a:p>
          </p:txBody>
        </p:sp>
        <p:grpSp>
          <p:nvGrpSpPr>
            <p:cNvPr id="6" name="Group 41"/>
            <p:cNvGrpSpPr>
              <a:grpSpLocks/>
            </p:cNvGrpSpPr>
            <p:nvPr/>
          </p:nvGrpSpPr>
          <p:grpSpPr bwMode="auto">
            <a:xfrm rot="342526">
              <a:off x="6093793" y="5036634"/>
              <a:ext cx="258685" cy="490141"/>
              <a:chOff x="5201" y="2764"/>
              <a:chExt cx="278" cy="468"/>
            </a:xfrm>
          </p:grpSpPr>
          <p:sp>
            <p:nvSpPr>
              <p:cNvPr id="35" name="Freeform 39"/>
              <p:cNvSpPr>
                <a:spLocks/>
              </p:cNvSpPr>
              <p:nvPr/>
            </p:nvSpPr>
            <p:spPr bwMode="auto">
              <a:xfrm>
                <a:off x="5312" y="2764"/>
                <a:ext cx="167" cy="225"/>
              </a:xfrm>
              <a:custGeom>
                <a:avLst/>
                <a:gdLst>
                  <a:gd name="T0" fmla="*/ 118 w 167"/>
                  <a:gd name="T1" fmla="*/ 224 h 225"/>
                  <a:gd name="T2" fmla="*/ 136 w 167"/>
                  <a:gd name="T3" fmla="*/ 197 h 225"/>
                  <a:gd name="T4" fmla="*/ 145 w 167"/>
                  <a:gd name="T5" fmla="*/ 177 h 225"/>
                  <a:gd name="T6" fmla="*/ 152 w 167"/>
                  <a:gd name="T7" fmla="*/ 163 h 225"/>
                  <a:gd name="T8" fmla="*/ 163 w 167"/>
                  <a:gd name="T9" fmla="*/ 107 h 225"/>
                  <a:gd name="T10" fmla="*/ 166 w 167"/>
                  <a:gd name="T11" fmla="*/ 34 h 225"/>
                  <a:gd name="T12" fmla="*/ 163 w 167"/>
                  <a:gd name="T13" fmla="*/ 16 h 225"/>
                  <a:gd name="T14" fmla="*/ 154 w 167"/>
                  <a:gd name="T15" fmla="*/ 5 h 225"/>
                  <a:gd name="T16" fmla="*/ 141 w 167"/>
                  <a:gd name="T17" fmla="*/ 0 h 225"/>
                  <a:gd name="T18" fmla="*/ 127 w 167"/>
                  <a:gd name="T19" fmla="*/ 14 h 225"/>
                  <a:gd name="T20" fmla="*/ 118 w 167"/>
                  <a:gd name="T21" fmla="*/ 39 h 225"/>
                  <a:gd name="T22" fmla="*/ 111 w 167"/>
                  <a:gd name="T23" fmla="*/ 57 h 225"/>
                  <a:gd name="T24" fmla="*/ 93 w 167"/>
                  <a:gd name="T25" fmla="*/ 80 h 225"/>
                  <a:gd name="T26" fmla="*/ 73 w 167"/>
                  <a:gd name="T27" fmla="*/ 93 h 225"/>
                  <a:gd name="T28" fmla="*/ 39 w 167"/>
                  <a:gd name="T29" fmla="*/ 116 h 225"/>
                  <a:gd name="T30" fmla="*/ 21 w 167"/>
                  <a:gd name="T31" fmla="*/ 125 h 225"/>
                  <a:gd name="T32" fmla="*/ 12 w 167"/>
                  <a:gd name="T33" fmla="*/ 138 h 225"/>
                  <a:gd name="T34" fmla="*/ 0 w 167"/>
                  <a:gd name="T35" fmla="*/ 168 h 225"/>
                  <a:gd name="T36" fmla="*/ 9 w 167"/>
                  <a:gd name="T37" fmla="*/ 172 h 225"/>
                  <a:gd name="T38" fmla="*/ 23 w 167"/>
                  <a:gd name="T39" fmla="*/ 172 h 225"/>
                  <a:gd name="T40" fmla="*/ 62 w 167"/>
                  <a:gd name="T41" fmla="*/ 159 h 225"/>
                  <a:gd name="T42" fmla="*/ 75 w 167"/>
                  <a:gd name="T43" fmla="*/ 152 h 225"/>
                  <a:gd name="T44" fmla="*/ 89 w 167"/>
                  <a:gd name="T45" fmla="*/ 152 h 225"/>
                  <a:gd name="T46" fmla="*/ 98 w 167"/>
                  <a:gd name="T47" fmla="*/ 161 h 225"/>
                  <a:gd name="T48" fmla="*/ 105 w 167"/>
                  <a:gd name="T49" fmla="*/ 197 h 225"/>
                  <a:gd name="T50" fmla="*/ 111 w 167"/>
                  <a:gd name="T51" fmla="*/ 213 h 225"/>
                  <a:gd name="T52" fmla="*/ 118 w 167"/>
                  <a:gd name="T53" fmla="*/ 224 h 2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7"/>
                  <a:gd name="T82" fmla="*/ 0 h 225"/>
                  <a:gd name="T83" fmla="*/ 167 w 167"/>
                  <a:gd name="T84" fmla="*/ 225 h 2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7" h="225">
                    <a:moveTo>
                      <a:pt x="118" y="224"/>
                    </a:moveTo>
                    <a:lnTo>
                      <a:pt x="136" y="197"/>
                    </a:lnTo>
                    <a:lnTo>
                      <a:pt x="145" y="177"/>
                    </a:lnTo>
                    <a:lnTo>
                      <a:pt x="152" y="163"/>
                    </a:lnTo>
                    <a:lnTo>
                      <a:pt x="163" y="107"/>
                    </a:lnTo>
                    <a:lnTo>
                      <a:pt x="166" y="34"/>
                    </a:lnTo>
                    <a:lnTo>
                      <a:pt x="163" y="16"/>
                    </a:lnTo>
                    <a:lnTo>
                      <a:pt x="154" y="5"/>
                    </a:lnTo>
                    <a:lnTo>
                      <a:pt x="141" y="0"/>
                    </a:lnTo>
                    <a:lnTo>
                      <a:pt x="127" y="14"/>
                    </a:lnTo>
                    <a:lnTo>
                      <a:pt x="118" y="39"/>
                    </a:lnTo>
                    <a:lnTo>
                      <a:pt x="111" y="57"/>
                    </a:lnTo>
                    <a:lnTo>
                      <a:pt x="93" y="80"/>
                    </a:lnTo>
                    <a:lnTo>
                      <a:pt x="73" y="93"/>
                    </a:lnTo>
                    <a:lnTo>
                      <a:pt x="39" y="116"/>
                    </a:lnTo>
                    <a:lnTo>
                      <a:pt x="21" y="125"/>
                    </a:lnTo>
                    <a:lnTo>
                      <a:pt x="12" y="138"/>
                    </a:lnTo>
                    <a:lnTo>
                      <a:pt x="0" y="168"/>
                    </a:lnTo>
                    <a:lnTo>
                      <a:pt x="9" y="172"/>
                    </a:lnTo>
                    <a:lnTo>
                      <a:pt x="23" y="172"/>
                    </a:lnTo>
                    <a:lnTo>
                      <a:pt x="62" y="159"/>
                    </a:lnTo>
                    <a:lnTo>
                      <a:pt x="75" y="152"/>
                    </a:lnTo>
                    <a:lnTo>
                      <a:pt x="89" y="152"/>
                    </a:lnTo>
                    <a:lnTo>
                      <a:pt x="98" y="161"/>
                    </a:lnTo>
                    <a:lnTo>
                      <a:pt x="105" y="197"/>
                    </a:lnTo>
                    <a:lnTo>
                      <a:pt x="111" y="213"/>
                    </a:lnTo>
                    <a:lnTo>
                      <a:pt x="118" y="224"/>
                    </a:lnTo>
                  </a:path>
                </a:pathLst>
              </a:custGeom>
              <a:noFill/>
              <a:ln w="25400" cap="rnd" cmpd="sng">
                <a:solidFill>
                  <a:srgbClr val="00B050"/>
                </a:solidFill>
                <a:prstDash val="solid"/>
                <a:round/>
                <a:headEnd/>
                <a:tailEnd/>
              </a:ln>
            </p:spPr>
            <p:txBody>
              <a:bodyPr/>
              <a:lstStyle/>
              <a:p>
                <a:endParaRPr lang="el-GR"/>
              </a:p>
            </p:txBody>
          </p:sp>
          <p:sp>
            <p:nvSpPr>
              <p:cNvPr id="36" name="Freeform 40"/>
              <p:cNvSpPr>
                <a:spLocks/>
              </p:cNvSpPr>
              <p:nvPr/>
            </p:nvSpPr>
            <p:spPr bwMode="auto">
              <a:xfrm>
                <a:off x="5201" y="2916"/>
                <a:ext cx="230" cy="316"/>
              </a:xfrm>
              <a:custGeom>
                <a:avLst/>
                <a:gdLst>
                  <a:gd name="T0" fmla="*/ 111 w 230"/>
                  <a:gd name="T1" fmla="*/ 16 h 316"/>
                  <a:gd name="T2" fmla="*/ 80 w 230"/>
                  <a:gd name="T3" fmla="*/ 72 h 316"/>
                  <a:gd name="T4" fmla="*/ 62 w 230"/>
                  <a:gd name="T5" fmla="*/ 111 h 316"/>
                  <a:gd name="T6" fmla="*/ 19 w 230"/>
                  <a:gd name="T7" fmla="*/ 197 h 316"/>
                  <a:gd name="T8" fmla="*/ 5 w 230"/>
                  <a:gd name="T9" fmla="*/ 251 h 316"/>
                  <a:gd name="T10" fmla="*/ 0 w 230"/>
                  <a:gd name="T11" fmla="*/ 285 h 316"/>
                  <a:gd name="T12" fmla="*/ 5 w 230"/>
                  <a:gd name="T13" fmla="*/ 301 h 316"/>
                  <a:gd name="T14" fmla="*/ 12 w 230"/>
                  <a:gd name="T15" fmla="*/ 310 h 316"/>
                  <a:gd name="T16" fmla="*/ 23 w 230"/>
                  <a:gd name="T17" fmla="*/ 315 h 316"/>
                  <a:gd name="T18" fmla="*/ 41 w 230"/>
                  <a:gd name="T19" fmla="*/ 315 h 316"/>
                  <a:gd name="T20" fmla="*/ 62 w 230"/>
                  <a:gd name="T21" fmla="*/ 299 h 316"/>
                  <a:gd name="T22" fmla="*/ 98 w 230"/>
                  <a:gd name="T23" fmla="*/ 269 h 316"/>
                  <a:gd name="T24" fmla="*/ 116 w 230"/>
                  <a:gd name="T25" fmla="*/ 249 h 316"/>
                  <a:gd name="T26" fmla="*/ 141 w 230"/>
                  <a:gd name="T27" fmla="*/ 213 h 316"/>
                  <a:gd name="T28" fmla="*/ 168 w 230"/>
                  <a:gd name="T29" fmla="*/ 172 h 316"/>
                  <a:gd name="T30" fmla="*/ 229 w 230"/>
                  <a:gd name="T31" fmla="*/ 72 h 316"/>
                  <a:gd name="T32" fmla="*/ 222 w 230"/>
                  <a:gd name="T33" fmla="*/ 61 h 316"/>
                  <a:gd name="T34" fmla="*/ 216 w 230"/>
                  <a:gd name="T35" fmla="*/ 45 h 316"/>
                  <a:gd name="T36" fmla="*/ 209 w 230"/>
                  <a:gd name="T37" fmla="*/ 9 h 316"/>
                  <a:gd name="T38" fmla="*/ 200 w 230"/>
                  <a:gd name="T39" fmla="*/ 0 h 316"/>
                  <a:gd name="T40" fmla="*/ 186 w 230"/>
                  <a:gd name="T41" fmla="*/ 0 h 316"/>
                  <a:gd name="T42" fmla="*/ 173 w 230"/>
                  <a:gd name="T43" fmla="*/ 7 h 316"/>
                  <a:gd name="T44" fmla="*/ 134 w 230"/>
                  <a:gd name="T45" fmla="*/ 20 h 316"/>
                  <a:gd name="T46" fmla="*/ 120 w 230"/>
                  <a:gd name="T47" fmla="*/ 20 h 316"/>
                  <a:gd name="T48" fmla="*/ 111 w 230"/>
                  <a:gd name="T49" fmla="*/ 16 h 3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316"/>
                  <a:gd name="T77" fmla="*/ 230 w 230"/>
                  <a:gd name="T78" fmla="*/ 316 h 3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316">
                    <a:moveTo>
                      <a:pt x="111" y="16"/>
                    </a:moveTo>
                    <a:lnTo>
                      <a:pt x="80" y="72"/>
                    </a:lnTo>
                    <a:lnTo>
                      <a:pt x="62" y="111"/>
                    </a:lnTo>
                    <a:lnTo>
                      <a:pt x="19" y="197"/>
                    </a:lnTo>
                    <a:lnTo>
                      <a:pt x="5" y="251"/>
                    </a:lnTo>
                    <a:lnTo>
                      <a:pt x="0" y="285"/>
                    </a:lnTo>
                    <a:lnTo>
                      <a:pt x="5" y="301"/>
                    </a:lnTo>
                    <a:lnTo>
                      <a:pt x="12" y="310"/>
                    </a:lnTo>
                    <a:lnTo>
                      <a:pt x="23" y="315"/>
                    </a:lnTo>
                    <a:lnTo>
                      <a:pt x="41" y="315"/>
                    </a:lnTo>
                    <a:lnTo>
                      <a:pt x="62" y="299"/>
                    </a:lnTo>
                    <a:lnTo>
                      <a:pt x="98" y="269"/>
                    </a:lnTo>
                    <a:lnTo>
                      <a:pt x="116" y="249"/>
                    </a:lnTo>
                    <a:lnTo>
                      <a:pt x="141" y="213"/>
                    </a:lnTo>
                    <a:lnTo>
                      <a:pt x="168" y="172"/>
                    </a:lnTo>
                    <a:lnTo>
                      <a:pt x="229" y="72"/>
                    </a:lnTo>
                    <a:lnTo>
                      <a:pt x="222" y="61"/>
                    </a:lnTo>
                    <a:lnTo>
                      <a:pt x="216" y="45"/>
                    </a:lnTo>
                    <a:lnTo>
                      <a:pt x="209" y="9"/>
                    </a:lnTo>
                    <a:lnTo>
                      <a:pt x="200" y="0"/>
                    </a:lnTo>
                    <a:lnTo>
                      <a:pt x="186" y="0"/>
                    </a:lnTo>
                    <a:lnTo>
                      <a:pt x="173" y="7"/>
                    </a:lnTo>
                    <a:lnTo>
                      <a:pt x="134" y="20"/>
                    </a:lnTo>
                    <a:lnTo>
                      <a:pt x="120" y="20"/>
                    </a:lnTo>
                    <a:lnTo>
                      <a:pt x="111" y="16"/>
                    </a:lnTo>
                  </a:path>
                </a:pathLst>
              </a:custGeom>
              <a:noFill/>
              <a:ln w="25400" cap="rnd" cmpd="sng">
                <a:solidFill>
                  <a:srgbClr val="00B050"/>
                </a:solidFill>
                <a:prstDash val="solid"/>
                <a:round/>
                <a:headEnd/>
                <a:tailEnd/>
              </a:ln>
            </p:spPr>
            <p:txBody>
              <a:bodyPr/>
              <a:lstStyle/>
              <a:p>
                <a:endParaRPr lang="el-GR"/>
              </a:p>
            </p:txBody>
          </p:sp>
        </p:grpSp>
        <p:grpSp>
          <p:nvGrpSpPr>
            <p:cNvPr id="7" name="Group 42"/>
            <p:cNvGrpSpPr/>
            <p:nvPr/>
          </p:nvGrpSpPr>
          <p:grpSpPr>
            <a:xfrm rot="21115886">
              <a:off x="5474281" y="4997594"/>
              <a:ext cx="381607" cy="499106"/>
              <a:chOff x="6919680" y="4587410"/>
              <a:chExt cx="561975" cy="735013"/>
            </a:xfrm>
          </p:grpSpPr>
          <p:sp>
            <p:nvSpPr>
              <p:cNvPr id="41" name="Freeform 46"/>
              <p:cNvSpPr>
                <a:spLocks/>
              </p:cNvSpPr>
              <p:nvPr/>
            </p:nvSpPr>
            <p:spPr bwMode="auto">
              <a:xfrm>
                <a:off x="7133992" y="4587410"/>
                <a:ext cx="347663" cy="323850"/>
              </a:xfrm>
              <a:custGeom>
                <a:avLst/>
                <a:gdLst>
                  <a:gd name="T0" fmla="*/ 0 w 246"/>
                  <a:gd name="T1" fmla="*/ 2147483647 h 204"/>
                  <a:gd name="T2" fmla="*/ 2147483647 w 246"/>
                  <a:gd name="T3" fmla="*/ 2147483647 h 204"/>
                  <a:gd name="T4" fmla="*/ 2147483647 w 246"/>
                  <a:gd name="T5" fmla="*/ 2147483647 h 204"/>
                  <a:gd name="T6" fmla="*/ 2147483647 w 246"/>
                  <a:gd name="T7" fmla="*/ 2147483647 h 204"/>
                  <a:gd name="T8" fmla="*/ 2147483647 w 246"/>
                  <a:gd name="T9" fmla="*/ 0 h 204"/>
                  <a:gd name="T10" fmla="*/ 2147483647 w 246"/>
                  <a:gd name="T11" fmla="*/ 2147483647 h 204"/>
                  <a:gd name="T12" fmla="*/ 2147483647 w 246"/>
                  <a:gd name="T13" fmla="*/ 2147483647 h 204"/>
                  <a:gd name="T14" fmla="*/ 2147483647 w 246"/>
                  <a:gd name="T15" fmla="*/ 2147483647 h 204"/>
                  <a:gd name="T16" fmla="*/ 2147483647 w 246"/>
                  <a:gd name="T17" fmla="*/ 2147483647 h 204"/>
                  <a:gd name="T18" fmla="*/ 2147483647 w 246"/>
                  <a:gd name="T19" fmla="*/ 2147483647 h 204"/>
                  <a:gd name="T20" fmla="*/ 2147483647 w 246"/>
                  <a:gd name="T21" fmla="*/ 2147483647 h 204"/>
                  <a:gd name="T22" fmla="*/ 2147483647 w 246"/>
                  <a:gd name="T23" fmla="*/ 2147483647 h 204"/>
                  <a:gd name="T24" fmla="*/ 2147483647 w 246"/>
                  <a:gd name="T25" fmla="*/ 2147483647 h 204"/>
                  <a:gd name="T26" fmla="*/ 2147483647 w 246"/>
                  <a:gd name="T27" fmla="*/ 2147483647 h 204"/>
                  <a:gd name="T28" fmla="*/ 2147483647 w 246"/>
                  <a:gd name="T29" fmla="*/ 2147483647 h 204"/>
                  <a:gd name="T30" fmla="*/ 2147483647 w 246"/>
                  <a:gd name="T31" fmla="*/ 2147483647 h 204"/>
                  <a:gd name="T32" fmla="*/ 2147483647 w 246"/>
                  <a:gd name="T33" fmla="*/ 2147483647 h 204"/>
                  <a:gd name="T34" fmla="*/ 2147483647 w 246"/>
                  <a:gd name="T35" fmla="*/ 2147483647 h 204"/>
                  <a:gd name="T36" fmla="*/ 2147483647 w 246"/>
                  <a:gd name="T37" fmla="*/ 2147483647 h 204"/>
                  <a:gd name="T38" fmla="*/ 2147483647 w 246"/>
                  <a:gd name="T39" fmla="*/ 2147483647 h 204"/>
                  <a:gd name="T40" fmla="*/ 2147483647 w 246"/>
                  <a:gd name="T41" fmla="*/ 2147483647 h 204"/>
                  <a:gd name="T42" fmla="*/ 2147483647 w 246"/>
                  <a:gd name="T43" fmla="*/ 2147483647 h 204"/>
                  <a:gd name="T44" fmla="*/ 2147483647 w 246"/>
                  <a:gd name="T45" fmla="*/ 2147483647 h 204"/>
                  <a:gd name="T46" fmla="*/ 2147483647 w 246"/>
                  <a:gd name="T47" fmla="*/ 2147483647 h 204"/>
                  <a:gd name="T48" fmla="*/ 2147483647 w 246"/>
                  <a:gd name="T49" fmla="*/ 2147483647 h 204"/>
                  <a:gd name="T50" fmla="*/ 2147483647 w 246"/>
                  <a:gd name="T51" fmla="*/ 2147483647 h 204"/>
                  <a:gd name="T52" fmla="*/ 2147483647 w 246"/>
                  <a:gd name="T53" fmla="*/ 2147483647 h 204"/>
                  <a:gd name="T54" fmla="*/ 2147483647 w 246"/>
                  <a:gd name="T55" fmla="*/ 2147483647 h 204"/>
                  <a:gd name="T56" fmla="*/ 2147483647 w 246"/>
                  <a:gd name="T57" fmla="*/ 2147483647 h 204"/>
                  <a:gd name="T58" fmla="*/ 2147483647 w 246"/>
                  <a:gd name="T59" fmla="*/ 2147483647 h 204"/>
                  <a:gd name="T60" fmla="*/ 0 w 246"/>
                  <a:gd name="T61" fmla="*/ 2147483647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204"/>
                  <a:gd name="T95" fmla="*/ 246 w 246"/>
                  <a:gd name="T96" fmla="*/ 204 h 2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204">
                    <a:moveTo>
                      <a:pt x="0" y="124"/>
                    </a:moveTo>
                    <a:lnTo>
                      <a:pt x="9" y="81"/>
                    </a:lnTo>
                    <a:lnTo>
                      <a:pt x="14" y="45"/>
                    </a:lnTo>
                    <a:lnTo>
                      <a:pt x="23" y="25"/>
                    </a:lnTo>
                    <a:lnTo>
                      <a:pt x="45" y="0"/>
                    </a:lnTo>
                    <a:lnTo>
                      <a:pt x="73" y="6"/>
                    </a:lnTo>
                    <a:lnTo>
                      <a:pt x="77" y="20"/>
                    </a:lnTo>
                    <a:lnTo>
                      <a:pt x="48" y="61"/>
                    </a:lnTo>
                    <a:lnTo>
                      <a:pt x="77" y="20"/>
                    </a:lnTo>
                    <a:lnTo>
                      <a:pt x="89" y="13"/>
                    </a:lnTo>
                    <a:lnTo>
                      <a:pt x="100" y="11"/>
                    </a:lnTo>
                    <a:lnTo>
                      <a:pt x="120" y="18"/>
                    </a:lnTo>
                    <a:lnTo>
                      <a:pt x="152" y="38"/>
                    </a:lnTo>
                    <a:lnTo>
                      <a:pt x="159" y="63"/>
                    </a:lnTo>
                    <a:lnTo>
                      <a:pt x="152" y="83"/>
                    </a:lnTo>
                    <a:lnTo>
                      <a:pt x="138" y="106"/>
                    </a:lnTo>
                    <a:lnTo>
                      <a:pt x="152" y="83"/>
                    </a:lnTo>
                    <a:lnTo>
                      <a:pt x="159" y="63"/>
                    </a:lnTo>
                    <a:lnTo>
                      <a:pt x="172" y="56"/>
                    </a:lnTo>
                    <a:lnTo>
                      <a:pt x="199" y="59"/>
                    </a:lnTo>
                    <a:lnTo>
                      <a:pt x="220" y="65"/>
                    </a:lnTo>
                    <a:lnTo>
                      <a:pt x="240" y="74"/>
                    </a:lnTo>
                    <a:lnTo>
                      <a:pt x="245" y="88"/>
                    </a:lnTo>
                    <a:lnTo>
                      <a:pt x="242" y="124"/>
                    </a:lnTo>
                    <a:lnTo>
                      <a:pt x="233" y="145"/>
                    </a:lnTo>
                    <a:lnTo>
                      <a:pt x="199" y="176"/>
                    </a:lnTo>
                    <a:lnTo>
                      <a:pt x="179" y="203"/>
                    </a:lnTo>
                    <a:lnTo>
                      <a:pt x="136" y="197"/>
                    </a:lnTo>
                    <a:lnTo>
                      <a:pt x="95" y="179"/>
                    </a:lnTo>
                    <a:lnTo>
                      <a:pt x="48" y="156"/>
                    </a:lnTo>
                    <a:lnTo>
                      <a:pt x="0" y="124"/>
                    </a:lnTo>
                  </a:path>
                </a:pathLst>
              </a:custGeom>
              <a:noFill/>
              <a:ln w="25400" cap="rnd" cmpd="sng">
                <a:solidFill>
                  <a:srgbClr val="00B050"/>
                </a:solidFill>
                <a:prstDash val="solid"/>
                <a:round/>
                <a:headEnd/>
                <a:tailEnd/>
              </a:ln>
            </p:spPr>
            <p:txBody>
              <a:bodyPr/>
              <a:lstStyle/>
              <a:p>
                <a:endParaRPr lang="el-GR"/>
              </a:p>
            </p:txBody>
          </p:sp>
          <p:sp>
            <p:nvSpPr>
              <p:cNvPr id="42" name="Freeform 47"/>
              <p:cNvSpPr>
                <a:spLocks/>
              </p:cNvSpPr>
              <p:nvPr/>
            </p:nvSpPr>
            <p:spPr bwMode="auto">
              <a:xfrm>
                <a:off x="6919680" y="4784260"/>
                <a:ext cx="468312" cy="538163"/>
              </a:xfrm>
              <a:custGeom>
                <a:avLst/>
                <a:gdLst>
                  <a:gd name="T0" fmla="*/ 2147483647 w 332"/>
                  <a:gd name="T1" fmla="*/ 2147483647 h 339"/>
                  <a:gd name="T2" fmla="*/ 2147483647 w 332"/>
                  <a:gd name="T3" fmla="*/ 2147483647 h 339"/>
                  <a:gd name="T4" fmla="*/ 2147483647 w 332"/>
                  <a:gd name="T5" fmla="*/ 2147483647 h 339"/>
                  <a:gd name="T6" fmla="*/ 2147483647 w 332"/>
                  <a:gd name="T7" fmla="*/ 2147483647 h 339"/>
                  <a:gd name="T8" fmla="*/ 2147483647 w 332"/>
                  <a:gd name="T9" fmla="*/ 0 h 339"/>
                  <a:gd name="T10" fmla="*/ 2147483647 w 332"/>
                  <a:gd name="T11" fmla="*/ 2147483647 h 339"/>
                  <a:gd name="T12" fmla="*/ 2147483647 w 332"/>
                  <a:gd name="T13" fmla="*/ 2147483647 h 339"/>
                  <a:gd name="T14" fmla="*/ 2147483647 w 332"/>
                  <a:gd name="T15" fmla="*/ 2147483647 h 339"/>
                  <a:gd name="T16" fmla="*/ 2147483647 w 332"/>
                  <a:gd name="T17" fmla="*/ 2147483647 h 339"/>
                  <a:gd name="T18" fmla="*/ 0 w 332"/>
                  <a:gd name="T19" fmla="*/ 2147483647 h 339"/>
                  <a:gd name="T20" fmla="*/ 2147483647 w 332"/>
                  <a:gd name="T21" fmla="*/ 2147483647 h 339"/>
                  <a:gd name="T22" fmla="*/ 2147483647 w 332"/>
                  <a:gd name="T23" fmla="*/ 2147483647 h 339"/>
                  <a:gd name="T24" fmla="*/ 2147483647 w 332"/>
                  <a:gd name="T25" fmla="*/ 2147483647 h 339"/>
                  <a:gd name="T26" fmla="*/ 2147483647 w 332"/>
                  <a:gd name="T27" fmla="*/ 2147483647 h 339"/>
                  <a:gd name="T28" fmla="*/ 2147483647 w 332"/>
                  <a:gd name="T29" fmla="*/ 2147483647 h 339"/>
                  <a:gd name="T30" fmla="*/ 2147483647 w 332"/>
                  <a:gd name="T31" fmla="*/ 2147483647 h 339"/>
                  <a:gd name="T32" fmla="*/ 2147483647 w 332"/>
                  <a:gd name="T33" fmla="*/ 2147483647 h 339"/>
                  <a:gd name="T34" fmla="*/ 2147483647 w 332"/>
                  <a:gd name="T35" fmla="*/ 2147483647 h 339"/>
                  <a:gd name="T36" fmla="*/ 2147483647 w 332"/>
                  <a:gd name="T37" fmla="*/ 2147483647 h 339"/>
                  <a:gd name="T38" fmla="*/ 2147483647 w 332"/>
                  <a:gd name="T39" fmla="*/ 2147483647 h 339"/>
                  <a:gd name="T40" fmla="*/ 2147483647 w 332"/>
                  <a:gd name="T41" fmla="*/ 2147483647 h 339"/>
                  <a:gd name="T42" fmla="*/ 2147483647 w 332"/>
                  <a:gd name="T43" fmla="*/ 2147483647 h 339"/>
                  <a:gd name="T44" fmla="*/ 2147483647 w 332"/>
                  <a:gd name="T45" fmla="*/ 2147483647 h 339"/>
                  <a:gd name="T46" fmla="*/ 2147483647 w 332"/>
                  <a:gd name="T47" fmla="*/ 2147483647 h 339"/>
                  <a:gd name="T48" fmla="*/ 2147483647 w 332"/>
                  <a:gd name="T49" fmla="*/ 2147483647 h 339"/>
                  <a:gd name="T50" fmla="*/ 2147483647 w 332"/>
                  <a:gd name="T51" fmla="*/ 2147483647 h 339"/>
                  <a:gd name="T52" fmla="*/ 2147483647 w 332"/>
                  <a:gd name="T53" fmla="*/ 2147483647 h 339"/>
                  <a:gd name="T54" fmla="*/ 2147483647 w 332"/>
                  <a:gd name="T55" fmla="*/ 2147483647 h 339"/>
                  <a:gd name="T56" fmla="*/ 2147483647 w 332"/>
                  <a:gd name="T57" fmla="*/ 2147483647 h 339"/>
                  <a:gd name="T58" fmla="*/ 2147483647 w 332"/>
                  <a:gd name="T59" fmla="*/ 2147483647 h 339"/>
                  <a:gd name="T60" fmla="*/ 2147483647 w 332"/>
                  <a:gd name="T61" fmla="*/ 2147483647 h 339"/>
                  <a:gd name="T62" fmla="*/ 2147483647 w 332"/>
                  <a:gd name="T63" fmla="*/ 2147483647 h 3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2"/>
                  <a:gd name="T97" fmla="*/ 0 h 339"/>
                  <a:gd name="T98" fmla="*/ 332 w 332"/>
                  <a:gd name="T99" fmla="*/ 339 h 3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2" h="339">
                    <a:moveTo>
                      <a:pt x="331" y="79"/>
                    </a:moveTo>
                    <a:lnTo>
                      <a:pt x="288" y="73"/>
                    </a:lnTo>
                    <a:lnTo>
                      <a:pt x="247" y="55"/>
                    </a:lnTo>
                    <a:lnTo>
                      <a:pt x="200" y="32"/>
                    </a:lnTo>
                    <a:lnTo>
                      <a:pt x="152" y="0"/>
                    </a:lnTo>
                    <a:lnTo>
                      <a:pt x="132" y="50"/>
                    </a:lnTo>
                    <a:lnTo>
                      <a:pt x="75" y="122"/>
                    </a:lnTo>
                    <a:lnTo>
                      <a:pt x="34" y="199"/>
                    </a:lnTo>
                    <a:lnTo>
                      <a:pt x="5" y="233"/>
                    </a:lnTo>
                    <a:lnTo>
                      <a:pt x="0" y="265"/>
                    </a:lnTo>
                    <a:lnTo>
                      <a:pt x="7" y="274"/>
                    </a:lnTo>
                    <a:lnTo>
                      <a:pt x="32" y="270"/>
                    </a:lnTo>
                    <a:lnTo>
                      <a:pt x="57" y="256"/>
                    </a:lnTo>
                    <a:lnTo>
                      <a:pt x="91" y="213"/>
                    </a:lnTo>
                    <a:lnTo>
                      <a:pt x="197" y="127"/>
                    </a:lnTo>
                    <a:lnTo>
                      <a:pt x="202" y="136"/>
                    </a:lnTo>
                    <a:lnTo>
                      <a:pt x="207" y="154"/>
                    </a:lnTo>
                    <a:lnTo>
                      <a:pt x="202" y="179"/>
                    </a:lnTo>
                    <a:lnTo>
                      <a:pt x="188" y="209"/>
                    </a:lnTo>
                    <a:lnTo>
                      <a:pt x="161" y="256"/>
                    </a:lnTo>
                    <a:lnTo>
                      <a:pt x="136" y="283"/>
                    </a:lnTo>
                    <a:lnTo>
                      <a:pt x="121" y="310"/>
                    </a:lnTo>
                    <a:lnTo>
                      <a:pt x="125" y="331"/>
                    </a:lnTo>
                    <a:lnTo>
                      <a:pt x="136" y="338"/>
                    </a:lnTo>
                    <a:lnTo>
                      <a:pt x="161" y="333"/>
                    </a:lnTo>
                    <a:lnTo>
                      <a:pt x="207" y="301"/>
                    </a:lnTo>
                    <a:lnTo>
                      <a:pt x="245" y="270"/>
                    </a:lnTo>
                    <a:lnTo>
                      <a:pt x="259" y="252"/>
                    </a:lnTo>
                    <a:lnTo>
                      <a:pt x="277" y="211"/>
                    </a:lnTo>
                    <a:lnTo>
                      <a:pt x="288" y="156"/>
                    </a:lnTo>
                    <a:lnTo>
                      <a:pt x="304" y="122"/>
                    </a:lnTo>
                    <a:lnTo>
                      <a:pt x="331" y="79"/>
                    </a:lnTo>
                  </a:path>
                </a:pathLst>
              </a:custGeom>
              <a:noFill/>
              <a:ln w="25400" cap="rnd" cmpd="sng">
                <a:solidFill>
                  <a:srgbClr val="00B050"/>
                </a:solidFill>
                <a:prstDash val="solid"/>
                <a:round/>
                <a:headEnd/>
                <a:tailEnd/>
              </a:ln>
            </p:spPr>
            <p:txBody>
              <a:bodyPr/>
              <a:lstStyle/>
              <a:p>
                <a:endParaRPr lang="el-GR"/>
              </a:p>
            </p:txBody>
          </p:sp>
        </p:grpSp>
      </p:grpSp>
      <p:sp>
        <p:nvSpPr>
          <p:cNvPr id="29" name="Freeform 17"/>
          <p:cNvSpPr>
            <a:spLocks/>
          </p:cNvSpPr>
          <p:nvPr/>
        </p:nvSpPr>
        <p:spPr bwMode="auto">
          <a:xfrm rot="21326996">
            <a:off x="584120" y="3659677"/>
            <a:ext cx="2753368" cy="799328"/>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782 w 9970"/>
              <a:gd name="connsiteY0" fmla="*/ 9739 h 10020"/>
              <a:gd name="connsiteX1" fmla="*/ 4555 w 9970"/>
              <a:gd name="connsiteY1" fmla="*/ 9827 h 10020"/>
              <a:gd name="connsiteX2" fmla="*/ 4312 w 9970"/>
              <a:gd name="connsiteY2" fmla="*/ 9847 h 10020"/>
              <a:gd name="connsiteX3" fmla="*/ 4038 w 9970"/>
              <a:gd name="connsiteY3" fmla="*/ 9980 h 10020"/>
              <a:gd name="connsiteX4" fmla="*/ 3808 w 9970"/>
              <a:gd name="connsiteY4" fmla="*/ 9984 h 10020"/>
              <a:gd name="connsiteX5" fmla="*/ 3470 w 9970"/>
              <a:gd name="connsiteY5" fmla="*/ 9751 h 10020"/>
              <a:gd name="connsiteX6" fmla="*/ 3071 w 9970"/>
              <a:gd name="connsiteY6" fmla="*/ 9739 h 10020"/>
              <a:gd name="connsiteX7" fmla="*/ 2509 w 9970"/>
              <a:gd name="connsiteY7" fmla="*/ 9562 h 10020"/>
              <a:gd name="connsiteX8" fmla="*/ 1877 w 9970"/>
              <a:gd name="connsiteY8" fmla="*/ 9228 h 10020"/>
              <a:gd name="connsiteX9" fmla="*/ 1309 w 9970"/>
              <a:gd name="connsiteY9" fmla="*/ 8822 h 10020"/>
              <a:gd name="connsiteX10" fmla="*/ 774 w 9970"/>
              <a:gd name="connsiteY10" fmla="*/ 8380 h 10020"/>
              <a:gd name="connsiteX11" fmla="*/ 402 w 9970"/>
              <a:gd name="connsiteY11" fmla="*/ 7781 h 10020"/>
              <a:gd name="connsiteX12" fmla="*/ 88 w 9970"/>
              <a:gd name="connsiteY12" fmla="*/ 6897 h 10020"/>
              <a:gd name="connsiteX13" fmla="*/ 0 w 9970"/>
              <a:gd name="connsiteY13" fmla="*/ 5985 h 10020"/>
              <a:gd name="connsiteX14" fmla="*/ 88 w 9970"/>
              <a:gd name="connsiteY14" fmla="*/ 5000 h 10020"/>
              <a:gd name="connsiteX15" fmla="*/ 443 w 9970"/>
              <a:gd name="connsiteY15" fmla="*/ 3597 h 10020"/>
              <a:gd name="connsiteX16" fmla="*/ 1082 w 9970"/>
              <a:gd name="connsiteY16" fmla="*/ 2303 h 10020"/>
              <a:gd name="connsiteX17" fmla="*/ 2124 w 9970"/>
              <a:gd name="connsiteY17" fmla="*/ 1073 h 10020"/>
              <a:gd name="connsiteX18" fmla="*/ 3365 w 9970"/>
              <a:gd name="connsiteY18" fmla="*/ 265 h 10020"/>
              <a:gd name="connsiteX19" fmla="*/ 4961 w 9970"/>
              <a:gd name="connsiteY19" fmla="*/ 44 h 10020"/>
              <a:gd name="connsiteX20" fmla="*/ 6881 w 9970"/>
              <a:gd name="connsiteY20" fmla="*/ 531 h 10020"/>
              <a:gd name="connsiteX21" fmla="*/ 8976 w 9970"/>
              <a:gd name="connsiteY21" fmla="*/ 2290 h 10020"/>
              <a:gd name="connsiteX22" fmla="*/ 9830 w 9970"/>
              <a:gd name="connsiteY22" fmla="*/ 4589 h 10020"/>
              <a:gd name="connsiteX23" fmla="*/ 9817 w 9970"/>
              <a:gd name="connsiteY23" fmla="*/ 6045 h 10020"/>
              <a:gd name="connsiteX24" fmla="*/ 9740 w 9970"/>
              <a:gd name="connsiteY24" fmla="*/ 6543 h 10020"/>
              <a:gd name="connsiteX25" fmla="*/ 9652 w 9970"/>
              <a:gd name="connsiteY25" fmla="*/ 6788 h 10020"/>
              <a:gd name="connsiteX26" fmla="*/ 9415 w 9970"/>
              <a:gd name="connsiteY26" fmla="*/ 6929 h 10020"/>
              <a:gd name="connsiteX27" fmla="*/ 9280 w 9970"/>
              <a:gd name="connsiteY27" fmla="*/ 7050 h 10020"/>
              <a:gd name="connsiteX28" fmla="*/ 9412 w 9970"/>
              <a:gd name="connsiteY28" fmla="*/ 7223 h 10020"/>
              <a:gd name="connsiteX29" fmla="*/ 9719 w 9970"/>
              <a:gd name="connsiteY29" fmla="*/ 7532 h 10020"/>
              <a:gd name="connsiteX30" fmla="*/ 9848 w 9970"/>
              <a:gd name="connsiteY30" fmla="*/ 7512 h 10020"/>
              <a:gd name="connsiteX31" fmla="*/ 9621 w 9970"/>
              <a:gd name="connsiteY31" fmla="*/ 7002 h 10020"/>
              <a:gd name="connsiteX32" fmla="*/ 9621 w 9970"/>
              <a:gd name="connsiteY32" fmla="*/ 6788 h 1002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748 w 10000"/>
              <a:gd name="connsiteY29" fmla="*/ 7517 h 10000"/>
              <a:gd name="connsiteX30" fmla="*/ 9650 w 10000"/>
              <a:gd name="connsiteY30" fmla="*/ 6988 h 10000"/>
              <a:gd name="connsiteX31" fmla="*/ 9650 w 10000"/>
              <a:gd name="connsiteY31"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650 w 10000"/>
              <a:gd name="connsiteY29" fmla="*/ 6988 h 10000"/>
              <a:gd name="connsiteX30" fmla="*/ 9650 w 10000"/>
              <a:gd name="connsiteY30"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650 w 10000"/>
              <a:gd name="connsiteY28" fmla="*/ 6988 h 10000"/>
              <a:gd name="connsiteX29" fmla="*/ 9650 w 10000"/>
              <a:gd name="connsiteY29"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650 w 10000"/>
              <a:gd name="connsiteY27" fmla="*/ 6988 h 10000"/>
              <a:gd name="connsiteX28" fmla="*/ 9650 w 10000"/>
              <a:gd name="connsiteY28"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988 h 10000"/>
              <a:gd name="connsiteX27" fmla="*/ 9650 w 10000"/>
              <a:gd name="connsiteY27"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681 w 10000"/>
              <a:gd name="connsiteY24" fmla="*/ 6774 h 10000"/>
              <a:gd name="connsiteX0" fmla="*/ 4796 w 9973"/>
              <a:gd name="connsiteY0" fmla="*/ 9720 h 10000"/>
              <a:gd name="connsiteX1" fmla="*/ 4569 w 9973"/>
              <a:gd name="connsiteY1" fmla="*/ 9807 h 10000"/>
              <a:gd name="connsiteX2" fmla="*/ 4325 w 9973"/>
              <a:gd name="connsiteY2" fmla="*/ 9827 h 10000"/>
              <a:gd name="connsiteX3" fmla="*/ 4050 w 9973"/>
              <a:gd name="connsiteY3" fmla="*/ 9960 h 10000"/>
              <a:gd name="connsiteX4" fmla="*/ 3819 w 9973"/>
              <a:gd name="connsiteY4" fmla="*/ 9964 h 10000"/>
              <a:gd name="connsiteX5" fmla="*/ 3480 w 9973"/>
              <a:gd name="connsiteY5" fmla="*/ 9732 h 10000"/>
              <a:gd name="connsiteX6" fmla="*/ 3080 w 9973"/>
              <a:gd name="connsiteY6" fmla="*/ 9720 h 10000"/>
              <a:gd name="connsiteX7" fmla="*/ 2517 w 9973"/>
              <a:gd name="connsiteY7" fmla="*/ 9543 h 10000"/>
              <a:gd name="connsiteX8" fmla="*/ 1883 w 9973"/>
              <a:gd name="connsiteY8" fmla="*/ 9210 h 10000"/>
              <a:gd name="connsiteX9" fmla="*/ 1313 w 9973"/>
              <a:gd name="connsiteY9" fmla="*/ 8804 h 10000"/>
              <a:gd name="connsiteX10" fmla="*/ 776 w 9973"/>
              <a:gd name="connsiteY10" fmla="*/ 8363 h 10000"/>
              <a:gd name="connsiteX11" fmla="*/ 403 w 9973"/>
              <a:gd name="connsiteY11" fmla="*/ 7765 h 10000"/>
              <a:gd name="connsiteX12" fmla="*/ 88 w 9973"/>
              <a:gd name="connsiteY12" fmla="*/ 6883 h 10000"/>
              <a:gd name="connsiteX13" fmla="*/ 0 w 9973"/>
              <a:gd name="connsiteY13" fmla="*/ 5973 h 10000"/>
              <a:gd name="connsiteX14" fmla="*/ 88 w 9973"/>
              <a:gd name="connsiteY14" fmla="*/ 4990 h 10000"/>
              <a:gd name="connsiteX15" fmla="*/ 444 w 9973"/>
              <a:gd name="connsiteY15" fmla="*/ 3590 h 10000"/>
              <a:gd name="connsiteX16" fmla="*/ 1085 w 9973"/>
              <a:gd name="connsiteY16" fmla="*/ 2298 h 10000"/>
              <a:gd name="connsiteX17" fmla="*/ 2130 w 9973"/>
              <a:gd name="connsiteY17" fmla="*/ 1071 h 10000"/>
              <a:gd name="connsiteX18" fmla="*/ 3375 w 9973"/>
              <a:gd name="connsiteY18" fmla="*/ 264 h 10000"/>
              <a:gd name="connsiteX19" fmla="*/ 4976 w 9973"/>
              <a:gd name="connsiteY19" fmla="*/ 44 h 10000"/>
              <a:gd name="connsiteX20" fmla="*/ 6902 w 9973"/>
              <a:gd name="connsiteY20" fmla="*/ 530 h 10000"/>
              <a:gd name="connsiteX21" fmla="*/ 9003 w 9973"/>
              <a:gd name="connsiteY21" fmla="*/ 2285 h 10000"/>
              <a:gd name="connsiteX22" fmla="*/ 9860 w 9973"/>
              <a:gd name="connsiteY22" fmla="*/ 4580 h 10000"/>
              <a:gd name="connsiteX23" fmla="*/ 9681 w 9973"/>
              <a:gd name="connsiteY23" fmla="*/ 6774 h 10000"/>
              <a:gd name="connsiteX0" fmla="*/ 4809 w 9887"/>
              <a:gd name="connsiteY0" fmla="*/ 9720 h 10000"/>
              <a:gd name="connsiteX1" fmla="*/ 4581 w 9887"/>
              <a:gd name="connsiteY1" fmla="*/ 9807 h 10000"/>
              <a:gd name="connsiteX2" fmla="*/ 4337 w 9887"/>
              <a:gd name="connsiteY2" fmla="*/ 9827 h 10000"/>
              <a:gd name="connsiteX3" fmla="*/ 4061 w 9887"/>
              <a:gd name="connsiteY3" fmla="*/ 9960 h 10000"/>
              <a:gd name="connsiteX4" fmla="*/ 3829 w 9887"/>
              <a:gd name="connsiteY4" fmla="*/ 9964 h 10000"/>
              <a:gd name="connsiteX5" fmla="*/ 3489 w 9887"/>
              <a:gd name="connsiteY5" fmla="*/ 9732 h 10000"/>
              <a:gd name="connsiteX6" fmla="*/ 3088 w 9887"/>
              <a:gd name="connsiteY6" fmla="*/ 9720 h 10000"/>
              <a:gd name="connsiteX7" fmla="*/ 2524 w 9887"/>
              <a:gd name="connsiteY7" fmla="*/ 9543 h 10000"/>
              <a:gd name="connsiteX8" fmla="*/ 1888 w 9887"/>
              <a:gd name="connsiteY8" fmla="*/ 9210 h 10000"/>
              <a:gd name="connsiteX9" fmla="*/ 1317 w 9887"/>
              <a:gd name="connsiteY9" fmla="*/ 8804 h 10000"/>
              <a:gd name="connsiteX10" fmla="*/ 778 w 9887"/>
              <a:gd name="connsiteY10" fmla="*/ 8363 h 10000"/>
              <a:gd name="connsiteX11" fmla="*/ 404 w 9887"/>
              <a:gd name="connsiteY11" fmla="*/ 7765 h 10000"/>
              <a:gd name="connsiteX12" fmla="*/ 88 w 9887"/>
              <a:gd name="connsiteY12" fmla="*/ 6883 h 10000"/>
              <a:gd name="connsiteX13" fmla="*/ 0 w 9887"/>
              <a:gd name="connsiteY13" fmla="*/ 5973 h 10000"/>
              <a:gd name="connsiteX14" fmla="*/ 88 w 9887"/>
              <a:gd name="connsiteY14" fmla="*/ 4990 h 10000"/>
              <a:gd name="connsiteX15" fmla="*/ 445 w 9887"/>
              <a:gd name="connsiteY15" fmla="*/ 3590 h 10000"/>
              <a:gd name="connsiteX16" fmla="*/ 1088 w 9887"/>
              <a:gd name="connsiteY16" fmla="*/ 2298 h 10000"/>
              <a:gd name="connsiteX17" fmla="*/ 2136 w 9887"/>
              <a:gd name="connsiteY17" fmla="*/ 1071 h 10000"/>
              <a:gd name="connsiteX18" fmla="*/ 3384 w 9887"/>
              <a:gd name="connsiteY18" fmla="*/ 264 h 10000"/>
              <a:gd name="connsiteX19" fmla="*/ 4989 w 9887"/>
              <a:gd name="connsiteY19" fmla="*/ 44 h 10000"/>
              <a:gd name="connsiteX20" fmla="*/ 6921 w 9887"/>
              <a:gd name="connsiteY20" fmla="*/ 530 h 10000"/>
              <a:gd name="connsiteX21" fmla="*/ 9027 w 9887"/>
              <a:gd name="connsiteY21" fmla="*/ 2285 h 10000"/>
              <a:gd name="connsiteX22" fmla="*/ 9887 w 9887"/>
              <a:gd name="connsiteY22" fmla="*/ 4580 h 10000"/>
              <a:gd name="connsiteX0" fmla="*/ 4864 w 9130"/>
              <a:gd name="connsiteY0" fmla="*/ 9720 h 10000"/>
              <a:gd name="connsiteX1" fmla="*/ 4633 w 9130"/>
              <a:gd name="connsiteY1" fmla="*/ 9807 h 10000"/>
              <a:gd name="connsiteX2" fmla="*/ 4387 w 9130"/>
              <a:gd name="connsiteY2" fmla="*/ 9827 h 10000"/>
              <a:gd name="connsiteX3" fmla="*/ 4107 w 9130"/>
              <a:gd name="connsiteY3" fmla="*/ 9960 h 10000"/>
              <a:gd name="connsiteX4" fmla="*/ 3873 w 9130"/>
              <a:gd name="connsiteY4" fmla="*/ 9964 h 10000"/>
              <a:gd name="connsiteX5" fmla="*/ 3529 w 9130"/>
              <a:gd name="connsiteY5" fmla="*/ 9732 h 10000"/>
              <a:gd name="connsiteX6" fmla="*/ 3123 w 9130"/>
              <a:gd name="connsiteY6" fmla="*/ 9720 h 10000"/>
              <a:gd name="connsiteX7" fmla="*/ 2553 w 9130"/>
              <a:gd name="connsiteY7" fmla="*/ 9543 h 10000"/>
              <a:gd name="connsiteX8" fmla="*/ 1910 w 9130"/>
              <a:gd name="connsiteY8" fmla="*/ 9210 h 10000"/>
              <a:gd name="connsiteX9" fmla="*/ 1332 w 9130"/>
              <a:gd name="connsiteY9" fmla="*/ 8804 h 10000"/>
              <a:gd name="connsiteX10" fmla="*/ 787 w 9130"/>
              <a:gd name="connsiteY10" fmla="*/ 8363 h 10000"/>
              <a:gd name="connsiteX11" fmla="*/ 409 w 9130"/>
              <a:gd name="connsiteY11" fmla="*/ 7765 h 10000"/>
              <a:gd name="connsiteX12" fmla="*/ 89 w 9130"/>
              <a:gd name="connsiteY12" fmla="*/ 6883 h 10000"/>
              <a:gd name="connsiteX13" fmla="*/ 0 w 9130"/>
              <a:gd name="connsiteY13" fmla="*/ 5973 h 10000"/>
              <a:gd name="connsiteX14" fmla="*/ 89 w 9130"/>
              <a:gd name="connsiteY14" fmla="*/ 4990 h 10000"/>
              <a:gd name="connsiteX15" fmla="*/ 450 w 9130"/>
              <a:gd name="connsiteY15" fmla="*/ 3590 h 10000"/>
              <a:gd name="connsiteX16" fmla="*/ 1100 w 9130"/>
              <a:gd name="connsiteY16" fmla="*/ 2298 h 10000"/>
              <a:gd name="connsiteX17" fmla="*/ 2160 w 9130"/>
              <a:gd name="connsiteY17" fmla="*/ 1071 h 10000"/>
              <a:gd name="connsiteX18" fmla="*/ 3423 w 9130"/>
              <a:gd name="connsiteY18" fmla="*/ 264 h 10000"/>
              <a:gd name="connsiteX19" fmla="*/ 5046 w 9130"/>
              <a:gd name="connsiteY19" fmla="*/ 44 h 10000"/>
              <a:gd name="connsiteX20" fmla="*/ 7000 w 9130"/>
              <a:gd name="connsiteY20" fmla="*/ 530 h 10000"/>
              <a:gd name="connsiteX21" fmla="*/ 9130 w 9130"/>
              <a:gd name="connsiteY21" fmla="*/ 2285 h 10000"/>
              <a:gd name="connsiteX0" fmla="*/ 5327 w 7667"/>
              <a:gd name="connsiteY0" fmla="*/ 9720 h 10000"/>
              <a:gd name="connsiteX1" fmla="*/ 5074 w 7667"/>
              <a:gd name="connsiteY1" fmla="*/ 9807 h 10000"/>
              <a:gd name="connsiteX2" fmla="*/ 4805 w 7667"/>
              <a:gd name="connsiteY2" fmla="*/ 9827 h 10000"/>
              <a:gd name="connsiteX3" fmla="*/ 4498 w 7667"/>
              <a:gd name="connsiteY3" fmla="*/ 9960 h 10000"/>
              <a:gd name="connsiteX4" fmla="*/ 4242 w 7667"/>
              <a:gd name="connsiteY4" fmla="*/ 9964 h 10000"/>
              <a:gd name="connsiteX5" fmla="*/ 3865 w 7667"/>
              <a:gd name="connsiteY5" fmla="*/ 9732 h 10000"/>
              <a:gd name="connsiteX6" fmla="*/ 3421 w 7667"/>
              <a:gd name="connsiteY6" fmla="*/ 9720 h 10000"/>
              <a:gd name="connsiteX7" fmla="*/ 2796 w 7667"/>
              <a:gd name="connsiteY7" fmla="*/ 9543 h 10000"/>
              <a:gd name="connsiteX8" fmla="*/ 2092 w 7667"/>
              <a:gd name="connsiteY8" fmla="*/ 9210 h 10000"/>
              <a:gd name="connsiteX9" fmla="*/ 1459 w 7667"/>
              <a:gd name="connsiteY9" fmla="*/ 8804 h 10000"/>
              <a:gd name="connsiteX10" fmla="*/ 862 w 7667"/>
              <a:gd name="connsiteY10" fmla="*/ 8363 h 10000"/>
              <a:gd name="connsiteX11" fmla="*/ 448 w 7667"/>
              <a:gd name="connsiteY11" fmla="*/ 7765 h 10000"/>
              <a:gd name="connsiteX12" fmla="*/ 97 w 7667"/>
              <a:gd name="connsiteY12" fmla="*/ 6883 h 10000"/>
              <a:gd name="connsiteX13" fmla="*/ 0 w 7667"/>
              <a:gd name="connsiteY13" fmla="*/ 5973 h 10000"/>
              <a:gd name="connsiteX14" fmla="*/ 97 w 7667"/>
              <a:gd name="connsiteY14" fmla="*/ 4990 h 10000"/>
              <a:gd name="connsiteX15" fmla="*/ 493 w 7667"/>
              <a:gd name="connsiteY15" fmla="*/ 3590 h 10000"/>
              <a:gd name="connsiteX16" fmla="*/ 1205 w 7667"/>
              <a:gd name="connsiteY16" fmla="*/ 2298 h 10000"/>
              <a:gd name="connsiteX17" fmla="*/ 2366 w 7667"/>
              <a:gd name="connsiteY17" fmla="*/ 1071 h 10000"/>
              <a:gd name="connsiteX18" fmla="*/ 3749 w 7667"/>
              <a:gd name="connsiteY18" fmla="*/ 264 h 10000"/>
              <a:gd name="connsiteX19" fmla="*/ 5527 w 7667"/>
              <a:gd name="connsiteY19" fmla="*/ 44 h 10000"/>
              <a:gd name="connsiteX20" fmla="*/ 7667 w 7667"/>
              <a:gd name="connsiteY20" fmla="*/ 530 h 10000"/>
              <a:gd name="connsiteX0" fmla="*/ 6948 w 7209"/>
              <a:gd name="connsiteY0" fmla="*/ 9720 h 10000"/>
              <a:gd name="connsiteX1" fmla="*/ 6618 w 7209"/>
              <a:gd name="connsiteY1" fmla="*/ 9807 h 10000"/>
              <a:gd name="connsiteX2" fmla="*/ 6267 w 7209"/>
              <a:gd name="connsiteY2" fmla="*/ 9827 h 10000"/>
              <a:gd name="connsiteX3" fmla="*/ 5867 w 7209"/>
              <a:gd name="connsiteY3" fmla="*/ 9960 h 10000"/>
              <a:gd name="connsiteX4" fmla="*/ 5533 w 7209"/>
              <a:gd name="connsiteY4" fmla="*/ 9964 h 10000"/>
              <a:gd name="connsiteX5" fmla="*/ 5041 w 7209"/>
              <a:gd name="connsiteY5" fmla="*/ 9732 h 10000"/>
              <a:gd name="connsiteX6" fmla="*/ 4462 w 7209"/>
              <a:gd name="connsiteY6" fmla="*/ 9720 h 10000"/>
              <a:gd name="connsiteX7" fmla="*/ 3647 w 7209"/>
              <a:gd name="connsiteY7" fmla="*/ 9543 h 10000"/>
              <a:gd name="connsiteX8" fmla="*/ 2729 w 7209"/>
              <a:gd name="connsiteY8" fmla="*/ 9210 h 10000"/>
              <a:gd name="connsiteX9" fmla="*/ 1903 w 7209"/>
              <a:gd name="connsiteY9" fmla="*/ 8804 h 10000"/>
              <a:gd name="connsiteX10" fmla="*/ 1124 w 7209"/>
              <a:gd name="connsiteY10" fmla="*/ 8363 h 10000"/>
              <a:gd name="connsiteX11" fmla="*/ 584 w 7209"/>
              <a:gd name="connsiteY11" fmla="*/ 7765 h 10000"/>
              <a:gd name="connsiteX12" fmla="*/ 127 w 7209"/>
              <a:gd name="connsiteY12" fmla="*/ 6883 h 10000"/>
              <a:gd name="connsiteX13" fmla="*/ 0 w 7209"/>
              <a:gd name="connsiteY13" fmla="*/ 5973 h 10000"/>
              <a:gd name="connsiteX14" fmla="*/ 127 w 7209"/>
              <a:gd name="connsiteY14" fmla="*/ 4990 h 10000"/>
              <a:gd name="connsiteX15" fmla="*/ 643 w 7209"/>
              <a:gd name="connsiteY15" fmla="*/ 3590 h 10000"/>
              <a:gd name="connsiteX16" fmla="*/ 1572 w 7209"/>
              <a:gd name="connsiteY16" fmla="*/ 2298 h 10000"/>
              <a:gd name="connsiteX17" fmla="*/ 3086 w 7209"/>
              <a:gd name="connsiteY17" fmla="*/ 1071 h 10000"/>
              <a:gd name="connsiteX18" fmla="*/ 4890 w 7209"/>
              <a:gd name="connsiteY18" fmla="*/ 264 h 10000"/>
              <a:gd name="connsiteX19" fmla="*/ 7209 w 7209"/>
              <a:gd name="connsiteY19" fmla="*/ 44 h 10000"/>
              <a:gd name="connsiteX0" fmla="*/ 9638 w 9638"/>
              <a:gd name="connsiteY0" fmla="*/ 9456 h 9736"/>
              <a:gd name="connsiteX1" fmla="*/ 9180 w 9638"/>
              <a:gd name="connsiteY1" fmla="*/ 9543 h 9736"/>
              <a:gd name="connsiteX2" fmla="*/ 8693 w 9638"/>
              <a:gd name="connsiteY2" fmla="*/ 9563 h 9736"/>
              <a:gd name="connsiteX3" fmla="*/ 8138 w 9638"/>
              <a:gd name="connsiteY3" fmla="*/ 9696 h 9736"/>
              <a:gd name="connsiteX4" fmla="*/ 7675 w 9638"/>
              <a:gd name="connsiteY4" fmla="*/ 9700 h 9736"/>
              <a:gd name="connsiteX5" fmla="*/ 6993 w 9638"/>
              <a:gd name="connsiteY5" fmla="*/ 9468 h 9736"/>
              <a:gd name="connsiteX6" fmla="*/ 6189 w 9638"/>
              <a:gd name="connsiteY6" fmla="*/ 9456 h 9736"/>
              <a:gd name="connsiteX7" fmla="*/ 5059 w 9638"/>
              <a:gd name="connsiteY7" fmla="*/ 9279 h 9736"/>
              <a:gd name="connsiteX8" fmla="*/ 3786 w 9638"/>
              <a:gd name="connsiteY8" fmla="*/ 8946 h 9736"/>
              <a:gd name="connsiteX9" fmla="*/ 2640 w 9638"/>
              <a:gd name="connsiteY9" fmla="*/ 8540 h 9736"/>
              <a:gd name="connsiteX10" fmla="*/ 1559 w 9638"/>
              <a:gd name="connsiteY10" fmla="*/ 8099 h 9736"/>
              <a:gd name="connsiteX11" fmla="*/ 810 w 9638"/>
              <a:gd name="connsiteY11" fmla="*/ 7501 h 9736"/>
              <a:gd name="connsiteX12" fmla="*/ 176 w 9638"/>
              <a:gd name="connsiteY12" fmla="*/ 6619 h 9736"/>
              <a:gd name="connsiteX13" fmla="*/ 0 w 9638"/>
              <a:gd name="connsiteY13" fmla="*/ 5709 h 9736"/>
              <a:gd name="connsiteX14" fmla="*/ 176 w 9638"/>
              <a:gd name="connsiteY14" fmla="*/ 4726 h 9736"/>
              <a:gd name="connsiteX15" fmla="*/ 892 w 9638"/>
              <a:gd name="connsiteY15" fmla="*/ 3326 h 9736"/>
              <a:gd name="connsiteX16" fmla="*/ 2181 w 9638"/>
              <a:gd name="connsiteY16" fmla="*/ 2034 h 9736"/>
              <a:gd name="connsiteX17" fmla="*/ 4281 w 9638"/>
              <a:gd name="connsiteY17" fmla="*/ 807 h 9736"/>
              <a:gd name="connsiteX18" fmla="*/ 6783 w 9638"/>
              <a:gd name="connsiteY18" fmla="*/ 0 h 9736"/>
              <a:gd name="connsiteX0" fmla="*/ 10000 w 10000"/>
              <a:gd name="connsiteY0" fmla="*/ 8883 h 9171"/>
              <a:gd name="connsiteX1" fmla="*/ 9525 w 10000"/>
              <a:gd name="connsiteY1" fmla="*/ 8973 h 9171"/>
              <a:gd name="connsiteX2" fmla="*/ 9020 w 10000"/>
              <a:gd name="connsiteY2" fmla="*/ 8993 h 9171"/>
              <a:gd name="connsiteX3" fmla="*/ 8444 w 10000"/>
              <a:gd name="connsiteY3" fmla="*/ 9130 h 9171"/>
              <a:gd name="connsiteX4" fmla="*/ 7963 w 10000"/>
              <a:gd name="connsiteY4" fmla="*/ 9134 h 9171"/>
              <a:gd name="connsiteX5" fmla="*/ 7256 w 10000"/>
              <a:gd name="connsiteY5" fmla="*/ 8896 h 9171"/>
              <a:gd name="connsiteX6" fmla="*/ 6421 w 10000"/>
              <a:gd name="connsiteY6" fmla="*/ 8883 h 9171"/>
              <a:gd name="connsiteX7" fmla="*/ 5249 w 10000"/>
              <a:gd name="connsiteY7" fmla="*/ 8702 h 9171"/>
              <a:gd name="connsiteX8" fmla="*/ 3928 w 10000"/>
              <a:gd name="connsiteY8" fmla="*/ 8360 h 9171"/>
              <a:gd name="connsiteX9" fmla="*/ 2739 w 10000"/>
              <a:gd name="connsiteY9" fmla="*/ 7943 h 9171"/>
              <a:gd name="connsiteX10" fmla="*/ 1618 w 10000"/>
              <a:gd name="connsiteY10" fmla="*/ 7490 h 9171"/>
              <a:gd name="connsiteX11" fmla="*/ 840 w 10000"/>
              <a:gd name="connsiteY11" fmla="*/ 6875 h 9171"/>
              <a:gd name="connsiteX12" fmla="*/ 183 w 10000"/>
              <a:gd name="connsiteY12" fmla="*/ 5969 h 9171"/>
              <a:gd name="connsiteX13" fmla="*/ 0 w 10000"/>
              <a:gd name="connsiteY13" fmla="*/ 5035 h 9171"/>
              <a:gd name="connsiteX14" fmla="*/ 183 w 10000"/>
              <a:gd name="connsiteY14" fmla="*/ 4025 h 9171"/>
              <a:gd name="connsiteX15" fmla="*/ 926 w 10000"/>
              <a:gd name="connsiteY15" fmla="*/ 2587 h 9171"/>
              <a:gd name="connsiteX16" fmla="*/ 2263 w 10000"/>
              <a:gd name="connsiteY16" fmla="*/ 1260 h 9171"/>
              <a:gd name="connsiteX17" fmla="*/ 4442 w 10000"/>
              <a:gd name="connsiteY17" fmla="*/ 0 h 9171"/>
              <a:gd name="connsiteX0" fmla="*/ 10000 w 10000"/>
              <a:gd name="connsiteY0" fmla="*/ 8312 h 8626"/>
              <a:gd name="connsiteX1" fmla="*/ 9525 w 10000"/>
              <a:gd name="connsiteY1" fmla="*/ 8410 h 8626"/>
              <a:gd name="connsiteX2" fmla="*/ 9020 w 10000"/>
              <a:gd name="connsiteY2" fmla="*/ 8432 h 8626"/>
              <a:gd name="connsiteX3" fmla="*/ 8444 w 10000"/>
              <a:gd name="connsiteY3" fmla="*/ 8581 h 8626"/>
              <a:gd name="connsiteX4" fmla="*/ 7963 w 10000"/>
              <a:gd name="connsiteY4" fmla="*/ 8586 h 8626"/>
              <a:gd name="connsiteX5" fmla="*/ 7256 w 10000"/>
              <a:gd name="connsiteY5" fmla="*/ 8326 h 8626"/>
              <a:gd name="connsiteX6" fmla="*/ 6421 w 10000"/>
              <a:gd name="connsiteY6" fmla="*/ 8312 h 8626"/>
              <a:gd name="connsiteX7" fmla="*/ 5249 w 10000"/>
              <a:gd name="connsiteY7" fmla="*/ 8115 h 8626"/>
              <a:gd name="connsiteX8" fmla="*/ 3928 w 10000"/>
              <a:gd name="connsiteY8" fmla="*/ 7742 h 8626"/>
              <a:gd name="connsiteX9" fmla="*/ 2739 w 10000"/>
              <a:gd name="connsiteY9" fmla="*/ 7287 h 8626"/>
              <a:gd name="connsiteX10" fmla="*/ 1618 w 10000"/>
              <a:gd name="connsiteY10" fmla="*/ 6793 h 8626"/>
              <a:gd name="connsiteX11" fmla="*/ 840 w 10000"/>
              <a:gd name="connsiteY11" fmla="*/ 6122 h 8626"/>
              <a:gd name="connsiteX12" fmla="*/ 183 w 10000"/>
              <a:gd name="connsiteY12" fmla="*/ 5135 h 8626"/>
              <a:gd name="connsiteX13" fmla="*/ 0 w 10000"/>
              <a:gd name="connsiteY13" fmla="*/ 4116 h 8626"/>
              <a:gd name="connsiteX14" fmla="*/ 183 w 10000"/>
              <a:gd name="connsiteY14" fmla="*/ 3015 h 8626"/>
              <a:gd name="connsiteX15" fmla="*/ 926 w 10000"/>
              <a:gd name="connsiteY15" fmla="*/ 1447 h 8626"/>
              <a:gd name="connsiteX16" fmla="*/ 2263 w 10000"/>
              <a:gd name="connsiteY16" fmla="*/ 0 h 8626"/>
              <a:gd name="connsiteX0" fmla="*/ 10000 w 10000"/>
              <a:gd name="connsiteY0" fmla="*/ 7959 h 8323"/>
              <a:gd name="connsiteX1" fmla="*/ 9525 w 10000"/>
              <a:gd name="connsiteY1" fmla="*/ 8073 h 8323"/>
              <a:gd name="connsiteX2" fmla="*/ 9020 w 10000"/>
              <a:gd name="connsiteY2" fmla="*/ 8098 h 8323"/>
              <a:gd name="connsiteX3" fmla="*/ 8444 w 10000"/>
              <a:gd name="connsiteY3" fmla="*/ 8271 h 8323"/>
              <a:gd name="connsiteX4" fmla="*/ 7963 w 10000"/>
              <a:gd name="connsiteY4" fmla="*/ 8277 h 8323"/>
              <a:gd name="connsiteX5" fmla="*/ 7256 w 10000"/>
              <a:gd name="connsiteY5" fmla="*/ 7975 h 8323"/>
              <a:gd name="connsiteX6" fmla="*/ 6421 w 10000"/>
              <a:gd name="connsiteY6" fmla="*/ 7959 h 8323"/>
              <a:gd name="connsiteX7" fmla="*/ 5249 w 10000"/>
              <a:gd name="connsiteY7" fmla="*/ 7731 h 8323"/>
              <a:gd name="connsiteX8" fmla="*/ 3928 w 10000"/>
              <a:gd name="connsiteY8" fmla="*/ 7298 h 8323"/>
              <a:gd name="connsiteX9" fmla="*/ 2739 w 10000"/>
              <a:gd name="connsiteY9" fmla="*/ 6771 h 8323"/>
              <a:gd name="connsiteX10" fmla="*/ 1618 w 10000"/>
              <a:gd name="connsiteY10" fmla="*/ 6198 h 8323"/>
              <a:gd name="connsiteX11" fmla="*/ 840 w 10000"/>
              <a:gd name="connsiteY11" fmla="*/ 5420 h 8323"/>
              <a:gd name="connsiteX12" fmla="*/ 183 w 10000"/>
              <a:gd name="connsiteY12" fmla="*/ 4276 h 8323"/>
              <a:gd name="connsiteX13" fmla="*/ 0 w 10000"/>
              <a:gd name="connsiteY13" fmla="*/ 3095 h 8323"/>
              <a:gd name="connsiteX14" fmla="*/ 183 w 10000"/>
              <a:gd name="connsiteY14" fmla="*/ 1818 h 8323"/>
              <a:gd name="connsiteX15" fmla="*/ 926 w 10000"/>
              <a:gd name="connsiteY15" fmla="*/ 0 h 8323"/>
              <a:gd name="connsiteX0" fmla="*/ 10000 w 10000"/>
              <a:gd name="connsiteY0" fmla="*/ 7379 h 7816"/>
              <a:gd name="connsiteX1" fmla="*/ 9525 w 10000"/>
              <a:gd name="connsiteY1" fmla="*/ 7516 h 7816"/>
              <a:gd name="connsiteX2" fmla="*/ 9020 w 10000"/>
              <a:gd name="connsiteY2" fmla="*/ 7546 h 7816"/>
              <a:gd name="connsiteX3" fmla="*/ 8444 w 10000"/>
              <a:gd name="connsiteY3" fmla="*/ 7754 h 7816"/>
              <a:gd name="connsiteX4" fmla="*/ 7963 w 10000"/>
              <a:gd name="connsiteY4" fmla="*/ 7761 h 7816"/>
              <a:gd name="connsiteX5" fmla="*/ 7256 w 10000"/>
              <a:gd name="connsiteY5" fmla="*/ 7398 h 7816"/>
              <a:gd name="connsiteX6" fmla="*/ 6421 w 10000"/>
              <a:gd name="connsiteY6" fmla="*/ 7379 h 7816"/>
              <a:gd name="connsiteX7" fmla="*/ 5249 w 10000"/>
              <a:gd name="connsiteY7" fmla="*/ 7105 h 7816"/>
              <a:gd name="connsiteX8" fmla="*/ 3928 w 10000"/>
              <a:gd name="connsiteY8" fmla="*/ 6584 h 7816"/>
              <a:gd name="connsiteX9" fmla="*/ 2739 w 10000"/>
              <a:gd name="connsiteY9" fmla="*/ 5951 h 7816"/>
              <a:gd name="connsiteX10" fmla="*/ 1618 w 10000"/>
              <a:gd name="connsiteY10" fmla="*/ 5263 h 7816"/>
              <a:gd name="connsiteX11" fmla="*/ 840 w 10000"/>
              <a:gd name="connsiteY11" fmla="*/ 4328 h 7816"/>
              <a:gd name="connsiteX12" fmla="*/ 183 w 10000"/>
              <a:gd name="connsiteY12" fmla="*/ 2954 h 7816"/>
              <a:gd name="connsiteX13" fmla="*/ 0 w 10000"/>
              <a:gd name="connsiteY13" fmla="*/ 1535 h 7816"/>
              <a:gd name="connsiteX14" fmla="*/ 183 w 10000"/>
              <a:gd name="connsiteY14" fmla="*/ 0 h 7816"/>
              <a:gd name="connsiteX0" fmla="*/ 10000 w 10000"/>
              <a:gd name="connsiteY0" fmla="*/ 7477 h 8036"/>
              <a:gd name="connsiteX1" fmla="*/ 9525 w 10000"/>
              <a:gd name="connsiteY1" fmla="*/ 7652 h 8036"/>
              <a:gd name="connsiteX2" fmla="*/ 9020 w 10000"/>
              <a:gd name="connsiteY2" fmla="*/ 7691 h 8036"/>
              <a:gd name="connsiteX3" fmla="*/ 8444 w 10000"/>
              <a:gd name="connsiteY3" fmla="*/ 7957 h 8036"/>
              <a:gd name="connsiteX4" fmla="*/ 7963 w 10000"/>
              <a:gd name="connsiteY4" fmla="*/ 7966 h 8036"/>
              <a:gd name="connsiteX5" fmla="*/ 7256 w 10000"/>
              <a:gd name="connsiteY5" fmla="*/ 7501 h 8036"/>
              <a:gd name="connsiteX6" fmla="*/ 6421 w 10000"/>
              <a:gd name="connsiteY6" fmla="*/ 7477 h 8036"/>
              <a:gd name="connsiteX7" fmla="*/ 5249 w 10000"/>
              <a:gd name="connsiteY7" fmla="*/ 7126 h 8036"/>
              <a:gd name="connsiteX8" fmla="*/ 3928 w 10000"/>
              <a:gd name="connsiteY8" fmla="*/ 6460 h 8036"/>
              <a:gd name="connsiteX9" fmla="*/ 2739 w 10000"/>
              <a:gd name="connsiteY9" fmla="*/ 5650 h 8036"/>
              <a:gd name="connsiteX10" fmla="*/ 1618 w 10000"/>
              <a:gd name="connsiteY10" fmla="*/ 4770 h 8036"/>
              <a:gd name="connsiteX11" fmla="*/ 840 w 10000"/>
              <a:gd name="connsiteY11" fmla="*/ 3573 h 8036"/>
              <a:gd name="connsiteX12" fmla="*/ 183 w 10000"/>
              <a:gd name="connsiteY12" fmla="*/ 1815 h 8036"/>
              <a:gd name="connsiteX13" fmla="*/ 0 w 10000"/>
              <a:gd name="connsiteY13" fmla="*/ 0 h 8036"/>
              <a:gd name="connsiteX0" fmla="*/ 9817 w 9817"/>
              <a:gd name="connsiteY0" fmla="*/ 7045 h 7741"/>
              <a:gd name="connsiteX1" fmla="*/ 9342 w 9817"/>
              <a:gd name="connsiteY1" fmla="*/ 7263 h 7741"/>
              <a:gd name="connsiteX2" fmla="*/ 8837 w 9817"/>
              <a:gd name="connsiteY2" fmla="*/ 7312 h 7741"/>
              <a:gd name="connsiteX3" fmla="*/ 8261 w 9817"/>
              <a:gd name="connsiteY3" fmla="*/ 7643 h 7741"/>
              <a:gd name="connsiteX4" fmla="*/ 7780 w 9817"/>
              <a:gd name="connsiteY4" fmla="*/ 7654 h 7741"/>
              <a:gd name="connsiteX5" fmla="*/ 7073 w 9817"/>
              <a:gd name="connsiteY5" fmla="*/ 7075 h 7741"/>
              <a:gd name="connsiteX6" fmla="*/ 6238 w 9817"/>
              <a:gd name="connsiteY6" fmla="*/ 7045 h 7741"/>
              <a:gd name="connsiteX7" fmla="*/ 5066 w 9817"/>
              <a:gd name="connsiteY7" fmla="*/ 6609 h 7741"/>
              <a:gd name="connsiteX8" fmla="*/ 3745 w 9817"/>
              <a:gd name="connsiteY8" fmla="*/ 5780 h 7741"/>
              <a:gd name="connsiteX9" fmla="*/ 2556 w 9817"/>
              <a:gd name="connsiteY9" fmla="*/ 4772 h 7741"/>
              <a:gd name="connsiteX10" fmla="*/ 1435 w 9817"/>
              <a:gd name="connsiteY10" fmla="*/ 3677 h 7741"/>
              <a:gd name="connsiteX11" fmla="*/ 657 w 9817"/>
              <a:gd name="connsiteY11" fmla="*/ 2187 h 7741"/>
              <a:gd name="connsiteX12" fmla="*/ 0 w 9817"/>
              <a:gd name="connsiteY12" fmla="*/ 0 h 7741"/>
              <a:gd name="connsiteX0" fmla="*/ 9331 w 9331"/>
              <a:gd name="connsiteY0" fmla="*/ 6276 h 7175"/>
              <a:gd name="connsiteX1" fmla="*/ 8847 w 9331"/>
              <a:gd name="connsiteY1" fmla="*/ 6558 h 7175"/>
              <a:gd name="connsiteX2" fmla="*/ 8333 w 9331"/>
              <a:gd name="connsiteY2" fmla="*/ 6621 h 7175"/>
              <a:gd name="connsiteX3" fmla="*/ 7746 w 9331"/>
              <a:gd name="connsiteY3" fmla="*/ 7048 h 7175"/>
              <a:gd name="connsiteX4" fmla="*/ 7256 w 9331"/>
              <a:gd name="connsiteY4" fmla="*/ 7063 h 7175"/>
              <a:gd name="connsiteX5" fmla="*/ 6536 w 9331"/>
              <a:gd name="connsiteY5" fmla="*/ 6315 h 7175"/>
              <a:gd name="connsiteX6" fmla="*/ 5685 w 9331"/>
              <a:gd name="connsiteY6" fmla="*/ 6276 h 7175"/>
              <a:gd name="connsiteX7" fmla="*/ 4491 w 9331"/>
              <a:gd name="connsiteY7" fmla="*/ 5713 h 7175"/>
              <a:gd name="connsiteX8" fmla="*/ 3146 w 9331"/>
              <a:gd name="connsiteY8" fmla="*/ 4642 h 7175"/>
              <a:gd name="connsiteX9" fmla="*/ 1935 w 9331"/>
              <a:gd name="connsiteY9" fmla="*/ 3340 h 7175"/>
              <a:gd name="connsiteX10" fmla="*/ 793 w 9331"/>
              <a:gd name="connsiteY10" fmla="*/ 1925 h 7175"/>
              <a:gd name="connsiteX11" fmla="*/ 0 w 9331"/>
              <a:gd name="connsiteY11" fmla="*/ 0 h 7175"/>
              <a:gd name="connsiteX0" fmla="*/ 9150 w 9150"/>
              <a:gd name="connsiteY0" fmla="*/ 6064 h 7317"/>
              <a:gd name="connsiteX1" fmla="*/ 8631 w 9150"/>
              <a:gd name="connsiteY1" fmla="*/ 6457 h 7317"/>
              <a:gd name="connsiteX2" fmla="*/ 8080 w 9150"/>
              <a:gd name="connsiteY2" fmla="*/ 6545 h 7317"/>
              <a:gd name="connsiteX3" fmla="*/ 7451 w 9150"/>
              <a:gd name="connsiteY3" fmla="*/ 7140 h 7317"/>
              <a:gd name="connsiteX4" fmla="*/ 6926 w 9150"/>
              <a:gd name="connsiteY4" fmla="*/ 7161 h 7317"/>
              <a:gd name="connsiteX5" fmla="*/ 6155 w 9150"/>
              <a:gd name="connsiteY5" fmla="*/ 6118 h 7317"/>
              <a:gd name="connsiteX6" fmla="*/ 5243 w 9150"/>
              <a:gd name="connsiteY6" fmla="*/ 6064 h 7317"/>
              <a:gd name="connsiteX7" fmla="*/ 3963 w 9150"/>
              <a:gd name="connsiteY7" fmla="*/ 5279 h 7317"/>
              <a:gd name="connsiteX8" fmla="*/ 2522 w 9150"/>
              <a:gd name="connsiteY8" fmla="*/ 3787 h 7317"/>
              <a:gd name="connsiteX9" fmla="*/ 1224 w 9150"/>
              <a:gd name="connsiteY9" fmla="*/ 1972 h 7317"/>
              <a:gd name="connsiteX10" fmla="*/ 0 w 9150"/>
              <a:gd name="connsiteY10" fmla="*/ 0 h 7317"/>
              <a:gd name="connsiteX0" fmla="*/ 8662 w 8662"/>
              <a:gd name="connsiteY0" fmla="*/ 5593 h 7305"/>
              <a:gd name="connsiteX1" fmla="*/ 8095 w 8662"/>
              <a:gd name="connsiteY1" fmla="*/ 6130 h 7305"/>
              <a:gd name="connsiteX2" fmla="*/ 7493 w 8662"/>
              <a:gd name="connsiteY2" fmla="*/ 6250 h 7305"/>
              <a:gd name="connsiteX3" fmla="*/ 6805 w 8662"/>
              <a:gd name="connsiteY3" fmla="*/ 7063 h 7305"/>
              <a:gd name="connsiteX4" fmla="*/ 6231 w 8662"/>
              <a:gd name="connsiteY4" fmla="*/ 7092 h 7305"/>
              <a:gd name="connsiteX5" fmla="*/ 5389 w 8662"/>
              <a:gd name="connsiteY5" fmla="*/ 5666 h 7305"/>
              <a:gd name="connsiteX6" fmla="*/ 4392 w 8662"/>
              <a:gd name="connsiteY6" fmla="*/ 5593 h 7305"/>
              <a:gd name="connsiteX7" fmla="*/ 2993 w 8662"/>
              <a:gd name="connsiteY7" fmla="*/ 4520 h 7305"/>
              <a:gd name="connsiteX8" fmla="*/ 1418 w 8662"/>
              <a:gd name="connsiteY8" fmla="*/ 2481 h 7305"/>
              <a:gd name="connsiteX9" fmla="*/ 0 w 8662"/>
              <a:gd name="connsiteY9" fmla="*/ 0 h 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62" h="7305">
                <a:moveTo>
                  <a:pt x="8662" y="5593"/>
                </a:moveTo>
                <a:cubicBezTo>
                  <a:pt x="8573" y="5694"/>
                  <a:pt x="8293" y="6029"/>
                  <a:pt x="8095" y="6130"/>
                </a:cubicBezTo>
                <a:cubicBezTo>
                  <a:pt x="7904" y="6225"/>
                  <a:pt x="7700" y="6105"/>
                  <a:pt x="7493" y="6250"/>
                </a:cubicBezTo>
                <a:cubicBezTo>
                  <a:pt x="7278" y="6392"/>
                  <a:pt x="7013" y="6914"/>
                  <a:pt x="6805" y="7063"/>
                </a:cubicBezTo>
                <a:cubicBezTo>
                  <a:pt x="6594" y="7209"/>
                  <a:pt x="6472" y="7305"/>
                  <a:pt x="6231" y="7092"/>
                </a:cubicBezTo>
                <a:cubicBezTo>
                  <a:pt x="5996" y="6861"/>
                  <a:pt x="5692" y="5906"/>
                  <a:pt x="5389" y="5666"/>
                </a:cubicBezTo>
                <a:cubicBezTo>
                  <a:pt x="5083" y="5423"/>
                  <a:pt x="4792" y="5787"/>
                  <a:pt x="4392" y="5593"/>
                </a:cubicBezTo>
                <a:cubicBezTo>
                  <a:pt x="3995" y="5393"/>
                  <a:pt x="3489" y="5021"/>
                  <a:pt x="2993" y="4520"/>
                </a:cubicBezTo>
                <a:cubicBezTo>
                  <a:pt x="2497" y="3992"/>
                  <a:pt x="1912" y="3235"/>
                  <a:pt x="1418" y="2481"/>
                </a:cubicBezTo>
                <a:cubicBezTo>
                  <a:pt x="918" y="1721"/>
                  <a:pt x="449" y="856"/>
                  <a:pt x="0"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grpSp>
        <p:nvGrpSpPr>
          <p:cNvPr id="8" name="Group 26"/>
          <p:cNvGrpSpPr/>
          <p:nvPr/>
        </p:nvGrpSpPr>
        <p:grpSpPr>
          <a:xfrm>
            <a:off x="3750634" y="3119126"/>
            <a:ext cx="3463839" cy="3205489"/>
            <a:chOff x="4302505" y="4056004"/>
            <a:chExt cx="2049973" cy="1897076"/>
          </a:xfrm>
        </p:grpSpPr>
        <p:sp>
          <p:nvSpPr>
            <p:cNvPr id="30" name="Freeform 13"/>
            <p:cNvSpPr>
              <a:spLocks/>
            </p:cNvSpPr>
            <p:nvPr/>
          </p:nvSpPr>
          <p:spPr bwMode="auto">
            <a:xfrm rot="21326996">
              <a:off x="4302505" y="4056004"/>
              <a:ext cx="1976241" cy="1897076"/>
            </a:xfrm>
            <a:custGeom>
              <a:avLst/>
              <a:gdLst>
                <a:gd name="T0" fmla="*/ 132 w 1182"/>
                <a:gd name="T1" fmla="*/ 88 h 1167"/>
                <a:gd name="T2" fmla="*/ 117 w 1182"/>
                <a:gd name="T3" fmla="*/ 49 h 1167"/>
                <a:gd name="T4" fmla="*/ 83 w 1182"/>
                <a:gd name="T5" fmla="*/ 6 h 1167"/>
                <a:gd name="T6" fmla="*/ 21 w 1182"/>
                <a:gd name="T7" fmla="*/ 15 h 1167"/>
                <a:gd name="T8" fmla="*/ 2 w 1182"/>
                <a:gd name="T9" fmla="*/ 78 h 1167"/>
                <a:gd name="T10" fmla="*/ 10 w 1182"/>
                <a:gd name="T11" fmla="*/ 133 h 1167"/>
                <a:gd name="T12" fmla="*/ 42 w 1182"/>
                <a:gd name="T13" fmla="*/ 229 h 1167"/>
                <a:gd name="T14" fmla="*/ 57 w 1182"/>
                <a:gd name="T15" fmla="*/ 356 h 1167"/>
                <a:gd name="T16" fmla="*/ 81 w 1182"/>
                <a:gd name="T17" fmla="*/ 488 h 1167"/>
                <a:gd name="T18" fmla="*/ 112 w 1182"/>
                <a:gd name="T19" fmla="*/ 637 h 1167"/>
                <a:gd name="T20" fmla="*/ 162 w 1182"/>
                <a:gd name="T21" fmla="*/ 747 h 1167"/>
                <a:gd name="T22" fmla="*/ 275 w 1182"/>
                <a:gd name="T23" fmla="*/ 824 h 1167"/>
                <a:gd name="T24" fmla="*/ 419 w 1182"/>
                <a:gd name="T25" fmla="*/ 898 h 1167"/>
                <a:gd name="T26" fmla="*/ 567 w 1182"/>
                <a:gd name="T27" fmla="*/ 978 h 1167"/>
                <a:gd name="T28" fmla="*/ 717 w 1182"/>
                <a:gd name="T29" fmla="*/ 1052 h 1167"/>
                <a:gd name="T30" fmla="*/ 855 w 1182"/>
                <a:gd name="T31" fmla="*/ 1125 h 1167"/>
                <a:gd name="T32" fmla="*/ 962 w 1182"/>
                <a:gd name="T33" fmla="*/ 1160 h 1167"/>
                <a:gd name="T34" fmla="*/ 1050 w 1182"/>
                <a:gd name="T35" fmla="*/ 1155 h 1167"/>
                <a:gd name="T36" fmla="*/ 1077 w 1182"/>
                <a:gd name="T37" fmla="*/ 1088 h 1167"/>
                <a:gd name="T38" fmla="*/ 1092 w 1182"/>
                <a:gd name="T39" fmla="*/ 1003 h 1167"/>
                <a:gd name="T40" fmla="*/ 1115 w 1182"/>
                <a:gd name="T41" fmla="*/ 918 h 1167"/>
                <a:gd name="T42" fmla="*/ 1144 w 1182"/>
                <a:gd name="T43" fmla="*/ 855 h 1167"/>
                <a:gd name="T44" fmla="*/ 1182 w 1182"/>
                <a:gd name="T45" fmla="*/ 792 h 11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2"/>
                <a:gd name="T70" fmla="*/ 0 h 1167"/>
                <a:gd name="T71" fmla="*/ 1182 w 1182"/>
                <a:gd name="T72" fmla="*/ 1167 h 1167"/>
                <a:gd name="connsiteX0" fmla="*/ 1117 w 10000"/>
                <a:gd name="connsiteY0" fmla="*/ 906 h 10152"/>
                <a:gd name="connsiteX1" fmla="*/ 990 w 10000"/>
                <a:gd name="connsiteY1" fmla="*/ 572 h 10152"/>
                <a:gd name="connsiteX2" fmla="*/ 702 w 10000"/>
                <a:gd name="connsiteY2" fmla="*/ 203 h 10152"/>
                <a:gd name="connsiteX3" fmla="*/ 212 w 10000"/>
                <a:gd name="connsiteY3" fmla="*/ 103 h 10152"/>
                <a:gd name="connsiteX4" fmla="*/ 17 w 10000"/>
                <a:gd name="connsiteY4" fmla="*/ 820 h 10152"/>
                <a:gd name="connsiteX5" fmla="*/ 85 w 10000"/>
                <a:gd name="connsiteY5" fmla="*/ 1292 h 10152"/>
                <a:gd name="connsiteX6" fmla="*/ 355 w 10000"/>
                <a:gd name="connsiteY6" fmla="*/ 2114 h 10152"/>
                <a:gd name="connsiteX7" fmla="*/ 482 w 10000"/>
                <a:gd name="connsiteY7" fmla="*/ 3203 h 10152"/>
                <a:gd name="connsiteX8" fmla="*/ 685 w 10000"/>
                <a:gd name="connsiteY8" fmla="*/ 4334 h 10152"/>
                <a:gd name="connsiteX9" fmla="*/ 948 w 10000"/>
                <a:gd name="connsiteY9" fmla="*/ 5610 h 10152"/>
                <a:gd name="connsiteX10" fmla="*/ 1371 w 10000"/>
                <a:gd name="connsiteY10" fmla="*/ 6553 h 10152"/>
                <a:gd name="connsiteX11" fmla="*/ 2327 w 10000"/>
                <a:gd name="connsiteY11" fmla="*/ 7213 h 10152"/>
                <a:gd name="connsiteX12" fmla="*/ 3545 w 10000"/>
                <a:gd name="connsiteY12" fmla="*/ 7847 h 10152"/>
                <a:gd name="connsiteX13" fmla="*/ 4797 w 10000"/>
                <a:gd name="connsiteY13" fmla="*/ 8532 h 10152"/>
                <a:gd name="connsiteX14" fmla="*/ 6066 w 10000"/>
                <a:gd name="connsiteY14" fmla="*/ 9167 h 10152"/>
                <a:gd name="connsiteX15" fmla="*/ 7234 w 10000"/>
                <a:gd name="connsiteY15" fmla="*/ 9792 h 10152"/>
                <a:gd name="connsiteX16" fmla="*/ 8139 w 10000"/>
                <a:gd name="connsiteY16" fmla="*/ 10092 h 10152"/>
                <a:gd name="connsiteX17" fmla="*/ 8883 w 10000"/>
                <a:gd name="connsiteY17" fmla="*/ 10049 h 10152"/>
                <a:gd name="connsiteX18" fmla="*/ 9112 w 10000"/>
                <a:gd name="connsiteY18" fmla="*/ 9475 h 10152"/>
                <a:gd name="connsiteX19" fmla="*/ 9239 w 10000"/>
                <a:gd name="connsiteY19" fmla="*/ 8747 h 10152"/>
                <a:gd name="connsiteX20" fmla="*/ 9433 w 10000"/>
                <a:gd name="connsiteY20" fmla="*/ 8018 h 10152"/>
                <a:gd name="connsiteX21" fmla="*/ 9679 w 10000"/>
                <a:gd name="connsiteY21" fmla="*/ 7478 h 10152"/>
                <a:gd name="connsiteX22" fmla="*/ 10000 w 10000"/>
                <a:gd name="connsiteY22" fmla="*/ 6939 h 10152"/>
                <a:gd name="connsiteX0" fmla="*/ 1117 w 10000"/>
                <a:gd name="connsiteY0" fmla="*/ 933 h 10179"/>
                <a:gd name="connsiteX1" fmla="*/ 990 w 10000"/>
                <a:gd name="connsiteY1" fmla="*/ 599 h 10179"/>
                <a:gd name="connsiteX2" fmla="*/ 813 w 10000"/>
                <a:gd name="connsiteY2" fmla="*/ 78 h 10179"/>
                <a:gd name="connsiteX3" fmla="*/ 212 w 10000"/>
                <a:gd name="connsiteY3" fmla="*/ 130 h 10179"/>
                <a:gd name="connsiteX4" fmla="*/ 17 w 10000"/>
                <a:gd name="connsiteY4" fmla="*/ 847 h 10179"/>
                <a:gd name="connsiteX5" fmla="*/ 85 w 10000"/>
                <a:gd name="connsiteY5" fmla="*/ 1319 h 10179"/>
                <a:gd name="connsiteX6" fmla="*/ 355 w 10000"/>
                <a:gd name="connsiteY6" fmla="*/ 2141 h 10179"/>
                <a:gd name="connsiteX7" fmla="*/ 482 w 10000"/>
                <a:gd name="connsiteY7" fmla="*/ 3230 h 10179"/>
                <a:gd name="connsiteX8" fmla="*/ 685 w 10000"/>
                <a:gd name="connsiteY8" fmla="*/ 4361 h 10179"/>
                <a:gd name="connsiteX9" fmla="*/ 948 w 10000"/>
                <a:gd name="connsiteY9" fmla="*/ 5637 h 10179"/>
                <a:gd name="connsiteX10" fmla="*/ 1371 w 10000"/>
                <a:gd name="connsiteY10" fmla="*/ 6580 h 10179"/>
                <a:gd name="connsiteX11" fmla="*/ 2327 w 10000"/>
                <a:gd name="connsiteY11" fmla="*/ 7240 h 10179"/>
                <a:gd name="connsiteX12" fmla="*/ 3545 w 10000"/>
                <a:gd name="connsiteY12" fmla="*/ 7874 h 10179"/>
                <a:gd name="connsiteX13" fmla="*/ 4797 w 10000"/>
                <a:gd name="connsiteY13" fmla="*/ 8559 h 10179"/>
                <a:gd name="connsiteX14" fmla="*/ 6066 w 10000"/>
                <a:gd name="connsiteY14" fmla="*/ 9194 h 10179"/>
                <a:gd name="connsiteX15" fmla="*/ 7234 w 10000"/>
                <a:gd name="connsiteY15" fmla="*/ 9819 h 10179"/>
                <a:gd name="connsiteX16" fmla="*/ 8139 w 10000"/>
                <a:gd name="connsiteY16" fmla="*/ 10119 h 10179"/>
                <a:gd name="connsiteX17" fmla="*/ 8883 w 10000"/>
                <a:gd name="connsiteY17" fmla="*/ 10076 h 10179"/>
                <a:gd name="connsiteX18" fmla="*/ 9112 w 10000"/>
                <a:gd name="connsiteY18" fmla="*/ 9502 h 10179"/>
                <a:gd name="connsiteX19" fmla="*/ 9239 w 10000"/>
                <a:gd name="connsiteY19" fmla="*/ 8774 h 10179"/>
                <a:gd name="connsiteX20" fmla="*/ 9433 w 10000"/>
                <a:gd name="connsiteY20" fmla="*/ 8045 h 10179"/>
                <a:gd name="connsiteX21" fmla="*/ 9679 w 10000"/>
                <a:gd name="connsiteY21" fmla="*/ 7505 h 10179"/>
                <a:gd name="connsiteX22" fmla="*/ 10000 w 10000"/>
                <a:gd name="connsiteY22" fmla="*/ 6966 h 10179"/>
                <a:gd name="connsiteX0" fmla="*/ 1117 w 10000"/>
                <a:gd name="connsiteY0" fmla="*/ 931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8 w 10003"/>
                <a:gd name="connsiteY0" fmla="*/ 1108 h 10211"/>
                <a:gd name="connsiteX1" fmla="*/ 1118 w 10003"/>
                <a:gd name="connsiteY1" fmla="*/ 561 h 10211"/>
                <a:gd name="connsiteX2" fmla="*/ 816 w 10003"/>
                <a:gd name="connsiteY2" fmla="*/ 110 h 10211"/>
                <a:gd name="connsiteX3" fmla="*/ 215 w 10003"/>
                <a:gd name="connsiteY3" fmla="*/ 162 h 10211"/>
                <a:gd name="connsiteX4" fmla="*/ 20 w 10003"/>
                <a:gd name="connsiteY4" fmla="*/ 879 h 10211"/>
                <a:gd name="connsiteX5" fmla="*/ 88 w 10003"/>
                <a:gd name="connsiteY5" fmla="*/ 1351 h 10211"/>
                <a:gd name="connsiteX6" fmla="*/ 358 w 10003"/>
                <a:gd name="connsiteY6" fmla="*/ 2173 h 10211"/>
                <a:gd name="connsiteX7" fmla="*/ 485 w 10003"/>
                <a:gd name="connsiteY7" fmla="*/ 3262 h 10211"/>
                <a:gd name="connsiteX8" fmla="*/ 688 w 10003"/>
                <a:gd name="connsiteY8" fmla="*/ 4393 h 10211"/>
                <a:gd name="connsiteX9" fmla="*/ 951 w 10003"/>
                <a:gd name="connsiteY9" fmla="*/ 5669 h 10211"/>
                <a:gd name="connsiteX10" fmla="*/ 1374 w 10003"/>
                <a:gd name="connsiteY10" fmla="*/ 6612 h 10211"/>
                <a:gd name="connsiteX11" fmla="*/ 2330 w 10003"/>
                <a:gd name="connsiteY11" fmla="*/ 7272 h 10211"/>
                <a:gd name="connsiteX12" fmla="*/ 3548 w 10003"/>
                <a:gd name="connsiteY12" fmla="*/ 7906 h 10211"/>
                <a:gd name="connsiteX13" fmla="*/ 4800 w 10003"/>
                <a:gd name="connsiteY13" fmla="*/ 8591 h 10211"/>
                <a:gd name="connsiteX14" fmla="*/ 6069 w 10003"/>
                <a:gd name="connsiteY14" fmla="*/ 9226 h 10211"/>
                <a:gd name="connsiteX15" fmla="*/ 7237 w 10003"/>
                <a:gd name="connsiteY15" fmla="*/ 9851 h 10211"/>
                <a:gd name="connsiteX16" fmla="*/ 8142 w 10003"/>
                <a:gd name="connsiteY16" fmla="*/ 10151 h 10211"/>
                <a:gd name="connsiteX17" fmla="*/ 8886 w 10003"/>
                <a:gd name="connsiteY17" fmla="*/ 10108 h 10211"/>
                <a:gd name="connsiteX18" fmla="*/ 9115 w 10003"/>
                <a:gd name="connsiteY18" fmla="*/ 9534 h 10211"/>
                <a:gd name="connsiteX19" fmla="*/ 9242 w 10003"/>
                <a:gd name="connsiteY19" fmla="*/ 8806 h 10211"/>
                <a:gd name="connsiteX20" fmla="*/ 9436 w 10003"/>
                <a:gd name="connsiteY20" fmla="*/ 8077 h 10211"/>
                <a:gd name="connsiteX21" fmla="*/ 9682 w 10003"/>
                <a:gd name="connsiteY21" fmla="*/ 7537 h 10211"/>
                <a:gd name="connsiteX22" fmla="*/ 10003 w 10003"/>
                <a:gd name="connsiteY22" fmla="*/ 6998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682 w 10176"/>
                <a:gd name="connsiteY21" fmla="*/ 7537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506 w 10176"/>
                <a:gd name="connsiteY20" fmla="*/ 8203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811 w 10176"/>
                <a:gd name="connsiteY20" fmla="*/ 7668 h 10211"/>
                <a:gd name="connsiteX21" fmla="*/ 10176 w 10176"/>
                <a:gd name="connsiteY21"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811 w 10176"/>
                <a:gd name="connsiteY19" fmla="*/ 7668 h 10240"/>
                <a:gd name="connsiteX20" fmla="*/ 10176 w 10176"/>
                <a:gd name="connsiteY20" fmla="*/ 7072 h 10240"/>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491 w 10176"/>
                <a:gd name="connsiteY19" fmla="*/ 8206 h 10240"/>
                <a:gd name="connsiteX20" fmla="*/ 10176 w 10176"/>
                <a:gd name="connsiteY20" fmla="*/ 7072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88 w 10135"/>
                <a:gd name="connsiteY8" fmla="*/ 4393 h 10240"/>
                <a:gd name="connsiteX9" fmla="*/ 951 w 10135"/>
                <a:gd name="connsiteY9" fmla="*/ 5669 h 10240"/>
                <a:gd name="connsiteX10" fmla="*/ 1374 w 10135"/>
                <a:gd name="connsiteY10" fmla="*/ 661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35" h="10240">
                  <a:moveTo>
                    <a:pt x="1148" y="1108"/>
                  </a:moveTo>
                  <a:cubicBezTo>
                    <a:pt x="1131" y="1057"/>
                    <a:pt x="1173" y="727"/>
                    <a:pt x="1118" y="561"/>
                  </a:cubicBezTo>
                  <a:cubicBezTo>
                    <a:pt x="1063" y="395"/>
                    <a:pt x="966" y="176"/>
                    <a:pt x="816" y="110"/>
                  </a:cubicBezTo>
                  <a:cubicBezTo>
                    <a:pt x="666" y="44"/>
                    <a:pt x="430" y="0"/>
                    <a:pt x="215" y="162"/>
                  </a:cubicBezTo>
                  <a:cubicBezTo>
                    <a:pt x="0" y="324"/>
                    <a:pt x="37" y="708"/>
                    <a:pt x="20" y="879"/>
                  </a:cubicBezTo>
                  <a:cubicBezTo>
                    <a:pt x="3" y="1051"/>
                    <a:pt x="28" y="1136"/>
                    <a:pt x="88" y="1351"/>
                  </a:cubicBezTo>
                  <a:cubicBezTo>
                    <a:pt x="147" y="1565"/>
                    <a:pt x="291" y="1856"/>
                    <a:pt x="358" y="2173"/>
                  </a:cubicBezTo>
                  <a:cubicBezTo>
                    <a:pt x="426" y="2490"/>
                    <a:pt x="434" y="2893"/>
                    <a:pt x="485" y="3262"/>
                  </a:cubicBezTo>
                  <a:cubicBezTo>
                    <a:pt x="536" y="3630"/>
                    <a:pt x="612" y="3990"/>
                    <a:pt x="688" y="4393"/>
                  </a:cubicBezTo>
                  <a:cubicBezTo>
                    <a:pt x="764" y="4795"/>
                    <a:pt x="832" y="5301"/>
                    <a:pt x="951" y="5669"/>
                  </a:cubicBezTo>
                  <a:cubicBezTo>
                    <a:pt x="1069" y="6038"/>
                    <a:pt x="1145" y="6346"/>
                    <a:pt x="1374" y="6612"/>
                  </a:cubicBezTo>
                  <a:cubicBezTo>
                    <a:pt x="1602" y="6878"/>
                    <a:pt x="1966" y="7058"/>
                    <a:pt x="2330" y="7272"/>
                  </a:cubicBezTo>
                  <a:cubicBezTo>
                    <a:pt x="2693" y="7486"/>
                    <a:pt x="3133" y="7683"/>
                    <a:pt x="3548" y="7906"/>
                  </a:cubicBezTo>
                  <a:cubicBezTo>
                    <a:pt x="3962" y="8129"/>
                    <a:pt x="4377" y="8369"/>
                    <a:pt x="4800" y="8591"/>
                  </a:cubicBezTo>
                  <a:cubicBezTo>
                    <a:pt x="5223" y="8814"/>
                    <a:pt x="5663" y="9020"/>
                    <a:pt x="6069" y="9226"/>
                  </a:cubicBezTo>
                  <a:cubicBezTo>
                    <a:pt x="6475" y="9431"/>
                    <a:pt x="6890" y="9697"/>
                    <a:pt x="7237" y="9851"/>
                  </a:cubicBezTo>
                  <a:cubicBezTo>
                    <a:pt x="7583" y="10005"/>
                    <a:pt x="7871" y="10108"/>
                    <a:pt x="8142" y="10151"/>
                  </a:cubicBezTo>
                  <a:cubicBezTo>
                    <a:pt x="8412" y="10194"/>
                    <a:pt x="8705" y="10240"/>
                    <a:pt x="8886" y="10108"/>
                  </a:cubicBezTo>
                  <a:cubicBezTo>
                    <a:pt x="9067" y="9976"/>
                    <a:pt x="9127" y="9679"/>
                    <a:pt x="9228" y="9362"/>
                  </a:cubicBezTo>
                  <a:cubicBezTo>
                    <a:pt x="9329" y="9045"/>
                    <a:pt x="9314" y="8616"/>
                    <a:pt x="9491" y="8206"/>
                  </a:cubicBezTo>
                  <a:cubicBezTo>
                    <a:pt x="9603" y="8018"/>
                    <a:pt x="10067" y="7200"/>
                    <a:pt x="10135" y="7089"/>
                  </a:cubicBezTo>
                </a:path>
              </a:pathLst>
            </a:custGeom>
            <a:noFill/>
            <a:ln w="28575" cap="flat" cmpd="sng">
              <a:solidFill>
                <a:srgbClr val="0070C0"/>
              </a:solidFill>
              <a:prstDash val="solid"/>
              <a:round/>
              <a:headEnd type="none" w="sm" len="sm"/>
              <a:tailEnd type="none" w="sm" len="sm"/>
            </a:ln>
          </p:spPr>
          <p:txBody>
            <a:bodyPr/>
            <a:lstStyle/>
            <a:p>
              <a:endParaRPr lang="el-GR"/>
            </a:p>
          </p:txBody>
        </p:sp>
        <p:grpSp>
          <p:nvGrpSpPr>
            <p:cNvPr id="9" name="Group 41"/>
            <p:cNvGrpSpPr>
              <a:grpSpLocks/>
            </p:cNvGrpSpPr>
            <p:nvPr/>
          </p:nvGrpSpPr>
          <p:grpSpPr bwMode="auto">
            <a:xfrm rot="342526">
              <a:off x="6093793" y="5036634"/>
              <a:ext cx="258685" cy="490141"/>
              <a:chOff x="5201" y="2764"/>
              <a:chExt cx="278" cy="468"/>
            </a:xfrm>
          </p:grpSpPr>
          <p:sp>
            <p:nvSpPr>
              <p:cNvPr id="44" name="Freeform 39"/>
              <p:cNvSpPr>
                <a:spLocks/>
              </p:cNvSpPr>
              <p:nvPr/>
            </p:nvSpPr>
            <p:spPr bwMode="auto">
              <a:xfrm>
                <a:off x="5312" y="2764"/>
                <a:ext cx="167" cy="225"/>
              </a:xfrm>
              <a:custGeom>
                <a:avLst/>
                <a:gdLst>
                  <a:gd name="T0" fmla="*/ 118 w 167"/>
                  <a:gd name="T1" fmla="*/ 224 h 225"/>
                  <a:gd name="T2" fmla="*/ 136 w 167"/>
                  <a:gd name="T3" fmla="*/ 197 h 225"/>
                  <a:gd name="T4" fmla="*/ 145 w 167"/>
                  <a:gd name="T5" fmla="*/ 177 h 225"/>
                  <a:gd name="T6" fmla="*/ 152 w 167"/>
                  <a:gd name="T7" fmla="*/ 163 h 225"/>
                  <a:gd name="T8" fmla="*/ 163 w 167"/>
                  <a:gd name="T9" fmla="*/ 107 h 225"/>
                  <a:gd name="T10" fmla="*/ 166 w 167"/>
                  <a:gd name="T11" fmla="*/ 34 h 225"/>
                  <a:gd name="T12" fmla="*/ 163 w 167"/>
                  <a:gd name="T13" fmla="*/ 16 h 225"/>
                  <a:gd name="T14" fmla="*/ 154 w 167"/>
                  <a:gd name="T15" fmla="*/ 5 h 225"/>
                  <a:gd name="T16" fmla="*/ 141 w 167"/>
                  <a:gd name="T17" fmla="*/ 0 h 225"/>
                  <a:gd name="T18" fmla="*/ 127 w 167"/>
                  <a:gd name="T19" fmla="*/ 14 h 225"/>
                  <a:gd name="T20" fmla="*/ 118 w 167"/>
                  <a:gd name="T21" fmla="*/ 39 h 225"/>
                  <a:gd name="T22" fmla="*/ 111 w 167"/>
                  <a:gd name="T23" fmla="*/ 57 h 225"/>
                  <a:gd name="T24" fmla="*/ 93 w 167"/>
                  <a:gd name="T25" fmla="*/ 80 h 225"/>
                  <a:gd name="T26" fmla="*/ 73 w 167"/>
                  <a:gd name="T27" fmla="*/ 93 h 225"/>
                  <a:gd name="T28" fmla="*/ 39 w 167"/>
                  <a:gd name="T29" fmla="*/ 116 h 225"/>
                  <a:gd name="T30" fmla="*/ 21 w 167"/>
                  <a:gd name="T31" fmla="*/ 125 h 225"/>
                  <a:gd name="T32" fmla="*/ 12 w 167"/>
                  <a:gd name="T33" fmla="*/ 138 h 225"/>
                  <a:gd name="T34" fmla="*/ 0 w 167"/>
                  <a:gd name="T35" fmla="*/ 168 h 225"/>
                  <a:gd name="T36" fmla="*/ 9 w 167"/>
                  <a:gd name="T37" fmla="*/ 172 h 225"/>
                  <a:gd name="T38" fmla="*/ 23 w 167"/>
                  <a:gd name="T39" fmla="*/ 172 h 225"/>
                  <a:gd name="T40" fmla="*/ 62 w 167"/>
                  <a:gd name="T41" fmla="*/ 159 h 225"/>
                  <a:gd name="T42" fmla="*/ 75 w 167"/>
                  <a:gd name="T43" fmla="*/ 152 h 225"/>
                  <a:gd name="T44" fmla="*/ 89 w 167"/>
                  <a:gd name="T45" fmla="*/ 152 h 225"/>
                  <a:gd name="T46" fmla="*/ 98 w 167"/>
                  <a:gd name="T47" fmla="*/ 161 h 225"/>
                  <a:gd name="T48" fmla="*/ 105 w 167"/>
                  <a:gd name="T49" fmla="*/ 197 h 225"/>
                  <a:gd name="T50" fmla="*/ 111 w 167"/>
                  <a:gd name="T51" fmla="*/ 213 h 225"/>
                  <a:gd name="T52" fmla="*/ 118 w 167"/>
                  <a:gd name="T53" fmla="*/ 224 h 2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7"/>
                  <a:gd name="T82" fmla="*/ 0 h 225"/>
                  <a:gd name="T83" fmla="*/ 167 w 167"/>
                  <a:gd name="T84" fmla="*/ 225 h 2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7" h="225">
                    <a:moveTo>
                      <a:pt x="118" y="224"/>
                    </a:moveTo>
                    <a:lnTo>
                      <a:pt x="136" y="197"/>
                    </a:lnTo>
                    <a:lnTo>
                      <a:pt x="145" y="177"/>
                    </a:lnTo>
                    <a:lnTo>
                      <a:pt x="152" y="163"/>
                    </a:lnTo>
                    <a:lnTo>
                      <a:pt x="163" y="107"/>
                    </a:lnTo>
                    <a:lnTo>
                      <a:pt x="166" y="34"/>
                    </a:lnTo>
                    <a:lnTo>
                      <a:pt x="163" y="16"/>
                    </a:lnTo>
                    <a:lnTo>
                      <a:pt x="154" y="5"/>
                    </a:lnTo>
                    <a:lnTo>
                      <a:pt x="141" y="0"/>
                    </a:lnTo>
                    <a:lnTo>
                      <a:pt x="127" y="14"/>
                    </a:lnTo>
                    <a:lnTo>
                      <a:pt x="118" y="39"/>
                    </a:lnTo>
                    <a:lnTo>
                      <a:pt x="111" y="57"/>
                    </a:lnTo>
                    <a:lnTo>
                      <a:pt x="93" y="80"/>
                    </a:lnTo>
                    <a:lnTo>
                      <a:pt x="73" y="93"/>
                    </a:lnTo>
                    <a:lnTo>
                      <a:pt x="39" y="116"/>
                    </a:lnTo>
                    <a:lnTo>
                      <a:pt x="21" y="125"/>
                    </a:lnTo>
                    <a:lnTo>
                      <a:pt x="12" y="138"/>
                    </a:lnTo>
                    <a:lnTo>
                      <a:pt x="0" y="168"/>
                    </a:lnTo>
                    <a:lnTo>
                      <a:pt x="9" y="172"/>
                    </a:lnTo>
                    <a:lnTo>
                      <a:pt x="23" y="172"/>
                    </a:lnTo>
                    <a:lnTo>
                      <a:pt x="62" y="159"/>
                    </a:lnTo>
                    <a:lnTo>
                      <a:pt x="75" y="152"/>
                    </a:lnTo>
                    <a:lnTo>
                      <a:pt x="89" y="152"/>
                    </a:lnTo>
                    <a:lnTo>
                      <a:pt x="98" y="161"/>
                    </a:lnTo>
                    <a:lnTo>
                      <a:pt x="105" y="197"/>
                    </a:lnTo>
                    <a:lnTo>
                      <a:pt x="111" y="213"/>
                    </a:lnTo>
                    <a:lnTo>
                      <a:pt x="118" y="224"/>
                    </a:lnTo>
                  </a:path>
                </a:pathLst>
              </a:custGeom>
              <a:noFill/>
              <a:ln w="25400" cap="rnd" cmpd="sng">
                <a:solidFill>
                  <a:srgbClr val="0070C0"/>
                </a:solidFill>
                <a:prstDash val="solid"/>
                <a:round/>
                <a:headEnd/>
                <a:tailEnd/>
              </a:ln>
            </p:spPr>
            <p:txBody>
              <a:bodyPr/>
              <a:lstStyle/>
              <a:p>
                <a:endParaRPr lang="el-GR"/>
              </a:p>
            </p:txBody>
          </p:sp>
          <p:sp>
            <p:nvSpPr>
              <p:cNvPr id="45" name="Freeform 40"/>
              <p:cNvSpPr>
                <a:spLocks/>
              </p:cNvSpPr>
              <p:nvPr/>
            </p:nvSpPr>
            <p:spPr bwMode="auto">
              <a:xfrm>
                <a:off x="5201" y="2916"/>
                <a:ext cx="230" cy="316"/>
              </a:xfrm>
              <a:custGeom>
                <a:avLst/>
                <a:gdLst>
                  <a:gd name="T0" fmla="*/ 111 w 230"/>
                  <a:gd name="T1" fmla="*/ 16 h 316"/>
                  <a:gd name="T2" fmla="*/ 80 w 230"/>
                  <a:gd name="T3" fmla="*/ 72 h 316"/>
                  <a:gd name="T4" fmla="*/ 62 w 230"/>
                  <a:gd name="T5" fmla="*/ 111 h 316"/>
                  <a:gd name="T6" fmla="*/ 19 w 230"/>
                  <a:gd name="T7" fmla="*/ 197 h 316"/>
                  <a:gd name="T8" fmla="*/ 5 w 230"/>
                  <a:gd name="T9" fmla="*/ 251 h 316"/>
                  <a:gd name="T10" fmla="*/ 0 w 230"/>
                  <a:gd name="T11" fmla="*/ 285 h 316"/>
                  <a:gd name="T12" fmla="*/ 5 w 230"/>
                  <a:gd name="T13" fmla="*/ 301 h 316"/>
                  <a:gd name="T14" fmla="*/ 12 w 230"/>
                  <a:gd name="T15" fmla="*/ 310 h 316"/>
                  <a:gd name="T16" fmla="*/ 23 w 230"/>
                  <a:gd name="T17" fmla="*/ 315 h 316"/>
                  <a:gd name="T18" fmla="*/ 41 w 230"/>
                  <a:gd name="T19" fmla="*/ 315 h 316"/>
                  <a:gd name="T20" fmla="*/ 62 w 230"/>
                  <a:gd name="T21" fmla="*/ 299 h 316"/>
                  <a:gd name="T22" fmla="*/ 98 w 230"/>
                  <a:gd name="T23" fmla="*/ 269 h 316"/>
                  <a:gd name="T24" fmla="*/ 116 w 230"/>
                  <a:gd name="T25" fmla="*/ 249 h 316"/>
                  <a:gd name="T26" fmla="*/ 141 w 230"/>
                  <a:gd name="T27" fmla="*/ 213 h 316"/>
                  <a:gd name="T28" fmla="*/ 168 w 230"/>
                  <a:gd name="T29" fmla="*/ 172 h 316"/>
                  <a:gd name="T30" fmla="*/ 229 w 230"/>
                  <a:gd name="T31" fmla="*/ 72 h 316"/>
                  <a:gd name="T32" fmla="*/ 222 w 230"/>
                  <a:gd name="T33" fmla="*/ 61 h 316"/>
                  <a:gd name="T34" fmla="*/ 216 w 230"/>
                  <a:gd name="T35" fmla="*/ 45 h 316"/>
                  <a:gd name="T36" fmla="*/ 209 w 230"/>
                  <a:gd name="T37" fmla="*/ 9 h 316"/>
                  <a:gd name="T38" fmla="*/ 200 w 230"/>
                  <a:gd name="T39" fmla="*/ 0 h 316"/>
                  <a:gd name="T40" fmla="*/ 186 w 230"/>
                  <a:gd name="T41" fmla="*/ 0 h 316"/>
                  <a:gd name="T42" fmla="*/ 173 w 230"/>
                  <a:gd name="T43" fmla="*/ 7 h 316"/>
                  <a:gd name="T44" fmla="*/ 134 w 230"/>
                  <a:gd name="T45" fmla="*/ 20 h 316"/>
                  <a:gd name="T46" fmla="*/ 120 w 230"/>
                  <a:gd name="T47" fmla="*/ 20 h 316"/>
                  <a:gd name="T48" fmla="*/ 111 w 230"/>
                  <a:gd name="T49" fmla="*/ 16 h 3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316"/>
                  <a:gd name="T77" fmla="*/ 230 w 230"/>
                  <a:gd name="T78" fmla="*/ 316 h 3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316">
                    <a:moveTo>
                      <a:pt x="111" y="16"/>
                    </a:moveTo>
                    <a:lnTo>
                      <a:pt x="80" y="72"/>
                    </a:lnTo>
                    <a:lnTo>
                      <a:pt x="62" y="111"/>
                    </a:lnTo>
                    <a:lnTo>
                      <a:pt x="19" y="197"/>
                    </a:lnTo>
                    <a:lnTo>
                      <a:pt x="5" y="251"/>
                    </a:lnTo>
                    <a:lnTo>
                      <a:pt x="0" y="285"/>
                    </a:lnTo>
                    <a:lnTo>
                      <a:pt x="5" y="301"/>
                    </a:lnTo>
                    <a:lnTo>
                      <a:pt x="12" y="310"/>
                    </a:lnTo>
                    <a:lnTo>
                      <a:pt x="23" y="315"/>
                    </a:lnTo>
                    <a:lnTo>
                      <a:pt x="41" y="315"/>
                    </a:lnTo>
                    <a:lnTo>
                      <a:pt x="62" y="299"/>
                    </a:lnTo>
                    <a:lnTo>
                      <a:pt x="98" y="269"/>
                    </a:lnTo>
                    <a:lnTo>
                      <a:pt x="116" y="249"/>
                    </a:lnTo>
                    <a:lnTo>
                      <a:pt x="141" y="213"/>
                    </a:lnTo>
                    <a:lnTo>
                      <a:pt x="168" y="172"/>
                    </a:lnTo>
                    <a:lnTo>
                      <a:pt x="229" y="72"/>
                    </a:lnTo>
                    <a:lnTo>
                      <a:pt x="222" y="61"/>
                    </a:lnTo>
                    <a:lnTo>
                      <a:pt x="216" y="45"/>
                    </a:lnTo>
                    <a:lnTo>
                      <a:pt x="209" y="9"/>
                    </a:lnTo>
                    <a:lnTo>
                      <a:pt x="200" y="0"/>
                    </a:lnTo>
                    <a:lnTo>
                      <a:pt x="186" y="0"/>
                    </a:lnTo>
                    <a:lnTo>
                      <a:pt x="173" y="7"/>
                    </a:lnTo>
                    <a:lnTo>
                      <a:pt x="134" y="20"/>
                    </a:lnTo>
                    <a:lnTo>
                      <a:pt x="120" y="20"/>
                    </a:lnTo>
                    <a:lnTo>
                      <a:pt x="111" y="16"/>
                    </a:lnTo>
                  </a:path>
                </a:pathLst>
              </a:custGeom>
              <a:noFill/>
              <a:ln w="25400" cap="rnd" cmpd="sng">
                <a:solidFill>
                  <a:srgbClr val="0070C0"/>
                </a:solidFill>
                <a:prstDash val="solid"/>
                <a:round/>
                <a:headEnd/>
                <a:tailEnd/>
              </a:ln>
            </p:spPr>
            <p:txBody>
              <a:bodyPr/>
              <a:lstStyle/>
              <a:p>
                <a:endParaRPr lang="el-GR"/>
              </a:p>
            </p:txBody>
          </p:sp>
        </p:grpSp>
        <p:grpSp>
          <p:nvGrpSpPr>
            <p:cNvPr id="10" name="Group 42"/>
            <p:cNvGrpSpPr/>
            <p:nvPr/>
          </p:nvGrpSpPr>
          <p:grpSpPr>
            <a:xfrm rot="21115886">
              <a:off x="5474281" y="4997594"/>
              <a:ext cx="381607" cy="499106"/>
              <a:chOff x="6919680" y="4587410"/>
              <a:chExt cx="561975" cy="735013"/>
            </a:xfrm>
          </p:grpSpPr>
          <p:sp>
            <p:nvSpPr>
              <p:cNvPr id="37" name="Freeform 46"/>
              <p:cNvSpPr>
                <a:spLocks/>
              </p:cNvSpPr>
              <p:nvPr/>
            </p:nvSpPr>
            <p:spPr bwMode="auto">
              <a:xfrm>
                <a:off x="7133992" y="4587410"/>
                <a:ext cx="347663" cy="323850"/>
              </a:xfrm>
              <a:custGeom>
                <a:avLst/>
                <a:gdLst>
                  <a:gd name="T0" fmla="*/ 0 w 246"/>
                  <a:gd name="T1" fmla="*/ 2147483647 h 204"/>
                  <a:gd name="T2" fmla="*/ 2147483647 w 246"/>
                  <a:gd name="T3" fmla="*/ 2147483647 h 204"/>
                  <a:gd name="T4" fmla="*/ 2147483647 w 246"/>
                  <a:gd name="T5" fmla="*/ 2147483647 h 204"/>
                  <a:gd name="T6" fmla="*/ 2147483647 w 246"/>
                  <a:gd name="T7" fmla="*/ 2147483647 h 204"/>
                  <a:gd name="T8" fmla="*/ 2147483647 w 246"/>
                  <a:gd name="T9" fmla="*/ 0 h 204"/>
                  <a:gd name="T10" fmla="*/ 2147483647 w 246"/>
                  <a:gd name="T11" fmla="*/ 2147483647 h 204"/>
                  <a:gd name="T12" fmla="*/ 2147483647 w 246"/>
                  <a:gd name="T13" fmla="*/ 2147483647 h 204"/>
                  <a:gd name="T14" fmla="*/ 2147483647 w 246"/>
                  <a:gd name="T15" fmla="*/ 2147483647 h 204"/>
                  <a:gd name="T16" fmla="*/ 2147483647 w 246"/>
                  <a:gd name="T17" fmla="*/ 2147483647 h 204"/>
                  <a:gd name="T18" fmla="*/ 2147483647 w 246"/>
                  <a:gd name="T19" fmla="*/ 2147483647 h 204"/>
                  <a:gd name="T20" fmla="*/ 2147483647 w 246"/>
                  <a:gd name="T21" fmla="*/ 2147483647 h 204"/>
                  <a:gd name="T22" fmla="*/ 2147483647 w 246"/>
                  <a:gd name="T23" fmla="*/ 2147483647 h 204"/>
                  <a:gd name="T24" fmla="*/ 2147483647 w 246"/>
                  <a:gd name="T25" fmla="*/ 2147483647 h 204"/>
                  <a:gd name="T26" fmla="*/ 2147483647 w 246"/>
                  <a:gd name="T27" fmla="*/ 2147483647 h 204"/>
                  <a:gd name="T28" fmla="*/ 2147483647 w 246"/>
                  <a:gd name="T29" fmla="*/ 2147483647 h 204"/>
                  <a:gd name="T30" fmla="*/ 2147483647 w 246"/>
                  <a:gd name="T31" fmla="*/ 2147483647 h 204"/>
                  <a:gd name="T32" fmla="*/ 2147483647 w 246"/>
                  <a:gd name="T33" fmla="*/ 2147483647 h 204"/>
                  <a:gd name="T34" fmla="*/ 2147483647 w 246"/>
                  <a:gd name="T35" fmla="*/ 2147483647 h 204"/>
                  <a:gd name="T36" fmla="*/ 2147483647 w 246"/>
                  <a:gd name="T37" fmla="*/ 2147483647 h 204"/>
                  <a:gd name="T38" fmla="*/ 2147483647 w 246"/>
                  <a:gd name="T39" fmla="*/ 2147483647 h 204"/>
                  <a:gd name="T40" fmla="*/ 2147483647 w 246"/>
                  <a:gd name="T41" fmla="*/ 2147483647 h 204"/>
                  <a:gd name="T42" fmla="*/ 2147483647 w 246"/>
                  <a:gd name="T43" fmla="*/ 2147483647 h 204"/>
                  <a:gd name="T44" fmla="*/ 2147483647 w 246"/>
                  <a:gd name="T45" fmla="*/ 2147483647 h 204"/>
                  <a:gd name="T46" fmla="*/ 2147483647 w 246"/>
                  <a:gd name="T47" fmla="*/ 2147483647 h 204"/>
                  <a:gd name="T48" fmla="*/ 2147483647 w 246"/>
                  <a:gd name="T49" fmla="*/ 2147483647 h 204"/>
                  <a:gd name="T50" fmla="*/ 2147483647 w 246"/>
                  <a:gd name="T51" fmla="*/ 2147483647 h 204"/>
                  <a:gd name="T52" fmla="*/ 2147483647 w 246"/>
                  <a:gd name="T53" fmla="*/ 2147483647 h 204"/>
                  <a:gd name="T54" fmla="*/ 2147483647 w 246"/>
                  <a:gd name="T55" fmla="*/ 2147483647 h 204"/>
                  <a:gd name="T56" fmla="*/ 2147483647 w 246"/>
                  <a:gd name="T57" fmla="*/ 2147483647 h 204"/>
                  <a:gd name="T58" fmla="*/ 2147483647 w 246"/>
                  <a:gd name="T59" fmla="*/ 2147483647 h 204"/>
                  <a:gd name="T60" fmla="*/ 0 w 246"/>
                  <a:gd name="T61" fmla="*/ 2147483647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204"/>
                  <a:gd name="T95" fmla="*/ 246 w 246"/>
                  <a:gd name="T96" fmla="*/ 204 h 2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204">
                    <a:moveTo>
                      <a:pt x="0" y="124"/>
                    </a:moveTo>
                    <a:lnTo>
                      <a:pt x="9" y="81"/>
                    </a:lnTo>
                    <a:lnTo>
                      <a:pt x="14" y="45"/>
                    </a:lnTo>
                    <a:lnTo>
                      <a:pt x="23" y="25"/>
                    </a:lnTo>
                    <a:lnTo>
                      <a:pt x="45" y="0"/>
                    </a:lnTo>
                    <a:lnTo>
                      <a:pt x="73" y="6"/>
                    </a:lnTo>
                    <a:lnTo>
                      <a:pt x="77" y="20"/>
                    </a:lnTo>
                    <a:lnTo>
                      <a:pt x="48" y="61"/>
                    </a:lnTo>
                    <a:lnTo>
                      <a:pt x="77" y="20"/>
                    </a:lnTo>
                    <a:lnTo>
                      <a:pt x="89" y="13"/>
                    </a:lnTo>
                    <a:lnTo>
                      <a:pt x="100" y="11"/>
                    </a:lnTo>
                    <a:lnTo>
                      <a:pt x="120" y="18"/>
                    </a:lnTo>
                    <a:lnTo>
                      <a:pt x="152" y="38"/>
                    </a:lnTo>
                    <a:lnTo>
                      <a:pt x="159" y="63"/>
                    </a:lnTo>
                    <a:lnTo>
                      <a:pt x="152" y="83"/>
                    </a:lnTo>
                    <a:lnTo>
                      <a:pt x="138" y="106"/>
                    </a:lnTo>
                    <a:lnTo>
                      <a:pt x="152" y="83"/>
                    </a:lnTo>
                    <a:lnTo>
                      <a:pt x="159" y="63"/>
                    </a:lnTo>
                    <a:lnTo>
                      <a:pt x="172" y="56"/>
                    </a:lnTo>
                    <a:lnTo>
                      <a:pt x="199" y="59"/>
                    </a:lnTo>
                    <a:lnTo>
                      <a:pt x="220" y="65"/>
                    </a:lnTo>
                    <a:lnTo>
                      <a:pt x="240" y="74"/>
                    </a:lnTo>
                    <a:lnTo>
                      <a:pt x="245" y="88"/>
                    </a:lnTo>
                    <a:lnTo>
                      <a:pt x="242" y="124"/>
                    </a:lnTo>
                    <a:lnTo>
                      <a:pt x="233" y="145"/>
                    </a:lnTo>
                    <a:lnTo>
                      <a:pt x="199" y="176"/>
                    </a:lnTo>
                    <a:lnTo>
                      <a:pt x="179" y="203"/>
                    </a:lnTo>
                    <a:lnTo>
                      <a:pt x="136" y="197"/>
                    </a:lnTo>
                    <a:lnTo>
                      <a:pt x="95" y="179"/>
                    </a:lnTo>
                    <a:lnTo>
                      <a:pt x="48" y="156"/>
                    </a:lnTo>
                    <a:lnTo>
                      <a:pt x="0" y="124"/>
                    </a:lnTo>
                  </a:path>
                </a:pathLst>
              </a:custGeom>
              <a:noFill/>
              <a:ln w="25400" cap="rnd" cmpd="sng">
                <a:solidFill>
                  <a:srgbClr val="0070C0"/>
                </a:solidFill>
                <a:prstDash val="solid"/>
                <a:round/>
                <a:headEnd/>
                <a:tailEnd/>
              </a:ln>
            </p:spPr>
            <p:txBody>
              <a:bodyPr/>
              <a:lstStyle/>
              <a:p>
                <a:endParaRPr lang="el-GR"/>
              </a:p>
            </p:txBody>
          </p:sp>
          <p:sp>
            <p:nvSpPr>
              <p:cNvPr id="43" name="Freeform 47"/>
              <p:cNvSpPr>
                <a:spLocks/>
              </p:cNvSpPr>
              <p:nvPr/>
            </p:nvSpPr>
            <p:spPr bwMode="auto">
              <a:xfrm>
                <a:off x="6919680" y="4784260"/>
                <a:ext cx="468312" cy="538163"/>
              </a:xfrm>
              <a:custGeom>
                <a:avLst/>
                <a:gdLst>
                  <a:gd name="T0" fmla="*/ 2147483647 w 332"/>
                  <a:gd name="T1" fmla="*/ 2147483647 h 339"/>
                  <a:gd name="T2" fmla="*/ 2147483647 w 332"/>
                  <a:gd name="T3" fmla="*/ 2147483647 h 339"/>
                  <a:gd name="T4" fmla="*/ 2147483647 w 332"/>
                  <a:gd name="T5" fmla="*/ 2147483647 h 339"/>
                  <a:gd name="T6" fmla="*/ 2147483647 w 332"/>
                  <a:gd name="T7" fmla="*/ 2147483647 h 339"/>
                  <a:gd name="T8" fmla="*/ 2147483647 w 332"/>
                  <a:gd name="T9" fmla="*/ 0 h 339"/>
                  <a:gd name="T10" fmla="*/ 2147483647 w 332"/>
                  <a:gd name="T11" fmla="*/ 2147483647 h 339"/>
                  <a:gd name="T12" fmla="*/ 2147483647 w 332"/>
                  <a:gd name="T13" fmla="*/ 2147483647 h 339"/>
                  <a:gd name="T14" fmla="*/ 2147483647 w 332"/>
                  <a:gd name="T15" fmla="*/ 2147483647 h 339"/>
                  <a:gd name="T16" fmla="*/ 2147483647 w 332"/>
                  <a:gd name="T17" fmla="*/ 2147483647 h 339"/>
                  <a:gd name="T18" fmla="*/ 0 w 332"/>
                  <a:gd name="T19" fmla="*/ 2147483647 h 339"/>
                  <a:gd name="T20" fmla="*/ 2147483647 w 332"/>
                  <a:gd name="T21" fmla="*/ 2147483647 h 339"/>
                  <a:gd name="T22" fmla="*/ 2147483647 w 332"/>
                  <a:gd name="T23" fmla="*/ 2147483647 h 339"/>
                  <a:gd name="T24" fmla="*/ 2147483647 w 332"/>
                  <a:gd name="T25" fmla="*/ 2147483647 h 339"/>
                  <a:gd name="T26" fmla="*/ 2147483647 w 332"/>
                  <a:gd name="T27" fmla="*/ 2147483647 h 339"/>
                  <a:gd name="T28" fmla="*/ 2147483647 w 332"/>
                  <a:gd name="T29" fmla="*/ 2147483647 h 339"/>
                  <a:gd name="T30" fmla="*/ 2147483647 w 332"/>
                  <a:gd name="T31" fmla="*/ 2147483647 h 339"/>
                  <a:gd name="T32" fmla="*/ 2147483647 w 332"/>
                  <a:gd name="T33" fmla="*/ 2147483647 h 339"/>
                  <a:gd name="T34" fmla="*/ 2147483647 w 332"/>
                  <a:gd name="T35" fmla="*/ 2147483647 h 339"/>
                  <a:gd name="T36" fmla="*/ 2147483647 w 332"/>
                  <a:gd name="T37" fmla="*/ 2147483647 h 339"/>
                  <a:gd name="T38" fmla="*/ 2147483647 w 332"/>
                  <a:gd name="T39" fmla="*/ 2147483647 h 339"/>
                  <a:gd name="T40" fmla="*/ 2147483647 w 332"/>
                  <a:gd name="T41" fmla="*/ 2147483647 h 339"/>
                  <a:gd name="T42" fmla="*/ 2147483647 w 332"/>
                  <a:gd name="T43" fmla="*/ 2147483647 h 339"/>
                  <a:gd name="T44" fmla="*/ 2147483647 w 332"/>
                  <a:gd name="T45" fmla="*/ 2147483647 h 339"/>
                  <a:gd name="T46" fmla="*/ 2147483647 w 332"/>
                  <a:gd name="T47" fmla="*/ 2147483647 h 339"/>
                  <a:gd name="T48" fmla="*/ 2147483647 w 332"/>
                  <a:gd name="T49" fmla="*/ 2147483647 h 339"/>
                  <a:gd name="T50" fmla="*/ 2147483647 w 332"/>
                  <a:gd name="T51" fmla="*/ 2147483647 h 339"/>
                  <a:gd name="T52" fmla="*/ 2147483647 w 332"/>
                  <a:gd name="T53" fmla="*/ 2147483647 h 339"/>
                  <a:gd name="T54" fmla="*/ 2147483647 w 332"/>
                  <a:gd name="T55" fmla="*/ 2147483647 h 339"/>
                  <a:gd name="T56" fmla="*/ 2147483647 w 332"/>
                  <a:gd name="T57" fmla="*/ 2147483647 h 339"/>
                  <a:gd name="T58" fmla="*/ 2147483647 w 332"/>
                  <a:gd name="T59" fmla="*/ 2147483647 h 339"/>
                  <a:gd name="T60" fmla="*/ 2147483647 w 332"/>
                  <a:gd name="T61" fmla="*/ 2147483647 h 339"/>
                  <a:gd name="T62" fmla="*/ 2147483647 w 332"/>
                  <a:gd name="T63" fmla="*/ 2147483647 h 3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2"/>
                  <a:gd name="T97" fmla="*/ 0 h 339"/>
                  <a:gd name="T98" fmla="*/ 332 w 332"/>
                  <a:gd name="T99" fmla="*/ 339 h 3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2" h="339">
                    <a:moveTo>
                      <a:pt x="331" y="79"/>
                    </a:moveTo>
                    <a:lnTo>
                      <a:pt x="288" y="73"/>
                    </a:lnTo>
                    <a:lnTo>
                      <a:pt x="247" y="55"/>
                    </a:lnTo>
                    <a:lnTo>
                      <a:pt x="200" y="32"/>
                    </a:lnTo>
                    <a:lnTo>
                      <a:pt x="152" y="0"/>
                    </a:lnTo>
                    <a:lnTo>
                      <a:pt x="132" y="50"/>
                    </a:lnTo>
                    <a:lnTo>
                      <a:pt x="75" y="122"/>
                    </a:lnTo>
                    <a:lnTo>
                      <a:pt x="34" y="199"/>
                    </a:lnTo>
                    <a:lnTo>
                      <a:pt x="5" y="233"/>
                    </a:lnTo>
                    <a:lnTo>
                      <a:pt x="0" y="265"/>
                    </a:lnTo>
                    <a:lnTo>
                      <a:pt x="7" y="274"/>
                    </a:lnTo>
                    <a:lnTo>
                      <a:pt x="32" y="270"/>
                    </a:lnTo>
                    <a:lnTo>
                      <a:pt x="57" y="256"/>
                    </a:lnTo>
                    <a:lnTo>
                      <a:pt x="91" y="213"/>
                    </a:lnTo>
                    <a:lnTo>
                      <a:pt x="197" y="127"/>
                    </a:lnTo>
                    <a:lnTo>
                      <a:pt x="202" y="136"/>
                    </a:lnTo>
                    <a:lnTo>
                      <a:pt x="207" y="154"/>
                    </a:lnTo>
                    <a:lnTo>
                      <a:pt x="202" y="179"/>
                    </a:lnTo>
                    <a:lnTo>
                      <a:pt x="188" y="209"/>
                    </a:lnTo>
                    <a:lnTo>
                      <a:pt x="161" y="256"/>
                    </a:lnTo>
                    <a:lnTo>
                      <a:pt x="136" y="283"/>
                    </a:lnTo>
                    <a:lnTo>
                      <a:pt x="121" y="310"/>
                    </a:lnTo>
                    <a:lnTo>
                      <a:pt x="125" y="331"/>
                    </a:lnTo>
                    <a:lnTo>
                      <a:pt x="136" y="338"/>
                    </a:lnTo>
                    <a:lnTo>
                      <a:pt x="161" y="333"/>
                    </a:lnTo>
                    <a:lnTo>
                      <a:pt x="207" y="301"/>
                    </a:lnTo>
                    <a:lnTo>
                      <a:pt x="245" y="270"/>
                    </a:lnTo>
                    <a:lnTo>
                      <a:pt x="259" y="252"/>
                    </a:lnTo>
                    <a:lnTo>
                      <a:pt x="277" y="211"/>
                    </a:lnTo>
                    <a:lnTo>
                      <a:pt x="288" y="156"/>
                    </a:lnTo>
                    <a:lnTo>
                      <a:pt x="304" y="122"/>
                    </a:lnTo>
                    <a:lnTo>
                      <a:pt x="331" y="79"/>
                    </a:lnTo>
                  </a:path>
                </a:pathLst>
              </a:custGeom>
              <a:noFill/>
              <a:ln w="25400" cap="rnd" cmpd="sng">
                <a:solidFill>
                  <a:srgbClr val="0070C0"/>
                </a:solidFill>
                <a:prstDash val="solid"/>
                <a:round/>
                <a:headEnd/>
                <a:tailEnd/>
              </a:ln>
            </p:spPr>
            <p:txBody>
              <a:bodyPr/>
              <a:lstStyle/>
              <a:p>
                <a:endParaRPr lang="el-GR"/>
              </a:p>
            </p:txBody>
          </p:sp>
        </p:grpSp>
      </p:grpSp>
      <p:sp>
        <p:nvSpPr>
          <p:cNvPr id="46" name="TextBox 45"/>
          <p:cNvSpPr txBox="1"/>
          <p:nvPr/>
        </p:nvSpPr>
        <p:spPr>
          <a:xfrm>
            <a:off x="441793" y="390419"/>
            <a:ext cx="3440685" cy="369332"/>
          </a:xfrm>
          <a:prstGeom prst="rect">
            <a:avLst/>
          </a:prstGeom>
          <a:noFill/>
        </p:spPr>
        <p:txBody>
          <a:bodyPr wrap="none" rtlCol="0">
            <a:spAutoFit/>
          </a:bodyPr>
          <a:lstStyle/>
          <a:p>
            <a:r>
              <a:rPr lang="el-GR" dirty="0" err="1" smtClean="0"/>
              <a:t>προσθιοπίσθια</a:t>
            </a:r>
            <a:r>
              <a:rPr lang="el-GR" dirty="0" smtClean="0"/>
              <a:t> </a:t>
            </a:r>
            <a:r>
              <a:rPr lang="el-GR" i="1" dirty="0" smtClean="0"/>
              <a:t>θέση</a:t>
            </a:r>
            <a:r>
              <a:rPr lang="el-GR" dirty="0" smtClean="0"/>
              <a:t> κάτω γνάθου</a:t>
            </a:r>
            <a:endParaRPr lang="el-GR" dirty="0"/>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3"/>
          <p:cNvGrpSpPr/>
          <p:nvPr/>
        </p:nvGrpSpPr>
        <p:grpSpPr>
          <a:xfrm>
            <a:off x="5374817" y="3715534"/>
            <a:ext cx="1837443" cy="1062644"/>
            <a:chOff x="5420813" y="4456602"/>
            <a:chExt cx="1087437" cy="628895"/>
          </a:xfrm>
        </p:grpSpPr>
        <p:sp>
          <p:nvSpPr>
            <p:cNvPr id="30" name="Freeform 14"/>
            <p:cNvSpPr>
              <a:spLocks/>
            </p:cNvSpPr>
            <p:nvPr/>
          </p:nvSpPr>
          <p:spPr bwMode="auto">
            <a:xfrm rot="21326996">
              <a:off x="5420813" y="4456602"/>
              <a:ext cx="1087437" cy="488950"/>
            </a:xfrm>
            <a:custGeom>
              <a:avLst/>
              <a:gdLst>
                <a:gd name="T0" fmla="*/ 552 w 685"/>
                <a:gd name="T1" fmla="*/ 300 h 308"/>
                <a:gd name="T2" fmla="*/ 487 w 685"/>
                <a:gd name="T3" fmla="*/ 221 h 308"/>
                <a:gd name="T4" fmla="*/ 420 w 685"/>
                <a:gd name="T5" fmla="*/ 154 h 308"/>
                <a:gd name="T6" fmla="*/ 327 w 685"/>
                <a:gd name="T7" fmla="*/ 101 h 308"/>
                <a:gd name="T8" fmla="*/ 219 w 685"/>
                <a:gd name="T9" fmla="*/ 65 h 308"/>
                <a:gd name="T10" fmla="*/ 123 w 685"/>
                <a:gd name="T11" fmla="*/ 39 h 308"/>
                <a:gd name="T12" fmla="*/ 36 w 685"/>
                <a:gd name="T13" fmla="*/ 17 h 308"/>
                <a:gd name="T14" fmla="*/ 10 w 685"/>
                <a:gd name="T15" fmla="*/ 5 h 308"/>
                <a:gd name="T16" fmla="*/ 99 w 685"/>
                <a:gd name="T17" fmla="*/ 3 h 308"/>
                <a:gd name="T18" fmla="*/ 223 w 685"/>
                <a:gd name="T19" fmla="*/ 22 h 308"/>
                <a:gd name="T20" fmla="*/ 315 w 685"/>
                <a:gd name="T21" fmla="*/ 34 h 308"/>
                <a:gd name="T22" fmla="*/ 408 w 685"/>
                <a:gd name="T23" fmla="*/ 36 h 308"/>
                <a:gd name="T24" fmla="*/ 523 w 685"/>
                <a:gd name="T25" fmla="*/ 27 h 308"/>
                <a:gd name="T26" fmla="*/ 598 w 685"/>
                <a:gd name="T27" fmla="*/ 41 h 308"/>
                <a:gd name="T28" fmla="*/ 675 w 685"/>
                <a:gd name="T29" fmla="*/ 58 h 308"/>
                <a:gd name="T30" fmla="*/ 658 w 685"/>
                <a:gd name="T31" fmla="*/ 68 h 308"/>
                <a:gd name="T32" fmla="*/ 636 w 685"/>
                <a:gd name="T33" fmla="*/ 92 h 308"/>
                <a:gd name="T34" fmla="*/ 612 w 685"/>
                <a:gd name="T35" fmla="*/ 156 h 308"/>
                <a:gd name="T36" fmla="*/ 607 w 685"/>
                <a:gd name="T37" fmla="*/ 188 h 308"/>
                <a:gd name="T38" fmla="*/ 607 w 685"/>
                <a:gd name="T39" fmla="*/ 269 h 308"/>
                <a:gd name="T40" fmla="*/ 552 w 685"/>
                <a:gd name="T41" fmla="*/ 300 h 3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5"/>
                <a:gd name="T64" fmla="*/ 0 h 308"/>
                <a:gd name="T65" fmla="*/ 685 w 685"/>
                <a:gd name="T66" fmla="*/ 308 h 3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5" h="308">
                  <a:moveTo>
                    <a:pt x="552" y="300"/>
                  </a:moveTo>
                  <a:cubicBezTo>
                    <a:pt x="532" y="292"/>
                    <a:pt x="509" y="245"/>
                    <a:pt x="487" y="221"/>
                  </a:cubicBezTo>
                  <a:cubicBezTo>
                    <a:pt x="465" y="197"/>
                    <a:pt x="447" y="174"/>
                    <a:pt x="420" y="154"/>
                  </a:cubicBezTo>
                  <a:cubicBezTo>
                    <a:pt x="393" y="134"/>
                    <a:pt x="360" y="116"/>
                    <a:pt x="327" y="101"/>
                  </a:cubicBezTo>
                  <a:cubicBezTo>
                    <a:pt x="294" y="86"/>
                    <a:pt x="253" y="75"/>
                    <a:pt x="219" y="65"/>
                  </a:cubicBezTo>
                  <a:cubicBezTo>
                    <a:pt x="185" y="55"/>
                    <a:pt x="153" y="47"/>
                    <a:pt x="123" y="39"/>
                  </a:cubicBezTo>
                  <a:cubicBezTo>
                    <a:pt x="93" y="31"/>
                    <a:pt x="55" y="23"/>
                    <a:pt x="36" y="17"/>
                  </a:cubicBezTo>
                  <a:cubicBezTo>
                    <a:pt x="17" y="11"/>
                    <a:pt x="0" y="7"/>
                    <a:pt x="10" y="5"/>
                  </a:cubicBezTo>
                  <a:cubicBezTo>
                    <a:pt x="20" y="3"/>
                    <a:pt x="64" y="0"/>
                    <a:pt x="99" y="3"/>
                  </a:cubicBezTo>
                  <a:cubicBezTo>
                    <a:pt x="134" y="6"/>
                    <a:pt x="187" y="17"/>
                    <a:pt x="223" y="22"/>
                  </a:cubicBezTo>
                  <a:cubicBezTo>
                    <a:pt x="259" y="27"/>
                    <a:pt x="284" y="32"/>
                    <a:pt x="315" y="34"/>
                  </a:cubicBezTo>
                  <a:cubicBezTo>
                    <a:pt x="346" y="36"/>
                    <a:pt x="373" y="37"/>
                    <a:pt x="408" y="36"/>
                  </a:cubicBezTo>
                  <a:cubicBezTo>
                    <a:pt x="443" y="35"/>
                    <a:pt x="491" y="26"/>
                    <a:pt x="523" y="27"/>
                  </a:cubicBezTo>
                  <a:cubicBezTo>
                    <a:pt x="555" y="28"/>
                    <a:pt x="573" y="36"/>
                    <a:pt x="598" y="41"/>
                  </a:cubicBezTo>
                  <a:cubicBezTo>
                    <a:pt x="623" y="46"/>
                    <a:pt x="665" y="54"/>
                    <a:pt x="675" y="58"/>
                  </a:cubicBezTo>
                  <a:cubicBezTo>
                    <a:pt x="685" y="62"/>
                    <a:pt x="665" y="62"/>
                    <a:pt x="658" y="68"/>
                  </a:cubicBezTo>
                  <a:cubicBezTo>
                    <a:pt x="651" y="74"/>
                    <a:pt x="644" y="77"/>
                    <a:pt x="636" y="92"/>
                  </a:cubicBezTo>
                  <a:cubicBezTo>
                    <a:pt x="628" y="107"/>
                    <a:pt x="617" y="140"/>
                    <a:pt x="612" y="156"/>
                  </a:cubicBezTo>
                  <a:cubicBezTo>
                    <a:pt x="607" y="172"/>
                    <a:pt x="608" y="169"/>
                    <a:pt x="607" y="188"/>
                  </a:cubicBezTo>
                  <a:cubicBezTo>
                    <a:pt x="606" y="207"/>
                    <a:pt x="616" y="250"/>
                    <a:pt x="607" y="269"/>
                  </a:cubicBezTo>
                  <a:cubicBezTo>
                    <a:pt x="598" y="288"/>
                    <a:pt x="572" y="308"/>
                    <a:pt x="552" y="300"/>
                  </a:cubicBezTo>
                  <a:close/>
                </a:path>
              </a:pathLst>
            </a:custGeom>
            <a:noFill/>
            <a:ln w="28575" cap="flat" cmpd="sng">
              <a:solidFill>
                <a:schemeClr val="bg1">
                  <a:lumMod val="50000"/>
                </a:schemeClr>
              </a:solidFill>
              <a:prstDash val="sysDot"/>
              <a:round/>
              <a:headEnd type="none" w="sm" len="sm"/>
              <a:tailEnd type="none" w="sm" len="sm"/>
            </a:ln>
          </p:spPr>
          <p:txBody>
            <a:bodyPr/>
            <a:lstStyle/>
            <a:p>
              <a:endParaRPr lang="el-GR"/>
            </a:p>
          </p:txBody>
        </p:sp>
        <p:grpSp>
          <p:nvGrpSpPr>
            <p:cNvPr id="3" name="Group 38"/>
            <p:cNvGrpSpPr>
              <a:grpSpLocks/>
            </p:cNvGrpSpPr>
            <p:nvPr/>
          </p:nvGrpSpPr>
          <p:grpSpPr bwMode="auto">
            <a:xfrm rot="528210">
              <a:off x="6181259" y="4575716"/>
              <a:ext cx="289831" cy="509781"/>
              <a:chOff x="5339" y="2337"/>
              <a:chExt cx="285" cy="445"/>
            </a:xfrm>
            <a:solidFill>
              <a:schemeClr val="bg1"/>
            </a:solidFill>
          </p:grpSpPr>
          <p:sp>
            <p:nvSpPr>
              <p:cNvPr id="45" name="Freeform 36"/>
              <p:cNvSpPr>
                <a:spLocks/>
              </p:cNvSpPr>
              <p:nvPr/>
            </p:nvSpPr>
            <p:spPr bwMode="auto">
              <a:xfrm>
                <a:off x="5442" y="2548"/>
                <a:ext cx="182" cy="234"/>
              </a:xfrm>
              <a:custGeom>
                <a:avLst/>
                <a:gdLst>
                  <a:gd name="T0" fmla="*/ 1 w 182"/>
                  <a:gd name="T1" fmla="*/ 68 h 234"/>
                  <a:gd name="T2" fmla="*/ 0 w 182"/>
                  <a:gd name="T3" fmla="*/ 83 h 234"/>
                  <a:gd name="T4" fmla="*/ 15 w 182"/>
                  <a:gd name="T5" fmla="*/ 104 h 234"/>
                  <a:gd name="T6" fmla="*/ 36 w 182"/>
                  <a:gd name="T7" fmla="*/ 121 h 234"/>
                  <a:gd name="T8" fmla="*/ 60 w 182"/>
                  <a:gd name="T9" fmla="*/ 136 h 234"/>
                  <a:gd name="T10" fmla="*/ 91 w 182"/>
                  <a:gd name="T11" fmla="*/ 158 h 234"/>
                  <a:gd name="T12" fmla="*/ 114 w 182"/>
                  <a:gd name="T13" fmla="*/ 183 h 234"/>
                  <a:gd name="T14" fmla="*/ 121 w 182"/>
                  <a:gd name="T15" fmla="*/ 200 h 234"/>
                  <a:gd name="T16" fmla="*/ 138 w 182"/>
                  <a:gd name="T17" fmla="*/ 215 h 234"/>
                  <a:gd name="T18" fmla="*/ 164 w 182"/>
                  <a:gd name="T19" fmla="*/ 232 h 234"/>
                  <a:gd name="T20" fmla="*/ 173 w 182"/>
                  <a:gd name="T21" fmla="*/ 233 h 234"/>
                  <a:gd name="T22" fmla="*/ 179 w 182"/>
                  <a:gd name="T23" fmla="*/ 228 h 234"/>
                  <a:gd name="T24" fmla="*/ 181 w 182"/>
                  <a:gd name="T25" fmla="*/ 190 h 234"/>
                  <a:gd name="T26" fmla="*/ 177 w 182"/>
                  <a:gd name="T27" fmla="*/ 139 h 234"/>
                  <a:gd name="T28" fmla="*/ 169 w 182"/>
                  <a:gd name="T29" fmla="*/ 91 h 234"/>
                  <a:gd name="T30" fmla="*/ 156 w 182"/>
                  <a:gd name="T31" fmla="*/ 56 h 234"/>
                  <a:gd name="T32" fmla="*/ 142 w 182"/>
                  <a:gd name="T33" fmla="*/ 29 h 234"/>
                  <a:gd name="T34" fmla="*/ 128 w 182"/>
                  <a:gd name="T35" fmla="*/ 13 h 234"/>
                  <a:gd name="T36" fmla="*/ 109 w 182"/>
                  <a:gd name="T37" fmla="*/ 0 h 234"/>
                  <a:gd name="T38" fmla="*/ 101 w 182"/>
                  <a:gd name="T39" fmla="*/ 9 h 234"/>
                  <a:gd name="T40" fmla="*/ 97 w 182"/>
                  <a:gd name="T41" fmla="*/ 26 h 234"/>
                  <a:gd name="T42" fmla="*/ 98 w 182"/>
                  <a:gd name="T43" fmla="*/ 55 h 234"/>
                  <a:gd name="T44" fmla="*/ 92 w 182"/>
                  <a:gd name="T45" fmla="*/ 70 h 234"/>
                  <a:gd name="T46" fmla="*/ 86 w 182"/>
                  <a:gd name="T47" fmla="*/ 77 h 234"/>
                  <a:gd name="T48" fmla="*/ 66 w 182"/>
                  <a:gd name="T49" fmla="*/ 84 h 234"/>
                  <a:gd name="T50" fmla="*/ 44 w 182"/>
                  <a:gd name="T51" fmla="*/ 74 h 234"/>
                  <a:gd name="T52" fmla="*/ 27 w 182"/>
                  <a:gd name="T53" fmla="*/ 68 h 234"/>
                  <a:gd name="T54" fmla="*/ 13 w 182"/>
                  <a:gd name="T55" fmla="*/ 66 h 234"/>
                  <a:gd name="T56" fmla="*/ 1 w 182"/>
                  <a:gd name="T57" fmla="*/ 68 h 2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34"/>
                  <a:gd name="T89" fmla="*/ 182 w 182"/>
                  <a:gd name="T90" fmla="*/ 234 h 2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34">
                    <a:moveTo>
                      <a:pt x="1" y="68"/>
                    </a:moveTo>
                    <a:lnTo>
                      <a:pt x="0" y="83"/>
                    </a:lnTo>
                    <a:lnTo>
                      <a:pt x="15" y="104"/>
                    </a:lnTo>
                    <a:lnTo>
                      <a:pt x="36" y="121"/>
                    </a:lnTo>
                    <a:lnTo>
                      <a:pt x="60" y="136"/>
                    </a:lnTo>
                    <a:lnTo>
                      <a:pt x="91" y="158"/>
                    </a:lnTo>
                    <a:lnTo>
                      <a:pt x="114" y="183"/>
                    </a:lnTo>
                    <a:lnTo>
                      <a:pt x="121" y="200"/>
                    </a:lnTo>
                    <a:lnTo>
                      <a:pt x="138" y="215"/>
                    </a:lnTo>
                    <a:lnTo>
                      <a:pt x="164" y="232"/>
                    </a:lnTo>
                    <a:lnTo>
                      <a:pt x="173" y="233"/>
                    </a:lnTo>
                    <a:lnTo>
                      <a:pt x="179" y="228"/>
                    </a:lnTo>
                    <a:lnTo>
                      <a:pt x="181" y="190"/>
                    </a:lnTo>
                    <a:lnTo>
                      <a:pt x="177" y="139"/>
                    </a:lnTo>
                    <a:lnTo>
                      <a:pt x="169" y="91"/>
                    </a:lnTo>
                    <a:lnTo>
                      <a:pt x="156" y="56"/>
                    </a:lnTo>
                    <a:lnTo>
                      <a:pt x="142" y="29"/>
                    </a:lnTo>
                    <a:lnTo>
                      <a:pt x="128" y="13"/>
                    </a:lnTo>
                    <a:lnTo>
                      <a:pt x="109" y="0"/>
                    </a:lnTo>
                    <a:lnTo>
                      <a:pt x="101" y="9"/>
                    </a:lnTo>
                    <a:lnTo>
                      <a:pt x="97" y="26"/>
                    </a:lnTo>
                    <a:lnTo>
                      <a:pt x="98" y="55"/>
                    </a:lnTo>
                    <a:lnTo>
                      <a:pt x="92" y="70"/>
                    </a:lnTo>
                    <a:lnTo>
                      <a:pt x="86" y="77"/>
                    </a:lnTo>
                    <a:lnTo>
                      <a:pt x="66" y="84"/>
                    </a:lnTo>
                    <a:lnTo>
                      <a:pt x="44" y="74"/>
                    </a:lnTo>
                    <a:lnTo>
                      <a:pt x="27" y="68"/>
                    </a:lnTo>
                    <a:lnTo>
                      <a:pt x="13" y="66"/>
                    </a:lnTo>
                    <a:lnTo>
                      <a:pt x="1" y="68"/>
                    </a:lnTo>
                  </a:path>
                </a:pathLst>
              </a:custGeom>
              <a:grpFill/>
              <a:ln w="25400" cap="rnd" cmpd="sng">
                <a:solidFill>
                  <a:schemeClr val="bg1">
                    <a:lumMod val="50000"/>
                  </a:schemeClr>
                </a:solidFill>
                <a:prstDash val="sysDot"/>
                <a:round/>
                <a:headEnd/>
                <a:tailEnd/>
              </a:ln>
            </p:spPr>
            <p:txBody>
              <a:bodyPr/>
              <a:lstStyle/>
              <a:p>
                <a:endParaRPr lang="el-GR"/>
              </a:p>
            </p:txBody>
          </p:sp>
          <p:sp>
            <p:nvSpPr>
              <p:cNvPr id="46" name="Freeform 37"/>
              <p:cNvSpPr>
                <a:spLocks/>
              </p:cNvSpPr>
              <p:nvPr/>
            </p:nvSpPr>
            <p:spPr bwMode="auto">
              <a:xfrm>
                <a:off x="5339" y="2337"/>
                <a:ext cx="213" cy="296"/>
              </a:xfrm>
              <a:custGeom>
                <a:avLst/>
                <a:gdLst>
                  <a:gd name="T0" fmla="*/ 212 w 213"/>
                  <a:gd name="T1" fmla="*/ 211 h 296"/>
                  <a:gd name="T2" fmla="*/ 185 w 213"/>
                  <a:gd name="T3" fmla="*/ 172 h 296"/>
                  <a:gd name="T4" fmla="*/ 147 w 213"/>
                  <a:gd name="T5" fmla="*/ 119 h 296"/>
                  <a:gd name="T6" fmla="*/ 116 w 213"/>
                  <a:gd name="T7" fmla="*/ 83 h 296"/>
                  <a:gd name="T8" fmla="*/ 87 w 213"/>
                  <a:gd name="T9" fmla="*/ 49 h 296"/>
                  <a:gd name="T10" fmla="*/ 45 w 213"/>
                  <a:gd name="T11" fmla="*/ 17 h 296"/>
                  <a:gd name="T12" fmla="*/ 18 w 213"/>
                  <a:gd name="T13" fmla="*/ 0 h 296"/>
                  <a:gd name="T14" fmla="*/ 8 w 213"/>
                  <a:gd name="T15" fmla="*/ 2 h 296"/>
                  <a:gd name="T16" fmla="*/ 0 w 213"/>
                  <a:gd name="T17" fmla="*/ 12 h 296"/>
                  <a:gd name="T18" fmla="*/ 3 w 213"/>
                  <a:gd name="T19" fmla="*/ 57 h 296"/>
                  <a:gd name="T20" fmla="*/ 19 w 213"/>
                  <a:gd name="T21" fmla="*/ 116 h 296"/>
                  <a:gd name="T22" fmla="*/ 37 w 213"/>
                  <a:gd name="T23" fmla="*/ 159 h 296"/>
                  <a:gd name="T24" fmla="*/ 60 w 213"/>
                  <a:gd name="T25" fmla="*/ 206 h 296"/>
                  <a:gd name="T26" fmla="*/ 91 w 213"/>
                  <a:gd name="T27" fmla="*/ 258 h 296"/>
                  <a:gd name="T28" fmla="*/ 104 w 213"/>
                  <a:gd name="T29" fmla="*/ 279 h 296"/>
                  <a:gd name="T30" fmla="*/ 116 w 213"/>
                  <a:gd name="T31" fmla="*/ 277 h 296"/>
                  <a:gd name="T32" fmla="*/ 130 w 213"/>
                  <a:gd name="T33" fmla="*/ 279 h 296"/>
                  <a:gd name="T34" fmla="*/ 147 w 213"/>
                  <a:gd name="T35" fmla="*/ 285 h 296"/>
                  <a:gd name="T36" fmla="*/ 169 w 213"/>
                  <a:gd name="T37" fmla="*/ 295 h 296"/>
                  <a:gd name="T38" fmla="*/ 189 w 213"/>
                  <a:gd name="T39" fmla="*/ 288 h 296"/>
                  <a:gd name="T40" fmla="*/ 195 w 213"/>
                  <a:gd name="T41" fmla="*/ 281 h 296"/>
                  <a:gd name="T42" fmla="*/ 201 w 213"/>
                  <a:gd name="T43" fmla="*/ 266 h 296"/>
                  <a:gd name="T44" fmla="*/ 200 w 213"/>
                  <a:gd name="T45" fmla="*/ 237 h 296"/>
                  <a:gd name="T46" fmla="*/ 204 w 213"/>
                  <a:gd name="T47" fmla="*/ 220 h 296"/>
                  <a:gd name="T48" fmla="*/ 212 w 213"/>
                  <a:gd name="T49" fmla="*/ 211 h 2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3"/>
                  <a:gd name="T76" fmla="*/ 0 h 296"/>
                  <a:gd name="T77" fmla="*/ 213 w 213"/>
                  <a:gd name="T78" fmla="*/ 296 h 2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3" h="296">
                    <a:moveTo>
                      <a:pt x="212" y="211"/>
                    </a:moveTo>
                    <a:lnTo>
                      <a:pt x="185" y="172"/>
                    </a:lnTo>
                    <a:lnTo>
                      <a:pt x="147" y="119"/>
                    </a:lnTo>
                    <a:lnTo>
                      <a:pt x="116" y="83"/>
                    </a:lnTo>
                    <a:lnTo>
                      <a:pt x="87" y="49"/>
                    </a:lnTo>
                    <a:lnTo>
                      <a:pt x="45" y="17"/>
                    </a:lnTo>
                    <a:lnTo>
                      <a:pt x="18" y="0"/>
                    </a:lnTo>
                    <a:lnTo>
                      <a:pt x="8" y="2"/>
                    </a:lnTo>
                    <a:lnTo>
                      <a:pt x="0" y="12"/>
                    </a:lnTo>
                    <a:lnTo>
                      <a:pt x="3" y="57"/>
                    </a:lnTo>
                    <a:lnTo>
                      <a:pt x="19" y="116"/>
                    </a:lnTo>
                    <a:lnTo>
                      <a:pt x="37" y="159"/>
                    </a:lnTo>
                    <a:lnTo>
                      <a:pt x="60" y="206"/>
                    </a:lnTo>
                    <a:lnTo>
                      <a:pt x="91" y="258"/>
                    </a:lnTo>
                    <a:lnTo>
                      <a:pt x="104" y="279"/>
                    </a:lnTo>
                    <a:lnTo>
                      <a:pt x="116" y="277"/>
                    </a:lnTo>
                    <a:lnTo>
                      <a:pt x="130" y="279"/>
                    </a:lnTo>
                    <a:lnTo>
                      <a:pt x="147" y="285"/>
                    </a:lnTo>
                    <a:lnTo>
                      <a:pt x="169" y="295"/>
                    </a:lnTo>
                    <a:lnTo>
                      <a:pt x="189" y="288"/>
                    </a:lnTo>
                    <a:lnTo>
                      <a:pt x="195" y="281"/>
                    </a:lnTo>
                    <a:lnTo>
                      <a:pt x="201" y="266"/>
                    </a:lnTo>
                    <a:lnTo>
                      <a:pt x="200" y="237"/>
                    </a:lnTo>
                    <a:lnTo>
                      <a:pt x="204" y="220"/>
                    </a:lnTo>
                    <a:lnTo>
                      <a:pt x="212" y="211"/>
                    </a:lnTo>
                  </a:path>
                </a:pathLst>
              </a:custGeom>
              <a:grpFill/>
              <a:ln w="25400" cap="rnd" cmpd="sng">
                <a:solidFill>
                  <a:schemeClr val="bg1">
                    <a:lumMod val="50000"/>
                  </a:schemeClr>
                </a:solidFill>
                <a:prstDash val="sysDot"/>
                <a:round/>
                <a:headEnd/>
                <a:tailEnd/>
              </a:ln>
            </p:spPr>
            <p:txBody>
              <a:bodyPr/>
              <a:lstStyle/>
              <a:p>
                <a:endParaRPr lang="el-GR"/>
              </a:p>
            </p:txBody>
          </p:sp>
        </p:grpSp>
        <p:grpSp>
          <p:nvGrpSpPr>
            <p:cNvPr id="4" name="Group 45"/>
            <p:cNvGrpSpPr>
              <a:grpSpLocks/>
            </p:cNvGrpSpPr>
            <p:nvPr/>
          </p:nvGrpSpPr>
          <p:grpSpPr bwMode="auto">
            <a:xfrm rot="21115886">
              <a:off x="5557646" y="4472521"/>
              <a:ext cx="285666" cy="555161"/>
              <a:chOff x="4734" y="2133"/>
              <a:chExt cx="298" cy="515"/>
            </a:xfrm>
          </p:grpSpPr>
          <p:sp>
            <p:nvSpPr>
              <p:cNvPr id="37" name="Freeform 42"/>
              <p:cNvSpPr>
                <a:spLocks/>
              </p:cNvSpPr>
              <p:nvPr/>
            </p:nvSpPr>
            <p:spPr bwMode="auto">
              <a:xfrm>
                <a:off x="4734" y="2455"/>
                <a:ext cx="250" cy="193"/>
              </a:xfrm>
              <a:custGeom>
                <a:avLst/>
                <a:gdLst>
                  <a:gd name="T0" fmla="*/ 57 w 250"/>
                  <a:gd name="T1" fmla="*/ 0 h 193"/>
                  <a:gd name="T2" fmla="*/ 23 w 250"/>
                  <a:gd name="T3" fmla="*/ 52 h 193"/>
                  <a:gd name="T4" fmla="*/ 9 w 250"/>
                  <a:gd name="T5" fmla="*/ 70 h 193"/>
                  <a:gd name="T6" fmla="*/ 0 w 250"/>
                  <a:gd name="T7" fmla="*/ 90 h 193"/>
                  <a:gd name="T8" fmla="*/ 0 w 250"/>
                  <a:gd name="T9" fmla="*/ 120 h 193"/>
                  <a:gd name="T10" fmla="*/ 14 w 250"/>
                  <a:gd name="T11" fmla="*/ 122 h 193"/>
                  <a:gd name="T12" fmla="*/ 12 w 250"/>
                  <a:gd name="T13" fmla="*/ 101 h 193"/>
                  <a:gd name="T14" fmla="*/ 14 w 250"/>
                  <a:gd name="T15" fmla="*/ 122 h 193"/>
                  <a:gd name="T16" fmla="*/ 25 w 250"/>
                  <a:gd name="T17" fmla="*/ 140 h 193"/>
                  <a:gd name="T18" fmla="*/ 46 w 250"/>
                  <a:gd name="T19" fmla="*/ 160 h 193"/>
                  <a:gd name="T20" fmla="*/ 61 w 250"/>
                  <a:gd name="T21" fmla="*/ 165 h 193"/>
                  <a:gd name="T22" fmla="*/ 93 w 250"/>
                  <a:gd name="T23" fmla="*/ 151 h 193"/>
                  <a:gd name="T24" fmla="*/ 114 w 250"/>
                  <a:gd name="T25" fmla="*/ 149 h 193"/>
                  <a:gd name="T26" fmla="*/ 111 w 250"/>
                  <a:gd name="T27" fmla="*/ 131 h 193"/>
                  <a:gd name="T28" fmla="*/ 116 w 250"/>
                  <a:gd name="T29" fmla="*/ 104 h 193"/>
                  <a:gd name="T30" fmla="*/ 111 w 250"/>
                  <a:gd name="T31" fmla="*/ 131 h 193"/>
                  <a:gd name="T32" fmla="*/ 114 w 250"/>
                  <a:gd name="T33" fmla="*/ 149 h 193"/>
                  <a:gd name="T34" fmla="*/ 145 w 250"/>
                  <a:gd name="T35" fmla="*/ 183 h 193"/>
                  <a:gd name="T36" fmla="*/ 154 w 250"/>
                  <a:gd name="T37" fmla="*/ 192 h 193"/>
                  <a:gd name="T38" fmla="*/ 163 w 250"/>
                  <a:gd name="T39" fmla="*/ 192 h 193"/>
                  <a:gd name="T40" fmla="*/ 218 w 250"/>
                  <a:gd name="T41" fmla="*/ 181 h 193"/>
                  <a:gd name="T42" fmla="*/ 236 w 250"/>
                  <a:gd name="T43" fmla="*/ 169 h 193"/>
                  <a:gd name="T44" fmla="*/ 245 w 250"/>
                  <a:gd name="T45" fmla="*/ 156 h 193"/>
                  <a:gd name="T46" fmla="*/ 249 w 250"/>
                  <a:gd name="T47" fmla="*/ 140 h 193"/>
                  <a:gd name="T48" fmla="*/ 245 w 250"/>
                  <a:gd name="T49" fmla="*/ 86 h 193"/>
                  <a:gd name="T50" fmla="*/ 245 w 250"/>
                  <a:gd name="T51" fmla="*/ 65 h 193"/>
                  <a:gd name="T52" fmla="*/ 247 w 250"/>
                  <a:gd name="T53" fmla="*/ 36 h 193"/>
                  <a:gd name="T54" fmla="*/ 213 w 250"/>
                  <a:gd name="T55" fmla="*/ 27 h 193"/>
                  <a:gd name="T56" fmla="*/ 193 w 250"/>
                  <a:gd name="T57" fmla="*/ 22 h 193"/>
                  <a:gd name="T58" fmla="*/ 154 w 250"/>
                  <a:gd name="T59" fmla="*/ 18 h 193"/>
                  <a:gd name="T60" fmla="*/ 82 w 250"/>
                  <a:gd name="T61" fmla="*/ 0 h 193"/>
                  <a:gd name="T62" fmla="*/ 57 w 250"/>
                  <a:gd name="T63" fmla="*/ 0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0"/>
                  <a:gd name="T97" fmla="*/ 0 h 193"/>
                  <a:gd name="T98" fmla="*/ 250 w 250"/>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0" h="193">
                    <a:moveTo>
                      <a:pt x="57" y="0"/>
                    </a:moveTo>
                    <a:lnTo>
                      <a:pt x="23" y="52"/>
                    </a:lnTo>
                    <a:lnTo>
                      <a:pt x="9" y="70"/>
                    </a:lnTo>
                    <a:lnTo>
                      <a:pt x="0" y="90"/>
                    </a:lnTo>
                    <a:lnTo>
                      <a:pt x="0" y="120"/>
                    </a:lnTo>
                    <a:lnTo>
                      <a:pt x="14" y="122"/>
                    </a:lnTo>
                    <a:lnTo>
                      <a:pt x="12" y="101"/>
                    </a:lnTo>
                    <a:lnTo>
                      <a:pt x="14" y="122"/>
                    </a:lnTo>
                    <a:lnTo>
                      <a:pt x="25" y="140"/>
                    </a:lnTo>
                    <a:lnTo>
                      <a:pt x="46" y="160"/>
                    </a:lnTo>
                    <a:lnTo>
                      <a:pt x="61" y="165"/>
                    </a:lnTo>
                    <a:lnTo>
                      <a:pt x="93" y="151"/>
                    </a:lnTo>
                    <a:lnTo>
                      <a:pt x="114" y="149"/>
                    </a:lnTo>
                    <a:lnTo>
                      <a:pt x="111" y="131"/>
                    </a:lnTo>
                    <a:lnTo>
                      <a:pt x="116" y="104"/>
                    </a:lnTo>
                    <a:lnTo>
                      <a:pt x="111" y="131"/>
                    </a:lnTo>
                    <a:lnTo>
                      <a:pt x="114" y="149"/>
                    </a:lnTo>
                    <a:lnTo>
                      <a:pt x="145" y="183"/>
                    </a:lnTo>
                    <a:lnTo>
                      <a:pt x="154" y="192"/>
                    </a:lnTo>
                    <a:lnTo>
                      <a:pt x="163" y="192"/>
                    </a:lnTo>
                    <a:lnTo>
                      <a:pt x="218" y="181"/>
                    </a:lnTo>
                    <a:lnTo>
                      <a:pt x="236" y="169"/>
                    </a:lnTo>
                    <a:lnTo>
                      <a:pt x="245" y="156"/>
                    </a:lnTo>
                    <a:lnTo>
                      <a:pt x="249" y="140"/>
                    </a:lnTo>
                    <a:lnTo>
                      <a:pt x="245" y="86"/>
                    </a:lnTo>
                    <a:lnTo>
                      <a:pt x="245" y="65"/>
                    </a:lnTo>
                    <a:lnTo>
                      <a:pt x="247" y="36"/>
                    </a:lnTo>
                    <a:lnTo>
                      <a:pt x="213" y="27"/>
                    </a:lnTo>
                    <a:lnTo>
                      <a:pt x="193" y="22"/>
                    </a:lnTo>
                    <a:lnTo>
                      <a:pt x="154" y="18"/>
                    </a:lnTo>
                    <a:lnTo>
                      <a:pt x="82" y="0"/>
                    </a:lnTo>
                    <a:lnTo>
                      <a:pt x="57" y="0"/>
                    </a:lnTo>
                  </a:path>
                </a:pathLst>
              </a:custGeom>
              <a:noFill/>
              <a:ln w="25400" cap="rnd" cmpd="sng">
                <a:solidFill>
                  <a:schemeClr val="bg1">
                    <a:lumMod val="50000"/>
                  </a:schemeClr>
                </a:solidFill>
                <a:prstDash val="sysDot"/>
                <a:round/>
                <a:headEnd/>
                <a:tailEnd/>
              </a:ln>
            </p:spPr>
            <p:txBody>
              <a:bodyPr/>
              <a:lstStyle/>
              <a:p>
                <a:endParaRPr lang="el-GR"/>
              </a:p>
            </p:txBody>
          </p:sp>
          <p:sp>
            <p:nvSpPr>
              <p:cNvPr id="43" name="Freeform 43"/>
              <p:cNvSpPr>
                <a:spLocks/>
              </p:cNvSpPr>
              <p:nvPr/>
            </p:nvSpPr>
            <p:spPr bwMode="auto">
              <a:xfrm>
                <a:off x="4791" y="2153"/>
                <a:ext cx="241" cy="339"/>
              </a:xfrm>
              <a:custGeom>
                <a:avLst/>
                <a:gdLst>
                  <a:gd name="T0" fmla="*/ 190 w 241"/>
                  <a:gd name="T1" fmla="*/ 338 h 339"/>
                  <a:gd name="T2" fmla="*/ 197 w 241"/>
                  <a:gd name="T3" fmla="*/ 286 h 339"/>
                  <a:gd name="T4" fmla="*/ 211 w 241"/>
                  <a:gd name="T5" fmla="*/ 234 h 339"/>
                  <a:gd name="T6" fmla="*/ 233 w 241"/>
                  <a:gd name="T7" fmla="*/ 163 h 339"/>
                  <a:gd name="T8" fmla="*/ 240 w 241"/>
                  <a:gd name="T9" fmla="*/ 136 h 339"/>
                  <a:gd name="T10" fmla="*/ 238 w 241"/>
                  <a:gd name="T11" fmla="*/ 114 h 339"/>
                  <a:gd name="T12" fmla="*/ 224 w 241"/>
                  <a:gd name="T13" fmla="*/ 73 h 339"/>
                  <a:gd name="T14" fmla="*/ 211 w 241"/>
                  <a:gd name="T15" fmla="*/ 43 h 339"/>
                  <a:gd name="T16" fmla="*/ 192 w 241"/>
                  <a:gd name="T17" fmla="*/ 32 h 339"/>
                  <a:gd name="T18" fmla="*/ 186 w 241"/>
                  <a:gd name="T19" fmla="*/ 34 h 339"/>
                  <a:gd name="T20" fmla="*/ 177 w 241"/>
                  <a:gd name="T21" fmla="*/ 48 h 339"/>
                  <a:gd name="T22" fmla="*/ 177 w 241"/>
                  <a:gd name="T23" fmla="*/ 71 h 339"/>
                  <a:gd name="T24" fmla="*/ 181 w 241"/>
                  <a:gd name="T25" fmla="*/ 105 h 339"/>
                  <a:gd name="T26" fmla="*/ 167 w 241"/>
                  <a:gd name="T27" fmla="*/ 141 h 339"/>
                  <a:gd name="T28" fmla="*/ 143 w 241"/>
                  <a:gd name="T29" fmla="*/ 170 h 339"/>
                  <a:gd name="T30" fmla="*/ 138 w 241"/>
                  <a:gd name="T31" fmla="*/ 172 h 339"/>
                  <a:gd name="T32" fmla="*/ 129 w 241"/>
                  <a:gd name="T33" fmla="*/ 182 h 339"/>
                  <a:gd name="T34" fmla="*/ 115 w 241"/>
                  <a:gd name="T35" fmla="*/ 168 h 339"/>
                  <a:gd name="T36" fmla="*/ 109 w 241"/>
                  <a:gd name="T37" fmla="*/ 118 h 339"/>
                  <a:gd name="T38" fmla="*/ 106 w 241"/>
                  <a:gd name="T39" fmla="*/ 71 h 339"/>
                  <a:gd name="T40" fmla="*/ 109 w 241"/>
                  <a:gd name="T41" fmla="*/ 39 h 339"/>
                  <a:gd name="T42" fmla="*/ 111 w 241"/>
                  <a:gd name="T43" fmla="*/ 12 h 339"/>
                  <a:gd name="T44" fmla="*/ 100 w 241"/>
                  <a:gd name="T45" fmla="*/ 0 h 339"/>
                  <a:gd name="T46" fmla="*/ 90 w 241"/>
                  <a:gd name="T47" fmla="*/ 7 h 339"/>
                  <a:gd name="T48" fmla="*/ 66 w 241"/>
                  <a:gd name="T49" fmla="*/ 34 h 339"/>
                  <a:gd name="T50" fmla="*/ 50 w 241"/>
                  <a:gd name="T51" fmla="*/ 71 h 339"/>
                  <a:gd name="T52" fmla="*/ 47 w 241"/>
                  <a:gd name="T53" fmla="*/ 102 h 339"/>
                  <a:gd name="T54" fmla="*/ 41 w 241"/>
                  <a:gd name="T55" fmla="*/ 166 h 339"/>
                  <a:gd name="T56" fmla="*/ 38 w 241"/>
                  <a:gd name="T57" fmla="*/ 216 h 339"/>
                  <a:gd name="T58" fmla="*/ 32 w 241"/>
                  <a:gd name="T59" fmla="*/ 243 h 339"/>
                  <a:gd name="T60" fmla="*/ 0 w 241"/>
                  <a:gd name="T61" fmla="*/ 302 h 339"/>
                  <a:gd name="T62" fmla="*/ 25 w 241"/>
                  <a:gd name="T63" fmla="*/ 302 h 339"/>
                  <a:gd name="T64" fmla="*/ 97 w 241"/>
                  <a:gd name="T65" fmla="*/ 320 h 339"/>
                  <a:gd name="T66" fmla="*/ 136 w 241"/>
                  <a:gd name="T67" fmla="*/ 324 h 339"/>
                  <a:gd name="T68" fmla="*/ 156 w 241"/>
                  <a:gd name="T69" fmla="*/ 329 h 339"/>
                  <a:gd name="T70" fmla="*/ 190 w 241"/>
                  <a:gd name="T71" fmla="*/ 338 h 3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1"/>
                  <a:gd name="T109" fmla="*/ 0 h 339"/>
                  <a:gd name="T110" fmla="*/ 241 w 241"/>
                  <a:gd name="T111" fmla="*/ 339 h 3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1" h="339">
                    <a:moveTo>
                      <a:pt x="190" y="338"/>
                    </a:moveTo>
                    <a:lnTo>
                      <a:pt x="197" y="286"/>
                    </a:lnTo>
                    <a:lnTo>
                      <a:pt x="211" y="234"/>
                    </a:lnTo>
                    <a:lnTo>
                      <a:pt x="233" y="163"/>
                    </a:lnTo>
                    <a:lnTo>
                      <a:pt x="240" y="136"/>
                    </a:lnTo>
                    <a:lnTo>
                      <a:pt x="238" y="114"/>
                    </a:lnTo>
                    <a:lnTo>
                      <a:pt x="224" y="73"/>
                    </a:lnTo>
                    <a:lnTo>
                      <a:pt x="211" y="43"/>
                    </a:lnTo>
                    <a:lnTo>
                      <a:pt x="192" y="32"/>
                    </a:lnTo>
                    <a:lnTo>
                      <a:pt x="186" y="34"/>
                    </a:lnTo>
                    <a:lnTo>
                      <a:pt x="177" y="48"/>
                    </a:lnTo>
                    <a:lnTo>
                      <a:pt x="177" y="71"/>
                    </a:lnTo>
                    <a:lnTo>
                      <a:pt x="181" y="105"/>
                    </a:lnTo>
                    <a:lnTo>
                      <a:pt x="167" y="141"/>
                    </a:lnTo>
                    <a:lnTo>
                      <a:pt x="143" y="170"/>
                    </a:lnTo>
                    <a:lnTo>
                      <a:pt x="138" y="172"/>
                    </a:lnTo>
                    <a:lnTo>
                      <a:pt x="129" y="182"/>
                    </a:lnTo>
                    <a:lnTo>
                      <a:pt x="115" y="168"/>
                    </a:lnTo>
                    <a:lnTo>
                      <a:pt x="109" y="118"/>
                    </a:lnTo>
                    <a:lnTo>
                      <a:pt x="106" y="71"/>
                    </a:lnTo>
                    <a:lnTo>
                      <a:pt x="109" y="39"/>
                    </a:lnTo>
                    <a:lnTo>
                      <a:pt x="111" y="12"/>
                    </a:lnTo>
                    <a:lnTo>
                      <a:pt x="100" y="0"/>
                    </a:lnTo>
                    <a:lnTo>
                      <a:pt x="90" y="7"/>
                    </a:lnTo>
                    <a:lnTo>
                      <a:pt x="66" y="34"/>
                    </a:lnTo>
                    <a:lnTo>
                      <a:pt x="50" y="71"/>
                    </a:lnTo>
                    <a:lnTo>
                      <a:pt x="47" y="102"/>
                    </a:lnTo>
                    <a:lnTo>
                      <a:pt x="41" y="166"/>
                    </a:lnTo>
                    <a:lnTo>
                      <a:pt x="38" y="216"/>
                    </a:lnTo>
                    <a:lnTo>
                      <a:pt x="32" y="243"/>
                    </a:lnTo>
                    <a:lnTo>
                      <a:pt x="0" y="302"/>
                    </a:lnTo>
                    <a:lnTo>
                      <a:pt x="25" y="302"/>
                    </a:lnTo>
                    <a:lnTo>
                      <a:pt x="97" y="320"/>
                    </a:lnTo>
                    <a:lnTo>
                      <a:pt x="136" y="324"/>
                    </a:lnTo>
                    <a:lnTo>
                      <a:pt x="156" y="329"/>
                    </a:lnTo>
                    <a:lnTo>
                      <a:pt x="190" y="338"/>
                    </a:lnTo>
                  </a:path>
                </a:pathLst>
              </a:custGeom>
              <a:noFill/>
              <a:ln w="25400" cap="rnd" cmpd="sng">
                <a:solidFill>
                  <a:schemeClr val="bg1">
                    <a:lumMod val="50000"/>
                  </a:schemeClr>
                </a:solidFill>
                <a:prstDash val="sysDot"/>
                <a:round/>
                <a:headEnd/>
                <a:tailEnd/>
              </a:ln>
            </p:spPr>
            <p:txBody>
              <a:bodyPr/>
              <a:lstStyle/>
              <a:p>
                <a:endParaRPr lang="el-GR"/>
              </a:p>
            </p:txBody>
          </p:sp>
          <p:sp>
            <p:nvSpPr>
              <p:cNvPr id="44" name="Freeform 44"/>
              <p:cNvSpPr>
                <a:spLocks/>
              </p:cNvSpPr>
              <p:nvPr/>
            </p:nvSpPr>
            <p:spPr bwMode="auto">
              <a:xfrm>
                <a:off x="4897" y="2133"/>
                <a:ext cx="76" cy="203"/>
              </a:xfrm>
              <a:custGeom>
                <a:avLst/>
                <a:gdLst>
                  <a:gd name="T0" fmla="*/ 71 w 76"/>
                  <a:gd name="T1" fmla="*/ 68 h 203"/>
                  <a:gd name="T2" fmla="*/ 71 w 76"/>
                  <a:gd name="T3" fmla="*/ 91 h 203"/>
                  <a:gd name="T4" fmla="*/ 75 w 76"/>
                  <a:gd name="T5" fmla="*/ 125 h 203"/>
                  <a:gd name="T6" fmla="*/ 61 w 76"/>
                  <a:gd name="T7" fmla="*/ 161 h 203"/>
                  <a:gd name="T8" fmla="*/ 37 w 76"/>
                  <a:gd name="T9" fmla="*/ 190 h 203"/>
                  <a:gd name="T10" fmla="*/ 32 w 76"/>
                  <a:gd name="T11" fmla="*/ 192 h 203"/>
                  <a:gd name="T12" fmla="*/ 23 w 76"/>
                  <a:gd name="T13" fmla="*/ 202 h 203"/>
                  <a:gd name="T14" fmla="*/ 9 w 76"/>
                  <a:gd name="T15" fmla="*/ 188 h 203"/>
                  <a:gd name="T16" fmla="*/ 3 w 76"/>
                  <a:gd name="T17" fmla="*/ 138 h 203"/>
                  <a:gd name="T18" fmla="*/ 0 w 76"/>
                  <a:gd name="T19" fmla="*/ 91 h 203"/>
                  <a:gd name="T20" fmla="*/ 3 w 76"/>
                  <a:gd name="T21" fmla="*/ 59 h 203"/>
                  <a:gd name="T22" fmla="*/ 12 w 76"/>
                  <a:gd name="T23" fmla="*/ 41 h 203"/>
                  <a:gd name="T24" fmla="*/ 28 w 76"/>
                  <a:gd name="T25" fmla="*/ 9 h 203"/>
                  <a:gd name="T26" fmla="*/ 43 w 76"/>
                  <a:gd name="T27" fmla="*/ 0 h 203"/>
                  <a:gd name="T28" fmla="*/ 52 w 76"/>
                  <a:gd name="T29" fmla="*/ 11 h 203"/>
                  <a:gd name="T30" fmla="*/ 57 w 76"/>
                  <a:gd name="T31" fmla="*/ 29 h 203"/>
                  <a:gd name="T32" fmla="*/ 71 w 76"/>
                  <a:gd name="T33" fmla="*/ 68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203"/>
                  <a:gd name="T53" fmla="*/ 76 w 76"/>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203">
                    <a:moveTo>
                      <a:pt x="71" y="68"/>
                    </a:moveTo>
                    <a:lnTo>
                      <a:pt x="71" y="91"/>
                    </a:lnTo>
                    <a:lnTo>
                      <a:pt x="75" y="125"/>
                    </a:lnTo>
                    <a:lnTo>
                      <a:pt x="61" y="161"/>
                    </a:lnTo>
                    <a:lnTo>
                      <a:pt x="37" y="190"/>
                    </a:lnTo>
                    <a:lnTo>
                      <a:pt x="32" y="192"/>
                    </a:lnTo>
                    <a:lnTo>
                      <a:pt x="23" y="202"/>
                    </a:lnTo>
                    <a:lnTo>
                      <a:pt x="9" y="188"/>
                    </a:lnTo>
                    <a:lnTo>
                      <a:pt x="3" y="138"/>
                    </a:lnTo>
                    <a:lnTo>
                      <a:pt x="0" y="91"/>
                    </a:lnTo>
                    <a:lnTo>
                      <a:pt x="3" y="59"/>
                    </a:lnTo>
                    <a:lnTo>
                      <a:pt x="12" y="41"/>
                    </a:lnTo>
                    <a:lnTo>
                      <a:pt x="28" y="9"/>
                    </a:lnTo>
                    <a:lnTo>
                      <a:pt x="43" y="0"/>
                    </a:lnTo>
                    <a:lnTo>
                      <a:pt x="52" y="11"/>
                    </a:lnTo>
                    <a:lnTo>
                      <a:pt x="57" y="29"/>
                    </a:lnTo>
                    <a:lnTo>
                      <a:pt x="71" y="68"/>
                    </a:lnTo>
                  </a:path>
                </a:pathLst>
              </a:custGeom>
              <a:noFill/>
              <a:ln w="25400" cap="rnd" cmpd="sng">
                <a:solidFill>
                  <a:schemeClr val="bg1">
                    <a:lumMod val="50000"/>
                  </a:schemeClr>
                </a:solidFill>
                <a:prstDash val="sysDot"/>
                <a:round/>
                <a:headEnd/>
                <a:tailEnd/>
              </a:ln>
            </p:spPr>
            <p:txBody>
              <a:bodyPr/>
              <a:lstStyle/>
              <a:p>
                <a:endParaRPr lang="el-GR"/>
              </a:p>
            </p:txBody>
          </p:sp>
        </p:grpSp>
      </p:grpSp>
      <p:grpSp>
        <p:nvGrpSpPr>
          <p:cNvPr id="5" name="Group 26"/>
          <p:cNvGrpSpPr/>
          <p:nvPr/>
        </p:nvGrpSpPr>
        <p:grpSpPr>
          <a:xfrm>
            <a:off x="3485218" y="3038645"/>
            <a:ext cx="3463839" cy="3205489"/>
            <a:chOff x="4302505" y="4056004"/>
            <a:chExt cx="2049973" cy="1897076"/>
          </a:xfrm>
        </p:grpSpPr>
        <p:sp>
          <p:nvSpPr>
            <p:cNvPr id="48" name="Freeform 13"/>
            <p:cNvSpPr>
              <a:spLocks/>
            </p:cNvSpPr>
            <p:nvPr/>
          </p:nvSpPr>
          <p:spPr bwMode="auto">
            <a:xfrm rot="21326996">
              <a:off x="4302505" y="4056004"/>
              <a:ext cx="1976241" cy="1897076"/>
            </a:xfrm>
            <a:custGeom>
              <a:avLst/>
              <a:gdLst>
                <a:gd name="T0" fmla="*/ 132 w 1182"/>
                <a:gd name="T1" fmla="*/ 88 h 1167"/>
                <a:gd name="T2" fmla="*/ 117 w 1182"/>
                <a:gd name="T3" fmla="*/ 49 h 1167"/>
                <a:gd name="T4" fmla="*/ 83 w 1182"/>
                <a:gd name="T5" fmla="*/ 6 h 1167"/>
                <a:gd name="T6" fmla="*/ 21 w 1182"/>
                <a:gd name="T7" fmla="*/ 15 h 1167"/>
                <a:gd name="T8" fmla="*/ 2 w 1182"/>
                <a:gd name="T9" fmla="*/ 78 h 1167"/>
                <a:gd name="T10" fmla="*/ 10 w 1182"/>
                <a:gd name="T11" fmla="*/ 133 h 1167"/>
                <a:gd name="T12" fmla="*/ 42 w 1182"/>
                <a:gd name="T13" fmla="*/ 229 h 1167"/>
                <a:gd name="T14" fmla="*/ 57 w 1182"/>
                <a:gd name="T15" fmla="*/ 356 h 1167"/>
                <a:gd name="T16" fmla="*/ 81 w 1182"/>
                <a:gd name="T17" fmla="*/ 488 h 1167"/>
                <a:gd name="T18" fmla="*/ 112 w 1182"/>
                <a:gd name="T19" fmla="*/ 637 h 1167"/>
                <a:gd name="T20" fmla="*/ 162 w 1182"/>
                <a:gd name="T21" fmla="*/ 747 h 1167"/>
                <a:gd name="T22" fmla="*/ 275 w 1182"/>
                <a:gd name="T23" fmla="*/ 824 h 1167"/>
                <a:gd name="T24" fmla="*/ 419 w 1182"/>
                <a:gd name="T25" fmla="*/ 898 h 1167"/>
                <a:gd name="T26" fmla="*/ 567 w 1182"/>
                <a:gd name="T27" fmla="*/ 978 h 1167"/>
                <a:gd name="T28" fmla="*/ 717 w 1182"/>
                <a:gd name="T29" fmla="*/ 1052 h 1167"/>
                <a:gd name="T30" fmla="*/ 855 w 1182"/>
                <a:gd name="T31" fmla="*/ 1125 h 1167"/>
                <a:gd name="T32" fmla="*/ 962 w 1182"/>
                <a:gd name="T33" fmla="*/ 1160 h 1167"/>
                <a:gd name="T34" fmla="*/ 1050 w 1182"/>
                <a:gd name="T35" fmla="*/ 1155 h 1167"/>
                <a:gd name="T36" fmla="*/ 1077 w 1182"/>
                <a:gd name="T37" fmla="*/ 1088 h 1167"/>
                <a:gd name="T38" fmla="*/ 1092 w 1182"/>
                <a:gd name="T39" fmla="*/ 1003 h 1167"/>
                <a:gd name="T40" fmla="*/ 1115 w 1182"/>
                <a:gd name="T41" fmla="*/ 918 h 1167"/>
                <a:gd name="T42" fmla="*/ 1144 w 1182"/>
                <a:gd name="T43" fmla="*/ 855 h 1167"/>
                <a:gd name="T44" fmla="*/ 1182 w 1182"/>
                <a:gd name="T45" fmla="*/ 792 h 11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2"/>
                <a:gd name="T70" fmla="*/ 0 h 1167"/>
                <a:gd name="T71" fmla="*/ 1182 w 1182"/>
                <a:gd name="T72" fmla="*/ 1167 h 1167"/>
                <a:gd name="connsiteX0" fmla="*/ 1117 w 10000"/>
                <a:gd name="connsiteY0" fmla="*/ 906 h 10152"/>
                <a:gd name="connsiteX1" fmla="*/ 990 w 10000"/>
                <a:gd name="connsiteY1" fmla="*/ 572 h 10152"/>
                <a:gd name="connsiteX2" fmla="*/ 702 w 10000"/>
                <a:gd name="connsiteY2" fmla="*/ 203 h 10152"/>
                <a:gd name="connsiteX3" fmla="*/ 212 w 10000"/>
                <a:gd name="connsiteY3" fmla="*/ 103 h 10152"/>
                <a:gd name="connsiteX4" fmla="*/ 17 w 10000"/>
                <a:gd name="connsiteY4" fmla="*/ 820 h 10152"/>
                <a:gd name="connsiteX5" fmla="*/ 85 w 10000"/>
                <a:gd name="connsiteY5" fmla="*/ 1292 h 10152"/>
                <a:gd name="connsiteX6" fmla="*/ 355 w 10000"/>
                <a:gd name="connsiteY6" fmla="*/ 2114 h 10152"/>
                <a:gd name="connsiteX7" fmla="*/ 482 w 10000"/>
                <a:gd name="connsiteY7" fmla="*/ 3203 h 10152"/>
                <a:gd name="connsiteX8" fmla="*/ 685 w 10000"/>
                <a:gd name="connsiteY8" fmla="*/ 4334 h 10152"/>
                <a:gd name="connsiteX9" fmla="*/ 948 w 10000"/>
                <a:gd name="connsiteY9" fmla="*/ 5610 h 10152"/>
                <a:gd name="connsiteX10" fmla="*/ 1371 w 10000"/>
                <a:gd name="connsiteY10" fmla="*/ 6553 h 10152"/>
                <a:gd name="connsiteX11" fmla="*/ 2327 w 10000"/>
                <a:gd name="connsiteY11" fmla="*/ 7213 h 10152"/>
                <a:gd name="connsiteX12" fmla="*/ 3545 w 10000"/>
                <a:gd name="connsiteY12" fmla="*/ 7847 h 10152"/>
                <a:gd name="connsiteX13" fmla="*/ 4797 w 10000"/>
                <a:gd name="connsiteY13" fmla="*/ 8532 h 10152"/>
                <a:gd name="connsiteX14" fmla="*/ 6066 w 10000"/>
                <a:gd name="connsiteY14" fmla="*/ 9167 h 10152"/>
                <a:gd name="connsiteX15" fmla="*/ 7234 w 10000"/>
                <a:gd name="connsiteY15" fmla="*/ 9792 h 10152"/>
                <a:gd name="connsiteX16" fmla="*/ 8139 w 10000"/>
                <a:gd name="connsiteY16" fmla="*/ 10092 h 10152"/>
                <a:gd name="connsiteX17" fmla="*/ 8883 w 10000"/>
                <a:gd name="connsiteY17" fmla="*/ 10049 h 10152"/>
                <a:gd name="connsiteX18" fmla="*/ 9112 w 10000"/>
                <a:gd name="connsiteY18" fmla="*/ 9475 h 10152"/>
                <a:gd name="connsiteX19" fmla="*/ 9239 w 10000"/>
                <a:gd name="connsiteY19" fmla="*/ 8747 h 10152"/>
                <a:gd name="connsiteX20" fmla="*/ 9433 w 10000"/>
                <a:gd name="connsiteY20" fmla="*/ 8018 h 10152"/>
                <a:gd name="connsiteX21" fmla="*/ 9679 w 10000"/>
                <a:gd name="connsiteY21" fmla="*/ 7478 h 10152"/>
                <a:gd name="connsiteX22" fmla="*/ 10000 w 10000"/>
                <a:gd name="connsiteY22" fmla="*/ 6939 h 10152"/>
                <a:gd name="connsiteX0" fmla="*/ 1117 w 10000"/>
                <a:gd name="connsiteY0" fmla="*/ 933 h 10179"/>
                <a:gd name="connsiteX1" fmla="*/ 990 w 10000"/>
                <a:gd name="connsiteY1" fmla="*/ 599 h 10179"/>
                <a:gd name="connsiteX2" fmla="*/ 813 w 10000"/>
                <a:gd name="connsiteY2" fmla="*/ 78 h 10179"/>
                <a:gd name="connsiteX3" fmla="*/ 212 w 10000"/>
                <a:gd name="connsiteY3" fmla="*/ 130 h 10179"/>
                <a:gd name="connsiteX4" fmla="*/ 17 w 10000"/>
                <a:gd name="connsiteY4" fmla="*/ 847 h 10179"/>
                <a:gd name="connsiteX5" fmla="*/ 85 w 10000"/>
                <a:gd name="connsiteY5" fmla="*/ 1319 h 10179"/>
                <a:gd name="connsiteX6" fmla="*/ 355 w 10000"/>
                <a:gd name="connsiteY6" fmla="*/ 2141 h 10179"/>
                <a:gd name="connsiteX7" fmla="*/ 482 w 10000"/>
                <a:gd name="connsiteY7" fmla="*/ 3230 h 10179"/>
                <a:gd name="connsiteX8" fmla="*/ 685 w 10000"/>
                <a:gd name="connsiteY8" fmla="*/ 4361 h 10179"/>
                <a:gd name="connsiteX9" fmla="*/ 948 w 10000"/>
                <a:gd name="connsiteY9" fmla="*/ 5637 h 10179"/>
                <a:gd name="connsiteX10" fmla="*/ 1371 w 10000"/>
                <a:gd name="connsiteY10" fmla="*/ 6580 h 10179"/>
                <a:gd name="connsiteX11" fmla="*/ 2327 w 10000"/>
                <a:gd name="connsiteY11" fmla="*/ 7240 h 10179"/>
                <a:gd name="connsiteX12" fmla="*/ 3545 w 10000"/>
                <a:gd name="connsiteY12" fmla="*/ 7874 h 10179"/>
                <a:gd name="connsiteX13" fmla="*/ 4797 w 10000"/>
                <a:gd name="connsiteY13" fmla="*/ 8559 h 10179"/>
                <a:gd name="connsiteX14" fmla="*/ 6066 w 10000"/>
                <a:gd name="connsiteY14" fmla="*/ 9194 h 10179"/>
                <a:gd name="connsiteX15" fmla="*/ 7234 w 10000"/>
                <a:gd name="connsiteY15" fmla="*/ 9819 h 10179"/>
                <a:gd name="connsiteX16" fmla="*/ 8139 w 10000"/>
                <a:gd name="connsiteY16" fmla="*/ 10119 h 10179"/>
                <a:gd name="connsiteX17" fmla="*/ 8883 w 10000"/>
                <a:gd name="connsiteY17" fmla="*/ 10076 h 10179"/>
                <a:gd name="connsiteX18" fmla="*/ 9112 w 10000"/>
                <a:gd name="connsiteY18" fmla="*/ 9502 h 10179"/>
                <a:gd name="connsiteX19" fmla="*/ 9239 w 10000"/>
                <a:gd name="connsiteY19" fmla="*/ 8774 h 10179"/>
                <a:gd name="connsiteX20" fmla="*/ 9433 w 10000"/>
                <a:gd name="connsiteY20" fmla="*/ 8045 h 10179"/>
                <a:gd name="connsiteX21" fmla="*/ 9679 w 10000"/>
                <a:gd name="connsiteY21" fmla="*/ 7505 h 10179"/>
                <a:gd name="connsiteX22" fmla="*/ 10000 w 10000"/>
                <a:gd name="connsiteY22" fmla="*/ 6966 h 10179"/>
                <a:gd name="connsiteX0" fmla="*/ 1117 w 10000"/>
                <a:gd name="connsiteY0" fmla="*/ 931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8 w 10003"/>
                <a:gd name="connsiteY0" fmla="*/ 1108 h 10211"/>
                <a:gd name="connsiteX1" fmla="*/ 1118 w 10003"/>
                <a:gd name="connsiteY1" fmla="*/ 561 h 10211"/>
                <a:gd name="connsiteX2" fmla="*/ 816 w 10003"/>
                <a:gd name="connsiteY2" fmla="*/ 110 h 10211"/>
                <a:gd name="connsiteX3" fmla="*/ 215 w 10003"/>
                <a:gd name="connsiteY3" fmla="*/ 162 h 10211"/>
                <a:gd name="connsiteX4" fmla="*/ 20 w 10003"/>
                <a:gd name="connsiteY4" fmla="*/ 879 h 10211"/>
                <a:gd name="connsiteX5" fmla="*/ 88 w 10003"/>
                <a:gd name="connsiteY5" fmla="*/ 1351 h 10211"/>
                <a:gd name="connsiteX6" fmla="*/ 358 w 10003"/>
                <a:gd name="connsiteY6" fmla="*/ 2173 h 10211"/>
                <a:gd name="connsiteX7" fmla="*/ 485 w 10003"/>
                <a:gd name="connsiteY7" fmla="*/ 3262 h 10211"/>
                <a:gd name="connsiteX8" fmla="*/ 688 w 10003"/>
                <a:gd name="connsiteY8" fmla="*/ 4393 h 10211"/>
                <a:gd name="connsiteX9" fmla="*/ 951 w 10003"/>
                <a:gd name="connsiteY9" fmla="*/ 5669 h 10211"/>
                <a:gd name="connsiteX10" fmla="*/ 1374 w 10003"/>
                <a:gd name="connsiteY10" fmla="*/ 6612 h 10211"/>
                <a:gd name="connsiteX11" fmla="*/ 2330 w 10003"/>
                <a:gd name="connsiteY11" fmla="*/ 7272 h 10211"/>
                <a:gd name="connsiteX12" fmla="*/ 3548 w 10003"/>
                <a:gd name="connsiteY12" fmla="*/ 7906 h 10211"/>
                <a:gd name="connsiteX13" fmla="*/ 4800 w 10003"/>
                <a:gd name="connsiteY13" fmla="*/ 8591 h 10211"/>
                <a:gd name="connsiteX14" fmla="*/ 6069 w 10003"/>
                <a:gd name="connsiteY14" fmla="*/ 9226 h 10211"/>
                <a:gd name="connsiteX15" fmla="*/ 7237 w 10003"/>
                <a:gd name="connsiteY15" fmla="*/ 9851 h 10211"/>
                <a:gd name="connsiteX16" fmla="*/ 8142 w 10003"/>
                <a:gd name="connsiteY16" fmla="*/ 10151 h 10211"/>
                <a:gd name="connsiteX17" fmla="*/ 8886 w 10003"/>
                <a:gd name="connsiteY17" fmla="*/ 10108 h 10211"/>
                <a:gd name="connsiteX18" fmla="*/ 9115 w 10003"/>
                <a:gd name="connsiteY18" fmla="*/ 9534 h 10211"/>
                <a:gd name="connsiteX19" fmla="*/ 9242 w 10003"/>
                <a:gd name="connsiteY19" fmla="*/ 8806 h 10211"/>
                <a:gd name="connsiteX20" fmla="*/ 9436 w 10003"/>
                <a:gd name="connsiteY20" fmla="*/ 8077 h 10211"/>
                <a:gd name="connsiteX21" fmla="*/ 9682 w 10003"/>
                <a:gd name="connsiteY21" fmla="*/ 7537 h 10211"/>
                <a:gd name="connsiteX22" fmla="*/ 10003 w 10003"/>
                <a:gd name="connsiteY22" fmla="*/ 6998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682 w 10176"/>
                <a:gd name="connsiteY21" fmla="*/ 7537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506 w 10176"/>
                <a:gd name="connsiteY20" fmla="*/ 8203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811 w 10176"/>
                <a:gd name="connsiteY20" fmla="*/ 7668 h 10211"/>
                <a:gd name="connsiteX21" fmla="*/ 10176 w 10176"/>
                <a:gd name="connsiteY21"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811 w 10176"/>
                <a:gd name="connsiteY19" fmla="*/ 7668 h 10240"/>
                <a:gd name="connsiteX20" fmla="*/ 10176 w 10176"/>
                <a:gd name="connsiteY20" fmla="*/ 7072 h 10240"/>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491 w 10176"/>
                <a:gd name="connsiteY19" fmla="*/ 8206 h 10240"/>
                <a:gd name="connsiteX20" fmla="*/ 10176 w 10176"/>
                <a:gd name="connsiteY20" fmla="*/ 7072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88 w 10135"/>
                <a:gd name="connsiteY8" fmla="*/ 4393 h 10240"/>
                <a:gd name="connsiteX9" fmla="*/ 951 w 10135"/>
                <a:gd name="connsiteY9" fmla="*/ 5669 h 10240"/>
                <a:gd name="connsiteX10" fmla="*/ 1374 w 10135"/>
                <a:gd name="connsiteY10" fmla="*/ 661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35" h="10240">
                  <a:moveTo>
                    <a:pt x="1148" y="1108"/>
                  </a:moveTo>
                  <a:cubicBezTo>
                    <a:pt x="1131" y="1057"/>
                    <a:pt x="1173" y="727"/>
                    <a:pt x="1118" y="561"/>
                  </a:cubicBezTo>
                  <a:cubicBezTo>
                    <a:pt x="1063" y="395"/>
                    <a:pt x="966" y="176"/>
                    <a:pt x="816" y="110"/>
                  </a:cubicBezTo>
                  <a:cubicBezTo>
                    <a:pt x="666" y="44"/>
                    <a:pt x="430" y="0"/>
                    <a:pt x="215" y="162"/>
                  </a:cubicBezTo>
                  <a:cubicBezTo>
                    <a:pt x="0" y="324"/>
                    <a:pt x="37" y="708"/>
                    <a:pt x="20" y="879"/>
                  </a:cubicBezTo>
                  <a:cubicBezTo>
                    <a:pt x="3" y="1051"/>
                    <a:pt x="28" y="1136"/>
                    <a:pt x="88" y="1351"/>
                  </a:cubicBezTo>
                  <a:cubicBezTo>
                    <a:pt x="147" y="1565"/>
                    <a:pt x="291" y="1856"/>
                    <a:pt x="358" y="2173"/>
                  </a:cubicBezTo>
                  <a:cubicBezTo>
                    <a:pt x="426" y="2490"/>
                    <a:pt x="434" y="2893"/>
                    <a:pt x="485" y="3262"/>
                  </a:cubicBezTo>
                  <a:cubicBezTo>
                    <a:pt x="536" y="3630"/>
                    <a:pt x="612" y="3990"/>
                    <a:pt x="688" y="4393"/>
                  </a:cubicBezTo>
                  <a:cubicBezTo>
                    <a:pt x="764" y="4795"/>
                    <a:pt x="832" y="5301"/>
                    <a:pt x="951" y="5669"/>
                  </a:cubicBezTo>
                  <a:cubicBezTo>
                    <a:pt x="1069" y="6038"/>
                    <a:pt x="1145" y="6346"/>
                    <a:pt x="1374" y="6612"/>
                  </a:cubicBezTo>
                  <a:cubicBezTo>
                    <a:pt x="1602" y="6878"/>
                    <a:pt x="1966" y="7058"/>
                    <a:pt x="2330" y="7272"/>
                  </a:cubicBezTo>
                  <a:cubicBezTo>
                    <a:pt x="2693" y="7486"/>
                    <a:pt x="3133" y="7683"/>
                    <a:pt x="3548" y="7906"/>
                  </a:cubicBezTo>
                  <a:cubicBezTo>
                    <a:pt x="3962" y="8129"/>
                    <a:pt x="4377" y="8369"/>
                    <a:pt x="4800" y="8591"/>
                  </a:cubicBezTo>
                  <a:cubicBezTo>
                    <a:pt x="5223" y="8814"/>
                    <a:pt x="5663" y="9020"/>
                    <a:pt x="6069" y="9226"/>
                  </a:cubicBezTo>
                  <a:cubicBezTo>
                    <a:pt x="6475" y="9431"/>
                    <a:pt x="6890" y="9697"/>
                    <a:pt x="7237" y="9851"/>
                  </a:cubicBezTo>
                  <a:cubicBezTo>
                    <a:pt x="7583" y="10005"/>
                    <a:pt x="7871" y="10108"/>
                    <a:pt x="8142" y="10151"/>
                  </a:cubicBezTo>
                  <a:cubicBezTo>
                    <a:pt x="8412" y="10194"/>
                    <a:pt x="8705" y="10240"/>
                    <a:pt x="8886" y="10108"/>
                  </a:cubicBezTo>
                  <a:cubicBezTo>
                    <a:pt x="9067" y="9976"/>
                    <a:pt x="9127" y="9679"/>
                    <a:pt x="9228" y="9362"/>
                  </a:cubicBezTo>
                  <a:cubicBezTo>
                    <a:pt x="9329" y="9045"/>
                    <a:pt x="9314" y="8616"/>
                    <a:pt x="9491" y="8206"/>
                  </a:cubicBezTo>
                  <a:cubicBezTo>
                    <a:pt x="9603" y="8018"/>
                    <a:pt x="10067" y="7200"/>
                    <a:pt x="10135" y="7089"/>
                  </a:cubicBezTo>
                </a:path>
              </a:pathLst>
            </a:custGeom>
            <a:noFill/>
            <a:ln w="28575" cap="flat" cmpd="sng">
              <a:solidFill>
                <a:schemeClr val="bg1">
                  <a:lumMod val="50000"/>
                </a:schemeClr>
              </a:solidFill>
              <a:prstDash val="sysDot"/>
              <a:round/>
              <a:headEnd type="none" w="sm" len="sm"/>
              <a:tailEnd type="none" w="sm" len="sm"/>
            </a:ln>
          </p:spPr>
          <p:txBody>
            <a:bodyPr/>
            <a:lstStyle/>
            <a:p>
              <a:endParaRPr lang="el-GR"/>
            </a:p>
          </p:txBody>
        </p:sp>
        <p:grpSp>
          <p:nvGrpSpPr>
            <p:cNvPr id="6" name="Group 41"/>
            <p:cNvGrpSpPr>
              <a:grpSpLocks/>
            </p:cNvGrpSpPr>
            <p:nvPr/>
          </p:nvGrpSpPr>
          <p:grpSpPr bwMode="auto">
            <a:xfrm rot="342526">
              <a:off x="6093793" y="5036634"/>
              <a:ext cx="258685" cy="490141"/>
              <a:chOff x="5201" y="2764"/>
              <a:chExt cx="278" cy="468"/>
            </a:xfrm>
          </p:grpSpPr>
          <p:sp>
            <p:nvSpPr>
              <p:cNvPr id="53" name="Freeform 39"/>
              <p:cNvSpPr>
                <a:spLocks/>
              </p:cNvSpPr>
              <p:nvPr/>
            </p:nvSpPr>
            <p:spPr bwMode="auto">
              <a:xfrm>
                <a:off x="5312" y="2764"/>
                <a:ext cx="167" cy="225"/>
              </a:xfrm>
              <a:custGeom>
                <a:avLst/>
                <a:gdLst>
                  <a:gd name="T0" fmla="*/ 118 w 167"/>
                  <a:gd name="T1" fmla="*/ 224 h 225"/>
                  <a:gd name="T2" fmla="*/ 136 w 167"/>
                  <a:gd name="T3" fmla="*/ 197 h 225"/>
                  <a:gd name="T4" fmla="*/ 145 w 167"/>
                  <a:gd name="T5" fmla="*/ 177 h 225"/>
                  <a:gd name="T6" fmla="*/ 152 w 167"/>
                  <a:gd name="T7" fmla="*/ 163 h 225"/>
                  <a:gd name="T8" fmla="*/ 163 w 167"/>
                  <a:gd name="T9" fmla="*/ 107 h 225"/>
                  <a:gd name="T10" fmla="*/ 166 w 167"/>
                  <a:gd name="T11" fmla="*/ 34 h 225"/>
                  <a:gd name="T12" fmla="*/ 163 w 167"/>
                  <a:gd name="T13" fmla="*/ 16 h 225"/>
                  <a:gd name="T14" fmla="*/ 154 w 167"/>
                  <a:gd name="T15" fmla="*/ 5 h 225"/>
                  <a:gd name="T16" fmla="*/ 141 w 167"/>
                  <a:gd name="T17" fmla="*/ 0 h 225"/>
                  <a:gd name="T18" fmla="*/ 127 w 167"/>
                  <a:gd name="T19" fmla="*/ 14 h 225"/>
                  <a:gd name="T20" fmla="*/ 118 w 167"/>
                  <a:gd name="T21" fmla="*/ 39 h 225"/>
                  <a:gd name="T22" fmla="*/ 111 w 167"/>
                  <a:gd name="T23" fmla="*/ 57 h 225"/>
                  <a:gd name="T24" fmla="*/ 93 w 167"/>
                  <a:gd name="T25" fmla="*/ 80 h 225"/>
                  <a:gd name="T26" fmla="*/ 73 w 167"/>
                  <a:gd name="T27" fmla="*/ 93 h 225"/>
                  <a:gd name="T28" fmla="*/ 39 w 167"/>
                  <a:gd name="T29" fmla="*/ 116 h 225"/>
                  <a:gd name="T30" fmla="*/ 21 w 167"/>
                  <a:gd name="T31" fmla="*/ 125 h 225"/>
                  <a:gd name="T32" fmla="*/ 12 w 167"/>
                  <a:gd name="T33" fmla="*/ 138 h 225"/>
                  <a:gd name="T34" fmla="*/ 0 w 167"/>
                  <a:gd name="T35" fmla="*/ 168 h 225"/>
                  <a:gd name="T36" fmla="*/ 9 w 167"/>
                  <a:gd name="T37" fmla="*/ 172 h 225"/>
                  <a:gd name="T38" fmla="*/ 23 w 167"/>
                  <a:gd name="T39" fmla="*/ 172 h 225"/>
                  <a:gd name="T40" fmla="*/ 62 w 167"/>
                  <a:gd name="T41" fmla="*/ 159 h 225"/>
                  <a:gd name="T42" fmla="*/ 75 w 167"/>
                  <a:gd name="T43" fmla="*/ 152 h 225"/>
                  <a:gd name="T44" fmla="*/ 89 w 167"/>
                  <a:gd name="T45" fmla="*/ 152 h 225"/>
                  <a:gd name="T46" fmla="*/ 98 w 167"/>
                  <a:gd name="T47" fmla="*/ 161 h 225"/>
                  <a:gd name="T48" fmla="*/ 105 w 167"/>
                  <a:gd name="T49" fmla="*/ 197 h 225"/>
                  <a:gd name="T50" fmla="*/ 111 w 167"/>
                  <a:gd name="T51" fmla="*/ 213 h 225"/>
                  <a:gd name="T52" fmla="*/ 118 w 167"/>
                  <a:gd name="T53" fmla="*/ 224 h 2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7"/>
                  <a:gd name="T82" fmla="*/ 0 h 225"/>
                  <a:gd name="T83" fmla="*/ 167 w 167"/>
                  <a:gd name="T84" fmla="*/ 225 h 2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7" h="225">
                    <a:moveTo>
                      <a:pt x="118" y="224"/>
                    </a:moveTo>
                    <a:lnTo>
                      <a:pt x="136" y="197"/>
                    </a:lnTo>
                    <a:lnTo>
                      <a:pt x="145" y="177"/>
                    </a:lnTo>
                    <a:lnTo>
                      <a:pt x="152" y="163"/>
                    </a:lnTo>
                    <a:lnTo>
                      <a:pt x="163" y="107"/>
                    </a:lnTo>
                    <a:lnTo>
                      <a:pt x="166" y="34"/>
                    </a:lnTo>
                    <a:lnTo>
                      <a:pt x="163" y="16"/>
                    </a:lnTo>
                    <a:lnTo>
                      <a:pt x="154" y="5"/>
                    </a:lnTo>
                    <a:lnTo>
                      <a:pt x="141" y="0"/>
                    </a:lnTo>
                    <a:lnTo>
                      <a:pt x="127" y="14"/>
                    </a:lnTo>
                    <a:lnTo>
                      <a:pt x="118" y="39"/>
                    </a:lnTo>
                    <a:lnTo>
                      <a:pt x="111" y="57"/>
                    </a:lnTo>
                    <a:lnTo>
                      <a:pt x="93" y="80"/>
                    </a:lnTo>
                    <a:lnTo>
                      <a:pt x="73" y="93"/>
                    </a:lnTo>
                    <a:lnTo>
                      <a:pt x="39" y="116"/>
                    </a:lnTo>
                    <a:lnTo>
                      <a:pt x="21" y="125"/>
                    </a:lnTo>
                    <a:lnTo>
                      <a:pt x="12" y="138"/>
                    </a:lnTo>
                    <a:lnTo>
                      <a:pt x="0" y="168"/>
                    </a:lnTo>
                    <a:lnTo>
                      <a:pt x="9" y="172"/>
                    </a:lnTo>
                    <a:lnTo>
                      <a:pt x="23" y="172"/>
                    </a:lnTo>
                    <a:lnTo>
                      <a:pt x="62" y="159"/>
                    </a:lnTo>
                    <a:lnTo>
                      <a:pt x="75" y="152"/>
                    </a:lnTo>
                    <a:lnTo>
                      <a:pt x="89" y="152"/>
                    </a:lnTo>
                    <a:lnTo>
                      <a:pt x="98" y="161"/>
                    </a:lnTo>
                    <a:lnTo>
                      <a:pt x="105" y="197"/>
                    </a:lnTo>
                    <a:lnTo>
                      <a:pt x="111" y="213"/>
                    </a:lnTo>
                    <a:lnTo>
                      <a:pt x="118" y="224"/>
                    </a:lnTo>
                  </a:path>
                </a:pathLst>
              </a:custGeom>
              <a:noFill/>
              <a:ln w="25400" cap="rnd" cmpd="sng">
                <a:solidFill>
                  <a:schemeClr val="bg1">
                    <a:lumMod val="50000"/>
                  </a:schemeClr>
                </a:solidFill>
                <a:prstDash val="sysDot"/>
                <a:round/>
                <a:headEnd/>
                <a:tailEnd/>
              </a:ln>
            </p:spPr>
            <p:txBody>
              <a:bodyPr/>
              <a:lstStyle/>
              <a:p>
                <a:endParaRPr lang="el-GR"/>
              </a:p>
            </p:txBody>
          </p:sp>
          <p:sp>
            <p:nvSpPr>
              <p:cNvPr id="54" name="Freeform 40"/>
              <p:cNvSpPr>
                <a:spLocks/>
              </p:cNvSpPr>
              <p:nvPr/>
            </p:nvSpPr>
            <p:spPr bwMode="auto">
              <a:xfrm>
                <a:off x="5201" y="2916"/>
                <a:ext cx="230" cy="316"/>
              </a:xfrm>
              <a:custGeom>
                <a:avLst/>
                <a:gdLst>
                  <a:gd name="T0" fmla="*/ 111 w 230"/>
                  <a:gd name="T1" fmla="*/ 16 h 316"/>
                  <a:gd name="T2" fmla="*/ 80 w 230"/>
                  <a:gd name="T3" fmla="*/ 72 h 316"/>
                  <a:gd name="T4" fmla="*/ 62 w 230"/>
                  <a:gd name="T5" fmla="*/ 111 h 316"/>
                  <a:gd name="T6" fmla="*/ 19 w 230"/>
                  <a:gd name="T7" fmla="*/ 197 h 316"/>
                  <a:gd name="T8" fmla="*/ 5 w 230"/>
                  <a:gd name="T9" fmla="*/ 251 h 316"/>
                  <a:gd name="T10" fmla="*/ 0 w 230"/>
                  <a:gd name="T11" fmla="*/ 285 h 316"/>
                  <a:gd name="T12" fmla="*/ 5 w 230"/>
                  <a:gd name="T13" fmla="*/ 301 h 316"/>
                  <a:gd name="T14" fmla="*/ 12 w 230"/>
                  <a:gd name="T15" fmla="*/ 310 h 316"/>
                  <a:gd name="T16" fmla="*/ 23 w 230"/>
                  <a:gd name="T17" fmla="*/ 315 h 316"/>
                  <a:gd name="T18" fmla="*/ 41 w 230"/>
                  <a:gd name="T19" fmla="*/ 315 h 316"/>
                  <a:gd name="T20" fmla="*/ 62 w 230"/>
                  <a:gd name="T21" fmla="*/ 299 h 316"/>
                  <a:gd name="T22" fmla="*/ 98 w 230"/>
                  <a:gd name="T23" fmla="*/ 269 h 316"/>
                  <a:gd name="T24" fmla="*/ 116 w 230"/>
                  <a:gd name="T25" fmla="*/ 249 h 316"/>
                  <a:gd name="T26" fmla="*/ 141 w 230"/>
                  <a:gd name="T27" fmla="*/ 213 h 316"/>
                  <a:gd name="T28" fmla="*/ 168 w 230"/>
                  <a:gd name="T29" fmla="*/ 172 h 316"/>
                  <a:gd name="T30" fmla="*/ 229 w 230"/>
                  <a:gd name="T31" fmla="*/ 72 h 316"/>
                  <a:gd name="T32" fmla="*/ 222 w 230"/>
                  <a:gd name="T33" fmla="*/ 61 h 316"/>
                  <a:gd name="T34" fmla="*/ 216 w 230"/>
                  <a:gd name="T35" fmla="*/ 45 h 316"/>
                  <a:gd name="T36" fmla="*/ 209 w 230"/>
                  <a:gd name="T37" fmla="*/ 9 h 316"/>
                  <a:gd name="T38" fmla="*/ 200 w 230"/>
                  <a:gd name="T39" fmla="*/ 0 h 316"/>
                  <a:gd name="T40" fmla="*/ 186 w 230"/>
                  <a:gd name="T41" fmla="*/ 0 h 316"/>
                  <a:gd name="T42" fmla="*/ 173 w 230"/>
                  <a:gd name="T43" fmla="*/ 7 h 316"/>
                  <a:gd name="T44" fmla="*/ 134 w 230"/>
                  <a:gd name="T45" fmla="*/ 20 h 316"/>
                  <a:gd name="T46" fmla="*/ 120 w 230"/>
                  <a:gd name="T47" fmla="*/ 20 h 316"/>
                  <a:gd name="T48" fmla="*/ 111 w 230"/>
                  <a:gd name="T49" fmla="*/ 16 h 3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316"/>
                  <a:gd name="T77" fmla="*/ 230 w 230"/>
                  <a:gd name="T78" fmla="*/ 316 h 3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316">
                    <a:moveTo>
                      <a:pt x="111" y="16"/>
                    </a:moveTo>
                    <a:lnTo>
                      <a:pt x="80" y="72"/>
                    </a:lnTo>
                    <a:lnTo>
                      <a:pt x="62" y="111"/>
                    </a:lnTo>
                    <a:lnTo>
                      <a:pt x="19" y="197"/>
                    </a:lnTo>
                    <a:lnTo>
                      <a:pt x="5" y="251"/>
                    </a:lnTo>
                    <a:lnTo>
                      <a:pt x="0" y="285"/>
                    </a:lnTo>
                    <a:lnTo>
                      <a:pt x="5" y="301"/>
                    </a:lnTo>
                    <a:lnTo>
                      <a:pt x="12" y="310"/>
                    </a:lnTo>
                    <a:lnTo>
                      <a:pt x="23" y="315"/>
                    </a:lnTo>
                    <a:lnTo>
                      <a:pt x="41" y="315"/>
                    </a:lnTo>
                    <a:lnTo>
                      <a:pt x="62" y="299"/>
                    </a:lnTo>
                    <a:lnTo>
                      <a:pt x="98" y="269"/>
                    </a:lnTo>
                    <a:lnTo>
                      <a:pt x="116" y="249"/>
                    </a:lnTo>
                    <a:lnTo>
                      <a:pt x="141" y="213"/>
                    </a:lnTo>
                    <a:lnTo>
                      <a:pt x="168" y="172"/>
                    </a:lnTo>
                    <a:lnTo>
                      <a:pt x="229" y="72"/>
                    </a:lnTo>
                    <a:lnTo>
                      <a:pt x="222" y="61"/>
                    </a:lnTo>
                    <a:lnTo>
                      <a:pt x="216" y="45"/>
                    </a:lnTo>
                    <a:lnTo>
                      <a:pt x="209" y="9"/>
                    </a:lnTo>
                    <a:lnTo>
                      <a:pt x="200" y="0"/>
                    </a:lnTo>
                    <a:lnTo>
                      <a:pt x="186" y="0"/>
                    </a:lnTo>
                    <a:lnTo>
                      <a:pt x="173" y="7"/>
                    </a:lnTo>
                    <a:lnTo>
                      <a:pt x="134" y="20"/>
                    </a:lnTo>
                    <a:lnTo>
                      <a:pt x="120" y="20"/>
                    </a:lnTo>
                    <a:lnTo>
                      <a:pt x="111" y="16"/>
                    </a:lnTo>
                  </a:path>
                </a:pathLst>
              </a:custGeom>
              <a:noFill/>
              <a:ln w="25400" cap="rnd" cmpd="sng">
                <a:solidFill>
                  <a:schemeClr val="bg1">
                    <a:lumMod val="50000"/>
                  </a:schemeClr>
                </a:solidFill>
                <a:prstDash val="sysDot"/>
                <a:round/>
                <a:headEnd/>
                <a:tailEnd/>
              </a:ln>
            </p:spPr>
            <p:txBody>
              <a:bodyPr/>
              <a:lstStyle/>
              <a:p>
                <a:endParaRPr lang="el-GR"/>
              </a:p>
            </p:txBody>
          </p:sp>
        </p:grpSp>
        <p:grpSp>
          <p:nvGrpSpPr>
            <p:cNvPr id="7" name="Group 42"/>
            <p:cNvGrpSpPr/>
            <p:nvPr/>
          </p:nvGrpSpPr>
          <p:grpSpPr>
            <a:xfrm rot="21115886">
              <a:off x="5474281" y="4997594"/>
              <a:ext cx="381607" cy="499106"/>
              <a:chOff x="6919680" y="4587410"/>
              <a:chExt cx="561975" cy="735013"/>
            </a:xfrm>
          </p:grpSpPr>
          <p:sp>
            <p:nvSpPr>
              <p:cNvPr id="51" name="Freeform 46"/>
              <p:cNvSpPr>
                <a:spLocks/>
              </p:cNvSpPr>
              <p:nvPr/>
            </p:nvSpPr>
            <p:spPr bwMode="auto">
              <a:xfrm>
                <a:off x="7133992" y="4587410"/>
                <a:ext cx="347663" cy="323850"/>
              </a:xfrm>
              <a:custGeom>
                <a:avLst/>
                <a:gdLst>
                  <a:gd name="T0" fmla="*/ 0 w 246"/>
                  <a:gd name="T1" fmla="*/ 2147483647 h 204"/>
                  <a:gd name="T2" fmla="*/ 2147483647 w 246"/>
                  <a:gd name="T3" fmla="*/ 2147483647 h 204"/>
                  <a:gd name="T4" fmla="*/ 2147483647 w 246"/>
                  <a:gd name="T5" fmla="*/ 2147483647 h 204"/>
                  <a:gd name="T6" fmla="*/ 2147483647 w 246"/>
                  <a:gd name="T7" fmla="*/ 2147483647 h 204"/>
                  <a:gd name="T8" fmla="*/ 2147483647 w 246"/>
                  <a:gd name="T9" fmla="*/ 0 h 204"/>
                  <a:gd name="T10" fmla="*/ 2147483647 w 246"/>
                  <a:gd name="T11" fmla="*/ 2147483647 h 204"/>
                  <a:gd name="T12" fmla="*/ 2147483647 w 246"/>
                  <a:gd name="T13" fmla="*/ 2147483647 h 204"/>
                  <a:gd name="T14" fmla="*/ 2147483647 w 246"/>
                  <a:gd name="T15" fmla="*/ 2147483647 h 204"/>
                  <a:gd name="T16" fmla="*/ 2147483647 w 246"/>
                  <a:gd name="T17" fmla="*/ 2147483647 h 204"/>
                  <a:gd name="T18" fmla="*/ 2147483647 w 246"/>
                  <a:gd name="T19" fmla="*/ 2147483647 h 204"/>
                  <a:gd name="T20" fmla="*/ 2147483647 w 246"/>
                  <a:gd name="T21" fmla="*/ 2147483647 h 204"/>
                  <a:gd name="T22" fmla="*/ 2147483647 w 246"/>
                  <a:gd name="T23" fmla="*/ 2147483647 h 204"/>
                  <a:gd name="T24" fmla="*/ 2147483647 w 246"/>
                  <a:gd name="T25" fmla="*/ 2147483647 h 204"/>
                  <a:gd name="T26" fmla="*/ 2147483647 w 246"/>
                  <a:gd name="T27" fmla="*/ 2147483647 h 204"/>
                  <a:gd name="T28" fmla="*/ 2147483647 w 246"/>
                  <a:gd name="T29" fmla="*/ 2147483647 h 204"/>
                  <a:gd name="T30" fmla="*/ 2147483647 w 246"/>
                  <a:gd name="T31" fmla="*/ 2147483647 h 204"/>
                  <a:gd name="T32" fmla="*/ 2147483647 w 246"/>
                  <a:gd name="T33" fmla="*/ 2147483647 h 204"/>
                  <a:gd name="T34" fmla="*/ 2147483647 w 246"/>
                  <a:gd name="T35" fmla="*/ 2147483647 h 204"/>
                  <a:gd name="T36" fmla="*/ 2147483647 w 246"/>
                  <a:gd name="T37" fmla="*/ 2147483647 h 204"/>
                  <a:gd name="T38" fmla="*/ 2147483647 w 246"/>
                  <a:gd name="T39" fmla="*/ 2147483647 h 204"/>
                  <a:gd name="T40" fmla="*/ 2147483647 w 246"/>
                  <a:gd name="T41" fmla="*/ 2147483647 h 204"/>
                  <a:gd name="T42" fmla="*/ 2147483647 w 246"/>
                  <a:gd name="T43" fmla="*/ 2147483647 h 204"/>
                  <a:gd name="T44" fmla="*/ 2147483647 w 246"/>
                  <a:gd name="T45" fmla="*/ 2147483647 h 204"/>
                  <a:gd name="T46" fmla="*/ 2147483647 w 246"/>
                  <a:gd name="T47" fmla="*/ 2147483647 h 204"/>
                  <a:gd name="T48" fmla="*/ 2147483647 w 246"/>
                  <a:gd name="T49" fmla="*/ 2147483647 h 204"/>
                  <a:gd name="T50" fmla="*/ 2147483647 w 246"/>
                  <a:gd name="T51" fmla="*/ 2147483647 h 204"/>
                  <a:gd name="T52" fmla="*/ 2147483647 w 246"/>
                  <a:gd name="T53" fmla="*/ 2147483647 h 204"/>
                  <a:gd name="T54" fmla="*/ 2147483647 w 246"/>
                  <a:gd name="T55" fmla="*/ 2147483647 h 204"/>
                  <a:gd name="T56" fmla="*/ 2147483647 w 246"/>
                  <a:gd name="T57" fmla="*/ 2147483647 h 204"/>
                  <a:gd name="T58" fmla="*/ 2147483647 w 246"/>
                  <a:gd name="T59" fmla="*/ 2147483647 h 204"/>
                  <a:gd name="T60" fmla="*/ 0 w 246"/>
                  <a:gd name="T61" fmla="*/ 2147483647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204"/>
                  <a:gd name="T95" fmla="*/ 246 w 246"/>
                  <a:gd name="T96" fmla="*/ 204 h 2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204">
                    <a:moveTo>
                      <a:pt x="0" y="124"/>
                    </a:moveTo>
                    <a:lnTo>
                      <a:pt x="9" y="81"/>
                    </a:lnTo>
                    <a:lnTo>
                      <a:pt x="14" y="45"/>
                    </a:lnTo>
                    <a:lnTo>
                      <a:pt x="23" y="25"/>
                    </a:lnTo>
                    <a:lnTo>
                      <a:pt x="45" y="0"/>
                    </a:lnTo>
                    <a:lnTo>
                      <a:pt x="73" y="6"/>
                    </a:lnTo>
                    <a:lnTo>
                      <a:pt x="77" y="20"/>
                    </a:lnTo>
                    <a:lnTo>
                      <a:pt x="48" y="61"/>
                    </a:lnTo>
                    <a:lnTo>
                      <a:pt x="77" y="20"/>
                    </a:lnTo>
                    <a:lnTo>
                      <a:pt x="89" y="13"/>
                    </a:lnTo>
                    <a:lnTo>
                      <a:pt x="100" y="11"/>
                    </a:lnTo>
                    <a:lnTo>
                      <a:pt x="120" y="18"/>
                    </a:lnTo>
                    <a:lnTo>
                      <a:pt x="152" y="38"/>
                    </a:lnTo>
                    <a:lnTo>
                      <a:pt x="159" y="63"/>
                    </a:lnTo>
                    <a:lnTo>
                      <a:pt x="152" y="83"/>
                    </a:lnTo>
                    <a:lnTo>
                      <a:pt x="138" y="106"/>
                    </a:lnTo>
                    <a:lnTo>
                      <a:pt x="152" y="83"/>
                    </a:lnTo>
                    <a:lnTo>
                      <a:pt x="159" y="63"/>
                    </a:lnTo>
                    <a:lnTo>
                      <a:pt x="172" y="56"/>
                    </a:lnTo>
                    <a:lnTo>
                      <a:pt x="199" y="59"/>
                    </a:lnTo>
                    <a:lnTo>
                      <a:pt x="220" y="65"/>
                    </a:lnTo>
                    <a:lnTo>
                      <a:pt x="240" y="74"/>
                    </a:lnTo>
                    <a:lnTo>
                      <a:pt x="245" y="88"/>
                    </a:lnTo>
                    <a:lnTo>
                      <a:pt x="242" y="124"/>
                    </a:lnTo>
                    <a:lnTo>
                      <a:pt x="233" y="145"/>
                    </a:lnTo>
                    <a:lnTo>
                      <a:pt x="199" y="176"/>
                    </a:lnTo>
                    <a:lnTo>
                      <a:pt x="179" y="203"/>
                    </a:lnTo>
                    <a:lnTo>
                      <a:pt x="136" y="197"/>
                    </a:lnTo>
                    <a:lnTo>
                      <a:pt x="95" y="179"/>
                    </a:lnTo>
                    <a:lnTo>
                      <a:pt x="48" y="156"/>
                    </a:lnTo>
                    <a:lnTo>
                      <a:pt x="0" y="124"/>
                    </a:lnTo>
                  </a:path>
                </a:pathLst>
              </a:custGeom>
              <a:noFill/>
              <a:ln w="25400" cap="rnd" cmpd="sng">
                <a:solidFill>
                  <a:schemeClr val="bg1">
                    <a:lumMod val="50000"/>
                  </a:schemeClr>
                </a:solidFill>
                <a:prstDash val="sysDot"/>
                <a:round/>
                <a:headEnd/>
                <a:tailEnd/>
              </a:ln>
            </p:spPr>
            <p:txBody>
              <a:bodyPr/>
              <a:lstStyle/>
              <a:p>
                <a:endParaRPr lang="el-GR"/>
              </a:p>
            </p:txBody>
          </p:sp>
          <p:sp>
            <p:nvSpPr>
              <p:cNvPr id="52" name="Freeform 47"/>
              <p:cNvSpPr>
                <a:spLocks/>
              </p:cNvSpPr>
              <p:nvPr/>
            </p:nvSpPr>
            <p:spPr bwMode="auto">
              <a:xfrm>
                <a:off x="6919680" y="4784260"/>
                <a:ext cx="468312" cy="538163"/>
              </a:xfrm>
              <a:custGeom>
                <a:avLst/>
                <a:gdLst>
                  <a:gd name="T0" fmla="*/ 2147483647 w 332"/>
                  <a:gd name="T1" fmla="*/ 2147483647 h 339"/>
                  <a:gd name="T2" fmla="*/ 2147483647 w 332"/>
                  <a:gd name="T3" fmla="*/ 2147483647 h 339"/>
                  <a:gd name="T4" fmla="*/ 2147483647 w 332"/>
                  <a:gd name="T5" fmla="*/ 2147483647 h 339"/>
                  <a:gd name="T6" fmla="*/ 2147483647 w 332"/>
                  <a:gd name="T7" fmla="*/ 2147483647 h 339"/>
                  <a:gd name="T8" fmla="*/ 2147483647 w 332"/>
                  <a:gd name="T9" fmla="*/ 0 h 339"/>
                  <a:gd name="T10" fmla="*/ 2147483647 w 332"/>
                  <a:gd name="T11" fmla="*/ 2147483647 h 339"/>
                  <a:gd name="T12" fmla="*/ 2147483647 w 332"/>
                  <a:gd name="T13" fmla="*/ 2147483647 h 339"/>
                  <a:gd name="T14" fmla="*/ 2147483647 w 332"/>
                  <a:gd name="T15" fmla="*/ 2147483647 h 339"/>
                  <a:gd name="T16" fmla="*/ 2147483647 w 332"/>
                  <a:gd name="T17" fmla="*/ 2147483647 h 339"/>
                  <a:gd name="T18" fmla="*/ 0 w 332"/>
                  <a:gd name="T19" fmla="*/ 2147483647 h 339"/>
                  <a:gd name="T20" fmla="*/ 2147483647 w 332"/>
                  <a:gd name="T21" fmla="*/ 2147483647 h 339"/>
                  <a:gd name="T22" fmla="*/ 2147483647 w 332"/>
                  <a:gd name="T23" fmla="*/ 2147483647 h 339"/>
                  <a:gd name="T24" fmla="*/ 2147483647 w 332"/>
                  <a:gd name="T25" fmla="*/ 2147483647 h 339"/>
                  <a:gd name="T26" fmla="*/ 2147483647 w 332"/>
                  <a:gd name="T27" fmla="*/ 2147483647 h 339"/>
                  <a:gd name="T28" fmla="*/ 2147483647 w 332"/>
                  <a:gd name="T29" fmla="*/ 2147483647 h 339"/>
                  <a:gd name="T30" fmla="*/ 2147483647 w 332"/>
                  <a:gd name="T31" fmla="*/ 2147483647 h 339"/>
                  <a:gd name="T32" fmla="*/ 2147483647 w 332"/>
                  <a:gd name="T33" fmla="*/ 2147483647 h 339"/>
                  <a:gd name="T34" fmla="*/ 2147483647 w 332"/>
                  <a:gd name="T35" fmla="*/ 2147483647 h 339"/>
                  <a:gd name="T36" fmla="*/ 2147483647 w 332"/>
                  <a:gd name="T37" fmla="*/ 2147483647 h 339"/>
                  <a:gd name="T38" fmla="*/ 2147483647 w 332"/>
                  <a:gd name="T39" fmla="*/ 2147483647 h 339"/>
                  <a:gd name="T40" fmla="*/ 2147483647 w 332"/>
                  <a:gd name="T41" fmla="*/ 2147483647 h 339"/>
                  <a:gd name="T42" fmla="*/ 2147483647 w 332"/>
                  <a:gd name="T43" fmla="*/ 2147483647 h 339"/>
                  <a:gd name="T44" fmla="*/ 2147483647 w 332"/>
                  <a:gd name="T45" fmla="*/ 2147483647 h 339"/>
                  <a:gd name="T46" fmla="*/ 2147483647 w 332"/>
                  <a:gd name="T47" fmla="*/ 2147483647 h 339"/>
                  <a:gd name="T48" fmla="*/ 2147483647 w 332"/>
                  <a:gd name="T49" fmla="*/ 2147483647 h 339"/>
                  <a:gd name="T50" fmla="*/ 2147483647 w 332"/>
                  <a:gd name="T51" fmla="*/ 2147483647 h 339"/>
                  <a:gd name="T52" fmla="*/ 2147483647 w 332"/>
                  <a:gd name="T53" fmla="*/ 2147483647 h 339"/>
                  <a:gd name="T54" fmla="*/ 2147483647 w 332"/>
                  <a:gd name="T55" fmla="*/ 2147483647 h 339"/>
                  <a:gd name="T56" fmla="*/ 2147483647 w 332"/>
                  <a:gd name="T57" fmla="*/ 2147483647 h 339"/>
                  <a:gd name="T58" fmla="*/ 2147483647 w 332"/>
                  <a:gd name="T59" fmla="*/ 2147483647 h 339"/>
                  <a:gd name="T60" fmla="*/ 2147483647 w 332"/>
                  <a:gd name="T61" fmla="*/ 2147483647 h 339"/>
                  <a:gd name="T62" fmla="*/ 2147483647 w 332"/>
                  <a:gd name="T63" fmla="*/ 2147483647 h 3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2"/>
                  <a:gd name="T97" fmla="*/ 0 h 339"/>
                  <a:gd name="T98" fmla="*/ 332 w 332"/>
                  <a:gd name="T99" fmla="*/ 339 h 3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2" h="339">
                    <a:moveTo>
                      <a:pt x="331" y="79"/>
                    </a:moveTo>
                    <a:lnTo>
                      <a:pt x="288" y="73"/>
                    </a:lnTo>
                    <a:lnTo>
                      <a:pt x="247" y="55"/>
                    </a:lnTo>
                    <a:lnTo>
                      <a:pt x="200" y="32"/>
                    </a:lnTo>
                    <a:lnTo>
                      <a:pt x="152" y="0"/>
                    </a:lnTo>
                    <a:lnTo>
                      <a:pt x="132" y="50"/>
                    </a:lnTo>
                    <a:lnTo>
                      <a:pt x="75" y="122"/>
                    </a:lnTo>
                    <a:lnTo>
                      <a:pt x="34" y="199"/>
                    </a:lnTo>
                    <a:lnTo>
                      <a:pt x="5" y="233"/>
                    </a:lnTo>
                    <a:lnTo>
                      <a:pt x="0" y="265"/>
                    </a:lnTo>
                    <a:lnTo>
                      <a:pt x="7" y="274"/>
                    </a:lnTo>
                    <a:lnTo>
                      <a:pt x="32" y="270"/>
                    </a:lnTo>
                    <a:lnTo>
                      <a:pt x="57" y="256"/>
                    </a:lnTo>
                    <a:lnTo>
                      <a:pt x="91" y="213"/>
                    </a:lnTo>
                    <a:lnTo>
                      <a:pt x="197" y="127"/>
                    </a:lnTo>
                    <a:lnTo>
                      <a:pt x="202" y="136"/>
                    </a:lnTo>
                    <a:lnTo>
                      <a:pt x="207" y="154"/>
                    </a:lnTo>
                    <a:lnTo>
                      <a:pt x="202" y="179"/>
                    </a:lnTo>
                    <a:lnTo>
                      <a:pt x="188" y="209"/>
                    </a:lnTo>
                    <a:lnTo>
                      <a:pt x="161" y="256"/>
                    </a:lnTo>
                    <a:lnTo>
                      <a:pt x="136" y="283"/>
                    </a:lnTo>
                    <a:lnTo>
                      <a:pt x="121" y="310"/>
                    </a:lnTo>
                    <a:lnTo>
                      <a:pt x="125" y="331"/>
                    </a:lnTo>
                    <a:lnTo>
                      <a:pt x="136" y="338"/>
                    </a:lnTo>
                    <a:lnTo>
                      <a:pt x="161" y="333"/>
                    </a:lnTo>
                    <a:lnTo>
                      <a:pt x="207" y="301"/>
                    </a:lnTo>
                    <a:lnTo>
                      <a:pt x="245" y="270"/>
                    </a:lnTo>
                    <a:lnTo>
                      <a:pt x="259" y="252"/>
                    </a:lnTo>
                    <a:lnTo>
                      <a:pt x="277" y="211"/>
                    </a:lnTo>
                    <a:lnTo>
                      <a:pt x="288" y="156"/>
                    </a:lnTo>
                    <a:lnTo>
                      <a:pt x="304" y="122"/>
                    </a:lnTo>
                    <a:lnTo>
                      <a:pt x="331" y="79"/>
                    </a:lnTo>
                  </a:path>
                </a:pathLst>
              </a:custGeom>
              <a:noFill/>
              <a:ln w="25400" cap="rnd" cmpd="sng">
                <a:solidFill>
                  <a:schemeClr val="bg1">
                    <a:lumMod val="50000"/>
                  </a:schemeClr>
                </a:solidFill>
                <a:prstDash val="sysDot"/>
                <a:round/>
                <a:headEnd/>
                <a:tailEnd/>
              </a:ln>
            </p:spPr>
            <p:txBody>
              <a:bodyPr/>
              <a:lstStyle/>
              <a:p>
                <a:endParaRPr lang="el-GR"/>
              </a:p>
            </p:txBody>
          </p:sp>
        </p:grpSp>
      </p:grpSp>
      <p:sp>
        <p:nvSpPr>
          <p:cNvPr id="139271" name="Freeform 16"/>
          <p:cNvSpPr>
            <a:spLocks/>
          </p:cNvSpPr>
          <p:nvPr/>
        </p:nvSpPr>
        <p:spPr bwMode="auto">
          <a:xfrm rot="21326996">
            <a:off x="3088369" y="1577526"/>
            <a:ext cx="3650744" cy="1939375"/>
          </a:xfrm>
          <a:custGeom>
            <a:avLst/>
            <a:gdLst>
              <a:gd name="T0" fmla="*/ 1361 w 1361"/>
              <a:gd name="T1" fmla="*/ 68 h 723"/>
              <a:gd name="T2" fmla="*/ 1315 w 1361"/>
              <a:gd name="T3" fmla="*/ 44 h 723"/>
              <a:gd name="T4" fmla="*/ 1251 w 1361"/>
              <a:gd name="T5" fmla="*/ 23 h 723"/>
              <a:gd name="T6" fmla="*/ 1174 w 1361"/>
              <a:gd name="T7" fmla="*/ 6 h 723"/>
              <a:gd name="T8" fmla="*/ 1121 w 1361"/>
              <a:gd name="T9" fmla="*/ 1 h 723"/>
              <a:gd name="T10" fmla="*/ 1049 w 1361"/>
              <a:gd name="T11" fmla="*/ 8 h 723"/>
              <a:gd name="T12" fmla="*/ 951 w 1361"/>
              <a:gd name="T13" fmla="*/ 47 h 723"/>
              <a:gd name="T14" fmla="*/ 879 w 1361"/>
              <a:gd name="T15" fmla="*/ 78 h 723"/>
              <a:gd name="T16" fmla="*/ 792 w 1361"/>
              <a:gd name="T17" fmla="*/ 100 h 723"/>
              <a:gd name="T18" fmla="*/ 660 w 1361"/>
              <a:gd name="T19" fmla="*/ 131 h 723"/>
              <a:gd name="T20" fmla="*/ 540 w 1361"/>
              <a:gd name="T21" fmla="*/ 155 h 723"/>
              <a:gd name="T22" fmla="*/ 471 w 1361"/>
              <a:gd name="T23" fmla="*/ 164 h 723"/>
              <a:gd name="T24" fmla="*/ 442 w 1361"/>
              <a:gd name="T25" fmla="*/ 179 h 723"/>
              <a:gd name="T26" fmla="*/ 437 w 1361"/>
              <a:gd name="T27" fmla="*/ 210 h 723"/>
              <a:gd name="T28" fmla="*/ 430 w 1361"/>
              <a:gd name="T29" fmla="*/ 244 h 723"/>
              <a:gd name="T30" fmla="*/ 408 w 1361"/>
              <a:gd name="T31" fmla="*/ 265 h 723"/>
              <a:gd name="T32" fmla="*/ 377 w 1361"/>
              <a:gd name="T33" fmla="*/ 282 h 723"/>
              <a:gd name="T34" fmla="*/ 355 w 1361"/>
              <a:gd name="T35" fmla="*/ 275 h 723"/>
              <a:gd name="T36" fmla="*/ 346 w 1361"/>
              <a:gd name="T37" fmla="*/ 256 h 723"/>
              <a:gd name="T38" fmla="*/ 339 w 1361"/>
              <a:gd name="T39" fmla="*/ 224 h 723"/>
              <a:gd name="T40" fmla="*/ 341 w 1361"/>
              <a:gd name="T41" fmla="*/ 186 h 723"/>
              <a:gd name="T42" fmla="*/ 331 w 1361"/>
              <a:gd name="T43" fmla="*/ 167 h 723"/>
              <a:gd name="T44" fmla="*/ 310 w 1361"/>
              <a:gd name="T45" fmla="*/ 164 h 723"/>
              <a:gd name="T46" fmla="*/ 293 w 1361"/>
              <a:gd name="T47" fmla="*/ 184 h 723"/>
              <a:gd name="T48" fmla="*/ 264 w 1361"/>
              <a:gd name="T49" fmla="*/ 241 h 723"/>
              <a:gd name="T50" fmla="*/ 226 w 1361"/>
              <a:gd name="T51" fmla="*/ 318 h 723"/>
              <a:gd name="T52" fmla="*/ 175 w 1361"/>
              <a:gd name="T53" fmla="*/ 388 h 723"/>
              <a:gd name="T54" fmla="*/ 132 w 1361"/>
              <a:gd name="T55" fmla="*/ 469 h 723"/>
              <a:gd name="T56" fmla="*/ 72 w 1361"/>
              <a:gd name="T57" fmla="*/ 563 h 723"/>
              <a:gd name="T58" fmla="*/ 27 w 1361"/>
              <a:gd name="T59" fmla="*/ 640 h 723"/>
              <a:gd name="T60" fmla="*/ 5 w 1361"/>
              <a:gd name="T61" fmla="*/ 671 h 723"/>
              <a:gd name="T62" fmla="*/ 5 w 1361"/>
              <a:gd name="T63" fmla="*/ 716 h 723"/>
              <a:gd name="T64" fmla="*/ 36 w 1361"/>
              <a:gd name="T65" fmla="*/ 716 h 723"/>
              <a:gd name="T66" fmla="*/ 115 w 1361"/>
              <a:gd name="T67" fmla="*/ 671 h 723"/>
              <a:gd name="T68" fmla="*/ 190 w 1361"/>
              <a:gd name="T69" fmla="*/ 613 h 723"/>
              <a:gd name="T70" fmla="*/ 293 w 1361"/>
              <a:gd name="T71" fmla="*/ 548 h 723"/>
              <a:gd name="T72" fmla="*/ 408 w 1361"/>
              <a:gd name="T73" fmla="*/ 493 h 723"/>
              <a:gd name="T74" fmla="*/ 547 w 1361"/>
              <a:gd name="T75" fmla="*/ 431 h 723"/>
              <a:gd name="T76" fmla="*/ 636 w 1361"/>
              <a:gd name="T77" fmla="*/ 376 h 723"/>
              <a:gd name="T78" fmla="*/ 679 w 1361"/>
              <a:gd name="T79" fmla="*/ 301 h 723"/>
              <a:gd name="T80" fmla="*/ 694 w 1361"/>
              <a:gd name="T81" fmla="*/ 208 h 723"/>
              <a:gd name="T82" fmla="*/ 691 w 1361"/>
              <a:gd name="T83" fmla="*/ 164 h 723"/>
              <a:gd name="T84" fmla="*/ 687 w 1361"/>
              <a:gd name="T85" fmla="*/ 145 h 723"/>
              <a:gd name="T86" fmla="*/ 672 w 1361"/>
              <a:gd name="T87" fmla="*/ 92 h 723"/>
              <a:gd name="T88" fmla="*/ 651 w 1361"/>
              <a:gd name="T89" fmla="*/ 59 h 72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1"/>
              <a:gd name="T136" fmla="*/ 0 h 723"/>
              <a:gd name="T137" fmla="*/ 1361 w 1361"/>
              <a:gd name="T138" fmla="*/ 723 h 72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1" h="723">
                <a:moveTo>
                  <a:pt x="1361" y="68"/>
                </a:moveTo>
                <a:cubicBezTo>
                  <a:pt x="1347" y="59"/>
                  <a:pt x="1333" y="51"/>
                  <a:pt x="1315" y="44"/>
                </a:cubicBezTo>
                <a:cubicBezTo>
                  <a:pt x="1297" y="37"/>
                  <a:pt x="1274" y="29"/>
                  <a:pt x="1251" y="23"/>
                </a:cubicBezTo>
                <a:cubicBezTo>
                  <a:pt x="1228" y="17"/>
                  <a:pt x="1196" y="10"/>
                  <a:pt x="1174" y="6"/>
                </a:cubicBezTo>
                <a:cubicBezTo>
                  <a:pt x="1152" y="2"/>
                  <a:pt x="1142" y="1"/>
                  <a:pt x="1121" y="1"/>
                </a:cubicBezTo>
                <a:cubicBezTo>
                  <a:pt x="1100" y="1"/>
                  <a:pt x="1077" y="0"/>
                  <a:pt x="1049" y="8"/>
                </a:cubicBezTo>
                <a:cubicBezTo>
                  <a:pt x="1021" y="16"/>
                  <a:pt x="979" y="35"/>
                  <a:pt x="951" y="47"/>
                </a:cubicBezTo>
                <a:cubicBezTo>
                  <a:pt x="923" y="59"/>
                  <a:pt x="905" y="69"/>
                  <a:pt x="879" y="78"/>
                </a:cubicBezTo>
                <a:cubicBezTo>
                  <a:pt x="853" y="87"/>
                  <a:pt x="828" y="91"/>
                  <a:pt x="792" y="100"/>
                </a:cubicBezTo>
                <a:cubicBezTo>
                  <a:pt x="756" y="109"/>
                  <a:pt x="702" y="122"/>
                  <a:pt x="660" y="131"/>
                </a:cubicBezTo>
                <a:cubicBezTo>
                  <a:pt x="618" y="140"/>
                  <a:pt x="571" y="150"/>
                  <a:pt x="540" y="155"/>
                </a:cubicBezTo>
                <a:cubicBezTo>
                  <a:pt x="509" y="160"/>
                  <a:pt x="487" y="160"/>
                  <a:pt x="471" y="164"/>
                </a:cubicBezTo>
                <a:cubicBezTo>
                  <a:pt x="455" y="168"/>
                  <a:pt x="448" y="171"/>
                  <a:pt x="442" y="179"/>
                </a:cubicBezTo>
                <a:cubicBezTo>
                  <a:pt x="436" y="187"/>
                  <a:pt x="439" y="199"/>
                  <a:pt x="437" y="210"/>
                </a:cubicBezTo>
                <a:cubicBezTo>
                  <a:pt x="435" y="221"/>
                  <a:pt x="435" y="235"/>
                  <a:pt x="430" y="244"/>
                </a:cubicBezTo>
                <a:cubicBezTo>
                  <a:pt x="425" y="253"/>
                  <a:pt x="417" y="259"/>
                  <a:pt x="408" y="265"/>
                </a:cubicBezTo>
                <a:cubicBezTo>
                  <a:pt x="399" y="271"/>
                  <a:pt x="386" y="280"/>
                  <a:pt x="377" y="282"/>
                </a:cubicBezTo>
                <a:cubicBezTo>
                  <a:pt x="368" y="284"/>
                  <a:pt x="360" y="279"/>
                  <a:pt x="355" y="275"/>
                </a:cubicBezTo>
                <a:cubicBezTo>
                  <a:pt x="350" y="271"/>
                  <a:pt x="349" y="264"/>
                  <a:pt x="346" y="256"/>
                </a:cubicBezTo>
                <a:cubicBezTo>
                  <a:pt x="343" y="248"/>
                  <a:pt x="340" y="236"/>
                  <a:pt x="339" y="224"/>
                </a:cubicBezTo>
                <a:cubicBezTo>
                  <a:pt x="338" y="212"/>
                  <a:pt x="342" y="195"/>
                  <a:pt x="341" y="186"/>
                </a:cubicBezTo>
                <a:cubicBezTo>
                  <a:pt x="340" y="177"/>
                  <a:pt x="336" y="171"/>
                  <a:pt x="331" y="167"/>
                </a:cubicBezTo>
                <a:cubicBezTo>
                  <a:pt x="326" y="163"/>
                  <a:pt x="316" y="161"/>
                  <a:pt x="310" y="164"/>
                </a:cubicBezTo>
                <a:cubicBezTo>
                  <a:pt x="304" y="167"/>
                  <a:pt x="301" y="171"/>
                  <a:pt x="293" y="184"/>
                </a:cubicBezTo>
                <a:cubicBezTo>
                  <a:pt x="285" y="197"/>
                  <a:pt x="275" y="219"/>
                  <a:pt x="264" y="241"/>
                </a:cubicBezTo>
                <a:cubicBezTo>
                  <a:pt x="253" y="263"/>
                  <a:pt x="241" y="294"/>
                  <a:pt x="226" y="318"/>
                </a:cubicBezTo>
                <a:cubicBezTo>
                  <a:pt x="211" y="342"/>
                  <a:pt x="191" y="363"/>
                  <a:pt x="175" y="388"/>
                </a:cubicBezTo>
                <a:cubicBezTo>
                  <a:pt x="159" y="413"/>
                  <a:pt x="149" y="440"/>
                  <a:pt x="132" y="469"/>
                </a:cubicBezTo>
                <a:cubicBezTo>
                  <a:pt x="115" y="498"/>
                  <a:pt x="89" y="535"/>
                  <a:pt x="72" y="563"/>
                </a:cubicBezTo>
                <a:cubicBezTo>
                  <a:pt x="55" y="591"/>
                  <a:pt x="38" y="622"/>
                  <a:pt x="27" y="640"/>
                </a:cubicBezTo>
                <a:cubicBezTo>
                  <a:pt x="16" y="658"/>
                  <a:pt x="9" y="658"/>
                  <a:pt x="5" y="671"/>
                </a:cubicBezTo>
                <a:cubicBezTo>
                  <a:pt x="1" y="684"/>
                  <a:pt x="0" y="709"/>
                  <a:pt x="5" y="716"/>
                </a:cubicBezTo>
                <a:cubicBezTo>
                  <a:pt x="10" y="723"/>
                  <a:pt x="18" y="723"/>
                  <a:pt x="36" y="716"/>
                </a:cubicBezTo>
                <a:cubicBezTo>
                  <a:pt x="54" y="709"/>
                  <a:pt x="89" y="688"/>
                  <a:pt x="115" y="671"/>
                </a:cubicBezTo>
                <a:cubicBezTo>
                  <a:pt x="141" y="654"/>
                  <a:pt x="160" y="634"/>
                  <a:pt x="190" y="613"/>
                </a:cubicBezTo>
                <a:cubicBezTo>
                  <a:pt x="220" y="592"/>
                  <a:pt x="257" y="568"/>
                  <a:pt x="293" y="548"/>
                </a:cubicBezTo>
                <a:cubicBezTo>
                  <a:pt x="329" y="528"/>
                  <a:pt x="366" y="512"/>
                  <a:pt x="408" y="493"/>
                </a:cubicBezTo>
                <a:cubicBezTo>
                  <a:pt x="450" y="474"/>
                  <a:pt x="509" y="450"/>
                  <a:pt x="547" y="431"/>
                </a:cubicBezTo>
                <a:cubicBezTo>
                  <a:pt x="585" y="412"/>
                  <a:pt x="614" y="398"/>
                  <a:pt x="636" y="376"/>
                </a:cubicBezTo>
                <a:cubicBezTo>
                  <a:pt x="658" y="354"/>
                  <a:pt x="669" y="329"/>
                  <a:pt x="679" y="301"/>
                </a:cubicBezTo>
                <a:cubicBezTo>
                  <a:pt x="689" y="273"/>
                  <a:pt x="692" y="231"/>
                  <a:pt x="694" y="208"/>
                </a:cubicBezTo>
                <a:cubicBezTo>
                  <a:pt x="696" y="185"/>
                  <a:pt x="692" y="174"/>
                  <a:pt x="691" y="164"/>
                </a:cubicBezTo>
                <a:cubicBezTo>
                  <a:pt x="690" y="154"/>
                  <a:pt x="690" y="157"/>
                  <a:pt x="687" y="145"/>
                </a:cubicBezTo>
                <a:cubicBezTo>
                  <a:pt x="684" y="133"/>
                  <a:pt x="678" y="106"/>
                  <a:pt x="672" y="92"/>
                </a:cubicBezTo>
                <a:cubicBezTo>
                  <a:pt x="666" y="78"/>
                  <a:pt x="658" y="68"/>
                  <a:pt x="651" y="5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2" name="Freeform 17"/>
          <p:cNvSpPr>
            <a:spLocks/>
          </p:cNvSpPr>
          <p:nvPr/>
        </p:nvSpPr>
        <p:spPr bwMode="auto">
          <a:xfrm rot="21326996">
            <a:off x="6713181" y="420814"/>
            <a:ext cx="571259" cy="2146146"/>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555 w 10000"/>
              <a:gd name="connsiteY0" fmla="*/ 9827 h 10020"/>
              <a:gd name="connsiteX1" fmla="*/ 4312 w 10000"/>
              <a:gd name="connsiteY1" fmla="*/ 9847 h 10020"/>
              <a:gd name="connsiteX2" fmla="*/ 4038 w 10000"/>
              <a:gd name="connsiteY2" fmla="*/ 9980 h 10020"/>
              <a:gd name="connsiteX3" fmla="*/ 3808 w 10000"/>
              <a:gd name="connsiteY3" fmla="*/ 9984 h 10020"/>
              <a:gd name="connsiteX4" fmla="*/ 3470 w 10000"/>
              <a:gd name="connsiteY4" fmla="*/ 9751 h 10020"/>
              <a:gd name="connsiteX5" fmla="*/ 3071 w 10000"/>
              <a:gd name="connsiteY5" fmla="*/ 9739 h 10020"/>
              <a:gd name="connsiteX6" fmla="*/ 2509 w 10000"/>
              <a:gd name="connsiteY6" fmla="*/ 9562 h 10020"/>
              <a:gd name="connsiteX7" fmla="*/ 1877 w 10000"/>
              <a:gd name="connsiteY7" fmla="*/ 9228 h 10020"/>
              <a:gd name="connsiteX8" fmla="*/ 1309 w 10000"/>
              <a:gd name="connsiteY8" fmla="*/ 8822 h 10020"/>
              <a:gd name="connsiteX9" fmla="*/ 774 w 10000"/>
              <a:gd name="connsiteY9" fmla="*/ 8380 h 10020"/>
              <a:gd name="connsiteX10" fmla="*/ 402 w 10000"/>
              <a:gd name="connsiteY10" fmla="*/ 7781 h 10020"/>
              <a:gd name="connsiteX11" fmla="*/ 88 w 10000"/>
              <a:gd name="connsiteY11" fmla="*/ 6897 h 10020"/>
              <a:gd name="connsiteX12" fmla="*/ 0 w 10000"/>
              <a:gd name="connsiteY12" fmla="*/ 5985 h 10020"/>
              <a:gd name="connsiteX13" fmla="*/ 88 w 10000"/>
              <a:gd name="connsiteY13" fmla="*/ 5000 h 10020"/>
              <a:gd name="connsiteX14" fmla="*/ 443 w 10000"/>
              <a:gd name="connsiteY14" fmla="*/ 3597 h 10020"/>
              <a:gd name="connsiteX15" fmla="*/ 1082 w 10000"/>
              <a:gd name="connsiteY15" fmla="*/ 2303 h 10020"/>
              <a:gd name="connsiteX16" fmla="*/ 2124 w 10000"/>
              <a:gd name="connsiteY16" fmla="*/ 1073 h 10020"/>
              <a:gd name="connsiteX17" fmla="*/ 3365 w 10000"/>
              <a:gd name="connsiteY17" fmla="*/ 265 h 10020"/>
              <a:gd name="connsiteX18" fmla="*/ 4961 w 10000"/>
              <a:gd name="connsiteY18" fmla="*/ 44 h 10020"/>
              <a:gd name="connsiteX19" fmla="*/ 6881 w 10000"/>
              <a:gd name="connsiteY19" fmla="*/ 531 h 10020"/>
              <a:gd name="connsiteX20" fmla="*/ 8976 w 10000"/>
              <a:gd name="connsiteY20" fmla="*/ 2290 h 10020"/>
              <a:gd name="connsiteX21" fmla="*/ 9830 w 10000"/>
              <a:gd name="connsiteY21" fmla="*/ 4589 h 10020"/>
              <a:gd name="connsiteX22" fmla="*/ 9817 w 10000"/>
              <a:gd name="connsiteY22" fmla="*/ 6045 h 10020"/>
              <a:gd name="connsiteX23" fmla="*/ 9740 w 10000"/>
              <a:gd name="connsiteY23" fmla="*/ 6543 h 10020"/>
              <a:gd name="connsiteX24" fmla="*/ 9652 w 10000"/>
              <a:gd name="connsiteY24" fmla="*/ 6788 h 10020"/>
              <a:gd name="connsiteX25" fmla="*/ 9415 w 10000"/>
              <a:gd name="connsiteY25" fmla="*/ 6929 h 10020"/>
              <a:gd name="connsiteX26" fmla="*/ 9280 w 10000"/>
              <a:gd name="connsiteY26" fmla="*/ 7050 h 10020"/>
              <a:gd name="connsiteX27" fmla="*/ 9412 w 10000"/>
              <a:gd name="connsiteY27" fmla="*/ 7223 h 10020"/>
              <a:gd name="connsiteX28" fmla="*/ 9719 w 10000"/>
              <a:gd name="connsiteY28" fmla="*/ 7532 h 10020"/>
              <a:gd name="connsiteX29" fmla="*/ 9980 w 10000"/>
              <a:gd name="connsiteY29" fmla="*/ 7801 h 10020"/>
              <a:gd name="connsiteX30" fmla="*/ 9848 w 10000"/>
              <a:gd name="connsiteY30" fmla="*/ 7512 h 10020"/>
              <a:gd name="connsiteX31" fmla="*/ 9621 w 10000"/>
              <a:gd name="connsiteY31" fmla="*/ 7002 h 10020"/>
              <a:gd name="connsiteX32" fmla="*/ 9621 w 10000"/>
              <a:gd name="connsiteY32" fmla="*/ 6788 h 10020"/>
              <a:gd name="connsiteX0" fmla="*/ 4312 w 10000"/>
              <a:gd name="connsiteY0" fmla="*/ 9847 h 10020"/>
              <a:gd name="connsiteX1" fmla="*/ 4038 w 10000"/>
              <a:gd name="connsiteY1" fmla="*/ 9980 h 10020"/>
              <a:gd name="connsiteX2" fmla="*/ 3808 w 10000"/>
              <a:gd name="connsiteY2" fmla="*/ 9984 h 10020"/>
              <a:gd name="connsiteX3" fmla="*/ 3470 w 10000"/>
              <a:gd name="connsiteY3" fmla="*/ 9751 h 10020"/>
              <a:gd name="connsiteX4" fmla="*/ 3071 w 10000"/>
              <a:gd name="connsiteY4" fmla="*/ 9739 h 10020"/>
              <a:gd name="connsiteX5" fmla="*/ 2509 w 10000"/>
              <a:gd name="connsiteY5" fmla="*/ 9562 h 10020"/>
              <a:gd name="connsiteX6" fmla="*/ 1877 w 10000"/>
              <a:gd name="connsiteY6" fmla="*/ 9228 h 10020"/>
              <a:gd name="connsiteX7" fmla="*/ 1309 w 10000"/>
              <a:gd name="connsiteY7" fmla="*/ 8822 h 10020"/>
              <a:gd name="connsiteX8" fmla="*/ 774 w 10000"/>
              <a:gd name="connsiteY8" fmla="*/ 8380 h 10020"/>
              <a:gd name="connsiteX9" fmla="*/ 402 w 10000"/>
              <a:gd name="connsiteY9" fmla="*/ 7781 h 10020"/>
              <a:gd name="connsiteX10" fmla="*/ 88 w 10000"/>
              <a:gd name="connsiteY10" fmla="*/ 6897 h 10020"/>
              <a:gd name="connsiteX11" fmla="*/ 0 w 10000"/>
              <a:gd name="connsiteY11" fmla="*/ 5985 h 10020"/>
              <a:gd name="connsiteX12" fmla="*/ 88 w 10000"/>
              <a:gd name="connsiteY12" fmla="*/ 5000 h 10020"/>
              <a:gd name="connsiteX13" fmla="*/ 443 w 10000"/>
              <a:gd name="connsiteY13" fmla="*/ 3597 h 10020"/>
              <a:gd name="connsiteX14" fmla="*/ 1082 w 10000"/>
              <a:gd name="connsiteY14" fmla="*/ 2303 h 10020"/>
              <a:gd name="connsiteX15" fmla="*/ 2124 w 10000"/>
              <a:gd name="connsiteY15" fmla="*/ 1073 h 10020"/>
              <a:gd name="connsiteX16" fmla="*/ 3365 w 10000"/>
              <a:gd name="connsiteY16" fmla="*/ 265 h 10020"/>
              <a:gd name="connsiteX17" fmla="*/ 4961 w 10000"/>
              <a:gd name="connsiteY17" fmla="*/ 44 h 10020"/>
              <a:gd name="connsiteX18" fmla="*/ 6881 w 10000"/>
              <a:gd name="connsiteY18" fmla="*/ 531 h 10020"/>
              <a:gd name="connsiteX19" fmla="*/ 8976 w 10000"/>
              <a:gd name="connsiteY19" fmla="*/ 2290 h 10020"/>
              <a:gd name="connsiteX20" fmla="*/ 9830 w 10000"/>
              <a:gd name="connsiteY20" fmla="*/ 4589 h 10020"/>
              <a:gd name="connsiteX21" fmla="*/ 9817 w 10000"/>
              <a:gd name="connsiteY21" fmla="*/ 6045 h 10020"/>
              <a:gd name="connsiteX22" fmla="*/ 9740 w 10000"/>
              <a:gd name="connsiteY22" fmla="*/ 6543 h 10020"/>
              <a:gd name="connsiteX23" fmla="*/ 9652 w 10000"/>
              <a:gd name="connsiteY23" fmla="*/ 6788 h 10020"/>
              <a:gd name="connsiteX24" fmla="*/ 9415 w 10000"/>
              <a:gd name="connsiteY24" fmla="*/ 6929 h 10020"/>
              <a:gd name="connsiteX25" fmla="*/ 9280 w 10000"/>
              <a:gd name="connsiteY25" fmla="*/ 7050 h 10020"/>
              <a:gd name="connsiteX26" fmla="*/ 9412 w 10000"/>
              <a:gd name="connsiteY26" fmla="*/ 7223 h 10020"/>
              <a:gd name="connsiteX27" fmla="*/ 9719 w 10000"/>
              <a:gd name="connsiteY27" fmla="*/ 7532 h 10020"/>
              <a:gd name="connsiteX28" fmla="*/ 9980 w 10000"/>
              <a:gd name="connsiteY28" fmla="*/ 7801 h 10020"/>
              <a:gd name="connsiteX29" fmla="*/ 9848 w 10000"/>
              <a:gd name="connsiteY29" fmla="*/ 7512 h 10020"/>
              <a:gd name="connsiteX30" fmla="*/ 9621 w 10000"/>
              <a:gd name="connsiteY30" fmla="*/ 7002 h 10020"/>
              <a:gd name="connsiteX31" fmla="*/ 9621 w 10000"/>
              <a:gd name="connsiteY31" fmla="*/ 6788 h 10020"/>
              <a:gd name="connsiteX0" fmla="*/ 4038 w 10000"/>
              <a:gd name="connsiteY0" fmla="*/ 9980 h 10020"/>
              <a:gd name="connsiteX1" fmla="*/ 3808 w 10000"/>
              <a:gd name="connsiteY1" fmla="*/ 9984 h 10020"/>
              <a:gd name="connsiteX2" fmla="*/ 3470 w 10000"/>
              <a:gd name="connsiteY2" fmla="*/ 9751 h 10020"/>
              <a:gd name="connsiteX3" fmla="*/ 3071 w 10000"/>
              <a:gd name="connsiteY3" fmla="*/ 9739 h 10020"/>
              <a:gd name="connsiteX4" fmla="*/ 2509 w 10000"/>
              <a:gd name="connsiteY4" fmla="*/ 9562 h 10020"/>
              <a:gd name="connsiteX5" fmla="*/ 1877 w 10000"/>
              <a:gd name="connsiteY5" fmla="*/ 9228 h 10020"/>
              <a:gd name="connsiteX6" fmla="*/ 1309 w 10000"/>
              <a:gd name="connsiteY6" fmla="*/ 8822 h 10020"/>
              <a:gd name="connsiteX7" fmla="*/ 774 w 10000"/>
              <a:gd name="connsiteY7" fmla="*/ 8380 h 10020"/>
              <a:gd name="connsiteX8" fmla="*/ 402 w 10000"/>
              <a:gd name="connsiteY8" fmla="*/ 7781 h 10020"/>
              <a:gd name="connsiteX9" fmla="*/ 88 w 10000"/>
              <a:gd name="connsiteY9" fmla="*/ 6897 h 10020"/>
              <a:gd name="connsiteX10" fmla="*/ 0 w 10000"/>
              <a:gd name="connsiteY10" fmla="*/ 5985 h 10020"/>
              <a:gd name="connsiteX11" fmla="*/ 88 w 10000"/>
              <a:gd name="connsiteY11" fmla="*/ 5000 h 10020"/>
              <a:gd name="connsiteX12" fmla="*/ 443 w 10000"/>
              <a:gd name="connsiteY12" fmla="*/ 3597 h 10020"/>
              <a:gd name="connsiteX13" fmla="*/ 1082 w 10000"/>
              <a:gd name="connsiteY13" fmla="*/ 2303 h 10020"/>
              <a:gd name="connsiteX14" fmla="*/ 2124 w 10000"/>
              <a:gd name="connsiteY14" fmla="*/ 1073 h 10020"/>
              <a:gd name="connsiteX15" fmla="*/ 3365 w 10000"/>
              <a:gd name="connsiteY15" fmla="*/ 265 h 10020"/>
              <a:gd name="connsiteX16" fmla="*/ 4961 w 10000"/>
              <a:gd name="connsiteY16" fmla="*/ 44 h 10020"/>
              <a:gd name="connsiteX17" fmla="*/ 6881 w 10000"/>
              <a:gd name="connsiteY17" fmla="*/ 531 h 10020"/>
              <a:gd name="connsiteX18" fmla="*/ 8976 w 10000"/>
              <a:gd name="connsiteY18" fmla="*/ 2290 h 10020"/>
              <a:gd name="connsiteX19" fmla="*/ 9830 w 10000"/>
              <a:gd name="connsiteY19" fmla="*/ 4589 h 10020"/>
              <a:gd name="connsiteX20" fmla="*/ 9817 w 10000"/>
              <a:gd name="connsiteY20" fmla="*/ 6045 h 10020"/>
              <a:gd name="connsiteX21" fmla="*/ 9740 w 10000"/>
              <a:gd name="connsiteY21" fmla="*/ 6543 h 10020"/>
              <a:gd name="connsiteX22" fmla="*/ 9652 w 10000"/>
              <a:gd name="connsiteY22" fmla="*/ 6788 h 10020"/>
              <a:gd name="connsiteX23" fmla="*/ 9415 w 10000"/>
              <a:gd name="connsiteY23" fmla="*/ 6929 h 10020"/>
              <a:gd name="connsiteX24" fmla="*/ 9280 w 10000"/>
              <a:gd name="connsiteY24" fmla="*/ 7050 h 10020"/>
              <a:gd name="connsiteX25" fmla="*/ 9412 w 10000"/>
              <a:gd name="connsiteY25" fmla="*/ 7223 h 10020"/>
              <a:gd name="connsiteX26" fmla="*/ 9719 w 10000"/>
              <a:gd name="connsiteY26" fmla="*/ 7532 h 10020"/>
              <a:gd name="connsiteX27" fmla="*/ 9980 w 10000"/>
              <a:gd name="connsiteY27" fmla="*/ 7801 h 10020"/>
              <a:gd name="connsiteX28" fmla="*/ 9848 w 10000"/>
              <a:gd name="connsiteY28" fmla="*/ 7512 h 10020"/>
              <a:gd name="connsiteX29" fmla="*/ 9621 w 10000"/>
              <a:gd name="connsiteY29" fmla="*/ 7002 h 10020"/>
              <a:gd name="connsiteX30" fmla="*/ 9621 w 10000"/>
              <a:gd name="connsiteY30" fmla="*/ 6788 h 10020"/>
              <a:gd name="connsiteX0" fmla="*/ 3808 w 10000"/>
              <a:gd name="connsiteY0" fmla="*/ 9984 h 9984"/>
              <a:gd name="connsiteX1" fmla="*/ 3470 w 10000"/>
              <a:gd name="connsiteY1" fmla="*/ 9751 h 9984"/>
              <a:gd name="connsiteX2" fmla="*/ 3071 w 10000"/>
              <a:gd name="connsiteY2" fmla="*/ 9739 h 9984"/>
              <a:gd name="connsiteX3" fmla="*/ 2509 w 10000"/>
              <a:gd name="connsiteY3" fmla="*/ 9562 h 9984"/>
              <a:gd name="connsiteX4" fmla="*/ 1877 w 10000"/>
              <a:gd name="connsiteY4" fmla="*/ 9228 h 9984"/>
              <a:gd name="connsiteX5" fmla="*/ 1309 w 10000"/>
              <a:gd name="connsiteY5" fmla="*/ 8822 h 9984"/>
              <a:gd name="connsiteX6" fmla="*/ 774 w 10000"/>
              <a:gd name="connsiteY6" fmla="*/ 8380 h 9984"/>
              <a:gd name="connsiteX7" fmla="*/ 402 w 10000"/>
              <a:gd name="connsiteY7" fmla="*/ 7781 h 9984"/>
              <a:gd name="connsiteX8" fmla="*/ 88 w 10000"/>
              <a:gd name="connsiteY8" fmla="*/ 6897 h 9984"/>
              <a:gd name="connsiteX9" fmla="*/ 0 w 10000"/>
              <a:gd name="connsiteY9" fmla="*/ 5985 h 9984"/>
              <a:gd name="connsiteX10" fmla="*/ 88 w 10000"/>
              <a:gd name="connsiteY10" fmla="*/ 5000 h 9984"/>
              <a:gd name="connsiteX11" fmla="*/ 443 w 10000"/>
              <a:gd name="connsiteY11" fmla="*/ 3597 h 9984"/>
              <a:gd name="connsiteX12" fmla="*/ 1082 w 10000"/>
              <a:gd name="connsiteY12" fmla="*/ 2303 h 9984"/>
              <a:gd name="connsiteX13" fmla="*/ 2124 w 10000"/>
              <a:gd name="connsiteY13" fmla="*/ 1073 h 9984"/>
              <a:gd name="connsiteX14" fmla="*/ 3365 w 10000"/>
              <a:gd name="connsiteY14" fmla="*/ 265 h 9984"/>
              <a:gd name="connsiteX15" fmla="*/ 4961 w 10000"/>
              <a:gd name="connsiteY15" fmla="*/ 44 h 9984"/>
              <a:gd name="connsiteX16" fmla="*/ 6881 w 10000"/>
              <a:gd name="connsiteY16" fmla="*/ 531 h 9984"/>
              <a:gd name="connsiteX17" fmla="*/ 8976 w 10000"/>
              <a:gd name="connsiteY17" fmla="*/ 2290 h 9984"/>
              <a:gd name="connsiteX18" fmla="*/ 9830 w 10000"/>
              <a:gd name="connsiteY18" fmla="*/ 4589 h 9984"/>
              <a:gd name="connsiteX19" fmla="*/ 9817 w 10000"/>
              <a:gd name="connsiteY19" fmla="*/ 6045 h 9984"/>
              <a:gd name="connsiteX20" fmla="*/ 9740 w 10000"/>
              <a:gd name="connsiteY20" fmla="*/ 6543 h 9984"/>
              <a:gd name="connsiteX21" fmla="*/ 9652 w 10000"/>
              <a:gd name="connsiteY21" fmla="*/ 6788 h 9984"/>
              <a:gd name="connsiteX22" fmla="*/ 9415 w 10000"/>
              <a:gd name="connsiteY22" fmla="*/ 6929 h 9984"/>
              <a:gd name="connsiteX23" fmla="*/ 9280 w 10000"/>
              <a:gd name="connsiteY23" fmla="*/ 7050 h 9984"/>
              <a:gd name="connsiteX24" fmla="*/ 9412 w 10000"/>
              <a:gd name="connsiteY24" fmla="*/ 7223 h 9984"/>
              <a:gd name="connsiteX25" fmla="*/ 9719 w 10000"/>
              <a:gd name="connsiteY25" fmla="*/ 7532 h 9984"/>
              <a:gd name="connsiteX26" fmla="*/ 9980 w 10000"/>
              <a:gd name="connsiteY26" fmla="*/ 7801 h 9984"/>
              <a:gd name="connsiteX27" fmla="*/ 9848 w 10000"/>
              <a:gd name="connsiteY27" fmla="*/ 7512 h 9984"/>
              <a:gd name="connsiteX28" fmla="*/ 9621 w 10000"/>
              <a:gd name="connsiteY28" fmla="*/ 7002 h 9984"/>
              <a:gd name="connsiteX29" fmla="*/ 9621 w 10000"/>
              <a:gd name="connsiteY29" fmla="*/ 6788 h 9984"/>
              <a:gd name="connsiteX0" fmla="*/ 3470 w 10000"/>
              <a:gd name="connsiteY0" fmla="*/ 9767 h 9787"/>
              <a:gd name="connsiteX1" fmla="*/ 3071 w 10000"/>
              <a:gd name="connsiteY1" fmla="*/ 9755 h 9787"/>
              <a:gd name="connsiteX2" fmla="*/ 2509 w 10000"/>
              <a:gd name="connsiteY2" fmla="*/ 9577 h 9787"/>
              <a:gd name="connsiteX3" fmla="*/ 1877 w 10000"/>
              <a:gd name="connsiteY3" fmla="*/ 9243 h 9787"/>
              <a:gd name="connsiteX4" fmla="*/ 1309 w 10000"/>
              <a:gd name="connsiteY4" fmla="*/ 8836 h 9787"/>
              <a:gd name="connsiteX5" fmla="*/ 774 w 10000"/>
              <a:gd name="connsiteY5" fmla="*/ 8393 h 9787"/>
              <a:gd name="connsiteX6" fmla="*/ 402 w 10000"/>
              <a:gd name="connsiteY6" fmla="*/ 7793 h 9787"/>
              <a:gd name="connsiteX7" fmla="*/ 88 w 10000"/>
              <a:gd name="connsiteY7" fmla="*/ 6908 h 9787"/>
              <a:gd name="connsiteX8" fmla="*/ 0 w 10000"/>
              <a:gd name="connsiteY8" fmla="*/ 5995 h 9787"/>
              <a:gd name="connsiteX9" fmla="*/ 88 w 10000"/>
              <a:gd name="connsiteY9" fmla="*/ 5008 h 9787"/>
              <a:gd name="connsiteX10" fmla="*/ 443 w 10000"/>
              <a:gd name="connsiteY10" fmla="*/ 3603 h 9787"/>
              <a:gd name="connsiteX11" fmla="*/ 1082 w 10000"/>
              <a:gd name="connsiteY11" fmla="*/ 2307 h 9787"/>
              <a:gd name="connsiteX12" fmla="*/ 2124 w 10000"/>
              <a:gd name="connsiteY12" fmla="*/ 1075 h 9787"/>
              <a:gd name="connsiteX13" fmla="*/ 3365 w 10000"/>
              <a:gd name="connsiteY13" fmla="*/ 265 h 9787"/>
              <a:gd name="connsiteX14" fmla="*/ 4961 w 10000"/>
              <a:gd name="connsiteY14" fmla="*/ 44 h 9787"/>
              <a:gd name="connsiteX15" fmla="*/ 6881 w 10000"/>
              <a:gd name="connsiteY15" fmla="*/ 532 h 9787"/>
              <a:gd name="connsiteX16" fmla="*/ 8976 w 10000"/>
              <a:gd name="connsiteY16" fmla="*/ 2294 h 9787"/>
              <a:gd name="connsiteX17" fmla="*/ 9830 w 10000"/>
              <a:gd name="connsiteY17" fmla="*/ 4596 h 9787"/>
              <a:gd name="connsiteX18" fmla="*/ 9817 w 10000"/>
              <a:gd name="connsiteY18" fmla="*/ 6055 h 9787"/>
              <a:gd name="connsiteX19" fmla="*/ 9740 w 10000"/>
              <a:gd name="connsiteY19" fmla="*/ 6553 h 9787"/>
              <a:gd name="connsiteX20" fmla="*/ 9652 w 10000"/>
              <a:gd name="connsiteY20" fmla="*/ 6799 h 9787"/>
              <a:gd name="connsiteX21" fmla="*/ 9415 w 10000"/>
              <a:gd name="connsiteY21" fmla="*/ 6940 h 9787"/>
              <a:gd name="connsiteX22" fmla="*/ 9280 w 10000"/>
              <a:gd name="connsiteY22" fmla="*/ 7061 h 9787"/>
              <a:gd name="connsiteX23" fmla="*/ 9412 w 10000"/>
              <a:gd name="connsiteY23" fmla="*/ 7235 h 9787"/>
              <a:gd name="connsiteX24" fmla="*/ 9719 w 10000"/>
              <a:gd name="connsiteY24" fmla="*/ 7544 h 9787"/>
              <a:gd name="connsiteX25" fmla="*/ 9980 w 10000"/>
              <a:gd name="connsiteY25" fmla="*/ 7814 h 9787"/>
              <a:gd name="connsiteX26" fmla="*/ 9848 w 10000"/>
              <a:gd name="connsiteY26" fmla="*/ 7524 h 9787"/>
              <a:gd name="connsiteX27" fmla="*/ 9621 w 10000"/>
              <a:gd name="connsiteY27" fmla="*/ 7013 h 9787"/>
              <a:gd name="connsiteX28" fmla="*/ 9621 w 10000"/>
              <a:gd name="connsiteY28" fmla="*/ 6799 h 9787"/>
              <a:gd name="connsiteX0" fmla="*/ 3071 w 10000"/>
              <a:gd name="connsiteY0" fmla="*/ 9967 h 9967"/>
              <a:gd name="connsiteX1" fmla="*/ 2509 w 10000"/>
              <a:gd name="connsiteY1" fmla="*/ 9785 h 9967"/>
              <a:gd name="connsiteX2" fmla="*/ 1877 w 10000"/>
              <a:gd name="connsiteY2" fmla="*/ 9444 h 9967"/>
              <a:gd name="connsiteX3" fmla="*/ 1309 w 10000"/>
              <a:gd name="connsiteY3" fmla="*/ 9028 h 9967"/>
              <a:gd name="connsiteX4" fmla="*/ 774 w 10000"/>
              <a:gd name="connsiteY4" fmla="*/ 8576 h 9967"/>
              <a:gd name="connsiteX5" fmla="*/ 402 w 10000"/>
              <a:gd name="connsiteY5" fmla="*/ 7963 h 9967"/>
              <a:gd name="connsiteX6" fmla="*/ 88 w 10000"/>
              <a:gd name="connsiteY6" fmla="*/ 7058 h 9967"/>
              <a:gd name="connsiteX7" fmla="*/ 0 w 10000"/>
              <a:gd name="connsiteY7" fmla="*/ 6125 h 9967"/>
              <a:gd name="connsiteX8" fmla="*/ 88 w 10000"/>
              <a:gd name="connsiteY8" fmla="*/ 5117 h 9967"/>
              <a:gd name="connsiteX9" fmla="*/ 443 w 10000"/>
              <a:gd name="connsiteY9" fmla="*/ 3681 h 9967"/>
              <a:gd name="connsiteX10" fmla="*/ 1082 w 10000"/>
              <a:gd name="connsiteY10" fmla="*/ 2357 h 9967"/>
              <a:gd name="connsiteX11" fmla="*/ 2124 w 10000"/>
              <a:gd name="connsiteY11" fmla="*/ 1098 h 9967"/>
              <a:gd name="connsiteX12" fmla="*/ 3365 w 10000"/>
              <a:gd name="connsiteY12" fmla="*/ 271 h 9967"/>
              <a:gd name="connsiteX13" fmla="*/ 4961 w 10000"/>
              <a:gd name="connsiteY13" fmla="*/ 45 h 9967"/>
              <a:gd name="connsiteX14" fmla="*/ 6881 w 10000"/>
              <a:gd name="connsiteY14" fmla="*/ 544 h 9967"/>
              <a:gd name="connsiteX15" fmla="*/ 8976 w 10000"/>
              <a:gd name="connsiteY15" fmla="*/ 2344 h 9967"/>
              <a:gd name="connsiteX16" fmla="*/ 9830 w 10000"/>
              <a:gd name="connsiteY16" fmla="*/ 4696 h 9967"/>
              <a:gd name="connsiteX17" fmla="*/ 9817 w 10000"/>
              <a:gd name="connsiteY17" fmla="*/ 6187 h 9967"/>
              <a:gd name="connsiteX18" fmla="*/ 9740 w 10000"/>
              <a:gd name="connsiteY18" fmla="*/ 6696 h 9967"/>
              <a:gd name="connsiteX19" fmla="*/ 9652 w 10000"/>
              <a:gd name="connsiteY19" fmla="*/ 6947 h 9967"/>
              <a:gd name="connsiteX20" fmla="*/ 9415 w 10000"/>
              <a:gd name="connsiteY20" fmla="*/ 7091 h 9967"/>
              <a:gd name="connsiteX21" fmla="*/ 9280 w 10000"/>
              <a:gd name="connsiteY21" fmla="*/ 7215 h 9967"/>
              <a:gd name="connsiteX22" fmla="*/ 9412 w 10000"/>
              <a:gd name="connsiteY22" fmla="*/ 7392 h 9967"/>
              <a:gd name="connsiteX23" fmla="*/ 9719 w 10000"/>
              <a:gd name="connsiteY23" fmla="*/ 7708 h 9967"/>
              <a:gd name="connsiteX24" fmla="*/ 9980 w 10000"/>
              <a:gd name="connsiteY24" fmla="*/ 7984 h 9967"/>
              <a:gd name="connsiteX25" fmla="*/ 9848 w 10000"/>
              <a:gd name="connsiteY25" fmla="*/ 7688 h 9967"/>
              <a:gd name="connsiteX26" fmla="*/ 9621 w 10000"/>
              <a:gd name="connsiteY26" fmla="*/ 7166 h 9967"/>
              <a:gd name="connsiteX27" fmla="*/ 9621 w 10000"/>
              <a:gd name="connsiteY27" fmla="*/ 6947 h 9967"/>
              <a:gd name="connsiteX0" fmla="*/ 2509 w 10000"/>
              <a:gd name="connsiteY0" fmla="*/ 9817 h 9817"/>
              <a:gd name="connsiteX1" fmla="*/ 1877 w 10000"/>
              <a:gd name="connsiteY1" fmla="*/ 9475 h 9817"/>
              <a:gd name="connsiteX2" fmla="*/ 1309 w 10000"/>
              <a:gd name="connsiteY2" fmla="*/ 9058 h 9817"/>
              <a:gd name="connsiteX3" fmla="*/ 774 w 10000"/>
              <a:gd name="connsiteY3" fmla="*/ 8604 h 9817"/>
              <a:gd name="connsiteX4" fmla="*/ 402 w 10000"/>
              <a:gd name="connsiteY4" fmla="*/ 7989 h 9817"/>
              <a:gd name="connsiteX5" fmla="*/ 88 w 10000"/>
              <a:gd name="connsiteY5" fmla="*/ 7081 h 9817"/>
              <a:gd name="connsiteX6" fmla="*/ 0 w 10000"/>
              <a:gd name="connsiteY6" fmla="*/ 6145 h 9817"/>
              <a:gd name="connsiteX7" fmla="*/ 88 w 10000"/>
              <a:gd name="connsiteY7" fmla="*/ 5134 h 9817"/>
              <a:gd name="connsiteX8" fmla="*/ 443 w 10000"/>
              <a:gd name="connsiteY8" fmla="*/ 3693 h 9817"/>
              <a:gd name="connsiteX9" fmla="*/ 1082 w 10000"/>
              <a:gd name="connsiteY9" fmla="*/ 2365 h 9817"/>
              <a:gd name="connsiteX10" fmla="*/ 2124 w 10000"/>
              <a:gd name="connsiteY10" fmla="*/ 1102 h 9817"/>
              <a:gd name="connsiteX11" fmla="*/ 3365 w 10000"/>
              <a:gd name="connsiteY11" fmla="*/ 272 h 9817"/>
              <a:gd name="connsiteX12" fmla="*/ 4961 w 10000"/>
              <a:gd name="connsiteY12" fmla="*/ 45 h 9817"/>
              <a:gd name="connsiteX13" fmla="*/ 6881 w 10000"/>
              <a:gd name="connsiteY13" fmla="*/ 546 h 9817"/>
              <a:gd name="connsiteX14" fmla="*/ 8976 w 10000"/>
              <a:gd name="connsiteY14" fmla="*/ 2352 h 9817"/>
              <a:gd name="connsiteX15" fmla="*/ 9830 w 10000"/>
              <a:gd name="connsiteY15" fmla="*/ 4712 h 9817"/>
              <a:gd name="connsiteX16" fmla="*/ 9817 w 10000"/>
              <a:gd name="connsiteY16" fmla="*/ 6207 h 9817"/>
              <a:gd name="connsiteX17" fmla="*/ 9740 w 10000"/>
              <a:gd name="connsiteY17" fmla="*/ 6718 h 9817"/>
              <a:gd name="connsiteX18" fmla="*/ 9652 w 10000"/>
              <a:gd name="connsiteY18" fmla="*/ 6970 h 9817"/>
              <a:gd name="connsiteX19" fmla="*/ 9415 w 10000"/>
              <a:gd name="connsiteY19" fmla="*/ 7114 h 9817"/>
              <a:gd name="connsiteX20" fmla="*/ 9280 w 10000"/>
              <a:gd name="connsiteY20" fmla="*/ 7239 h 9817"/>
              <a:gd name="connsiteX21" fmla="*/ 9412 w 10000"/>
              <a:gd name="connsiteY21" fmla="*/ 7416 h 9817"/>
              <a:gd name="connsiteX22" fmla="*/ 9719 w 10000"/>
              <a:gd name="connsiteY22" fmla="*/ 7734 h 9817"/>
              <a:gd name="connsiteX23" fmla="*/ 9980 w 10000"/>
              <a:gd name="connsiteY23" fmla="*/ 8010 h 9817"/>
              <a:gd name="connsiteX24" fmla="*/ 9848 w 10000"/>
              <a:gd name="connsiteY24" fmla="*/ 7713 h 9817"/>
              <a:gd name="connsiteX25" fmla="*/ 9621 w 10000"/>
              <a:gd name="connsiteY25" fmla="*/ 7190 h 9817"/>
              <a:gd name="connsiteX26" fmla="*/ 9621 w 10000"/>
              <a:gd name="connsiteY26" fmla="*/ 6970 h 9817"/>
              <a:gd name="connsiteX0" fmla="*/ 1877 w 10000"/>
              <a:gd name="connsiteY0" fmla="*/ 9652 h 9652"/>
              <a:gd name="connsiteX1" fmla="*/ 1309 w 10000"/>
              <a:gd name="connsiteY1" fmla="*/ 9227 h 9652"/>
              <a:gd name="connsiteX2" fmla="*/ 774 w 10000"/>
              <a:gd name="connsiteY2" fmla="*/ 8764 h 9652"/>
              <a:gd name="connsiteX3" fmla="*/ 402 w 10000"/>
              <a:gd name="connsiteY3" fmla="*/ 8138 h 9652"/>
              <a:gd name="connsiteX4" fmla="*/ 88 w 10000"/>
              <a:gd name="connsiteY4" fmla="*/ 7213 h 9652"/>
              <a:gd name="connsiteX5" fmla="*/ 0 w 10000"/>
              <a:gd name="connsiteY5" fmla="*/ 6260 h 9652"/>
              <a:gd name="connsiteX6" fmla="*/ 88 w 10000"/>
              <a:gd name="connsiteY6" fmla="*/ 5230 h 9652"/>
              <a:gd name="connsiteX7" fmla="*/ 443 w 10000"/>
              <a:gd name="connsiteY7" fmla="*/ 3762 h 9652"/>
              <a:gd name="connsiteX8" fmla="*/ 1082 w 10000"/>
              <a:gd name="connsiteY8" fmla="*/ 2409 h 9652"/>
              <a:gd name="connsiteX9" fmla="*/ 2124 w 10000"/>
              <a:gd name="connsiteY9" fmla="*/ 1123 h 9652"/>
              <a:gd name="connsiteX10" fmla="*/ 3365 w 10000"/>
              <a:gd name="connsiteY10" fmla="*/ 277 h 9652"/>
              <a:gd name="connsiteX11" fmla="*/ 4961 w 10000"/>
              <a:gd name="connsiteY11" fmla="*/ 46 h 9652"/>
              <a:gd name="connsiteX12" fmla="*/ 6881 w 10000"/>
              <a:gd name="connsiteY12" fmla="*/ 556 h 9652"/>
              <a:gd name="connsiteX13" fmla="*/ 8976 w 10000"/>
              <a:gd name="connsiteY13" fmla="*/ 2396 h 9652"/>
              <a:gd name="connsiteX14" fmla="*/ 9830 w 10000"/>
              <a:gd name="connsiteY14" fmla="*/ 4800 h 9652"/>
              <a:gd name="connsiteX15" fmla="*/ 9817 w 10000"/>
              <a:gd name="connsiteY15" fmla="*/ 6323 h 9652"/>
              <a:gd name="connsiteX16" fmla="*/ 9740 w 10000"/>
              <a:gd name="connsiteY16" fmla="*/ 6843 h 9652"/>
              <a:gd name="connsiteX17" fmla="*/ 9652 w 10000"/>
              <a:gd name="connsiteY17" fmla="*/ 7100 h 9652"/>
              <a:gd name="connsiteX18" fmla="*/ 9415 w 10000"/>
              <a:gd name="connsiteY18" fmla="*/ 7247 h 9652"/>
              <a:gd name="connsiteX19" fmla="*/ 9280 w 10000"/>
              <a:gd name="connsiteY19" fmla="*/ 7374 h 9652"/>
              <a:gd name="connsiteX20" fmla="*/ 9412 w 10000"/>
              <a:gd name="connsiteY20" fmla="*/ 7554 h 9652"/>
              <a:gd name="connsiteX21" fmla="*/ 9719 w 10000"/>
              <a:gd name="connsiteY21" fmla="*/ 7878 h 9652"/>
              <a:gd name="connsiteX22" fmla="*/ 9980 w 10000"/>
              <a:gd name="connsiteY22" fmla="*/ 8159 h 9652"/>
              <a:gd name="connsiteX23" fmla="*/ 9848 w 10000"/>
              <a:gd name="connsiteY23" fmla="*/ 7857 h 9652"/>
              <a:gd name="connsiteX24" fmla="*/ 9621 w 10000"/>
              <a:gd name="connsiteY24" fmla="*/ 7324 h 9652"/>
              <a:gd name="connsiteX25" fmla="*/ 9621 w 10000"/>
              <a:gd name="connsiteY25" fmla="*/ 7100 h 9652"/>
              <a:gd name="connsiteX0" fmla="*/ 1309 w 10000"/>
              <a:gd name="connsiteY0" fmla="*/ 9560 h 9560"/>
              <a:gd name="connsiteX1" fmla="*/ 774 w 10000"/>
              <a:gd name="connsiteY1" fmla="*/ 9080 h 9560"/>
              <a:gd name="connsiteX2" fmla="*/ 402 w 10000"/>
              <a:gd name="connsiteY2" fmla="*/ 8431 h 9560"/>
              <a:gd name="connsiteX3" fmla="*/ 88 w 10000"/>
              <a:gd name="connsiteY3" fmla="*/ 7473 h 9560"/>
              <a:gd name="connsiteX4" fmla="*/ 0 w 10000"/>
              <a:gd name="connsiteY4" fmla="*/ 6486 h 9560"/>
              <a:gd name="connsiteX5" fmla="*/ 88 w 10000"/>
              <a:gd name="connsiteY5" fmla="*/ 5419 h 9560"/>
              <a:gd name="connsiteX6" fmla="*/ 443 w 10000"/>
              <a:gd name="connsiteY6" fmla="*/ 3898 h 9560"/>
              <a:gd name="connsiteX7" fmla="*/ 1082 w 10000"/>
              <a:gd name="connsiteY7" fmla="*/ 2496 h 9560"/>
              <a:gd name="connsiteX8" fmla="*/ 2124 w 10000"/>
              <a:gd name="connsiteY8" fmla="*/ 1163 h 9560"/>
              <a:gd name="connsiteX9" fmla="*/ 3365 w 10000"/>
              <a:gd name="connsiteY9" fmla="*/ 287 h 9560"/>
              <a:gd name="connsiteX10" fmla="*/ 4961 w 10000"/>
              <a:gd name="connsiteY10" fmla="*/ 48 h 9560"/>
              <a:gd name="connsiteX11" fmla="*/ 6881 w 10000"/>
              <a:gd name="connsiteY11" fmla="*/ 576 h 9560"/>
              <a:gd name="connsiteX12" fmla="*/ 8976 w 10000"/>
              <a:gd name="connsiteY12" fmla="*/ 2482 h 9560"/>
              <a:gd name="connsiteX13" fmla="*/ 9830 w 10000"/>
              <a:gd name="connsiteY13" fmla="*/ 4973 h 9560"/>
              <a:gd name="connsiteX14" fmla="*/ 9817 w 10000"/>
              <a:gd name="connsiteY14" fmla="*/ 6551 h 9560"/>
              <a:gd name="connsiteX15" fmla="*/ 9740 w 10000"/>
              <a:gd name="connsiteY15" fmla="*/ 7090 h 9560"/>
              <a:gd name="connsiteX16" fmla="*/ 9652 w 10000"/>
              <a:gd name="connsiteY16" fmla="*/ 7356 h 9560"/>
              <a:gd name="connsiteX17" fmla="*/ 9415 w 10000"/>
              <a:gd name="connsiteY17" fmla="*/ 7508 h 9560"/>
              <a:gd name="connsiteX18" fmla="*/ 9280 w 10000"/>
              <a:gd name="connsiteY18" fmla="*/ 7640 h 9560"/>
              <a:gd name="connsiteX19" fmla="*/ 9412 w 10000"/>
              <a:gd name="connsiteY19" fmla="*/ 7826 h 9560"/>
              <a:gd name="connsiteX20" fmla="*/ 9719 w 10000"/>
              <a:gd name="connsiteY20" fmla="*/ 8162 h 9560"/>
              <a:gd name="connsiteX21" fmla="*/ 9980 w 10000"/>
              <a:gd name="connsiteY21" fmla="*/ 8453 h 9560"/>
              <a:gd name="connsiteX22" fmla="*/ 9848 w 10000"/>
              <a:gd name="connsiteY22" fmla="*/ 8140 h 9560"/>
              <a:gd name="connsiteX23" fmla="*/ 9621 w 10000"/>
              <a:gd name="connsiteY23" fmla="*/ 7588 h 9560"/>
              <a:gd name="connsiteX24" fmla="*/ 9621 w 10000"/>
              <a:gd name="connsiteY24" fmla="*/ 7356 h 9560"/>
              <a:gd name="connsiteX0" fmla="*/ 774 w 10000"/>
              <a:gd name="connsiteY0" fmla="*/ 9498 h 9498"/>
              <a:gd name="connsiteX1" fmla="*/ 402 w 10000"/>
              <a:gd name="connsiteY1" fmla="*/ 8819 h 9498"/>
              <a:gd name="connsiteX2" fmla="*/ 88 w 10000"/>
              <a:gd name="connsiteY2" fmla="*/ 7817 h 9498"/>
              <a:gd name="connsiteX3" fmla="*/ 0 w 10000"/>
              <a:gd name="connsiteY3" fmla="*/ 6785 h 9498"/>
              <a:gd name="connsiteX4" fmla="*/ 88 w 10000"/>
              <a:gd name="connsiteY4" fmla="*/ 5668 h 9498"/>
              <a:gd name="connsiteX5" fmla="*/ 443 w 10000"/>
              <a:gd name="connsiteY5" fmla="*/ 4077 h 9498"/>
              <a:gd name="connsiteX6" fmla="*/ 1082 w 10000"/>
              <a:gd name="connsiteY6" fmla="*/ 2611 h 9498"/>
              <a:gd name="connsiteX7" fmla="*/ 2124 w 10000"/>
              <a:gd name="connsiteY7" fmla="*/ 1217 h 9498"/>
              <a:gd name="connsiteX8" fmla="*/ 3365 w 10000"/>
              <a:gd name="connsiteY8" fmla="*/ 300 h 9498"/>
              <a:gd name="connsiteX9" fmla="*/ 4961 w 10000"/>
              <a:gd name="connsiteY9" fmla="*/ 50 h 9498"/>
              <a:gd name="connsiteX10" fmla="*/ 6881 w 10000"/>
              <a:gd name="connsiteY10" fmla="*/ 603 h 9498"/>
              <a:gd name="connsiteX11" fmla="*/ 8976 w 10000"/>
              <a:gd name="connsiteY11" fmla="*/ 2596 h 9498"/>
              <a:gd name="connsiteX12" fmla="*/ 9830 w 10000"/>
              <a:gd name="connsiteY12" fmla="*/ 5202 h 9498"/>
              <a:gd name="connsiteX13" fmla="*/ 9817 w 10000"/>
              <a:gd name="connsiteY13" fmla="*/ 6853 h 9498"/>
              <a:gd name="connsiteX14" fmla="*/ 9740 w 10000"/>
              <a:gd name="connsiteY14" fmla="*/ 7416 h 9498"/>
              <a:gd name="connsiteX15" fmla="*/ 9652 w 10000"/>
              <a:gd name="connsiteY15" fmla="*/ 7695 h 9498"/>
              <a:gd name="connsiteX16" fmla="*/ 9415 w 10000"/>
              <a:gd name="connsiteY16" fmla="*/ 7854 h 9498"/>
              <a:gd name="connsiteX17" fmla="*/ 9280 w 10000"/>
              <a:gd name="connsiteY17" fmla="*/ 7992 h 9498"/>
              <a:gd name="connsiteX18" fmla="*/ 9412 w 10000"/>
              <a:gd name="connsiteY18" fmla="*/ 8186 h 9498"/>
              <a:gd name="connsiteX19" fmla="*/ 9719 w 10000"/>
              <a:gd name="connsiteY19" fmla="*/ 8538 h 9498"/>
              <a:gd name="connsiteX20" fmla="*/ 9980 w 10000"/>
              <a:gd name="connsiteY20" fmla="*/ 8842 h 9498"/>
              <a:gd name="connsiteX21" fmla="*/ 9848 w 10000"/>
              <a:gd name="connsiteY21" fmla="*/ 8515 h 9498"/>
              <a:gd name="connsiteX22" fmla="*/ 9621 w 10000"/>
              <a:gd name="connsiteY22" fmla="*/ 7937 h 9498"/>
              <a:gd name="connsiteX23" fmla="*/ 9621 w 10000"/>
              <a:gd name="connsiteY23" fmla="*/ 7695 h 9498"/>
              <a:gd name="connsiteX0" fmla="*/ 402 w 10000"/>
              <a:gd name="connsiteY0" fmla="*/ 9285 h 9314"/>
              <a:gd name="connsiteX1" fmla="*/ 88 w 10000"/>
              <a:gd name="connsiteY1" fmla="*/ 8230 h 9314"/>
              <a:gd name="connsiteX2" fmla="*/ 0 w 10000"/>
              <a:gd name="connsiteY2" fmla="*/ 7144 h 9314"/>
              <a:gd name="connsiteX3" fmla="*/ 88 w 10000"/>
              <a:gd name="connsiteY3" fmla="*/ 5968 h 9314"/>
              <a:gd name="connsiteX4" fmla="*/ 443 w 10000"/>
              <a:gd name="connsiteY4" fmla="*/ 4292 h 9314"/>
              <a:gd name="connsiteX5" fmla="*/ 1082 w 10000"/>
              <a:gd name="connsiteY5" fmla="*/ 2749 h 9314"/>
              <a:gd name="connsiteX6" fmla="*/ 2124 w 10000"/>
              <a:gd name="connsiteY6" fmla="*/ 1281 h 9314"/>
              <a:gd name="connsiteX7" fmla="*/ 3365 w 10000"/>
              <a:gd name="connsiteY7" fmla="*/ 316 h 9314"/>
              <a:gd name="connsiteX8" fmla="*/ 4961 w 10000"/>
              <a:gd name="connsiteY8" fmla="*/ 53 h 9314"/>
              <a:gd name="connsiteX9" fmla="*/ 6881 w 10000"/>
              <a:gd name="connsiteY9" fmla="*/ 635 h 9314"/>
              <a:gd name="connsiteX10" fmla="*/ 8976 w 10000"/>
              <a:gd name="connsiteY10" fmla="*/ 2733 h 9314"/>
              <a:gd name="connsiteX11" fmla="*/ 9830 w 10000"/>
              <a:gd name="connsiteY11" fmla="*/ 5477 h 9314"/>
              <a:gd name="connsiteX12" fmla="*/ 9817 w 10000"/>
              <a:gd name="connsiteY12" fmla="*/ 7215 h 9314"/>
              <a:gd name="connsiteX13" fmla="*/ 9740 w 10000"/>
              <a:gd name="connsiteY13" fmla="*/ 7808 h 9314"/>
              <a:gd name="connsiteX14" fmla="*/ 9652 w 10000"/>
              <a:gd name="connsiteY14" fmla="*/ 8102 h 9314"/>
              <a:gd name="connsiteX15" fmla="*/ 9415 w 10000"/>
              <a:gd name="connsiteY15" fmla="*/ 8269 h 9314"/>
              <a:gd name="connsiteX16" fmla="*/ 9280 w 10000"/>
              <a:gd name="connsiteY16" fmla="*/ 8414 h 9314"/>
              <a:gd name="connsiteX17" fmla="*/ 9412 w 10000"/>
              <a:gd name="connsiteY17" fmla="*/ 8619 h 9314"/>
              <a:gd name="connsiteX18" fmla="*/ 9719 w 10000"/>
              <a:gd name="connsiteY18" fmla="*/ 8989 h 9314"/>
              <a:gd name="connsiteX19" fmla="*/ 9980 w 10000"/>
              <a:gd name="connsiteY19" fmla="*/ 9309 h 9314"/>
              <a:gd name="connsiteX20" fmla="*/ 9848 w 10000"/>
              <a:gd name="connsiteY20" fmla="*/ 8965 h 9314"/>
              <a:gd name="connsiteX21" fmla="*/ 9621 w 10000"/>
              <a:gd name="connsiteY21" fmla="*/ 8356 h 9314"/>
              <a:gd name="connsiteX22" fmla="*/ 9621 w 10000"/>
              <a:gd name="connsiteY22" fmla="*/ 8102 h 9314"/>
              <a:gd name="connsiteX0" fmla="*/ 88 w 10000"/>
              <a:gd name="connsiteY0" fmla="*/ 8836 h 10000"/>
              <a:gd name="connsiteX1" fmla="*/ 0 w 10000"/>
              <a:gd name="connsiteY1" fmla="*/ 7670 h 10000"/>
              <a:gd name="connsiteX2" fmla="*/ 88 w 10000"/>
              <a:gd name="connsiteY2" fmla="*/ 6408 h 10000"/>
              <a:gd name="connsiteX3" fmla="*/ 443 w 10000"/>
              <a:gd name="connsiteY3" fmla="*/ 4608 h 10000"/>
              <a:gd name="connsiteX4" fmla="*/ 1082 w 10000"/>
              <a:gd name="connsiteY4" fmla="*/ 2951 h 10000"/>
              <a:gd name="connsiteX5" fmla="*/ 2124 w 10000"/>
              <a:gd name="connsiteY5" fmla="*/ 1375 h 10000"/>
              <a:gd name="connsiteX6" fmla="*/ 3365 w 10000"/>
              <a:gd name="connsiteY6" fmla="*/ 339 h 10000"/>
              <a:gd name="connsiteX7" fmla="*/ 4961 w 10000"/>
              <a:gd name="connsiteY7" fmla="*/ 57 h 10000"/>
              <a:gd name="connsiteX8" fmla="*/ 6881 w 10000"/>
              <a:gd name="connsiteY8" fmla="*/ 682 h 10000"/>
              <a:gd name="connsiteX9" fmla="*/ 8976 w 10000"/>
              <a:gd name="connsiteY9" fmla="*/ 2934 h 10000"/>
              <a:gd name="connsiteX10" fmla="*/ 9830 w 10000"/>
              <a:gd name="connsiteY10" fmla="*/ 5880 h 10000"/>
              <a:gd name="connsiteX11" fmla="*/ 9817 w 10000"/>
              <a:gd name="connsiteY11" fmla="*/ 7746 h 10000"/>
              <a:gd name="connsiteX12" fmla="*/ 9740 w 10000"/>
              <a:gd name="connsiteY12" fmla="*/ 8383 h 10000"/>
              <a:gd name="connsiteX13" fmla="*/ 9652 w 10000"/>
              <a:gd name="connsiteY13" fmla="*/ 8699 h 10000"/>
              <a:gd name="connsiteX14" fmla="*/ 9415 w 10000"/>
              <a:gd name="connsiteY14" fmla="*/ 8878 h 10000"/>
              <a:gd name="connsiteX15" fmla="*/ 9280 w 10000"/>
              <a:gd name="connsiteY15" fmla="*/ 9034 h 10000"/>
              <a:gd name="connsiteX16" fmla="*/ 9412 w 10000"/>
              <a:gd name="connsiteY16" fmla="*/ 9254 h 10000"/>
              <a:gd name="connsiteX17" fmla="*/ 9719 w 10000"/>
              <a:gd name="connsiteY17" fmla="*/ 9651 h 10000"/>
              <a:gd name="connsiteX18" fmla="*/ 9980 w 10000"/>
              <a:gd name="connsiteY18" fmla="*/ 9995 h 10000"/>
              <a:gd name="connsiteX19" fmla="*/ 9848 w 10000"/>
              <a:gd name="connsiteY19" fmla="*/ 9625 h 10000"/>
              <a:gd name="connsiteX20" fmla="*/ 9621 w 10000"/>
              <a:gd name="connsiteY20" fmla="*/ 8971 h 10000"/>
              <a:gd name="connsiteX21" fmla="*/ 9621 w 10000"/>
              <a:gd name="connsiteY21" fmla="*/ 8699 h 10000"/>
              <a:gd name="connsiteX0" fmla="*/ 0 w 10000"/>
              <a:gd name="connsiteY0" fmla="*/ 7670 h 10000"/>
              <a:gd name="connsiteX1" fmla="*/ 88 w 10000"/>
              <a:gd name="connsiteY1" fmla="*/ 6408 h 10000"/>
              <a:gd name="connsiteX2" fmla="*/ 443 w 10000"/>
              <a:gd name="connsiteY2" fmla="*/ 4608 h 10000"/>
              <a:gd name="connsiteX3" fmla="*/ 1082 w 10000"/>
              <a:gd name="connsiteY3" fmla="*/ 2951 h 10000"/>
              <a:gd name="connsiteX4" fmla="*/ 2124 w 10000"/>
              <a:gd name="connsiteY4" fmla="*/ 1375 h 10000"/>
              <a:gd name="connsiteX5" fmla="*/ 3365 w 10000"/>
              <a:gd name="connsiteY5" fmla="*/ 339 h 10000"/>
              <a:gd name="connsiteX6" fmla="*/ 4961 w 10000"/>
              <a:gd name="connsiteY6" fmla="*/ 57 h 10000"/>
              <a:gd name="connsiteX7" fmla="*/ 6881 w 10000"/>
              <a:gd name="connsiteY7" fmla="*/ 682 h 10000"/>
              <a:gd name="connsiteX8" fmla="*/ 8976 w 10000"/>
              <a:gd name="connsiteY8" fmla="*/ 2934 h 10000"/>
              <a:gd name="connsiteX9" fmla="*/ 9830 w 10000"/>
              <a:gd name="connsiteY9" fmla="*/ 5880 h 10000"/>
              <a:gd name="connsiteX10" fmla="*/ 9817 w 10000"/>
              <a:gd name="connsiteY10" fmla="*/ 7746 h 10000"/>
              <a:gd name="connsiteX11" fmla="*/ 9740 w 10000"/>
              <a:gd name="connsiteY11" fmla="*/ 8383 h 10000"/>
              <a:gd name="connsiteX12" fmla="*/ 9652 w 10000"/>
              <a:gd name="connsiteY12" fmla="*/ 8699 h 10000"/>
              <a:gd name="connsiteX13" fmla="*/ 9415 w 10000"/>
              <a:gd name="connsiteY13" fmla="*/ 8878 h 10000"/>
              <a:gd name="connsiteX14" fmla="*/ 9280 w 10000"/>
              <a:gd name="connsiteY14" fmla="*/ 9034 h 10000"/>
              <a:gd name="connsiteX15" fmla="*/ 9412 w 10000"/>
              <a:gd name="connsiteY15" fmla="*/ 9254 h 10000"/>
              <a:gd name="connsiteX16" fmla="*/ 9719 w 10000"/>
              <a:gd name="connsiteY16" fmla="*/ 9651 h 10000"/>
              <a:gd name="connsiteX17" fmla="*/ 9980 w 10000"/>
              <a:gd name="connsiteY17" fmla="*/ 9995 h 10000"/>
              <a:gd name="connsiteX18" fmla="*/ 9848 w 10000"/>
              <a:gd name="connsiteY18" fmla="*/ 9625 h 10000"/>
              <a:gd name="connsiteX19" fmla="*/ 9621 w 10000"/>
              <a:gd name="connsiteY19" fmla="*/ 8971 h 10000"/>
              <a:gd name="connsiteX20" fmla="*/ 9621 w 10000"/>
              <a:gd name="connsiteY20" fmla="*/ 8699 h 10000"/>
              <a:gd name="connsiteX0" fmla="*/ 0 w 9912"/>
              <a:gd name="connsiteY0" fmla="*/ 6408 h 10000"/>
              <a:gd name="connsiteX1" fmla="*/ 355 w 9912"/>
              <a:gd name="connsiteY1" fmla="*/ 4608 h 10000"/>
              <a:gd name="connsiteX2" fmla="*/ 994 w 9912"/>
              <a:gd name="connsiteY2" fmla="*/ 2951 h 10000"/>
              <a:gd name="connsiteX3" fmla="*/ 2036 w 9912"/>
              <a:gd name="connsiteY3" fmla="*/ 1375 h 10000"/>
              <a:gd name="connsiteX4" fmla="*/ 3277 w 9912"/>
              <a:gd name="connsiteY4" fmla="*/ 339 h 10000"/>
              <a:gd name="connsiteX5" fmla="*/ 4873 w 9912"/>
              <a:gd name="connsiteY5" fmla="*/ 57 h 10000"/>
              <a:gd name="connsiteX6" fmla="*/ 6793 w 9912"/>
              <a:gd name="connsiteY6" fmla="*/ 682 h 10000"/>
              <a:gd name="connsiteX7" fmla="*/ 8888 w 9912"/>
              <a:gd name="connsiteY7" fmla="*/ 2934 h 10000"/>
              <a:gd name="connsiteX8" fmla="*/ 9742 w 9912"/>
              <a:gd name="connsiteY8" fmla="*/ 5880 h 10000"/>
              <a:gd name="connsiteX9" fmla="*/ 9729 w 9912"/>
              <a:gd name="connsiteY9" fmla="*/ 7746 h 10000"/>
              <a:gd name="connsiteX10" fmla="*/ 9652 w 9912"/>
              <a:gd name="connsiteY10" fmla="*/ 8383 h 10000"/>
              <a:gd name="connsiteX11" fmla="*/ 9564 w 9912"/>
              <a:gd name="connsiteY11" fmla="*/ 8699 h 10000"/>
              <a:gd name="connsiteX12" fmla="*/ 9327 w 9912"/>
              <a:gd name="connsiteY12" fmla="*/ 8878 h 10000"/>
              <a:gd name="connsiteX13" fmla="*/ 9192 w 9912"/>
              <a:gd name="connsiteY13" fmla="*/ 9034 h 10000"/>
              <a:gd name="connsiteX14" fmla="*/ 9324 w 9912"/>
              <a:gd name="connsiteY14" fmla="*/ 9254 h 10000"/>
              <a:gd name="connsiteX15" fmla="*/ 9631 w 9912"/>
              <a:gd name="connsiteY15" fmla="*/ 9651 h 10000"/>
              <a:gd name="connsiteX16" fmla="*/ 9892 w 9912"/>
              <a:gd name="connsiteY16" fmla="*/ 9995 h 10000"/>
              <a:gd name="connsiteX17" fmla="*/ 9760 w 9912"/>
              <a:gd name="connsiteY17" fmla="*/ 9625 h 10000"/>
              <a:gd name="connsiteX18" fmla="*/ 9533 w 9912"/>
              <a:gd name="connsiteY18" fmla="*/ 8971 h 10000"/>
              <a:gd name="connsiteX19" fmla="*/ 9533 w 9912"/>
              <a:gd name="connsiteY19" fmla="*/ 8699 h 10000"/>
              <a:gd name="connsiteX0" fmla="*/ 0 w 9642"/>
              <a:gd name="connsiteY0" fmla="*/ 4608 h 10000"/>
              <a:gd name="connsiteX1" fmla="*/ 645 w 9642"/>
              <a:gd name="connsiteY1" fmla="*/ 2951 h 10000"/>
              <a:gd name="connsiteX2" fmla="*/ 1696 w 9642"/>
              <a:gd name="connsiteY2" fmla="*/ 1375 h 10000"/>
              <a:gd name="connsiteX3" fmla="*/ 2948 w 9642"/>
              <a:gd name="connsiteY3" fmla="*/ 339 h 10000"/>
              <a:gd name="connsiteX4" fmla="*/ 4558 w 9642"/>
              <a:gd name="connsiteY4" fmla="*/ 57 h 10000"/>
              <a:gd name="connsiteX5" fmla="*/ 6495 w 9642"/>
              <a:gd name="connsiteY5" fmla="*/ 682 h 10000"/>
              <a:gd name="connsiteX6" fmla="*/ 8609 w 9642"/>
              <a:gd name="connsiteY6" fmla="*/ 2934 h 10000"/>
              <a:gd name="connsiteX7" fmla="*/ 9470 w 9642"/>
              <a:gd name="connsiteY7" fmla="*/ 5880 h 10000"/>
              <a:gd name="connsiteX8" fmla="*/ 9457 w 9642"/>
              <a:gd name="connsiteY8" fmla="*/ 7746 h 10000"/>
              <a:gd name="connsiteX9" fmla="*/ 9380 w 9642"/>
              <a:gd name="connsiteY9" fmla="*/ 8383 h 10000"/>
              <a:gd name="connsiteX10" fmla="*/ 9291 w 9642"/>
              <a:gd name="connsiteY10" fmla="*/ 8699 h 10000"/>
              <a:gd name="connsiteX11" fmla="*/ 9052 w 9642"/>
              <a:gd name="connsiteY11" fmla="*/ 8878 h 10000"/>
              <a:gd name="connsiteX12" fmla="*/ 8916 w 9642"/>
              <a:gd name="connsiteY12" fmla="*/ 9034 h 10000"/>
              <a:gd name="connsiteX13" fmla="*/ 9049 w 9642"/>
              <a:gd name="connsiteY13" fmla="*/ 9254 h 10000"/>
              <a:gd name="connsiteX14" fmla="*/ 9359 w 9642"/>
              <a:gd name="connsiteY14" fmla="*/ 9651 h 10000"/>
              <a:gd name="connsiteX15" fmla="*/ 9622 w 9642"/>
              <a:gd name="connsiteY15" fmla="*/ 9995 h 10000"/>
              <a:gd name="connsiteX16" fmla="*/ 9489 w 9642"/>
              <a:gd name="connsiteY16" fmla="*/ 9625 h 10000"/>
              <a:gd name="connsiteX17" fmla="*/ 9260 w 9642"/>
              <a:gd name="connsiteY17" fmla="*/ 8971 h 10000"/>
              <a:gd name="connsiteX18" fmla="*/ 9260 w 9642"/>
              <a:gd name="connsiteY18" fmla="*/ 8699 h 10000"/>
              <a:gd name="connsiteX0" fmla="*/ 0 w 9331"/>
              <a:gd name="connsiteY0" fmla="*/ 2951 h 10000"/>
              <a:gd name="connsiteX1" fmla="*/ 1090 w 9331"/>
              <a:gd name="connsiteY1" fmla="*/ 1375 h 10000"/>
              <a:gd name="connsiteX2" fmla="*/ 2388 w 9331"/>
              <a:gd name="connsiteY2" fmla="*/ 339 h 10000"/>
              <a:gd name="connsiteX3" fmla="*/ 4058 w 9331"/>
              <a:gd name="connsiteY3" fmla="*/ 57 h 10000"/>
              <a:gd name="connsiteX4" fmla="*/ 6067 w 9331"/>
              <a:gd name="connsiteY4" fmla="*/ 682 h 10000"/>
              <a:gd name="connsiteX5" fmla="*/ 8260 w 9331"/>
              <a:gd name="connsiteY5" fmla="*/ 2934 h 10000"/>
              <a:gd name="connsiteX6" fmla="*/ 9153 w 9331"/>
              <a:gd name="connsiteY6" fmla="*/ 5880 h 10000"/>
              <a:gd name="connsiteX7" fmla="*/ 9139 w 9331"/>
              <a:gd name="connsiteY7" fmla="*/ 7746 h 10000"/>
              <a:gd name="connsiteX8" fmla="*/ 9059 w 9331"/>
              <a:gd name="connsiteY8" fmla="*/ 8383 h 10000"/>
              <a:gd name="connsiteX9" fmla="*/ 8967 w 9331"/>
              <a:gd name="connsiteY9" fmla="*/ 8699 h 10000"/>
              <a:gd name="connsiteX10" fmla="*/ 8719 w 9331"/>
              <a:gd name="connsiteY10" fmla="*/ 8878 h 10000"/>
              <a:gd name="connsiteX11" fmla="*/ 8578 w 9331"/>
              <a:gd name="connsiteY11" fmla="*/ 9034 h 10000"/>
              <a:gd name="connsiteX12" fmla="*/ 8716 w 9331"/>
              <a:gd name="connsiteY12" fmla="*/ 9254 h 10000"/>
              <a:gd name="connsiteX13" fmla="*/ 9037 w 9331"/>
              <a:gd name="connsiteY13" fmla="*/ 9651 h 10000"/>
              <a:gd name="connsiteX14" fmla="*/ 9310 w 9331"/>
              <a:gd name="connsiteY14" fmla="*/ 9995 h 10000"/>
              <a:gd name="connsiteX15" fmla="*/ 9172 w 9331"/>
              <a:gd name="connsiteY15" fmla="*/ 9625 h 10000"/>
              <a:gd name="connsiteX16" fmla="*/ 8935 w 9331"/>
              <a:gd name="connsiteY16" fmla="*/ 8971 h 10000"/>
              <a:gd name="connsiteX17" fmla="*/ 8935 w 9331"/>
              <a:gd name="connsiteY17" fmla="*/ 8699 h 10000"/>
              <a:gd name="connsiteX0" fmla="*/ 0 w 8832"/>
              <a:gd name="connsiteY0" fmla="*/ 1375 h 10000"/>
              <a:gd name="connsiteX1" fmla="*/ 1391 w 8832"/>
              <a:gd name="connsiteY1" fmla="*/ 339 h 10000"/>
              <a:gd name="connsiteX2" fmla="*/ 3181 w 8832"/>
              <a:gd name="connsiteY2" fmla="*/ 57 h 10000"/>
              <a:gd name="connsiteX3" fmla="*/ 5334 w 8832"/>
              <a:gd name="connsiteY3" fmla="*/ 682 h 10000"/>
              <a:gd name="connsiteX4" fmla="*/ 7684 w 8832"/>
              <a:gd name="connsiteY4" fmla="*/ 2934 h 10000"/>
              <a:gd name="connsiteX5" fmla="*/ 8641 w 8832"/>
              <a:gd name="connsiteY5" fmla="*/ 5880 h 10000"/>
              <a:gd name="connsiteX6" fmla="*/ 8626 w 8832"/>
              <a:gd name="connsiteY6" fmla="*/ 7746 h 10000"/>
              <a:gd name="connsiteX7" fmla="*/ 8540 w 8832"/>
              <a:gd name="connsiteY7" fmla="*/ 8383 h 10000"/>
              <a:gd name="connsiteX8" fmla="*/ 8442 w 8832"/>
              <a:gd name="connsiteY8" fmla="*/ 8699 h 10000"/>
              <a:gd name="connsiteX9" fmla="*/ 8176 w 8832"/>
              <a:gd name="connsiteY9" fmla="*/ 8878 h 10000"/>
              <a:gd name="connsiteX10" fmla="*/ 8025 w 8832"/>
              <a:gd name="connsiteY10" fmla="*/ 9034 h 10000"/>
              <a:gd name="connsiteX11" fmla="*/ 8173 w 8832"/>
              <a:gd name="connsiteY11" fmla="*/ 9254 h 10000"/>
              <a:gd name="connsiteX12" fmla="*/ 8517 w 8832"/>
              <a:gd name="connsiteY12" fmla="*/ 9651 h 10000"/>
              <a:gd name="connsiteX13" fmla="*/ 8809 w 8832"/>
              <a:gd name="connsiteY13" fmla="*/ 9995 h 10000"/>
              <a:gd name="connsiteX14" fmla="*/ 8662 w 8832"/>
              <a:gd name="connsiteY14" fmla="*/ 9625 h 10000"/>
              <a:gd name="connsiteX15" fmla="*/ 8408 w 8832"/>
              <a:gd name="connsiteY15" fmla="*/ 8971 h 10000"/>
              <a:gd name="connsiteX16" fmla="*/ 8408 w 8832"/>
              <a:gd name="connsiteY16" fmla="*/ 8699 h 10000"/>
              <a:gd name="connsiteX0" fmla="*/ 0 w 8425"/>
              <a:gd name="connsiteY0" fmla="*/ 339 h 10000"/>
              <a:gd name="connsiteX1" fmla="*/ 2027 w 8425"/>
              <a:gd name="connsiteY1" fmla="*/ 57 h 10000"/>
              <a:gd name="connsiteX2" fmla="*/ 4464 w 8425"/>
              <a:gd name="connsiteY2" fmla="*/ 682 h 10000"/>
              <a:gd name="connsiteX3" fmla="*/ 7125 w 8425"/>
              <a:gd name="connsiteY3" fmla="*/ 2934 h 10000"/>
              <a:gd name="connsiteX4" fmla="*/ 8209 w 8425"/>
              <a:gd name="connsiteY4" fmla="*/ 5880 h 10000"/>
              <a:gd name="connsiteX5" fmla="*/ 8192 w 8425"/>
              <a:gd name="connsiteY5" fmla="*/ 7746 h 10000"/>
              <a:gd name="connsiteX6" fmla="*/ 8094 w 8425"/>
              <a:gd name="connsiteY6" fmla="*/ 8383 h 10000"/>
              <a:gd name="connsiteX7" fmla="*/ 7983 w 8425"/>
              <a:gd name="connsiteY7" fmla="*/ 8699 h 10000"/>
              <a:gd name="connsiteX8" fmla="*/ 7682 w 8425"/>
              <a:gd name="connsiteY8" fmla="*/ 8878 h 10000"/>
              <a:gd name="connsiteX9" fmla="*/ 7511 w 8425"/>
              <a:gd name="connsiteY9" fmla="*/ 9034 h 10000"/>
              <a:gd name="connsiteX10" fmla="*/ 7679 w 8425"/>
              <a:gd name="connsiteY10" fmla="*/ 9254 h 10000"/>
              <a:gd name="connsiteX11" fmla="*/ 8068 w 8425"/>
              <a:gd name="connsiteY11" fmla="*/ 9651 h 10000"/>
              <a:gd name="connsiteX12" fmla="*/ 8399 w 8425"/>
              <a:gd name="connsiteY12" fmla="*/ 9995 h 10000"/>
              <a:gd name="connsiteX13" fmla="*/ 8233 w 8425"/>
              <a:gd name="connsiteY13" fmla="*/ 9625 h 10000"/>
              <a:gd name="connsiteX14" fmla="*/ 7945 w 8425"/>
              <a:gd name="connsiteY14" fmla="*/ 8971 h 10000"/>
              <a:gd name="connsiteX15" fmla="*/ 7945 w 8425"/>
              <a:gd name="connsiteY15" fmla="*/ 8699 h 10000"/>
              <a:gd name="connsiteX0" fmla="*/ 0 w 7594"/>
              <a:gd name="connsiteY0" fmla="*/ 0 h 9943"/>
              <a:gd name="connsiteX1" fmla="*/ 2893 w 7594"/>
              <a:gd name="connsiteY1" fmla="*/ 625 h 9943"/>
              <a:gd name="connsiteX2" fmla="*/ 6051 w 7594"/>
              <a:gd name="connsiteY2" fmla="*/ 2877 h 9943"/>
              <a:gd name="connsiteX3" fmla="*/ 7338 w 7594"/>
              <a:gd name="connsiteY3" fmla="*/ 5823 h 9943"/>
              <a:gd name="connsiteX4" fmla="*/ 7317 w 7594"/>
              <a:gd name="connsiteY4" fmla="*/ 7689 h 9943"/>
              <a:gd name="connsiteX5" fmla="*/ 7201 w 7594"/>
              <a:gd name="connsiteY5" fmla="*/ 8326 h 9943"/>
              <a:gd name="connsiteX6" fmla="*/ 7069 w 7594"/>
              <a:gd name="connsiteY6" fmla="*/ 8642 h 9943"/>
              <a:gd name="connsiteX7" fmla="*/ 6712 w 7594"/>
              <a:gd name="connsiteY7" fmla="*/ 8821 h 9943"/>
              <a:gd name="connsiteX8" fmla="*/ 6509 w 7594"/>
              <a:gd name="connsiteY8" fmla="*/ 8977 h 9943"/>
              <a:gd name="connsiteX9" fmla="*/ 6709 w 7594"/>
              <a:gd name="connsiteY9" fmla="*/ 9197 h 9943"/>
              <a:gd name="connsiteX10" fmla="*/ 7170 w 7594"/>
              <a:gd name="connsiteY10" fmla="*/ 9594 h 9943"/>
              <a:gd name="connsiteX11" fmla="*/ 7563 w 7594"/>
              <a:gd name="connsiteY11" fmla="*/ 9938 h 9943"/>
              <a:gd name="connsiteX12" fmla="*/ 7366 w 7594"/>
              <a:gd name="connsiteY12" fmla="*/ 9568 h 9943"/>
              <a:gd name="connsiteX13" fmla="*/ 7024 w 7594"/>
              <a:gd name="connsiteY13" fmla="*/ 8914 h 9943"/>
              <a:gd name="connsiteX14" fmla="*/ 7024 w 7594"/>
              <a:gd name="connsiteY14" fmla="*/ 8642 h 9943"/>
              <a:gd name="connsiteX0" fmla="*/ 0 w 6190"/>
              <a:gd name="connsiteY0" fmla="*/ 0 h 9371"/>
              <a:gd name="connsiteX1" fmla="*/ 4158 w 6190"/>
              <a:gd name="connsiteY1" fmla="*/ 2264 h 9371"/>
              <a:gd name="connsiteX2" fmla="*/ 5853 w 6190"/>
              <a:gd name="connsiteY2" fmla="*/ 5227 h 9371"/>
              <a:gd name="connsiteX3" fmla="*/ 5825 w 6190"/>
              <a:gd name="connsiteY3" fmla="*/ 7104 h 9371"/>
              <a:gd name="connsiteX4" fmla="*/ 5672 w 6190"/>
              <a:gd name="connsiteY4" fmla="*/ 7745 h 9371"/>
              <a:gd name="connsiteX5" fmla="*/ 5499 w 6190"/>
              <a:gd name="connsiteY5" fmla="*/ 8063 h 9371"/>
              <a:gd name="connsiteX6" fmla="*/ 5029 w 6190"/>
              <a:gd name="connsiteY6" fmla="*/ 8243 h 9371"/>
              <a:gd name="connsiteX7" fmla="*/ 4761 w 6190"/>
              <a:gd name="connsiteY7" fmla="*/ 8399 h 9371"/>
              <a:gd name="connsiteX8" fmla="*/ 5025 w 6190"/>
              <a:gd name="connsiteY8" fmla="*/ 8621 h 9371"/>
              <a:gd name="connsiteX9" fmla="*/ 5632 w 6190"/>
              <a:gd name="connsiteY9" fmla="*/ 9020 h 9371"/>
              <a:gd name="connsiteX10" fmla="*/ 6149 w 6190"/>
              <a:gd name="connsiteY10" fmla="*/ 9366 h 9371"/>
              <a:gd name="connsiteX11" fmla="*/ 5890 w 6190"/>
              <a:gd name="connsiteY11" fmla="*/ 8994 h 9371"/>
              <a:gd name="connsiteX12" fmla="*/ 5439 w 6190"/>
              <a:gd name="connsiteY12" fmla="*/ 8336 h 9371"/>
              <a:gd name="connsiteX13" fmla="*/ 5439 w 6190"/>
              <a:gd name="connsiteY13" fmla="*/ 8063 h 9371"/>
              <a:gd name="connsiteX0" fmla="*/ 0 w 3283"/>
              <a:gd name="connsiteY0" fmla="*/ 0 h 7584"/>
              <a:gd name="connsiteX1" fmla="*/ 2739 w 3283"/>
              <a:gd name="connsiteY1" fmla="*/ 3162 h 7584"/>
              <a:gd name="connsiteX2" fmla="*/ 2693 w 3283"/>
              <a:gd name="connsiteY2" fmla="*/ 5165 h 7584"/>
              <a:gd name="connsiteX3" fmla="*/ 2446 w 3283"/>
              <a:gd name="connsiteY3" fmla="*/ 5849 h 7584"/>
              <a:gd name="connsiteX4" fmla="*/ 2167 w 3283"/>
              <a:gd name="connsiteY4" fmla="*/ 6188 h 7584"/>
              <a:gd name="connsiteX5" fmla="*/ 1407 w 3283"/>
              <a:gd name="connsiteY5" fmla="*/ 6380 h 7584"/>
              <a:gd name="connsiteX6" fmla="*/ 974 w 3283"/>
              <a:gd name="connsiteY6" fmla="*/ 6547 h 7584"/>
              <a:gd name="connsiteX7" fmla="*/ 1401 w 3283"/>
              <a:gd name="connsiteY7" fmla="*/ 6784 h 7584"/>
              <a:gd name="connsiteX8" fmla="*/ 2382 w 3283"/>
              <a:gd name="connsiteY8" fmla="*/ 7209 h 7584"/>
              <a:gd name="connsiteX9" fmla="*/ 3217 w 3283"/>
              <a:gd name="connsiteY9" fmla="*/ 7579 h 7584"/>
              <a:gd name="connsiteX10" fmla="*/ 2798 w 3283"/>
              <a:gd name="connsiteY10" fmla="*/ 7182 h 7584"/>
              <a:gd name="connsiteX11" fmla="*/ 2070 w 3283"/>
              <a:gd name="connsiteY11" fmla="*/ 6480 h 7584"/>
              <a:gd name="connsiteX12" fmla="*/ 2070 w 3283"/>
              <a:gd name="connsiteY12" fmla="*/ 6188 h 7584"/>
              <a:gd name="connsiteX0" fmla="*/ 5376 w 7033"/>
              <a:gd name="connsiteY0" fmla="*/ 0 h 5831"/>
              <a:gd name="connsiteX1" fmla="*/ 5236 w 7033"/>
              <a:gd name="connsiteY1" fmla="*/ 2641 h 5831"/>
              <a:gd name="connsiteX2" fmla="*/ 4484 w 7033"/>
              <a:gd name="connsiteY2" fmla="*/ 3543 h 5831"/>
              <a:gd name="connsiteX3" fmla="*/ 3634 w 7033"/>
              <a:gd name="connsiteY3" fmla="*/ 3990 h 5831"/>
              <a:gd name="connsiteX4" fmla="*/ 1319 w 7033"/>
              <a:gd name="connsiteY4" fmla="*/ 4243 h 5831"/>
              <a:gd name="connsiteX5" fmla="*/ 0 w 7033"/>
              <a:gd name="connsiteY5" fmla="*/ 4464 h 5831"/>
              <a:gd name="connsiteX6" fmla="*/ 1300 w 7033"/>
              <a:gd name="connsiteY6" fmla="*/ 4776 h 5831"/>
              <a:gd name="connsiteX7" fmla="*/ 4289 w 7033"/>
              <a:gd name="connsiteY7" fmla="*/ 5337 h 5831"/>
              <a:gd name="connsiteX8" fmla="*/ 6832 w 7033"/>
              <a:gd name="connsiteY8" fmla="*/ 5824 h 5831"/>
              <a:gd name="connsiteX9" fmla="*/ 5556 w 7033"/>
              <a:gd name="connsiteY9" fmla="*/ 5301 h 5831"/>
              <a:gd name="connsiteX10" fmla="*/ 3338 w 7033"/>
              <a:gd name="connsiteY10" fmla="*/ 4375 h 5831"/>
              <a:gd name="connsiteX11" fmla="*/ 3338 w 7033"/>
              <a:gd name="connsiteY11" fmla="*/ 3990 h 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33" h="5831">
                <a:moveTo>
                  <a:pt x="5376" y="0"/>
                </a:moveTo>
                <a:cubicBezTo>
                  <a:pt x="6747" y="1136"/>
                  <a:pt x="5379" y="2057"/>
                  <a:pt x="5236" y="2641"/>
                </a:cubicBezTo>
                <a:cubicBezTo>
                  <a:pt x="5114" y="3224"/>
                  <a:pt x="4761" y="3319"/>
                  <a:pt x="4484" y="3543"/>
                </a:cubicBezTo>
                <a:cubicBezTo>
                  <a:pt x="4219" y="3773"/>
                  <a:pt x="4155" y="3874"/>
                  <a:pt x="3634" y="3990"/>
                </a:cubicBezTo>
                <a:cubicBezTo>
                  <a:pt x="3101" y="4105"/>
                  <a:pt x="1907" y="4162"/>
                  <a:pt x="1319" y="4243"/>
                </a:cubicBezTo>
                <a:cubicBezTo>
                  <a:pt x="731" y="4324"/>
                  <a:pt x="0" y="4375"/>
                  <a:pt x="0" y="4464"/>
                </a:cubicBezTo>
                <a:cubicBezTo>
                  <a:pt x="0" y="4551"/>
                  <a:pt x="557" y="4630"/>
                  <a:pt x="1300" y="4776"/>
                </a:cubicBezTo>
                <a:cubicBezTo>
                  <a:pt x="2010" y="4923"/>
                  <a:pt x="3372" y="5161"/>
                  <a:pt x="4289" y="5337"/>
                </a:cubicBezTo>
                <a:cubicBezTo>
                  <a:pt x="5211" y="5513"/>
                  <a:pt x="6631" y="5831"/>
                  <a:pt x="6832" y="5824"/>
                </a:cubicBezTo>
                <a:cubicBezTo>
                  <a:pt x="7033" y="5815"/>
                  <a:pt x="6153" y="5541"/>
                  <a:pt x="5556" y="5301"/>
                </a:cubicBezTo>
                <a:cubicBezTo>
                  <a:pt x="4946" y="5060"/>
                  <a:pt x="3692" y="4593"/>
                  <a:pt x="3338" y="4375"/>
                </a:cubicBezTo>
                <a:cubicBezTo>
                  <a:pt x="2964" y="4155"/>
                  <a:pt x="3405" y="4105"/>
                  <a:pt x="3338" y="399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6" name="Freeform 21"/>
          <p:cNvSpPr>
            <a:spLocks/>
          </p:cNvSpPr>
          <p:nvPr/>
        </p:nvSpPr>
        <p:spPr bwMode="auto">
          <a:xfrm rot="21326996">
            <a:off x="5012825" y="2572844"/>
            <a:ext cx="271248" cy="992197"/>
          </a:xfrm>
          <a:custGeom>
            <a:avLst/>
            <a:gdLst>
              <a:gd name="T0" fmla="*/ 42 w 87"/>
              <a:gd name="T1" fmla="*/ 250 h 259"/>
              <a:gd name="T2" fmla="*/ 56 w 87"/>
              <a:gd name="T3" fmla="*/ 168 h 259"/>
              <a:gd name="T4" fmla="*/ 80 w 87"/>
              <a:gd name="T5" fmla="*/ 94 h 259"/>
              <a:gd name="T6" fmla="*/ 85 w 87"/>
              <a:gd name="T7" fmla="*/ 38 h 259"/>
              <a:gd name="T8" fmla="*/ 68 w 87"/>
              <a:gd name="T9" fmla="*/ 5 h 259"/>
              <a:gd name="T10" fmla="*/ 35 w 87"/>
              <a:gd name="T11" fmla="*/ 7 h 259"/>
              <a:gd name="T12" fmla="*/ 13 w 87"/>
              <a:gd name="T13" fmla="*/ 31 h 259"/>
              <a:gd name="T14" fmla="*/ 1 w 87"/>
              <a:gd name="T15" fmla="*/ 106 h 259"/>
              <a:gd name="T16" fmla="*/ 18 w 87"/>
              <a:gd name="T17" fmla="*/ 185 h 259"/>
              <a:gd name="T18" fmla="*/ 35 w 87"/>
              <a:gd name="T19" fmla="*/ 221 h 259"/>
              <a:gd name="T20" fmla="*/ 42 w 87"/>
              <a:gd name="T21" fmla="*/ 250 h 2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259"/>
              <a:gd name="T35" fmla="*/ 87 w 87"/>
              <a:gd name="T36" fmla="*/ 259 h 2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259">
                <a:moveTo>
                  <a:pt x="42" y="250"/>
                </a:moveTo>
                <a:cubicBezTo>
                  <a:pt x="45" y="241"/>
                  <a:pt x="50" y="194"/>
                  <a:pt x="56" y="168"/>
                </a:cubicBezTo>
                <a:cubicBezTo>
                  <a:pt x="62" y="142"/>
                  <a:pt x="75" y="116"/>
                  <a:pt x="80" y="94"/>
                </a:cubicBezTo>
                <a:cubicBezTo>
                  <a:pt x="85" y="72"/>
                  <a:pt x="87" y="53"/>
                  <a:pt x="85" y="38"/>
                </a:cubicBezTo>
                <a:cubicBezTo>
                  <a:pt x="83" y="23"/>
                  <a:pt x="76" y="10"/>
                  <a:pt x="68" y="5"/>
                </a:cubicBezTo>
                <a:cubicBezTo>
                  <a:pt x="60" y="0"/>
                  <a:pt x="44" y="3"/>
                  <a:pt x="35" y="7"/>
                </a:cubicBezTo>
                <a:cubicBezTo>
                  <a:pt x="26" y="11"/>
                  <a:pt x="19" y="15"/>
                  <a:pt x="13" y="31"/>
                </a:cubicBezTo>
                <a:cubicBezTo>
                  <a:pt x="7" y="47"/>
                  <a:pt x="0" y="80"/>
                  <a:pt x="1" y="106"/>
                </a:cubicBezTo>
                <a:cubicBezTo>
                  <a:pt x="2" y="132"/>
                  <a:pt x="12" y="166"/>
                  <a:pt x="18" y="185"/>
                </a:cubicBezTo>
                <a:cubicBezTo>
                  <a:pt x="24" y="204"/>
                  <a:pt x="31" y="211"/>
                  <a:pt x="35" y="221"/>
                </a:cubicBezTo>
                <a:cubicBezTo>
                  <a:pt x="39" y="231"/>
                  <a:pt x="39" y="259"/>
                  <a:pt x="42" y="25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7" name="Freeform 22"/>
          <p:cNvSpPr>
            <a:spLocks/>
          </p:cNvSpPr>
          <p:nvPr/>
        </p:nvSpPr>
        <p:spPr bwMode="auto">
          <a:xfrm rot="21326996">
            <a:off x="6398970" y="2041712"/>
            <a:ext cx="342247" cy="1067633"/>
          </a:xfrm>
          <a:custGeom>
            <a:avLst/>
            <a:gdLst>
              <a:gd name="T0" fmla="*/ 130 w 130"/>
              <a:gd name="T1" fmla="*/ 202 h 262"/>
              <a:gd name="T2" fmla="*/ 108 w 130"/>
              <a:gd name="T3" fmla="*/ 248 h 262"/>
              <a:gd name="T4" fmla="*/ 53 w 130"/>
              <a:gd name="T5" fmla="*/ 248 h 262"/>
              <a:gd name="T6" fmla="*/ 7 w 130"/>
              <a:gd name="T7" fmla="*/ 161 h 262"/>
              <a:gd name="T8" fmla="*/ 12 w 130"/>
              <a:gd name="T9" fmla="*/ 0 h 262"/>
              <a:gd name="T10" fmla="*/ 0 60000 65536"/>
              <a:gd name="T11" fmla="*/ 0 60000 65536"/>
              <a:gd name="T12" fmla="*/ 0 60000 65536"/>
              <a:gd name="T13" fmla="*/ 0 60000 65536"/>
              <a:gd name="T14" fmla="*/ 0 60000 65536"/>
              <a:gd name="T15" fmla="*/ 0 w 130"/>
              <a:gd name="T16" fmla="*/ 0 h 262"/>
              <a:gd name="T17" fmla="*/ 130 w 130"/>
              <a:gd name="T18" fmla="*/ 262 h 262"/>
              <a:gd name="connsiteX0" fmla="*/ 9957 w 9957"/>
              <a:gd name="connsiteY0" fmla="*/ 7710 h 11153"/>
              <a:gd name="connsiteX1" fmla="*/ 8265 w 9957"/>
              <a:gd name="connsiteY1" fmla="*/ 9466 h 11153"/>
              <a:gd name="connsiteX2" fmla="*/ 3849 w 9957"/>
              <a:gd name="connsiteY2" fmla="*/ 10619 h 11153"/>
              <a:gd name="connsiteX3" fmla="*/ 495 w 9957"/>
              <a:gd name="connsiteY3" fmla="*/ 6145 h 11153"/>
              <a:gd name="connsiteX4" fmla="*/ 880 w 9957"/>
              <a:gd name="connsiteY4" fmla="*/ 0 h 11153"/>
              <a:gd name="connsiteX0" fmla="*/ 10000 w 10000"/>
              <a:gd name="connsiteY0" fmla="*/ 6913 h 9755"/>
              <a:gd name="connsiteX1" fmla="*/ 3866 w 10000"/>
              <a:gd name="connsiteY1" fmla="*/ 9521 h 9755"/>
              <a:gd name="connsiteX2" fmla="*/ 497 w 10000"/>
              <a:gd name="connsiteY2" fmla="*/ 5510 h 9755"/>
              <a:gd name="connsiteX3" fmla="*/ 884 w 10000"/>
              <a:gd name="connsiteY3" fmla="*/ 0 h 9755"/>
              <a:gd name="connsiteX0" fmla="*/ 10006 w 10006"/>
              <a:gd name="connsiteY0" fmla="*/ 7087 h 10825"/>
              <a:gd name="connsiteX1" fmla="*/ 3909 w 10006"/>
              <a:gd name="connsiteY1" fmla="*/ 10585 h 10825"/>
              <a:gd name="connsiteX2" fmla="*/ 503 w 10006"/>
              <a:gd name="connsiteY2" fmla="*/ 5648 h 10825"/>
              <a:gd name="connsiteX3" fmla="*/ 890 w 10006"/>
              <a:gd name="connsiteY3" fmla="*/ 0 h 10825"/>
              <a:gd name="connsiteX0" fmla="*/ 10006 w 10006"/>
              <a:gd name="connsiteY0" fmla="*/ 7087 h 10946"/>
              <a:gd name="connsiteX1" fmla="*/ 3909 w 10006"/>
              <a:gd name="connsiteY1" fmla="*/ 10585 h 10946"/>
              <a:gd name="connsiteX2" fmla="*/ 503 w 10006"/>
              <a:gd name="connsiteY2" fmla="*/ 5648 h 10946"/>
              <a:gd name="connsiteX3" fmla="*/ 890 w 10006"/>
              <a:gd name="connsiteY3" fmla="*/ 0 h 10946"/>
              <a:gd name="connsiteX0" fmla="*/ 9857 w 9857"/>
              <a:gd name="connsiteY0" fmla="*/ 10104 h 13963"/>
              <a:gd name="connsiteX1" fmla="*/ 3760 w 9857"/>
              <a:gd name="connsiteY1" fmla="*/ 13602 h 13963"/>
              <a:gd name="connsiteX2" fmla="*/ 354 w 9857"/>
              <a:gd name="connsiteY2" fmla="*/ 8665 h 13963"/>
              <a:gd name="connsiteX3" fmla="*/ 1633 w 9857"/>
              <a:gd name="connsiteY3" fmla="*/ 0 h 13963"/>
            </a:gdLst>
            <a:ahLst/>
            <a:cxnLst>
              <a:cxn ang="0">
                <a:pos x="connsiteX0" y="connsiteY0"/>
              </a:cxn>
              <a:cxn ang="0">
                <a:pos x="connsiteX1" y="connsiteY1"/>
              </a:cxn>
              <a:cxn ang="0">
                <a:pos x="connsiteX2" y="connsiteY2"/>
              </a:cxn>
              <a:cxn ang="0">
                <a:pos x="connsiteX3" y="connsiteY3"/>
              </a:cxn>
            </a:cxnLst>
            <a:rect l="l" t="t" r="r" b="b"/>
            <a:pathLst>
              <a:path w="9857" h="13963">
                <a:moveTo>
                  <a:pt x="9857" y="10104"/>
                </a:moveTo>
                <a:cubicBezTo>
                  <a:pt x="8579" y="10660"/>
                  <a:pt x="6412" y="13963"/>
                  <a:pt x="3760" y="13602"/>
                </a:cubicBezTo>
                <a:cubicBezTo>
                  <a:pt x="1108" y="13241"/>
                  <a:pt x="709" y="10932"/>
                  <a:pt x="354" y="8665"/>
                </a:cubicBezTo>
                <a:cubicBezTo>
                  <a:pt x="0" y="6398"/>
                  <a:pt x="1170" y="2105"/>
                  <a:pt x="1633"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28" name="Oval 27"/>
          <p:cNvSpPr/>
          <p:nvPr/>
        </p:nvSpPr>
        <p:spPr>
          <a:xfrm>
            <a:off x="2964753" y="3101830"/>
            <a:ext cx="260223" cy="260221"/>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nvGrpSpPr>
          <p:cNvPr id="8" name="Group 23"/>
          <p:cNvGrpSpPr/>
          <p:nvPr/>
        </p:nvGrpSpPr>
        <p:grpSpPr>
          <a:xfrm>
            <a:off x="5518657" y="3725809"/>
            <a:ext cx="1837443" cy="1062644"/>
            <a:chOff x="5420813" y="4456602"/>
            <a:chExt cx="1087437" cy="628895"/>
          </a:xfrm>
        </p:grpSpPr>
        <p:sp>
          <p:nvSpPr>
            <p:cNvPr id="139269" name="Freeform 14"/>
            <p:cNvSpPr>
              <a:spLocks/>
            </p:cNvSpPr>
            <p:nvPr/>
          </p:nvSpPr>
          <p:spPr bwMode="auto">
            <a:xfrm rot="21326996">
              <a:off x="5420813" y="4456602"/>
              <a:ext cx="1087437" cy="488950"/>
            </a:xfrm>
            <a:custGeom>
              <a:avLst/>
              <a:gdLst>
                <a:gd name="T0" fmla="*/ 552 w 685"/>
                <a:gd name="T1" fmla="*/ 300 h 308"/>
                <a:gd name="T2" fmla="*/ 487 w 685"/>
                <a:gd name="T3" fmla="*/ 221 h 308"/>
                <a:gd name="T4" fmla="*/ 420 w 685"/>
                <a:gd name="T5" fmla="*/ 154 h 308"/>
                <a:gd name="T6" fmla="*/ 327 w 685"/>
                <a:gd name="T7" fmla="*/ 101 h 308"/>
                <a:gd name="T8" fmla="*/ 219 w 685"/>
                <a:gd name="T9" fmla="*/ 65 h 308"/>
                <a:gd name="T10" fmla="*/ 123 w 685"/>
                <a:gd name="T11" fmla="*/ 39 h 308"/>
                <a:gd name="T12" fmla="*/ 36 w 685"/>
                <a:gd name="T13" fmla="*/ 17 h 308"/>
                <a:gd name="T14" fmla="*/ 10 w 685"/>
                <a:gd name="T15" fmla="*/ 5 h 308"/>
                <a:gd name="T16" fmla="*/ 99 w 685"/>
                <a:gd name="T17" fmla="*/ 3 h 308"/>
                <a:gd name="T18" fmla="*/ 223 w 685"/>
                <a:gd name="T19" fmla="*/ 22 h 308"/>
                <a:gd name="T20" fmla="*/ 315 w 685"/>
                <a:gd name="T21" fmla="*/ 34 h 308"/>
                <a:gd name="T22" fmla="*/ 408 w 685"/>
                <a:gd name="T23" fmla="*/ 36 h 308"/>
                <a:gd name="T24" fmla="*/ 523 w 685"/>
                <a:gd name="T25" fmla="*/ 27 h 308"/>
                <a:gd name="T26" fmla="*/ 598 w 685"/>
                <a:gd name="T27" fmla="*/ 41 h 308"/>
                <a:gd name="T28" fmla="*/ 675 w 685"/>
                <a:gd name="T29" fmla="*/ 58 h 308"/>
                <a:gd name="T30" fmla="*/ 658 w 685"/>
                <a:gd name="T31" fmla="*/ 68 h 308"/>
                <a:gd name="T32" fmla="*/ 636 w 685"/>
                <a:gd name="T33" fmla="*/ 92 h 308"/>
                <a:gd name="T34" fmla="*/ 612 w 685"/>
                <a:gd name="T35" fmla="*/ 156 h 308"/>
                <a:gd name="T36" fmla="*/ 607 w 685"/>
                <a:gd name="T37" fmla="*/ 188 h 308"/>
                <a:gd name="T38" fmla="*/ 607 w 685"/>
                <a:gd name="T39" fmla="*/ 269 h 308"/>
                <a:gd name="T40" fmla="*/ 552 w 685"/>
                <a:gd name="T41" fmla="*/ 300 h 3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5"/>
                <a:gd name="T64" fmla="*/ 0 h 308"/>
                <a:gd name="T65" fmla="*/ 685 w 685"/>
                <a:gd name="T66" fmla="*/ 308 h 3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5" h="308">
                  <a:moveTo>
                    <a:pt x="552" y="300"/>
                  </a:moveTo>
                  <a:cubicBezTo>
                    <a:pt x="532" y="292"/>
                    <a:pt x="509" y="245"/>
                    <a:pt x="487" y="221"/>
                  </a:cubicBezTo>
                  <a:cubicBezTo>
                    <a:pt x="465" y="197"/>
                    <a:pt x="447" y="174"/>
                    <a:pt x="420" y="154"/>
                  </a:cubicBezTo>
                  <a:cubicBezTo>
                    <a:pt x="393" y="134"/>
                    <a:pt x="360" y="116"/>
                    <a:pt x="327" y="101"/>
                  </a:cubicBezTo>
                  <a:cubicBezTo>
                    <a:pt x="294" y="86"/>
                    <a:pt x="253" y="75"/>
                    <a:pt x="219" y="65"/>
                  </a:cubicBezTo>
                  <a:cubicBezTo>
                    <a:pt x="185" y="55"/>
                    <a:pt x="153" y="47"/>
                    <a:pt x="123" y="39"/>
                  </a:cubicBezTo>
                  <a:cubicBezTo>
                    <a:pt x="93" y="31"/>
                    <a:pt x="55" y="23"/>
                    <a:pt x="36" y="17"/>
                  </a:cubicBezTo>
                  <a:cubicBezTo>
                    <a:pt x="17" y="11"/>
                    <a:pt x="0" y="7"/>
                    <a:pt x="10" y="5"/>
                  </a:cubicBezTo>
                  <a:cubicBezTo>
                    <a:pt x="20" y="3"/>
                    <a:pt x="64" y="0"/>
                    <a:pt x="99" y="3"/>
                  </a:cubicBezTo>
                  <a:cubicBezTo>
                    <a:pt x="134" y="6"/>
                    <a:pt x="187" y="17"/>
                    <a:pt x="223" y="22"/>
                  </a:cubicBezTo>
                  <a:cubicBezTo>
                    <a:pt x="259" y="27"/>
                    <a:pt x="284" y="32"/>
                    <a:pt x="315" y="34"/>
                  </a:cubicBezTo>
                  <a:cubicBezTo>
                    <a:pt x="346" y="36"/>
                    <a:pt x="373" y="37"/>
                    <a:pt x="408" y="36"/>
                  </a:cubicBezTo>
                  <a:cubicBezTo>
                    <a:pt x="443" y="35"/>
                    <a:pt x="491" y="26"/>
                    <a:pt x="523" y="27"/>
                  </a:cubicBezTo>
                  <a:cubicBezTo>
                    <a:pt x="555" y="28"/>
                    <a:pt x="573" y="36"/>
                    <a:pt x="598" y="41"/>
                  </a:cubicBezTo>
                  <a:cubicBezTo>
                    <a:pt x="623" y="46"/>
                    <a:pt x="665" y="54"/>
                    <a:pt x="675" y="58"/>
                  </a:cubicBezTo>
                  <a:cubicBezTo>
                    <a:pt x="685" y="62"/>
                    <a:pt x="665" y="62"/>
                    <a:pt x="658" y="68"/>
                  </a:cubicBezTo>
                  <a:cubicBezTo>
                    <a:pt x="651" y="74"/>
                    <a:pt x="644" y="77"/>
                    <a:pt x="636" y="92"/>
                  </a:cubicBezTo>
                  <a:cubicBezTo>
                    <a:pt x="628" y="107"/>
                    <a:pt x="617" y="140"/>
                    <a:pt x="612" y="156"/>
                  </a:cubicBezTo>
                  <a:cubicBezTo>
                    <a:pt x="607" y="172"/>
                    <a:pt x="608" y="169"/>
                    <a:pt x="607" y="188"/>
                  </a:cubicBezTo>
                  <a:cubicBezTo>
                    <a:pt x="606" y="207"/>
                    <a:pt x="616" y="250"/>
                    <a:pt x="607" y="269"/>
                  </a:cubicBezTo>
                  <a:cubicBezTo>
                    <a:pt x="598" y="288"/>
                    <a:pt x="572" y="308"/>
                    <a:pt x="552" y="300"/>
                  </a:cubicBezTo>
                  <a:close/>
                </a:path>
              </a:pathLst>
            </a:custGeom>
            <a:noFill/>
            <a:ln w="28575" cap="flat" cmpd="sng">
              <a:solidFill>
                <a:srgbClr val="0070C0"/>
              </a:solidFill>
              <a:prstDash val="solid"/>
              <a:round/>
              <a:headEnd type="none" w="sm" len="sm"/>
              <a:tailEnd type="none" w="sm" len="sm"/>
            </a:ln>
          </p:spPr>
          <p:txBody>
            <a:bodyPr/>
            <a:lstStyle/>
            <a:p>
              <a:endParaRPr lang="el-GR"/>
            </a:p>
          </p:txBody>
        </p:sp>
        <p:grpSp>
          <p:nvGrpSpPr>
            <p:cNvPr id="9" name="Group 38"/>
            <p:cNvGrpSpPr>
              <a:grpSpLocks/>
            </p:cNvGrpSpPr>
            <p:nvPr/>
          </p:nvGrpSpPr>
          <p:grpSpPr bwMode="auto">
            <a:xfrm rot="528210">
              <a:off x="6181259" y="4575716"/>
              <a:ext cx="289831" cy="509781"/>
              <a:chOff x="5339" y="2337"/>
              <a:chExt cx="285" cy="445"/>
            </a:xfrm>
            <a:solidFill>
              <a:schemeClr val="bg1"/>
            </a:solidFill>
          </p:grpSpPr>
          <p:sp>
            <p:nvSpPr>
              <p:cNvPr id="32" name="Freeform 36"/>
              <p:cNvSpPr>
                <a:spLocks/>
              </p:cNvSpPr>
              <p:nvPr/>
            </p:nvSpPr>
            <p:spPr bwMode="auto">
              <a:xfrm>
                <a:off x="5442" y="2548"/>
                <a:ext cx="182" cy="234"/>
              </a:xfrm>
              <a:custGeom>
                <a:avLst/>
                <a:gdLst>
                  <a:gd name="T0" fmla="*/ 1 w 182"/>
                  <a:gd name="T1" fmla="*/ 68 h 234"/>
                  <a:gd name="T2" fmla="*/ 0 w 182"/>
                  <a:gd name="T3" fmla="*/ 83 h 234"/>
                  <a:gd name="T4" fmla="*/ 15 w 182"/>
                  <a:gd name="T5" fmla="*/ 104 h 234"/>
                  <a:gd name="T6" fmla="*/ 36 w 182"/>
                  <a:gd name="T7" fmla="*/ 121 h 234"/>
                  <a:gd name="T8" fmla="*/ 60 w 182"/>
                  <a:gd name="T9" fmla="*/ 136 h 234"/>
                  <a:gd name="T10" fmla="*/ 91 w 182"/>
                  <a:gd name="T11" fmla="*/ 158 h 234"/>
                  <a:gd name="T12" fmla="*/ 114 w 182"/>
                  <a:gd name="T13" fmla="*/ 183 h 234"/>
                  <a:gd name="T14" fmla="*/ 121 w 182"/>
                  <a:gd name="T15" fmla="*/ 200 h 234"/>
                  <a:gd name="T16" fmla="*/ 138 w 182"/>
                  <a:gd name="T17" fmla="*/ 215 h 234"/>
                  <a:gd name="T18" fmla="*/ 164 w 182"/>
                  <a:gd name="T19" fmla="*/ 232 h 234"/>
                  <a:gd name="T20" fmla="*/ 173 w 182"/>
                  <a:gd name="T21" fmla="*/ 233 h 234"/>
                  <a:gd name="T22" fmla="*/ 179 w 182"/>
                  <a:gd name="T23" fmla="*/ 228 h 234"/>
                  <a:gd name="T24" fmla="*/ 181 w 182"/>
                  <a:gd name="T25" fmla="*/ 190 h 234"/>
                  <a:gd name="T26" fmla="*/ 177 w 182"/>
                  <a:gd name="T27" fmla="*/ 139 h 234"/>
                  <a:gd name="T28" fmla="*/ 169 w 182"/>
                  <a:gd name="T29" fmla="*/ 91 h 234"/>
                  <a:gd name="T30" fmla="*/ 156 w 182"/>
                  <a:gd name="T31" fmla="*/ 56 h 234"/>
                  <a:gd name="T32" fmla="*/ 142 w 182"/>
                  <a:gd name="T33" fmla="*/ 29 h 234"/>
                  <a:gd name="T34" fmla="*/ 128 w 182"/>
                  <a:gd name="T35" fmla="*/ 13 h 234"/>
                  <a:gd name="T36" fmla="*/ 109 w 182"/>
                  <a:gd name="T37" fmla="*/ 0 h 234"/>
                  <a:gd name="T38" fmla="*/ 101 w 182"/>
                  <a:gd name="T39" fmla="*/ 9 h 234"/>
                  <a:gd name="T40" fmla="*/ 97 w 182"/>
                  <a:gd name="T41" fmla="*/ 26 h 234"/>
                  <a:gd name="T42" fmla="*/ 98 w 182"/>
                  <a:gd name="T43" fmla="*/ 55 h 234"/>
                  <a:gd name="T44" fmla="*/ 92 w 182"/>
                  <a:gd name="T45" fmla="*/ 70 h 234"/>
                  <a:gd name="T46" fmla="*/ 86 w 182"/>
                  <a:gd name="T47" fmla="*/ 77 h 234"/>
                  <a:gd name="T48" fmla="*/ 66 w 182"/>
                  <a:gd name="T49" fmla="*/ 84 h 234"/>
                  <a:gd name="T50" fmla="*/ 44 w 182"/>
                  <a:gd name="T51" fmla="*/ 74 h 234"/>
                  <a:gd name="T52" fmla="*/ 27 w 182"/>
                  <a:gd name="T53" fmla="*/ 68 h 234"/>
                  <a:gd name="T54" fmla="*/ 13 w 182"/>
                  <a:gd name="T55" fmla="*/ 66 h 234"/>
                  <a:gd name="T56" fmla="*/ 1 w 182"/>
                  <a:gd name="T57" fmla="*/ 68 h 2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34"/>
                  <a:gd name="T89" fmla="*/ 182 w 182"/>
                  <a:gd name="T90" fmla="*/ 234 h 2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34">
                    <a:moveTo>
                      <a:pt x="1" y="68"/>
                    </a:moveTo>
                    <a:lnTo>
                      <a:pt x="0" y="83"/>
                    </a:lnTo>
                    <a:lnTo>
                      <a:pt x="15" y="104"/>
                    </a:lnTo>
                    <a:lnTo>
                      <a:pt x="36" y="121"/>
                    </a:lnTo>
                    <a:lnTo>
                      <a:pt x="60" y="136"/>
                    </a:lnTo>
                    <a:lnTo>
                      <a:pt x="91" y="158"/>
                    </a:lnTo>
                    <a:lnTo>
                      <a:pt x="114" y="183"/>
                    </a:lnTo>
                    <a:lnTo>
                      <a:pt x="121" y="200"/>
                    </a:lnTo>
                    <a:lnTo>
                      <a:pt x="138" y="215"/>
                    </a:lnTo>
                    <a:lnTo>
                      <a:pt x="164" y="232"/>
                    </a:lnTo>
                    <a:lnTo>
                      <a:pt x="173" y="233"/>
                    </a:lnTo>
                    <a:lnTo>
                      <a:pt x="179" y="228"/>
                    </a:lnTo>
                    <a:lnTo>
                      <a:pt x="181" y="190"/>
                    </a:lnTo>
                    <a:lnTo>
                      <a:pt x="177" y="139"/>
                    </a:lnTo>
                    <a:lnTo>
                      <a:pt x="169" y="91"/>
                    </a:lnTo>
                    <a:lnTo>
                      <a:pt x="156" y="56"/>
                    </a:lnTo>
                    <a:lnTo>
                      <a:pt x="142" y="29"/>
                    </a:lnTo>
                    <a:lnTo>
                      <a:pt x="128" y="13"/>
                    </a:lnTo>
                    <a:lnTo>
                      <a:pt x="109" y="0"/>
                    </a:lnTo>
                    <a:lnTo>
                      <a:pt x="101" y="9"/>
                    </a:lnTo>
                    <a:lnTo>
                      <a:pt x="97" y="26"/>
                    </a:lnTo>
                    <a:lnTo>
                      <a:pt x="98" y="55"/>
                    </a:lnTo>
                    <a:lnTo>
                      <a:pt x="92" y="70"/>
                    </a:lnTo>
                    <a:lnTo>
                      <a:pt x="86" y="77"/>
                    </a:lnTo>
                    <a:lnTo>
                      <a:pt x="66" y="84"/>
                    </a:lnTo>
                    <a:lnTo>
                      <a:pt x="44" y="74"/>
                    </a:lnTo>
                    <a:lnTo>
                      <a:pt x="27" y="68"/>
                    </a:lnTo>
                    <a:lnTo>
                      <a:pt x="13" y="66"/>
                    </a:lnTo>
                    <a:lnTo>
                      <a:pt x="1" y="68"/>
                    </a:lnTo>
                  </a:path>
                </a:pathLst>
              </a:custGeom>
              <a:grpFill/>
              <a:ln w="25400" cap="rnd" cmpd="sng">
                <a:solidFill>
                  <a:srgbClr val="0070C0"/>
                </a:solidFill>
                <a:prstDash val="solid"/>
                <a:round/>
                <a:headEnd/>
                <a:tailEnd/>
              </a:ln>
            </p:spPr>
            <p:txBody>
              <a:bodyPr/>
              <a:lstStyle/>
              <a:p>
                <a:endParaRPr lang="el-GR"/>
              </a:p>
            </p:txBody>
          </p:sp>
          <p:sp>
            <p:nvSpPr>
              <p:cNvPr id="33" name="Freeform 37"/>
              <p:cNvSpPr>
                <a:spLocks/>
              </p:cNvSpPr>
              <p:nvPr/>
            </p:nvSpPr>
            <p:spPr bwMode="auto">
              <a:xfrm>
                <a:off x="5339" y="2337"/>
                <a:ext cx="213" cy="296"/>
              </a:xfrm>
              <a:custGeom>
                <a:avLst/>
                <a:gdLst>
                  <a:gd name="T0" fmla="*/ 212 w 213"/>
                  <a:gd name="T1" fmla="*/ 211 h 296"/>
                  <a:gd name="T2" fmla="*/ 185 w 213"/>
                  <a:gd name="T3" fmla="*/ 172 h 296"/>
                  <a:gd name="T4" fmla="*/ 147 w 213"/>
                  <a:gd name="T5" fmla="*/ 119 h 296"/>
                  <a:gd name="T6" fmla="*/ 116 w 213"/>
                  <a:gd name="T7" fmla="*/ 83 h 296"/>
                  <a:gd name="T8" fmla="*/ 87 w 213"/>
                  <a:gd name="T9" fmla="*/ 49 h 296"/>
                  <a:gd name="T10" fmla="*/ 45 w 213"/>
                  <a:gd name="T11" fmla="*/ 17 h 296"/>
                  <a:gd name="T12" fmla="*/ 18 w 213"/>
                  <a:gd name="T13" fmla="*/ 0 h 296"/>
                  <a:gd name="T14" fmla="*/ 8 w 213"/>
                  <a:gd name="T15" fmla="*/ 2 h 296"/>
                  <a:gd name="T16" fmla="*/ 0 w 213"/>
                  <a:gd name="T17" fmla="*/ 12 h 296"/>
                  <a:gd name="T18" fmla="*/ 3 w 213"/>
                  <a:gd name="T19" fmla="*/ 57 h 296"/>
                  <a:gd name="T20" fmla="*/ 19 w 213"/>
                  <a:gd name="T21" fmla="*/ 116 h 296"/>
                  <a:gd name="T22" fmla="*/ 37 w 213"/>
                  <a:gd name="T23" fmla="*/ 159 h 296"/>
                  <a:gd name="T24" fmla="*/ 60 w 213"/>
                  <a:gd name="T25" fmla="*/ 206 h 296"/>
                  <a:gd name="T26" fmla="*/ 91 w 213"/>
                  <a:gd name="T27" fmla="*/ 258 h 296"/>
                  <a:gd name="T28" fmla="*/ 104 w 213"/>
                  <a:gd name="T29" fmla="*/ 279 h 296"/>
                  <a:gd name="T30" fmla="*/ 116 w 213"/>
                  <a:gd name="T31" fmla="*/ 277 h 296"/>
                  <a:gd name="T32" fmla="*/ 130 w 213"/>
                  <a:gd name="T33" fmla="*/ 279 h 296"/>
                  <a:gd name="T34" fmla="*/ 147 w 213"/>
                  <a:gd name="T35" fmla="*/ 285 h 296"/>
                  <a:gd name="T36" fmla="*/ 169 w 213"/>
                  <a:gd name="T37" fmla="*/ 295 h 296"/>
                  <a:gd name="T38" fmla="*/ 189 w 213"/>
                  <a:gd name="T39" fmla="*/ 288 h 296"/>
                  <a:gd name="T40" fmla="*/ 195 w 213"/>
                  <a:gd name="T41" fmla="*/ 281 h 296"/>
                  <a:gd name="T42" fmla="*/ 201 w 213"/>
                  <a:gd name="T43" fmla="*/ 266 h 296"/>
                  <a:gd name="T44" fmla="*/ 200 w 213"/>
                  <a:gd name="T45" fmla="*/ 237 h 296"/>
                  <a:gd name="T46" fmla="*/ 204 w 213"/>
                  <a:gd name="T47" fmla="*/ 220 h 296"/>
                  <a:gd name="T48" fmla="*/ 212 w 213"/>
                  <a:gd name="T49" fmla="*/ 211 h 2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3"/>
                  <a:gd name="T76" fmla="*/ 0 h 296"/>
                  <a:gd name="T77" fmla="*/ 213 w 213"/>
                  <a:gd name="T78" fmla="*/ 296 h 2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3" h="296">
                    <a:moveTo>
                      <a:pt x="212" y="211"/>
                    </a:moveTo>
                    <a:lnTo>
                      <a:pt x="185" y="172"/>
                    </a:lnTo>
                    <a:lnTo>
                      <a:pt x="147" y="119"/>
                    </a:lnTo>
                    <a:lnTo>
                      <a:pt x="116" y="83"/>
                    </a:lnTo>
                    <a:lnTo>
                      <a:pt x="87" y="49"/>
                    </a:lnTo>
                    <a:lnTo>
                      <a:pt x="45" y="17"/>
                    </a:lnTo>
                    <a:lnTo>
                      <a:pt x="18" y="0"/>
                    </a:lnTo>
                    <a:lnTo>
                      <a:pt x="8" y="2"/>
                    </a:lnTo>
                    <a:lnTo>
                      <a:pt x="0" y="12"/>
                    </a:lnTo>
                    <a:lnTo>
                      <a:pt x="3" y="57"/>
                    </a:lnTo>
                    <a:lnTo>
                      <a:pt x="19" y="116"/>
                    </a:lnTo>
                    <a:lnTo>
                      <a:pt x="37" y="159"/>
                    </a:lnTo>
                    <a:lnTo>
                      <a:pt x="60" y="206"/>
                    </a:lnTo>
                    <a:lnTo>
                      <a:pt x="91" y="258"/>
                    </a:lnTo>
                    <a:lnTo>
                      <a:pt x="104" y="279"/>
                    </a:lnTo>
                    <a:lnTo>
                      <a:pt x="116" y="277"/>
                    </a:lnTo>
                    <a:lnTo>
                      <a:pt x="130" y="279"/>
                    </a:lnTo>
                    <a:lnTo>
                      <a:pt x="147" y="285"/>
                    </a:lnTo>
                    <a:lnTo>
                      <a:pt x="169" y="295"/>
                    </a:lnTo>
                    <a:lnTo>
                      <a:pt x="189" y="288"/>
                    </a:lnTo>
                    <a:lnTo>
                      <a:pt x="195" y="281"/>
                    </a:lnTo>
                    <a:lnTo>
                      <a:pt x="201" y="266"/>
                    </a:lnTo>
                    <a:lnTo>
                      <a:pt x="200" y="237"/>
                    </a:lnTo>
                    <a:lnTo>
                      <a:pt x="204" y="220"/>
                    </a:lnTo>
                    <a:lnTo>
                      <a:pt x="212" y="211"/>
                    </a:lnTo>
                  </a:path>
                </a:pathLst>
              </a:custGeom>
              <a:grpFill/>
              <a:ln w="25400" cap="rnd" cmpd="sng">
                <a:solidFill>
                  <a:srgbClr val="0070C0"/>
                </a:solidFill>
                <a:prstDash val="solid"/>
                <a:round/>
                <a:headEnd/>
                <a:tailEnd/>
              </a:ln>
            </p:spPr>
            <p:txBody>
              <a:bodyPr/>
              <a:lstStyle/>
              <a:p>
                <a:endParaRPr lang="el-GR"/>
              </a:p>
            </p:txBody>
          </p:sp>
        </p:grpSp>
        <p:grpSp>
          <p:nvGrpSpPr>
            <p:cNvPr id="10" name="Group 45"/>
            <p:cNvGrpSpPr>
              <a:grpSpLocks/>
            </p:cNvGrpSpPr>
            <p:nvPr/>
          </p:nvGrpSpPr>
          <p:grpSpPr bwMode="auto">
            <a:xfrm rot="21115886">
              <a:off x="5557646" y="4472521"/>
              <a:ext cx="285666" cy="555161"/>
              <a:chOff x="4734" y="2133"/>
              <a:chExt cx="298" cy="515"/>
            </a:xfrm>
          </p:grpSpPr>
          <p:sp>
            <p:nvSpPr>
              <p:cNvPr id="38" name="Freeform 42"/>
              <p:cNvSpPr>
                <a:spLocks/>
              </p:cNvSpPr>
              <p:nvPr/>
            </p:nvSpPr>
            <p:spPr bwMode="auto">
              <a:xfrm>
                <a:off x="4734" y="2455"/>
                <a:ext cx="250" cy="193"/>
              </a:xfrm>
              <a:custGeom>
                <a:avLst/>
                <a:gdLst>
                  <a:gd name="T0" fmla="*/ 57 w 250"/>
                  <a:gd name="T1" fmla="*/ 0 h 193"/>
                  <a:gd name="T2" fmla="*/ 23 w 250"/>
                  <a:gd name="T3" fmla="*/ 52 h 193"/>
                  <a:gd name="T4" fmla="*/ 9 w 250"/>
                  <a:gd name="T5" fmla="*/ 70 h 193"/>
                  <a:gd name="T6" fmla="*/ 0 w 250"/>
                  <a:gd name="T7" fmla="*/ 90 h 193"/>
                  <a:gd name="T8" fmla="*/ 0 w 250"/>
                  <a:gd name="T9" fmla="*/ 120 h 193"/>
                  <a:gd name="T10" fmla="*/ 14 w 250"/>
                  <a:gd name="T11" fmla="*/ 122 h 193"/>
                  <a:gd name="T12" fmla="*/ 12 w 250"/>
                  <a:gd name="T13" fmla="*/ 101 h 193"/>
                  <a:gd name="T14" fmla="*/ 14 w 250"/>
                  <a:gd name="T15" fmla="*/ 122 h 193"/>
                  <a:gd name="T16" fmla="*/ 25 w 250"/>
                  <a:gd name="T17" fmla="*/ 140 h 193"/>
                  <a:gd name="T18" fmla="*/ 46 w 250"/>
                  <a:gd name="T19" fmla="*/ 160 h 193"/>
                  <a:gd name="T20" fmla="*/ 61 w 250"/>
                  <a:gd name="T21" fmla="*/ 165 h 193"/>
                  <a:gd name="T22" fmla="*/ 93 w 250"/>
                  <a:gd name="T23" fmla="*/ 151 h 193"/>
                  <a:gd name="T24" fmla="*/ 114 w 250"/>
                  <a:gd name="T25" fmla="*/ 149 h 193"/>
                  <a:gd name="T26" fmla="*/ 111 w 250"/>
                  <a:gd name="T27" fmla="*/ 131 h 193"/>
                  <a:gd name="T28" fmla="*/ 116 w 250"/>
                  <a:gd name="T29" fmla="*/ 104 h 193"/>
                  <a:gd name="T30" fmla="*/ 111 w 250"/>
                  <a:gd name="T31" fmla="*/ 131 h 193"/>
                  <a:gd name="T32" fmla="*/ 114 w 250"/>
                  <a:gd name="T33" fmla="*/ 149 h 193"/>
                  <a:gd name="T34" fmla="*/ 145 w 250"/>
                  <a:gd name="T35" fmla="*/ 183 h 193"/>
                  <a:gd name="T36" fmla="*/ 154 w 250"/>
                  <a:gd name="T37" fmla="*/ 192 h 193"/>
                  <a:gd name="T38" fmla="*/ 163 w 250"/>
                  <a:gd name="T39" fmla="*/ 192 h 193"/>
                  <a:gd name="T40" fmla="*/ 218 w 250"/>
                  <a:gd name="T41" fmla="*/ 181 h 193"/>
                  <a:gd name="T42" fmla="*/ 236 w 250"/>
                  <a:gd name="T43" fmla="*/ 169 h 193"/>
                  <a:gd name="T44" fmla="*/ 245 w 250"/>
                  <a:gd name="T45" fmla="*/ 156 h 193"/>
                  <a:gd name="T46" fmla="*/ 249 w 250"/>
                  <a:gd name="T47" fmla="*/ 140 h 193"/>
                  <a:gd name="T48" fmla="*/ 245 w 250"/>
                  <a:gd name="T49" fmla="*/ 86 h 193"/>
                  <a:gd name="T50" fmla="*/ 245 w 250"/>
                  <a:gd name="T51" fmla="*/ 65 h 193"/>
                  <a:gd name="T52" fmla="*/ 247 w 250"/>
                  <a:gd name="T53" fmla="*/ 36 h 193"/>
                  <a:gd name="T54" fmla="*/ 213 w 250"/>
                  <a:gd name="T55" fmla="*/ 27 h 193"/>
                  <a:gd name="T56" fmla="*/ 193 w 250"/>
                  <a:gd name="T57" fmla="*/ 22 h 193"/>
                  <a:gd name="T58" fmla="*/ 154 w 250"/>
                  <a:gd name="T59" fmla="*/ 18 h 193"/>
                  <a:gd name="T60" fmla="*/ 82 w 250"/>
                  <a:gd name="T61" fmla="*/ 0 h 193"/>
                  <a:gd name="T62" fmla="*/ 57 w 250"/>
                  <a:gd name="T63" fmla="*/ 0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0"/>
                  <a:gd name="T97" fmla="*/ 0 h 193"/>
                  <a:gd name="T98" fmla="*/ 250 w 250"/>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0" h="193">
                    <a:moveTo>
                      <a:pt x="57" y="0"/>
                    </a:moveTo>
                    <a:lnTo>
                      <a:pt x="23" y="52"/>
                    </a:lnTo>
                    <a:lnTo>
                      <a:pt x="9" y="70"/>
                    </a:lnTo>
                    <a:lnTo>
                      <a:pt x="0" y="90"/>
                    </a:lnTo>
                    <a:lnTo>
                      <a:pt x="0" y="120"/>
                    </a:lnTo>
                    <a:lnTo>
                      <a:pt x="14" y="122"/>
                    </a:lnTo>
                    <a:lnTo>
                      <a:pt x="12" y="101"/>
                    </a:lnTo>
                    <a:lnTo>
                      <a:pt x="14" y="122"/>
                    </a:lnTo>
                    <a:lnTo>
                      <a:pt x="25" y="140"/>
                    </a:lnTo>
                    <a:lnTo>
                      <a:pt x="46" y="160"/>
                    </a:lnTo>
                    <a:lnTo>
                      <a:pt x="61" y="165"/>
                    </a:lnTo>
                    <a:lnTo>
                      <a:pt x="93" y="151"/>
                    </a:lnTo>
                    <a:lnTo>
                      <a:pt x="114" y="149"/>
                    </a:lnTo>
                    <a:lnTo>
                      <a:pt x="111" y="131"/>
                    </a:lnTo>
                    <a:lnTo>
                      <a:pt x="116" y="104"/>
                    </a:lnTo>
                    <a:lnTo>
                      <a:pt x="111" y="131"/>
                    </a:lnTo>
                    <a:lnTo>
                      <a:pt x="114" y="149"/>
                    </a:lnTo>
                    <a:lnTo>
                      <a:pt x="145" y="183"/>
                    </a:lnTo>
                    <a:lnTo>
                      <a:pt x="154" y="192"/>
                    </a:lnTo>
                    <a:lnTo>
                      <a:pt x="163" y="192"/>
                    </a:lnTo>
                    <a:lnTo>
                      <a:pt x="218" y="181"/>
                    </a:lnTo>
                    <a:lnTo>
                      <a:pt x="236" y="169"/>
                    </a:lnTo>
                    <a:lnTo>
                      <a:pt x="245" y="156"/>
                    </a:lnTo>
                    <a:lnTo>
                      <a:pt x="249" y="140"/>
                    </a:lnTo>
                    <a:lnTo>
                      <a:pt x="245" y="86"/>
                    </a:lnTo>
                    <a:lnTo>
                      <a:pt x="245" y="65"/>
                    </a:lnTo>
                    <a:lnTo>
                      <a:pt x="247" y="36"/>
                    </a:lnTo>
                    <a:lnTo>
                      <a:pt x="213" y="27"/>
                    </a:lnTo>
                    <a:lnTo>
                      <a:pt x="193" y="22"/>
                    </a:lnTo>
                    <a:lnTo>
                      <a:pt x="154" y="18"/>
                    </a:lnTo>
                    <a:lnTo>
                      <a:pt x="82" y="0"/>
                    </a:lnTo>
                    <a:lnTo>
                      <a:pt x="57" y="0"/>
                    </a:lnTo>
                  </a:path>
                </a:pathLst>
              </a:custGeom>
              <a:noFill/>
              <a:ln w="25400" cap="rnd" cmpd="sng">
                <a:solidFill>
                  <a:srgbClr val="0070C0"/>
                </a:solidFill>
                <a:prstDash val="solid"/>
                <a:round/>
                <a:headEnd/>
                <a:tailEnd/>
              </a:ln>
            </p:spPr>
            <p:txBody>
              <a:bodyPr/>
              <a:lstStyle/>
              <a:p>
                <a:endParaRPr lang="el-GR"/>
              </a:p>
            </p:txBody>
          </p:sp>
          <p:sp>
            <p:nvSpPr>
              <p:cNvPr id="39" name="Freeform 43"/>
              <p:cNvSpPr>
                <a:spLocks/>
              </p:cNvSpPr>
              <p:nvPr/>
            </p:nvSpPr>
            <p:spPr bwMode="auto">
              <a:xfrm>
                <a:off x="4791" y="2153"/>
                <a:ext cx="241" cy="339"/>
              </a:xfrm>
              <a:custGeom>
                <a:avLst/>
                <a:gdLst>
                  <a:gd name="T0" fmla="*/ 190 w 241"/>
                  <a:gd name="T1" fmla="*/ 338 h 339"/>
                  <a:gd name="T2" fmla="*/ 197 w 241"/>
                  <a:gd name="T3" fmla="*/ 286 h 339"/>
                  <a:gd name="T4" fmla="*/ 211 w 241"/>
                  <a:gd name="T5" fmla="*/ 234 h 339"/>
                  <a:gd name="T6" fmla="*/ 233 w 241"/>
                  <a:gd name="T7" fmla="*/ 163 h 339"/>
                  <a:gd name="T8" fmla="*/ 240 w 241"/>
                  <a:gd name="T9" fmla="*/ 136 h 339"/>
                  <a:gd name="T10" fmla="*/ 238 w 241"/>
                  <a:gd name="T11" fmla="*/ 114 h 339"/>
                  <a:gd name="T12" fmla="*/ 224 w 241"/>
                  <a:gd name="T13" fmla="*/ 73 h 339"/>
                  <a:gd name="T14" fmla="*/ 211 w 241"/>
                  <a:gd name="T15" fmla="*/ 43 h 339"/>
                  <a:gd name="T16" fmla="*/ 192 w 241"/>
                  <a:gd name="T17" fmla="*/ 32 h 339"/>
                  <a:gd name="T18" fmla="*/ 186 w 241"/>
                  <a:gd name="T19" fmla="*/ 34 h 339"/>
                  <a:gd name="T20" fmla="*/ 177 w 241"/>
                  <a:gd name="T21" fmla="*/ 48 h 339"/>
                  <a:gd name="T22" fmla="*/ 177 w 241"/>
                  <a:gd name="T23" fmla="*/ 71 h 339"/>
                  <a:gd name="T24" fmla="*/ 181 w 241"/>
                  <a:gd name="T25" fmla="*/ 105 h 339"/>
                  <a:gd name="T26" fmla="*/ 167 w 241"/>
                  <a:gd name="T27" fmla="*/ 141 h 339"/>
                  <a:gd name="T28" fmla="*/ 143 w 241"/>
                  <a:gd name="T29" fmla="*/ 170 h 339"/>
                  <a:gd name="T30" fmla="*/ 138 w 241"/>
                  <a:gd name="T31" fmla="*/ 172 h 339"/>
                  <a:gd name="T32" fmla="*/ 129 w 241"/>
                  <a:gd name="T33" fmla="*/ 182 h 339"/>
                  <a:gd name="T34" fmla="*/ 115 w 241"/>
                  <a:gd name="T35" fmla="*/ 168 h 339"/>
                  <a:gd name="T36" fmla="*/ 109 w 241"/>
                  <a:gd name="T37" fmla="*/ 118 h 339"/>
                  <a:gd name="T38" fmla="*/ 106 w 241"/>
                  <a:gd name="T39" fmla="*/ 71 h 339"/>
                  <a:gd name="T40" fmla="*/ 109 w 241"/>
                  <a:gd name="T41" fmla="*/ 39 h 339"/>
                  <a:gd name="T42" fmla="*/ 111 w 241"/>
                  <a:gd name="T43" fmla="*/ 12 h 339"/>
                  <a:gd name="T44" fmla="*/ 100 w 241"/>
                  <a:gd name="T45" fmla="*/ 0 h 339"/>
                  <a:gd name="T46" fmla="*/ 90 w 241"/>
                  <a:gd name="T47" fmla="*/ 7 h 339"/>
                  <a:gd name="T48" fmla="*/ 66 w 241"/>
                  <a:gd name="T49" fmla="*/ 34 h 339"/>
                  <a:gd name="T50" fmla="*/ 50 w 241"/>
                  <a:gd name="T51" fmla="*/ 71 h 339"/>
                  <a:gd name="T52" fmla="*/ 47 w 241"/>
                  <a:gd name="T53" fmla="*/ 102 h 339"/>
                  <a:gd name="T54" fmla="*/ 41 w 241"/>
                  <a:gd name="T55" fmla="*/ 166 h 339"/>
                  <a:gd name="T56" fmla="*/ 38 w 241"/>
                  <a:gd name="T57" fmla="*/ 216 h 339"/>
                  <a:gd name="T58" fmla="*/ 32 w 241"/>
                  <a:gd name="T59" fmla="*/ 243 h 339"/>
                  <a:gd name="T60" fmla="*/ 0 w 241"/>
                  <a:gd name="T61" fmla="*/ 302 h 339"/>
                  <a:gd name="T62" fmla="*/ 25 w 241"/>
                  <a:gd name="T63" fmla="*/ 302 h 339"/>
                  <a:gd name="T64" fmla="*/ 97 w 241"/>
                  <a:gd name="T65" fmla="*/ 320 h 339"/>
                  <a:gd name="T66" fmla="*/ 136 w 241"/>
                  <a:gd name="T67" fmla="*/ 324 h 339"/>
                  <a:gd name="T68" fmla="*/ 156 w 241"/>
                  <a:gd name="T69" fmla="*/ 329 h 339"/>
                  <a:gd name="T70" fmla="*/ 190 w 241"/>
                  <a:gd name="T71" fmla="*/ 338 h 3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1"/>
                  <a:gd name="T109" fmla="*/ 0 h 339"/>
                  <a:gd name="T110" fmla="*/ 241 w 241"/>
                  <a:gd name="T111" fmla="*/ 339 h 3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1" h="339">
                    <a:moveTo>
                      <a:pt x="190" y="338"/>
                    </a:moveTo>
                    <a:lnTo>
                      <a:pt x="197" y="286"/>
                    </a:lnTo>
                    <a:lnTo>
                      <a:pt x="211" y="234"/>
                    </a:lnTo>
                    <a:lnTo>
                      <a:pt x="233" y="163"/>
                    </a:lnTo>
                    <a:lnTo>
                      <a:pt x="240" y="136"/>
                    </a:lnTo>
                    <a:lnTo>
                      <a:pt x="238" y="114"/>
                    </a:lnTo>
                    <a:lnTo>
                      <a:pt x="224" y="73"/>
                    </a:lnTo>
                    <a:lnTo>
                      <a:pt x="211" y="43"/>
                    </a:lnTo>
                    <a:lnTo>
                      <a:pt x="192" y="32"/>
                    </a:lnTo>
                    <a:lnTo>
                      <a:pt x="186" y="34"/>
                    </a:lnTo>
                    <a:lnTo>
                      <a:pt x="177" y="48"/>
                    </a:lnTo>
                    <a:lnTo>
                      <a:pt x="177" y="71"/>
                    </a:lnTo>
                    <a:lnTo>
                      <a:pt x="181" y="105"/>
                    </a:lnTo>
                    <a:lnTo>
                      <a:pt x="167" y="141"/>
                    </a:lnTo>
                    <a:lnTo>
                      <a:pt x="143" y="170"/>
                    </a:lnTo>
                    <a:lnTo>
                      <a:pt x="138" y="172"/>
                    </a:lnTo>
                    <a:lnTo>
                      <a:pt x="129" y="182"/>
                    </a:lnTo>
                    <a:lnTo>
                      <a:pt x="115" y="168"/>
                    </a:lnTo>
                    <a:lnTo>
                      <a:pt x="109" y="118"/>
                    </a:lnTo>
                    <a:lnTo>
                      <a:pt x="106" y="71"/>
                    </a:lnTo>
                    <a:lnTo>
                      <a:pt x="109" y="39"/>
                    </a:lnTo>
                    <a:lnTo>
                      <a:pt x="111" y="12"/>
                    </a:lnTo>
                    <a:lnTo>
                      <a:pt x="100" y="0"/>
                    </a:lnTo>
                    <a:lnTo>
                      <a:pt x="90" y="7"/>
                    </a:lnTo>
                    <a:lnTo>
                      <a:pt x="66" y="34"/>
                    </a:lnTo>
                    <a:lnTo>
                      <a:pt x="50" y="71"/>
                    </a:lnTo>
                    <a:lnTo>
                      <a:pt x="47" y="102"/>
                    </a:lnTo>
                    <a:lnTo>
                      <a:pt x="41" y="166"/>
                    </a:lnTo>
                    <a:lnTo>
                      <a:pt x="38" y="216"/>
                    </a:lnTo>
                    <a:lnTo>
                      <a:pt x="32" y="243"/>
                    </a:lnTo>
                    <a:lnTo>
                      <a:pt x="0" y="302"/>
                    </a:lnTo>
                    <a:lnTo>
                      <a:pt x="25" y="302"/>
                    </a:lnTo>
                    <a:lnTo>
                      <a:pt x="97" y="320"/>
                    </a:lnTo>
                    <a:lnTo>
                      <a:pt x="136" y="324"/>
                    </a:lnTo>
                    <a:lnTo>
                      <a:pt x="156" y="329"/>
                    </a:lnTo>
                    <a:lnTo>
                      <a:pt x="190" y="338"/>
                    </a:lnTo>
                  </a:path>
                </a:pathLst>
              </a:custGeom>
              <a:noFill/>
              <a:ln w="25400" cap="rnd" cmpd="sng">
                <a:solidFill>
                  <a:srgbClr val="0070C0"/>
                </a:solidFill>
                <a:prstDash val="solid"/>
                <a:round/>
                <a:headEnd/>
                <a:tailEnd/>
              </a:ln>
            </p:spPr>
            <p:txBody>
              <a:bodyPr/>
              <a:lstStyle/>
              <a:p>
                <a:endParaRPr lang="el-GR"/>
              </a:p>
            </p:txBody>
          </p:sp>
          <p:sp>
            <p:nvSpPr>
              <p:cNvPr id="40" name="Freeform 44"/>
              <p:cNvSpPr>
                <a:spLocks/>
              </p:cNvSpPr>
              <p:nvPr/>
            </p:nvSpPr>
            <p:spPr bwMode="auto">
              <a:xfrm>
                <a:off x="4897" y="2133"/>
                <a:ext cx="76" cy="203"/>
              </a:xfrm>
              <a:custGeom>
                <a:avLst/>
                <a:gdLst>
                  <a:gd name="T0" fmla="*/ 71 w 76"/>
                  <a:gd name="T1" fmla="*/ 68 h 203"/>
                  <a:gd name="T2" fmla="*/ 71 w 76"/>
                  <a:gd name="T3" fmla="*/ 91 h 203"/>
                  <a:gd name="T4" fmla="*/ 75 w 76"/>
                  <a:gd name="T5" fmla="*/ 125 h 203"/>
                  <a:gd name="T6" fmla="*/ 61 w 76"/>
                  <a:gd name="T7" fmla="*/ 161 h 203"/>
                  <a:gd name="T8" fmla="*/ 37 w 76"/>
                  <a:gd name="T9" fmla="*/ 190 h 203"/>
                  <a:gd name="T10" fmla="*/ 32 w 76"/>
                  <a:gd name="T11" fmla="*/ 192 h 203"/>
                  <a:gd name="T12" fmla="*/ 23 w 76"/>
                  <a:gd name="T13" fmla="*/ 202 h 203"/>
                  <a:gd name="T14" fmla="*/ 9 w 76"/>
                  <a:gd name="T15" fmla="*/ 188 h 203"/>
                  <a:gd name="T16" fmla="*/ 3 w 76"/>
                  <a:gd name="T17" fmla="*/ 138 h 203"/>
                  <a:gd name="T18" fmla="*/ 0 w 76"/>
                  <a:gd name="T19" fmla="*/ 91 h 203"/>
                  <a:gd name="T20" fmla="*/ 3 w 76"/>
                  <a:gd name="T21" fmla="*/ 59 h 203"/>
                  <a:gd name="T22" fmla="*/ 12 w 76"/>
                  <a:gd name="T23" fmla="*/ 41 h 203"/>
                  <a:gd name="T24" fmla="*/ 28 w 76"/>
                  <a:gd name="T25" fmla="*/ 9 h 203"/>
                  <a:gd name="T26" fmla="*/ 43 w 76"/>
                  <a:gd name="T27" fmla="*/ 0 h 203"/>
                  <a:gd name="T28" fmla="*/ 52 w 76"/>
                  <a:gd name="T29" fmla="*/ 11 h 203"/>
                  <a:gd name="T30" fmla="*/ 57 w 76"/>
                  <a:gd name="T31" fmla="*/ 29 h 203"/>
                  <a:gd name="T32" fmla="*/ 71 w 76"/>
                  <a:gd name="T33" fmla="*/ 68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203"/>
                  <a:gd name="T53" fmla="*/ 76 w 76"/>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203">
                    <a:moveTo>
                      <a:pt x="71" y="68"/>
                    </a:moveTo>
                    <a:lnTo>
                      <a:pt x="71" y="91"/>
                    </a:lnTo>
                    <a:lnTo>
                      <a:pt x="75" y="125"/>
                    </a:lnTo>
                    <a:lnTo>
                      <a:pt x="61" y="161"/>
                    </a:lnTo>
                    <a:lnTo>
                      <a:pt x="37" y="190"/>
                    </a:lnTo>
                    <a:lnTo>
                      <a:pt x="32" y="192"/>
                    </a:lnTo>
                    <a:lnTo>
                      <a:pt x="23" y="202"/>
                    </a:lnTo>
                    <a:lnTo>
                      <a:pt x="9" y="188"/>
                    </a:lnTo>
                    <a:lnTo>
                      <a:pt x="3" y="138"/>
                    </a:lnTo>
                    <a:lnTo>
                      <a:pt x="0" y="91"/>
                    </a:lnTo>
                    <a:lnTo>
                      <a:pt x="3" y="59"/>
                    </a:lnTo>
                    <a:lnTo>
                      <a:pt x="12" y="41"/>
                    </a:lnTo>
                    <a:lnTo>
                      <a:pt x="28" y="9"/>
                    </a:lnTo>
                    <a:lnTo>
                      <a:pt x="43" y="0"/>
                    </a:lnTo>
                    <a:lnTo>
                      <a:pt x="52" y="11"/>
                    </a:lnTo>
                    <a:lnTo>
                      <a:pt x="57" y="29"/>
                    </a:lnTo>
                    <a:lnTo>
                      <a:pt x="71" y="68"/>
                    </a:lnTo>
                  </a:path>
                </a:pathLst>
              </a:custGeom>
              <a:noFill/>
              <a:ln w="25400" cap="rnd" cmpd="sng">
                <a:solidFill>
                  <a:srgbClr val="0070C0"/>
                </a:solidFill>
                <a:prstDash val="solid"/>
                <a:round/>
                <a:headEnd/>
                <a:tailEnd/>
              </a:ln>
            </p:spPr>
            <p:txBody>
              <a:bodyPr/>
              <a:lstStyle/>
              <a:p>
                <a:endParaRPr lang="el-GR"/>
              </a:p>
            </p:txBody>
          </p:sp>
        </p:grpSp>
      </p:grpSp>
      <p:grpSp>
        <p:nvGrpSpPr>
          <p:cNvPr id="11" name="Group 26"/>
          <p:cNvGrpSpPr/>
          <p:nvPr/>
        </p:nvGrpSpPr>
        <p:grpSpPr>
          <a:xfrm>
            <a:off x="3372202" y="3018097"/>
            <a:ext cx="3463839" cy="3205489"/>
            <a:chOff x="4302505" y="4056004"/>
            <a:chExt cx="2049973" cy="1897076"/>
          </a:xfrm>
        </p:grpSpPr>
        <p:sp>
          <p:nvSpPr>
            <p:cNvPr id="139268" name="Freeform 13"/>
            <p:cNvSpPr>
              <a:spLocks/>
            </p:cNvSpPr>
            <p:nvPr/>
          </p:nvSpPr>
          <p:spPr bwMode="auto">
            <a:xfrm rot="21326996">
              <a:off x="4302505" y="4056004"/>
              <a:ext cx="1976241" cy="1897076"/>
            </a:xfrm>
            <a:custGeom>
              <a:avLst/>
              <a:gdLst>
                <a:gd name="T0" fmla="*/ 132 w 1182"/>
                <a:gd name="T1" fmla="*/ 88 h 1167"/>
                <a:gd name="T2" fmla="*/ 117 w 1182"/>
                <a:gd name="T3" fmla="*/ 49 h 1167"/>
                <a:gd name="T4" fmla="*/ 83 w 1182"/>
                <a:gd name="T5" fmla="*/ 6 h 1167"/>
                <a:gd name="T6" fmla="*/ 21 w 1182"/>
                <a:gd name="T7" fmla="*/ 15 h 1167"/>
                <a:gd name="T8" fmla="*/ 2 w 1182"/>
                <a:gd name="T9" fmla="*/ 78 h 1167"/>
                <a:gd name="T10" fmla="*/ 10 w 1182"/>
                <a:gd name="T11" fmla="*/ 133 h 1167"/>
                <a:gd name="T12" fmla="*/ 42 w 1182"/>
                <a:gd name="T13" fmla="*/ 229 h 1167"/>
                <a:gd name="T14" fmla="*/ 57 w 1182"/>
                <a:gd name="T15" fmla="*/ 356 h 1167"/>
                <a:gd name="T16" fmla="*/ 81 w 1182"/>
                <a:gd name="T17" fmla="*/ 488 h 1167"/>
                <a:gd name="T18" fmla="*/ 112 w 1182"/>
                <a:gd name="T19" fmla="*/ 637 h 1167"/>
                <a:gd name="T20" fmla="*/ 162 w 1182"/>
                <a:gd name="T21" fmla="*/ 747 h 1167"/>
                <a:gd name="T22" fmla="*/ 275 w 1182"/>
                <a:gd name="T23" fmla="*/ 824 h 1167"/>
                <a:gd name="T24" fmla="*/ 419 w 1182"/>
                <a:gd name="T25" fmla="*/ 898 h 1167"/>
                <a:gd name="T26" fmla="*/ 567 w 1182"/>
                <a:gd name="T27" fmla="*/ 978 h 1167"/>
                <a:gd name="T28" fmla="*/ 717 w 1182"/>
                <a:gd name="T29" fmla="*/ 1052 h 1167"/>
                <a:gd name="T30" fmla="*/ 855 w 1182"/>
                <a:gd name="T31" fmla="*/ 1125 h 1167"/>
                <a:gd name="T32" fmla="*/ 962 w 1182"/>
                <a:gd name="T33" fmla="*/ 1160 h 1167"/>
                <a:gd name="T34" fmla="*/ 1050 w 1182"/>
                <a:gd name="T35" fmla="*/ 1155 h 1167"/>
                <a:gd name="T36" fmla="*/ 1077 w 1182"/>
                <a:gd name="T37" fmla="*/ 1088 h 1167"/>
                <a:gd name="T38" fmla="*/ 1092 w 1182"/>
                <a:gd name="T39" fmla="*/ 1003 h 1167"/>
                <a:gd name="T40" fmla="*/ 1115 w 1182"/>
                <a:gd name="T41" fmla="*/ 918 h 1167"/>
                <a:gd name="T42" fmla="*/ 1144 w 1182"/>
                <a:gd name="T43" fmla="*/ 855 h 1167"/>
                <a:gd name="T44" fmla="*/ 1182 w 1182"/>
                <a:gd name="T45" fmla="*/ 792 h 11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2"/>
                <a:gd name="T70" fmla="*/ 0 h 1167"/>
                <a:gd name="T71" fmla="*/ 1182 w 1182"/>
                <a:gd name="T72" fmla="*/ 1167 h 1167"/>
                <a:gd name="connsiteX0" fmla="*/ 1117 w 10000"/>
                <a:gd name="connsiteY0" fmla="*/ 906 h 10152"/>
                <a:gd name="connsiteX1" fmla="*/ 990 w 10000"/>
                <a:gd name="connsiteY1" fmla="*/ 572 h 10152"/>
                <a:gd name="connsiteX2" fmla="*/ 702 w 10000"/>
                <a:gd name="connsiteY2" fmla="*/ 203 h 10152"/>
                <a:gd name="connsiteX3" fmla="*/ 212 w 10000"/>
                <a:gd name="connsiteY3" fmla="*/ 103 h 10152"/>
                <a:gd name="connsiteX4" fmla="*/ 17 w 10000"/>
                <a:gd name="connsiteY4" fmla="*/ 820 h 10152"/>
                <a:gd name="connsiteX5" fmla="*/ 85 w 10000"/>
                <a:gd name="connsiteY5" fmla="*/ 1292 h 10152"/>
                <a:gd name="connsiteX6" fmla="*/ 355 w 10000"/>
                <a:gd name="connsiteY6" fmla="*/ 2114 h 10152"/>
                <a:gd name="connsiteX7" fmla="*/ 482 w 10000"/>
                <a:gd name="connsiteY7" fmla="*/ 3203 h 10152"/>
                <a:gd name="connsiteX8" fmla="*/ 685 w 10000"/>
                <a:gd name="connsiteY8" fmla="*/ 4334 h 10152"/>
                <a:gd name="connsiteX9" fmla="*/ 948 w 10000"/>
                <a:gd name="connsiteY9" fmla="*/ 5610 h 10152"/>
                <a:gd name="connsiteX10" fmla="*/ 1371 w 10000"/>
                <a:gd name="connsiteY10" fmla="*/ 6553 h 10152"/>
                <a:gd name="connsiteX11" fmla="*/ 2327 w 10000"/>
                <a:gd name="connsiteY11" fmla="*/ 7213 h 10152"/>
                <a:gd name="connsiteX12" fmla="*/ 3545 w 10000"/>
                <a:gd name="connsiteY12" fmla="*/ 7847 h 10152"/>
                <a:gd name="connsiteX13" fmla="*/ 4797 w 10000"/>
                <a:gd name="connsiteY13" fmla="*/ 8532 h 10152"/>
                <a:gd name="connsiteX14" fmla="*/ 6066 w 10000"/>
                <a:gd name="connsiteY14" fmla="*/ 9167 h 10152"/>
                <a:gd name="connsiteX15" fmla="*/ 7234 w 10000"/>
                <a:gd name="connsiteY15" fmla="*/ 9792 h 10152"/>
                <a:gd name="connsiteX16" fmla="*/ 8139 w 10000"/>
                <a:gd name="connsiteY16" fmla="*/ 10092 h 10152"/>
                <a:gd name="connsiteX17" fmla="*/ 8883 w 10000"/>
                <a:gd name="connsiteY17" fmla="*/ 10049 h 10152"/>
                <a:gd name="connsiteX18" fmla="*/ 9112 w 10000"/>
                <a:gd name="connsiteY18" fmla="*/ 9475 h 10152"/>
                <a:gd name="connsiteX19" fmla="*/ 9239 w 10000"/>
                <a:gd name="connsiteY19" fmla="*/ 8747 h 10152"/>
                <a:gd name="connsiteX20" fmla="*/ 9433 w 10000"/>
                <a:gd name="connsiteY20" fmla="*/ 8018 h 10152"/>
                <a:gd name="connsiteX21" fmla="*/ 9679 w 10000"/>
                <a:gd name="connsiteY21" fmla="*/ 7478 h 10152"/>
                <a:gd name="connsiteX22" fmla="*/ 10000 w 10000"/>
                <a:gd name="connsiteY22" fmla="*/ 6939 h 10152"/>
                <a:gd name="connsiteX0" fmla="*/ 1117 w 10000"/>
                <a:gd name="connsiteY0" fmla="*/ 933 h 10179"/>
                <a:gd name="connsiteX1" fmla="*/ 990 w 10000"/>
                <a:gd name="connsiteY1" fmla="*/ 599 h 10179"/>
                <a:gd name="connsiteX2" fmla="*/ 813 w 10000"/>
                <a:gd name="connsiteY2" fmla="*/ 78 h 10179"/>
                <a:gd name="connsiteX3" fmla="*/ 212 w 10000"/>
                <a:gd name="connsiteY3" fmla="*/ 130 h 10179"/>
                <a:gd name="connsiteX4" fmla="*/ 17 w 10000"/>
                <a:gd name="connsiteY4" fmla="*/ 847 h 10179"/>
                <a:gd name="connsiteX5" fmla="*/ 85 w 10000"/>
                <a:gd name="connsiteY5" fmla="*/ 1319 h 10179"/>
                <a:gd name="connsiteX6" fmla="*/ 355 w 10000"/>
                <a:gd name="connsiteY6" fmla="*/ 2141 h 10179"/>
                <a:gd name="connsiteX7" fmla="*/ 482 w 10000"/>
                <a:gd name="connsiteY7" fmla="*/ 3230 h 10179"/>
                <a:gd name="connsiteX8" fmla="*/ 685 w 10000"/>
                <a:gd name="connsiteY8" fmla="*/ 4361 h 10179"/>
                <a:gd name="connsiteX9" fmla="*/ 948 w 10000"/>
                <a:gd name="connsiteY9" fmla="*/ 5637 h 10179"/>
                <a:gd name="connsiteX10" fmla="*/ 1371 w 10000"/>
                <a:gd name="connsiteY10" fmla="*/ 6580 h 10179"/>
                <a:gd name="connsiteX11" fmla="*/ 2327 w 10000"/>
                <a:gd name="connsiteY11" fmla="*/ 7240 h 10179"/>
                <a:gd name="connsiteX12" fmla="*/ 3545 w 10000"/>
                <a:gd name="connsiteY12" fmla="*/ 7874 h 10179"/>
                <a:gd name="connsiteX13" fmla="*/ 4797 w 10000"/>
                <a:gd name="connsiteY13" fmla="*/ 8559 h 10179"/>
                <a:gd name="connsiteX14" fmla="*/ 6066 w 10000"/>
                <a:gd name="connsiteY14" fmla="*/ 9194 h 10179"/>
                <a:gd name="connsiteX15" fmla="*/ 7234 w 10000"/>
                <a:gd name="connsiteY15" fmla="*/ 9819 h 10179"/>
                <a:gd name="connsiteX16" fmla="*/ 8139 w 10000"/>
                <a:gd name="connsiteY16" fmla="*/ 10119 h 10179"/>
                <a:gd name="connsiteX17" fmla="*/ 8883 w 10000"/>
                <a:gd name="connsiteY17" fmla="*/ 10076 h 10179"/>
                <a:gd name="connsiteX18" fmla="*/ 9112 w 10000"/>
                <a:gd name="connsiteY18" fmla="*/ 9502 h 10179"/>
                <a:gd name="connsiteX19" fmla="*/ 9239 w 10000"/>
                <a:gd name="connsiteY19" fmla="*/ 8774 h 10179"/>
                <a:gd name="connsiteX20" fmla="*/ 9433 w 10000"/>
                <a:gd name="connsiteY20" fmla="*/ 8045 h 10179"/>
                <a:gd name="connsiteX21" fmla="*/ 9679 w 10000"/>
                <a:gd name="connsiteY21" fmla="*/ 7505 h 10179"/>
                <a:gd name="connsiteX22" fmla="*/ 10000 w 10000"/>
                <a:gd name="connsiteY22" fmla="*/ 6966 h 10179"/>
                <a:gd name="connsiteX0" fmla="*/ 1117 w 10000"/>
                <a:gd name="connsiteY0" fmla="*/ 931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8 w 10003"/>
                <a:gd name="connsiteY0" fmla="*/ 1108 h 10211"/>
                <a:gd name="connsiteX1" fmla="*/ 1118 w 10003"/>
                <a:gd name="connsiteY1" fmla="*/ 561 h 10211"/>
                <a:gd name="connsiteX2" fmla="*/ 816 w 10003"/>
                <a:gd name="connsiteY2" fmla="*/ 110 h 10211"/>
                <a:gd name="connsiteX3" fmla="*/ 215 w 10003"/>
                <a:gd name="connsiteY3" fmla="*/ 162 h 10211"/>
                <a:gd name="connsiteX4" fmla="*/ 20 w 10003"/>
                <a:gd name="connsiteY4" fmla="*/ 879 h 10211"/>
                <a:gd name="connsiteX5" fmla="*/ 88 w 10003"/>
                <a:gd name="connsiteY5" fmla="*/ 1351 h 10211"/>
                <a:gd name="connsiteX6" fmla="*/ 358 w 10003"/>
                <a:gd name="connsiteY6" fmla="*/ 2173 h 10211"/>
                <a:gd name="connsiteX7" fmla="*/ 485 w 10003"/>
                <a:gd name="connsiteY7" fmla="*/ 3262 h 10211"/>
                <a:gd name="connsiteX8" fmla="*/ 688 w 10003"/>
                <a:gd name="connsiteY8" fmla="*/ 4393 h 10211"/>
                <a:gd name="connsiteX9" fmla="*/ 951 w 10003"/>
                <a:gd name="connsiteY9" fmla="*/ 5669 h 10211"/>
                <a:gd name="connsiteX10" fmla="*/ 1374 w 10003"/>
                <a:gd name="connsiteY10" fmla="*/ 6612 h 10211"/>
                <a:gd name="connsiteX11" fmla="*/ 2330 w 10003"/>
                <a:gd name="connsiteY11" fmla="*/ 7272 h 10211"/>
                <a:gd name="connsiteX12" fmla="*/ 3548 w 10003"/>
                <a:gd name="connsiteY12" fmla="*/ 7906 h 10211"/>
                <a:gd name="connsiteX13" fmla="*/ 4800 w 10003"/>
                <a:gd name="connsiteY13" fmla="*/ 8591 h 10211"/>
                <a:gd name="connsiteX14" fmla="*/ 6069 w 10003"/>
                <a:gd name="connsiteY14" fmla="*/ 9226 h 10211"/>
                <a:gd name="connsiteX15" fmla="*/ 7237 w 10003"/>
                <a:gd name="connsiteY15" fmla="*/ 9851 h 10211"/>
                <a:gd name="connsiteX16" fmla="*/ 8142 w 10003"/>
                <a:gd name="connsiteY16" fmla="*/ 10151 h 10211"/>
                <a:gd name="connsiteX17" fmla="*/ 8886 w 10003"/>
                <a:gd name="connsiteY17" fmla="*/ 10108 h 10211"/>
                <a:gd name="connsiteX18" fmla="*/ 9115 w 10003"/>
                <a:gd name="connsiteY18" fmla="*/ 9534 h 10211"/>
                <a:gd name="connsiteX19" fmla="*/ 9242 w 10003"/>
                <a:gd name="connsiteY19" fmla="*/ 8806 h 10211"/>
                <a:gd name="connsiteX20" fmla="*/ 9436 w 10003"/>
                <a:gd name="connsiteY20" fmla="*/ 8077 h 10211"/>
                <a:gd name="connsiteX21" fmla="*/ 9682 w 10003"/>
                <a:gd name="connsiteY21" fmla="*/ 7537 h 10211"/>
                <a:gd name="connsiteX22" fmla="*/ 10003 w 10003"/>
                <a:gd name="connsiteY22" fmla="*/ 6998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682 w 10176"/>
                <a:gd name="connsiteY21" fmla="*/ 7537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506 w 10176"/>
                <a:gd name="connsiteY20" fmla="*/ 8203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811 w 10176"/>
                <a:gd name="connsiteY20" fmla="*/ 7668 h 10211"/>
                <a:gd name="connsiteX21" fmla="*/ 10176 w 10176"/>
                <a:gd name="connsiteY21"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811 w 10176"/>
                <a:gd name="connsiteY19" fmla="*/ 7668 h 10240"/>
                <a:gd name="connsiteX20" fmla="*/ 10176 w 10176"/>
                <a:gd name="connsiteY20" fmla="*/ 7072 h 10240"/>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491 w 10176"/>
                <a:gd name="connsiteY19" fmla="*/ 8206 h 10240"/>
                <a:gd name="connsiteX20" fmla="*/ 10176 w 10176"/>
                <a:gd name="connsiteY20" fmla="*/ 7072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88 w 10135"/>
                <a:gd name="connsiteY8" fmla="*/ 4393 h 10240"/>
                <a:gd name="connsiteX9" fmla="*/ 951 w 10135"/>
                <a:gd name="connsiteY9" fmla="*/ 5669 h 10240"/>
                <a:gd name="connsiteX10" fmla="*/ 1374 w 10135"/>
                <a:gd name="connsiteY10" fmla="*/ 661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35" h="10240">
                  <a:moveTo>
                    <a:pt x="1148" y="1108"/>
                  </a:moveTo>
                  <a:cubicBezTo>
                    <a:pt x="1131" y="1057"/>
                    <a:pt x="1173" y="727"/>
                    <a:pt x="1118" y="561"/>
                  </a:cubicBezTo>
                  <a:cubicBezTo>
                    <a:pt x="1063" y="395"/>
                    <a:pt x="966" y="176"/>
                    <a:pt x="816" y="110"/>
                  </a:cubicBezTo>
                  <a:cubicBezTo>
                    <a:pt x="666" y="44"/>
                    <a:pt x="430" y="0"/>
                    <a:pt x="215" y="162"/>
                  </a:cubicBezTo>
                  <a:cubicBezTo>
                    <a:pt x="0" y="324"/>
                    <a:pt x="37" y="708"/>
                    <a:pt x="20" y="879"/>
                  </a:cubicBezTo>
                  <a:cubicBezTo>
                    <a:pt x="3" y="1051"/>
                    <a:pt x="28" y="1136"/>
                    <a:pt x="88" y="1351"/>
                  </a:cubicBezTo>
                  <a:cubicBezTo>
                    <a:pt x="147" y="1565"/>
                    <a:pt x="291" y="1856"/>
                    <a:pt x="358" y="2173"/>
                  </a:cubicBezTo>
                  <a:cubicBezTo>
                    <a:pt x="426" y="2490"/>
                    <a:pt x="434" y="2893"/>
                    <a:pt x="485" y="3262"/>
                  </a:cubicBezTo>
                  <a:cubicBezTo>
                    <a:pt x="536" y="3630"/>
                    <a:pt x="612" y="3990"/>
                    <a:pt x="688" y="4393"/>
                  </a:cubicBezTo>
                  <a:cubicBezTo>
                    <a:pt x="764" y="4795"/>
                    <a:pt x="832" y="5301"/>
                    <a:pt x="951" y="5669"/>
                  </a:cubicBezTo>
                  <a:cubicBezTo>
                    <a:pt x="1069" y="6038"/>
                    <a:pt x="1145" y="6346"/>
                    <a:pt x="1374" y="6612"/>
                  </a:cubicBezTo>
                  <a:cubicBezTo>
                    <a:pt x="1602" y="6878"/>
                    <a:pt x="1966" y="7058"/>
                    <a:pt x="2330" y="7272"/>
                  </a:cubicBezTo>
                  <a:cubicBezTo>
                    <a:pt x="2693" y="7486"/>
                    <a:pt x="3133" y="7683"/>
                    <a:pt x="3548" y="7906"/>
                  </a:cubicBezTo>
                  <a:cubicBezTo>
                    <a:pt x="3962" y="8129"/>
                    <a:pt x="4377" y="8369"/>
                    <a:pt x="4800" y="8591"/>
                  </a:cubicBezTo>
                  <a:cubicBezTo>
                    <a:pt x="5223" y="8814"/>
                    <a:pt x="5663" y="9020"/>
                    <a:pt x="6069" y="9226"/>
                  </a:cubicBezTo>
                  <a:cubicBezTo>
                    <a:pt x="6475" y="9431"/>
                    <a:pt x="6890" y="9697"/>
                    <a:pt x="7237" y="9851"/>
                  </a:cubicBezTo>
                  <a:cubicBezTo>
                    <a:pt x="7583" y="10005"/>
                    <a:pt x="7871" y="10108"/>
                    <a:pt x="8142" y="10151"/>
                  </a:cubicBezTo>
                  <a:cubicBezTo>
                    <a:pt x="8412" y="10194"/>
                    <a:pt x="8705" y="10240"/>
                    <a:pt x="8886" y="10108"/>
                  </a:cubicBezTo>
                  <a:cubicBezTo>
                    <a:pt x="9067" y="9976"/>
                    <a:pt x="9127" y="9679"/>
                    <a:pt x="9228" y="9362"/>
                  </a:cubicBezTo>
                  <a:cubicBezTo>
                    <a:pt x="9329" y="9045"/>
                    <a:pt x="9314" y="8616"/>
                    <a:pt x="9491" y="8206"/>
                  </a:cubicBezTo>
                  <a:cubicBezTo>
                    <a:pt x="9603" y="8018"/>
                    <a:pt x="10067" y="7200"/>
                    <a:pt x="10135" y="7089"/>
                  </a:cubicBezTo>
                </a:path>
              </a:pathLst>
            </a:custGeom>
            <a:noFill/>
            <a:ln w="28575" cap="flat" cmpd="sng">
              <a:solidFill>
                <a:srgbClr val="0070C0"/>
              </a:solidFill>
              <a:prstDash val="solid"/>
              <a:round/>
              <a:headEnd type="none" w="sm" len="sm"/>
              <a:tailEnd type="none" w="sm" len="sm"/>
            </a:ln>
          </p:spPr>
          <p:txBody>
            <a:bodyPr/>
            <a:lstStyle/>
            <a:p>
              <a:endParaRPr lang="el-GR"/>
            </a:p>
          </p:txBody>
        </p:sp>
        <p:grpSp>
          <p:nvGrpSpPr>
            <p:cNvPr id="12" name="Group 41"/>
            <p:cNvGrpSpPr>
              <a:grpSpLocks/>
            </p:cNvGrpSpPr>
            <p:nvPr/>
          </p:nvGrpSpPr>
          <p:grpSpPr bwMode="auto">
            <a:xfrm rot="342526">
              <a:off x="6093793" y="5036634"/>
              <a:ext cx="258685" cy="490141"/>
              <a:chOff x="5201" y="2764"/>
              <a:chExt cx="278" cy="468"/>
            </a:xfrm>
          </p:grpSpPr>
          <p:sp>
            <p:nvSpPr>
              <p:cNvPr id="35" name="Freeform 39"/>
              <p:cNvSpPr>
                <a:spLocks/>
              </p:cNvSpPr>
              <p:nvPr/>
            </p:nvSpPr>
            <p:spPr bwMode="auto">
              <a:xfrm>
                <a:off x="5312" y="2764"/>
                <a:ext cx="167" cy="225"/>
              </a:xfrm>
              <a:custGeom>
                <a:avLst/>
                <a:gdLst>
                  <a:gd name="T0" fmla="*/ 118 w 167"/>
                  <a:gd name="T1" fmla="*/ 224 h 225"/>
                  <a:gd name="T2" fmla="*/ 136 w 167"/>
                  <a:gd name="T3" fmla="*/ 197 h 225"/>
                  <a:gd name="T4" fmla="*/ 145 w 167"/>
                  <a:gd name="T5" fmla="*/ 177 h 225"/>
                  <a:gd name="T6" fmla="*/ 152 w 167"/>
                  <a:gd name="T7" fmla="*/ 163 h 225"/>
                  <a:gd name="T8" fmla="*/ 163 w 167"/>
                  <a:gd name="T9" fmla="*/ 107 h 225"/>
                  <a:gd name="T10" fmla="*/ 166 w 167"/>
                  <a:gd name="T11" fmla="*/ 34 h 225"/>
                  <a:gd name="T12" fmla="*/ 163 w 167"/>
                  <a:gd name="T13" fmla="*/ 16 h 225"/>
                  <a:gd name="T14" fmla="*/ 154 w 167"/>
                  <a:gd name="T15" fmla="*/ 5 h 225"/>
                  <a:gd name="T16" fmla="*/ 141 w 167"/>
                  <a:gd name="T17" fmla="*/ 0 h 225"/>
                  <a:gd name="T18" fmla="*/ 127 w 167"/>
                  <a:gd name="T19" fmla="*/ 14 h 225"/>
                  <a:gd name="T20" fmla="*/ 118 w 167"/>
                  <a:gd name="T21" fmla="*/ 39 h 225"/>
                  <a:gd name="T22" fmla="*/ 111 w 167"/>
                  <a:gd name="T23" fmla="*/ 57 h 225"/>
                  <a:gd name="T24" fmla="*/ 93 w 167"/>
                  <a:gd name="T25" fmla="*/ 80 h 225"/>
                  <a:gd name="T26" fmla="*/ 73 w 167"/>
                  <a:gd name="T27" fmla="*/ 93 h 225"/>
                  <a:gd name="T28" fmla="*/ 39 w 167"/>
                  <a:gd name="T29" fmla="*/ 116 h 225"/>
                  <a:gd name="T30" fmla="*/ 21 w 167"/>
                  <a:gd name="T31" fmla="*/ 125 h 225"/>
                  <a:gd name="T32" fmla="*/ 12 w 167"/>
                  <a:gd name="T33" fmla="*/ 138 h 225"/>
                  <a:gd name="T34" fmla="*/ 0 w 167"/>
                  <a:gd name="T35" fmla="*/ 168 h 225"/>
                  <a:gd name="T36" fmla="*/ 9 w 167"/>
                  <a:gd name="T37" fmla="*/ 172 h 225"/>
                  <a:gd name="T38" fmla="*/ 23 w 167"/>
                  <a:gd name="T39" fmla="*/ 172 h 225"/>
                  <a:gd name="T40" fmla="*/ 62 w 167"/>
                  <a:gd name="T41" fmla="*/ 159 h 225"/>
                  <a:gd name="T42" fmla="*/ 75 w 167"/>
                  <a:gd name="T43" fmla="*/ 152 h 225"/>
                  <a:gd name="T44" fmla="*/ 89 w 167"/>
                  <a:gd name="T45" fmla="*/ 152 h 225"/>
                  <a:gd name="T46" fmla="*/ 98 w 167"/>
                  <a:gd name="T47" fmla="*/ 161 h 225"/>
                  <a:gd name="T48" fmla="*/ 105 w 167"/>
                  <a:gd name="T49" fmla="*/ 197 h 225"/>
                  <a:gd name="T50" fmla="*/ 111 w 167"/>
                  <a:gd name="T51" fmla="*/ 213 h 225"/>
                  <a:gd name="T52" fmla="*/ 118 w 167"/>
                  <a:gd name="T53" fmla="*/ 224 h 2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7"/>
                  <a:gd name="T82" fmla="*/ 0 h 225"/>
                  <a:gd name="T83" fmla="*/ 167 w 167"/>
                  <a:gd name="T84" fmla="*/ 225 h 2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7" h="225">
                    <a:moveTo>
                      <a:pt x="118" y="224"/>
                    </a:moveTo>
                    <a:lnTo>
                      <a:pt x="136" y="197"/>
                    </a:lnTo>
                    <a:lnTo>
                      <a:pt x="145" y="177"/>
                    </a:lnTo>
                    <a:lnTo>
                      <a:pt x="152" y="163"/>
                    </a:lnTo>
                    <a:lnTo>
                      <a:pt x="163" y="107"/>
                    </a:lnTo>
                    <a:lnTo>
                      <a:pt x="166" y="34"/>
                    </a:lnTo>
                    <a:lnTo>
                      <a:pt x="163" y="16"/>
                    </a:lnTo>
                    <a:lnTo>
                      <a:pt x="154" y="5"/>
                    </a:lnTo>
                    <a:lnTo>
                      <a:pt x="141" y="0"/>
                    </a:lnTo>
                    <a:lnTo>
                      <a:pt x="127" y="14"/>
                    </a:lnTo>
                    <a:lnTo>
                      <a:pt x="118" y="39"/>
                    </a:lnTo>
                    <a:lnTo>
                      <a:pt x="111" y="57"/>
                    </a:lnTo>
                    <a:lnTo>
                      <a:pt x="93" y="80"/>
                    </a:lnTo>
                    <a:lnTo>
                      <a:pt x="73" y="93"/>
                    </a:lnTo>
                    <a:lnTo>
                      <a:pt x="39" y="116"/>
                    </a:lnTo>
                    <a:lnTo>
                      <a:pt x="21" y="125"/>
                    </a:lnTo>
                    <a:lnTo>
                      <a:pt x="12" y="138"/>
                    </a:lnTo>
                    <a:lnTo>
                      <a:pt x="0" y="168"/>
                    </a:lnTo>
                    <a:lnTo>
                      <a:pt x="9" y="172"/>
                    </a:lnTo>
                    <a:lnTo>
                      <a:pt x="23" y="172"/>
                    </a:lnTo>
                    <a:lnTo>
                      <a:pt x="62" y="159"/>
                    </a:lnTo>
                    <a:lnTo>
                      <a:pt x="75" y="152"/>
                    </a:lnTo>
                    <a:lnTo>
                      <a:pt x="89" y="152"/>
                    </a:lnTo>
                    <a:lnTo>
                      <a:pt x="98" y="161"/>
                    </a:lnTo>
                    <a:lnTo>
                      <a:pt x="105" y="197"/>
                    </a:lnTo>
                    <a:lnTo>
                      <a:pt x="111" y="213"/>
                    </a:lnTo>
                    <a:lnTo>
                      <a:pt x="118" y="224"/>
                    </a:lnTo>
                  </a:path>
                </a:pathLst>
              </a:custGeom>
              <a:noFill/>
              <a:ln w="25400" cap="rnd" cmpd="sng">
                <a:solidFill>
                  <a:srgbClr val="0070C0"/>
                </a:solidFill>
                <a:prstDash val="solid"/>
                <a:round/>
                <a:headEnd/>
                <a:tailEnd/>
              </a:ln>
            </p:spPr>
            <p:txBody>
              <a:bodyPr/>
              <a:lstStyle/>
              <a:p>
                <a:endParaRPr lang="el-GR"/>
              </a:p>
            </p:txBody>
          </p:sp>
          <p:sp>
            <p:nvSpPr>
              <p:cNvPr id="36" name="Freeform 40"/>
              <p:cNvSpPr>
                <a:spLocks/>
              </p:cNvSpPr>
              <p:nvPr/>
            </p:nvSpPr>
            <p:spPr bwMode="auto">
              <a:xfrm>
                <a:off x="5201" y="2916"/>
                <a:ext cx="230" cy="316"/>
              </a:xfrm>
              <a:custGeom>
                <a:avLst/>
                <a:gdLst>
                  <a:gd name="T0" fmla="*/ 111 w 230"/>
                  <a:gd name="T1" fmla="*/ 16 h 316"/>
                  <a:gd name="T2" fmla="*/ 80 w 230"/>
                  <a:gd name="T3" fmla="*/ 72 h 316"/>
                  <a:gd name="T4" fmla="*/ 62 w 230"/>
                  <a:gd name="T5" fmla="*/ 111 h 316"/>
                  <a:gd name="T6" fmla="*/ 19 w 230"/>
                  <a:gd name="T7" fmla="*/ 197 h 316"/>
                  <a:gd name="T8" fmla="*/ 5 w 230"/>
                  <a:gd name="T9" fmla="*/ 251 h 316"/>
                  <a:gd name="T10" fmla="*/ 0 w 230"/>
                  <a:gd name="T11" fmla="*/ 285 h 316"/>
                  <a:gd name="T12" fmla="*/ 5 w 230"/>
                  <a:gd name="T13" fmla="*/ 301 h 316"/>
                  <a:gd name="T14" fmla="*/ 12 w 230"/>
                  <a:gd name="T15" fmla="*/ 310 h 316"/>
                  <a:gd name="T16" fmla="*/ 23 w 230"/>
                  <a:gd name="T17" fmla="*/ 315 h 316"/>
                  <a:gd name="T18" fmla="*/ 41 w 230"/>
                  <a:gd name="T19" fmla="*/ 315 h 316"/>
                  <a:gd name="T20" fmla="*/ 62 w 230"/>
                  <a:gd name="T21" fmla="*/ 299 h 316"/>
                  <a:gd name="T22" fmla="*/ 98 w 230"/>
                  <a:gd name="T23" fmla="*/ 269 h 316"/>
                  <a:gd name="T24" fmla="*/ 116 w 230"/>
                  <a:gd name="T25" fmla="*/ 249 h 316"/>
                  <a:gd name="T26" fmla="*/ 141 w 230"/>
                  <a:gd name="T27" fmla="*/ 213 h 316"/>
                  <a:gd name="T28" fmla="*/ 168 w 230"/>
                  <a:gd name="T29" fmla="*/ 172 h 316"/>
                  <a:gd name="T30" fmla="*/ 229 w 230"/>
                  <a:gd name="T31" fmla="*/ 72 h 316"/>
                  <a:gd name="T32" fmla="*/ 222 w 230"/>
                  <a:gd name="T33" fmla="*/ 61 h 316"/>
                  <a:gd name="T34" fmla="*/ 216 w 230"/>
                  <a:gd name="T35" fmla="*/ 45 h 316"/>
                  <a:gd name="T36" fmla="*/ 209 w 230"/>
                  <a:gd name="T37" fmla="*/ 9 h 316"/>
                  <a:gd name="T38" fmla="*/ 200 w 230"/>
                  <a:gd name="T39" fmla="*/ 0 h 316"/>
                  <a:gd name="T40" fmla="*/ 186 w 230"/>
                  <a:gd name="T41" fmla="*/ 0 h 316"/>
                  <a:gd name="T42" fmla="*/ 173 w 230"/>
                  <a:gd name="T43" fmla="*/ 7 h 316"/>
                  <a:gd name="T44" fmla="*/ 134 w 230"/>
                  <a:gd name="T45" fmla="*/ 20 h 316"/>
                  <a:gd name="T46" fmla="*/ 120 w 230"/>
                  <a:gd name="T47" fmla="*/ 20 h 316"/>
                  <a:gd name="T48" fmla="*/ 111 w 230"/>
                  <a:gd name="T49" fmla="*/ 16 h 3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316"/>
                  <a:gd name="T77" fmla="*/ 230 w 230"/>
                  <a:gd name="T78" fmla="*/ 316 h 3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316">
                    <a:moveTo>
                      <a:pt x="111" y="16"/>
                    </a:moveTo>
                    <a:lnTo>
                      <a:pt x="80" y="72"/>
                    </a:lnTo>
                    <a:lnTo>
                      <a:pt x="62" y="111"/>
                    </a:lnTo>
                    <a:lnTo>
                      <a:pt x="19" y="197"/>
                    </a:lnTo>
                    <a:lnTo>
                      <a:pt x="5" y="251"/>
                    </a:lnTo>
                    <a:lnTo>
                      <a:pt x="0" y="285"/>
                    </a:lnTo>
                    <a:lnTo>
                      <a:pt x="5" y="301"/>
                    </a:lnTo>
                    <a:lnTo>
                      <a:pt x="12" y="310"/>
                    </a:lnTo>
                    <a:lnTo>
                      <a:pt x="23" y="315"/>
                    </a:lnTo>
                    <a:lnTo>
                      <a:pt x="41" y="315"/>
                    </a:lnTo>
                    <a:lnTo>
                      <a:pt x="62" y="299"/>
                    </a:lnTo>
                    <a:lnTo>
                      <a:pt x="98" y="269"/>
                    </a:lnTo>
                    <a:lnTo>
                      <a:pt x="116" y="249"/>
                    </a:lnTo>
                    <a:lnTo>
                      <a:pt x="141" y="213"/>
                    </a:lnTo>
                    <a:lnTo>
                      <a:pt x="168" y="172"/>
                    </a:lnTo>
                    <a:lnTo>
                      <a:pt x="229" y="72"/>
                    </a:lnTo>
                    <a:lnTo>
                      <a:pt x="222" y="61"/>
                    </a:lnTo>
                    <a:lnTo>
                      <a:pt x="216" y="45"/>
                    </a:lnTo>
                    <a:lnTo>
                      <a:pt x="209" y="9"/>
                    </a:lnTo>
                    <a:lnTo>
                      <a:pt x="200" y="0"/>
                    </a:lnTo>
                    <a:lnTo>
                      <a:pt x="186" y="0"/>
                    </a:lnTo>
                    <a:lnTo>
                      <a:pt x="173" y="7"/>
                    </a:lnTo>
                    <a:lnTo>
                      <a:pt x="134" y="20"/>
                    </a:lnTo>
                    <a:lnTo>
                      <a:pt x="120" y="20"/>
                    </a:lnTo>
                    <a:lnTo>
                      <a:pt x="111" y="16"/>
                    </a:lnTo>
                  </a:path>
                </a:pathLst>
              </a:custGeom>
              <a:noFill/>
              <a:ln w="25400" cap="rnd" cmpd="sng">
                <a:solidFill>
                  <a:srgbClr val="0070C0"/>
                </a:solidFill>
                <a:prstDash val="solid"/>
                <a:round/>
                <a:headEnd/>
                <a:tailEnd/>
              </a:ln>
            </p:spPr>
            <p:txBody>
              <a:bodyPr/>
              <a:lstStyle/>
              <a:p>
                <a:endParaRPr lang="el-GR"/>
              </a:p>
            </p:txBody>
          </p:sp>
        </p:grpSp>
        <p:grpSp>
          <p:nvGrpSpPr>
            <p:cNvPr id="13" name="Group 42"/>
            <p:cNvGrpSpPr/>
            <p:nvPr/>
          </p:nvGrpSpPr>
          <p:grpSpPr>
            <a:xfrm rot="21115886">
              <a:off x="5474281" y="4997594"/>
              <a:ext cx="381607" cy="499106"/>
              <a:chOff x="6919680" y="4587410"/>
              <a:chExt cx="561975" cy="735013"/>
            </a:xfrm>
          </p:grpSpPr>
          <p:sp>
            <p:nvSpPr>
              <p:cNvPr id="41" name="Freeform 46"/>
              <p:cNvSpPr>
                <a:spLocks/>
              </p:cNvSpPr>
              <p:nvPr/>
            </p:nvSpPr>
            <p:spPr bwMode="auto">
              <a:xfrm>
                <a:off x="7133992" y="4587410"/>
                <a:ext cx="347663" cy="323850"/>
              </a:xfrm>
              <a:custGeom>
                <a:avLst/>
                <a:gdLst>
                  <a:gd name="T0" fmla="*/ 0 w 246"/>
                  <a:gd name="T1" fmla="*/ 2147483647 h 204"/>
                  <a:gd name="T2" fmla="*/ 2147483647 w 246"/>
                  <a:gd name="T3" fmla="*/ 2147483647 h 204"/>
                  <a:gd name="T4" fmla="*/ 2147483647 w 246"/>
                  <a:gd name="T5" fmla="*/ 2147483647 h 204"/>
                  <a:gd name="T6" fmla="*/ 2147483647 w 246"/>
                  <a:gd name="T7" fmla="*/ 2147483647 h 204"/>
                  <a:gd name="T8" fmla="*/ 2147483647 w 246"/>
                  <a:gd name="T9" fmla="*/ 0 h 204"/>
                  <a:gd name="T10" fmla="*/ 2147483647 w 246"/>
                  <a:gd name="T11" fmla="*/ 2147483647 h 204"/>
                  <a:gd name="T12" fmla="*/ 2147483647 w 246"/>
                  <a:gd name="T13" fmla="*/ 2147483647 h 204"/>
                  <a:gd name="T14" fmla="*/ 2147483647 w 246"/>
                  <a:gd name="T15" fmla="*/ 2147483647 h 204"/>
                  <a:gd name="T16" fmla="*/ 2147483647 w 246"/>
                  <a:gd name="T17" fmla="*/ 2147483647 h 204"/>
                  <a:gd name="T18" fmla="*/ 2147483647 w 246"/>
                  <a:gd name="T19" fmla="*/ 2147483647 h 204"/>
                  <a:gd name="T20" fmla="*/ 2147483647 w 246"/>
                  <a:gd name="T21" fmla="*/ 2147483647 h 204"/>
                  <a:gd name="T22" fmla="*/ 2147483647 w 246"/>
                  <a:gd name="T23" fmla="*/ 2147483647 h 204"/>
                  <a:gd name="T24" fmla="*/ 2147483647 w 246"/>
                  <a:gd name="T25" fmla="*/ 2147483647 h 204"/>
                  <a:gd name="T26" fmla="*/ 2147483647 w 246"/>
                  <a:gd name="T27" fmla="*/ 2147483647 h 204"/>
                  <a:gd name="T28" fmla="*/ 2147483647 w 246"/>
                  <a:gd name="T29" fmla="*/ 2147483647 h 204"/>
                  <a:gd name="T30" fmla="*/ 2147483647 w 246"/>
                  <a:gd name="T31" fmla="*/ 2147483647 h 204"/>
                  <a:gd name="T32" fmla="*/ 2147483647 w 246"/>
                  <a:gd name="T33" fmla="*/ 2147483647 h 204"/>
                  <a:gd name="T34" fmla="*/ 2147483647 w 246"/>
                  <a:gd name="T35" fmla="*/ 2147483647 h 204"/>
                  <a:gd name="T36" fmla="*/ 2147483647 w 246"/>
                  <a:gd name="T37" fmla="*/ 2147483647 h 204"/>
                  <a:gd name="T38" fmla="*/ 2147483647 w 246"/>
                  <a:gd name="T39" fmla="*/ 2147483647 h 204"/>
                  <a:gd name="T40" fmla="*/ 2147483647 w 246"/>
                  <a:gd name="T41" fmla="*/ 2147483647 h 204"/>
                  <a:gd name="T42" fmla="*/ 2147483647 w 246"/>
                  <a:gd name="T43" fmla="*/ 2147483647 h 204"/>
                  <a:gd name="T44" fmla="*/ 2147483647 w 246"/>
                  <a:gd name="T45" fmla="*/ 2147483647 h 204"/>
                  <a:gd name="T46" fmla="*/ 2147483647 w 246"/>
                  <a:gd name="T47" fmla="*/ 2147483647 h 204"/>
                  <a:gd name="T48" fmla="*/ 2147483647 w 246"/>
                  <a:gd name="T49" fmla="*/ 2147483647 h 204"/>
                  <a:gd name="T50" fmla="*/ 2147483647 w 246"/>
                  <a:gd name="T51" fmla="*/ 2147483647 h 204"/>
                  <a:gd name="T52" fmla="*/ 2147483647 w 246"/>
                  <a:gd name="T53" fmla="*/ 2147483647 h 204"/>
                  <a:gd name="T54" fmla="*/ 2147483647 w 246"/>
                  <a:gd name="T55" fmla="*/ 2147483647 h 204"/>
                  <a:gd name="T56" fmla="*/ 2147483647 w 246"/>
                  <a:gd name="T57" fmla="*/ 2147483647 h 204"/>
                  <a:gd name="T58" fmla="*/ 2147483647 w 246"/>
                  <a:gd name="T59" fmla="*/ 2147483647 h 204"/>
                  <a:gd name="T60" fmla="*/ 0 w 246"/>
                  <a:gd name="T61" fmla="*/ 2147483647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204"/>
                  <a:gd name="T95" fmla="*/ 246 w 246"/>
                  <a:gd name="T96" fmla="*/ 204 h 2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204">
                    <a:moveTo>
                      <a:pt x="0" y="124"/>
                    </a:moveTo>
                    <a:lnTo>
                      <a:pt x="9" y="81"/>
                    </a:lnTo>
                    <a:lnTo>
                      <a:pt x="14" y="45"/>
                    </a:lnTo>
                    <a:lnTo>
                      <a:pt x="23" y="25"/>
                    </a:lnTo>
                    <a:lnTo>
                      <a:pt x="45" y="0"/>
                    </a:lnTo>
                    <a:lnTo>
                      <a:pt x="73" y="6"/>
                    </a:lnTo>
                    <a:lnTo>
                      <a:pt x="77" y="20"/>
                    </a:lnTo>
                    <a:lnTo>
                      <a:pt x="48" y="61"/>
                    </a:lnTo>
                    <a:lnTo>
                      <a:pt x="77" y="20"/>
                    </a:lnTo>
                    <a:lnTo>
                      <a:pt x="89" y="13"/>
                    </a:lnTo>
                    <a:lnTo>
                      <a:pt x="100" y="11"/>
                    </a:lnTo>
                    <a:lnTo>
                      <a:pt x="120" y="18"/>
                    </a:lnTo>
                    <a:lnTo>
                      <a:pt x="152" y="38"/>
                    </a:lnTo>
                    <a:lnTo>
                      <a:pt x="159" y="63"/>
                    </a:lnTo>
                    <a:lnTo>
                      <a:pt x="152" y="83"/>
                    </a:lnTo>
                    <a:lnTo>
                      <a:pt x="138" y="106"/>
                    </a:lnTo>
                    <a:lnTo>
                      <a:pt x="152" y="83"/>
                    </a:lnTo>
                    <a:lnTo>
                      <a:pt x="159" y="63"/>
                    </a:lnTo>
                    <a:lnTo>
                      <a:pt x="172" y="56"/>
                    </a:lnTo>
                    <a:lnTo>
                      <a:pt x="199" y="59"/>
                    </a:lnTo>
                    <a:lnTo>
                      <a:pt x="220" y="65"/>
                    </a:lnTo>
                    <a:lnTo>
                      <a:pt x="240" y="74"/>
                    </a:lnTo>
                    <a:lnTo>
                      <a:pt x="245" y="88"/>
                    </a:lnTo>
                    <a:lnTo>
                      <a:pt x="242" y="124"/>
                    </a:lnTo>
                    <a:lnTo>
                      <a:pt x="233" y="145"/>
                    </a:lnTo>
                    <a:lnTo>
                      <a:pt x="199" y="176"/>
                    </a:lnTo>
                    <a:lnTo>
                      <a:pt x="179" y="203"/>
                    </a:lnTo>
                    <a:lnTo>
                      <a:pt x="136" y="197"/>
                    </a:lnTo>
                    <a:lnTo>
                      <a:pt x="95" y="179"/>
                    </a:lnTo>
                    <a:lnTo>
                      <a:pt x="48" y="156"/>
                    </a:lnTo>
                    <a:lnTo>
                      <a:pt x="0" y="124"/>
                    </a:lnTo>
                  </a:path>
                </a:pathLst>
              </a:custGeom>
              <a:noFill/>
              <a:ln w="25400" cap="rnd" cmpd="sng">
                <a:solidFill>
                  <a:srgbClr val="0070C0"/>
                </a:solidFill>
                <a:prstDash val="solid"/>
                <a:round/>
                <a:headEnd/>
                <a:tailEnd/>
              </a:ln>
            </p:spPr>
            <p:txBody>
              <a:bodyPr/>
              <a:lstStyle/>
              <a:p>
                <a:endParaRPr lang="el-GR"/>
              </a:p>
            </p:txBody>
          </p:sp>
          <p:sp>
            <p:nvSpPr>
              <p:cNvPr id="42" name="Freeform 47"/>
              <p:cNvSpPr>
                <a:spLocks/>
              </p:cNvSpPr>
              <p:nvPr/>
            </p:nvSpPr>
            <p:spPr bwMode="auto">
              <a:xfrm>
                <a:off x="6919680" y="4784260"/>
                <a:ext cx="468312" cy="538163"/>
              </a:xfrm>
              <a:custGeom>
                <a:avLst/>
                <a:gdLst>
                  <a:gd name="T0" fmla="*/ 2147483647 w 332"/>
                  <a:gd name="T1" fmla="*/ 2147483647 h 339"/>
                  <a:gd name="T2" fmla="*/ 2147483647 w 332"/>
                  <a:gd name="T3" fmla="*/ 2147483647 h 339"/>
                  <a:gd name="T4" fmla="*/ 2147483647 w 332"/>
                  <a:gd name="T5" fmla="*/ 2147483647 h 339"/>
                  <a:gd name="T6" fmla="*/ 2147483647 w 332"/>
                  <a:gd name="T7" fmla="*/ 2147483647 h 339"/>
                  <a:gd name="T8" fmla="*/ 2147483647 w 332"/>
                  <a:gd name="T9" fmla="*/ 0 h 339"/>
                  <a:gd name="T10" fmla="*/ 2147483647 w 332"/>
                  <a:gd name="T11" fmla="*/ 2147483647 h 339"/>
                  <a:gd name="T12" fmla="*/ 2147483647 w 332"/>
                  <a:gd name="T13" fmla="*/ 2147483647 h 339"/>
                  <a:gd name="T14" fmla="*/ 2147483647 w 332"/>
                  <a:gd name="T15" fmla="*/ 2147483647 h 339"/>
                  <a:gd name="T16" fmla="*/ 2147483647 w 332"/>
                  <a:gd name="T17" fmla="*/ 2147483647 h 339"/>
                  <a:gd name="T18" fmla="*/ 0 w 332"/>
                  <a:gd name="T19" fmla="*/ 2147483647 h 339"/>
                  <a:gd name="T20" fmla="*/ 2147483647 w 332"/>
                  <a:gd name="T21" fmla="*/ 2147483647 h 339"/>
                  <a:gd name="T22" fmla="*/ 2147483647 w 332"/>
                  <a:gd name="T23" fmla="*/ 2147483647 h 339"/>
                  <a:gd name="T24" fmla="*/ 2147483647 w 332"/>
                  <a:gd name="T25" fmla="*/ 2147483647 h 339"/>
                  <a:gd name="T26" fmla="*/ 2147483647 w 332"/>
                  <a:gd name="T27" fmla="*/ 2147483647 h 339"/>
                  <a:gd name="T28" fmla="*/ 2147483647 w 332"/>
                  <a:gd name="T29" fmla="*/ 2147483647 h 339"/>
                  <a:gd name="T30" fmla="*/ 2147483647 w 332"/>
                  <a:gd name="T31" fmla="*/ 2147483647 h 339"/>
                  <a:gd name="T32" fmla="*/ 2147483647 w 332"/>
                  <a:gd name="T33" fmla="*/ 2147483647 h 339"/>
                  <a:gd name="T34" fmla="*/ 2147483647 w 332"/>
                  <a:gd name="T35" fmla="*/ 2147483647 h 339"/>
                  <a:gd name="T36" fmla="*/ 2147483647 w 332"/>
                  <a:gd name="T37" fmla="*/ 2147483647 h 339"/>
                  <a:gd name="T38" fmla="*/ 2147483647 w 332"/>
                  <a:gd name="T39" fmla="*/ 2147483647 h 339"/>
                  <a:gd name="T40" fmla="*/ 2147483647 w 332"/>
                  <a:gd name="T41" fmla="*/ 2147483647 h 339"/>
                  <a:gd name="T42" fmla="*/ 2147483647 w 332"/>
                  <a:gd name="T43" fmla="*/ 2147483647 h 339"/>
                  <a:gd name="T44" fmla="*/ 2147483647 w 332"/>
                  <a:gd name="T45" fmla="*/ 2147483647 h 339"/>
                  <a:gd name="T46" fmla="*/ 2147483647 w 332"/>
                  <a:gd name="T47" fmla="*/ 2147483647 h 339"/>
                  <a:gd name="T48" fmla="*/ 2147483647 w 332"/>
                  <a:gd name="T49" fmla="*/ 2147483647 h 339"/>
                  <a:gd name="T50" fmla="*/ 2147483647 w 332"/>
                  <a:gd name="T51" fmla="*/ 2147483647 h 339"/>
                  <a:gd name="T52" fmla="*/ 2147483647 w 332"/>
                  <a:gd name="T53" fmla="*/ 2147483647 h 339"/>
                  <a:gd name="T54" fmla="*/ 2147483647 w 332"/>
                  <a:gd name="T55" fmla="*/ 2147483647 h 339"/>
                  <a:gd name="T56" fmla="*/ 2147483647 w 332"/>
                  <a:gd name="T57" fmla="*/ 2147483647 h 339"/>
                  <a:gd name="T58" fmla="*/ 2147483647 w 332"/>
                  <a:gd name="T59" fmla="*/ 2147483647 h 339"/>
                  <a:gd name="T60" fmla="*/ 2147483647 w 332"/>
                  <a:gd name="T61" fmla="*/ 2147483647 h 339"/>
                  <a:gd name="T62" fmla="*/ 2147483647 w 332"/>
                  <a:gd name="T63" fmla="*/ 2147483647 h 3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2"/>
                  <a:gd name="T97" fmla="*/ 0 h 339"/>
                  <a:gd name="T98" fmla="*/ 332 w 332"/>
                  <a:gd name="T99" fmla="*/ 339 h 3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2" h="339">
                    <a:moveTo>
                      <a:pt x="331" y="79"/>
                    </a:moveTo>
                    <a:lnTo>
                      <a:pt x="288" y="73"/>
                    </a:lnTo>
                    <a:lnTo>
                      <a:pt x="247" y="55"/>
                    </a:lnTo>
                    <a:lnTo>
                      <a:pt x="200" y="32"/>
                    </a:lnTo>
                    <a:lnTo>
                      <a:pt x="152" y="0"/>
                    </a:lnTo>
                    <a:lnTo>
                      <a:pt x="132" y="50"/>
                    </a:lnTo>
                    <a:lnTo>
                      <a:pt x="75" y="122"/>
                    </a:lnTo>
                    <a:lnTo>
                      <a:pt x="34" y="199"/>
                    </a:lnTo>
                    <a:lnTo>
                      <a:pt x="5" y="233"/>
                    </a:lnTo>
                    <a:lnTo>
                      <a:pt x="0" y="265"/>
                    </a:lnTo>
                    <a:lnTo>
                      <a:pt x="7" y="274"/>
                    </a:lnTo>
                    <a:lnTo>
                      <a:pt x="32" y="270"/>
                    </a:lnTo>
                    <a:lnTo>
                      <a:pt x="57" y="256"/>
                    </a:lnTo>
                    <a:lnTo>
                      <a:pt x="91" y="213"/>
                    </a:lnTo>
                    <a:lnTo>
                      <a:pt x="197" y="127"/>
                    </a:lnTo>
                    <a:lnTo>
                      <a:pt x="202" y="136"/>
                    </a:lnTo>
                    <a:lnTo>
                      <a:pt x="207" y="154"/>
                    </a:lnTo>
                    <a:lnTo>
                      <a:pt x="202" y="179"/>
                    </a:lnTo>
                    <a:lnTo>
                      <a:pt x="188" y="209"/>
                    </a:lnTo>
                    <a:lnTo>
                      <a:pt x="161" y="256"/>
                    </a:lnTo>
                    <a:lnTo>
                      <a:pt x="136" y="283"/>
                    </a:lnTo>
                    <a:lnTo>
                      <a:pt x="121" y="310"/>
                    </a:lnTo>
                    <a:lnTo>
                      <a:pt x="125" y="331"/>
                    </a:lnTo>
                    <a:lnTo>
                      <a:pt x="136" y="338"/>
                    </a:lnTo>
                    <a:lnTo>
                      <a:pt x="161" y="333"/>
                    </a:lnTo>
                    <a:lnTo>
                      <a:pt x="207" y="301"/>
                    </a:lnTo>
                    <a:lnTo>
                      <a:pt x="245" y="270"/>
                    </a:lnTo>
                    <a:lnTo>
                      <a:pt x="259" y="252"/>
                    </a:lnTo>
                    <a:lnTo>
                      <a:pt x="277" y="211"/>
                    </a:lnTo>
                    <a:lnTo>
                      <a:pt x="288" y="156"/>
                    </a:lnTo>
                    <a:lnTo>
                      <a:pt x="304" y="122"/>
                    </a:lnTo>
                    <a:lnTo>
                      <a:pt x="331" y="79"/>
                    </a:lnTo>
                  </a:path>
                </a:pathLst>
              </a:custGeom>
              <a:noFill/>
              <a:ln w="25400" cap="rnd" cmpd="sng">
                <a:solidFill>
                  <a:srgbClr val="0070C0"/>
                </a:solidFill>
                <a:prstDash val="solid"/>
                <a:round/>
                <a:headEnd/>
                <a:tailEnd/>
              </a:ln>
            </p:spPr>
            <p:txBody>
              <a:bodyPr/>
              <a:lstStyle/>
              <a:p>
                <a:endParaRPr lang="el-GR"/>
              </a:p>
            </p:txBody>
          </p:sp>
        </p:grpSp>
      </p:grpSp>
      <p:sp>
        <p:nvSpPr>
          <p:cNvPr id="29" name="Freeform 17"/>
          <p:cNvSpPr>
            <a:spLocks/>
          </p:cNvSpPr>
          <p:nvPr/>
        </p:nvSpPr>
        <p:spPr bwMode="auto">
          <a:xfrm rot="21326996">
            <a:off x="584120" y="3659677"/>
            <a:ext cx="2753368" cy="799328"/>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782 w 9970"/>
              <a:gd name="connsiteY0" fmla="*/ 9739 h 10020"/>
              <a:gd name="connsiteX1" fmla="*/ 4555 w 9970"/>
              <a:gd name="connsiteY1" fmla="*/ 9827 h 10020"/>
              <a:gd name="connsiteX2" fmla="*/ 4312 w 9970"/>
              <a:gd name="connsiteY2" fmla="*/ 9847 h 10020"/>
              <a:gd name="connsiteX3" fmla="*/ 4038 w 9970"/>
              <a:gd name="connsiteY3" fmla="*/ 9980 h 10020"/>
              <a:gd name="connsiteX4" fmla="*/ 3808 w 9970"/>
              <a:gd name="connsiteY4" fmla="*/ 9984 h 10020"/>
              <a:gd name="connsiteX5" fmla="*/ 3470 w 9970"/>
              <a:gd name="connsiteY5" fmla="*/ 9751 h 10020"/>
              <a:gd name="connsiteX6" fmla="*/ 3071 w 9970"/>
              <a:gd name="connsiteY6" fmla="*/ 9739 h 10020"/>
              <a:gd name="connsiteX7" fmla="*/ 2509 w 9970"/>
              <a:gd name="connsiteY7" fmla="*/ 9562 h 10020"/>
              <a:gd name="connsiteX8" fmla="*/ 1877 w 9970"/>
              <a:gd name="connsiteY8" fmla="*/ 9228 h 10020"/>
              <a:gd name="connsiteX9" fmla="*/ 1309 w 9970"/>
              <a:gd name="connsiteY9" fmla="*/ 8822 h 10020"/>
              <a:gd name="connsiteX10" fmla="*/ 774 w 9970"/>
              <a:gd name="connsiteY10" fmla="*/ 8380 h 10020"/>
              <a:gd name="connsiteX11" fmla="*/ 402 w 9970"/>
              <a:gd name="connsiteY11" fmla="*/ 7781 h 10020"/>
              <a:gd name="connsiteX12" fmla="*/ 88 w 9970"/>
              <a:gd name="connsiteY12" fmla="*/ 6897 h 10020"/>
              <a:gd name="connsiteX13" fmla="*/ 0 w 9970"/>
              <a:gd name="connsiteY13" fmla="*/ 5985 h 10020"/>
              <a:gd name="connsiteX14" fmla="*/ 88 w 9970"/>
              <a:gd name="connsiteY14" fmla="*/ 5000 h 10020"/>
              <a:gd name="connsiteX15" fmla="*/ 443 w 9970"/>
              <a:gd name="connsiteY15" fmla="*/ 3597 h 10020"/>
              <a:gd name="connsiteX16" fmla="*/ 1082 w 9970"/>
              <a:gd name="connsiteY16" fmla="*/ 2303 h 10020"/>
              <a:gd name="connsiteX17" fmla="*/ 2124 w 9970"/>
              <a:gd name="connsiteY17" fmla="*/ 1073 h 10020"/>
              <a:gd name="connsiteX18" fmla="*/ 3365 w 9970"/>
              <a:gd name="connsiteY18" fmla="*/ 265 h 10020"/>
              <a:gd name="connsiteX19" fmla="*/ 4961 w 9970"/>
              <a:gd name="connsiteY19" fmla="*/ 44 h 10020"/>
              <a:gd name="connsiteX20" fmla="*/ 6881 w 9970"/>
              <a:gd name="connsiteY20" fmla="*/ 531 h 10020"/>
              <a:gd name="connsiteX21" fmla="*/ 8976 w 9970"/>
              <a:gd name="connsiteY21" fmla="*/ 2290 h 10020"/>
              <a:gd name="connsiteX22" fmla="*/ 9830 w 9970"/>
              <a:gd name="connsiteY22" fmla="*/ 4589 h 10020"/>
              <a:gd name="connsiteX23" fmla="*/ 9817 w 9970"/>
              <a:gd name="connsiteY23" fmla="*/ 6045 h 10020"/>
              <a:gd name="connsiteX24" fmla="*/ 9740 w 9970"/>
              <a:gd name="connsiteY24" fmla="*/ 6543 h 10020"/>
              <a:gd name="connsiteX25" fmla="*/ 9652 w 9970"/>
              <a:gd name="connsiteY25" fmla="*/ 6788 h 10020"/>
              <a:gd name="connsiteX26" fmla="*/ 9415 w 9970"/>
              <a:gd name="connsiteY26" fmla="*/ 6929 h 10020"/>
              <a:gd name="connsiteX27" fmla="*/ 9280 w 9970"/>
              <a:gd name="connsiteY27" fmla="*/ 7050 h 10020"/>
              <a:gd name="connsiteX28" fmla="*/ 9412 w 9970"/>
              <a:gd name="connsiteY28" fmla="*/ 7223 h 10020"/>
              <a:gd name="connsiteX29" fmla="*/ 9719 w 9970"/>
              <a:gd name="connsiteY29" fmla="*/ 7532 h 10020"/>
              <a:gd name="connsiteX30" fmla="*/ 9848 w 9970"/>
              <a:gd name="connsiteY30" fmla="*/ 7512 h 10020"/>
              <a:gd name="connsiteX31" fmla="*/ 9621 w 9970"/>
              <a:gd name="connsiteY31" fmla="*/ 7002 h 10020"/>
              <a:gd name="connsiteX32" fmla="*/ 9621 w 9970"/>
              <a:gd name="connsiteY32" fmla="*/ 6788 h 1002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748 w 10000"/>
              <a:gd name="connsiteY29" fmla="*/ 7517 h 10000"/>
              <a:gd name="connsiteX30" fmla="*/ 9650 w 10000"/>
              <a:gd name="connsiteY30" fmla="*/ 6988 h 10000"/>
              <a:gd name="connsiteX31" fmla="*/ 9650 w 10000"/>
              <a:gd name="connsiteY31"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650 w 10000"/>
              <a:gd name="connsiteY29" fmla="*/ 6988 h 10000"/>
              <a:gd name="connsiteX30" fmla="*/ 9650 w 10000"/>
              <a:gd name="connsiteY30"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650 w 10000"/>
              <a:gd name="connsiteY28" fmla="*/ 6988 h 10000"/>
              <a:gd name="connsiteX29" fmla="*/ 9650 w 10000"/>
              <a:gd name="connsiteY29"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650 w 10000"/>
              <a:gd name="connsiteY27" fmla="*/ 6988 h 10000"/>
              <a:gd name="connsiteX28" fmla="*/ 9650 w 10000"/>
              <a:gd name="connsiteY28"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988 h 10000"/>
              <a:gd name="connsiteX27" fmla="*/ 9650 w 10000"/>
              <a:gd name="connsiteY27"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681 w 10000"/>
              <a:gd name="connsiteY24" fmla="*/ 6774 h 10000"/>
              <a:gd name="connsiteX0" fmla="*/ 4796 w 9973"/>
              <a:gd name="connsiteY0" fmla="*/ 9720 h 10000"/>
              <a:gd name="connsiteX1" fmla="*/ 4569 w 9973"/>
              <a:gd name="connsiteY1" fmla="*/ 9807 h 10000"/>
              <a:gd name="connsiteX2" fmla="*/ 4325 w 9973"/>
              <a:gd name="connsiteY2" fmla="*/ 9827 h 10000"/>
              <a:gd name="connsiteX3" fmla="*/ 4050 w 9973"/>
              <a:gd name="connsiteY3" fmla="*/ 9960 h 10000"/>
              <a:gd name="connsiteX4" fmla="*/ 3819 w 9973"/>
              <a:gd name="connsiteY4" fmla="*/ 9964 h 10000"/>
              <a:gd name="connsiteX5" fmla="*/ 3480 w 9973"/>
              <a:gd name="connsiteY5" fmla="*/ 9732 h 10000"/>
              <a:gd name="connsiteX6" fmla="*/ 3080 w 9973"/>
              <a:gd name="connsiteY6" fmla="*/ 9720 h 10000"/>
              <a:gd name="connsiteX7" fmla="*/ 2517 w 9973"/>
              <a:gd name="connsiteY7" fmla="*/ 9543 h 10000"/>
              <a:gd name="connsiteX8" fmla="*/ 1883 w 9973"/>
              <a:gd name="connsiteY8" fmla="*/ 9210 h 10000"/>
              <a:gd name="connsiteX9" fmla="*/ 1313 w 9973"/>
              <a:gd name="connsiteY9" fmla="*/ 8804 h 10000"/>
              <a:gd name="connsiteX10" fmla="*/ 776 w 9973"/>
              <a:gd name="connsiteY10" fmla="*/ 8363 h 10000"/>
              <a:gd name="connsiteX11" fmla="*/ 403 w 9973"/>
              <a:gd name="connsiteY11" fmla="*/ 7765 h 10000"/>
              <a:gd name="connsiteX12" fmla="*/ 88 w 9973"/>
              <a:gd name="connsiteY12" fmla="*/ 6883 h 10000"/>
              <a:gd name="connsiteX13" fmla="*/ 0 w 9973"/>
              <a:gd name="connsiteY13" fmla="*/ 5973 h 10000"/>
              <a:gd name="connsiteX14" fmla="*/ 88 w 9973"/>
              <a:gd name="connsiteY14" fmla="*/ 4990 h 10000"/>
              <a:gd name="connsiteX15" fmla="*/ 444 w 9973"/>
              <a:gd name="connsiteY15" fmla="*/ 3590 h 10000"/>
              <a:gd name="connsiteX16" fmla="*/ 1085 w 9973"/>
              <a:gd name="connsiteY16" fmla="*/ 2298 h 10000"/>
              <a:gd name="connsiteX17" fmla="*/ 2130 w 9973"/>
              <a:gd name="connsiteY17" fmla="*/ 1071 h 10000"/>
              <a:gd name="connsiteX18" fmla="*/ 3375 w 9973"/>
              <a:gd name="connsiteY18" fmla="*/ 264 h 10000"/>
              <a:gd name="connsiteX19" fmla="*/ 4976 w 9973"/>
              <a:gd name="connsiteY19" fmla="*/ 44 h 10000"/>
              <a:gd name="connsiteX20" fmla="*/ 6902 w 9973"/>
              <a:gd name="connsiteY20" fmla="*/ 530 h 10000"/>
              <a:gd name="connsiteX21" fmla="*/ 9003 w 9973"/>
              <a:gd name="connsiteY21" fmla="*/ 2285 h 10000"/>
              <a:gd name="connsiteX22" fmla="*/ 9860 w 9973"/>
              <a:gd name="connsiteY22" fmla="*/ 4580 h 10000"/>
              <a:gd name="connsiteX23" fmla="*/ 9681 w 9973"/>
              <a:gd name="connsiteY23" fmla="*/ 6774 h 10000"/>
              <a:gd name="connsiteX0" fmla="*/ 4809 w 9887"/>
              <a:gd name="connsiteY0" fmla="*/ 9720 h 10000"/>
              <a:gd name="connsiteX1" fmla="*/ 4581 w 9887"/>
              <a:gd name="connsiteY1" fmla="*/ 9807 h 10000"/>
              <a:gd name="connsiteX2" fmla="*/ 4337 w 9887"/>
              <a:gd name="connsiteY2" fmla="*/ 9827 h 10000"/>
              <a:gd name="connsiteX3" fmla="*/ 4061 w 9887"/>
              <a:gd name="connsiteY3" fmla="*/ 9960 h 10000"/>
              <a:gd name="connsiteX4" fmla="*/ 3829 w 9887"/>
              <a:gd name="connsiteY4" fmla="*/ 9964 h 10000"/>
              <a:gd name="connsiteX5" fmla="*/ 3489 w 9887"/>
              <a:gd name="connsiteY5" fmla="*/ 9732 h 10000"/>
              <a:gd name="connsiteX6" fmla="*/ 3088 w 9887"/>
              <a:gd name="connsiteY6" fmla="*/ 9720 h 10000"/>
              <a:gd name="connsiteX7" fmla="*/ 2524 w 9887"/>
              <a:gd name="connsiteY7" fmla="*/ 9543 h 10000"/>
              <a:gd name="connsiteX8" fmla="*/ 1888 w 9887"/>
              <a:gd name="connsiteY8" fmla="*/ 9210 h 10000"/>
              <a:gd name="connsiteX9" fmla="*/ 1317 w 9887"/>
              <a:gd name="connsiteY9" fmla="*/ 8804 h 10000"/>
              <a:gd name="connsiteX10" fmla="*/ 778 w 9887"/>
              <a:gd name="connsiteY10" fmla="*/ 8363 h 10000"/>
              <a:gd name="connsiteX11" fmla="*/ 404 w 9887"/>
              <a:gd name="connsiteY11" fmla="*/ 7765 h 10000"/>
              <a:gd name="connsiteX12" fmla="*/ 88 w 9887"/>
              <a:gd name="connsiteY12" fmla="*/ 6883 h 10000"/>
              <a:gd name="connsiteX13" fmla="*/ 0 w 9887"/>
              <a:gd name="connsiteY13" fmla="*/ 5973 h 10000"/>
              <a:gd name="connsiteX14" fmla="*/ 88 w 9887"/>
              <a:gd name="connsiteY14" fmla="*/ 4990 h 10000"/>
              <a:gd name="connsiteX15" fmla="*/ 445 w 9887"/>
              <a:gd name="connsiteY15" fmla="*/ 3590 h 10000"/>
              <a:gd name="connsiteX16" fmla="*/ 1088 w 9887"/>
              <a:gd name="connsiteY16" fmla="*/ 2298 h 10000"/>
              <a:gd name="connsiteX17" fmla="*/ 2136 w 9887"/>
              <a:gd name="connsiteY17" fmla="*/ 1071 h 10000"/>
              <a:gd name="connsiteX18" fmla="*/ 3384 w 9887"/>
              <a:gd name="connsiteY18" fmla="*/ 264 h 10000"/>
              <a:gd name="connsiteX19" fmla="*/ 4989 w 9887"/>
              <a:gd name="connsiteY19" fmla="*/ 44 h 10000"/>
              <a:gd name="connsiteX20" fmla="*/ 6921 w 9887"/>
              <a:gd name="connsiteY20" fmla="*/ 530 h 10000"/>
              <a:gd name="connsiteX21" fmla="*/ 9027 w 9887"/>
              <a:gd name="connsiteY21" fmla="*/ 2285 h 10000"/>
              <a:gd name="connsiteX22" fmla="*/ 9887 w 9887"/>
              <a:gd name="connsiteY22" fmla="*/ 4580 h 10000"/>
              <a:gd name="connsiteX0" fmla="*/ 4864 w 9130"/>
              <a:gd name="connsiteY0" fmla="*/ 9720 h 10000"/>
              <a:gd name="connsiteX1" fmla="*/ 4633 w 9130"/>
              <a:gd name="connsiteY1" fmla="*/ 9807 h 10000"/>
              <a:gd name="connsiteX2" fmla="*/ 4387 w 9130"/>
              <a:gd name="connsiteY2" fmla="*/ 9827 h 10000"/>
              <a:gd name="connsiteX3" fmla="*/ 4107 w 9130"/>
              <a:gd name="connsiteY3" fmla="*/ 9960 h 10000"/>
              <a:gd name="connsiteX4" fmla="*/ 3873 w 9130"/>
              <a:gd name="connsiteY4" fmla="*/ 9964 h 10000"/>
              <a:gd name="connsiteX5" fmla="*/ 3529 w 9130"/>
              <a:gd name="connsiteY5" fmla="*/ 9732 h 10000"/>
              <a:gd name="connsiteX6" fmla="*/ 3123 w 9130"/>
              <a:gd name="connsiteY6" fmla="*/ 9720 h 10000"/>
              <a:gd name="connsiteX7" fmla="*/ 2553 w 9130"/>
              <a:gd name="connsiteY7" fmla="*/ 9543 h 10000"/>
              <a:gd name="connsiteX8" fmla="*/ 1910 w 9130"/>
              <a:gd name="connsiteY8" fmla="*/ 9210 h 10000"/>
              <a:gd name="connsiteX9" fmla="*/ 1332 w 9130"/>
              <a:gd name="connsiteY9" fmla="*/ 8804 h 10000"/>
              <a:gd name="connsiteX10" fmla="*/ 787 w 9130"/>
              <a:gd name="connsiteY10" fmla="*/ 8363 h 10000"/>
              <a:gd name="connsiteX11" fmla="*/ 409 w 9130"/>
              <a:gd name="connsiteY11" fmla="*/ 7765 h 10000"/>
              <a:gd name="connsiteX12" fmla="*/ 89 w 9130"/>
              <a:gd name="connsiteY12" fmla="*/ 6883 h 10000"/>
              <a:gd name="connsiteX13" fmla="*/ 0 w 9130"/>
              <a:gd name="connsiteY13" fmla="*/ 5973 h 10000"/>
              <a:gd name="connsiteX14" fmla="*/ 89 w 9130"/>
              <a:gd name="connsiteY14" fmla="*/ 4990 h 10000"/>
              <a:gd name="connsiteX15" fmla="*/ 450 w 9130"/>
              <a:gd name="connsiteY15" fmla="*/ 3590 h 10000"/>
              <a:gd name="connsiteX16" fmla="*/ 1100 w 9130"/>
              <a:gd name="connsiteY16" fmla="*/ 2298 h 10000"/>
              <a:gd name="connsiteX17" fmla="*/ 2160 w 9130"/>
              <a:gd name="connsiteY17" fmla="*/ 1071 h 10000"/>
              <a:gd name="connsiteX18" fmla="*/ 3423 w 9130"/>
              <a:gd name="connsiteY18" fmla="*/ 264 h 10000"/>
              <a:gd name="connsiteX19" fmla="*/ 5046 w 9130"/>
              <a:gd name="connsiteY19" fmla="*/ 44 h 10000"/>
              <a:gd name="connsiteX20" fmla="*/ 7000 w 9130"/>
              <a:gd name="connsiteY20" fmla="*/ 530 h 10000"/>
              <a:gd name="connsiteX21" fmla="*/ 9130 w 9130"/>
              <a:gd name="connsiteY21" fmla="*/ 2285 h 10000"/>
              <a:gd name="connsiteX0" fmla="*/ 5327 w 7667"/>
              <a:gd name="connsiteY0" fmla="*/ 9720 h 10000"/>
              <a:gd name="connsiteX1" fmla="*/ 5074 w 7667"/>
              <a:gd name="connsiteY1" fmla="*/ 9807 h 10000"/>
              <a:gd name="connsiteX2" fmla="*/ 4805 w 7667"/>
              <a:gd name="connsiteY2" fmla="*/ 9827 h 10000"/>
              <a:gd name="connsiteX3" fmla="*/ 4498 w 7667"/>
              <a:gd name="connsiteY3" fmla="*/ 9960 h 10000"/>
              <a:gd name="connsiteX4" fmla="*/ 4242 w 7667"/>
              <a:gd name="connsiteY4" fmla="*/ 9964 h 10000"/>
              <a:gd name="connsiteX5" fmla="*/ 3865 w 7667"/>
              <a:gd name="connsiteY5" fmla="*/ 9732 h 10000"/>
              <a:gd name="connsiteX6" fmla="*/ 3421 w 7667"/>
              <a:gd name="connsiteY6" fmla="*/ 9720 h 10000"/>
              <a:gd name="connsiteX7" fmla="*/ 2796 w 7667"/>
              <a:gd name="connsiteY7" fmla="*/ 9543 h 10000"/>
              <a:gd name="connsiteX8" fmla="*/ 2092 w 7667"/>
              <a:gd name="connsiteY8" fmla="*/ 9210 h 10000"/>
              <a:gd name="connsiteX9" fmla="*/ 1459 w 7667"/>
              <a:gd name="connsiteY9" fmla="*/ 8804 h 10000"/>
              <a:gd name="connsiteX10" fmla="*/ 862 w 7667"/>
              <a:gd name="connsiteY10" fmla="*/ 8363 h 10000"/>
              <a:gd name="connsiteX11" fmla="*/ 448 w 7667"/>
              <a:gd name="connsiteY11" fmla="*/ 7765 h 10000"/>
              <a:gd name="connsiteX12" fmla="*/ 97 w 7667"/>
              <a:gd name="connsiteY12" fmla="*/ 6883 h 10000"/>
              <a:gd name="connsiteX13" fmla="*/ 0 w 7667"/>
              <a:gd name="connsiteY13" fmla="*/ 5973 h 10000"/>
              <a:gd name="connsiteX14" fmla="*/ 97 w 7667"/>
              <a:gd name="connsiteY14" fmla="*/ 4990 h 10000"/>
              <a:gd name="connsiteX15" fmla="*/ 493 w 7667"/>
              <a:gd name="connsiteY15" fmla="*/ 3590 h 10000"/>
              <a:gd name="connsiteX16" fmla="*/ 1205 w 7667"/>
              <a:gd name="connsiteY16" fmla="*/ 2298 h 10000"/>
              <a:gd name="connsiteX17" fmla="*/ 2366 w 7667"/>
              <a:gd name="connsiteY17" fmla="*/ 1071 h 10000"/>
              <a:gd name="connsiteX18" fmla="*/ 3749 w 7667"/>
              <a:gd name="connsiteY18" fmla="*/ 264 h 10000"/>
              <a:gd name="connsiteX19" fmla="*/ 5527 w 7667"/>
              <a:gd name="connsiteY19" fmla="*/ 44 h 10000"/>
              <a:gd name="connsiteX20" fmla="*/ 7667 w 7667"/>
              <a:gd name="connsiteY20" fmla="*/ 530 h 10000"/>
              <a:gd name="connsiteX0" fmla="*/ 6948 w 7209"/>
              <a:gd name="connsiteY0" fmla="*/ 9720 h 10000"/>
              <a:gd name="connsiteX1" fmla="*/ 6618 w 7209"/>
              <a:gd name="connsiteY1" fmla="*/ 9807 h 10000"/>
              <a:gd name="connsiteX2" fmla="*/ 6267 w 7209"/>
              <a:gd name="connsiteY2" fmla="*/ 9827 h 10000"/>
              <a:gd name="connsiteX3" fmla="*/ 5867 w 7209"/>
              <a:gd name="connsiteY3" fmla="*/ 9960 h 10000"/>
              <a:gd name="connsiteX4" fmla="*/ 5533 w 7209"/>
              <a:gd name="connsiteY4" fmla="*/ 9964 h 10000"/>
              <a:gd name="connsiteX5" fmla="*/ 5041 w 7209"/>
              <a:gd name="connsiteY5" fmla="*/ 9732 h 10000"/>
              <a:gd name="connsiteX6" fmla="*/ 4462 w 7209"/>
              <a:gd name="connsiteY6" fmla="*/ 9720 h 10000"/>
              <a:gd name="connsiteX7" fmla="*/ 3647 w 7209"/>
              <a:gd name="connsiteY7" fmla="*/ 9543 h 10000"/>
              <a:gd name="connsiteX8" fmla="*/ 2729 w 7209"/>
              <a:gd name="connsiteY8" fmla="*/ 9210 h 10000"/>
              <a:gd name="connsiteX9" fmla="*/ 1903 w 7209"/>
              <a:gd name="connsiteY9" fmla="*/ 8804 h 10000"/>
              <a:gd name="connsiteX10" fmla="*/ 1124 w 7209"/>
              <a:gd name="connsiteY10" fmla="*/ 8363 h 10000"/>
              <a:gd name="connsiteX11" fmla="*/ 584 w 7209"/>
              <a:gd name="connsiteY11" fmla="*/ 7765 h 10000"/>
              <a:gd name="connsiteX12" fmla="*/ 127 w 7209"/>
              <a:gd name="connsiteY12" fmla="*/ 6883 h 10000"/>
              <a:gd name="connsiteX13" fmla="*/ 0 w 7209"/>
              <a:gd name="connsiteY13" fmla="*/ 5973 h 10000"/>
              <a:gd name="connsiteX14" fmla="*/ 127 w 7209"/>
              <a:gd name="connsiteY14" fmla="*/ 4990 h 10000"/>
              <a:gd name="connsiteX15" fmla="*/ 643 w 7209"/>
              <a:gd name="connsiteY15" fmla="*/ 3590 h 10000"/>
              <a:gd name="connsiteX16" fmla="*/ 1572 w 7209"/>
              <a:gd name="connsiteY16" fmla="*/ 2298 h 10000"/>
              <a:gd name="connsiteX17" fmla="*/ 3086 w 7209"/>
              <a:gd name="connsiteY17" fmla="*/ 1071 h 10000"/>
              <a:gd name="connsiteX18" fmla="*/ 4890 w 7209"/>
              <a:gd name="connsiteY18" fmla="*/ 264 h 10000"/>
              <a:gd name="connsiteX19" fmla="*/ 7209 w 7209"/>
              <a:gd name="connsiteY19" fmla="*/ 44 h 10000"/>
              <a:gd name="connsiteX0" fmla="*/ 9638 w 9638"/>
              <a:gd name="connsiteY0" fmla="*/ 9456 h 9736"/>
              <a:gd name="connsiteX1" fmla="*/ 9180 w 9638"/>
              <a:gd name="connsiteY1" fmla="*/ 9543 h 9736"/>
              <a:gd name="connsiteX2" fmla="*/ 8693 w 9638"/>
              <a:gd name="connsiteY2" fmla="*/ 9563 h 9736"/>
              <a:gd name="connsiteX3" fmla="*/ 8138 w 9638"/>
              <a:gd name="connsiteY3" fmla="*/ 9696 h 9736"/>
              <a:gd name="connsiteX4" fmla="*/ 7675 w 9638"/>
              <a:gd name="connsiteY4" fmla="*/ 9700 h 9736"/>
              <a:gd name="connsiteX5" fmla="*/ 6993 w 9638"/>
              <a:gd name="connsiteY5" fmla="*/ 9468 h 9736"/>
              <a:gd name="connsiteX6" fmla="*/ 6189 w 9638"/>
              <a:gd name="connsiteY6" fmla="*/ 9456 h 9736"/>
              <a:gd name="connsiteX7" fmla="*/ 5059 w 9638"/>
              <a:gd name="connsiteY7" fmla="*/ 9279 h 9736"/>
              <a:gd name="connsiteX8" fmla="*/ 3786 w 9638"/>
              <a:gd name="connsiteY8" fmla="*/ 8946 h 9736"/>
              <a:gd name="connsiteX9" fmla="*/ 2640 w 9638"/>
              <a:gd name="connsiteY9" fmla="*/ 8540 h 9736"/>
              <a:gd name="connsiteX10" fmla="*/ 1559 w 9638"/>
              <a:gd name="connsiteY10" fmla="*/ 8099 h 9736"/>
              <a:gd name="connsiteX11" fmla="*/ 810 w 9638"/>
              <a:gd name="connsiteY11" fmla="*/ 7501 h 9736"/>
              <a:gd name="connsiteX12" fmla="*/ 176 w 9638"/>
              <a:gd name="connsiteY12" fmla="*/ 6619 h 9736"/>
              <a:gd name="connsiteX13" fmla="*/ 0 w 9638"/>
              <a:gd name="connsiteY13" fmla="*/ 5709 h 9736"/>
              <a:gd name="connsiteX14" fmla="*/ 176 w 9638"/>
              <a:gd name="connsiteY14" fmla="*/ 4726 h 9736"/>
              <a:gd name="connsiteX15" fmla="*/ 892 w 9638"/>
              <a:gd name="connsiteY15" fmla="*/ 3326 h 9736"/>
              <a:gd name="connsiteX16" fmla="*/ 2181 w 9638"/>
              <a:gd name="connsiteY16" fmla="*/ 2034 h 9736"/>
              <a:gd name="connsiteX17" fmla="*/ 4281 w 9638"/>
              <a:gd name="connsiteY17" fmla="*/ 807 h 9736"/>
              <a:gd name="connsiteX18" fmla="*/ 6783 w 9638"/>
              <a:gd name="connsiteY18" fmla="*/ 0 h 9736"/>
              <a:gd name="connsiteX0" fmla="*/ 10000 w 10000"/>
              <a:gd name="connsiteY0" fmla="*/ 8883 h 9171"/>
              <a:gd name="connsiteX1" fmla="*/ 9525 w 10000"/>
              <a:gd name="connsiteY1" fmla="*/ 8973 h 9171"/>
              <a:gd name="connsiteX2" fmla="*/ 9020 w 10000"/>
              <a:gd name="connsiteY2" fmla="*/ 8993 h 9171"/>
              <a:gd name="connsiteX3" fmla="*/ 8444 w 10000"/>
              <a:gd name="connsiteY3" fmla="*/ 9130 h 9171"/>
              <a:gd name="connsiteX4" fmla="*/ 7963 w 10000"/>
              <a:gd name="connsiteY4" fmla="*/ 9134 h 9171"/>
              <a:gd name="connsiteX5" fmla="*/ 7256 w 10000"/>
              <a:gd name="connsiteY5" fmla="*/ 8896 h 9171"/>
              <a:gd name="connsiteX6" fmla="*/ 6421 w 10000"/>
              <a:gd name="connsiteY6" fmla="*/ 8883 h 9171"/>
              <a:gd name="connsiteX7" fmla="*/ 5249 w 10000"/>
              <a:gd name="connsiteY7" fmla="*/ 8702 h 9171"/>
              <a:gd name="connsiteX8" fmla="*/ 3928 w 10000"/>
              <a:gd name="connsiteY8" fmla="*/ 8360 h 9171"/>
              <a:gd name="connsiteX9" fmla="*/ 2739 w 10000"/>
              <a:gd name="connsiteY9" fmla="*/ 7943 h 9171"/>
              <a:gd name="connsiteX10" fmla="*/ 1618 w 10000"/>
              <a:gd name="connsiteY10" fmla="*/ 7490 h 9171"/>
              <a:gd name="connsiteX11" fmla="*/ 840 w 10000"/>
              <a:gd name="connsiteY11" fmla="*/ 6875 h 9171"/>
              <a:gd name="connsiteX12" fmla="*/ 183 w 10000"/>
              <a:gd name="connsiteY12" fmla="*/ 5969 h 9171"/>
              <a:gd name="connsiteX13" fmla="*/ 0 w 10000"/>
              <a:gd name="connsiteY13" fmla="*/ 5035 h 9171"/>
              <a:gd name="connsiteX14" fmla="*/ 183 w 10000"/>
              <a:gd name="connsiteY14" fmla="*/ 4025 h 9171"/>
              <a:gd name="connsiteX15" fmla="*/ 926 w 10000"/>
              <a:gd name="connsiteY15" fmla="*/ 2587 h 9171"/>
              <a:gd name="connsiteX16" fmla="*/ 2263 w 10000"/>
              <a:gd name="connsiteY16" fmla="*/ 1260 h 9171"/>
              <a:gd name="connsiteX17" fmla="*/ 4442 w 10000"/>
              <a:gd name="connsiteY17" fmla="*/ 0 h 9171"/>
              <a:gd name="connsiteX0" fmla="*/ 10000 w 10000"/>
              <a:gd name="connsiteY0" fmla="*/ 8312 h 8626"/>
              <a:gd name="connsiteX1" fmla="*/ 9525 w 10000"/>
              <a:gd name="connsiteY1" fmla="*/ 8410 h 8626"/>
              <a:gd name="connsiteX2" fmla="*/ 9020 w 10000"/>
              <a:gd name="connsiteY2" fmla="*/ 8432 h 8626"/>
              <a:gd name="connsiteX3" fmla="*/ 8444 w 10000"/>
              <a:gd name="connsiteY3" fmla="*/ 8581 h 8626"/>
              <a:gd name="connsiteX4" fmla="*/ 7963 w 10000"/>
              <a:gd name="connsiteY4" fmla="*/ 8586 h 8626"/>
              <a:gd name="connsiteX5" fmla="*/ 7256 w 10000"/>
              <a:gd name="connsiteY5" fmla="*/ 8326 h 8626"/>
              <a:gd name="connsiteX6" fmla="*/ 6421 w 10000"/>
              <a:gd name="connsiteY6" fmla="*/ 8312 h 8626"/>
              <a:gd name="connsiteX7" fmla="*/ 5249 w 10000"/>
              <a:gd name="connsiteY7" fmla="*/ 8115 h 8626"/>
              <a:gd name="connsiteX8" fmla="*/ 3928 w 10000"/>
              <a:gd name="connsiteY8" fmla="*/ 7742 h 8626"/>
              <a:gd name="connsiteX9" fmla="*/ 2739 w 10000"/>
              <a:gd name="connsiteY9" fmla="*/ 7287 h 8626"/>
              <a:gd name="connsiteX10" fmla="*/ 1618 w 10000"/>
              <a:gd name="connsiteY10" fmla="*/ 6793 h 8626"/>
              <a:gd name="connsiteX11" fmla="*/ 840 w 10000"/>
              <a:gd name="connsiteY11" fmla="*/ 6122 h 8626"/>
              <a:gd name="connsiteX12" fmla="*/ 183 w 10000"/>
              <a:gd name="connsiteY12" fmla="*/ 5135 h 8626"/>
              <a:gd name="connsiteX13" fmla="*/ 0 w 10000"/>
              <a:gd name="connsiteY13" fmla="*/ 4116 h 8626"/>
              <a:gd name="connsiteX14" fmla="*/ 183 w 10000"/>
              <a:gd name="connsiteY14" fmla="*/ 3015 h 8626"/>
              <a:gd name="connsiteX15" fmla="*/ 926 w 10000"/>
              <a:gd name="connsiteY15" fmla="*/ 1447 h 8626"/>
              <a:gd name="connsiteX16" fmla="*/ 2263 w 10000"/>
              <a:gd name="connsiteY16" fmla="*/ 0 h 8626"/>
              <a:gd name="connsiteX0" fmla="*/ 10000 w 10000"/>
              <a:gd name="connsiteY0" fmla="*/ 7959 h 8323"/>
              <a:gd name="connsiteX1" fmla="*/ 9525 w 10000"/>
              <a:gd name="connsiteY1" fmla="*/ 8073 h 8323"/>
              <a:gd name="connsiteX2" fmla="*/ 9020 w 10000"/>
              <a:gd name="connsiteY2" fmla="*/ 8098 h 8323"/>
              <a:gd name="connsiteX3" fmla="*/ 8444 w 10000"/>
              <a:gd name="connsiteY3" fmla="*/ 8271 h 8323"/>
              <a:gd name="connsiteX4" fmla="*/ 7963 w 10000"/>
              <a:gd name="connsiteY4" fmla="*/ 8277 h 8323"/>
              <a:gd name="connsiteX5" fmla="*/ 7256 w 10000"/>
              <a:gd name="connsiteY5" fmla="*/ 7975 h 8323"/>
              <a:gd name="connsiteX6" fmla="*/ 6421 w 10000"/>
              <a:gd name="connsiteY6" fmla="*/ 7959 h 8323"/>
              <a:gd name="connsiteX7" fmla="*/ 5249 w 10000"/>
              <a:gd name="connsiteY7" fmla="*/ 7731 h 8323"/>
              <a:gd name="connsiteX8" fmla="*/ 3928 w 10000"/>
              <a:gd name="connsiteY8" fmla="*/ 7298 h 8323"/>
              <a:gd name="connsiteX9" fmla="*/ 2739 w 10000"/>
              <a:gd name="connsiteY9" fmla="*/ 6771 h 8323"/>
              <a:gd name="connsiteX10" fmla="*/ 1618 w 10000"/>
              <a:gd name="connsiteY10" fmla="*/ 6198 h 8323"/>
              <a:gd name="connsiteX11" fmla="*/ 840 w 10000"/>
              <a:gd name="connsiteY11" fmla="*/ 5420 h 8323"/>
              <a:gd name="connsiteX12" fmla="*/ 183 w 10000"/>
              <a:gd name="connsiteY12" fmla="*/ 4276 h 8323"/>
              <a:gd name="connsiteX13" fmla="*/ 0 w 10000"/>
              <a:gd name="connsiteY13" fmla="*/ 3095 h 8323"/>
              <a:gd name="connsiteX14" fmla="*/ 183 w 10000"/>
              <a:gd name="connsiteY14" fmla="*/ 1818 h 8323"/>
              <a:gd name="connsiteX15" fmla="*/ 926 w 10000"/>
              <a:gd name="connsiteY15" fmla="*/ 0 h 8323"/>
              <a:gd name="connsiteX0" fmla="*/ 10000 w 10000"/>
              <a:gd name="connsiteY0" fmla="*/ 7379 h 7816"/>
              <a:gd name="connsiteX1" fmla="*/ 9525 w 10000"/>
              <a:gd name="connsiteY1" fmla="*/ 7516 h 7816"/>
              <a:gd name="connsiteX2" fmla="*/ 9020 w 10000"/>
              <a:gd name="connsiteY2" fmla="*/ 7546 h 7816"/>
              <a:gd name="connsiteX3" fmla="*/ 8444 w 10000"/>
              <a:gd name="connsiteY3" fmla="*/ 7754 h 7816"/>
              <a:gd name="connsiteX4" fmla="*/ 7963 w 10000"/>
              <a:gd name="connsiteY4" fmla="*/ 7761 h 7816"/>
              <a:gd name="connsiteX5" fmla="*/ 7256 w 10000"/>
              <a:gd name="connsiteY5" fmla="*/ 7398 h 7816"/>
              <a:gd name="connsiteX6" fmla="*/ 6421 w 10000"/>
              <a:gd name="connsiteY6" fmla="*/ 7379 h 7816"/>
              <a:gd name="connsiteX7" fmla="*/ 5249 w 10000"/>
              <a:gd name="connsiteY7" fmla="*/ 7105 h 7816"/>
              <a:gd name="connsiteX8" fmla="*/ 3928 w 10000"/>
              <a:gd name="connsiteY8" fmla="*/ 6584 h 7816"/>
              <a:gd name="connsiteX9" fmla="*/ 2739 w 10000"/>
              <a:gd name="connsiteY9" fmla="*/ 5951 h 7816"/>
              <a:gd name="connsiteX10" fmla="*/ 1618 w 10000"/>
              <a:gd name="connsiteY10" fmla="*/ 5263 h 7816"/>
              <a:gd name="connsiteX11" fmla="*/ 840 w 10000"/>
              <a:gd name="connsiteY11" fmla="*/ 4328 h 7816"/>
              <a:gd name="connsiteX12" fmla="*/ 183 w 10000"/>
              <a:gd name="connsiteY12" fmla="*/ 2954 h 7816"/>
              <a:gd name="connsiteX13" fmla="*/ 0 w 10000"/>
              <a:gd name="connsiteY13" fmla="*/ 1535 h 7816"/>
              <a:gd name="connsiteX14" fmla="*/ 183 w 10000"/>
              <a:gd name="connsiteY14" fmla="*/ 0 h 7816"/>
              <a:gd name="connsiteX0" fmla="*/ 10000 w 10000"/>
              <a:gd name="connsiteY0" fmla="*/ 7477 h 8036"/>
              <a:gd name="connsiteX1" fmla="*/ 9525 w 10000"/>
              <a:gd name="connsiteY1" fmla="*/ 7652 h 8036"/>
              <a:gd name="connsiteX2" fmla="*/ 9020 w 10000"/>
              <a:gd name="connsiteY2" fmla="*/ 7691 h 8036"/>
              <a:gd name="connsiteX3" fmla="*/ 8444 w 10000"/>
              <a:gd name="connsiteY3" fmla="*/ 7957 h 8036"/>
              <a:gd name="connsiteX4" fmla="*/ 7963 w 10000"/>
              <a:gd name="connsiteY4" fmla="*/ 7966 h 8036"/>
              <a:gd name="connsiteX5" fmla="*/ 7256 w 10000"/>
              <a:gd name="connsiteY5" fmla="*/ 7501 h 8036"/>
              <a:gd name="connsiteX6" fmla="*/ 6421 w 10000"/>
              <a:gd name="connsiteY6" fmla="*/ 7477 h 8036"/>
              <a:gd name="connsiteX7" fmla="*/ 5249 w 10000"/>
              <a:gd name="connsiteY7" fmla="*/ 7126 h 8036"/>
              <a:gd name="connsiteX8" fmla="*/ 3928 w 10000"/>
              <a:gd name="connsiteY8" fmla="*/ 6460 h 8036"/>
              <a:gd name="connsiteX9" fmla="*/ 2739 w 10000"/>
              <a:gd name="connsiteY9" fmla="*/ 5650 h 8036"/>
              <a:gd name="connsiteX10" fmla="*/ 1618 w 10000"/>
              <a:gd name="connsiteY10" fmla="*/ 4770 h 8036"/>
              <a:gd name="connsiteX11" fmla="*/ 840 w 10000"/>
              <a:gd name="connsiteY11" fmla="*/ 3573 h 8036"/>
              <a:gd name="connsiteX12" fmla="*/ 183 w 10000"/>
              <a:gd name="connsiteY12" fmla="*/ 1815 h 8036"/>
              <a:gd name="connsiteX13" fmla="*/ 0 w 10000"/>
              <a:gd name="connsiteY13" fmla="*/ 0 h 8036"/>
              <a:gd name="connsiteX0" fmla="*/ 9817 w 9817"/>
              <a:gd name="connsiteY0" fmla="*/ 7045 h 7741"/>
              <a:gd name="connsiteX1" fmla="*/ 9342 w 9817"/>
              <a:gd name="connsiteY1" fmla="*/ 7263 h 7741"/>
              <a:gd name="connsiteX2" fmla="*/ 8837 w 9817"/>
              <a:gd name="connsiteY2" fmla="*/ 7312 h 7741"/>
              <a:gd name="connsiteX3" fmla="*/ 8261 w 9817"/>
              <a:gd name="connsiteY3" fmla="*/ 7643 h 7741"/>
              <a:gd name="connsiteX4" fmla="*/ 7780 w 9817"/>
              <a:gd name="connsiteY4" fmla="*/ 7654 h 7741"/>
              <a:gd name="connsiteX5" fmla="*/ 7073 w 9817"/>
              <a:gd name="connsiteY5" fmla="*/ 7075 h 7741"/>
              <a:gd name="connsiteX6" fmla="*/ 6238 w 9817"/>
              <a:gd name="connsiteY6" fmla="*/ 7045 h 7741"/>
              <a:gd name="connsiteX7" fmla="*/ 5066 w 9817"/>
              <a:gd name="connsiteY7" fmla="*/ 6609 h 7741"/>
              <a:gd name="connsiteX8" fmla="*/ 3745 w 9817"/>
              <a:gd name="connsiteY8" fmla="*/ 5780 h 7741"/>
              <a:gd name="connsiteX9" fmla="*/ 2556 w 9817"/>
              <a:gd name="connsiteY9" fmla="*/ 4772 h 7741"/>
              <a:gd name="connsiteX10" fmla="*/ 1435 w 9817"/>
              <a:gd name="connsiteY10" fmla="*/ 3677 h 7741"/>
              <a:gd name="connsiteX11" fmla="*/ 657 w 9817"/>
              <a:gd name="connsiteY11" fmla="*/ 2187 h 7741"/>
              <a:gd name="connsiteX12" fmla="*/ 0 w 9817"/>
              <a:gd name="connsiteY12" fmla="*/ 0 h 7741"/>
              <a:gd name="connsiteX0" fmla="*/ 9331 w 9331"/>
              <a:gd name="connsiteY0" fmla="*/ 6276 h 7175"/>
              <a:gd name="connsiteX1" fmla="*/ 8847 w 9331"/>
              <a:gd name="connsiteY1" fmla="*/ 6558 h 7175"/>
              <a:gd name="connsiteX2" fmla="*/ 8333 w 9331"/>
              <a:gd name="connsiteY2" fmla="*/ 6621 h 7175"/>
              <a:gd name="connsiteX3" fmla="*/ 7746 w 9331"/>
              <a:gd name="connsiteY3" fmla="*/ 7048 h 7175"/>
              <a:gd name="connsiteX4" fmla="*/ 7256 w 9331"/>
              <a:gd name="connsiteY4" fmla="*/ 7063 h 7175"/>
              <a:gd name="connsiteX5" fmla="*/ 6536 w 9331"/>
              <a:gd name="connsiteY5" fmla="*/ 6315 h 7175"/>
              <a:gd name="connsiteX6" fmla="*/ 5685 w 9331"/>
              <a:gd name="connsiteY6" fmla="*/ 6276 h 7175"/>
              <a:gd name="connsiteX7" fmla="*/ 4491 w 9331"/>
              <a:gd name="connsiteY7" fmla="*/ 5713 h 7175"/>
              <a:gd name="connsiteX8" fmla="*/ 3146 w 9331"/>
              <a:gd name="connsiteY8" fmla="*/ 4642 h 7175"/>
              <a:gd name="connsiteX9" fmla="*/ 1935 w 9331"/>
              <a:gd name="connsiteY9" fmla="*/ 3340 h 7175"/>
              <a:gd name="connsiteX10" fmla="*/ 793 w 9331"/>
              <a:gd name="connsiteY10" fmla="*/ 1925 h 7175"/>
              <a:gd name="connsiteX11" fmla="*/ 0 w 9331"/>
              <a:gd name="connsiteY11" fmla="*/ 0 h 7175"/>
              <a:gd name="connsiteX0" fmla="*/ 9150 w 9150"/>
              <a:gd name="connsiteY0" fmla="*/ 6064 h 7317"/>
              <a:gd name="connsiteX1" fmla="*/ 8631 w 9150"/>
              <a:gd name="connsiteY1" fmla="*/ 6457 h 7317"/>
              <a:gd name="connsiteX2" fmla="*/ 8080 w 9150"/>
              <a:gd name="connsiteY2" fmla="*/ 6545 h 7317"/>
              <a:gd name="connsiteX3" fmla="*/ 7451 w 9150"/>
              <a:gd name="connsiteY3" fmla="*/ 7140 h 7317"/>
              <a:gd name="connsiteX4" fmla="*/ 6926 w 9150"/>
              <a:gd name="connsiteY4" fmla="*/ 7161 h 7317"/>
              <a:gd name="connsiteX5" fmla="*/ 6155 w 9150"/>
              <a:gd name="connsiteY5" fmla="*/ 6118 h 7317"/>
              <a:gd name="connsiteX6" fmla="*/ 5243 w 9150"/>
              <a:gd name="connsiteY6" fmla="*/ 6064 h 7317"/>
              <a:gd name="connsiteX7" fmla="*/ 3963 w 9150"/>
              <a:gd name="connsiteY7" fmla="*/ 5279 h 7317"/>
              <a:gd name="connsiteX8" fmla="*/ 2522 w 9150"/>
              <a:gd name="connsiteY8" fmla="*/ 3787 h 7317"/>
              <a:gd name="connsiteX9" fmla="*/ 1224 w 9150"/>
              <a:gd name="connsiteY9" fmla="*/ 1972 h 7317"/>
              <a:gd name="connsiteX10" fmla="*/ 0 w 9150"/>
              <a:gd name="connsiteY10" fmla="*/ 0 h 7317"/>
              <a:gd name="connsiteX0" fmla="*/ 8662 w 8662"/>
              <a:gd name="connsiteY0" fmla="*/ 5593 h 7305"/>
              <a:gd name="connsiteX1" fmla="*/ 8095 w 8662"/>
              <a:gd name="connsiteY1" fmla="*/ 6130 h 7305"/>
              <a:gd name="connsiteX2" fmla="*/ 7493 w 8662"/>
              <a:gd name="connsiteY2" fmla="*/ 6250 h 7305"/>
              <a:gd name="connsiteX3" fmla="*/ 6805 w 8662"/>
              <a:gd name="connsiteY3" fmla="*/ 7063 h 7305"/>
              <a:gd name="connsiteX4" fmla="*/ 6231 w 8662"/>
              <a:gd name="connsiteY4" fmla="*/ 7092 h 7305"/>
              <a:gd name="connsiteX5" fmla="*/ 5389 w 8662"/>
              <a:gd name="connsiteY5" fmla="*/ 5666 h 7305"/>
              <a:gd name="connsiteX6" fmla="*/ 4392 w 8662"/>
              <a:gd name="connsiteY6" fmla="*/ 5593 h 7305"/>
              <a:gd name="connsiteX7" fmla="*/ 2993 w 8662"/>
              <a:gd name="connsiteY7" fmla="*/ 4520 h 7305"/>
              <a:gd name="connsiteX8" fmla="*/ 1418 w 8662"/>
              <a:gd name="connsiteY8" fmla="*/ 2481 h 7305"/>
              <a:gd name="connsiteX9" fmla="*/ 0 w 8662"/>
              <a:gd name="connsiteY9" fmla="*/ 0 h 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62" h="7305">
                <a:moveTo>
                  <a:pt x="8662" y="5593"/>
                </a:moveTo>
                <a:cubicBezTo>
                  <a:pt x="8573" y="5694"/>
                  <a:pt x="8293" y="6029"/>
                  <a:pt x="8095" y="6130"/>
                </a:cubicBezTo>
                <a:cubicBezTo>
                  <a:pt x="7904" y="6225"/>
                  <a:pt x="7700" y="6105"/>
                  <a:pt x="7493" y="6250"/>
                </a:cubicBezTo>
                <a:cubicBezTo>
                  <a:pt x="7278" y="6392"/>
                  <a:pt x="7013" y="6914"/>
                  <a:pt x="6805" y="7063"/>
                </a:cubicBezTo>
                <a:cubicBezTo>
                  <a:pt x="6594" y="7209"/>
                  <a:pt x="6472" y="7305"/>
                  <a:pt x="6231" y="7092"/>
                </a:cubicBezTo>
                <a:cubicBezTo>
                  <a:pt x="5996" y="6861"/>
                  <a:pt x="5692" y="5906"/>
                  <a:pt x="5389" y="5666"/>
                </a:cubicBezTo>
                <a:cubicBezTo>
                  <a:pt x="5083" y="5423"/>
                  <a:pt x="4792" y="5787"/>
                  <a:pt x="4392" y="5593"/>
                </a:cubicBezTo>
                <a:cubicBezTo>
                  <a:pt x="3995" y="5393"/>
                  <a:pt x="3489" y="5021"/>
                  <a:pt x="2993" y="4520"/>
                </a:cubicBezTo>
                <a:cubicBezTo>
                  <a:pt x="2497" y="3992"/>
                  <a:pt x="1912" y="3235"/>
                  <a:pt x="1418" y="2481"/>
                </a:cubicBezTo>
                <a:cubicBezTo>
                  <a:pt x="918" y="1721"/>
                  <a:pt x="449" y="856"/>
                  <a:pt x="0"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55" name="TextBox 54"/>
          <p:cNvSpPr txBox="1"/>
          <p:nvPr/>
        </p:nvSpPr>
        <p:spPr>
          <a:xfrm>
            <a:off x="441789" y="390419"/>
            <a:ext cx="3020892" cy="369332"/>
          </a:xfrm>
          <a:prstGeom prst="rect">
            <a:avLst/>
          </a:prstGeom>
          <a:noFill/>
        </p:spPr>
        <p:txBody>
          <a:bodyPr wrap="none" rtlCol="0">
            <a:spAutoFit/>
          </a:bodyPr>
          <a:lstStyle/>
          <a:p>
            <a:r>
              <a:rPr lang="el-GR" dirty="0" err="1" smtClean="0"/>
              <a:t>προσθιοπίσθια</a:t>
            </a:r>
            <a:r>
              <a:rPr lang="el-GR" dirty="0" smtClean="0"/>
              <a:t> </a:t>
            </a:r>
            <a:r>
              <a:rPr lang="el-GR" i="1" dirty="0" smtClean="0"/>
              <a:t>σχέση</a:t>
            </a:r>
            <a:r>
              <a:rPr lang="el-GR" dirty="0" smtClean="0"/>
              <a:t> γνάθων</a:t>
            </a:r>
            <a:endParaRPr lang="el-GR" dirty="0"/>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3"/>
          <p:cNvGrpSpPr/>
          <p:nvPr/>
        </p:nvGrpSpPr>
        <p:grpSpPr>
          <a:xfrm>
            <a:off x="5374817" y="3715534"/>
            <a:ext cx="1837443" cy="1062644"/>
            <a:chOff x="5420813" y="4456602"/>
            <a:chExt cx="1087437" cy="628895"/>
          </a:xfrm>
        </p:grpSpPr>
        <p:sp>
          <p:nvSpPr>
            <p:cNvPr id="30" name="Freeform 14"/>
            <p:cNvSpPr>
              <a:spLocks/>
            </p:cNvSpPr>
            <p:nvPr/>
          </p:nvSpPr>
          <p:spPr bwMode="auto">
            <a:xfrm rot="21326996">
              <a:off x="5420813" y="4456602"/>
              <a:ext cx="1087437" cy="488950"/>
            </a:xfrm>
            <a:custGeom>
              <a:avLst/>
              <a:gdLst>
                <a:gd name="T0" fmla="*/ 552 w 685"/>
                <a:gd name="T1" fmla="*/ 300 h 308"/>
                <a:gd name="T2" fmla="*/ 487 w 685"/>
                <a:gd name="T3" fmla="*/ 221 h 308"/>
                <a:gd name="T4" fmla="*/ 420 w 685"/>
                <a:gd name="T5" fmla="*/ 154 h 308"/>
                <a:gd name="T6" fmla="*/ 327 w 685"/>
                <a:gd name="T7" fmla="*/ 101 h 308"/>
                <a:gd name="T8" fmla="*/ 219 w 685"/>
                <a:gd name="T9" fmla="*/ 65 h 308"/>
                <a:gd name="T10" fmla="*/ 123 w 685"/>
                <a:gd name="T11" fmla="*/ 39 h 308"/>
                <a:gd name="T12" fmla="*/ 36 w 685"/>
                <a:gd name="T13" fmla="*/ 17 h 308"/>
                <a:gd name="T14" fmla="*/ 10 w 685"/>
                <a:gd name="T15" fmla="*/ 5 h 308"/>
                <a:gd name="T16" fmla="*/ 99 w 685"/>
                <a:gd name="T17" fmla="*/ 3 h 308"/>
                <a:gd name="T18" fmla="*/ 223 w 685"/>
                <a:gd name="T19" fmla="*/ 22 h 308"/>
                <a:gd name="T20" fmla="*/ 315 w 685"/>
                <a:gd name="T21" fmla="*/ 34 h 308"/>
                <a:gd name="T22" fmla="*/ 408 w 685"/>
                <a:gd name="T23" fmla="*/ 36 h 308"/>
                <a:gd name="T24" fmla="*/ 523 w 685"/>
                <a:gd name="T25" fmla="*/ 27 h 308"/>
                <a:gd name="T26" fmla="*/ 598 w 685"/>
                <a:gd name="T27" fmla="*/ 41 h 308"/>
                <a:gd name="T28" fmla="*/ 675 w 685"/>
                <a:gd name="T29" fmla="*/ 58 h 308"/>
                <a:gd name="T30" fmla="*/ 658 w 685"/>
                <a:gd name="T31" fmla="*/ 68 h 308"/>
                <a:gd name="T32" fmla="*/ 636 w 685"/>
                <a:gd name="T33" fmla="*/ 92 h 308"/>
                <a:gd name="T34" fmla="*/ 612 w 685"/>
                <a:gd name="T35" fmla="*/ 156 h 308"/>
                <a:gd name="T36" fmla="*/ 607 w 685"/>
                <a:gd name="T37" fmla="*/ 188 h 308"/>
                <a:gd name="T38" fmla="*/ 607 w 685"/>
                <a:gd name="T39" fmla="*/ 269 h 308"/>
                <a:gd name="T40" fmla="*/ 552 w 685"/>
                <a:gd name="T41" fmla="*/ 300 h 3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5"/>
                <a:gd name="T64" fmla="*/ 0 h 308"/>
                <a:gd name="T65" fmla="*/ 685 w 685"/>
                <a:gd name="T66" fmla="*/ 308 h 3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5" h="308">
                  <a:moveTo>
                    <a:pt x="552" y="300"/>
                  </a:moveTo>
                  <a:cubicBezTo>
                    <a:pt x="532" y="292"/>
                    <a:pt x="509" y="245"/>
                    <a:pt x="487" y="221"/>
                  </a:cubicBezTo>
                  <a:cubicBezTo>
                    <a:pt x="465" y="197"/>
                    <a:pt x="447" y="174"/>
                    <a:pt x="420" y="154"/>
                  </a:cubicBezTo>
                  <a:cubicBezTo>
                    <a:pt x="393" y="134"/>
                    <a:pt x="360" y="116"/>
                    <a:pt x="327" y="101"/>
                  </a:cubicBezTo>
                  <a:cubicBezTo>
                    <a:pt x="294" y="86"/>
                    <a:pt x="253" y="75"/>
                    <a:pt x="219" y="65"/>
                  </a:cubicBezTo>
                  <a:cubicBezTo>
                    <a:pt x="185" y="55"/>
                    <a:pt x="153" y="47"/>
                    <a:pt x="123" y="39"/>
                  </a:cubicBezTo>
                  <a:cubicBezTo>
                    <a:pt x="93" y="31"/>
                    <a:pt x="55" y="23"/>
                    <a:pt x="36" y="17"/>
                  </a:cubicBezTo>
                  <a:cubicBezTo>
                    <a:pt x="17" y="11"/>
                    <a:pt x="0" y="7"/>
                    <a:pt x="10" y="5"/>
                  </a:cubicBezTo>
                  <a:cubicBezTo>
                    <a:pt x="20" y="3"/>
                    <a:pt x="64" y="0"/>
                    <a:pt x="99" y="3"/>
                  </a:cubicBezTo>
                  <a:cubicBezTo>
                    <a:pt x="134" y="6"/>
                    <a:pt x="187" y="17"/>
                    <a:pt x="223" y="22"/>
                  </a:cubicBezTo>
                  <a:cubicBezTo>
                    <a:pt x="259" y="27"/>
                    <a:pt x="284" y="32"/>
                    <a:pt x="315" y="34"/>
                  </a:cubicBezTo>
                  <a:cubicBezTo>
                    <a:pt x="346" y="36"/>
                    <a:pt x="373" y="37"/>
                    <a:pt x="408" y="36"/>
                  </a:cubicBezTo>
                  <a:cubicBezTo>
                    <a:pt x="443" y="35"/>
                    <a:pt x="491" y="26"/>
                    <a:pt x="523" y="27"/>
                  </a:cubicBezTo>
                  <a:cubicBezTo>
                    <a:pt x="555" y="28"/>
                    <a:pt x="573" y="36"/>
                    <a:pt x="598" y="41"/>
                  </a:cubicBezTo>
                  <a:cubicBezTo>
                    <a:pt x="623" y="46"/>
                    <a:pt x="665" y="54"/>
                    <a:pt x="675" y="58"/>
                  </a:cubicBezTo>
                  <a:cubicBezTo>
                    <a:pt x="685" y="62"/>
                    <a:pt x="665" y="62"/>
                    <a:pt x="658" y="68"/>
                  </a:cubicBezTo>
                  <a:cubicBezTo>
                    <a:pt x="651" y="74"/>
                    <a:pt x="644" y="77"/>
                    <a:pt x="636" y="92"/>
                  </a:cubicBezTo>
                  <a:cubicBezTo>
                    <a:pt x="628" y="107"/>
                    <a:pt x="617" y="140"/>
                    <a:pt x="612" y="156"/>
                  </a:cubicBezTo>
                  <a:cubicBezTo>
                    <a:pt x="607" y="172"/>
                    <a:pt x="608" y="169"/>
                    <a:pt x="607" y="188"/>
                  </a:cubicBezTo>
                  <a:cubicBezTo>
                    <a:pt x="606" y="207"/>
                    <a:pt x="616" y="250"/>
                    <a:pt x="607" y="269"/>
                  </a:cubicBezTo>
                  <a:cubicBezTo>
                    <a:pt x="598" y="288"/>
                    <a:pt x="572" y="308"/>
                    <a:pt x="552" y="300"/>
                  </a:cubicBezTo>
                  <a:close/>
                </a:path>
              </a:pathLst>
            </a:custGeom>
            <a:noFill/>
            <a:ln w="28575" cap="flat" cmpd="sng">
              <a:solidFill>
                <a:schemeClr val="bg1">
                  <a:lumMod val="50000"/>
                </a:schemeClr>
              </a:solidFill>
              <a:prstDash val="sysDot"/>
              <a:round/>
              <a:headEnd type="none" w="sm" len="sm"/>
              <a:tailEnd type="none" w="sm" len="sm"/>
            </a:ln>
          </p:spPr>
          <p:txBody>
            <a:bodyPr/>
            <a:lstStyle/>
            <a:p>
              <a:endParaRPr lang="el-GR"/>
            </a:p>
          </p:txBody>
        </p:sp>
        <p:grpSp>
          <p:nvGrpSpPr>
            <p:cNvPr id="3" name="Group 38"/>
            <p:cNvGrpSpPr>
              <a:grpSpLocks/>
            </p:cNvGrpSpPr>
            <p:nvPr/>
          </p:nvGrpSpPr>
          <p:grpSpPr bwMode="auto">
            <a:xfrm rot="528210">
              <a:off x="6181259" y="4575716"/>
              <a:ext cx="289831" cy="509781"/>
              <a:chOff x="5339" y="2337"/>
              <a:chExt cx="285" cy="445"/>
            </a:xfrm>
            <a:solidFill>
              <a:schemeClr val="bg1"/>
            </a:solidFill>
          </p:grpSpPr>
          <p:sp>
            <p:nvSpPr>
              <p:cNvPr id="45" name="Freeform 36"/>
              <p:cNvSpPr>
                <a:spLocks/>
              </p:cNvSpPr>
              <p:nvPr/>
            </p:nvSpPr>
            <p:spPr bwMode="auto">
              <a:xfrm>
                <a:off x="5442" y="2548"/>
                <a:ext cx="182" cy="234"/>
              </a:xfrm>
              <a:custGeom>
                <a:avLst/>
                <a:gdLst>
                  <a:gd name="T0" fmla="*/ 1 w 182"/>
                  <a:gd name="T1" fmla="*/ 68 h 234"/>
                  <a:gd name="T2" fmla="*/ 0 w 182"/>
                  <a:gd name="T3" fmla="*/ 83 h 234"/>
                  <a:gd name="T4" fmla="*/ 15 w 182"/>
                  <a:gd name="T5" fmla="*/ 104 h 234"/>
                  <a:gd name="T6" fmla="*/ 36 w 182"/>
                  <a:gd name="T7" fmla="*/ 121 h 234"/>
                  <a:gd name="T8" fmla="*/ 60 w 182"/>
                  <a:gd name="T9" fmla="*/ 136 h 234"/>
                  <a:gd name="T10" fmla="*/ 91 w 182"/>
                  <a:gd name="T11" fmla="*/ 158 h 234"/>
                  <a:gd name="T12" fmla="*/ 114 w 182"/>
                  <a:gd name="T13" fmla="*/ 183 h 234"/>
                  <a:gd name="T14" fmla="*/ 121 w 182"/>
                  <a:gd name="T15" fmla="*/ 200 h 234"/>
                  <a:gd name="T16" fmla="*/ 138 w 182"/>
                  <a:gd name="T17" fmla="*/ 215 h 234"/>
                  <a:gd name="T18" fmla="*/ 164 w 182"/>
                  <a:gd name="T19" fmla="*/ 232 h 234"/>
                  <a:gd name="T20" fmla="*/ 173 w 182"/>
                  <a:gd name="T21" fmla="*/ 233 h 234"/>
                  <a:gd name="T22" fmla="*/ 179 w 182"/>
                  <a:gd name="T23" fmla="*/ 228 h 234"/>
                  <a:gd name="T24" fmla="*/ 181 w 182"/>
                  <a:gd name="T25" fmla="*/ 190 h 234"/>
                  <a:gd name="T26" fmla="*/ 177 w 182"/>
                  <a:gd name="T27" fmla="*/ 139 h 234"/>
                  <a:gd name="T28" fmla="*/ 169 w 182"/>
                  <a:gd name="T29" fmla="*/ 91 h 234"/>
                  <a:gd name="T30" fmla="*/ 156 w 182"/>
                  <a:gd name="T31" fmla="*/ 56 h 234"/>
                  <a:gd name="T32" fmla="*/ 142 w 182"/>
                  <a:gd name="T33" fmla="*/ 29 h 234"/>
                  <a:gd name="T34" fmla="*/ 128 w 182"/>
                  <a:gd name="T35" fmla="*/ 13 h 234"/>
                  <a:gd name="T36" fmla="*/ 109 w 182"/>
                  <a:gd name="T37" fmla="*/ 0 h 234"/>
                  <a:gd name="T38" fmla="*/ 101 w 182"/>
                  <a:gd name="T39" fmla="*/ 9 h 234"/>
                  <a:gd name="T40" fmla="*/ 97 w 182"/>
                  <a:gd name="T41" fmla="*/ 26 h 234"/>
                  <a:gd name="T42" fmla="*/ 98 w 182"/>
                  <a:gd name="T43" fmla="*/ 55 h 234"/>
                  <a:gd name="T44" fmla="*/ 92 w 182"/>
                  <a:gd name="T45" fmla="*/ 70 h 234"/>
                  <a:gd name="T46" fmla="*/ 86 w 182"/>
                  <a:gd name="T47" fmla="*/ 77 h 234"/>
                  <a:gd name="T48" fmla="*/ 66 w 182"/>
                  <a:gd name="T49" fmla="*/ 84 h 234"/>
                  <a:gd name="T50" fmla="*/ 44 w 182"/>
                  <a:gd name="T51" fmla="*/ 74 h 234"/>
                  <a:gd name="T52" fmla="*/ 27 w 182"/>
                  <a:gd name="T53" fmla="*/ 68 h 234"/>
                  <a:gd name="T54" fmla="*/ 13 w 182"/>
                  <a:gd name="T55" fmla="*/ 66 h 234"/>
                  <a:gd name="T56" fmla="*/ 1 w 182"/>
                  <a:gd name="T57" fmla="*/ 68 h 2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34"/>
                  <a:gd name="T89" fmla="*/ 182 w 182"/>
                  <a:gd name="T90" fmla="*/ 234 h 2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34">
                    <a:moveTo>
                      <a:pt x="1" y="68"/>
                    </a:moveTo>
                    <a:lnTo>
                      <a:pt x="0" y="83"/>
                    </a:lnTo>
                    <a:lnTo>
                      <a:pt x="15" y="104"/>
                    </a:lnTo>
                    <a:lnTo>
                      <a:pt x="36" y="121"/>
                    </a:lnTo>
                    <a:lnTo>
                      <a:pt x="60" y="136"/>
                    </a:lnTo>
                    <a:lnTo>
                      <a:pt x="91" y="158"/>
                    </a:lnTo>
                    <a:lnTo>
                      <a:pt x="114" y="183"/>
                    </a:lnTo>
                    <a:lnTo>
                      <a:pt x="121" y="200"/>
                    </a:lnTo>
                    <a:lnTo>
                      <a:pt x="138" y="215"/>
                    </a:lnTo>
                    <a:lnTo>
                      <a:pt x="164" y="232"/>
                    </a:lnTo>
                    <a:lnTo>
                      <a:pt x="173" y="233"/>
                    </a:lnTo>
                    <a:lnTo>
                      <a:pt x="179" y="228"/>
                    </a:lnTo>
                    <a:lnTo>
                      <a:pt x="181" y="190"/>
                    </a:lnTo>
                    <a:lnTo>
                      <a:pt x="177" y="139"/>
                    </a:lnTo>
                    <a:lnTo>
                      <a:pt x="169" y="91"/>
                    </a:lnTo>
                    <a:lnTo>
                      <a:pt x="156" y="56"/>
                    </a:lnTo>
                    <a:lnTo>
                      <a:pt x="142" y="29"/>
                    </a:lnTo>
                    <a:lnTo>
                      <a:pt x="128" y="13"/>
                    </a:lnTo>
                    <a:lnTo>
                      <a:pt x="109" y="0"/>
                    </a:lnTo>
                    <a:lnTo>
                      <a:pt x="101" y="9"/>
                    </a:lnTo>
                    <a:lnTo>
                      <a:pt x="97" y="26"/>
                    </a:lnTo>
                    <a:lnTo>
                      <a:pt x="98" y="55"/>
                    </a:lnTo>
                    <a:lnTo>
                      <a:pt x="92" y="70"/>
                    </a:lnTo>
                    <a:lnTo>
                      <a:pt x="86" y="77"/>
                    </a:lnTo>
                    <a:lnTo>
                      <a:pt x="66" y="84"/>
                    </a:lnTo>
                    <a:lnTo>
                      <a:pt x="44" y="74"/>
                    </a:lnTo>
                    <a:lnTo>
                      <a:pt x="27" y="68"/>
                    </a:lnTo>
                    <a:lnTo>
                      <a:pt x="13" y="66"/>
                    </a:lnTo>
                    <a:lnTo>
                      <a:pt x="1" y="68"/>
                    </a:lnTo>
                  </a:path>
                </a:pathLst>
              </a:custGeom>
              <a:grpFill/>
              <a:ln w="25400" cap="rnd" cmpd="sng">
                <a:solidFill>
                  <a:schemeClr val="bg1">
                    <a:lumMod val="50000"/>
                  </a:schemeClr>
                </a:solidFill>
                <a:prstDash val="sysDot"/>
                <a:round/>
                <a:headEnd/>
                <a:tailEnd/>
              </a:ln>
            </p:spPr>
            <p:txBody>
              <a:bodyPr/>
              <a:lstStyle/>
              <a:p>
                <a:endParaRPr lang="el-GR"/>
              </a:p>
            </p:txBody>
          </p:sp>
          <p:sp>
            <p:nvSpPr>
              <p:cNvPr id="46" name="Freeform 37"/>
              <p:cNvSpPr>
                <a:spLocks/>
              </p:cNvSpPr>
              <p:nvPr/>
            </p:nvSpPr>
            <p:spPr bwMode="auto">
              <a:xfrm>
                <a:off x="5339" y="2337"/>
                <a:ext cx="213" cy="296"/>
              </a:xfrm>
              <a:custGeom>
                <a:avLst/>
                <a:gdLst>
                  <a:gd name="T0" fmla="*/ 212 w 213"/>
                  <a:gd name="T1" fmla="*/ 211 h 296"/>
                  <a:gd name="T2" fmla="*/ 185 w 213"/>
                  <a:gd name="T3" fmla="*/ 172 h 296"/>
                  <a:gd name="T4" fmla="*/ 147 w 213"/>
                  <a:gd name="T5" fmla="*/ 119 h 296"/>
                  <a:gd name="T6" fmla="*/ 116 w 213"/>
                  <a:gd name="T7" fmla="*/ 83 h 296"/>
                  <a:gd name="T8" fmla="*/ 87 w 213"/>
                  <a:gd name="T9" fmla="*/ 49 h 296"/>
                  <a:gd name="T10" fmla="*/ 45 w 213"/>
                  <a:gd name="T11" fmla="*/ 17 h 296"/>
                  <a:gd name="T12" fmla="*/ 18 w 213"/>
                  <a:gd name="T13" fmla="*/ 0 h 296"/>
                  <a:gd name="T14" fmla="*/ 8 w 213"/>
                  <a:gd name="T15" fmla="*/ 2 h 296"/>
                  <a:gd name="T16" fmla="*/ 0 w 213"/>
                  <a:gd name="T17" fmla="*/ 12 h 296"/>
                  <a:gd name="T18" fmla="*/ 3 w 213"/>
                  <a:gd name="T19" fmla="*/ 57 h 296"/>
                  <a:gd name="T20" fmla="*/ 19 w 213"/>
                  <a:gd name="T21" fmla="*/ 116 h 296"/>
                  <a:gd name="T22" fmla="*/ 37 w 213"/>
                  <a:gd name="T23" fmla="*/ 159 h 296"/>
                  <a:gd name="T24" fmla="*/ 60 w 213"/>
                  <a:gd name="T25" fmla="*/ 206 h 296"/>
                  <a:gd name="T26" fmla="*/ 91 w 213"/>
                  <a:gd name="T27" fmla="*/ 258 h 296"/>
                  <a:gd name="T28" fmla="*/ 104 w 213"/>
                  <a:gd name="T29" fmla="*/ 279 h 296"/>
                  <a:gd name="T30" fmla="*/ 116 w 213"/>
                  <a:gd name="T31" fmla="*/ 277 h 296"/>
                  <a:gd name="T32" fmla="*/ 130 w 213"/>
                  <a:gd name="T33" fmla="*/ 279 h 296"/>
                  <a:gd name="T34" fmla="*/ 147 w 213"/>
                  <a:gd name="T35" fmla="*/ 285 h 296"/>
                  <a:gd name="T36" fmla="*/ 169 w 213"/>
                  <a:gd name="T37" fmla="*/ 295 h 296"/>
                  <a:gd name="T38" fmla="*/ 189 w 213"/>
                  <a:gd name="T39" fmla="*/ 288 h 296"/>
                  <a:gd name="T40" fmla="*/ 195 w 213"/>
                  <a:gd name="T41" fmla="*/ 281 h 296"/>
                  <a:gd name="T42" fmla="*/ 201 w 213"/>
                  <a:gd name="T43" fmla="*/ 266 h 296"/>
                  <a:gd name="T44" fmla="*/ 200 w 213"/>
                  <a:gd name="T45" fmla="*/ 237 h 296"/>
                  <a:gd name="T46" fmla="*/ 204 w 213"/>
                  <a:gd name="T47" fmla="*/ 220 h 296"/>
                  <a:gd name="T48" fmla="*/ 212 w 213"/>
                  <a:gd name="T49" fmla="*/ 211 h 2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3"/>
                  <a:gd name="T76" fmla="*/ 0 h 296"/>
                  <a:gd name="T77" fmla="*/ 213 w 213"/>
                  <a:gd name="T78" fmla="*/ 296 h 2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3" h="296">
                    <a:moveTo>
                      <a:pt x="212" y="211"/>
                    </a:moveTo>
                    <a:lnTo>
                      <a:pt x="185" y="172"/>
                    </a:lnTo>
                    <a:lnTo>
                      <a:pt x="147" y="119"/>
                    </a:lnTo>
                    <a:lnTo>
                      <a:pt x="116" y="83"/>
                    </a:lnTo>
                    <a:lnTo>
                      <a:pt x="87" y="49"/>
                    </a:lnTo>
                    <a:lnTo>
                      <a:pt x="45" y="17"/>
                    </a:lnTo>
                    <a:lnTo>
                      <a:pt x="18" y="0"/>
                    </a:lnTo>
                    <a:lnTo>
                      <a:pt x="8" y="2"/>
                    </a:lnTo>
                    <a:lnTo>
                      <a:pt x="0" y="12"/>
                    </a:lnTo>
                    <a:lnTo>
                      <a:pt x="3" y="57"/>
                    </a:lnTo>
                    <a:lnTo>
                      <a:pt x="19" y="116"/>
                    </a:lnTo>
                    <a:lnTo>
                      <a:pt x="37" y="159"/>
                    </a:lnTo>
                    <a:lnTo>
                      <a:pt x="60" y="206"/>
                    </a:lnTo>
                    <a:lnTo>
                      <a:pt x="91" y="258"/>
                    </a:lnTo>
                    <a:lnTo>
                      <a:pt x="104" y="279"/>
                    </a:lnTo>
                    <a:lnTo>
                      <a:pt x="116" y="277"/>
                    </a:lnTo>
                    <a:lnTo>
                      <a:pt x="130" y="279"/>
                    </a:lnTo>
                    <a:lnTo>
                      <a:pt x="147" y="285"/>
                    </a:lnTo>
                    <a:lnTo>
                      <a:pt x="169" y="295"/>
                    </a:lnTo>
                    <a:lnTo>
                      <a:pt x="189" y="288"/>
                    </a:lnTo>
                    <a:lnTo>
                      <a:pt x="195" y="281"/>
                    </a:lnTo>
                    <a:lnTo>
                      <a:pt x="201" y="266"/>
                    </a:lnTo>
                    <a:lnTo>
                      <a:pt x="200" y="237"/>
                    </a:lnTo>
                    <a:lnTo>
                      <a:pt x="204" y="220"/>
                    </a:lnTo>
                    <a:lnTo>
                      <a:pt x="212" y="211"/>
                    </a:lnTo>
                  </a:path>
                </a:pathLst>
              </a:custGeom>
              <a:grpFill/>
              <a:ln w="25400" cap="rnd" cmpd="sng">
                <a:solidFill>
                  <a:schemeClr val="bg1">
                    <a:lumMod val="50000"/>
                  </a:schemeClr>
                </a:solidFill>
                <a:prstDash val="sysDot"/>
                <a:round/>
                <a:headEnd/>
                <a:tailEnd/>
              </a:ln>
            </p:spPr>
            <p:txBody>
              <a:bodyPr/>
              <a:lstStyle/>
              <a:p>
                <a:endParaRPr lang="el-GR"/>
              </a:p>
            </p:txBody>
          </p:sp>
        </p:grpSp>
        <p:grpSp>
          <p:nvGrpSpPr>
            <p:cNvPr id="4" name="Group 45"/>
            <p:cNvGrpSpPr>
              <a:grpSpLocks/>
            </p:cNvGrpSpPr>
            <p:nvPr/>
          </p:nvGrpSpPr>
          <p:grpSpPr bwMode="auto">
            <a:xfrm rot="21115886">
              <a:off x="5557646" y="4472521"/>
              <a:ext cx="285666" cy="555161"/>
              <a:chOff x="4734" y="2133"/>
              <a:chExt cx="298" cy="515"/>
            </a:xfrm>
          </p:grpSpPr>
          <p:sp>
            <p:nvSpPr>
              <p:cNvPr id="37" name="Freeform 42"/>
              <p:cNvSpPr>
                <a:spLocks/>
              </p:cNvSpPr>
              <p:nvPr/>
            </p:nvSpPr>
            <p:spPr bwMode="auto">
              <a:xfrm>
                <a:off x="4734" y="2455"/>
                <a:ext cx="250" cy="193"/>
              </a:xfrm>
              <a:custGeom>
                <a:avLst/>
                <a:gdLst>
                  <a:gd name="T0" fmla="*/ 57 w 250"/>
                  <a:gd name="T1" fmla="*/ 0 h 193"/>
                  <a:gd name="T2" fmla="*/ 23 w 250"/>
                  <a:gd name="T3" fmla="*/ 52 h 193"/>
                  <a:gd name="T4" fmla="*/ 9 w 250"/>
                  <a:gd name="T5" fmla="*/ 70 h 193"/>
                  <a:gd name="T6" fmla="*/ 0 w 250"/>
                  <a:gd name="T7" fmla="*/ 90 h 193"/>
                  <a:gd name="T8" fmla="*/ 0 w 250"/>
                  <a:gd name="T9" fmla="*/ 120 h 193"/>
                  <a:gd name="T10" fmla="*/ 14 w 250"/>
                  <a:gd name="T11" fmla="*/ 122 h 193"/>
                  <a:gd name="T12" fmla="*/ 12 w 250"/>
                  <a:gd name="T13" fmla="*/ 101 h 193"/>
                  <a:gd name="T14" fmla="*/ 14 w 250"/>
                  <a:gd name="T15" fmla="*/ 122 h 193"/>
                  <a:gd name="T16" fmla="*/ 25 w 250"/>
                  <a:gd name="T17" fmla="*/ 140 h 193"/>
                  <a:gd name="T18" fmla="*/ 46 w 250"/>
                  <a:gd name="T19" fmla="*/ 160 h 193"/>
                  <a:gd name="T20" fmla="*/ 61 w 250"/>
                  <a:gd name="T21" fmla="*/ 165 h 193"/>
                  <a:gd name="T22" fmla="*/ 93 w 250"/>
                  <a:gd name="T23" fmla="*/ 151 h 193"/>
                  <a:gd name="T24" fmla="*/ 114 w 250"/>
                  <a:gd name="T25" fmla="*/ 149 h 193"/>
                  <a:gd name="T26" fmla="*/ 111 w 250"/>
                  <a:gd name="T27" fmla="*/ 131 h 193"/>
                  <a:gd name="T28" fmla="*/ 116 w 250"/>
                  <a:gd name="T29" fmla="*/ 104 h 193"/>
                  <a:gd name="T30" fmla="*/ 111 w 250"/>
                  <a:gd name="T31" fmla="*/ 131 h 193"/>
                  <a:gd name="T32" fmla="*/ 114 w 250"/>
                  <a:gd name="T33" fmla="*/ 149 h 193"/>
                  <a:gd name="T34" fmla="*/ 145 w 250"/>
                  <a:gd name="T35" fmla="*/ 183 h 193"/>
                  <a:gd name="T36" fmla="*/ 154 w 250"/>
                  <a:gd name="T37" fmla="*/ 192 h 193"/>
                  <a:gd name="T38" fmla="*/ 163 w 250"/>
                  <a:gd name="T39" fmla="*/ 192 h 193"/>
                  <a:gd name="T40" fmla="*/ 218 w 250"/>
                  <a:gd name="T41" fmla="*/ 181 h 193"/>
                  <a:gd name="T42" fmla="*/ 236 w 250"/>
                  <a:gd name="T43" fmla="*/ 169 h 193"/>
                  <a:gd name="T44" fmla="*/ 245 w 250"/>
                  <a:gd name="T45" fmla="*/ 156 h 193"/>
                  <a:gd name="T46" fmla="*/ 249 w 250"/>
                  <a:gd name="T47" fmla="*/ 140 h 193"/>
                  <a:gd name="T48" fmla="*/ 245 w 250"/>
                  <a:gd name="T49" fmla="*/ 86 h 193"/>
                  <a:gd name="T50" fmla="*/ 245 w 250"/>
                  <a:gd name="T51" fmla="*/ 65 h 193"/>
                  <a:gd name="T52" fmla="*/ 247 w 250"/>
                  <a:gd name="T53" fmla="*/ 36 h 193"/>
                  <a:gd name="T54" fmla="*/ 213 w 250"/>
                  <a:gd name="T55" fmla="*/ 27 h 193"/>
                  <a:gd name="T56" fmla="*/ 193 w 250"/>
                  <a:gd name="T57" fmla="*/ 22 h 193"/>
                  <a:gd name="T58" fmla="*/ 154 w 250"/>
                  <a:gd name="T59" fmla="*/ 18 h 193"/>
                  <a:gd name="T60" fmla="*/ 82 w 250"/>
                  <a:gd name="T61" fmla="*/ 0 h 193"/>
                  <a:gd name="T62" fmla="*/ 57 w 250"/>
                  <a:gd name="T63" fmla="*/ 0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0"/>
                  <a:gd name="T97" fmla="*/ 0 h 193"/>
                  <a:gd name="T98" fmla="*/ 250 w 250"/>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0" h="193">
                    <a:moveTo>
                      <a:pt x="57" y="0"/>
                    </a:moveTo>
                    <a:lnTo>
                      <a:pt x="23" y="52"/>
                    </a:lnTo>
                    <a:lnTo>
                      <a:pt x="9" y="70"/>
                    </a:lnTo>
                    <a:lnTo>
                      <a:pt x="0" y="90"/>
                    </a:lnTo>
                    <a:lnTo>
                      <a:pt x="0" y="120"/>
                    </a:lnTo>
                    <a:lnTo>
                      <a:pt x="14" y="122"/>
                    </a:lnTo>
                    <a:lnTo>
                      <a:pt x="12" y="101"/>
                    </a:lnTo>
                    <a:lnTo>
                      <a:pt x="14" y="122"/>
                    </a:lnTo>
                    <a:lnTo>
                      <a:pt x="25" y="140"/>
                    </a:lnTo>
                    <a:lnTo>
                      <a:pt x="46" y="160"/>
                    </a:lnTo>
                    <a:lnTo>
                      <a:pt x="61" y="165"/>
                    </a:lnTo>
                    <a:lnTo>
                      <a:pt x="93" y="151"/>
                    </a:lnTo>
                    <a:lnTo>
                      <a:pt x="114" y="149"/>
                    </a:lnTo>
                    <a:lnTo>
                      <a:pt x="111" y="131"/>
                    </a:lnTo>
                    <a:lnTo>
                      <a:pt x="116" y="104"/>
                    </a:lnTo>
                    <a:lnTo>
                      <a:pt x="111" y="131"/>
                    </a:lnTo>
                    <a:lnTo>
                      <a:pt x="114" y="149"/>
                    </a:lnTo>
                    <a:lnTo>
                      <a:pt x="145" y="183"/>
                    </a:lnTo>
                    <a:lnTo>
                      <a:pt x="154" y="192"/>
                    </a:lnTo>
                    <a:lnTo>
                      <a:pt x="163" y="192"/>
                    </a:lnTo>
                    <a:lnTo>
                      <a:pt x="218" y="181"/>
                    </a:lnTo>
                    <a:lnTo>
                      <a:pt x="236" y="169"/>
                    </a:lnTo>
                    <a:lnTo>
                      <a:pt x="245" y="156"/>
                    </a:lnTo>
                    <a:lnTo>
                      <a:pt x="249" y="140"/>
                    </a:lnTo>
                    <a:lnTo>
                      <a:pt x="245" y="86"/>
                    </a:lnTo>
                    <a:lnTo>
                      <a:pt x="245" y="65"/>
                    </a:lnTo>
                    <a:lnTo>
                      <a:pt x="247" y="36"/>
                    </a:lnTo>
                    <a:lnTo>
                      <a:pt x="213" y="27"/>
                    </a:lnTo>
                    <a:lnTo>
                      <a:pt x="193" y="22"/>
                    </a:lnTo>
                    <a:lnTo>
                      <a:pt x="154" y="18"/>
                    </a:lnTo>
                    <a:lnTo>
                      <a:pt x="82" y="0"/>
                    </a:lnTo>
                    <a:lnTo>
                      <a:pt x="57" y="0"/>
                    </a:lnTo>
                  </a:path>
                </a:pathLst>
              </a:custGeom>
              <a:noFill/>
              <a:ln w="25400" cap="rnd" cmpd="sng">
                <a:solidFill>
                  <a:schemeClr val="bg1">
                    <a:lumMod val="50000"/>
                  </a:schemeClr>
                </a:solidFill>
                <a:prstDash val="sysDot"/>
                <a:round/>
                <a:headEnd/>
                <a:tailEnd/>
              </a:ln>
            </p:spPr>
            <p:txBody>
              <a:bodyPr/>
              <a:lstStyle/>
              <a:p>
                <a:endParaRPr lang="el-GR"/>
              </a:p>
            </p:txBody>
          </p:sp>
          <p:sp>
            <p:nvSpPr>
              <p:cNvPr id="43" name="Freeform 43"/>
              <p:cNvSpPr>
                <a:spLocks/>
              </p:cNvSpPr>
              <p:nvPr/>
            </p:nvSpPr>
            <p:spPr bwMode="auto">
              <a:xfrm>
                <a:off x="4791" y="2153"/>
                <a:ext cx="241" cy="339"/>
              </a:xfrm>
              <a:custGeom>
                <a:avLst/>
                <a:gdLst>
                  <a:gd name="T0" fmla="*/ 190 w 241"/>
                  <a:gd name="T1" fmla="*/ 338 h 339"/>
                  <a:gd name="T2" fmla="*/ 197 w 241"/>
                  <a:gd name="T3" fmla="*/ 286 h 339"/>
                  <a:gd name="T4" fmla="*/ 211 w 241"/>
                  <a:gd name="T5" fmla="*/ 234 h 339"/>
                  <a:gd name="T6" fmla="*/ 233 w 241"/>
                  <a:gd name="T7" fmla="*/ 163 h 339"/>
                  <a:gd name="T8" fmla="*/ 240 w 241"/>
                  <a:gd name="T9" fmla="*/ 136 h 339"/>
                  <a:gd name="T10" fmla="*/ 238 w 241"/>
                  <a:gd name="T11" fmla="*/ 114 h 339"/>
                  <a:gd name="T12" fmla="*/ 224 w 241"/>
                  <a:gd name="T13" fmla="*/ 73 h 339"/>
                  <a:gd name="T14" fmla="*/ 211 w 241"/>
                  <a:gd name="T15" fmla="*/ 43 h 339"/>
                  <a:gd name="T16" fmla="*/ 192 w 241"/>
                  <a:gd name="T17" fmla="*/ 32 h 339"/>
                  <a:gd name="T18" fmla="*/ 186 w 241"/>
                  <a:gd name="T19" fmla="*/ 34 h 339"/>
                  <a:gd name="T20" fmla="*/ 177 w 241"/>
                  <a:gd name="T21" fmla="*/ 48 h 339"/>
                  <a:gd name="T22" fmla="*/ 177 w 241"/>
                  <a:gd name="T23" fmla="*/ 71 h 339"/>
                  <a:gd name="T24" fmla="*/ 181 w 241"/>
                  <a:gd name="T25" fmla="*/ 105 h 339"/>
                  <a:gd name="T26" fmla="*/ 167 w 241"/>
                  <a:gd name="T27" fmla="*/ 141 h 339"/>
                  <a:gd name="T28" fmla="*/ 143 w 241"/>
                  <a:gd name="T29" fmla="*/ 170 h 339"/>
                  <a:gd name="T30" fmla="*/ 138 w 241"/>
                  <a:gd name="T31" fmla="*/ 172 h 339"/>
                  <a:gd name="T32" fmla="*/ 129 w 241"/>
                  <a:gd name="T33" fmla="*/ 182 h 339"/>
                  <a:gd name="T34" fmla="*/ 115 w 241"/>
                  <a:gd name="T35" fmla="*/ 168 h 339"/>
                  <a:gd name="T36" fmla="*/ 109 w 241"/>
                  <a:gd name="T37" fmla="*/ 118 h 339"/>
                  <a:gd name="T38" fmla="*/ 106 w 241"/>
                  <a:gd name="T39" fmla="*/ 71 h 339"/>
                  <a:gd name="T40" fmla="*/ 109 w 241"/>
                  <a:gd name="T41" fmla="*/ 39 h 339"/>
                  <a:gd name="T42" fmla="*/ 111 w 241"/>
                  <a:gd name="T43" fmla="*/ 12 h 339"/>
                  <a:gd name="T44" fmla="*/ 100 w 241"/>
                  <a:gd name="T45" fmla="*/ 0 h 339"/>
                  <a:gd name="T46" fmla="*/ 90 w 241"/>
                  <a:gd name="T47" fmla="*/ 7 h 339"/>
                  <a:gd name="T48" fmla="*/ 66 w 241"/>
                  <a:gd name="T49" fmla="*/ 34 h 339"/>
                  <a:gd name="T50" fmla="*/ 50 w 241"/>
                  <a:gd name="T51" fmla="*/ 71 h 339"/>
                  <a:gd name="T52" fmla="*/ 47 w 241"/>
                  <a:gd name="T53" fmla="*/ 102 h 339"/>
                  <a:gd name="T54" fmla="*/ 41 w 241"/>
                  <a:gd name="T55" fmla="*/ 166 h 339"/>
                  <a:gd name="T56" fmla="*/ 38 w 241"/>
                  <a:gd name="T57" fmla="*/ 216 h 339"/>
                  <a:gd name="T58" fmla="*/ 32 w 241"/>
                  <a:gd name="T59" fmla="*/ 243 h 339"/>
                  <a:gd name="T60" fmla="*/ 0 w 241"/>
                  <a:gd name="T61" fmla="*/ 302 h 339"/>
                  <a:gd name="T62" fmla="*/ 25 w 241"/>
                  <a:gd name="T63" fmla="*/ 302 h 339"/>
                  <a:gd name="T64" fmla="*/ 97 w 241"/>
                  <a:gd name="T65" fmla="*/ 320 h 339"/>
                  <a:gd name="T66" fmla="*/ 136 w 241"/>
                  <a:gd name="T67" fmla="*/ 324 h 339"/>
                  <a:gd name="T68" fmla="*/ 156 w 241"/>
                  <a:gd name="T69" fmla="*/ 329 h 339"/>
                  <a:gd name="T70" fmla="*/ 190 w 241"/>
                  <a:gd name="T71" fmla="*/ 338 h 3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1"/>
                  <a:gd name="T109" fmla="*/ 0 h 339"/>
                  <a:gd name="T110" fmla="*/ 241 w 241"/>
                  <a:gd name="T111" fmla="*/ 339 h 3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1" h="339">
                    <a:moveTo>
                      <a:pt x="190" y="338"/>
                    </a:moveTo>
                    <a:lnTo>
                      <a:pt x="197" y="286"/>
                    </a:lnTo>
                    <a:lnTo>
                      <a:pt x="211" y="234"/>
                    </a:lnTo>
                    <a:lnTo>
                      <a:pt x="233" y="163"/>
                    </a:lnTo>
                    <a:lnTo>
                      <a:pt x="240" y="136"/>
                    </a:lnTo>
                    <a:lnTo>
                      <a:pt x="238" y="114"/>
                    </a:lnTo>
                    <a:lnTo>
                      <a:pt x="224" y="73"/>
                    </a:lnTo>
                    <a:lnTo>
                      <a:pt x="211" y="43"/>
                    </a:lnTo>
                    <a:lnTo>
                      <a:pt x="192" y="32"/>
                    </a:lnTo>
                    <a:lnTo>
                      <a:pt x="186" y="34"/>
                    </a:lnTo>
                    <a:lnTo>
                      <a:pt x="177" y="48"/>
                    </a:lnTo>
                    <a:lnTo>
                      <a:pt x="177" y="71"/>
                    </a:lnTo>
                    <a:lnTo>
                      <a:pt x="181" y="105"/>
                    </a:lnTo>
                    <a:lnTo>
                      <a:pt x="167" y="141"/>
                    </a:lnTo>
                    <a:lnTo>
                      <a:pt x="143" y="170"/>
                    </a:lnTo>
                    <a:lnTo>
                      <a:pt x="138" y="172"/>
                    </a:lnTo>
                    <a:lnTo>
                      <a:pt x="129" y="182"/>
                    </a:lnTo>
                    <a:lnTo>
                      <a:pt x="115" y="168"/>
                    </a:lnTo>
                    <a:lnTo>
                      <a:pt x="109" y="118"/>
                    </a:lnTo>
                    <a:lnTo>
                      <a:pt x="106" y="71"/>
                    </a:lnTo>
                    <a:lnTo>
                      <a:pt x="109" y="39"/>
                    </a:lnTo>
                    <a:lnTo>
                      <a:pt x="111" y="12"/>
                    </a:lnTo>
                    <a:lnTo>
                      <a:pt x="100" y="0"/>
                    </a:lnTo>
                    <a:lnTo>
                      <a:pt x="90" y="7"/>
                    </a:lnTo>
                    <a:lnTo>
                      <a:pt x="66" y="34"/>
                    </a:lnTo>
                    <a:lnTo>
                      <a:pt x="50" y="71"/>
                    </a:lnTo>
                    <a:lnTo>
                      <a:pt x="47" y="102"/>
                    </a:lnTo>
                    <a:lnTo>
                      <a:pt x="41" y="166"/>
                    </a:lnTo>
                    <a:lnTo>
                      <a:pt x="38" y="216"/>
                    </a:lnTo>
                    <a:lnTo>
                      <a:pt x="32" y="243"/>
                    </a:lnTo>
                    <a:lnTo>
                      <a:pt x="0" y="302"/>
                    </a:lnTo>
                    <a:lnTo>
                      <a:pt x="25" y="302"/>
                    </a:lnTo>
                    <a:lnTo>
                      <a:pt x="97" y="320"/>
                    </a:lnTo>
                    <a:lnTo>
                      <a:pt x="136" y="324"/>
                    </a:lnTo>
                    <a:lnTo>
                      <a:pt x="156" y="329"/>
                    </a:lnTo>
                    <a:lnTo>
                      <a:pt x="190" y="338"/>
                    </a:lnTo>
                  </a:path>
                </a:pathLst>
              </a:custGeom>
              <a:noFill/>
              <a:ln w="25400" cap="rnd" cmpd="sng">
                <a:solidFill>
                  <a:schemeClr val="bg1">
                    <a:lumMod val="50000"/>
                  </a:schemeClr>
                </a:solidFill>
                <a:prstDash val="sysDot"/>
                <a:round/>
                <a:headEnd/>
                <a:tailEnd/>
              </a:ln>
            </p:spPr>
            <p:txBody>
              <a:bodyPr/>
              <a:lstStyle/>
              <a:p>
                <a:endParaRPr lang="el-GR"/>
              </a:p>
            </p:txBody>
          </p:sp>
          <p:sp>
            <p:nvSpPr>
              <p:cNvPr id="44" name="Freeform 44"/>
              <p:cNvSpPr>
                <a:spLocks/>
              </p:cNvSpPr>
              <p:nvPr/>
            </p:nvSpPr>
            <p:spPr bwMode="auto">
              <a:xfrm>
                <a:off x="4897" y="2133"/>
                <a:ext cx="76" cy="203"/>
              </a:xfrm>
              <a:custGeom>
                <a:avLst/>
                <a:gdLst>
                  <a:gd name="T0" fmla="*/ 71 w 76"/>
                  <a:gd name="T1" fmla="*/ 68 h 203"/>
                  <a:gd name="T2" fmla="*/ 71 w 76"/>
                  <a:gd name="T3" fmla="*/ 91 h 203"/>
                  <a:gd name="T4" fmla="*/ 75 w 76"/>
                  <a:gd name="T5" fmla="*/ 125 h 203"/>
                  <a:gd name="T6" fmla="*/ 61 w 76"/>
                  <a:gd name="T7" fmla="*/ 161 h 203"/>
                  <a:gd name="T8" fmla="*/ 37 w 76"/>
                  <a:gd name="T9" fmla="*/ 190 h 203"/>
                  <a:gd name="T10" fmla="*/ 32 w 76"/>
                  <a:gd name="T11" fmla="*/ 192 h 203"/>
                  <a:gd name="T12" fmla="*/ 23 w 76"/>
                  <a:gd name="T13" fmla="*/ 202 h 203"/>
                  <a:gd name="T14" fmla="*/ 9 w 76"/>
                  <a:gd name="T15" fmla="*/ 188 h 203"/>
                  <a:gd name="T16" fmla="*/ 3 w 76"/>
                  <a:gd name="T17" fmla="*/ 138 h 203"/>
                  <a:gd name="T18" fmla="*/ 0 w 76"/>
                  <a:gd name="T19" fmla="*/ 91 h 203"/>
                  <a:gd name="T20" fmla="*/ 3 w 76"/>
                  <a:gd name="T21" fmla="*/ 59 h 203"/>
                  <a:gd name="T22" fmla="*/ 12 w 76"/>
                  <a:gd name="T23" fmla="*/ 41 h 203"/>
                  <a:gd name="T24" fmla="*/ 28 w 76"/>
                  <a:gd name="T25" fmla="*/ 9 h 203"/>
                  <a:gd name="T26" fmla="*/ 43 w 76"/>
                  <a:gd name="T27" fmla="*/ 0 h 203"/>
                  <a:gd name="T28" fmla="*/ 52 w 76"/>
                  <a:gd name="T29" fmla="*/ 11 h 203"/>
                  <a:gd name="T30" fmla="*/ 57 w 76"/>
                  <a:gd name="T31" fmla="*/ 29 h 203"/>
                  <a:gd name="T32" fmla="*/ 71 w 76"/>
                  <a:gd name="T33" fmla="*/ 68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203"/>
                  <a:gd name="T53" fmla="*/ 76 w 76"/>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203">
                    <a:moveTo>
                      <a:pt x="71" y="68"/>
                    </a:moveTo>
                    <a:lnTo>
                      <a:pt x="71" y="91"/>
                    </a:lnTo>
                    <a:lnTo>
                      <a:pt x="75" y="125"/>
                    </a:lnTo>
                    <a:lnTo>
                      <a:pt x="61" y="161"/>
                    </a:lnTo>
                    <a:lnTo>
                      <a:pt x="37" y="190"/>
                    </a:lnTo>
                    <a:lnTo>
                      <a:pt x="32" y="192"/>
                    </a:lnTo>
                    <a:lnTo>
                      <a:pt x="23" y="202"/>
                    </a:lnTo>
                    <a:lnTo>
                      <a:pt x="9" y="188"/>
                    </a:lnTo>
                    <a:lnTo>
                      <a:pt x="3" y="138"/>
                    </a:lnTo>
                    <a:lnTo>
                      <a:pt x="0" y="91"/>
                    </a:lnTo>
                    <a:lnTo>
                      <a:pt x="3" y="59"/>
                    </a:lnTo>
                    <a:lnTo>
                      <a:pt x="12" y="41"/>
                    </a:lnTo>
                    <a:lnTo>
                      <a:pt x="28" y="9"/>
                    </a:lnTo>
                    <a:lnTo>
                      <a:pt x="43" y="0"/>
                    </a:lnTo>
                    <a:lnTo>
                      <a:pt x="52" y="11"/>
                    </a:lnTo>
                    <a:lnTo>
                      <a:pt x="57" y="29"/>
                    </a:lnTo>
                    <a:lnTo>
                      <a:pt x="71" y="68"/>
                    </a:lnTo>
                  </a:path>
                </a:pathLst>
              </a:custGeom>
              <a:noFill/>
              <a:ln w="25400" cap="rnd" cmpd="sng">
                <a:solidFill>
                  <a:schemeClr val="bg1">
                    <a:lumMod val="50000"/>
                  </a:schemeClr>
                </a:solidFill>
                <a:prstDash val="sysDot"/>
                <a:round/>
                <a:headEnd/>
                <a:tailEnd/>
              </a:ln>
            </p:spPr>
            <p:txBody>
              <a:bodyPr/>
              <a:lstStyle/>
              <a:p>
                <a:endParaRPr lang="el-GR"/>
              </a:p>
            </p:txBody>
          </p:sp>
        </p:grpSp>
      </p:grpSp>
      <p:grpSp>
        <p:nvGrpSpPr>
          <p:cNvPr id="5" name="Group 26"/>
          <p:cNvGrpSpPr/>
          <p:nvPr/>
        </p:nvGrpSpPr>
        <p:grpSpPr>
          <a:xfrm>
            <a:off x="3485218" y="3038645"/>
            <a:ext cx="3463839" cy="3205489"/>
            <a:chOff x="4302505" y="4056004"/>
            <a:chExt cx="2049973" cy="1897076"/>
          </a:xfrm>
        </p:grpSpPr>
        <p:sp>
          <p:nvSpPr>
            <p:cNvPr id="48" name="Freeform 13"/>
            <p:cNvSpPr>
              <a:spLocks/>
            </p:cNvSpPr>
            <p:nvPr/>
          </p:nvSpPr>
          <p:spPr bwMode="auto">
            <a:xfrm rot="21326996">
              <a:off x="4302505" y="4056004"/>
              <a:ext cx="1976241" cy="1897076"/>
            </a:xfrm>
            <a:custGeom>
              <a:avLst/>
              <a:gdLst>
                <a:gd name="T0" fmla="*/ 132 w 1182"/>
                <a:gd name="T1" fmla="*/ 88 h 1167"/>
                <a:gd name="T2" fmla="*/ 117 w 1182"/>
                <a:gd name="T3" fmla="*/ 49 h 1167"/>
                <a:gd name="T4" fmla="*/ 83 w 1182"/>
                <a:gd name="T5" fmla="*/ 6 h 1167"/>
                <a:gd name="T6" fmla="*/ 21 w 1182"/>
                <a:gd name="T7" fmla="*/ 15 h 1167"/>
                <a:gd name="T8" fmla="*/ 2 w 1182"/>
                <a:gd name="T9" fmla="*/ 78 h 1167"/>
                <a:gd name="T10" fmla="*/ 10 w 1182"/>
                <a:gd name="T11" fmla="*/ 133 h 1167"/>
                <a:gd name="T12" fmla="*/ 42 w 1182"/>
                <a:gd name="T13" fmla="*/ 229 h 1167"/>
                <a:gd name="T14" fmla="*/ 57 w 1182"/>
                <a:gd name="T15" fmla="*/ 356 h 1167"/>
                <a:gd name="T16" fmla="*/ 81 w 1182"/>
                <a:gd name="T17" fmla="*/ 488 h 1167"/>
                <a:gd name="T18" fmla="*/ 112 w 1182"/>
                <a:gd name="T19" fmla="*/ 637 h 1167"/>
                <a:gd name="T20" fmla="*/ 162 w 1182"/>
                <a:gd name="T21" fmla="*/ 747 h 1167"/>
                <a:gd name="T22" fmla="*/ 275 w 1182"/>
                <a:gd name="T23" fmla="*/ 824 h 1167"/>
                <a:gd name="T24" fmla="*/ 419 w 1182"/>
                <a:gd name="T25" fmla="*/ 898 h 1167"/>
                <a:gd name="T26" fmla="*/ 567 w 1182"/>
                <a:gd name="T27" fmla="*/ 978 h 1167"/>
                <a:gd name="T28" fmla="*/ 717 w 1182"/>
                <a:gd name="T29" fmla="*/ 1052 h 1167"/>
                <a:gd name="T30" fmla="*/ 855 w 1182"/>
                <a:gd name="T31" fmla="*/ 1125 h 1167"/>
                <a:gd name="T32" fmla="*/ 962 w 1182"/>
                <a:gd name="T33" fmla="*/ 1160 h 1167"/>
                <a:gd name="T34" fmla="*/ 1050 w 1182"/>
                <a:gd name="T35" fmla="*/ 1155 h 1167"/>
                <a:gd name="T36" fmla="*/ 1077 w 1182"/>
                <a:gd name="T37" fmla="*/ 1088 h 1167"/>
                <a:gd name="T38" fmla="*/ 1092 w 1182"/>
                <a:gd name="T39" fmla="*/ 1003 h 1167"/>
                <a:gd name="T40" fmla="*/ 1115 w 1182"/>
                <a:gd name="T41" fmla="*/ 918 h 1167"/>
                <a:gd name="T42" fmla="*/ 1144 w 1182"/>
                <a:gd name="T43" fmla="*/ 855 h 1167"/>
                <a:gd name="T44" fmla="*/ 1182 w 1182"/>
                <a:gd name="T45" fmla="*/ 792 h 11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2"/>
                <a:gd name="T70" fmla="*/ 0 h 1167"/>
                <a:gd name="T71" fmla="*/ 1182 w 1182"/>
                <a:gd name="T72" fmla="*/ 1167 h 1167"/>
                <a:gd name="connsiteX0" fmla="*/ 1117 w 10000"/>
                <a:gd name="connsiteY0" fmla="*/ 906 h 10152"/>
                <a:gd name="connsiteX1" fmla="*/ 990 w 10000"/>
                <a:gd name="connsiteY1" fmla="*/ 572 h 10152"/>
                <a:gd name="connsiteX2" fmla="*/ 702 w 10000"/>
                <a:gd name="connsiteY2" fmla="*/ 203 h 10152"/>
                <a:gd name="connsiteX3" fmla="*/ 212 w 10000"/>
                <a:gd name="connsiteY3" fmla="*/ 103 h 10152"/>
                <a:gd name="connsiteX4" fmla="*/ 17 w 10000"/>
                <a:gd name="connsiteY4" fmla="*/ 820 h 10152"/>
                <a:gd name="connsiteX5" fmla="*/ 85 w 10000"/>
                <a:gd name="connsiteY5" fmla="*/ 1292 h 10152"/>
                <a:gd name="connsiteX6" fmla="*/ 355 w 10000"/>
                <a:gd name="connsiteY6" fmla="*/ 2114 h 10152"/>
                <a:gd name="connsiteX7" fmla="*/ 482 w 10000"/>
                <a:gd name="connsiteY7" fmla="*/ 3203 h 10152"/>
                <a:gd name="connsiteX8" fmla="*/ 685 w 10000"/>
                <a:gd name="connsiteY8" fmla="*/ 4334 h 10152"/>
                <a:gd name="connsiteX9" fmla="*/ 948 w 10000"/>
                <a:gd name="connsiteY9" fmla="*/ 5610 h 10152"/>
                <a:gd name="connsiteX10" fmla="*/ 1371 w 10000"/>
                <a:gd name="connsiteY10" fmla="*/ 6553 h 10152"/>
                <a:gd name="connsiteX11" fmla="*/ 2327 w 10000"/>
                <a:gd name="connsiteY11" fmla="*/ 7213 h 10152"/>
                <a:gd name="connsiteX12" fmla="*/ 3545 w 10000"/>
                <a:gd name="connsiteY12" fmla="*/ 7847 h 10152"/>
                <a:gd name="connsiteX13" fmla="*/ 4797 w 10000"/>
                <a:gd name="connsiteY13" fmla="*/ 8532 h 10152"/>
                <a:gd name="connsiteX14" fmla="*/ 6066 w 10000"/>
                <a:gd name="connsiteY14" fmla="*/ 9167 h 10152"/>
                <a:gd name="connsiteX15" fmla="*/ 7234 w 10000"/>
                <a:gd name="connsiteY15" fmla="*/ 9792 h 10152"/>
                <a:gd name="connsiteX16" fmla="*/ 8139 w 10000"/>
                <a:gd name="connsiteY16" fmla="*/ 10092 h 10152"/>
                <a:gd name="connsiteX17" fmla="*/ 8883 w 10000"/>
                <a:gd name="connsiteY17" fmla="*/ 10049 h 10152"/>
                <a:gd name="connsiteX18" fmla="*/ 9112 w 10000"/>
                <a:gd name="connsiteY18" fmla="*/ 9475 h 10152"/>
                <a:gd name="connsiteX19" fmla="*/ 9239 w 10000"/>
                <a:gd name="connsiteY19" fmla="*/ 8747 h 10152"/>
                <a:gd name="connsiteX20" fmla="*/ 9433 w 10000"/>
                <a:gd name="connsiteY20" fmla="*/ 8018 h 10152"/>
                <a:gd name="connsiteX21" fmla="*/ 9679 w 10000"/>
                <a:gd name="connsiteY21" fmla="*/ 7478 h 10152"/>
                <a:gd name="connsiteX22" fmla="*/ 10000 w 10000"/>
                <a:gd name="connsiteY22" fmla="*/ 6939 h 10152"/>
                <a:gd name="connsiteX0" fmla="*/ 1117 w 10000"/>
                <a:gd name="connsiteY0" fmla="*/ 933 h 10179"/>
                <a:gd name="connsiteX1" fmla="*/ 990 w 10000"/>
                <a:gd name="connsiteY1" fmla="*/ 599 h 10179"/>
                <a:gd name="connsiteX2" fmla="*/ 813 w 10000"/>
                <a:gd name="connsiteY2" fmla="*/ 78 h 10179"/>
                <a:gd name="connsiteX3" fmla="*/ 212 w 10000"/>
                <a:gd name="connsiteY3" fmla="*/ 130 h 10179"/>
                <a:gd name="connsiteX4" fmla="*/ 17 w 10000"/>
                <a:gd name="connsiteY4" fmla="*/ 847 h 10179"/>
                <a:gd name="connsiteX5" fmla="*/ 85 w 10000"/>
                <a:gd name="connsiteY5" fmla="*/ 1319 h 10179"/>
                <a:gd name="connsiteX6" fmla="*/ 355 w 10000"/>
                <a:gd name="connsiteY6" fmla="*/ 2141 h 10179"/>
                <a:gd name="connsiteX7" fmla="*/ 482 w 10000"/>
                <a:gd name="connsiteY7" fmla="*/ 3230 h 10179"/>
                <a:gd name="connsiteX8" fmla="*/ 685 w 10000"/>
                <a:gd name="connsiteY8" fmla="*/ 4361 h 10179"/>
                <a:gd name="connsiteX9" fmla="*/ 948 w 10000"/>
                <a:gd name="connsiteY9" fmla="*/ 5637 h 10179"/>
                <a:gd name="connsiteX10" fmla="*/ 1371 w 10000"/>
                <a:gd name="connsiteY10" fmla="*/ 6580 h 10179"/>
                <a:gd name="connsiteX11" fmla="*/ 2327 w 10000"/>
                <a:gd name="connsiteY11" fmla="*/ 7240 h 10179"/>
                <a:gd name="connsiteX12" fmla="*/ 3545 w 10000"/>
                <a:gd name="connsiteY12" fmla="*/ 7874 h 10179"/>
                <a:gd name="connsiteX13" fmla="*/ 4797 w 10000"/>
                <a:gd name="connsiteY13" fmla="*/ 8559 h 10179"/>
                <a:gd name="connsiteX14" fmla="*/ 6066 w 10000"/>
                <a:gd name="connsiteY14" fmla="*/ 9194 h 10179"/>
                <a:gd name="connsiteX15" fmla="*/ 7234 w 10000"/>
                <a:gd name="connsiteY15" fmla="*/ 9819 h 10179"/>
                <a:gd name="connsiteX16" fmla="*/ 8139 w 10000"/>
                <a:gd name="connsiteY16" fmla="*/ 10119 h 10179"/>
                <a:gd name="connsiteX17" fmla="*/ 8883 w 10000"/>
                <a:gd name="connsiteY17" fmla="*/ 10076 h 10179"/>
                <a:gd name="connsiteX18" fmla="*/ 9112 w 10000"/>
                <a:gd name="connsiteY18" fmla="*/ 9502 h 10179"/>
                <a:gd name="connsiteX19" fmla="*/ 9239 w 10000"/>
                <a:gd name="connsiteY19" fmla="*/ 8774 h 10179"/>
                <a:gd name="connsiteX20" fmla="*/ 9433 w 10000"/>
                <a:gd name="connsiteY20" fmla="*/ 8045 h 10179"/>
                <a:gd name="connsiteX21" fmla="*/ 9679 w 10000"/>
                <a:gd name="connsiteY21" fmla="*/ 7505 h 10179"/>
                <a:gd name="connsiteX22" fmla="*/ 10000 w 10000"/>
                <a:gd name="connsiteY22" fmla="*/ 6966 h 10179"/>
                <a:gd name="connsiteX0" fmla="*/ 1117 w 10000"/>
                <a:gd name="connsiteY0" fmla="*/ 931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8 w 10003"/>
                <a:gd name="connsiteY0" fmla="*/ 1108 h 10211"/>
                <a:gd name="connsiteX1" fmla="*/ 1118 w 10003"/>
                <a:gd name="connsiteY1" fmla="*/ 561 h 10211"/>
                <a:gd name="connsiteX2" fmla="*/ 816 w 10003"/>
                <a:gd name="connsiteY2" fmla="*/ 110 h 10211"/>
                <a:gd name="connsiteX3" fmla="*/ 215 w 10003"/>
                <a:gd name="connsiteY3" fmla="*/ 162 h 10211"/>
                <a:gd name="connsiteX4" fmla="*/ 20 w 10003"/>
                <a:gd name="connsiteY4" fmla="*/ 879 h 10211"/>
                <a:gd name="connsiteX5" fmla="*/ 88 w 10003"/>
                <a:gd name="connsiteY5" fmla="*/ 1351 h 10211"/>
                <a:gd name="connsiteX6" fmla="*/ 358 w 10003"/>
                <a:gd name="connsiteY6" fmla="*/ 2173 h 10211"/>
                <a:gd name="connsiteX7" fmla="*/ 485 w 10003"/>
                <a:gd name="connsiteY7" fmla="*/ 3262 h 10211"/>
                <a:gd name="connsiteX8" fmla="*/ 688 w 10003"/>
                <a:gd name="connsiteY8" fmla="*/ 4393 h 10211"/>
                <a:gd name="connsiteX9" fmla="*/ 951 w 10003"/>
                <a:gd name="connsiteY9" fmla="*/ 5669 h 10211"/>
                <a:gd name="connsiteX10" fmla="*/ 1374 w 10003"/>
                <a:gd name="connsiteY10" fmla="*/ 6612 h 10211"/>
                <a:gd name="connsiteX11" fmla="*/ 2330 w 10003"/>
                <a:gd name="connsiteY11" fmla="*/ 7272 h 10211"/>
                <a:gd name="connsiteX12" fmla="*/ 3548 w 10003"/>
                <a:gd name="connsiteY12" fmla="*/ 7906 h 10211"/>
                <a:gd name="connsiteX13" fmla="*/ 4800 w 10003"/>
                <a:gd name="connsiteY13" fmla="*/ 8591 h 10211"/>
                <a:gd name="connsiteX14" fmla="*/ 6069 w 10003"/>
                <a:gd name="connsiteY14" fmla="*/ 9226 h 10211"/>
                <a:gd name="connsiteX15" fmla="*/ 7237 w 10003"/>
                <a:gd name="connsiteY15" fmla="*/ 9851 h 10211"/>
                <a:gd name="connsiteX16" fmla="*/ 8142 w 10003"/>
                <a:gd name="connsiteY16" fmla="*/ 10151 h 10211"/>
                <a:gd name="connsiteX17" fmla="*/ 8886 w 10003"/>
                <a:gd name="connsiteY17" fmla="*/ 10108 h 10211"/>
                <a:gd name="connsiteX18" fmla="*/ 9115 w 10003"/>
                <a:gd name="connsiteY18" fmla="*/ 9534 h 10211"/>
                <a:gd name="connsiteX19" fmla="*/ 9242 w 10003"/>
                <a:gd name="connsiteY19" fmla="*/ 8806 h 10211"/>
                <a:gd name="connsiteX20" fmla="*/ 9436 w 10003"/>
                <a:gd name="connsiteY20" fmla="*/ 8077 h 10211"/>
                <a:gd name="connsiteX21" fmla="*/ 9682 w 10003"/>
                <a:gd name="connsiteY21" fmla="*/ 7537 h 10211"/>
                <a:gd name="connsiteX22" fmla="*/ 10003 w 10003"/>
                <a:gd name="connsiteY22" fmla="*/ 6998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682 w 10176"/>
                <a:gd name="connsiteY21" fmla="*/ 7537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506 w 10176"/>
                <a:gd name="connsiteY20" fmla="*/ 8203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811 w 10176"/>
                <a:gd name="connsiteY20" fmla="*/ 7668 h 10211"/>
                <a:gd name="connsiteX21" fmla="*/ 10176 w 10176"/>
                <a:gd name="connsiteY21"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811 w 10176"/>
                <a:gd name="connsiteY19" fmla="*/ 7668 h 10240"/>
                <a:gd name="connsiteX20" fmla="*/ 10176 w 10176"/>
                <a:gd name="connsiteY20" fmla="*/ 7072 h 10240"/>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491 w 10176"/>
                <a:gd name="connsiteY19" fmla="*/ 8206 h 10240"/>
                <a:gd name="connsiteX20" fmla="*/ 10176 w 10176"/>
                <a:gd name="connsiteY20" fmla="*/ 7072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88 w 10135"/>
                <a:gd name="connsiteY8" fmla="*/ 4393 h 10240"/>
                <a:gd name="connsiteX9" fmla="*/ 951 w 10135"/>
                <a:gd name="connsiteY9" fmla="*/ 5669 h 10240"/>
                <a:gd name="connsiteX10" fmla="*/ 1374 w 10135"/>
                <a:gd name="connsiteY10" fmla="*/ 661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35" h="10240">
                  <a:moveTo>
                    <a:pt x="1148" y="1108"/>
                  </a:moveTo>
                  <a:cubicBezTo>
                    <a:pt x="1131" y="1057"/>
                    <a:pt x="1173" y="727"/>
                    <a:pt x="1118" y="561"/>
                  </a:cubicBezTo>
                  <a:cubicBezTo>
                    <a:pt x="1063" y="395"/>
                    <a:pt x="966" y="176"/>
                    <a:pt x="816" y="110"/>
                  </a:cubicBezTo>
                  <a:cubicBezTo>
                    <a:pt x="666" y="44"/>
                    <a:pt x="430" y="0"/>
                    <a:pt x="215" y="162"/>
                  </a:cubicBezTo>
                  <a:cubicBezTo>
                    <a:pt x="0" y="324"/>
                    <a:pt x="37" y="708"/>
                    <a:pt x="20" y="879"/>
                  </a:cubicBezTo>
                  <a:cubicBezTo>
                    <a:pt x="3" y="1051"/>
                    <a:pt x="28" y="1136"/>
                    <a:pt x="88" y="1351"/>
                  </a:cubicBezTo>
                  <a:cubicBezTo>
                    <a:pt x="147" y="1565"/>
                    <a:pt x="291" y="1856"/>
                    <a:pt x="358" y="2173"/>
                  </a:cubicBezTo>
                  <a:cubicBezTo>
                    <a:pt x="426" y="2490"/>
                    <a:pt x="434" y="2893"/>
                    <a:pt x="485" y="3262"/>
                  </a:cubicBezTo>
                  <a:cubicBezTo>
                    <a:pt x="536" y="3630"/>
                    <a:pt x="612" y="3990"/>
                    <a:pt x="688" y="4393"/>
                  </a:cubicBezTo>
                  <a:cubicBezTo>
                    <a:pt x="764" y="4795"/>
                    <a:pt x="832" y="5301"/>
                    <a:pt x="951" y="5669"/>
                  </a:cubicBezTo>
                  <a:cubicBezTo>
                    <a:pt x="1069" y="6038"/>
                    <a:pt x="1145" y="6346"/>
                    <a:pt x="1374" y="6612"/>
                  </a:cubicBezTo>
                  <a:cubicBezTo>
                    <a:pt x="1602" y="6878"/>
                    <a:pt x="1966" y="7058"/>
                    <a:pt x="2330" y="7272"/>
                  </a:cubicBezTo>
                  <a:cubicBezTo>
                    <a:pt x="2693" y="7486"/>
                    <a:pt x="3133" y="7683"/>
                    <a:pt x="3548" y="7906"/>
                  </a:cubicBezTo>
                  <a:cubicBezTo>
                    <a:pt x="3962" y="8129"/>
                    <a:pt x="4377" y="8369"/>
                    <a:pt x="4800" y="8591"/>
                  </a:cubicBezTo>
                  <a:cubicBezTo>
                    <a:pt x="5223" y="8814"/>
                    <a:pt x="5663" y="9020"/>
                    <a:pt x="6069" y="9226"/>
                  </a:cubicBezTo>
                  <a:cubicBezTo>
                    <a:pt x="6475" y="9431"/>
                    <a:pt x="6890" y="9697"/>
                    <a:pt x="7237" y="9851"/>
                  </a:cubicBezTo>
                  <a:cubicBezTo>
                    <a:pt x="7583" y="10005"/>
                    <a:pt x="7871" y="10108"/>
                    <a:pt x="8142" y="10151"/>
                  </a:cubicBezTo>
                  <a:cubicBezTo>
                    <a:pt x="8412" y="10194"/>
                    <a:pt x="8705" y="10240"/>
                    <a:pt x="8886" y="10108"/>
                  </a:cubicBezTo>
                  <a:cubicBezTo>
                    <a:pt x="9067" y="9976"/>
                    <a:pt x="9127" y="9679"/>
                    <a:pt x="9228" y="9362"/>
                  </a:cubicBezTo>
                  <a:cubicBezTo>
                    <a:pt x="9329" y="9045"/>
                    <a:pt x="9314" y="8616"/>
                    <a:pt x="9491" y="8206"/>
                  </a:cubicBezTo>
                  <a:cubicBezTo>
                    <a:pt x="9603" y="8018"/>
                    <a:pt x="10067" y="7200"/>
                    <a:pt x="10135" y="7089"/>
                  </a:cubicBezTo>
                </a:path>
              </a:pathLst>
            </a:custGeom>
            <a:noFill/>
            <a:ln w="28575" cap="flat" cmpd="sng">
              <a:solidFill>
                <a:schemeClr val="bg1">
                  <a:lumMod val="50000"/>
                </a:schemeClr>
              </a:solidFill>
              <a:prstDash val="sysDot"/>
              <a:round/>
              <a:headEnd type="none" w="sm" len="sm"/>
              <a:tailEnd type="none" w="sm" len="sm"/>
            </a:ln>
          </p:spPr>
          <p:txBody>
            <a:bodyPr/>
            <a:lstStyle/>
            <a:p>
              <a:endParaRPr lang="el-GR"/>
            </a:p>
          </p:txBody>
        </p:sp>
        <p:grpSp>
          <p:nvGrpSpPr>
            <p:cNvPr id="6" name="Group 41"/>
            <p:cNvGrpSpPr>
              <a:grpSpLocks/>
            </p:cNvGrpSpPr>
            <p:nvPr/>
          </p:nvGrpSpPr>
          <p:grpSpPr bwMode="auto">
            <a:xfrm rot="342526">
              <a:off x="6093793" y="5036634"/>
              <a:ext cx="258685" cy="490141"/>
              <a:chOff x="5201" y="2764"/>
              <a:chExt cx="278" cy="468"/>
            </a:xfrm>
          </p:grpSpPr>
          <p:sp>
            <p:nvSpPr>
              <p:cNvPr id="53" name="Freeform 39"/>
              <p:cNvSpPr>
                <a:spLocks/>
              </p:cNvSpPr>
              <p:nvPr/>
            </p:nvSpPr>
            <p:spPr bwMode="auto">
              <a:xfrm>
                <a:off x="5312" y="2764"/>
                <a:ext cx="167" cy="225"/>
              </a:xfrm>
              <a:custGeom>
                <a:avLst/>
                <a:gdLst>
                  <a:gd name="T0" fmla="*/ 118 w 167"/>
                  <a:gd name="T1" fmla="*/ 224 h 225"/>
                  <a:gd name="T2" fmla="*/ 136 w 167"/>
                  <a:gd name="T3" fmla="*/ 197 h 225"/>
                  <a:gd name="T4" fmla="*/ 145 w 167"/>
                  <a:gd name="T5" fmla="*/ 177 h 225"/>
                  <a:gd name="T6" fmla="*/ 152 w 167"/>
                  <a:gd name="T7" fmla="*/ 163 h 225"/>
                  <a:gd name="T8" fmla="*/ 163 w 167"/>
                  <a:gd name="T9" fmla="*/ 107 h 225"/>
                  <a:gd name="T10" fmla="*/ 166 w 167"/>
                  <a:gd name="T11" fmla="*/ 34 h 225"/>
                  <a:gd name="T12" fmla="*/ 163 w 167"/>
                  <a:gd name="T13" fmla="*/ 16 h 225"/>
                  <a:gd name="T14" fmla="*/ 154 w 167"/>
                  <a:gd name="T15" fmla="*/ 5 h 225"/>
                  <a:gd name="T16" fmla="*/ 141 w 167"/>
                  <a:gd name="T17" fmla="*/ 0 h 225"/>
                  <a:gd name="T18" fmla="*/ 127 w 167"/>
                  <a:gd name="T19" fmla="*/ 14 h 225"/>
                  <a:gd name="T20" fmla="*/ 118 w 167"/>
                  <a:gd name="T21" fmla="*/ 39 h 225"/>
                  <a:gd name="T22" fmla="*/ 111 w 167"/>
                  <a:gd name="T23" fmla="*/ 57 h 225"/>
                  <a:gd name="T24" fmla="*/ 93 w 167"/>
                  <a:gd name="T25" fmla="*/ 80 h 225"/>
                  <a:gd name="T26" fmla="*/ 73 w 167"/>
                  <a:gd name="T27" fmla="*/ 93 h 225"/>
                  <a:gd name="T28" fmla="*/ 39 w 167"/>
                  <a:gd name="T29" fmla="*/ 116 h 225"/>
                  <a:gd name="T30" fmla="*/ 21 w 167"/>
                  <a:gd name="T31" fmla="*/ 125 h 225"/>
                  <a:gd name="T32" fmla="*/ 12 w 167"/>
                  <a:gd name="T33" fmla="*/ 138 h 225"/>
                  <a:gd name="T34" fmla="*/ 0 w 167"/>
                  <a:gd name="T35" fmla="*/ 168 h 225"/>
                  <a:gd name="T36" fmla="*/ 9 w 167"/>
                  <a:gd name="T37" fmla="*/ 172 h 225"/>
                  <a:gd name="T38" fmla="*/ 23 w 167"/>
                  <a:gd name="T39" fmla="*/ 172 h 225"/>
                  <a:gd name="T40" fmla="*/ 62 w 167"/>
                  <a:gd name="T41" fmla="*/ 159 h 225"/>
                  <a:gd name="T42" fmla="*/ 75 w 167"/>
                  <a:gd name="T43" fmla="*/ 152 h 225"/>
                  <a:gd name="T44" fmla="*/ 89 w 167"/>
                  <a:gd name="T45" fmla="*/ 152 h 225"/>
                  <a:gd name="T46" fmla="*/ 98 w 167"/>
                  <a:gd name="T47" fmla="*/ 161 h 225"/>
                  <a:gd name="T48" fmla="*/ 105 w 167"/>
                  <a:gd name="T49" fmla="*/ 197 h 225"/>
                  <a:gd name="T50" fmla="*/ 111 w 167"/>
                  <a:gd name="T51" fmla="*/ 213 h 225"/>
                  <a:gd name="T52" fmla="*/ 118 w 167"/>
                  <a:gd name="T53" fmla="*/ 224 h 2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7"/>
                  <a:gd name="T82" fmla="*/ 0 h 225"/>
                  <a:gd name="T83" fmla="*/ 167 w 167"/>
                  <a:gd name="T84" fmla="*/ 225 h 2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7" h="225">
                    <a:moveTo>
                      <a:pt x="118" y="224"/>
                    </a:moveTo>
                    <a:lnTo>
                      <a:pt x="136" y="197"/>
                    </a:lnTo>
                    <a:lnTo>
                      <a:pt x="145" y="177"/>
                    </a:lnTo>
                    <a:lnTo>
                      <a:pt x="152" y="163"/>
                    </a:lnTo>
                    <a:lnTo>
                      <a:pt x="163" y="107"/>
                    </a:lnTo>
                    <a:lnTo>
                      <a:pt x="166" y="34"/>
                    </a:lnTo>
                    <a:lnTo>
                      <a:pt x="163" y="16"/>
                    </a:lnTo>
                    <a:lnTo>
                      <a:pt x="154" y="5"/>
                    </a:lnTo>
                    <a:lnTo>
                      <a:pt x="141" y="0"/>
                    </a:lnTo>
                    <a:lnTo>
                      <a:pt x="127" y="14"/>
                    </a:lnTo>
                    <a:lnTo>
                      <a:pt x="118" y="39"/>
                    </a:lnTo>
                    <a:lnTo>
                      <a:pt x="111" y="57"/>
                    </a:lnTo>
                    <a:lnTo>
                      <a:pt x="93" y="80"/>
                    </a:lnTo>
                    <a:lnTo>
                      <a:pt x="73" y="93"/>
                    </a:lnTo>
                    <a:lnTo>
                      <a:pt x="39" y="116"/>
                    </a:lnTo>
                    <a:lnTo>
                      <a:pt x="21" y="125"/>
                    </a:lnTo>
                    <a:lnTo>
                      <a:pt x="12" y="138"/>
                    </a:lnTo>
                    <a:lnTo>
                      <a:pt x="0" y="168"/>
                    </a:lnTo>
                    <a:lnTo>
                      <a:pt x="9" y="172"/>
                    </a:lnTo>
                    <a:lnTo>
                      <a:pt x="23" y="172"/>
                    </a:lnTo>
                    <a:lnTo>
                      <a:pt x="62" y="159"/>
                    </a:lnTo>
                    <a:lnTo>
                      <a:pt x="75" y="152"/>
                    </a:lnTo>
                    <a:lnTo>
                      <a:pt x="89" y="152"/>
                    </a:lnTo>
                    <a:lnTo>
                      <a:pt x="98" y="161"/>
                    </a:lnTo>
                    <a:lnTo>
                      <a:pt x="105" y="197"/>
                    </a:lnTo>
                    <a:lnTo>
                      <a:pt x="111" y="213"/>
                    </a:lnTo>
                    <a:lnTo>
                      <a:pt x="118" y="224"/>
                    </a:lnTo>
                  </a:path>
                </a:pathLst>
              </a:custGeom>
              <a:noFill/>
              <a:ln w="25400" cap="rnd" cmpd="sng">
                <a:solidFill>
                  <a:schemeClr val="bg1">
                    <a:lumMod val="50000"/>
                  </a:schemeClr>
                </a:solidFill>
                <a:prstDash val="sysDot"/>
                <a:round/>
                <a:headEnd/>
                <a:tailEnd/>
              </a:ln>
            </p:spPr>
            <p:txBody>
              <a:bodyPr/>
              <a:lstStyle/>
              <a:p>
                <a:endParaRPr lang="el-GR"/>
              </a:p>
            </p:txBody>
          </p:sp>
          <p:sp>
            <p:nvSpPr>
              <p:cNvPr id="54" name="Freeform 40"/>
              <p:cNvSpPr>
                <a:spLocks/>
              </p:cNvSpPr>
              <p:nvPr/>
            </p:nvSpPr>
            <p:spPr bwMode="auto">
              <a:xfrm>
                <a:off x="5201" y="2916"/>
                <a:ext cx="230" cy="316"/>
              </a:xfrm>
              <a:custGeom>
                <a:avLst/>
                <a:gdLst>
                  <a:gd name="T0" fmla="*/ 111 w 230"/>
                  <a:gd name="T1" fmla="*/ 16 h 316"/>
                  <a:gd name="T2" fmla="*/ 80 w 230"/>
                  <a:gd name="T3" fmla="*/ 72 h 316"/>
                  <a:gd name="T4" fmla="*/ 62 w 230"/>
                  <a:gd name="T5" fmla="*/ 111 h 316"/>
                  <a:gd name="T6" fmla="*/ 19 w 230"/>
                  <a:gd name="T7" fmla="*/ 197 h 316"/>
                  <a:gd name="T8" fmla="*/ 5 w 230"/>
                  <a:gd name="T9" fmla="*/ 251 h 316"/>
                  <a:gd name="T10" fmla="*/ 0 w 230"/>
                  <a:gd name="T11" fmla="*/ 285 h 316"/>
                  <a:gd name="T12" fmla="*/ 5 w 230"/>
                  <a:gd name="T13" fmla="*/ 301 h 316"/>
                  <a:gd name="T14" fmla="*/ 12 w 230"/>
                  <a:gd name="T15" fmla="*/ 310 h 316"/>
                  <a:gd name="T16" fmla="*/ 23 w 230"/>
                  <a:gd name="T17" fmla="*/ 315 h 316"/>
                  <a:gd name="T18" fmla="*/ 41 w 230"/>
                  <a:gd name="T19" fmla="*/ 315 h 316"/>
                  <a:gd name="T20" fmla="*/ 62 w 230"/>
                  <a:gd name="T21" fmla="*/ 299 h 316"/>
                  <a:gd name="T22" fmla="*/ 98 w 230"/>
                  <a:gd name="T23" fmla="*/ 269 h 316"/>
                  <a:gd name="T24" fmla="*/ 116 w 230"/>
                  <a:gd name="T25" fmla="*/ 249 h 316"/>
                  <a:gd name="T26" fmla="*/ 141 w 230"/>
                  <a:gd name="T27" fmla="*/ 213 h 316"/>
                  <a:gd name="T28" fmla="*/ 168 w 230"/>
                  <a:gd name="T29" fmla="*/ 172 h 316"/>
                  <a:gd name="T30" fmla="*/ 229 w 230"/>
                  <a:gd name="T31" fmla="*/ 72 h 316"/>
                  <a:gd name="T32" fmla="*/ 222 w 230"/>
                  <a:gd name="T33" fmla="*/ 61 h 316"/>
                  <a:gd name="T34" fmla="*/ 216 w 230"/>
                  <a:gd name="T35" fmla="*/ 45 h 316"/>
                  <a:gd name="T36" fmla="*/ 209 w 230"/>
                  <a:gd name="T37" fmla="*/ 9 h 316"/>
                  <a:gd name="T38" fmla="*/ 200 w 230"/>
                  <a:gd name="T39" fmla="*/ 0 h 316"/>
                  <a:gd name="T40" fmla="*/ 186 w 230"/>
                  <a:gd name="T41" fmla="*/ 0 h 316"/>
                  <a:gd name="T42" fmla="*/ 173 w 230"/>
                  <a:gd name="T43" fmla="*/ 7 h 316"/>
                  <a:gd name="T44" fmla="*/ 134 w 230"/>
                  <a:gd name="T45" fmla="*/ 20 h 316"/>
                  <a:gd name="T46" fmla="*/ 120 w 230"/>
                  <a:gd name="T47" fmla="*/ 20 h 316"/>
                  <a:gd name="T48" fmla="*/ 111 w 230"/>
                  <a:gd name="T49" fmla="*/ 16 h 3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316"/>
                  <a:gd name="T77" fmla="*/ 230 w 230"/>
                  <a:gd name="T78" fmla="*/ 316 h 3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316">
                    <a:moveTo>
                      <a:pt x="111" y="16"/>
                    </a:moveTo>
                    <a:lnTo>
                      <a:pt x="80" y="72"/>
                    </a:lnTo>
                    <a:lnTo>
                      <a:pt x="62" y="111"/>
                    </a:lnTo>
                    <a:lnTo>
                      <a:pt x="19" y="197"/>
                    </a:lnTo>
                    <a:lnTo>
                      <a:pt x="5" y="251"/>
                    </a:lnTo>
                    <a:lnTo>
                      <a:pt x="0" y="285"/>
                    </a:lnTo>
                    <a:lnTo>
                      <a:pt x="5" y="301"/>
                    </a:lnTo>
                    <a:lnTo>
                      <a:pt x="12" y="310"/>
                    </a:lnTo>
                    <a:lnTo>
                      <a:pt x="23" y="315"/>
                    </a:lnTo>
                    <a:lnTo>
                      <a:pt x="41" y="315"/>
                    </a:lnTo>
                    <a:lnTo>
                      <a:pt x="62" y="299"/>
                    </a:lnTo>
                    <a:lnTo>
                      <a:pt x="98" y="269"/>
                    </a:lnTo>
                    <a:lnTo>
                      <a:pt x="116" y="249"/>
                    </a:lnTo>
                    <a:lnTo>
                      <a:pt x="141" y="213"/>
                    </a:lnTo>
                    <a:lnTo>
                      <a:pt x="168" y="172"/>
                    </a:lnTo>
                    <a:lnTo>
                      <a:pt x="229" y="72"/>
                    </a:lnTo>
                    <a:lnTo>
                      <a:pt x="222" y="61"/>
                    </a:lnTo>
                    <a:lnTo>
                      <a:pt x="216" y="45"/>
                    </a:lnTo>
                    <a:lnTo>
                      <a:pt x="209" y="9"/>
                    </a:lnTo>
                    <a:lnTo>
                      <a:pt x="200" y="0"/>
                    </a:lnTo>
                    <a:lnTo>
                      <a:pt x="186" y="0"/>
                    </a:lnTo>
                    <a:lnTo>
                      <a:pt x="173" y="7"/>
                    </a:lnTo>
                    <a:lnTo>
                      <a:pt x="134" y="20"/>
                    </a:lnTo>
                    <a:lnTo>
                      <a:pt x="120" y="20"/>
                    </a:lnTo>
                    <a:lnTo>
                      <a:pt x="111" y="16"/>
                    </a:lnTo>
                  </a:path>
                </a:pathLst>
              </a:custGeom>
              <a:noFill/>
              <a:ln w="25400" cap="rnd" cmpd="sng">
                <a:solidFill>
                  <a:schemeClr val="bg1">
                    <a:lumMod val="50000"/>
                  </a:schemeClr>
                </a:solidFill>
                <a:prstDash val="sysDot"/>
                <a:round/>
                <a:headEnd/>
                <a:tailEnd/>
              </a:ln>
            </p:spPr>
            <p:txBody>
              <a:bodyPr/>
              <a:lstStyle/>
              <a:p>
                <a:endParaRPr lang="el-GR"/>
              </a:p>
            </p:txBody>
          </p:sp>
        </p:grpSp>
        <p:grpSp>
          <p:nvGrpSpPr>
            <p:cNvPr id="7" name="Group 42"/>
            <p:cNvGrpSpPr/>
            <p:nvPr/>
          </p:nvGrpSpPr>
          <p:grpSpPr>
            <a:xfrm rot="21115886">
              <a:off x="5474281" y="4997594"/>
              <a:ext cx="381607" cy="499106"/>
              <a:chOff x="6919680" y="4587410"/>
              <a:chExt cx="561975" cy="735013"/>
            </a:xfrm>
          </p:grpSpPr>
          <p:sp>
            <p:nvSpPr>
              <p:cNvPr id="51" name="Freeform 46"/>
              <p:cNvSpPr>
                <a:spLocks/>
              </p:cNvSpPr>
              <p:nvPr/>
            </p:nvSpPr>
            <p:spPr bwMode="auto">
              <a:xfrm>
                <a:off x="7133992" y="4587410"/>
                <a:ext cx="347663" cy="323850"/>
              </a:xfrm>
              <a:custGeom>
                <a:avLst/>
                <a:gdLst>
                  <a:gd name="T0" fmla="*/ 0 w 246"/>
                  <a:gd name="T1" fmla="*/ 2147483647 h 204"/>
                  <a:gd name="T2" fmla="*/ 2147483647 w 246"/>
                  <a:gd name="T3" fmla="*/ 2147483647 h 204"/>
                  <a:gd name="T4" fmla="*/ 2147483647 w 246"/>
                  <a:gd name="T5" fmla="*/ 2147483647 h 204"/>
                  <a:gd name="T6" fmla="*/ 2147483647 w 246"/>
                  <a:gd name="T7" fmla="*/ 2147483647 h 204"/>
                  <a:gd name="T8" fmla="*/ 2147483647 w 246"/>
                  <a:gd name="T9" fmla="*/ 0 h 204"/>
                  <a:gd name="T10" fmla="*/ 2147483647 w 246"/>
                  <a:gd name="T11" fmla="*/ 2147483647 h 204"/>
                  <a:gd name="T12" fmla="*/ 2147483647 w 246"/>
                  <a:gd name="T13" fmla="*/ 2147483647 h 204"/>
                  <a:gd name="T14" fmla="*/ 2147483647 w 246"/>
                  <a:gd name="T15" fmla="*/ 2147483647 h 204"/>
                  <a:gd name="T16" fmla="*/ 2147483647 w 246"/>
                  <a:gd name="T17" fmla="*/ 2147483647 h 204"/>
                  <a:gd name="T18" fmla="*/ 2147483647 w 246"/>
                  <a:gd name="T19" fmla="*/ 2147483647 h 204"/>
                  <a:gd name="T20" fmla="*/ 2147483647 w 246"/>
                  <a:gd name="T21" fmla="*/ 2147483647 h 204"/>
                  <a:gd name="T22" fmla="*/ 2147483647 w 246"/>
                  <a:gd name="T23" fmla="*/ 2147483647 h 204"/>
                  <a:gd name="T24" fmla="*/ 2147483647 w 246"/>
                  <a:gd name="T25" fmla="*/ 2147483647 h 204"/>
                  <a:gd name="T26" fmla="*/ 2147483647 w 246"/>
                  <a:gd name="T27" fmla="*/ 2147483647 h 204"/>
                  <a:gd name="T28" fmla="*/ 2147483647 w 246"/>
                  <a:gd name="T29" fmla="*/ 2147483647 h 204"/>
                  <a:gd name="T30" fmla="*/ 2147483647 w 246"/>
                  <a:gd name="T31" fmla="*/ 2147483647 h 204"/>
                  <a:gd name="T32" fmla="*/ 2147483647 w 246"/>
                  <a:gd name="T33" fmla="*/ 2147483647 h 204"/>
                  <a:gd name="T34" fmla="*/ 2147483647 w 246"/>
                  <a:gd name="T35" fmla="*/ 2147483647 h 204"/>
                  <a:gd name="T36" fmla="*/ 2147483647 w 246"/>
                  <a:gd name="T37" fmla="*/ 2147483647 h 204"/>
                  <a:gd name="T38" fmla="*/ 2147483647 w 246"/>
                  <a:gd name="T39" fmla="*/ 2147483647 h 204"/>
                  <a:gd name="T40" fmla="*/ 2147483647 w 246"/>
                  <a:gd name="T41" fmla="*/ 2147483647 h 204"/>
                  <a:gd name="T42" fmla="*/ 2147483647 w 246"/>
                  <a:gd name="T43" fmla="*/ 2147483647 h 204"/>
                  <a:gd name="T44" fmla="*/ 2147483647 w 246"/>
                  <a:gd name="T45" fmla="*/ 2147483647 h 204"/>
                  <a:gd name="T46" fmla="*/ 2147483647 w 246"/>
                  <a:gd name="T47" fmla="*/ 2147483647 h 204"/>
                  <a:gd name="T48" fmla="*/ 2147483647 w 246"/>
                  <a:gd name="T49" fmla="*/ 2147483647 h 204"/>
                  <a:gd name="T50" fmla="*/ 2147483647 w 246"/>
                  <a:gd name="T51" fmla="*/ 2147483647 h 204"/>
                  <a:gd name="T52" fmla="*/ 2147483647 w 246"/>
                  <a:gd name="T53" fmla="*/ 2147483647 h 204"/>
                  <a:gd name="T54" fmla="*/ 2147483647 w 246"/>
                  <a:gd name="T55" fmla="*/ 2147483647 h 204"/>
                  <a:gd name="T56" fmla="*/ 2147483647 w 246"/>
                  <a:gd name="T57" fmla="*/ 2147483647 h 204"/>
                  <a:gd name="T58" fmla="*/ 2147483647 w 246"/>
                  <a:gd name="T59" fmla="*/ 2147483647 h 204"/>
                  <a:gd name="T60" fmla="*/ 0 w 246"/>
                  <a:gd name="T61" fmla="*/ 2147483647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204"/>
                  <a:gd name="T95" fmla="*/ 246 w 246"/>
                  <a:gd name="T96" fmla="*/ 204 h 2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204">
                    <a:moveTo>
                      <a:pt x="0" y="124"/>
                    </a:moveTo>
                    <a:lnTo>
                      <a:pt x="9" y="81"/>
                    </a:lnTo>
                    <a:lnTo>
                      <a:pt x="14" y="45"/>
                    </a:lnTo>
                    <a:lnTo>
                      <a:pt x="23" y="25"/>
                    </a:lnTo>
                    <a:lnTo>
                      <a:pt x="45" y="0"/>
                    </a:lnTo>
                    <a:lnTo>
                      <a:pt x="73" y="6"/>
                    </a:lnTo>
                    <a:lnTo>
                      <a:pt x="77" y="20"/>
                    </a:lnTo>
                    <a:lnTo>
                      <a:pt x="48" y="61"/>
                    </a:lnTo>
                    <a:lnTo>
                      <a:pt x="77" y="20"/>
                    </a:lnTo>
                    <a:lnTo>
                      <a:pt x="89" y="13"/>
                    </a:lnTo>
                    <a:lnTo>
                      <a:pt x="100" y="11"/>
                    </a:lnTo>
                    <a:lnTo>
                      <a:pt x="120" y="18"/>
                    </a:lnTo>
                    <a:lnTo>
                      <a:pt x="152" y="38"/>
                    </a:lnTo>
                    <a:lnTo>
                      <a:pt x="159" y="63"/>
                    </a:lnTo>
                    <a:lnTo>
                      <a:pt x="152" y="83"/>
                    </a:lnTo>
                    <a:lnTo>
                      <a:pt x="138" y="106"/>
                    </a:lnTo>
                    <a:lnTo>
                      <a:pt x="152" y="83"/>
                    </a:lnTo>
                    <a:lnTo>
                      <a:pt x="159" y="63"/>
                    </a:lnTo>
                    <a:lnTo>
                      <a:pt x="172" y="56"/>
                    </a:lnTo>
                    <a:lnTo>
                      <a:pt x="199" y="59"/>
                    </a:lnTo>
                    <a:lnTo>
                      <a:pt x="220" y="65"/>
                    </a:lnTo>
                    <a:lnTo>
                      <a:pt x="240" y="74"/>
                    </a:lnTo>
                    <a:lnTo>
                      <a:pt x="245" y="88"/>
                    </a:lnTo>
                    <a:lnTo>
                      <a:pt x="242" y="124"/>
                    </a:lnTo>
                    <a:lnTo>
                      <a:pt x="233" y="145"/>
                    </a:lnTo>
                    <a:lnTo>
                      <a:pt x="199" y="176"/>
                    </a:lnTo>
                    <a:lnTo>
                      <a:pt x="179" y="203"/>
                    </a:lnTo>
                    <a:lnTo>
                      <a:pt x="136" y="197"/>
                    </a:lnTo>
                    <a:lnTo>
                      <a:pt x="95" y="179"/>
                    </a:lnTo>
                    <a:lnTo>
                      <a:pt x="48" y="156"/>
                    </a:lnTo>
                    <a:lnTo>
                      <a:pt x="0" y="124"/>
                    </a:lnTo>
                  </a:path>
                </a:pathLst>
              </a:custGeom>
              <a:noFill/>
              <a:ln w="25400" cap="rnd" cmpd="sng">
                <a:solidFill>
                  <a:schemeClr val="bg1">
                    <a:lumMod val="50000"/>
                  </a:schemeClr>
                </a:solidFill>
                <a:prstDash val="sysDot"/>
                <a:round/>
                <a:headEnd/>
                <a:tailEnd/>
              </a:ln>
            </p:spPr>
            <p:txBody>
              <a:bodyPr/>
              <a:lstStyle/>
              <a:p>
                <a:endParaRPr lang="el-GR"/>
              </a:p>
            </p:txBody>
          </p:sp>
          <p:sp>
            <p:nvSpPr>
              <p:cNvPr id="52" name="Freeform 47"/>
              <p:cNvSpPr>
                <a:spLocks/>
              </p:cNvSpPr>
              <p:nvPr/>
            </p:nvSpPr>
            <p:spPr bwMode="auto">
              <a:xfrm>
                <a:off x="6919680" y="4784260"/>
                <a:ext cx="468312" cy="538163"/>
              </a:xfrm>
              <a:custGeom>
                <a:avLst/>
                <a:gdLst>
                  <a:gd name="T0" fmla="*/ 2147483647 w 332"/>
                  <a:gd name="T1" fmla="*/ 2147483647 h 339"/>
                  <a:gd name="T2" fmla="*/ 2147483647 w 332"/>
                  <a:gd name="T3" fmla="*/ 2147483647 h 339"/>
                  <a:gd name="T4" fmla="*/ 2147483647 w 332"/>
                  <a:gd name="T5" fmla="*/ 2147483647 h 339"/>
                  <a:gd name="T6" fmla="*/ 2147483647 w 332"/>
                  <a:gd name="T7" fmla="*/ 2147483647 h 339"/>
                  <a:gd name="T8" fmla="*/ 2147483647 w 332"/>
                  <a:gd name="T9" fmla="*/ 0 h 339"/>
                  <a:gd name="T10" fmla="*/ 2147483647 w 332"/>
                  <a:gd name="T11" fmla="*/ 2147483647 h 339"/>
                  <a:gd name="T12" fmla="*/ 2147483647 w 332"/>
                  <a:gd name="T13" fmla="*/ 2147483647 h 339"/>
                  <a:gd name="T14" fmla="*/ 2147483647 w 332"/>
                  <a:gd name="T15" fmla="*/ 2147483647 h 339"/>
                  <a:gd name="T16" fmla="*/ 2147483647 w 332"/>
                  <a:gd name="T17" fmla="*/ 2147483647 h 339"/>
                  <a:gd name="T18" fmla="*/ 0 w 332"/>
                  <a:gd name="T19" fmla="*/ 2147483647 h 339"/>
                  <a:gd name="T20" fmla="*/ 2147483647 w 332"/>
                  <a:gd name="T21" fmla="*/ 2147483647 h 339"/>
                  <a:gd name="T22" fmla="*/ 2147483647 w 332"/>
                  <a:gd name="T23" fmla="*/ 2147483647 h 339"/>
                  <a:gd name="T24" fmla="*/ 2147483647 w 332"/>
                  <a:gd name="T25" fmla="*/ 2147483647 h 339"/>
                  <a:gd name="T26" fmla="*/ 2147483647 w 332"/>
                  <a:gd name="T27" fmla="*/ 2147483647 h 339"/>
                  <a:gd name="T28" fmla="*/ 2147483647 w 332"/>
                  <a:gd name="T29" fmla="*/ 2147483647 h 339"/>
                  <a:gd name="T30" fmla="*/ 2147483647 w 332"/>
                  <a:gd name="T31" fmla="*/ 2147483647 h 339"/>
                  <a:gd name="T32" fmla="*/ 2147483647 w 332"/>
                  <a:gd name="T33" fmla="*/ 2147483647 h 339"/>
                  <a:gd name="T34" fmla="*/ 2147483647 w 332"/>
                  <a:gd name="T35" fmla="*/ 2147483647 h 339"/>
                  <a:gd name="T36" fmla="*/ 2147483647 w 332"/>
                  <a:gd name="T37" fmla="*/ 2147483647 h 339"/>
                  <a:gd name="T38" fmla="*/ 2147483647 w 332"/>
                  <a:gd name="T39" fmla="*/ 2147483647 h 339"/>
                  <a:gd name="T40" fmla="*/ 2147483647 w 332"/>
                  <a:gd name="T41" fmla="*/ 2147483647 h 339"/>
                  <a:gd name="T42" fmla="*/ 2147483647 w 332"/>
                  <a:gd name="T43" fmla="*/ 2147483647 h 339"/>
                  <a:gd name="T44" fmla="*/ 2147483647 w 332"/>
                  <a:gd name="T45" fmla="*/ 2147483647 h 339"/>
                  <a:gd name="T46" fmla="*/ 2147483647 w 332"/>
                  <a:gd name="T47" fmla="*/ 2147483647 h 339"/>
                  <a:gd name="T48" fmla="*/ 2147483647 w 332"/>
                  <a:gd name="T49" fmla="*/ 2147483647 h 339"/>
                  <a:gd name="T50" fmla="*/ 2147483647 w 332"/>
                  <a:gd name="T51" fmla="*/ 2147483647 h 339"/>
                  <a:gd name="T52" fmla="*/ 2147483647 w 332"/>
                  <a:gd name="T53" fmla="*/ 2147483647 h 339"/>
                  <a:gd name="T54" fmla="*/ 2147483647 w 332"/>
                  <a:gd name="T55" fmla="*/ 2147483647 h 339"/>
                  <a:gd name="T56" fmla="*/ 2147483647 w 332"/>
                  <a:gd name="T57" fmla="*/ 2147483647 h 339"/>
                  <a:gd name="T58" fmla="*/ 2147483647 w 332"/>
                  <a:gd name="T59" fmla="*/ 2147483647 h 339"/>
                  <a:gd name="T60" fmla="*/ 2147483647 w 332"/>
                  <a:gd name="T61" fmla="*/ 2147483647 h 339"/>
                  <a:gd name="T62" fmla="*/ 2147483647 w 332"/>
                  <a:gd name="T63" fmla="*/ 2147483647 h 3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2"/>
                  <a:gd name="T97" fmla="*/ 0 h 339"/>
                  <a:gd name="T98" fmla="*/ 332 w 332"/>
                  <a:gd name="T99" fmla="*/ 339 h 3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2" h="339">
                    <a:moveTo>
                      <a:pt x="331" y="79"/>
                    </a:moveTo>
                    <a:lnTo>
                      <a:pt x="288" y="73"/>
                    </a:lnTo>
                    <a:lnTo>
                      <a:pt x="247" y="55"/>
                    </a:lnTo>
                    <a:lnTo>
                      <a:pt x="200" y="32"/>
                    </a:lnTo>
                    <a:lnTo>
                      <a:pt x="152" y="0"/>
                    </a:lnTo>
                    <a:lnTo>
                      <a:pt x="132" y="50"/>
                    </a:lnTo>
                    <a:lnTo>
                      <a:pt x="75" y="122"/>
                    </a:lnTo>
                    <a:lnTo>
                      <a:pt x="34" y="199"/>
                    </a:lnTo>
                    <a:lnTo>
                      <a:pt x="5" y="233"/>
                    </a:lnTo>
                    <a:lnTo>
                      <a:pt x="0" y="265"/>
                    </a:lnTo>
                    <a:lnTo>
                      <a:pt x="7" y="274"/>
                    </a:lnTo>
                    <a:lnTo>
                      <a:pt x="32" y="270"/>
                    </a:lnTo>
                    <a:lnTo>
                      <a:pt x="57" y="256"/>
                    </a:lnTo>
                    <a:lnTo>
                      <a:pt x="91" y="213"/>
                    </a:lnTo>
                    <a:lnTo>
                      <a:pt x="197" y="127"/>
                    </a:lnTo>
                    <a:lnTo>
                      <a:pt x="202" y="136"/>
                    </a:lnTo>
                    <a:lnTo>
                      <a:pt x="207" y="154"/>
                    </a:lnTo>
                    <a:lnTo>
                      <a:pt x="202" y="179"/>
                    </a:lnTo>
                    <a:lnTo>
                      <a:pt x="188" y="209"/>
                    </a:lnTo>
                    <a:lnTo>
                      <a:pt x="161" y="256"/>
                    </a:lnTo>
                    <a:lnTo>
                      <a:pt x="136" y="283"/>
                    </a:lnTo>
                    <a:lnTo>
                      <a:pt x="121" y="310"/>
                    </a:lnTo>
                    <a:lnTo>
                      <a:pt x="125" y="331"/>
                    </a:lnTo>
                    <a:lnTo>
                      <a:pt x="136" y="338"/>
                    </a:lnTo>
                    <a:lnTo>
                      <a:pt x="161" y="333"/>
                    </a:lnTo>
                    <a:lnTo>
                      <a:pt x="207" y="301"/>
                    </a:lnTo>
                    <a:lnTo>
                      <a:pt x="245" y="270"/>
                    </a:lnTo>
                    <a:lnTo>
                      <a:pt x="259" y="252"/>
                    </a:lnTo>
                    <a:lnTo>
                      <a:pt x="277" y="211"/>
                    </a:lnTo>
                    <a:lnTo>
                      <a:pt x="288" y="156"/>
                    </a:lnTo>
                    <a:lnTo>
                      <a:pt x="304" y="122"/>
                    </a:lnTo>
                    <a:lnTo>
                      <a:pt x="331" y="79"/>
                    </a:lnTo>
                  </a:path>
                </a:pathLst>
              </a:custGeom>
              <a:noFill/>
              <a:ln w="25400" cap="rnd" cmpd="sng">
                <a:solidFill>
                  <a:schemeClr val="bg1">
                    <a:lumMod val="50000"/>
                  </a:schemeClr>
                </a:solidFill>
                <a:prstDash val="sysDot"/>
                <a:round/>
                <a:headEnd/>
                <a:tailEnd/>
              </a:ln>
            </p:spPr>
            <p:txBody>
              <a:bodyPr/>
              <a:lstStyle/>
              <a:p>
                <a:endParaRPr lang="el-GR"/>
              </a:p>
            </p:txBody>
          </p:sp>
        </p:grpSp>
      </p:grpSp>
      <p:sp>
        <p:nvSpPr>
          <p:cNvPr id="139271" name="Freeform 16"/>
          <p:cNvSpPr>
            <a:spLocks/>
          </p:cNvSpPr>
          <p:nvPr/>
        </p:nvSpPr>
        <p:spPr bwMode="auto">
          <a:xfrm rot="21326996">
            <a:off x="3088369" y="1577526"/>
            <a:ext cx="3650744" cy="1939375"/>
          </a:xfrm>
          <a:custGeom>
            <a:avLst/>
            <a:gdLst>
              <a:gd name="T0" fmla="*/ 1361 w 1361"/>
              <a:gd name="T1" fmla="*/ 68 h 723"/>
              <a:gd name="T2" fmla="*/ 1315 w 1361"/>
              <a:gd name="T3" fmla="*/ 44 h 723"/>
              <a:gd name="T4" fmla="*/ 1251 w 1361"/>
              <a:gd name="T5" fmla="*/ 23 h 723"/>
              <a:gd name="T6" fmla="*/ 1174 w 1361"/>
              <a:gd name="T7" fmla="*/ 6 h 723"/>
              <a:gd name="T8" fmla="*/ 1121 w 1361"/>
              <a:gd name="T9" fmla="*/ 1 h 723"/>
              <a:gd name="T10" fmla="*/ 1049 w 1361"/>
              <a:gd name="T11" fmla="*/ 8 h 723"/>
              <a:gd name="T12" fmla="*/ 951 w 1361"/>
              <a:gd name="T13" fmla="*/ 47 h 723"/>
              <a:gd name="T14" fmla="*/ 879 w 1361"/>
              <a:gd name="T15" fmla="*/ 78 h 723"/>
              <a:gd name="T16" fmla="*/ 792 w 1361"/>
              <a:gd name="T17" fmla="*/ 100 h 723"/>
              <a:gd name="T18" fmla="*/ 660 w 1361"/>
              <a:gd name="T19" fmla="*/ 131 h 723"/>
              <a:gd name="T20" fmla="*/ 540 w 1361"/>
              <a:gd name="T21" fmla="*/ 155 h 723"/>
              <a:gd name="T22" fmla="*/ 471 w 1361"/>
              <a:gd name="T23" fmla="*/ 164 h 723"/>
              <a:gd name="T24" fmla="*/ 442 w 1361"/>
              <a:gd name="T25" fmla="*/ 179 h 723"/>
              <a:gd name="T26" fmla="*/ 437 w 1361"/>
              <a:gd name="T27" fmla="*/ 210 h 723"/>
              <a:gd name="T28" fmla="*/ 430 w 1361"/>
              <a:gd name="T29" fmla="*/ 244 h 723"/>
              <a:gd name="T30" fmla="*/ 408 w 1361"/>
              <a:gd name="T31" fmla="*/ 265 h 723"/>
              <a:gd name="T32" fmla="*/ 377 w 1361"/>
              <a:gd name="T33" fmla="*/ 282 h 723"/>
              <a:gd name="T34" fmla="*/ 355 w 1361"/>
              <a:gd name="T35" fmla="*/ 275 h 723"/>
              <a:gd name="T36" fmla="*/ 346 w 1361"/>
              <a:gd name="T37" fmla="*/ 256 h 723"/>
              <a:gd name="T38" fmla="*/ 339 w 1361"/>
              <a:gd name="T39" fmla="*/ 224 h 723"/>
              <a:gd name="T40" fmla="*/ 341 w 1361"/>
              <a:gd name="T41" fmla="*/ 186 h 723"/>
              <a:gd name="T42" fmla="*/ 331 w 1361"/>
              <a:gd name="T43" fmla="*/ 167 h 723"/>
              <a:gd name="T44" fmla="*/ 310 w 1361"/>
              <a:gd name="T45" fmla="*/ 164 h 723"/>
              <a:gd name="T46" fmla="*/ 293 w 1361"/>
              <a:gd name="T47" fmla="*/ 184 h 723"/>
              <a:gd name="T48" fmla="*/ 264 w 1361"/>
              <a:gd name="T49" fmla="*/ 241 h 723"/>
              <a:gd name="T50" fmla="*/ 226 w 1361"/>
              <a:gd name="T51" fmla="*/ 318 h 723"/>
              <a:gd name="T52" fmla="*/ 175 w 1361"/>
              <a:gd name="T53" fmla="*/ 388 h 723"/>
              <a:gd name="T54" fmla="*/ 132 w 1361"/>
              <a:gd name="T55" fmla="*/ 469 h 723"/>
              <a:gd name="T56" fmla="*/ 72 w 1361"/>
              <a:gd name="T57" fmla="*/ 563 h 723"/>
              <a:gd name="T58" fmla="*/ 27 w 1361"/>
              <a:gd name="T59" fmla="*/ 640 h 723"/>
              <a:gd name="T60" fmla="*/ 5 w 1361"/>
              <a:gd name="T61" fmla="*/ 671 h 723"/>
              <a:gd name="T62" fmla="*/ 5 w 1361"/>
              <a:gd name="T63" fmla="*/ 716 h 723"/>
              <a:gd name="T64" fmla="*/ 36 w 1361"/>
              <a:gd name="T65" fmla="*/ 716 h 723"/>
              <a:gd name="T66" fmla="*/ 115 w 1361"/>
              <a:gd name="T67" fmla="*/ 671 h 723"/>
              <a:gd name="T68" fmla="*/ 190 w 1361"/>
              <a:gd name="T69" fmla="*/ 613 h 723"/>
              <a:gd name="T70" fmla="*/ 293 w 1361"/>
              <a:gd name="T71" fmla="*/ 548 h 723"/>
              <a:gd name="T72" fmla="*/ 408 w 1361"/>
              <a:gd name="T73" fmla="*/ 493 h 723"/>
              <a:gd name="T74" fmla="*/ 547 w 1361"/>
              <a:gd name="T75" fmla="*/ 431 h 723"/>
              <a:gd name="T76" fmla="*/ 636 w 1361"/>
              <a:gd name="T77" fmla="*/ 376 h 723"/>
              <a:gd name="T78" fmla="*/ 679 w 1361"/>
              <a:gd name="T79" fmla="*/ 301 h 723"/>
              <a:gd name="T80" fmla="*/ 694 w 1361"/>
              <a:gd name="T81" fmla="*/ 208 h 723"/>
              <a:gd name="T82" fmla="*/ 691 w 1361"/>
              <a:gd name="T83" fmla="*/ 164 h 723"/>
              <a:gd name="T84" fmla="*/ 687 w 1361"/>
              <a:gd name="T85" fmla="*/ 145 h 723"/>
              <a:gd name="T86" fmla="*/ 672 w 1361"/>
              <a:gd name="T87" fmla="*/ 92 h 723"/>
              <a:gd name="T88" fmla="*/ 651 w 1361"/>
              <a:gd name="T89" fmla="*/ 59 h 72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1"/>
              <a:gd name="T136" fmla="*/ 0 h 723"/>
              <a:gd name="T137" fmla="*/ 1361 w 1361"/>
              <a:gd name="T138" fmla="*/ 723 h 72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1" h="723">
                <a:moveTo>
                  <a:pt x="1361" y="68"/>
                </a:moveTo>
                <a:cubicBezTo>
                  <a:pt x="1347" y="59"/>
                  <a:pt x="1333" y="51"/>
                  <a:pt x="1315" y="44"/>
                </a:cubicBezTo>
                <a:cubicBezTo>
                  <a:pt x="1297" y="37"/>
                  <a:pt x="1274" y="29"/>
                  <a:pt x="1251" y="23"/>
                </a:cubicBezTo>
                <a:cubicBezTo>
                  <a:pt x="1228" y="17"/>
                  <a:pt x="1196" y="10"/>
                  <a:pt x="1174" y="6"/>
                </a:cubicBezTo>
                <a:cubicBezTo>
                  <a:pt x="1152" y="2"/>
                  <a:pt x="1142" y="1"/>
                  <a:pt x="1121" y="1"/>
                </a:cubicBezTo>
                <a:cubicBezTo>
                  <a:pt x="1100" y="1"/>
                  <a:pt x="1077" y="0"/>
                  <a:pt x="1049" y="8"/>
                </a:cubicBezTo>
                <a:cubicBezTo>
                  <a:pt x="1021" y="16"/>
                  <a:pt x="979" y="35"/>
                  <a:pt x="951" y="47"/>
                </a:cubicBezTo>
                <a:cubicBezTo>
                  <a:pt x="923" y="59"/>
                  <a:pt x="905" y="69"/>
                  <a:pt x="879" y="78"/>
                </a:cubicBezTo>
                <a:cubicBezTo>
                  <a:pt x="853" y="87"/>
                  <a:pt x="828" y="91"/>
                  <a:pt x="792" y="100"/>
                </a:cubicBezTo>
                <a:cubicBezTo>
                  <a:pt x="756" y="109"/>
                  <a:pt x="702" y="122"/>
                  <a:pt x="660" y="131"/>
                </a:cubicBezTo>
                <a:cubicBezTo>
                  <a:pt x="618" y="140"/>
                  <a:pt x="571" y="150"/>
                  <a:pt x="540" y="155"/>
                </a:cubicBezTo>
                <a:cubicBezTo>
                  <a:pt x="509" y="160"/>
                  <a:pt x="487" y="160"/>
                  <a:pt x="471" y="164"/>
                </a:cubicBezTo>
                <a:cubicBezTo>
                  <a:pt x="455" y="168"/>
                  <a:pt x="448" y="171"/>
                  <a:pt x="442" y="179"/>
                </a:cubicBezTo>
                <a:cubicBezTo>
                  <a:pt x="436" y="187"/>
                  <a:pt x="439" y="199"/>
                  <a:pt x="437" y="210"/>
                </a:cubicBezTo>
                <a:cubicBezTo>
                  <a:pt x="435" y="221"/>
                  <a:pt x="435" y="235"/>
                  <a:pt x="430" y="244"/>
                </a:cubicBezTo>
                <a:cubicBezTo>
                  <a:pt x="425" y="253"/>
                  <a:pt x="417" y="259"/>
                  <a:pt x="408" y="265"/>
                </a:cubicBezTo>
                <a:cubicBezTo>
                  <a:pt x="399" y="271"/>
                  <a:pt x="386" y="280"/>
                  <a:pt x="377" y="282"/>
                </a:cubicBezTo>
                <a:cubicBezTo>
                  <a:pt x="368" y="284"/>
                  <a:pt x="360" y="279"/>
                  <a:pt x="355" y="275"/>
                </a:cubicBezTo>
                <a:cubicBezTo>
                  <a:pt x="350" y="271"/>
                  <a:pt x="349" y="264"/>
                  <a:pt x="346" y="256"/>
                </a:cubicBezTo>
                <a:cubicBezTo>
                  <a:pt x="343" y="248"/>
                  <a:pt x="340" y="236"/>
                  <a:pt x="339" y="224"/>
                </a:cubicBezTo>
                <a:cubicBezTo>
                  <a:pt x="338" y="212"/>
                  <a:pt x="342" y="195"/>
                  <a:pt x="341" y="186"/>
                </a:cubicBezTo>
                <a:cubicBezTo>
                  <a:pt x="340" y="177"/>
                  <a:pt x="336" y="171"/>
                  <a:pt x="331" y="167"/>
                </a:cubicBezTo>
                <a:cubicBezTo>
                  <a:pt x="326" y="163"/>
                  <a:pt x="316" y="161"/>
                  <a:pt x="310" y="164"/>
                </a:cubicBezTo>
                <a:cubicBezTo>
                  <a:pt x="304" y="167"/>
                  <a:pt x="301" y="171"/>
                  <a:pt x="293" y="184"/>
                </a:cubicBezTo>
                <a:cubicBezTo>
                  <a:pt x="285" y="197"/>
                  <a:pt x="275" y="219"/>
                  <a:pt x="264" y="241"/>
                </a:cubicBezTo>
                <a:cubicBezTo>
                  <a:pt x="253" y="263"/>
                  <a:pt x="241" y="294"/>
                  <a:pt x="226" y="318"/>
                </a:cubicBezTo>
                <a:cubicBezTo>
                  <a:pt x="211" y="342"/>
                  <a:pt x="191" y="363"/>
                  <a:pt x="175" y="388"/>
                </a:cubicBezTo>
                <a:cubicBezTo>
                  <a:pt x="159" y="413"/>
                  <a:pt x="149" y="440"/>
                  <a:pt x="132" y="469"/>
                </a:cubicBezTo>
                <a:cubicBezTo>
                  <a:pt x="115" y="498"/>
                  <a:pt x="89" y="535"/>
                  <a:pt x="72" y="563"/>
                </a:cubicBezTo>
                <a:cubicBezTo>
                  <a:pt x="55" y="591"/>
                  <a:pt x="38" y="622"/>
                  <a:pt x="27" y="640"/>
                </a:cubicBezTo>
                <a:cubicBezTo>
                  <a:pt x="16" y="658"/>
                  <a:pt x="9" y="658"/>
                  <a:pt x="5" y="671"/>
                </a:cubicBezTo>
                <a:cubicBezTo>
                  <a:pt x="1" y="684"/>
                  <a:pt x="0" y="709"/>
                  <a:pt x="5" y="716"/>
                </a:cubicBezTo>
                <a:cubicBezTo>
                  <a:pt x="10" y="723"/>
                  <a:pt x="18" y="723"/>
                  <a:pt x="36" y="716"/>
                </a:cubicBezTo>
                <a:cubicBezTo>
                  <a:pt x="54" y="709"/>
                  <a:pt x="89" y="688"/>
                  <a:pt x="115" y="671"/>
                </a:cubicBezTo>
                <a:cubicBezTo>
                  <a:pt x="141" y="654"/>
                  <a:pt x="160" y="634"/>
                  <a:pt x="190" y="613"/>
                </a:cubicBezTo>
                <a:cubicBezTo>
                  <a:pt x="220" y="592"/>
                  <a:pt x="257" y="568"/>
                  <a:pt x="293" y="548"/>
                </a:cubicBezTo>
                <a:cubicBezTo>
                  <a:pt x="329" y="528"/>
                  <a:pt x="366" y="512"/>
                  <a:pt x="408" y="493"/>
                </a:cubicBezTo>
                <a:cubicBezTo>
                  <a:pt x="450" y="474"/>
                  <a:pt x="509" y="450"/>
                  <a:pt x="547" y="431"/>
                </a:cubicBezTo>
                <a:cubicBezTo>
                  <a:pt x="585" y="412"/>
                  <a:pt x="614" y="398"/>
                  <a:pt x="636" y="376"/>
                </a:cubicBezTo>
                <a:cubicBezTo>
                  <a:pt x="658" y="354"/>
                  <a:pt x="669" y="329"/>
                  <a:pt x="679" y="301"/>
                </a:cubicBezTo>
                <a:cubicBezTo>
                  <a:pt x="689" y="273"/>
                  <a:pt x="692" y="231"/>
                  <a:pt x="694" y="208"/>
                </a:cubicBezTo>
                <a:cubicBezTo>
                  <a:pt x="696" y="185"/>
                  <a:pt x="692" y="174"/>
                  <a:pt x="691" y="164"/>
                </a:cubicBezTo>
                <a:cubicBezTo>
                  <a:pt x="690" y="154"/>
                  <a:pt x="690" y="157"/>
                  <a:pt x="687" y="145"/>
                </a:cubicBezTo>
                <a:cubicBezTo>
                  <a:pt x="684" y="133"/>
                  <a:pt x="678" y="106"/>
                  <a:pt x="672" y="92"/>
                </a:cubicBezTo>
                <a:cubicBezTo>
                  <a:pt x="666" y="78"/>
                  <a:pt x="658" y="68"/>
                  <a:pt x="651" y="5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2" name="Freeform 17"/>
          <p:cNvSpPr>
            <a:spLocks/>
          </p:cNvSpPr>
          <p:nvPr/>
        </p:nvSpPr>
        <p:spPr bwMode="auto">
          <a:xfrm rot="21326996">
            <a:off x="6713181" y="420814"/>
            <a:ext cx="571259" cy="2146146"/>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555 w 10000"/>
              <a:gd name="connsiteY0" fmla="*/ 9827 h 10020"/>
              <a:gd name="connsiteX1" fmla="*/ 4312 w 10000"/>
              <a:gd name="connsiteY1" fmla="*/ 9847 h 10020"/>
              <a:gd name="connsiteX2" fmla="*/ 4038 w 10000"/>
              <a:gd name="connsiteY2" fmla="*/ 9980 h 10020"/>
              <a:gd name="connsiteX3" fmla="*/ 3808 w 10000"/>
              <a:gd name="connsiteY3" fmla="*/ 9984 h 10020"/>
              <a:gd name="connsiteX4" fmla="*/ 3470 w 10000"/>
              <a:gd name="connsiteY4" fmla="*/ 9751 h 10020"/>
              <a:gd name="connsiteX5" fmla="*/ 3071 w 10000"/>
              <a:gd name="connsiteY5" fmla="*/ 9739 h 10020"/>
              <a:gd name="connsiteX6" fmla="*/ 2509 w 10000"/>
              <a:gd name="connsiteY6" fmla="*/ 9562 h 10020"/>
              <a:gd name="connsiteX7" fmla="*/ 1877 w 10000"/>
              <a:gd name="connsiteY7" fmla="*/ 9228 h 10020"/>
              <a:gd name="connsiteX8" fmla="*/ 1309 w 10000"/>
              <a:gd name="connsiteY8" fmla="*/ 8822 h 10020"/>
              <a:gd name="connsiteX9" fmla="*/ 774 w 10000"/>
              <a:gd name="connsiteY9" fmla="*/ 8380 h 10020"/>
              <a:gd name="connsiteX10" fmla="*/ 402 w 10000"/>
              <a:gd name="connsiteY10" fmla="*/ 7781 h 10020"/>
              <a:gd name="connsiteX11" fmla="*/ 88 w 10000"/>
              <a:gd name="connsiteY11" fmla="*/ 6897 h 10020"/>
              <a:gd name="connsiteX12" fmla="*/ 0 w 10000"/>
              <a:gd name="connsiteY12" fmla="*/ 5985 h 10020"/>
              <a:gd name="connsiteX13" fmla="*/ 88 w 10000"/>
              <a:gd name="connsiteY13" fmla="*/ 5000 h 10020"/>
              <a:gd name="connsiteX14" fmla="*/ 443 w 10000"/>
              <a:gd name="connsiteY14" fmla="*/ 3597 h 10020"/>
              <a:gd name="connsiteX15" fmla="*/ 1082 w 10000"/>
              <a:gd name="connsiteY15" fmla="*/ 2303 h 10020"/>
              <a:gd name="connsiteX16" fmla="*/ 2124 w 10000"/>
              <a:gd name="connsiteY16" fmla="*/ 1073 h 10020"/>
              <a:gd name="connsiteX17" fmla="*/ 3365 w 10000"/>
              <a:gd name="connsiteY17" fmla="*/ 265 h 10020"/>
              <a:gd name="connsiteX18" fmla="*/ 4961 w 10000"/>
              <a:gd name="connsiteY18" fmla="*/ 44 h 10020"/>
              <a:gd name="connsiteX19" fmla="*/ 6881 w 10000"/>
              <a:gd name="connsiteY19" fmla="*/ 531 h 10020"/>
              <a:gd name="connsiteX20" fmla="*/ 8976 w 10000"/>
              <a:gd name="connsiteY20" fmla="*/ 2290 h 10020"/>
              <a:gd name="connsiteX21" fmla="*/ 9830 w 10000"/>
              <a:gd name="connsiteY21" fmla="*/ 4589 h 10020"/>
              <a:gd name="connsiteX22" fmla="*/ 9817 w 10000"/>
              <a:gd name="connsiteY22" fmla="*/ 6045 h 10020"/>
              <a:gd name="connsiteX23" fmla="*/ 9740 w 10000"/>
              <a:gd name="connsiteY23" fmla="*/ 6543 h 10020"/>
              <a:gd name="connsiteX24" fmla="*/ 9652 w 10000"/>
              <a:gd name="connsiteY24" fmla="*/ 6788 h 10020"/>
              <a:gd name="connsiteX25" fmla="*/ 9415 w 10000"/>
              <a:gd name="connsiteY25" fmla="*/ 6929 h 10020"/>
              <a:gd name="connsiteX26" fmla="*/ 9280 w 10000"/>
              <a:gd name="connsiteY26" fmla="*/ 7050 h 10020"/>
              <a:gd name="connsiteX27" fmla="*/ 9412 w 10000"/>
              <a:gd name="connsiteY27" fmla="*/ 7223 h 10020"/>
              <a:gd name="connsiteX28" fmla="*/ 9719 w 10000"/>
              <a:gd name="connsiteY28" fmla="*/ 7532 h 10020"/>
              <a:gd name="connsiteX29" fmla="*/ 9980 w 10000"/>
              <a:gd name="connsiteY29" fmla="*/ 7801 h 10020"/>
              <a:gd name="connsiteX30" fmla="*/ 9848 w 10000"/>
              <a:gd name="connsiteY30" fmla="*/ 7512 h 10020"/>
              <a:gd name="connsiteX31" fmla="*/ 9621 w 10000"/>
              <a:gd name="connsiteY31" fmla="*/ 7002 h 10020"/>
              <a:gd name="connsiteX32" fmla="*/ 9621 w 10000"/>
              <a:gd name="connsiteY32" fmla="*/ 6788 h 10020"/>
              <a:gd name="connsiteX0" fmla="*/ 4312 w 10000"/>
              <a:gd name="connsiteY0" fmla="*/ 9847 h 10020"/>
              <a:gd name="connsiteX1" fmla="*/ 4038 w 10000"/>
              <a:gd name="connsiteY1" fmla="*/ 9980 h 10020"/>
              <a:gd name="connsiteX2" fmla="*/ 3808 w 10000"/>
              <a:gd name="connsiteY2" fmla="*/ 9984 h 10020"/>
              <a:gd name="connsiteX3" fmla="*/ 3470 w 10000"/>
              <a:gd name="connsiteY3" fmla="*/ 9751 h 10020"/>
              <a:gd name="connsiteX4" fmla="*/ 3071 w 10000"/>
              <a:gd name="connsiteY4" fmla="*/ 9739 h 10020"/>
              <a:gd name="connsiteX5" fmla="*/ 2509 w 10000"/>
              <a:gd name="connsiteY5" fmla="*/ 9562 h 10020"/>
              <a:gd name="connsiteX6" fmla="*/ 1877 w 10000"/>
              <a:gd name="connsiteY6" fmla="*/ 9228 h 10020"/>
              <a:gd name="connsiteX7" fmla="*/ 1309 w 10000"/>
              <a:gd name="connsiteY7" fmla="*/ 8822 h 10020"/>
              <a:gd name="connsiteX8" fmla="*/ 774 w 10000"/>
              <a:gd name="connsiteY8" fmla="*/ 8380 h 10020"/>
              <a:gd name="connsiteX9" fmla="*/ 402 w 10000"/>
              <a:gd name="connsiteY9" fmla="*/ 7781 h 10020"/>
              <a:gd name="connsiteX10" fmla="*/ 88 w 10000"/>
              <a:gd name="connsiteY10" fmla="*/ 6897 h 10020"/>
              <a:gd name="connsiteX11" fmla="*/ 0 w 10000"/>
              <a:gd name="connsiteY11" fmla="*/ 5985 h 10020"/>
              <a:gd name="connsiteX12" fmla="*/ 88 w 10000"/>
              <a:gd name="connsiteY12" fmla="*/ 5000 h 10020"/>
              <a:gd name="connsiteX13" fmla="*/ 443 w 10000"/>
              <a:gd name="connsiteY13" fmla="*/ 3597 h 10020"/>
              <a:gd name="connsiteX14" fmla="*/ 1082 w 10000"/>
              <a:gd name="connsiteY14" fmla="*/ 2303 h 10020"/>
              <a:gd name="connsiteX15" fmla="*/ 2124 w 10000"/>
              <a:gd name="connsiteY15" fmla="*/ 1073 h 10020"/>
              <a:gd name="connsiteX16" fmla="*/ 3365 w 10000"/>
              <a:gd name="connsiteY16" fmla="*/ 265 h 10020"/>
              <a:gd name="connsiteX17" fmla="*/ 4961 w 10000"/>
              <a:gd name="connsiteY17" fmla="*/ 44 h 10020"/>
              <a:gd name="connsiteX18" fmla="*/ 6881 w 10000"/>
              <a:gd name="connsiteY18" fmla="*/ 531 h 10020"/>
              <a:gd name="connsiteX19" fmla="*/ 8976 w 10000"/>
              <a:gd name="connsiteY19" fmla="*/ 2290 h 10020"/>
              <a:gd name="connsiteX20" fmla="*/ 9830 w 10000"/>
              <a:gd name="connsiteY20" fmla="*/ 4589 h 10020"/>
              <a:gd name="connsiteX21" fmla="*/ 9817 w 10000"/>
              <a:gd name="connsiteY21" fmla="*/ 6045 h 10020"/>
              <a:gd name="connsiteX22" fmla="*/ 9740 w 10000"/>
              <a:gd name="connsiteY22" fmla="*/ 6543 h 10020"/>
              <a:gd name="connsiteX23" fmla="*/ 9652 w 10000"/>
              <a:gd name="connsiteY23" fmla="*/ 6788 h 10020"/>
              <a:gd name="connsiteX24" fmla="*/ 9415 w 10000"/>
              <a:gd name="connsiteY24" fmla="*/ 6929 h 10020"/>
              <a:gd name="connsiteX25" fmla="*/ 9280 w 10000"/>
              <a:gd name="connsiteY25" fmla="*/ 7050 h 10020"/>
              <a:gd name="connsiteX26" fmla="*/ 9412 w 10000"/>
              <a:gd name="connsiteY26" fmla="*/ 7223 h 10020"/>
              <a:gd name="connsiteX27" fmla="*/ 9719 w 10000"/>
              <a:gd name="connsiteY27" fmla="*/ 7532 h 10020"/>
              <a:gd name="connsiteX28" fmla="*/ 9980 w 10000"/>
              <a:gd name="connsiteY28" fmla="*/ 7801 h 10020"/>
              <a:gd name="connsiteX29" fmla="*/ 9848 w 10000"/>
              <a:gd name="connsiteY29" fmla="*/ 7512 h 10020"/>
              <a:gd name="connsiteX30" fmla="*/ 9621 w 10000"/>
              <a:gd name="connsiteY30" fmla="*/ 7002 h 10020"/>
              <a:gd name="connsiteX31" fmla="*/ 9621 w 10000"/>
              <a:gd name="connsiteY31" fmla="*/ 6788 h 10020"/>
              <a:gd name="connsiteX0" fmla="*/ 4038 w 10000"/>
              <a:gd name="connsiteY0" fmla="*/ 9980 h 10020"/>
              <a:gd name="connsiteX1" fmla="*/ 3808 w 10000"/>
              <a:gd name="connsiteY1" fmla="*/ 9984 h 10020"/>
              <a:gd name="connsiteX2" fmla="*/ 3470 w 10000"/>
              <a:gd name="connsiteY2" fmla="*/ 9751 h 10020"/>
              <a:gd name="connsiteX3" fmla="*/ 3071 w 10000"/>
              <a:gd name="connsiteY3" fmla="*/ 9739 h 10020"/>
              <a:gd name="connsiteX4" fmla="*/ 2509 w 10000"/>
              <a:gd name="connsiteY4" fmla="*/ 9562 h 10020"/>
              <a:gd name="connsiteX5" fmla="*/ 1877 w 10000"/>
              <a:gd name="connsiteY5" fmla="*/ 9228 h 10020"/>
              <a:gd name="connsiteX6" fmla="*/ 1309 w 10000"/>
              <a:gd name="connsiteY6" fmla="*/ 8822 h 10020"/>
              <a:gd name="connsiteX7" fmla="*/ 774 w 10000"/>
              <a:gd name="connsiteY7" fmla="*/ 8380 h 10020"/>
              <a:gd name="connsiteX8" fmla="*/ 402 w 10000"/>
              <a:gd name="connsiteY8" fmla="*/ 7781 h 10020"/>
              <a:gd name="connsiteX9" fmla="*/ 88 w 10000"/>
              <a:gd name="connsiteY9" fmla="*/ 6897 h 10020"/>
              <a:gd name="connsiteX10" fmla="*/ 0 w 10000"/>
              <a:gd name="connsiteY10" fmla="*/ 5985 h 10020"/>
              <a:gd name="connsiteX11" fmla="*/ 88 w 10000"/>
              <a:gd name="connsiteY11" fmla="*/ 5000 h 10020"/>
              <a:gd name="connsiteX12" fmla="*/ 443 w 10000"/>
              <a:gd name="connsiteY12" fmla="*/ 3597 h 10020"/>
              <a:gd name="connsiteX13" fmla="*/ 1082 w 10000"/>
              <a:gd name="connsiteY13" fmla="*/ 2303 h 10020"/>
              <a:gd name="connsiteX14" fmla="*/ 2124 w 10000"/>
              <a:gd name="connsiteY14" fmla="*/ 1073 h 10020"/>
              <a:gd name="connsiteX15" fmla="*/ 3365 w 10000"/>
              <a:gd name="connsiteY15" fmla="*/ 265 h 10020"/>
              <a:gd name="connsiteX16" fmla="*/ 4961 w 10000"/>
              <a:gd name="connsiteY16" fmla="*/ 44 h 10020"/>
              <a:gd name="connsiteX17" fmla="*/ 6881 w 10000"/>
              <a:gd name="connsiteY17" fmla="*/ 531 h 10020"/>
              <a:gd name="connsiteX18" fmla="*/ 8976 w 10000"/>
              <a:gd name="connsiteY18" fmla="*/ 2290 h 10020"/>
              <a:gd name="connsiteX19" fmla="*/ 9830 w 10000"/>
              <a:gd name="connsiteY19" fmla="*/ 4589 h 10020"/>
              <a:gd name="connsiteX20" fmla="*/ 9817 w 10000"/>
              <a:gd name="connsiteY20" fmla="*/ 6045 h 10020"/>
              <a:gd name="connsiteX21" fmla="*/ 9740 w 10000"/>
              <a:gd name="connsiteY21" fmla="*/ 6543 h 10020"/>
              <a:gd name="connsiteX22" fmla="*/ 9652 w 10000"/>
              <a:gd name="connsiteY22" fmla="*/ 6788 h 10020"/>
              <a:gd name="connsiteX23" fmla="*/ 9415 w 10000"/>
              <a:gd name="connsiteY23" fmla="*/ 6929 h 10020"/>
              <a:gd name="connsiteX24" fmla="*/ 9280 w 10000"/>
              <a:gd name="connsiteY24" fmla="*/ 7050 h 10020"/>
              <a:gd name="connsiteX25" fmla="*/ 9412 w 10000"/>
              <a:gd name="connsiteY25" fmla="*/ 7223 h 10020"/>
              <a:gd name="connsiteX26" fmla="*/ 9719 w 10000"/>
              <a:gd name="connsiteY26" fmla="*/ 7532 h 10020"/>
              <a:gd name="connsiteX27" fmla="*/ 9980 w 10000"/>
              <a:gd name="connsiteY27" fmla="*/ 7801 h 10020"/>
              <a:gd name="connsiteX28" fmla="*/ 9848 w 10000"/>
              <a:gd name="connsiteY28" fmla="*/ 7512 h 10020"/>
              <a:gd name="connsiteX29" fmla="*/ 9621 w 10000"/>
              <a:gd name="connsiteY29" fmla="*/ 7002 h 10020"/>
              <a:gd name="connsiteX30" fmla="*/ 9621 w 10000"/>
              <a:gd name="connsiteY30" fmla="*/ 6788 h 10020"/>
              <a:gd name="connsiteX0" fmla="*/ 3808 w 10000"/>
              <a:gd name="connsiteY0" fmla="*/ 9984 h 9984"/>
              <a:gd name="connsiteX1" fmla="*/ 3470 w 10000"/>
              <a:gd name="connsiteY1" fmla="*/ 9751 h 9984"/>
              <a:gd name="connsiteX2" fmla="*/ 3071 w 10000"/>
              <a:gd name="connsiteY2" fmla="*/ 9739 h 9984"/>
              <a:gd name="connsiteX3" fmla="*/ 2509 w 10000"/>
              <a:gd name="connsiteY3" fmla="*/ 9562 h 9984"/>
              <a:gd name="connsiteX4" fmla="*/ 1877 w 10000"/>
              <a:gd name="connsiteY4" fmla="*/ 9228 h 9984"/>
              <a:gd name="connsiteX5" fmla="*/ 1309 w 10000"/>
              <a:gd name="connsiteY5" fmla="*/ 8822 h 9984"/>
              <a:gd name="connsiteX6" fmla="*/ 774 w 10000"/>
              <a:gd name="connsiteY6" fmla="*/ 8380 h 9984"/>
              <a:gd name="connsiteX7" fmla="*/ 402 w 10000"/>
              <a:gd name="connsiteY7" fmla="*/ 7781 h 9984"/>
              <a:gd name="connsiteX8" fmla="*/ 88 w 10000"/>
              <a:gd name="connsiteY8" fmla="*/ 6897 h 9984"/>
              <a:gd name="connsiteX9" fmla="*/ 0 w 10000"/>
              <a:gd name="connsiteY9" fmla="*/ 5985 h 9984"/>
              <a:gd name="connsiteX10" fmla="*/ 88 w 10000"/>
              <a:gd name="connsiteY10" fmla="*/ 5000 h 9984"/>
              <a:gd name="connsiteX11" fmla="*/ 443 w 10000"/>
              <a:gd name="connsiteY11" fmla="*/ 3597 h 9984"/>
              <a:gd name="connsiteX12" fmla="*/ 1082 w 10000"/>
              <a:gd name="connsiteY12" fmla="*/ 2303 h 9984"/>
              <a:gd name="connsiteX13" fmla="*/ 2124 w 10000"/>
              <a:gd name="connsiteY13" fmla="*/ 1073 h 9984"/>
              <a:gd name="connsiteX14" fmla="*/ 3365 w 10000"/>
              <a:gd name="connsiteY14" fmla="*/ 265 h 9984"/>
              <a:gd name="connsiteX15" fmla="*/ 4961 w 10000"/>
              <a:gd name="connsiteY15" fmla="*/ 44 h 9984"/>
              <a:gd name="connsiteX16" fmla="*/ 6881 w 10000"/>
              <a:gd name="connsiteY16" fmla="*/ 531 h 9984"/>
              <a:gd name="connsiteX17" fmla="*/ 8976 w 10000"/>
              <a:gd name="connsiteY17" fmla="*/ 2290 h 9984"/>
              <a:gd name="connsiteX18" fmla="*/ 9830 w 10000"/>
              <a:gd name="connsiteY18" fmla="*/ 4589 h 9984"/>
              <a:gd name="connsiteX19" fmla="*/ 9817 w 10000"/>
              <a:gd name="connsiteY19" fmla="*/ 6045 h 9984"/>
              <a:gd name="connsiteX20" fmla="*/ 9740 w 10000"/>
              <a:gd name="connsiteY20" fmla="*/ 6543 h 9984"/>
              <a:gd name="connsiteX21" fmla="*/ 9652 w 10000"/>
              <a:gd name="connsiteY21" fmla="*/ 6788 h 9984"/>
              <a:gd name="connsiteX22" fmla="*/ 9415 w 10000"/>
              <a:gd name="connsiteY22" fmla="*/ 6929 h 9984"/>
              <a:gd name="connsiteX23" fmla="*/ 9280 w 10000"/>
              <a:gd name="connsiteY23" fmla="*/ 7050 h 9984"/>
              <a:gd name="connsiteX24" fmla="*/ 9412 w 10000"/>
              <a:gd name="connsiteY24" fmla="*/ 7223 h 9984"/>
              <a:gd name="connsiteX25" fmla="*/ 9719 w 10000"/>
              <a:gd name="connsiteY25" fmla="*/ 7532 h 9984"/>
              <a:gd name="connsiteX26" fmla="*/ 9980 w 10000"/>
              <a:gd name="connsiteY26" fmla="*/ 7801 h 9984"/>
              <a:gd name="connsiteX27" fmla="*/ 9848 w 10000"/>
              <a:gd name="connsiteY27" fmla="*/ 7512 h 9984"/>
              <a:gd name="connsiteX28" fmla="*/ 9621 w 10000"/>
              <a:gd name="connsiteY28" fmla="*/ 7002 h 9984"/>
              <a:gd name="connsiteX29" fmla="*/ 9621 w 10000"/>
              <a:gd name="connsiteY29" fmla="*/ 6788 h 9984"/>
              <a:gd name="connsiteX0" fmla="*/ 3470 w 10000"/>
              <a:gd name="connsiteY0" fmla="*/ 9767 h 9787"/>
              <a:gd name="connsiteX1" fmla="*/ 3071 w 10000"/>
              <a:gd name="connsiteY1" fmla="*/ 9755 h 9787"/>
              <a:gd name="connsiteX2" fmla="*/ 2509 w 10000"/>
              <a:gd name="connsiteY2" fmla="*/ 9577 h 9787"/>
              <a:gd name="connsiteX3" fmla="*/ 1877 w 10000"/>
              <a:gd name="connsiteY3" fmla="*/ 9243 h 9787"/>
              <a:gd name="connsiteX4" fmla="*/ 1309 w 10000"/>
              <a:gd name="connsiteY4" fmla="*/ 8836 h 9787"/>
              <a:gd name="connsiteX5" fmla="*/ 774 w 10000"/>
              <a:gd name="connsiteY5" fmla="*/ 8393 h 9787"/>
              <a:gd name="connsiteX6" fmla="*/ 402 w 10000"/>
              <a:gd name="connsiteY6" fmla="*/ 7793 h 9787"/>
              <a:gd name="connsiteX7" fmla="*/ 88 w 10000"/>
              <a:gd name="connsiteY7" fmla="*/ 6908 h 9787"/>
              <a:gd name="connsiteX8" fmla="*/ 0 w 10000"/>
              <a:gd name="connsiteY8" fmla="*/ 5995 h 9787"/>
              <a:gd name="connsiteX9" fmla="*/ 88 w 10000"/>
              <a:gd name="connsiteY9" fmla="*/ 5008 h 9787"/>
              <a:gd name="connsiteX10" fmla="*/ 443 w 10000"/>
              <a:gd name="connsiteY10" fmla="*/ 3603 h 9787"/>
              <a:gd name="connsiteX11" fmla="*/ 1082 w 10000"/>
              <a:gd name="connsiteY11" fmla="*/ 2307 h 9787"/>
              <a:gd name="connsiteX12" fmla="*/ 2124 w 10000"/>
              <a:gd name="connsiteY12" fmla="*/ 1075 h 9787"/>
              <a:gd name="connsiteX13" fmla="*/ 3365 w 10000"/>
              <a:gd name="connsiteY13" fmla="*/ 265 h 9787"/>
              <a:gd name="connsiteX14" fmla="*/ 4961 w 10000"/>
              <a:gd name="connsiteY14" fmla="*/ 44 h 9787"/>
              <a:gd name="connsiteX15" fmla="*/ 6881 w 10000"/>
              <a:gd name="connsiteY15" fmla="*/ 532 h 9787"/>
              <a:gd name="connsiteX16" fmla="*/ 8976 w 10000"/>
              <a:gd name="connsiteY16" fmla="*/ 2294 h 9787"/>
              <a:gd name="connsiteX17" fmla="*/ 9830 w 10000"/>
              <a:gd name="connsiteY17" fmla="*/ 4596 h 9787"/>
              <a:gd name="connsiteX18" fmla="*/ 9817 w 10000"/>
              <a:gd name="connsiteY18" fmla="*/ 6055 h 9787"/>
              <a:gd name="connsiteX19" fmla="*/ 9740 w 10000"/>
              <a:gd name="connsiteY19" fmla="*/ 6553 h 9787"/>
              <a:gd name="connsiteX20" fmla="*/ 9652 w 10000"/>
              <a:gd name="connsiteY20" fmla="*/ 6799 h 9787"/>
              <a:gd name="connsiteX21" fmla="*/ 9415 w 10000"/>
              <a:gd name="connsiteY21" fmla="*/ 6940 h 9787"/>
              <a:gd name="connsiteX22" fmla="*/ 9280 w 10000"/>
              <a:gd name="connsiteY22" fmla="*/ 7061 h 9787"/>
              <a:gd name="connsiteX23" fmla="*/ 9412 w 10000"/>
              <a:gd name="connsiteY23" fmla="*/ 7235 h 9787"/>
              <a:gd name="connsiteX24" fmla="*/ 9719 w 10000"/>
              <a:gd name="connsiteY24" fmla="*/ 7544 h 9787"/>
              <a:gd name="connsiteX25" fmla="*/ 9980 w 10000"/>
              <a:gd name="connsiteY25" fmla="*/ 7814 h 9787"/>
              <a:gd name="connsiteX26" fmla="*/ 9848 w 10000"/>
              <a:gd name="connsiteY26" fmla="*/ 7524 h 9787"/>
              <a:gd name="connsiteX27" fmla="*/ 9621 w 10000"/>
              <a:gd name="connsiteY27" fmla="*/ 7013 h 9787"/>
              <a:gd name="connsiteX28" fmla="*/ 9621 w 10000"/>
              <a:gd name="connsiteY28" fmla="*/ 6799 h 9787"/>
              <a:gd name="connsiteX0" fmla="*/ 3071 w 10000"/>
              <a:gd name="connsiteY0" fmla="*/ 9967 h 9967"/>
              <a:gd name="connsiteX1" fmla="*/ 2509 w 10000"/>
              <a:gd name="connsiteY1" fmla="*/ 9785 h 9967"/>
              <a:gd name="connsiteX2" fmla="*/ 1877 w 10000"/>
              <a:gd name="connsiteY2" fmla="*/ 9444 h 9967"/>
              <a:gd name="connsiteX3" fmla="*/ 1309 w 10000"/>
              <a:gd name="connsiteY3" fmla="*/ 9028 h 9967"/>
              <a:gd name="connsiteX4" fmla="*/ 774 w 10000"/>
              <a:gd name="connsiteY4" fmla="*/ 8576 h 9967"/>
              <a:gd name="connsiteX5" fmla="*/ 402 w 10000"/>
              <a:gd name="connsiteY5" fmla="*/ 7963 h 9967"/>
              <a:gd name="connsiteX6" fmla="*/ 88 w 10000"/>
              <a:gd name="connsiteY6" fmla="*/ 7058 h 9967"/>
              <a:gd name="connsiteX7" fmla="*/ 0 w 10000"/>
              <a:gd name="connsiteY7" fmla="*/ 6125 h 9967"/>
              <a:gd name="connsiteX8" fmla="*/ 88 w 10000"/>
              <a:gd name="connsiteY8" fmla="*/ 5117 h 9967"/>
              <a:gd name="connsiteX9" fmla="*/ 443 w 10000"/>
              <a:gd name="connsiteY9" fmla="*/ 3681 h 9967"/>
              <a:gd name="connsiteX10" fmla="*/ 1082 w 10000"/>
              <a:gd name="connsiteY10" fmla="*/ 2357 h 9967"/>
              <a:gd name="connsiteX11" fmla="*/ 2124 w 10000"/>
              <a:gd name="connsiteY11" fmla="*/ 1098 h 9967"/>
              <a:gd name="connsiteX12" fmla="*/ 3365 w 10000"/>
              <a:gd name="connsiteY12" fmla="*/ 271 h 9967"/>
              <a:gd name="connsiteX13" fmla="*/ 4961 w 10000"/>
              <a:gd name="connsiteY13" fmla="*/ 45 h 9967"/>
              <a:gd name="connsiteX14" fmla="*/ 6881 w 10000"/>
              <a:gd name="connsiteY14" fmla="*/ 544 h 9967"/>
              <a:gd name="connsiteX15" fmla="*/ 8976 w 10000"/>
              <a:gd name="connsiteY15" fmla="*/ 2344 h 9967"/>
              <a:gd name="connsiteX16" fmla="*/ 9830 w 10000"/>
              <a:gd name="connsiteY16" fmla="*/ 4696 h 9967"/>
              <a:gd name="connsiteX17" fmla="*/ 9817 w 10000"/>
              <a:gd name="connsiteY17" fmla="*/ 6187 h 9967"/>
              <a:gd name="connsiteX18" fmla="*/ 9740 w 10000"/>
              <a:gd name="connsiteY18" fmla="*/ 6696 h 9967"/>
              <a:gd name="connsiteX19" fmla="*/ 9652 w 10000"/>
              <a:gd name="connsiteY19" fmla="*/ 6947 h 9967"/>
              <a:gd name="connsiteX20" fmla="*/ 9415 w 10000"/>
              <a:gd name="connsiteY20" fmla="*/ 7091 h 9967"/>
              <a:gd name="connsiteX21" fmla="*/ 9280 w 10000"/>
              <a:gd name="connsiteY21" fmla="*/ 7215 h 9967"/>
              <a:gd name="connsiteX22" fmla="*/ 9412 w 10000"/>
              <a:gd name="connsiteY22" fmla="*/ 7392 h 9967"/>
              <a:gd name="connsiteX23" fmla="*/ 9719 w 10000"/>
              <a:gd name="connsiteY23" fmla="*/ 7708 h 9967"/>
              <a:gd name="connsiteX24" fmla="*/ 9980 w 10000"/>
              <a:gd name="connsiteY24" fmla="*/ 7984 h 9967"/>
              <a:gd name="connsiteX25" fmla="*/ 9848 w 10000"/>
              <a:gd name="connsiteY25" fmla="*/ 7688 h 9967"/>
              <a:gd name="connsiteX26" fmla="*/ 9621 w 10000"/>
              <a:gd name="connsiteY26" fmla="*/ 7166 h 9967"/>
              <a:gd name="connsiteX27" fmla="*/ 9621 w 10000"/>
              <a:gd name="connsiteY27" fmla="*/ 6947 h 9967"/>
              <a:gd name="connsiteX0" fmla="*/ 2509 w 10000"/>
              <a:gd name="connsiteY0" fmla="*/ 9817 h 9817"/>
              <a:gd name="connsiteX1" fmla="*/ 1877 w 10000"/>
              <a:gd name="connsiteY1" fmla="*/ 9475 h 9817"/>
              <a:gd name="connsiteX2" fmla="*/ 1309 w 10000"/>
              <a:gd name="connsiteY2" fmla="*/ 9058 h 9817"/>
              <a:gd name="connsiteX3" fmla="*/ 774 w 10000"/>
              <a:gd name="connsiteY3" fmla="*/ 8604 h 9817"/>
              <a:gd name="connsiteX4" fmla="*/ 402 w 10000"/>
              <a:gd name="connsiteY4" fmla="*/ 7989 h 9817"/>
              <a:gd name="connsiteX5" fmla="*/ 88 w 10000"/>
              <a:gd name="connsiteY5" fmla="*/ 7081 h 9817"/>
              <a:gd name="connsiteX6" fmla="*/ 0 w 10000"/>
              <a:gd name="connsiteY6" fmla="*/ 6145 h 9817"/>
              <a:gd name="connsiteX7" fmla="*/ 88 w 10000"/>
              <a:gd name="connsiteY7" fmla="*/ 5134 h 9817"/>
              <a:gd name="connsiteX8" fmla="*/ 443 w 10000"/>
              <a:gd name="connsiteY8" fmla="*/ 3693 h 9817"/>
              <a:gd name="connsiteX9" fmla="*/ 1082 w 10000"/>
              <a:gd name="connsiteY9" fmla="*/ 2365 h 9817"/>
              <a:gd name="connsiteX10" fmla="*/ 2124 w 10000"/>
              <a:gd name="connsiteY10" fmla="*/ 1102 h 9817"/>
              <a:gd name="connsiteX11" fmla="*/ 3365 w 10000"/>
              <a:gd name="connsiteY11" fmla="*/ 272 h 9817"/>
              <a:gd name="connsiteX12" fmla="*/ 4961 w 10000"/>
              <a:gd name="connsiteY12" fmla="*/ 45 h 9817"/>
              <a:gd name="connsiteX13" fmla="*/ 6881 w 10000"/>
              <a:gd name="connsiteY13" fmla="*/ 546 h 9817"/>
              <a:gd name="connsiteX14" fmla="*/ 8976 w 10000"/>
              <a:gd name="connsiteY14" fmla="*/ 2352 h 9817"/>
              <a:gd name="connsiteX15" fmla="*/ 9830 w 10000"/>
              <a:gd name="connsiteY15" fmla="*/ 4712 h 9817"/>
              <a:gd name="connsiteX16" fmla="*/ 9817 w 10000"/>
              <a:gd name="connsiteY16" fmla="*/ 6207 h 9817"/>
              <a:gd name="connsiteX17" fmla="*/ 9740 w 10000"/>
              <a:gd name="connsiteY17" fmla="*/ 6718 h 9817"/>
              <a:gd name="connsiteX18" fmla="*/ 9652 w 10000"/>
              <a:gd name="connsiteY18" fmla="*/ 6970 h 9817"/>
              <a:gd name="connsiteX19" fmla="*/ 9415 w 10000"/>
              <a:gd name="connsiteY19" fmla="*/ 7114 h 9817"/>
              <a:gd name="connsiteX20" fmla="*/ 9280 w 10000"/>
              <a:gd name="connsiteY20" fmla="*/ 7239 h 9817"/>
              <a:gd name="connsiteX21" fmla="*/ 9412 w 10000"/>
              <a:gd name="connsiteY21" fmla="*/ 7416 h 9817"/>
              <a:gd name="connsiteX22" fmla="*/ 9719 w 10000"/>
              <a:gd name="connsiteY22" fmla="*/ 7734 h 9817"/>
              <a:gd name="connsiteX23" fmla="*/ 9980 w 10000"/>
              <a:gd name="connsiteY23" fmla="*/ 8010 h 9817"/>
              <a:gd name="connsiteX24" fmla="*/ 9848 w 10000"/>
              <a:gd name="connsiteY24" fmla="*/ 7713 h 9817"/>
              <a:gd name="connsiteX25" fmla="*/ 9621 w 10000"/>
              <a:gd name="connsiteY25" fmla="*/ 7190 h 9817"/>
              <a:gd name="connsiteX26" fmla="*/ 9621 w 10000"/>
              <a:gd name="connsiteY26" fmla="*/ 6970 h 9817"/>
              <a:gd name="connsiteX0" fmla="*/ 1877 w 10000"/>
              <a:gd name="connsiteY0" fmla="*/ 9652 h 9652"/>
              <a:gd name="connsiteX1" fmla="*/ 1309 w 10000"/>
              <a:gd name="connsiteY1" fmla="*/ 9227 h 9652"/>
              <a:gd name="connsiteX2" fmla="*/ 774 w 10000"/>
              <a:gd name="connsiteY2" fmla="*/ 8764 h 9652"/>
              <a:gd name="connsiteX3" fmla="*/ 402 w 10000"/>
              <a:gd name="connsiteY3" fmla="*/ 8138 h 9652"/>
              <a:gd name="connsiteX4" fmla="*/ 88 w 10000"/>
              <a:gd name="connsiteY4" fmla="*/ 7213 h 9652"/>
              <a:gd name="connsiteX5" fmla="*/ 0 w 10000"/>
              <a:gd name="connsiteY5" fmla="*/ 6260 h 9652"/>
              <a:gd name="connsiteX6" fmla="*/ 88 w 10000"/>
              <a:gd name="connsiteY6" fmla="*/ 5230 h 9652"/>
              <a:gd name="connsiteX7" fmla="*/ 443 w 10000"/>
              <a:gd name="connsiteY7" fmla="*/ 3762 h 9652"/>
              <a:gd name="connsiteX8" fmla="*/ 1082 w 10000"/>
              <a:gd name="connsiteY8" fmla="*/ 2409 h 9652"/>
              <a:gd name="connsiteX9" fmla="*/ 2124 w 10000"/>
              <a:gd name="connsiteY9" fmla="*/ 1123 h 9652"/>
              <a:gd name="connsiteX10" fmla="*/ 3365 w 10000"/>
              <a:gd name="connsiteY10" fmla="*/ 277 h 9652"/>
              <a:gd name="connsiteX11" fmla="*/ 4961 w 10000"/>
              <a:gd name="connsiteY11" fmla="*/ 46 h 9652"/>
              <a:gd name="connsiteX12" fmla="*/ 6881 w 10000"/>
              <a:gd name="connsiteY12" fmla="*/ 556 h 9652"/>
              <a:gd name="connsiteX13" fmla="*/ 8976 w 10000"/>
              <a:gd name="connsiteY13" fmla="*/ 2396 h 9652"/>
              <a:gd name="connsiteX14" fmla="*/ 9830 w 10000"/>
              <a:gd name="connsiteY14" fmla="*/ 4800 h 9652"/>
              <a:gd name="connsiteX15" fmla="*/ 9817 w 10000"/>
              <a:gd name="connsiteY15" fmla="*/ 6323 h 9652"/>
              <a:gd name="connsiteX16" fmla="*/ 9740 w 10000"/>
              <a:gd name="connsiteY16" fmla="*/ 6843 h 9652"/>
              <a:gd name="connsiteX17" fmla="*/ 9652 w 10000"/>
              <a:gd name="connsiteY17" fmla="*/ 7100 h 9652"/>
              <a:gd name="connsiteX18" fmla="*/ 9415 w 10000"/>
              <a:gd name="connsiteY18" fmla="*/ 7247 h 9652"/>
              <a:gd name="connsiteX19" fmla="*/ 9280 w 10000"/>
              <a:gd name="connsiteY19" fmla="*/ 7374 h 9652"/>
              <a:gd name="connsiteX20" fmla="*/ 9412 w 10000"/>
              <a:gd name="connsiteY20" fmla="*/ 7554 h 9652"/>
              <a:gd name="connsiteX21" fmla="*/ 9719 w 10000"/>
              <a:gd name="connsiteY21" fmla="*/ 7878 h 9652"/>
              <a:gd name="connsiteX22" fmla="*/ 9980 w 10000"/>
              <a:gd name="connsiteY22" fmla="*/ 8159 h 9652"/>
              <a:gd name="connsiteX23" fmla="*/ 9848 w 10000"/>
              <a:gd name="connsiteY23" fmla="*/ 7857 h 9652"/>
              <a:gd name="connsiteX24" fmla="*/ 9621 w 10000"/>
              <a:gd name="connsiteY24" fmla="*/ 7324 h 9652"/>
              <a:gd name="connsiteX25" fmla="*/ 9621 w 10000"/>
              <a:gd name="connsiteY25" fmla="*/ 7100 h 9652"/>
              <a:gd name="connsiteX0" fmla="*/ 1309 w 10000"/>
              <a:gd name="connsiteY0" fmla="*/ 9560 h 9560"/>
              <a:gd name="connsiteX1" fmla="*/ 774 w 10000"/>
              <a:gd name="connsiteY1" fmla="*/ 9080 h 9560"/>
              <a:gd name="connsiteX2" fmla="*/ 402 w 10000"/>
              <a:gd name="connsiteY2" fmla="*/ 8431 h 9560"/>
              <a:gd name="connsiteX3" fmla="*/ 88 w 10000"/>
              <a:gd name="connsiteY3" fmla="*/ 7473 h 9560"/>
              <a:gd name="connsiteX4" fmla="*/ 0 w 10000"/>
              <a:gd name="connsiteY4" fmla="*/ 6486 h 9560"/>
              <a:gd name="connsiteX5" fmla="*/ 88 w 10000"/>
              <a:gd name="connsiteY5" fmla="*/ 5419 h 9560"/>
              <a:gd name="connsiteX6" fmla="*/ 443 w 10000"/>
              <a:gd name="connsiteY6" fmla="*/ 3898 h 9560"/>
              <a:gd name="connsiteX7" fmla="*/ 1082 w 10000"/>
              <a:gd name="connsiteY7" fmla="*/ 2496 h 9560"/>
              <a:gd name="connsiteX8" fmla="*/ 2124 w 10000"/>
              <a:gd name="connsiteY8" fmla="*/ 1163 h 9560"/>
              <a:gd name="connsiteX9" fmla="*/ 3365 w 10000"/>
              <a:gd name="connsiteY9" fmla="*/ 287 h 9560"/>
              <a:gd name="connsiteX10" fmla="*/ 4961 w 10000"/>
              <a:gd name="connsiteY10" fmla="*/ 48 h 9560"/>
              <a:gd name="connsiteX11" fmla="*/ 6881 w 10000"/>
              <a:gd name="connsiteY11" fmla="*/ 576 h 9560"/>
              <a:gd name="connsiteX12" fmla="*/ 8976 w 10000"/>
              <a:gd name="connsiteY12" fmla="*/ 2482 h 9560"/>
              <a:gd name="connsiteX13" fmla="*/ 9830 w 10000"/>
              <a:gd name="connsiteY13" fmla="*/ 4973 h 9560"/>
              <a:gd name="connsiteX14" fmla="*/ 9817 w 10000"/>
              <a:gd name="connsiteY14" fmla="*/ 6551 h 9560"/>
              <a:gd name="connsiteX15" fmla="*/ 9740 w 10000"/>
              <a:gd name="connsiteY15" fmla="*/ 7090 h 9560"/>
              <a:gd name="connsiteX16" fmla="*/ 9652 w 10000"/>
              <a:gd name="connsiteY16" fmla="*/ 7356 h 9560"/>
              <a:gd name="connsiteX17" fmla="*/ 9415 w 10000"/>
              <a:gd name="connsiteY17" fmla="*/ 7508 h 9560"/>
              <a:gd name="connsiteX18" fmla="*/ 9280 w 10000"/>
              <a:gd name="connsiteY18" fmla="*/ 7640 h 9560"/>
              <a:gd name="connsiteX19" fmla="*/ 9412 w 10000"/>
              <a:gd name="connsiteY19" fmla="*/ 7826 h 9560"/>
              <a:gd name="connsiteX20" fmla="*/ 9719 w 10000"/>
              <a:gd name="connsiteY20" fmla="*/ 8162 h 9560"/>
              <a:gd name="connsiteX21" fmla="*/ 9980 w 10000"/>
              <a:gd name="connsiteY21" fmla="*/ 8453 h 9560"/>
              <a:gd name="connsiteX22" fmla="*/ 9848 w 10000"/>
              <a:gd name="connsiteY22" fmla="*/ 8140 h 9560"/>
              <a:gd name="connsiteX23" fmla="*/ 9621 w 10000"/>
              <a:gd name="connsiteY23" fmla="*/ 7588 h 9560"/>
              <a:gd name="connsiteX24" fmla="*/ 9621 w 10000"/>
              <a:gd name="connsiteY24" fmla="*/ 7356 h 9560"/>
              <a:gd name="connsiteX0" fmla="*/ 774 w 10000"/>
              <a:gd name="connsiteY0" fmla="*/ 9498 h 9498"/>
              <a:gd name="connsiteX1" fmla="*/ 402 w 10000"/>
              <a:gd name="connsiteY1" fmla="*/ 8819 h 9498"/>
              <a:gd name="connsiteX2" fmla="*/ 88 w 10000"/>
              <a:gd name="connsiteY2" fmla="*/ 7817 h 9498"/>
              <a:gd name="connsiteX3" fmla="*/ 0 w 10000"/>
              <a:gd name="connsiteY3" fmla="*/ 6785 h 9498"/>
              <a:gd name="connsiteX4" fmla="*/ 88 w 10000"/>
              <a:gd name="connsiteY4" fmla="*/ 5668 h 9498"/>
              <a:gd name="connsiteX5" fmla="*/ 443 w 10000"/>
              <a:gd name="connsiteY5" fmla="*/ 4077 h 9498"/>
              <a:gd name="connsiteX6" fmla="*/ 1082 w 10000"/>
              <a:gd name="connsiteY6" fmla="*/ 2611 h 9498"/>
              <a:gd name="connsiteX7" fmla="*/ 2124 w 10000"/>
              <a:gd name="connsiteY7" fmla="*/ 1217 h 9498"/>
              <a:gd name="connsiteX8" fmla="*/ 3365 w 10000"/>
              <a:gd name="connsiteY8" fmla="*/ 300 h 9498"/>
              <a:gd name="connsiteX9" fmla="*/ 4961 w 10000"/>
              <a:gd name="connsiteY9" fmla="*/ 50 h 9498"/>
              <a:gd name="connsiteX10" fmla="*/ 6881 w 10000"/>
              <a:gd name="connsiteY10" fmla="*/ 603 h 9498"/>
              <a:gd name="connsiteX11" fmla="*/ 8976 w 10000"/>
              <a:gd name="connsiteY11" fmla="*/ 2596 h 9498"/>
              <a:gd name="connsiteX12" fmla="*/ 9830 w 10000"/>
              <a:gd name="connsiteY12" fmla="*/ 5202 h 9498"/>
              <a:gd name="connsiteX13" fmla="*/ 9817 w 10000"/>
              <a:gd name="connsiteY13" fmla="*/ 6853 h 9498"/>
              <a:gd name="connsiteX14" fmla="*/ 9740 w 10000"/>
              <a:gd name="connsiteY14" fmla="*/ 7416 h 9498"/>
              <a:gd name="connsiteX15" fmla="*/ 9652 w 10000"/>
              <a:gd name="connsiteY15" fmla="*/ 7695 h 9498"/>
              <a:gd name="connsiteX16" fmla="*/ 9415 w 10000"/>
              <a:gd name="connsiteY16" fmla="*/ 7854 h 9498"/>
              <a:gd name="connsiteX17" fmla="*/ 9280 w 10000"/>
              <a:gd name="connsiteY17" fmla="*/ 7992 h 9498"/>
              <a:gd name="connsiteX18" fmla="*/ 9412 w 10000"/>
              <a:gd name="connsiteY18" fmla="*/ 8186 h 9498"/>
              <a:gd name="connsiteX19" fmla="*/ 9719 w 10000"/>
              <a:gd name="connsiteY19" fmla="*/ 8538 h 9498"/>
              <a:gd name="connsiteX20" fmla="*/ 9980 w 10000"/>
              <a:gd name="connsiteY20" fmla="*/ 8842 h 9498"/>
              <a:gd name="connsiteX21" fmla="*/ 9848 w 10000"/>
              <a:gd name="connsiteY21" fmla="*/ 8515 h 9498"/>
              <a:gd name="connsiteX22" fmla="*/ 9621 w 10000"/>
              <a:gd name="connsiteY22" fmla="*/ 7937 h 9498"/>
              <a:gd name="connsiteX23" fmla="*/ 9621 w 10000"/>
              <a:gd name="connsiteY23" fmla="*/ 7695 h 9498"/>
              <a:gd name="connsiteX0" fmla="*/ 402 w 10000"/>
              <a:gd name="connsiteY0" fmla="*/ 9285 h 9314"/>
              <a:gd name="connsiteX1" fmla="*/ 88 w 10000"/>
              <a:gd name="connsiteY1" fmla="*/ 8230 h 9314"/>
              <a:gd name="connsiteX2" fmla="*/ 0 w 10000"/>
              <a:gd name="connsiteY2" fmla="*/ 7144 h 9314"/>
              <a:gd name="connsiteX3" fmla="*/ 88 w 10000"/>
              <a:gd name="connsiteY3" fmla="*/ 5968 h 9314"/>
              <a:gd name="connsiteX4" fmla="*/ 443 w 10000"/>
              <a:gd name="connsiteY4" fmla="*/ 4292 h 9314"/>
              <a:gd name="connsiteX5" fmla="*/ 1082 w 10000"/>
              <a:gd name="connsiteY5" fmla="*/ 2749 h 9314"/>
              <a:gd name="connsiteX6" fmla="*/ 2124 w 10000"/>
              <a:gd name="connsiteY6" fmla="*/ 1281 h 9314"/>
              <a:gd name="connsiteX7" fmla="*/ 3365 w 10000"/>
              <a:gd name="connsiteY7" fmla="*/ 316 h 9314"/>
              <a:gd name="connsiteX8" fmla="*/ 4961 w 10000"/>
              <a:gd name="connsiteY8" fmla="*/ 53 h 9314"/>
              <a:gd name="connsiteX9" fmla="*/ 6881 w 10000"/>
              <a:gd name="connsiteY9" fmla="*/ 635 h 9314"/>
              <a:gd name="connsiteX10" fmla="*/ 8976 w 10000"/>
              <a:gd name="connsiteY10" fmla="*/ 2733 h 9314"/>
              <a:gd name="connsiteX11" fmla="*/ 9830 w 10000"/>
              <a:gd name="connsiteY11" fmla="*/ 5477 h 9314"/>
              <a:gd name="connsiteX12" fmla="*/ 9817 w 10000"/>
              <a:gd name="connsiteY12" fmla="*/ 7215 h 9314"/>
              <a:gd name="connsiteX13" fmla="*/ 9740 w 10000"/>
              <a:gd name="connsiteY13" fmla="*/ 7808 h 9314"/>
              <a:gd name="connsiteX14" fmla="*/ 9652 w 10000"/>
              <a:gd name="connsiteY14" fmla="*/ 8102 h 9314"/>
              <a:gd name="connsiteX15" fmla="*/ 9415 w 10000"/>
              <a:gd name="connsiteY15" fmla="*/ 8269 h 9314"/>
              <a:gd name="connsiteX16" fmla="*/ 9280 w 10000"/>
              <a:gd name="connsiteY16" fmla="*/ 8414 h 9314"/>
              <a:gd name="connsiteX17" fmla="*/ 9412 w 10000"/>
              <a:gd name="connsiteY17" fmla="*/ 8619 h 9314"/>
              <a:gd name="connsiteX18" fmla="*/ 9719 w 10000"/>
              <a:gd name="connsiteY18" fmla="*/ 8989 h 9314"/>
              <a:gd name="connsiteX19" fmla="*/ 9980 w 10000"/>
              <a:gd name="connsiteY19" fmla="*/ 9309 h 9314"/>
              <a:gd name="connsiteX20" fmla="*/ 9848 w 10000"/>
              <a:gd name="connsiteY20" fmla="*/ 8965 h 9314"/>
              <a:gd name="connsiteX21" fmla="*/ 9621 w 10000"/>
              <a:gd name="connsiteY21" fmla="*/ 8356 h 9314"/>
              <a:gd name="connsiteX22" fmla="*/ 9621 w 10000"/>
              <a:gd name="connsiteY22" fmla="*/ 8102 h 9314"/>
              <a:gd name="connsiteX0" fmla="*/ 88 w 10000"/>
              <a:gd name="connsiteY0" fmla="*/ 8836 h 10000"/>
              <a:gd name="connsiteX1" fmla="*/ 0 w 10000"/>
              <a:gd name="connsiteY1" fmla="*/ 7670 h 10000"/>
              <a:gd name="connsiteX2" fmla="*/ 88 w 10000"/>
              <a:gd name="connsiteY2" fmla="*/ 6408 h 10000"/>
              <a:gd name="connsiteX3" fmla="*/ 443 w 10000"/>
              <a:gd name="connsiteY3" fmla="*/ 4608 h 10000"/>
              <a:gd name="connsiteX4" fmla="*/ 1082 w 10000"/>
              <a:gd name="connsiteY4" fmla="*/ 2951 h 10000"/>
              <a:gd name="connsiteX5" fmla="*/ 2124 w 10000"/>
              <a:gd name="connsiteY5" fmla="*/ 1375 h 10000"/>
              <a:gd name="connsiteX6" fmla="*/ 3365 w 10000"/>
              <a:gd name="connsiteY6" fmla="*/ 339 h 10000"/>
              <a:gd name="connsiteX7" fmla="*/ 4961 w 10000"/>
              <a:gd name="connsiteY7" fmla="*/ 57 h 10000"/>
              <a:gd name="connsiteX8" fmla="*/ 6881 w 10000"/>
              <a:gd name="connsiteY8" fmla="*/ 682 h 10000"/>
              <a:gd name="connsiteX9" fmla="*/ 8976 w 10000"/>
              <a:gd name="connsiteY9" fmla="*/ 2934 h 10000"/>
              <a:gd name="connsiteX10" fmla="*/ 9830 w 10000"/>
              <a:gd name="connsiteY10" fmla="*/ 5880 h 10000"/>
              <a:gd name="connsiteX11" fmla="*/ 9817 w 10000"/>
              <a:gd name="connsiteY11" fmla="*/ 7746 h 10000"/>
              <a:gd name="connsiteX12" fmla="*/ 9740 w 10000"/>
              <a:gd name="connsiteY12" fmla="*/ 8383 h 10000"/>
              <a:gd name="connsiteX13" fmla="*/ 9652 w 10000"/>
              <a:gd name="connsiteY13" fmla="*/ 8699 h 10000"/>
              <a:gd name="connsiteX14" fmla="*/ 9415 w 10000"/>
              <a:gd name="connsiteY14" fmla="*/ 8878 h 10000"/>
              <a:gd name="connsiteX15" fmla="*/ 9280 w 10000"/>
              <a:gd name="connsiteY15" fmla="*/ 9034 h 10000"/>
              <a:gd name="connsiteX16" fmla="*/ 9412 w 10000"/>
              <a:gd name="connsiteY16" fmla="*/ 9254 h 10000"/>
              <a:gd name="connsiteX17" fmla="*/ 9719 w 10000"/>
              <a:gd name="connsiteY17" fmla="*/ 9651 h 10000"/>
              <a:gd name="connsiteX18" fmla="*/ 9980 w 10000"/>
              <a:gd name="connsiteY18" fmla="*/ 9995 h 10000"/>
              <a:gd name="connsiteX19" fmla="*/ 9848 w 10000"/>
              <a:gd name="connsiteY19" fmla="*/ 9625 h 10000"/>
              <a:gd name="connsiteX20" fmla="*/ 9621 w 10000"/>
              <a:gd name="connsiteY20" fmla="*/ 8971 h 10000"/>
              <a:gd name="connsiteX21" fmla="*/ 9621 w 10000"/>
              <a:gd name="connsiteY21" fmla="*/ 8699 h 10000"/>
              <a:gd name="connsiteX0" fmla="*/ 0 w 10000"/>
              <a:gd name="connsiteY0" fmla="*/ 7670 h 10000"/>
              <a:gd name="connsiteX1" fmla="*/ 88 w 10000"/>
              <a:gd name="connsiteY1" fmla="*/ 6408 h 10000"/>
              <a:gd name="connsiteX2" fmla="*/ 443 w 10000"/>
              <a:gd name="connsiteY2" fmla="*/ 4608 h 10000"/>
              <a:gd name="connsiteX3" fmla="*/ 1082 w 10000"/>
              <a:gd name="connsiteY3" fmla="*/ 2951 h 10000"/>
              <a:gd name="connsiteX4" fmla="*/ 2124 w 10000"/>
              <a:gd name="connsiteY4" fmla="*/ 1375 h 10000"/>
              <a:gd name="connsiteX5" fmla="*/ 3365 w 10000"/>
              <a:gd name="connsiteY5" fmla="*/ 339 h 10000"/>
              <a:gd name="connsiteX6" fmla="*/ 4961 w 10000"/>
              <a:gd name="connsiteY6" fmla="*/ 57 h 10000"/>
              <a:gd name="connsiteX7" fmla="*/ 6881 w 10000"/>
              <a:gd name="connsiteY7" fmla="*/ 682 h 10000"/>
              <a:gd name="connsiteX8" fmla="*/ 8976 w 10000"/>
              <a:gd name="connsiteY8" fmla="*/ 2934 h 10000"/>
              <a:gd name="connsiteX9" fmla="*/ 9830 w 10000"/>
              <a:gd name="connsiteY9" fmla="*/ 5880 h 10000"/>
              <a:gd name="connsiteX10" fmla="*/ 9817 w 10000"/>
              <a:gd name="connsiteY10" fmla="*/ 7746 h 10000"/>
              <a:gd name="connsiteX11" fmla="*/ 9740 w 10000"/>
              <a:gd name="connsiteY11" fmla="*/ 8383 h 10000"/>
              <a:gd name="connsiteX12" fmla="*/ 9652 w 10000"/>
              <a:gd name="connsiteY12" fmla="*/ 8699 h 10000"/>
              <a:gd name="connsiteX13" fmla="*/ 9415 w 10000"/>
              <a:gd name="connsiteY13" fmla="*/ 8878 h 10000"/>
              <a:gd name="connsiteX14" fmla="*/ 9280 w 10000"/>
              <a:gd name="connsiteY14" fmla="*/ 9034 h 10000"/>
              <a:gd name="connsiteX15" fmla="*/ 9412 w 10000"/>
              <a:gd name="connsiteY15" fmla="*/ 9254 h 10000"/>
              <a:gd name="connsiteX16" fmla="*/ 9719 w 10000"/>
              <a:gd name="connsiteY16" fmla="*/ 9651 h 10000"/>
              <a:gd name="connsiteX17" fmla="*/ 9980 w 10000"/>
              <a:gd name="connsiteY17" fmla="*/ 9995 h 10000"/>
              <a:gd name="connsiteX18" fmla="*/ 9848 w 10000"/>
              <a:gd name="connsiteY18" fmla="*/ 9625 h 10000"/>
              <a:gd name="connsiteX19" fmla="*/ 9621 w 10000"/>
              <a:gd name="connsiteY19" fmla="*/ 8971 h 10000"/>
              <a:gd name="connsiteX20" fmla="*/ 9621 w 10000"/>
              <a:gd name="connsiteY20" fmla="*/ 8699 h 10000"/>
              <a:gd name="connsiteX0" fmla="*/ 0 w 9912"/>
              <a:gd name="connsiteY0" fmla="*/ 6408 h 10000"/>
              <a:gd name="connsiteX1" fmla="*/ 355 w 9912"/>
              <a:gd name="connsiteY1" fmla="*/ 4608 h 10000"/>
              <a:gd name="connsiteX2" fmla="*/ 994 w 9912"/>
              <a:gd name="connsiteY2" fmla="*/ 2951 h 10000"/>
              <a:gd name="connsiteX3" fmla="*/ 2036 w 9912"/>
              <a:gd name="connsiteY3" fmla="*/ 1375 h 10000"/>
              <a:gd name="connsiteX4" fmla="*/ 3277 w 9912"/>
              <a:gd name="connsiteY4" fmla="*/ 339 h 10000"/>
              <a:gd name="connsiteX5" fmla="*/ 4873 w 9912"/>
              <a:gd name="connsiteY5" fmla="*/ 57 h 10000"/>
              <a:gd name="connsiteX6" fmla="*/ 6793 w 9912"/>
              <a:gd name="connsiteY6" fmla="*/ 682 h 10000"/>
              <a:gd name="connsiteX7" fmla="*/ 8888 w 9912"/>
              <a:gd name="connsiteY7" fmla="*/ 2934 h 10000"/>
              <a:gd name="connsiteX8" fmla="*/ 9742 w 9912"/>
              <a:gd name="connsiteY8" fmla="*/ 5880 h 10000"/>
              <a:gd name="connsiteX9" fmla="*/ 9729 w 9912"/>
              <a:gd name="connsiteY9" fmla="*/ 7746 h 10000"/>
              <a:gd name="connsiteX10" fmla="*/ 9652 w 9912"/>
              <a:gd name="connsiteY10" fmla="*/ 8383 h 10000"/>
              <a:gd name="connsiteX11" fmla="*/ 9564 w 9912"/>
              <a:gd name="connsiteY11" fmla="*/ 8699 h 10000"/>
              <a:gd name="connsiteX12" fmla="*/ 9327 w 9912"/>
              <a:gd name="connsiteY12" fmla="*/ 8878 h 10000"/>
              <a:gd name="connsiteX13" fmla="*/ 9192 w 9912"/>
              <a:gd name="connsiteY13" fmla="*/ 9034 h 10000"/>
              <a:gd name="connsiteX14" fmla="*/ 9324 w 9912"/>
              <a:gd name="connsiteY14" fmla="*/ 9254 h 10000"/>
              <a:gd name="connsiteX15" fmla="*/ 9631 w 9912"/>
              <a:gd name="connsiteY15" fmla="*/ 9651 h 10000"/>
              <a:gd name="connsiteX16" fmla="*/ 9892 w 9912"/>
              <a:gd name="connsiteY16" fmla="*/ 9995 h 10000"/>
              <a:gd name="connsiteX17" fmla="*/ 9760 w 9912"/>
              <a:gd name="connsiteY17" fmla="*/ 9625 h 10000"/>
              <a:gd name="connsiteX18" fmla="*/ 9533 w 9912"/>
              <a:gd name="connsiteY18" fmla="*/ 8971 h 10000"/>
              <a:gd name="connsiteX19" fmla="*/ 9533 w 9912"/>
              <a:gd name="connsiteY19" fmla="*/ 8699 h 10000"/>
              <a:gd name="connsiteX0" fmla="*/ 0 w 9642"/>
              <a:gd name="connsiteY0" fmla="*/ 4608 h 10000"/>
              <a:gd name="connsiteX1" fmla="*/ 645 w 9642"/>
              <a:gd name="connsiteY1" fmla="*/ 2951 h 10000"/>
              <a:gd name="connsiteX2" fmla="*/ 1696 w 9642"/>
              <a:gd name="connsiteY2" fmla="*/ 1375 h 10000"/>
              <a:gd name="connsiteX3" fmla="*/ 2948 w 9642"/>
              <a:gd name="connsiteY3" fmla="*/ 339 h 10000"/>
              <a:gd name="connsiteX4" fmla="*/ 4558 w 9642"/>
              <a:gd name="connsiteY4" fmla="*/ 57 h 10000"/>
              <a:gd name="connsiteX5" fmla="*/ 6495 w 9642"/>
              <a:gd name="connsiteY5" fmla="*/ 682 h 10000"/>
              <a:gd name="connsiteX6" fmla="*/ 8609 w 9642"/>
              <a:gd name="connsiteY6" fmla="*/ 2934 h 10000"/>
              <a:gd name="connsiteX7" fmla="*/ 9470 w 9642"/>
              <a:gd name="connsiteY7" fmla="*/ 5880 h 10000"/>
              <a:gd name="connsiteX8" fmla="*/ 9457 w 9642"/>
              <a:gd name="connsiteY8" fmla="*/ 7746 h 10000"/>
              <a:gd name="connsiteX9" fmla="*/ 9380 w 9642"/>
              <a:gd name="connsiteY9" fmla="*/ 8383 h 10000"/>
              <a:gd name="connsiteX10" fmla="*/ 9291 w 9642"/>
              <a:gd name="connsiteY10" fmla="*/ 8699 h 10000"/>
              <a:gd name="connsiteX11" fmla="*/ 9052 w 9642"/>
              <a:gd name="connsiteY11" fmla="*/ 8878 h 10000"/>
              <a:gd name="connsiteX12" fmla="*/ 8916 w 9642"/>
              <a:gd name="connsiteY12" fmla="*/ 9034 h 10000"/>
              <a:gd name="connsiteX13" fmla="*/ 9049 w 9642"/>
              <a:gd name="connsiteY13" fmla="*/ 9254 h 10000"/>
              <a:gd name="connsiteX14" fmla="*/ 9359 w 9642"/>
              <a:gd name="connsiteY14" fmla="*/ 9651 h 10000"/>
              <a:gd name="connsiteX15" fmla="*/ 9622 w 9642"/>
              <a:gd name="connsiteY15" fmla="*/ 9995 h 10000"/>
              <a:gd name="connsiteX16" fmla="*/ 9489 w 9642"/>
              <a:gd name="connsiteY16" fmla="*/ 9625 h 10000"/>
              <a:gd name="connsiteX17" fmla="*/ 9260 w 9642"/>
              <a:gd name="connsiteY17" fmla="*/ 8971 h 10000"/>
              <a:gd name="connsiteX18" fmla="*/ 9260 w 9642"/>
              <a:gd name="connsiteY18" fmla="*/ 8699 h 10000"/>
              <a:gd name="connsiteX0" fmla="*/ 0 w 9331"/>
              <a:gd name="connsiteY0" fmla="*/ 2951 h 10000"/>
              <a:gd name="connsiteX1" fmla="*/ 1090 w 9331"/>
              <a:gd name="connsiteY1" fmla="*/ 1375 h 10000"/>
              <a:gd name="connsiteX2" fmla="*/ 2388 w 9331"/>
              <a:gd name="connsiteY2" fmla="*/ 339 h 10000"/>
              <a:gd name="connsiteX3" fmla="*/ 4058 w 9331"/>
              <a:gd name="connsiteY3" fmla="*/ 57 h 10000"/>
              <a:gd name="connsiteX4" fmla="*/ 6067 w 9331"/>
              <a:gd name="connsiteY4" fmla="*/ 682 h 10000"/>
              <a:gd name="connsiteX5" fmla="*/ 8260 w 9331"/>
              <a:gd name="connsiteY5" fmla="*/ 2934 h 10000"/>
              <a:gd name="connsiteX6" fmla="*/ 9153 w 9331"/>
              <a:gd name="connsiteY6" fmla="*/ 5880 h 10000"/>
              <a:gd name="connsiteX7" fmla="*/ 9139 w 9331"/>
              <a:gd name="connsiteY7" fmla="*/ 7746 h 10000"/>
              <a:gd name="connsiteX8" fmla="*/ 9059 w 9331"/>
              <a:gd name="connsiteY8" fmla="*/ 8383 h 10000"/>
              <a:gd name="connsiteX9" fmla="*/ 8967 w 9331"/>
              <a:gd name="connsiteY9" fmla="*/ 8699 h 10000"/>
              <a:gd name="connsiteX10" fmla="*/ 8719 w 9331"/>
              <a:gd name="connsiteY10" fmla="*/ 8878 h 10000"/>
              <a:gd name="connsiteX11" fmla="*/ 8578 w 9331"/>
              <a:gd name="connsiteY11" fmla="*/ 9034 h 10000"/>
              <a:gd name="connsiteX12" fmla="*/ 8716 w 9331"/>
              <a:gd name="connsiteY12" fmla="*/ 9254 h 10000"/>
              <a:gd name="connsiteX13" fmla="*/ 9037 w 9331"/>
              <a:gd name="connsiteY13" fmla="*/ 9651 h 10000"/>
              <a:gd name="connsiteX14" fmla="*/ 9310 w 9331"/>
              <a:gd name="connsiteY14" fmla="*/ 9995 h 10000"/>
              <a:gd name="connsiteX15" fmla="*/ 9172 w 9331"/>
              <a:gd name="connsiteY15" fmla="*/ 9625 h 10000"/>
              <a:gd name="connsiteX16" fmla="*/ 8935 w 9331"/>
              <a:gd name="connsiteY16" fmla="*/ 8971 h 10000"/>
              <a:gd name="connsiteX17" fmla="*/ 8935 w 9331"/>
              <a:gd name="connsiteY17" fmla="*/ 8699 h 10000"/>
              <a:gd name="connsiteX0" fmla="*/ 0 w 8832"/>
              <a:gd name="connsiteY0" fmla="*/ 1375 h 10000"/>
              <a:gd name="connsiteX1" fmla="*/ 1391 w 8832"/>
              <a:gd name="connsiteY1" fmla="*/ 339 h 10000"/>
              <a:gd name="connsiteX2" fmla="*/ 3181 w 8832"/>
              <a:gd name="connsiteY2" fmla="*/ 57 h 10000"/>
              <a:gd name="connsiteX3" fmla="*/ 5334 w 8832"/>
              <a:gd name="connsiteY3" fmla="*/ 682 h 10000"/>
              <a:gd name="connsiteX4" fmla="*/ 7684 w 8832"/>
              <a:gd name="connsiteY4" fmla="*/ 2934 h 10000"/>
              <a:gd name="connsiteX5" fmla="*/ 8641 w 8832"/>
              <a:gd name="connsiteY5" fmla="*/ 5880 h 10000"/>
              <a:gd name="connsiteX6" fmla="*/ 8626 w 8832"/>
              <a:gd name="connsiteY6" fmla="*/ 7746 h 10000"/>
              <a:gd name="connsiteX7" fmla="*/ 8540 w 8832"/>
              <a:gd name="connsiteY7" fmla="*/ 8383 h 10000"/>
              <a:gd name="connsiteX8" fmla="*/ 8442 w 8832"/>
              <a:gd name="connsiteY8" fmla="*/ 8699 h 10000"/>
              <a:gd name="connsiteX9" fmla="*/ 8176 w 8832"/>
              <a:gd name="connsiteY9" fmla="*/ 8878 h 10000"/>
              <a:gd name="connsiteX10" fmla="*/ 8025 w 8832"/>
              <a:gd name="connsiteY10" fmla="*/ 9034 h 10000"/>
              <a:gd name="connsiteX11" fmla="*/ 8173 w 8832"/>
              <a:gd name="connsiteY11" fmla="*/ 9254 h 10000"/>
              <a:gd name="connsiteX12" fmla="*/ 8517 w 8832"/>
              <a:gd name="connsiteY12" fmla="*/ 9651 h 10000"/>
              <a:gd name="connsiteX13" fmla="*/ 8809 w 8832"/>
              <a:gd name="connsiteY13" fmla="*/ 9995 h 10000"/>
              <a:gd name="connsiteX14" fmla="*/ 8662 w 8832"/>
              <a:gd name="connsiteY14" fmla="*/ 9625 h 10000"/>
              <a:gd name="connsiteX15" fmla="*/ 8408 w 8832"/>
              <a:gd name="connsiteY15" fmla="*/ 8971 h 10000"/>
              <a:gd name="connsiteX16" fmla="*/ 8408 w 8832"/>
              <a:gd name="connsiteY16" fmla="*/ 8699 h 10000"/>
              <a:gd name="connsiteX0" fmla="*/ 0 w 8425"/>
              <a:gd name="connsiteY0" fmla="*/ 339 h 10000"/>
              <a:gd name="connsiteX1" fmla="*/ 2027 w 8425"/>
              <a:gd name="connsiteY1" fmla="*/ 57 h 10000"/>
              <a:gd name="connsiteX2" fmla="*/ 4464 w 8425"/>
              <a:gd name="connsiteY2" fmla="*/ 682 h 10000"/>
              <a:gd name="connsiteX3" fmla="*/ 7125 w 8425"/>
              <a:gd name="connsiteY3" fmla="*/ 2934 h 10000"/>
              <a:gd name="connsiteX4" fmla="*/ 8209 w 8425"/>
              <a:gd name="connsiteY4" fmla="*/ 5880 h 10000"/>
              <a:gd name="connsiteX5" fmla="*/ 8192 w 8425"/>
              <a:gd name="connsiteY5" fmla="*/ 7746 h 10000"/>
              <a:gd name="connsiteX6" fmla="*/ 8094 w 8425"/>
              <a:gd name="connsiteY6" fmla="*/ 8383 h 10000"/>
              <a:gd name="connsiteX7" fmla="*/ 7983 w 8425"/>
              <a:gd name="connsiteY7" fmla="*/ 8699 h 10000"/>
              <a:gd name="connsiteX8" fmla="*/ 7682 w 8425"/>
              <a:gd name="connsiteY8" fmla="*/ 8878 h 10000"/>
              <a:gd name="connsiteX9" fmla="*/ 7511 w 8425"/>
              <a:gd name="connsiteY9" fmla="*/ 9034 h 10000"/>
              <a:gd name="connsiteX10" fmla="*/ 7679 w 8425"/>
              <a:gd name="connsiteY10" fmla="*/ 9254 h 10000"/>
              <a:gd name="connsiteX11" fmla="*/ 8068 w 8425"/>
              <a:gd name="connsiteY11" fmla="*/ 9651 h 10000"/>
              <a:gd name="connsiteX12" fmla="*/ 8399 w 8425"/>
              <a:gd name="connsiteY12" fmla="*/ 9995 h 10000"/>
              <a:gd name="connsiteX13" fmla="*/ 8233 w 8425"/>
              <a:gd name="connsiteY13" fmla="*/ 9625 h 10000"/>
              <a:gd name="connsiteX14" fmla="*/ 7945 w 8425"/>
              <a:gd name="connsiteY14" fmla="*/ 8971 h 10000"/>
              <a:gd name="connsiteX15" fmla="*/ 7945 w 8425"/>
              <a:gd name="connsiteY15" fmla="*/ 8699 h 10000"/>
              <a:gd name="connsiteX0" fmla="*/ 0 w 7594"/>
              <a:gd name="connsiteY0" fmla="*/ 0 h 9943"/>
              <a:gd name="connsiteX1" fmla="*/ 2893 w 7594"/>
              <a:gd name="connsiteY1" fmla="*/ 625 h 9943"/>
              <a:gd name="connsiteX2" fmla="*/ 6051 w 7594"/>
              <a:gd name="connsiteY2" fmla="*/ 2877 h 9943"/>
              <a:gd name="connsiteX3" fmla="*/ 7338 w 7594"/>
              <a:gd name="connsiteY3" fmla="*/ 5823 h 9943"/>
              <a:gd name="connsiteX4" fmla="*/ 7317 w 7594"/>
              <a:gd name="connsiteY4" fmla="*/ 7689 h 9943"/>
              <a:gd name="connsiteX5" fmla="*/ 7201 w 7594"/>
              <a:gd name="connsiteY5" fmla="*/ 8326 h 9943"/>
              <a:gd name="connsiteX6" fmla="*/ 7069 w 7594"/>
              <a:gd name="connsiteY6" fmla="*/ 8642 h 9943"/>
              <a:gd name="connsiteX7" fmla="*/ 6712 w 7594"/>
              <a:gd name="connsiteY7" fmla="*/ 8821 h 9943"/>
              <a:gd name="connsiteX8" fmla="*/ 6509 w 7594"/>
              <a:gd name="connsiteY8" fmla="*/ 8977 h 9943"/>
              <a:gd name="connsiteX9" fmla="*/ 6709 w 7594"/>
              <a:gd name="connsiteY9" fmla="*/ 9197 h 9943"/>
              <a:gd name="connsiteX10" fmla="*/ 7170 w 7594"/>
              <a:gd name="connsiteY10" fmla="*/ 9594 h 9943"/>
              <a:gd name="connsiteX11" fmla="*/ 7563 w 7594"/>
              <a:gd name="connsiteY11" fmla="*/ 9938 h 9943"/>
              <a:gd name="connsiteX12" fmla="*/ 7366 w 7594"/>
              <a:gd name="connsiteY12" fmla="*/ 9568 h 9943"/>
              <a:gd name="connsiteX13" fmla="*/ 7024 w 7594"/>
              <a:gd name="connsiteY13" fmla="*/ 8914 h 9943"/>
              <a:gd name="connsiteX14" fmla="*/ 7024 w 7594"/>
              <a:gd name="connsiteY14" fmla="*/ 8642 h 9943"/>
              <a:gd name="connsiteX0" fmla="*/ 0 w 6190"/>
              <a:gd name="connsiteY0" fmla="*/ 0 h 9371"/>
              <a:gd name="connsiteX1" fmla="*/ 4158 w 6190"/>
              <a:gd name="connsiteY1" fmla="*/ 2264 h 9371"/>
              <a:gd name="connsiteX2" fmla="*/ 5853 w 6190"/>
              <a:gd name="connsiteY2" fmla="*/ 5227 h 9371"/>
              <a:gd name="connsiteX3" fmla="*/ 5825 w 6190"/>
              <a:gd name="connsiteY3" fmla="*/ 7104 h 9371"/>
              <a:gd name="connsiteX4" fmla="*/ 5672 w 6190"/>
              <a:gd name="connsiteY4" fmla="*/ 7745 h 9371"/>
              <a:gd name="connsiteX5" fmla="*/ 5499 w 6190"/>
              <a:gd name="connsiteY5" fmla="*/ 8063 h 9371"/>
              <a:gd name="connsiteX6" fmla="*/ 5029 w 6190"/>
              <a:gd name="connsiteY6" fmla="*/ 8243 h 9371"/>
              <a:gd name="connsiteX7" fmla="*/ 4761 w 6190"/>
              <a:gd name="connsiteY7" fmla="*/ 8399 h 9371"/>
              <a:gd name="connsiteX8" fmla="*/ 5025 w 6190"/>
              <a:gd name="connsiteY8" fmla="*/ 8621 h 9371"/>
              <a:gd name="connsiteX9" fmla="*/ 5632 w 6190"/>
              <a:gd name="connsiteY9" fmla="*/ 9020 h 9371"/>
              <a:gd name="connsiteX10" fmla="*/ 6149 w 6190"/>
              <a:gd name="connsiteY10" fmla="*/ 9366 h 9371"/>
              <a:gd name="connsiteX11" fmla="*/ 5890 w 6190"/>
              <a:gd name="connsiteY11" fmla="*/ 8994 h 9371"/>
              <a:gd name="connsiteX12" fmla="*/ 5439 w 6190"/>
              <a:gd name="connsiteY12" fmla="*/ 8336 h 9371"/>
              <a:gd name="connsiteX13" fmla="*/ 5439 w 6190"/>
              <a:gd name="connsiteY13" fmla="*/ 8063 h 9371"/>
              <a:gd name="connsiteX0" fmla="*/ 0 w 3283"/>
              <a:gd name="connsiteY0" fmla="*/ 0 h 7584"/>
              <a:gd name="connsiteX1" fmla="*/ 2739 w 3283"/>
              <a:gd name="connsiteY1" fmla="*/ 3162 h 7584"/>
              <a:gd name="connsiteX2" fmla="*/ 2693 w 3283"/>
              <a:gd name="connsiteY2" fmla="*/ 5165 h 7584"/>
              <a:gd name="connsiteX3" fmla="*/ 2446 w 3283"/>
              <a:gd name="connsiteY3" fmla="*/ 5849 h 7584"/>
              <a:gd name="connsiteX4" fmla="*/ 2167 w 3283"/>
              <a:gd name="connsiteY4" fmla="*/ 6188 h 7584"/>
              <a:gd name="connsiteX5" fmla="*/ 1407 w 3283"/>
              <a:gd name="connsiteY5" fmla="*/ 6380 h 7584"/>
              <a:gd name="connsiteX6" fmla="*/ 974 w 3283"/>
              <a:gd name="connsiteY6" fmla="*/ 6547 h 7584"/>
              <a:gd name="connsiteX7" fmla="*/ 1401 w 3283"/>
              <a:gd name="connsiteY7" fmla="*/ 6784 h 7584"/>
              <a:gd name="connsiteX8" fmla="*/ 2382 w 3283"/>
              <a:gd name="connsiteY8" fmla="*/ 7209 h 7584"/>
              <a:gd name="connsiteX9" fmla="*/ 3217 w 3283"/>
              <a:gd name="connsiteY9" fmla="*/ 7579 h 7584"/>
              <a:gd name="connsiteX10" fmla="*/ 2798 w 3283"/>
              <a:gd name="connsiteY10" fmla="*/ 7182 h 7584"/>
              <a:gd name="connsiteX11" fmla="*/ 2070 w 3283"/>
              <a:gd name="connsiteY11" fmla="*/ 6480 h 7584"/>
              <a:gd name="connsiteX12" fmla="*/ 2070 w 3283"/>
              <a:gd name="connsiteY12" fmla="*/ 6188 h 7584"/>
              <a:gd name="connsiteX0" fmla="*/ 5376 w 7033"/>
              <a:gd name="connsiteY0" fmla="*/ 0 h 5831"/>
              <a:gd name="connsiteX1" fmla="*/ 5236 w 7033"/>
              <a:gd name="connsiteY1" fmla="*/ 2641 h 5831"/>
              <a:gd name="connsiteX2" fmla="*/ 4484 w 7033"/>
              <a:gd name="connsiteY2" fmla="*/ 3543 h 5831"/>
              <a:gd name="connsiteX3" fmla="*/ 3634 w 7033"/>
              <a:gd name="connsiteY3" fmla="*/ 3990 h 5831"/>
              <a:gd name="connsiteX4" fmla="*/ 1319 w 7033"/>
              <a:gd name="connsiteY4" fmla="*/ 4243 h 5831"/>
              <a:gd name="connsiteX5" fmla="*/ 0 w 7033"/>
              <a:gd name="connsiteY5" fmla="*/ 4464 h 5831"/>
              <a:gd name="connsiteX6" fmla="*/ 1300 w 7033"/>
              <a:gd name="connsiteY6" fmla="*/ 4776 h 5831"/>
              <a:gd name="connsiteX7" fmla="*/ 4289 w 7033"/>
              <a:gd name="connsiteY7" fmla="*/ 5337 h 5831"/>
              <a:gd name="connsiteX8" fmla="*/ 6832 w 7033"/>
              <a:gd name="connsiteY8" fmla="*/ 5824 h 5831"/>
              <a:gd name="connsiteX9" fmla="*/ 5556 w 7033"/>
              <a:gd name="connsiteY9" fmla="*/ 5301 h 5831"/>
              <a:gd name="connsiteX10" fmla="*/ 3338 w 7033"/>
              <a:gd name="connsiteY10" fmla="*/ 4375 h 5831"/>
              <a:gd name="connsiteX11" fmla="*/ 3338 w 7033"/>
              <a:gd name="connsiteY11" fmla="*/ 3990 h 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33" h="5831">
                <a:moveTo>
                  <a:pt x="5376" y="0"/>
                </a:moveTo>
                <a:cubicBezTo>
                  <a:pt x="6747" y="1136"/>
                  <a:pt x="5379" y="2057"/>
                  <a:pt x="5236" y="2641"/>
                </a:cubicBezTo>
                <a:cubicBezTo>
                  <a:pt x="5114" y="3224"/>
                  <a:pt x="4761" y="3319"/>
                  <a:pt x="4484" y="3543"/>
                </a:cubicBezTo>
                <a:cubicBezTo>
                  <a:pt x="4219" y="3773"/>
                  <a:pt x="4155" y="3874"/>
                  <a:pt x="3634" y="3990"/>
                </a:cubicBezTo>
                <a:cubicBezTo>
                  <a:pt x="3101" y="4105"/>
                  <a:pt x="1907" y="4162"/>
                  <a:pt x="1319" y="4243"/>
                </a:cubicBezTo>
                <a:cubicBezTo>
                  <a:pt x="731" y="4324"/>
                  <a:pt x="0" y="4375"/>
                  <a:pt x="0" y="4464"/>
                </a:cubicBezTo>
                <a:cubicBezTo>
                  <a:pt x="0" y="4551"/>
                  <a:pt x="557" y="4630"/>
                  <a:pt x="1300" y="4776"/>
                </a:cubicBezTo>
                <a:cubicBezTo>
                  <a:pt x="2010" y="4923"/>
                  <a:pt x="3372" y="5161"/>
                  <a:pt x="4289" y="5337"/>
                </a:cubicBezTo>
                <a:cubicBezTo>
                  <a:pt x="5211" y="5513"/>
                  <a:pt x="6631" y="5831"/>
                  <a:pt x="6832" y="5824"/>
                </a:cubicBezTo>
                <a:cubicBezTo>
                  <a:pt x="7033" y="5815"/>
                  <a:pt x="6153" y="5541"/>
                  <a:pt x="5556" y="5301"/>
                </a:cubicBezTo>
                <a:cubicBezTo>
                  <a:pt x="4946" y="5060"/>
                  <a:pt x="3692" y="4593"/>
                  <a:pt x="3338" y="4375"/>
                </a:cubicBezTo>
                <a:cubicBezTo>
                  <a:pt x="2964" y="4155"/>
                  <a:pt x="3405" y="4105"/>
                  <a:pt x="3338" y="399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6" name="Freeform 21"/>
          <p:cNvSpPr>
            <a:spLocks/>
          </p:cNvSpPr>
          <p:nvPr/>
        </p:nvSpPr>
        <p:spPr bwMode="auto">
          <a:xfrm rot="21326996">
            <a:off x="5012825" y="2572844"/>
            <a:ext cx="271248" cy="992197"/>
          </a:xfrm>
          <a:custGeom>
            <a:avLst/>
            <a:gdLst>
              <a:gd name="T0" fmla="*/ 42 w 87"/>
              <a:gd name="T1" fmla="*/ 250 h 259"/>
              <a:gd name="T2" fmla="*/ 56 w 87"/>
              <a:gd name="T3" fmla="*/ 168 h 259"/>
              <a:gd name="T4" fmla="*/ 80 w 87"/>
              <a:gd name="T5" fmla="*/ 94 h 259"/>
              <a:gd name="T6" fmla="*/ 85 w 87"/>
              <a:gd name="T7" fmla="*/ 38 h 259"/>
              <a:gd name="T8" fmla="*/ 68 w 87"/>
              <a:gd name="T9" fmla="*/ 5 h 259"/>
              <a:gd name="T10" fmla="*/ 35 w 87"/>
              <a:gd name="T11" fmla="*/ 7 h 259"/>
              <a:gd name="T12" fmla="*/ 13 w 87"/>
              <a:gd name="T13" fmla="*/ 31 h 259"/>
              <a:gd name="T14" fmla="*/ 1 w 87"/>
              <a:gd name="T15" fmla="*/ 106 h 259"/>
              <a:gd name="T16" fmla="*/ 18 w 87"/>
              <a:gd name="T17" fmla="*/ 185 h 259"/>
              <a:gd name="T18" fmla="*/ 35 w 87"/>
              <a:gd name="T19" fmla="*/ 221 h 259"/>
              <a:gd name="T20" fmla="*/ 42 w 87"/>
              <a:gd name="T21" fmla="*/ 250 h 2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259"/>
              <a:gd name="T35" fmla="*/ 87 w 87"/>
              <a:gd name="T36" fmla="*/ 259 h 2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259">
                <a:moveTo>
                  <a:pt x="42" y="250"/>
                </a:moveTo>
                <a:cubicBezTo>
                  <a:pt x="45" y="241"/>
                  <a:pt x="50" y="194"/>
                  <a:pt x="56" y="168"/>
                </a:cubicBezTo>
                <a:cubicBezTo>
                  <a:pt x="62" y="142"/>
                  <a:pt x="75" y="116"/>
                  <a:pt x="80" y="94"/>
                </a:cubicBezTo>
                <a:cubicBezTo>
                  <a:pt x="85" y="72"/>
                  <a:pt x="87" y="53"/>
                  <a:pt x="85" y="38"/>
                </a:cubicBezTo>
                <a:cubicBezTo>
                  <a:pt x="83" y="23"/>
                  <a:pt x="76" y="10"/>
                  <a:pt x="68" y="5"/>
                </a:cubicBezTo>
                <a:cubicBezTo>
                  <a:pt x="60" y="0"/>
                  <a:pt x="44" y="3"/>
                  <a:pt x="35" y="7"/>
                </a:cubicBezTo>
                <a:cubicBezTo>
                  <a:pt x="26" y="11"/>
                  <a:pt x="19" y="15"/>
                  <a:pt x="13" y="31"/>
                </a:cubicBezTo>
                <a:cubicBezTo>
                  <a:pt x="7" y="47"/>
                  <a:pt x="0" y="80"/>
                  <a:pt x="1" y="106"/>
                </a:cubicBezTo>
                <a:cubicBezTo>
                  <a:pt x="2" y="132"/>
                  <a:pt x="12" y="166"/>
                  <a:pt x="18" y="185"/>
                </a:cubicBezTo>
                <a:cubicBezTo>
                  <a:pt x="24" y="204"/>
                  <a:pt x="31" y="211"/>
                  <a:pt x="35" y="221"/>
                </a:cubicBezTo>
                <a:cubicBezTo>
                  <a:pt x="39" y="231"/>
                  <a:pt x="39" y="259"/>
                  <a:pt x="42" y="25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7" name="Freeform 22"/>
          <p:cNvSpPr>
            <a:spLocks/>
          </p:cNvSpPr>
          <p:nvPr/>
        </p:nvSpPr>
        <p:spPr bwMode="auto">
          <a:xfrm rot="21326996">
            <a:off x="6398970" y="2041712"/>
            <a:ext cx="342247" cy="1067633"/>
          </a:xfrm>
          <a:custGeom>
            <a:avLst/>
            <a:gdLst>
              <a:gd name="T0" fmla="*/ 130 w 130"/>
              <a:gd name="T1" fmla="*/ 202 h 262"/>
              <a:gd name="T2" fmla="*/ 108 w 130"/>
              <a:gd name="T3" fmla="*/ 248 h 262"/>
              <a:gd name="T4" fmla="*/ 53 w 130"/>
              <a:gd name="T5" fmla="*/ 248 h 262"/>
              <a:gd name="T6" fmla="*/ 7 w 130"/>
              <a:gd name="T7" fmla="*/ 161 h 262"/>
              <a:gd name="T8" fmla="*/ 12 w 130"/>
              <a:gd name="T9" fmla="*/ 0 h 262"/>
              <a:gd name="T10" fmla="*/ 0 60000 65536"/>
              <a:gd name="T11" fmla="*/ 0 60000 65536"/>
              <a:gd name="T12" fmla="*/ 0 60000 65536"/>
              <a:gd name="T13" fmla="*/ 0 60000 65536"/>
              <a:gd name="T14" fmla="*/ 0 60000 65536"/>
              <a:gd name="T15" fmla="*/ 0 w 130"/>
              <a:gd name="T16" fmla="*/ 0 h 262"/>
              <a:gd name="T17" fmla="*/ 130 w 130"/>
              <a:gd name="T18" fmla="*/ 262 h 262"/>
              <a:gd name="connsiteX0" fmla="*/ 9957 w 9957"/>
              <a:gd name="connsiteY0" fmla="*/ 7710 h 11153"/>
              <a:gd name="connsiteX1" fmla="*/ 8265 w 9957"/>
              <a:gd name="connsiteY1" fmla="*/ 9466 h 11153"/>
              <a:gd name="connsiteX2" fmla="*/ 3849 w 9957"/>
              <a:gd name="connsiteY2" fmla="*/ 10619 h 11153"/>
              <a:gd name="connsiteX3" fmla="*/ 495 w 9957"/>
              <a:gd name="connsiteY3" fmla="*/ 6145 h 11153"/>
              <a:gd name="connsiteX4" fmla="*/ 880 w 9957"/>
              <a:gd name="connsiteY4" fmla="*/ 0 h 11153"/>
              <a:gd name="connsiteX0" fmla="*/ 10000 w 10000"/>
              <a:gd name="connsiteY0" fmla="*/ 6913 h 9755"/>
              <a:gd name="connsiteX1" fmla="*/ 3866 w 10000"/>
              <a:gd name="connsiteY1" fmla="*/ 9521 h 9755"/>
              <a:gd name="connsiteX2" fmla="*/ 497 w 10000"/>
              <a:gd name="connsiteY2" fmla="*/ 5510 h 9755"/>
              <a:gd name="connsiteX3" fmla="*/ 884 w 10000"/>
              <a:gd name="connsiteY3" fmla="*/ 0 h 9755"/>
              <a:gd name="connsiteX0" fmla="*/ 10006 w 10006"/>
              <a:gd name="connsiteY0" fmla="*/ 7087 h 10825"/>
              <a:gd name="connsiteX1" fmla="*/ 3909 w 10006"/>
              <a:gd name="connsiteY1" fmla="*/ 10585 h 10825"/>
              <a:gd name="connsiteX2" fmla="*/ 503 w 10006"/>
              <a:gd name="connsiteY2" fmla="*/ 5648 h 10825"/>
              <a:gd name="connsiteX3" fmla="*/ 890 w 10006"/>
              <a:gd name="connsiteY3" fmla="*/ 0 h 10825"/>
              <a:gd name="connsiteX0" fmla="*/ 10006 w 10006"/>
              <a:gd name="connsiteY0" fmla="*/ 7087 h 10946"/>
              <a:gd name="connsiteX1" fmla="*/ 3909 w 10006"/>
              <a:gd name="connsiteY1" fmla="*/ 10585 h 10946"/>
              <a:gd name="connsiteX2" fmla="*/ 503 w 10006"/>
              <a:gd name="connsiteY2" fmla="*/ 5648 h 10946"/>
              <a:gd name="connsiteX3" fmla="*/ 890 w 10006"/>
              <a:gd name="connsiteY3" fmla="*/ 0 h 10946"/>
              <a:gd name="connsiteX0" fmla="*/ 9857 w 9857"/>
              <a:gd name="connsiteY0" fmla="*/ 10104 h 13963"/>
              <a:gd name="connsiteX1" fmla="*/ 3760 w 9857"/>
              <a:gd name="connsiteY1" fmla="*/ 13602 h 13963"/>
              <a:gd name="connsiteX2" fmla="*/ 354 w 9857"/>
              <a:gd name="connsiteY2" fmla="*/ 8665 h 13963"/>
              <a:gd name="connsiteX3" fmla="*/ 1633 w 9857"/>
              <a:gd name="connsiteY3" fmla="*/ 0 h 13963"/>
            </a:gdLst>
            <a:ahLst/>
            <a:cxnLst>
              <a:cxn ang="0">
                <a:pos x="connsiteX0" y="connsiteY0"/>
              </a:cxn>
              <a:cxn ang="0">
                <a:pos x="connsiteX1" y="connsiteY1"/>
              </a:cxn>
              <a:cxn ang="0">
                <a:pos x="connsiteX2" y="connsiteY2"/>
              </a:cxn>
              <a:cxn ang="0">
                <a:pos x="connsiteX3" y="connsiteY3"/>
              </a:cxn>
            </a:cxnLst>
            <a:rect l="l" t="t" r="r" b="b"/>
            <a:pathLst>
              <a:path w="9857" h="13963">
                <a:moveTo>
                  <a:pt x="9857" y="10104"/>
                </a:moveTo>
                <a:cubicBezTo>
                  <a:pt x="8579" y="10660"/>
                  <a:pt x="6412" y="13963"/>
                  <a:pt x="3760" y="13602"/>
                </a:cubicBezTo>
                <a:cubicBezTo>
                  <a:pt x="1108" y="13241"/>
                  <a:pt x="709" y="10932"/>
                  <a:pt x="354" y="8665"/>
                </a:cubicBezTo>
                <a:cubicBezTo>
                  <a:pt x="0" y="6398"/>
                  <a:pt x="1170" y="2105"/>
                  <a:pt x="1633"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28" name="Oval 27"/>
          <p:cNvSpPr/>
          <p:nvPr/>
        </p:nvSpPr>
        <p:spPr>
          <a:xfrm>
            <a:off x="2964753" y="3101830"/>
            <a:ext cx="260223" cy="260221"/>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nvGrpSpPr>
          <p:cNvPr id="8" name="Group 23"/>
          <p:cNvGrpSpPr/>
          <p:nvPr/>
        </p:nvGrpSpPr>
        <p:grpSpPr>
          <a:xfrm>
            <a:off x="5220705" y="3705259"/>
            <a:ext cx="1837443" cy="1062644"/>
            <a:chOff x="5420813" y="4456602"/>
            <a:chExt cx="1087437" cy="628895"/>
          </a:xfrm>
        </p:grpSpPr>
        <p:sp>
          <p:nvSpPr>
            <p:cNvPr id="139269" name="Freeform 14"/>
            <p:cNvSpPr>
              <a:spLocks/>
            </p:cNvSpPr>
            <p:nvPr/>
          </p:nvSpPr>
          <p:spPr bwMode="auto">
            <a:xfrm rot="21326996">
              <a:off x="5420813" y="4456602"/>
              <a:ext cx="1087437" cy="488950"/>
            </a:xfrm>
            <a:custGeom>
              <a:avLst/>
              <a:gdLst>
                <a:gd name="T0" fmla="*/ 552 w 685"/>
                <a:gd name="T1" fmla="*/ 300 h 308"/>
                <a:gd name="T2" fmla="*/ 487 w 685"/>
                <a:gd name="T3" fmla="*/ 221 h 308"/>
                <a:gd name="T4" fmla="*/ 420 w 685"/>
                <a:gd name="T5" fmla="*/ 154 h 308"/>
                <a:gd name="T6" fmla="*/ 327 w 685"/>
                <a:gd name="T7" fmla="*/ 101 h 308"/>
                <a:gd name="T8" fmla="*/ 219 w 685"/>
                <a:gd name="T9" fmla="*/ 65 h 308"/>
                <a:gd name="T10" fmla="*/ 123 w 685"/>
                <a:gd name="T11" fmla="*/ 39 h 308"/>
                <a:gd name="T12" fmla="*/ 36 w 685"/>
                <a:gd name="T13" fmla="*/ 17 h 308"/>
                <a:gd name="T14" fmla="*/ 10 w 685"/>
                <a:gd name="T15" fmla="*/ 5 h 308"/>
                <a:gd name="T16" fmla="*/ 99 w 685"/>
                <a:gd name="T17" fmla="*/ 3 h 308"/>
                <a:gd name="T18" fmla="*/ 223 w 685"/>
                <a:gd name="T19" fmla="*/ 22 h 308"/>
                <a:gd name="T20" fmla="*/ 315 w 685"/>
                <a:gd name="T21" fmla="*/ 34 h 308"/>
                <a:gd name="T22" fmla="*/ 408 w 685"/>
                <a:gd name="T23" fmla="*/ 36 h 308"/>
                <a:gd name="T24" fmla="*/ 523 w 685"/>
                <a:gd name="T25" fmla="*/ 27 h 308"/>
                <a:gd name="T26" fmla="*/ 598 w 685"/>
                <a:gd name="T27" fmla="*/ 41 h 308"/>
                <a:gd name="T28" fmla="*/ 675 w 685"/>
                <a:gd name="T29" fmla="*/ 58 h 308"/>
                <a:gd name="T30" fmla="*/ 658 w 685"/>
                <a:gd name="T31" fmla="*/ 68 h 308"/>
                <a:gd name="T32" fmla="*/ 636 w 685"/>
                <a:gd name="T33" fmla="*/ 92 h 308"/>
                <a:gd name="T34" fmla="*/ 612 w 685"/>
                <a:gd name="T35" fmla="*/ 156 h 308"/>
                <a:gd name="T36" fmla="*/ 607 w 685"/>
                <a:gd name="T37" fmla="*/ 188 h 308"/>
                <a:gd name="T38" fmla="*/ 607 w 685"/>
                <a:gd name="T39" fmla="*/ 269 h 308"/>
                <a:gd name="T40" fmla="*/ 552 w 685"/>
                <a:gd name="T41" fmla="*/ 300 h 3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5"/>
                <a:gd name="T64" fmla="*/ 0 h 308"/>
                <a:gd name="T65" fmla="*/ 685 w 685"/>
                <a:gd name="T66" fmla="*/ 308 h 3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5" h="308">
                  <a:moveTo>
                    <a:pt x="552" y="300"/>
                  </a:moveTo>
                  <a:cubicBezTo>
                    <a:pt x="532" y="292"/>
                    <a:pt x="509" y="245"/>
                    <a:pt x="487" y="221"/>
                  </a:cubicBezTo>
                  <a:cubicBezTo>
                    <a:pt x="465" y="197"/>
                    <a:pt x="447" y="174"/>
                    <a:pt x="420" y="154"/>
                  </a:cubicBezTo>
                  <a:cubicBezTo>
                    <a:pt x="393" y="134"/>
                    <a:pt x="360" y="116"/>
                    <a:pt x="327" y="101"/>
                  </a:cubicBezTo>
                  <a:cubicBezTo>
                    <a:pt x="294" y="86"/>
                    <a:pt x="253" y="75"/>
                    <a:pt x="219" y="65"/>
                  </a:cubicBezTo>
                  <a:cubicBezTo>
                    <a:pt x="185" y="55"/>
                    <a:pt x="153" y="47"/>
                    <a:pt x="123" y="39"/>
                  </a:cubicBezTo>
                  <a:cubicBezTo>
                    <a:pt x="93" y="31"/>
                    <a:pt x="55" y="23"/>
                    <a:pt x="36" y="17"/>
                  </a:cubicBezTo>
                  <a:cubicBezTo>
                    <a:pt x="17" y="11"/>
                    <a:pt x="0" y="7"/>
                    <a:pt x="10" y="5"/>
                  </a:cubicBezTo>
                  <a:cubicBezTo>
                    <a:pt x="20" y="3"/>
                    <a:pt x="64" y="0"/>
                    <a:pt x="99" y="3"/>
                  </a:cubicBezTo>
                  <a:cubicBezTo>
                    <a:pt x="134" y="6"/>
                    <a:pt x="187" y="17"/>
                    <a:pt x="223" y="22"/>
                  </a:cubicBezTo>
                  <a:cubicBezTo>
                    <a:pt x="259" y="27"/>
                    <a:pt x="284" y="32"/>
                    <a:pt x="315" y="34"/>
                  </a:cubicBezTo>
                  <a:cubicBezTo>
                    <a:pt x="346" y="36"/>
                    <a:pt x="373" y="37"/>
                    <a:pt x="408" y="36"/>
                  </a:cubicBezTo>
                  <a:cubicBezTo>
                    <a:pt x="443" y="35"/>
                    <a:pt x="491" y="26"/>
                    <a:pt x="523" y="27"/>
                  </a:cubicBezTo>
                  <a:cubicBezTo>
                    <a:pt x="555" y="28"/>
                    <a:pt x="573" y="36"/>
                    <a:pt x="598" y="41"/>
                  </a:cubicBezTo>
                  <a:cubicBezTo>
                    <a:pt x="623" y="46"/>
                    <a:pt x="665" y="54"/>
                    <a:pt x="675" y="58"/>
                  </a:cubicBezTo>
                  <a:cubicBezTo>
                    <a:pt x="685" y="62"/>
                    <a:pt x="665" y="62"/>
                    <a:pt x="658" y="68"/>
                  </a:cubicBezTo>
                  <a:cubicBezTo>
                    <a:pt x="651" y="74"/>
                    <a:pt x="644" y="77"/>
                    <a:pt x="636" y="92"/>
                  </a:cubicBezTo>
                  <a:cubicBezTo>
                    <a:pt x="628" y="107"/>
                    <a:pt x="617" y="140"/>
                    <a:pt x="612" y="156"/>
                  </a:cubicBezTo>
                  <a:cubicBezTo>
                    <a:pt x="607" y="172"/>
                    <a:pt x="608" y="169"/>
                    <a:pt x="607" y="188"/>
                  </a:cubicBezTo>
                  <a:cubicBezTo>
                    <a:pt x="606" y="207"/>
                    <a:pt x="616" y="250"/>
                    <a:pt x="607" y="269"/>
                  </a:cubicBezTo>
                  <a:cubicBezTo>
                    <a:pt x="598" y="288"/>
                    <a:pt x="572" y="308"/>
                    <a:pt x="552" y="300"/>
                  </a:cubicBezTo>
                  <a:close/>
                </a:path>
              </a:pathLst>
            </a:custGeom>
            <a:noFill/>
            <a:ln w="28575" cap="flat" cmpd="sng">
              <a:solidFill>
                <a:srgbClr val="00B050"/>
              </a:solidFill>
              <a:prstDash val="solid"/>
              <a:round/>
              <a:headEnd type="none" w="sm" len="sm"/>
              <a:tailEnd type="none" w="sm" len="sm"/>
            </a:ln>
          </p:spPr>
          <p:txBody>
            <a:bodyPr/>
            <a:lstStyle/>
            <a:p>
              <a:endParaRPr lang="el-GR"/>
            </a:p>
          </p:txBody>
        </p:sp>
        <p:grpSp>
          <p:nvGrpSpPr>
            <p:cNvPr id="9" name="Group 38"/>
            <p:cNvGrpSpPr>
              <a:grpSpLocks/>
            </p:cNvGrpSpPr>
            <p:nvPr/>
          </p:nvGrpSpPr>
          <p:grpSpPr bwMode="auto">
            <a:xfrm rot="528210">
              <a:off x="6181259" y="4575716"/>
              <a:ext cx="289831" cy="509781"/>
              <a:chOff x="5339" y="2337"/>
              <a:chExt cx="285" cy="445"/>
            </a:xfrm>
            <a:solidFill>
              <a:schemeClr val="bg1"/>
            </a:solidFill>
          </p:grpSpPr>
          <p:sp>
            <p:nvSpPr>
              <p:cNvPr id="32" name="Freeform 36"/>
              <p:cNvSpPr>
                <a:spLocks/>
              </p:cNvSpPr>
              <p:nvPr/>
            </p:nvSpPr>
            <p:spPr bwMode="auto">
              <a:xfrm>
                <a:off x="5442" y="2548"/>
                <a:ext cx="182" cy="234"/>
              </a:xfrm>
              <a:custGeom>
                <a:avLst/>
                <a:gdLst>
                  <a:gd name="T0" fmla="*/ 1 w 182"/>
                  <a:gd name="T1" fmla="*/ 68 h 234"/>
                  <a:gd name="T2" fmla="*/ 0 w 182"/>
                  <a:gd name="T3" fmla="*/ 83 h 234"/>
                  <a:gd name="T4" fmla="*/ 15 w 182"/>
                  <a:gd name="T5" fmla="*/ 104 h 234"/>
                  <a:gd name="T6" fmla="*/ 36 w 182"/>
                  <a:gd name="T7" fmla="*/ 121 h 234"/>
                  <a:gd name="T8" fmla="*/ 60 w 182"/>
                  <a:gd name="T9" fmla="*/ 136 h 234"/>
                  <a:gd name="T10" fmla="*/ 91 w 182"/>
                  <a:gd name="T11" fmla="*/ 158 h 234"/>
                  <a:gd name="T12" fmla="*/ 114 w 182"/>
                  <a:gd name="T13" fmla="*/ 183 h 234"/>
                  <a:gd name="T14" fmla="*/ 121 w 182"/>
                  <a:gd name="T15" fmla="*/ 200 h 234"/>
                  <a:gd name="T16" fmla="*/ 138 w 182"/>
                  <a:gd name="T17" fmla="*/ 215 h 234"/>
                  <a:gd name="T18" fmla="*/ 164 w 182"/>
                  <a:gd name="T19" fmla="*/ 232 h 234"/>
                  <a:gd name="T20" fmla="*/ 173 w 182"/>
                  <a:gd name="T21" fmla="*/ 233 h 234"/>
                  <a:gd name="T22" fmla="*/ 179 w 182"/>
                  <a:gd name="T23" fmla="*/ 228 h 234"/>
                  <a:gd name="T24" fmla="*/ 181 w 182"/>
                  <a:gd name="T25" fmla="*/ 190 h 234"/>
                  <a:gd name="T26" fmla="*/ 177 w 182"/>
                  <a:gd name="T27" fmla="*/ 139 h 234"/>
                  <a:gd name="T28" fmla="*/ 169 w 182"/>
                  <a:gd name="T29" fmla="*/ 91 h 234"/>
                  <a:gd name="T30" fmla="*/ 156 w 182"/>
                  <a:gd name="T31" fmla="*/ 56 h 234"/>
                  <a:gd name="T32" fmla="*/ 142 w 182"/>
                  <a:gd name="T33" fmla="*/ 29 h 234"/>
                  <a:gd name="T34" fmla="*/ 128 w 182"/>
                  <a:gd name="T35" fmla="*/ 13 h 234"/>
                  <a:gd name="T36" fmla="*/ 109 w 182"/>
                  <a:gd name="T37" fmla="*/ 0 h 234"/>
                  <a:gd name="T38" fmla="*/ 101 w 182"/>
                  <a:gd name="T39" fmla="*/ 9 h 234"/>
                  <a:gd name="T40" fmla="*/ 97 w 182"/>
                  <a:gd name="T41" fmla="*/ 26 h 234"/>
                  <a:gd name="T42" fmla="*/ 98 w 182"/>
                  <a:gd name="T43" fmla="*/ 55 h 234"/>
                  <a:gd name="T44" fmla="*/ 92 w 182"/>
                  <a:gd name="T45" fmla="*/ 70 h 234"/>
                  <a:gd name="T46" fmla="*/ 86 w 182"/>
                  <a:gd name="T47" fmla="*/ 77 h 234"/>
                  <a:gd name="T48" fmla="*/ 66 w 182"/>
                  <a:gd name="T49" fmla="*/ 84 h 234"/>
                  <a:gd name="T50" fmla="*/ 44 w 182"/>
                  <a:gd name="T51" fmla="*/ 74 h 234"/>
                  <a:gd name="T52" fmla="*/ 27 w 182"/>
                  <a:gd name="T53" fmla="*/ 68 h 234"/>
                  <a:gd name="T54" fmla="*/ 13 w 182"/>
                  <a:gd name="T55" fmla="*/ 66 h 234"/>
                  <a:gd name="T56" fmla="*/ 1 w 182"/>
                  <a:gd name="T57" fmla="*/ 68 h 2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34"/>
                  <a:gd name="T89" fmla="*/ 182 w 182"/>
                  <a:gd name="T90" fmla="*/ 234 h 2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34">
                    <a:moveTo>
                      <a:pt x="1" y="68"/>
                    </a:moveTo>
                    <a:lnTo>
                      <a:pt x="0" y="83"/>
                    </a:lnTo>
                    <a:lnTo>
                      <a:pt x="15" y="104"/>
                    </a:lnTo>
                    <a:lnTo>
                      <a:pt x="36" y="121"/>
                    </a:lnTo>
                    <a:lnTo>
                      <a:pt x="60" y="136"/>
                    </a:lnTo>
                    <a:lnTo>
                      <a:pt x="91" y="158"/>
                    </a:lnTo>
                    <a:lnTo>
                      <a:pt x="114" y="183"/>
                    </a:lnTo>
                    <a:lnTo>
                      <a:pt x="121" y="200"/>
                    </a:lnTo>
                    <a:lnTo>
                      <a:pt x="138" y="215"/>
                    </a:lnTo>
                    <a:lnTo>
                      <a:pt x="164" y="232"/>
                    </a:lnTo>
                    <a:lnTo>
                      <a:pt x="173" y="233"/>
                    </a:lnTo>
                    <a:lnTo>
                      <a:pt x="179" y="228"/>
                    </a:lnTo>
                    <a:lnTo>
                      <a:pt x="181" y="190"/>
                    </a:lnTo>
                    <a:lnTo>
                      <a:pt x="177" y="139"/>
                    </a:lnTo>
                    <a:lnTo>
                      <a:pt x="169" y="91"/>
                    </a:lnTo>
                    <a:lnTo>
                      <a:pt x="156" y="56"/>
                    </a:lnTo>
                    <a:lnTo>
                      <a:pt x="142" y="29"/>
                    </a:lnTo>
                    <a:lnTo>
                      <a:pt x="128" y="13"/>
                    </a:lnTo>
                    <a:lnTo>
                      <a:pt x="109" y="0"/>
                    </a:lnTo>
                    <a:lnTo>
                      <a:pt x="101" y="9"/>
                    </a:lnTo>
                    <a:lnTo>
                      <a:pt x="97" y="26"/>
                    </a:lnTo>
                    <a:lnTo>
                      <a:pt x="98" y="55"/>
                    </a:lnTo>
                    <a:lnTo>
                      <a:pt x="92" y="70"/>
                    </a:lnTo>
                    <a:lnTo>
                      <a:pt x="86" y="77"/>
                    </a:lnTo>
                    <a:lnTo>
                      <a:pt x="66" y="84"/>
                    </a:lnTo>
                    <a:lnTo>
                      <a:pt x="44" y="74"/>
                    </a:lnTo>
                    <a:lnTo>
                      <a:pt x="27" y="68"/>
                    </a:lnTo>
                    <a:lnTo>
                      <a:pt x="13" y="66"/>
                    </a:lnTo>
                    <a:lnTo>
                      <a:pt x="1" y="68"/>
                    </a:lnTo>
                  </a:path>
                </a:pathLst>
              </a:custGeom>
              <a:grpFill/>
              <a:ln w="25400" cap="rnd" cmpd="sng">
                <a:solidFill>
                  <a:srgbClr val="00B050"/>
                </a:solidFill>
                <a:prstDash val="solid"/>
                <a:round/>
                <a:headEnd/>
                <a:tailEnd/>
              </a:ln>
            </p:spPr>
            <p:txBody>
              <a:bodyPr/>
              <a:lstStyle/>
              <a:p>
                <a:endParaRPr lang="el-GR"/>
              </a:p>
            </p:txBody>
          </p:sp>
          <p:sp>
            <p:nvSpPr>
              <p:cNvPr id="33" name="Freeform 37"/>
              <p:cNvSpPr>
                <a:spLocks/>
              </p:cNvSpPr>
              <p:nvPr/>
            </p:nvSpPr>
            <p:spPr bwMode="auto">
              <a:xfrm>
                <a:off x="5339" y="2337"/>
                <a:ext cx="213" cy="296"/>
              </a:xfrm>
              <a:custGeom>
                <a:avLst/>
                <a:gdLst>
                  <a:gd name="T0" fmla="*/ 212 w 213"/>
                  <a:gd name="T1" fmla="*/ 211 h 296"/>
                  <a:gd name="T2" fmla="*/ 185 w 213"/>
                  <a:gd name="T3" fmla="*/ 172 h 296"/>
                  <a:gd name="T4" fmla="*/ 147 w 213"/>
                  <a:gd name="T5" fmla="*/ 119 h 296"/>
                  <a:gd name="T6" fmla="*/ 116 w 213"/>
                  <a:gd name="T7" fmla="*/ 83 h 296"/>
                  <a:gd name="T8" fmla="*/ 87 w 213"/>
                  <a:gd name="T9" fmla="*/ 49 h 296"/>
                  <a:gd name="T10" fmla="*/ 45 w 213"/>
                  <a:gd name="T11" fmla="*/ 17 h 296"/>
                  <a:gd name="T12" fmla="*/ 18 w 213"/>
                  <a:gd name="T13" fmla="*/ 0 h 296"/>
                  <a:gd name="T14" fmla="*/ 8 w 213"/>
                  <a:gd name="T15" fmla="*/ 2 h 296"/>
                  <a:gd name="T16" fmla="*/ 0 w 213"/>
                  <a:gd name="T17" fmla="*/ 12 h 296"/>
                  <a:gd name="T18" fmla="*/ 3 w 213"/>
                  <a:gd name="T19" fmla="*/ 57 h 296"/>
                  <a:gd name="T20" fmla="*/ 19 w 213"/>
                  <a:gd name="T21" fmla="*/ 116 h 296"/>
                  <a:gd name="T22" fmla="*/ 37 w 213"/>
                  <a:gd name="T23" fmla="*/ 159 h 296"/>
                  <a:gd name="T24" fmla="*/ 60 w 213"/>
                  <a:gd name="T25" fmla="*/ 206 h 296"/>
                  <a:gd name="T26" fmla="*/ 91 w 213"/>
                  <a:gd name="T27" fmla="*/ 258 h 296"/>
                  <a:gd name="T28" fmla="*/ 104 w 213"/>
                  <a:gd name="T29" fmla="*/ 279 h 296"/>
                  <a:gd name="T30" fmla="*/ 116 w 213"/>
                  <a:gd name="T31" fmla="*/ 277 h 296"/>
                  <a:gd name="T32" fmla="*/ 130 w 213"/>
                  <a:gd name="T33" fmla="*/ 279 h 296"/>
                  <a:gd name="T34" fmla="*/ 147 w 213"/>
                  <a:gd name="T35" fmla="*/ 285 h 296"/>
                  <a:gd name="T36" fmla="*/ 169 w 213"/>
                  <a:gd name="T37" fmla="*/ 295 h 296"/>
                  <a:gd name="T38" fmla="*/ 189 w 213"/>
                  <a:gd name="T39" fmla="*/ 288 h 296"/>
                  <a:gd name="T40" fmla="*/ 195 w 213"/>
                  <a:gd name="T41" fmla="*/ 281 h 296"/>
                  <a:gd name="T42" fmla="*/ 201 w 213"/>
                  <a:gd name="T43" fmla="*/ 266 h 296"/>
                  <a:gd name="T44" fmla="*/ 200 w 213"/>
                  <a:gd name="T45" fmla="*/ 237 h 296"/>
                  <a:gd name="T46" fmla="*/ 204 w 213"/>
                  <a:gd name="T47" fmla="*/ 220 h 296"/>
                  <a:gd name="T48" fmla="*/ 212 w 213"/>
                  <a:gd name="T49" fmla="*/ 211 h 2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3"/>
                  <a:gd name="T76" fmla="*/ 0 h 296"/>
                  <a:gd name="T77" fmla="*/ 213 w 213"/>
                  <a:gd name="T78" fmla="*/ 296 h 2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3" h="296">
                    <a:moveTo>
                      <a:pt x="212" y="211"/>
                    </a:moveTo>
                    <a:lnTo>
                      <a:pt x="185" y="172"/>
                    </a:lnTo>
                    <a:lnTo>
                      <a:pt x="147" y="119"/>
                    </a:lnTo>
                    <a:lnTo>
                      <a:pt x="116" y="83"/>
                    </a:lnTo>
                    <a:lnTo>
                      <a:pt x="87" y="49"/>
                    </a:lnTo>
                    <a:lnTo>
                      <a:pt x="45" y="17"/>
                    </a:lnTo>
                    <a:lnTo>
                      <a:pt x="18" y="0"/>
                    </a:lnTo>
                    <a:lnTo>
                      <a:pt x="8" y="2"/>
                    </a:lnTo>
                    <a:lnTo>
                      <a:pt x="0" y="12"/>
                    </a:lnTo>
                    <a:lnTo>
                      <a:pt x="3" y="57"/>
                    </a:lnTo>
                    <a:lnTo>
                      <a:pt x="19" y="116"/>
                    </a:lnTo>
                    <a:lnTo>
                      <a:pt x="37" y="159"/>
                    </a:lnTo>
                    <a:lnTo>
                      <a:pt x="60" y="206"/>
                    </a:lnTo>
                    <a:lnTo>
                      <a:pt x="91" y="258"/>
                    </a:lnTo>
                    <a:lnTo>
                      <a:pt x="104" y="279"/>
                    </a:lnTo>
                    <a:lnTo>
                      <a:pt x="116" y="277"/>
                    </a:lnTo>
                    <a:lnTo>
                      <a:pt x="130" y="279"/>
                    </a:lnTo>
                    <a:lnTo>
                      <a:pt x="147" y="285"/>
                    </a:lnTo>
                    <a:lnTo>
                      <a:pt x="169" y="295"/>
                    </a:lnTo>
                    <a:lnTo>
                      <a:pt x="189" y="288"/>
                    </a:lnTo>
                    <a:lnTo>
                      <a:pt x="195" y="281"/>
                    </a:lnTo>
                    <a:lnTo>
                      <a:pt x="201" y="266"/>
                    </a:lnTo>
                    <a:lnTo>
                      <a:pt x="200" y="237"/>
                    </a:lnTo>
                    <a:lnTo>
                      <a:pt x="204" y="220"/>
                    </a:lnTo>
                    <a:lnTo>
                      <a:pt x="212" y="211"/>
                    </a:lnTo>
                  </a:path>
                </a:pathLst>
              </a:custGeom>
              <a:grpFill/>
              <a:ln w="25400" cap="rnd" cmpd="sng">
                <a:solidFill>
                  <a:srgbClr val="00B050"/>
                </a:solidFill>
                <a:prstDash val="solid"/>
                <a:round/>
                <a:headEnd/>
                <a:tailEnd/>
              </a:ln>
            </p:spPr>
            <p:txBody>
              <a:bodyPr/>
              <a:lstStyle/>
              <a:p>
                <a:endParaRPr lang="el-GR"/>
              </a:p>
            </p:txBody>
          </p:sp>
        </p:grpSp>
        <p:grpSp>
          <p:nvGrpSpPr>
            <p:cNvPr id="10" name="Group 45"/>
            <p:cNvGrpSpPr>
              <a:grpSpLocks/>
            </p:cNvGrpSpPr>
            <p:nvPr/>
          </p:nvGrpSpPr>
          <p:grpSpPr bwMode="auto">
            <a:xfrm rot="21115886">
              <a:off x="5557646" y="4472521"/>
              <a:ext cx="285666" cy="555161"/>
              <a:chOff x="4734" y="2133"/>
              <a:chExt cx="298" cy="515"/>
            </a:xfrm>
          </p:grpSpPr>
          <p:sp>
            <p:nvSpPr>
              <p:cNvPr id="38" name="Freeform 42"/>
              <p:cNvSpPr>
                <a:spLocks/>
              </p:cNvSpPr>
              <p:nvPr/>
            </p:nvSpPr>
            <p:spPr bwMode="auto">
              <a:xfrm>
                <a:off x="4734" y="2455"/>
                <a:ext cx="250" cy="193"/>
              </a:xfrm>
              <a:custGeom>
                <a:avLst/>
                <a:gdLst>
                  <a:gd name="T0" fmla="*/ 57 w 250"/>
                  <a:gd name="T1" fmla="*/ 0 h 193"/>
                  <a:gd name="T2" fmla="*/ 23 w 250"/>
                  <a:gd name="T3" fmla="*/ 52 h 193"/>
                  <a:gd name="T4" fmla="*/ 9 w 250"/>
                  <a:gd name="T5" fmla="*/ 70 h 193"/>
                  <a:gd name="T6" fmla="*/ 0 w 250"/>
                  <a:gd name="T7" fmla="*/ 90 h 193"/>
                  <a:gd name="T8" fmla="*/ 0 w 250"/>
                  <a:gd name="T9" fmla="*/ 120 h 193"/>
                  <a:gd name="T10" fmla="*/ 14 w 250"/>
                  <a:gd name="T11" fmla="*/ 122 h 193"/>
                  <a:gd name="T12" fmla="*/ 12 w 250"/>
                  <a:gd name="T13" fmla="*/ 101 h 193"/>
                  <a:gd name="T14" fmla="*/ 14 w 250"/>
                  <a:gd name="T15" fmla="*/ 122 h 193"/>
                  <a:gd name="T16" fmla="*/ 25 w 250"/>
                  <a:gd name="T17" fmla="*/ 140 h 193"/>
                  <a:gd name="T18" fmla="*/ 46 w 250"/>
                  <a:gd name="T19" fmla="*/ 160 h 193"/>
                  <a:gd name="T20" fmla="*/ 61 w 250"/>
                  <a:gd name="T21" fmla="*/ 165 h 193"/>
                  <a:gd name="T22" fmla="*/ 93 w 250"/>
                  <a:gd name="T23" fmla="*/ 151 h 193"/>
                  <a:gd name="T24" fmla="*/ 114 w 250"/>
                  <a:gd name="T25" fmla="*/ 149 h 193"/>
                  <a:gd name="T26" fmla="*/ 111 w 250"/>
                  <a:gd name="T27" fmla="*/ 131 h 193"/>
                  <a:gd name="T28" fmla="*/ 116 w 250"/>
                  <a:gd name="T29" fmla="*/ 104 h 193"/>
                  <a:gd name="T30" fmla="*/ 111 w 250"/>
                  <a:gd name="T31" fmla="*/ 131 h 193"/>
                  <a:gd name="T32" fmla="*/ 114 w 250"/>
                  <a:gd name="T33" fmla="*/ 149 h 193"/>
                  <a:gd name="T34" fmla="*/ 145 w 250"/>
                  <a:gd name="T35" fmla="*/ 183 h 193"/>
                  <a:gd name="T36" fmla="*/ 154 w 250"/>
                  <a:gd name="T37" fmla="*/ 192 h 193"/>
                  <a:gd name="T38" fmla="*/ 163 w 250"/>
                  <a:gd name="T39" fmla="*/ 192 h 193"/>
                  <a:gd name="T40" fmla="*/ 218 w 250"/>
                  <a:gd name="T41" fmla="*/ 181 h 193"/>
                  <a:gd name="T42" fmla="*/ 236 w 250"/>
                  <a:gd name="T43" fmla="*/ 169 h 193"/>
                  <a:gd name="T44" fmla="*/ 245 w 250"/>
                  <a:gd name="T45" fmla="*/ 156 h 193"/>
                  <a:gd name="T46" fmla="*/ 249 w 250"/>
                  <a:gd name="T47" fmla="*/ 140 h 193"/>
                  <a:gd name="T48" fmla="*/ 245 w 250"/>
                  <a:gd name="T49" fmla="*/ 86 h 193"/>
                  <a:gd name="T50" fmla="*/ 245 w 250"/>
                  <a:gd name="T51" fmla="*/ 65 h 193"/>
                  <a:gd name="T52" fmla="*/ 247 w 250"/>
                  <a:gd name="T53" fmla="*/ 36 h 193"/>
                  <a:gd name="T54" fmla="*/ 213 w 250"/>
                  <a:gd name="T55" fmla="*/ 27 h 193"/>
                  <a:gd name="T56" fmla="*/ 193 w 250"/>
                  <a:gd name="T57" fmla="*/ 22 h 193"/>
                  <a:gd name="T58" fmla="*/ 154 w 250"/>
                  <a:gd name="T59" fmla="*/ 18 h 193"/>
                  <a:gd name="T60" fmla="*/ 82 w 250"/>
                  <a:gd name="T61" fmla="*/ 0 h 193"/>
                  <a:gd name="T62" fmla="*/ 57 w 250"/>
                  <a:gd name="T63" fmla="*/ 0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0"/>
                  <a:gd name="T97" fmla="*/ 0 h 193"/>
                  <a:gd name="T98" fmla="*/ 250 w 250"/>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0" h="193">
                    <a:moveTo>
                      <a:pt x="57" y="0"/>
                    </a:moveTo>
                    <a:lnTo>
                      <a:pt x="23" y="52"/>
                    </a:lnTo>
                    <a:lnTo>
                      <a:pt x="9" y="70"/>
                    </a:lnTo>
                    <a:lnTo>
                      <a:pt x="0" y="90"/>
                    </a:lnTo>
                    <a:lnTo>
                      <a:pt x="0" y="120"/>
                    </a:lnTo>
                    <a:lnTo>
                      <a:pt x="14" y="122"/>
                    </a:lnTo>
                    <a:lnTo>
                      <a:pt x="12" y="101"/>
                    </a:lnTo>
                    <a:lnTo>
                      <a:pt x="14" y="122"/>
                    </a:lnTo>
                    <a:lnTo>
                      <a:pt x="25" y="140"/>
                    </a:lnTo>
                    <a:lnTo>
                      <a:pt x="46" y="160"/>
                    </a:lnTo>
                    <a:lnTo>
                      <a:pt x="61" y="165"/>
                    </a:lnTo>
                    <a:lnTo>
                      <a:pt x="93" y="151"/>
                    </a:lnTo>
                    <a:lnTo>
                      <a:pt x="114" y="149"/>
                    </a:lnTo>
                    <a:lnTo>
                      <a:pt x="111" y="131"/>
                    </a:lnTo>
                    <a:lnTo>
                      <a:pt x="116" y="104"/>
                    </a:lnTo>
                    <a:lnTo>
                      <a:pt x="111" y="131"/>
                    </a:lnTo>
                    <a:lnTo>
                      <a:pt x="114" y="149"/>
                    </a:lnTo>
                    <a:lnTo>
                      <a:pt x="145" y="183"/>
                    </a:lnTo>
                    <a:lnTo>
                      <a:pt x="154" y="192"/>
                    </a:lnTo>
                    <a:lnTo>
                      <a:pt x="163" y="192"/>
                    </a:lnTo>
                    <a:lnTo>
                      <a:pt x="218" y="181"/>
                    </a:lnTo>
                    <a:lnTo>
                      <a:pt x="236" y="169"/>
                    </a:lnTo>
                    <a:lnTo>
                      <a:pt x="245" y="156"/>
                    </a:lnTo>
                    <a:lnTo>
                      <a:pt x="249" y="140"/>
                    </a:lnTo>
                    <a:lnTo>
                      <a:pt x="245" y="86"/>
                    </a:lnTo>
                    <a:lnTo>
                      <a:pt x="245" y="65"/>
                    </a:lnTo>
                    <a:lnTo>
                      <a:pt x="247" y="36"/>
                    </a:lnTo>
                    <a:lnTo>
                      <a:pt x="213" y="27"/>
                    </a:lnTo>
                    <a:lnTo>
                      <a:pt x="193" y="22"/>
                    </a:lnTo>
                    <a:lnTo>
                      <a:pt x="154" y="18"/>
                    </a:lnTo>
                    <a:lnTo>
                      <a:pt x="82" y="0"/>
                    </a:lnTo>
                    <a:lnTo>
                      <a:pt x="57" y="0"/>
                    </a:lnTo>
                  </a:path>
                </a:pathLst>
              </a:custGeom>
              <a:noFill/>
              <a:ln w="25400" cap="rnd" cmpd="sng">
                <a:solidFill>
                  <a:srgbClr val="00B050"/>
                </a:solidFill>
                <a:prstDash val="solid"/>
                <a:round/>
                <a:headEnd/>
                <a:tailEnd/>
              </a:ln>
            </p:spPr>
            <p:txBody>
              <a:bodyPr/>
              <a:lstStyle/>
              <a:p>
                <a:endParaRPr lang="el-GR"/>
              </a:p>
            </p:txBody>
          </p:sp>
          <p:sp>
            <p:nvSpPr>
              <p:cNvPr id="39" name="Freeform 43"/>
              <p:cNvSpPr>
                <a:spLocks/>
              </p:cNvSpPr>
              <p:nvPr/>
            </p:nvSpPr>
            <p:spPr bwMode="auto">
              <a:xfrm>
                <a:off x="4791" y="2153"/>
                <a:ext cx="241" cy="339"/>
              </a:xfrm>
              <a:custGeom>
                <a:avLst/>
                <a:gdLst>
                  <a:gd name="T0" fmla="*/ 190 w 241"/>
                  <a:gd name="T1" fmla="*/ 338 h 339"/>
                  <a:gd name="T2" fmla="*/ 197 w 241"/>
                  <a:gd name="T3" fmla="*/ 286 h 339"/>
                  <a:gd name="T4" fmla="*/ 211 w 241"/>
                  <a:gd name="T5" fmla="*/ 234 h 339"/>
                  <a:gd name="T6" fmla="*/ 233 w 241"/>
                  <a:gd name="T7" fmla="*/ 163 h 339"/>
                  <a:gd name="T8" fmla="*/ 240 w 241"/>
                  <a:gd name="T9" fmla="*/ 136 h 339"/>
                  <a:gd name="T10" fmla="*/ 238 w 241"/>
                  <a:gd name="T11" fmla="*/ 114 h 339"/>
                  <a:gd name="T12" fmla="*/ 224 w 241"/>
                  <a:gd name="T13" fmla="*/ 73 h 339"/>
                  <a:gd name="T14" fmla="*/ 211 w 241"/>
                  <a:gd name="T15" fmla="*/ 43 h 339"/>
                  <a:gd name="T16" fmla="*/ 192 w 241"/>
                  <a:gd name="T17" fmla="*/ 32 h 339"/>
                  <a:gd name="T18" fmla="*/ 186 w 241"/>
                  <a:gd name="T19" fmla="*/ 34 h 339"/>
                  <a:gd name="T20" fmla="*/ 177 w 241"/>
                  <a:gd name="T21" fmla="*/ 48 h 339"/>
                  <a:gd name="T22" fmla="*/ 177 w 241"/>
                  <a:gd name="T23" fmla="*/ 71 h 339"/>
                  <a:gd name="T24" fmla="*/ 181 w 241"/>
                  <a:gd name="T25" fmla="*/ 105 h 339"/>
                  <a:gd name="T26" fmla="*/ 167 w 241"/>
                  <a:gd name="T27" fmla="*/ 141 h 339"/>
                  <a:gd name="T28" fmla="*/ 143 w 241"/>
                  <a:gd name="T29" fmla="*/ 170 h 339"/>
                  <a:gd name="T30" fmla="*/ 138 w 241"/>
                  <a:gd name="T31" fmla="*/ 172 h 339"/>
                  <a:gd name="T32" fmla="*/ 129 w 241"/>
                  <a:gd name="T33" fmla="*/ 182 h 339"/>
                  <a:gd name="T34" fmla="*/ 115 w 241"/>
                  <a:gd name="T35" fmla="*/ 168 h 339"/>
                  <a:gd name="T36" fmla="*/ 109 w 241"/>
                  <a:gd name="T37" fmla="*/ 118 h 339"/>
                  <a:gd name="T38" fmla="*/ 106 w 241"/>
                  <a:gd name="T39" fmla="*/ 71 h 339"/>
                  <a:gd name="T40" fmla="*/ 109 w 241"/>
                  <a:gd name="T41" fmla="*/ 39 h 339"/>
                  <a:gd name="T42" fmla="*/ 111 w 241"/>
                  <a:gd name="T43" fmla="*/ 12 h 339"/>
                  <a:gd name="T44" fmla="*/ 100 w 241"/>
                  <a:gd name="T45" fmla="*/ 0 h 339"/>
                  <a:gd name="T46" fmla="*/ 90 w 241"/>
                  <a:gd name="T47" fmla="*/ 7 h 339"/>
                  <a:gd name="T48" fmla="*/ 66 w 241"/>
                  <a:gd name="T49" fmla="*/ 34 h 339"/>
                  <a:gd name="T50" fmla="*/ 50 w 241"/>
                  <a:gd name="T51" fmla="*/ 71 h 339"/>
                  <a:gd name="T52" fmla="*/ 47 w 241"/>
                  <a:gd name="T53" fmla="*/ 102 h 339"/>
                  <a:gd name="T54" fmla="*/ 41 w 241"/>
                  <a:gd name="T55" fmla="*/ 166 h 339"/>
                  <a:gd name="T56" fmla="*/ 38 w 241"/>
                  <a:gd name="T57" fmla="*/ 216 h 339"/>
                  <a:gd name="T58" fmla="*/ 32 w 241"/>
                  <a:gd name="T59" fmla="*/ 243 h 339"/>
                  <a:gd name="T60" fmla="*/ 0 w 241"/>
                  <a:gd name="T61" fmla="*/ 302 h 339"/>
                  <a:gd name="T62" fmla="*/ 25 w 241"/>
                  <a:gd name="T63" fmla="*/ 302 h 339"/>
                  <a:gd name="T64" fmla="*/ 97 w 241"/>
                  <a:gd name="T65" fmla="*/ 320 h 339"/>
                  <a:gd name="T66" fmla="*/ 136 w 241"/>
                  <a:gd name="T67" fmla="*/ 324 h 339"/>
                  <a:gd name="T68" fmla="*/ 156 w 241"/>
                  <a:gd name="T69" fmla="*/ 329 h 339"/>
                  <a:gd name="T70" fmla="*/ 190 w 241"/>
                  <a:gd name="T71" fmla="*/ 338 h 3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1"/>
                  <a:gd name="T109" fmla="*/ 0 h 339"/>
                  <a:gd name="T110" fmla="*/ 241 w 241"/>
                  <a:gd name="T111" fmla="*/ 339 h 3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1" h="339">
                    <a:moveTo>
                      <a:pt x="190" y="338"/>
                    </a:moveTo>
                    <a:lnTo>
                      <a:pt x="197" y="286"/>
                    </a:lnTo>
                    <a:lnTo>
                      <a:pt x="211" y="234"/>
                    </a:lnTo>
                    <a:lnTo>
                      <a:pt x="233" y="163"/>
                    </a:lnTo>
                    <a:lnTo>
                      <a:pt x="240" y="136"/>
                    </a:lnTo>
                    <a:lnTo>
                      <a:pt x="238" y="114"/>
                    </a:lnTo>
                    <a:lnTo>
                      <a:pt x="224" y="73"/>
                    </a:lnTo>
                    <a:lnTo>
                      <a:pt x="211" y="43"/>
                    </a:lnTo>
                    <a:lnTo>
                      <a:pt x="192" y="32"/>
                    </a:lnTo>
                    <a:lnTo>
                      <a:pt x="186" y="34"/>
                    </a:lnTo>
                    <a:lnTo>
                      <a:pt x="177" y="48"/>
                    </a:lnTo>
                    <a:lnTo>
                      <a:pt x="177" y="71"/>
                    </a:lnTo>
                    <a:lnTo>
                      <a:pt x="181" y="105"/>
                    </a:lnTo>
                    <a:lnTo>
                      <a:pt x="167" y="141"/>
                    </a:lnTo>
                    <a:lnTo>
                      <a:pt x="143" y="170"/>
                    </a:lnTo>
                    <a:lnTo>
                      <a:pt x="138" y="172"/>
                    </a:lnTo>
                    <a:lnTo>
                      <a:pt x="129" y="182"/>
                    </a:lnTo>
                    <a:lnTo>
                      <a:pt x="115" y="168"/>
                    </a:lnTo>
                    <a:lnTo>
                      <a:pt x="109" y="118"/>
                    </a:lnTo>
                    <a:lnTo>
                      <a:pt x="106" y="71"/>
                    </a:lnTo>
                    <a:lnTo>
                      <a:pt x="109" y="39"/>
                    </a:lnTo>
                    <a:lnTo>
                      <a:pt x="111" y="12"/>
                    </a:lnTo>
                    <a:lnTo>
                      <a:pt x="100" y="0"/>
                    </a:lnTo>
                    <a:lnTo>
                      <a:pt x="90" y="7"/>
                    </a:lnTo>
                    <a:lnTo>
                      <a:pt x="66" y="34"/>
                    </a:lnTo>
                    <a:lnTo>
                      <a:pt x="50" y="71"/>
                    </a:lnTo>
                    <a:lnTo>
                      <a:pt x="47" y="102"/>
                    </a:lnTo>
                    <a:lnTo>
                      <a:pt x="41" y="166"/>
                    </a:lnTo>
                    <a:lnTo>
                      <a:pt x="38" y="216"/>
                    </a:lnTo>
                    <a:lnTo>
                      <a:pt x="32" y="243"/>
                    </a:lnTo>
                    <a:lnTo>
                      <a:pt x="0" y="302"/>
                    </a:lnTo>
                    <a:lnTo>
                      <a:pt x="25" y="302"/>
                    </a:lnTo>
                    <a:lnTo>
                      <a:pt x="97" y="320"/>
                    </a:lnTo>
                    <a:lnTo>
                      <a:pt x="136" y="324"/>
                    </a:lnTo>
                    <a:lnTo>
                      <a:pt x="156" y="329"/>
                    </a:lnTo>
                    <a:lnTo>
                      <a:pt x="190" y="338"/>
                    </a:lnTo>
                  </a:path>
                </a:pathLst>
              </a:custGeom>
              <a:noFill/>
              <a:ln w="25400" cap="rnd" cmpd="sng">
                <a:solidFill>
                  <a:srgbClr val="00B050"/>
                </a:solidFill>
                <a:prstDash val="solid"/>
                <a:round/>
                <a:headEnd/>
                <a:tailEnd/>
              </a:ln>
            </p:spPr>
            <p:txBody>
              <a:bodyPr/>
              <a:lstStyle/>
              <a:p>
                <a:endParaRPr lang="el-GR"/>
              </a:p>
            </p:txBody>
          </p:sp>
          <p:sp>
            <p:nvSpPr>
              <p:cNvPr id="40" name="Freeform 44"/>
              <p:cNvSpPr>
                <a:spLocks/>
              </p:cNvSpPr>
              <p:nvPr/>
            </p:nvSpPr>
            <p:spPr bwMode="auto">
              <a:xfrm>
                <a:off x="4897" y="2133"/>
                <a:ext cx="76" cy="203"/>
              </a:xfrm>
              <a:custGeom>
                <a:avLst/>
                <a:gdLst>
                  <a:gd name="T0" fmla="*/ 71 w 76"/>
                  <a:gd name="T1" fmla="*/ 68 h 203"/>
                  <a:gd name="T2" fmla="*/ 71 w 76"/>
                  <a:gd name="T3" fmla="*/ 91 h 203"/>
                  <a:gd name="T4" fmla="*/ 75 w 76"/>
                  <a:gd name="T5" fmla="*/ 125 h 203"/>
                  <a:gd name="T6" fmla="*/ 61 w 76"/>
                  <a:gd name="T7" fmla="*/ 161 h 203"/>
                  <a:gd name="T8" fmla="*/ 37 w 76"/>
                  <a:gd name="T9" fmla="*/ 190 h 203"/>
                  <a:gd name="T10" fmla="*/ 32 w 76"/>
                  <a:gd name="T11" fmla="*/ 192 h 203"/>
                  <a:gd name="T12" fmla="*/ 23 w 76"/>
                  <a:gd name="T13" fmla="*/ 202 h 203"/>
                  <a:gd name="T14" fmla="*/ 9 w 76"/>
                  <a:gd name="T15" fmla="*/ 188 h 203"/>
                  <a:gd name="T16" fmla="*/ 3 w 76"/>
                  <a:gd name="T17" fmla="*/ 138 h 203"/>
                  <a:gd name="T18" fmla="*/ 0 w 76"/>
                  <a:gd name="T19" fmla="*/ 91 h 203"/>
                  <a:gd name="T20" fmla="*/ 3 w 76"/>
                  <a:gd name="T21" fmla="*/ 59 h 203"/>
                  <a:gd name="T22" fmla="*/ 12 w 76"/>
                  <a:gd name="T23" fmla="*/ 41 h 203"/>
                  <a:gd name="T24" fmla="*/ 28 w 76"/>
                  <a:gd name="T25" fmla="*/ 9 h 203"/>
                  <a:gd name="T26" fmla="*/ 43 w 76"/>
                  <a:gd name="T27" fmla="*/ 0 h 203"/>
                  <a:gd name="T28" fmla="*/ 52 w 76"/>
                  <a:gd name="T29" fmla="*/ 11 h 203"/>
                  <a:gd name="T30" fmla="*/ 57 w 76"/>
                  <a:gd name="T31" fmla="*/ 29 h 203"/>
                  <a:gd name="T32" fmla="*/ 71 w 76"/>
                  <a:gd name="T33" fmla="*/ 68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203"/>
                  <a:gd name="T53" fmla="*/ 76 w 76"/>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203">
                    <a:moveTo>
                      <a:pt x="71" y="68"/>
                    </a:moveTo>
                    <a:lnTo>
                      <a:pt x="71" y="91"/>
                    </a:lnTo>
                    <a:lnTo>
                      <a:pt x="75" y="125"/>
                    </a:lnTo>
                    <a:lnTo>
                      <a:pt x="61" y="161"/>
                    </a:lnTo>
                    <a:lnTo>
                      <a:pt x="37" y="190"/>
                    </a:lnTo>
                    <a:lnTo>
                      <a:pt x="32" y="192"/>
                    </a:lnTo>
                    <a:lnTo>
                      <a:pt x="23" y="202"/>
                    </a:lnTo>
                    <a:lnTo>
                      <a:pt x="9" y="188"/>
                    </a:lnTo>
                    <a:lnTo>
                      <a:pt x="3" y="138"/>
                    </a:lnTo>
                    <a:lnTo>
                      <a:pt x="0" y="91"/>
                    </a:lnTo>
                    <a:lnTo>
                      <a:pt x="3" y="59"/>
                    </a:lnTo>
                    <a:lnTo>
                      <a:pt x="12" y="41"/>
                    </a:lnTo>
                    <a:lnTo>
                      <a:pt x="28" y="9"/>
                    </a:lnTo>
                    <a:lnTo>
                      <a:pt x="43" y="0"/>
                    </a:lnTo>
                    <a:lnTo>
                      <a:pt x="52" y="11"/>
                    </a:lnTo>
                    <a:lnTo>
                      <a:pt x="57" y="29"/>
                    </a:lnTo>
                    <a:lnTo>
                      <a:pt x="71" y="68"/>
                    </a:lnTo>
                  </a:path>
                </a:pathLst>
              </a:custGeom>
              <a:noFill/>
              <a:ln w="25400" cap="rnd" cmpd="sng">
                <a:solidFill>
                  <a:srgbClr val="00B050"/>
                </a:solidFill>
                <a:prstDash val="solid"/>
                <a:round/>
                <a:headEnd/>
                <a:tailEnd/>
              </a:ln>
            </p:spPr>
            <p:txBody>
              <a:bodyPr/>
              <a:lstStyle/>
              <a:p>
                <a:endParaRPr lang="el-GR"/>
              </a:p>
            </p:txBody>
          </p:sp>
        </p:grpSp>
      </p:grpSp>
      <p:grpSp>
        <p:nvGrpSpPr>
          <p:cNvPr id="11" name="Group 26"/>
          <p:cNvGrpSpPr/>
          <p:nvPr/>
        </p:nvGrpSpPr>
        <p:grpSpPr>
          <a:xfrm>
            <a:off x="3731798" y="3038645"/>
            <a:ext cx="3463839" cy="3205489"/>
            <a:chOff x="4302505" y="4056004"/>
            <a:chExt cx="2049973" cy="1897076"/>
          </a:xfrm>
        </p:grpSpPr>
        <p:sp>
          <p:nvSpPr>
            <p:cNvPr id="139268" name="Freeform 13"/>
            <p:cNvSpPr>
              <a:spLocks/>
            </p:cNvSpPr>
            <p:nvPr/>
          </p:nvSpPr>
          <p:spPr bwMode="auto">
            <a:xfrm rot="21326996">
              <a:off x="4302505" y="4056004"/>
              <a:ext cx="1976241" cy="1897076"/>
            </a:xfrm>
            <a:custGeom>
              <a:avLst/>
              <a:gdLst>
                <a:gd name="T0" fmla="*/ 132 w 1182"/>
                <a:gd name="T1" fmla="*/ 88 h 1167"/>
                <a:gd name="T2" fmla="*/ 117 w 1182"/>
                <a:gd name="T3" fmla="*/ 49 h 1167"/>
                <a:gd name="T4" fmla="*/ 83 w 1182"/>
                <a:gd name="T5" fmla="*/ 6 h 1167"/>
                <a:gd name="T6" fmla="*/ 21 w 1182"/>
                <a:gd name="T7" fmla="*/ 15 h 1167"/>
                <a:gd name="T8" fmla="*/ 2 w 1182"/>
                <a:gd name="T9" fmla="*/ 78 h 1167"/>
                <a:gd name="T10" fmla="*/ 10 w 1182"/>
                <a:gd name="T11" fmla="*/ 133 h 1167"/>
                <a:gd name="T12" fmla="*/ 42 w 1182"/>
                <a:gd name="T13" fmla="*/ 229 h 1167"/>
                <a:gd name="T14" fmla="*/ 57 w 1182"/>
                <a:gd name="T15" fmla="*/ 356 h 1167"/>
                <a:gd name="T16" fmla="*/ 81 w 1182"/>
                <a:gd name="T17" fmla="*/ 488 h 1167"/>
                <a:gd name="T18" fmla="*/ 112 w 1182"/>
                <a:gd name="T19" fmla="*/ 637 h 1167"/>
                <a:gd name="T20" fmla="*/ 162 w 1182"/>
                <a:gd name="T21" fmla="*/ 747 h 1167"/>
                <a:gd name="T22" fmla="*/ 275 w 1182"/>
                <a:gd name="T23" fmla="*/ 824 h 1167"/>
                <a:gd name="T24" fmla="*/ 419 w 1182"/>
                <a:gd name="T25" fmla="*/ 898 h 1167"/>
                <a:gd name="T26" fmla="*/ 567 w 1182"/>
                <a:gd name="T27" fmla="*/ 978 h 1167"/>
                <a:gd name="T28" fmla="*/ 717 w 1182"/>
                <a:gd name="T29" fmla="*/ 1052 h 1167"/>
                <a:gd name="T30" fmla="*/ 855 w 1182"/>
                <a:gd name="T31" fmla="*/ 1125 h 1167"/>
                <a:gd name="T32" fmla="*/ 962 w 1182"/>
                <a:gd name="T33" fmla="*/ 1160 h 1167"/>
                <a:gd name="T34" fmla="*/ 1050 w 1182"/>
                <a:gd name="T35" fmla="*/ 1155 h 1167"/>
                <a:gd name="T36" fmla="*/ 1077 w 1182"/>
                <a:gd name="T37" fmla="*/ 1088 h 1167"/>
                <a:gd name="T38" fmla="*/ 1092 w 1182"/>
                <a:gd name="T39" fmla="*/ 1003 h 1167"/>
                <a:gd name="T40" fmla="*/ 1115 w 1182"/>
                <a:gd name="T41" fmla="*/ 918 h 1167"/>
                <a:gd name="T42" fmla="*/ 1144 w 1182"/>
                <a:gd name="T43" fmla="*/ 855 h 1167"/>
                <a:gd name="T44" fmla="*/ 1182 w 1182"/>
                <a:gd name="T45" fmla="*/ 792 h 11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2"/>
                <a:gd name="T70" fmla="*/ 0 h 1167"/>
                <a:gd name="T71" fmla="*/ 1182 w 1182"/>
                <a:gd name="T72" fmla="*/ 1167 h 1167"/>
                <a:gd name="connsiteX0" fmla="*/ 1117 w 10000"/>
                <a:gd name="connsiteY0" fmla="*/ 906 h 10152"/>
                <a:gd name="connsiteX1" fmla="*/ 990 w 10000"/>
                <a:gd name="connsiteY1" fmla="*/ 572 h 10152"/>
                <a:gd name="connsiteX2" fmla="*/ 702 w 10000"/>
                <a:gd name="connsiteY2" fmla="*/ 203 h 10152"/>
                <a:gd name="connsiteX3" fmla="*/ 212 w 10000"/>
                <a:gd name="connsiteY3" fmla="*/ 103 h 10152"/>
                <a:gd name="connsiteX4" fmla="*/ 17 w 10000"/>
                <a:gd name="connsiteY4" fmla="*/ 820 h 10152"/>
                <a:gd name="connsiteX5" fmla="*/ 85 w 10000"/>
                <a:gd name="connsiteY5" fmla="*/ 1292 h 10152"/>
                <a:gd name="connsiteX6" fmla="*/ 355 w 10000"/>
                <a:gd name="connsiteY6" fmla="*/ 2114 h 10152"/>
                <a:gd name="connsiteX7" fmla="*/ 482 w 10000"/>
                <a:gd name="connsiteY7" fmla="*/ 3203 h 10152"/>
                <a:gd name="connsiteX8" fmla="*/ 685 w 10000"/>
                <a:gd name="connsiteY8" fmla="*/ 4334 h 10152"/>
                <a:gd name="connsiteX9" fmla="*/ 948 w 10000"/>
                <a:gd name="connsiteY9" fmla="*/ 5610 h 10152"/>
                <a:gd name="connsiteX10" fmla="*/ 1371 w 10000"/>
                <a:gd name="connsiteY10" fmla="*/ 6553 h 10152"/>
                <a:gd name="connsiteX11" fmla="*/ 2327 w 10000"/>
                <a:gd name="connsiteY11" fmla="*/ 7213 h 10152"/>
                <a:gd name="connsiteX12" fmla="*/ 3545 w 10000"/>
                <a:gd name="connsiteY12" fmla="*/ 7847 h 10152"/>
                <a:gd name="connsiteX13" fmla="*/ 4797 w 10000"/>
                <a:gd name="connsiteY13" fmla="*/ 8532 h 10152"/>
                <a:gd name="connsiteX14" fmla="*/ 6066 w 10000"/>
                <a:gd name="connsiteY14" fmla="*/ 9167 h 10152"/>
                <a:gd name="connsiteX15" fmla="*/ 7234 w 10000"/>
                <a:gd name="connsiteY15" fmla="*/ 9792 h 10152"/>
                <a:gd name="connsiteX16" fmla="*/ 8139 w 10000"/>
                <a:gd name="connsiteY16" fmla="*/ 10092 h 10152"/>
                <a:gd name="connsiteX17" fmla="*/ 8883 w 10000"/>
                <a:gd name="connsiteY17" fmla="*/ 10049 h 10152"/>
                <a:gd name="connsiteX18" fmla="*/ 9112 w 10000"/>
                <a:gd name="connsiteY18" fmla="*/ 9475 h 10152"/>
                <a:gd name="connsiteX19" fmla="*/ 9239 w 10000"/>
                <a:gd name="connsiteY19" fmla="*/ 8747 h 10152"/>
                <a:gd name="connsiteX20" fmla="*/ 9433 w 10000"/>
                <a:gd name="connsiteY20" fmla="*/ 8018 h 10152"/>
                <a:gd name="connsiteX21" fmla="*/ 9679 w 10000"/>
                <a:gd name="connsiteY21" fmla="*/ 7478 h 10152"/>
                <a:gd name="connsiteX22" fmla="*/ 10000 w 10000"/>
                <a:gd name="connsiteY22" fmla="*/ 6939 h 10152"/>
                <a:gd name="connsiteX0" fmla="*/ 1117 w 10000"/>
                <a:gd name="connsiteY0" fmla="*/ 933 h 10179"/>
                <a:gd name="connsiteX1" fmla="*/ 990 w 10000"/>
                <a:gd name="connsiteY1" fmla="*/ 599 h 10179"/>
                <a:gd name="connsiteX2" fmla="*/ 813 w 10000"/>
                <a:gd name="connsiteY2" fmla="*/ 78 h 10179"/>
                <a:gd name="connsiteX3" fmla="*/ 212 w 10000"/>
                <a:gd name="connsiteY3" fmla="*/ 130 h 10179"/>
                <a:gd name="connsiteX4" fmla="*/ 17 w 10000"/>
                <a:gd name="connsiteY4" fmla="*/ 847 h 10179"/>
                <a:gd name="connsiteX5" fmla="*/ 85 w 10000"/>
                <a:gd name="connsiteY5" fmla="*/ 1319 h 10179"/>
                <a:gd name="connsiteX6" fmla="*/ 355 w 10000"/>
                <a:gd name="connsiteY6" fmla="*/ 2141 h 10179"/>
                <a:gd name="connsiteX7" fmla="*/ 482 w 10000"/>
                <a:gd name="connsiteY7" fmla="*/ 3230 h 10179"/>
                <a:gd name="connsiteX8" fmla="*/ 685 w 10000"/>
                <a:gd name="connsiteY8" fmla="*/ 4361 h 10179"/>
                <a:gd name="connsiteX9" fmla="*/ 948 w 10000"/>
                <a:gd name="connsiteY9" fmla="*/ 5637 h 10179"/>
                <a:gd name="connsiteX10" fmla="*/ 1371 w 10000"/>
                <a:gd name="connsiteY10" fmla="*/ 6580 h 10179"/>
                <a:gd name="connsiteX11" fmla="*/ 2327 w 10000"/>
                <a:gd name="connsiteY11" fmla="*/ 7240 h 10179"/>
                <a:gd name="connsiteX12" fmla="*/ 3545 w 10000"/>
                <a:gd name="connsiteY12" fmla="*/ 7874 h 10179"/>
                <a:gd name="connsiteX13" fmla="*/ 4797 w 10000"/>
                <a:gd name="connsiteY13" fmla="*/ 8559 h 10179"/>
                <a:gd name="connsiteX14" fmla="*/ 6066 w 10000"/>
                <a:gd name="connsiteY14" fmla="*/ 9194 h 10179"/>
                <a:gd name="connsiteX15" fmla="*/ 7234 w 10000"/>
                <a:gd name="connsiteY15" fmla="*/ 9819 h 10179"/>
                <a:gd name="connsiteX16" fmla="*/ 8139 w 10000"/>
                <a:gd name="connsiteY16" fmla="*/ 10119 h 10179"/>
                <a:gd name="connsiteX17" fmla="*/ 8883 w 10000"/>
                <a:gd name="connsiteY17" fmla="*/ 10076 h 10179"/>
                <a:gd name="connsiteX18" fmla="*/ 9112 w 10000"/>
                <a:gd name="connsiteY18" fmla="*/ 9502 h 10179"/>
                <a:gd name="connsiteX19" fmla="*/ 9239 w 10000"/>
                <a:gd name="connsiteY19" fmla="*/ 8774 h 10179"/>
                <a:gd name="connsiteX20" fmla="*/ 9433 w 10000"/>
                <a:gd name="connsiteY20" fmla="*/ 8045 h 10179"/>
                <a:gd name="connsiteX21" fmla="*/ 9679 w 10000"/>
                <a:gd name="connsiteY21" fmla="*/ 7505 h 10179"/>
                <a:gd name="connsiteX22" fmla="*/ 10000 w 10000"/>
                <a:gd name="connsiteY22" fmla="*/ 6966 h 10179"/>
                <a:gd name="connsiteX0" fmla="*/ 1117 w 10000"/>
                <a:gd name="connsiteY0" fmla="*/ 931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8 w 10003"/>
                <a:gd name="connsiteY0" fmla="*/ 1108 h 10211"/>
                <a:gd name="connsiteX1" fmla="*/ 1118 w 10003"/>
                <a:gd name="connsiteY1" fmla="*/ 561 h 10211"/>
                <a:gd name="connsiteX2" fmla="*/ 816 w 10003"/>
                <a:gd name="connsiteY2" fmla="*/ 110 h 10211"/>
                <a:gd name="connsiteX3" fmla="*/ 215 w 10003"/>
                <a:gd name="connsiteY3" fmla="*/ 162 h 10211"/>
                <a:gd name="connsiteX4" fmla="*/ 20 w 10003"/>
                <a:gd name="connsiteY4" fmla="*/ 879 h 10211"/>
                <a:gd name="connsiteX5" fmla="*/ 88 w 10003"/>
                <a:gd name="connsiteY5" fmla="*/ 1351 h 10211"/>
                <a:gd name="connsiteX6" fmla="*/ 358 w 10003"/>
                <a:gd name="connsiteY6" fmla="*/ 2173 h 10211"/>
                <a:gd name="connsiteX7" fmla="*/ 485 w 10003"/>
                <a:gd name="connsiteY7" fmla="*/ 3262 h 10211"/>
                <a:gd name="connsiteX8" fmla="*/ 688 w 10003"/>
                <a:gd name="connsiteY8" fmla="*/ 4393 h 10211"/>
                <a:gd name="connsiteX9" fmla="*/ 951 w 10003"/>
                <a:gd name="connsiteY9" fmla="*/ 5669 h 10211"/>
                <a:gd name="connsiteX10" fmla="*/ 1374 w 10003"/>
                <a:gd name="connsiteY10" fmla="*/ 6612 h 10211"/>
                <a:gd name="connsiteX11" fmla="*/ 2330 w 10003"/>
                <a:gd name="connsiteY11" fmla="*/ 7272 h 10211"/>
                <a:gd name="connsiteX12" fmla="*/ 3548 w 10003"/>
                <a:gd name="connsiteY12" fmla="*/ 7906 h 10211"/>
                <a:gd name="connsiteX13" fmla="*/ 4800 w 10003"/>
                <a:gd name="connsiteY13" fmla="*/ 8591 h 10211"/>
                <a:gd name="connsiteX14" fmla="*/ 6069 w 10003"/>
                <a:gd name="connsiteY14" fmla="*/ 9226 h 10211"/>
                <a:gd name="connsiteX15" fmla="*/ 7237 w 10003"/>
                <a:gd name="connsiteY15" fmla="*/ 9851 h 10211"/>
                <a:gd name="connsiteX16" fmla="*/ 8142 w 10003"/>
                <a:gd name="connsiteY16" fmla="*/ 10151 h 10211"/>
                <a:gd name="connsiteX17" fmla="*/ 8886 w 10003"/>
                <a:gd name="connsiteY17" fmla="*/ 10108 h 10211"/>
                <a:gd name="connsiteX18" fmla="*/ 9115 w 10003"/>
                <a:gd name="connsiteY18" fmla="*/ 9534 h 10211"/>
                <a:gd name="connsiteX19" fmla="*/ 9242 w 10003"/>
                <a:gd name="connsiteY19" fmla="*/ 8806 h 10211"/>
                <a:gd name="connsiteX20" fmla="*/ 9436 w 10003"/>
                <a:gd name="connsiteY20" fmla="*/ 8077 h 10211"/>
                <a:gd name="connsiteX21" fmla="*/ 9682 w 10003"/>
                <a:gd name="connsiteY21" fmla="*/ 7537 h 10211"/>
                <a:gd name="connsiteX22" fmla="*/ 10003 w 10003"/>
                <a:gd name="connsiteY22" fmla="*/ 6998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682 w 10176"/>
                <a:gd name="connsiteY21" fmla="*/ 7537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506 w 10176"/>
                <a:gd name="connsiteY20" fmla="*/ 8203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811 w 10176"/>
                <a:gd name="connsiteY20" fmla="*/ 7668 h 10211"/>
                <a:gd name="connsiteX21" fmla="*/ 10176 w 10176"/>
                <a:gd name="connsiteY21"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811 w 10176"/>
                <a:gd name="connsiteY19" fmla="*/ 7668 h 10240"/>
                <a:gd name="connsiteX20" fmla="*/ 10176 w 10176"/>
                <a:gd name="connsiteY20" fmla="*/ 7072 h 10240"/>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491 w 10176"/>
                <a:gd name="connsiteY19" fmla="*/ 8206 h 10240"/>
                <a:gd name="connsiteX20" fmla="*/ 10176 w 10176"/>
                <a:gd name="connsiteY20" fmla="*/ 7072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88 w 10135"/>
                <a:gd name="connsiteY8" fmla="*/ 4393 h 10240"/>
                <a:gd name="connsiteX9" fmla="*/ 951 w 10135"/>
                <a:gd name="connsiteY9" fmla="*/ 5669 h 10240"/>
                <a:gd name="connsiteX10" fmla="*/ 1374 w 10135"/>
                <a:gd name="connsiteY10" fmla="*/ 661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35" h="10240">
                  <a:moveTo>
                    <a:pt x="1148" y="1108"/>
                  </a:moveTo>
                  <a:cubicBezTo>
                    <a:pt x="1131" y="1057"/>
                    <a:pt x="1173" y="727"/>
                    <a:pt x="1118" y="561"/>
                  </a:cubicBezTo>
                  <a:cubicBezTo>
                    <a:pt x="1063" y="395"/>
                    <a:pt x="966" y="176"/>
                    <a:pt x="816" y="110"/>
                  </a:cubicBezTo>
                  <a:cubicBezTo>
                    <a:pt x="666" y="44"/>
                    <a:pt x="430" y="0"/>
                    <a:pt x="215" y="162"/>
                  </a:cubicBezTo>
                  <a:cubicBezTo>
                    <a:pt x="0" y="324"/>
                    <a:pt x="37" y="708"/>
                    <a:pt x="20" y="879"/>
                  </a:cubicBezTo>
                  <a:cubicBezTo>
                    <a:pt x="3" y="1051"/>
                    <a:pt x="28" y="1136"/>
                    <a:pt x="88" y="1351"/>
                  </a:cubicBezTo>
                  <a:cubicBezTo>
                    <a:pt x="147" y="1565"/>
                    <a:pt x="291" y="1856"/>
                    <a:pt x="358" y="2173"/>
                  </a:cubicBezTo>
                  <a:cubicBezTo>
                    <a:pt x="426" y="2490"/>
                    <a:pt x="434" y="2893"/>
                    <a:pt x="485" y="3262"/>
                  </a:cubicBezTo>
                  <a:cubicBezTo>
                    <a:pt x="536" y="3630"/>
                    <a:pt x="612" y="3990"/>
                    <a:pt x="688" y="4393"/>
                  </a:cubicBezTo>
                  <a:cubicBezTo>
                    <a:pt x="764" y="4795"/>
                    <a:pt x="832" y="5301"/>
                    <a:pt x="951" y="5669"/>
                  </a:cubicBezTo>
                  <a:cubicBezTo>
                    <a:pt x="1069" y="6038"/>
                    <a:pt x="1145" y="6346"/>
                    <a:pt x="1374" y="6612"/>
                  </a:cubicBezTo>
                  <a:cubicBezTo>
                    <a:pt x="1602" y="6878"/>
                    <a:pt x="1966" y="7058"/>
                    <a:pt x="2330" y="7272"/>
                  </a:cubicBezTo>
                  <a:cubicBezTo>
                    <a:pt x="2693" y="7486"/>
                    <a:pt x="3133" y="7683"/>
                    <a:pt x="3548" y="7906"/>
                  </a:cubicBezTo>
                  <a:cubicBezTo>
                    <a:pt x="3962" y="8129"/>
                    <a:pt x="4377" y="8369"/>
                    <a:pt x="4800" y="8591"/>
                  </a:cubicBezTo>
                  <a:cubicBezTo>
                    <a:pt x="5223" y="8814"/>
                    <a:pt x="5663" y="9020"/>
                    <a:pt x="6069" y="9226"/>
                  </a:cubicBezTo>
                  <a:cubicBezTo>
                    <a:pt x="6475" y="9431"/>
                    <a:pt x="6890" y="9697"/>
                    <a:pt x="7237" y="9851"/>
                  </a:cubicBezTo>
                  <a:cubicBezTo>
                    <a:pt x="7583" y="10005"/>
                    <a:pt x="7871" y="10108"/>
                    <a:pt x="8142" y="10151"/>
                  </a:cubicBezTo>
                  <a:cubicBezTo>
                    <a:pt x="8412" y="10194"/>
                    <a:pt x="8705" y="10240"/>
                    <a:pt x="8886" y="10108"/>
                  </a:cubicBezTo>
                  <a:cubicBezTo>
                    <a:pt x="9067" y="9976"/>
                    <a:pt x="9127" y="9679"/>
                    <a:pt x="9228" y="9362"/>
                  </a:cubicBezTo>
                  <a:cubicBezTo>
                    <a:pt x="9329" y="9045"/>
                    <a:pt x="9314" y="8616"/>
                    <a:pt x="9491" y="8206"/>
                  </a:cubicBezTo>
                  <a:cubicBezTo>
                    <a:pt x="9603" y="8018"/>
                    <a:pt x="10067" y="7200"/>
                    <a:pt x="10135" y="7089"/>
                  </a:cubicBezTo>
                </a:path>
              </a:pathLst>
            </a:custGeom>
            <a:noFill/>
            <a:ln w="28575" cap="flat" cmpd="sng">
              <a:solidFill>
                <a:srgbClr val="00B050"/>
              </a:solidFill>
              <a:prstDash val="solid"/>
              <a:round/>
              <a:headEnd type="none" w="sm" len="sm"/>
              <a:tailEnd type="none" w="sm" len="sm"/>
            </a:ln>
          </p:spPr>
          <p:txBody>
            <a:bodyPr/>
            <a:lstStyle/>
            <a:p>
              <a:endParaRPr lang="el-GR"/>
            </a:p>
          </p:txBody>
        </p:sp>
        <p:grpSp>
          <p:nvGrpSpPr>
            <p:cNvPr id="12" name="Group 41"/>
            <p:cNvGrpSpPr>
              <a:grpSpLocks/>
            </p:cNvGrpSpPr>
            <p:nvPr/>
          </p:nvGrpSpPr>
          <p:grpSpPr bwMode="auto">
            <a:xfrm rot="342526">
              <a:off x="6093793" y="5036634"/>
              <a:ext cx="258685" cy="490141"/>
              <a:chOff x="5201" y="2764"/>
              <a:chExt cx="278" cy="468"/>
            </a:xfrm>
          </p:grpSpPr>
          <p:sp>
            <p:nvSpPr>
              <p:cNvPr id="35" name="Freeform 39"/>
              <p:cNvSpPr>
                <a:spLocks/>
              </p:cNvSpPr>
              <p:nvPr/>
            </p:nvSpPr>
            <p:spPr bwMode="auto">
              <a:xfrm>
                <a:off x="5312" y="2764"/>
                <a:ext cx="167" cy="225"/>
              </a:xfrm>
              <a:custGeom>
                <a:avLst/>
                <a:gdLst>
                  <a:gd name="T0" fmla="*/ 118 w 167"/>
                  <a:gd name="T1" fmla="*/ 224 h 225"/>
                  <a:gd name="T2" fmla="*/ 136 w 167"/>
                  <a:gd name="T3" fmla="*/ 197 h 225"/>
                  <a:gd name="T4" fmla="*/ 145 w 167"/>
                  <a:gd name="T5" fmla="*/ 177 h 225"/>
                  <a:gd name="T6" fmla="*/ 152 w 167"/>
                  <a:gd name="T7" fmla="*/ 163 h 225"/>
                  <a:gd name="T8" fmla="*/ 163 w 167"/>
                  <a:gd name="T9" fmla="*/ 107 h 225"/>
                  <a:gd name="T10" fmla="*/ 166 w 167"/>
                  <a:gd name="T11" fmla="*/ 34 h 225"/>
                  <a:gd name="T12" fmla="*/ 163 w 167"/>
                  <a:gd name="T13" fmla="*/ 16 h 225"/>
                  <a:gd name="T14" fmla="*/ 154 w 167"/>
                  <a:gd name="T15" fmla="*/ 5 h 225"/>
                  <a:gd name="T16" fmla="*/ 141 w 167"/>
                  <a:gd name="T17" fmla="*/ 0 h 225"/>
                  <a:gd name="T18" fmla="*/ 127 w 167"/>
                  <a:gd name="T19" fmla="*/ 14 h 225"/>
                  <a:gd name="T20" fmla="*/ 118 w 167"/>
                  <a:gd name="T21" fmla="*/ 39 h 225"/>
                  <a:gd name="T22" fmla="*/ 111 w 167"/>
                  <a:gd name="T23" fmla="*/ 57 h 225"/>
                  <a:gd name="T24" fmla="*/ 93 w 167"/>
                  <a:gd name="T25" fmla="*/ 80 h 225"/>
                  <a:gd name="T26" fmla="*/ 73 w 167"/>
                  <a:gd name="T27" fmla="*/ 93 h 225"/>
                  <a:gd name="T28" fmla="*/ 39 w 167"/>
                  <a:gd name="T29" fmla="*/ 116 h 225"/>
                  <a:gd name="T30" fmla="*/ 21 w 167"/>
                  <a:gd name="T31" fmla="*/ 125 h 225"/>
                  <a:gd name="T32" fmla="*/ 12 w 167"/>
                  <a:gd name="T33" fmla="*/ 138 h 225"/>
                  <a:gd name="T34" fmla="*/ 0 w 167"/>
                  <a:gd name="T35" fmla="*/ 168 h 225"/>
                  <a:gd name="T36" fmla="*/ 9 w 167"/>
                  <a:gd name="T37" fmla="*/ 172 h 225"/>
                  <a:gd name="T38" fmla="*/ 23 w 167"/>
                  <a:gd name="T39" fmla="*/ 172 h 225"/>
                  <a:gd name="T40" fmla="*/ 62 w 167"/>
                  <a:gd name="T41" fmla="*/ 159 h 225"/>
                  <a:gd name="T42" fmla="*/ 75 w 167"/>
                  <a:gd name="T43" fmla="*/ 152 h 225"/>
                  <a:gd name="T44" fmla="*/ 89 w 167"/>
                  <a:gd name="T45" fmla="*/ 152 h 225"/>
                  <a:gd name="T46" fmla="*/ 98 w 167"/>
                  <a:gd name="T47" fmla="*/ 161 h 225"/>
                  <a:gd name="T48" fmla="*/ 105 w 167"/>
                  <a:gd name="T49" fmla="*/ 197 h 225"/>
                  <a:gd name="T50" fmla="*/ 111 w 167"/>
                  <a:gd name="T51" fmla="*/ 213 h 225"/>
                  <a:gd name="T52" fmla="*/ 118 w 167"/>
                  <a:gd name="T53" fmla="*/ 224 h 2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7"/>
                  <a:gd name="T82" fmla="*/ 0 h 225"/>
                  <a:gd name="T83" fmla="*/ 167 w 167"/>
                  <a:gd name="T84" fmla="*/ 225 h 2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7" h="225">
                    <a:moveTo>
                      <a:pt x="118" y="224"/>
                    </a:moveTo>
                    <a:lnTo>
                      <a:pt x="136" y="197"/>
                    </a:lnTo>
                    <a:lnTo>
                      <a:pt x="145" y="177"/>
                    </a:lnTo>
                    <a:lnTo>
                      <a:pt x="152" y="163"/>
                    </a:lnTo>
                    <a:lnTo>
                      <a:pt x="163" y="107"/>
                    </a:lnTo>
                    <a:lnTo>
                      <a:pt x="166" y="34"/>
                    </a:lnTo>
                    <a:lnTo>
                      <a:pt x="163" y="16"/>
                    </a:lnTo>
                    <a:lnTo>
                      <a:pt x="154" y="5"/>
                    </a:lnTo>
                    <a:lnTo>
                      <a:pt x="141" y="0"/>
                    </a:lnTo>
                    <a:lnTo>
                      <a:pt x="127" y="14"/>
                    </a:lnTo>
                    <a:lnTo>
                      <a:pt x="118" y="39"/>
                    </a:lnTo>
                    <a:lnTo>
                      <a:pt x="111" y="57"/>
                    </a:lnTo>
                    <a:lnTo>
                      <a:pt x="93" y="80"/>
                    </a:lnTo>
                    <a:lnTo>
                      <a:pt x="73" y="93"/>
                    </a:lnTo>
                    <a:lnTo>
                      <a:pt x="39" y="116"/>
                    </a:lnTo>
                    <a:lnTo>
                      <a:pt x="21" y="125"/>
                    </a:lnTo>
                    <a:lnTo>
                      <a:pt x="12" y="138"/>
                    </a:lnTo>
                    <a:lnTo>
                      <a:pt x="0" y="168"/>
                    </a:lnTo>
                    <a:lnTo>
                      <a:pt x="9" y="172"/>
                    </a:lnTo>
                    <a:lnTo>
                      <a:pt x="23" y="172"/>
                    </a:lnTo>
                    <a:lnTo>
                      <a:pt x="62" y="159"/>
                    </a:lnTo>
                    <a:lnTo>
                      <a:pt x="75" y="152"/>
                    </a:lnTo>
                    <a:lnTo>
                      <a:pt x="89" y="152"/>
                    </a:lnTo>
                    <a:lnTo>
                      <a:pt x="98" y="161"/>
                    </a:lnTo>
                    <a:lnTo>
                      <a:pt x="105" y="197"/>
                    </a:lnTo>
                    <a:lnTo>
                      <a:pt x="111" y="213"/>
                    </a:lnTo>
                    <a:lnTo>
                      <a:pt x="118" y="224"/>
                    </a:lnTo>
                  </a:path>
                </a:pathLst>
              </a:custGeom>
              <a:noFill/>
              <a:ln w="25400" cap="rnd" cmpd="sng">
                <a:solidFill>
                  <a:srgbClr val="00B050"/>
                </a:solidFill>
                <a:prstDash val="solid"/>
                <a:round/>
                <a:headEnd/>
                <a:tailEnd/>
              </a:ln>
            </p:spPr>
            <p:txBody>
              <a:bodyPr/>
              <a:lstStyle/>
              <a:p>
                <a:endParaRPr lang="el-GR"/>
              </a:p>
            </p:txBody>
          </p:sp>
          <p:sp>
            <p:nvSpPr>
              <p:cNvPr id="36" name="Freeform 40"/>
              <p:cNvSpPr>
                <a:spLocks/>
              </p:cNvSpPr>
              <p:nvPr/>
            </p:nvSpPr>
            <p:spPr bwMode="auto">
              <a:xfrm>
                <a:off x="5201" y="2916"/>
                <a:ext cx="230" cy="316"/>
              </a:xfrm>
              <a:custGeom>
                <a:avLst/>
                <a:gdLst>
                  <a:gd name="T0" fmla="*/ 111 w 230"/>
                  <a:gd name="T1" fmla="*/ 16 h 316"/>
                  <a:gd name="T2" fmla="*/ 80 w 230"/>
                  <a:gd name="T3" fmla="*/ 72 h 316"/>
                  <a:gd name="T4" fmla="*/ 62 w 230"/>
                  <a:gd name="T5" fmla="*/ 111 h 316"/>
                  <a:gd name="T6" fmla="*/ 19 w 230"/>
                  <a:gd name="T7" fmla="*/ 197 h 316"/>
                  <a:gd name="T8" fmla="*/ 5 w 230"/>
                  <a:gd name="T9" fmla="*/ 251 h 316"/>
                  <a:gd name="T10" fmla="*/ 0 w 230"/>
                  <a:gd name="T11" fmla="*/ 285 h 316"/>
                  <a:gd name="T12" fmla="*/ 5 w 230"/>
                  <a:gd name="T13" fmla="*/ 301 h 316"/>
                  <a:gd name="T14" fmla="*/ 12 w 230"/>
                  <a:gd name="T15" fmla="*/ 310 h 316"/>
                  <a:gd name="T16" fmla="*/ 23 w 230"/>
                  <a:gd name="T17" fmla="*/ 315 h 316"/>
                  <a:gd name="T18" fmla="*/ 41 w 230"/>
                  <a:gd name="T19" fmla="*/ 315 h 316"/>
                  <a:gd name="T20" fmla="*/ 62 w 230"/>
                  <a:gd name="T21" fmla="*/ 299 h 316"/>
                  <a:gd name="T22" fmla="*/ 98 w 230"/>
                  <a:gd name="T23" fmla="*/ 269 h 316"/>
                  <a:gd name="T24" fmla="*/ 116 w 230"/>
                  <a:gd name="T25" fmla="*/ 249 h 316"/>
                  <a:gd name="T26" fmla="*/ 141 w 230"/>
                  <a:gd name="T27" fmla="*/ 213 h 316"/>
                  <a:gd name="T28" fmla="*/ 168 w 230"/>
                  <a:gd name="T29" fmla="*/ 172 h 316"/>
                  <a:gd name="T30" fmla="*/ 229 w 230"/>
                  <a:gd name="T31" fmla="*/ 72 h 316"/>
                  <a:gd name="T32" fmla="*/ 222 w 230"/>
                  <a:gd name="T33" fmla="*/ 61 h 316"/>
                  <a:gd name="T34" fmla="*/ 216 w 230"/>
                  <a:gd name="T35" fmla="*/ 45 h 316"/>
                  <a:gd name="T36" fmla="*/ 209 w 230"/>
                  <a:gd name="T37" fmla="*/ 9 h 316"/>
                  <a:gd name="T38" fmla="*/ 200 w 230"/>
                  <a:gd name="T39" fmla="*/ 0 h 316"/>
                  <a:gd name="T40" fmla="*/ 186 w 230"/>
                  <a:gd name="T41" fmla="*/ 0 h 316"/>
                  <a:gd name="T42" fmla="*/ 173 w 230"/>
                  <a:gd name="T43" fmla="*/ 7 h 316"/>
                  <a:gd name="T44" fmla="*/ 134 w 230"/>
                  <a:gd name="T45" fmla="*/ 20 h 316"/>
                  <a:gd name="T46" fmla="*/ 120 w 230"/>
                  <a:gd name="T47" fmla="*/ 20 h 316"/>
                  <a:gd name="T48" fmla="*/ 111 w 230"/>
                  <a:gd name="T49" fmla="*/ 16 h 3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316"/>
                  <a:gd name="T77" fmla="*/ 230 w 230"/>
                  <a:gd name="T78" fmla="*/ 316 h 3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316">
                    <a:moveTo>
                      <a:pt x="111" y="16"/>
                    </a:moveTo>
                    <a:lnTo>
                      <a:pt x="80" y="72"/>
                    </a:lnTo>
                    <a:lnTo>
                      <a:pt x="62" y="111"/>
                    </a:lnTo>
                    <a:lnTo>
                      <a:pt x="19" y="197"/>
                    </a:lnTo>
                    <a:lnTo>
                      <a:pt x="5" y="251"/>
                    </a:lnTo>
                    <a:lnTo>
                      <a:pt x="0" y="285"/>
                    </a:lnTo>
                    <a:lnTo>
                      <a:pt x="5" y="301"/>
                    </a:lnTo>
                    <a:lnTo>
                      <a:pt x="12" y="310"/>
                    </a:lnTo>
                    <a:lnTo>
                      <a:pt x="23" y="315"/>
                    </a:lnTo>
                    <a:lnTo>
                      <a:pt x="41" y="315"/>
                    </a:lnTo>
                    <a:lnTo>
                      <a:pt x="62" y="299"/>
                    </a:lnTo>
                    <a:lnTo>
                      <a:pt x="98" y="269"/>
                    </a:lnTo>
                    <a:lnTo>
                      <a:pt x="116" y="249"/>
                    </a:lnTo>
                    <a:lnTo>
                      <a:pt x="141" y="213"/>
                    </a:lnTo>
                    <a:lnTo>
                      <a:pt x="168" y="172"/>
                    </a:lnTo>
                    <a:lnTo>
                      <a:pt x="229" y="72"/>
                    </a:lnTo>
                    <a:lnTo>
                      <a:pt x="222" y="61"/>
                    </a:lnTo>
                    <a:lnTo>
                      <a:pt x="216" y="45"/>
                    </a:lnTo>
                    <a:lnTo>
                      <a:pt x="209" y="9"/>
                    </a:lnTo>
                    <a:lnTo>
                      <a:pt x="200" y="0"/>
                    </a:lnTo>
                    <a:lnTo>
                      <a:pt x="186" y="0"/>
                    </a:lnTo>
                    <a:lnTo>
                      <a:pt x="173" y="7"/>
                    </a:lnTo>
                    <a:lnTo>
                      <a:pt x="134" y="20"/>
                    </a:lnTo>
                    <a:lnTo>
                      <a:pt x="120" y="20"/>
                    </a:lnTo>
                    <a:lnTo>
                      <a:pt x="111" y="16"/>
                    </a:lnTo>
                  </a:path>
                </a:pathLst>
              </a:custGeom>
              <a:noFill/>
              <a:ln w="25400" cap="rnd" cmpd="sng">
                <a:solidFill>
                  <a:srgbClr val="00B050"/>
                </a:solidFill>
                <a:prstDash val="solid"/>
                <a:round/>
                <a:headEnd/>
                <a:tailEnd/>
              </a:ln>
            </p:spPr>
            <p:txBody>
              <a:bodyPr/>
              <a:lstStyle/>
              <a:p>
                <a:endParaRPr lang="el-GR"/>
              </a:p>
            </p:txBody>
          </p:sp>
        </p:grpSp>
        <p:grpSp>
          <p:nvGrpSpPr>
            <p:cNvPr id="13" name="Group 42"/>
            <p:cNvGrpSpPr/>
            <p:nvPr/>
          </p:nvGrpSpPr>
          <p:grpSpPr>
            <a:xfrm rot="21115886">
              <a:off x="5474281" y="4997594"/>
              <a:ext cx="381607" cy="499106"/>
              <a:chOff x="6919680" y="4587410"/>
              <a:chExt cx="561975" cy="735013"/>
            </a:xfrm>
          </p:grpSpPr>
          <p:sp>
            <p:nvSpPr>
              <p:cNvPr id="41" name="Freeform 46"/>
              <p:cNvSpPr>
                <a:spLocks/>
              </p:cNvSpPr>
              <p:nvPr/>
            </p:nvSpPr>
            <p:spPr bwMode="auto">
              <a:xfrm>
                <a:off x="7133992" y="4587410"/>
                <a:ext cx="347663" cy="323850"/>
              </a:xfrm>
              <a:custGeom>
                <a:avLst/>
                <a:gdLst>
                  <a:gd name="T0" fmla="*/ 0 w 246"/>
                  <a:gd name="T1" fmla="*/ 2147483647 h 204"/>
                  <a:gd name="T2" fmla="*/ 2147483647 w 246"/>
                  <a:gd name="T3" fmla="*/ 2147483647 h 204"/>
                  <a:gd name="T4" fmla="*/ 2147483647 w 246"/>
                  <a:gd name="T5" fmla="*/ 2147483647 h 204"/>
                  <a:gd name="T6" fmla="*/ 2147483647 w 246"/>
                  <a:gd name="T7" fmla="*/ 2147483647 h 204"/>
                  <a:gd name="T8" fmla="*/ 2147483647 w 246"/>
                  <a:gd name="T9" fmla="*/ 0 h 204"/>
                  <a:gd name="T10" fmla="*/ 2147483647 w 246"/>
                  <a:gd name="T11" fmla="*/ 2147483647 h 204"/>
                  <a:gd name="T12" fmla="*/ 2147483647 w 246"/>
                  <a:gd name="T13" fmla="*/ 2147483647 h 204"/>
                  <a:gd name="T14" fmla="*/ 2147483647 w 246"/>
                  <a:gd name="T15" fmla="*/ 2147483647 h 204"/>
                  <a:gd name="T16" fmla="*/ 2147483647 w 246"/>
                  <a:gd name="T17" fmla="*/ 2147483647 h 204"/>
                  <a:gd name="T18" fmla="*/ 2147483647 w 246"/>
                  <a:gd name="T19" fmla="*/ 2147483647 h 204"/>
                  <a:gd name="T20" fmla="*/ 2147483647 w 246"/>
                  <a:gd name="T21" fmla="*/ 2147483647 h 204"/>
                  <a:gd name="T22" fmla="*/ 2147483647 w 246"/>
                  <a:gd name="T23" fmla="*/ 2147483647 h 204"/>
                  <a:gd name="T24" fmla="*/ 2147483647 w 246"/>
                  <a:gd name="T25" fmla="*/ 2147483647 h 204"/>
                  <a:gd name="T26" fmla="*/ 2147483647 w 246"/>
                  <a:gd name="T27" fmla="*/ 2147483647 h 204"/>
                  <a:gd name="T28" fmla="*/ 2147483647 w 246"/>
                  <a:gd name="T29" fmla="*/ 2147483647 h 204"/>
                  <a:gd name="T30" fmla="*/ 2147483647 w 246"/>
                  <a:gd name="T31" fmla="*/ 2147483647 h 204"/>
                  <a:gd name="T32" fmla="*/ 2147483647 w 246"/>
                  <a:gd name="T33" fmla="*/ 2147483647 h 204"/>
                  <a:gd name="T34" fmla="*/ 2147483647 w 246"/>
                  <a:gd name="T35" fmla="*/ 2147483647 h 204"/>
                  <a:gd name="T36" fmla="*/ 2147483647 w 246"/>
                  <a:gd name="T37" fmla="*/ 2147483647 h 204"/>
                  <a:gd name="T38" fmla="*/ 2147483647 w 246"/>
                  <a:gd name="T39" fmla="*/ 2147483647 h 204"/>
                  <a:gd name="T40" fmla="*/ 2147483647 w 246"/>
                  <a:gd name="T41" fmla="*/ 2147483647 h 204"/>
                  <a:gd name="T42" fmla="*/ 2147483647 w 246"/>
                  <a:gd name="T43" fmla="*/ 2147483647 h 204"/>
                  <a:gd name="T44" fmla="*/ 2147483647 w 246"/>
                  <a:gd name="T45" fmla="*/ 2147483647 h 204"/>
                  <a:gd name="T46" fmla="*/ 2147483647 w 246"/>
                  <a:gd name="T47" fmla="*/ 2147483647 h 204"/>
                  <a:gd name="T48" fmla="*/ 2147483647 w 246"/>
                  <a:gd name="T49" fmla="*/ 2147483647 h 204"/>
                  <a:gd name="T50" fmla="*/ 2147483647 w 246"/>
                  <a:gd name="T51" fmla="*/ 2147483647 h 204"/>
                  <a:gd name="T52" fmla="*/ 2147483647 w 246"/>
                  <a:gd name="T53" fmla="*/ 2147483647 h 204"/>
                  <a:gd name="T54" fmla="*/ 2147483647 w 246"/>
                  <a:gd name="T55" fmla="*/ 2147483647 h 204"/>
                  <a:gd name="T56" fmla="*/ 2147483647 w 246"/>
                  <a:gd name="T57" fmla="*/ 2147483647 h 204"/>
                  <a:gd name="T58" fmla="*/ 2147483647 w 246"/>
                  <a:gd name="T59" fmla="*/ 2147483647 h 204"/>
                  <a:gd name="T60" fmla="*/ 0 w 246"/>
                  <a:gd name="T61" fmla="*/ 2147483647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204"/>
                  <a:gd name="T95" fmla="*/ 246 w 246"/>
                  <a:gd name="T96" fmla="*/ 204 h 2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204">
                    <a:moveTo>
                      <a:pt x="0" y="124"/>
                    </a:moveTo>
                    <a:lnTo>
                      <a:pt x="9" y="81"/>
                    </a:lnTo>
                    <a:lnTo>
                      <a:pt x="14" y="45"/>
                    </a:lnTo>
                    <a:lnTo>
                      <a:pt x="23" y="25"/>
                    </a:lnTo>
                    <a:lnTo>
                      <a:pt x="45" y="0"/>
                    </a:lnTo>
                    <a:lnTo>
                      <a:pt x="73" y="6"/>
                    </a:lnTo>
                    <a:lnTo>
                      <a:pt x="77" y="20"/>
                    </a:lnTo>
                    <a:lnTo>
                      <a:pt x="48" y="61"/>
                    </a:lnTo>
                    <a:lnTo>
                      <a:pt x="77" y="20"/>
                    </a:lnTo>
                    <a:lnTo>
                      <a:pt x="89" y="13"/>
                    </a:lnTo>
                    <a:lnTo>
                      <a:pt x="100" y="11"/>
                    </a:lnTo>
                    <a:lnTo>
                      <a:pt x="120" y="18"/>
                    </a:lnTo>
                    <a:lnTo>
                      <a:pt x="152" y="38"/>
                    </a:lnTo>
                    <a:lnTo>
                      <a:pt x="159" y="63"/>
                    </a:lnTo>
                    <a:lnTo>
                      <a:pt x="152" y="83"/>
                    </a:lnTo>
                    <a:lnTo>
                      <a:pt x="138" y="106"/>
                    </a:lnTo>
                    <a:lnTo>
                      <a:pt x="152" y="83"/>
                    </a:lnTo>
                    <a:lnTo>
                      <a:pt x="159" y="63"/>
                    </a:lnTo>
                    <a:lnTo>
                      <a:pt x="172" y="56"/>
                    </a:lnTo>
                    <a:lnTo>
                      <a:pt x="199" y="59"/>
                    </a:lnTo>
                    <a:lnTo>
                      <a:pt x="220" y="65"/>
                    </a:lnTo>
                    <a:lnTo>
                      <a:pt x="240" y="74"/>
                    </a:lnTo>
                    <a:lnTo>
                      <a:pt x="245" y="88"/>
                    </a:lnTo>
                    <a:lnTo>
                      <a:pt x="242" y="124"/>
                    </a:lnTo>
                    <a:lnTo>
                      <a:pt x="233" y="145"/>
                    </a:lnTo>
                    <a:lnTo>
                      <a:pt x="199" y="176"/>
                    </a:lnTo>
                    <a:lnTo>
                      <a:pt x="179" y="203"/>
                    </a:lnTo>
                    <a:lnTo>
                      <a:pt x="136" y="197"/>
                    </a:lnTo>
                    <a:lnTo>
                      <a:pt x="95" y="179"/>
                    </a:lnTo>
                    <a:lnTo>
                      <a:pt x="48" y="156"/>
                    </a:lnTo>
                    <a:lnTo>
                      <a:pt x="0" y="124"/>
                    </a:lnTo>
                  </a:path>
                </a:pathLst>
              </a:custGeom>
              <a:noFill/>
              <a:ln w="25400" cap="rnd" cmpd="sng">
                <a:solidFill>
                  <a:srgbClr val="00B050"/>
                </a:solidFill>
                <a:prstDash val="solid"/>
                <a:round/>
                <a:headEnd/>
                <a:tailEnd/>
              </a:ln>
            </p:spPr>
            <p:txBody>
              <a:bodyPr/>
              <a:lstStyle/>
              <a:p>
                <a:endParaRPr lang="el-GR"/>
              </a:p>
            </p:txBody>
          </p:sp>
          <p:sp>
            <p:nvSpPr>
              <p:cNvPr id="42" name="Freeform 47"/>
              <p:cNvSpPr>
                <a:spLocks/>
              </p:cNvSpPr>
              <p:nvPr/>
            </p:nvSpPr>
            <p:spPr bwMode="auto">
              <a:xfrm>
                <a:off x="6919680" y="4784260"/>
                <a:ext cx="468312" cy="538163"/>
              </a:xfrm>
              <a:custGeom>
                <a:avLst/>
                <a:gdLst>
                  <a:gd name="T0" fmla="*/ 2147483647 w 332"/>
                  <a:gd name="T1" fmla="*/ 2147483647 h 339"/>
                  <a:gd name="T2" fmla="*/ 2147483647 w 332"/>
                  <a:gd name="T3" fmla="*/ 2147483647 h 339"/>
                  <a:gd name="T4" fmla="*/ 2147483647 w 332"/>
                  <a:gd name="T5" fmla="*/ 2147483647 h 339"/>
                  <a:gd name="T6" fmla="*/ 2147483647 w 332"/>
                  <a:gd name="T7" fmla="*/ 2147483647 h 339"/>
                  <a:gd name="T8" fmla="*/ 2147483647 w 332"/>
                  <a:gd name="T9" fmla="*/ 0 h 339"/>
                  <a:gd name="T10" fmla="*/ 2147483647 w 332"/>
                  <a:gd name="T11" fmla="*/ 2147483647 h 339"/>
                  <a:gd name="T12" fmla="*/ 2147483647 w 332"/>
                  <a:gd name="T13" fmla="*/ 2147483647 h 339"/>
                  <a:gd name="T14" fmla="*/ 2147483647 w 332"/>
                  <a:gd name="T15" fmla="*/ 2147483647 h 339"/>
                  <a:gd name="T16" fmla="*/ 2147483647 w 332"/>
                  <a:gd name="T17" fmla="*/ 2147483647 h 339"/>
                  <a:gd name="T18" fmla="*/ 0 w 332"/>
                  <a:gd name="T19" fmla="*/ 2147483647 h 339"/>
                  <a:gd name="T20" fmla="*/ 2147483647 w 332"/>
                  <a:gd name="T21" fmla="*/ 2147483647 h 339"/>
                  <a:gd name="T22" fmla="*/ 2147483647 w 332"/>
                  <a:gd name="T23" fmla="*/ 2147483647 h 339"/>
                  <a:gd name="T24" fmla="*/ 2147483647 w 332"/>
                  <a:gd name="T25" fmla="*/ 2147483647 h 339"/>
                  <a:gd name="T26" fmla="*/ 2147483647 w 332"/>
                  <a:gd name="T27" fmla="*/ 2147483647 h 339"/>
                  <a:gd name="T28" fmla="*/ 2147483647 w 332"/>
                  <a:gd name="T29" fmla="*/ 2147483647 h 339"/>
                  <a:gd name="T30" fmla="*/ 2147483647 w 332"/>
                  <a:gd name="T31" fmla="*/ 2147483647 h 339"/>
                  <a:gd name="T32" fmla="*/ 2147483647 w 332"/>
                  <a:gd name="T33" fmla="*/ 2147483647 h 339"/>
                  <a:gd name="T34" fmla="*/ 2147483647 w 332"/>
                  <a:gd name="T35" fmla="*/ 2147483647 h 339"/>
                  <a:gd name="T36" fmla="*/ 2147483647 w 332"/>
                  <a:gd name="T37" fmla="*/ 2147483647 h 339"/>
                  <a:gd name="T38" fmla="*/ 2147483647 w 332"/>
                  <a:gd name="T39" fmla="*/ 2147483647 h 339"/>
                  <a:gd name="T40" fmla="*/ 2147483647 w 332"/>
                  <a:gd name="T41" fmla="*/ 2147483647 h 339"/>
                  <a:gd name="T42" fmla="*/ 2147483647 w 332"/>
                  <a:gd name="T43" fmla="*/ 2147483647 h 339"/>
                  <a:gd name="T44" fmla="*/ 2147483647 w 332"/>
                  <a:gd name="T45" fmla="*/ 2147483647 h 339"/>
                  <a:gd name="T46" fmla="*/ 2147483647 w 332"/>
                  <a:gd name="T47" fmla="*/ 2147483647 h 339"/>
                  <a:gd name="T48" fmla="*/ 2147483647 w 332"/>
                  <a:gd name="T49" fmla="*/ 2147483647 h 339"/>
                  <a:gd name="T50" fmla="*/ 2147483647 w 332"/>
                  <a:gd name="T51" fmla="*/ 2147483647 h 339"/>
                  <a:gd name="T52" fmla="*/ 2147483647 w 332"/>
                  <a:gd name="T53" fmla="*/ 2147483647 h 339"/>
                  <a:gd name="T54" fmla="*/ 2147483647 w 332"/>
                  <a:gd name="T55" fmla="*/ 2147483647 h 339"/>
                  <a:gd name="T56" fmla="*/ 2147483647 w 332"/>
                  <a:gd name="T57" fmla="*/ 2147483647 h 339"/>
                  <a:gd name="T58" fmla="*/ 2147483647 w 332"/>
                  <a:gd name="T59" fmla="*/ 2147483647 h 339"/>
                  <a:gd name="T60" fmla="*/ 2147483647 w 332"/>
                  <a:gd name="T61" fmla="*/ 2147483647 h 339"/>
                  <a:gd name="T62" fmla="*/ 2147483647 w 332"/>
                  <a:gd name="T63" fmla="*/ 2147483647 h 3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2"/>
                  <a:gd name="T97" fmla="*/ 0 h 339"/>
                  <a:gd name="T98" fmla="*/ 332 w 332"/>
                  <a:gd name="T99" fmla="*/ 339 h 3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2" h="339">
                    <a:moveTo>
                      <a:pt x="331" y="79"/>
                    </a:moveTo>
                    <a:lnTo>
                      <a:pt x="288" y="73"/>
                    </a:lnTo>
                    <a:lnTo>
                      <a:pt x="247" y="55"/>
                    </a:lnTo>
                    <a:lnTo>
                      <a:pt x="200" y="32"/>
                    </a:lnTo>
                    <a:lnTo>
                      <a:pt x="152" y="0"/>
                    </a:lnTo>
                    <a:lnTo>
                      <a:pt x="132" y="50"/>
                    </a:lnTo>
                    <a:lnTo>
                      <a:pt x="75" y="122"/>
                    </a:lnTo>
                    <a:lnTo>
                      <a:pt x="34" y="199"/>
                    </a:lnTo>
                    <a:lnTo>
                      <a:pt x="5" y="233"/>
                    </a:lnTo>
                    <a:lnTo>
                      <a:pt x="0" y="265"/>
                    </a:lnTo>
                    <a:lnTo>
                      <a:pt x="7" y="274"/>
                    </a:lnTo>
                    <a:lnTo>
                      <a:pt x="32" y="270"/>
                    </a:lnTo>
                    <a:lnTo>
                      <a:pt x="57" y="256"/>
                    </a:lnTo>
                    <a:lnTo>
                      <a:pt x="91" y="213"/>
                    </a:lnTo>
                    <a:lnTo>
                      <a:pt x="197" y="127"/>
                    </a:lnTo>
                    <a:lnTo>
                      <a:pt x="202" y="136"/>
                    </a:lnTo>
                    <a:lnTo>
                      <a:pt x="207" y="154"/>
                    </a:lnTo>
                    <a:lnTo>
                      <a:pt x="202" y="179"/>
                    </a:lnTo>
                    <a:lnTo>
                      <a:pt x="188" y="209"/>
                    </a:lnTo>
                    <a:lnTo>
                      <a:pt x="161" y="256"/>
                    </a:lnTo>
                    <a:lnTo>
                      <a:pt x="136" y="283"/>
                    </a:lnTo>
                    <a:lnTo>
                      <a:pt x="121" y="310"/>
                    </a:lnTo>
                    <a:lnTo>
                      <a:pt x="125" y="331"/>
                    </a:lnTo>
                    <a:lnTo>
                      <a:pt x="136" y="338"/>
                    </a:lnTo>
                    <a:lnTo>
                      <a:pt x="161" y="333"/>
                    </a:lnTo>
                    <a:lnTo>
                      <a:pt x="207" y="301"/>
                    </a:lnTo>
                    <a:lnTo>
                      <a:pt x="245" y="270"/>
                    </a:lnTo>
                    <a:lnTo>
                      <a:pt x="259" y="252"/>
                    </a:lnTo>
                    <a:lnTo>
                      <a:pt x="277" y="211"/>
                    </a:lnTo>
                    <a:lnTo>
                      <a:pt x="288" y="156"/>
                    </a:lnTo>
                    <a:lnTo>
                      <a:pt x="304" y="122"/>
                    </a:lnTo>
                    <a:lnTo>
                      <a:pt x="331" y="79"/>
                    </a:lnTo>
                  </a:path>
                </a:pathLst>
              </a:custGeom>
              <a:noFill/>
              <a:ln w="25400" cap="rnd" cmpd="sng">
                <a:solidFill>
                  <a:srgbClr val="00B050"/>
                </a:solidFill>
                <a:prstDash val="solid"/>
                <a:round/>
                <a:headEnd/>
                <a:tailEnd/>
              </a:ln>
            </p:spPr>
            <p:txBody>
              <a:bodyPr/>
              <a:lstStyle/>
              <a:p>
                <a:endParaRPr lang="el-GR"/>
              </a:p>
            </p:txBody>
          </p:sp>
        </p:grpSp>
      </p:grpSp>
      <p:sp>
        <p:nvSpPr>
          <p:cNvPr id="29" name="Freeform 17"/>
          <p:cNvSpPr>
            <a:spLocks/>
          </p:cNvSpPr>
          <p:nvPr/>
        </p:nvSpPr>
        <p:spPr bwMode="auto">
          <a:xfrm rot="21326996">
            <a:off x="584120" y="3659677"/>
            <a:ext cx="2753368" cy="799328"/>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782 w 9970"/>
              <a:gd name="connsiteY0" fmla="*/ 9739 h 10020"/>
              <a:gd name="connsiteX1" fmla="*/ 4555 w 9970"/>
              <a:gd name="connsiteY1" fmla="*/ 9827 h 10020"/>
              <a:gd name="connsiteX2" fmla="*/ 4312 w 9970"/>
              <a:gd name="connsiteY2" fmla="*/ 9847 h 10020"/>
              <a:gd name="connsiteX3" fmla="*/ 4038 w 9970"/>
              <a:gd name="connsiteY3" fmla="*/ 9980 h 10020"/>
              <a:gd name="connsiteX4" fmla="*/ 3808 w 9970"/>
              <a:gd name="connsiteY4" fmla="*/ 9984 h 10020"/>
              <a:gd name="connsiteX5" fmla="*/ 3470 w 9970"/>
              <a:gd name="connsiteY5" fmla="*/ 9751 h 10020"/>
              <a:gd name="connsiteX6" fmla="*/ 3071 w 9970"/>
              <a:gd name="connsiteY6" fmla="*/ 9739 h 10020"/>
              <a:gd name="connsiteX7" fmla="*/ 2509 w 9970"/>
              <a:gd name="connsiteY7" fmla="*/ 9562 h 10020"/>
              <a:gd name="connsiteX8" fmla="*/ 1877 w 9970"/>
              <a:gd name="connsiteY8" fmla="*/ 9228 h 10020"/>
              <a:gd name="connsiteX9" fmla="*/ 1309 w 9970"/>
              <a:gd name="connsiteY9" fmla="*/ 8822 h 10020"/>
              <a:gd name="connsiteX10" fmla="*/ 774 w 9970"/>
              <a:gd name="connsiteY10" fmla="*/ 8380 h 10020"/>
              <a:gd name="connsiteX11" fmla="*/ 402 w 9970"/>
              <a:gd name="connsiteY11" fmla="*/ 7781 h 10020"/>
              <a:gd name="connsiteX12" fmla="*/ 88 w 9970"/>
              <a:gd name="connsiteY12" fmla="*/ 6897 h 10020"/>
              <a:gd name="connsiteX13" fmla="*/ 0 w 9970"/>
              <a:gd name="connsiteY13" fmla="*/ 5985 h 10020"/>
              <a:gd name="connsiteX14" fmla="*/ 88 w 9970"/>
              <a:gd name="connsiteY14" fmla="*/ 5000 h 10020"/>
              <a:gd name="connsiteX15" fmla="*/ 443 w 9970"/>
              <a:gd name="connsiteY15" fmla="*/ 3597 h 10020"/>
              <a:gd name="connsiteX16" fmla="*/ 1082 w 9970"/>
              <a:gd name="connsiteY16" fmla="*/ 2303 h 10020"/>
              <a:gd name="connsiteX17" fmla="*/ 2124 w 9970"/>
              <a:gd name="connsiteY17" fmla="*/ 1073 h 10020"/>
              <a:gd name="connsiteX18" fmla="*/ 3365 w 9970"/>
              <a:gd name="connsiteY18" fmla="*/ 265 h 10020"/>
              <a:gd name="connsiteX19" fmla="*/ 4961 w 9970"/>
              <a:gd name="connsiteY19" fmla="*/ 44 h 10020"/>
              <a:gd name="connsiteX20" fmla="*/ 6881 w 9970"/>
              <a:gd name="connsiteY20" fmla="*/ 531 h 10020"/>
              <a:gd name="connsiteX21" fmla="*/ 8976 w 9970"/>
              <a:gd name="connsiteY21" fmla="*/ 2290 h 10020"/>
              <a:gd name="connsiteX22" fmla="*/ 9830 w 9970"/>
              <a:gd name="connsiteY22" fmla="*/ 4589 h 10020"/>
              <a:gd name="connsiteX23" fmla="*/ 9817 w 9970"/>
              <a:gd name="connsiteY23" fmla="*/ 6045 h 10020"/>
              <a:gd name="connsiteX24" fmla="*/ 9740 w 9970"/>
              <a:gd name="connsiteY24" fmla="*/ 6543 h 10020"/>
              <a:gd name="connsiteX25" fmla="*/ 9652 w 9970"/>
              <a:gd name="connsiteY25" fmla="*/ 6788 h 10020"/>
              <a:gd name="connsiteX26" fmla="*/ 9415 w 9970"/>
              <a:gd name="connsiteY26" fmla="*/ 6929 h 10020"/>
              <a:gd name="connsiteX27" fmla="*/ 9280 w 9970"/>
              <a:gd name="connsiteY27" fmla="*/ 7050 h 10020"/>
              <a:gd name="connsiteX28" fmla="*/ 9412 w 9970"/>
              <a:gd name="connsiteY28" fmla="*/ 7223 h 10020"/>
              <a:gd name="connsiteX29" fmla="*/ 9719 w 9970"/>
              <a:gd name="connsiteY29" fmla="*/ 7532 h 10020"/>
              <a:gd name="connsiteX30" fmla="*/ 9848 w 9970"/>
              <a:gd name="connsiteY30" fmla="*/ 7512 h 10020"/>
              <a:gd name="connsiteX31" fmla="*/ 9621 w 9970"/>
              <a:gd name="connsiteY31" fmla="*/ 7002 h 10020"/>
              <a:gd name="connsiteX32" fmla="*/ 9621 w 9970"/>
              <a:gd name="connsiteY32" fmla="*/ 6788 h 1002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748 w 10000"/>
              <a:gd name="connsiteY29" fmla="*/ 7517 h 10000"/>
              <a:gd name="connsiteX30" fmla="*/ 9650 w 10000"/>
              <a:gd name="connsiteY30" fmla="*/ 6988 h 10000"/>
              <a:gd name="connsiteX31" fmla="*/ 9650 w 10000"/>
              <a:gd name="connsiteY31"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650 w 10000"/>
              <a:gd name="connsiteY29" fmla="*/ 6988 h 10000"/>
              <a:gd name="connsiteX30" fmla="*/ 9650 w 10000"/>
              <a:gd name="connsiteY30"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650 w 10000"/>
              <a:gd name="connsiteY28" fmla="*/ 6988 h 10000"/>
              <a:gd name="connsiteX29" fmla="*/ 9650 w 10000"/>
              <a:gd name="connsiteY29"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650 w 10000"/>
              <a:gd name="connsiteY27" fmla="*/ 6988 h 10000"/>
              <a:gd name="connsiteX28" fmla="*/ 9650 w 10000"/>
              <a:gd name="connsiteY28"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988 h 10000"/>
              <a:gd name="connsiteX27" fmla="*/ 9650 w 10000"/>
              <a:gd name="connsiteY27"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681 w 10000"/>
              <a:gd name="connsiteY24" fmla="*/ 6774 h 10000"/>
              <a:gd name="connsiteX0" fmla="*/ 4796 w 9973"/>
              <a:gd name="connsiteY0" fmla="*/ 9720 h 10000"/>
              <a:gd name="connsiteX1" fmla="*/ 4569 w 9973"/>
              <a:gd name="connsiteY1" fmla="*/ 9807 h 10000"/>
              <a:gd name="connsiteX2" fmla="*/ 4325 w 9973"/>
              <a:gd name="connsiteY2" fmla="*/ 9827 h 10000"/>
              <a:gd name="connsiteX3" fmla="*/ 4050 w 9973"/>
              <a:gd name="connsiteY3" fmla="*/ 9960 h 10000"/>
              <a:gd name="connsiteX4" fmla="*/ 3819 w 9973"/>
              <a:gd name="connsiteY4" fmla="*/ 9964 h 10000"/>
              <a:gd name="connsiteX5" fmla="*/ 3480 w 9973"/>
              <a:gd name="connsiteY5" fmla="*/ 9732 h 10000"/>
              <a:gd name="connsiteX6" fmla="*/ 3080 w 9973"/>
              <a:gd name="connsiteY6" fmla="*/ 9720 h 10000"/>
              <a:gd name="connsiteX7" fmla="*/ 2517 w 9973"/>
              <a:gd name="connsiteY7" fmla="*/ 9543 h 10000"/>
              <a:gd name="connsiteX8" fmla="*/ 1883 w 9973"/>
              <a:gd name="connsiteY8" fmla="*/ 9210 h 10000"/>
              <a:gd name="connsiteX9" fmla="*/ 1313 w 9973"/>
              <a:gd name="connsiteY9" fmla="*/ 8804 h 10000"/>
              <a:gd name="connsiteX10" fmla="*/ 776 w 9973"/>
              <a:gd name="connsiteY10" fmla="*/ 8363 h 10000"/>
              <a:gd name="connsiteX11" fmla="*/ 403 w 9973"/>
              <a:gd name="connsiteY11" fmla="*/ 7765 h 10000"/>
              <a:gd name="connsiteX12" fmla="*/ 88 w 9973"/>
              <a:gd name="connsiteY12" fmla="*/ 6883 h 10000"/>
              <a:gd name="connsiteX13" fmla="*/ 0 w 9973"/>
              <a:gd name="connsiteY13" fmla="*/ 5973 h 10000"/>
              <a:gd name="connsiteX14" fmla="*/ 88 w 9973"/>
              <a:gd name="connsiteY14" fmla="*/ 4990 h 10000"/>
              <a:gd name="connsiteX15" fmla="*/ 444 w 9973"/>
              <a:gd name="connsiteY15" fmla="*/ 3590 h 10000"/>
              <a:gd name="connsiteX16" fmla="*/ 1085 w 9973"/>
              <a:gd name="connsiteY16" fmla="*/ 2298 h 10000"/>
              <a:gd name="connsiteX17" fmla="*/ 2130 w 9973"/>
              <a:gd name="connsiteY17" fmla="*/ 1071 h 10000"/>
              <a:gd name="connsiteX18" fmla="*/ 3375 w 9973"/>
              <a:gd name="connsiteY18" fmla="*/ 264 h 10000"/>
              <a:gd name="connsiteX19" fmla="*/ 4976 w 9973"/>
              <a:gd name="connsiteY19" fmla="*/ 44 h 10000"/>
              <a:gd name="connsiteX20" fmla="*/ 6902 w 9973"/>
              <a:gd name="connsiteY20" fmla="*/ 530 h 10000"/>
              <a:gd name="connsiteX21" fmla="*/ 9003 w 9973"/>
              <a:gd name="connsiteY21" fmla="*/ 2285 h 10000"/>
              <a:gd name="connsiteX22" fmla="*/ 9860 w 9973"/>
              <a:gd name="connsiteY22" fmla="*/ 4580 h 10000"/>
              <a:gd name="connsiteX23" fmla="*/ 9681 w 9973"/>
              <a:gd name="connsiteY23" fmla="*/ 6774 h 10000"/>
              <a:gd name="connsiteX0" fmla="*/ 4809 w 9887"/>
              <a:gd name="connsiteY0" fmla="*/ 9720 h 10000"/>
              <a:gd name="connsiteX1" fmla="*/ 4581 w 9887"/>
              <a:gd name="connsiteY1" fmla="*/ 9807 h 10000"/>
              <a:gd name="connsiteX2" fmla="*/ 4337 w 9887"/>
              <a:gd name="connsiteY2" fmla="*/ 9827 h 10000"/>
              <a:gd name="connsiteX3" fmla="*/ 4061 w 9887"/>
              <a:gd name="connsiteY3" fmla="*/ 9960 h 10000"/>
              <a:gd name="connsiteX4" fmla="*/ 3829 w 9887"/>
              <a:gd name="connsiteY4" fmla="*/ 9964 h 10000"/>
              <a:gd name="connsiteX5" fmla="*/ 3489 w 9887"/>
              <a:gd name="connsiteY5" fmla="*/ 9732 h 10000"/>
              <a:gd name="connsiteX6" fmla="*/ 3088 w 9887"/>
              <a:gd name="connsiteY6" fmla="*/ 9720 h 10000"/>
              <a:gd name="connsiteX7" fmla="*/ 2524 w 9887"/>
              <a:gd name="connsiteY7" fmla="*/ 9543 h 10000"/>
              <a:gd name="connsiteX8" fmla="*/ 1888 w 9887"/>
              <a:gd name="connsiteY8" fmla="*/ 9210 h 10000"/>
              <a:gd name="connsiteX9" fmla="*/ 1317 w 9887"/>
              <a:gd name="connsiteY9" fmla="*/ 8804 h 10000"/>
              <a:gd name="connsiteX10" fmla="*/ 778 w 9887"/>
              <a:gd name="connsiteY10" fmla="*/ 8363 h 10000"/>
              <a:gd name="connsiteX11" fmla="*/ 404 w 9887"/>
              <a:gd name="connsiteY11" fmla="*/ 7765 h 10000"/>
              <a:gd name="connsiteX12" fmla="*/ 88 w 9887"/>
              <a:gd name="connsiteY12" fmla="*/ 6883 h 10000"/>
              <a:gd name="connsiteX13" fmla="*/ 0 w 9887"/>
              <a:gd name="connsiteY13" fmla="*/ 5973 h 10000"/>
              <a:gd name="connsiteX14" fmla="*/ 88 w 9887"/>
              <a:gd name="connsiteY14" fmla="*/ 4990 h 10000"/>
              <a:gd name="connsiteX15" fmla="*/ 445 w 9887"/>
              <a:gd name="connsiteY15" fmla="*/ 3590 h 10000"/>
              <a:gd name="connsiteX16" fmla="*/ 1088 w 9887"/>
              <a:gd name="connsiteY16" fmla="*/ 2298 h 10000"/>
              <a:gd name="connsiteX17" fmla="*/ 2136 w 9887"/>
              <a:gd name="connsiteY17" fmla="*/ 1071 h 10000"/>
              <a:gd name="connsiteX18" fmla="*/ 3384 w 9887"/>
              <a:gd name="connsiteY18" fmla="*/ 264 h 10000"/>
              <a:gd name="connsiteX19" fmla="*/ 4989 w 9887"/>
              <a:gd name="connsiteY19" fmla="*/ 44 h 10000"/>
              <a:gd name="connsiteX20" fmla="*/ 6921 w 9887"/>
              <a:gd name="connsiteY20" fmla="*/ 530 h 10000"/>
              <a:gd name="connsiteX21" fmla="*/ 9027 w 9887"/>
              <a:gd name="connsiteY21" fmla="*/ 2285 h 10000"/>
              <a:gd name="connsiteX22" fmla="*/ 9887 w 9887"/>
              <a:gd name="connsiteY22" fmla="*/ 4580 h 10000"/>
              <a:gd name="connsiteX0" fmla="*/ 4864 w 9130"/>
              <a:gd name="connsiteY0" fmla="*/ 9720 h 10000"/>
              <a:gd name="connsiteX1" fmla="*/ 4633 w 9130"/>
              <a:gd name="connsiteY1" fmla="*/ 9807 h 10000"/>
              <a:gd name="connsiteX2" fmla="*/ 4387 w 9130"/>
              <a:gd name="connsiteY2" fmla="*/ 9827 h 10000"/>
              <a:gd name="connsiteX3" fmla="*/ 4107 w 9130"/>
              <a:gd name="connsiteY3" fmla="*/ 9960 h 10000"/>
              <a:gd name="connsiteX4" fmla="*/ 3873 w 9130"/>
              <a:gd name="connsiteY4" fmla="*/ 9964 h 10000"/>
              <a:gd name="connsiteX5" fmla="*/ 3529 w 9130"/>
              <a:gd name="connsiteY5" fmla="*/ 9732 h 10000"/>
              <a:gd name="connsiteX6" fmla="*/ 3123 w 9130"/>
              <a:gd name="connsiteY6" fmla="*/ 9720 h 10000"/>
              <a:gd name="connsiteX7" fmla="*/ 2553 w 9130"/>
              <a:gd name="connsiteY7" fmla="*/ 9543 h 10000"/>
              <a:gd name="connsiteX8" fmla="*/ 1910 w 9130"/>
              <a:gd name="connsiteY8" fmla="*/ 9210 h 10000"/>
              <a:gd name="connsiteX9" fmla="*/ 1332 w 9130"/>
              <a:gd name="connsiteY9" fmla="*/ 8804 h 10000"/>
              <a:gd name="connsiteX10" fmla="*/ 787 w 9130"/>
              <a:gd name="connsiteY10" fmla="*/ 8363 h 10000"/>
              <a:gd name="connsiteX11" fmla="*/ 409 w 9130"/>
              <a:gd name="connsiteY11" fmla="*/ 7765 h 10000"/>
              <a:gd name="connsiteX12" fmla="*/ 89 w 9130"/>
              <a:gd name="connsiteY12" fmla="*/ 6883 h 10000"/>
              <a:gd name="connsiteX13" fmla="*/ 0 w 9130"/>
              <a:gd name="connsiteY13" fmla="*/ 5973 h 10000"/>
              <a:gd name="connsiteX14" fmla="*/ 89 w 9130"/>
              <a:gd name="connsiteY14" fmla="*/ 4990 h 10000"/>
              <a:gd name="connsiteX15" fmla="*/ 450 w 9130"/>
              <a:gd name="connsiteY15" fmla="*/ 3590 h 10000"/>
              <a:gd name="connsiteX16" fmla="*/ 1100 w 9130"/>
              <a:gd name="connsiteY16" fmla="*/ 2298 h 10000"/>
              <a:gd name="connsiteX17" fmla="*/ 2160 w 9130"/>
              <a:gd name="connsiteY17" fmla="*/ 1071 h 10000"/>
              <a:gd name="connsiteX18" fmla="*/ 3423 w 9130"/>
              <a:gd name="connsiteY18" fmla="*/ 264 h 10000"/>
              <a:gd name="connsiteX19" fmla="*/ 5046 w 9130"/>
              <a:gd name="connsiteY19" fmla="*/ 44 h 10000"/>
              <a:gd name="connsiteX20" fmla="*/ 7000 w 9130"/>
              <a:gd name="connsiteY20" fmla="*/ 530 h 10000"/>
              <a:gd name="connsiteX21" fmla="*/ 9130 w 9130"/>
              <a:gd name="connsiteY21" fmla="*/ 2285 h 10000"/>
              <a:gd name="connsiteX0" fmla="*/ 5327 w 7667"/>
              <a:gd name="connsiteY0" fmla="*/ 9720 h 10000"/>
              <a:gd name="connsiteX1" fmla="*/ 5074 w 7667"/>
              <a:gd name="connsiteY1" fmla="*/ 9807 h 10000"/>
              <a:gd name="connsiteX2" fmla="*/ 4805 w 7667"/>
              <a:gd name="connsiteY2" fmla="*/ 9827 h 10000"/>
              <a:gd name="connsiteX3" fmla="*/ 4498 w 7667"/>
              <a:gd name="connsiteY3" fmla="*/ 9960 h 10000"/>
              <a:gd name="connsiteX4" fmla="*/ 4242 w 7667"/>
              <a:gd name="connsiteY4" fmla="*/ 9964 h 10000"/>
              <a:gd name="connsiteX5" fmla="*/ 3865 w 7667"/>
              <a:gd name="connsiteY5" fmla="*/ 9732 h 10000"/>
              <a:gd name="connsiteX6" fmla="*/ 3421 w 7667"/>
              <a:gd name="connsiteY6" fmla="*/ 9720 h 10000"/>
              <a:gd name="connsiteX7" fmla="*/ 2796 w 7667"/>
              <a:gd name="connsiteY7" fmla="*/ 9543 h 10000"/>
              <a:gd name="connsiteX8" fmla="*/ 2092 w 7667"/>
              <a:gd name="connsiteY8" fmla="*/ 9210 h 10000"/>
              <a:gd name="connsiteX9" fmla="*/ 1459 w 7667"/>
              <a:gd name="connsiteY9" fmla="*/ 8804 h 10000"/>
              <a:gd name="connsiteX10" fmla="*/ 862 w 7667"/>
              <a:gd name="connsiteY10" fmla="*/ 8363 h 10000"/>
              <a:gd name="connsiteX11" fmla="*/ 448 w 7667"/>
              <a:gd name="connsiteY11" fmla="*/ 7765 h 10000"/>
              <a:gd name="connsiteX12" fmla="*/ 97 w 7667"/>
              <a:gd name="connsiteY12" fmla="*/ 6883 h 10000"/>
              <a:gd name="connsiteX13" fmla="*/ 0 w 7667"/>
              <a:gd name="connsiteY13" fmla="*/ 5973 h 10000"/>
              <a:gd name="connsiteX14" fmla="*/ 97 w 7667"/>
              <a:gd name="connsiteY14" fmla="*/ 4990 h 10000"/>
              <a:gd name="connsiteX15" fmla="*/ 493 w 7667"/>
              <a:gd name="connsiteY15" fmla="*/ 3590 h 10000"/>
              <a:gd name="connsiteX16" fmla="*/ 1205 w 7667"/>
              <a:gd name="connsiteY16" fmla="*/ 2298 h 10000"/>
              <a:gd name="connsiteX17" fmla="*/ 2366 w 7667"/>
              <a:gd name="connsiteY17" fmla="*/ 1071 h 10000"/>
              <a:gd name="connsiteX18" fmla="*/ 3749 w 7667"/>
              <a:gd name="connsiteY18" fmla="*/ 264 h 10000"/>
              <a:gd name="connsiteX19" fmla="*/ 5527 w 7667"/>
              <a:gd name="connsiteY19" fmla="*/ 44 h 10000"/>
              <a:gd name="connsiteX20" fmla="*/ 7667 w 7667"/>
              <a:gd name="connsiteY20" fmla="*/ 530 h 10000"/>
              <a:gd name="connsiteX0" fmla="*/ 6948 w 7209"/>
              <a:gd name="connsiteY0" fmla="*/ 9720 h 10000"/>
              <a:gd name="connsiteX1" fmla="*/ 6618 w 7209"/>
              <a:gd name="connsiteY1" fmla="*/ 9807 h 10000"/>
              <a:gd name="connsiteX2" fmla="*/ 6267 w 7209"/>
              <a:gd name="connsiteY2" fmla="*/ 9827 h 10000"/>
              <a:gd name="connsiteX3" fmla="*/ 5867 w 7209"/>
              <a:gd name="connsiteY3" fmla="*/ 9960 h 10000"/>
              <a:gd name="connsiteX4" fmla="*/ 5533 w 7209"/>
              <a:gd name="connsiteY4" fmla="*/ 9964 h 10000"/>
              <a:gd name="connsiteX5" fmla="*/ 5041 w 7209"/>
              <a:gd name="connsiteY5" fmla="*/ 9732 h 10000"/>
              <a:gd name="connsiteX6" fmla="*/ 4462 w 7209"/>
              <a:gd name="connsiteY6" fmla="*/ 9720 h 10000"/>
              <a:gd name="connsiteX7" fmla="*/ 3647 w 7209"/>
              <a:gd name="connsiteY7" fmla="*/ 9543 h 10000"/>
              <a:gd name="connsiteX8" fmla="*/ 2729 w 7209"/>
              <a:gd name="connsiteY8" fmla="*/ 9210 h 10000"/>
              <a:gd name="connsiteX9" fmla="*/ 1903 w 7209"/>
              <a:gd name="connsiteY9" fmla="*/ 8804 h 10000"/>
              <a:gd name="connsiteX10" fmla="*/ 1124 w 7209"/>
              <a:gd name="connsiteY10" fmla="*/ 8363 h 10000"/>
              <a:gd name="connsiteX11" fmla="*/ 584 w 7209"/>
              <a:gd name="connsiteY11" fmla="*/ 7765 h 10000"/>
              <a:gd name="connsiteX12" fmla="*/ 127 w 7209"/>
              <a:gd name="connsiteY12" fmla="*/ 6883 h 10000"/>
              <a:gd name="connsiteX13" fmla="*/ 0 w 7209"/>
              <a:gd name="connsiteY13" fmla="*/ 5973 h 10000"/>
              <a:gd name="connsiteX14" fmla="*/ 127 w 7209"/>
              <a:gd name="connsiteY14" fmla="*/ 4990 h 10000"/>
              <a:gd name="connsiteX15" fmla="*/ 643 w 7209"/>
              <a:gd name="connsiteY15" fmla="*/ 3590 h 10000"/>
              <a:gd name="connsiteX16" fmla="*/ 1572 w 7209"/>
              <a:gd name="connsiteY16" fmla="*/ 2298 h 10000"/>
              <a:gd name="connsiteX17" fmla="*/ 3086 w 7209"/>
              <a:gd name="connsiteY17" fmla="*/ 1071 h 10000"/>
              <a:gd name="connsiteX18" fmla="*/ 4890 w 7209"/>
              <a:gd name="connsiteY18" fmla="*/ 264 h 10000"/>
              <a:gd name="connsiteX19" fmla="*/ 7209 w 7209"/>
              <a:gd name="connsiteY19" fmla="*/ 44 h 10000"/>
              <a:gd name="connsiteX0" fmla="*/ 9638 w 9638"/>
              <a:gd name="connsiteY0" fmla="*/ 9456 h 9736"/>
              <a:gd name="connsiteX1" fmla="*/ 9180 w 9638"/>
              <a:gd name="connsiteY1" fmla="*/ 9543 h 9736"/>
              <a:gd name="connsiteX2" fmla="*/ 8693 w 9638"/>
              <a:gd name="connsiteY2" fmla="*/ 9563 h 9736"/>
              <a:gd name="connsiteX3" fmla="*/ 8138 w 9638"/>
              <a:gd name="connsiteY3" fmla="*/ 9696 h 9736"/>
              <a:gd name="connsiteX4" fmla="*/ 7675 w 9638"/>
              <a:gd name="connsiteY4" fmla="*/ 9700 h 9736"/>
              <a:gd name="connsiteX5" fmla="*/ 6993 w 9638"/>
              <a:gd name="connsiteY5" fmla="*/ 9468 h 9736"/>
              <a:gd name="connsiteX6" fmla="*/ 6189 w 9638"/>
              <a:gd name="connsiteY6" fmla="*/ 9456 h 9736"/>
              <a:gd name="connsiteX7" fmla="*/ 5059 w 9638"/>
              <a:gd name="connsiteY7" fmla="*/ 9279 h 9736"/>
              <a:gd name="connsiteX8" fmla="*/ 3786 w 9638"/>
              <a:gd name="connsiteY8" fmla="*/ 8946 h 9736"/>
              <a:gd name="connsiteX9" fmla="*/ 2640 w 9638"/>
              <a:gd name="connsiteY9" fmla="*/ 8540 h 9736"/>
              <a:gd name="connsiteX10" fmla="*/ 1559 w 9638"/>
              <a:gd name="connsiteY10" fmla="*/ 8099 h 9736"/>
              <a:gd name="connsiteX11" fmla="*/ 810 w 9638"/>
              <a:gd name="connsiteY11" fmla="*/ 7501 h 9736"/>
              <a:gd name="connsiteX12" fmla="*/ 176 w 9638"/>
              <a:gd name="connsiteY12" fmla="*/ 6619 h 9736"/>
              <a:gd name="connsiteX13" fmla="*/ 0 w 9638"/>
              <a:gd name="connsiteY13" fmla="*/ 5709 h 9736"/>
              <a:gd name="connsiteX14" fmla="*/ 176 w 9638"/>
              <a:gd name="connsiteY14" fmla="*/ 4726 h 9736"/>
              <a:gd name="connsiteX15" fmla="*/ 892 w 9638"/>
              <a:gd name="connsiteY15" fmla="*/ 3326 h 9736"/>
              <a:gd name="connsiteX16" fmla="*/ 2181 w 9638"/>
              <a:gd name="connsiteY16" fmla="*/ 2034 h 9736"/>
              <a:gd name="connsiteX17" fmla="*/ 4281 w 9638"/>
              <a:gd name="connsiteY17" fmla="*/ 807 h 9736"/>
              <a:gd name="connsiteX18" fmla="*/ 6783 w 9638"/>
              <a:gd name="connsiteY18" fmla="*/ 0 h 9736"/>
              <a:gd name="connsiteX0" fmla="*/ 10000 w 10000"/>
              <a:gd name="connsiteY0" fmla="*/ 8883 h 9171"/>
              <a:gd name="connsiteX1" fmla="*/ 9525 w 10000"/>
              <a:gd name="connsiteY1" fmla="*/ 8973 h 9171"/>
              <a:gd name="connsiteX2" fmla="*/ 9020 w 10000"/>
              <a:gd name="connsiteY2" fmla="*/ 8993 h 9171"/>
              <a:gd name="connsiteX3" fmla="*/ 8444 w 10000"/>
              <a:gd name="connsiteY3" fmla="*/ 9130 h 9171"/>
              <a:gd name="connsiteX4" fmla="*/ 7963 w 10000"/>
              <a:gd name="connsiteY4" fmla="*/ 9134 h 9171"/>
              <a:gd name="connsiteX5" fmla="*/ 7256 w 10000"/>
              <a:gd name="connsiteY5" fmla="*/ 8896 h 9171"/>
              <a:gd name="connsiteX6" fmla="*/ 6421 w 10000"/>
              <a:gd name="connsiteY6" fmla="*/ 8883 h 9171"/>
              <a:gd name="connsiteX7" fmla="*/ 5249 w 10000"/>
              <a:gd name="connsiteY7" fmla="*/ 8702 h 9171"/>
              <a:gd name="connsiteX8" fmla="*/ 3928 w 10000"/>
              <a:gd name="connsiteY8" fmla="*/ 8360 h 9171"/>
              <a:gd name="connsiteX9" fmla="*/ 2739 w 10000"/>
              <a:gd name="connsiteY9" fmla="*/ 7943 h 9171"/>
              <a:gd name="connsiteX10" fmla="*/ 1618 w 10000"/>
              <a:gd name="connsiteY10" fmla="*/ 7490 h 9171"/>
              <a:gd name="connsiteX11" fmla="*/ 840 w 10000"/>
              <a:gd name="connsiteY11" fmla="*/ 6875 h 9171"/>
              <a:gd name="connsiteX12" fmla="*/ 183 w 10000"/>
              <a:gd name="connsiteY12" fmla="*/ 5969 h 9171"/>
              <a:gd name="connsiteX13" fmla="*/ 0 w 10000"/>
              <a:gd name="connsiteY13" fmla="*/ 5035 h 9171"/>
              <a:gd name="connsiteX14" fmla="*/ 183 w 10000"/>
              <a:gd name="connsiteY14" fmla="*/ 4025 h 9171"/>
              <a:gd name="connsiteX15" fmla="*/ 926 w 10000"/>
              <a:gd name="connsiteY15" fmla="*/ 2587 h 9171"/>
              <a:gd name="connsiteX16" fmla="*/ 2263 w 10000"/>
              <a:gd name="connsiteY16" fmla="*/ 1260 h 9171"/>
              <a:gd name="connsiteX17" fmla="*/ 4442 w 10000"/>
              <a:gd name="connsiteY17" fmla="*/ 0 h 9171"/>
              <a:gd name="connsiteX0" fmla="*/ 10000 w 10000"/>
              <a:gd name="connsiteY0" fmla="*/ 8312 h 8626"/>
              <a:gd name="connsiteX1" fmla="*/ 9525 w 10000"/>
              <a:gd name="connsiteY1" fmla="*/ 8410 h 8626"/>
              <a:gd name="connsiteX2" fmla="*/ 9020 w 10000"/>
              <a:gd name="connsiteY2" fmla="*/ 8432 h 8626"/>
              <a:gd name="connsiteX3" fmla="*/ 8444 w 10000"/>
              <a:gd name="connsiteY3" fmla="*/ 8581 h 8626"/>
              <a:gd name="connsiteX4" fmla="*/ 7963 w 10000"/>
              <a:gd name="connsiteY4" fmla="*/ 8586 h 8626"/>
              <a:gd name="connsiteX5" fmla="*/ 7256 w 10000"/>
              <a:gd name="connsiteY5" fmla="*/ 8326 h 8626"/>
              <a:gd name="connsiteX6" fmla="*/ 6421 w 10000"/>
              <a:gd name="connsiteY6" fmla="*/ 8312 h 8626"/>
              <a:gd name="connsiteX7" fmla="*/ 5249 w 10000"/>
              <a:gd name="connsiteY7" fmla="*/ 8115 h 8626"/>
              <a:gd name="connsiteX8" fmla="*/ 3928 w 10000"/>
              <a:gd name="connsiteY8" fmla="*/ 7742 h 8626"/>
              <a:gd name="connsiteX9" fmla="*/ 2739 w 10000"/>
              <a:gd name="connsiteY9" fmla="*/ 7287 h 8626"/>
              <a:gd name="connsiteX10" fmla="*/ 1618 w 10000"/>
              <a:gd name="connsiteY10" fmla="*/ 6793 h 8626"/>
              <a:gd name="connsiteX11" fmla="*/ 840 w 10000"/>
              <a:gd name="connsiteY11" fmla="*/ 6122 h 8626"/>
              <a:gd name="connsiteX12" fmla="*/ 183 w 10000"/>
              <a:gd name="connsiteY12" fmla="*/ 5135 h 8626"/>
              <a:gd name="connsiteX13" fmla="*/ 0 w 10000"/>
              <a:gd name="connsiteY13" fmla="*/ 4116 h 8626"/>
              <a:gd name="connsiteX14" fmla="*/ 183 w 10000"/>
              <a:gd name="connsiteY14" fmla="*/ 3015 h 8626"/>
              <a:gd name="connsiteX15" fmla="*/ 926 w 10000"/>
              <a:gd name="connsiteY15" fmla="*/ 1447 h 8626"/>
              <a:gd name="connsiteX16" fmla="*/ 2263 w 10000"/>
              <a:gd name="connsiteY16" fmla="*/ 0 h 8626"/>
              <a:gd name="connsiteX0" fmla="*/ 10000 w 10000"/>
              <a:gd name="connsiteY0" fmla="*/ 7959 h 8323"/>
              <a:gd name="connsiteX1" fmla="*/ 9525 w 10000"/>
              <a:gd name="connsiteY1" fmla="*/ 8073 h 8323"/>
              <a:gd name="connsiteX2" fmla="*/ 9020 w 10000"/>
              <a:gd name="connsiteY2" fmla="*/ 8098 h 8323"/>
              <a:gd name="connsiteX3" fmla="*/ 8444 w 10000"/>
              <a:gd name="connsiteY3" fmla="*/ 8271 h 8323"/>
              <a:gd name="connsiteX4" fmla="*/ 7963 w 10000"/>
              <a:gd name="connsiteY4" fmla="*/ 8277 h 8323"/>
              <a:gd name="connsiteX5" fmla="*/ 7256 w 10000"/>
              <a:gd name="connsiteY5" fmla="*/ 7975 h 8323"/>
              <a:gd name="connsiteX6" fmla="*/ 6421 w 10000"/>
              <a:gd name="connsiteY6" fmla="*/ 7959 h 8323"/>
              <a:gd name="connsiteX7" fmla="*/ 5249 w 10000"/>
              <a:gd name="connsiteY7" fmla="*/ 7731 h 8323"/>
              <a:gd name="connsiteX8" fmla="*/ 3928 w 10000"/>
              <a:gd name="connsiteY8" fmla="*/ 7298 h 8323"/>
              <a:gd name="connsiteX9" fmla="*/ 2739 w 10000"/>
              <a:gd name="connsiteY9" fmla="*/ 6771 h 8323"/>
              <a:gd name="connsiteX10" fmla="*/ 1618 w 10000"/>
              <a:gd name="connsiteY10" fmla="*/ 6198 h 8323"/>
              <a:gd name="connsiteX11" fmla="*/ 840 w 10000"/>
              <a:gd name="connsiteY11" fmla="*/ 5420 h 8323"/>
              <a:gd name="connsiteX12" fmla="*/ 183 w 10000"/>
              <a:gd name="connsiteY12" fmla="*/ 4276 h 8323"/>
              <a:gd name="connsiteX13" fmla="*/ 0 w 10000"/>
              <a:gd name="connsiteY13" fmla="*/ 3095 h 8323"/>
              <a:gd name="connsiteX14" fmla="*/ 183 w 10000"/>
              <a:gd name="connsiteY14" fmla="*/ 1818 h 8323"/>
              <a:gd name="connsiteX15" fmla="*/ 926 w 10000"/>
              <a:gd name="connsiteY15" fmla="*/ 0 h 8323"/>
              <a:gd name="connsiteX0" fmla="*/ 10000 w 10000"/>
              <a:gd name="connsiteY0" fmla="*/ 7379 h 7816"/>
              <a:gd name="connsiteX1" fmla="*/ 9525 w 10000"/>
              <a:gd name="connsiteY1" fmla="*/ 7516 h 7816"/>
              <a:gd name="connsiteX2" fmla="*/ 9020 w 10000"/>
              <a:gd name="connsiteY2" fmla="*/ 7546 h 7816"/>
              <a:gd name="connsiteX3" fmla="*/ 8444 w 10000"/>
              <a:gd name="connsiteY3" fmla="*/ 7754 h 7816"/>
              <a:gd name="connsiteX4" fmla="*/ 7963 w 10000"/>
              <a:gd name="connsiteY4" fmla="*/ 7761 h 7816"/>
              <a:gd name="connsiteX5" fmla="*/ 7256 w 10000"/>
              <a:gd name="connsiteY5" fmla="*/ 7398 h 7816"/>
              <a:gd name="connsiteX6" fmla="*/ 6421 w 10000"/>
              <a:gd name="connsiteY6" fmla="*/ 7379 h 7816"/>
              <a:gd name="connsiteX7" fmla="*/ 5249 w 10000"/>
              <a:gd name="connsiteY7" fmla="*/ 7105 h 7816"/>
              <a:gd name="connsiteX8" fmla="*/ 3928 w 10000"/>
              <a:gd name="connsiteY8" fmla="*/ 6584 h 7816"/>
              <a:gd name="connsiteX9" fmla="*/ 2739 w 10000"/>
              <a:gd name="connsiteY9" fmla="*/ 5951 h 7816"/>
              <a:gd name="connsiteX10" fmla="*/ 1618 w 10000"/>
              <a:gd name="connsiteY10" fmla="*/ 5263 h 7816"/>
              <a:gd name="connsiteX11" fmla="*/ 840 w 10000"/>
              <a:gd name="connsiteY11" fmla="*/ 4328 h 7816"/>
              <a:gd name="connsiteX12" fmla="*/ 183 w 10000"/>
              <a:gd name="connsiteY12" fmla="*/ 2954 h 7816"/>
              <a:gd name="connsiteX13" fmla="*/ 0 w 10000"/>
              <a:gd name="connsiteY13" fmla="*/ 1535 h 7816"/>
              <a:gd name="connsiteX14" fmla="*/ 183 w 10000"/>
              <a:gd name="connsiteY14" fmla="*/ 0 h 7816"/>
              <a:gd name="connsiteX0" fmla="*/ 10000 w 10000"/>
              <a:gd name="connsiteY0" fmla="*/ 7477 h 8036"/>
              <a:gd name="connsiteX1" fmla="*/ 9525 w 10000"/>
              <a:gd name="connsiteY1" fmla="*/ 7652 h 8036"/>
              <a:gd name="connsiteX2" fmla="*/ 9020 w 10000"/>
              <a:gd name="connsiteY2" fmla="*/ 7691 h 8036"/>
              <a:gd name="connsiteX3" fmla="*/ 8444 w 10000"/>
              <a:gd name="connsiteY3" fmla="*/ 7957 h 8036"/>
              <a:gd name="connsiteX4" fmla="*/ 7963 w 10000"/>
              <a:gd name="connsiteY4" fmla="*/ 7966 h 8036"/>
              <a:gd name="connsiteX5" fmla="*/ 7256 w 10000"/>
              <a:gd name="connsiteY5" fmla="*/ 7501 h 8036"/>
              <a:gd name="connsiteX6" fmla="*/ 6421 w 10000"/>
              <a:gd name="connsiteY6" fmla="*/ 7477 h 8036"/>
              <a:gd name="connsiteX7" fmla="*/ 5249 w 10000"/>
              <a:gd name="connsiteY7" fmla="*/ 7126 h 8036"/>
              <a:gd name="connsiteX8" fmla="*/ 3928 w 10000"/>
              <a:gd name="connsiteY8" fmla="*/ 6460 h 8036"/>
              <a:gd name="connsiteX9" fmla="*/ 2739 w 10000"/>
              <a:gd name="connsiteY9" fmla="*/ 5650 h 8036"/>
              <a:gd name="connsiteX10" fmla="*/ 1618 w 10000"/>
              <a:gd name="connsiteY10" fmla="*/ 4770 h 8036"/>
              <a:gd name="connsiteX11" fmla="*/ 840 w 10000"/>
              <a:gd name="connsiteY11" fmla="*/ 3573 h 8036"/>
              <a:gd name="connsiteX12" fmla="*/ 183 w 10000"/>
              <a:gd name="connsiteY12" fmla="*/ 1815 h 8036"/>
              <a:gd name="connsiteX13" fmla="*/ 0 w 10000"/>
              <a:gd name="connsiteY13" fmla="*/ 0 h 8036"/>
              <a:gd name="connsiteX0" fmla="*/ 9817 w 9817"/>
              <a:gd name="connsiteY0" fmla="*/ 7045 h 7741"/>
              <a:gd name="connsiteX1" fmla="*/ 9342 w 9817"/>
              <a:gd name="connsiteY1" fmla="*/ 7263 h 7741"/>
              <a:gd name="connsiteX2" fmla="*/ 8837 w 9817"/>
              <a:gd name="connsiteY2" fmla="*/ 7312 h 7741"/>
              <a:gd name="connsiteX3" fmla="*/ 8261 w 9817"/>
              <a:gd name="connsiteY3" fmla="*/ 7643 h 7741"/>
              <a:gd name="connsiteX4" fmla="*/ 7780 w 9817"/>
              <a:gd name="connsiteY4" fmla="*/ 7654 h 7741"/>
              <a:gd name="connsiteX5" fmla="*/ 7073 w 9817"/>
              <a:gd name="connsiteY5" fmla="*/ 7075 h 7741"/>
              <a:gd name="connsiteX6" fmla="*/ 6238 w 9817"/>
              <a:gd name="connsiteY6" fmla="*/ 7045 h 7741"/>
              <a:gd name="connsiteX7" fmla="*/ 5066 w 9817"/>
              <a:gd name="connsiteY7" fmla="*/ 6609 h 7741"/>
              <a:gd name="connsiteX8" fmla="*/ 3745 w 9817"/>
              <a:gd name="connsiteY8" fmla="*/ 5780 h 7741"/>
              <a:gd name="connsiteX9" fmla="*/ 2556 w 9817"/>
              <a:gd name="connsiteY9" fmla="*/ 4772 h 7741"/>
              <a:gd name="connsiteX10" fmla="*/ 1435 w 9817"/>
              <a:gd name="connsiteY10" fmla="*/ 3677 h 7741"/>
              <a:gd name="connsiteX11" fmla="*/ 657 w 9817"/>
              <a:gd name="connsiteY11" fmla="*/ 2187 h 7741"/>
              <a:gd name="connsiteX12" fmla="*/ 0 w 9817"/>
              <a:gd name="connsiteY12" fmla="*/ 0 h 7741"/>
              <a:gd name="connsiteX0" fmla="*/ 9331 w 9331"/>
              <a:gd name="connsiteY0" fmla="*/ 6276 h 7175"/>
              <a:gd name="connsiteX1" fmla="*/ 8847 w 9331"/>
              <a:gd name="connsiteY1" fmla="*/ 6558 h 7175"/>
              <a:gd name="connsiteX2" fmla="*/ 8333 w 9331"/>
              <a:gd name="connsiteY2" fmla="*/ 6621 h 7175"/>
              <a:gd name="connsiteX3" fmla="*/ 7746 w 9331"/>
              <a:gd name="connsiteY3" fmla="*/ 7048 h 7175"/>
              <a:gd name="connsiteX4" fmla="*/ 7256 w 9331"/>
              <a:gd name="connsiteY4" fmla="*/ 7063 h 7175"/>
              <a:gd name="connsiteX5" fmla="*/ 6536 w 9331"/>
              <a:gd name="connsiteY5" fmla="*/ 6315 h 7175"/>
              <a:gd name="connsiteX6" fmla="*/ 5685 w 9331"/>
              <a:gd name="connsiteY6" fmla="*/ 6276 h 7175"/>
              <a:gd name="connsiteX7" fmla="*/ 4491 w 9331"/>
              <a:gd name="connsiteY7" fmla="*/ 5713 h 7175"/>
              <a:gd name="connsiteX8" fmla="*/ 3146 w 9331"/>
              <a:gd name="connsiteY8" fmla="*/ 4642 h 7175"/>
              <a:gd name="connsiteX9" fmla="*/ 1935 w 9331"/>
              <a:gd name="connsiteY9" fmla="*/ 3340 h 7175"/>
              <a:gd name="connsiteX10" fmla="*/ 793 w 9331"/>
              <a:gd name="connsiteY10" fmla="*/ 1925 h 7175"/>
              <a:gd name="connsiteX11" fmla="*/ 0 w 9331"/>
              <a:gd name="connsiteY11" fmla="*/ 0 h 7175"/>
              <a:gd name="connsiteX0" fmla="*/ 9150 w 9150"/>
              <a:gd name="connsiteY0" fmla="*/ 6064 h 7317"/>
              <a:gd name="connsiteX1" fmla="*/ 8631 w 9150"/>
              <a:gd name="connsiteY1" fmla="*/ 6457 h 7317"/>
              <a:gd name="connsiteX2" fmla="*/ 8080 w 9150"/>
              <a:gd name="connsiteY2" fmla="*/ 6545 h 7317"/>
              <a:gd name="connsiteX3" fmla="*/ 7451 w 9150"/>
              <a:gd name="connsiteY3" fmla="*/ 7140 h 7317"/>
              <a:gd name="connsiteX4" fmla="*/ 6926 w 9150"/>
              <a:gd name="connsiteY4" fmla="*/ 7161 h 7317"/>
              <a:gd name="connsiteX5" fmla="*/ 6155 w 9150"/>
              <a:gd name="connsiteY5" fmla="*/ 6118 h 7317"/>
              <a:gd name="connsiteX6" fmla="*/ 5243 w 9150"/>
              <a:gd name="connsiteY6" fmla="*/ 6064 h 7317"/>
              <a:gd name="connsiteX7" fmla="*/ 3963 w 9150"/>
              <a:gd name="connsiteY7" fmla="*/ 5279 h 7317"/>
              <a:gd name="connsiteX8" fmla="*/ 2522 w 9150"/>
              <a:gd name="connsiteY8" fmla="*/ 3787 h 7317"/>
              <a:gd name="connsiteX9" fmla="*/ 1224 w 9150"/>
              <a:gd name="connsiteY9" fmla="*/ 1972 h 7317"/>
              <a:gd name="connsiteX10" fmla="*/ 0 w 9150"/>
              <a:gd name="connsiteY10" fmla="*/ 0 h 7317"/>
              <a:gd name="connsiteX0" fmla="*/ 8662 w 8662"/>
              <a:gd name="connsiteY0" fmla="*/ 5593 h 7305"/>
              <a:gd name="connsiteX1" fmla="*/ 8095 w 8662"/>
              <a:gd name="connsiteY1" fmla="*/ 6130 h 7305"/>
              <a:gd name="connsiteX2" fmla="*/ 7493 w 8662"/>
              <a:gd name="connsiteY2" fmla="*/ 6250 h 7305"/>
              <a:gd name="connsiteX3" fmla="*/ 6805 w 8662"/>
              <a:gd name="connsiteY3" fmla="*/ 7063 h 7305"/>
              <a:gd name="connsiteX4" fmla="*/ 6231 w 8662"/>
              <a:gd name="connsiteY4" fmla="*/ 7092 h 7305"/>
              <a:gd name="connsiteX5" fmla="*/ 5389 w 8662"/>
              <a:gd name="connsiteY5" fmla="*/ 5666 h 7305"/>
              <a:gd name="connsiteX6" fmla="*/ 4392 w 8662"/>
              <a:gd name="connsiteY6" fmla="*/ 5593 h 7305"/>
              <a:gd name="connsiteX7" fmla="*/ 2993 w 8662"/>
              <a:gd name="connsiteY7" fmla="*/ 4520 h 7305"/>
              <a:gd name="connsiteX8" fmla="*/ 1418 w 8662"/>
              <a:gd name="connsiteY8" fmla="*/ 2481 h 7305"/>
              <a:gd name="connsiteX9" fmla="*/ 0 w 8662"/>
              <a:gd name="connsiteY9" fmla="*/ 0 h 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62" h="7305">
                <a:moveTo>
                  <a:pt x="8662" y="5593"/>
                </a:moveTo>
                <a:cubicBezTo>
                  <a:pt x="8573" y="5694"/>
                  <a:pt x="8293" y="6029"/>
                  <a:pt x="8095" y="6130"/>
                </a:cubicBezTo>
                <a:cubicBezTo>
                  <a:pt x="7904" y="6225"/>
                  <a:pt x="7700" y="6105"/>
                  <a:pt x="7493" y="6250"/>
                </a:cubicBezTo>
                <a:cubicBezTo>
                  <a:pt x="7278" y="6392"/>
                  <a:pt x="7013" y="6914"/>
                  <a:pt x="6805" y="7063"/>
                </a:cubicBezTo>
                <a:cubicBezTo>
                  <a:pt x="6594" y="7209"/>
                  <a:pt x="6472" y="7305"/>
                  <a:pt x="6231" y="7092"/>
                </a:cubicBezTo>
                <a:cubicBezTo>
                  <a:pt x="5996" y="6861"/>
                  <a:pt x="5692" y="5906"/>
                  <a:pt x="5389" y="5666"/>
                </a:cubicBezTo>
                <a:cubicBezTo>
                  <a:pt x="5083" y="5423"/>
                  <a:pt x="4792" y="5787"/>
                  <a:pt x="4392" y="5593"/>
                </a:cubicBezTo>
                <a:cubicBezTo>
                  <a:pt x="3995" y="5393"/>
                  <a:pt x="3489" y="5021"/>
                  <a:pt x="2993" y="4520"/>
                </a:cubicBezTo>
                <a:cubicBezTo>
                  <a:pt x="2497" y="3992"/>
                  <a:pt x="1912" y="3235"/>
                  <a:pt x="1418" y="2481"/>
                </a:cubicBezTo>
                <a:cubicBezTo>
                  <a:pt x="918" y="1721"/>
                  <a:pt x="449" y="856"/>
                  <a:pt x="0"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55" name="TextBox 54"/>
          <p:cNvSpPr txBox="1"/>
          <p:nvPr/>
        </p:nvSpPr>
        <p:spPr>
          <a:xfrm>
            <a:off x="441789" y="390419"/>
            <a:ext cx="3020892" cy="369332"/>
          </a:xfrm>
          <a:prstGeom prst="rect">
            <a:avLst/>
          </a:prstGeom>
          <a:noFill/>
        </p:spPr>
        <p:txBody>
          <a:bodyPr wrap="none" rtlCol="0">
            <a:spAutoFit/>
          </a:bodyPr>
          <a:lstStyle/>
          <a:p>
            <a:r>
              <a:rPr lang="el-GR" dirty="0" err="1" smtClean="0"/>
              <a:t>προσθιοπίσθια</a:t>
            </a:r>
            <a:r>
              <a:rPr lang="el-GR" dirty="0" smtClean="0"/>
              <a:t> </a:t>
            </a:r>
            <a:r>
              <a:rPr lang="el-GR" i="1" dirty="0" smtClean="0"/>
              <a:t>σχέση</a:t>
            </a:r>
            <a:r>
              <a:rPr lang="el-GR" dirty="0" smtClean="0"/>
              <a:t> γνάθων</a:t>
            </a:r>
            <a:endParaRPr lang="el-GR" dirty="0"/>
          </a:p>
        </p:txBody>
      </p:sp>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3"/>
          <p:cNvGrpSpPr/>
          <p:nvPr/>
        </p:nvGrpSpPr>
        <p:grpSpPr>
          <a:xfrm>
            <a:off x="5374817" y="3715534"/>
            <a:ext cx="1837443" cy="1062644"/>
            <a:chOff x="5420813" y="4456602"/>
            <a:chExt cx="1087437" cy="628895"/>
          </a:xfrm>
        </p:grpSpPr>
        <p:sp>
          <p:nvSpPr>
            <p:cNvPr id="30" name="Freeform 14"/>
            <p:cNvSpPr>
              <a:spLocks/>
            </p:cNvSpPr>
            <p:nvPr/>
          </p:nvSpPr>
          <p:spPr bwMode="auto">
            <a:xfrm rot="21326996">
              <a:off x="5420813" y="4456602"/>
              <a:ext cx="1087437" cy="488950"/>
            </a:xfrm>
            <a:custGeom>
              <a:avLst/>
              <a:gdLst>
                <a:gd name="T0" fmla="*/ 552 w 685"/>
                <a:gd name="T1" fmla="*/ 300 h 308"/>
                <a:gd name="T2" fmla="*/ 487 w 685"/>
                <a:gd name="T3" fmla="*/ 221 h 308"/>
                <a:gd name="T4" fmla="*/ 420 w 685"/>
                <a:gd name="T5" fmla="*/ 154 h 308"/>
                <a:gd name="T6" fmla="*/ 327 w 685"/>
                <a:gd name="T7" fmla="*/ 101 h 308"/>
                <a:gd name="T8" fmla="*/ 219 w 685"/>
                <a:gd name="T9" fmla="*/ 65 h 308"/>
                <a:gd name="T10" fmla="*/ 123 w 685"/>
                <a:gd name="T11" fmla="*/ 39 h 308"/>
                <a:gd name="T12" fmla="*/ 36 w 685"/>
                <a:gd name="T13" fmla="*/ 17 h 308"/>
                <a:gd name="T14" fmla="*/ 10 w 685"/>
                <a:gd name="T15" fmla="*/ 5 h 308"/>
                <a:gd name="T16" fmla="*/ 99 w 685"/>
                <a:gd name="T17" fmla="*/ 3 h 308"/>
                <a:gd name="T18" fmla="*/ 223 w 685"/>
                <a:gd name="T19" fmla="*/ 22 h 308"/>
                <a:gd name="T20" fmla="*/ 315 w 685"/>
                <a:gd name="T21" fmla="*/ 34 h 308"/>
                <a:gd name="T22" fmla="*/ 408 w 685"/>
                <a:gd name="T23" fmla="*/ 36 h 308"/>
                <a:gd name="T24" fmla="*/ 523 w 685"/>
                <a:gd name="T25" fmla="*/ 27 h 308"/>
                <a:gd name="T26" fmla="*/ 598 w 685"/>
                <a:gd name="T27" fmla="*/ 41 h 308"/>
                <a:gd name="T28" fmla="*/ 675 w 685"/>
                <a:gd name="T29" fmla="*/ 58 h 308"/>
                <a:gd name="T30" fmla="*/ 658 w 685"/>
                <a:gd name="T31" fmla="*/ 68 h 308"/>
                <a:gd name="T32" fmla="*/ 636 w 685"/>
                <a:gd name="T33" fmla="*/ 92 h 308"/>
                <a:gd name="T34" fmla="*/ 612 w 685"/>
                <a:gd name="T35" fmla="*/ 156 h 308"/>
                <a:gd name="T36" fmla="*/ 607 w 685"/>
                <a:gd name="T37" fmla="*/ 188 h 308"/>
                <a:gd name="T38" fmla="*/ 607 w 685"/>
                <a:gd name="T39" fmla="*/ 269 h 308"/>
                <a:gd name="T40" fmla="*/ 552 w 685"/>
                <a:gd name="T41" fmla="*/ 300 h 3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5"/>
                <a:gd name="T64" fmla="*/ 0 h 308"/>
                <a:gd name="T65" fmla="*/ 685 w 685"/>
                <a:gd name="T66" fmla="*/ 308 h 3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5" h="308">
                  <a:moveTo>
                    <a:pt x="552" y="300"/>
                  </a:moveTo>
                  <a:cubicBezTo>
                    <a:pt x="532" y="292"/>
                    <a:pt x="509" y="245"/>
                    <a:pt x="487" y="221"/>
                  </a:cubicBezTo>
                  <a:cubicBezTo>
                    <a:pt x="465" y="197"/>
                    <a:pt x="447" y="174"/>
                    <a:pt x="420" y="154"/>
                  </a:cubicBezTo>
                  <a:cubicBezTo>
                    <a:pt x="393" y="134"/>
                    <a:pt x="360" y="116"/>
                    <a:pt x="327" y="101"/>
                  </a:cubicBezTo>
                  <a:cubicBezTo>
                    <a:pt x="294" y="86"/>
                    <a:pt x="253" y="75"/>
                    <a:pt x="219" y="65"/>
                  </a:cubicBezTo>
                  <a:cubicBezTo>
                    <a:pt x="185" y="55"/>
                    <a:pt x="153" y="47"/>
                    <a:pt x="123" y="39"/>
                  </a:cubicBezTo>
                  <a:cubicBezTo>
                    <a:pt x="93" y="31"/>
                    <a:pt x="55" y="23"/>
                    <a:pt x="36" y="17"/>
                  </a:cubicBezTo>
                  <a:cubicBezTo>
                    <a:pt x="17" y="11"/>
                    <a:pt x="0" y="7"/>
                    <a:pt x="10" y="5"/>
                  </a:cubicBezTo>
                  <a:cubicBezTo>
                    <a:pt x="20" y="3"/>
                    <a:pt x="64" y="0"/>
                    <a:pt x="99" y="3"/>
                  </a:cubicBezTo>
                  <a:cubicBezTo>
                    <a:pt x="134" y="6"/>
                    <a:pt x="187" y="17"/>
                    <a:pt x="223" y="22"/>
                  </a:cubicBezTo>
                  <a:cubicBezTo>
                    <a:pt x="259" y="27"/>
                    <a:pt x="284" y="32"/>
                    <a:pt x="315" y="34"/>
                  </a:cubicBezTo>
                  <a:cubicBezTo>
                    <a:pt x="346" y="36"/>
                    <a:pt x="373" y="37"/>
                    <a:pt x="408" y="36"/>
                  </a:cubicBezTo>
                  <a:cubicBezTo>
                    <a:pt x="443" y="35"/>
                    <a:pt x="491" y="26"/>
                    <a:pt x="523" y="27"/>
                  </a:cubicBezTo>
                  <a:cubicBezTo>
                    <a:pt x="555" y="28"/>
                    <a:pt x="573" y="36"/>
                    <a:pt x="598" y="41"/>
                  </a:cubicBezTo>
                  <a:cubicBezTo>
                    <a:pt x="623" y="46"/>
                    <a:pt x="665" y="54"/>
                    <a:pt x="675" y="58"/>
                  </a:cubicBezTo>
                  <a:cubicBezTo>
                    <a:pt x="685" y="62"/>
                    <a:pt x="665" y="62"/>
                    <a:pt x="658" y="68"/>
                  </a:cubicBezTo>
                  <a:cubicBezTo>
                    <a:pt x="651" y="74"/>
                    <a:pt x="644" y="77"/>
                    <a:pt x="636" y="92"/>
                  </a:cubicBezTo>
                  <a:cubicBezTo>
                    <a:pt x="628" y="107"/>
                    <a:pt x="617" y="140"/>
                    <a:pt x="612" y="156"/>
                  </a:cubicBezTo>
                  <a:cubicBezTo>
                    <a:pt x="607" y="172"/>
                    <a:pt x="608" y="169"/>
                    <a:pt x="607" y="188"/>
                  </a:cubicBezTo>
                  <a:cubicBezTo>
                    <a:pt x="606" y="207"/>
                    <a:pt x="616" y="250"/>
                    <a:pt x="607" y="269"/>
                  </a:cubicBezTo>
                  <a:cubicBezTo>
                    <a:pt x="598" y="288"/>
                    <a:pt x="572" y="308"/>
                    <a:pt x="552" y="300"/>
                  </a:cubicBezTo>
                  <a:close/>
                </a:path>
              </a:pathLst>
            </a:custGeom>
            <a:noFill/>
            <a:ln w="28575" cap="flat" cmpd="sng">
              <a:solidFill>
                <a:schemeClr val="bg1">
                  <a:lumMod val="50000"/>
                </a:schemeClr>
              </a:solidFill>
              <a:prstDash val="sysDot"/>
              <a:round/>
              <a:headEnd type="none" w="sm" len="sm"/>
              <a:tailEnd type="none" w="sm" len="sm"/>
            </a:ln>
          </p:spPr>
          <p:txBody>
            <a:bodyPr/>
            <a:lstStyle/>
            <a:p>
              <a:endParaRPr lang="el-GR"/>
            </a:p>
          </p:txBody>
        </p:sp>
        <p:grpSp>
          <p:nvGrpSpPr>
            <p:cNvPr id="3" name="Group 38"/>
            <p:cNvGrpSpPr>
              <a:grpSpLocks/>
            </p:cNvGrpSpPr>
            <p:nvPr/>
          </p:nvGrpSpPr>
          <p:grpSpPr bwMode="auto">
            <a:xfrm rot="528210">
              <a:off x="6181259" y="4575716"/>
              <a:ext cx="289831" cy="509781"/>
              <a:chOff x="5339" y="2337"/>
              <a:chExt cx="285" cy="445"/>
            </a:xfrm>
            <a:solidFill>
              <a:schemeClr val="bg1"/>
            </a:solidFill>
          </p:grpSpPr>
          <p:sp>
            <p:nvSpPr>
              <p:cNvPr id="45" name="Freeform 36"/>
              <p:cNvSpPr>
                <a:spLocks/>
              </p:cNvSpPr>
              <p:nvPr/>
            </p:nvSpPr>
            <p:spPr bwMode="auto">
              <a:xfrm>
                <a:off x="5442" y="2548"/>
                <a:ext cx="182" cy="234"/>
              </a:xfrm>
              <a:custGeom>
                <a:avLst/>
                <a:gdLst>
                  <a:gd name="T0" fmla="*/ 1 w 182"/>
                  <a:gd name="T1" fmla="*/ 68 h 234"/>
                  <a:gd name="T2" fmla="*/ 0 w 182"/>
                  <a:gd name="T3" fmla="*/ 83 h 234"/>
                  <a:gd name="T4" fmla="*/ 15 w 182"/>
                  <a:gd name="T5" fmla="*/ 104 h 234"/>
                  <a:gd name="T6" fmla="*/ 36 w 182"/>
                  <a:gd name="T7" fmla="*/ 121 h 234"/>
                  <a:gd name="T8" fmla="*/ 60 w 182"/>
                  <a:gd name="T9" fmla="*/ 136 h 234"/>
                  <a:gd name="T10" fmla="*/ 91 w 182"/>
                  <a:gd name="T11" fmla="*/ 158 h 234"/>
                  <a:gd name="T12" fmla="*/ 114 w 182"/>
                  <a:gd name="T13" fmla="*/ 183 h 234"/>
                  <a:gd name="T14" fmla="*/ 121 w 182"/>
                  <a:gd name="T15" fmla="*/ 200 h 234"/>
                  <a:gd name="T16" fmla="*/ 138 w 182"/>
                  <a:gd name="T17" fmla="*/ 215 h 234"/>
                  <a:gd name="T18" fmla="*/ 164 w 182"/>
                  <a:gd name="T19" fmla="*/ 232 h 234"/>
                  <a:gd name="T20" fmla="*/ 173 w 182"/>
                  <a:gd name="T21" fmla="*/ 233 h 234"/>
                  <a:gd name="T22" fmla="*/ 179 w 182"/>
                  <a:gd name="T23" fmla="*/ 228 h 234"/>
                  <a:gd name="T24" fmla="*/ 181 w 182"/>
                  <a:gd name="T25" fmla="*/ 190 h 234"/>
                  <a:gd name="T26" fmla="*/ 177 w 182"/>
                  <a:gd name="T27" fmla="*/ 139 h 234"/>
                  <a:gd name="T28" fmla="*/ 169 w 182"/>
                  <a:gd name="T29" fmla="*/ 91 h 234"/>
                  <a:gd name="T30" fmla="*/ 156 w 182"/>
                  <a:gd name="T31" fmla="*/ 56 h 234"/>
                  <a:gd name="T32" fmla="*/ 142 w 182"/>
                  <a:gd name="T33" fmla="*/ 29 h 234"/>
                  <a:gd name="T34" fmla="*/ 128 w 182"/>
                  <a:gd name="T35" fmla="*/ 13 h 234"/>
                  <a:gd name="T36" fmla="*/ 109 w 182"/>
                  <a:gd name="T37" fmla="*/ 0 h 234"/>
                  <a:gd name="T38" fmla="*/ 101 w 182"/>
                  <a:gd name="T39" fmla="*/ 9 h 234"/>
                  <a:gd name="T40" fmla="*/ 97 w 182"/>
                  <a:gd name="T41" fmla="*/ 26 h 234"/>
                  <a:gd name="T42" fmla="*/ 98 w 182"/>
                  <a:gd name="T43" fmla="*/ 55 h 234"/>
                  <a:gd name="T44" fmla="*/ 92 w 182"/>
                  <a:gd name="T45" fmla="*/ 70 h 234"/>
                  <a:gd name="T46" fmla="*/ 86 w 182"/>
                  <a:gd name="T47" fmla="*/ 77 h 234"/>
                  <a:gd name="T48" fmla="*/ 66 w 182"/>
                  <a:gd name="T49" fmla="*/ 84 h 234"/>
                  <a:gd name="T50" fmla="*/ 44 w 182"/>
                  <a:gd name="T51" fmla="*/ 74 h 234"/>
                  <a:gd name="T52" fmla="*/ 27 w 182"/>
                  <a:gd name="T53" fmla="*/ 68 h 234"/>
                  <a:gd name="T54" fmla="*/ 13 w 182"/>
                  <a:gd name="T55" fmla="*/ 66 h 234"/>
                  <a:gd name="T56" fmla="*/ 1 w 182"/>
                  <a:gd name="T57" fmla="*/ 68 h 2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34"/>
                  <a:gd name="T89" fmla="*/ 182 w 182"/>
                  <a:gd name="T90" fmla="*/ 234 h 2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34">
                    <a:moveTo>
                      <a:pt x="1" y="68"/>
                    </a:moveTo>
                    <a:lnTo>
                      <a:pt x="0" y="83"/>
                    </a:lnTo>
                    <a:lnTo>
                      <a:pt x="15" y="104"/>
                    </a:lnTo>
                    <a:lnTo>
                      <a:pt x="36" y="121"/>
                    </a:lnTo>
                    <a:lnTo>
                      <a:pt x="60" y="136"/>
                    </a:lnTo>
                    <a:lnTo>
                      <a:pt x="91" y="158"/>
                    </a:lnTo>
                    <a:lnTo>
                      <a:pt x="114" y="183"/>
                    </a:lnTo>
                    <a:lnTo>
                      <a:pt x="121" y="200"/>
                    </a:lnTo>
                    <a:lnTo>
                      <a:pt x="138" y="215"/>
                    </a:lnTo>
                    <a:lnTo>
                      <a:pt x="164" y="232"/>
                    </a:lnTo>
                    <a:lnTo>
                      <a:pt x="173" y="233"/>
                    </a:lnTo>
                    <a:lnTo>
                      <a:pt x="179" y="228"/>
                    </a:lnTo>
                    <a:lnTo>
                      <a:pt x="181" y="190"/>
                    </a:lnTo>
                    <a:lnTo>
                      <a:pt x="177" y="139"/>
                    </a:lnTo>
                    <a:lnTo>
                      <a:pt x="169" y="91"/>
                    </a:lnTo>
                    <a:lnTo>
                      <a:pt x="156" y="56"/>
                    </a:lnTo>
                    <a:lnTo>
                      <a:pt x="142" y="29"/>
                    </a:lnTo>
                    <a:lnTo>
                      <a:pt x="128" y="13"/>
                    </a:lnTo>
                    <a:lnTo>
                      <a:pt x="109" y="0"/>
                    </a:lnTo>
                    <a:lnTo>
                      <a:pt x="101" y="9"/>
                    </a:lnTo>
                    <a:lnTo>
                      <a:pt x="97" y="26"/>
                    </a:lnTo>
                    <a:lnTo>
                      <a:pt x="98" y="55"/>
                    </a:lnTo>
                    <a:lnTo>
                      <a:pt x="92" y="70"/>
                    </a:lnTo>
                    <a:lnTo>
                      <a:pt x="86" y="77"/>
                    </a:lnTo>
                    <a:lnTo>
                      <a:pt x="66" y="84"/>
                    </a:lnTo>
                    <a:lnTo>
                      <a:pt x="44" y="74"/>
                    </a:lnTo>
                    <a:lnTo>
                      <a:pt x="27" y="68"/>
                    </a:lnTo>
                    <a:lnTo>
                      <a:pt x="13" y="66"/>
                    </a:lnTo>
                    <a:lnTo>
                      <a:pt x="1" y="68"/>
                    </a:lnTo>
                  </a:path>
                </a:pathLst>
              </a:custGeom>
              <a:grpFill/>
              <a:ln w="25400" cap="rnd" cmpd="sng">
                <a:solidFill>
                  <a:schemeClr val="bg1">
                    <a:lumMod val="50000"/>
                  </a:schemeClr>
                </a:solidFill>
                <a:prstDash val="sysDot"/>
                <a:round/>
                <a:headEnd/>
                <a:tailEnd/>
              </a:ln>
            </p:spPr>
            <p:txBody>
              <a:bodyPr/>
              <a:lstStyle/>
              <a:p>
                <a:endParaRPr lang="el-GR"/>
              </a:p>
            </p:txBody>
          </p:sp>
          <p:sp>
            <p:nvSpPr>
              <p:cNvPr id="46" name="Freeform 37"/>
              <p:cNvSpPr>
                <a:spLocks/>
              </p:cNvSpPr>
              <p:nvPr/>
            </p:nvSpPr>
            <p:spPr bwMode="auto">
              <a:xfrm>
                <a:off x="5339" y="2337"/>
                <a:ext cx="213" cy="296"/>
              </a:xfrm>
              <a:custGeom>
                <a:avLst/>
                <a:gdLst>
                  <a:gd name="T0" fmla="*/ 212 w 213"/>
                  <a:gd name="T1" fmla="*/ 211 h 296"/>
                  <a:gd name="T2" fmla="*/ 185 w 213"/>
                  <a:gd name="T3" fmla="*/ 172 h 296"/>
                  <a:gd name="T4" fmla="*/ 147 w 213"/>
                  <a:gd name="T5" fmla="*/ 119 h 296"/>
                  <a:gd name="T6" fmla="*/ 116 w 213"/>
                  <a:gd name="T7" fmla="*/ 83 h 296"/>
                  <a:gd name="T8" fmla="*/ 87 w 213"/>
                  <a:gd name="T9" fmla="*/ 49 h 296"/>
                  <a:gd name="T10" fmla="*/ 45 w 213"/>
                  <a:gd name="T11" fmla="*/ 17 h 296"/>
                  <a:gd name="T12" fmla="*/ 18 w 213"/>
                  <a:gd name="T13" fmla="*/ 0 h 296"/>
                  <a:gd name="T14" fmla="*/ 8 w 213"/>
                  <a:gd name="T15" fmla="*/ 2 h 296"/>
                  <a:gd name="T16" fmla="*/ 0 w 213"/>
                  <a:gd name="T17" fmla="*/ 12 h 296"/>
                  <a:gd name="T18" fmla="*/ 3 w 213"/>
                  <a:gd name="T19" fmla="*/ 57 h 296"/>
                  <a:gd name="T20" fmla="*/ 19 w 213"/>
                  <a:gd name="T21" fmla="*/ 116 h 296"/>
                  <a:gd name="T22" fmla="*/ 37 w 213"/>
                  <a:gd name="T23" fmla="*/ 159 h 296"/>
                  <a:gd name="T24" fmla="*/ 60 w 213"/>
                  <a:gd name="T25" fmla="*/ 206 h 296"/>
                  <a:gd name="T26" fmla="*/ 91 w 213"/>
                  <a:gd name="T27" fmla="*/ 258 h 296"/>
                  <a:gd name="T28" fmla="*/ 104 w 213"/>
                  <a:gd name="T29" fmla="*/ 279 h 296"/>
                  <a:gd name="T30" fmla="*/ 116 w 213"/>
                  <a:gd name="T31" fmla="*/ 277 h 296"/>
                  <a:gd name="T32" fmla="*/ 130 w 213"/>
                  <a:gd name="T33" fmla="*/ 279 h 296"/>
                  <a:gd name="T34" fmla="*/ 147 w 213"/>
                  <a:gd name="T35" fmla="*/ 285 h 296"/>
                  <a:gd name="T36" fmla="*/ 169 w 213"/>
                  <a:gd name="T37" fmla="*/ 295 h 296"/>
                  <a:gd name="T38" fmla="*/ 189 w 213"/>
                  <a:gd name="T39" fmla="*/ 288 h 296"/>
                  <a:gd name="T40" fmla="*/ 195 w 213"/>
                  <a:gd name="T41" fmla="*/ 281 h 296"/>
                  <a:gd name="T42" fmla="*/ 201 w 213"/>
                  <a:gd name="T43" fmla="*/ 266 h 296"/>
                  <a:gd name="T44" fmla="*/ 200 w 213"/>
                  <a:gd name="T45" fmla="*/ 237 h 296"/>
                  <a:gd name="T46" fmla="*/ 204 w 213"/>
                  <a:gd name="T47" fmla="*/ 220 h 296"/>
                  <a:gd name="T48" fmla="*/ 212 w 213"/>
                  <a:gd name="T49" fmla="*/ 211 h 2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3"/>
                  <a:gd name="T76" fmla="*/ 0 h 296"/>
                  <a:gd name="T77" fmla="*/ 213 w 213"/>
                  <a:gd name="T78" fmla="*/ 296 h 2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3" h="296">
                    <a:moveTo>
                      <a:pt x="212" y="211"/>
                    </a:moveTo>
                    <a:lnTo>
                      <a:pt x="185" y="172"/>
                    </a:lnTo>
                    <a:lnTo>
                      <a:pt x="147" y="119"/>
                    </a:lnTo>
                    <a:lnTo>
                      <a:pt x="116" y="83"/>
                    </a:lnTo>
                    <a:lnTo>
                      <a:pt x="87" y="49"/>
                    </a:lnTo>
                    <a:lnTo>
                      <a:pt x="45" y="17"/>
                    </a:lnTo>
                    <a:lnTo>
                      <a:pt x="18" y="0"/>
                    </a:lnTo>
                    <a:lnTo>
                      <a:pt x="8" y="2"/>
                    </a:lnTo>
                    <a:lnTo>
                      <a:pt x="0" y="12"/>
                    </a:lnTo>
                    <a:lnTo>
                      <a:pt x="3" y="57"/>
                    </a:lnTo>
                    <a:lnTo>
                      <a:pt x="19" y="116"/>
                    </a:lnTo>
                    <a:lnTo>
                      <a:pt x="37" y="159"/>
                    </a:lnTo>
                    <a:lnTo>
                      <a:pt x="60" y="206"/>
                    </a:lnTo>
                    <a:lnTo>
                      <a:pt x="91" y="258"/>
                    </a:lnTo>
                    <a:lnTo>
                      <a:pt x="104" y="279"/>
                    </a:lnTo>
                    <a:lnTo>
                      <a:pt x="116" y="277"/>
                    </a:lnTo>
                    <a:lnTo>
                      <a:pt x="130" y="279"/>
                    </a:lnTo>
                    <a:lnTo>
                      <a:pt x="147" y="285"/>
                    </a:lnTo>
                    <a:lnTo>
                      <a:pt x="169" y="295"/>
                    </a:lnTo>
                    <a:lnTo>
                      <a:pt x="189" y="288"/>
                    </a:lnTo>
                    <a:lnTo>
                      <a:pt x="195" y="281"/>
                    </a:lnTo>
                    <a:lnTo>
                      <a:pt x="201" y="266"/>
                    </a:lnTo>
                    <a:lnTo>
                      <a:pt x="200" y="237"/>
                    </a:lnTo>
                    <a:lnTo>
                      <a:pt x="204" y="220"/>
                    </a:lnTo>
                    <a:lnTo>
                      <a:pt x="212" y="211"/>
                    </a:lnTo>
                  </a:path>
                </a:pathLst>
              </a:custGeom>
              <a:grpFill/>
              <a:ln w="25400" cap="rnd" cmpd="sng">
                <a:solidFill>
                  <a:schemeClr val="bg1">
                    <a:lumMod val="50000"/>
                  </a:schemeClr>
                </a:solidFill>
                <a:prstDash val="sysDot"/>
                <a:round/>
                <a:headEnd/>
                <a:tailEnd/>
              </a:ln>
            </p:spPr>
            <p:txBody>
              <a:bodyPr/>
              <a:lstStyle/>
              <a:p>
                <a:endParaRPr lang="el-GR"/>
              </a:p>
            </p:txBody>
          </p:sp>
        </p:grpSp>
        <p:grpSp>
          <p:nvGrpSpPr>
            <p:cNvPr id="4" name="Group 45"/>
            <p:cNvGrpSpPr>
              <a:grpSpLocks/>
            </p:cNvGrpSpPr>
            <p:nvPr/>
          </p:nvGrpSpPr>
          <p:grpSpPr bwMode="auto">
            <a:xfrm rot="21115886">
              <a:off x="5557646" y="4472521"/>
              <a:ext cx="285666" cy="555161"/>
              <a:chOff x="4734" y="2133"/>
              <a:chExt cx="298" cy="515"/>
            </a:xfrm>
          </p:grpSpPr>
          <p:sp>
            <p:nvSpPr>
              <p:cNvPr id="37" name="Freeform 42"/>
              <p:cNvSpPr>
                <a:spLocks/>
              </p:cNvSpPr>
              <p:nvPr/>
            </p:nvSpPr>
            <p:spPr bwMode="auto">
              <a:xfrm>
                <a:off x="4734" y="2455"/>
                <a:ext cx="250" cy="193"/>
              </a:xfrm>
              <a:custGeom>
                <a:avLst/>
                <a:gdLst>
                  <a:gd name="T0" fmla="*/ 57 w 250"/>
                  <a:gd name="T1" fmla="*/ 0 h 193"/>
                  <a:gd name="T2" fmla="*/ 23 w 250"/>
                  <a:gd name="T3" fmla="*/ 52 h 193"/>
                  <a:gd name="T4" fmla="*/ 9 w 250"/>
                  <a:gd name="T5" fmla="*/ 70 h 193"/>
                  <a:gd name="T6" fmla="*/ 0 w 250"/>
                  <a:gd name="T7" fmla="*/ 90 h 193"/>
                  <a:gd name="T8" fmla="*/ 0 w 250"/>
                  <a:gd name="T9" fmla="*/ 120 h 193"/>
                  <a:gd name="T10" fmla="*/ 14 w 250"/>
                  <a:gd name="T11" fmla="*/ 122 h 193"/>
                  <a:gd name="T12" fmla="*/ 12 w 250"/>
                  <a:gd name="T13" fmla="*/ 101 h 193"/>
                  <a:gd name="T14" fmla="*/ 14 w 250"/>
                  <a:gd name="T15" fmla="*/ 122 h 193"/>
                  <a:gd name="T16" fmla="*/ 25 w 250"/>
                  <a:gd name="T17" fmla="*/ 140 h 193"/>
                  <a:gd name="T18" fmla="*/ 46 w 250"/>
                  <a:gd name="T19" fmla="*/ 160 h 193"/>
                  <a:gd name="T20" fmla="*/ 61 w 250"/>
                  <a:gd name="T21" fmla="*/ 165 h 193"/>
                  <a:gd name="T22" fmla="*/ 93 w 250"/>
                  <a:gd name="T23" fmla="*/ 151 h 193"/>
                  <a:gd name="T24" fmla="*/ 114 w 250"/>
                  <a:gd name="T25" fmla="*/ 149 h 193"/>
                  <a:gd name="T26" fmla="*/ 111 w 250"/>
                  <a:gd name="T27" fmla="*/ 131 h 193"/>
                  <a:gd name="T28" fmla="*/ 116 w 250"/>
                  <a:gd name="T29" fmla="*/ 104 h 193"/>
                  <a:gd name="T30" fmla="*/ 111 w 250"/>
                  <a:gd name="T31" fmla="*/ 131 h 193"/>
                  <a:gd name="T32" fmla="*/ 114 w 250"/>
                  <a:gd name="T33" fmla="*/ 149 h 193"/>
                  <a:gd name="T34" fmla="*/ 145 w 250"/>
                  <a:gd name="T35" fmla="*/ 183 h 193"/>
                  <a:gd name="T36" fmla="*/ 154 w 250"/>
                  <a:gd name="T37" fmla="*/ 192 h 193"/>
                  <a:gd name="T38" fmla="*/ 163 w 250"/>
                  <a:gd name="T39" fmla="*/ 192 h 193"/>
                  <a:gd name="T40" fmla="*/ 218 w 250"/>
                  <a:gd name="T41" fmla="*/ 181 h 193"/>
                  <a:gd name="T42" fmla="*/ 236 w 250"/>
                  <a:gd name="T43" fmla="*/ 169 h 193"/>
                  <a:gd name="T44" fmla="*/ 245 w 250"/>
                  <a:gd name="T45" fmla="*/ 156 h 193"/>
                  <a:gd name="T46" fmla="*/ 249 w 250"/>
                  <a:gd name="T47" fmla="*/ 140 h 193"/>
                  <a:gd name="T48" fmla="*/ 245 w 250"/>
                  <a:gd name="T49" fmla="*/ 86 h 193"/>
                  <a:gd name="T50" fmla="*/ 245 w 250"/>
                  <a:gd name="T51" fmla="*/ 65 h 193"/>
                  <a:gd name="T52" fmla="*/ 247 w 250"/>
                  <a:gd name="T53" fmla="*/ 36 h 193"/>
                  <a:gd name="T54" fmla="*/ 213 w 250"/>
                  <a:gd name="T55" fmla="*/ 27 h 193"/>
                  <a:gd name="T56" fmla="*/ 193 w 250"/>
                  <a:gd name="T57" fmla="*/ 22 h 193"/>
                  <a:gd name="T58" fmla="*/ 154 w 250"/>
                  <a:gd name="T59" fmla="*/ 18 h 193"/>
                  <a:gd name="T60" fmla="*/ 82 w 250"/>
                  <a:gd name="T61" fmla="*/ 0 h 193"/>
                  <a:gd name="T62" fmla="*/ 57 w 250"/>
                  <a:gd name="T63" fmla="*/ 0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0"/>
                  <a:gd name="T97" fmla="*/ 0 h 193"/>
                  <a:gd name="T98" fmla="*/ 250 w 250"/>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0" h="193">
                    <a:moveTo>
                      <a:pt x="57" y="0"/>
                    </a:moveTo>
                    <a:lnTo>
                      <a:pt x="23" y="52"/>
                    </a:lnTo>
                    <a:lnTo>
                      <a:pt x="9" y="70"/>
                    </a:lnTo>
                    <a:lnTo>
                      <a:pt x="0" y="90"/>
                    </a:lnTo>
                    <a:lnTo>
                      <a:pt x="0" y="120"/>
                    </a:lnTo>
                    <a:lnTo>
                      <a:pt x="14" y="122"/>
                    </a:lnTo>
                    <a:lnTo>
                      <a:pt x="12" y="101"/>
                    </a:lnTo>
                    <a:lnTo>
                      <a:pt x="14" y="122"/>
                    </a:lnTo>
                    <a:lnTo>
                      <a:pt x="25" y="140"/>
                    </a:lnTo>
                    <a:lnTo>
                      <a:pt x="46" y="160"/>
                    </a:lnTo>
                    <a:lnTo>
                      <a:pt x="61" y="165"/>
                    </a:lnTo>
                    <a:lnTo>
                      <a:pt x="93" y="151"/>
                    </a:lnTo>
                    <a:lnTo>
                      <a:pt x="114" y="149"/>
                    </a:lnTo>
                    <a:lnTo>
                      <a:pt x="111" y="131"/>
                    </a:lnTo>
                    <a:lnTo>
                      <a:pt x="116" y="104"/>
                    </a:lnTo>
                    <a:lnTo>
                      <a:pt x="111" y="131"/>
                    </a:lnTo>
                    <a:lnTo>
                      <a:pt x="114" y="149"/>
                    </a:lnTo>
                    <a:lnTo>
                      <a:pt x="145" y="183"/>
                    </a:lnTo>
                    <a:lnTo>
                      <a:pt x="154" y="192"/>
                    </a:lnTo>
                    <a:lnTo>
                      <a:pt x="163" y="192"/>
                    </a:lnTo>
                    <a:lnTo>
                      <a:pt x="218" y="181"/>
                    </a:lnTo>
                    <a:lnTo>
                      <a:pt x="236" y="169"/>
                    </a:lnTo>
                    <a:lnTo>
                      <a:pt x="245" y="156"/>
                    </a:lnTo>
                    <a:lnTo>
                      <a:pt x="249" y="140"/>
                    </a:lnTo>
                    <a:lnTo>
                      <a:pt x="245" y="86"/>
                    </a:lnTo>
                    <a:lnTo>
                      <a:pt x="245" y="65"/>
                    </a:lnTo>
                    <a:lnTo>
                      <a:pt x="247" y="36"/>
                    </a:lnTo>
                    <a:lnTo>
                      <a:pt x="213" y="27"/>
                    </a:lnTo>
                    <a:lnTo>
                      <a:pt x="193" y="22"/>
                    </a:lnTo>
                    <a:lnTo>
                      <a:pt x="154" y="18"/>
                    </a:lnTo>
                    <a:lnTo>
                      <a:pt x="82" y="0"/>
                    </a:lnTo>
                    <a:lnTo>
                      <a:pt x="57" y="0"/>
                    </a:lnTo>
                  </a:path>
                </a:pathLst>
              </a:custGeom>
              <a:noFill/>
              <a:ln w="25400" cap="rnd" cmpd="sng">
                <a:solidFill>
                  <a:schemeClr val="bg1">
                    <a:lumMod val="50000"/>
                  </a:schemeClr>
                </a:solidFill>
                <a:prstDash val="sysDot"/>
                <a:round/>
                <a:headEnd/>
                <a:tailEnd/>
              </a:ln>
            </p:spPr>
            <p:txBody>
              <a:bodyPr/>
              <a:lstStyle/>
              <a:p>
                <a:endParaRPr lang="el-GR"/>
              </a:p>
            </p:txBody>
          </p:sp>
          <p:sp>
            <p:nvSpPr>
              <p:cNvPr id="43" name="Freeform 43"/>
              <p:cNvSpPr>
                <a:spLocks/>
              </p:cNvSpPr>
              <p:nvPr/>
            </p:nvSpPr>
            <p:spPr bwMode="auto">
              <a:xfrm>
                <a:off x="4791" y="2153"/>
                <a:ext cx="241" cy="339"/>
              </a:xfrm>
              <a:custGeom>
                <a:avLst/>
                <a:gdLst>
                  <a:gd name="T0" fmla="*/ 190 w 241"/>
                  <a:gd name="T1" fmla="*/ 338 h 339"/>
                  <a:gd name="T2" fmla="*/ 197 w 241"/>
                  <a:gd name="T3" fmla="*/ 286 h 339"/>
                  <a:gd name="T4" fmla="*/ 211 w 241"/>
                  <a:gd name="T5" fmla="*/ 234 h 339"/>
                  <a:gd name="T6" fmla="*/ 233 w 241"/>
                  <a:gd name="T7" fmla="*/ 163 h 339"/>
                  <a:gd name="T8" fmla="*/ 240 w 241"/>
                  <a:gd name="T9" fmla="*/ 136 h 339"/>
                  <a:gd name="T10" fmla="*/ 238 w 241"/>
                  <a:gd name="T11" fmla="*/ 114 h 339"/>
                  <a:gd name="T12" fmla="*/ 224 w 241"/>
                  <a:gd name="T13" fmla="*/ 73 h 339"/>
                  <a:gd name="T14" fmla="*/ 211 w 241"/>
                  <a:gd name="T15" fmla="*/ 43 h 339"/>
                  <a:gd name="T16" fmla="*/ 192 w 241"/>
                  <a:gd name="T17" fmla="*/ 32 h 339"/>
                  <a:gd name="T18" fmla="*/ 186 w 241"/>
                  <a:gd name="T19" fmla="*/ 34 h 339"/>
                  <a:gd name="T20" fmla="*/ 177 w 241"/>
                  <a:gd name="T21" fmla="*/ 48 h 339"/>
                  <a:gd name="T22" fmla="*/ 177 w 241"/>
                  <a:gd name="T23" fmla="*/ 71 h 339"/>
                  <a:gd name="T24" fmla="*/ 181 w 241"/>
                  <a:gd name="T25" fmla="*/ 105 h 339"/>
                  <a:gd name="T26" fmla="*/ 167 w 241"/>
                  <a:gd name="T27" fmla="*/ 141 h 339"/>
                  <a:gd name="T28" fmla="*/ 143 w 241"/>
                  <a:gd name="T29" fmla="*/ 170 h 339"/>
                  <a:gd name="T30" fmla="*/ 138 w 241"/>
                  <a:gd name="T31" fmla="*/ 172 h 339"/>
                  <a:gd name="T32" fmla="*/ 129 w 241"/>
                  <a:gd name="T33" fmla="*/ 182 h 339"/>
                  <a:gd name="T34" fmla="*/ 115 w 241"/>
                  <a:gd name="T35" fmla="*/ 168 h 339"/>
                  <a:gd name="T36" fmla="*/ 109 w 241"/>
                  <a:gd name="T37" fmla="*/ 118 h 339"/>
                  <a:gd name="T38" fmla="*/ 106 w 241"/>
                  <a:gd name="T39" fmla="*/ 71 h 339"/>
                  <a:gd name="T40" fmla="*/ 109 w 241"/>
                  <a:gd name="T41" fmla="*/ 39 h 339"/>
                  <a:gd name="T42" fmla="*/ 111 w 241"/>
                  <a:gd name="T43" fmla="*/ 12 h 339"/>
                  <a:gd name="T44" fmla="*/ 100 w 241"/>
                  <a:gd name="T45" fmla="*/ 0 h 339"/>
                  <a:gd name="T46" fmla="*/ 90 w 241"/>
                  <a:gd name="T47" fmla="*/ 7 h 339"/>
                  <a:gd name="T48" fmla="*/ 66 w 241"/>
                  <a:gd name="T49" fmla="*/ 34 h 339"/>
                  <a:gd name="T50" fmla="*/ 50 w 241"/>
                  <a:gd name="T51" fmla="*/ 71 h 339"/>
                  <a:gd name="T52" fmla="*/ 47 w 241"/>
                  <a:gd name="T53" fmla="*/ 102 h 339"/>
                  <a:gd name="T54" fmla="*/ 41 w 241"/>
                  <a:gd name="T55" fmla="*/ 166 h 339"/>
                  <a:gd name="T56" fmla="*/ 38 w 241"/>
                  <a:gd name="T57" fmla="*/ 216 h 339"/>
                  <a:gd name="T58" fmla="*/ 32 w 241"/>
                  <a:gd name="T59" fmla="*/ 243 h 339"/>
                  <a:gd name="T60" fmla="*/ 0 w 241"/>
                  <a:gd name="T61" fmla="*/ 302 h 339"/>
                  <a:gd name="T62" fmla="*/ 25 w 241"/>
                  <a:gd name="T63" fmla="*/ 302 h 339"/>
                  <a:gd name="T64" fmla="*/ 97 w 241"/>
                  <a:gd name="T65" fmla="*/ 320 h 339"/>
                  <a:gd name="T66" fmla="*/ 136 w 241"/>
                  <a:gd name="T67" fmla="*/ 324 h 339"/>
                  <a:gd name="T68" fmla="*/ 156 w 241"/>
                  <a:gd name="T69" fmla="*/ 329 h 339"/>
                  <a:gd name="T70" fmla="*/ 190 w 241"/>
                  <a:gd name="T71" fmla="*/ 338 h 3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1"/>
                  <a:gd name="T109" fmla="*/ 0 h 339"/>
                  <a:gd name="T110" fmla="*/ 241 w 241"/>
                  <a:gd name="T111" fmla="*/ 339 h 3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1" h="339">
                    <a:moveTo>
                      <a:pt x="190" y="338"/>
                    </a:moveTo>
                    <a:lnTo>
                      <a:pt x="197" y="286"/>
                    </a:lnTo>
                    <a:lnTo>
                      <a:pt x="211" y="234"/>
                    </a:lnTo>
                    <a:lnTo>
                      <a:pt x="233" y="163"/>
                    </a:lnTo>
                    <a:lnTo>
                      <a:pt x="240" y="136"/>
                    </a:lnTo>
                    <a:lnTo>
                      <a:pt x="238" y="114"/>
                    </a:lnTo>
                    <a:lnTo>
                      <a:pt x="224" y="73"/>
                    </a:lnTo>
                    <a:lnTo>
                      <a:pt x="211" y="43"/>
                    </a:lnTo>
                    <a:lnTo>
                      <a:pt x="192" y="32"/>
                    </a:lnTo>
                    <a:lnTo>
                      <a:pt x="186" y="34"/>
                    </a:lnTo>
                    <a:lnTo>
                      <a:pt x="177" y="48"/>
                    </a:lnTo>
                    <a:lnTo>
                      <a:pt x="177" y="71"/>
                    </a:lnTo>
                    <a:lnTo>
                      <a:pt x="181" y="105"/>
                    </a:lnTo>
                    <a:lnTo>
                      <a:pt x="167" y="141"/>
                    </a:lnTo>
                    <a:lnTo>
                      <a:pt x="143" y="170"/>
                    </a:lnTo>
                    <a:lnTo>
                      <a:pt x="138" y="172"/>
                    </a:lnTo>
                    <a:lnTo>
                      <a:pt x="129" y="182"/>
                    </a:lnTo>
                    <a:lnTo>
                      <a:pt x="115" y="168"/>
                    </a:lnTo>
                    <a:lnTo>
                      <a:pt x="109" y="118"/>
                    </a:lnTo>
                    <a:lnTo>
                      <a:pt x="106" y="71"/>
                    </a:lnTo>
                    <a:lnTo>
                      <a:pt x="109" y="39"/>
                    </a:lnTo>
                    <a:lnTo>
                      <a:pt x="111" y="12"/>
                    </a:lnTo>
                    <a:lnTo>
                      <a:pt x="100" y="0"/>
                    </a:lnTo>
                    <a:lnTo>
                      <a:pt x="90" y="7"/>
                    </a:lnTo>
                    <a:lnTo>
                      <a:pt x="66" y="34"/>
                    </a:lnTo>
                    <a:lnTo>
                      <a:pt x="50" y="71"/>
                    </a:lnTo>
                    <a:lnTo>
                      <a:pt x="47" y="102"/>
                    </a:lnTo>
                    <a:lnTo>
                      <a:pt x="41" y="166"/>
                    </a:lnTo>
                    <a:lnTo>
                      <a:pt x="38" y="216"/>
                    </a:lnTo>
                    <a:lnTo>
                      <a:pt x="32" y="243"/>
                    </a:lnTo>
                    <a:lnTo>
                      <a:pt x="0" y="302"/>
                    </a:lnTo>
                    <a:lnTo>
                      <a:pt x="25" y="302"/>
                    </a:lnTo>
                    <a:lnTo>
                      <a:pt x="97" y="320"/>
                    </a:lnTo>
                    <a:lnTo>
                      <a:pt x="136" y="324"/>
                    </a:lnTo>
                    <a:lnTo>
                      <a:pt x="156" y="329"/>
                    </a:lnTo>
                    <a:lnTo>
                      <a:pt x="190" y="338"/>
                    </a:lnTo>
                  </a:path>
                </a:pathLst>
              </a:custGeom>
              <a:noFill/>
              <a:ln w="25400" cap="rnd" cmpd="sng">
                <a:solidFill>
                  <a:schemeClr val="bg1">
                    <a:lumMod val="50000"/>
                  </a:schemeClr>
                </a:solidFill>
                <a:prstDash val="sysDot"/>
                <a:round/>
                <a:headEnd/>
                <a:tailEnd/>
              </a:ln>
            </p:spPr>
            <p:txBody>
              <a:bodyPr/>
              <a:lstStyle/>
              <a:p>
                <a:endParaRPr lang="el-GR"/>
              </a:p>
            </p:txBody>
          </p:sp>
          <p:sp>
            <p:nvSpPr>
              <p:cNvPr id="44" name="Freeform 44"/>
              <p:cNvSpPr>
                <a:spLocks/>
              </p:cNvSpPr>
              <p:nvPr/>
            </p:nvSpPr>
            <p:spPr bwMode="auto">
              <a:xfrm>
                <a:off x="4897" y="2133"/>
                <a:ext cx="76" cy="203"/>
              </a:xfrm>
              <a:custGeom>
                <a:avLst/>
                <a:gdLst>
                  <a:gd name="T0" fmla="*/ 71 w 76"/>
                  <a:gd name="T1" fmla="*/ 68 h 203"/>
                  <a:gd name="T2" fmla="*/ 71 w 76"/>
                  <a:gd name="T3" fmla="*/ 91 h 203"/>
                  <a:gd name="T4" fmla="*/ 75 w 76"/>
                  <a:gd name="T5" fmla="*/ 125 h 203"/>
                  <a:gd name="T6" fmla="*/ 61 w 76"/>
                  <a:gd name="T7" fmla="*/ 161 h 203"/>
                  <a:gd name="T8" fmla="*/ 37 w 76"/>
                  <a:gd name="T9" fmla="*/ 190 h 203"/>
                  <a:gd name="T10" fmla="*/ 32 w 76"/>
                  <a:gd name="T11" fmla="*/ 192 h 203"/>
                  <a:gd name="T12" fmla="*/ 23 w 76"/>
                  <a:gd name="T13" fmla="*/ 202 h 203"/>
                  <a:gd name="T14" fmla="*/ 9 w 76"/>
                  <a:gd name="T15" fmla="*/ 188 h 203"/>
                  <a:gd name="T16" fmla="*/ 3 w 76"/>
                  <a:gd name="T17" fmla="*/ 138 h 203"/>
                  <a:gd name="T18" fmla="*/ 0 w 76"/>
                  <a:gd name="T19" fmla="*/ 91 h 203"/>
                  <a:gd name="T20" fmla="*/ 3 w 76"/>
                  <a:gd name="T21" fmla="*/ 59 h 203"/>
                  <a:gd name="T22" fmla="*/ 12 w 76"/>
                  <a:gd name="T23" fmla="*/ 41 h 203"/>
                  <a:gd name="T24" fmla="*/ 28 w 76"/>
                  <a:gd name="T25" fmla="*/ 9 h 203"/>
                  <a:gd name="T26" fmla="*/ 43 w 76"/>
                  <a:gd name="T27" fmla="*/ 0 h 203"/>
                  <a:gd name="T28" fmla="*/ 52 w 76"/>
                  <a:gd name="T29" fmla="*/ 11 h 203"/>
                  <a:gd name="T30" fmla="*/ 57 w 76"/>
                  <a:gd name="T31" fmla="*/ 29 h 203"/>
                  <a:gd name="T32" fmla="*/ 71 w 76"/>
                  <a:gd name="T33" fmla="*/ 68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203"/>
                  <a:gd name="T53" fmla="*/ 76 w 76"/>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203">
                    <a:moveTo>
                      <a:pt x="71" y="68"/>
                    </a:moveTo>
                    <a:lnTo>
                      <a:pt x="71" y="91"/>
                    </a:lnTo>
                    <a:lnTo>
                      <a:pt x="75" y="125"/>
                    </a:lnTo>
                    <a:lnTo>
                      <a:pt x="61" y="161"/>
                    </a:lnTo>
                    <a:lnTo>
                      <a:pt x="37" y="190"/>
                    </a:lnTo>
                    <a:lnTo>
                      <a:pt x="32" y="192"/>
                    </a:lnTo>
                    <a:lnTo>
                      <a:pt x="23" y="202"/>
                    </a:lnTo>
                    <a:lnTo>
                      <a:pt x="9" y="188"/>
                    </a:lnTo>
                    <a:lnTo>
                      <a:pt x="3" y="138"/>
                    </a:lnTo>
                    <a:lnTo>
                      <a:pt x="0" y="91"/>
                    </a:lnTo>
                    <a:lnTo>
                      <a:pt x="3" y="59"/>
                    </a:lnTo>
                    <a:lnTo>
                      <a:pt x="12" y="41"/>
                    </a:lnTo>
                    <a:lnTo>
                      <a:pt x="28" y="9"/>
                    </a:lnTo>
                    <a:lnTo>
                      <a:pt x="43" y="0"/>
                    </a:lnTo>
                    <a:lnTo>
                      <a:pt x="52" y="11"/>
                    </a:lnTo>
                    <a:lnTo>
                      <a:pt x="57" y="29"/>
                    </a:lnTo>
                    <a:lnTo>
                      <a:pt x="71" y="68"/>
                    </a:lnTo>
                  </a:path>
                </a:pathLst>
              </a:custGeom>
              <a:noFill/>
              <a:ln w="25400" cap="rnd" cmpd="sng">
                <a:solidFill>
                  <a:schemeClr val="bg1">
                    <a:lumMod val="50000"/>
                  </a:schemeClr>
                </a:solidFill>
                <a:prstDash val="sysDot"/>
                <a:round/>
                <a:headEnd/>
                <a:tailEnd/>
              </a:ln>
            </p:spPr>
            <p:txBody>
              <a:bodyPr/>
              <a:lstStyle/>
              <a:p>
                <a:endParaRPr lang="el-GR"/>
              </a:p>
            </p:txBody>
          </p:sp>
        </p:grpSp>
      </p:grpSp>
      <p:grpSp>
        <p:nvGrpSpPr>
          <p:cNvPr id="5" name="Group 26"/>
          <p:cNvGrpSpPr/>
          <p:nvPr/>
        </p:nvGrpSpPr>
        <p:grpSpPr>
          <a:xfrm>
            <a:off x="3485218" y="3038645"/>
            <a:ext cx="3463839" cy="3205489"/>
            <a:chOff x="4302505" y="4056004"/>
            <a:chExt cx="2049973" cy="1897076"/>
          </a:xfrm>
        </p:grpSpPr>
        <p:sp>
          <p:nvSpPr>
            <p:cNvPr id="48" name="Freeform 13"/>
            <p:cNvSpPr>
              <a:spLocks/>
            </p:cNvSpPr>
            <p:nvPr/>
          </p:nvSpPr>
          <p:spPr bwMode="auto">
            <a:xfrm rot="21326996">
              <a:off x="4302505" y="4056004"/>
              <a:ext cx="1976241" cy="1897076"/>
            </a:xfrm>
            <a:custGeom>
              <a:avLst/>
              <a:gdLst>
                <a:gd name="T0" fmla="*/ 132 w 1182"/>
                <a:gd name="T1" fmla="*/ 88 h 1167"/>
                <a:gd name="T2" fmla="*/ 117 w 1182"/>
                <a:gd name="T3" fmla="*/ 49 h 1167"/>
                <a:gd name="T4" fmla="*/ 83 w 1182"/>
                <a:gd name="T5" fmla="*/ 6 h 1167"/>
                <a:gd name="T6" fmla="*/ 21 w 1182"/>
                <a:gd name="T7" fmla="*/ 15 h 1167"/>
                <a:gd name="T8" fmla="*/ 2 w 1182"/>
                <a:gd name="T9" fmla="*/ 78 h 1167"/>
                <a:gd name="T10" fmla="*/ 10 w 1182"/>
                <a:gd name="T11" fmla="*/ 133 h 1167"/>
                <a:gd name="T12" fmla="*/ 42 w 1182"/>
                <a:gd name="T13" fmla="*/ 229 h 1167"/>
                <a:gd name="T14" fmla="*/ 57 w 1182"/>
                <a:gd name="T15" fmla="*/ 356 h 1167"/>
                <a:gd name="T16" fmla="*/ 81 w 1182"/>
                <a:gd name="T17" fmla="*/ 488 h 1167"/>
                <a:gd name="T18" fmla="*/ 112 w 1182"/>
                <a:gd name="T19" fmla="*/ 637 h 1167"/>
                <a:gd name="T20" fmla="*/ 162 w 1182"/>
                <a:gd name="T21" fmla="*/ 747 h 1167"/>
                <a:gd name="T22" fmla="*/ 275 w 1182"/>
                <a:gd name="T23" fmla="*/ 824 h 1167"/>
                <a:gd name="T24" fmla="*/ 419 w 1182"/>
                <a:gd name="T25" fmla="*/ 898 h 1167"/>
                <a:gd name="T26" fmla="*/ 567 w 1182"/>
                <a:gd name="T27" fmla="*/ 978 h 1167"/>
                <a:gd name="T28" fmla="*/ 717 w 1182"/>
                <a:gd name="T29" fmla="*/ 1052 h 1167"/>
                <a:gd name="T30" fmla="*/ 855 w 1182"/>
                <a:gd name="T31" fmla="*/ 1125 h 1167"/>
                <a:gd name="T32" fmla="*/ 962 w 1182"/>
                <a:gd name="T33" fmla="*/ 1160 h 1167"/>
                <a:gd name="T34" fmla="*/ 1050 w 1182"/>
                <a:gd name="T35" fmla="*/ 1155 h 1167"/>
                <a:gd name="T36" fmla="*/ 1077 w 1182"/>
                <a:gd name="T37" fmla="*/ 1088 h 1167"/>
                <a:gd name="T38" fmla="*/ 1092 w 1182"/>
                <a:gd name="T39" fmla="*/ 1003 h 1167"/>
                <a:gd name="T40" fmla="*/ 1115 w 1182"/>
                <a:gd name="T41" fmla="*/ 918 h 1167"/>
                <a:gd name="T42" fmla="*/ 1144 w 1182"/>
                <a:gd name="T43" fmla="*/ 855 h 1167"/>
                <a:gd name="T44" fmla="*/ 1182 w 1182"/>
                <a:gd name="T45" fmla="*/ 792 h 11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2"/>
                <a:gd name="T70" fmla="*/ 0 h 1167"/>
                <a:gd name="T71" fmla="*/ 1182 w 1182"/>
                <a:gd name="T72" fmla="*/ 1167 h 1167"/>
                <a:gd name="connsiteX0" fmla="*/ 1117 w 10000"/>
                <a:gd name="connsiteY0" fmla="*/ 906 h 10152"/>
                <a:gd name="connsiteX1" fmla="*/ 990 w 10000"/>
                <a:gd name="connsiteY1" fmla="*/ 572 h 10152"/>
                <a:gd name="connsiteX2" fmla="*/ 702 w 10000"/>
                <a:gd name="connsiteY2" fmla="*/ 203 h 10152"/>
                <a:gd name="connsiteX3" fmla="*/ 212 w 10000"/>
                <a:gd name="connsiteY3" fmla="*/ 103 h 10152"/>
                <a:gd name="connsiteX4" fmla="*/ 17 w 10000"/>
                <a:gd name="connsiteY4" fmla="*/ 820 h 10152"/>
                <a:gd name="connsiteX5" fmla="*/ 85 w 10000"/>
                <a:gd name="connsiteY5" fmla="*/ 1292 h 10152"/>
                <a:gd name="connsiteX6" fmla="*/ 355 w 10000"/>
                <a:gd name="connsiteY6" fmla="*/ 2114 h 10152"/>
                <a:gd name="connsiteX7" fmla="*/ 482 w 10000"/>
                <a:gd name="connsiteY7" fmla="*/ 3203 h 10152"/>
                <a:gd name="connsiteX8" fmla="*/ 685 w 10000"/>
                <a:gd name="connsiteY8" fmla="*/ 4334 h 10152"/>
                <a:gd name="connsiteX9" fmla="*/ 948 w 10000"/>
                <a:gd name="connsiteY9" fmla="*/ 5610 h 10152"/>
                <a:gd name="connsiteX10" fmla="*/ 1371 w 10000"/>
                <a:gd name="connsiteY10" fmla="*/ 6553 h 10152"/>
                <a:gd name="connsiteX11" fmla="*/ 2327 w 10000"/>
                <a:gd name="connsiteY11" fmla="*/ 7213 h 10152"/>
                <a:gd name="connsiteX12" fmla="*/ 3545 w 10000"/>
                <a:gd name="connsiteY12" fmla="*/ 7847 h 10152"/>
                <a:gd name="connsiteX13" fmla="*/ 4797 w 10000"/>
                <a:gd name="connsiteY13" fmla="*/ 8532 h 10152"/>
                <a:gd name="connsiteX14" fmla="*/ 6066 w 10000"/>
                <a:gd name="connsiteY14" fmla="*/ 9167 h 10152"/>
                <a:gd name="connsiteX15" fmla="*/ 7234 w 10000"/>
                <a:gd name="connsiteY15" fmla="*/ 9792 h 10152"/>
                <a:gd name="connsiteX16" fmla="*/ 8139 w 10000"/>
                <a:gd name="connsiteY16" fmla="*/ 10092 h 10152"/>
                <a:gd name="connsiteX17" fmla="*/ 8883 w 10000"/>
                <a:gd name="connsiteY17" fmla="*/ 10049 h 10152"/>
                <a:gd name="connsiteX18" fmla="*/ 9112 w 10000"/>
                <a:gd name="connsiteY18" fmla="*/ 9475 h 10152"/>
                <a:gd name="connsiteX19" fmla="*/ 9239 w 10000"/>
                <a:gd name="connsiteY19" fmla="*/ 8747 h 10152"/>
                <a:gd name="connsiteX20" fmla="*/ 9433 w 10000"/>
                <a:gd name="connsiteY20" fmla="*/ 8018 h 10152"/>
                <a:gd name="connsiteX21" fmla="*/ 9679 w 10000"/>
                <a:gd name="connsiteY21" fmla="*/ 7478 h 10152"/>
                <a:gd name="connsiteX22" fmla="*/ 10000 w 10000"/>
                <a:gd name="connsiteY22" fmla="*/ 6939 h 10152"/>
                <a:gd name="connsiteX0" fmla="*/ 1117 w 10000"/>
                <a:gd name="connsiteY0" fmla="*/ 933 h 10179"/>
                <a:gd name="connsiteX1" fmla="*/ 990 w 10000"/>
                <a:gd name="connsiteY1" fmla="*/ 599 h 10179"/>
                <a:gd name="connsiteX2" fmla="*/ 813 w 10000"/>
                <a:gd name="connsiteY2" fmla="*/ 78 h 10179"/>
                <a:gd name="connsiteX3" fmla="*/ 212 w 10000"/>
                <a:gd name="connsiteY3" fmla="*/ 130 h 10179"/>
                <a:gd name="connsiteX4" fmla="*/ 17 w 10000"/>
                <a:gd name="connsiteY4" fmla="*/ 847 h 10179"/>
                <a:gd name="connsiteX5" fmla="*/ 85 w 10000"/>
                <a:gd name="connsiteY5" fmla="*/ 1319 h 10179"/>
                <a:gd name="connsiteX6" fmla="*/ 355 w 10000"/>
                <a:gd name="connsiteY6" fmla="*/ 2141 h 10179"/>
                <a:gd name="connsiteX7" fmla="*/ 482 w 10000"/>
                <a:gd name="connsiteY7" fmla="*/ 3230 h 10179"/>
                <a:gd name="connsiteX8" fmla="*/ 685 w 10000"/>
                <a:gd name="connsiteY8" fmla="*/ 4361 h 10179"/>
                <a:gd name="connsiteX9" fmla="*/ 948 w 10000"/>
                <a:gd name="connsiteY9" fmla="*/ 5637 h 10179"/>
                <a:gd name="connsiteX10" fmla="*/ 1371 w 10000"/>
                <a:gd name="connsiteY10" fmla="*/ 6580 h 10179"/>
                <a:gd name="connsiteX11" fmla="*/ 2327 w 10000"/>
                <a:gd name="connsiteY11" fmla="*/ 7240 h 10179"/>
                <a:gd name="connsiteX12" fmla="*/ 3545 w 10000"/>
                <a:gd name="connsiteY12" fmla="*/ 7874 h 10179"/>
                <a:gd name="connsiteX13" fmla="*/ 4797 w 10000"/>
                <a:gd name="connsiteY13" fmla="*/ 8559 h 10179"/>
                <a:gd name="connsiteX14" fmla="*/ 6066 w 10000"/>
                <a:gd name="connsiteY14" fmla="*/ 9194 h 10179"/>
                <a:gd name="connsiteX15" fmla="*/ 7234 w 10000"/>
                <a:gd name="connsiteY15" fmla="*/ 9819 h 10179"/>
                <a:gd name="connsiteX16" fmla="*/ 8139 w 10000"/>
                <a:gd name="connsiteY16" fmla="*/ 10119 h 10179"/>
                <a:gd name="connsiteX17" fmla="*/ 8883 w 10000"/>
                <a:gd name="connsiteY17" fmla="*/ 10076 h 10179"/>
                <a:gd name="connsiteX18" fmla="*/ 9112 w 10000"/>
                <a:gd name="connsiteY18" fmla="*/ 9502 h 10179"/>
                <a:gd name="connsiteX19" fmla="*/ 9239 w 10000"/>
                <a:gd name="connsiteY19" fmla="*/ 8774 h 10179"/>
                <a:gd name="connsiteX20" fmla="*/ 9433 w 10000"/>
                <a:gd name="connsiteY20" fmla="*/ 8045 h 10179"/>
                <a:gd name="connsiteX21" fmla="*/ 9679 w 10000"/>
                <a:gd name="connsiteY21" fmla="*/ 7505 h 10179"/>
                <a:gd name="connsiteX22" fmla="*/ 10000 w 10000"/>
                <a:gd name="connsiteY22" fmla="*/ 6966 h 10179"/>
                <a:gd name="connsiteX0" fmla="*/ 1117 w 10000"/>
                <a:gd name="connsiteY0" fmla="*/ 931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8 w 10003"/>
                <a:gd name="connsiteY0" fmla="*/ 1108 h 10211"/>
                <a:gd name="connsiteX1" fmla="*/ 1118 w 10003"/>
                <a:gd name="connsiteY1" fmla="*/ 561 h 10211"/>
                <a:gd name="connsiteX2" fmla="*/ 816 w 10003"/>
                <a:gd name="connsiteY2" fmla="*/ 110 h 10211"/>
                <a:gd name="connsiteX3" fmla="*/ 215 w 10003"/>
                <a:gd name="connsiteY3" fmla="*/ 162 h 10211"/>
                <a:gd name="connsiteX4" fmla="*/ 20 w 10003"/>
                <a:gd name="connsiteY4" fmla="*/ 879 h 10211"/>
                <a:gd name="connsiteX5" fmla="*/ 88 w 10003"/>
                <a:gd name="connsiteY5" fmla="*/ 1351 h 10211"/>
                <a:gd name="connsiteX6" fmla="*/ 358 w 10003"/>
                <a:gd name="connsiteY6" fmla="*/ 2173 h 10211"/>
                <a:gd name="connsiteX7" fmla="*/ 485 w 10003"/>
                <a:gd name="connsiteY7" fmla="*/ 3262 h 10211"/>
                <a:gd name="connsiteX8" fmla="*/ 688 w 10003"/>
                <a:gd name="connsiteY8" fmla="*/ 4393 h 10211"/>
                <a:gd name="connsiteX9" fmla="*/ 951 w 10003"/>
                <a:gd name="connsiteY9" fmla="*/ 5669 h 10211"/>
                <a:gd name="connsiteX10" fmla="*/ 1374 w 10003"/>
                <a:gd name="connsiteY10" fmla="*/ 6612 h 10211"/>
                <a:gd name="connsiteX11" fmla="*/ 2330 w 10003"/>
                <a:gd name="connsiteY11" fmla="*/ 7272 h 10211"/>
                <a:gd name="connsiteX12" fmla="*/ 3548 w 10003"/>
                <a:gd name="connsiteY12" fmla="*/ 7906 h 10211"/>
                <a:gd name="connsiteX13" fmla="*/ 4800 w 10003"/>
                <a:gd name="connsiteY13" fmla="*/ 8591 h 10211"/>
                <a:gd name="connsiteX14" fmla="*/ 6069 w 10003"/>
                <a:gd name="connsiteY14" fmla="*/ 9226 h 10211"/>
                <a:gd name="connsiteX15" fmla="*/ 7237 w 10003"/>
                <a:gd name="connsiteY15" fmla="*/ 9851 h 10211"/>
                <a:gd name="connsiteX16" fmla="*/ 8142 w 10003"/>
                <a:gd name="connsiteY16" fmla="*/ 10151 h 10211"/>
                <a:gd name="connsiteX17" fmla="*/ 8886 w 10003"/>
                <a:gd name="connsiteY17" fmla="*/ 10108 h 10211"/>
                <a:gd name="connsiteX18" fmla="*/ 9115 w 10003"/>
                <a:gd name="connsiteY18" fmla="*/ 9534 h 10211"/>
                <a:gd name="connsiteX19" fmla="*/ 9242 w 10003"/>
                <a:gd name="connsiteY19" fmla="*/ 8806 h 10211"/>
                <a:gd name="connsiteX20" fmla="*/ 9436 w 10003"/>
                <a:gd name="connsiteY20" fmla="*/ 8077 h 10211"/>
                <a:gd name="connsiteX21" fmla="*/ 9682 w 10003"/>
                <a:gd name="connsiteY21" fmla="*/ 7537 h 10211"/>
                <a:gd name="connsiteX22" fmla="*/ 10003 w 10003"/>
                <a:gd name="connsiteY22" fmla="*/ 6998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682 w 10176"/>
                <a:gd name="connsiteY21" fmla="*/ 7537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506 w 10176"/>
                <a:gd name="connsiteY20" fmla="*/ 8203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811 w 10176"/>
                <a:gd name="connsiteY20" fmla="*/ 7668 h 10211"/>
                <a:gd name="connsiteX21" fmla="*/ 10176 w 10176"/>
                <a:gd name="connsiteY21"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811 w 10176"/>
                <a:gd name="connsiteY19" fmla="*/ 7668 h 10240"/>
                <a:gd name="connsiteX20" fmla="*/ 10176 w 10176"/>
                <a:gd name="connsiteY20" fmla="*/ 7072 h 10240"/>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491 w 10176"/>
                <a:gd name="connsiteY19" fmla="*/ 8206 h 10240"/>
                <a:gd name="connsiteX20" fmla="*/ 10176 w 10176"/>
                <a:gd name="connsiteY20" fmla="*/ 7072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88 w 10135"/>
                <a:gd name="connsiteY8" fmla="*/ 4393 h 10240"/>
                <a:gd name="connsiteX9" fmla="*/ 951 w 10135"/>
                <a:gd name="connsiteY9" fmla="*/ 5669 h 10240"/>
                <a:gd name="connsiteX10" fmla="*/ 1374 w 10135"/>
                <a:gd name="connsiteY10" fmla="*/ 661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35" h="10240">
                  <a:moveTo>
                    <a:pt x="1148" y="1108"/>
                  </a:moveTo>
                  <a:cubicBezTo>
                    <a:pt x="1131" y="1057"/>
                    <a:pt x="1173" y="727"/>
                    <a:pt x="1118" y="561"/>
                  </a:cubicBezTo>
                  <a:cubicBezTo>
                    <a:pt x="1063" y="395"/>
                    <a:pt x="966" y="176"/>
                    <a:pt x="816" y="110"/>
                  </a:cubicBezTo>
                  <a:cubicBezTo>
                    <a:pt x="666" y="44"/>
                    <a:pt x="430" y="0"/>
                    <a:pt x="215" y="162"/>
                  </a:cubicBezTo>
                  <a:cubicBezTo>
                    <a:pt x="0" y="324"/>
                    <a:pt x="37" y="708"/>
                    <a:pt x="20" y="879"/>
                  </a:cubicBezTo>
                  <a:cubicBezTo>
                    <a:pt x="3" y="1051"/>
                    <a:pt x="28" y="1136"/>
                    <a:pt x="88" y="1351"/>
                  </a:cubicBezTo>
                  <a:cubicBezTo>
                    <a:pt x="147" y="1565"/>
                    <a:pt x="291" y="1856"/>
                    <a:pt x="358" y="2173"/>
                  </a:cubicBezTo>
                  <a:cubicBezTo>
                    <a:pt x="426" y="2490"/>
                    <a:pt x="434" y="2893"/>
                    <a:pt x="485" y="3262"/>
                  </a:cubicBezTo>
                  <a:cubicBezTo>
                    <a:pt x="536" y="3630"/>
                    <a:pt x="612" y="3990"/>
                    <a:pt x="688" y="4393"/>
                  </a:cubicBezTo>
                  <a:cubicBezTo>
                    <a:pt x="764" y="4795"/>
                    <a:pt x="832" y="5301"/>
                    <a:pt x="951" y="5669"/>
                  </a:cubicBezTo>
                  <a:cubicBezTo>
                    <a:pt x="1069" y="6038"/>
                    <a:pt x="1145" y="6346"/>
                    <a:pt x="1374" y="6612"/>
                  </a:cubicBezTo>
                  <a:cubicBezTo>
                    <a:pt x="1602" y="6878"/>
                    <a:pt x="1966" y="7058"/>
                    <a:pt x="2330" y="7272"/>
                  </a:cubicBezTo>
                  <a:cubicBezTo>
                    <a:pt x="2693" y="7486"/>
                    <a:pt x="3133" y="7683"/>
                    <a:pt x="3548" y="7906"/>
                  </a:cubicBezTo>
                  <a:cubicBezTo>
                    <a:pt x="3962" y="8129"/>
                    <a:pt x="4377" y="8369"/>
                    <a:pt x="4800" y="8591"/>
                  </a:cubicBezTo>
                  <a:cubicBezTo>
                    <a:pt x="5223" y="8814"/>
                    <a:pt x="5663" y="9020"/>
                    <a:pt x="6069" y="9226"/>
                  </a:cubicBezTo>
                  <a:cubicBezTo>
                    <a:pt x="6475" y="9431"/>
                    <a:pt x="6890" y="9697"/>
                    <a:pt x="7237" y="9851"/>
                  </a:cubicBezTo>
                  <a:cubicBezTo>
                    <a:pt x="7583" y="10005"/>
                    <a:pt x="7871" y="10108"/>
                    <a:pt x="8142" y="10151"/>
                  </a:cubicBezTo>
                  <a:cubicBezTo>
                    <a:pt x="8412" y="10194"/>
                    <a:pt x="8705" y="10240"/>
                    <a:pt x="8886" y="10108"/>
                  </a:cubicBezTo>
                  <a:cubicBezTo>
                    <a:pt x="9067" y="9976"/>
                    <a:pt x="9127" y="9679"/>
                    <a:pt x="9228" y="9362"/>
                  </a:cubicBezTo>
                  <a:cubicBezTo>
                    <a:pt x="9329" y="9045"/>
                    <a:pt x="9314" y="8616"/>
                    <a:pt x="9491" y="8206"/>
                  </a:cubicBezTo>
                  <a:cubicBezTo>
                    <a:pt x="9603" y="8018"/>
                    <a:pt x="10067" y="7200"/>
                    <a:pt x="10135" y="7089"/>
                  </a:cubicBezTo>
                </a:path>
              </a:pathLst>
            </a:custGeom>
            <a:noFill/>
            <a:ln w="28575" cap="flat" cmpd="sng">
              <a:solidFill>
                <a:schemeClr val="bg1">
                  <a:lumMod val="50000"/>
                </a:schemeClr>
              </a:solidFill>
              <a:prstDash val="sysDot"/>
              <a:round/>
              <a:headEnd type="none" w="sm" len="sm"/>
              <a:tailEnd type="none" w="sm" len="sm"/>
            </a:ln>
          </p:spPr>
          <p:txBody>
            <a:bodyPr/>
            <a:lstStyle/>
            <a:p>
              <a:endParaRPr lang="el-GR"/>
            </a:p>
          </p:txBody>
        </p:sp>
        <p:grpSp>
          <p:nvGrpSpPr>
            <p:cNvPr id="6" name="Group 41"/>
            <p:cNvGrpSpPr>
              <a:grpSpLocks/>
            </p:cNvGrpSpPr>
            <p:nvPr/>
          </p:nvGrpSpPr>
          <p:grpSpPr bwMode="auto">
            <a:xfrm rot="342526">
              <a:off x="6093793" y="5036634"/>
              <a:ext cx="258685" cy="490141"/>
              <a:chOff x="5201" y="2764"/>
              <a:chExt cx="278" cy="468"/>
            </a:xfrm>
          </p:grpSpPr>
          <p:sp>
            <p:nvSpPr>
              <p:cNvPr id="53" name="Freeform 39"/>
              <p:cNvSpPr>
                <a:spLocks/>
              </p:cNvSpPr>
              <p:nvPr/>
            </p:nvSpPr>
            <p:spPr bwMode="auto">
              <a:xfrm>
                <a:off x="5312" y="2764"/>
                <a:ext cx="167" cy="225"/>
              </a:xfrm>
              <a:custGeom>
                <a:avLst/>
                <a:gdLst>
                  <a:gd name="T0" fmla="*/ 118 w 167"/>
                  <a:gd name="T1" fmla="*/ 224 h 225"/>
                  <a:gd name="T2" fmla="*/ 136 w 167"/>
                  <a:gd name="T3" fmla="*/ 197 h 225"/>
                  <a:gd name="T4" fmla="*/ 145 w 167"/>
                  <a:gd name="T5" fmla="*/ 177 h 225"/>
                  <a:gd name="T6" fmla="*/ 152 w 167"/>
                  <a:gd name="T7" fmla="*/ 163 h 225"/>
                  <a:gd name="T8" fmla="*/ 163 w 167"/>
                  <a:gd name="T9" fmla="*/ 107 h 225"/>
                  <a:gd name="T10" fmla="*/ 166 w 167"/>
                  <a:gd name="T11" fmla="*/ 34 h 225"/>
                  <a:gd name="T12" fmla="*/ 163 w 167"/>
                  <a:gd name="T13" fmla="*/ 16 h 225"/>
                  <a:gd name="T14" fmla="*/ 154 w 167"/>
                  <a:gd name="T15" fmla="*/ 5 h 225"/>
                  <a:gd name="T16" fmla="*/ 141 w 167"/>
                  <a:gd name="T17" fmla="*/ 0 h 225"/>
                  <a:gd name="T18" fmla="*/ 127 w 167"/>
                  <a:gd name="T19" fmla="*/ 14 h 225"/>
                  <a:gd name="T20" fmla="*/ 118 w 167"/>
                  <a:gd name="T21" fmla="*/ 39 h 225"/>
                  <a:gd name="T22" fmla="*/ 111 w 167"/>
                  <a:gd name="T23" fmla="*/ 57 h 225"/>
                  <a:gd name="T24" fmla="*/ 93 w 167"/>
                  <a:gd name="T25" fmla="*/ 80 h 225"/>
                  <a:gd name="T26" fmla="*/ 73 w 167"/>
                  <a:gd name="T27" fmla="*/ 93 h 225"/>
                  <a:gd name="T28" fmla="*/ 39 w 167"/>
                  <a:gd name="T29" fmla="*/ 116 h 225"/>
                  <a:gd name="T30" fmla="*/ 21 w 167"/>
                  <a:gd name="T31" fmla="*/ 125 h 225"/>
                  <a:gd name="T32" fmla="*/ 12 w 167"/>
                  <a:gd name="T33" fmla="*/ 138 h 225"/>
                  <a:gd name="T34" fmla="*/ 0 w 167"/>
                  <a:gd name="T35" fmla="*/ 168 h 225"/>
                  <a:gd name="T36" fmla="*/ 9 w 167"/>
                  <a:gd name="T37" fmla="*/ 172 h 225"/>
                  <a:gd name="T38" fmla="*/ 23 w 167"/>
                  <a:gd name="T39" fmla="*/ 172 h 225"/>
                  <a:gd name="T40" fmla="*/ 62 w 167"/>
                  <a:gd name="T41" fmla="*/ 159 h 225"/>
                  <a:gd name="T42" fmla="*/ 75 w 167"/>
                  <a:gd name="T43" fmla="*/ 152 h 225"/>
                  <a:gd name="T44" fmla="*/ 89 w 167"/>
                  <a:gd name="T45" fmla="*/ 152 h 225"/>
                  <a:gd name="T46" fmla="*/ 98 w 167"/>
                  <a:gd name="T47" fmla="*/ 161 h 225"/>
                  <a:gd name="T48" fmla="*/ 105 w 167"/>
                  <a:gd name="T49" fmla="*/ 197 h 225"/>
                  <a:gd name="T50" fmla="*/ 111 w 167"/>
                  <a:gd name="T51" fmla="*/ 213 h 225"/>
                  <a:gd name="T52" fmla="*/ 118 w 167"/>
                  <a:gd name="T53" fmla="*/ 224 h 2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7"/>
                  <a:gd name="T82" fmla="*/ 0 h 225"/>
                  <a:gd name="T83" fmla="*/ 167 w 167"/>
                  <a:gd name="T84" fmla="*/ 225 h 2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7" h="225">
                    <a:moveTo>
                      <a:pt x="118" y="224"/>
                    </a:moveTo>
                    <a:lnTo>
                      <a:pt x="136" y="197"/>
                    </a:lnTo>
                    <a:lnTo>
                      <a:pt x="145" y="177"/>
                    </a:lnTo>
                    <a:lnTo>
                      <a:pt x="152" y="163"/>
                    </a:lnTo>
                    <a:lnTo>
                      <a:pt x="163" y="107"/>
                    </a:lnTo>
                    <a:lnTo>
                      <a:pt x="166" y="34"/>
                    </a:lnTo>
                    <a:lnTo>
                      <a:pt x="163" y="16"/>
                    </a:lnTo>
                    <a:lnTo>
                      <a:pt x="154" y="5"/>
                    </a:lnTo>
                    <a:lnTo>
                      <a:pt x="141" y="0"/>
                    </a:lnTo>
                    <a:lnTo>
                      <a:pt x="127" y="14"/>
                    </a:lnTo>
                    <a:lnTo>
                      <a:pt x="118" y="39"/>
                    </a:lnTo>
                    <a:lnTo>
                      <a:pt x="111" y="57"/>
                    </a:lnTo>
                    <a:lnTo>
                      <a:pt x="93" y="80"/>
                    </a:lnTo>
                    <a:lnTo>
                      <a:pt x="73" y="93"/>
                    </a:lnTo>
                    <a:lnTo>
                      <a:pt x="39" y="116"/>
                    </a:lnTo>
                    <a:lnTo>
                      <a:pt x="21" y="125"/>
                    </a:lnTo>
                    <a:lnTo>
                      <a:pt x="12" y="138"/>
                    </a:lnTo>
                    <a:lnTo>
                      <a:pt x="0" y="168"/>
                    </a:lnTo>
                    <a:lnTo>
                      <a:pt x="9" y="172"/>
                    </a:lnTo>
                    <a:lnTo>
                      <a:pt x="23" y="172"/>
                    </a:lnTo>
                    <a:lnTo>
                      <a:pt x="62" y="159"/>
                    </a:lnTo>
                    <a:lnTo>
                      <a:pt x="75" y="152"/>
                    </a:lnTo>
                    <a:lnTo>
                      <a:pt x="89" y="152"/>
                    </a:lnTo>
                    <a:lnTo>
                      <a:pt x="98" y="161"/>
                    </a:lnTo>
                    <a:lnTo>
                      <a:pt x="105" y="197"/>
                    </a:lnTo>
                    <a:lnTo>
                      <a:pt x="111" y="213"/>
                    </a:lnTo>
                    <a:lnTo>
                      <a:pt x="118" y="224"/>
                    </a:lnTo>
                  </a:path>
                </a:pathLst>
              </a:custGeom>
              <a:noFill/>
              <a:ln w="25400" cap="rnd" cmpd="sng">
                <a:solidFill>
                  <a:schemeClr val="bg1">
                    <a:lumMod val="50000"/>
                  </a:schemeClr>
                </a:solidFill>
                <a:prstDash val="sysDot"/>
                <a:round/>
                <a:headEnd/>
                <a:tailEnd/>
              </a:ln>
            </p:spPr>
            <p:txBody>
              <a:bodyPr/>
              <a:lstStyle/>
              <a:p>
                <a:endParaRPr lang="el-GR"/>
              </a:p>
            </p:txBody>
          </p:sp>
          <p:sp>
            <p:nvSpPr>
              <p:cNvPr id="54" name="Freeform 40"/>
              <p:cNvSpPr>
                <a:spLocks/>
              </p:cNvSpPr>
              <p:nvPr/>
            </p:nvSpPr>
            <p:spPr bwMode="auto">
              <a:xfrm>
                <a:off x="5201" y="2916"/>
                <a:ext cx="230" cy="316"/>
              </a:xfrm>
              <a:custGeom>
                <a:avLst/>
                <a:gdLst>
                  <a:gd name="T0" fmla="*/ 111 w 230"/>
                  <a:gd name="T1" fmla="*/ 16 h 316"/>
                  <a:gd name="T2" fmla="*/ 80 w 230"/>
                  <a:gd name="T3" fmla="*/ 72 h 316"/>
                  <a:gd name="T4" fmla="*/ 62 w 230"/>
                  <a:gd name="T5" fmla="*/ 111 h 316"/>
                  <a:gd name="T6" fmla="*/ 19 w 230"/>
                  <a:gd name="T7" fmla="*/ 197 h 316"/>
                  <a:gd name="T8" fmla="*/ 5 w 230"/>
                  <a:gd name="T9" fmla="*/ 251 h 316"/>
                  <a:gd name="T10" fmla="*/ 0 w 230"/>
                  <a:gd name="T11" fmla="*/ 285 h 316"/>
                  <a:gd name="T12" fmla="*/ 5 w 230"/>
                  <a:gd name="T13" fmla="*/ 301 h 316"/>
                  <a:gd name="T14" fmla="*/ 12 w 230"/>
                  <a:gd name="T15" fmla="*/ 310 h 316"/>
                  <a:gd name="T16" fmla="*/ 23 w 230"/>
                  <a:gd name="T17" fmla="*/ 315 h 316"/>
                  <a:gd name="T18" fmla="*/ 41 w 230"/>
                  <a:gd name="T19" fmla="*/ 315 h 316"/>
                  <a:gd name="T20" fmla="*/ 62 w 230"/>
                  <a:gd name="T21" fmla="*/ 299 h 316"/>
                  <a:gd name="T22" fmla="*/ 98 w 230"/>
                  <a:gd name="T23" fmla="*/ 269 h 316"/>
                  <a:gd name="T24" fmla="*/ 116 w 230"/>
                  <a:gd name="T25" fmla="*/ 249 h 316"/>
                  <a:gd name="T26" fmla="*/ 141 w 230"/>
                  <a:gd name="T27" fmla="*/ 213 h 316"/>
                  <a:gd name="T28" fmla="*/ 168 w 230"/>
                  <a:gd name="T29" fmla="*/ 172 h 316"/>
                  <a:gd name="T30" fmla="*/ 229 w 230"/>
                  <a:gd name="T31" fmla="*/ 72 h 316"/>
                  <a:gd name="T32" fmla="*/ 222 w 230"/>
                  <a:gd name="T33" fmla="*/ 61 h 316"/>
                  <a:gd name="T34" fmla="*/ 216 w 230"/>
                  <a:gd name="T35" fmla="*/ 45 h 316"/>
                  <a:gd name="T36" fmla="*/ 209 w 230"/>
                  <a:gd name="T37" fmla="*/ 9 h 316"/>
                  <a:gd name="T38" fmla="*/ 200 w 230"/>
                  <a:gd name="T39" fmla="*/ 0 h 316"/>
                  <a:gd name="T40" fmla="*/ 186 w 230"/>
                  <a:gd name="T41" fmla="*/ 0 h 316"/>
                  <a:gd name="T42" fmla="*/ 173 w 230"/>
                  <a:gd name="T43" fmla="*/ 7 h 316"/>
                  <a:gd name="T44" fmla="*/ 134 w 230"/>
                  <a:gd name="T45" fmla="*/ 20 h 316"/>
                  <a:gd name="T46" fmla="*/ 120 w 230"/>
                  <a:gd name="T47" fmla="*/ 20 h 316"/>
                  <a:gd name="T48" fmla="*/ 111 w 230"/>
                  <a:gd name="T49" fmla="*/ 16 h 3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316"/>
                  <a:gd name="T77" fmla="*/ 230 w 230"/>
                  <a:gd name="T78" fmla="*/ 316 h 3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316">
                    <a:moveTo>
                      <a:pt x="111" y="16"/>
                    </a:moveTo>
                    <a:lnTo>
                      <a:pt x="80" y="72"/>
                    </a:lnTo>
                    <a:lnTo>
                      <a:pt x="62" y="111"/>
                    </a:lnTo>
                    <a:lnTo>
                      <a:pt x="19" y="197"/>
                    </a:lnTo>
                    <a:lnTo>
                      <a:pt x="5" y="251"/>
                    </a:lnTo>
                    <a:lnTo>
                      <a:pt x="0" y="285"/>
                    </a:lnTo>
                    <a:lnTo>
                      <a:pt x="5" y="301"/>
                    </a:lnTo>
                    <a:lnTo>
                      <a:pt x="12" y="310"/>
                    </a:lnTo>
                    <a:lnTo>
                      <a:pt x="23" y="315"/>
                    </a:lnTo>
                    <a:lnTo>
                      <a:pt x="41" y="315"/>
                    </a:lnTo>
                    <a:lnTo>
                      <a:pt x="62" y="299"/>
                    </a:lnTo>
                    <a:lnTo>
                      <a:pt x="98" y="269"/>
                    </a:lnTo>
                    <a:lnTo>
                      <a:pt x="116" y="249"/>
                    </a:lnTo>
                    <a:lnTo>
                      <a:pt x="141" y="213"/>
                    </a:lnTo>
                    <a:lnTo>
                      <a:pt x="168" y="172"/>
                    </a:lnTo>
                    <a:lnTo>
                      <a:pt x="229" y="72"/>
                    </a:lnTo>
                    <a:lnTo>
                      <a:pt x="222" y="61"/>
                    </a:lnTo>
                    <a:lnTo>
                      <a:pt x="216" y="45"/>
                    </a:lnTo>
                    <a:lnTo>
                      <a:pt x="209" y="9"/>
                    </a:lnTo>
                    <a:lnTo>
                      <a:pt x="200" y="0"/>
                    </a:lnTo>
                    <a:lnTo>
                      <a:pt x="186" y="0"/>
                    </a:lnTo>
                    <a:lnTo>
                      <a:pt x="173" y="7"/>
                    </a:lnTo>
                    <a:lnTo>
                      <a:pt x="134" y="20"/>
                    </a:lnTo>
                    <a:lnTo>
                      <a:pt x="120" y="20"/>
                    </a:lnTo>
                    <a:lnTo>
                      <a:pt x="111" y="16"/>
                    </a:lnTo>
                  </a:path>
                </a:pathLst>
              </a:custGeom>
              <a:noFill/>
              <a:ln w="25400" cap="rnd" cmpd="sng">
                <a:solidFill>
                  <a:schemeClr val="bg1">
                    <a:lumMod val="50000"/>
                  </a:schemeClr>
                </a:solidFill>
                <a:prstDash val="sysDot"/>
                <a:round/>
                <a:headEnd/>
                <a:tailEnd/>
              </a:ln>
            </p:spPr>
            <p:txBody>
              <a:bodyPr/>
              <a:lstStyle/>
              <a:p>
                <a:endParaRPr lang="el-GR"/>
              </a:p>
            </p:txBody>
          </p:sp>
        </p:grpSp>
        <p:grpSp>
          <p:nvGrpSpPr>
            <p:cNvPr id="7" name="Group 42"/>
            <p:cNvGrpSpPr/>
            <p:nvPr/>
          </p:nvGrpSpPr>
          <p:grpSpPr>
            <a:xfrm rot="21115886">
              <a:off x="5474281" y="4997594"/>
              <a:ext cx="381607" cy="499106"/>
              <a:chOff x="6919680" y="4587410"/>
              <a:chExt cx="561975" cy="735013"/>
            </a:xfrm>
          </p:grpSpPr>
          <p:sp>
            <p:nvSpPr>
              <p:cNvPr id="51" name="Freeform 46"/>
              <p:cNvSpPr>
                <a:spLocks/>
              </p:cNvSpPr>
              <p:nvPr/>
            </p:nvSpPr>
            <p:spPr bwMode="auto">
              <a:xfrm>
                <a:off x="7133992" y="4587410"/>
                <a:ext cx="347663" cy="323850"/>
              </a:xfrm>
              <a:custGeom>
                <a:avLst/>
                <a:gdLst>
                  <a:gd name="T0" fmla="*/ 0 w 246"/>
                  <a:gd name="T1" fmla="*/ 2147483647 h 204"/>
                  <a:gd name="T2" fmla="*/ 2147483647 w 246"/>
                  <a:gd name="T3" fmla="*/ 2147483647 h 204"/>
                  <a:gd name="T4" fmla="*/ 2147483647 w 246"/>
                  <a:gd name="T5" fmla="*/ 2147483647 h 204"/>
                  <a:gd name="T6" fmla="*/ 2147483647 w 246"/>
                  <a:gd name="T7" fmla="*/ 2147483647 h 204"/>
                  <a:gd name="T8" fmla="*/ 2147483647 w 246"/>
                  <a:gd name="T9" fmla="*/ 0 h 204"/>
                  <a:gd name="T10" fmla="*/ 2147483647 w 246"/>
                  <a:gd name="T11" fmla="*/ 2147483647 h 204"/>
                  <a:gd name="T12" fmla="*/ 2147483647 w 246"/>
                  <a:gd name="T13" fmla="*/ 2147483647 h 204"/>
                  <a:gd name="T14" fmla="*/ 2147483647 w 246"/>
                  <a:gd name="T15" fmla="*/ 2147483647 h 204"/>
                  <a:gd name="T16" fmla="*/ 2147483647 w 246"/>
                  <a:gd name="T17" fmla="*/ 2147483647 h 204"/>
                  <a:gd name="T18" fmla="*/ 2147483647 w 246"/>
                  <a:gd name="T19" fmla="*/ 2147483647 h 204"/>
                  <a:gd name="T20" fmla="*/ 2147483647 w 246"/>
                  <a:gd name="T21" fmla="*/ 2147483647 h 204"/>
                  <a:gd name="T22" fmla="*/ 2147483647 w 246"/>
                  <a:gd name="T23" fmla="*/ 2147483647 h 204"/>
                  <a:gd name="T24" fmla="*/ 2147483647 w 246"/>
                  <a:gd name="T25" fmla="*/ 2147483647 h 204"/>
                  <a:gd name="T26" fmla="*/ 2147483647 w 246"/>
                  <a:gd name="T27" fmla="*/ 2147483647 h 204"/>
                  <a:gd name="T28" fmla="*/ 2147483647 w 246"/>
                  <a:gd name="T29" fmla="*/ 2147483647 h 204"/>
                  <a:gd name="T30" fmla="*/ 2147483647 w 246"/>
                  <a:gd name="T31" fmla="*/ 2147483647 h 204"/>
                  <a:gd name="T32" fmla="*/ 2147483647 w 246"/>
                  <a:gd name="T33" fmla="*/ 2147483647 h 204"/>
                  <a:gd name="T34" fmla="*/ 2147483647 w 246"/>
                  <a:gd name="T35" fmla="*/ 2147483647 h 204"/>
                  <a:gd name="T36" fmla="*/ 2147483647 w 246"/>
                  <a:gd name="T37" fmla="*/ 2147483647 h 204"/>
                  <a:gd name="T38" fmla="*/ 2147483647 w 246"/>
                  <a:gd name="T39" fmla="*/ 2147483647 h 204"/>
                  <a:gd name="T40" fmla="*/ 2147483647 w 246"/>
                  <a:gd name="T41" fmla="*/ 2147483647 h 204"/>
                  <a:gd name="T42" fmla="*/ 2147483647 w 246"/>
                  <a:gd name="T43" fmla="*/ 2147483647 h 204"/>
                  <a:gd name="T44" fmla="*/ 2147483647 w 246"/>
                  <a:gd name="T45" fmla="*/ 2147483647 h 204"/>
                  <a:gd name="T46" fmla="*/ 2147483647 w 246"/>
                  <a:gd name="T47" fmla="*/ 2147483647 h 204"/>
                  <a:gd name="T48" fmla="*/ 2147483647 w 246"/>
                  <a:gd name="T49" fmla="*/ 2147483647 h 204"/>
                  <a:gd name="T50" fmla="*/ 2147483647 w 246"/>
                  <a:gd name="T51" fmla="*/ 2147483647 h 204"/>
                  <a:gd name="T52" fmla="*/ 2147483647 w 246"/>
                  <a:gd name="T53" fmla="*/ 2147483647 h 204"/>
                  <a:gd name="T54" fmla="*/ 2147483647 w 246"/>
                  <a:gd name="T55" fmla="*/ 2147483647 h 204"/>
                  <a:gd name="T56" fmla="*/ 2147483647 w 246"/>
                  <a:gd name="T57" fmla="*/ 2147483647 h 204"/>
                  <a:gd name="T58" fmla="*/ 2147483647 w 246"/>
                  <a:gd name="T59" fmla="*/ 2147483647 h 204"/>
                  <a:gd name="T60" fmla="*/ 0 w 246"/>
                  <a:gd name="T61" fmla="*/ 2147483647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204"/>
                  <a:gd name="T95" fmla="*/ 246 w 246"/>
                  <a:gd name="T96" fmla="*/ 204 h 2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204">
                    <a:moveTo>
                      <a:pt x="0" y="124"/>
                    </a:moveTo>
                    <a:lnTo>
                      <a:pt x="9" y="81"/>
                    </a:lnTo>
                    <a:lnTo>
                      <a:pt x="14" y="45"/>
                    </a:lnTo>
                    <a:lnTo>
                      <a:pt x="23" y="25"/>
                    </a:lnTo>
                    <a:lnTo>
                      <a:pt x="45" y="0"/>
                    </a:lnTo>
                    <a:lnTo>
                      <a:pt x="73" y="6"/>
                    </a:lnTo>
                    <a:lnTo>
                      <a:pt x="77" y="20"/>
                    </a:lnTo>
                    <a:lnTo>
                      <a:pt x="48" y="61"/>
                    </a:lnTo>
                    <a:lnTo>
                      <a:pt x="77" y="20"/>
                    </a:lnTo>
                    <a:lnTo>
                      <a:pt x="89" y="13"/>
                    </a:lnTo>
                    <a:lnTo>
                      <a:pt x="100" y="11"/>
                    </a:lnTo>
                    <a:lnTo>
                      <a:pt x="120" y="18"/>
                    </a:lnTo>
                    <a:lnTo>
                      <a:pt x="152" y="38"/>
                    </a:lnTo>
                    <a:lnTo>
                      <a:pt x="159" y="63"/>
                    </a:lnTo>
                    <a:lnTo>
                      <a:pt x="152" y="83"/>
                    </a:lnTo>
                    <a:lnTo>
                      <a:pt x="138" y="106"/>
                    </a:lnTo>
                    <a:lnTo>
                      <a:pt x="152" y="83"/>
                    </a:lnTo>
                    <a:lnTo>
                      <a:pt x="159" y="63"/>
                    </a:lnTo>
                    <a:lnTo>
                      <a:pt x="172" y="56"/>
                    </a:lnTo>
                    <a:lnTo>
                      <a:pt x="199" y="59"/>
                    </a:lnTo>
                    <a:lnTo>
                      <a:pt x="220" y="65"/>
                    </a:lnTo>
                    <a:lnTo>
                      <a:pt x="240" y="74"/>
                    </a:lnTo>
                    <a:lnTo>
                      <a:pt x="245" y="88"/>
                    </a:lnTo>
                    <a:lnTo>
                      <a:pt x="242" y="124"/>
                    </a:lnTo>
                    <a:lnTo>
                      <a:pt x="233" y="145"/>
                    </a:lnTo>
                    <a:lnTo>
                      <a:pt x="199" y="176"/>
                    </a:lnTo>
                    <a:lnTo>
                      <a:pt x="179" y="203"/>
                    </a:lnTo>
                    <a:lnTo>
                      <a:pt x="136" y="197"/>
                    </a:lnTo>
                    <a:lnTo>
                      <a:pt x="95" y="179"/>
                    </a:lnTo>
                    <a:lnTo>
                      <a:pt x="48" y="156"/>
                    </a:lnTo>
                    <a:lnTo>
                      <a:pt x="0" y="124"/>
                    </a:lnTo>
                  </a:path>
                </a:pathLst>
              </a:custGeom>
              <a:noFill/>
              <a:ln w="25400" cap="rnd" cmpd="sng">
                <a:solidFill>
                  <a:schemeClr val="bg1">
                    <a:lumMod val="50000"/>
                  </a:schemeClr>
                </a:solidFill>
                <a:prstDash val="sysDot"/>
                <a:round/>
                <a:headEnd/>
                <a:tailEnd/>
              </a:ln>
            </p:spPr>
            <p:txBody>
              <a:bodyPr/>
              <a:lstStyle/>
              <a:p>
                <a:endParaRPr lang="el-GR"/>
              </a:p>
            </p:txBody>
          </p:sp>
          <p:sp>
            <p:nvSpPr>
              <p:cNvPr id="52" name="Freeform 47"/>
              <p:cNvSpPr>
                <a:spLocks/>
              </p:cNvSpPr>
              <p:nvPr/>
            </p:nvSpPr>
            <p:spPr bwMode="auto">
              <a:xfrm>
                <a:off x="6919680" y="4784260"/>
                <a:ext cx="468312" cy="538163"/>
              </a:xfrm>
              <a:custGeom>
                <a:avLst/>
                <a:gdLst>
                  <a:gd name="T0" fmla="*/ 2147483647 w 332"/>
                  <a:gd name="T1" fmla="*/ 2147483647 h 339"/>
                  <a:gd name="T2" fmla="*/ 2147483647 w 332"/>
                  <a:gd name="T3" fmla="*/ 2147483647 h 339"/>
                  <a:gd name="T4" fmla="*/ 2147483647 w 332"/>
                  <a:gd name="T5" fmla="*/ 2147483647 h 339"/>
                  <a:gd name="T6" fmla="*/ 2147483647 w 332"/>
                  <a:gd name="T7" fmla="*/ 2147483647 h 339"/>
                  <a:gd name="T8" fmla="*/ 2147483647 w 332"/>
                  <a:gd name="T9" fmla="*/ 0 h 339"/>
                  <a:gd name="T10" fmla="*/ 2147483647 w 332"/>
                  <a:gd name="T11" fmla="*/ 2147483647 h 339"/>
                  <a:gd name="T12" fmla="*/ 2147483647 w 332"/>
                  <a:gd name="T13" fmla="*/ 2147483647 h 339"/>
                  <a:gd name="T14" fmla="*/ 2147483647 w 332"/>
                  <a:gd name="T15" fmla="*/ 2147483647 h 339"/>
                  <a:gd name="T16" fmla="*/ 2147483647 w 332"/>
                  <a:gd name="T17" fmla="*/ 2147483647 h 339"/>
                  <a:gd name="T18" fmla="*/ 0 w 332"/>
                  <a:gd name="T19" fmla="*/ 2147483647 h 339"/>
                  <a:gd name="T20" fmla="*/ 2147483647 w 332"/>
                  <a:gd name="T21" fmla="*/ 2147483647 h 339"/>
                  <a:gd name="T22" fmla="*/ 2147483647 w 332"/>
                  <a:gd name="T23" fmla="*/ 2147483647 h 339"/>
                  <a:gd name="T24" fmla="*/ 2147483647 w 332"/>
                  <a:gd name="T25" fmla="*/ 2147483647 h 339"/>
                  <a:gd name="T26" fmla="*/ 2147483647 w 332"/>
                  <a:gd name="T27" fmla="*/ 2147483647 h 339"/>
                  <a:gd name="T28" fmla="*/ 2147483647 w 332"/>
                  <a:gd name="T29" fmla="*/ 2147483647 h 339"/>
                  <a:gd name="T30" fmla="*/ 2147483647 w 332"/>
                  <a:gd name="T31" fmla="*/ 2147483647 h 339"/>
                  <a:gd name="T32" fmla="*/ 2147483647 w 332"/>
                  <a:gd name="T33" fmla="*/ 2147483647 h 339"/>
                  <a:gd name="T34" fmla="*/ 2147483647 w 332"/>
                  <a:gd name="T35" fmla="*/ 2147483647 h 339"/>
                  <a:gd name="T36" fmla="*/ 2147483647 w 332"/>
                  <a:gd name="T37" fmla="*/ 2147483647 h 339"/>
                  <a:gd name="T38" fmla="*/ 2147483647 w 332"/>
                  <a:gd name="T39" fmla="*/ 2147483647 h 339"/>
                  <a:gd name="T40" fmla="*/ 2147483647 w 332"/>
                  <a:gd name="T41" fmla="*/ 2147483647 h 339"/>
                  <a:gd name="T42" fmla="*/ 2147483647 w 332"/>
                  <a:gd name="T43" fmla="*/ 2147483647 h 339"/>
                  <a:gd name="T44" fmla="*/ 2147483647 w 332"/>
                  <a:gd name="T45" fmla="*/ 2147483647 h 339"/>
                  <a:gd name="T46" fmla="*/ 2147483647 w 332"/>
                  <a:gd name="T47" fmla="*/ 2147483647 h 339"/>
                  <a:gd name="T48" fmla="*/ 2147483647 w 332"/>
                  <a:gd name="T49" fmla="*/ 2147483647 h 339"/>
                  <a:gd name="T50" fmla="*/ 2147483647 w 332"/>
                  <a:gd name="T51" fmla="*/ 2147483647 h 339"/>
                  <a:gd name="T52" fmla="*/ 2147483647 w 332"/>
                  <a:gd name="T53" fmla="*/ 2147483647 h 339"/>
                  <a:gd name="T54" fmla="*/ 2147483647 w 332"/>
                  <a:gd name="T55" fmla="*/ 2147483647 h 339"/>
                  <a:gd name="T56" fmla="*/ 2147483647 w 332"/>
                  <a:gd name="T57" fmla="*/ 2147483647 h 339"/>
                  <a:gd name="T58" fmla="*/ 2147483647 w 332"/>
                  <a:gd name="T59" fmla="*/ 2147483647 h 339"/>
                  <a:gd name="T60" fmla="*/ 2147483647 w 332"/>
                  <a:gd name="T61" fmla="*/ 2147483647 h 339"/>
                  <a:gd name="T62" fmla="*/ 2147483647 w 332"/>
                  <a:gd name="T63" fmla="*/ 2147483647 h 3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2"/>
                  <a:gd name="T97" fmla="*/ 0 h 339"/>
                  <a:gd name="T98" fmla="*/ 332 w 332"/>
                  <a:gd name="T99" fmla="*/ 339 h 3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2" h="339">
                    <a:moveTo>
                      <a:pt x="331" y="79"/>
                    </a:moveTo>
                    <a:lnTo>
                      <a:pt x="288" y="73"/>
                    </a:lnTo>
                    <a:lnTo>
                      <a:pt x="247" y="55"/>
                    </a:lnTo>
                    <a:lnTo>
                      <a:pt x="200" y="32"/>
                    </a:lnTo>
                    <a:lnTo>
                      <a:pt x="152" y="0"/>
                    </a:lnTo>
                    <a:lnTo>
                      <a:pt x="132" y="50"/>
                    </a:lnTo>
                    <a:lnTo>
                      <a:pt x="75" y="122"/>
                    </a:lnTo>
                    <a:lnTo>
                      <a:pt x="34" y="199"/>
                    </a:lnTo>
                    <a:lnTo>
                      <a:pt x="5" y="233"/>
                    </a:lnTo>
                    <a:lnTo>
                      <a:pt x="0" y="265"/>
                    </a:lnTo>
                    <a:lnTo>
                      <a:pt x="7" y="274"/>
                    </a:lnTo>
                    <a:lnTo>
                      <a:pt x="32" y="270"/>
                    </a:lnTo>
                    <a:lnTo>
                      <a:pt x="57" y="256"/>
                    </a:lnTo>
                    <a:lnTo>
                      <a:pt x="91" y="213"/>
                    </a:lnTo>
                    <a:lnTo>
                      <a:pt x="197" y="127"/>
                    </a:lnTo>
                    <a:lnTo>
                      <a:pt x="202" y="136"/>
                    </a:lnTo>
                    <a:lnTo>
                      <a:pt x="207" y="154"/>
                    </a:lnTo>
                    <a:lnTo>
                      <a:pt x="202" y="179"/>
                    </a:lnTo>
                    <a:lnTo>
                      <a:pt x="188" y="209"/>
                    </a:lnTo>
                    <a:lnTo>
                      <a:pt x="161" y="256"/>
                    </a:lnTo>
                    <a:lnTo>
                      <a:pt x="136" y="283"/>
                    </a:lnTo>
                    <a:lnTo>
                      <a:pt x="121" y="310"/>
                    </a:lnTo>
                    <a:lnTo>
                      <a:pt x="125" y="331"/>
                    </a:lnTo>
                    <a:lnTo>
                      <a:pt x="136" y="338"/>
                    </a:lnTo>
                    <a:lnTo>
                      <a:pt x="161" y="333"/>
                    </a:lnTo>
                    <a:lnTo>
                      <a:pt x="207" y="301"/>
                    </a:lnTo>
                    <a:lnTo>
                      <a:pt x="245" y="270"/>
                    </a:lnTo>
                    <a:lnTo>
                      <a:pt x="259" y="252"/>
                    </a:lnTo>
                    <a:lnTo>
                      <a:pt x="277" y="211"/>
                    </a:lnTo>
                    <a:lnTo>
                      <a:pt x="288" y="156"/>
                    </a:lnTo>
                    <a:lnTo>
                      <a:pt x="304" y="122"/>
                    </a:lnTo>
                    <a:lnTo>
                      <a:pt x="331" y="79"/>
                    </a:lnTo>
                  </a:path>
                </a:pathLst>
              </a:custGeom>
              <a:noFill/>
              <a:ln w="25400" cap="rnd" cmpd="sng">
                <a:solidFill>
                  <a:schemeClr val="bg1">
                    <a:lumMod val="50000"/>
                  </a:schemeClr>
                </a:solidFill>
                <a:prstDash val="sysDot"/>
                <a:round/>
                <a:headEnd/>
                <a:tailEnd/>
              </a:ln>
            </p:spPr>
            <p:txBody>
              <a:bodyPr/>
              <a:lstStyle/>
              <a:p>
                <a:endParaRPr lang="el-GR"/>
              </a:p>
            </p:txBody>
          </p:sp>
        </p:grpSp>
      </p:grpSp>
      <p:sp>
        <p:nvSpPr>
          <p:cNvPr id="139271" name="Freeform 16"/>
          <p:cNvSpPr>
            <a:spLocks/>
          </p:cNvSpPr>
          <p:nvPr/>
        </p:nvSpPr>
        <p:spPr bwMode="auto">
          <a:xfrm rot="21326996">
            <a:off x="3088369" y="1577526"/>
            <a:ext cx="3650744" cy="1939375"/>
          </a:xfrm>
          <a:custGeom>
            <a:avLst/>
            <a:gdLst>
              <a:gd name="T0" fmla="*/ 1361 w 1361"/>
              <a:gd name="T1" fmla="*/ 68 h 723"/>
              <a:gd name="T2" fmla="*/ 1315 w 1361"/>
              <a:gd name="T3" fmla="*/ 44 h 723"/>
              <a:gd name="T4" fmla="*/ 1251 w 1361"/>
              <a:gd name="T5" fmla="*/ 23 h 723"/>
              <a:gd name="T6" fmla="*/ 1174 w 1361"/>
              <a:gd name="T7" fmla="*/ 6 h 723"/>
              <a:gd name="T8" fmla="*/ 1121 w 1361"/>
              <a:gd name="T9" fmla="*/ 1 h 723"/>
              <a:gd name="T10" fmla="*/ 1049 w 1361"/>
              <a:gd name="T11" fmla="*/ 8 h 723"/>
              <a:gd name="T12" fmla="*/ 951 w 1361"/>
              <a:gd name="T13" fmla="*/ 47 h 723"/>
              <a:gd name="T14" fmla="*/ 879 w 1361"/>
              <a:gd name="T15" fmla="*/ 78 h 723"/>
              <a:gd name="T16" fmla="*/ 792 w 1361"/>
              <a:gd name="T17" fmla="*/ 100 h 723"/>
              <a:gd name="T18" fmla="*/ 660 w 1361"/>
              <a:gd name="T19" fmla="*/ 131 h 723"/>
              <a:gd name="T20" fmla="*/ 540 w 1361"/>
              <a:gd name="T21" fmla="*/ 155 h 723"/>
              <a:gd name="T22" fmla="*/ 471 w 1361"/>
              <a:gd name="T23" fmla="*/ 164 h 723"/>
              <a:gd name="T24" fmla="*/ 442 w 1361"/>
              <a:gd name="T25" fmla="*/ 179 h 723"/>
              <a:gd name="T26" fmla="*/ 437 w 1361"/>
              <a:gd name="T27" fmla="*/ 210 h 723"/>
              <a:gd name="T28" fmla="*/ 430 w 1361"/>
              <a:gd name="T29" fmla="*/ 244 h 723"/>
              <a:gd name="T30" fmla="*/ 408 w 1361"/>
              <a:gd name="T31" fmla="*/ 265 h 723"/>
              <a:gd name="T32" fmla="*/ 377 w 1361"/>
              <a:gd name="T33" fmla="*/ 282 h 723"/>
              <a:gd name="T34" fmla="*/ 355 w 1361"/>
              <a:gd name="T35" fmla="*/ 275 h 723"/>
              <a:gd name="T36" fmla="*/ 346 w 1361"/>
              <a:gd name="T37" fmla="*/ 256 h 723"/>
              <a:gd name="T38" fmla="*/ 339 w 1361"/>
              <a:gd name="T39" fmla="*/ 224 h 723"/>
              <a:gd name="T40" fmla="*/ 341 w 1361"/>
              <a:gd name="T41" fmla="*/ 186 h 723"/>
              <a:gd name="T42" fmla="*/ 331 w 1361"/>
              <a:gd name="T43" fmla="*/ 167 h 723"/>
              <a:gd name="T44" fmla="*/ 310 w 1361"/>
              <a:gd name="T45" fmla="*/ 164 h 723"/>
              <a:gd name="T46" fmla="*/ 293 w 1361"/>
              <a:gd name="T47" fmla="*/ 184 h 723"/>
              <a:gd name="T48" fmla="*/ 264 w 1361"/>
              <a:gd name="T49" fmla="*/ 241 h 723"/>
              <a:gd name="T50" fmla="*/ 226 w 1361"/>
              <a:gd name="T51" fmla="*/ 318 h 723"/>
              <a:gd name="T52" fmla="*/ 175 w 1361"/>
              <a:gd name="T53" fmla="*/ 388 h 723"/>
              <a:gd name="T54" fmla="*/ 132 w 1361"/>
              <a:gd name="T55" fmla="*/ 469 h 723"/>
              <a:gd name="T56" fmla="*/ 72 w 1361"/>
              <a:gd name="T57" fmla="*/ 563 h 723"/>
              <a:gd name="T58" fmla="*/ 27 w 1361"/>
              <a:gd name="T59" fmla="*/ 640 h 723"/>
              <a:gd name="T60" fmla="*/ 5 w 1361"/>
              <a:gd name="T61" fmla="*/ 671 h 723"/>
              <a:gd name="T62" fmla="*/ 5 w 1361"/>
              <a:gd name="T63" fmla="*/ 716 h 723"/>
              <a:gd name="T64" fmla="*/ 36 w 1361"/>
              <a:gd name="T65" fmla="*/ 716 h 723"/>
              <a:gd name="T66" fmla="*/ 115 w 1361"/>
              <a:gd name="T67" fmla="*/ 671 h 723"/>
              <a:gd name="T68" fmla="*/ 190 w 1361"/>
              <a:gd name="T69" fmla="*/ 613 h 723"/>
              <a:gd name="T70" fmla="*/ 293 w 1361"/>
              <a:gd name="T71" fmla="*/ 548 h 723"/>
              <a:gd name="T72" fmla="*/ 408 w 1361"/>
              <a:gd name="T73" fmla="*/ 493 h 723"/>
              <a:gd name="T74" fmla="*/ 547 w 1361"/>
              <a:gd name="T75" fmla="*/ 431 h 723"/>
              <a:gd name="T76" fmla="*/ 636 w 1361"/>
              <a:gd name="T77" fmla="*/ 376 h 723"/>
              <a:gd name="T78" fmla="*/ 679 w 1361"/>
              <a:gd name="T79" fmla="*/ 301 h 723"/>
              <a:gd name="T80" fmla="*/ 694 w 1361"/>
              <a:gd name="T81" fmla="*/ 208 h 723"/>
              <a:gd name="T82" fmla="*/ 691 w 1361"/>
              <a:gd name="T83" fmla="*/ 164 h 723"/>
              <a:gd name="T84" fmla="*/ 687 w 1361"/>
              <a:gd name="T85" fmla="*/ 145 h 723"/>
              <a:gd name="T86" fmla="*/ 672 w 1361"/>
              <a:gd name="T87" fmla="*/ 92 h 723"/>
              <a:gd name="T88" fmla="*/ 651 w 1361"/>
              <a:gd name="T89" fmla="*/ 59 h 72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1"/>
              <a:gd name="T136" fmla="*/ 0 h 723"/>
              <a:gd name="T137" fmla="*/ 1361 w 1361"/>
              <a:gd name="T138" fmla="*/ 723 h 72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1" h="723">
                <a:moveTo>
                  <a:pt x="1361" y="68"/>
                </a:moveTo>
                <a:cubicBezTo>
                  <a:pt x="1347" y="59"/>
                  <a:pt x="1333" y="51"/>
                  <a:pt x="1315" y="44"/>
                </a:cubicBezTo>
                <a:cubicBezTo>
                  <a:pt x="1297" y="37"/>
                  <a:pt x="1274" y="29"/>
                  <a:pt x="1251" y="23"/>
                </a:cubicBezTo>
                <a:cubicBezTo>
                  <a:pt x="1228" y="17"/>
                  <a:pt x="1196" y="10"/>
                  <a:pt x="1174" y="6"/>
                </a:cubicBezTo>
                <a:cubicBezTo>
                  <a:pt x="1152" y="2"/>
                  <a:pt x="1142" y="1"/>
                  <a:pt x="1121" y="1"/>
                </a:cubicBezTo>
                <a:cubicBezTo>
                  <a:pt x="1100" y="1"/>
                  <a:pt x="1077" y="0"/>
                  <a:pt x="1049" y="8"/>
                </a:cubicBezTo>
                <a:cubicBezTo>
                  <a:pt x="1021" y="16"/>
                  <a:pt x="979" y="35"/>
                  <a:pt x="951" y="47"/>
                </a:cubicBezTo>
                <a:cubicBezTo>
                  <a:pt x="923" y="59"/>
                  <a:pt x="905" y="69"/>
                  <a:pt x="879" y="78"/>
                </a:cubicBezTo>
                <a:cubicBezTo>
                  <a:pt x="853" y="87"/>
                  <a:pt x="828" y="91"/>
                  <a:pt x="792" y="100"/>
                </a:cubicBezTo>
                <a:cubicBezTo>
                  <a:pt x="756" y="109"/>
                  <a:pt x="702" y="122"/>
                  <a:pt x="660" y="131"/>
                </a:cubicBezTo>
                <a:cubicBezTo>
                  <a:pt x="618" y="140"/>
                  <a:pt x="571" y="150"/>
                  <a:pt x="540" y="155"/>
                </a:cubicBezTo>
                <a:cubicBezTo>
                  <a:pt x="509" y="160"/>
                  <a:pt x="487" y="160"/>
                  <a:pt x="471" y="164"/>
                </a:cubicBezTo>
                <a:cubicBezTo>
                  <a:pt x="455" y="168"/>
                  <a:pt x="448" y="171"/>
                  <a:pt x="442" y="179"/>
                </a:cubicBezTo>
                <a:cubicBezTo>
                  <a:pt x="436" y="187"/>
                  <a:pt x="439" y="199"/>
                  <a:pt x="437" y="210"/>
                </a:cubicBezTo>
                <a:cubicBezTo>
                  <a:pt x="435" y="221"/>
                  <a:pt x="435" y="235"/>
                  <a:pt x="430" y="244"/>
                </a:cubicBezTo>
                <a:cubicBezTo>
                  <a:pt x="425" y="253"/>
                  <a:pt x="417" y="259"/>
                  <a:pt x="408" y="265"/>
                </a:cubicBezTo>
                <a:cubicBezTo>
                  <a:pt x="399" y="271"/>
                  <a:pt x="386" y="280"/>
                  <a:pt x="377" y="282"/>
                </a:cubicBezTo>
                <a:cubicBezTo>
                  <a:pt x="368" y="284"/>
                  <a:pt x="360" y="279"/>
                  <a:pt x="355" y="275"/>
                </a:cubicBezTo>
                <a:cubicBezTo>
                  <a:pt x="350" y="271"/>
                  <a:pt x="349" y="264"/>
                  <a:pt x="346" y="256"/>
                </a:cubicBezTo>
                <a:cubicBezTo>
                  <a:pt x="343" y="248"/>
                  <a:pt x="340" y="236"/>
                  <a:pt x="339" y="224"/>
                </a:cubicBezTo>
                <a:cubicBezTo>
                  <a:pt x="338" y="212"/>
                  <a:pt x="342" y="195"/>
                  <a:pt x="341" y="186"/>
                </a:cubicBezTo>
                <a:cubicBezTo>
                  <a:pt x="340" y="177"/>
                  <a:pt x="336" y="171"/>
                  <a:pt x="331" y="167"/>
                </a:cubicBezTo>
                <a:cubicBezTo>
                  <a:pt x="326" y="163"/>
                  <a:pt x="316" y="161"/>
                  <a:pt x="310" y="164"/>
                </a:cubicBezTo>
                <a:cubicBezTo>
                  <a:pt x="304" y="167"/>
                  <a:pt x="301" y="171"/>
                  <a:pt x="293" y="184"/>
                </a:cubicBezTo>
                <a:cubicBezTo>
                  <a:pt x="285" y="197"/>
                  <a:pt x="275" y="219"/>
                  <a:pt x="264" y="241"/>
                </a:cubicBezTo>
                <a:cubicBezTo>
                  <a:pt x="253" y="263"/>
                  <a:pt x="241" y="294"/>
                  <a:pt x="226" y="318"/>
                </a:cubicBezTo>
                <a:cubicBezTo>
                  <a:pt x="211" y="342"/>
                  <a:pt x="191" y="363"/>
                  <a:pt x="175" y="388"/>
                </a:cubicBezTo>
                <a:cubicBezTo>
                  <a:pt x="159" y="413"/>
                  <a:pt x="149" y="440"/>
                  <a:pt x="132" y="469"/>
                </a:cubicBezTo>
                <a:cubicBezTo>
                  <a:pt x="115" y="498"/>
                  <a:pt x="89" y="535"/>
                  <a:pt x="72" y="563"/>
                </a:cubicBezTo>
                <a:cubicBezTo>
                  <a:pt x="55" y="591"/>
                  <a:pt x="38" y="622"/>
                  <a:pt x="27" y="640"/>
                </a:cubicBezTo>
                <a:cubicBezTo>
                  <a:pt x="16" y="658"/>
                  <a:pt x="9" y="658"/>
                  <a:pt x="5" y="671"/>
                </a:cubicBezTo>
                <a:cubicBezTo>
                  <a:pt x="1" y="684"/>
                  <a:pt x="0" y="709"/>
                  <a:pt x="5" y="716"/>
                </a:cubicBezTo>
                <a:cubicBezTo>
                  <a:pt x="10" y="723"/>
                  <a:pt x="18" y="723"/>
                  <a:pt x="36" y="716"/>
                </a:cubicBezTo>
                <a:cubicBezTo>
                  <a:pt x="54" y="709"/>
                  <a:pt x="89" y="688"/>
                  <a:pt x="115" y="671"/>
                </a:cubicBezTo>
                <a:cubicBezTo>
                  <a:pt x="141" y="654"/>
                  <a:pt x="160" y="634"/>
                  <a:pt x="190" y="613"/>
                </a:cubicBezTo>
                <a:cubicBezTo>
                  <a:pt x="220" y="592"/>
                  <a:pt x="257" y="568"/>
                  <a:pt x="293" y="548"/>
                </a:cubicBezTo>
                <a:cubicBezTo>
                  <a:pt x="329" y="528"/>
                  <a:pt x="366" y="512"/>
                  <a:pt x="408" y="493"/>
                </a:cubicBezTo>
                <a:cubicBezTo>
                  <a:pt x="450" y="474"/>
                  <a:pt x="509" y="450"/>
                  <a:pt x="547" y="431"/>
                </a:cubicBezTo>
                <a:cubicBezTo>
                  <a:pt x="585" y="412"/>
                  <a:pt x="614" y="398"/>
                  <a:pt x="636" y="376"/>
                </a:cubicBezTo>
                <a:cubicBezTo>
                  <a:pt x="658" y="354"/>
                  <a:pt x="669" y="329"/>
                  <a:pt x="679" y="301"/>
                </a:cubicBezTo>
                <a:cubicBezTo>
                  <a:pt x="689" y="273"/>
                  <a:pt x="692" y="231"/>
                  <a:pt x="694" y="208"/>
                </a:cubicBezTo>
                <a:cubicBezTo>
                  <a:pt x="696" y="185"/>
                  <a:pt x="692" y="174"/>
                  <a:pt x="691" y="164"/>
                </a:cubicBezTo>
                <a:cubicBezTo>
                  <a:pt x="690" y="154"/>
                  <a:pt x="690" y="157"/>
                  <a:pt x="687" y="145"/>
                </a:cubicBezTo>
                <a:cubicBezTo>
                  <a:pt x="684" y="133"/>
                  <a:pt x="678" y="106"/>
                  <a:pt x="672" y="92"/>
                </a:cubicBezTo>
                <a:cubicBezTo>
                  <a:pt x="666" y="78"/>
                  <a:pt x="658" y="68"/>
                  <a:pt x="651" y="5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2" name="Freeform 17"/>
          <p:cNvSpPr>
            <a:spLocks/>
          </p:cNvSpPr>
          <p:nvPr/>
        </p:nvSpPr>
        <p:spPr bwMode="auto">
          <a:xfrm rot="21326996">
            <a:off x="6713181" y="420814"/>
            <a:ext cx="571259" cy="2146146"/>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555 w 10000"/>
              <a:gd name="connsiteY0" fmla="*/ 9827 h 10020"/>
              <a:gd name="connsiteX1" fmla="*/ 4312 w 10000"/>
              <a:gd name="connsiteY1" fmla="*/ 9847 h 10020"/>
              <a:gd name="connsiteX2" fmla="*/ 4038 w 10000"/>
              <a:gd name="connsiteY2" fmla="*/ 9980 h 10020"/>
              <a:gd name="connsiteX3" fmla="*/ 3808 w 10000"/>
              <a:gd name="connsiteY3" fmla="*/ 9984 h 10020"/>
              <a:gd name="connsiteX4" fmla="*/ 3470 w 10000"/>
              <a:gd name="connsiteY4" fmla="*/ 9751 h 10020"/>
              <a:gd name="connsiteX5" fmla="*/ 3071 w 10000"/>
              <a:gd name="connsiteY5" fmla="*/ 9739 h 10020"/>
              <a:gd name="connsiteX6" fmla="*/ 2509 w 10000"/>
              <a:gd name="connsiteY6" fmla="*/ 9562 h 10020"/>
              <a:gd name="connsiteX7" fmla="*/ 1877 w 10000"/>
              <a:gd name="connsiteY7" fmla="*/ 9228 h 10020"/>
              <a:gd name="connsiteX8" fmla="*/ 1309 w 10000"/>
              <a:gd name="connsiteY8" fmla="*/ 8822 h 10020"/>
              <a:gd name="connsiteX9" fmla="*/ 774 w 10000"/>
              <a:gd name="connsiteY9" fmla="*/ 8380 h 10020"/>
              <a:gd name="connsiteX10" fmla="*/ 402 w 10000"/>
              <a:gd name="connsiteY10" fmla="*/ 7781 h 10020"/>
              <a:gd name="connsiteX11" fmla="*/ 88 w 10000"/>
              <a:gd name="connsiteY11" fmla="*/ 6897 h 10020"/>
              <a:gd name="connsiteX12" fmla="*/ 0 w 10000"/>
              <a:gd name="connsiteY12" fmla="*/ 5985 h 10020"/>
              <a:gd name="connsiteX13" fmla="*/ 88 w 10000"/>
              <a:gd name="connsiteY13" fmla="*/ 5000 h 10020"/>
              <a:gd name="connsiteX14" fmla="*/ 443 w 10000"/>
              <a:gd name="connsiteY14" fmla="*/ 3597 h 10020"/>
              <a:gd name="connsiteX15" fmla="*/ 1082 w 10000"/>
              <a:gd name="connsiteY15" fmla="*/ 2303 h 10020"/>
              <a:gd name="connsiteX16" fmla="*/ 2124 w 10000"/>
              <a:gd name="connsiteY16" fmla="*/ 1073 h 10020"/>
              <a:gd name="connsiteX17" fmla="*/ 3365 w 10000"/>
              <a:gd name="connsiteY17" fmla="*/ 265 h 10020"/>
              <a:gd name="connsiteX18" fmla="*/ 4961 w 10000"/>
              <a:gd name="connsiteY18" fmla="*/ 44 h 10020"/>
              <a:gd name="connsiteX19" fmla="*/ 6881 w 10000"/>
              <a:gd name="connsiteY19" fmla="*/ 531 h 10020"/>
              <a:gd name="connsiteX20" fmla="*/ 8976 w 10000"/>
              <a:gd name="connsiteY20" fmla="*/ 2290 h 10020"/>
              <a:gd name="connsiteX21" fmla="*/ 9830 w 10000"/>
              <a:gd name="connsiteY21" fmla="*/ 4589 h 10020"/>
              <a:gd name="connsiteX22" fmla="*/ 9817 w 10000"/>
              <a:gd name="connsiteY22" fmla="*/ 6045 h 10020"/>
              <a:gd name="connsiteX23" fmla="*/ 9740 w 10000"/>
              <a:gd name="connsiteY23" fmla="*/ 6543 h 10020"/>
              <a:gd name="connsiteX24" fmla="*/ 9652 w 10000"/>
              <a:gd name="connsiteY24" fmla="*/ 6788 h 10020"/>
              <a:gd name="connsiteX25" fmla="*/ 9415 w 10000"/>
              <a:gd name="connsiteY25" fmla="*/ 6929 h 10020"/>
              <a:gd name="connsiteX26" fmla="*/ 9280 w 10000"/>
              <a:gd name="connsiteY26" fmla="*/ 7050 h 10020"/>
              <a:gd name="connsiteX27" fmla="*/ 9412 w 10000"/>
              <a:gd name="connsiteY27" fmla="*/ 7223 h 10020"/>
              <a:gd name="connsiteX28" fmla="*/ 9719 w 10000"/>
              <a:gd name="connsiteY28" fmla="*/ 7532 h 10020"/>
              <a:gd name="connsiteX29" fmla="*/ 9980 w 10000"/>
              <a:gd name="connsiteY29" fmla="*/ 7801 h 10020"/>
              <a:gd name="connsiteX30" fmla="*/ 9848 w 10000"/>
              <a:gd name="connsiteY30" fmla="*/ 7512 h 10020"/>
              <a:gd name="connsiteX31" fmla="*/ 9621 w 10000"/>
              <a:gd name="connsiteY31" fmla="*/ 7002 h 10020"/>
              <a:gd name="connsiteX32" fmla="*/ 9621 w 10000"/>
              <a:gd name="connsiteY32" fmla="*/ 6788 h 10020"/>
              <a:gd name="connsiteX0" fmla="*/ 4312 w 10000"/>
              <a:gd name="connsiteY0" fmla="*/ 9847 h 10020"/>
              <a:gd name="connsiteX1" fmla="*/ 4038 w 10000"/>
              <a:gd name="connsiteY1" fmla="*/ 9980 h 10020"/>
              <a:gd name="connsiteX2" fmla="*/ 3808 w 10000"/>
              <a:gd name="connsiteY2" fmla="*/ 9984 h 10020"/>
              <a:gd name="connsiteX3" fmla="*/ 3470 w 10000"/>
              <a:gd name="connsiteY3" fmla="*/ 9751 h 10020"/>
              <a:gd name="connsiteX4" fmla="*/ 3071 w 10000"/>
              <a:gd name="connsiteY4" fmla="*/ 9739 h 10020"/>
              <a:gd name="connsiteX5" fmla="*/ 2509 w 10000"/>
              <a:gd name="connsiteY5" fmla="*/ 9562 h 10020"/>
              <a:gd name="connsiteX6" fmla="*/ 1877 w 10000"/>
              <a:gd name="connsiteY6" fmla="*/ 9228 h 10020"/>
              <a:gd name="connsiteX7" fmla="*/ 1309 w 10000"/>
              <a:gd name="connsiteY7" fmla="*/ 8822 h 10020"/>
              <a:gd name="connsiteX8" fmla="*/ 774 w 10000"/>
              <a:gd name="connsiteY8" fmla="*/ 8380 h 10020"/>
              <a:gd name="connsiteX9" fmla="*/ 402 w 10000"/>
              <a:gd name="connsiteY9" fmla="*/ 7781 h 10020"/>
              <a:gd name="connsiteX10" fmla="*/ 88 w 10000"/>
              <a:gd name="connsiteY10" fmla="*/ 6897 h 10020"/>
              <a:gd name="connsiteX11" fmla="*/ 0 w 10000"/>
              <a:gd name="connsiteY11" fmla="*/ 5985 h 10020"/>
              <a:gd name="connsiteX12" fmla="*/ 88 w 10000"/>
              <a:gd name="connsiteY12" fmla="*/ 5000 h 10020"/>
              <a:gd name="connsiteX13" fmla="*/ 443 w 10000"/>
              <a:gd name="connsiteY13" fmla="*/ 3597 h 10020"/>
              <a:gd name="connsiteX14" fmla="*/ 1082 w 10000"/>
              <a:gd name="connsiteY14" fmla="*/ 2303 h 10020"/>
              <a:gd name="connsiteX15" fmla="*/ 2124 w 10000"/>
              <a:gd name="connsiteY15" fmla="*/ 1073 h 10020"/>
              <a:gd name="connsiteX16" fmla="*/ 3365 w 10000"/>
              <a:gd name="connsiteY16" fmla="*/ 265 h 10020"/>
              <a:gd name="connsiteX17" fmla="*/ 4961 w 10000"/>
              <a:gd name="connsiteY17" fmla="*/ 44 h 10020"/>
              <a:gd name="connsiteX18" fmla="*/ 6881 w 10000"/>
              <a:gd name="connsiteY18" fmla="*/ 531 h 10020"/>
              <a:gd name="connsiteX19" fmla="*/ 8976 w 10000"/>
              <a:gd name="connsiteY19" fmla="*/ 2290 h 10020"/>
              <a:gd name="connsiteX20" fmla="*/ 9830 w 10000"/>
              <a:gd name="connsiteY20" fmla="*/ 4589 h 10020"/>
              <a:gd name="connsiteX21" fmla="*/ 9817 w 10000"/>
              <a:gd name="connsiteY21" fmla="*/ 6045 h 10020"/>
              <a:gd name="connsiteX22" fmla="*/ 9740 w 10000"/>
              <a:gd name="connsiteY22" fmla="*/ 6543 h 10020"/>
              <a:gd name="connsiteX23" fmla="*/ 9652 w 10000"/>
              <a:gd name="connsiteY23" fmla="*/ 6788 h 10020"/>
              <a:gd name="connsiteX24" fmla="*/ 9415 w 10000"/>
              <a:gd name="connsiteY24" fmla="*/ 6929 h 10020"/>
              <a:gd name="connsiteX25" fmla="*/ 9280 w 10000"/>
              <a:gd name="connsiteY25" fmla="*/ 7050 h 10020"/>
              <a:gd name="connsiteX26" fmla="*/ 9412 w 10000"/>
              <a:gd name="connsiteY26" fmla="*/ 7223 h 10020"/>
              <a:gd name="connsiteX27" fmla="*/ 9719 w 10000"/>
              <a:gd name="connsiteY27" fmla="*/ 7532 h 10020"/>
              <a:gd name="connsiteX28" fmla="*/ 9980 w 10000"/>
              <a:gd name="connsiteY28" fmla="*/ 7801 h 10020"/>
              <a:gd name="connsiteX29" fmla="*/ 9848 w 10000"/>
              <a:gd name="connsiteY29" fmla="*/ 7512 h 10020"/>
              <a:gd name="connsiteX30" fmla="*/ 9621 w 10000"/>
              <a:gd name="connsiteY30" fmla="*/ 7002 h 10020"/>
              <a:gd name="connsiteX31" fmla="*/ 9621 w 10000"/>
              <a:gd name="connsiteY31" fmla="*/ 6788 h 10020"/>
              <a:gd name="connsiteX0" fmla="*/ 4038 w 10000"/>
              <a:gd name="connsiteY0" fmla="*/ 9980 h 10020"/>
              <a:gd name="connsiteX1" fmla="*/ 3808 w 10000"/>
              <a:gd name="connsiteY1" fmla="*/ 9984 h 10020"/>
              <a:gd name="connsiteX2" fmla="*/ 3470 w 10000"/>
              <a:gd name="connsiteY2" fmla="*/ 9751 h 10020"/>
              <a:gd name="connsiteX3" fmla="*/ 3071 w 10000"/>
              <a:gd name="connsiteY3" fmla="*/ 9739 h 10020"/>
              <a:gd name="connsiteX4" fmla="*/ 2509 w 10000"/>
              <a:gd name="connsiteY4" fmla="*/ 9562 h 10020"/>
              <a:gd name="connsiteX5" fmla="*/ 1877 w 10000"/>
              <a:gd name="connsiteY5" fmla="*/ 9228 h 10020"/>
              <a:gd name="connsiteX6" fmla="*/ 1309 w 10000"/>
              <a:gd name="connsiteY6" fmla="*/ 8822 h 10020"/>
              <a:gd name="connsiteX7" fmla="*/ 774 w 10000"/>
              <a:gd name="connsiteY7" fmla="*/ 8380 h 10020"/>
              <a:gd name="connsiteX8" fmla="*/ 402 w 10000"/>
              <a:gd name="connsiteY8" fmla="*/ 7781 h 10020"/>
              <a:gd name="connsiteX9" fmla="*/ 88 w 10000"/>
              <a:gd name="connsiteY9" fmla="*/ 6897 h 10020"/>
              <a:gd name="connsiteX10" fmla="*/ 0 w 10000"/>
              <a:gd name="connsiteY10" fmla="*/ 5985 h 10020"/>
              <a:gd name="connsiteX11" fmla="*/ 88 w 10000"/>
              <a:gd name="connsiteY11" fmla="*/ 5000 h 10020"/>
              <a:gd name="connsiteX12" fmla="*/ 443 w 10000"/>
              <a:gd name="connsiteY12" fmla="*/ 3597 h 10020"/>
              <a:gd name="connsiteX13" fmla="*/ 1082 w 10000"/>
              <a:gd name="connsiteY13" fmla="*/ 2303 h 10020"/>
              <a:gd name="connsiteX14" fmla="*/ 2124 w 10000"/>
              <a:gd name="connsiteY14" fmla="*/ 1073 h 10020"/>
              <a:gd name="connsiteX15" fmla="*/ 3365 w 10000"/>
              <a:gd name="connsiteY15" fmla="*/ 265 h 10020"/>
              <a:gd name="connsiteX16" fmla="*/ 4961 w 10000"/>
              <a:gd name="connsiteY16" fmla="*/ 44 h 10020"/>
              <a:gd name="connsiteX17" fmla="*/ 6881 w 10000"/>
              <a:gd name="connsiteY17" fmla="*/ 531 h 10020"/>
              <a:gd name="connsiteX18" fmla="*/ 8976 w 10000"/>
              <a:gd name="connsiteY18" fmla="*/ 2290 h 10020"/>
              <a:gd name="connsiteX19" fmla="*/ 9830 w 10000"/>
              <a:gd name="connsiteY19" fmla="*/ 4589 h 10020"/>
              <a:gd name="connsiteX20" fmla="*/ 9817 w 10000"/>
              <a:gd name="connsiteY20" fmla="*/ 6045 h 10020"/>
              <a:gd name="connsiteX21" fmla="*/ 9740 w 10000"/>
              <a:gd name="connsiteY21" fmla="*/ 6543 h 10020"/>
              <a:gd name="connsiteX22" fmla="*/ 9652 w 10000"/>
              <a:gd name="connsiteY22" fmla="*/ 6788 h 10020"/>
              <a:gd name="connsiteX23" fmla="*/ 9415 w 10000"/>
              <a:gd name="connsiteY23" fmla="*/ 6929 h 10020"/>
              <a:gd name="connsiteX24" fmla="*/ 9280 w 10000"/>
              <a:gd name="connsiteY24" fmla="*/ 7050 h 10020"/>
              <a:gd name="connsiteX25" fmla="*/ 9412 w 10000"/>
              <a:gd name="connsiteY25" fmla="*/ 7223 h 10020"/>
              <a:gd name="connsiteX26" fmla="*/ 9719 w 10000"/>
              <a:gd name="connsiteY26" fmla="*/ 7532 h 10020"/>
              <a:gd name="connsiteX27" fmla="*/ 9980 w 10000"/>
              <a:gd name="connsiteY27" fmla="*/ 7801 h 10020"/>
              <a:gd name="connsiteX28" fmla="*/ 9848 w 10000"/>
              <a:gd name="connsiteY28" fmla="*/ 7512 h 10020"/>
              <a:gd name="connsiteX29" fmla="*/ 9621 w 10000"/>
              <a:gd name="connsiteY29" fmla="*/ 7002 h 10020"/>
              <a:gd name="connsiteX30" fmla="*/ 9621 w 10000"/>
              <a:gd name="connsiteY30" fmla="*/ 6788 h 10020"/>
              <a:gd name="connsiteX0" fmla="*/ 3808 w 10000"/>
              <a:gd name="connsiteY0" fmla="*/ 9984 h 9984"/>
              <a:gd name="connsiteX1" fmla="*/ 3470 w 10000"/>
              <a:gd name="connsiteY1" fmla="*/ 9751 h 9984"/>
              <a:gd name="connsiteX2" fmla="*/ 3071 w 10000"/>
              <a:gd name="connsiteY2" fmla="*/ 9739 h 9984"/>
              <a:gd name="connsiteX3" fmla="*/ 2509 w 10000"/>
              <a:gd name="connsiteY3" fmla="*/ 9562 h 9984"/>
              <a:gd name="connsiteX4" fmla="*/ 1877 w 10000"/>
              <a:gd name="connsiteY4" fmla="*/ 9228 h 9984"/>
              <a:gd name="connsiteX5" fmla="*/ 1309 w 10000"/>
              <a:gd name="connsiteY5" fmla="*/ 8822 h 9984"/>
              <a:gd name="connsiteX6" fmla="*/ 774 w 10000"/>
              <a:gd name="connsiteY6" fmla="*/ 8380 h 9984"/>
              <a:gd name="connsiteX7" fmla="*/ 402 w 10000"/>
              <a:gd name="connsiteY7" fmla="*/ 7781 h 9984"/>
              <a:gd name="connsiteX8" fmla="*/ 88 w 10000"/>
              <a:gd name="connsiteY8" fmla="*/ 6897 h 9984"/>
              <a:gd name="connsiteX9" fmla="*/ 0 w 10000"/>
              <a:gd name="connsiteY9" fmla="*/ 5985 h 9984"/>
              <a:gd name="connsiteX10" fmla="*/ 88 w 10000"/>
              <a:gd name="connsiteY10" fmla="*/ 5000 h 9984"/>
              <a:gd name="connsiteX11" fmla="*/ 443 w 10000"/>
              <a:gd name="connsiteY11" fmla="*/ 3597 h 9984"/>
              <a:gd name="connsiteX12" fmla="*/ 1082 w 10000"/>
              <a:gd name="connsiteY12" fmla="*/ 2303 h 9984"/>
              <a:gd name="connsiteX13" fmla="*/ 2124 w 10000"/>
              <a:gd name="connsiteY13" fmla="*/ 1073 h 9984"/>
              <a:gd name="connsiteX14" fmla="*/ 3365 w 10000"/>
              <a:gd name="connsiteY14" fmla="*/ 265 h 9984"/>
              <a:gd name="connsiteX15" fmla="*/ 4961 w 10000"/>
              <a:gd name="connsiteY15" fmla="*/ 44 h 9984"/>
              <a:gd name="connsiteX16" fmla="*/ 6881 w 10000"/>
              <a:gd name="connsiteY16" fmla="*/ 531 h 9984"/>
              <a:gd name="connsiteX17" fmla="*/ 8976 w 10000"/>
              <a:gd name="connsiteY17" fmla="*/ 2290 h 9984"/>
              <a:gd name="connsiteX18" fmla="*/ 9830 w 10000"/>
              <a:gd name="connsiteY18" fmla="*/ 4589 h 9984"/>
              <a:gd name="connsiteX19" fmla="*/ 9817 w 10000"/>
              <a:gd name="connsiteY19" fmla="*/ 6045 h 9984"/>
              <a:gd name="connsiteX20" fmla="*/ 9740 w 10000"/>
              <a:gd name="connsiteY20" fmla="*/ 6543 h 9984"/>
              <a:gd name="connsiteX21" fmla="*/ 9652 w 10000"/>
              <a:gd name="connsiteY21" fmla="*/ 6788 h 9984"/>
              <a:gd name="connsiteX22" fmla="*/ 9415 w 10000"/>
              <a:gd name="connsiteY22" fmla="*/ 6929 h 9984"/>
              <a:gd name="connsiteX23" fmla="*/ 9280 w 10000"/>
              <a:gd name="connsiteY23" fmla="*/ 7050 h 9984"/>
              <a:gd name="connsiteX24" fmla="*/ 9412 w 10000"/>
              <a:gd name="connsiteY24" fmla="*/ 7223 h 9984"/>
              <a:gd name="connsiteX25" fmla="*/ 9719 w 10000"/>
              <a:gd name="connsiteY25" fmla="*/ 7532 h 9984"/>
              <a:gd name="connsiteX26" fmla="*/ 9980 w 10000"/>
              <a:gd name="connsiteY26" fmla="*/ 7801 h 9984"/>
              <a:gd name="connsiteX27" fmla="*/ 9848 w 10000"/>
              <a:gd name="connsiteY27" fmla="*/ 7512 h 9984"/>
              <a:gd name="connsiteX28" fmla="*/ 9621 w 10000"/>
              <a:gd name="connsiteY28" fmla="*/ 7002 h 9984"/>
              <a:gd name="connsiteX29" fmla="*/ 9621 w 10000"/>
              <a:gd name="connsiteY29" fmla="*/ 6788 h 9984"/>
              <a:gd name="connsiteX0" fmla="*/ 3470 w 10000"/>
              <a:gd name="connsiteY0" fmla="*/ 9767 h 9787"/>
              <a:gd name="connsiteX1" fmla="*/ 3071 w 10000"/>
              <a:gd name="connsiteY1" fmla="*/ 9755 h 9787"/>
              <a:gd name="connsiteX2" fmla="*/ 2509 w 10000"/>
              <a:gd name="connsiteY2" fmla="*/ 9577 h 9787"/>
              <a:gd name="connsiteX3" fmla="*/ 1877 w 10000"/>
              <a:gd name="connsiteY3" fmla="*/ 9243 h 9787"/>
              <a:gd name="connsiteX4" fmla="*/ 1309 w 10000"/>
              <a:gd name="connsiteY4" fmla="*/ 8836 h 9787"/>
              <a:gd name="connsiteX5" fmla="*/ 774 w 10000"/>
              <a:gd name="connsiteY5" fmla="*/ 8393 h 9787"/>
              <a:gd name="connsiteX6" fmla="*/ 402 w 10000"/>
              <a:gd name="connsiteY6" fmla="*/ 7793 h 9787"/>
              <a:gd name="connsiteX7" fmla="*/ 88 w 10000"/>
              <a:gd name="connsiteY7" fmla="*/ 6908 h 9787"/>
              <a:gd name="connsiteX8" fmla="*/ 0 w 10000"/>
              <a:gd name="connsiteY8" fmla="*/ 5995 h 9787"/>
              <a:gd name="connsiteX9" fmla="*/ 88 w 10000"/>
              <a:gd name="connsiteY9" fmla="*/ 5008 h 9787"/>
              <a:gd name="connsiteX10" fmla="*/ 443 w 10000"/>
              <a:gd name="connsiteY10" fmla="*/ 3603 h 9787"/>
              <a:gd name="connsiteX11" fmla="*/ 1082 w 10000"/>
              <a:gd name="connsiteY11" fmla="*/ 2307 h 9787"/>
              <a:gd name="connsiteX12" fmla="*/ 2124 w 10000"/>
              <a:gd name="connsiteY12" fmla="*/ 1075 h 9787"/>
              <a:gd name="connsiteX13" fmla="*/ 3365 w 10000"/>
              <a:gd name="connsiteY13" fmla="*/ 265 h 9787"/>
              <a:gd name="connsiteX14" fmla="*/ 4961 w 10000"/>
              <a:gd name="connsiteY14" fmla="*/ 44 h 9787"/>
              <a:gd name="connsiteX15" fmla="*/ 6881 w 10000"/>
              <a:gd name="connsiteY15" fmla="*/ 532 h 9787"/>
              <a:gd name="connsiteX16" fmla="*/ 8976 w 10000"/>
              <a:gd name="connsiteY16" fmla="*/ 2294 h 9787"/>
              <a:gd name="connsiteX17" fmla="*/ 9830 w 10000"/>
              <a:gd name="connsiteY17" fmla="*/ 4596 h 9787"/>
              <a:gd name="connsiteX18" fmla="*/ 9817 w 10000"/>
              <a:gd name="connsiteY18" fmla="*/ 6055 h 9787"/>
              <a:gd name="connsiteX19" fmla="*/ 9740 w 10000"/>
              <a:gd name="connsiteY19" fmla="*/ 6553 h 9787"/>
              <a:gd name="connsiteX20" fmla="*/ 9652 w 10000"/>
              <a:gd name="connsiteY20" fmla="*/ 6799 h 9787"/>
              <a:gd name="connsiteX21" fmla="*/ 9415 w 10000"/>
              <a:gd name="connsiteY21" fmla="*/ 6940 h 9787"/>
              <a:gd name="connsiteX22" fmla="*/ 9280 w 10000"/>
              <a:gd name="connsiteY22" fmla="*/ 7061 h 9787"/>
              <a:gd name="connsiteX23" fmla="*/ 9412 w 10000"/>
              <a:gd name="connsiteY23" fmla="*/ 7235 h 9787"/>
              <a:gd name="connsiteX24" fmla="*/ 9719 w 10000"/>
              <a:gd name="connsiteY24" fmla="*/ 7544 h 9787"/>
              <a:gd name="connsiteX25" fmla="*/ 9980 w 10000"/>
              <a:gd name="connsiteY25" fmla="*/ 7814 h 9787"/>
              <a:gd name="connsiteX26" fmla="*/ 9848 w 10000"/>
              <a:gd name="connsiteY26" fmla="*/ 7524 h 9787"/>
              <a:gd name="connsiteX27" fmla="*/ 9621 w 10000"/>
              <a:gd name="connsiteY27" fmla="*/ 7013 h 9787"/>
              <a:gd name="connsiteX28" fmla="*/ 9621 w 10000"/>
              <a:gd name="connsiteY28" fmla="*/ 6799 h 9787"/>
              <a:gd name="connsiteX0" fmla="*/ 3071 w 10000"/>
              <a:gd name="connsiteY0" fmla="*/ 9967 h 9967"/>
              <a:gd name="connsiteX1" fmla="*/ 2509 w 10000"/>
              <a:gd name="connsiteY1" fmla="*/ 9785 h 9967"/>
              <a:gd name="connsiteX2" fmla="*/ 1877 w 10000"/>
              <a:gd name="connsiteY2" fmla="*/ 9444 h 9967"/>
              <a:gd name="connsiteX3" fmla="*/ 1309 w 10000"/>
              <a:gd name="connsiteY3" fmla="*/ 9028 h 9967"/>
              <a:gd name="connsiteX4" fmla="*/ 774 w 10000"/>
              <a:gd name="connsiteY4" fmla="*/ 8576 h 9967"/>
              <a:gd name="connsiteX5" fmla="*/ 402 w 10000"/>
              <a:gd name="connsiteY5" fmla="*/ 7963 h 9967"/>
              <a:gd name="connsiteX6" fmla="*/ 88 w 10000"/>
              <a:gd name="connsiteY6" fmla="*/ 7058 h 9967"/>
              <a:gd name="connsiteX7" fmla="*/ 0 w 10000"/>
              <a:gd name="connsiteY7" fmla="*/ 6125 h 9967"/>
              <a:gd name="connsiteX8" fmla="*/ 88 w 10000"/>
              <a:gd name="connsiteY8" fmla="*/ 5117 h 9967"/>
              <a:gd name="connsiteX9" fmla="*/ 443 w 10000"/>
              <a:gd name="connsiteY9" fmla="*/ 3681 h 9967"/>
              <a:gd name="connsiteX10" fmla="*/ 1082 w 10000"/>
              <a:gd name="connsiteY10" fmla="*/ 2357 h 9967"/>
              <a:gd name="connsiteX11" fmla="*/ 2124 w 10000"/>
              <a:gd name="connsiteY11" fmla="*/ 1098 h 9967"/>
              <a:gd name="connsiteX12" fmla="*/ 3365 w 10000"/>
              <a:gd name="connsiteY12" fmla="*/ 271 h 9967"/>
              <a:gd name="connsiteX13" fmla="*/ 4961 w 10000"/>
              <a:gd name="connsiteY13" fmla="*/ 45 h 9967"/>
              <a:gd name="connsiteX14" fmla="*/ 6881 w 10000"/>
              <a:gd name="connsiteY14" fmla="*/ 544 h 9967"/>
              <a:gd name="connsiteX15" fmla="*/ 8976 w 10000"/>
              <a:gd name="connsiteY15" fmla="*/ 2344 h 9967"/>
              <a:gd name="connsiteX16" fmla="*/ 9830 w 10000"/>
              <a:gd name="connsiteY16" fmla="*/ 4696 h 9967"/>
              <a:gd name="connsiteX17" fmla="*/ 9817 w 10000"/>
              <a:gd name="connsiteY17" fmla="*/ 6187 h 9967"/>
              <a:gd name="connsiteX18" fmla="*/ 9740 w 10000"/>
              <a:gd name="connsiteY18" fmla="*/ 6696 h 9967"/>
              <a:gd name="connsiteX19" fmla="*/ 9652 w 10000"/>
              <a:gd name="connsiteY19" fmla="*/ 6947 h 9967"/>
              <a:gd name="connsiteX20" fmla="*/ 9415 w 10000"/>
              <a:gd name="connsiteY20" fmla="*/ 7091 h 9967"/>
              <a:gd name="connsiteX21" fmla="*/ 9280 w 10000"/>
              <a:gd name="connsiteY21" fmla="*/ 7215 h 9967"/>
              <a:gd name="connsiteX22" fmla="*/ 9412 w 10000"/>
              <a:gd name="connsiteY22" fmla="*/ 7392 h 9967"/>
              <a:gd name="connsiteX23" fmla="*/ 9719 w 10000"/>
              <a:gd name="connsiteY23" fmla="*/ 7708 h 9967"/>
              <a:gd name="connsiteX24" fmla="*/ 9980 w 10000"/>
              <a:gd name="connsiteY24" fmla="*/ 7984 h 9967"/>
              <a:gd name="connsiteX25" fmla="*/ 9848 w 10000"/>
              <a:gd name="connsiteY25" fmla="*/ 7688 h 9967"/>
              <a:gd name="connsiteX26" fmla="*/ 9621 w 10000"/>
              <a:gd name="connsiteY26" fmla="*/ 7166 h 9967"/>
              <a:gd name="connsiteX27" fmla="*/ 9621 w 10000"/>
              <a:gd name="connsiteY27" fmla="*/ 6947 h 9967"/>
              <a:gd name="connsiteX0" fmla="*/ 2509 w 10000"/>
              <a:gd name="connsiteY0" fmla="*/ 9817 h 9817"/>
              <a:gd name="connsiteX1" fmla="*/ 1877 w 10000"/>
              <a:gd name="connsiteY1" fmla="*/ 9475 h 9817"/>
              <a:gd name="connsiteX2" fmla="*/ 1309 w 10000"/>
              <a:gd name="connsiteY2" fmla="*/ 9058 h 9817"/>
              <a:gd name="connsiteX3" fmla="*/ 774 w 10000"/>
              <a:gd name="connsiteY3" fmla="*/ 8604 h 9817"/>
              <a:gd name="connsiteX4" fmla="*/ 402 w 10000"/>
              <a:gd name="connsiteY4" fmla="*/ 7989 h 9817"/>
              <a:gd name="connsiteX5" fmla="*/ 88 w 10000"/>
              <a:gd name="connsiteY5" fmla="*/ 7081 h 9817"/>
              <a:gd name="connsiteX6" fmla="*/ 0 w 10000"/>
              <a:gd name="connsiteY6" fmla="*/ 6145 h 9817"/>
              <a:gd name="connsiteX7" fmla="*/ 88 w 10000"/>
              <a:gd name="connsiteY7" fmla="*/ 5134 h 9817"/>
              <a:gd name="connsiteX8" fmla="*/ 443 w 10000"/>
              <a:gd name="connsiteY8" fmla="*/ 3693 h 9817"/>
              <a:gd name="connsiteX9" fmla="*/ 1082 w 10000"/>
              <a:gd name="connsiteY9" fmla="*/ 2365 h 9817"/>
              <a:gd name="connsiteX10" fmla="*/ 2124 w 10000"/>
              <a:gd name="connsiteY10" fmla="*/ 1102 h 9817"/>
              <a:gd name="connsiteX11" fmla="*/ 3365 w 10000"/>
              <a:gd name="connsiteY11" fmla="*/ 272 h 9817"/>
              <a:gd name="connsiteX12" fmla="*/ 4961 w 10000"/>
              <a:gd name="connsiteY12" fmla="*/ 45 h 9817"/>
              <a:gd name="connsiteX13" fmla="*/ 6881 w 10000"/>
              <a:gd name="connsiteY13" fmla="*/ 546 h 9817"/>
              <a:gd name="connsiteX14" fmla="*/ 8976 w 10000"/>
              <a:gd name="connsiteY14" fmla="*/ 2352 h 9817"/>
              <a:gd name="connsiteX15" fmla="*/ 9830 w 10000"/>
              <a:gd name="connsiteY15" fmla="*/ 4712 h 9817"/>
              <a:gd name="connsiteX16" fmla="*/ 9817 w 10000"/>
              <a:gd name="connsiteY16" fmla="*/ 6207 h 9817"/>
              <a:gd name="connsiteX17" fmla="*/ 9740 w 10000"/>
              <a:gd name="connsiteY17" fmla="*/ 6718 h 9817"/>
              <a:gd name="connsiteX18" fmla="*/ 9652 w 10000"/>
              <a:gd name="connsiteY18" fmla="*/ 6970 h 9817"/>
              <a:gd name="connsiteX19" fmla="*/ 9415 w 10000"/>
              <a:gd name="connsiteY19" fmla="*/ 7114 h 9817"/>
              <a:gd name="connsiteX20" fmla="*/ 9280 w 10000"/>
              <a:gd name="connsiteY20" fmla="*/ 7239 h 9817"/>
              <a:gd name="connsiteX21" fmla="*/ 9412 w 10000"/>
              <a:gd name="connsiteY21" fmla="*/ 7416 h 9817"/>
              <a:gd name="connsiteX22" fmla="*/ 9719 w 10000"/>
              <a:gd name="connsiteY22" fmla="*/ 7734 h 9817"/>
              <a:gd name="connsiteX23" fmla="*/ 9980 w 10000"/>
              <a:gd name="connsiteY23" fmla="*/ 8010 h 9817"/>
              <a:gd name="connsiteX24" fmla="*/ 9848 w 10000"/>
              <a:gd name="connsiteY24" fmla="*/ 7713 h 9817"/>
              <a:gd name="connsiteX25" fmla="*/ 9621 w 10000"/>
              <a:gd name="connsiteY25" fmla="*/ 7190 h 9817"/>
              <a:gd name="connsiteX26" fmla="*/ 9621 w 10000"/>
              <a:gd name="connsiteY26" fmla="*/ 6970 h 9817"/>
              <a:gd name="connsiteX0" fmla="*/ 1877 w 10000"/>
              <a:gd name="connsiteY0" fmla="*/ 9652 h 9652"/>
              <a:gd name="connsiteX1" fmla="*/ 1309 w 10000"/>
              <a:gd name="connsiteY1" fmla="*/ 9227 h 9652"/>
              <a:gd name="connsiteX2" fmla="*/ 774 w 10000"/>
              <a:gd name="connsiteY2" fmla="*/ 8764 h 9652"/>
              <a:gd name="connsiteX3" fmla="*/ 402 w 10000"/>
              <a:gd name="connsiteY3" fmla="*/ 8138 h 9652"/>
              <a:gd name="connsiteX4" fmla="*/ 88 w 10000"/>
              <a:gd name="connsiteY4" fmla="*/ 7213 h 9652"/>
              <a:gd name="connsiteX5" fmla="*/ 0 w 10000"/>
              <a:gd name="connsiteY5" fmla="*/ 6260 h 9652"/>
              <a:gd name="connsiteX6" fmla="*/ 88 w 10000"/>
              <a:gd name="connsiteY6" fmla="*/ 5230 h 9652"/>
              <a:gd name="connsiteX7" fmla="*/ 443 w 10000"/>
              <a:gd name="connsiteY7" fmla="*/ 3762 h 9652"/>
              <a:gd name="connsiteX8" fmla="*/ 1082 w 10000"/>
              <a:gd name="connsiteY8" fmla="*/ 2409 h 9652"/>
              <a:gd name="connsiteX9" fmla="*/ 2124 w 10000"/>
              <a:gd name="connsiteY9" fmla="*/ 1123 h 9652"/>
              <a:gd name="connsiteX10" fmla="*/ 3365 w 10000"/>
              <a:gd name="connsiteY10" fmla="*/ 277 h 9652"/>
              <a:gd name="connsiteX11" fmla="*/ 4961 w 10000"/>
              <a:gd name="connsiteY11" fmla="*/ 46 h 9652"/>
              <a:gd name="connsiteX12" fmla="*/ 6881 w 10000"/>
              <a:gd name="connsiteY12" fmla="*/ 556 h 9652"/>
              <a:gd name="connsiteX13" fmla="*/ 8976 w 10000"/>
              <a:gd name="connsiteY13" fmla="*/ 2396 h 9652"/>
              <a:gd name="connsiteX14" fmla="*/ 9830 w 10000"/>
              <a:gd name="connsiteY14" fmla="*/ 4800 h 9652"/>
              <a:gd name="connsiteX15" fmla="*/ 9817 w 10000"/>
              <a:gd name="connsiteY15" fmla="*/ 6323 h 9652"/>
              <a:gd name="connsiteX16" fmla="*/ 9740 w 10000"/>
              <a:gd name="connsiteY16" fmla="*/ 6843 h 9652"/>
              <a:gd name="connsiteX17" fmla="*/ 9652 w 10000"/>
              <a:gd name="connsiteY17" fmla="*/ 7100 h 9652"/>
              <a:gd name="connsiteX18" fmla="*/ 9415 w 10000"/>
              <a:gd name="connsiteY18" fmla="*/ 7247 h 9652"/>
              <a:gd name="connsiteX19" fmla="*/ 9280 w 10000"/>
              <a:gd name="connsiteY19" fmla="*/ 7374 h 9652"/>
              <a:gd name="connsiteX20" fmla="*/ 9412 w 10000"/>
              <a:gd name="connsiteY20" fmla="*/ 7554 h 9652"/>
              <a:gd name="connsiteX21" fmla="*/ 9719 w 10000"/>
              <a:gd name="connsiteY21" fmla="*/ 7878 h 9652"/>
              <a:gd name="connsiteX22" fmla="*/ 9980 w 10000"/>
              <a:gd name="connsiteY22" fmla="*/ 8159 h 9652"/>
              <a:gd name="connsiteX23" fmla="*/ 9848 w 10000"/>
              <a:gd name="connsiteY23" fmla="*/ 7857 h 9652"/>
              <a:gd name="connsiteX24" fmla="*/ 9621 w 10000"/>
              <a:gd name="connsiteY24" fmla="*/ 7324 h 9652"/>
              <a:gd name="connsiteX25" fmla="*/ 9621 w 10000"/>
              <a:gd name="connsiteY25" fmla="*/ 7100 h 9652"/>
              <a:gd name="connsiteX0" fmla="*/ 1309 w 10000"/>
              <a:gd name="connsiteY0" fmla="*/ 9560 h 9560"/>
              <a:gd name="connsiteX1" fmla="*/ 774 w 10000"/>
              <a:gd name="connsiteY1" fmla="*/ 9080 h 9560"/>
              <a:gd name="connsiteX2" fmla="*/ 402 w 10000"/>
              <a:gd name="connsiteY2" fmla="*/ 8431 h 9560"/>
              <a:gd name="connsiteX3" fmla="*/ 88 w 10000"/>
              <a:gd name="connsiteY3" fmla="*/ 7473 h 9560"/>
              <a:gd name="connsiteX4" fmla="*/ 0 w 10000"/>
              <a:gd name="connsiteY4" fmla="*/ 6486 h 9560"/>
              <a:gd name="connsiteX5" fmla="*/ 88 w 10000"/>
              <a:gd name="connsiteY5" fmla="*/ 5419 h 9560"/>
              <a:gd name="connsiteX6" fmla="*/ 443 w 10000"/>
              <a:gd name="connsiteY6" fmla="*/ 3898 h 9560"/>
              <a:gd name="connsiteX7" fmla="*/ 1082 w 10000"/>
              <a:gd name="connsiteY7" fmla="*/ 2496 h 9560"/>
              <a:gd name="connsiteX8" fmla="*/ 2124 w 10000"/>
              <a:gd name="connsiteY8" fmla="*/ 1163 h 9560"/>
              <a:gd name="connsiteX9" fmla="*/ 3365 w 10000"/>
              <a:gd name="connsiteY9" fmla="*/ 287 h 9560"/>
              <a:gd name="connsiteX10" fmla="*/ 4961 w 10000"/>
              <a:gd name="connsiteY10" fmla="*/ 48 h 9560"/>
              <a:gd name="connsiteX11" fmla="*/ 6881 w 10000"/>
              <a:gd name="connsiteY11" fmla="*/ 576 h 9560"/>
              <a:gd name="connsiteX12" fmla="*/ 8976 w 10000"/>
              <a:gd name="connsiteY12" fmla="*/ 2482 h 9560"/>
              <a:gd name="connsiteX13" fmla="*/ 9830 w 10000"/>
              <a:gd name="connsiteY13" fmla="*/ 4973 h 9560"/>
              <a:gd name="connsiteX14" fmla="*/ 9817 w 10000"/>
              <a:gd name="connsiteY14" fmla="*/ 6551 h 9560"/>
              <a:gd name="connsiteX15" fmla="*/ 9740 w 10000"/>
              <a:gd name="connsiteY15" fmla="*/ 7090 h 9560"/>
              <a:gd name="connsiteX16" fmla="*/ 9652 w 10000"/>
              <a:gd name="connsiteY16" fmla="*/ 7356 h 9560"/>
              <a:gd name="connsiteX17" fmla="*/ 9415 w 10000"/>
              <a:gd name="connsiteY17" fmla="*/ 7508 h 9560"/>
              <a:gd name="connsiteX18" fmla="*/ 9280 w 10000"/>
              <a:gd name="connsiteY18" fmla="*/ 7640 h 9560"/>
              <a:gd name="connsiteX19" fmla="*/ 9412 w 10000"/>
              <a:gd name="connsiteY19" fmla="*/ 7826 h 9560"/>
              <a:gd name="connsiteX20" fmla="*/ 9719 w 10000"/>
              <a:gd name="connsiteY20" fmla="*/ 8162 h 9560"/>
              <a:gd name="connsiteX21" fmla="*/ 9980 w 10000"/>
              <a:gd name="connsiteY21" fmla="*/ 8453 h 9560"/>
              <a:gd name="connsiteX22" fmla="*/ 9848 w 10000"/>
              <a:gd name="connsiteY22" fmla="*/ 8140 h 9560"/>
              <a:gd name="connsiteX23" fmla="*/ 9621 w 10000"/>
              <a:gd name="connsiteY23" fmla="*/ 7588 h 9560"/>
              <a:gd name="connsiteX24" fmla="*/ 9621 w 10000"/>
              <a:gd name="connsiteY24" fmla="*/ 7356 h 9560"/>
              <a:gd name="connsiteX0" fmla="*/ 774 w 10000"/>
              <a:gd name="connsiteY0" fmla="*/ 9498 h 9498"/>
              <a:gd name="connsiteX1" fmla="*/ 402 w 10000"/>
              <a:gd name="connsiteY1" fmla="*/ 8819 h 9498"/>
              <a:gd name="connsiteX2" fmla="*/ 88 w 10000"/>
              <a:gd name="connsiteY2" fmla="*/ 7817 h 9498"/>
              <a:gd name="connsiteX3" fmla="*/ 0 w 10000"/>
              <a:gd name="connsiteY3" fmla="*/ 6785 h 9498"/>
              <a:gd name="connsiteX4" fmla="*/ 88 w 10000"/>
              <a:gd name="connsiteY4" fmla="*/ 5668 h 9498"/>
              <a:gd name="connsiteX5" fmla="*/ 443 w 10000"/>
              <a:gd name="connsiteY5" fmla="*/ 4077 h 9498"/>
              <a:gd name="connsiteX6" fmla="*/ 1082 w 10000"/>
              <a:gd name="connsiteY6" fmla="*/ 2611 h 9498"/>
              <a:gd name="connsiteX7" fmla="*/ 2124 w 10000"/>
              <a:gd name="connsiteY7" fmla="*/ 1217 h 9498"/>
              <a:gd name="connsiteX8" fmla="*/ 3365 w 10000"/>
              <a:gd name="connsiteY8" fmla="*/ 300 h 9498"/>
              <a:gd name="connsiteX9" fmla="*/ 4961 w 10000"/>
              <a:gd name="connsiteY9" fmla="*/ 50 h 9498"/>
              <a:gd name="connsiteX10" fmla="*/ 6881 w 10000"/>
              <a:gd name="connsiteY10" fmla="*/ 603 h 9498"/>
              <a:gd name="connsiteX11" fmla="*/ 8976 w 10000"/>
              <a:gd name="connsiteY11" fmla="*/ 2596 h 9498"/>
              <a:gd name="connsiteX12" fmla="*/ 9830 w 10000"/>
              <a:gd name="connsiteY12" fmla="*/ 5202 h 9498"/>
              <a:gd name="connsiteX13" fmla="*/ 9817 w 10000"/>
              <a:gd name="connsiteY13" fmla="*/ 6853 h 9498"/>
              <a:gd name="connsiteX14" fmla="*/ 9740 w 10000"/>
              <a:gd name="connsiteY14" fmla="*/ 7416 h 9498"/>
              <a:gd name="connsiteX15" fmla="*/ 9652 w 10000"/>
              <a:gd name="connsiteY15" fmla="*/ 7695 h 9498"/>
              <a:gd name="connsiteX16" fmla="*/ 9415 w 10000"/>
              <a:gd name="connsiteY16" fmla="*/ 7854 h 9498"/>
              <a:gd name="connsiteX17" fmla="*/ 9280 w 10000"/>
              <a:gd name="connsiteY17" fmla="*/ 7992 h 9498"/>
              <a:gd name="connsiteX18" fmla="*/ 9412 w 10000"/>
              <a:gd name="connsiteY18" fmla="*/ 8186 h 9498"/>
              <a:gd name="connsiteX19" fmla="*/ 9719 w 10000"/>
              <a:gd name="connsiteY19" fmla="*/ 8538 h 9498"/>
              <a:gd name="connsiteX20" fmla="*/ 9980 w 10000"/>
              <a:gd name="connsiteY20" fmla="*/ 8842 h 9498"/>
              <a:gd name="connsiteX21" fmla="*/ 9848 w 10000"/>
              <a:gd name="connsiteY21" fmla="*/ 8515 h 9498"/>
              <a:gd name="connsiteX22" fmla="*/ 9621 w 10000"/>
              <a:gd name="connsiteY22" fmla="*/ 7937 h 9498"/>
              <a:gd name="connsiteX23" fmla="*/ 9621 w 10000"/>
              <a:gd name="connsiteY23" fmla="*/ 7695 h 9498"/>
              <a:gd name="connsiteX0" fmla="*/ 402 w 10000"/>
              <a:gd name="connsiteY0" fmla="*/ 9285 h 9314"/>
              <a:gd name="connsiteX1" fmla="*/ 88 w 10000"/>
              <a:gd name="connsiteY1" fmla="*/ 8230 h 9314"/>
              <a:gd name="connsiteX2" fmla="*/ 0 w 10000"/>
              <a:gd name="connsiteY2" fmla="*/ 7144 h 9314"/>
              <a:gd name="connsiteX3" fmla="*/ 88 w 10000"/>
              <a:gd name="connsiteY3" fmla="*/ 5968 h 9314"/>
              <a:gd name="connsiteX4" fmla="*/ 443 w 10000"/>
              <a:gd name="connsiteY4" fmla="*/ 4292 h 9314"/>
              <a:gd name="connsiteX5" fmla="*/ 1082 w 10000"/>
              <a:gd name="connsiteY5" fmla="*/ 2749 h 9314"/>
              <a:gd name="connsiteX6" fmla="*/ 2124 w 10000"/>
              <a:gd name="connsiteY6" fmla="*/ 1281 h 9314"/>
              <a:gd name="connsiteX7" fmla="*/ 3365 w 10000"/>
              <a:gd name="connsiteY7" fmla="*/ 316 h 9314"/>
              <a:gd name="connsiteX8" fmla="*/ 4961 w 10000"/>
              <a:gd name="connsiteY8" fmla="*/ 53 h 9314"/>
              <a:gd name="connsiteX9" fmla="*/ 6881 w 10000"/>
              <a:gd name="connsiteY9" fmla="*/ 635 h 9314"/>
              <a:gd name="connsiteX10" fmla="*/ 8976 w 10000"/>
              <a:gd name="connsiteY10" fmla="*/ 2733 h 9314"/>
              <a:gd name="connsiteX11" fmla="*/ 9830 w 10000"/>
              <a:gd name="connsiteY11" fmla="*/ 5477 h 9314"/>
              <a:gd name="connsiteX12" fmla="*/ 9817 w 10000"/>
              <a:gd name="connsiteY12" fmla="*/ 7215 h 9314"/>
              <a:gd name="connsiteX13" fmla="*/ 9740 w 10000"/>
              <a:gd name="connsiteY13" fmla="*/ 7808 h 9314"/>
              <a:gd name="connsiteX14" fmla="*/ 9652 w 10000"/>
              <a:gd name="connsiteY14" fmla="*/ 8102 h 9314"/>
              <a:gd name="connsiteX15" fmla="*/ 9415 w 10000"/>
              <a:gd name="connsiteY15" fmla="*/ 8269 h 9314"/>
              <a:gd name="connsiteX16" fmla="*/ 9280 w 10000"/>
              <a:gd name="connsiteY16" fmla="*/ 8414 h 9314"/>
              <a:gd name="connsiteX17" fmla="*/ 9412 w 10000"/>
              <a:gd name="connsiteY17" fmla="*/ 8619 h 9314"/>
              <a:gd name="connsiteX18" fmla="*/ 9719 w 10000"/>
              <a:gd name="connsiteY18" fmla="*/ 8989 h 9314"/>
              <a:gd name="connsiteX19" fmla="*/ 9980 w 10000"/>
              <a:gd name="connsiteY19" fmla="*/ 9309 h 9314"/>
              <a:gd name="connsiteX20" fmla="*/ 9848 w 10000"/>
              <a:gd name="connsiteY20" fmla="*/ 8965 h 9314"/>
              <a:gd name="connsiteX21" fmla="*/ 9621 w 10000"/>
              <a:gd name="connsiteY21" fmla="*/ 8356 h 9314"/>
              <a:gd name="connsiteX22" fmla="*/ 9621 w 10000"/>
              <a:gd name="connsiteY22" fmla="*/ 8102 h 9314"/>
              <a:gd name="connsiteX0" fmla="*/ 88 w 10000"/>
              <a:gd name="connsiteY0" fmla="*/ 8836 h 10000"/>
              <a:gd name="connsiteX1" fmla="*/ 0 w 10000"/>
              <a:gd name="connsiteY1" fmla="*/ 7670 h 10000"/>
              <a:gd name="connsiteX2" fmla="*/ 88 w 10000"/>
              <a:gd name="connsiteY2" fmla="*/ 6408 h 10000"/>
              <a:gd name="connsiteX3" fmla="*/ 443 w 10000"/>
              <a:gd name="connsiteY3" fmla="*/ 4608 h 10000"/>
              <a:gd name="connsiteX4" fmla="*/ 1082 w 10000"/>
              <a:gd name="connsiteY4" fmla="*/ 2951 h 10000"/>
              <a:gd name="connsiteX5" fmla="*/ 2124 w 10000"/>
              <a:gd name="connsiteY5" fmla="*/ 1375 h 10000"/>
              <a:gd name="connsiteX6" fmla="*/ 3365 w 10000"/>
              <a:gd name="connsiteY6" fmla="*/ 339 h 10000"/>
              <a:gd name="connsiteX7" fmla="*/ 4961 w 10000"/>
              <a:gd name="connsiteY7" fmla="*/ 57 h 10000"/>
              <a:gd name="connsiteX8" fmla="*/ 6881 w 10000"/>
              <a:gd name="connsiteY8" fmla="*/ 682 h 10000"/>
              <a:gd name="connsiteX9" fmla="*/ 8976 w 10000"/>
              <a:gd name="connsiteY9" fmla="*/ 2934 h 10000"/>
              <a:gd name="connsiteX10" fmla="*/ 9830 w 10000"/>
              <a:gd name="connsiteY10" fmla="*/ 5880 h 10000"/>
              <a:gd name="connsiteX11" fmla="*/ 9817 w 10000"/>
              <a:gd name="connsiteY11" fmla="*/ 7746 h 10000"/>
              <a:gd name="connsiteX12" fmla="*/ 9740 w 10000"/>
              <a:gd name="connsiteY12" fmla="*/ 8383 h 10000"/>
              <a:gd name="connsiteX13" fmla="*/ 9652 w 10000"/>
              <a:gd name="connsiteY13" fmla="*/ 8699 h 10000"/>
              <a:gd name="connsiteX14" fmla="*/ 9415 w 10000"/>
              <a:gd name="connsiteY14" fmla="*/ 8878 h 10000"/>
              <a:gd name="connsiteX15" fmla="*/ 9280 w 10000"/>
              <a:gd name="connsiteY15" fmla="*/ 9034 h 10000"/>
              <a:gd name="connsiteX16" fmla="*/ 9412 w 10000"/>
              <a:gd name="connsiteY16" fmla="*/ 9254 h 10000"/>
              <a:gd name="connsiteX17" fmla="*/ 9719 w 10000"/>
              <a:gd name="connsiteY17" fmla="*/ 9651 h 10000"/>
              <a:gd name="connsiteX18" fmla="*/ 9980 w 10000"/>
              <a:gd name="connsiteY18" fmla="*/ 9995 h 10000"/>
              <a:gd name="connsiteX19" fmla="*/ 9848 w 10000"/>
              <a:gd name="connsiteY19" fmla="*/ 9625 h 10000"/>
              <a:gd name="connsiteX20" fmla="*/ 9621 w 10000"/>
              <a:gd name="connsiteY20" fmla="*/ 8971 h 10000"/>
              <a:gd name="connsiteX21" fmla="*/ 9621 w 10000"/>
              <a:gd name="connsiteY21" fmla="*/ 8699 h 10000"/>
              <a:gd name="connsiteX0" fmla="*/ 0 w 10000"/>
              <a:gd name="connsiteY0" fmla="*/ 7670 h 10000"/>
              <a:gd name="connsiteX1" fmla="*/ 88 w 10000"/>
              <a:gd name="connsiteY1" fmla="*/ 6408 h 10000"/>
              <a:gd name="connsiteX2" fmla="*/ 443 w 10000"/>
              <a:gd name="connsiteY2" fmla="*/ 4608 h 10000"/>
              <a:gd name="connsiteX3" fmla="*/ 1082 w 10000"/>
              <a:gd name="connsiteY3" fmla="*/ 2951 h 10000"/>
              <a:gd name="connsiteX4" fmla="*/ 2124 w 10000"/>
              <a:gd name="connsiteY4" fmla="*/ 1375 h 10000"/>
              <a:gd name="connsiteX5" fmla="*/ 3365 w 10000"/>
              <a:gd name="connsiteY5" fmla="*/ 339 h 10000"/>
              <a:gd name="connsiteX6" fmla="*/ 4961 w 10000"/>
              <a:gd name="connsiteY6" fmla="*/ 57 h 10000"/>
              <a:gd name="connsiteX7" fmla="*/ 6881 w 10000"/>
              <a:gd name="connsiteY7" fmla="*/ 682 h 10000"/>
              <a:gd name="connsiteX8" fmla="*/ 8976 w 10000"/>
              <a:gd name="connsiteY8" fmla="*/ 2934 h 10000"/>
              <a:gd name="connsiteX9" fmla="*/ 9830 w 10000"/>
              <a:gd name="connsiteY9" fmla="*/ 5880 h 10000"/>
              <a:gd name="connsiteX10" fmla="*/ 9817 w 10000"/>
              <a:gd name="connsiteY10" fmla="*/ 7746 h 10000"/>
              <a:gd name="connsiteX11" fmla="*/ 9740 w 10000"/>
              <a:gd name="connsiteY11" fmla="*/ 8383 h 10000"/>
              <a:gd name="connsiteX12" fmla="*/ 9652 w 10000"/>
              <a:gd name="connsiteY12" fmla="*/ 8699 h 10000"/>
              <a:gd name="connsiteX13" fmla="*/ 9415 w 10000"/>
              <a:gd name="connsiteY13" fmla="*/ 8878 h 10000"/>
              <a:gd name="connsiteX14" fmla="*/ 9280 w 10000"/>
              <a:gd name="connsiteY14" fmla="*/ 9034 h 10000"/>
              <a:gd name="connsiteX15" fmla="*/ 9412 w 10000"/>
              <a:gd name="connsiteY15" fmla="*/ 9254 h 10000"/>
              <a:gd name="connsiteX16" fmla="*/ 9719 w 10000"/>
              <a:gd name="connsiteY16" fmla="*/ 9651 h 10000"/>
              <a:gd name="connsiteX17" fmla="*/ 9980 w 10000"/>
              <a:gd name="connsiteY17" fmla="*/ 9995 h 10000"/>
              <a:gd name="connsiteX18" fmla="*/ 9848 w 10000"/>
              <a:gd name="connsiteY18" fmla="*/ 9625 h 10000"/>
              <a:gd name="connsiteX19" fmla="*/ 9621 w 10000"/>
              <a:gd name="connsiteY19" fmla="*/ 8971 h 10000"/>
              <a:gd name="connsiteX20" fmla="*/ 9621 w 10000"/>
              <a:gd name="connsiteY20" fmla="*/ 8699 h 10000"/>
              <a:gd name="connsiteX0" fmla="*/ 0 w 9912"/>
              <a:gd name="connsiteY0" fmla="*/ 6408 h 10000"/>
              <a:gd name="connsiteX1" fmla="*/ 355 w 9912"/>
              <a:gd name="connsiteY1" fmla="*/ 4608 h 10000"/>
              <a:gd name="connsiteX2" fmla="*/ 994 w 9912"/>
              <a:gd name="connsiteY2" fmla="*/ 2951 h 10000"/>
              <a:gd name="connsiteX3" fmla="*/ 2036 w 9912"/>
              <a:gd name="connsiteY3" fmla="*/ 1375 h 10000"/>
              <a:gd name="connsiteX4" fmla="*/ 3277 w 9912"/>
              <a:gd name="connsiteY4" fmla="*/ 339 h 10000"/>
              <a:gd name="connsiteX5" fmla="*/ 4873 w 9912"/>
              <a:gd name="connsiteY5" fmla="*/ 57 h 10000"/>
              <a:gd name="connsiteX6" fmla="*/ 6793 w 9912"/>
              <a:gd name="connsiteY6" fmla="*/ 682 h 10000"/>
              <a:gd name="connsiteX7" fmla="*/ 8888 w 9912"/>
              <a:gd name="connsiteY7" fmla="*/ 2934 h 10000"/>
              <a:gd name="connsiteX8" fmla="*/ 9742 w 9912"/>
              <a:gd name="connsiteY8" fmla="*/ 5880 h 10000"/>
              <a:gd name="connsiteX9" fmla="*/ 9729 w 9912"/>
              <a:gd name="connsiteY9" fmla="*/ 7746 h 10000"/>
              <a:gd name="connsiteX10" fmla="*/ 9652 w 9912"/>
              <a:gd name="connsiteY10" fmla="*/ 8383 h 10000"/>
              <a:gd name="connsiteX11" fmla="*/ 9564 w 9912"/>
              <a:gd name="connsiteY11" fmla="*/ 8699 h 10000"/>
              <a:gd name="connsiteX12" fmla="*/ 9327 w 9912"/>
              <a:gd name="connsiteY12" fmla="*/ 8878 h 10000"/>
              <a:gd name="connsiteX13" fmla="*/ 9192 w 9912"/>
              <a:gd name="connsiteY13" fmla="*/ 9034 h 10000"/>
              <a:gd name="connsiteX14" fmla="*/ 9324 w 9912"/>
              <a:gd name="connsiteY14" fmla="*/ 9254 h 10000"/>
              <a:gd name="connsiteX15" fmla="*/ 9631 w 9912"/>
              <a:gd name="connsiteY15" fmla="*/ 9651 h 10000"/>
              <a:gd name="connsiteX16" fmla="*/ 9892 w 9912"/>
              <a:gd name="connsiteY16" fmla="*/ 9995 h 10000"/>
              <a:gd name="connsiteX17" fmla="*/ 9760 w 9912"/>
              <a:gd name="connsiteY17" fmla="*/ 9625 h 10000"/>
              <a:gd name="connsiteX18" fmla="*/ 9533 w 9912"/>
              <a:gd name="connsiteY18" fmla="*/ 8971 h 10000"/>
              <a:gd name="connsiteX19" fmla="*/ 9533 w 9912"/>
              <a:gd name="connsiteY19" fmla="*/ 8699 h 10000"/>
              <a:gd name="connsiteX0" fmla="*/ 0 w 9642"/>
              <a:gd name="connsiteY0" fmla="*/ 4608 h 10000"/>
              <a:gd name="connsiteX1" fmla="*/ 645 w 9642"/>
              <a:gd name="connsiteY1" fmla="*/ 2951 h 10000"/>
              <a:gd name="connsiteX2" fmla="*/ 1696 w 9642"/>
              <a:gd name="connsiteY2" fmla="*/ 1375 h 10000"/>
              <a:gd name="connsiteX3" fmla="*/ 2948 w 9642"/>
              <a:gd name="connsiteY3" fmla="*/ 339 h 10000"/>
              <a:gd name="connsiteX4" fmla="*/ 4558 w 9642"/>
              <a:gd name="connsiteY4" fmla="*/ 57 h 10000"/>
              <a:gd name="connsiteX5" fmla="*/ 6495 w 9642"/>
              <a:gd name="connsiteY5" fmla="*/ 682 h 10000"/>
              <a:gd name="connsiteX6" fmla="*/ 8609 w 9642"/>
              <a:gd name="connsiteY6" fmla="*/ 2934 h 10000"/>
              <a:gd name="connsiteX7" fmla="*/ 9470 w 9642"/>
              <a:gd name="connsiteY7" fmla="*/ 5880 h 10000"/>
              <a:gd name="connsiteX8" fmla="*/ 9457 w 9642"/>
              <a:gd name="connsiteY8" fmla="*/ 7746 h 10000"/>
              <a:gd name="connsiteX9" fmla="*/ 9380 w 9642"/>
              <a:gd name="connsiteY9" fmla="*/ 8383 h 10000"/>
              <a:gd name="connsiteX10" fmla="*/ 9291 w 9642"/>
              <a:gd name="connsiteY10" fmla="*/ 8699 h 10000"/>
              <a:gd name="connsiteX11" fmla="*/ 9052 w 9642"/>
              <a:gd name="connsiteY11" fmla="*/ 8878 h 10000"/>
              <a:gd name="connsiteX12" fmla="*/ 8916 w 9642"/>
              <a:gd name="connsiteY12" fmla="*/ 9034 h 10000"/>
              <a:gd name="connsiteX13" fmla="*/ 9049 w 9642"/>
              <a:gd name="connsiteY13" fmla="*/ 9254 h 10000"/>
              <a:gd name="connsiteX14" fmla="*/ 9359 w 9642"/>
              <a:gd name="connsiteY14" fmla="*/ 9651 h 10000"/>
              <a:gd name="connsiteX15" fmla="*/ 9622 w 9642"/>
              <a:gd name="connsiteY15" fmla="*/ 9995 h 10000"/>
              <a:gd name="connsiteX16" fmla="*/ 9489 w 9642"/>
              <a:gd name="connsiteY16" fmla="*/ 9625 h 10000"/>
              <a:gd name="connsiteX17" fmla="*/ 9260 w 9642"/>
              <a:gd name="connsiteY17" fmla="*/ 8971 h 10000"/>
              <a:gd name="connsiteX18" fmla="*/ 9260 w 9642"/>
              <a:gd name="connsiteY18" fmla="*/ 8699 h 10000"/>
              <a:gd name="connsiteX0" fmla="*/ 0 w 9331"/>
              <a:gd name="connsiteY0" fmla="*/ 2951 h 10000"/>
              <a:gd name="connsiteX1" fmla="*/ 1090 w 9331"/>
              <a:gd name="connsiteY1" fmla="*/ 1375 h 10000"/>
              <a:gd name="connsiteX2" fmla="*/ 2388 w 9331"/>
              <a:gd name="connsiteY2" fmla="*/ 339 h 10000"/>
              <a:gd name="connsiteX3" fmla="*/ 4058 w 9331"/>
              <a:gd name="connsiteY3" fmla="*/ 57 h 10000"/>
              <a:gd name="connsiteX4" fmla="*/ 6067 w 9331"/>
              <a:gd name="connsiteY4" fmla="*/ 682 h 10000"/>
              <a:gd name="connsiteX5" fmla="*/ 8260 w 9331"/>
              <a:gd name="connsiteY5" fmla="*/ 2934 h 10000"/>
              <a:gd name="connsiteX6" fmla="*/ 9153 w 9331"/>
              <a:gd name="connsiteY6" fmla="*/ 5880 h 10000"/>
              <a:gd name="connsiteX7" fmla="*/ 9139 w 9331"/>
              <a:gd name="connsiteY7" fmla="*/ 7746 h 10000"/>
              <a:gd name="connsiteX8" fmla="*/ 9059 w 9331"/>
              <a:gd name="connsiteY8" fmla="*/ 8383 h 10000"/>
              <a:gd name="connsiteX9" fmla="*/ 8967 w 9331"/>
              <a:gd name="connsiteY9" fmla="*/ 8699 h 10000"/>
              <a:gd name="connsiteX10" fmla="*/ 8719 w 9331"/>
              <a:gd name="connsiteY10" fmla="*/ 8878 h 10000"/>
              <a:gd name="connsiteX11" fmla="*/ 8578 w 9331"/>
              <a:gd name="connsiteY11" fmla="*/ 9034 h 10000"/>
              <a:gd name="connsiteX12" fmla="*/ 8716 w 9331"/>
              <a:gd name="connsiteY12" fmla="*/ 9254 h 10000"/>
              <a:gd name="connsiteX13" fmla="*/ 9037 w 9331"/>
              <a:gd name="connsiteY13" fmla="*/ 9651 h 10000"/>
              <a:gd name="connsiteX14" fmla="*/ 9310 w 9331"/>
              <a:gd name="connsiteY14" fmla="*/ 9995 h 10000"/>
              <a:gd name="connsiteX15" fmla="*/ 9172 w 9331"/>
              <a:gd name="connsiteY15" fmla="*/ 9625 h 10000"/>
              <a:gd name="connsiteX16" fmla="*/ 8935 w 9331"/>
              <a:gd name="connsiteY16" fmla="*/ 8971 h 10000"/>
              <a:gd name="connsiteX17" fmla="*/ 8935 w 9331"/>
              <a:gd name="connsiteY17" fmla="*/ 8699 h 10000"/>
              <a:gd name="connsiteX0" fmla="*/ 0 w 8832"/>
              <a:gd name="connsiteY0" fmla="*/ 1375 h 10000"/>
              <a:gd name="connsiteX1" fmla="*/ 1391 w 8832"/>
              <a:gd name="connsiteY1" fmla="*/ 339 h 10000"/>
              <a:gd name="connsiteX2" fmla="*/ 3181 w 8832"/>
              <a:gd name="connsiteY2" fmla="*/ 57 h 10000"/>
              <a:gd name="connsiteX3" fmla="*/ 5334 w 8832"/>
              <a:gd name="connsiteY3" fmla="*/ 682 h 10000"/>
              <a:gd name="connsiteX4" fmla="*/ 7684 w 8832"/>
              <a:gd name="connsiteY4" fmla="*/ 2934 h 10000"/>
              <a:gd name="connsiteX5" fmla="*/ 8641 w 8832"/>
              <a:gd name="connsiteY5" fmla="*/ 5880 h 10000"/>
              <a:gd name="connsiteX6" fmla="*/ 8626 w 8832"/>
              <a:gd name="connsiteY6" fmla="*/ 7746 h 10000"/>
              <a:gd name="connsiteX7" fmla="*/ 8540 w 8832"/>
              <a:gd name="connsiteY7" fmla="*/ 8383 h 10000"/>
              <a:gd name="connsiteX8" fmla="*/ 8442 w 8832"/>
              <a:gd name="connsiteY8" fmla="*/ 8699 h 10000"/>
              <a:gd name="connsiteX9" fmla="*/ 8176 w 8832"/>
              <a:gd name="connsiteY9" fmla="*/ 8878 h 10000"/>
              <a:gd name="connsiteX10" fmla="*/ 8025 w 8832"/>
              <a:gd name="connsiteY10" fmla="*/ 9034 h 10000"/>
              <a:gd name="connsiteX11" fmla="*/ 8173 w 8832"/>
              <a:gd name="connsiteY11" fmla="*/ 9254 h 10000"/>
              <a:gd name="connsiteX12" fmla="*/ 8517 w 8832"/>
              <a:gd name="connsiteY12" fmla="*/ 9651 h 10000"/>
              <a:gd name="connsiteX13" fmla="*/ 8809 w 8832"/>
              <a:gd name="connsiteY13" fmla="*/ 9995 h 10000"/>
              <a:gd name="connsiteX14" fmla="*/ 8662 w 8832"/>
              <a:gd name="connsiteY14" fmla="*/ 9625 h 10000"/>
              <a:gd name="connsiteX15" fmla="*/ 8408 w 8832"/>
              <a:gd name="connsiteY15" fmla="*/ 8971 h 10000"/>
              <a:gd name="connsiteX16" fmla="*/ 8408 w 8832"/>
              <a:gd name="connsiteY16" fmla="*/ 8699 h 10000"/>
              <a:gd name="connsiteX0" fmla="*/ 0 w 8425"/>
              <a:gd name="connsiteY0" fmla="*/ 339 h 10000"/>
              <a:gd name="connsiteX1" fmla="*/ 2027 w 8425"/>
              <a:gd name="connsiteY1" fmla="*/ 57 h 10000"/>
              <a:gd name="connsiteX2" fmla="*/ 4464 w 8425"/>
              <a:gd name="connsiteY2" fmla="*/ 682 h 10000"/>
              <a:gd name="connsiteX3" fmla="*/ 7125 w 8425"/>
              <a:gd name="connsiteY3" fmla="*/ 2934 h 10000"/>
              <a:gd name="connsiteX4" fmla="*/ 8209 w 8425"/>
              <a:gd name="connsiteY4" fmla="*/ 5880 h 10000"/>
              <a:gd name="connsiteX5" fmla="*/ 8192 w 8425"/>
              <a:gd name="connsiteY5" fmla="*/ 7746 h 10000"/>
              <a:gd name="connsiteX6" fmla="*/ 8094 w 8425"/>
              <a:gd name="connsiteY6" fmla="*/ 8383 h 10000"/>
              <a:gd name="connsiteX7" fmla="*/ 7983 w 8425"/>
              <a:gd name="connsiteY7" fmla="*/ 8699 h 10000"/>
              <a:gd name="connsiteX8" fmla="*/ 7682 w 8425"/>
              <a:gd name="connsiteY8" fmla="*/ 8878 h 10000"/>
              <a:gd name="connsiteX9" fmla="*/ 7511 w 8425"/>
              <a:gd name="connsiteY9" fmla="*/ 9034 h 10000"/>
              <a:gd name="connsiteX10" fmla="*/ 7679 w 8425"/>
              <a:gd name="connsiteY10" fmla="*/ 9254 h 10000"/>
              <a:gd name="connsiteX11" fmla="*/ 8068 w 8425"/>
              <a:gd name="connsiteY11" fmla="*/ 9651 h 10000"/>
              <a:gd name="connsiteX12" fmla="*/ 8399 w 8425"/>
              <a:gd name="connsiteY12" fmla="*/ 9995 h 10000"/>
              <a:gd name="connsiteX13" fmla="*/ 8233 w 8425"/>
              <a:gd name="connsiteY13" fmla="*/ 9625 h 10000"/>
              <a:gd name="connsiteX14" fmla="*/ 7945 w 8425"/>
              <a:gd name="connsiteY14" fmla="*/ 8971 h 10000"/>
              <a:gd name="connsiteX15" fmla="*/ 7945 w 8425"/>
              <a:gd name="connsiteY15" fmla="*/ 8699 h 10000"/>
              <a:gd name="connsiteX0" fmla="*/ 0 w 7594"/>
              <a:gd name="connsiteY0" fmla="*/ 0 h 9943"/>
              <a:gd name="connsiteX1" fmla="*/ 2893 w 7594"/>
              <a:gd name="connsiteY1" fmla="*/ 625 h 9943"/>
              <a:gd name="connsiteX2" fmla="*/ 6051 w 7594"/>
              <a:gd name="connsiteY2" fmla="*/ 2877 h 9943"/>
              <a:gd name="connsiteX3" fmla="*/ 7338 w 7594"/>
              <a:gd name="connsiteY3" fmla="*/ 5823 h 9943"/>
              <a:gd name="connsiteX4" fmla="*/ 7317 w 7594"/>
              <a:gd name="connsiteY4" fmla="*/ 7689 h 9943"/>
              <a:gd name="connsiteX5" fmla="*/ 7201 w 7594"/>
              <a:gd name="connsiteY5" fmla="*/ 8326 h 9943"/>
              <a:gd name="connsiteX6" fmla="*/ 7069 w 7594"/>
              <a:gd name="connsiteY6" fmla="*/ 8642 h 9943"/>
              <a:gd name="connsiteX7" fmla="*/ 6712 w 7594"/>
              <a:gd name="connsiteY7" fmla="*/ 8821 h 9943"/>
              <a:gd name="connsiteX8" fmla="*/ 6509 w 7594"/>
              <a:gd name="connsiteY8" fmla="*/ 8977 h 9943"/>
              <a:gd name="connsiteX9" fmla="*/ 6709 w 7594"/>
              <a:gd name="connsiteY9" fmla="*/ 9197 h 9943"/>
              <a:gd name="connsiteX10" fmla="*/ 7170 w 7594"/>
              <a:gd name="connsiteY10" fmla="*/ 9594 h 9943"/>
              <a:gd name="connsiteX11" fmla="*/ 7563 w 7594"/>
              <a:gd name="connsiteY11" fmla="*/ 9938 h 9943"/>
              <a:gd name="connsiteX12" fmla="*/ 7366 w 7594"/>
              <a:gd name="connsiteY12" fmla="*/ 9568 h 9943"/>
              <a:gd name="connsiteX13" fmla="*/ 7024 w 7594"/>
              <a:gd name="connsiteY13" fmla="*/ 8914 h 9943"/>
              <a:gd name="connsiteX14" fmla="*/ 7024 w 7594"/>
              <a:gd name="connsiteY14" fmla="*/ 8642 h 9943"/>
              <a:gd name="connsiteX0" fmla="*/ 0 w 6190"/>
              <a:gd name="connsiteY0" fmla="*/ 0 h 9371"/>
              <a:gd name="connsiteX1" fmla="*/ 4158 w 6190"/>
              <a:gd name="connsiteY1" fmla="*/ 2264 h 9371"/>
              <a:gd name="connsiteX2" fmla="*/ 5853 w 6190"/>
              <a:gd name="connsiteY2" fmla="*/ 5227 h 9371"/>
              <a:gd name="connsiteX3" fmla="*/ 5825 w 6190"/>
              <a:gd name="connsiteY3" fmla="*/ 7104 h 9371"/>
              <a:gd name="connsiteX4" fmla="*/ 5672 w 6190"/>
              <a:gd name="connsiteY4" fmla="*/ 7745 h 9371"/>
              <a:gd name="connsiteX5" fmla="*/ 5499 w 6190"/>
              <a:gd name="connsiteY5" fmla="*/ 8063 h 9371"/>
              <a:gd name="connsiteX6" fmla="*/ 5029 w 6190"/>
              <a:gd name="connsiteY6" fmla="*/ 8243 h 9371"/>
              <a:gd name="connsiteX7" fmla="*/ 4761 w 6190"/>
              <a:gd name="connsiteY7" fmla="*/ 8399 h 9371"/>
              <a:gd name="connsiteX8" fmla="*/ 5025 w 6190"/>
              <a:gd name="connsiteY8" fmla="*/ 8621 h 9371"/>
              <a:gd name="connsiteX9" fmla="*/ 5632 w 6190"/>
              <a:gd name="connsiteY9" fmla="*/ 9020 h 9371"/>
              <a:gd name="connsiteX10" fmla="*/ 6149 w 6190"/>
              <a:gd name="connsiteY10" fmla="*/ 9366 h 9371"/>
              <a:gd name="connsiteX11" fmla="*/ 5890 w 6190"/>
              <a:gd name="connsiteY11" fmla="*/ 8994 h 9371"/>
              <a:gd name="connsiteX12" fmla="*/ 5439 w 6190"/>
              <a:gd name="connsiteY12" fmla="*/ 8336 h 9371"/>
              <a:gd name="connsiteX13" fmla="*/ 5439 w 6190"/>
              <a:gd name="connsiteY13" fmla="*/ 8063 h 9371"/>
              <a:gd name="connsiteX0" fmla="*/ 0 w 3283"/>
              <a:gd name="connsiteY0" fmla="*/ 0 h 7584"/>
              <a:gd name="connsiteX1" fmla="*/ 2739 w 3283"/>
              <a:gd name="connsiteY1" fmla="*/ 3162 h 7584"/>
              <a:gd name="connsiteX2" fmla="*/ 2693 w 3283"/>
              <a:gd name="connsiteY2" fmla="*/ 5165 h 7584"/>
              <a:gd name="connsiteX3" fmla="*/ 2446 w 3283"/>
              <a:gd name="connsiteY3" fmla="*/ 5849 h 7584"/>
              <a:gd name="connsiteX4" fmla="*/ 2167 w 3283"/>
              <a:gd name="connsiteY4" fmla="*/ 6188 h 7584"/>
              <a:gd name="connsiteX5" fmla="*/ 1407 w 3283"/>
              <a:gd name="connsiteY5" fmla="*/ 6380 h 7584"/>
              <a:gd name="connsiteX6" fmla="*/ 974 w 3283"/>
              <a:gd name="connsiteY6" fmla="*/ 6547 h 7584"/>
              <a:gd name="connsiteX7" fmla="*/ 1401 w 3283"/>
              <a:gd name="connsiteY7" fmla="*/ 6784 h 7584"/>
              <a:gd name="connsiteX8" fmla="*/ 2382 w 3283"/>
              <a:gd name="connsiteY8" fmla="*/ 7209 h 7584"/>
              <a:gd name="connsiteX9" fmla="*/ 3217 w 3283"/>
              <a:gd name="connsiteY9" fmla="*/ 7579 h 7584"/>
              <a:gd name="connsiteX10" fmla="*/ 2798 w 3283"/>
              <a:gd name="connsiteY10" fmla="*/ 7182 h 7584"/>
              <a:gd name="connsiteX11" fmla="*/ 2070 w 3283"/>
              <a:gd name="connsiteY11" fmla="*/ 6480 h 7584"/>
              <a:gd name="connsiteX12" fmla="*/ 2070 w 3283"/>
              <a:gd name="connsiteY12" fmla="*/ 6188 h 7584"/>
              <a:gd name="connsiteX0" fmla="*/ 5376 w 7033"/>
              <a:gd name="connsiteY0" fmla="*/ 0 h 5831"/>
              <a:gd name="connsiteX1" fmla="*/ 5236 w 7033"/>
              <a:gd name="connsiteY1" fmla="*/ 2641 h 5831"/>
              <a:gd name="connsiteX2" fmla="*/ 4484 w 7033"/>
              <a:gd name="connsiteY2" fmla="*/ 3543 h 5831"/>
              <a:gd name="connsiteX3" fmla="*/ 3634 w 7033"/>
              <a:gd name="connsiteY3" fmla="*/ 3990 h 5831"/>
              <a:gd name="connsiteX4" fmla="*/ 1319 w 7033"/>
              <a:gd name="connsiteY4" fmla="*/ 4243 h 5831"/>
              <a:gd name="connsiteX5" fmla="*/ 0 w 7033"/>
              <a:gd name="connsiteY5" fmla="*/ 4464 h 5831"/>
              <a:gd name="connsiteX6" fmla="*/ 1300 w 7033"/>
              <a:gd name="connsiteY6" fmla="*/ 4776 h 5831"/>
              <a:gd name="connsiteX7" fmla="*/ 4289 w 7033"/>
              <a:gd name="connsiteY7" fmla="*/ 5337 h 5831"/>
              <a:gd name="connsiteX8" fmla="*/ 6832 w 7033"/>
              <a:gd name="connsiteY8" fmla="*/ 5824 h 5831"/>
              <a:gd name="connsiteX9" fmla="*/ 5556 w 7033"/>
              <a:gd name="connsiteY9" fmla="*/ 5301 h 5831"/>
              <a:gd name="connsiteX10" fmla="*/ 3338 w 7033"/>
              <a:gd name="connsiteY10" fmla="*/ 4375 h 5831"/>
              <a:gd name="connsiteX11" fmla="*/ 3338 w 7033"/>
              <a:gd name="connsiteY11" fmla="*/ 3990 h 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33" h="5831">
                <a:moveTo>
                  <a:pt x="5376" y="0"/>
                </a:moveTo>
                <a:cubicBezTo>
                  <a:pt x="6747" y="1136"/>
                  <a:pt x="5379" y="2057"/>
                  <a:pt x="5236" y="2641"/>
                </a:cubicBezTo>
                <a:cubicBezTo>
                  <a:pt x="5114" y="3224"/>
                  <a:pt x="4761" y="3319"/>
                  <a:pt x="4484" y="3543"/>
                </a:cubicBezTo>
                <a:cubicBezTo>
                  <a:pt x="4219" y="3773"/>
                  <a:pt x="4155" y="3874"/>
                  <a:pt x="3634" y="3990"/>
                </a:cubicBezTo>
                <a:cubicBezTo>
                  <a:pt x="3101" y="4105"/>
                  <a:pt x="1907" y="4162"/>
                  <a:pt x="1319" y="4243"/>
                </a:cubicBezTo>
                <a:cubicBezTo>
                  <a:pt x="731" y="4324"/>
                  <a:pt x="0" y="4375"/>
                  <a:pt x="0" y="4464"/>
                </a:cubicBezTo>
                <a:cubicBezTo>
                  <a:pt x="0" y="4551"/>
                  <a:pt x="557" y="4630"/>
                  <a:pt x="1300" y="4776"/>
                </a:cubicBezTo>
                <a:cubicBezTo>
                  <a:pt x="2010" y="4923"/>
                  <a:pt x="3372" y="5161"/>
                  <a:pt x="4289" y="5337"/>
                </a:cubicBezTo>
                <a:cubicBezTo>
                  <a:pt x="5211" y="5513"/>
                  <a:pt x="6631" y="5831"/>
                  <a:pt x="6832" y="5824"/>
                </a:cubicBezTo>
                <a:cubicBezTo>
                  <a:pt x="7033" y="5815"/>
                  <a:pt x="6153" y="5541"/>
                  <a:pt x="5556" y="5301"/>
                </a:cubicBezTo>
                <a:cubicBezTo>
                  <a:pt x="4946" y="5060"/>
                  <a:pt x="3692" y="4593"/>
                  <a:pt x="3338" y="4375"/>
                </a:cubicBezTo>
                <a:cubicBezTo>
                  <a:pt x="2964" y="4155"/>
                  <a:pt x="3405" y="4105"/>
                  <a:pt x="3338" y="399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6" name="Freeform 21"/>
          <p:cNvSpPr>
            <a:spLocks/>
          </p:cNvSpPr>
          <p:nvPr/>
        </p:nvSpPr>
        <p:spPr bwMode="auto">
          <a:xfrm rot="21326996">
            <a:off x="5012825" y="2572844"/>
            <a:ext cx="271248" cy="992197"/>
          </a:xfrm>
          <a:custGeom>
            <a:avLst/>
            <a:gdLst>
              <a:gd name="T0" fmla="*/ 42 w 87"/>
              <a:gd name="T1" fmla="*/ 250 h 259"/>
              <a:gd name="T2" fmla="*/ 56 w 87"/>
              <a:gd name="T3" fmla="*/ 168 h 259"/>
              <a:gd name="T4" fmla="*/ 80 w 87"/>
              <a:gd name="T5" fmla="*/ 94 h 259"/>
              <a:gd name="T6" fmla="*/ 85 w 87"/>
              <a:gd name="T7" fmla="*/ 38 h 259"/>
              <a:gd name="T8" fmla="*/ 68 w 87"/>
              <a:gd name="T9" fmla="*/ 5 h 259"/>
              <a:gd name="T10" fmla="*/ 35 w 87"/>
              <a:gd name="T11" fmla="*/ 7 h 259"/>
              <a:gd name="T12" fmla="*/ 13 w 87"/>
              <a:gd name="T13" fmla="*/ 31 h 259"/>
              <a:gd name="T14" fmla="*/ 1 w 87"/>
              <a:gd name="T15" fmla="*/ 106 h 259"/>
              <a:gd name="T16" fmla="*/ 18 w 87"/>
              <a:gd name="T17" fmla="*/ 185 h 259"/>
              <a:gd name="T18" fmla="*/ 35 w 87"/>
              <a:gd name="T19" fmla="*/ 221 h 259"/>
              <a:gd name="T20" fmla="*/ 42 w 87"/>
              <a:gd name="T21" fmla="*/ 250 h 2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259"/>
              <a:gd name="T35" fmla="*/ 87 w 87"/>
              <a:gd name="T36" fmla="*/ 259 h 2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259">
                <a:moveTo>
                  <a:pt x="42" y="250"/>
                </a:moveTo>
                <a:cubicBezTo>
                  <a:pt x="45" y="241"/>
                  <a:pt x="50" y="194"/>
                  <a:pt x="56" y="168"/>
                </a:cubicBezTo>
                <a:cubicBezTo>
                  <a:pt x="62" y="142"/>
                  <a:pt x="75" y="116"/>
                  <a:pt x="80" y="94"/>
                </a:cubicBezTo>
                <a:cubicBezTo>
                  <a:pt x="85" y="72"/>
                  <a:pt x="87" y="53"/>
                  <a:pt x="85" y="38"/>
                </a:cubicBezTo>
                <a:cubicBezTo>
                  <a:pt x="83" y="23"/>
                  <a:pt x="76" y="10"/>
                  <a:pt x="68" y="5"/>
                </a:cubicBezTo>
                <a:cubicBezTo>
                  <a:pt x="60" y="0"/>
                  <a:pt x="44" y="3"/>
                  <a:pt x="35" y="7"/>
                </a:cubicBezTo>
                <a:cubicBezTo>
                  <a:pt x="26" y="11"/>
                  <a:pt x="19" y="15"/>
                  <a:pt x="13" y="31"/>
                </a:cubicBezTo>
                <a:cubicBezTo>
                  <a:pt x="7" y="47"/>
                  <a:pt x="0" y="80"/>
                  <a:pt x="1" y="106"/>
                </a:cubicBezTo>
                <a:cubicBezTo>
                  <a:pt x="2" y="132"/>
                  <a:pt x="12" y="166"/>
                  <a:pt x="18" y="185"/>
                </a:cubicBezTo>
                <a:cubicBezTo>
                  <a:pt x="24" y="204"/>
                  <a:pt x="31" y="211"/>
                  <a:pt x="35" y="221"/>
                </a:cubicBezTo>
                <a:cubicBezTo>
                  <a:pt x="39" y="231"/>
                  <a:pt x="39" y="259"/>
                  <a:pt x="42" y="25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7" name="Freeform 22"/>
          <p:cNvSpPr>
            <a:spLocks/>
          </p:cNvSpPr>
          <p:nvPr/>
        </p:nvSpPr>
        <p:spPr bwMode="auto">
          <a:xfrm rot="21326996">
            <a:off x="6398970" y="2041712"/>
            <a:ext cx="342247" cy="1067633"/>
          </a:xfrm>
          <a:custGeom>
            <a:avLst/>
            <a:gdLst>
              <a:gd name="T0" fmla="*/ 130 w 130"/>
              <a:gd name="T1" fmla="*/ 202 h 262"/>
              <a:gd name="T2" fmla="*/ 108 w 130"/>
              <a:gd name="T3" fmla="*/ 248 h 262"/>
              <a:gd name="T4" fmla="*/ 53 w 130"/>
              <a:gd name="T5" fmla="*/ 248 h 262"/>
              <a:gd name="T6" fmla="*/ 7 w 130"/>
              <a:gd name="T7" fmla="*/ 161 h 262"/>
              <a:gd name="T8" fmla="*/ 12 w 130"/>
              <a:gd name="T9" fmla="*/ 0 h 262"/>
              <a:gd name="T10" fmla="*/ 0 60000 65536"/>
              <a:gd name="T11" fmla="*/ 0 60000 65536"/>
              <a:gd name="T12" fmla="*/ 0 60000 65536"/>
              <a:gd name="T13" fmla="*/ 0 60000 65536"/>
              <a:gd name="T14" fmla="*/ 0 60000 65536"/>
              <a:gd name="T15" fmla="*/ 0 w 130"/>
              <a:gd name="T16" fmla="*/ 0 h 262"/>
              <a:gd name="T17" fmla="*/ 130 w 130"/>
              <a:gd name="T18" fmla="*/ 262 h 262"/>
              <a:gd name="connsiteX0" fmla="*/ 9957 w 9957"/>
              <a:gd name="connsiteY0" fmla="*/ 7710 h 11153"/>
              <a:gd name="connsiteX1" fmla="*/ 8265 w 9957"/>
              <a:gd name="connsiteY1" fmla="*/ 9466 h 11153"/>
              <a:gd name="connsiteX2" fmla="*/ 3849 w 9957"/>
              <a:gd name="connsiteY2" fmla="*/ 10619 h 11153"/>
              <a:gd name="connsiteX3" fmla="*/ 495 w 9957"/>
              <a:gd name="connsiteY3" fmla="*/ 6145 h 11153"/>
              <a:gd name="connsiteX4" fmla="*/ 880 w 9957"/>
              <a:gd name="connsiteY4" fmla="*/ 0 h 11153"/>
              <a:gd name="connsiteX0" fmla="*/ 10000 w 10000"/>
              <a:gd name="connsiteY0" fmla="*/ 6913 h 9755"/>
              <a:gd name="connsiteX1" fmla="*/ 3866 w 10000"/>
              <a:gd name="connsiteY1" fmla="*/ 9521 h 9755"/>
              <a:gd name="connsiteX2" fmla="*/ 497 w 10000"/>
              <a:gd name="connsiteY2" fmla="*/ 5510 h 9755"/>
              <a:gd name="connsiteX3" fmla="*/ 884 w 10000"/>
              <a:gd name="connsiteY3" fmla="*/ 0 h 9755"/>
              <a:gd name="connsiteX0" fmla="*/ 10006 w 10006"/>
              <a:gd name="connsiteY0" fmla="*/ 7087 h 10825"/>
              <a:gd name="connsiteX1" fmla="*/ 3909 w 10006"/>
              <a:gd name="connsiteY1" fmla="*/ 10585 h 10825"/>
              <a:gd name="connsiteX2" fmla="*/ 503 w 10006"/>
              <a:gd name="connsiteY2" fmla="*/ 5648 h 10825"/>
              <a:gd name="connsiteX3" fmla="*/ 890 w 10006"/>
              <a:gd name="connsiteY3" fmla="*/ 0 h 10825"/>
              <a:gd name="connsiteX0" fmla="*/ 10006 w 10006"/>
              <a:gd name="connsiteY0" fmla="*/ 7087 h 10946"/>
              <a:gd name="connsiteX1" fmla="*/ 3909 w 10006"/>
              <a:gd name="connsiteY1" fmla="*/ 10585 h 10946"/>
              <a:gd name="connsiteX2" fmla="*/ 503 w 10006"/>
              <a:gd name="connsiteY2" fmla="*/ 5648 h 10946"/>
              <a:gd name="connsiteX3" fmla="*/ 890 w 10006"/>
              <a:gd name="connsiteY3" fmla="*/ 0 h 10946"/>
              <a:gd name="connsiteX0" fmla="*/ 9857 w 9857"/>
              <a:gd name="connsiteY0" fmla="*/ 10104 h 13963"/>
              <a:gd name="connsiteX1" fmla="*/ 3760 w 9857"/>
              <a:gd name="connsiteY1" fmla="*/ 13602 h 13963"/>
              <a:gd name="connsiteX2" fmla="*/ 354 w 9857"/>
              <a:gd name="connsiteY2" fmla="*/ 8665 h 13963"/>
              <a:gd name="connsiteX3" fmla="*/ 1633 w 9857"/>
              <a:gd name="connsiteY3" fmla="*/ 0 h 13963"/>
            </a:gdLst>
            <a:ahLst/>
            <a:cxnLst>
              <a:cxn ang="0">
                <a:pos x="connsiteX0" y="connsiteY0"/>
              </a:cxn>
              <a:cxn ang="0">
                <a:pos x="connsiteX1" y="connsiteY1"/>
              </a:cxn>
              <a:cxn ang="0">
                <a:pos x="connsiteX2" y="connsiteY2"/>
              </a:cxn>
              <a:cxn ang="0">
                <a:pos x="connsiteX3" y="connsiteY3"/>
              </a:cxn>
            </a:cxnLst>
            <a:rect l="l" t="t" r="r" b="b"/>
            <a:pathLst>
              <a:path w="9857" h="13963">
                <a:moveTo>
                  <a:pt x="9857" y="10104"/>
                </a:moveTo>
                <a:cubicBezTo>
                  <a:pt x="8579" y="10660"/>
                  <a:pt x="6412" y="13963"/>
                  <a:pt x="3760" y="13602"/>
                </a:cubicBezTo>
                <a:cubicBezTo>
                  <a:pt x="1108" y="13241"/>
                  <a:pt x="709" y="10932"/>
                  <a:pt x="354" y="8665"/>
                </a:cubicBezTo>
                <a:cubicBezTo>
                  <a:pt x="0" y="6398"/>
                  <a:pt x="1170" y="2105"/>
                  <a:pt x="1633"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28" name="Oval 27"/>
          <p:cNvSpPr/>
          <p:nvPr/>
        </p:nvSpPr>
        <p:spPr>
          <a:xfrm>
            <a:off x="2964753" y="3101830"/>
            <a:ext cx="260223" cy="260221"/>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nvGrpSpPr>
          <p:cNvPr id="8" name="Group 23"/>
          <p:cNvGrpSpPr/>
          <p:nvPr/>
        </p:nvGrpSpPr>
        <p:grpSpPr>
          <a:xfrm>
            <a:off x="5323449" y="3879937"/>
            <a:ext cx="1837443" cy="1113098"/>
            <a:chOff x="5420813" y="4456602"/>
            <a:chExt cx="1087437" cy="658753"/>
          </a:xfrm>
        </p:grpSpPr>
        <p:sp>
          <p:nvSpPr>
            <p:cNvPr id="139269" name="Freeform 14"/>
            <p:cNvSpPr>
              <a:spLocks/>
            </p:cNvSpPr>
            <p:nvPr/>
          </p:nvSpPr>
          <p:spPr bwMode="auto">
            <a:xfrm rot="21326996">
              <a:off x="5420813" y="4456602"/>
              <a:ext cx="1087437" cy="488950"/>
            </a:xfrm>
            <a:custGeom>
              <a:avLst/>
              <a:gdLst>
                <a:gd name="T0" fmla="*/ 552 w 685"/>
                <a:gd name="T1" fmla="*/ 300 h 308"/>
                <a:gd name="T2" fmla="*/ 487 w 685"/>
                <a:gd name="T3" fmla="*/ 221 h 308"/>
                <a:gd name="T4" fmla="*/ 420 w 685"/>
                <a:gd name="T5" fmla="*/ 154 h 308"/>
                <a:gd name="T6" fmla="*/ 327 w 685"/>
                <a:gd name="T7" fmla="*/ 101 h 308"/>
                <a:gd name="T8" fmla="*/ 219 w 685"/>
                <a:gd name="T9" fmla="*/ 65 h 308"/>
                <a:gd name="T10" fmla="*/ 123 w 685"/>
                <a:gd name="T11" fmla="*/ 39 h 308"/>
                <a:gd name="T12" fmla="*/ 36 w 685"/>
                <a:gd name="T13" fmla="*/ 17 h 308"/>
                <a:gd name="T14" fmla="*/ 10 w 685"/>
                <a:gd name="T15" fmla="*/ 5 h 308"/>
                <a:gd name="T16" fmla="*/ 99 w 685"/>
                <a:gd name="T17" fmla="*/ 3 h 308"/>
                <a:gd name="T18" fmla="*/ 223 w 685"/>
                <a:gd name="T19" fmla="*/ 22 h 308"/>
                <a:gd name="T20" fmla="*/ 315 w 685"/>
                <a:gd name="T21" fmla="*/ 34 h 308"/>
                <a:gd name="T22" fmla="*/ 408 w 685"/>
                <a:gd name="T23" fmla="*/ 36 h 308"/>
                <a:gd name="T24" fmla="*/ 523 w 685"/>
                <a:gd name="T25" fmla="*/ 27 h 308"/>
                <a:gd name="T26" fmla="*/ 598 w 685"/>
                <a:gd name="T27" fmla="*/ 41 h 308"/>
                <a:gd name="T28" fmla="*/ 675 w 685"/>
                <a:gd name="T29" fmla="*/ 58 h 308"/>
                <a:gd name="T30" fmla="*/ 658 w 685"/>
                <a:gd name="T31" fmla="*/ 68 h 308"/>
                <a:gd name="T32" fmla="*/ 636 w 685"/>
                <a:gd name="T33" fmla="*/ 92 h 308"/>
                <a:gd name="T34" fmla="*/ 612 w 685"/>
                <a:gd name="T35" fmla="*/ 156 h 308"/>
                <a:gd name="T36" fmla="*/ 607 w 685"/>
                <a:gd name="T37" fmla="*/ 188 h 308"/>
                <a:gd name="T38" fmla="*/ 607 w 685"/>
                <a:gd name="T39" fmla="*/ 269 h 308"/>
                <a:gd name="T40" fmla="*/ 552 w 685"/>
                <a:gd name="T41" fmla="*/ 300 h 3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5"/>
                <a:gd name="T64" fmla="*/ 0 h 308"/>
                <a:gd name="T65" fmla="*/ 685 w 685"/>
                <a:gd name="T66" fmla="*/ 308 h 3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5" h="308">
                  <a:moveTo>
                    <a:pt x="552" y="300"/>
                  </a:moveTo>
                  <a:cubicBezTo>
                    <a:pt x="532" y="292"/>
                    <a:pt x="509" y="245"/>
                    <a:pt x="487" y="221"/>
                  </a:cubicBezTo>
                  <a:cubicBezTo>
                    <a:pt x="465" y="197"/>
                    <a:pt x="447" y="174"/>
                    <a:pt x="420" y="154"/>
                  </a:cubicBezTo>
                  <a:cubicBezTo>
                    <a:pt x="393" y="134"/>
                    <a:pt x="360" y="116"/>
                    <a:pt x="327" y="101"/>
                  </a:cubicBezTo>
                  <a:cubicBezTo>
                    <a:pt x="294" y="86"/>
                    <a:pt x="253" y="75"/>
                    <a:pt x="219" y="65"/>
                  </a:cubicBezTo>
                  <a:cubicBezTo>
                    <a:pt x="185" y="55"/>
                    <a:pt x="153" y="47"/>
                    <a:pt x="123" y="39"/>
                  </a:cubicBezTo>
                  <a:cubicBezTo>
                    <a:pt x="93" y="31"/>
                    <a:pt x="55" y="23"/>
                    <a:pt x="36" y="17"/>
                  </a:cubicBezTo>
                  <a:cubicBezTo>
                    <a:pt x="17" y="11"/>
                    <a:pt x="0" y="7"/>
                    <a:pt x="10" y="5"/>
                  </a:cubicBezTo>
                  <a:cubicBezTo>
                    <a:pt x="20" y="3"/>
                    <a:pt x="64" y="0"/>
                    <a:pt x="99" y="3"/>
                  </a:cubicBezTo>
                  <a:cubicBezTo>
                    <a:pt x="134" y="6"/>
                    <a:pt x="187" y="17"/>
                    <a:pt x="223" y="22"/>
                  </a:cubicBezTo>
                  <a:cubicBezTo>
                    <a:pt x="259" y="27"/>
                    <a:pt x="284" y="32"/>
                    <a:pt x="315" y="34"/>
                  </a:cubicBezTo>
                  <a:cubicBezTo>
                    <a:pt x="346" y="36"/>
                    <a:pt x="373" y="37"/>
                    <a:pt x="408" y="36"/>
                  </a:cubicBezTo>
                  <a:cubicBezTo>
                    <a:pt x="443" y="35"/>
                    <a:pt x="491" y="26"/>
                    <a:pt x="523" y="27"/>
                  </a:cubicBezTo>
                  <a:cubicBezTo>
                    <a:pt x="555" y="28"/>
                    <a:pt x="573" y="36"/>
                    <a:pt x="598" y="41"/>
                  </a:cubicBezTo>
                  <a:cubicBezTo>
                    <a:pt x="623" y="46"/>
                    <a:pt x="665" y="54"/>
                    <a:pt x="675" y="58"/>
                  </a:cubicBezTo>
                  <a:cubicBezTo>
                    <a:pt x="685" y="62"/>
                    <a:pt x="665" y="62"/>
                    <a:pt x="658" y="68"/>
                  </a:cubicBezTo>
                  <a:cubicBezTo>
                    <a:pt x="651" y="74"/>
                    <a:pt x="644" y="77"/>
                    <a:pt x="636" y="92"/>
                  </a:cubicBezTo>
                  <a:cubicBezTo>
                    <a:pt x="628" y="107"/>
                    <a:pt x="617" y="140"/>
                    <a:pt x="612" y="156"/>
                  </a:cubicBezTo>
                  <a:cubicBezTo>
                    <a:pt x="607" y="172"/>
                    <a:pt x="608" y="169"/>
                    <a:pt x="607" y="188"/>
                  </a:cubicBezTo>
                  <a:cubicBezTo>
                    <a:pt x="606" y="207"/>
                    <a:pt x="616" y="250"/>
                    <a:pt x="607" y="269"/>
                  </a:cubicBezTo>
                  <a:cubicBezTo>
                    <a:pt x="598" y="288"/>
                    <a:pt x="572" y="308"/>
                    <a:pt x="552" y="300"/>
                  </a:cubicBezTo>
                  <a:close/>
                </a:path>
              </a:pathLst>
            </a:custGeom>
            <a:noFill/>
            <a:ln w="28575" cap="flat" cmpd="sng">
              <a:solidFill>
                <a:srgbClr val="00B050"/>
              </a:solidFill>
              <a:prstDash val="solid"/>
              <a:round/>
              <a:headEnd type="none" w="sm" len="sm"/>
              <a:tailEnd type="none" w="sm" len="sm"/>
            </a:ln>
          </p:spPr>
          <p:txBody>
            <a:bodyPr/>
            <a:lstStyle/>
            <a:p>
              <a:endParaRPr lang="el-GR"/>
            </a:p>
          </p:txBody>
        </p:sp>
        <p:grpSp>
          <p:nvGrpSpPr>
            <p:cNvPr id="9" name="Group 38"/>
            <p:cNvGrpSpPr>
              <a:grpSpLocks/>
            </p:cNvGrpSpPr>
            <p:nvPr/>
          </p:nvGrpSpPr>
          <p:grpSpPr bwMode="auto">
            <a:xfrm rot="528210">
              <a:off x="6186925" y="4605574"/>
              <a:ext cx="289831" cy="509781"/>
              <a:chOff x="5349" y="2362"/>
              <a:chExt cx="285" cy="445"/>
            </a:xfrm>
            <a:solidFill>
              <a:schemeClr val="bg1"/>
            </a:solidFill>
          </p:grpSpPr>
          <p:sp>
            <p:nvSpPr>
              <p:cNvPr id="32" name="Freeform 36"/>
              <p:cNvSpPr>
                <a:spLocks/>
              </p:cNvSpPr>
              <p:nvPr/>
            </p:nvSpPr>
            <p:spPr bwMode="auto">
              <a:xfrm>
                <a:off x="5452" y="2573"/>
                <a:ext cx="182" cy="234"/>
              </a:xfrm>
              <a:custGeom>
                <a:avLst/>
                <a:gdLst>
                  <a:gd name="T0" fmla="*/ 1 w 182"/>
                  <a:gd name="T1" fmla="*/ 68 h 234"/>
                  <a:gd name="T2" fmla="*/ 0 w 182"/>
                  <a:gd name="T3" fmla="*/ 83 h 234"/>
                  <a:gd name="T4" fmla="*/ 15 w 182"/>
                  <a:gd name="T5" fmla="*/ 104 h 234"/>
                  <a:gd name="T6" fmla="*/ 36 w 182"/>
                  <a:gd name="T7" fmla="*/ 121 h 234"/>
                  <a:gd name="T8" fmla="*/ 60 w 182"/>
                  <a:gd name="T9" fmla="*/ 136 h 234"/>
                  <a:gd name="T10" fmla="*/ 91 w 182"/>
                  <a:gd name="T11" fmla="*/ 158 h 234"/>
                  <a:gd name="T12" fmla="*/ 114 w 182"/>
                  <a:gd name="T13" fmla="*/ 183 h 234"/>
                  <a:gd name="T14" fmla="*/ 121 w 182"/>
                  <a:gd name="T15" fmla="*/ 200 h 234"/>
                  <a:gd name="T16" fmla="*/ 138 w 182"/>
                  <a:gd name="T17" fmla="*/ 215 h 234"/>
                  <a:gd name="T18" fmla="*/ 164 w 182"/>
                  <a:gd name="T19" fmla="*/ 232 h 234"/>
                  <a:gd name="T20" fmla="*/ 173 w 182"/>
                  <a:gd name="T21" fmla="*/ 233 h 234"/>
                  <a:gd name="T22" fmla="*/ 179 w 182"/>
                  <a:gd name="T23" fmla="*/ 228 h 234"/>
                  <a:gd name="T24" fmla="*/ 181 w 182"/>
                  <a:gd name="T25" fmla="*/ 190 h 234"/>
                  <a:gd name="T26" fmla="*/ 177 w 182"/>
                  <a:gd name="T27" fmla="*/ 139 h 234"/>
                  <a:gd name="T28" fmla="*/ 169 w 182"/>
                  <a:gd name="T29" fmla="*/ 91 h 234"/>
                  <a:gd name="T30" fmla="*/ 156 w 182"/>
                  <a:gd name="T31" fmla="*/ 56 h 234"/>
                  <a:gd name="T32" fmla="*/ 142 w 182"/>
                  <a:gd name="T33" fmla="*/ 29 h 234"/>
                  <a:gd name="T34" fmla="*/ 128 w 182"/>
                  <a:gd name="T35" fmla="*/ 13 h 234"/>
                  <a:gd name="T36" fmla="*/ 109 w 182"/>
                  <a:gd name="T37" fmla="*/ 0 h 234"/>
                  <a:gd name="T38" fmla="*/ 101 w 182"/>
                  <a:gd name="T39" fmla="*/ 9 h 234"/>
                  <a:gd name="T40" fmla="*/ 97 w 182"/>
                  <a:gd name="T41" fmla="*/ 26 h 234"/>
                  <a:gd name="T42" fmla="*/ 98 w 182"/>
                  <a:gd name="T43" fmla="*/ 55 h 234"/>
                  <a:gd name="T44" fmla="*/ 92 w 182"/>
                  <a:gd name="T45" fmla="*/ 70 h 234"/>
                  <a:gd name="T46" fmla="*/ 86 w 182"/>
                  <a:gd name="T47" fmla="*/ 77 h 234"/>
                  <a:gd name="T48" fmla="*/ 66 w 182"/>
                  <a:gd name="T49" fmla="*/ 84 h 234"/>
                  <a:gd name="T50" fmla="*/ 44 w 182"/>
                  <a:gd name="T51" fmla="*/ 74 h 234"/>
                  <a:gd name="T52" fmla="*/ 27 w 182"/>
                  <a:gd name="T53" fmla="*/ 68 h 234"/>
                  <a:gd name="T54" fmla="*/ 13 w 182"/>
                  <a:gd name="T55" fmla="*/ 66 h 234"/>
                  <a:gd name="T56" fmla="*/ 1 w 182"/>
                  <a:gd name="T57" fmla="*/ 68 h 2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34"/>
                  <a:gd name="T89" fmla="*/ 182 w 182"/>
                  <a:gd name="T90" fmla="*/ 234 h 2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34">
                    <a:moveTo>
                      <a:pt x="1" y="68"/>
                    </a:moveTo>
                    <a:lnTo>
                      <a:pt x="0" y="83"/>
                    </a:lnTo>
                    <a:lnTo>
                      <a:pt x="15" y="104"/>
                    </a:lnTo>
                    <a:lnTo>
                      <a:pt x="36" y="121"/>
                    </a:lnTo>
                    <a:lnTo>
                      <a:pt x="60" y="136"/>
                    </a:lnTo>
                    <a:lnTo>
                      <a:pt x="91" y="158"/>
                    </a:lnTo>
                    <a:lnTo>
                      <a:pt x="114" y="183"/>
                    </a:lnTo>
                    <a:lnTo>
                      <a:pt x="121" y="200"/>
                    </a:lnTo>
                    <a:lnTo>
                      <a:pt x="138" y="215"/>
                    </a:lnTo>
                    <a:lnTo>
                      <a:pt x="164" y="232"/>
                    </a:lnTo>
                    <a:lnTo>
                      <a:pt x="173" y="233"/>
                    </a:lnTo>
                    <a:lnTo>
                      <a:pt x="179" y="228"/>
                    </a:lnTo>
                    <a:lnTo>
                      <a:pt x="181" y="190"/>
                    </a:lnTo>
                    <a:lnTo>
                      <a:pt x="177" y="139"/>
                    </a:lnTo>
                    <a:lnTo>
                      <a:pt x="169" y="91"/>
                    </a:lnTo>
                    <a:lnTo>
                      <a:pt x="156" y="56"/>
                    </a:lnTo>
                    <a:lnTo>
                      <a:pt x="142" y="29"/>
                    </a:lnTo>
                    <a:lnTo>
                      <a:pt x="128" y="13"/>
                    </a:lnTo>
                    <a:lnTo>
                      <a:pt x="109" y="0"/>
                    </a:lnTo>
                    <a:lnTo>
                      <a:pt x="101" y="9"/>
                    </a:lnTo>
                    <a:lnTo>
                      <a:pt x="97" y="26"/>
                    </a:lnTo>
                    <a:lnTo>
                      <a:pt x="98" y="55"/>
                    </a:lnTo>
                    <a:lnTo>
                      <a:pt x="92" y="70"/>
                    </a:lnTo>
                    <a:lnTo>
                      <a:pt x="86" y="77"/>
                    </a:lnTo>
                    <a:lnTo>
                      <a:pt x="66" y="84"/>
                    </a:lnTo>
                    <a:lnTo>
                      <a:pt x="44" y="74"/>
                    </a:lnTo>
                    <a:lnTo>
                      <a:pt x="27" y="68"/>
                    </a:lnTo>
                    <a:lnTo>
                      <a:pt x="13" y="66"/>
                    </a:lnTo>
                    <a:lnTo>
                      <a:pt x="1" y="68"/>
                    </a:lnTo>
                  </a:path>
                </a:pathLst>
              </a:custGeom>
              <a:grpFill/>
              <a:ln w="25400" cap="rnd" cmpd="sng">
                <a:solidFill>
                  <a:srgbClr val="00B050"/>
                </a:solidFill>
                <a:prstDash val="solid"/>
                <a:round/>
                <a:headEnd/>
                <a:tailEnd/>
              </a:ln>
            </p:spPr>
            <p:txBody>
              <a:bodyPr/>
              <a:lstStyle/>
              <a:p>
                <a:endParaRPr lang="el-GR"/>
              </a:p>
            </p:txBody>
          </p:sp>
          <p:sp>
            <p:nvSpPr>
              <p:cNvPr id="33" name="Freeform 37"/>
              <p:cNvSpPr>
                <a:spLocks/>
              </p:cNvSpPr>
              <p:nvPr/>
            </p:nvSpPr>
            <p:spPr bwMode="auto">
              <a:xfrm>
                <a:off x="5349" y="2362"/>
                <a:ext cx="213" cy="296"/>
              </a:xfrm>
              <a:custGeom>
                <a:avLst/>
                <a:gdLst>
                  <a:gd name="T0" fmla="*/ 212 w 213"/>
                  <a:gd name="T1" fmla="*/ 211 h 296"/>
                  <a:gd name="T2" fmla="*/ 185 w 213"/>
                  <a:gd name="T3" fmla="*/ 172 h 296"/>
                  <a:gd name="T4" fmla="*/ 147 w 213"/>
                  <a:gd name="T5" fmla="*/ 119 h 296"/>
                  <a:gd name="T6" fmla="*/ 116 w 213"/>
                  <a:gd name="T7" fmla="*/ 83 h 296"/>
                  <a:gd name="T8" fmla="*/ 87 w 213"/>
                  <a:gd name="T9" fmla="*/ 49 h 296"/>
                  <a:gd name="T10" fmla="*/ 45 w 213"/>
                  <a:gd name="T11" fmla="*/ 17 h 296"/>
                  <a:gd name="T12" fmla="*/ 18 w 213"/>
                  <a:gd name="T13" fmla="*/ 0 h 296"/>
                  <a:gd name="T14" fmla="*/ 8 w 213"/>
                  <a:gd name="T15" fmla="*/ 2 h 296"/>
                  <a:gd name="T16" fmla="*/ 0 w 213"/>
                  <a:gd name="T17" fmla="*/ 12 h 296"/>
                  <a:gd name="T18" fmla="*/ 3 w 213"/>
                  <a:gd name="T19" fmla="*/ 57 h 296"/>
                  <a:gd name="T20" fmla="*/ 19 w 213"/>
                  <a:gd name="T21" fmla="*/ 116 h 296"/>
                  <a:gd name="T22" fmla="*/ 37 w 213"/>
                  <a:gd name="T23" fmla="*/ 159 h 296"/>
                  <a:gd name="T24" fmla="*/ 60 w 213"/>
                  <a:gd name="T25" fmla="*/ 206 h 296"/>
                  <a:gd name="T26" fmla="*/ 91 w 213"/>
                  <a:gd name="T27" fmla="*/ 258 h 296"/>
                  <a:gd name="T28" fmla="*/ 104 w 213"/>
                  <a:gd name="T29" fmla="*/ 279 h 296"/>
                  <a:gd name="T30" fmla="*/ 116 w 213"/>
                  <a:gd name="T31" fmla="*/ 277 h 296"/>
                  <a:gd name="T32" fmla="*/ 130 w 213"/>
                  <a:gd name="T33" fmla="*/ 279 h 296"/>
                  <a:gd name="T34" fmla="*/ 147 w 213"/>
                  <a:gd name="T35" fmla="*/ 285 h 296"/>
                  <a:gd name="T36" fmla="*/ 169 w 213"/>
                  <a:gd name="T37" fmla="*/ 295 h 296"/>
                  <a:gd name="T38" fmla="*/ 189 w 213"/>
                  <a:gd name="T39" fmla="*/ 288 h 296"/>
                  <a:gd name="T40" fmla="*/ 195 w 213"/>
                  <a:gd name="T41" fmla="*/ 281 h 296"/>
                  <a:gd name="T42" fmla="*/ 201 w 213"/>
                  <a:gd name="T43" fmla="*/ 266 h 296"/>
                  <a:gd name="T44" fmla="*/ 200 w 213"/>
                  <a:gd name="T45" fmla="*/ 237 h 296"/>
                  <a:gd name="T46" fmla="*/ 204 w 213"/>
                  <a:gd name="T47" fmla="*/ 220 h 296"/>
                  <a:gd name="T48" fmla="*/ 212 w 213"/>
                  <a:gd name="T49" fmla="*/ 211 h 2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3"/>
                  <a:gd name="T76" fmla="*/ 0 h 296"/>
                  <a:gd name="T77" fmla="*/ 213 w 213"/>
                  <a:gd name="T78" fmla="*/ 296 h 2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3" h="296">
                    <a:moveTo>
                      <a:pt x="212" y="211"/>
                    </a:moveTo>
                    <a:lnTo>
                      <a:pt x="185" y="172"/>
                    </a:lnTo>
                    <a:lnTo>
                      <a:pt x="147" y="119"/>
                    </a:lnTo>
                    <a:lnTo>
                      <a:pt x="116" y="83"/>
                    </a:lnTo>
                    <a:lnTo>
                      <a:pt x="87" y="49"/>
                    </a:lnTo>
                    <a:lnTo>
                      <a:pt x="45" y="17"/>
                    </a:lnTo>
                    <a:lnTo>
                      <a:pt x="18" y="0"/>
                    </a:lnTo>
                    <a:lnTo>
                      <a:pt x="8" y="2"/>
                    </a:lnTo>
                    <a:lnTo>
                      <a:pt x="0" y="12"/>
                    </a:lnTo>
                    <a:lnTo>
                      <a:pt x="3" y="57"/>
                    </a:lnTo>
                    <a:lnTo>
                      <a:pt x="19" y="116"/>
                    </a:lnTo>
                    <a:lnTo>
                      <a:pt x="37" y="159"/>
                    </a:lnTo>
                    <a:lnTo>
                      <a:pt x="60" y="206"/>
                    </a:lnTo>
                    <a:lnTo>
                      <a:pt x="91" y="258"/>
                    </a:lnTo>
                    <a:lnTo>
                      <a:pt x="104" y="279"/>
                    </a:lnTo>
                    <a:lnTo>
                      <a:pt x="116" y="277"/>
                    </a:lnTo>
                    <a:lnTo>
                      <a:pt x="130" y="279"/>
                    </a:lnTo>
                    <a:lnTo>
                      <a:pt x="147" y="285"/>
                    </a:lnTo>
                    <a:lnTo>
                      <a:pt x="169" y="295"/>
                    </a:lnTo>
                    <a:lnTo>
                      <a:pt x="189" y="288"/>
                    </a:lnTo>
                    <a:lnTo>
                      <a:pt x="195" y="281"/>
                    </a:lnTo>
                    <a:lnTo>
                      <a:pt x="201" y="266"/>
                    </a:lnTo>
                    <a:lnTo>
                      <a:pt x="200" y="237"/>
                    </a:lnTo>
                    <a:lnTo>
                      <a:pt x="204" y="220"/>
                    </a:lnTo>
                    <a:lnTo>
                      <a:pt x="212" y="211"/>
                    </a:lnTo>
                  </a:path>
                </a:pathLst>
              </a:custGeom>
              <a:grpFill/>
              <a:ln w="25400" cap="rnd" cmpd="sng">
                <a:solidFill>
                  <a:srgbClr val="00B050"/>
                </a:solidFill>
                <a:prstDash val="solid"/>
                <a:round/>
                <a:headEnd/>
                <a:tailEnd/>
              </a:ln>
            </p:spPr>
            <p:txBody>
              <a:bodyPr/>
              <a:lstStyle/>
              <a:p>
                <a:endParaRPr lang="el-GR"/>
              </a:p>
            </p:txBody>
          </p:sp>
        </p:grpSp>
        <p:grpSp>
          <p:nvGrpSpPr>
            <p:cNvPr id="10" name="Group 45"/>
            <p:cNvGrpSpPr>
              <a:grpSpLocks/>
            </p:cNvGrpSpPr>
            <p:nvPr/>
          </p:nvGrpSpPr>
          <p:grpSpPr bwMode="auto">
            <a:xfrm rot="21115886">
              <a:off x="5551966" y="4521230"/>
              <a:ext cx="285666" cy="555161"/>
              <a:chOff x="4721" y="2177"/>
              <a:chExt cx="298" cy="515"/>
            </a:xfrm>
          </p:grpSpPr>
          <p:sp>
            <p:nvSpPr>
              <p:cNvPr id="38" name="Freeform 42"/>
              <p:cNvSpPr>
                <a:spLocks/>
              </p:cNvSpPr>
              <p:nvPr/>
            </p:nvSpPr>
            <p:spPr bwMode="auto">
              <a:xfrm>
                <a:off x="4721" y="2499"/>
                <a:ext cx="250" cy="193"/>
              </a:xfrm>
              <a:custGeom>
                <a:avLst/>
                <a:gdLst>
                  <a:gd name="T0" fmla="*/ 57 w 250"/>
                  <a:gd name="T1" fmla="*/ 0 h 193"/>
                  <a:gd name="T2" fmla="*/ 23 w 250"/>
                  <a:gd name="T3" fmla="*/ 52 h 193"/>
                  <a:gd name="T4" fmla="*/ 9 w 250"/>
                  <a:gd name="T5" fmla="*/ 70 h 193"/>
                  <a:gd name="T6" fmla="*/ 0 w 250"/>
                  <a:gd name="T7" fmla="*/ 90 h 193"/>
                  <a:gd name="T8" fmla="*/ 0 w 250"/>
                  <a:gd name="T9" fmla="*/ 120 h 193"/>
                  <a:gd name="T10" fmla="*/ 14 w 250"/>
                  <a:gd name="T11" fmla="*/ 122 h 193"/>
                  <a:gd name="T12" fmla="*/ 12 w 250"/>
                  <a:gd name="T13" fmla="*/ 101 h 193"/>
                  <a:gd name="T14" fmla="*/ 14 w 250"/>
                  <a:gd name="T15" fmla="*/ 122 h 193"/>
                  <a:gd name="T16" fmla="*/ 25 w 250"/>
                  <a:gd name="T17" fmla="*/ 140 h 193"/>
                  <a:gd name="T18" fmla="*/ 46 w 250"/>
                  <a:gd name="T19" fmla="*/ 160 h 193"/>
                  <a:gd name="T20" fmla="*/ 61 w 250"/>
                  <a:gd name="T21" fmla="*/ 165 h 193"/>
                  <a:gd name="T22" fmla="*/ 93 w 250"/>
                  <a:gd name="T23" fmla="*/ 151 h 193"/>
                  <a:gd name="T24" fmla="*/ 114 w 250"/>
                  <a:gd name="T25" fmla="*/ 149 h 193"/>
                  <a:gd name="T26" fmla="*/ 111 w 250"/>
                  <a:gd name="T27" fmla="*/ 131 h 193"/>
                  <a:gd name="T28" fmla="*/ 116 w 250"/>
                  <a:gd name="T29" fmla="*/ 104 h 193"/>
                  <a:gd name="T30" fmla="*/ 111 w 250"/>
                  <a:gd name="T31" fmla="*/ 131 h 193"/>
                  <a:gd name="T32" fmla="*/ 114 w 250"/>
                  <a:gd name="T33" fmla="*/ 149 h 193"/>
                  <a:gd name="T34" fmla="*/ 145 w 250"/>
                  <a:gd name="T35" fmla="*/ 183 h 193"/>
                  <a:gd name="T36" fmla="*/ 154 w 250"/>
                  <a:gd name="T37" fmla="*/ 192 h 193"/>
                  <a:gd name="T38" fmla="*/ 163 w 250"/>
                  <a:gd name="T39" fmla="*/ 192 h 193"/>
                  <a:gd name="T40" fmla="*/ 218 w 250"/>
                  <a:gd name="T41" fmla="*/ 181 h 193"/>
                  <a:gd name="T42" fmla="*/ 236 w 250"/>
                  <a:gd name="T43" fmla="*/ 169 h 193"/>
                  <a:gd name="T44" fmla="*/ 245 w 250"/>
                  <a:gd name="T45" fmla="*/ 156 h 193"/>
                  <a:gd name="T46" fmla="*/ 249 w 250"/>
                  <a:gd name="T47" fmla="*/ 140 h 193"/>
                  <a:gd name="T48" fmla="*/ 245 w 250"/>
                  <a:gd name="T49" fmla="*/ 86 h 193"/>
                  <a:gd name="T50" fmla="*/ 245 w 250"/>
                  <a:gd name="T51" fmla="*/ 65 h 193"/>
                  <a:gd name="T52" fmla="*/ 247 w 250"/>
                  <a:gd name="T53" fmla="*/ 36 h 193"/>
                  <a:gd name="T54" fmla="*/ 213 w 250"/>
                  <a:gd name="T55" fmla="*/ 27 h 193"/>
                  <a:gd name="T56" fmla="*/ 193 w 250"/>
                  <a:gd name="T57" fmla="*/ 22 h 193"/>
                  <a:gd name="T58" fmla="*/ 154 w 250"/>
                  <a:gd name="T59" fmla="*/ 18 h 193"/>
                  <a:gd name="T60" fmla="*/ 82 w 250"/>
                  <a:gd name="T61" fmla="*/ 0 h 193"/>
                  <a:gd name="T62" fmla="*/ 57 w 250"/>
                  <a:gd name="T63" fmla="*/ 0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0"/>
                  <a:gd name="T97" fmla="*/ 0 h 193"/>
                  <a:gd name="T98" fmla="*/ 250 w 250"/>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0" h="193">
                    <a:moveTo>
                      <a:pt x="57" y="0"/>
                    </a:moveTo>
                    <a:lnTo>
                      <a:pt x="23" y="52"/>
                    </a:lnTo>
                    <a:lnTo>
                      <a:pt x="9" y="70"/>
                    </a:lnTo>
                    <a:lnTo>
                      <a:pt x="0" y="90"/>
                    </a:lnTo>
                    <a:lnTo>
                      <a:pt x="0" y="120"/>
                    </a:lnTo>
                    <a:lnTo>
                      <a:pt x="14" y="122"/>
                    </a:lnTo>
                    <a:lnTo>
                      <a:pt x="12" y="101"/>
                    </a:lnTo>
                    <a:lnTo>
                      <a:pt x="14" y="122"/>
                    </a:lnTo>
                    <a:lnTo>
                      <a:pt x="25" y="140"/>
                    </a:lnTo>
                    <a:lnTo>
                      <a:pt x="46" y="160"/>
                    </a:lnTo>
                    <a:lnTo>
                      <a:pt x="61" y="165"/>
                    </a:lnTo>
                    <a:lnTo>
                      <a:pt x="93" y="151"/>
                    </a:lnTo>
                    <a:lnTo>
                      <a:pt x="114" y="149"/>
                    </a:lnTo>
                    <a:lnTo>
                      <a:pt x="111" y="131"/>
                    </a:lnTo>
                    <a:lnTo>
                      <a:pt x="116" y="104"/>
                    </a:lnTo>
                    <a:lnTo>
                      <a:pt x="111" y="131"/>
                    </a:lnTo>
                    <a:lnTo>
                      <a:pt x="114" y="149"/>
                    </a:lnTo>
                    <a:lnTo>
                      <a:pt x="145" y="183"/>
                    </a:lnTo>
                    <a:lnTo>
                      <a:pt x="154" y="192"/>
                    </a:lnTo>
                    <a:lnTo>
                      <a:pt x="163" y="192"/>
                    </a:lnTo>
                    <a:lnTo>
                      <a:pt x="218" y="181"/>
                    </a:lnTo>
                    <a:lnTo>
                      <a:pt x="236" y="169"/>
                    </a:lnTo>
                    <a:lnTo>
                      <a:pt x="245" y="156"/>
                    </a:lnTo>
                    <a:lnTo>
                      <a:pt x="249" y="140"/>
                    </a:lnTo>
                    <a:lnTo>
                      <a:pt x="245" y="86"/>
                    </a:lnTo>
                    <a:lnTo>
                      <a:pt x="245" y="65"/>
                    </a:lnTo>
                    <a:lnTo>
                      <a:pt x="247" y="36"/>
                    </a:lnTo>
                    <a:lnTo>
                      <a:pt x="213" y="27"/>
                    </a:lnTo>
                    <a:lnTo>
                      <a:pt x="193" y="22"/>
                    </a:lnTo>
                    <a:lnTo>
                      <a:pt x="154" y="18"/>
                    </a:lnTo>
                    <a:lnTo>
                      <a:pt x="82" y="0"/>
                    </a:lnTo>
                    <a:lnTo>
                      <a:pt x="57" y="0"/>
                    </a:lnTo>
                  </a:path>
                </a:pathLst>
              </a:custGeom>
              <a:noFill/>
              <a:ln w="25400" cap="rnd" cmpd="sng">
                <a:solidFill>
                  <a:srgbClr val="00B050"/>
                </a:solidFill>
                <a:prstDash val="solid"/>
                <a:round/>
                <a:headEnd/>
                <a:tailEnd/>
              </a:ln>
            </p:spPr>
            <p:txBody>
              <a:bodyPr/>
              <a:lstStyle/>
              <a:p>
                <a:endParaRPr lang="el-GR"/>
              </a:p>
            </p:txBody>
          </p:sp>
          <p:sp>
            <p:nvSpPr>
              <p:cNvPr id="39" name="Freeform 43"/>
              <p:cNvSpPr>
                <a:spLocks/>
              </p:cNvSpPr>
              <p:nvPr/>
            </p:nvSpPr>
            <p:spPr bwMode="auto">
              <a:xfrm>
                <a:off x="4778" y="2197"/>
                <a:ext cx="241" cy="339"/>
              </a:xfrm>
              <a:custGeom>
                <a:avLst/>
                <a:gdLst>
                  <a:gd name="T0" fmla="*/ 190 w 241"/>
                  <a:gd name="T1" fmla="*/ 338 h 339"/>
                  <a:gd name="T2" fmla="*/ 197 w 241"/>
                  <a:gd name="T3" fmla="*/ 286 h 339"/>
                  <a:gd name="T4" fmla="*/ 211 w 241"/>
                  <a:gd name="T5" fmla="*/ 234 h 339"/>
                  <a:gd name="T6" fmla="*/ 233 w 241"/>
                  <a:gd name="T7" fmla="*/ 163 h 339"/>
                  <a:gd name="T8" fmla="*/ 240 w 241"/>
                  <a:gd name="T9" fmla="*/ 136 h 339"/>
                  <a:gd name="T10" fmla="*/ 238 w 241"/>
                  <a:gd name="T11" fmla="*/ 114 h 339"/>
                  <a:gd name="T12" fmla="*/ 224 w 241"/>
                  <a:gd name="T13" fmla="*/ 73 h 339"/>
                  <a:gd name="T14" fmla="*/ 211 w 241"/>
                  <a:gd name="T15" fmla="*/ 43 h 339"/>
                  <a:gd name="T16" fmla="*/ 192 w 241"/>
                  <a:gd name="T17" fmla="*/ 32 h 339"/>
                  <a:gd name="T18" fmla="*/ 186 w 241"/>
                  <a:gd name="T19" fmla="*/ 34 h 339"/>
                  <a:gd name="T20" fmla="*/ 177 w 241"/>
                  <a:gd name="T21" fmla="*/ 48 h 339"/>
                  <a:gd name="T22" fmla="*/ 177 w 241"/>
                  <a:gd name="T23" fmla="*/ 71 h 339"/>
                  <a:gd name="T24" fmla="*/ 181 w 241"/>
                  <a:gd name="T25" fmla="*/ 105 h 339"/>
                  <a:gd name="T26" fmla="*/ 167 w 241"/>
                  <a:gd name="T27" fmla="*/ 141 h 339"/>
                  <a:gd name="T28" fmla="*/ 143 w 241"/>
                  <a:gd name="T29" fmla="*/ 170 h 339"/>
                  <a:gd name="T30" fmla="*/ 138 w 241"/>
                  <a:gd name="T31" fmla="*/ 172 h 339"/>
                  <a:gd name="T32" fmla="*/ 129 w 241"/>
                  <a:gd name="T33" fmla="*/ 182 h 339"/>
                  <a:gd name="T34" fmla="*/ 115 w 241"/>
                  <a:gd name="T35" fmla="*/ 168 h 339"/>
                  <a:gd name="T36" fmla="*/ 109 w 241"/>
                  <a:gd name="T37" fmla="*/ 118 h 339"/>
                  <a:gd name="T38" fmla="*/ 106 w 241"/>
                  <a:gd name="T39" fmla="*/ 71 h 339"/>
                  <a:gd name="T40" fmla="*/ 109 w 241"/>
                  <a:gd name="T41" fmla="*/ 39 h 339"/>
                  <a:gd name="T42" fmla="*/ 111 w 241"/>
                  <a:gd name="T43" fmla="*/ 12 h 339"/>
                  <a:gd name="T44" fmla="*/ 100 w 241"/>
                  <a:gd name="T45" fmla="*/ 0 h 339"/>
                  <a:gd name="T46" fmla="*/ 90 w 241"/>
                  <a:gd name="T47" fmla="*/ 7 h 339"/>
                  <a:gd name="T48" fmla="*/ 66 w 241"/>
                  <a:gd name="T49" fmla="*/ 34 h 339"/>
                  <a:gd name="T50" fmla="*/ 50 w 241"/>
                  <a:gd name="T51" fmla="*/ 71 h 339"/>
                  <a:gd name="T52" fmla="*/ 47 w 241"/>
                  <a:gd name="T53" fmla="*/ 102 h 339"/>
                  <a:gd name="T54" fmla="*/ 41 w 241"/>
                  <a:gd name="T55" fmla="*/ 166 h 339"/>
                  <a:gd name="T56" fmla="*/ 38 w 241"/>
                  <a:gd name="T57" fmla="*/ 216 h 339"/>
                  <a:gd name="T58" fmla="*/ 32 w 241"/>
                  <a:gd name="T59" fmla="*/ 243 h 339"/>
                  <a:gd name="T60" fmla="*/ 0 w 241"/>
                  <a:gd name="T61" fmla="*/ 302 h 339"/>
                  <a:gd name="T62" fmla="*/ 25 w 241"/>
                  <a:gd name="T63" fmla="*/ 302 h 339"/>
                  <a:gd name="T64" fmla="*/ 97 w 241"/>
                  <a:gd name="T65" fmla="*/ 320 h 339"/>
                  <a:gd name="T66" fmla="*/ 136 w 241"/>
                  <a:gd name="T67" fmla="*/ 324 h 339"/>
                  <a:gd name="T68" fmla="*/ 156 w 241"/>
                  <a:gd name="T69" fmla="*/ 329 h 339"/>
                  <a:gd name="T70" fmla="*/ 190 w 241"/>
                  <a:gd name="T71" fmla="*/ 338 h 3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1"/>
                  <a:gd name="T109" fmla="*/ 0 h 339"/>
                  <a:gd name="T110" fmla="*/ 241 w 241"/>
                  <a:gd name="T111" fmla="*/ 339 h 3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1" h="339">
                    <a:moveTo>
                      <a:pt x="190" y="338"/>
                    </a:moveTo>
                    <a:lnTo>
                      <a:pt x="197" y="286"/>
                    </a:lnTo>
                    <a:lnTo>
                      <a:pt x="211" y="234"/>
                    </a:lnTo>
                    <a:lnTo>
                      <a:pt x="233" y="163"/>
                    </a:lnTo>
                    <a:lnTo>
                      <a:pt x="240" y="136"/>
                    </a:lnTo>
                    <a:lnTo>
                      <a:pt x="238" y="114"/>
                    </a:lnTo>
                    <a:lnTo>
                      <a:pt x="224" y="73"/>
                    </a:lnTo>
                    <a:lnTo>
                      <a:pt x="211" y="43"/>
                    </a:lnTo>
                    <a:lnTo>
                      <a:pt x="192" y="32"/>
                    </a:lnTo>
                    <a:lnTo>
                      <a:pt x="186" y="34"/>
                    </a:lnTo>
                    <a:lnTo>
                      <a:pt x="177" y="48"/>
                    </a:lnTo>
                    <a:lnTo>
                      <a:pt x="177" y="71"/>
                    </a:lnTo>
                    <a:lnTo>
                      <a:pt x="181" y="105"/>
                    </a:lnTo>
                    <a:lnTo>
                      <a:pt x="167" y="141"/>
                    </a:lnTo>
                    <a:lnTo>
                      <a:pt x="143" y="170"/>
                    </a:lnTo>
                    <a:lnTo>
                      <a:pt x="138" y="172"/>
                    </a:lnTo>
                    <a:lnTo>
                      <a:pt x="129" y="182"/>
                    </a:lnTo>
                    <a:lnTo>
                      <a:pt x="115" y="168"/>
                    </a:lnTo>
                    <a:lnTo>
                      <a:pt x="109" y="118"/>
                    </a:lnTo>
                    <a:lnTo>
                      <a:pt x="106" y="71"/>
                    </a:lnTo>
                    <a:lnTo>
                      <a:pt x="109" y="39"/>
                    </a:lnTo>
                    <a:lnTo>
                      <a:pt x="111" y="12"/>
                    </a:lnTo>
                    <a:lnTo>
                      <a:pt x="100" y="0"/>
                    </a:lnTo>
                    <a:lnTo>
                      <a:pt x="90" y="7"/>
                    </a:lnTo>
                    <a:lnTo>
                      <a:pt x="66" y="34"/>
                    </a:lnTo>
                    <a:lnTo>
                      <a:pt x="50" y="71"/>
                    </a:lnTo>
                    <a:lnTo>
                      <a:pt x="47" y="102"/>
                    </a:lnTo>
                    <a:lnTo>
                      <a:pt x="41" y="166"/>
                    </a:lnTo>
                    <a:lnTo>
                      <a:pt x="38" y="216"/>
                    </a:lnTo>
                    <a:lnTo>
                      <a:pt x="32" y="243"/>
                    </a:lnTo>
                    <a:lnTo>
                      <a:pt x="0" y="302"/>
                    </a:lnTo>
                    <a:lnTo>
                      <a:pt x="25" y="302"/>
                    </a:lnTo>
                    <a:lnTo>
                      <a:pt x="97" y="320"/>
                    </a:lnTo>
                    <a:lnTo>
                      <a:pt x="136" y="324"/>
                    </a:lnTo>
                    <a:lnTo>
                      <a:pt x="156" y="329"/>
                    </a:lnTo>
                    <a:lnTo>
                      <a:pt x="190" y="338"/>
                    </a:lnTo>
                  </a:path>
                </a:pathLst>
              </a:custGeom>
              <a:noFill/>
              <a:ln w="25400" cap="rnd" cmpd="sng">
                <a:solidFill>
                  <a:srgbClr val="00B050"/>
                </a:solidFill>
                <a:prstDash val="solid"/>
                <a:round/>
                <a:headEnd/>
                <a:tailEnd/>
              </a:ln>
            </p:spPr>
            <p:txBody>
              <a:bodyPr/>
              <a:lstStyle/>
              <a:p>
                <a:endParaRPr lang="el-GR"/>
              </a:p>
            </p:txBody>
          </p:sp>
          <p:sp>
            <p:nvSpPr>
              <p:cNvPr id="40" name="Freeform 44"/>
              <p:cNvSpPr>
                <a:spLocks/>
              </p:cNvSpPr>
              <p:nvPr/>
            </p:nvSpPr>
            <p:spPr bwMode="auto">
              <a:xfrm>
                <a:off x="4884" y="2177"/>
                <a:ext cx="76" cy="203"/>
              </a:xfrm>
              <a:custGeom>
                <a:avLst/>
                <a:gdLst>
                  <a:gd name="T0" fmla="*/ 71 w 76"/>
                  <a:gd name="T1" fmla="*/ 68 h 203"/>
                  <a:gd name="T2" fmla="*/ 71 w 76"/>
                  <a:gd name="T3" fmla="*/ 91 h 203"/>
                  <a:gd name="T4" fmla="*/ 75 w 76"/>
                  <a:gd name="T5" fmla="*/ 125 h 203"/>
                  <a:gd name="T6" fmla="*/ 61 w 76"/>
                  <a:gd name="T7" fmla="*/ 161 h 203"/>
                  <a:gd name="T8" fmla="*/ 37 w 76"/>
                  <a:gd name="T9" fmla="*/ 190 h 203"/>
                  <a:gd name="T10" fmla="*/ 32 w 76"/>
                  <a:gd name="T11" fmla="*/ 192 h 203"/>
                  <a:gd name="T12" fmla="*/ 23 w 76"/>
                  <a:gd name="T13" fmla="*/ 202 h 203"/>
                  <a:gd name="T14" fmla="*/ 9 w 76"/>
                  <a:gd name="T15" fmla="*/ 188 h 203"/>
                  <a:gd name="T16" fmla="*/ 3 w 76"/>
                  <a:gd name="T17" fmla="*/ 138 h 203"/>
                  <a:gd name="T18" fmla="*/ 0 w 76"/>
                  <a:gd name="T19" fmla="*/ 91 h 203"/>
                  <a:gd name="T20" fmla="*/ 3 w 76"/>
                  <a:gd name="T21" fmla="*/ 59 h 203"/>
                  <a:gd name="T22" fmla="*/ 12 w 76"/>
                  <a:gd name="T23" fmla="*/ 41 h 203"/>
                  <a:gd name="T24" fmla="*/ 28 w 76"/>
                  <a:gd name="T25" fmla="*/ 9 h 203"/>
                  <a:gd name="T26" fmla="*/ 43 w 76"/>
                  <a:gd name="T27" fmla="*/ 0 h 203"/>
                  <a:gd name="T28" fmla="*/ 52 w 76"/>
                  <a:gd name="T29" fmla="*/ 11 h 203"/>
                  <a:gd name="T30" fmla="*/ 57 w 76"/>
                  <a:gd name="T31" fmla="*/ 29 h 203"/>
                  <a:gd name="T32" fmla="*/ 71 w 76"/>
                  <a:gd name="T33" fmla="*/ 68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203"/>
                  <a:gd name="T53" fmla="*/ 76 w 76"/>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203">
                    <a:moveTo>
                      <a:pt x="71" y="68"/>
                    </a:moveTo>
                    <a:lnTo>
                      <a:pt x="71" y="91"/>
                    </a:lnTo>
                    <a:lnTo>
                      <a:pt x="75" y="125"/>
                    </a:lnTo>
                    <a:lnTo>
                      <a:pt x="61" y="161"/>
                    </a:lnTo>
                    <a:lnTo>
                      <a:pt x="37" y="190"/>
                    </a:lnTo>
                    <a:lnTo>
                      <a:pt x="32" y="192"/>
                    </a:lnTo>
                    <a:lnTo>
                      <a:pt x="23" y="202"/>
                    </a:lnTo>
                    <a:lnTo>
                      <a:pt x="9" y="188"/>
                    </a:lnTo>
                    <a:lnTo>
                      <a:pt x="3" y="138"/>
                    </a:lnTo>
                    <a:lnTo>
                      <a:pt x="0" y="91"/>
                    </a:lnTo>
                    <a:lnTo>
                      <a:pt x="3" y="59"/>
                    </a:lnTo>
                    <a:lnTo>
                      <a:pt x="12" y="41"/>
                    </a:lnTo>
                    <a:lnTo>
                      <a:pt x="28" y="9"/>
                    </a:lnTo>
                    <a:lnTo>
                      <a:pt x="43" y="0"/>
                    </a:lnTo>
                    <a:lnTo>
                      <a:pt x="52" y="11"/>
                    </a:lnTo>
                    <a:lnTo>
                      <a:pt x="57" y="29"/>
                    </a:lnTo>
                    <a:lnTo>
                      <a:pt x="71" y="68"/>
                    </a:lnTo>
                  </a:path>
                </a:pathLst>
              </a:custGeom>
              <a:noFill/>
              <a:ln w="25400" cap="rnd" cmpd="sng">
                <a:solidFill>
                  <a:srgbClr val="00B050"/>
                </a:solidFill>
                <a:prstDash val="solid"/>
                <a:round/>
                <a:headEnd/>
                <a:tailEnd/>
              </a:ln>
            </p:spPr>
            <p:txBody>
              <a:bodyPr/>
              <a:lstStyle/>
              <a:p>
                <a:endParaRPr lang="el-GR"/>
              </a:p>
            </p:txBody>
          </p:sp>
        </p:grpSp>
      </p:grpSp>
      <p:grpSp>
        <p:nvGrpSpPr>
          <p:cNvPr id="11" name="Group 26"/>
          <p:cNvGrpSpPr/>
          <p:nvPr/>
        </p:nvGrpSpPr>
        <p:grpSpPr>
          <a:xfrm rot="544152">
            <a:off x="3299540" y="3263789"/>
            <a:ext cx="3582960" cy="3205489"/>
            <a:chOff x="4302505" y="4056004"/>
            <a:chExt cx="2120472" cy="1897076"/>
          </a:xfrm>
        </p:grpSpPr>
        <p:sp>
          <p:nvSpPr>
            <p:cNvPr id="139268" name="Freeform 13"/>
            <p:cNvSpPr>
              <a:spLocks/>
            </p:cNvSpPr>
            <p:nvPr/>
          </p:nvSpPr>
          <p:spPr bwMode="auto">
            <a:xfrm rot="21326996">
              <a:off x="4302505" y="4056004"/>
              <a:ext cx="1976241" cy="1897076"/>
            </a:xfrm>
            <a:custGeom>
              <a:avLst/>
              <a:gdLst>
                <a:gd name="T0" fmla="*/ 132 w 1182"/>
                <a:gd name="T1" fmla="*/ 88 h 1167"/>
                <a:gd name="T2" fmla="*/ 117 w 1182"/>
                <a:gd name="T3" fmla="*/ 49 h 1167"/>
                <a:gd name="T4" fmla="*/ 83 w 1182"/>
                <a:gd name="T5" fmla="*/ 6 h 1167"/>
                <a:gd name="T6" fmla="*/ 21 w 1182"/>
                <a:gd name="T7" fmla="*/ 15 h 1167"/>
                <a:gd name="T8" fmla="*/ 2 w 1182"/>
                <a:gd name="T9" fmla="*/ 78 h 1167"/>
                <a:gd name="T10" fmla="*/ 10 w 1182"/>
                <a:gd name="T11" fmla="*/ 133 h 1167"/>
                <a:gd name="T12" fmla="*/ 42 w 1182"/>
                <a:gd name="T13" fmla="*/ 229 h 1167"/>
                <a:gd name="T14" fmla="*/ 57 w 1182"/>
                <a:gd name="T15" fmla="*/ 356 h 1167"/>
                <a:gd name="T16" fmla="*/ 81 w 1182"/>
                <a:gd name="T17" fmla="*/ 488 h 1167"/>
                <a:gd name="T18" fmla="*/ 112 w 1182"/>
                <a:gd name="T19" fmla="*/ 637 h 1167"/>
                <a:gd name="T20" fmla="*/ 162 w 1182"/>
                <a:gd name="T21" fmla="*/ 747 h 1167"/>
                <a:gd name="T22" fmla="*/ 275 w 1182"/>
                <a:gd name="T23" fmla="*/ 824 h 1167"/>
                <a:gd name="T24" fmla="*/ 419 w 1182"/>
                <a:gd name="T25" fmla="*/ 898 h 1167"/>
                <a:gd name="T26" fmla="*/ 567 w 1182"/>
                <a:gd name="T27" fmla="*/ 978 h 1167"/>
                <a:gd name="T28" fmla="*/ 717 w 1182"/>
                <a:gd name="T29" fmla="*/ 1052 h 1167"/>
                <a:gd name="T30" fmla="*/ 855 w 1182"/>
                <a:gd name="T31" fmla="*/ 1125 h 1167"/>
                <a:gd name="T32" fmla="*/ 962 w 1182"/>
                <a:gd name="T33" fmla="*/ 1160 h 1167"/>
                <a:gd name="T34" fmla="*/ 1050 w 1182"/>
                <a:gd name="T35" fmla="*/ 1155 h 1167"/>
                <a:gd name="T36" fmla="*/ 1077 w 1182"/>
                <a:gd name="T37" fmla="*/ 1088 h 1167"/>
                <a:gd name="T38" fmla="*/ 1092 w 1182"/>
                <a:gd name="T39" fmla="*/ 1003 h 1167"/>
                <a:gd name="T40" fmla="*/ 1115 w 1182"/>
                <a:gd name="T41" fmla="*/ 918 h 1167"/>
                <a:gd name="T42" fmla="*/ 1144 w 1182"/>
                <a:gd name="T43" fmla="*/ 855 h 1167"/>
                <a:gd name="T44" fmla="*/ 1182 w 1182"/>
                <a:gd name="T45" fmla="*/ 792 h 11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2"/>
                <a:gd name="T70" fmla="*/ 0 h 1167"/>
                <a:gd name="T71" fmla="*/ 1182 w 1182"/>
                <a:gd name="T72" fmla="*/ 1167 h 1167"/>
                <a:gd name="connsiteX0" fmla="*/ 1117 w 10000"/>
                <a:gd name="connsiteY0" fmla="*/ 906 h 10152"/>
                <a:gd name="connsiteX1" fmla="*/ 990 w 10000"/>
                <a:gd name="connsiteY1" fmla="*/ 572 h 10152"/>
                <a:gd name="connsiteX2" fmla="*/ 702 w 10000"/>
                <a:gd name="connsiteY2" fmla="*/ 203 h 10152"/>
                <a:gd name="connsiteX3" fmla="*/ 212 w 10000"/>
                <a:gd name="connsiteY3" fmla="*/ 103 h 10152"/>
                <a:gd name="connsiteX4" fmla="*/ 17 w 10000"/>
                <a:gd name="connsiteY4" fmla="*/ 820 h 10152"/>
                <a:gd name="connsiteX5" fmla="*/ 85 w 10000"/>
                <a:gd name="connsiteY5" fmla="*/ 1292 h 10152"/>
                <a:gd name="connsiteX6" fmla="*/ 355 w 10000"/>
                <a:gd name="connsiteY6" fmla="*/ 2114 h 10152"/>
                <a:gd name="connsiteX7" fmla="*/ 482 w 10000"/>
                <a:gd name="connsiteY7" fmla="*/ 3203 h 10152"/>
                <a:gd name="connsiteX8" fmla="*/ 685 w 10000"/>
                <a:gd name="connsiteY8" fmla="*/ 4334 h 10152"/>
                <a:gd name="connsiteX9" fmla="*/ 948 w 10000"/>
                <a:gd name="connsiteY9" fmla="*/ 5610 h 10152"/>
                <a:gd name="connsiteX10" fmla="*/ 1371 w 10000"/>
                <a:gd name="connsiteY10" fmla="*/ 6553 h 10152"/>
                <a:gd name="connsiteX11" fmla="*/ 2327 w 10000"/>
                <a:gd name="connsiteY11" fmla="*/ 7213 h 10152"/>
                <a:gd name="connsiteX12" fmla="*/ 3545 w 10000"/>
                <a:gd name="connsiteY12" fmla="*/ 7847 h 10152"/>
                <a:gd name="connsiteX13" fmla="*/ 4797 w 10000"/>
                <a:gd name="connsiteY13" fmla="*/ 8532 h 10152"/>
                <a:gd name="connsiteX14" fmla="*/ 6066 w 10000"/>
                <a:gd name="connsiteY14" fmla="*/ 9167 h 10152"/>
                <a:gd name="connsiteX15" fmla="*/ 7234 w 10000"/>
                <a:gd name="connsiteY15" fmla="*/ 9792 h 10152"/>
                <a:gd name="connsiteX16" fmla="*/ 8139 w 10000"/>
                <a:gd name="connsiteY16" fmla="*/ 10092 h 10152"/>
                <a:gd name="connsiteX17" fmla="*/ 8883 w 10000"/>
                <a:gd name="connsiteY17" fmla="*/ 10049 h 10152"/>
                <a:gd name="connsiteX18" fmla="*/ 9112 w 10000"/>
                <a:gd name="connsiteY18" fmla="*/ 9475 h 10152"/>
                <a:gd name="connsiteX19" fmla="*/ 9239 w 10000"/>
                <a:gd name="connsiteY19" fmla="*/ 8747 h 10152"/>
                <a:gd name="connsiteX20" fmla="*/ 9433 w 10000"/>
                <a:gd name="connsiteY20" fmla="*/ 8018 h 10152"/>
                <a:gd name="connsiteX21" fmla="*/ 9679 w 10000"/>
                <a:gd name="connsiteY21" fmla="*/ 7478 h 10152"/>
                <a:gd name="connsiteX22" fmla="*/ 10000 w 10000"/>
                <a:gd name="connsiteY22" fmla="*/ 6939 h 10152"/>
                <a:gd name="connsiteX0" fmla="*/ 1117 w 10000"/>
                <a:gd name="connsiteY0" fmla="*/ 933 h 10179"/>
                <a:gd name="connsiteX1" fmla="*/ 990 w 10000"/>
                <a:gd name="connsiteY1" fmla="*/ 599 h 10179"/>
                <a:gd name="connsiteX2" fmla="*/ 813 w 10000"/>
                <a:gd name="connsiteY2" fmla="*/ 78 h 10179"/>
                <a:gd name="connsiteX3" fmla="*/ 212 w 10000"/>
                <a:gd name="connsiteY3" fmla="*/ 130 h 10179"/>
                <a:gd name="connsiteX4" fmla="*/ 17 w 10000"/>
                <a:gd name="connsiteY4" fmla="*/ 847 h 10179"/>
                <a:gd name="connsiteX5" fmla="*/ 85 w 10000"/>
                <a:gd name="connsiteY5" fmla="*/ 1319 h 10179"/>
                <a:gd name="connsiteX6" fmla="*/ 355 w 10000"/>
                <a:gd name="connsiteY6" fmla="*/ 2141 h 10179"/>
                <a:gd name="connsiteX7" fmla="*/ 482 w 10000"/>
                <a:gd name="connsiteY7" fmla="*/ 3230 h 10179"/>
                <a:gd name="connsiteX8" fmla="*/ 685 w 10000"/>
                <a:gd name="connsiteY8" fmla="*/ 4361 h 10179"/>
                <a:gd name="connsiteX9" fmla="*/ 948 w 10000"/>
                <a:gd name="connsiteY9" fmla="*/ 5637 h 10179"/>
                <a:gd name="connsiteX10" fmla="*/ 1371 w 10000"/>
                <a:gd name="connsiteY10" fmla="*/ 6580 h 10179"/>
                <a:gd name="connsiteX11" fmla="*/ 2327 w 10000"/>
                <a:gd name="connsiteY11" fmla="*/ 7240 h 10179"/>
                <a:gd name="connsiteX12" fmla="*/ 3545 w 10000"/>
                <a:gd name="connsiteY12" fmla="*/ 7874 h 10179"/>
                <a:gd name="connsiteX13" fmla="*/ 4797 w 10000"/>
                <a:gd name="connsiteY13" fmla="*/ 8559 h 10179"/>
                <a:gd name="connsiteX14" fmla="*/ 6066 w 10000"/>
                <a:gd name="connsiteY14" fmla="*/ 9194 h 10179"/>
                <a:gd name="connsiteX15" fmla="*/ 7234 w 10000"/>
                <a:gd name="connsiteY15" fmla="*/ 9819 h 10179"/>
                <a:gd name="connsiteX16" fmla="*/ 8139 w 10000"/>
                <a:gd name="connsiteY16" fmla="*/ 10119 h 10179"/>
                <a:gd name="connsiteX17" fmla="*/ 8883 w 10000"/>
                <a:gd name="connsiteY17" fmla="*/ 10076 h 10179"/>
                <a:gd name="connsiteX18" fmla="*/ 9112 w 10000"/>
                <a:gd name="connsiteY18" fmla="*/ 9502 h 10179"/>
                <a:gd name="connsiteX19" fmla="*/ 9239 w 10000"/>
                <a:gd name="connsiteY19" fmla="*/ 8774 h 10179"/>
                <a:gd name="connsiteX20" fmla="*/ 9433 w 10000"/>
                <a:gd name="connsiteY20" fmla="*/ 8045 h 10179"/>
                <a:gd name="connsiteX21" fmla="*/ 9679 w 10000"/>
                <a:gd name="connsiteY21" fmla="*/ 7505 h 10179"/>
                <a:gd name="connsiteX22" fmla="*/ 10000 w 10000"/>
                <a:gd name="connsiteY22" fmla="*/ 6966 h 10179"/>
                <a:gd name="connsiteX0" fmla="*/ 1117 w 10000"/>
                <a:gd name="connsiteY0" fmla="*/ 931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8 w 10003"/>
                <a:gd name="connsiteY0" fmla="*/ 1108 h 10211"/>
                <a:gd name="connsiteX1" fmla="*/ 1118 w 10003"/>
                <a:gd name="connsiteY1" fmla="*/ 561 h 10211"/>
                <a:gd name="connsiteX2" fmla="*/ 816 w 10003"/>
                <a:gd name="connsiteY2" fmla="*/ 110 h 10211"/>
                <a:gd name="connsiteX3" fmla="*/ 215 w 10003"/>
                <a:gd name="connsiteY3" fmla="*/ 162 h 10211"/>
                <a:gd name="connsiteX4" fmla="*/ 20 w 10003"/>
                <a:gd name="connsiteY4" fmla="*/ 879 h 10211"/>
                <a:gd name="connsiteX5" fmla="*/ 88 w 10003"/>
                <a:gd name="connsiteY5" fmla="*/ 1351 h 10211"/>
                <a:gd name="connsiteX6" fmla="*/ 358 w 10003"/>
                <a:gd name="connsiteY6" fmla="*/ 2173 h 10211"/>
                <a:gd name="connsiteX7" fmla="*/ 485 w 10003"/>
                <a:gd name="connsiteY7" fmla="*/ 3262 h 10211"/>
                <a:gd name="connsiteX8" fmla="*/ 688 w 10003"/>
                <a:gd name="connsiteY8" fmla="*/ 4393 h 10211"/>
                <a:gd name="connsiteX9" fmla="*/ 951 w 10003"/>
                <a:gd name="connsiteY9" fmla="*/ 5669 h 10211"/>
                <a:gd name="connsiteX10" fmla="*/ 1374 w 10003"/>
                <a:gd name="connsiteY10" fmla="*/ 6612 h 10211"/>
                <a:gd name="connsiteX11" fmla="*/ 2330 w 10003"/>
                <a:gd name="connsiteY11" fmla="*/ 7272 h 10211"/>
                <a:gd name="connsiteX12" fmla="*/ 3548 w 10003"/>
                <a:gd name="connsiteY12" fmla="*/ 7906 h 10211"/>
                <a:gd name="connsiteX13" fmla="*/ 4800 w 10003"/>
                <a:gd name="connsiteY13" fmla="*/ 8591 h 10211"/>
                <a:gd name="connsiteX14" fmla="*/ 6069 w 10003"/>
                <a:gd name="connsiteY14" fmla="*/ 9226 h 10211"/>
                <a:gd name="connsiteX15" fmla="*/ 7237 w 10003"/>
                <a:gd name="connsiteY15" fmla="*/ 9851 h 10211"/>
                <a:gd name="connsiteX16" fmla="*/ 8142 w 10003"/>
                <a:gd name="connsiteY16" fmla="*/ 10151 h 10211"/>
                <a:gd name="connsiteX17" fmla="*/ 8886 w 10003"/>
                <a:gd name="connsiteY17" fmla="*/ 10108 h 10211"/>
                <a:gd name="connsiteX18" fmla="*/ 9115 w 10003"/>
                <a:gd name="connsiteY18" fmla="*/ 9534 h 10211"/>
                <a:gd name="connsiteX19" fmla="*/ 9242 w 10003"/>
                <a:gd name="connsiteY19" fmla="*/ 8806 h 10211"/>
                <a:gd name="connsiteX20" fmla="*/ 9436 w 10003"/>
                <a:gd name="connsiteY20" fmla="*/ 8077 h 10211"/>
                <a:gd name="connsiteX21" fmla="*/ 9682 w 10003"/>
                <a:gd name="connsiteY21" fmla="*/ 7537 h 10211"/>
                <a:gd name="connsiteX22" fmla="*/ 10003 w 10003"/>
                <a:gd name="connsiteY22" fmla="*/ 6998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682 w 10176"/>
                <a:gd name="connsiteY21" fmla="*/ 7537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506 w 10176"/>
                <a:gd name="connsiteY20" fmla="*/ 8203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811 w 10176"/>
                <a:gd name="connsiteY20" fmla="*/ 7668 h 10211"/>
                <a:gd name="connsiteX21" fmla="*/ 10176 w 10176"/>
                <a:gd name="connsiteY21"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811 w 10176"/>
                <a:gd name="connsiteY19" fmla="*/ 7668 h 10240"/>
                <a:gd name="connsiteX20" fmla="*/ 10176 w 10176"/>
                <a:gd name="connsiteY20" fmla="*/ 7072 h 10240"/>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491 w 10176"/>
                <a:gd name="connsiteY19" fmla="*/ 8206 h 10240"/>
                <a:gd name="connsiteX20" fmla="*/ 10176 w 10176"/>
                <a:gd name="connsiteY20" fmla="*/ 7072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88 w 10135"/>
                <a:gd name="connsiteY8" fmla="*/ 4393 h 10240"/>
                <a:gd name="connsiteX9" fmla="*/ 951 w 10135"/>
                <a:gd name="connsiteY9" fmla="*/ 5669 h 10240"/>
                <a:gd name="connsiteX10" fmla="*/ 1374 w 10135"/>
                <a:gd name="connsiteY10" fmla="*/ 661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35" h="10240">
                  <a:moveTo>
                    <a:pt x="1148" y="1108"/>
                  </a:moveTo>
                  <a:cubicBezTo>
                    <a:pt x="1131" y="1057"/>
                    <a:pt x="1173" y="727"/>
                    <a:pt x="1118" y="561"/>
                  </a:cubicBezTo>
                  <a:cubicBezTo>
                    <a:pt x="1063" y="395"/>
                    <a:pt x="966" y="176"/>
                    <a:pt x="816" y="110"/>
                  </a:cubicBezTo>
                  <a:cubicBezTo>
                    <a:pt x="666" y="44"/>
                    <a:pt x="430" y="0"/>
                    <a:pt x="215" y="162"/>
                  </a:cubicBezTo>
                  <a:cubicBezTo>
                    <a:pt x="0" y="324"/>
                    <a:pt x="37" y="708"/>
                    <a:pt x="20" y="879"/>
                  </a:cubicBezTo>
                  <a:cubicBezTo>
                    <a:pt x="3" y="1051"/>
                    <a:pt x="28" y="1136"/>
                    <a:pt x="88" y="1351"/>
                  </a:cubicBezTo>
                  <a:cubicBezTo>
                    <a:pt x="147" y="1565"/>
                    <a:pt x="291" y="1856"/>
                    <a:pt x="358" y="2173"/>
                  </a:cubicBezTo>
                  <a:cubicBezTo>
                    <a:pt x="426" y="2490"/>
                    <a:pt x="434" y="2893"/>
                    <a:pt x="485" y="3262"/>
                  </a:cubicBezTo>
                  <a:cubicBezTo>
                    <a:pt x="536" y="3630"/>
                    <a:pt x="612" y="3990"/>
                    <a:pt x="688" y="4393"/>
                  </a:cubicBezTo>
                  <a:cubicBezTo>
                    <a:pt x="764" y="4795"/>
                    <a:pt x="832" y="5301"/>
                    <a:pt x="951" y="5669"/>
                  </a:cubicBezTo>
                  <a:cubicBezTo>
                    <a:pt x="1069" y="6038"/>
                    <a:pt x="1145" y="6346"/>
                    <a:pt x="1374" y="6612"/>
                  </a:cubicBezTo>
                  <a:cubicBezTo>
                    <a:pt x="1602" y="6878"/>
                    <a:pt x="1966" y="7058"/>
                    <a:pt x="2330" y="7272"/>
                  </a:cubicBezTo>
                  <a:cubicBezTo>
                    <a:pt x="2693" y="7486"/>
                    <a:pt x="3133" y="7683"/>
                    <a:pt x="3548" y="7906"/>
                  </a:cubicBezTo>
                  <a:cubicBezTo>
                    <a:pt x="3962" y="8129"/>
                    <a:pt x="4377" y="8369"/>
                    <a:pt x="4800" y="8591"/>
                  </a:cubicBezTo>
                  <a:cubicBezTo>
                    <a:pt x="5223" y="8814"/>
                    <a:pt x="5663" y="9020"/>
                    <a:pt x="6069" y="9226"/>
                  </a:cubicBezTo>
                  <a:cubicBezTo>
                    <a:pt x="6475" y="9431"/>
                    <a:pt x="6890" y="9697"/>
                    <a:pt x="7237" y="9851"/>
                  </a:cubicBezTo>
                  <a:cubicBezTo>
                    <a:pt x="7583" y="10005"/>
                    <a:pt x="7871" y="10108"/>
                    <a:pt x="8142" y="10151"/>
                  </a:cubicBezTo>
                  <a:cubicBezTo>
                    <a:pt x="8412" y="10194"/>
                    <a:pt x="8705" y="10240"/>
                    <a:pt x="8886" y="10108"/>
                  </a:cubicBezTo>
                  <a:cubicBezTo>
                    <a:pt x="9067" y="9976"/>
                    <a:pt x="9127" y="9679"/>
                    <a:pt x="9228" y="9362"/>
                  </a:cubicBezTo>
                  <a:cubicBezTo>
                    <a:pt x="9329" y="9045"/>
                    <a:pt x="9314" y="8616"/>
                    <a:pt x="9491" y="8206"/>
                  </a:cubicBezTo>
                  <a:cubicBezTo>
                    <a:pt x="9603" y="8018"/>
                    <a:pt x="10067" y="7200"/>
                    <a:pt x="10135" y="7089"/>
                  </a:cubicBezTo>
                </a:path>
              </a:pathLst>
            </a:custGeom>
            <a:noFill/>
            <a:ln w="28575" cap="flat" cmpd="sng">
              <a:solidFill>
                <a:srgbClr val="00B050"/>
              </a:solidFill>
              <a:prstDash val="solid"/>
              <a:round/>
              <a:headEnd type="none" w="sm" len="sm"/>
              <a:tailEnd type="none" w="sm" len="sm"/>
            </a:ln>
          </p:spPr>
          <p:txBody>
            <a:bodyPr/>
            <a:lstStyle/>
            <a:p>
              <a:endParaRPr lang="el-GR"/>
            </a:p>
          </p:txBody>
        </p:sp>
        <p:grpSp>
          <p:nvGrpSpPr>
            <p:cNvPr id="12" name="Group 41"/>
            <p:cNvGrpSpPr>
              <a:grpSpLocks/>
            </p:cNvGrpSpPr>
            <p:nvPr/>
          </p:nvGrpSpPr>
          <p:grpSpPr bwMode="auto">
            <a:xfrm rot="342526">
              <a:off x="6164292" y="4939476"/>
              <a:ext cx="258685" cy="490141"/>
              <a:chOff x="5266" y="2665"/>
              <a:chExt cx="278" cy="468"/>
            </a:xfrm>
          </p:grpSpPr>
          <p:sp>
            <p:nvSpPr>
              <p:cNvPr id="35" name="Freeform 39"/>
              <p:cNvSpPr>
                <a:spLocks/>
              </p:cNvSpPr>
              <p:nvPr/>
            </p:nvSpPr>
            <p:spPr bwMode="auto">
              <a:xfrm>
                <a:off x="5377" y="2665"/>
                <a:ext cx="167" cy="225"/>
              </a:xfrm>
              <a:custGeom>
                <a:avLst/>
                <a:gdLst>
                  <a:gd name="T0" fmla="*/ 118 w 167"/>
                  <a:gd name="T1" fmla="*/ 224 h 225"/>
                  <a:gd name="T2" fmla="*/ 136 w 167"/>
                  <a:gd name="T3" fmla="*/ 197 h 225"/>
                  <a:gd name="T4" fmla="*/ 145 w 167"/>
                  <a:gd name="T5" fmla="*/ 177 h 225"/>
                  <a:gd name="T6" fmla="*/ 152 w 167"/>
                  <a:gd name="T7" fmla="*/ 163 h 225"/>
                  <a:gd name="T8" fmla="*/ 163 w 167"/>
                  <a:gd name="T9" fmla="*/ 107 h 225"/>
                  <a:gd name="T10" fmla="*/ 166 w 167"/>
                  <a:gd name="T11" fmla="*/ 34 h 225"/>
                  <a:gd name="T12" fmla="*/ 163 w 167"/>
                  <a:gd name="T13" fmla="*/ 16 h 225"/>
                  <a:gd name="T14" fmla="*/ 154 w 167"/>
                  <a:gd name="T15" fmla="*/ 5 h 225"/>
                  <a:gd name="T16" fmla="*/ 141 w 167"/>
                  <a:gd name="T17" fmla="*/ 0 h 225"/>
                  <a:gd name="T18" fmla="*/ 127 w 167"/>
                  <a:gd name="T19" fmla="*/ 14 h 225"/>
                  <a:gd name="T20" fmla="*/ 118 w 167"/>
                  <a:gd name="T21" fmla="*/ 39 h 225"/>
                  <a:gd name="T22" fmla="*/ 111 w 167"/>
                  <a:gd name="T23" fmla="*/ 57 h 225"/>
                  <a:gd name="T24" fmla="*/ 93 w 167"/>
                  <a:gd name="T25" fmla="*/ 80 h 225"/>
                  <a:gd name="T26" fmla="*/ 73 w 167"/>
                  <a:gd name="T27" fmla="*/ 93 h 225"/>
                  <a:gd name="T28" fmla="*/ 39 w 167"/>
                  <a:gd name="T29" fmla="*/ 116 h 225"/>
                  <a:gd name="T30" fmla="*/ 21 w 167"/>
                  <a:gd name="T31" fmla="*/ 125 h 225"/>
                  <a:gd name="T32" fmla="*/ 12 w 167"/>
                  <a:gd name="T33" fmla="*/ 138 h 225"/>
                  <a:gd name="T34" fmla="*/ 0 w 167"/>
                  <a:gd name="T35" fmla="*/ 168 h 225"/>
                  <a:gd name="T36" fmla="*/ 9 w 167"/>
                  <a:gd name="T37" fmla="*/ 172 h 225"/>
                  <a:gd name="T38" fmla="*/ 23 w 167"/>
                  <a:gd name="T39" fmla="*/ 172 h 225"/>
                  <a:gd name="T40" fmla="*/ 62 w 167"/>
                  <a:gd name="T41" fmla="*/ 159 h 225"/>
                  <a:gd name="T42" fmla="*/ 75 w 167"/>
                  <a:gd name="T43" fmla="*/ 152 h 225"/>
                  <a:gd name="T44" fmla="*/ 89 w 167"/>
                  <a:gd name="T45" fmla="*/ 152 h 225"/>
                  <a:gd name="T46" fmla="*/ 98 w 167"/>
                  <a:gd name="T47" fmla="*/ 161 h 225"/>
                  <a:gd name="T48" fmla="*/ 105 w 167"/>
                  <a:gd name="T49" fmla="*/ 197 h 225"/>
                  <a:gd name="T50" fmla="*/ 111 w 167"/>
                  <a:gd name="T51" fmla="*/ 213 h 225"/>
                  <a:gd name="T52" fmla="*/ 118 w 167"/>
                  <a:gd name="T53" fmla="*/ 224 h 2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7"/>
                  <a:gd name="T82" fmla="*/ 0 h 225"/>
                  <a:gd name="T83" fmla="*/ 167 w 167"/>
                  <a:gd name="T84" fmla="*/ 225 h 2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7" h="225">
                    <a:moveTo>
                      <a:pt x="118" y="224"/>
                    </a:moveTo>
                    <a:lnTo>
                      <a:pt x="136" y="197"/>
                    </a:lnTo>
                    <a:lnTo>
                      <a:pt x="145" y="177"/>
                    </a:lnTo>
                    <a:lnTo>
                      <a:pt x="152" y="163"/>
                    </a:lnTo>
                    <a:lnTo>
                      <a:pt x="163" y="107"/>
                    </a:lnTo>
                    <a:lnTo>
                      <a:pt x="166" y="34"/>
                    </a:lnTo>
                    <a:lnTo>
                      <a:pt x="163" y="16"/>
                    </a:lnTo>
                    <a:lnTo>
                      <a:pt x="154" y="5"/>
                    </a:lnTo>
                    <a:lnTo>
                      <a:pt x="141" y="0"/>
                    </a:lnTo>
                    <a:lnTo>
                      <a:pt x="127" y="14"/>
                    </a:lnTo>
                    <a:lnTo>
                      <a:pt x="118" y="39"/>
                    </a:lnTo>
                    <a:lnTo>
                      <a:pt x="111" y="57"/>
                    </a:lnTo>
                    <a:lnTo>
                      <a:pt x="93" y="80"/>
                    </a:lnTo>
                    <a:lnTo>
                      <a:pt x="73" y="93"/>
                    </a:lnTo>
                    <a:lnTo>
                      <a:pt x="39" y="116"/>
                    </a:lnTo>
                    <a:lnTo>
                      <a:pt x="21" y="125"/>
                    </a:lnTo>
                    <a:lnTo>
                      <a:pt x="12" y="138"/>
                    </a:lnTo>
                    <a:lnTo>
                      <a:pt x="0" y="168"/>
                    </a:lnTo>
                    <a:lnTo>
                      <a:pt x="9" y="172"/>
                    </a:lnTo>
                    <a:lnTo>
                      <a:pt x="23" y="172"/>
                    </a:lnTo>
                    <a:lnTo>
                      <a:pt x="62" y="159"/>
                    </a:lnTo>
                    <a:lnTo>
                      <a:pt x="75" y="152"/>
                    </a:lnTo>
                    <a:lnTo>
                      <a:pt x="89" y="152"/>
                    </a:lnTo>
                    <a:lnTo>
                      <a:pt x="98" y="161"/>
                    </a:lnTo>
                    <a:lnTo>
                      <a:pt x="105" y="197"/>
                    </a:lnTo>
                    <a:lnTo>
                      <a:pt x="111" y="213"/>
                    </a:lnTo>
                    <a:lnTo>
                      <a:pt x="118" y="224"/>
                    </a:lnTo>
                  </a:path>
                </a:pathLst>
              </a:custGeom>
              <a:noFill/>
              <a:ln w="25400" cap="rnd" cmpd="sng">
                <a:solidFill>
                  <a:srgbClr val="00B050"/>
                </a:solidFill>
                <a:prstDash val="solid"/>
                <a:round/>
                <a:headEnd/>
                <a:tailEnd/>
              </a:ln>
            </p:spPr>
            <p:txBody>
              <a:bodyPr/>
              <a:lstStyle/>
              <a:p>
                <a:endParaRPr lang="el-GR"/>
              </a:p>
            </p:txBody>
          </p:sp>
          <p:sp>
            <p:nvSpPr>
              <p:cNvPr id="36" name="Freeform 40"/>
              <p:cNvSpPr>
                <a:spLocks/>
              </p:cNvSpPr>
              <p:nvPr/>
            </p:nvSpPr>
            <p:spPr bwMode="auto">
              <a:xfrm>
                <a:off x="5266" y="2817"/>
                <a:ext cx="230" cy="316"/>
              </a:xfrm>
              <a:custGeom>
                <a:avLst/>
                <a:gdLst>
                  <a:gd name="T0" fmla="*/ 111 w 230"/>
                  <a:gd name="T1" fmla="*/ 16 h 316"/>
                  <a:gd name="T2" fmla="*/ 80 w 230"/>
                  <a:gd name="T3" fmla="*/ 72 h 316"/>
                  <a:gd name="T4" fmla="*/ 62 w 230"/>
                  <a:gd name="T5" fmla="*/ 111 h 316"/>
                  <a:gd name="T6" fmla="*/ 19 w 230"/>
                  <a:gd name="T7" fmla="*/ 197 h 316"/>
                  <a:gd name="T8" fmla="*/ 5 w 230"/>
                  <a:gd name="T9" fmla="*/ 251 h 316"/>
                  <a:gd name="T10" fmla="*/ 0 w 230"/>
                  <a:gd name="T11" fmla="*/ 285 h 316"/>
                  <a:gd name="T12" fmla="*/ 5 w 230"/>
                  <a:gd name="T13" fmla="*/ 301 h 316"/>
                  <a:gd name="T14" fmla="*/ 12 w 230"/>
                  <a:gd name="T15" fmla="*/ 310 h 316"/>
                  <a:gd name="T16" fmla="*/ 23 w 230"/>
                  <a:gd name="T17" fmla="*/ 315 h 316"/>
                  <a:gd name="T18" fmla="*/ 41 w 230"/>
                  <a:gd name="T19" fmla="*/ 315 h 316"/>
                  <a:gd name="T20" fmla="*/ 62 w 230"/>
                  <a:gd name="T21" fmla="*/ 299 h 316"/>
                  <a:gd name="T22" fmla="*/ 98 w 230"/>
                  <a:gd name="T23" fmla="*/ 269 h 316"/>
                  <a:gd name="T24" fmla="*/ 116 w 230"/>
                  <a:gd name="T25" fmla="*/ 249 h 316"/>
                  <a:gd name="T26" fmla="*/ 141 w 230"/>
                  <a:gd name="T27" fmla="*/ 213 h 316"/>
                  <a:gd name="T28" fmla="*/ 168 w 230"/>
                  <a:gd name="T29" fmla="*/ 172 h 316"/>
                  <a:gd name="T30" fmla="*/ 229 w 230"/>
                  <a:gd name="T31" fmla="*/ 72 h 316"/>
                  <a:gd name="T32" fmla="*/ 222 w 230"/>
                  <a:gd name="T33" fmla="*/ 61 h 316"/>
                  <a:gd name="T34" fmla="*/ 216 w 230"/>
                  <a:gd name="T35" fmla="*/ 45 h 316"/>
                  <a:gd name="T36" fmla="*/ 209 w 230"/>
                  <a:gd name="T37" fmla="*/ 9 h 316"/>
                  <a:gd name="T38" fmla="*/ 200 w 230"/>
                  <a:gd name="T39" fmla="*/ 0 h 316"/>
                  <a:gd name="T40" fmla="*/ 186 w 230"/>
                  <a:gd name="T41" fmla="*/ 0 h 316"/>
                  <a:gd name="T42" fmla="*/ 173 w 230"/>
                  <a:gd name="T43" fmla="*/ 7 h 316"/>
                  <a:gd name="T44" fmla="*/ 134 w 230"/>
                  <a:gd name="T45" fmla="*/ 20 h 316"/>
                  <a:gd name="T46" fmla="*/ 120 w 230"/>
                  <a:gd name="T47" fmla="*/ 20 h 316"/>
                  <a:gd name="T48" fmla="*/ 111 w 230"/>
                  <a:gd name="T49" fmla="*/ 16 h 3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316"/>
                  <a:gd name="T77" fmla="*/ 230 w 230"/>
                  <a:gd name="T78" fmla="*/ 316 h 3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316">
                    <a:moveTo>
                      <a:pt x="111" y="16"/>
                    </a:moveTo>
                    <a:lnTo>
                      <a:pt x="80" y="72"/>
                    </a:lnTo>
                    <a:lnTo>
                      <a:pt x="62" y="111"/>
                    </a:lnTo>
                    <a:lnTo>
                      <a:pt x="19" y="197"/>
                    </a:lnTo>
                    <a:lnTo>
                      <a:pt x="5" y="251"/>
                    </a:lnTo>
                    <a:lnTo>
                      <a:pt x="0" y="285"/>
                    </a:lnTo>
                    <a:lnTo>
                      <a:pt x="5" y="301"/>
                    </a:lnTo>
                    <a:lnTo>
                      <a:pt x="12" y="310"/>
                    </a:lnTo>
                    <a:lnTo>
                      <a:pt x="23" y="315"/>
                    </a:lnTo>
                    <a:lnTo>
                      <a:pt x="41" y="315"/>
                    </a:lnTo>
                    <a:lnTo>
                      <a:pt x="62" y="299"/>
                    </a:lnTo>
                    <a:lnTo>
                      <a:pt x="98" y="269"/>
                    </a:lnTo>
                    <a:lnTo>
                      <a:pt x="116" y="249"/>
                    </a:lnTo>
                    <a:lnTo>
                      <a:pt x="141" y="213"/>
                    </a:lnTo>
                    <a:lnTo>
                      <a:pt x="168" y="172"/>
                    </a:lnTo>
                    <a:lnTo>
                      <a:pt x="229" y="72"/>
                    </a:lnTo>
                    <a:lnTo>
                      <a:pt x="222" y="61"/>
                    </a:lnTo>
                    <a:lnTo>
                      <a:pt x="216" y="45"/>
                    </a:lnTo>
                    <a:lnTo>
                      <a:pt x="209" y="9"/>
                    </a:lnTo>
                    <a:lnTo>
                      <a:pt x="200" y="0"/>
                    </a:lnTo>
                    <a:lnTo>
                      <a:pt x="186" y="0"/>
                    </a:lnTo>
                    <a:lnTo>
                      <a:pt x="173" y="7"/>
                    </a:lnTo>
                    <a:lnTo>
                      <a:pt x="134" y="20"/>
                    </a:lnTo>
                    <a:lnTo>
                      <a:pt x="120" y="20"/>
                    </a:lnTo>
                    <a:lnTo>
                      <a:pt x="111" y="16"/>
                    </a:lnTo>
                  </a:path>
                </a:pathLst>
              </a:custGeom>
              <a:noFill/>
              <a:ln w="25400" cap="rnd" cmpd="sng">
                <a:solidFill>
                  <a:srgbClr val="00B050"/>
                </a:solidFill>
                <a:prstDash val="solid"/>
                <a:round/>
                <a:headEnd/>
                <a:tailEnd/>
              </a:ln>
            </p:spPr>
            <p:txBody>
              <a:bodyPr/>
              <a:lstStyle/>
              <a:p>
                <a:endParaRPr lang="el-GR"/>
              </a:p>
            </p:txBody>
          </p:sp>
        </p:grpSp>
        <p:grpSp>
          <p:nvGrpSpPr>
            <p:cNvPr id="13" name="Group 42"/>
            <p:cNvGrpSpPr/>
            <p:nvPr/>
          </p:nvGrpSpPr>
          <p:grpSpPr>
            <a:xfrm rot="21115886">
              <a:off x="5477665" y="4941633"/>
              <a:ext cx="381603" cy="499107"/>
              <a:chOff x="6936179" y="4506526"/>
              <a:chExt cx="561969" cy="735016"/>
            </a:xfrm>
          </p:grpSpPr>
          <p:sp>
            <p:nvSpPr>
              <p:cNvPr id="41" name="Freeform 46"/>
              <p:cNvSpPr>
                <a:spLocks/>
              </p:cNvSpPr>
              <p:nvPr/>
            </p:nvSpPr>
            <p:spPr bwMode="auto">
              <a:xfrm>
                <a:off x="7150485" y="4506526"/>
                <a:ext cx="347663" cy="323850"/>
              </a:xfrm>
              <a:custGeom>
                <a:avLst/>
                <a:gdLst>
                  <a:gd name="T0" fmla="*/ 0 w 246"/>
                  <a:gd name="T1" fmla="*/ 2147483647 h 204"/>
                  <a:gd name="T2" fmla="*/ 2147483647 w 246"/>
                  <a:gd name="T3" fmla="*/ 2147483647 h 204"/>
                  <a:gd name="T4" fmla="*/ 2147483647 w 246"/>
                  <a:gd name="T5" fmla="*/ 2147483647 h 204"/>
                  <a:gd name="T6" fmla="*/ 2147483647 w 246"/>
                  <a:gd name="T7" fmla="*/ 2147483647 h 204"/>
                  <a:gd name="T8" fmla="*/ 2147483647 w 246"/>
                  <a:gd name="T9" fmla="*/ 0 h 204"/>
                  <a:gd name="T10" fmla="*/ 2147483647 w 246"/>
                  <a:gd name="T11" fmla="*/ 2147483647 h 204"/>
                  <a:gd name="T12" fmla="*/ 2147483647 w 246"/>
                  <a:gd name="T13" fmla="*/ 2147483647 h 204"/>
                  <a:gd name="T14" fmla="*/ 2147483647 w 246"/>
                  <a:gd name="T15" fmla="*/ 2147483647 h 204"/>
                  <a:gd name="T16" fmla="*/ 2147483647 w 246"/>
                  <a:gd name="T17" fmla="*/ 2147483647 h 204"/>
                  <a:gd name="T18" fmla="*/ 2147483647 w 246"/>
                  <a:gd name="T19" fmla="*/ 2147483647 h 204"/>
                  <a:gd name="T20" fmla="*/ 2147483647 w 246"/>
                  <a:gd name="T21" fmla="*/ 2147483647 h 204"/>
                  <a:gd name="T22" fmla="*/ 2147483647 w 246"/>
                  <a:gd name="T23" fmla="*/ 2147483647 h 204"/>
                  <a:gd name="T24" fmla="*/ 2147483647 w 246"/>
                  <a:gd name="T25" fmla="*/ 2147483647 h 204"/>
                  <a:gd name="T26" fmla="*/ 2147483647 w 246"/>
                  <a:gd name="T27" fmla="*/ 2147483647 h 204"/>
                  <a:gd name="T28" fmla="*/ 2147483647 w 246"/>
                  <a:gd name="T29" fmla="*/ 2147483647 h 204"/>
                  <a:gd name="T30" fmla="*/ 2147483647 w 246"/>
                  <a:gd name="T31" fmla="*/ 2147483647 h 204"/>
                  <a:gd name="T32" fmla="*/ 2147483647 w 246"/>
                  <a:gd name="T33" fmla="*/ 2147483647 h 204"/>
                  <a:gd name="T34" fmla="*/ 2147483647 w 246"/>
                  <a:gd name="T35" fmla="*/ 2147483647 h 204"/>
                  <a:gd name="T36" fmla="*/ 2147483647 w 246"/>
                  <a:gd name="T37" fmla="*/ 2147483647 h 204"/>
                  <a:gd name="T38" fmla="*/ 2147483647 w 246"/>
                  <a:gd name="T39" fmla="*/ 2147483647 h 204"/>
                  <a:gd name="T40" fmla="*/ 2147483647 w 246"/>
                  <a:gd name="T41" fmla="*/ 2147483647 h 204"/>
                  <a:gd name="T42" fmla="*/ 2147483647 w 246"/>
                  <a:gd name="T43" fmla="*/ 2147483647 h 204"/>
                  <a:gd name="T44" fmla="*/ 2147483647 w 246"/>
                  <a:gd name="T45" fmla="*/ 2147483647 h 204"/>
                  <a:gd name="T46" fmla="*/ 2147483647 w 246"/>
                  <a:gd name="T47" fmla="*/ 2147483647 h 204"/>
                  <a:gd name="T48" fmla="*/ 2147483647 w 246"/>
                  <a:gd name="T49" fmla="*/ 2147483647 h 204"/>
                  <a:gd name="T50" fmla="*/ 2147483647 w 246"/>
                  <a:gd name="T51" fmla="*/ 2147483647 h 204"/>
                  <a:gd name="T52" fmla="*/ 2147483647 w 246"/>
                  <a:gd name="T53" fmla="*/ 2147483647 h 204"/>
                  <a:gd name="T54" fmla="*/ 2147483647 w 246"/>
                  <a:gd name="T55" fmla="*/ 2147483647 h 204"/>
                  <a:gd name="T56" fmla="*/ 2147483647 w 246"/>
                  <a:gd name="T57" fmla="*/ 2147483647 h 204"/>
                  <a:gd name="T58" fmla="*/ 2147483647 w 246"/>
                  <a:gd name="T59" fmla="*/ 2147483647 h 204"/>
                  <a:gd name="T60" fmla="*/ 0 w 246"/>
                  <a:gd name="T61" fmla="*/ 2147483647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204"/>
                  <a:gd name="T95" fmla="*/ 246 w 246"/>
                  <a:gd name="T96" fmla="*/ 204 h 2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204">
                    <a:moveTo>
                      <a:pt x="0" y="124"/>
                    </a:moveTo>
                    <a:lnTo>
                      <a:pt x="9" y="81"/>
                    </a:lnTo>
                    <a:lnTo>
                      <a:pt x="14" y="45"/>
                    </a:lnTo>
                    <a:lnTo>
                      <a:pt x="23" y="25"/>
                    </a:lnTo>
                    <a:lnTo>
                      <a:pt x="45" y="0"/>
                    </a:lnTo>
                    <a:lnTo>
                      <a:pt x="73" y="6"/>
                    </a:lnTo>
                    <a:lnTo>
                      <a:pt x="77" y="20"/>
                    </a:lnTo>
                    <a:lnTo>
                      <a:pt x="48" y="61"/>
                    </a:lnTo>
                    <a:lnTo>
                      <a:pt x="77" y="20"/>
                    </a:lnTo>
                    <a:lnTo>
                      <a:pt x="89" y="13"/>
                    </a:lnTo>
                    <a:lnTo>
                      <a:pt x="100" y="11"/>
                    </a:lnTo>
                    <a:lnTo>
                      <a:pt x="120" y="18"/>
                    </a:lnTo>
                    <a:lnTo>
                      <a:pt x="152" y="38"/>
                    </a:lnTo>
                    <a:lnTo>
                      <a:pt x="159" y="63"/>
                    </a:lnTo>
                    <a:lnTo>
                      <a:pt x="152" y="83"/>
                    </a:lnTo>
                    <a:lnTo>
                      <a:pt x="138" y="106"/>
                    </a:lnTo>
                    <a:lnTo>
                      <a:pt x="152" y="83"/>
                    </a:lnTo>
                    <a:lnTo>
                      <a:pt x="159" y="63"/>
                    </a:lnTo>
                    <a:lnTo>
                      <a:pt x="172" y="56"/>
                    </a:lnTo>
                    <a:lnTo>
                      <a:pt x="199" y="59"/>
                    </a:lnTo>
                    <a:lnTo>
                      <a:pt x="220" y="65"/>
                    </a:lnTo>
                    <a:lnTo>
                      <a:pt x="240" y="74"/>
                    </a:lnTo>
                    <a:lnTo>
                      <a:pt x="245" y="88"/>
                    </a:lnTo>
                    <a:lnTo>
                      <a:pt x="242" y="124"/>
                    </a:lnTo>
                    <a:lnTo>
                      <a:pt x="233" y="145"/>
                    </a:lnTo>
                    <a:lnTo>
                      <a:pt x="199" y="176"/>
                    </a:lnTo>
                    <a:lnTo>
                      <a:pt x="179" y="203"/>
                    </a:lnTo>
                    <a:lnTo>
                      <a:pt x="136" y="197"/>
                    </a:lnTo>
                    <a:lnTo>
                      <a:pt x="95" y="179"/>
                    </a:lnTo>
                    <a:lnTo>
                      <a:pt x="48" y="156"/>
                    </a:lnTo>
                    <a:lnTo>
                      <a:pt x="0" y="124"/>
                    </a:lnTo>
                  </a:path>
                </a:pathLst>
              </a:custGeom>
              <a:noFill/>
              <a:ln w="25400" cap="rnd" cmpd="sng">
                <a:solidFill>
                  <a:srgbClr val="00B050"/>
                </a:solidFill>
                <a:prstDash val="solid"/>
                <a:round/>
                <a:headEnd/>
                <a:tailEnd/>
              </a:ln>
            </p:spPr>
            <p:txBody>
              <a:bodyPr/>
              <a:lstStyle/>
              <a:p>
                <a:endParaRPr lang="el-GR"/>
              </a:p>
            </p:txBody>
          </p:sp>
          <p:sp>
            <p:nvSpPr>
              <p:cNvPr id="42" name="Freeform 47"/>
              <p:cNvSpPr>
                <a:spLocks/>
              </p:cNvSpPr>
              <p:nvPr/>
            </p:nvSpPr>
            <p:spPr bwMode="auto">
              <a:xfrm>
                <a:off x="6936179" y="4703379"/>
                <a:ext cx="468312" cy="538163"/>
              </a:xfrm>
              <a:custGeom>
                <a:avLst/>
                <a:gdLst>
                  <a:gd name="T0" fmla="*/ 2147483647 w 332"/>
                  <a:gd name="T1" fmla="*/ 2147483647 h 339"/>
                  <a:gd name="T2" fmla="*/ 2147483647 w 332"/>
                  <a:gd name="T3" fmla="*/ 2147483647 h 339"/>
                  <a:gd name="T4" fmla="*/ 2147483647 w 332"/>
                  <a:gd name="T5" fmla="*/ 2147483647 h 339"/>
                  <a:gd name="T6" fmla="*/ 2147483647 w 332"/>
                  <a:gd name="T7" fmla="*/ 2147483647 h 339"/>
                  <a:gd name="T8" fmla="*/ 2147483647 w 332"/>
                  <a:gd name="T9" fmla="*/ 0 h 339"/>
                  <a:gd name="T10" fmla="*/ 2147483647 w 332"/>
                  <a:gd name="T11" fmla="*/ 2147483647 h 339"/>
                  <a:gd name="T12" fmla="*/ 2147483647 w 332"/>
                  <a:gd name="T13" fmla="*/ 2147483647 h 339"/>
                  <a:gd name="T14" fmla="*/ 2147483647 w 332"/>
                  <a:gd name="T15" fmla="*/ 2147483647 h 339"/>
                  <a:gd name="T16" fmla="*/ 2147483647 w 332"/>
                  <a:gd name="T17" fmla="*/ 2147483647 h 339"/>
                  <a:gd name="T18" fmla="*/ 0 w 332"/>
                  <a:gd name="T19" fmla="*/ 2147483647 h 339"/>
                  <a:gd name="T20" fmla="*/ 2147483647 w 332"/>
                  <a:gd name="T21" fmla="*/ 2147483647 h 339"/>
                  <a:gd name="T22" fmla="*/ 2147483647 w 332"/>
                  <a:gd name="T23" fmla="*/ 2147483647 h 339"/>
                  <a:gd name="T24" fmla="*/ 2147483647 w 332"/>
                  <a:gd name="T25" fmla="*/ 2147483647 h 339"/>
                  <a:gd name="T26" fmla="*/ 2147483647 w 332"/>
                  <a:gd name="T27" fmla="*/ 2147483647 h 339"/>
                  <a:gd name="T28" fmla="*/ 2147483647 w 332"/>
                  <a:gd name="T29" fmla="*/ 2147483647 h 339"/>
                  <a:gd name="T30" fmla="*/ 2147483647 w 332"/>
                  <a:gd name="T31" fmla="*/ 2147483647 h 339"/>
                  <a:gd name="T32" fmla="*/ 2147483647 w 332"/>
                  <a:gd name="T33" fmla="*/ 2147483647 h 339"/>
                  <a:gd name="T34" fmla="*/ 2147483647 w 332"/>
                  <a:gd name="T35" fmla="*/ 2147483647 h 339"/>
                  <a:gd name="T36" fmla="*/ 2147483647 w 332"/>
                  <a:gd name="T37" fmla="*/ 2147483647 h 339"/>
                  <a:gd name="T38" fmla="*/ 2147483647 w 332"/>
                  <a:gd name="T39" fmla="*/ 2147483647 h 339"/>
                  <a:gd name="T40" fmla="*/ 2147483647 w 332"/>
                  <a:gd name="T41" fmla="*/ 2147483647 h 339"/>
                  <a:gd name="T42" fmla="*/ 2147483647 w 332"/>
                  <a:gd name="T43" fmla="*/ 2147483647 h 339"/>
                  <a:gd name="T44" fmla="*/ 2147483647 w 332"/>
                  <a:gd name="T45" fmla="*/ 2147483647 h 339"/>
                  <a:gd name="T46" fmla="*/ 2147483647 w 332"/>
                  <a:gd name="T47" fmla="*/ 2147483647 h 339"/>
                  <a:gd name="T48" fmla="*/ 2147483647 w 332"/>
                  <a:gd name="T49" fmla="*/ 2147483647 h 339"/>
                  <a:gd name="T50" fmla="*/ 2147483647 w 332"/>
                  <a:gd name="T51" fmla="*/ 2147483647 h 339"/>
                  <a:gd name="T52" fmla="*/ 2147483647 w 332"/>
                  <a:gd name="T53" fmla="*/ 2147483647 h 339"/>
                  <a:gd name="T54" fmla="*/ 2147483647 w 332"/>
                  <a:gd name="T55" fmla="*/ 2147483647 h 339"/>
                  <a:gd name="T56" fmla="*/ 2147483647 w 332"/>
                  <a:gd name="T57" fmla="*/ 2147483647 h 339"/>
                  <a:gd name="T58" fmla="*/ 2147483647 w 332"/>
                  <a:gd name="T59" fmla="*/ 2147483647 h 339"/>
                  <a:gd name="T60" fmla="*/ 2147483647 w 332"/>
                  <a:gd name="T61" fmla="*/ 2147483647 h 339"/>
                  <a:gd name="T62" fmla="*/ 2147483647 w 332"/>
                  <a:gd name="T63" fmla="*/ 2147483647 h 3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2"/>
                  <a:gd name="T97" fmla="*/ 0 h 339"/>
                  <a:gd name="T98" fmla="*/ 332 w 332"/>
                  <a:gd name="T99" fmla="*/ 339 h 3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2" h="339">
                    <a:moveTo>
                      <a:pt x="331" y="79"/>
                    </a:moveTo>
                    <a:lnTo>
                      <a:pt x="288" y="73"/>
                    </a:lnTo>
                    <a:lnTo>
                      <a:pt x="247" y="55"/>
                    </a:lnTo>
                    <a:lnTo>
                      <a:pt x="200" y="32"/>
                    </a:lnTo>
                    <a:lnTo>
                      <a:pt x="152" y="0"/>
                    </a:lnTo>
                    <a:lnTo>
                      <a:pt x="132" y="50"/>
                    </a:lnTo>
                    <a:lnTo>
                      <a:pt x="75" y="122"/>
                    </a:lnTo>
                    <a:lnTo>
                      <a:pt x="34" y="199"/>
                    </a:lnTo>
                    <a:lnTo>
                      <a:pt x="5" y="233"/>
                    </a:lnTo>
                    <a:lnTo>
                      <a:pt x="0" y="265"/>
                    </a:lnTo>
                    <a:lnTo>
                      <a:pt x="7" y="274"/>
                    </a:lnTo>
                    <a:lnTo>
                      <a:pt x="32" y="270"/>
                    </a:lnTo>
                    <a:lnTo>
                      <a:pt x="57" y="256"/>
                    </a:lnTo>
                    <a:lnTo>
                      <a:pt x="91" y="213"/>
                    </a:lnTo>
                    <a:lnTo>
                      <a:pt x="197" y="127"/>
                    </a:lnTo>
                    <a:lnTo>
                      <a:pt x="202" y="136"/>
                    </a:lnTo>
                    <a:lnTo>
                      <a:pt x="207" y="154"/>
                    </a:lnTo>
                    <a:lnTo>
                      <a:pt x="202" y="179"/>
                    </a:lnTo>
                    <a:lnTo>
                      <a:pt x="188" y="209"/>
                    </a:lnTo>
                    <a:lnTo>
                      <a:pt x="161" y="256"/>
                    </a:lnTo>
                    <a:lnTo>
                      <a:pt x="136" y="283"/>
                    </a:lnTo>
                    <a:lnTo>
                      <a:pt x="121" y="310"/>
                    </a:lnTo>
                    <a:lnTo>
                      <a:pt x="125" y="331"/>
                    </a:lnTo>
                    <a:lnTo>
                      <a:pt x="136" y="338"/>
                    </a:lnTo>
                    <a:lnTo>
                      <a:pt x="161" y="333"/>
                    </a:lnTo>
                    <a:lnTo>
                      <a:pt x="207" y="301"/>
                    </a:lnTo>
                    <a:lnTo>
                      <a:pt x="245" y="270"/>
                    </a:lnTo>
                    <a:lnTo>
                      <a:pt x="259" y="252"/>
                    </a:lnTo>
                    <a:lnTo>
                      <a:pt x="277" y="211"/>
                    </a:lnTo>
                    <a:lnTo>
                      <a:pt x="288" y="156"/>
                    </a:lnTo>
                    <a:lnTo>
                      <a:pt x="304" y="122"/>
                    </a:lnTo>
                    <a:lnTo>
                      <a:pt x="331" y="79"/>
                    </a:lnTo>
                  </a:path>
                </a:pathLst>
              </a:custGeom>
              <a:noFill/>
              <a:ln w="25400" cap="rnd" cmpd="sng">
                <a:solidFill>
                  <a:srgbClr val="00B050"/>
                </a:solidFill>
                <a:prstDash val="solid"/>
                <a:round/>
                <a:headEnd/>
                <a:tailEnd/>
              </a:ln>
            </p:spPr>
            <p:txBody>
              <a:bodyPr/>
              <a:lstStyle/>
              <a:p>
                <a:endParaRPr lang="el-GR"/>
              </a:p>
            </p:txBody>
          </p:sp>
        </p:grpSp>
      </p:grpSp>
      <p:sp>
        <p:nvSpPr>
          <p:cNvPr id="29" name="Freeform 17"/>
          <p:cNvSpPr>
            <a:spLocks/>
          </p:cNvSpPr>
          <p:nvPr/>
        </p:nvSpPr>
        <p:spPr bwMode="auto">
          <a:xfrm rot="21326996">
            <a:off x="584120" y="3659677"/>
            <a:ext cx="2753368" cy="799328"/>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782 w 9970"/>
              <a:gd name="connsiteY0" fmla="*/ 9739 h 10020"/>
              <a:gd name="connsiteX1" fmla="*/ 4555 w 9970"/>
              <a:gd name="connsiteY1" fmla="*/ 9827 h 10020"/>
              <a:gd name="connsiteX2" fmla="*/ 4312 w 9970"/>
              <a:gd name="connsiteY2" fmla="*/ 9847 h 10020"/>
              <a:gd name="connsiteX3" fmla="*/ 4038 w 9970"/>
              <a:gd name="connsiteY3" fmla="*/ 9980 h 10020"/>
              <a:gd name="connsiteX4" fmla="*/ 3808 w 9970"/>
              <a:gd name="connsiteY4" fmla="*/ 9984 h 10020"/>
              <a:gd name="connsiteX5" fmla="*/ 3470 w 9970"/>
              <a:gd name="connsiteY5" fmla="*/ 9751 h 10020"/>
              <a:gd name="connsiteX6" fmla="*/ 3071 w 9970"/>
              <a:gd name="connsiteY6" fmla="*/ 9739 h 10020"/>
              <a:gd name="connsiteX7" fmla="*/ 2509 w 9970"/>
              <a:gd name="connsiteY7" fmla="*/ 9562 h 10020"/>
              <a:gd name="connsiteX8" fmla="*/ 1877 w 9970"/>
              <a:gd name="connsiteY8" fmla="*/ 9228 h 10020"/>
              <a:gd name="connsiteX9" fmla="*/ 1309 w 9970"/>
              <a:gd name="connsiteY9" fmla="*/ 8822 h 10020"/>
              <a:gd name="connsiteX10" fmla="*/ 774 w 9970"/>
              <a:gd name="connsiteY10" fmla="*/ 8380 h 10020"/>
              <a:gd name="connsiteX11" fmla="*/ 402 w 9970"/>
              <a:gd name="connsiteY11" fmla="*/ 7781 h 10020"/>
              <a:gd name="connsiteX12" fmla="*/ 88 w 9970"/>
              <a:gd name="connsiteY12" fmla="*/ 6897 h 10020"/>
              <a:gd name="connsiteX13" fmla="*/ 0 w 9970"/>
              <a:gd name="connsiteY13" fmla="*/ 5985 h 10020"/>
              <a:gd name="connsiteX14" fmla="*/ 88 w 9970"/>
              <a:gd name="connsiteY14" fmla="*/ 5000 h 10020"/>
              <a:gd name="connsiteX15" fmla="*/ 443 w 9970"/>
              <a:gd name="connsiteY15" fmla="*/ 3597 h 10020"/>
              <a:gd name="connsiteX16" fmla="*/ 1082 w 9970"/>
              <a:gd name="connsiteY16" fmla="*/ 2303 h 10020"/>
              <a:gd name="connsiteX17" fmla="*/ 2124 w 9970"/>
              <a:gd name="connsiteY17" fmla="*/ 1073 h 10020"/>
              <a:gd name="connsiteX18" fmla="*/ 3365 w 9970"/>
              <a:gd name="connsiteY18" fmla="*/ 265 h 10020"/>
              <a:gd name="connsiteX19" fmla="*/ 4961 w 9970"/>
              <a:gd name="connsiteY19" fmla="*/ 44 h 10020"/>
              <a:gd name="connsiteX20" fmla="*/ 6881 w 9970"/>
              <a:gd name="connsiteY20" fmla="*/ 531 h 10020"/>
              <a:gd name="connsiteX21" fmla="*/ 8976 w 9970"/>
              <a:gd name="connsiteY21" fmla="*/ 2290 h 10020"/>
              <a:gd name="connsiteX22" fmla="*/ 9830 w 9970"/>
              <a:gd name="connsiteY22" fmla="*/ 4589 h 10020"/>
              <a:gd name="connsiteX23" fmla="*/ 9817 w 9970"/>
              <a:gd name="connsiteY23" fmla="*/ 6045 h 10020"/>
              <a:gd name="connsiteX24" fmla="*/ 9740 w 9970"/>
              <a:gd name="connsiteY24" fmla="*/ 6543 h 10020"/>
              <a:gd name="connsiteX25" fmla="*/ 9652 w 9970"/>
              <a:gd name="connsiteY25" fmla="*/ 6788 h 10020"/>
              <a:gd name="connsiteX26" fmla="*/ 9415 w 9970"/>
              <a:gd name="connsiteY26" fmla="*/ 6929 h 10020"/>
              <a:gd name="connsiteX27" fmla="*/ 9280 w 9970"/>
              <a:gd name="connsiteY27" fmla="*/ 7050 h 10020"/>
              <a:gd name="connsiteX28" fmla="*/ 9412 w 9970"/>
              <a:gd name="connsiteY28" fmla="*/ 7223 h 10020"/>
              <a:gd name="connsiteX29" fmla="*/ 9719 w 9970"/>
              <a:gd name="connsiteY29" fmla="*/ 7532 h 10020"/>
              <a:gd name="connsiteX30" fmla="*/ 9848 w 9970"/>
              <a:gd name="connsiteY30" fmla="*/ 7512 h 10020"/>
              <a:gd name="connsiteX31" fmla="*/ 9621 w 9970"/>
              <a:gd name="connsiteY31" fmla="*/ 7002 h 10020"/>
              <a:gd name="connsiteX32" fmla="*/ 9621 w 9970"/>
              <a:gd name="connsiteY32" fmla="*/ 6788 h 1002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748 w 10000"/>
              <a:gd name="connsiteY29" fmla="*/ 7517 h 10000"/>
              <a:gd name="connsiteX30" fmla="*/ 9650 w 10000"/>
              <a:gd name="connsiteY30" fmla="*/ 6988 h 10000"/>
              <a:gd name="connsiteX31" fmla="*/ 9650 w 10000"/>
              <a:gd name="connsiteY31"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650 w 10000"/>
              <a:gd name="connsiteY29" fmla="*/ 6988 h 10000"/>
              <a:gd name="connsiteX30" fmla="*/ 9650 w 10000"/>
              <a:gd name="connsiteY30"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650 w 10000"/>
              <a:gd name="connsiteY28" fmla="*/ 6988 h 10000"/>
              <a:gd name="connsiteX29" fmla="*/ 9650 w 10000"/>
              <a:gd name="connsiteY29"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650 w 10000"/>
              <a:gd name="connsiteY27" fmla="*/ 6988 h 10000"/>
              <a:gd name="connsiteX28" fmla="*/ 9650 w 10000"/>
              <a:gd name="connsiteY28"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988 h 10000"/>
              <a:gd name="connsiteX27" fmla="*/ 9650 w 10000"/>
              <a:gd name="connsiteY27"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681 w 10000"/>
              <a:gd name="connsiteY24" fmla="*/ 6774 h 10000"/>
              <a:gd name="connsiteX0" fmla="*/ 4796 w 9973"/>
              <a:gd name="connsiteY0" fmla="*/ 9720 h 10000"/>
              <a:gd name="connsiteX1" fmla="*/ 4569 w 9973"/>
              <a:gd name="connsiteY1" fmla="*/ 9807 h 10000"/>
              <a:gd name="connsiteX2" fmla="*/ 4325 w 9973"/>
              <a:gd name="connsiteY2" fmla="*/ 9827 h 10000"/>
              <a:gd name="connsiteX3" fmla="*/ 4050 w 9973"/>
              <a:gd name="connsiteY3" fmla="*/ 9960 h 10000"/>
              <a:gd name="connsiteX4" fmla="*/ 3819 w 9973"/>
              <a:gd name="connsiteY4" fmla="*/ 9964 h 10000"/>
              <a:gd name="connsiteX5" fmla="*/ 3480 w 9973"/>
              <a:gd name="connsiteY5" fmla="*/ 9732 h 10000"/>
              <a:gd name="connsiteX6" fmla="*/ 3080 w 9973"/>
              <a:gd name="connsiteY6" fmla="*/ 9720 h 10000"/>
              <a:gd name="connsiteX7" fmla="*/ 2517 w 9973"/>
              <a:gd name="connsiteY7" fmla="*/ 9543 h 10000"/>
              <a:gd name="connsiteX8" fmla="*/ 1883 w 9973"/>
              <a:gd name="connsiteY8" fmla="*/ 9210 h 10000"/>
              <a:gd name="connsiteX9" fmla="*/ 1313 w 9973"/>
              <a:gd name="connsiteY9" fmla="*/ 8804 h 10000"/>
              <a:gd name="connsiteX10" fmla="*/ 776 w 9973"/>
              <a:gd name="connsiteY10" fmla="*/ 8363 h 10000"/>
              <a:gd name="connsiteX11" fmla="*/ 403 w 9973"/>
              <a:gd name="connsiteY11" fmla="*/ 7765 h 10000"/>
              <a:gd name="connsiteX12" fmla="*/ 88 w 9973"/>
              <a:gd name="connsiteY12" fmla="*/ 6883 h 10000"/>
              <a:gd name="connsiteX13" fmla="*/ 0 w 9973"/>
              <a:gd name="connsiteY13" fmla="*/ 5973 h 10000"/>
              <a:gd name="connsiteX14" fmla="*/ 88 w 9973"/>
              <a:gd name="connsiteY14" fmla="*/ 4990 h 10000"/>
              <a:gd name="connsiteX15" fmla="*/ 444 w 9973"/>
              <a:gd name="connsiteY15" fmla="*/ 3590 h 10000"/>
              <a:gd name="connsiteX16" fmla="*/ 1085 w 9973"/>
              <a:gd name="connsiteY16" fmla="*/ 2298 h 10000"/>
              <a:gd name="connsiteX17" fmla="*/ 2130 w 9973"/>
              <a:gd name="connsiteY17" fmla="*/ 1071 h 10000"/>
              <a:gd name="connsiteX18" fmla="*/ 3375 w 9973"/>
              <a:gd name="connsiteY18" fmla="*/ 264 h 10000"/>
              <a:gd name="connsiteX19" fmla="*/ 4976 w 9973"/>
              <a:gd name="connsiteY19" fmla="*/ 44 h 10000"/>
              <a:gd name="connsiteX20" fmla="*/ 6902 w 9973"/>
              <a:gd name="connsiteY20" fmla="*/ 530 h 10000"/>
              <a:gd name="connsiteX21" fmla="*/ 9003 w 9973"/>
              <a:gd name="connsiteY21" fmla="*/ 2285 h 10000"/>
              <a:gd name="connsiteX22" fmla="*/ 9860 w 9973"/>
              <a:gd name="connsiteY22" fmla="*/ 4580 h 10000"/>
              <a:gd name="connsiteX23" fmla="*/ 9681 w 9973"/>
              <a:gd name="connsiteY23" fmla="*/ 6774 h 10000"/>
              <a:gd name="connsiteX0" fmla="*/ 4809 w 9887"/>
              <a:gd name="connsiteY0" fmla="*/ 9720 h 10000"/>
              <a:gd name="connsiteX1" fmla="*/ 4581 w 9887"/>
              <a:gd name="connsiteY1" fmla="*/ 9807 h 10000"/>
              <a:gd name="connsiteX2" fmla="*/ 4337 w 9887"/>
              <a:gd name="connsiteY2" fmla="*/ 9827 h 10000"/>
              <a:gd name="connsiteX3" fmla="*/ 4061 w 9887"/>
              <a:gd name="connsiteY3" fmla="*/ 9960 h 10000"/>
              <a:gd name="connsiteX4" fmla="*/ 3829 w 9887"/>
              <a:gd name="connsiteY4" fmla="*/ 9964 h 10000"/>
              <a:gd name="connsiteX5" fmla="*/ 3489 w 9887"/>
              <a:gd name="connsiteY5" fmla="*/ 9732 h 10000"/>
              <a:gd name="connsiteX6" fmla="*/ 3088 w 9887"/>
              <a:gd name="connsiteY6" fmla="*/ 9720 h 10000"/>
              <a:gd name="connsiteX7" fmla="*/ 2524 w 9887"/>
              <a:gd name="connsiteY7" fmla="*/ 9543 h 10000"/>
              <a:gd name="connsiteX8" fmla="*/ 1888 w 9887"/>
              <a:gd name="connsiteY8" fmla="*/ 9210 h 10000"/>
              <a:gd name="connsiteX9" fmla="*/ 1317 w 9887"/>
              <a:gd name="connsiteY9" fmla="*/ 8804 h 10000"/>
              <a:gd name="connsiteX10" fmla="*/ 778 w 9887"/>
              <a:gd name="connsiteY10" fmla="*/ 8363 h 10000"/>
              <a:gd name="connsiteX11" fmla="*/ 404 w 9887"/>
              <a:gd name="connsiteY11" fmla="*/ 7765 h 10000"/>
              <a:gd name="connsiteX12" fmla="*/ 88 w 9887"/>
              <a:gd name="connsiteY12" fmla="*/ 6883 h 10000"/>
              <a:gd name="connsiteX13" fmla="*/ 0 w 9887"/>
              <a:gd name="connsiteY13" fmla="*/ 5973 h 10000"/>
              <a:gd name="connsiteX14" fmla="*/ 88 w 9887"/>
              <a:gd name="connsiteY14" fmla="*/ 4990 h 10000"/>
              <a:gd name="connsiteX15" fmla="*/ 445 w 9887"/>
              <a:gd name="connsiteY15" fmla="*/ 3590 h 10000"/>
              <a:gd name="connsiteX16" fmla="*/ 1088 w 9887"/>
              <a:gd name="connsiteY16" fmla="*/ 2298 h 10000"/>
              <a:gd name="connsiteX17" fmla="*/ 2136 w 9887"/>
              <a:gd name="connsiteY17" fmla="*/ 1071 h 10000"/>
              <a:gd name="connsiteX18" fmla="*/ 3384 w 9887"/>
              <a:gd name="connsiteY18" fmla="*/ 264 h 10000"/>
              <a:gd name="connsiteX19" fmla="*/ 4989 w 9887"/>
              <a:gd name="connsiteY19" fmla="*/ 44 h 10000"/>
              <a:gd name="connsiteX20" fmla="*/ 6921 w 9887"/>
              <a:gd name="connsiteY20" fmla="*/ 530 h 10000"/>
              <a:gd name="connsiteX21" fmla="*/ 9027 w 9887"/>
              <a:gd name="connsiteY21" fmla="*/ 2285 h 10000"/>
              <a:gd name="connsiteX22" fmla="*/ 9887 w 9887"/>
              <a:gd name="connsiteY22" fmla="*/ 4580 h 10000"/>
              <a:gd name="connsiteX0" fmla="*/ 4864 w 9130"/>
              <a:gd name="connsiteY0" fmla="*/ 9720 h 10000"/>
              <a:gd name="connsiteX1" fmla="*/ 4633 w 9130"/>
              <a:gd name="connsiteY1" fmla="*/ 9807 h 10000"/>
              <a:gd name="connsiteX2" fmla="*/ 4387 w 9130"/>
              <a:gd name="connsiteY2" fmla="*/ 9827 h 10000"/>
              <a:gd name="connsiteX3" fmla="*/ 4107 w 9130"/>
              <a:gd name="connsiteY3" fmla="*/ 9960 h 10000"/>
              <a:gd name="connsiteX4" fmla="*/ 3873 w 9130"/>
              <a:gd name="connsiteY4" fmla="*/ 9964 h 10000"/>
              <a:gd name="connsiteX5" fmla="*/ 3529 w 9130"/>
              <a:gd name="connsiteY5" fmla="*/ 9732 h 10000"/>
              <a:gd name="connsiteX6" fmla="*/ 3123 w 9130"/>
              <a:gd name="connsiteY6" fmla="*/ 9720 h 10000"/>
              <a:gd name="connsiteX7" fmla="*/ 2553 w 9130"/>
              <a:gd name="connsiteY7" fmla="*/ 9543 h 10000"/>
              <a:gd name="connsiteX8" fmla="*/ 1910 w 9130"/>
              <a:gd name="connsiteY8" fmla="*/ 9210 h 10000"/>
              <a:gd name="connsiteX9" fmla="*/ 1332 w 9130"/>
              <a:gd name="connsiteY9" fmla="*/ 8804 h 10000"/>
              <a:gd name="connsiteX10" fmla="*/ 787 w 9130"/>
              <a:gd name="connsiteY10" fmla="*/ 8363 h 10000"/>
              <a:gd name="connsiteX11" fmla="*/ 409 w 9130"/>
              <a:gd name="connsiteY11" fmla="*/ 7765 h 10000"/>
              <a:gd name="connsiteX12" fmla="*/ 89 w 9130"/>
              <a:gd name="connsiteY12" fmla="*/ 6883 h 10000"/>
              <a:gd name="connsiteX13" fmla="*/ 0 w 9130"/>
              <a:gd name="connsiteY13" fmla="*/ 5973 h 10000"/>
              <a:gd name="connsiteX14" fmla="*/ 89 w 9130"/>
              <a:gd name="connsiteY14" fmla="*/ 4990 h 10000"/>
              <a:gd name="connsiteX15" fmla="*/ 450 w 9130"/>
              <a:gd name="connsiteY15" fmla="*/ 3590 h 10000"/>
              <a:gd name="connsiteX16" fmla="*/ 1100 w 9130"/>
              <a:gd name="connsiteY16" fmla="*/ 2298 h 10000"/>
              <a:gd name="connsiteX17" fmla="*/ 2160 w 9130"/>
              <a:gd name="connsiteY17" fmla="*/ 1071 h 10000"/>
              <a:gd name="connsiteX18" fmla="*/ 3423 w 9130"/>
              <a:gd name="connsiteY18" fmla="*/ 264 h 10000"/>
              <a:gd name="connsiteX19" fmla="*/ 5046 w 9130"/>
              <a:gd name="connsiteY19" fmla="*/ 44 h 10000"/>
              <a:gd name="connsiteX20" fmla="*/ 7000 w 9130"/>
              <a:gd name="connsiteY20" fmla="*/ 530 h 10000"/>
              <a:gd name="connsiteX21" fmla="*/ 9130 w 9130"/>
              <a:gd name="connsiteY21" fmla="*/ 2285 h 10000"/>
              <a:gd name="connsiteX0" fmla="*/ 5327 w 7667"/>
              <a:gd name="connsiteY0" fmla="*/ 9720 h 10000"/>
              <a:gd name="connsiteX1" fmla="*/ 5074 w 7667"/>
              <a:gd name="connsiteY1" fmla="*/ 9807 h 10000"/>
              <a:gd name="connsiteX2" fmla="*/ 4805 w 7667"/>
              <a:gd name="connsiteY2" fmla="*/ 9827 h 10000"/>
              <a:gd name="connsiteX3" fmla="*/ 4498 w 7667"/>
              <a:gd name="connsiteY3" fmla="*/ 9960 h 10000"/>
              <a:gd name="connsiteX4" fmla="*/ 4242 w 7667"/>
              <a:gd name="connsiteY4" fmla="*/ 9964 h 10000"/>
              <a:gd name="connsiteX5" fmla="*/ 3865 w 7667"/>
              <a:gd name="connsiteY5" fmla="*/ 9732 h 10000"/>
              <a:gd name="connsiteX6" fmla="*/ 3421 w 7667"/>
              <a:gd name="connsiteY6" fmla="*/ 9720 h 10000"/>
              <a:gd name="connsiteX7" fmla="*/ 2796 w 7667"/>
              <a:gd name="connsiteY7" fmla="*/ 9543 h 10000"/>
              <a:gd name="connsiteX8" fmla="*/ 2092 w 7667"/>
              <a:gd name="connsiteY8" fmla="*/ 9210 h 10000"/>
              <a:gd name="connsiteX9" fmla="*/ 1459 w 7667"/>
              <a:gd name="connsiteY9" fmla="*/ 8804 h 10000"/>
              <a:gd name="connsiteX10" fmla="*/ 862 w 7667"/>
              <a:gd name="connsiteY10" fmla="*/ 8363 h 10000"/>
              <a:gd name="connsiteX11" fmla="*/ 448 w 7667"/>
              <a:gd name="connsiteY11" fmla="*/ 7765 h 10000"/>
              <a:gd name="connsiteX12" fmla="*/ 97 w 7667"/>
              <a:gd name="connsiteY12" fmla="*/ 6883 h 10000"/>
              <a:gd name="connsiteX13" fmla="*/ 0 w 7667"/>
              <a:gd name="connsiteY13" fmla="*/ 5973 h 10000"/>
              <a:gd name="connsiteX14" fmla="*/ 97 w 7667"/>
              <a:gd name="connsiteY14" fmla="*/ 4990 h 10000"/>
              <a:gd name="connsiteX15" fmla="*/ 493 w 7667"/>
              <a:gd name="connsiteY15" fmla="*/ 3590 h 10000"/>
              <a:gd name="connsiteX16" fmla="*/ 1205 w 7667"/>
              <a:gd name="connsiteY16" fmla="*/ 2298 h 10000"/>
              <a:gd name="connsiteX17" fmla="*/ 2366 w 7667"/>
              <a:gd name="connsiteY17" fmla="*/ 1071 h 10000"/>
              <a:gd name="connsiteX18" fmla="*/ 3749 w 7667"/>
              <a:gd name="connsiteY18" fmla="*/ 264 h 10000"/>
              <a:gd name="connsiteX19" fmla="*/ 5527 w 7667"/>
              <a:gd name="connsiteY19" fmla="*/ 44 h 10000"/>
              <a:gd name="connsiteX20" fmla="*/ 7667 w 7667"/>
              <a:gd name="connsiteY20" fmla="*/ 530 h 10000"/>
              <a:gd name="connsiteX0" fmla="*/ 6948 w 7209"/>
              <a:gd name="connsiteY0" fmla="*/ 9720 h 10000"/>
              <a:gd name="connsiteX1" fmla="*/ 6618 w 7209"/>
              <a:gd name="connsiteY1" fmla="*/ 9807 h 10000"/>
              <a:gd name="connsiteX2" fmla="*/ 6267 w 7209"/>
              <a:gd name="connsiteY2" fmla="*/ 9827 h 10000"/>
              <a:gd name="connsiteX3" fmla="*/ 5867 w 7209"/>
              <a:gd name="connsiteY3" fmla="*/ 9960 h 10000"/>
              <a:gd name="connsiteX4" fmla="*/ 5533 w 7209"/>
              <a:gd name="connsiteY4" fmla="*/ 9964 h 10000"/>
              <a:gd name="connsiteX5" fmla="*/ 5041 w 7209"/>
              <a:gd name="connsiteY5" fmla="*/ 9732 h 10000"/>
              <a:gd name="connsiteX6" fmla="*/ 4462 w 7209"/>
              <a:gd name="connsiteY6" fmla="*/ 9720 h 10000"/>
              <a:gd name="connsiteX7" fmla="*/ 3647 w 7209"/>
              <a:gd name="connsiteY7" fmla="*/ 9543 h 10000"/>
              <a:gd name="connsiteX8" fmla="*/ 2729 w 7209"/>
              <a:gd name="connsiteY8" fmla="*/ 9210 h 10000"/>
              <a:gd name="connsiteX9" fmla="*/ 1903 w 7209"/>
              <a:gd name="connsiteY9" fmla="*/ 8804 h 10000"/>
              <a:gd name="connsiteX10" fmla="*/ 1124 w 7209"/>
              <a:gd name="connsiteY10" fmla="*/ 8363 h 10000"/>
              <a:gd name="connsiteX11" fmla="*/ 584 w 7209"/>
              <a:gd name="connsiteY11" fmla="*/ 7765 h 10000"/>
              <a:gd name="connsiteX12" fmla="*/ 127 w 7209"/>
              <a:gd name="connsiteY12" fmla="*/ 6883 h 10000"/>
              <a:gd name="connsiteX13" fmla="*/ 0 w 7209"/>
              <a:gd name="connsiteY13" fmla="*/ 5973 h 10000"/>
              <a:gd name="connsiteX14" fmla="*/ 127 w 7209"/>
              <a:gd name="connsiteY14" fmla="*/ 4990 h 10000"/>
              <a:gd name="connsiteX15" fmla="*/ 643 w 7209"/>
              <a:gd name="connsiteY15" fmla="*/ 3590 h 10000"/>
              <a:gd name="connsiteX16" fmla="*/ 1572 w 7209"/>
              <a:gd name="connsiteY16" fmla="*/ 2298 h 10000"/>
              <a:gd name="connsiteX17" fmla="*/ 3086 w 7209"/>
              <a:gd name="connsiteY17" fmla="*/ 1071 h 10000"/>
              <a:gd name="connsiteX18" fmla="*/ 4890 w 7209"/>
              <a:gd name="connsiteY18" fmla="*/ 264 h 10000"/>
              <a:gd name="connsiteX19" fmla="*/ 7209 w 7209"/>
              <a:gd name="connsiteY19" fmla="*/ 44 h 10000"/>
              <a:gd name="connsiteX0" fmla="*/ 9638 w 9638"/>
              <a:gd name="connsiteY0" fmla="*/ 9456 h 9736"/>
              <a:gd name="connsiteX1" fmla="*/ 9180 w 9638"/>
              <a:gd name="connsiteY1" fmla="*/ 9543 h 9736"/>
              <a:gd name="connsiteX2" fmla="*/ 8693 w 9638"/>
              <a:gd name="connsiteY2" fmla="*/ 9563 h 9736"/>
              <a:gd name="connsiteX3" fmla="*/ 8138 w 9638"/>
              <a:gd name="connsiteY3" fmla="*/ 9696 h 9736"/>
              <a:gd name="connsiteX4" fmla="*/ 7675 w 9638"/>
              <a:gd name="connsiteY4" fmla="*/ 9700 h 9736"/>
              <a:gd name="connsiteX5" fmla="*/ 6993 w 9638"/>
              <a:gd name="connsiteY5" fmla="*/ 9468 h 9736"/>
              <a:gd name="connsiteX6" fmla="*/ 6189 w 9638"/>
              <a:gd name="connsiteY6" fmla="*/ 9456 h 9736"/>
              <a:gd name="connsiteX7" fmla="*/ 5059 w 9638"/>
              <a:gd name="connsiteY7" fmla="*/ 9279 h 9736"/>
              <a:gd name="connsiteX8" fmla="*/ 3786 w 9638"/>
              <a:gd name="connsiteY8" fmla="*/ 8946 h 9736"/>
              <a:gd name="connsiteX9" fmla="*/ 2640 w 9638"/>
              <a:gd name="connsiteY9" fmla="*/ 8540 h 9736"/>
              <a:gd name="connsiteX10" fmla="*/ 1559 w 9638"/>
              <a:gd name="connsiteY10" fmla="*/ 8099 h 9736"/>
              <a:gd name="connsiteX11" fmla="*/ 810 w 9638"/>
              <a:gd name="connsiteY11" fmla="*/ 7501 h 9736"/>
              <a:gd name="connsiteX12" fmla="*/ 176 w 9638"/>
              <a:gd name="connsiteY12" fmla="*/ 6619 h 9736"/>
              <a:gd name="connsiteX13" fmla="*/ 0 w 9638"/>
              <a:gd name="connsiteY13" fmla="*/ 5709 h 9736"/>
              <a:gd name="connsiteX14" fmla="*/ 176 w 9638"/>
              <a:gd name="connsiteY14" fmla="*/ 4726 h 9736"/>
              <a:gd name="connsiteX15" fmla="*/ 892 w 9638"/>
              <a:gd name="connsiteY15" fmla="*/ 3326 h 9736"/>
              <a:gd name="connsiteX16" fmla="*/ 2181 w 9638"/>
              <a:gd name="connsiteY16" fmla="*/ 2034 h 9736"/>
              <a:gd name="connsiteX17" fmla="*/ 4281 w 9638"/>
              <a:gd name="connsiteY17" fmla="*/ 807 h 9736"/>
              <a:gd name="connsiteX18" fmla="*/ 6783 w 9638"/>
              <a:gd name="connsiteY18" fmla="*/ 0 h 9736"/>
              <a:gd name="connsiteX0" fmla="*/ 10000 w 10000"/>
              <a:gd name="connsiteY0" fmla="*/ 8883 h 9171"/>
              <a:gd name="connsiteX1" fmla="*/ 9525 w 10000"/>
              <a:gd name="connsiteY1" fmla="*/ 8973 h 9171"/>
              <a:gd name="connsiteX2" fmla="*/ 9020 w 10000"/>
              <a:gd name="connsiteY2" fmla="*/ 8993 h 9171"/>
              <a:gd name="connsiteX3" fmla="*/ 8444 w 10000"/>
              <a:gd name="connsiteY3" fmla="*/ 9130 h 9171"/>
              <a:gd name="connsiteX4" fmla="*/ 7963 w 10000"/>
              <a:gd name="connsiteY4" fmla="*/ 9134 h 9171"/>
              <a:gd name="connsiteX5" fmla="*/ 7256 w 10000"/>
              <a:gd name="connsiteY5" fmla="*/ 8896 h 9171"/>
              <a:gd name="connsiteX6" fmla="*/ 6421 w 10000"/>
              <a:gd name="connsiteY6" fmla="*/ 8883 h 9171"/>
              <a:gd name="connsiteX7" fmla="*/ 5249 w 10000"/>
              <a:gd name="connsiteY7" fmla="*/ 8702 h 9171"/>
              <a:gd name="connsiteX8" fmla="*/ 3928 w 10000"/>
              <a:gd name="connsiteY8" fmla="*/ 8360 h 9171"/>
              <a:gd name="connsiteX9" fmla="*/ 2739 w 10000"/>
              <a:gd name="connsiteY9" fmla="*/ 7943 h 9171"/>
              <a:gd name="connsiteX10" fmla="*/ 1618 w 10000"/>
              <a:gd name="connsiteY10" fmla="*/ 7490 h 9171"/>
              <a:gd name="connsiteX11" fmla="*/ 840 w 10000"/>
              <a:gd name="connsiteY11" fmla="*/ 6875 h 9171"/>
              <a:gd name="connsiteX12" fmla="*/ 183 w 10000"/>
              <a:gd name="connsiteY12" fmla="*/ 5969 h 9171"/>
              <a:gd name="connsiteX13" fmla="*/ 0 w 10000"/>
              <a:gd name="connsiteY13" fmla="*/ 5035 h 9171"/>
              <a:gd name="connsiteX14" fmla="*/ 183 w 10000"/>
              <a:gd name="connsiteY14" fmla="*/ 4025 h 9171"/>
              <a:gd name="connsiteX15" fmla="*/ 926 w 10000"/>
              <a:gd name="connsiteY15" fmla="*/ 2587 h 9171"/>
              <a:gd name="connsiteX16" fmla="*/ 2263 w 10000"/>
              <a:gd name="connsiteY16" fmla="*/ 1260 h 9171"/>
              <a:gd name="connsiteX17" fmla="*/ 4442 w 10000"/>
              <a:gd name="connsiteY17" fmla="*/ 0 h 9171"/>
              <a:gd name="connsiteX0" fmla="*/ 10000 w 10000"/>
              <a:gd name="connsiteY0" fmla="*/ 8312 h 8626"/>
              <a:gd name="connsiteX1" fmla="*/ 9525 w 10000"/>
              <a:gd name="connsiteY1" fmla="*/ 8410 h 8626"/>
              <a:gd name="connsiteX2" fmla="*/ 9020 w 10000"/>
              <a:gd name="connsiteY2" fmla="*/ 8432 h 8626"/>
              <a:gd name="connsiteX3" fmla="*/ 8444 w 10000"/>
              <a:gd name="connsiteY3" fmla="*/ 8581 h 8626"/>
              <a:gd name="connsiteX4" fmla="*/ 7963 w 10000"/>
              <a:gd name="connsiteY4" fmla="*/ 8586 h 8626"/>
              <a:gd name="connsiteX5" fmla="*/ 7256 w 10000"/>
              <a:gd name="connsiteY5" fmla="*/ 8326 h 8626"/>
              <a:gd name="connsiteX6" fmla="*/ 6421 w 10000"/>
              <a:gd name="connsiteY6" fmla="*/ 8312 h 8626"/>
              <a:gd name="connsiteX7" fmla="*/ 5249 w 10000"/>
              <a:gd name="connsiteY7" fmla="*/ 8115 h 8626"/>
              <a:gd name="connsiteX8" fmla="*/ 3928 w 10000"/>
              <a:gd name="connsiteY8" fmla="*/ 7742 h 8626"/>
              <a:gd name="connsiteX9" fmla="*/ 2739 w 10000"/>
              <a:gd name="connsiteY9" fmla="*/ 7287 h 8626"/>
              <a:gd name="connsiteX10" fmla="*/ 1618 w 10000"/>
              <a:gd name="connsiteY10" fmla="*/ 6793 h 8626"/>
              <a:gd name="connsiteX11" fmla="*/ 840 w 10000"/>
              <a:gd name="connsiteY11" fmla="*/ 6122 h 8626"/>
              <a:gd name="connsiteX12" fmla="*/ 183 w 10000"/>
              <a:gd name="connsiteY12" fmla="*/ 5135 h 8626"/>
              <a:gd name="connsiteX13" fmla="*/ 0 w 10000"/>
              <a:gd name="connsiteY13" fmla="*/ 4116 h 8626"/>
              <a:gd name="connsiteX14" fmla="*/ 183 w 10000"/>
              <a:gd name="connsiteY14" fmla="*/ 3015 h 8626"/>
              <a:gd name="connsiteX15" fmla="*/ 926 w 10000"/>
              <a:gd name="connsiteY15" fmla="*/ 1447 h 8626"/>
              <a:gd name="connsiteX16" fmla="*/ 2263 w 10000"/>
              <a:gd name="connsiteY16" fmla="*/ 0 h 8626"/>
              <a:gd name="connsiteX0" fmla="*/ 10000 w 10000"/>
              <a:gd name="connsiteY0" fmla="*/ 7959 h 8323"/>
              <a:gd name="connsiteX1" fmla="*/ 9525 w 10000"/>
              <a:gd name="connsiteY1" fmla="*/ 8073 h 8323"/>
              <a:gd name="connsiteX2" fmla="*/ 9020 w 10000"/>
              <a:gd name="connsiteY2" fmla="*/ 8098 h 8323"/>
              <a:gd name="connsiteX3" fmla="*/ 8444 w 10000"/>
              <a:gd name="connsiteY3" fmla="*/ 8271 h 8323"/>
              <a:gd name="connsiteX4" fmla="*/ 7963 w 10000"/>
              <a:gd name="connsiteY4" fmla="*/ 8277 h 8323"/>
              <a:gd name="connsiteX5" fmla="*/ 7256 w 10000"/>
              <a:gd name="connsiteY5" fmla="*/ 7975 h 8323"/>
              <a:gd name="connsiteX6" fmla="*/ 6421 w 10000"/>
              <a:gd name="connsiteY6" fmla="*/ 7959 h 8323"/>
              <a:gd name="connsiteX7" fmla="*/ 5249 w 10000"/>
              <a:gd name="connsiteY7" fmla="*/ 7731 h 8323"/>
              <a:gd name="connsiteX8" fmla="*/ 3928 w 10000"/>
              <a:gd name="connsiteY8" fmla="*/ 7298 h 8323"/>
              <a:gd name="connsiteX9" fmla="*/ 2739 w 10000"/>
              <a:gd name="connsiteY9" fmla="*/ 6771 h 8323"/>
              <a:gd name="connsiteX10" fmla="*/ 1618 w 10000"/>
              <a:gd name="connsiteY10" fmla="*/ 6198 h 8323"/>
              <a:gd name="connsiteX11" fmla="*/ 840 w 10000"/>
              <a:gd name="connsiteY11" fmla="*/ 5420 h 8323"/>
              <a:gd name="connsiteX12" fmla="*/ 183 w 10000"/>
              <a:gd name="connsiteY12" fmla="*/ 4276 h 8323"/>
              <a:gd name="connsiteX13" fmla="*/ 0 w 10000"/>
              <a:gd name="connsiteY13" fmla="*/ 3095 h 8323"/>
              <a:gd name="connsiteX14" fmla="*/ 183 w 10000"/>
              <a:gd name="connsiteY14" fmla="*/ 1818 h 8323"/>
              <a:gd name="connsiteX15" fmla="*/ 926 w 10000"/>
              <a:gd name="connsiteY15" fmla="*/ 0 h 8323"/>
              <a:gd name="connsiteX0" fmla="*/ 10000 w 10000"/>
              <a:gd name="connsiteY0" fmla="*/ 7379 h 7816"/>
              <a:gd name="connsiteX1" fmla="*/ 9525 w 10000"/>
              <a:gd name="connsiteY1" fmla="*/ 7516 h 7816"/>
              <a:gd name="connsiteX2" fmla="*/ 9020 w 10000"/>
              <a:gd name="connsiteY2" fmla="*/ 7546 h 7816"/>
              <a:gd name="connsiteX3" fmla="*/ 8444 w 10000"/>
              <a:gd name="connsiteY3" fmla="*/ 7754 h 7816"/>
              <a:gd name="connsiteX4" fmla="*/ 7963 w 10000"/>
              <a:gd name="connsiteY4" fmla="*/ 7761 h 7816"/>
              <a:gd name="connsiteX5" fmla="*/ 7256 w 10000"/>
              <a:gd name="connsiteY5" fmla="*/ 7398 h 7816"/>
              <a:gd name="connsiteX6" fmla="*/ 6421 w 10000"/>
              <a:gd name="connsiteY6" fmla="*/ 7379 h 7816"/>
              <a:gd name="connsiteX7" fmla="*/ 5249 w 10000"/>
              <a:gd name="connsiteY7" fmla="*/ 7105 h 7816"/>
              <a:gd name="connsiteX8" fmla="*/ 3928 w 10000"/>
              <a:gd name="connsiteY8" fmla="*/ 6584 h 7816"/>
              <a:gd name="connsiteX9" fmla="*/ 2739 w 10000"/>
              <a:gd name="connsiteY9" fmla="*/ 5951 h 7816"/>
              <a:gd name="connsiteX10" fmla="*/ 1618 w 10000"/>
              <a:gd name="connsiteY10" fmla="*/ 5263 h 7816"/>
              <a:gd name="connsiteX11" fmla="*/ 840 w 10000"/>
              <a:gd name="connsiteY11" fmla="*/ 4328 h 7816"/>
              <a:gd name="connsiteX12" fmla="*/ 183 w 10000"/>
              <a:gd name="connsiteY12" fmla="*/ 2954 h 7816"/>
              <a:gd name="connsiteX13" fmla="*/ 0 w 10000"/>
              <a:gd name="connsiteY13" fmla="*/ 1535 h 7816"/>
              <a:gd name="connsiteX14" fmla="*/ 183 w 10000"/>
              <a:gd name="connsiteY14" fmla="*/ 0 h 7816"/>
              <a:gd name="connsiteX0" fmla="*/ 10000 w 10000"/>
              <a:gd name="connsiteY0" fmla="*/ 7477 h 8036"/>
              <a:gd name="connsiteX1" fmla="*/ 9525 w 10000"/>
              <a:gd name="connsiteY1" fmla="*/ 7652 h 8036"/>
              <a:gd name="connsiteX2" fmla="*/ 9020 w 10000"/>
              <a:gd name="connsiteY2" fmla="*/ 7691 h 8036"/>
              <a:gd name="connsiteX3" fmla="*/ 8444 w 10000"/>
              <a:gd name="connsiteY3" fmla="*/ 7957 h 8036"/>
              <a:gd name="connsiteX4" fmla="*/ 7963 w 10000"/>
              <a:gd name="connsiteY4" fmla="*/ 7966 h 8036"/>
              <a:gd name="connsiteX5" fmla="*/ 7256 w 10000"/>
              <a:gd name="connsiteY5" fmla="*/ 7501 h 8036"/>
              <a:gd name="connsiteX6" fmla="*/ 6421 w 10000"/>
              <a:gd name="connsiteY6" fmla="*/ 7477 h 8036"/>
              <a:gd name="connsiteX7" fmla="*/ 5249 w 10000"/>
              <a:gd name="connsiteY7" fmla="*/ 7126 h 8036"/>
              <a:gd name="connsiteX8" fmla="*/ 3928 w 10000"/>
              <a:gd name="connsiteY8" fmla="*/ 6460 h 8036"/>
              <a:gd name="connsiteX9" fmla="*/ 2739 w 10000"/>
              <a:gd name="connsiteY9" fmla="*/ 5650 h 8036"/>
              <a:gd name="connsiteX10" fmla="*/ 1618 w 10000"/>
              <a:gd name="connsiteY10" fmla="*/ 4770 h 8036"/>
              <a:gd name="connsiteX11" fmla="*/ 840 w 10000"/>
              <a:gd name="connsiteY11" fmla="*/ 3573 h 8036"/>
              <a:gd name="connsiteX12" fmla="*/ 183 w 10000"/>
              <a:gd name="connsiteY12" fmla="*/ 1815 h 8036"/>
              <a:gd name="connsiteX13" fmla="*/ 0 w 10000"/>
              <a:gd name="connsiteY13" fmla="*/ 0 h 8036"/>
              <a:gd name="connsiteX0" fmla="*/ 9817 w 9817"/>
              <a:gd name="connsiteY0" fmla="*/ 7045 h 7741"/>
              <a:gd name="connsiteX1" fmla="*/ 9342 w 9817"/>
              <a:gd name="connsiteY1" fmla="*/ 7263 h 7741"/>
              <a:gd name="connsiteX2" fmla="*/ 8837 w 9817"/>
              <a:gd name="connsiteY2" fmla="*/ 7312 h 7741"/>
              <a:gd name="connsiteX3" fmla="*/ 8261 w 9817"/>
              <a:gd name="connsiteY3" fmla="*/ 7643 h 7741"/>
              <a:gd name="connsiteX4" fmla="*/ 7780 w 9817"/>
              <a:gd name="connsiteY4" fmla="*/ 7654 h 7741"/>
              <a:gd name="connsiteX5" fmla="*/ 7073 w 9817"/>
              <a:gd name="connsiteY5" fmla="*/ 7075 h 7741"/>
              <a:gd name="connsiteX6" fmla="*/ 6238 w 9817"/>
              <a:gd name="connsiteY6" fmla="*/ 7045 h 7741"/>
              <a:gd name="connsiteX7" fmla="*/ 5066 w 9817"/>
              <a:gd name="connsiteY7" fmla="*/ 6609 h 7741"/>
              <a:gd name="connsiteX8" fmla="*/ 3745 w 9817"/>
              <a:gd name="connsiteY8" fmla="*/ 5780 h 7741"/>
              <a:gd name="connsiteX9" fmla="*/ 2556 w 9817"/>
              <a:gd name="connsiteY9" fmla="*/ 4772 h 7741"/>
              <a:gd name="connsiteX10" fmla="*/ 1435 w 9817"/>
              <a:gd name="connsiteY10" fmla="*/ 3677 h 7741"/>
              <a:gd name="connsiteX11" fmla="*/ 657 w 9817"/>
              <a:gd name="connsiteY11" fmla="*/ 2187 h 7741"/>
              <a:gd name="connsiteX12" fmla="*/ 0 w 9817"/>
              <a:gd name="connsiteY12" fmla="*/ 0 h 7741"/>
              <a:gd name="connsiteX0" fmla="*/ 9331 w 9331"/>
              <a:gd name="connsiteY0" fmla="*/ 6276 h 7175"/>
              <a:gd name="connsiteX1" fmla="*/ 8847 w 9331"/>
              <a:gd name="connsiteY1" fmla="*/ 6558 h 7175"/>
              <a:gd name="connsiteX2" fmla="*/ 8333 w 9331"/>
              <a:gd name="connsiteY2" fmla="*/ 6621 h 7175"/>
              <a:gd name="connsiteX3" fmla="*/ 7746 w 9331"/>
              <a:gd name="connsiteY3" fmla="*/ 7048 h 7175"/>
              <a:gd name="connsiteX4" fmla="*/ 7256 w 9331"/>
              <a:gd name="connsiteY4" fmla="*/ 7063 h 7175"/>
              <a:gd name="connsiteX5" fmla="*/ 6536 w 9331"/>
              <a:gd name="connsiteY5" fmla="*/ 6315 h 7175"/>
              <a:gd name="connsiteX6" fmla="*/ 5685 w 9331"/>
              <a:gd name="connsiteY6" fmla="*/ 6276 h 7175"/>
              <a:gd name="connsiteX7" fmla="*/ 4491 w 9331"/>
              <a:gd name="connsiteY7" fmla="*/ 5713 h 7175"/>
              <a:gd name="connsiteX8" fmla="*/ 3146 w 9331"/>
              <a:gd name="connsiteY8" fmla="*/ 4642 h 7175"/>
              <a:gd name="connsiteX9" fmla="*/ 1935 w 9331"/>
              <a:gd name="connsiteY9" fmla="*/ 3340 h 7175"/>
              <a:gd name="connsiteX10" fmla="*/ 793 w 9331"/>
              <a:gd name="connsiteY10" fmla="*/ 1925 h 7175"/>
              <a:gd name="connsiteX11" fmla="*/ 0 w 9331"/>
              <a:gd name="connsiteY11" fmla="*/ 0 h 7175"/>
              <a:gd name="connsiteX0" fmla="*/ 9150 w 9150"/>
              <a:gd name="connsiteY0" fmla="*/ 6064 h 7317"/>
              <a:gd name="connsiteX1" fmla="*/ 8631 w 9150"/>
              <a:gd name="connsiteY1" fmla="*/ 6457 h 7317"/>
              <a:gd name="connsiteX2" fmla="*/ 8080 w 9150"/>
              <a:gd name="connsiteY2" fmla="*/ 6545 h 7317"/>
              <a:gd name="connsiteX3" fmla="*/ 7451 w 9150"/>
              <a:gd name="connsiteY3" fmla="*/ 7140 h 7317"/>
              <a:gd name="connsiteX4" fmla="*/ 6926 w 9150"/>
              <a:gd name="connsiteY4" fmla="*/ 7161 h 7317"/>
              <a:gd name="connsiteX5" fmla="*/ 6155 w 9150"/>
              <a:gd name="connsiteY5" fmla="*/ 6118 h 7317"/>
              <a:gd name="connsiteX6" fmla="*/ 5243 w 9150"/>
              <a:gd name="connsiteY6" fmla="*/ 6064 h 7317"/>
              <a:gd name="connsiteX7" fmla="*/ 3963 w 9150"/>
              <a:gd name="connsiteY7" fmla="*/ 5279 h 7317"/>
              <a:gd name="connsiteX8" fmla="*/ 2522 w 9150"/>
              <a:gd name="connsiteY8" fmla="*/ 3787 h 7317"/>
              <a:gd name="connsiteX9" fmla="*/ 1224 w 9150"/>
              <a:gd name="connsiteY9" fmla="*/ 1972 h 7317"/>
              <a:gd name="connsiteX10" fmla="*/ 0 w 9150"/>
              <a:gd name="connsiteY10" fmla="*/ 0 h 7317"/>
              <a:gd name="connsiteX0" fmla="*/ 8662 w 8662"/>
              <a:gd name="connsiteY0" fmla="*/ 5593 h 7305"/>
              <a:gd name="connsiteX1" fmla="*/ 8095 w 8662"/>
              <a:gd name="connsiteY1" fmla="*/ 6130 h 7305"/>
              <a:gd name="connsiteX2" fmla="*/ 7493 w 8662"/>
              <a:gd name="connsiteY2" fmla="*/ 6250 h 7305"/>
              <a:gd name="connsiteX3" fmla="*/ 6805 w 8662"/>
              <a:gd name="connsiteY3" fmla="*/ 7063 h 7305"/>
              <a:gd name="connsiteX4" fmla="*/ 6231 w 8662"/>
              <a:gd name="connsiteY4" fmla="*/ 7092 h 7305"/>
              <a:gd name="connsiteX5" fmla="*/ 5389 w 8662"/>
              <a:gd name="connsiteY5" fmla="*/ 5666 h 7305"/>
              <a:gd name="connsiteX6" fmla="*/ 4392 w 8662"/>
              <a:gd name="connsiteY6" fmla="*/ 5593 h 7305"/>
              <a:gd name="connsiteX7" fmla="*/ 2993 w 8662"/>
              <a:gd name="connsiteY7" fmla="*/ 4520 h 7305"/>
              <a:gd name="connsiteX8" fmla="*/ 1418 w 8662"/>
              <a:gd name="connsiteY8" fmla="*/ 2481 h 7305"/>
              <a:gd name="connsiteX9" fmla="*/ 0 w 8662"/>
              <a:gd name="connsiteY9" fmla="*/ 0 h 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62" h="7305">
                <a:moveTo>
                  <a:pt x="8662" y="5593"/>
                </a:moveTo>
                <a:cubicBezTo>
                  <a:pt x="8573" y="5694"/>
                  <a:pt x="8293" y="6029"/>
                  <a:pt x="8095" y="6130"/>
                </a:cubicBezTo>
                <a:cubicBezTo>
                  <a:pt x="7904" y="6225"/>
                  <a:pt x="7700" y="6105"/>
                  <a:pt x="7493" y="6250"/>
                </a:cubicBezTo>
                <a:cubicBezTo>
                  <a:pt x="7278" y="6392"/>
                  <a:pt x="7013" y="6914"/>
                  <a:pt x="6805" y="7063"/>
                </a:cubicBezTo>
                <a:cubicBezTo>
                  <a:pt x="6594" y="7209"/>
                  <a:pt x="6472" y="7305"/>
                  <a:pt x="6231" y="7092"/>
                </a:cubicBezTo>
                <a:cubicBezTo>
                  <a:pt x="5996" y="6861"/>
                  <a:pt x="5692" y="5906"/>
                  <a:pt x="5389" y="5666"/>
                </a:cubicBezTo>
                <a:cubicBezTo>
                  <a:pt x="5083" y="5423"/>
                  <a:pt x="4792" y="5787"/>
                  <a:pt x="4392" y="5593"/>
                </a:cubicBezTo>
                <a:cubicBezTo>
                  <a:pt x="3995" y="5393"/>
                  <a:pt x="3489" y="5021"/>
                  <a:pt x="2993" y="4520"/>
                </a:cubicBezTo>
                <a:cubicBezTo>
                  <a:pt x="2497" y="3992"/>
                  <a:pt x="1912" y="3235"/>
                  <a:pt x="1418" y="2481"/>
                </a:cubicBezTo>
                <a:cubicBezTo>
                  <a:pt x="918" y="1721"/>
                  <a:pt x="449" y="856"/>
                  <a:pt x="0"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55" name="TextBox 54"/>
          <p:cNvSpPr txBox="1"/>
          <p:nvPr/>
        </p:nvSpPr>
        <p:spPr>
          <a:xfrm>
            <a:off x="441793" y="390419"/>
            <a:ext cx="2672591" cy="369332"/>
          </a:xfrm>
          <a:prstGeom prst="rect">
            <a:avLst/>
          </a:prstGeom>
          <a:noFill/>
        </p:spPr>
        <p:txBody>
          <a:bodyPr wrap="none" rtlCol="0">
            <a:spAutoFit/>
          </a:bodyPr>
          <a:lstStyle/>
          <a:p>
            <a:r>
              <a:rPr lang="el-GR" dirty="0" smtClean="0"/>
              <a:t>κατακόρυφη θέση γνάθων</a:t>
            </a:r>
            <a:endParaRPr lang="el-GR" dirty="0"/>
          </a:p>
        </p:txBody>
      </p:sp>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3"/>
          <p:cNvGrpSpPr/>
          <p:nvPr/>
        </p:nvGrpSpPr>
        <p:grpSpPr>
          <a:xfrm>
            <a:off x="5374817" y="3715534"/>
            <a:ext cx="1837443" cy="1062644"/>
            <a:chOff x="5420813" y="4456602"/>
            <a:chExt cx="1087437" cy="628895"/>
          </a:xfrm>
        </p:grpSpPr>
        <p:sp>
          <p:nvSpPr>
            <p:cNvPr id="30" name="Freeform 14"/>
            <p:cNvSpPr>
              <a:spLocks/>
            </p:cNvSpPr>
            <p:nvPr/>
          </p:nvSpPr>
          <p:spPr bwMode="auto">
            <a:xfrm rot="21326996">
              <a:off x="5420813" y="4456602"/>
              <a:ext cx="1087437" cy="488950"/>
            </a:xfrm>
            <a:custGeom>
              <a:avLst/>
              <a:gdLst>
                <a:gd name="T0" fmla="*/ 552 w 685"/>
                <a:gd name="T1" fmla="*/ 300 h 308"/>
                <a:gd name="T2" fmla="*/ 487 w 685"/>
                <a:gd name="T3" fmla="*/ 221 h 308"/>
                <a:gd name="T4" fmla="*/ 420 w 685"/>
                <a:gd name="T5" fmla="*/ 154 h 308"/>
                <a:gd name="T6" fmla="*/ 327 w 685"/>
                <a:gd name="T7" fmla="*/ 101 h 308"/>
                <a:gd name="T8" fmla="*/ 219 w 685"/>
                <a:gd name="T9" fmla="*/ 65 h 308"/>
                <a:gd name="T10" fmla="*/ 123 w 685"/>
                <a:gd name="T11" fmla="*/ 39 h 308"/>
                <a:gd name="T12" fmla="*/ 36 w 685"/>
                <a:gd name="T13" fmla="*/ 17 h 308"/>
                <a:gd name="T14" fmla="*/ 10 w 685"/>
                <a:gd name="T15" fmla="*/ 5 h 308"/>
                <a:gd name="T16" fmla="*/ 99 w 685"/>
                <a:gd name="T17" fmla="*/ 3 h 308"/>
                <a:gd name="T18" fmla="*/ 223 w 685"/>
                <a:gd name="T19" fmla="*/ 22 h 308"/>
                <a:gd name="T20" fmla="*/ 315 w 685"/>
                <a:gd name="T21" fmla="*/ 34 h 308"/>
                <a:gd name="T22" fmla="*/ 408 w 685"/>
                <a:gd name="T23" fmla="*/ 36 h 308"/>
                <a:gd name="T24" fmla="*/ 523 w 685"/>
                <a:gd name="T25" fmla="*/ 27 h 308"/>
                <a:gd name="T26" fmla="*/ 598 w 685"/>
                <a:gd name="T27" fmla="*/ 41 h 308"/>
                <a:gd name="T28" fmla="*/ 675 w 685"/>
                <a:gd name="T29" fmla="*/ 58 h 308"/>
                <a:gd name="T30" fmla="*/ 658 w 685"/>
                <a:gd name="T31" fmla="*/ 68 h 308"/>
                <a:gd name="T32" fmla="*/ 636 w 685"/>
                <a:gd name="T33" fmla="*/ 92 h 308"/>
                <a:gd name="T34" fmla="*/ 612 w 685"/>
                <a:gd name="T35" fmla="*/ 156 h 308"/>
                <a:gd name="T36" fmla="*/ 607 w 685"/>
                <a:gd name="T37" fmla="*/ 188 h 308"/>
                <a:gd name="T38" fmla="*/ 607 w 685"/>
                <a:gd name="T39" fmla="*/ 269 h 308"/>
                <a:gd name="T40" fmla="*/ 552 w 685"/>
                <a:gd name="T41" fmla="*/ 300 h 3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5"/>
                <a:gd name="T64" fmla="*/ 0 h 308"/>
                <a:gd name="T65" fmla="*/ 685 w 685"/>
                <a:gd name="T66" fmla="*/ 308 h 3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5" h="308">
                  <a:moveTo>
                    <a:pt x="552" y="300"/>
                  </a:moveTo>
                  <a:cubicBezTo>
                    <a:pt x="532" y="292"/>
                    <a:pt x="509" y="245"/>
                    <a:pt x="487" y="221"/>
                  </a:cubicBezTo>
                  <a:cubicBezTo>
                    <a:pt x="465" y="197"/>
                    <a:pt x="447" y="174"/>
                    <a:pt x="420" y="154"/>
                  </a:cubicBezTo>
                  <a:cubicBezTo>
                    <a:pt x="393" y="134"/>
                    <a:pt x="360" y="116"/>
                    <a:pt x="327" y="101"/>
                  </a:cubicBezTo>
                  <a:cubicBezTo>
                    <a:pt x="294" y="86"/>
                    <a:pt x="253" y="75"/>
                    <a:pt x="219" y="65"/>
                  </a:cubicBezTo>
                  <a:cubicBezTo>
                    <a:pt x="185" y="55"/>
                    <a:pt x="153" y="47"/>
                    <a:pt x="123" y="39"/>
                  </a:cubicBezTo>
                  <a:cubicBezTo>
                    <a:pt x="93" y="31"/>
                    <a:pt x="55" y="23"/>
                    <a:pt x="36" y="17"/>
                  </a:cubicBezTo>
                  <a:cubicBezTo>
                    <a:pt x="17" y="11"/>
                    <a:pt x="0" y="7"/>
                    <a:pt x="10" y="5"/>
                  </a:cubicBezTo>
                  <a:cubicBezTo>
                    <a:pt x="20" y="3"/>
                    <a:pt x="64" y="0"/>
                    <a:pt x="99" y="3"/>
                  </a:cubicBezTo>
                  <a:cubicBezTo>
                    <a:pt x="134" y="6"/>
                    <a:pt x="187" y="17"/>
                    <a:pt x="223" y="22"/>
                  </a:cubicBezTo>
                  <a:cubicBezTo>
                    <a:pt x="259" y="27"/>
                    <a:pt x="284" y="32"/>
                    <a:pt x="315" y="34"/>
                  </a:cubicBezTo>
                  <a:cubicBezTo>
                    <a:pt x="346" y="36"/>
                    <a:pt x="373" y="37"/>
                    <a:pt x="408" y="36"/>
                  </a:cubicBezTo>
                  <a:cubicBezTo>
                    <a:pt x="443" y="35"/>
                    <a:pt x="491" y="26"/>
                    <a:pt x="523" y="27"/>
                  </a:cubicBezTo>
                  <a:cubicBezTo>
                    <a:pt x="555" y="28"/>
                    <a:pt x="573" y="36"/>
                    <a:pt x="598" y="41"/>
                  </a:cubicBezTo>
                  <a:cubicBezTo>
                    <a:pt x="623" y="46"/>
                    <a:pt x="665" y="54"/>
                    <a:pt x="675" y="58"/>
                  </a:cubicBezTo>
                  <a:cubicBezTo>
                    <a:pt x="685" y="62"/>
                    <a:pt x="665" y="62"/>
                    <a:pt x="658" y="68"/>
                  </a:cubicBezTo>
                  <a:cubicBezTo>
                    <a:pt x="651" y="74"/>
                    <a:pt x="644" y="77"/>
                    <a:pt x="636" y="92"/>
                  </a:cubicBezTo>
                  <a:cubicBezTo>
                    <a:pt x="628" y="107"/>
                    <a:pt x="617" y="140"/>
                    <a:pt x="612" y="156"/>
                  </a:cubicBezTo>
                  <a:cubicBezTo>
                    <a:pt x="607" y="172"/>
                    <a:pt x="608" y="169"/>
                    <a:pt x="607" y="188"/>
                  </a:cubicBezTo>
                  <a:cubicBezTo>
                    <a:pt x="606" y="207"/>
                    <a:pt x="616" y="250"/>
                    <a:pt x="607" y="269"/>
                  </a:cubicBezTo>
                  <a:cubicBezTo>
                    <a:pt x="598" y="288"/>
                    <a:pt x="572" y="308"/>
                    <a:pt x="552" y="300"/>
                  </a:cubicBezTo>
                  <a:close/>
                </a:path>
              </a:pathLst>
            </a:custGeom>
            <a:noFill/>
            <a:ln w="28575" cap="flat" cmpd="sng">
              <a:solidFill>
                <a:schemeClr val="bg1">
                  <a:lumMod val="50000"/>
                </a:schemeClr>
              </a:solidFill>
              <a:prstDash val="sysDot"/>
              <a:round/>
              <a:headEnd type="none" w="sm" len="sm"/>
              <a:tailEnd type="none" w="sm" len="sm"/>
            </a:ln>
          </p:spPr>
          <p:txBody>
            <a:bodyPr/>
            <a:lstStyle/>
            <a:p>
              <a:endParaRPr lang="el-GR"/>
            </a:p>
          </p:txBody>
        </p:sp>
        <p:grpSp>
          <p:nvGrpSpPr>
            <p:cNvPr id="3" name="Group 38"/>
            <p:cNvGrpSpPr>
              <a:grpSpLocks/>
            </p:cNvGrpSpPr>
            <p:nvPr/>
          </p:nvGrpSpPr>
          <p:grpSpPr bwMode="auto">
            <a:xfrm rot="528210">
              <a:off x="6181259" y="4575716"/>
              <a:ext cx="289831" cy="509781"/>
              <a:chOff x="5339" y="2337"/>
              <a:chExt cx="285" cy="445"/>
            </a:xfrm>
            <a:solidFill>
              <a:schemeClr val="bg1"/>
            </a:solidFill>
          </p:grpSpPr>
          <p:sp>
            <p:nvSpPr>
              <p:cNvPr id="45" name="Freeform 36"/>
              <p:cNvSpPr>
                <a:spLocks/>
              </p:cNvSpPr>
              <p:nvPr/>
            </p:nvSpPr>
            <p:spPr bwMode="auto">
              <a:xfrm>
                <a:off x="5442" y="2548"/>
                <a:ext cx="182" cy="234"/>
              </a:xfrm>
              <a:custGeom>
                <a:avLst/>
                <a:gdLst>
                  <a:gd name="T0" fmla="*/ 1 w 182"/>
                  <a:gd name="T1" fmla="*/ 68 h 234"/>
                  <a:gd name="T2" fmla="*/ 0 w 182"/>
                  <a:gd name="T3" fmla="*/ 83 h 234"/>
                  <a:gd name="T4" fmla="*/ 15 w 182"/>
                  <a:gd name="T5" fmla="*/ 104 h 234"/>
                  <a:gd name="T6" fmla="*/ 36 w 182"/>
                  <a:gd name="T7" fmla="*/ 121 h 234"/>
                  <a:gd name="T8" fmla="*/ 60 w 182"/>
                  <a:gd name="T9" fmla="*/ 136 h 234"/>
                  <a:gd name="T10" fmla="*/ 91 w 182"/>
                  <a:gd name="T11" fmla="*/ 158 h 234"/>
                  <a:gd name="T12" fmla="*/ 114 w 182"/>
                  <a:gd name="T13" fmla="*/ 183 h 234"/>
                  <a:gd name="T14" fmla="*/ 121 w 182"/>
                  <a:gd name="T15" fmla="*/ 200 h 234"/>
                  <a:gd name="T16" fmla="*/ 138 w 182"/>
                  <a:gd name="T17" fmla="*/ 215 h 234"/>
                  <a:gd name="T18" fmla="*/ 164 w 182"/>
                  <a:gd name="T19" fmla="*/ 232 h 234"/>
                  <a:gd name="T20" fmla="*/ 173 w 182"/>
                  <a:gd name="T21" fmla="*/ 233 h 234"/>
                  <a:gd name="T22" fmla="*/ 179 w 182"/>
                  <a:gd name="T23" fmla="*/ 228 h 234"/>
                  <a:gd name="T24" fmla="*/ 181 w 182"/>
                  <a:gd name="T25" fmla="*/ 190 h 234"/>
                  <a:gd name="T26" fmla="*/ 177 w 182"/>
                  <a:gd name="T27" fmla="*/ 139 h 234"/>
                  <a:gd name="T28" fmla="*/ 169 w 182"/>
                  <a:gd name="T29" fmla="*/ 91 h 234"/>
                  <a:gd name="T30" fmla="*/ 156 w 182"/>
                  <a:gd name="T31" fmla="*/ 56 h 234"/>
                  <a:gd name="T32" fmla="*/ 142 w 182"/>
                  <a:gd name="T33" fmla="*/ 29 h 234"/>
                  <a:gd name="T34" fmla="*/ 128 w 182"/>
                  <a:gd name="T35" fmla="*/ 13 h 234"/>
                  <a:gd name="T36" fmla="*/ 109 w 182"/>
                  <a:gd name="T37" fmla="*/ 0 h 234"/>
                  <a:gd name="T38" fmla="*/ 101 w 182"/>
                  <a:gd name="T39" fmla="*/ 9 h 234"/>
                  <a:gd name="T40" fmla="*/ 97 w 182"/>
                  <a:gd name="T41" fmla="*/ 26 h 234"/>
                  <a:gd name="T42" fmla="*/ 98 w 182"/>
                  <a:gd name="T43" fmla="*/ 55 h 234"/>
                  <a:gd name="T44" fmla="*/ 92 w 182"/>
                  <a:gd name="T45" fmla="*/ 70 h 234"/>
                  <a:gd name="T46" fmla="*/ 86 w 182"/>
                  <a:gd name="T47" fmla="*/ 77 h 234"/>
                  <a:gd name="T48" fmla="*/ 66 w 182"/>
                  <a:gd name="T49" fmla="*/ 84 h 234"/>
                  <a:gd name="T50" fmla="*/ 44 w 182"/>
                  <a:gd name="T51" fmla="*/ 74 h 234"/>
                  <a:gd name="T52" fmla="*/ 27 w 182"/>
                  <a:gd name="T53" fmla="*/ 68 h 234"/>
                  <a:gd name="T54" fmla="*/ 13 w 182"/>
                  <a:gd name="T55" fmla="*/ 66 h 234"/>
                  <a:gd name="T56" fmla="*/ 1 w 182"/>
                  <a:gd name="T57" fmla="*/ 68 h 2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34"/>
                  <a:gd name="T89" fmla="*/ 182 w 182"/>
                  <a:gd name="T90" fmla="*/ 234 h 2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34">
                    <a:moveTo>
                      <a:pt x="1" y="68"/>
                    </a:moveTo>
                    <a:lnTo>
                      <a:pt x="0" y="83"/>
                    </a:lnTo>
                    <a:lnTo>
                      <a:pt x="15" y="104"/>
                    </a:lnTo>
                    <a:lnTo>
                      <a:pt x="36" y="121"/>
                    </a:lnTo>
                    <a:lnTo>
                      <a:pt x="60" y="136"/>
                    </a:lnTo>
                    <a:lnTo>
                      <a:pt x="91" y="158"/>
                    </a:lnTo>
                    <a:lnTo>
                      <a:pt x="114" y="183"/>
                    </a:lnTo>
                    <a:lnTo>
                      <a:pt x="121" y="200"/>
                    </a:lnTo>
                    <a:lnTo>
                      <a:pt x="138" y="215"/>
                    </a:lnTo>
                    <a:lnTo>
                      <a:pt x="164" y="232"/>
                    </a:lnTo>
                    <a:lnTo>
                      <a:pt x="173" y="233"/>
                    </a:lnTo>
                    <a:lnTo>
                      <a:pt x="179" y="228"/>
                    </a:lnTo>
                    <a:lnTo>
                      <a:pt x="181" y="190"/>
                    </a:lnTo>
                    <a:lnTo>
                      <a:pt x="177" y="139"/>
                    </a:lnTo>
                    <a:lnTo>
                      <a:pt x="169" y="91"/>
                    </a:lnTo>
                    <a:lnTo>
                      <a:pt x="156" y="56"/>
                    </a:lnTo>
                    <a:lnTo>
                      <a:pt x="142" y="29"/>
                    </a:lnTo>
                    <a:lnTo>
                      <a:pt x="128" y="13"/>
                    </a:lnTo>
                    <a:lnTo>
                      <a:pt x="109" y="0"/>
                    </a:lnTo>
                    <a:lnTo>
                      <a:pt x="101" y="9"/>
                    </a:lnTo>
                    <a:lnTo>
                      <a:pt x="97" y="26"/>
                    </a:lnTo>
                    <a:lnTo>
                      <a:pt x="98" y="55"/>
                    </a:lnTo>
                    <a:lnTo>
                      <a:pt x="92" y="70"/>
                    </a:lnTo>
                    <a:lnTo>
                      <a:pt x="86" y="77"/>
                    </a:lnTo>
                    <a:lnTo>
                      <a:pt x="66" y="84"/>
                    </a:lnTo>
                    <a:lnTo>
                      <a:pt x="44" y="74"/>
                    </a:lnTo>
                    <a:lnTo>
                      <a:pt x="27" y="68"/>
                    </a:lnTo>
                    <a:lnTo>
                      <a:pt x="13" y="66"/>
                    </a:lnTo>
                    <a:lnTo>
                      <a:pt x="1" y="68"/>
                    </a:lnTo>
                  </a:path>
                </a:pathLst>
              </a:custGeom>
              <a:grpFill/>
              <a:ln w="25400" cap="rnd" cmpd="sng">
                <a:solidFill>
                  <a:schemeClr val="bg1">
                    <a:lumMod val="50000"/>
                  </a:schemeClr>
                </a:solidFill>
                <a:prstDash val="sysDot"/>
                <a:round/>
                <a:headEnd/>
                <a:tailEnd/>
              </a:ln>
            </p:spPr>
            <p:txBody>
              <a:bodyPr/>
              <a:lstStyle/>
              <a:p>
                <a:endParaRPr lang="el-GR"/>
              </a:p>
            </p:txBody>
          </p:sp>
          <p:sp>
            <p:nvSpPr>
              <p:cNvPr id="46" name="Freeform 37"/>
              <p:cNvSpPr>
                <a:spLocks/>
              </p:cNvSpPr>
              <p:nvPr/>
            </p:nvSpPr>
            <p:spPr bwMode="auto">
              <a:xfrm>
                <a:off x="5339" y="2337"/>
                <a:ext cx="213" cy="296"/>
              </a:xfrm>
              <a:custGeom>
                <a:avLst/>
                <a:gdLst>
                  <a:gd name="T0" fmla="*/ 212 w 213"/>
                  <a:gd name="T1" fmla="*/ 211 h 296"/>
                  <a:gd name="T2" fmla="*/ 185 w 213"/>
                  <a:gd name="T3" fmla="*/ 172 h 296"/>
                  <a:gd name="T4" fmla="*/ 147 w 213"/>
                  <a:gd name="T5" fmla="*/ 119 h 296"/>
                  <a:gd name="T6" fmla="*/ 116 w 213"/>
                  <a:gd name="T7" fmla="*/ 83 h 296"/>
                  <a:gd name="T8" fmla="*/ 87 w 213"/>
                  <a:gd name="T9" fmla="*/ 49 h 296"/>
                  <a:gd name="T10" fmla="*/ 45 w 213"/>
                  <a:gd name="T11" fmla="*/ 17 h 296"/>
                  <a:gd name="T12" fmla="*/ 18 w 213"/>
                  <a:gd name="T13" fmla="*/ 0 h 296"/>
                  <a:gd name="T14" fmla="*/ 8 w 213"/>
                  <a:gd name="T15" fmla="*/ 2 h 296"/>
                  <a:gd name="T16" fmla="*/ 0 w 213"/>
                  <a:gd name="T17" fmla="*/ 12 h 296"/>
                  <a:gd name="T18" fmla="*/ 3 w 213"/>
                  <a:gd name="T19" fmla="*/ 57 h 296"/>
                  <a:gd name="T20" fmla="*/ 19 w 213"/>
                  <a:gd name="T21" fmla="*/ 116 h 296"/>
                  <a:gd name="T22" fmla="*/ 37 w 213"/>
                  <a:gd name="T23" fmla="*/ 159 h 296"/>
                  <a:gd name="T24" fmla="*/ 60 w 213"/>
                  <a:gd name="T25" fmla="*/ 206 h 296"/>
                  <a:gd name="T26" fmla="*/ 91 w 213"/>
                  <a:gd name="T27" fmla="*/ 258 h 296"/>
                  <a:gd name="T28" fmla="*/ 104 w 213"/>
                  <a:gd name="T29" fmla="*/ 279 h 296"/>
                  <a:gd name="T30" fmla="*/ 116 w 213"/>
                  <a:gd name="T31" fmla="*/ 277 h 296"/>
                  <a:gd name="T32" fmla="*/ 130 w 213"/>
                  <a:gd name="T33" fmla="*/ 279 h 296"/>
                  <a:gd name="T34" fmla="*/ 147 w 213"/>
                  <a:gd name="T35" fmla="*/ 285 h 296"/>
                  <a:gd name="T36" fmla="*/ 169 w 213"/>
                  <a:gd name="T37" fmla="*/ 295 h 296"/>
                  <a:gd name="T38" fmla="*/ 189 w 213"/>
                  <a:gd name="T39" fmla="*/ 288 h 296"/>
                  <a:gd name="T40" fmla="*/ 195 w 213"/>
                  <a:gd name="T41" fmla="*/ 281 h 296"/>
                  <a:gd name="T42" fmla="*/ 201 w 213"/>
                  <a:gd name="T43" fmla="*/ 266 h 296"/>
                  <a:gd name="T44" fmla="*/ 200 w 213"/>
                  <a:gd name="T45" fmla="*/ 237 h 296"/>
                  <a:gd name="T46" fmla="*/ 204 w 213"/>
                  <a:gd name="T47" fmla="*/ 220 h 296"/>
                  <a:gd name="T48" fmla="*/ 212 w 213"/>
                  <a:gd name="T49" fmla="*/ 211 h 2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3"/>
                  <a:gd name="T76" fmla="*/ 0 h 296"/>
                  <a:gd name="T77" fmla="*/ 213 w 213"/>
                  <a:gd name="T78" fmla="*/ 296 h 2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3" h="296">
                    <a:moveTo>
                      <a:pt x="212" y="211"/>
                    </a:moveTo>
                    <a:lnTo>
                      <a:pt x="185" y="172"/>
                    </a:lnTo>
                    <a:lnTo>
                      <a:pt x="147" y="119"/>
                    </a:lnTo>
                    <a:lnTo>
                      <a:pt x="116" y="83"/>
                    </a:lnTo>
                    <a:lnTo>
                      <a:pt x="87" y="49"/>
                    </a:lnTo>
                    <a:lnTo>
                      <a:pt x="45" y="17"/>
                    </a:lnTo>
                    <a:lnTo>
                      <a:pt x="18" y="0"/>
                    </a:lnTo>
                    <a:lnTo>
                      <a:pt x="8" y="2"/>
                    </a:lnTo>
                    <a:lnTo>
                      <a:pt x="0" y="12"/>
                    </a:lnTo>
                    <a:lnTo>
                      <a:pt x="3" y="57"/>
                    </a:lnTo>
                    <a:lnTo>
                      <a:pt x="19" y="116"/>
                    </a:lnTo>
                    <a:lnTo>
                      <a:pt x="37" y="159"/>
                    </a:lnTo>
                    <a:lnTo>
                      <a:pt x="60" y="206"/>
                    </a:lnTo>
                    <a:lnTo>
                      <a:pt x="91" y="258"/>
                    </a:lnTo>
                    <a:lnTo>
                      <a:pt x="104" y="279"/>
                    </a:lnTo>
                    <a:lnTo>
                      <a:pt x="116" y="277"/>
                    </a:lnTo>
                    <a:lnTo>
                      <a:pt x="130" y="279"/>
                    </a:lnTo>
                    <a:lnTo>
                      <a:pt x="147" y="285"/>
                    </a:lnTo>
                    <a:lnTo>
                      <a:pt x="169" y="295"/>
                    </a:lnTo>
                    <a:lnTo>
                      <a:pt x="189" y="288"/>
                    </a:lnTo>
                    <a:lnTo>
                      <a:pt x="195" y="281"/>
                    </a:lnTo>
                    <a:lnTo>
                      <a:pt x="201" y="266"/>
                    </a:lnTo>
                    <a:lnTo>
                      <a:pt x="200" y="237"/>
                    </a:lnTo>
                    <a:lnTo>
                      <a:pt x="204" y="220"/>
                    </a:lnTo>
                    <a:lnTo>
                      <a:pt x="212" y="211"/>
                    </a:lnTo>
                  </a:path>
                </a:pathLst>
              </a:custGeom>
              <a:grpFill/>
              <a:ln w="25400" cap="rnd" cmpd="sng">
                <a:solidFill>
                  <a:schemeClr val="bg1">
                    <a:lumMod val="50000"/>
                  </a:schemeClr>
                </a:solidFill>
                <a:prstDash val="sysDot"/>
                <a:round/>
                <a:headEnd/>
                <a:tailEnd/>
              </a:ln>
            </p:spPr>
            <p:txBody>
              <a:bodyPr/>
              <a:lstStyle/>
              <a:p>
                <a:endParaRPr lang="el-GR"/>
              </a:p>
            </p:txBody>
          </p:sp>
        </p:grpSp>
        <p:grpSp>
          <p:nvGrpSpPr>
            <p:cNvPr id="4" name="Group 45"/>
            <p:cNvGrpSpPr>
              <a:grpSpLocks/>
            </p:cNvGrpSpPr>
            <p:nvPr/>
          </p:nvGrpSpPr>
          <p:grpSpPr bwMode="auto">
            <a:xfrm rot="21115886">
              <a:off x="5557646" y="4472521"/>
              <a:ext cx="285666" cy="555161"/>
              <a:chOff x="4734" y="2133"/>
              <a:chExt cx="298" cy="515"/>
            </a:xfrm>
          </p:grpSpPr>
          <p:sp>
            <p:nvSpPr>
              <p:cNvPr id="37" name="Freeform 42"/>
              <p:cNvSpPr>
                <a:spLocks/>
              </p:cNvSpPr>
              <p:nvPr/>
            </p:nvSpPr>
            <p:spPr bwMode="auto">
              <a:xfrm>
                <a:off x="4734" y="2455"/>
                <a:ext cx="250" cy="193"/>
              </a:xfrm>
              <a:custGeom>
                <a:avLst/>
                <a:gdLst>
                  <a:gd name="T0" fmla="*/ 57 w 250"/>
                  <a:gd name="T1" fmla="*/ 0 h 193"/>
                  <a:gd name="T2" fmla="*/ 23 w 250"/>
                  <a:gd name="T3" fmla="*/ 52 h 193"/>
                  <a:gd name="T4" fmla="*/ 9 w 250"/>
                  <a:gd name="T5" fmla="*/ 70 h 193"/>
                  <a:gd name="T6" fmla="*/ 0 w 250"/>
                  <a:gd name="T7" fmla="*/ 90 h 193"/>
                  <a:gd name="T8" fmla="*/ 0 w 250"/>
                  <a:gd name="T9" fmla="*/ 120 h 193"/>
                  <a:gd name="T10" fmla="*/ 14 w 250"/>
                  <a:gd name="T11" fmla="*/ 122 h 193"/>
                  <a:gd name="T12" fmla="*/ 12 w 250"/>
                  <a:gd name="T13" fmla="*/ 101 h 193"/>
                  <a:gd name="T14" fmla="*/ 14 w 250"/>
                  <a:gd name="T15" fmla="*/ 122 h 193"/>
                  <a:gd name="T16" fmla="*/ 25 w 250"/>
                  <a:gd name="T17" fmla="*/ 140 h 193"/>
                  <a:gd name="T18" fmla="*/ 46 w 250"/>
                  <a:gd name="T19" fmla="*/ 160 h 193"/>
                  <a:gd name="T20" fmla="*/ 61 w 250"/>
                  <a:gd name="T21" fmla="*/ 165 h 193"/>
                  <a:gd name="T22" fmla="*/ 93 w 250"/>
                  <a:gd name="T23" fmla="*/ 151 h 193"/>
                  <a:gd name="T24" fmla="*/ 114 w 250"/>
                  <a:gd name="T25" fmla="*/ 149 h 193"/>
                  <a:gd name="T26" fmla="*/ 111 w 250"/>
                  <a:gd name="T27" fmla="*/ 131 h 193"/>
                  <a:gd name="T28" fmla="*/ 116 w 250"/>
                  <a:gd name="T29" fmla="*/ 104 h 193"/>
                  <a:gd name="T30" fmla="*/ 111 w 250"/>
                  <a:gd name="T31" fmla="*/ 131 h 193"/>
                  <a:gd name="T32" fmla="*/ 114 w 250"/>
                  <a:gd name="T33" fmla="*/ 149 h 193"/>
                  <a:gd name="T34" fmla="*/ 145 w 250"/>
                  <a:gd name="T35" fmla="*/ 183 h 193"/>
                  <a:gd name="T36" fmla="*/ 154 w 250"/>
                  <a:gd name="T37" fmla="*/ 192 h 193"/>
                  <a:gd name="T38" fmla="*/ 163 w 250"/>
                  <a:gd name="T39" fmla="*/ 192 h 193"/>
                  <a:gd name="T40" fmla="*/ 218 w 250"/>
                  <a:gd name="T41" fmla="*/ 181 h 193"/>
                  <a:gd name="T42" fmla="*/ 236 w 250"/>
                  <a:gd name="T43" fmla="*/ 169 h 193"/>
                  <a:gd name="T44" fmla="*/ 245 w 250"/>
                  <a:gd name="T45" fmla="*/ 156 h 193"/>
                  <a:gd name="T46" fmla="*/ 249 w 250"/>
                  <a:gd name="T47" fmla="*/ 140 h 193"/>
                  <a:gd name="T48" fmla="*/ 245 w 250"/>
                  <a:gd name="T49" fmla="*/ 86 h 193"/>
                  <a:gd name="T50" fmla="*/ 245 w 250"/>
                  <a:gd name="T51" fmla="*/ 65 h 193"/>
                  <a:gd name="T52" fmla="*/ 247 w 250"/>
                  <a:gd name="T53" fmla="*/ 36 h 193"/>
                  <a:gd name="T54" fmla="*/ 213 w 250"/>
                  <a:gd name="T55" fmla="*/ 27 h 193"/>
                  <a:gd name="T56" fmla="*/ 193 w 250"/>
                  <a:gd name="T57" fmla="*/ 22 h 193"/>
                  <a:gd name="T58" fmla="*/ 154 w 250"/>
                  <a:gd name="T59" fmla="*/ 18 h 193"/>
                  <a:gd name="T60" fmla="*/ 82 w 250"/>
                  <a:gd name="T61" fmla="*/ 0 h 193"/>
                  <a:gd name="T62" fmla="*/ 57 w 250"/>
                  <a:gd name="T63" fmla="*/ 0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0"/>
                  <a:gd name="T97" fmla="*/ 0 h 193"/>
                  <a:gd name="T98" fmla="*/ 250 w 250"/>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0" h="193">
                    <a:moveTo>
                      <a:pt x="57" y="0"/>
                    </a:moveTo>
                    <a:lnTo>
                      <a:pt x="23" y="52"/>
                    </a:lnTo>
                    <a:lnTo>
                      <a:pt x="9" y="70"/>
                    </a:lnTo>
                    <a:lnTo>
                      <a:pt x="0" y="90"/>
                    </a:lnTo>
                    <a:lnTo>
                      <a:pt x="0" y="120"/>
                    </a:lnTo>
                    <a:lnTo>
                      <a:pt x="14" y="122"/>
                    </a:lnTo>
                    <a:lnTo>
                      <a:pt x="12" y="101"/>
                    </a:lnTo>
                    <a:lnTo>
                      <a:pt x="14" y="122"/>
                    </a:lnTo>
                    <a:lnTo>
                      <a:pt x="25" y="140"/>
                    </a:lnTo>
                    <a:lnTo>
                      <a:pt x="46" y="160"/>
                    </a:lnTo>
                    <a:lnTo>
                      <a:pt x="61" y="165"/>
                    </a:lnTo>
                    <a:lnTo>
                      <a:pt x="93" y="151"/>
                    </a:lnTo>
                    <a:lnTo>
                      <a:pt x="114" y="149"/>
                    </a:lnTo>
                    <a:lnTo>
                      <a:pt x="111" y="131"/>
                    </a:lnTo>
                    <a:lnTo>
                      <a:pt x="116" y="104"/>
                    </a:lnTo>
                    <a:lnTo>
                      <a:pt x="111" y="131"/>
                    </a:lnTo>
                    <a:lnTo>
                      <a:pt x="114" y="149"/>
                    </a:lnTo>
                    <a:lnTo>
                      <a:pt x="145" y="183"/>
                    </a:lnTo>
                    <a:lnTo>
                      <a:pt x="154" y="192"/>
                    </a:lnTo>
                    <a:lnTo>
                      <a:pt x="163" y="192"/>
                    </a:lnTo>
                    <a:lnTo>
                      <a:pt x="218" y="181"/>
                    </a:lnTo>
                    <a:lnTo>
                      <a:pt x="236" y="169"/>
                    </a:lnTo>
                    <a:lnTo>
                      <a:pt x="245" y="156"/>
                    </a:lnTo>
                    <a:lnTo>
                      <a:pt x="249" y="140"/>
                    </a:lnTo>
                    <a:lnTo>
                      <a:pt x="245" y="86"/>
                    </a:lnTo>
                    <a:lnTo>
                      <a:pt x="245" y="65"/>
                    </a:lnTo>
                    <a:lnTo>
                      <a:pt x="247" y="36"/>
                    </a:lnTo>
                    <a:lnTo>
                      <a:pt x="213" y="27"/>
                    </a:lnTo>
                    <a:lnTo>
                      <a:pt x="193" y="22"/>
                    </a:lnTo>
                    <a:lnTo>
                      <a:pt x="154" y="18"/>
                    </a:lnTo>
                    <a:lnTo>
                      <a:pt x="82" y="0"/>
                    </a:lnTo>
                    <a:lnTo>
                      <a:pt x="57" y="0"/>
                    </a:lnTo>
                  </a:path>
                </a:pathLst>
              </a:custGeom>
              <a:noFill/>
              <a:ln w="25400" cap="rnd" cmpd="sng">
                <a:solidFill>
                  <a:schemeClr val="bg1">
                    <a:lumMod val="50000"/>
                  </a:schemeClr>
                </a:solidFill>
                <a:prstDash val="sysDot"/>
                <a:round/>
                <a:headEnd/>
                <a:tailEnd/>
              </a:ln>
            </p:spPr>
            <p:txBody>
              <a:bodyPr/>
              <a:lstStyle/>
              <a:p>
                <a:endParaRPr lang="el-GR"/>
              </a:p>
            </p:txBody>
          </p:sp>
          <p:sp>
            <p:nvSpPr>
              <p:cNvPr id="43" name="Freeform 43"/>
              <p:cNvSpPr>
                <a:spLocks/>
              </p:cNvSpPr>
              <p:nvPr/>
            </p:nvSpPr>
            <p:spPr bwMode="auto">
              <a:xfrm>
                <a:off x="4791" y="2153"/>
                <a:ext cx="241" cy="339"/>
              </a:xfrm>
              <a:custGeom>
                <a:avLst/>
                <a:gdLst>
                  <a:gd name="T0" fmla="*/ 190 w 241"/>
                  <a:gd name="T1" fmla="*/ 338 h 339"/>
                  <a:gd name="T2" fmla="*/ 197 w 241"/>
                  <a:gd name="T3" fmla="*/ 286 h 339"/>
                  <a:gd name="T4" fmla="*/ 211 w 241"/>
                  <a:gd name="T5" fmla="*/ 234 h 339"/>
                  <a:gd name="T6" fmla="*/ 233 w 241"/>
                  <a:gd name="T7" fmla="*/ 163 h 339"/>
                  <a:gd name="T8" fmla="*/ 240 w 241"/>
                  <a:gd name="T9" fmla="*/ 136 h 339"/>
                  <a:gd name="T10" fmla="*/ 238 w 241"/>
                  <a:gd name="T11" fmla="*/ 114 h 339"/>
                  <a:gd name="T12" fmla="*/ 224 w 241"/>
                  <a:gd name="T13" fmla="*/ 73 h 339"/>
                  <a:gd name="T14" fmla="*/ 211 w 241"/>
                  <a:gd name="T15" fmla="*/ 43 h 339"/>
                  <a:gd name="T16" fmla="*/ 192 w 241"/>
                  <a:gd name="T17" fmla="*/ 32 h 339"/>
                  <a:gd name="T18" fmla="*/ 186 w 241"/>
                  <a:gd name="T19" fmla="*/ 34 h 339"/>
                  <a:gd name="T20" fmla="*/ 177 w 241"/>
                  <a:gd name="T21" fmla="*/ 48 h 339"/>
                  <a:gd name="T22" fmla="*/ 177 w 241"/>
                  <a:gd name="T23" fmla="*/ 71 h 339"/>
                  <a:gd name="T24" fmla="*/ 181 w 241"/>
                  <a:gd name="T25" fmla="*/ 105 h 339"/>
                  <a:gd name="T26" fmla="*/ 167 w 241"/>
                  <a:gd name="T27" fmla="*/ 141 h 339"/>
                  <a:gd name="T28" fmla="*/ 143 w 241"/>
                  <a:gd name="T29" fmla="*/ 170 h 339"/>
                  <a:gd name="T30" fmla="*/ 138 w 241"/>
                  <a:gd name="T31" fmla="*/ 172 h 339"/>
                  <a:gd name="T32" fmla="*/ 129 w 241"/>
                  <a:gd name="T33" fmla="*/ 182 h 339"/>
                  <a:gd name="T34" fmla="*/ 115 w 241"/>
                  <a:gd name="T35" fmla="*/ 168 h 339"/>
                  <a:gd name="T36" fmla="*/ 109 w 241"/>
                  <a:gd name="T37" fmla="*/ 118 h 339"/>
                  <a:gd name="T38" fmla="*/ 106 w 241"/>
                  <a:gd name="T39" fmla="*/ 71 h 339"/>
                  <a:gd name="T40" fmla="*/ 109 w 241"/>
                  <a:gd name="T41" fmla="*/ 39 h 339"/>
                  <a:gd name="T42" fmla="*/ 111 w 241"/>
                  <a:gd name="T43" fmla="*/ 12 h 339"/>
                  <a:gd name="T44" fmla="*/ 100 w 241"/>
                  <a:gd name="T45" fmla="*/ 0 h 339"/>
                  <a:gd name="T46" fmla="*/ 90 w 241"/>
                  <a:gd name="T47" fmla="*/ 7 h 339"/>
                  <a:gd name="T48" fmla="*/ 66 w 241"/>
                  <a:gd name="T49" fmla="*/ 34 h 339"/>
                  <a:gd name="T50" fmla="*/ 50 w 241"/>
                  <a:gd name="T51" fmla="*/ 71 h 339"/>
                  <a:gd name="T52" fmla="*/ 47 w 241"/>
                  <a:gd name="T53" fmla="*/ 102 h 339"/>
                  <a:gd name="T54" fmla="*/ 41 w 241"/>
                  <a:gd name="T55" fmla="*/ 166 h 339"/>
                  <a:gd name="T56" fmla="*/ 38 w 241"/>
                  <a:gd name="T57" fmla="*/ 216 h 339"/>
                  <a:gd name="T58" fmla="*/ 32 w 241"/>
                  <a:gd name="T59" fmla="*/ 243 h 339"/>
                  <a:gd name="T60" fmla="*/ 0 w 241"/>
                  <a:gd name="T61" fmla="*/ 302 h 339"/>
                  <a:gd name="T62" fmla="*/ 25 w 241"/>
                  <a:gd name="T63" fmla="*/ 302 h 339"/>
                  <a:gd name="T64" fmla="*/ 97 w 241"/>
                  <a:gd name="T65" fmla="*/ 320 h 339"/>
                  <a:gd name="T66" fmla="*/ 136 w 241"/>
                  <a:gd name="T67" fmla="*/ 324 h 339"/>
                  <a:gd name="T68" fmla="*/ 156 w 241"/>
                  <a:gd name="T69" fmla="*/ 329 h 339"/>
                  <a:gd name="T70" fmla="*/ 190 w 241"/>
                  <a:gd name="T71" fmla="*/ 338 h 3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1"/>
                  <a:gd name="T109" fmla="*/ 0 h 339"/>
                  <a:gd name="T110" fmla="*/ 241 w 241"/>
                  <a:gd name="T111" fmla="*/ 339 h 3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1" h="339">
                    <a:moveTo>
                      <a:pt x="190" y="338"/>
                    </a:moveTo>
                    <a:lnTo>
                      <a:pt x="197" y="286"/>
                    </a:lnTo>
                    <a:lnTo>
                      <a:pt x="211" y="234"/>
                    </a:lnTo>
                    <a:lnTo>
                      <a:pt x="233" y="163"/>
                    </a:lnTo>
                    <a:lnTo>
                      <a:pt x="240" y="136"/>
                    </a:lnTo>
                    <a:lnTo>
                      <a:pt x="238" y="114"/>
                    </a:lnTo>
                    <a:lnTo>
                      <a:pt x="224" y="73"/>
                    </a:lnTo>
                    <a:lnTo>
                      <a:pt x="211" y="43"/>
                    </a:lnTo>
                    <a:lnTo>
                      <a:pt x="192" y="32"/>
                    </a:lnTo>
                    <a:lnTo>
                      <a:pt x="186" y="34"/>
                    </a:lnTo>
                    <a:lnTo>
                      <a:pt x="177" y="48"/>
                    </a:lnTo>
                    <a:lnTo>
                      <a:pt x="177" y="71"/>
                    </a:lnTo>
                    <a:lnTo>
                      <a:pt x="181" y="105"/>
                    </a:lnTo>
                    <a:lnTo>
                      <a:pt x="167" y="141"/>
                    </a:lnTo>
                    <a:lnTo>
                      <a:pt x="143" y="170"/>
                    </a:lnTo>
                    <a:lnTo>
                      <a:pt x="138" y="172"/>
                    </a:lnTo>
                    <a:lnTo>
                      <a:pt x="129" y="182"/>
                    </a:lnTo>
                    <a:lnTo>
                      <a:pt x="115" y="168"/>
                    </a:lnTo>
                    <a:lnTo>
                      <a:pt x="109" y="118"/>
                    </a:lnTo>
                    <a:lnTo>
                      <a:pt x="106" y="71"/>
                    </a:lnTo>
                    <a:lnTo>
                      <a:pt x="109" y="39"/>
                    </a:lnTo>
                    <a:lnTo>
                      <a:pt x="111" y="12"/>
                    </a:lnTo>
                    <a:lnTo>
                      <a:pt x="100" y="0"/>
                    </a:lnTo>
                    <a:lnTo>
                      <a:pt x="90" y="7"/>
                    </a:lnTo>
                    <a:lnTo>
                      <a:pt x="66" y="34"/>
                    </a:lnTo>
                    <a:lnTo>
                      <a:pt x="50" y="71"/>
                    </a:lnTo>
                    <a:lnTo>
                      <a:pt x="47" y="102"/>
                    </a:lnTo>
                    <a:lnTo>
                      <a:pt x="41" y="166"/>
                    </a:lnTo>
                    <a:lnTo>
                      <a:pt x="38" y="216"/>
                    </a:lnTo>
                    <a:lnTo>
                      <a:pt x="32" y="243"/>
                    </a:lnTo>
                    <a:lnTo>
                      <a:pt x="0" y="302"/>
                    </a:lnTo>
                    <a:lnTo>
                      <a:pt x="25" y="302"/>
                    </a:lnTo>
                    <a:lnTo>
                      <a:pt x="97" y="320"/>
                    </a:lnTo>
                    <a:lnTo>
                      <a:pt x="136" y="324"/>
                    </a:lnTo>
                    <a:lnTo>
                      <a:pt x="156" y="329"/>
                    </a:lnTo>
                    <a:lnTo>
                      <a:pt x="190" y="338"/>
                    </a:lnTo>
                  </a:path>
                </a:pathLst>
              </a:custGeom>
              <a:noFill/>
              <a:ln w="25400" cap="rnd" cmpd="sng">
                <a:solidFill>
                  <a:schemeClr val="bg1">
                    <a:lumMod val="50000"/>
                  </a:schemeClr>
                </a:solidFill>
                <a:prstDash val="sysDot"/>
                <a:round/>
                <a:headEnd/>
                <a:tailEnd/>
              </a:ln>
            </p:spPr>
            <p:txBody>
              <a:bodyPr/>
              <a:lstStyle/>
              <a:p>
                <a:endParaRPr lang="el-GR"/>
              </a:p>
            </p:txBody>
          </p:sp>
          <p:sp>
            <p:nvSpPr>
              <p:cNvPr id="44" name="Freeform 44"/>
              <p:cNvSpPr>
                <a:spLocks/>
              </p:cNvSpPr>
              <p:nvPr/>
            </p:nvSpPr>
            <p:spPr bwMode="auto">
              <a:xfrm>
                <a:off x="4897" y="2133"/>
                <a:ext cx="76" cy="203"/>
              </a:xfrm>
              <a:custGeom>
                <a:avLst/>
                <a:gdLst>
                  <a:gd name="T0" fmla="*/ 71 w 76"/>
                  <a:gd name="T1" fmla="*/ 68 h 203"/>
                  <a:gd name="T2" fmla="*/ 71 w 76"/>
                  <a:gd name="T3" fmla="*/ 91 h 203"/>
                  <a:gd name="T4" fmla="*/ 75 w 76"/>
                  <a:gd name="T5" fmla="*/ 125 h 203"/>
                  <a:gd name="T6" fmla="*/ 61 w 76"/>
                  <a:gd name="T7" fmla="*/ 161 h 203"/>
                  <a:gd name="T8" fmla="*/ 37 w 76"/>
                  <a:gd name="T9" fmla="*/ 190 h 203"/>
                  <a:gd name="T10" fmla="*/ 32 w 76"/>
                  <a:gd name="T11" fmla="*/ 192 h 203"/>
                  <a:gd name="T12" fmla="*/ 23 w 76"/>
                  <a:gd name="T13" fmla="*/ 202 h 203"/>
                  <a:gd name="T14" fmla="*/ 9 w 76"/>
                  <a:gd name="T15" fmla="*/ 188 h 203"/>
                  <a:gd name="T16" fmla="*/ 3 w 76"/>
                  <a:gd name="T17" fmla="*/ 138 h 203"/>
                  <a:gd name="T18" fmla="*/ 0 w 76"/>
                  <a:gd name="T19" fmla="*/ 91 h 203"/>
                  <a:gd name="T20" fmla="*/ 3 w 76"/>
                  <a:gd name="T21" fmla="*/ 59 h 203"/>
                  <a:gd name="T22" fmla="*/ 12 w 76"/>
                  <a:gd name="T23" fmla="*/ 41 h 203"/>
                  <a:gd name="T24" fmla="*/ 28 w 76"/>
                  <a:gd name="T25" fmla="*/ 9 h 203"/>
                  <a:gd name="T26" fmla="*/ 43 w 76"/>
                  <a:gd name="T27" fmla="*/ 0 h 203"/>
                  <a:gd name="T28" fmla="*/ 52 w 76"/>
                  <a:gd name="T29" fmla="*/ 11 h 203"/>
                  <a:gd name="T30" fmla="*/ 57 w 76"/>
                  <a:gd name="T31" fmla="*/ 29 h 203"/>
                  <a:gd name="T32" fmla="*/ 71 w 76"/>
                  <a:gd name="T33" fmla="*/ 68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203"/>
                  <a:gd name="T53" fmla="*/ 76 w 76"/>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203">
                    <a:moveTo>
                      <a:pt x="71" y="68"/>
                    </a:moveTo>
                    <a:lnTo>
                      <a:pt x="71" y="91"/>
                    </a:lnTo>
                    <a:lnTo>
                      <a:pt x="75" y="125"/>
                    </a:lnTo>
                    <a:lnTo>
                      <a:pt x="61" y="161"/>
                    </a:lnTo>
                    <a:lnTo>
                      <a:pt x="37" y="190"/>
                    </a:lnTo>
                    <a:lnTo>
                      <a:pt x="32" y="192"/>
                    </a:lnTo>
                    <a:lnTo>
                      <a:pt x="23" y="202"/>
                    </a:lnTo>
                    <a:lnTo>
                      <a:pt x="9" y="188"/>
                    </a:lnTo>
                    <a:lnTo>
                      <a:pt x="3" y="138"/>
                    </a:lnTo>
                    <a:lnTo>
                      <a:pt x="0" y="91"/>
                    </a:lnTo>
                    <a:lnTo>
                      <a:pt x="3" y="59"/>
                    </a:lnTo>
                    <a:lnTo>
                      <a:pt x="12" y="41"/>
                    </a:lnTo>
                    <a:lnTo>
                      <a:pt x="28" y="9"/>
                    </a:lnTo>
                    <a:lnTo>
                      <a:pt x="43" y="0"/>
                    </a:lnTo>
                    <a:lnTo>
                      <a:pt x="52" y="11"/>
                    </a:lnTo>
                    <a:lnTo>
                      <a:pt x="57" y="29"/>
                    </a:lnTo>
                    <a:lnTo>
                      <a:pt x="71" y="68"/>
                    </a:lnTo>
                  </a:path>
                </a:pathLst>
              </a:custGeom>
              <a:noFill/>
              <a:ln w="25400" cap="rnd" cmpd="sng">
                <a:solidFill>
                  <a:schemeClr val="bg1">
                    <a:lumMod val="50000"/>
                  </a:schemeClr>
                </a:solidFill>
                <a:prstDash val="sysDot"/>
                <a:round/>
                <a:headEnd/>
                <a:tailEnd/>
              </a:ln>
            </p:spPr>
            <p:txBody>
              <a:bodyPr/>
              <a:lstStyle/>
              <a:p>
                <a:endParaRPr lang="el-GR"/>
              </a:p>
            </p:txBody>
          </p:sp>
        </p:grpSp>
      </p:grpSp>
      <p:grpSp>
        <p:nvGrpSpPr>
          <p:cNvPr id="5" name="Group 26"/>
          <p:cNvGrpSpPr/>
          <p:nvPr/>
        </p:nvGrpSpPr>
        <p:grpSpPr>
          <a:xfrm>
            <a:off x="3485218" y="3038645"/>
            <a:ext cx="3463839" cy="3205489"/>
            <a:chOff x="4302505" y="4056004"/>
            <a:chExt cx="2049973" cy="1897076"/>
          </a:xfrm>
        </p:grpSpPr>
        <p:sp>
          <p:nvSpPr>
            <p:cNvPr id="48" name="Freeform 13"/>
            <p:cNvSpPr>
              <a:spLocks/>
            </p:cNvSpPr>
            <p:nvPr/>
          </p:nvSpPr>
          <p:spPr bwMode="auto">
            <a:xfrm rot="21326996">
              <a:off x="4302505" y="4056004"/>
              <a:ext cx="1976241" cy="1897076"/>
            </a:xfrm>
            <a:custGeom>
              <a:avLst/>
              <a:gdLst>
                <a:gd name="T0" fmla="*/ 132 w 1182"/>
                <a:gd name="T1" fmla="*/ 88 h 1167"/>
                <a:gd name="T2" fmla="*/ 117 w 1182"/>
                <a:gd name="T3" fmla="*/ 49 h 1167"/>
                <a:gd name="T4" fmla="*/ 83 w 1182"/>
                <a:gd name="T5" fmla="*/ 6 h 1167"/>
                <a:gd name="T6" fmla="*/ 21 w 1182"/>
                <a:gd name="T7" fmla="*/ 15 h 1167"/>
                <a:gd name="T8" fmla="*/ 2 w 1182"/>
                <a:gd name="T9" fmla="*/ 78 h 1167"/>
                <a:gd name="T10" fmla="*/ 10 w 1182"/>
                <a:gd name="T11" fmla="*/ 133 h 1167"/>
                <a:gd name="T12" fmla="*/ 42 w 1182"/>
                <a:gd name="T13" fmla="*/ 229 h 1167"/>
                <a:gd name="T14" fmla="*/ 57 w 1182"/>
                <a:gd name="T15" fmla="*/ 356 h 1167"/>
                <a:gd name="T16" fmla="*/ 81 w 1182"/>
                <a:gd name="T17" fmla="*/ 488 h 1167"/>
                <a:gd name="T18" fmla="*/ 112 w 1182"/>
                <a:gd name="T19" fmla="*/ 637 h 1167"/>
                <a:gd name="T20" fmla="*/ 162 w 1182"/>
                <a:gd name="T21" fmla="*/ 747 h 1167"/>
                <a:gd name="T22" fmla="*/ 275 w 1182"/>
                <a:gd name="T23" fmla="*/ 824 h 1167"/>
                <a:gd name="T24" fmla="*/ 419 w 1182"/>
                <a:gd name="T25" fmla="*/ 898 h 1167"/>
                <a:gd name="T26" fmla="*/ 567 w 1182"/>
                <a:gd name="T27" fmla="*/ 978 h 1167"/>
                <a:gd name="T28" fmla="*/ 717 w 1182"/>
                <a:gd name="T29" fmla="*/ 1052 h 1167"/>
                <a:gd name="T30" fmla="*/ 855 w 1182"/>
                <a:gd name="T31" fmla="*/ 1125 h 1167"/>
                <a:gd name="T32" fmla="*/ 962 w 1182"/>
                <a:gd name="T33" fmla="*/ 1160 h 1167"/>
                <a:gd name="T34" fmla="*/ 1050 w 1182"/>
                <a:gd name="T35" fmla="*/ 1155 h 1167"/>
                <a:gd name="T36" fmla="*/ 1077 w 1182"/>
                <a:gd name="T37" fmla="*/ 1088 h 1167"/>
                <a:gd name="T38" fmla="*/ 1092 w 1182"/>
                <a:gd name="T39" fmla="*/ 1003 h 1167"/>
                <a:gd name="T40" fmla="*/ 1115 w 1182"/>
                <a:gd name="T41" fmla="*/ 918 h 1167"/>
                <a:gd name="T42" fmla="*/ 1144 w 1182"/>
                <a:gd name="T43" fmla="*/ 855 h 1167"/>
                <a:gd name="T44" fmla="*/ 1182 w 1182"/>
                <a:gd name="T45" fmla="*/ 792 h 11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2"/>
                <a:gd name="T70" fmla="*/ 0 h 1167"/>
                <a:gd name="T71" fmla="*/ 1182 w 1182"/>
                <a:gd name="T72" fmla="*/ 1167 h 1167"/>
                <a:gd name="connsiteX0" fmla="*/ 1117 w 10000"/>
                <a:gd name="connsiteY0" fmla="*/ 906 h 10152"/>
                <a:gd name="connsiteX1" fmla="*/ 990 w 10000"/>
                <a:gd name="connsiteY1" fmla="*/ 572 h 10152"/>
                <a:gd name="connsiteX2" fmla="*/ 702 w 10000"/>
                <a:gd name="connsiteY2" fmla="*/ 203 h 10152"/>
                <a:gd name="connsiteX3" fmla="*/ 212 w 10000"/>
                <a:gd name="connsiteY3" fmla="*/ 103 h 10152"/>
                <a:gd name="connsiteX4" fmla="*/ 17 w 10000"/>
                <a:gd name="connsiteY4" fmla="*/ 820 h 10152"/>
                <a:gd name="connsiteX5" fmla="*/ 85 w 10000"/>
                <a:gd name="connsiteY5" fmla="*/ 1292 h 10152"/>
                <a:gd name="connsiteX6" fmla="*/ 355 w 10000"/>
                <a:gd name="connsiteY6" fmla="*/ 2114 h 10152"/>
                <a:gd name="connsiteX7" fmla="*/ 482 w 10000"/>
                <a:gd name="connsiteY7" fmla="*/ 3203 h 10152"/>
                <a:gd name="connsiteX8" fmla="*/ 685 w 10000"/>
                <a:gd name="connsiteY8" fmla="*/ 4334 h 10152"/>
                <a:gd name="connsiteX9" fmla="*/ 948 w 10000"/>
                <a:gd name="connsiteY9" fmla="*/ 5610 h 10152"/>
                <a:gd name="connsiteX10" fmla="*/ 1371 w 10000"/>
                <a:gd name="connsiteY10" fmla="*/ 6553 h 10152"/>
                <a:gd name="connsiteX11" fmla="*/ 2327 w 10000"/>
                <a:gd name="connsiteY11" fmla="*/ 7213 h 10152"/>
                <a:gd name="connsiteX12" fmla="*/ 3545 w 10000"/>
                <a:gd name="connsiteY12" fmla="*/ 7847 h 10152"/>
                <a:gd name="connsiteX13" fmla="*/ 4797 w 10000"/>
                <a:gd name="connsiteY13" fmla="*/ 8532 h 10152"/>
                <a:gd name="connsiteX14" fmla="*/ 6066 w 10000"/>
                <a:gd name="connsiteY14" fmla="*/ 9167 h 10152"/>
                <a:gd name="connsiteX15" fmla="*/ 7234 w 10000"/>
                <a:gd name="connsiteY15" fmla="*/ 9792 h 10152"/>
                <a:gd name="connsiteX16" fmla="*/ 8139 w 10000"/>
                <a:gd name="connsiteY16" fmla="*/ 10092 h 10152"/>
                <a:gd name="connsiteX17" fmla="*/ 8883 w 10000"/>
                <a:gd name="connsiteY17" fmla="*/ 10049 h 10152"/>
                <a:gd name="connsiteX18" fmla="*/ 9112 w 10000"/>
                <a:gd name="connsiteY18" fmla="*/ 9475 h 10152"/>
                <a:gd name="connsiteX19" fmla="*/ 9239 w 10000"/>
                <a:gd name="connsiteY19" fmla="*/ 8747 h 10152"/>
                <a:gd name="connsiteX20" fmla="*/ 9433 w 10000"/>
                <a:gd name="connsiteY20" fmla="*/ 8018 h 10152"/>
                <a:gd name="connsiteX21" fmla="*/ 9679 w 10000"/>
                <a:gd name="connsiteY21" fmla="*/ 7478 h 10152"/>
                <a:gd name="connsiteX22" fmla="*/ 10000 w 10000"/>
                <a:gd name="connsiteY22" fmla="*/ 6939 h 10152"/>
                <a:gd name="connsiteX0" fmla="*/ 1117 w 10000"/>
                <a:gd name="connsiteY0" fmla="*/ 933 h 10179"/>
                <a:gd name="connsiteX1" fmla="*/ 990 w 10000"/>
                <a:gd name="connsiteY1" fmla="*/ 599 h 10179"/>
                <a:gd name="connsiteX2" fmla="*/ 813 w 10000"/>
                <a:gd name="connsiteY2" fmla="*/ 78 h 10179"/>
                <a:gd name="connsiteX3" fmla="*/ 212 w 10000"/>
                <a:gd name="connsiteY3" fmla="*/ 130 h 10179"/>
                <a:gd name="connsiteX4" fmla="*/ 17 w 10000"/>
                <a:gd name="connsiteY4" fmla="*/ 847 h 10179"/>
                <a:gd name="connsiteX5" fmla="*/ 85 w 10000"/>
                <a:gd name="connsiteY5" fmla="*/ 1319 h 10179"/>
                <a:gd name="connsiteX6" fmla="*/ 355 w 10000"/>
                <a:gd name="connsiteY6" fmla="*/ 2141 h 10179"/>
                <a:gd name="connsiteX7" fmla="*/ 482 w 10000"/>
                <a:gd name="connsiteY7" fmla="*/ 3230 h 10179"/>
                <a:gd name="connsiteX8" fmla="*/ 685 w 10000"/>
                <a:gd name="connsiteY8" fmla="*/ 4361 h 10179"/>
                <a:gd name="connsiteX9" fmla="*/ 948 w 10000"/>
                <a:gd name="connsiteY9" fmla="*/ 5637 h 10179"/>
                <a:gd name="connsiteX10" fmla="*/ 1371 w 10000"/>
                <a:gd name="connsiteY10" fmla="*/ 6580 h 10179"/>
                <a:gd name="connsiteX11" fmla="*/ 2327 w 10000"/>
                <a:gd name="connsiteY11" fmla="*/ 7240 h 10179"/>
                <a:gd name="connsiteX12" fmla="*/ 3545 w 10000"/>
                <a:gd name="connsiteY12" fmla="*/ 7874 h 10179"/>
                <a:gd name="connsiteX13" fmla="*/ 4797 w 10000"/>
                <a:gd name="connsiteY13" fmla="*/ 8559 h 10179"/>
                <a:gd name="connsiteX14" fmla="*/ 6066 w 10000"/>
                <a:gd name="connsiteY14" fmla="*/ 9194 h 10179"/>
                <a:gd name="connsiteX15" fmla="*/ 7234 w 10000"/>
                <a:gd name="connsiteY15" fmla="*/ 9819 h 10179"/>
                <a:gd name="connsiteX16" fmla="*/ 8139 w 10000"/>
                <a:gd name="connsiteY16" fmla="*/ 10119 h 10179"/>
                <a:gd name="connsiteX17" fmla="*/ 8883 w 10000"/>
                <a:gd name="connsiteY17" fmla="*/ 10076 h 10179"/>
                <a:gd name="connsiteX18" fmla="*/ 9112 w 10000"/>
                <a:gd name="connsiteY18" fmla="*/ 9502 h 10179"/>
                <a:gd name="connsiteX19" fmla="*/ 9239 w 10000"/>
                <a:gd name="connsiteY19" fmla="*/ 8774 h 10179"/>
                <a:gd name="connsiteX20" fmla="*/ 9433 w 10000"/>
                <a:gd name="connsiteY20" fmla="*/ 8045 h 10179"/>
                <a:gd name="connsiteX21" fmla="*/ 9679 w 10000"/>
                <a:gd name="connsiteY21" fmla="*/ 7505 h 10179"/>
                <a:gd name="connsiteX22" fmla="*/ 10000 w 10000"/>
                <a:gd name="connsiteY22" fmla="*/ 6966 h 10179"/>
                <a:gd name="connsiteX0" fmla="*/ 1117 w 10000"/>
                <a:gd name="connsiteY0" fmla="*/ 931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8 w 10003"/>
                <a:gd name="connsiteY0" fmla="*/ 1108 h 10211"/>
                <a:gd name="connsiteX1" fmla="*/ 1118 w 10003"/>
                <a:gd name="connsiteY1" fmla="*/ 561 h 10211"/>
                <a:gd name="connsiteX2" fmla="*/ 816 w 10003"/>
                <a:gd name="connsiteY2" fmla="*/ 110 h 10211"/>
                <a:gd name="connsiteX3" fmla="*/ 215 w 10003"/>
                <a:gd name="connsiteY3" fmla="*/ 162 h 10211"/>
                <a:gd name="connsiteX4" fmla="*/ 20 w 10003"/>
                <a:gd name="connsiteY4" fmla="*/ 879 h 10211"/>
                <a:gd name="connsiteX5" fmla="*/ 88 w 10003"/>
                <a:gd name="connsiteY5" fmla="*/ 1351 h 10211"/>
                <a:gd name="connsiteX6" fmla="*/ 358 w 10003"/>
                <a:gd name="connsiteY6" fmla="*/ 2173 h 10211"/>
                <a:gd name="connsiteX7" fmla="*/ 485 w 10003"/>
                <a:gd name="connsiteY7" fmla="*/ 3262 h 10211"/>
                <a:gd name="connsiteX8" fmla="*/ 688 w 10003"/>
                <a:gd name="connsiteY8" fmla="*/ 4393 h 10211"/>
                <a:gd name="connsiteX9" fmla="*/ 951 w 10003"/>
                <a:gd name="connsiteY9" fmla="*/ 5669 h 10211"/>
                <a:gd name="connsiteX10" fmla="*/ 1374 w 10003"/>
                <a:gd name="connsiteY10" fmla="*/ 6612 h 10211"/>
                <a:gd name="connsiteX11" fmla="*/ 2330 w 10003"/>
                <a:gd name="connsiteY11" fmla="*/ 7272 h 10211"/>
                <a:gd name="connsiteX12" fmla="*/ 3548 w 10003"/>
                <a:gd name="connsiteY12" fmla="*/ 7906 h 10211"/>
                <a:gd name="connsiteX13" fmla="*/ 4800 w 10003"/>
                <a:gd name="connsiteY13" fmla="*/ 8591 h 10211"/>
                <a:gd name="connsiteX14" fmla="*/ 6069 w 10003"/>
                <a:gd name="connsiteY14" fmla="*/ 9226 h 10211"/>
                <a:gd name="connsiteX15" fmla="*/ 7237 w 10003"/>
                <a:gd name="connsiteY15" fmla="*/ 9851 h 10211"/>
                <a:gd name="connsiteX16" fmla="*/ 8142 w 10003"/>
                <a:gd name="connsiteY16" fmla="*/ 10151 h 10211"/>
                <a:gd name="connsiteX17" fmla="*/ 8886 w 10003"/>
                <a:gd name="connsiteY17" fmla="*/ 10108 h 10211"/>
                <a:gd name="connsiteX18" fmla="*/ 9115 w 10003"/>
                <a:gd name="connsiteY18" fmla="*/ 9534 h 10211"/>
                <a:gd name="connsiteX19" fmla="*/ 9242 w 10003"/>
                <a:gd name="connsiteY19" fmla="*/ 8806 h 10211"/>
                <a:gd name="connsiteX20" fmla="*/ 9436 w 10003"/>
                <a:gd name="connsiteY20" fmla="*/ 8077 h 10211"/>
                <a:gd name="connsiteX21" fmla="*/ 9682 w 10003"/>
                <a:gd name="connsiteY21" fmla="*/ 7537 h 10211"/>
                <a:gd name="connsiteX22" fmla="*/ 10003 w 10003"/>
                <a:gd name="connsiteY22" fmla="*/ 6998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682 w 10176"/>
                <a:gd name="connsiteY21" fmla="*/ 7537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506 w 10176"/>
                <a:gd name="connsiteY20" fmla="*/ 8203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811 w 10176"/>
                <a:gd name="connsiteY20" fmla="*/ 7668 h 10211"/>
                <a:gd name="connsiteX21" fmla="*/ 10176 w 10176"/>
                <a:gd name="connsiteY21"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811 w 10176"/>
                <a:gd name="connsiteY19" fmla="*/ 7668 h 10240"/>
                <a:gd name="connsiteX20" fmla="*/ 10176 w 10176"/>
                <a:gd name="connsiteY20" fmla="*/ 7072 h 10240"/>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491 w 10176"/>
                <a:gd name="connsiteY19" fmla="*/ 8206 h 10240"/>
                <a:gd name="connsiteX20" fmla="*/ 10176 w 10176"/>
                <a:gd name="connsiteY20" fmla="*/ 7072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88 w 10135"/>
                <a:gd name="connsiteY8" fmla="*/ 4393 h 10240"/>
                <a:gd name="connsiteX9" fmla="*/ 951 w 10135"/>
                <a:gd name="connsiteY9" fmla="*/ 5669 h 10240"/>
                <a:gd name="connsiteX10" fmla="*/ 1374 w 10135"/>
                <a:gd name="connsiteY10" fmla="*/ 661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35" h="10240">
                  <a:moveTo>
                    <a:pt x="1148" y="1108"/>
                  </a:moveTo>
                  <a:cubicBezTo>
                    <a:pt x="1131" y="1057"/>
                    <a:pt x="1173" y="727"/>
                    <a:pt x="1118" y="561"/>
                  </a:cubicBezTo>
                  <a:cubicBezTo>
                    <a:pt x="1063" y="395"/>
                    <a:pt x="966" y="176"/>
                    <a:pt x="816" y="110"/>
                  </a:cubicBezTo>
                  <a:cubicBezTo>
                    <a:pt x="666" y="44"/>
                    <a:pt x="430" y="0"/>
                    <a:pt x="215" y="162"/>
                  </a:cubicBezTo>
                  <a:cubicBezTo>
                    <a:pt x="0" y="324"/>
                    <a:pt x="37" y="708"/>
                    <a:pt x="20" y="879"/>
                  </a:cubicBezTo>
                  <a:cubicBezTo>
                    <a:pt x="3" y="1051"/>
                    <a:pt x="28" y="1136"/>
                    <a:pt x="88" y="1351"/>
                  </a:cubicBezTo>
                  <a:cubicBezTo>
                    <a:pt x="147" y="1565"/>
                    <a:pt x="291" y="1856"/>
                    <a:pt x="358" y="2173"/>
                  </a:cubicBezTo>
                  <a:cubicBezTo>
                    <a:pt x="426" y="2490"/>
                    <a:pt x="434" y="2893"/>
                    <a:pt x="485" y="3262"/>
                  </a:cubicBezTo>
                  <a:cubicBezTo>
                    <a:pt x="536" y="3630"/>
                    <a:pt x="612" y="3990"/>
                    <a:pt x="688" y="4393"/>
                  </a:cubicBezTo>
                  <a:cubicBezTo>
                    <a:pt x="764" y="4795"/>
                    <a:pt x="832" y="5301"/>
                    <a:pt x="951" y="5669"/>
                  </a:cubicBezTo>
                  <a:cubicBezTo>
                    <a:pt x="1069" y="6038"/>
                    <a:pt x="1145" y="6346"/>
                    <a:pt x="1374" y="6612"/>
                  </a:cubicBezTo>
                  <a:cubicBezTo>
                    <a:pt x="1602" y="6878"/>
                    <a:pt x="1966" y="7058"/>
                    <a:pt x="2330" y="7272"/>
                  </a:cubicBezTo>
                  <a:cubicBezTo>
                    <a:pt x="2693" y="7486"/>
                    <a:pt x="3133" y="7683"/>
                    <a:pt x="3548" y="7906"/>
                  </a:cubicBezTo>
                  <a:cubicBezTo>
                    <a:pt x="3962" y="8129"/>
                    <a:pt x="4377" y="8369"/>
                    <a:pt x="4800" y="8591"/>
                  </a:cubicBezTo>
                  <a:cubicBezTo>
                    <a:pt x="5223" y="8814"/>
                    <a:pt x="5663" y="9020"/>
                    <a:pt x="6069" y="9226"/>
                  </a:cubicBezTo>
                  <a:cubicBezTo>
                    <a:pt x="6475" y="9431"/>
                    <a:pt x="6890" y="9697"/>
                    <a:pt x="7237" y="9851"/>
                  </a:cubicBezTo>
                  <a:cubicBezTo>
                    <a:pt x="7583" y="10005"/>
                    <a:pt x="7871" y="10108"/>
                    <a:pt x="8142" y="10151"/>
                  </a:cubicBezTo>
                  <a:cubicBezTo>
                    <a:pt x="8412" y="10194"/>
                    <a:pt x="8705" y="10240"/>
                    <a:pt x="8886" y="10108"/>
                  </a:cubicBezTo>
                  <a:cubicBezTo>
                    <a:pt x="9067" y="9976"/>
                    <a:pt x="9127" y="9679"/>
                    <a:pt x="9228" y="9362"/>
                  </a:cubicBezTo>
                  <a:cubicBezTo>
                    <a:pt x="9329" y="9045"/>
                    <a:pt x="9314" y="8616"/>
                    <a:pt x="9491" y="8206"/>
                  </a:cubicBezTo>
                  <a:cubicBezTo>
                    <a:pt x="9603" y="8018"/>
                    <a:pt x="10067" y="7200"/>
                    <a:pt x="10135" y="7089"/>
                  </a:cubicBezTo>
                </a:path>
              </a:pathLst>
            </a:custGeom>
            <a:noFill/>
            <a:ln w="28575" cap="flat" cmpd="sng">
              <a:solidFill>
                <a:schemeClr val="bg1">
                  <a:lumMod val="50000"/>
                </a:schemeClr>
              </a:solidFill>
              <a:prstDash val="sysDot"/>
              <a:round/>
              <a:headEnd type="none" w="sm" len="sm"/>
              <a:tailEnd type="none" w="sm" len="sm"/>
            </a:ln>
          </p:spPr>
          <p:txBody>
            <a:bodyPr/>
            <a:lstStyle/>
            <a:p>
              <a:endParaRPr lang="el-GR"/>
            </a:p>
          </p:txBody>
        </p:sp>
        <p:grpSp>
          <p:nvGrpSpPr>
            <p:cNvPr id="6" name="Group 41"/>
            <p:cNvGrpSpPr>
              <a:grpSpLocks/>
            </p:cNvGrpSpPr>
            <p:nvPr/>
          </p:nvGrpSpPr>
          <p:grpSpPr bwMode="auto">
            <a:xfrm rot="342526">
              <a:off x="6093793" y="5036634"/>
              <a:ext cx="258685" cy="490141"/>
              <a:chOff x="5201" y="2764"/>
              <a:chExt cx="278" cy="468"/>
            </a:xfrm>
          </p:grpSpPr>
          <p:sp>
            <p:nvSpPr>
              <p:cNvPr id="53" name="Freeform 39"/>
              <p:cNvSpPr>
                <a:spLocks/>
              </p:cNvSpPr>
              <p:nvPr/>
            </p:nvSpPr>
            <p:spPr bwMode="auto">
              <a:xfrm>
                <a:off x="5312" y="2764"/>
                <a:ext cx="167" cy="225"/>
              </a:xfrm>
              <a:custGeom>
                <a:avLst/>
                <a:gdLst>
                  <a:gd name="T0" fmla="*/ 118 w 167"/>
                  <a:gd name="T1" fmla="*/ 224 h 225"/>
                  <a:gd name="T2" fmla="*/ 136 w 167"/>
                  <a:gd name="T3" fmla="*/ 197 h 225"/>
                  <a:gd name="T4" fmla="*/ 145 w 167"/>
                  <a:gd name="T5" fmla="*/ 177 h 225"/>
                  <a:gd name="T6" fmla="*/ 152 w 167"/>
                  <a:gd name="T7" fmla="*/ 163 h 225"/>
                  <a:gd name="T8" fmla="*/ 163 w 167"/>
                  <a:gd name="T9" fmla="*/ 107 h 225"/>
                  <a:gd name="T10" fmla="*/ 166 w 167"/>
                  <a:gd name="T11" fmla="*/ 34 h 225"/>
                  <a:gd name="T12" fmla="*/ 163 w 167"/>
                  <a:gd name="T13" fmla="*/ 16 h 225"/>
                  <a:gd name="T14" fmla="*/ 154 w 167"/>
                  <a:gd name="T15" fmla="*/ 5 h 225"/>
                  <a:gd name="T16" fmla="*/ 141 w 167"/>
                  <a:gd name="T17" fmla="*/ 0 h 225"/>
                  <a:gd name="T18" fmla="*/ 127 w 167"/>
                  <a:gd name="T19" fmla="*/ 14 h 225"/>
                  <a:gd name="T20" fmla="*/ 118 w 167"/>
                  <a:gd name="T21" fmla="*/ 39 h 225"/>
                  <a:gd name="T22" fmla="*/ 111 w 167"/>
                  <a:gd name="T23" fmla="*/ 57 h 225"/>
                  <a:gd name="T24" fmla="*/ 93 w 167"/>
                  <a:gd name="T25" fmla="*/ 80 h 225"/>
                  <a:gd name="T26" fmla="*/ 73 w 167"/>
                  <a:gd name="T27" fmla="*/ 93 h 225"/>
                  <a:gd name="T28" fmla="*/ 39 w 167"/>
                  <a:gd name="T29" fmla="*/ 116 h 225"/>
                  <a:gd name="T30" fmla="*/ 21 w 167"/>
                  <a:gd name="T31" fmla="*/ 125 h 225"/>
                  <a:gd name="T32" fmla="*/ 12 w 167"/>
                  <a:gd name="T33" fmla="*/ 138 h 225"/>
                  <a:gd name="T34" fmla="*/ 0 w 167"/>
                  <a:gd name="T35" fmla="*/ 168 h 225"/>
                  <a:gd name="T36" fmla="*/ 9 w 167"/>
                  <a:gd name="T37" fmla="*/ 172 h 225"/>
                  <a:gd name="T38" fmla="*/ 23 w 167"/>
                  <a:gd name="T39" fmla="*/ 172 h 225"/>
                  <a:gd name="T40" fmla="*/ 62 w 167"/>
                  <a:gd name="T41" fmla="*/ 159 h 225"/>
                  <a:gd name="T42" fmla="*/ 75 w 167"/>
                  <a:gd name="T43" fmla="*/ 152 h 225"/>
                  <a:gd name="T44" fmla="*/ 89 w 167"/>
                  <a:gd name="T45" fmla="*/ 152 h 225"/>
                  <a:gd name="T46" fmla="*/ 98 w 167"/>
                  <a:gd name="T47" fmla="*/ 161 h 225"/>
                  <a:gd name="T48" fmla="*/ 105 w 167"/>
                  <a:gd name="T49" fmla="*/ 197 h 225"/>
                  <a:gd name="T50" fmla="*/ 111 w 167"/>
                  <a:gd name="T51" fmla="*/ 213 h 225"/>
                  <a:gd name="T52" fmla="*/ 118 w 167"/>
                  <a:gd name="T53" fmla="*/ 224 h 2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7"/>
                  <a:gd name="T82" fmla="*/ 0 h 225"/>
                  <a:gd name="T83" fmla="*/ 167 w 167"/>
                  <a:gd name="T84" fmla="*/ 225 h 2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7" h="225">
                    <a:moveTo>
                      <a:pt x="118" y="224"/>
                    </a:moveTo>
                    <a:lnTo>
                      <a:pt x="136" y="197"/>
                    </a:lnTo>
                    <a:lnTo>
                      <a:pt x="145" y="177"/>
                    </a:lnTo>
                    <a:lnTo>
                      <a:pt x="152" y="163"/>
                    </a:lnTo>
                    <a:lnTo>
                      <a:pt x="163" y="107"/>
                    </a:lnTo>
                    <a:lnTo>
                      <a:pt x="166" y="34"/>
                    </a:lnTo>
                    <a:lnTo>
                      <a:pt x="163" y="16"/>
                    </a:lnTo>
                    <a:lnTo>
                      <a:pt x="154" y="5"/>
                    </a:lnTo>
                    <a:lnTo>
                      <a:pt x="141" y="0"/>
                    </a:lnTo>
                    <a:lnTo>
                      <a:pt x="127" y="14"/>
                    </a:lnTo>
                    <a:lnTo>
                      <a:pt x="118" y="39"/>
                    </a:lnTo>
                    <a:lnTo>
                      <a:pt x="111" y="57"/>
                    </a:lnTo>
                    <a:lnTo>
                      <a:pt x="93" y="80"/>
                    </a:lnTo>
                    <a:lnTo>
                      <a:pt x="73" y="93"/>
                    </a:lnTo>
                    <a:lnTo>
                      <a:pt x="39" y="116"/>
                    </a:lnTo>
                    <a:lnTo>
                      <a:pt x="21" y="125"/>
                    </a:lnTo>
                    <a:lnTo>
                      <a:pt x="12" y="138"/>
                    </a:lnTo>
                    <a:lnTo>
                      <a:pt x="0" y="168"/>
                    </a:lnTo>
                    <a:lnTo>
                      <a:pt x="9" y="172"/>
                    </a:lnTo>
                    <a:lnTo>
                      <a:pt x="23" y="172"/>
                    </a:lnTo>
                    <a:lnTo>
                      <a:pt x="62" y="159"/>
                    </a:lnTo>
                    <a:lnTo>
                      <a:pt x="75" y="152"/>
                    </a:lnTo>
                    <a:lnTo>
                      <a:pt x="89" y="152"/>
                    </a:lnTo>
                    <a:lnTo>
                      <a:pt x="98" y="161"/>
                    </a:lnTo>
                    <a:lnTo>
                      <a:pt x="105" y="197"/>
                    </a:lnTo>
                    <a:lnTo>
                      <a:pt x="111" y="213"/>
                    </a:lnTo>
                    <a:lnTo>
                      <a:pt x="118" y="224"/>
                    </a:lnTo>
                  </a:path>
                </a:pathLst>
              </a:custGeom>
              <a:noFill/>
              <a:ln w="25400" cap="rnd" cmpd="sng">
                <a:solidFill>
                  <a:schemeClr val="bg1">
                    <a:lumMod val="50000"/>
                  </a:schemeClr>
                </a:solidFill>
                <a:prstDash val="sysDot"/>
                <a:round/>
                <a:headEnd/>
                <a:tailEnd/>
              </a:ln>
            </p:spPr>
            <p:txBody>
              <a:bodyPr/>
              <a:lstStyle/>
              <a:p>
                <a:endParaRPr lang="el-GR"/>
              </a:p>
            </p:txBody>
          </p:sp>
          <p:sp>
            <p:nvSpPr>
              <p:cNvPr id="54" name="Freeform 40"/>
              <p:cNvSpPr>
                <a:spLocks/>
              </p:cNvSpPr>
              <p:nvPr/>
            </p:nvSpPr>
            <p:spPr bwMode="auto">
              <a:xfrm>
                <a:off x="5201" y="2916"/>
                <a:ext cx="230" cy="316"/>
              </a:xfrm>
              <a:custGeom>
                <a:avLst/>
                <a:gdLst>
                  <a:gd name="T0" fmla="*/ 111 w 230"/>
                  <a:gd name="T1" fmla="*/ 16 h 316"/>
                  <a:gd name="T2" fmla="*/ 80 w 230"/>
                  <a:gd name="T3" fmla="*/ 72 h 316"/>
                  <a:gd name="T4" fmla="*/ 62 w 230"/>
                  <a:gd name="T5" fmla="*/ 111 h 316"/>
                  <a:gd name="T6" fmla="*/ 19 w 230"/>
                  <a:gd name="T7" fmla="*/ 197 h 316"/>
                  <a:gd name="T8" fmla="*/ 5 w 230"/>
                  <a:gd name="T9" fmla="*/ 251 h 316"/>
                  <a:gd name="T10" fmla="*/ 0 w 230"/>
                  <a:gd name="T11" fmla="*/ 285 h 316"/>
                  <a:gd name="T12" fmla="*/ 5 w 230"/>
                  <a:gd name="T13" fmla="*/ 301 h 316"/>
                  <a:gd name="T14" fmla="*/ 12 w 230"/>
                  <a:gd name="T15" fmla="*/ 310 h 316"/>
                  <a:gd name="T16" fmla="*/ 23 w 230"/>
                  <a:gd name="T17" fmla="*/ 315 h 316"/>
                  <a:gd name="T18" fmla="*/ 41 w 230"/>
                  <a:gd name="T19" fmla="*/ 315 h 316"/>
                  <a:gd name="T20" fmla="*/ 62 w 230"/>
                  <a:gd name="T21" fmla="*/ 299 h 316"/>
                  <a:gd name="T22" fmla="*/ 98 w 230"/>
                  <a:gd name="T23" fmla="*/ 269 h 316"/>
                  <a:gd name="T24" fmla="*/ 116 w 230"/>
                  <a:gd name="T25" fmla="*/ 249 h 316"/>
                  <a:gd name="T26" fmla="*/ 141 w 230"/>
                  <a:gd name="T27" fmla="*/ 213 h 316"/>
                  <a:gd name="T28" fmla="*/ 168 w 230"/>
                  <a:gd name="T29" fmla="*/ 172 h 316"/>
                  <a:gd name="T30" fmla="*/ 229 w 230"/>
                  <a:gd name="T31" fmla="*/ 72 h 316"/>
                  <a:gd name="T32" fmla="*/ 222 w 230"/>
                  <a:gd name="T33" fmla="*/ 61 h 316"/>
                  <a:gd name="T34" fmla="*/ 216 w 230"/>
                  <a:gd name="T35" fmla="*/ 45 h 316"/>
                  <a:gd name="T36" fmla="*/ 209 w 230"/>
                  <a:gd name="T37" fmla="*/ 9 h 316"/>
                  <a:gd name="T38" fmla="*/ 200 w 230"/>
                  <a:gd name="T39" fmla="*/ 0 h 316"/>
                  <a:gd name="T40" fmla="*/ 186 w 230"/>
                  <a:gd name="T41" fmla="*/ 0 h 316"/>
                  <a:gd name="T42" fmla="*/ 173 w 230"/>
                  <a:gd name="T43" fmla="*/ 7 h 316"/>
                  <a:gd name="T44" fmla="*/ 134 w 230"/>
                  <a:gd name="T45" fmla="*/ 20 h 316"/>
                  <a:gd name="T46" fmla="*/ 120 w 230"/>
                  <a:gd name="T47" fmla="*/ 20 h 316"/>
                  <a:gd name="T48" fmla="*/ 111 w 230"/>
                  <a:gd name="T49" fmla="*/ 16 h 3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316"/>
                  <a:gd name="T77" fmla="*/ 230 w 230"/>
                  <a:gd name="T78" fmla="*/ 316 h 3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316">
                    <a:moveTo>
                      <a:pt x="111" y="16"/>
                    </a:moveTo>
                    <a:lnTo>
                      <a:pt x="80" y="72"/>
                    </a:lnTo>
                    <a:lnTo>
                      <a:pt x="62" y="111"/>
                    </a:lnTo>
                    <a:lnTo>
                      <a:pt x="19" y="197"/>
                    </a:lnTo>
                    <a:lnTo>
                      <a:pt x="5" y="251"/>
                    </a:lnTo>
                    <a:lnTo>
                      <a:pt x="0" y="285"/>
                    </a:lnTo>
                    <a:lnTo>
                      <a:pt x="5" y="301"/>
                    </a:lnTo>
                    <a:lnTo>
                      <a:pt x="12" y="310"/>
                    </a:lnTo>
                    <a:lnTo>
                      <a:pt x="23" y="315"/>
                    </a:lnTo>
                    <a:lnTo>
                      <a:pt x="41" y="315"/>
                    </a:lnTo>
                    <a:lnTo>
                      <a:pt x="62" y="299"/>
                    </a:lnTo>
                    <a:lnTo>
                      <a:pt x="98" y="269"/>
                    </a:lnTo>
                    <a:lnTo>
                      <a:pt x="116" y="249"/>
                    </a:lnTo>
                    <a:lnTo>
                      <a:pt x="141" y="213"/>
                    </a:lnTo>
                    <a:lnTo>
                      <a:pt x="168" y="172"/>
                    </a:lnTo>
                    <a:lnTo>
                      <a:pt x="229" y="72"/>
                    </a:lnTo>
                    <a:lnTo>
                      <a:pt x="222" y="61"/>
                    </a:lnTo>
                    <a:lnTo>
                      <a:pt x="216" y="45"/>
                    </a:lnTo>
                    <a:lnTo>
                      <a:pt x="209" y="9"/>
                    </a:lnTo>
                    <a:lnTo>
                      <a:pt x="200" y="0"/>
                    </a:lnTo>
                    <a:lnTo>
                      <a:pt x="186" y="0"/>
                    </a:lnTo>
                    <a:lnTo>
                      <a:pt x="173" y="7"/>
                    </a:lnTo>
                    <a:lnTo>
                      <a:pt x="134" y="20"/>
                    </a:lnTo>
                    <a:lnTo>
                      <a:pt x="120" y="20"/>
                    </a:lnTo>
                    <a:lnTo>
                      <a:pt x="111" y="16"/>
                    </a:lnTo>
                  </a:path>
                </a:pathLst>
              </a:custGeom>
              <a:noFill/>
              <a:ln w="25400" cap="rnd" cmpd="sng">
                <a:solidFill>
                  <a:schemeClr val="bg1">
                    <a:lumMod val="50000"/>
                  </a:schemeClr>
                </a:solidFill>
                <a:prstDash val="sysDot"/>
                <a:round/>
                <a:headEnd/>
                <a:tailEnd/>
              </a:ln>
            </p:spPr>
            <p:txBody>
              <a:bodyPr/>
              <a:lstStyle/>
              <a:p>
                <a:endParaRPr lang="el-GR"/>
              </a:p>
            </p:txBody>
          </p:sp>
        </p:grpSp>
        <p:grpSp>
          <p:nvGrpSpPr>
            <p:cNvPr id="7" name="Group 42"/>
            <p:cNvGrpSpPr/>
            <p:nvPr/>
          </p:nvGrpSpPr>
          <p:grpSpPr>
            <a:xfrm rot="21115886">
              <a:off x="5474281" y="4997594"/>
              <a:ext cx="381607" cy="499106"/>
              <a:chOff x="6919680" y="4587410"/>
              <a:chExt cx="561975" cy="735013"/>
            </a:xfrm>
          </p:grpSpPr>
          <p:sp>
            <p:nvSpPr>
              <p:cNvPr id="51" name="Freeform 46"/>
              <p:cNvSpPr>
                <a:spLocks/>
              </p:cNvSpPr>
              <p:nvPr/>
            </p:nvSpPr>
            <p:spPr bwMode="auto">
              <a:xfrm>
                <a:off x="7133992" y="4587410"/>
                <a:ext cx="347663" cy="323850"/>
              </a:xfrm>
              <a:custGeom>
                <a:avLst/>
                <a:gdLst>
                  <a:gd name="T0" fmla="*/ 0 w 246"/>
                  <a:gd name="T1" fmla="*/ 2147483647 h 204"/>
                  <a:gd name="T2" fmla="*/ 2147483647 w 246"/>
                  <a:gd name="T3" fmla="*/ 2147483647 h 204"/>
                  <a:gd name="T4" fmla="*/ 2147483647 w 246"/>
                  <a:gd name="T5" fmla="*/ 2147483647 h 204"/>
                  <a:gd name="T6" fmla="*/ 2147483647 w 246"/>
                  <a:gd name="T7" fmla="*/ 2147483647 h 204"/>
                  <a:gd name="T8" fmla="*/ 2147483647 w 246"/>
                  <a:gd name="T9" fmla="*/ 0 h 204"/>
                  <a:gd name="T10" fmla="*/ 2147483647 w 246"/>
                  <a:gd name="T11" fmla="*/ 2147483647 h 204"/>
                  <a:gd name="T12" fmla="*/ 2147483647 w 246"/>
                  <a:gd name="T13" fmla="*/ 2147483647 h 204"/>
                  <a:gd name="T14" fmla="*/ 2147483647 w 246"/>
                  <a:gd name="T15" fmla="*/ 2147483647 h 204"/>
                  <a:gd name="T16" fmla="*/ 2147483647 w 246"/>
                  <a:gd name="T17" fmla="*/ 2147483647 h 204"/>
                  <a:gd name="T18" fmla="*/ 2147483647 w 246"/>
                  <a:gd name="T19" fmla="*/ 2147483647 h 204"/>
                  <a:gd name="T20" fmla="*/ 2147483647 w 246"/>
                  <a:gd name="T21" fmla="*/ 2147483647 h 204"/>
                  <a:gd name="T22" fmla="*/ 2147483647 w 246"/>
                  <a:gd name="T23" fmla="*/ 2147483647 h 204"/>
                  <a:gd name="T24" fmla="*/ 2147483647 w 246"/>
                  <a:gd name="T25" fmla="*/ 2147483647 h 204"/>
                  <a:gd name="T26" fmla="*/ 2147483647 w 246"/>
                  <a:gd name="T27" fmla="*/ 2147483647 h 204"/>
                  <a:gd name="T28" fmla="*/ 2147483647 w 246"/>
                  <a:gd name="T29" fmla="*/ 2147483647 h 204"/>
                  <a:gd name="T30" fmla="*/ 2147483647 w 246"/>
                  <a:gd name="T31" fmla="*/ 2147483647 h 204"/>
                  <a:gd name="T32" fmla="*/ 2147483647 w 246"/>
                  <a:gd name="T33" fmla="*/ 2147483647 h 204"/>
                  <a:gd name="T34" fmla="*/ 2147483647 w 246"/>
                  <a:gd name="T35" fmla="*/ 2147483647 h 204"/>
                  <a:gd name="T36" fmla="*/ 2147483647 w 246"/>
                  <a:gd name="T37" fmla="*/ 2147483647 h 204"/>
                  <a:gd name="T38" fmla="*/ 2147483647 w 246"/>
                  <a:gd name="T39" fmla="*/ 2147483647 h 204"/>
                  <a:gd name="T40" fmla="*/ 2147483647 w 246"/>
                  <a:gd name="T41" fmla="*/ 2147483647 h 204"/>
                  <a:gd name="T42" fmla="*/ 2147483647 w 246"/>
                  <a:gd name="T43" fmla="*/ 2147483647 h 204"/>
                  <a:gd name="T44" fmla="*/ 2147483647 w 246"/>
                  <a:gd name="T45" fmla="*/ 2147483647 h 204"/>
                  <a:gd name="T46" fmla="*/ 2147483647 w 246"/>
                  <a:gd name="T47" fmla="*/ 2147483647 h 204"/>
                  <a:gd name="T48" fmla="*/ 2147483647 w 246"/>
                  <a:gd name="T49" fmla="*/ 2147483647 h 204"/>
                  <a:gd name="T50" fmla="*/ 2147483647 w 246"/>
                  <a:gd name="T51" fmla="*/ 2147483647 h 204"/>
                  <a:gd name="T52" fmla="*/ 2147483647 w 246"/>
                  <a:gd name="T53" fmla="*/ 2147483647 h 204"/>
                  <a:gd name="T54" fmla="*/ 2147483647 w 246"/>
                  <a:gd name="T55" fmla="*/ 2147483647 h 204"/>
                  <a:gd name="T56" fmla="*/ 2147483647 w 246"/>
                  <a:gd name="T57" fmla="*/ 2147483647 h 204"/>
                  <a:gd name="T58" fmla="*/ 2147483647 w 246"/>
                  <a:gd name="T59" fmla="*/ 2147483647 h 204"/>
                  <a:gd name="T60" fmla="*/ 0 w 246"/>
                  <a:gd name="T61" fmla="*/ 2147483647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204"/>
                  <a:gd name="T95" fmla="*/ 246 w 246"/>
                  <a:gd name="T96" fmla="*/ 204 h 2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204">
                    <a:moveTo>
                      <a:pt x="0" y="124"/>
                    </a:moveTo>
                    <a:lnTo>
                      <a:pt x="9" y="81"/>
                    </a:lnTo>
                    <a:lnTo>
                      <a:pt x="14" y="45"/>
                    </a:lnTo>
                    <a:lnTo>
                      <a:pt x="23" y="25"/>
                    </a:lnTo>
                    <a:lnTo>
                      <a:pt x="45" y="0"/>
                    </a:lnTo>
                    <a:lnTo>
                      <a:pt x="73" y="6"/>
                    </a:lnTo>
                    <a:lnTo>
                      <a:pt x="77" y="20"/>
                    </a:lnTo>
                    <a:lnTo>
                      <a:pt x="48" y="61"/>
                    </a:lnTo>
                    <a:lnTo>
                      <a:pt x="77" y="20"/>
                    </a:lnTo>
                    <a:lnTo>
                      <a:pt x="89" y="13"/>
                    </a:lnTo>
                    <a:lnTo>
                      <a:pt x="100" y="11"/>
                    </a:lnTo>
                    <a:lnTo>
                      <a:pt x="120" y="18"/>
                    </a:lnTo>
                    <a:lnTo>
                      <a:pt x="152" y="38"/>
                    </a:lnTo>
                    <a:lnTo>
                      <a:pt x="159" y="63"/>
                    </a:lnTo>
                    <a:lnTo>
                      <a:pt x="152" y="83"/>
                    </a:lnTo>
                    <a:lnTo>
                      <a:pt x="138" y="106"/>
                    </a:lnTo>
                    <a:lnTo>
                      <a:pt x="152" y="83"/>
                    </a:lnTo>
                    <a:lnTo>
                      <a:pt x="159" y="63"/>
                    </a:lnTo>
                    <a:lnTo>
                      <a:pt x="172" y="56"/>
                    </a:lnTo>
                    <a:lnTo>
                      <a:pt x="199" y="59"/>
                    </a:lnTo>
                    <a:lnTo>
                      <a:pt x="220" y="65"/>
                    </a:lnTo>
                    <a:lnTo>
                      <a:pt x="240" y="74"/>
                    </a:lnTo>
                    <a:lnTo>
                      <a:pt x="245" y="88"/>
                    </a:lnTo>
                    <a:lnTo>
                      <a:pt x="242" y="124"/>
                    </a:lnTo>
                    <a:lnTo>
                      <a:pt x="233" y="145"/>
                    </a:lnTo>
                    <a:lnTo>
                      <a:pt x="199" y="176"/>
                    </a:lnTo>
                    <a:lnTo>
                      <a:pt x="179" y="203"/>
                    </a:lnTo>
                    <a:lnTo>
                      <a:pt x="136" y="197"/>
                    </a:lnTo>
                    <a:lnTo>
                      <a:pt x="95" y="179"/>
                    </a:lnTo>
                    <a:lnTo>
                      <a:pt x="48" y="156"/>
                    </a:lnTo>
                    <a:lnTo>
                      <a:pt x="0" y="124"/>
                    </a:lnTo>
                  </a:path>
                </a:pathLst>
              </a:custGeom>
              <a:noFill/>
              <a:ln w="25400" cap="rnd" cmpd="sng">
                <a:solidFill>
                  <a:schemeClr val="bg1">
                    <a:lumMod val="50000"/>
                  </a:schemeClr>
                </a:solidFill>
                <a:prstDash val="sysDot"/>
                <a:round/>
                <a:headEnd/>
                <a:tailEnd/>
              </a:ln>
            </p:spPr>
            <p:txBody>
              <a:bodyPr/>
              <a:lstStyle/>
              <a:p>
                <a:endParaRPr lang="el-GR"/>
              </a:p>
            </p:txBody>
          </p:sp>
          <p:sp>
            <p:nvSpPr>
              <p:cNvPr id="52" name="Freeform 47"/>
              <p:cNvSpPr>
                <a:spLocks/>
              </p:cNvSpPr>
              <p:nvPr/>
            </p:nvSpPr>
            <p:spPr bwMode="auto">
              <a:xfrm>
                <a:off x="6919680" y="4784260"/>
                <a:ext cx="468312" cy="538163"/>
              </a:xfrm>
              <a:custGeom>
                <a:avLst/>
                <a:gdLst>
                  <a:gd name="T0" fmla="*/ 2147483647 w 332"/>
                  <a:gd name="T1" fmla="*/ 2147483647 h 339"/>
                  <a:gd name="T2" fmla="*/ 2147483647 w 332"/>
                  <a:gd name="T3" fmla="*/ 2147483647 h 339"/>
                  <a:gd name="T4" fmla="*/ 2147483647 w 332"/>
                  <a:gd name="T5" fmla="*/ 2147483647 h 339"/>
                  <a:gd name="T6" fmla="*/ 2147483647 w 332"/>
                  <a:gd name="T7" fmla="*/ 2147483647 h 339"/>
                  <a:gd name="T8" fmla="*/ 2147483647 w 332"/>
                  <a:gd name="T9" fmla="*/ 0 h 339"/>
                  <a:gd name="T10" fmla="*/ 2147483647 w 332"/>
                  <a:gd name="T11" fmla="*/ 2147483647 h 339"/>
                  <a:gd name="T12" fmla="*/ 2147483647 w 332"/>
                  <a:gd name="T13" fmla="*/ 2147483647 h 339"/>
                  <a:gd name="T14" fmla="*/ 2147483647 w 332"/>
                  <a:gd name="T15" fmla="*/ 2147483647 h 339"/>
                  <a:gd name="T16" fmla="*/ 2147483647 w 332"/>
                  <a:gd name="T17" fmla="*/ 2147483647 h 339"/>
                  <a:gd name="T18" fmla="*/ 0 w 332"/>
                  <a:gd name="T19" fmla="*/ 2147483647 h 339"/>
                  <a:gd name="T20" fmla="*/ 2147483647 w 332"/>
                  <a:gd name="T21" fmla="*/ 2147483647 h 339"/>
                  <a:gd name="T22" fmla="*/ 2147483647 w 332"/>
                  <a:gd name="T23" fmla="*/ 2147483647 h 339"/>
                  <a:gd name="T24" fmla="*/ 2147483647 w 332"/>
                  <a:gd name="T25" fmla="*/ 2147483647 h 339"/>
                  <a:gd name="T26" fmla="*/ 2147483647 w 332"/>
                  <a:gd name="T27" fmla="*/ 2147483647 h 339"/>
                  <a:gd name="T28" fmla="*/ 2147483647 w 332"/>
                  <a:gd name="T29" fmla="*/ 2147483647 h 339"/>
                  <a:gd name="T30" fmla="*/ 2147483647 w 332"/>
                  <a:gd name="T31" fmla="*/ 2147483647 h 339"/>
                  <a:gd name="T32" fmla="*/ 2147483647 w 332"/>
                  <a:gd name="T33" fmla="*/ 2147483647 h 339"/>
                  <a:gd name="T34" fmla="*/ 2147483647 w 332"/>
                  <a:gd name="T35" fmla="*/ 2147483647 h 339"/>
                  <a:gd name="T36" fmla="*/ 2147483647 w 332"/>
                  <a:gd name="T37" fmla="*/ 2147483647 h 339"/>
                  <a:gd name="T38" fmla="*/ 2147483647 w 332"/>
                  <a:gd name="T39" fmla="*/ 2147483647 h 339"/>
                  <a:gd name="T40" fmla="*/ 2147483647 w 332"/>
                  <a:gd name="T41" fmla="*/ 2147483647 h 339"/>
                  <a:gd name="T42" fmla="*/ 2147483647 w 332"/>
                  <a:gd name="T43" fmla="*/ 2147483647 h 339"/>
                  <a:gd name="T44" fmla="*/ 2147483647 w 332"/>
                  <a:gd name="T45" fmla="*/ 2147483647 h 339"/>
                  <a:gd name="T46" fmla="*/ 2147483647 w 332"/>
                  <a:gd name="T47" fmla="*/ 2147483647 h 339"/>
                  <a:gd name="T48" fmla="*/ 2147483647 w 332"/>
                  <a:gd name="T49" fmla="*/ 2147483647 h 339"/>
                  <a:gd name="T50" fmla="*/ 2147483647 w 332"/>
                  <a:gd name="T51" fmla="*/ 2147483647 h 339"/>
                  <a:gd name="T52" fmla="*/ 2147483647 w 332"/>
                  <a:gd name="T53" fmla="*/ 2147483647 h 339"/>
                  <a:gd name="T54" fmla="*/ 2147483647 w 332"/>
                  <a:gd name="T55" fmla="*/ 2147483647 h 339"/>
                  <a:gd name="T56" fmla="*/ 2147483647 w 332"/>
                  <a:gd name="T57" fmla="*/ 2147483647 h 339"/>
                  <a:gd name="T58" fmla="*/ 2147483647 w 332"/>
                  <a:gd name="T59" fmla="*/ 2147483647 h 339"/>
                  <a:gd name="T60" fmla="*/ 2147483647 w 332"/>
                  <a:gd name="T61" fmla="*/ 2147483647 h 339"/>
                  <a:gd name="T62" fmla="*/ 2147483647 w 332"/>
                  <a:gd name="T63" fmla="*/ 2147483647 h 3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2"/>
                  <a:gd name="T97" fmla="*/ 0 h 339"/>
                  <a:gd name="T98" fmla="*/ 332 w 332"/>
                  <a:gd name="T99" fmla="*/ 339 h 3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2" h="339">
                    <a:moveTo>
                      <a:pt x="331" y="79"/>
                    </a:moveTo>
                    <a:lnTo>
                      <a:pt x="288" y="73"/>
                    </a:lnTo>
                    <a:lnTo>
                      <a:pt x="247" y="55"/>
                    </a:lnTo>
                    <a:lnTo>
                      <a:pt x="200" y="32"/>
                    </a:lnTo>
                    <a:lnTo>
                      <a:pt x="152" y="0"/>
                    </a:lnTo>
                    <a:lnTo>
                      <a:pt x="132" y="50"/>
                    </a:lnTo>
                    <a:lnTo>
                      <a:pt x="75" y="122"/>
                    </a:lnTo>
                    <a:lnTo>
                      <a:pt x="34" y="199"/>
                    </a:lnTo>
                    <a:lnTo>
                      <a:pt x="5" y="233"/>
                    </a:lnTo>
                    <a:lnTo>
                      <a:pt x="0" y="265"/>
                    </a:lnTo>
                    <a:lnTo>
                      <a:pt x="7" y="274"/>
                    </a:lnTo>
                    <a:lnTo>
                      <a:pt x="32" y="270"/>
                    </a:lnTo>
                    <a:lnTo>
                      <a:pt x="57" y="256"/>
                    </a:lnTo>
                    <a:lnTo>
                      <a:pt x="91" y="213"/>
                    </a:lnTo>
                    <a:lnTo>
                      <a:pt x="197" y="127"/>
                    </a:lnTo>
                    <a:lnTo>
                      <a:pt x="202" y="136"/>
                    </a:lnTo>
                    <a:lnTo>
                      <a:pt x="207" y="154"/>
                    </a:lnTo>
                    <a:lnTo>
                      <a:pt x="202" y="179"/>
                    </a:lnTo>
                    <a:lnTo>
                      <a:pt x="188" y="209"/>
                    </a:lnTo>
                    <a:lnTo>
                      <a:pt x="161" y="256"/>
                    </a:lnTo>
                    <a:lnTo>
                      <a:pt x="136" y="283"/>
                    </a:lnTo>
                    <a:lnTo>
                      <a:pt x="121" y="310"/>
                    </a:lnTo>
                    <a:lnTo>
                      <a:pt x="125" y="331"/>
                    </a:lnTo>
                    <a:lnTo>
                      <a:pt x="136" y="338"/>
                    </a:lnTo>
                    <a:lnTo>
                      <a:pt x="161" y="333"/>
                    </a:lnTo>
                    <a:lnTo>
                      <a:pt x="207" y="301"/>
                    </a:lnTo>
                    <a:lnTo>
                      <a:pt x="245" y="270"/>
                    </a:lnTo>
                    <a:lnTo>
                      <a:pt x="259" y="252"/>
                    </a:lnTo>
                    <a:lnTo>
                      <a:pt x="277" y="211"/>
                    </a:lnTo>
                    <a:lnTo>
                      <a:pt x="288" y="156"/>
                    </a:lnTo>
                    <a:lnTo>
                      <a:pt x="304" y="122"/>
                    </a:lnTo>
                    <a:lnTo>
                      <a:pt x="331" y="79"/>
                    </a:lnTo>
                  </a:path>
                </a:pathLst>
              </a:custGeom>
              <a:noFill/>
              <a:ln w="25400" cap="rnd" cmpd="sng">
                <a:solidFill>
                  <a:schemeClr val="bg1">
                    <a:lumMod val="50000"/>
                  </a:schemeClr>
                </a:solidFill>
                <a:prstDash val="sysDot"/>
                <a:round/>
                <a:headEnd/>
                <a:tailEnd/>
              </a:ln>
            </p:spPr>
            <p:txBody>
              <a:bodyPr/>
              <a:lstStyle/>
              <a:p>
                <a:endParaRPr lang="el-GR"/>
              </a:p>
            </p:txBody>
          </p:sp>
        </p:grpSp>
      </p:grpSp>
      <p:sp>
        <p:nvSpPr>
          <p:cNvPr id="139271" name="Freeform 16"/>
          <p:cNvSpPr>
            <a:spLocks/>
          </p:cNvSpPr>
          <p:nvPr/>
        </p:nvSpPr>
        <p:spPr bwMode="auto">
          <a:xfrm rot="21326996">
            <a:off x="3088369" y="1577526"/>
            <a:ext cx="3650744" cy="1939375"/>
          </a:xfrm>
          <a:custGeom>
            <a:avLst/>
            <a:gdLst>
              <a:gd name="T0" fmla="*/ 1361 w 1361"/>
              <a:gd name="T1" fmla="*/ 68 h 723"/>
              <a:gd name="T2" fmla="*/ 1315 w 1361"/>
              <a:gd name="T3" fmla="*/ 44 h 723"/>
              <a:gd name="T4" fmla="*/ 1251 w 1361"/>
              <a:gd name="T5" fmla="*/ 23 h 723"/>
              <a:gd name="T6" fmla="*/ 1174 w 1361"/>
              <a:gd name="T7" fmla="*/ 6 h 723"/>
              <a:gd name="T8" fmla="*/ 1121 w 1361"/>
              <a:gd name="T9" fmla="*/ 1 h 723"/>
              <a:gd name="T10" fmla="*/ 1049 w 1361"/>
              <a:gd name="T11" fmla="*/ 8 h 723"/>
              <a:gd name="T12" fmla="*/ 951 w 1361"/>
              <a:gd name="T13" fmla="*/ 47 h 723"/>
              <a:gd name="T14" fmla="*/ 879 w 1361"/>
              <a:gd name="T15" fmla="*/ 78 h 723"/>
              <a:gd name="T16" fmla="*/ 792 w 1361"/>
              <a:gd name="T17" fmla="*/ 100 h 723"/>
              <a:gd name="T18" fmla="*/ 660 w 1361"/>
              <a:gd name="T19" fmla="*/ 131 h 723"/>
              <a:gd name="T20" fmla="*/ 540 w 1361"/>
              <a:gd name="T21" fmla="*/ 155 h 723"/>
              <a:gd name="T22" fmla="*/ 471 w 1361"/>
              <a:gd name="T23" fmla="*/ 164 h 723"/>
              <a:gd name="T24" fmla="*/ 442 w 1361"/>
              <a:gd name="T25" fmla="*/ 179 h 723"/>
              <a:gd name="T26" fmla="*/ 437 w 1361"/>
              <a:gd name="T27" fmla="*/ 210 h 723"/>
              <a:gd name="T28" fmla="*/ 430 w 1361"/>
              <a:gd name="T29" fmla="*/ 244 h 723"/>
              <a:gd name="T30" fmla="*/ 408 w 1361"/>
              <a:gd name="T31" fmla="*/ 265 h 723"/>
              <a:gd name="T32" fmla="*/ 377 w 1361"/>
              <a:gd name="T33" fmla="*/ 282 h 723"/>
              <a:gd name="T34" fmla="*/ 355 w 1361"/>
              <a:gd name="T35" fmla="*/ 275 h 723"/>
              <a:gd name="T36" fmla="*/ 346 w 1361"/>
              <a:gd name="T37" fmla="*/ 256 h 723"/>
              <a:gd name="T38" fmla="*/ 339 w 1361"/>
              <a:gd name="T39" fmla="*/ 224 h 723"/>
              <a:gd name="T40" fmla="*/ 341 w 1361"/>
              <a:gd name="T41" fmla="*/ 186 h 723"/>
              <a:gd name="T42" fmla="*/ 331 w 1361"/>
              <a:gd name="T43" fmla="*/ 167 h 723"/>
              <a:gd name="T44" fmla="*/ 310 w 1361"/>
              <a:gd name="T45" fmla="*/ 164 h 723"/>
              <a:gd name="T46" fmla="*/ 293 w 1361"/>
              <a:gd name="T47" fmla="*/ 184 h 723"/>
              <a:gd name="T48" fmla="*/ 264 w 1361"/>
              <a:gd name="T49" fmla="*/ 241 h 723"/>
              <a:gd name="T50" fmla="*/ 226 w 1361"/>
              <a:gd name="T51" fmla="*/ 318 h 723"/>
              <a:gd name="T52" fmla="*/ 175 w 1361"/>
              <a:gd name="T53" fmla="*/ 388 h 723"/>
              <a:gd name="T54" fmla="*/ 132 w 1361"/>
              <a:gd name="T55" fmla="*/ 469 h 723"/>
              <a:gd name="T56" fmla="*/ 72 w 1361"/>
              <a:gd name="T57" fmla="*/ 563 h 723"/>
              <a:gd name="T58" fmla="*/ 27 w 1361"/>
              <a:gd name="T59" fmla="*/ 640 h 723"/>
              <a:gd name="T60" fmla="*/ 5 w 1361"/>
              <a:gd name="T61" fmla="*/ 671 h 723"/>
              <a:gd name="T62" fmla="*/ 5 w 1361"/>
              <a:gd name="T63" fmla="*/ 716 h 723"/>
              <a:gd name="T64" fmla="*/ 36 w 1361"/>
              <a:gd name="T65" fmla="*/ 716 h 723"/>
              <a:gd name="T66" fmla="*/ 115 w 1361"/>
              <a:gd name="T67" fmla="*/ 671 h 723"/>
              <a:gd name="T68" fmla="*/ 190 w 1361"/>
              <a:gd name="T69" fmla="*/ 613 h 723"/>
              <a:gd name="T70" fmla="*/ 293 w 1361"/>
              <a:gd name="T71" fmla="*/ 548 h 723"/>
              <a:gd name="T72" fmla="*/ 408 w 1361"/>
              <a:gd name="T73" fmla="*/ 493 h 723"/>
              <a:gd name="T74" fmla="*/ 547 w 1361"/>
              <a:gd name="T75" fmla="*/ 431 h 723"/>
              <a:gd name="T76" fmla="*/ 636 w 1361"/>
              <a:gd name="T77" fmla="*/ 376 h 723"/>
              <a:gd name="T78" fmla="*/ 679 w 1361"/>
              <a:gd name="T79" fmla="*/ 301 h 723"/>
              <a:gd name="T80" fmla="*/ 694 w 1361"/>
              <a:gd name="T81" fmla="*/ 208 h 723"/>
              <a:gd name="T82" fmla="*/ 691 w 1361"/>
              <a:gd name="T83" fmla="*/ 164 h 723"/>
              <a:gd name="T84" fmla="*/ 687 w 1361"/>
              <a:gd name="T85" fmla="*/ 145 h 723"/>
              <a:gd name="T86" fmla="*/ 672 w 1361"/>
              <a:gd name="T87" fmla="*/ 92 h 723"/>
              <a:gd name="T88" fmla="*/ 651 w 1361"/>
              <a:gd name="T89" fmla="*/ 59 h 72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1"/>
              <a:gd name="T136" fmla="*/ 0 h 723"/>
              <a:gd name="T137" fmla="*/ 1361 w 1361"/>
              <a:gd name="T138" fmla="*/ 723 h 72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1" h="723">
                <a:moveTo>
                  <a:pt x="1361" y="68"/>
                </a:moveTo>
                <a:cubicBezTo>
                  <a:pt x="1347" y="59"/>
                  <a:pt x="1333" y="51"/>
                  <a:pt x="1315" y="44"/>
                </a:cubicBezTo>
                <a:cubicBezTo>
                  <a:pt x="1297" y="37"/>
                  <a:pt x="1274" y="29"/>
                  <a:pt x="1251" y="23"/>
                </a:cubicBezTo>
                <a:cubicBezTo>
                  <a:pt x="1228" y="17"/>
                  <a:pt x="1196" y="10"/>
                  <a:pt x="1174" y="6"/>
                </a:cubicBezTo>
                <a:cubicBezTo>
                  <a:pt x="1152" y="2"/>
                  <a:pt x="1142" y="1"/>
                  <a:pt x="1121" y="1"/>
                </a:cubicBezTo>
                <a:cubicBezTo>
                  <a:pt x="1100" y="1"/>
                  <a:pt x="1077" y="0"/>
                  <a:pt x="1049" y="8"/>
                </a:cubicBezTo>
                <a:cubicBezTo>
                  <a:pt x="1021" y="16"/>
                  <a:pt x="979" y="35"/>
                  <a:pt x="951" y="47"/>
                </a:cubicBezTo>
                <a:cubicBezTo>
                  <a:pt x="923" y="59"/>
                  <a:pt x="905" y="69"/>
                  <a:pt x="879" y="78"/>
                </a:cubicBezTo>
                <a:cubicBezTo>
                  <a:pt x="853" y="87"/>
                  <a:pt x="828" y="91"/>
                  <a:pt x="792" y="100"/>
                </a:cubicBezTo>
                <a:cubicBezTo>
                  <a:pt x="756" y="109"/>
                  <a:pt x="702" y="122"/>
                  <a:pt x="660" y="131"/>
                </a:cubicBezTo>
                <a:cubicBezTo>
                  <a:pt x="618" y="140"/>
                  <a:pt x="571" y="150"/>
                  <a:pt x="540" y="155"/>
                </a:cubicBezTo>
                <a:cubicBezTo>
                  <a:pt x="509" y="160"/>
                  <a:pt x="487" y="160"/>
                  <a:pt x="471" y="164"/>
                </a:cubicBezTo>
                <a:cubicBezTo>
                  <a:pt x="455" y="168"/>
                  <a:pt x="448" y="171"/>
                  <a:pt x="442" y="179"/>
                </a:cubicBezTo>
                <a:cubicBezTo>
                  <a:pt x="436" y="187"/>
                  <a:pt x="439" y="199"/>
                  <a:pt x="437" y="210"/>
                </a:cubicBezTo>
                <a:cubicBezTo>
                  <a:pt x="435" y="221"/>
                  <a:pt x="435" y="235"/>
                  <a:pt x="430" y="244"/>
                </a:cubicBezTo>
                <a:cubicBezTo>
                  <a:pt x="425" y="253"/>
                  <a:pt x="417" y="259"/>
                  <a:pt x="408" y="265"/>
                </a:cubicBezTo>
                <a:cubicBezTo>
                  <a:pt x="399" y="271"/>
                  <a:pt x="386" y="280"/>
                  <a:pt x="377" y="282"/>
                </a:cubicBezTo>
                <a:cubicBezTo>
                  <a:pt x="368" y="284"/>
                  <a:pt x="360" y="279"/>
                  <a:pt x="355" y="275"/>
                </a:cubicBezTo>
                <a:cubicBezTo>
                  <a:pt x="350" y="271"/>
                  <a:pt x="349" y="264"/>
                  <a:pt x="346" y="256"/>
                </a:cubicBezTo>
                <a:cubicBezTo>
                  <a:pt x="343" y="248"/>
                  <a:pt x="340" y="236"/>
                  <a:pt x="339" y="224"/>
                </a:cubicBezTo>
                <a:cubicBezTo>
                  <a:pt x="338" y="212"/>
                  <a:pt x="342" y="195"/>
                  <a:pt x="341" y="186"/>
                </a:cubicBezTo>
                <a:cubicBezTo>
                  <a:pt x="340" y="177"/>
                  <a:pt x="336" y="171"/>
                  <a:pt x="331" y="167"/>
                </a:cubicBezTo>
                <a:cubicBezTo>
                  <a:pt x="326" y="163"/>
                  <a:pt x="316" y="161"/>
                  <a:pt x="310" y="164"/>
                </a:cubicBezTo>
                <a:cubicBezTo>
                  <a:pt x="304" y="167"/>
                  <a:pt x="301" y="171"/>
                  <a:pt x="293" y="184"/>
                </a:cubicBezTo>
                <a:cubicBezTo>
                  <a:pt x="285" y="197"/>
                  <a:pt x="275" y="219"/>
                  <a:pt x="264" y="241"/>
                </a:cubicBezTo>
                <a:cubicBezTo>
                  <a:pt x="253" y="263"/>
                  <a:pt x="241" y="294"/>
                  <a:pt x="226" y="318"/>
                </a:cubicBezTo>
                <a:cubicBezTo>
                  <a:pt x="211" y="342"/>
                  <a:pt x="191" y="363"/>
                  <a:pt x="175" y="388"/>
                </a:cubicBezTo>
                <a:cubicBezTo>
                  <a:pt x="159" y="413"/>
                  <a:pt x="149" y="440"/>
                  <a:pt x="132" y="469"/>
                </a:cubicBezTo>
                <a:cubicBezTo>
                  <a:pt x="115" y="498"/>
                  <a:pt x="89" y="535"/>
                  <a:pt x="72" y="563"/>
                </a:cubicBezTo>
                <a:cubicBezTo>
                  <a:pt x="55" y="591"/>
                  <a:pt x="38" y="622"/>
                  <a:pt x="27" y="640"/>
                </a:cubicBezTo>
                <a:cubicBezTo>
                  <a:pt x="16" y="658"/>
                  <a:pt x="9" y="658"/>
                  <a:pt x="5" y="671"/>
                </a:cubicBezTo>
                <a:cubicBezTo>
                  <a:pt x="1" y="684"/>
                  <a:pt x="0" y="709"/>
                  <a:pt x="5" y="716"/>
                </a:cubicBezTo>
                <a:cubicBezTo>
                  <a:pt x="10" y="723"/>
                  <a:pt x="18" y="723"/>
                  <a:pt x="36" y="716"/>
                </a:cubicBezTo>
                <a:cubicBezTo>
                  <a:pt x="54" y="709"/>
                  <a:pt x="89" y="688"/>
                  <a:pt x="115" y="671"/>
                </a:cubicBezTo>
                <a:cubicBezTo>
                  <a:pt x="141" y="654"/>
                  <a:pt x="160" y="634"/>
                  <a:pt x="190" y="613"/>
                </a:cubicBezTo>
                <a:cubicBezTo>
                  <a:pt x="220" y="592"/>
                  <a:pt x="257" y="568"/>
                  <a:pt x="293" y="548"/>
                </a:cubicBezTo>
                <a:cubicBezTo>
                  <a:pt x="329" y="528"/>
                  <a:pt x="366" y="512"/>
                  <a:pt x="408" y="493"/>
                </a:cubicBezTo>
                <a:cubicBezTo>
                  <a:pt x="450" y="474"/>
                  <a:pt x="509" y="450"/>
                  <a:pt x="547" y="431"/>
                </a:cubicBezTo>
                <a:cubicBezTo>
                  <a:pt x="585" y="412"/>
                  <a:pt x="614" y="398"/>
                  <a:pt x="636" y="376"/>
                </a:cubicBezTo>
                <a:cubicBezTo>
                  <a:pt x="658" y="354"/>
                  <a:pt x="669" y="329"/>
                  <a:pt x="679" y="301"/>
                </a:cubicBezTo>
                <a:cubicBezTo>
                  <a:pt x="689" y="273"/>
                  <a:pt x="692" y="231"/>
                  <a:pt x="694" y="208"/>
                </a:cubicBezTo>
                <a:cubicBezTo>
                  <a:pt x="696" y="185"/>
                  <a:pt x="692" y="174"/>
                  <a:pt x="691" y="164"/>
                </a:cubicBezTo>
                <a:cubicBezTo>
                  <a:pt x="690" y="154"/>
                  <a:pt x="690" y="157"/>
                  <a:pt x="687" y="145"/>
                </a:cubicBezTo>
                <a:cubicBezTo>
                  <a:pt x="684" y="133"/>
                  <a:pt x="678" y="106"/>
                  <a:pt x="672" y="92"/>
                </a:cubicBezTo>
                <a:cubicBezTo>
                  <a:pt x="666" y="78"/>
                  <a:pt x="658" y="68"/>
                  <a:pt x="651" y="5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2" name="Freeform 17"/>
          <p:cNvSpPr>
            <a:spLocks/>
          </p:cNvSpPr>
          <p:nvPr/>
        </p:nvSpPr>
        <p:spPr bwMode="auto">
          <a:xfrm rot="21326996">
            <a:off x="6713181" y="420814"/>
            <a:ext cx="571259" cy="2146146"/>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555 w 10000"/>
              <a:gd name="connsiteY0" fmla="*/ 9827 h 10020"/>
              <a:gd name="connsiteX1" fmla="*/ 4312 w 10000"/>
              <a:gd name="connsiteY1" fmla="*/ 9847 h 10020"/>
              <a:gd name="connsiteX2" fmla="*/ 4038 w 10000"/>
              <a:gd name="connsiteY2" fmla="*/ 9980 h 10020"/>
              <a:gd name="connsiteX3" fmla="*/ 3808 w 10000"/>
              <a:gd name="connsiteY3" fmla="*/ 9984 h 10020"/>
              <a:gd name="connsiteX4" fmla="*/ 3470 w 10000"/>
              <a:gd name="connsiteY4" fmla="*/ 9751 h 10020"/>
              <a:gd name="connsiteX5" fmla="*/ 3071 w 10000"/>
              <a:gd name="connsiteY5" fmla="*/ 9739 h 10020"/>
              <a:gd name="connsiteX6" fmla="*/ 2509 w 10000"/>
              <a:gd name="connsiteY6" fmla="*/ 9562 h 10020"/>
              <a:gd name="connsiteX7" fmla="*/ 1877 w 10000"/>
              <a:gd name="connsiteY7" fmla="*/ 9228 h 10020"/>
              <a:gd name="connsiteX8" fmla="*/ 1309 w 10000"/>
              <a:gd name="connsiteY8" fmla="*/ 8822 h 10020"/>
              <a:gd name="connsiteX9" fmla="*/ 774 w 10000"/>
              <a:gd name="connsiteY9" fmla="*/ 8380 h 10020"/>
              <a:gd name="connsiteX10" fmla="*/ 402 w 10000"/>
              <a:gd name="connsiteY10" fmla="*/ 7781 h 10020"/>
              <a:gd name="connsiteX11" fmla="*/ 88 w 10000"/>
              <a:gd name="connsiteY11" fmla="*/ 6897 h 10020"/>
              <a:gd name="connsiteX12" fmla="*/ 0 w 10000"/>
              <a:gd name="connsiteY12" fmla="*/ 5985 h 10020"/>
              <a:gd name="connsiteX13" fmla="*/ 88 w 10000"/>
              <a:gd name="connsiteY13" fmla="*/ 5000 h 10020"/>
              <a:gd name="connsiteX14" fmla="*/ 443 w 10000"/>
              <a:gd name="connsiteY14" fmla="*/ 3597 h 10020"/>
              <a:gd name="connsiteX15" fmla="*/ 1082 w 10000"/>
              <a:gd name="connsiteY15" fmla="*/ 2303 h 10020"/>
              <a:gd name="connsiteX16" fmla="*/ 2124 w 10000"/>
              <a:gd name="connsiteY16" fmla="*/ 1073 h 10020"/>
              <a:gd name="connsiteX17" fmla="*/ 3365 w 10000"/>
              <a:gd name="connsiteY17" fmla="*/ 265 h 10020"/>
              <a:gd name="connsiteX18" fmla="*/ 4961 w 10000"/>
              <a:gd name="connsiteY18" fmla="*/ 44 h 10020"/>
              <a:gd name="connsiteX19" fmla="*/ 6881 w 10000"/>
              <a:gd name="connsiteY19" fmla="*/ 531 h 10020"/>
              <a:gd name="connsiteX20" fmla="*/ 8976 w 10000"/>
              <a:gd name="connsiteY20" fmla="*/ 2290 h 10020"/>
              <a:gd name="connsiteX21" fmla="*/ 9830 w 10000"/>
              <a:gd name="connsiteY21" fmla="*/ 4589 h 10020"/>
              <a:gd name="connsiteX22" fmla="*/ 9817 w 10000"/>
              <a:gd name="connsiteY22" fmla="*/ 6045 h 10020"/>
              <a:gd name="connsiteX23" fmla="*/ 9740 w 10000"/>
              <a:gd name="connsiteY23" fmla="*/ 6543 h 10020"/>
              <a:gd name="connsiteX24" fmla="*/ 9652 w 10000"/>
              <a:gd name="connsiteY24" fmla="*/ 6788 h 10020"/>
              <a:gd name="connsiteX25" fmla="*/ 9415 w 10000"/>
              <a:gd name="connsiteY25" fmla="*/ 6929 h 10020"/>
              <a:gd name="connsiteX26" fmla="*/ 9280 w 10000"/>
              <a:gd name="connsiteY26" fmla="*/ 7050 h 10020"/>
              <a:gd name="connsiteX27" fmla="*/ 9412 w 10000"/>
              <a:gd name="connsiteY27" fmla="*/ 7223 h 10020"/>
              <a:gd name="connsiteX28" fmla="*/ 9719 w 10000"/>
              <a:gd name="connsiteY28" fmla="*/ 7532 h 10020"/>
              <a:gd name="connsiteX29" fmla="*/ 9980 w 10000"/>
              <a:gd name="connsiteY29" fmla="*/ 7801 h 10020"/>
              <a:gd name="connsiteX30" fmla="*/ 9848 w 10000"/>
              <a:gd name="connsiteY30" fmla="*/ 7512 h 10020"/>
              <a:gd name="connsiteX31" fmla="*/ 9621 w 10000"/>
              <a:gd name="connsiteY31" fmla="*/ 7002 h 10020"/>
              <a:gd name="connsiteX32" fmla="*/ 9621 w 10000"/>
              <a:gd name="connsiteY32" fmla="*/ 6788 h 10020"/>
              <a:gd name="connsiteX0" fmla="*/ 4312 w 10000"/>
              <a:gd name="connsiteY0" fmla="*/ 9847 h 10020"/>
              <a:gd name="connsiteX1" fmla="*/ 4038 w 10000"/>
              <a:gd name="connsiteY1" fmla="*/ 9980 h 10020"/>
              <a:gd name="connsiteX2" fmla="*/ 3808 w 10000"/>
              <a:gd name="connsiteY2" fmla="*/ 9984 h 10020"/>
              <a:gd name="connsiteX3" fmla="*/ 3470 w 10000"/>
              <a:gd name="connsiteY3" fmla="*/ 9751 h 10020"/>
              <a:gd name="connsiteX4" fmla="*/ 3071 w 10000"/>
              <a:gd name="connsiteY4" fmla="*/ 9739 h 10020"/>
              <a:gd name="connsiteX5" fmla="*/ 2509 w 10000"/>
              <a:gd name="connsiteY5" fmla="*/ 9562 h 10020"/>
              <a:gd name="connsiteX6" fmla="*/ 1877 w 10000"/>
              <a:gd name="connsiteY6" fmla="*/ 9228 h 10020"/>
              <a:gd name="connsiteX7" fmla="*/ 1309 w 10000"/>
              <a:gd name="connsiteY7" fmla="*/ 8822 h 10020"/>
              <a:gd name="connsiteX8" fmla="*/ 774 w 10000"/>
              <a:gd name="connsiteY8" fmla="*/ 8380 h 10020"/>
              <a:gd name="connsiteX9" fmla="*/ 402 w 10000"/>
              <a:gd name="connsiteY9" fmla="*/ 7781 h 10020"/>
              <a:gd name="connsiteX10" fmla="*/ 88 w 10000"/>
              <a:gd name="connsiteY10" fmla="*/ 6897 h 10020"/>
              <a:gd name="connsiteX11" fmla="*/ 0 w 10000"/>
              <a:gd name="connsiteY11" fmla="*/ 5985 h 10020"/>
              <a:gd name="connsiteX12" fmla="*/ 88 w 10000"/>
              <a:gd name="connsiteY12" fmla="*/ 5000 h 10020"/>
              <a:gd name="connsiteX13" fmla="*/ 443 w 10000"/>
              <a:gd name="connsiteY13" fmla="*/ 3597 h 10020"/>
              <a:gd name="connsiteX14" fmla="*/ 1082 w 10000"/>
              <a:gd name="connsiteY14" fmla="*/ 2303 h 10020"/>
              <a:gd name="connsiteX15" fmla="*/ 2124 w 10000"/>
              <a:gd name="connsiteY15" fmla="*/ 1073 h 10020"/>
              <a:gd name="connsiteX16" fmla="*/ 3365 w 10000"/>
              <a:gd name="connsiteY16" fmla="*/ 265 h 10020"/>
              <a:gd name="connsiteX17" fmla="*/ 4961 w 10000"/>
              <a:gd name="connsiteY17" fmla="*/ 44 h 10020"/>
              <a:gd name="connsiteX18" fmla="*/ 6881 w 10000"/>
              <a:gd name="connsiteY18" fmla="*/ 531 h 10020"/>
              <a:gd name="connsiteX19" fmla="*/ 8976 w 10000"/>
              <a:gd name="connsiteY19" fmla="*/ 2290 h 10020"/>
              <a:gd name="connsiteX20" fmla="*/ 9830 w 10000"/>
              <a:gd name="connsiteY20" fmla="*/ 4589 h 10020"/>
              <a:gd name="connsiteX21" fmla="*/ 9817 w 10000"/>
              <a:gd name="connsiteY21" fmla="*/ 6045 h 10020"/>
              <a:gd name="connsiteX22" fmla="*/ 9740 w 10000"/>
              <a:gd name="connsiteY22" fmla="*/ 6543 h 10020"/>
              <a:gd name="connsiteX23" fmla="*/ 9652 w 10000"/>
              <a:gd name="connsiteY23" fmla="*/ 6788 h 10020"/>
              <a:gd name="connsiteX24" fmla="*/ 9415 w 10000"/>
              <a:gd name="connsiteY24" fmla="*/ 6929 h 10020"/>
              <a:gd name="connsiteX25" fmla="*/ 9280 w 10000"/>
              <a:gd name="connsiteY25" fmla="*/ 7050 h 10020"/>
              <a:gd name="connsiteX26" fmla="*/ 9412 w 10000"/>
              <a:gd name="connsiteY26" fmla="*/ 7223 h 10020"/>
              <a:gd name="connsiteX27" fmla="*/ 9719 w 10000"/>
              <a:gd name="connsiteY27" fmla="*/ 7532 h 10020"/>
              <a:gd name="connsiteX28" fmla="*/ 9980 w 10000"/>
              <a:gd name="connsiteY28" fmla="*/ 7801 h 10020"/>
              <a:gd name="connsiteX29" fmla="*/ 9848 w 10000"/>
              <a:gd name="connsiteY29" fmla="*/ 7512 h 10020"/>
              <a:gd name="connsiteX30" fmla="*/ 9621 w 10000"/>
              <a:gd name="connsiteY30" fmla="*/ 7002 h 10020"/>
              <a:gd name="connsiteX31" fmla="*/ 9621 w 10000"/>
              <a:gd name="connsiteY31" fmla="*/ 6788 h 10020"/>
              <a:gd name="connsiteX0" fmla="*/ 4038 w 10000"/>
              <a:gd name="connsiteY0" fmla="*/ 9980 h 10020"/>
              <a:gd name="connsiteX1" fmla="*/ 3808 w 10000"/>
              <a:gd name="connsiteY1" fmla="*/ 9984 h 10020"/>
              <a:gd name="connsiteX2" fmla="*/ 3470 w 10000"/>
              <a:gd name="connsiteY2" fmla="*/ 9751 h 10020"/>
              <a:gd name="connsiteX3" fmla="*/ 3071 w 10000"/>
              <a:gd name="connsiteY3" fmla="*/ 9739 h 10020"/>
              <a:gd name="connsiteX4" fmla="*/ 2509 w 10000"/>
              <a:gd name="connsiteY4" fmla="*/ 9562 h 10020"/>
              <a:gd name="connsiteX5" fmla="*/ 1877 w 10000"/>
              <a:gd name="connsiteY5" fmla="*/ 9228 h 10020"/>
              <a:gd name="connsiteX6" fmla="*/ 1309 w 10000"/>
              <a:gd name="connsiteY6" fmla="*/ 8822 h 10020"/>
              <a:gd name="connsiteX7" fmla="*/ 774 w 10000"/>
              <a:gd name="connsiteY7" fmla="*/ 8380 h 10020"/>
              <a:gd name="connsiteX8" fmla="*/ 402 w 10000"/>
              <a:gd name="connsiteY8" fmla="*/ 7781 h 10020"/>
              <a:gd name="connsiteX9" fmla="*/ 88 w 10000"/>
              <a:gd name="connsiteY9" fmla="*/ 6897 h 10020"/>
              <a:gd name="connsiteX10" fmla="*/ 0 w 10000"/>
              <a:gd name="connsiteY10" fmla="*/ 5985 h 10020"/>
              <a:gd name="connsiteX11" fmla="*/ 88 w 10000"/>
              <a:gd name="connsiteY11" fmla="*/ 5000 h 10020"/>
              <a:gd name="connsiteX12" fmla="*/ 443 w 10000"/>
              <a:gd name="connsiteY12" fmla="*/ 3597 h 10020"/>
              <a:gd name="connsiteX13" fmla="*/ 1082 w 10000"/>
              <a:gd name="connsiteY13" fmla="*/ 2303 h 10020"/>
              <a:gd name="connsiteX14" fmla="*/ 2124 w 10000"/>
              <a:gd name="connsiteY14" fmla="*/ 1073 h 10020"/>
              <a:gd name="connsiteX15" fmla="*/ 3365 w 10000"/>
              <a:gd name="connsiteY15" fmla="*/ 265 h 10020"/>
              <a:gd name="connsiteX16" fmla="*/ 4961 w 10000"/>
              <a:gd name="connsiteY16" fmla="*/ 44 h 10020"/>
              <a:gd name="connsiteX17" fmla="*/ 6881 w 10000"/>
              <a:gd name="connsiteY17" fmla="*/ 531 h 10020"/>
              <a:gd name="connsiteX18" fmla="*/ 8976 w 10000"/>
              <a:gd name="connsiteY18" fmla="*/ 2290 h 10020"/>
              <a:gd name="connsiteX19" fmla="*/ 9830 w 10000"/>
              <a:gd name="connsiteY19" fmla="*/ 4589 h 10020"/>
              <a:gd name="connsiteX20" fmla="*/ 9817 w 10000"/>
              <a:gd name="connsiteY20" fmla="*/ 6045 h 10020"/>
              <a:gd name="connsiteX21" fmla="*/ 9740 w 10000"/>
              <a:gd name="connsiteY21" fmla="*/ 6543 h 10020"/>
              <a:gd name="connsiteX22" fmla="*/ 9652 w 10000"/>
              <a:gd name="connsiteY22" fmla="*/ 6788 h 10020"/>
              <a:gd name="connsiteX23" fmla="*/ 9415 w 10000"/>
              <a:gd name="connsiteY23" fmla="*/ 6929 h 10020"/>
              <a:gd name="connsiteX24" fmla="*/ 9280 w 10000"/>
              <a:gd name="connsiteY24" fmla="*/ 7050 h 10020"/>
              <a:gd name="connsiteX25" fmla="*/ 9412 w 10000"/>
              <a:gd name="connsiteY25" fmla="*/ 7223 h 10020"/>
              <a:gd name="connsiteX26" fmla="*/ 9719 w 10000"/>
              <a:gd name="connsiteY26" fmla="*/ 7532 h 10020"/>
              <a:gd name="connsiteX27" fmla="*/ 9980 w 10000"/>
              <a:gd name="connsiteY27" fmla="*/ 7801 h 10020"/>
              <a:gd name="connsiteX28" fmla="*/ 9848 w 10000"/>
              <a:gd name="connsiteY28" fmla="*/ 7512 h 10020"/>
              <a:gd name="connsiteX29" fmla="*/ 9621 w 10000"/>
              <a:gd name="connsiteY29" fmla="*/ 7002 h 10020"/>
              <a:gd name="connsiteX30" fmla="*/ 9621 w 10000"/>
              <a:gd name="connsiteY30" fmla="*/ 6788 h 10020"/>
              <a:gd name="connsiteX0" fmla="*/ 3808 w 10000"/>
              <a:gd name="connsiteY0" fmla="*/ 9984 h 9984"/>
              <a:gd name="connsiteX1" fmla="*/ 3470 w 10000"/>
              <a:gd name="connsiteY1" fmla="*/ 9751 h 9984"/>
              <a:gd name="connsiteX2" fmla="*/ 3071 w 10000"/>
              <a:gd name="connsiteY2" fmla="*/ 9739 h 9984"/>
              <a:gd name="connsiteX3" fmla="*/ 2509 w 10000"/>
              <a:gd name="connsiteY3" fmla="*/ 9562 h 9984"/>
              <a:gd name="connsiteX4" fmla="*/ 1877 w 10000"/>
              <a:gd name="connsiteY4" fmla="*/ 9228 h 9984"/>
              <a:gd name="connsiteX5" fmla="*/ 1309 w 10000"/>
              <a:gd name="connsiteY5" fmla="*/ 8822 h 9984"/>
              <a:gd name="connsiteX6" fmla="*/ 774 w 10000"/>
              <a:gd name="connsiteY6" fmla="*/ 8380 h 9984"/>
              <a:gd name="connsiteX7" fmla="*/ 402 w 10000"/>
              <a:gd name="connsiteY7" fmla="*/ 7781 h 9984"/>
              <a:gd name="connsiteX8" fmla="*/ 88 w 10000"/>
              <a:gd name="connsiteY8" fmla="*/ 6897 h 9984"/>
              <a:gd name="connsiteX9" fmla="*/ 0 w 10000"/>
              <a:gd name="connsiteY9" fmla="*/ 5985 h 9984"/>
              <a:gd name="connsiteX10" fmla="*/ 88 w 10000"/>
              <a:gd name="connsiteY10" fmla="*/ 5000 h 9984"/>
              <a:gd name="connsiteX11" fmla="*/ 443 w 10000"/>
              <a:gd name="connsiteY11" fmla="*/ 3597 h 9984"/>
              <a:gd name="connsiteX12" fmla="*/ 1082 w 10000"/>
              <a:gd name="connsiteY12" fmla="*/ 2303 h 9984"/>
              <a:gd name="connsiteX13" fmla="*/ 2124 w 10000"/>
              <a:gd name="connsiteY13" fmla="*/ 1073 h 9984"/>
              <a:gd name="connsiteX14" fmla="*/ 3365 w 10000"/>
              <a:gd name="connsiteY14" fmla="*/ 265 h 9984"/>
              <a:gd name="connsiteX15" fmla="*/ 4961 w 10000"/>
              <a:gd name="connsiteY15" fmla="*/ 44 h 9984"/>
              <a:gd name="connsiteX16" fmla="*/ 6881 w 10000"/>
              <a:gd name="connsiteY16" fmla="*/ 531 h 9984"/>
              <a:gd name="connsiteX17" fmla="*/ 8976 w 10000"/>
              <a:gd name="connsiteY17" fmla="*/ 2290 h 9984"/>
              <a:gd name="connsiteX18" fmla="*/ 9830 w 10000"/>
              <a:gd name="connsiteY18" fmla="*/ 4589 h 9984"/>
              <a:gd name="connsiteX19" fmla="*/ 9817 w 10000"/>
              <a:gd name="connsiteY19" fmla="*/ 6045 h 9984"/>
              <a:gd name="connsiteX20" fmla="*/ 9740 w 10000"/>
              <a:gd name="connsiteY20" fmla="*/ 6543 h 9984"/>
              <a:gd name="connsiteX21" fmla="*/ 9652 w 10000"/>
              <a:gd name="connsiteY21" fmla="*/ 6788 h 9984"/>
              <a:gd name="connsiteX22" fmla="*/ 9415 w 10000"/>
              <a:gd name="connsiteY22" fmla="*/ 6929 h 9984"/>
              <a:gd name="connsiteX23" fmla="*/ 9280 w 10000"/>
              <a:gd name="connsiteY23" fmla="*/ 7050 h 9984"/>
              <a:gd name="connsiteX24" fmla="*/ 9412 w 10000"/>
              <a:gd name="connsiteY24" fmla="*/ 7223 h 9984"/>
              <a:gd name="connsiteX25" fmla="*/ 9719 w 10000"/>
              <a:gd name="connsiteY25" fmla="*/ 7532 h 9984"/>
              <a:gd name="connsiteX26" fmla="*/ 9980 w 10000"/>
              <a:gd name="connsiteY26" fmla="*/ 7801 h 9984"/>
              <a:gd name="connsiteX27" fmla="*/ 9848 w 10000"/>
              <a:gd name="connsiteY27" fmla="*/ 7512 h 9984"/>
              <a:gd name="connsiteX28" fmla="*/ 9621 w 10000"/>
              <a:gd name="connsiteY28" fmla="*/ 7002 h 9984"/>
              <a:gd name="connsiteX29" fmla="*/ 9621 w 10000"/>
              <a:gd name="connsiteY29" fmla="*/ 6788 h 9984"/>
              <a:gd name="connsiteX0" fmla="*/ 3470 w 10000"/>
              <a:gd name="connsiteY0" fmla="*/ 9767 h 9787"/>
              <a:gd name="connsiteX1" fmla="*/ 3071 w 10000"/>
              <a:gd name="connsiteY1" fmla="*/ 9755 h 9787"/>
              <a:gd name="connsiteX2" fmla="*/ 2509 w 10000"/>
              <a:gd name="connsiteY2" fmla="*/ 9577 h 9787"/>
              <a:gd name="connsiteX3" fmla="*/ 1877 w 10000"/>
              <a:gd name="connsiteY3" fmla="*/ 9243 h 9787"/>
              <a:gd name="connsiteX4" fmla="*/ 1309 w 10000"/>
              <a:gd name="connsiteY4" fmla="*/ 8836 h 9787"/>
              <a:gd name="connsiteX5" fmla="*/ 774 w 10000"/>
              <a:gd name="connsiteY5" fmla="*/ 8393 h 9787"/>
              <a:gd name="connsiteX6" fmla="*/ 402 w 10000"/>
              <a:gd name="connsiteY6" fmla="*/ 7793 h 9787"/>
              <a:gd name="connsiteX7" fmla="*/ 88 w 10000"/>
              <a:gd name="connsiteY7" fmla="*/ 6908 h 9787"/>
              <a:gd name="connsiteX8" fmla="*/ 0 w 10000"/>
              <a:gd name="connsiteY8" fmla="*/ 5995 h 9787"/>
              <a:gd name="connsiteX9" fmla="*/ 88 w 10000"/>
              <a:gd name="connsiteY9" fmla="*/ 5008 h 9787"/>
              <a:gd name="connsiteX10" fmla="*/ 443 w 10000"/>
              <a:gd name="connsiteY10" fmla="*/ 3603 h 9787"/>
              <a:gd name="connsiteX11" fmla="*/ 1082 w 10000"/>
              <a:gd name="connsiteY11" fmla="*/ 2307 h 9787"/>
              <a:gd name="connsiteX12" fmla="*/ 2124 w 10000"/>
              <a:gd name="connsiteY12" fmla="*/ 1075 h 9787"/>
              <a:gd name="connsiteX13" fmla="*/ 3365 w 10000"/>
              <a:gd name="connsiteY13" fmla="*/ 265 h 9787"/>
              <a:gd name="connsiteX14" fmla="*/ 4961 w 10000"/>
              <a:gd name="connsiteY14" fmla="*/ 44 h 9787"/>
              <a:gd name="connsiteX15" fmla="*/ 6881 w 10000"/>
              <a:gd name="connsiteY15" fmla="*/ 532 h 9787"/>
              <a:gd name="connsiteX16" fmla="*/ 8976 w 10000"/>
              <a:gd name="connsiteY16" fmla="*/ 2294 h 9787"/>
              <a:gd name="connsiteX17" fmla="*/ 9830 w 10000"/>
              <a:gd name="connsiteY17" fmla="*/ 4596 h 9787"/>
              <a:gd name="connsiteX18" fmla="*/ 9817 w 10000"/>
              <a:gd name="connsiteY18" fmla="*/ 6055 h 9787"/>
              <a:gd name="connsiteX19" fmla="*/ 9740 w 10000"/>
              <a:gd name="connsiteY19" fmla="*/ 6553 h 9787"/>
              <a:gd name="connsiteX20" fmla="*/ 9652 w 10000"/>
              <a:gd name="connsiteY20" fmla="*/ 6799 h 9787"/>
              <a:gd name="connsiteX21" fmla="*/ 9415 w 10000"/>
              <a:gd name="connsiteY21" fmla="*/ 6940 h 9787"/>
              <a:gd name="connsiteX22" fmla="*/ 9280 w 10000"/>
              <a:gd name="connsiteY22" fmla="*/ 7061 h 9787"/>
              <a:gd name="connsiteX23" fmla="*/ 9412 w 10000"/>
              <a:gd name="connsiteY23" fmla="*/ 7235 h 9787"/>
              <a:gd name="connsiteX24" fmla="*/ 9719 w 10000"/>
              <a:gd name="connsiteY24" fmla="*/ 7544 h 9787"/>
              <a:gd name="connsiteX25" fmla="*/ 9980 w 10000"/>
              <a:gd name="connsiteY25" fmla="*/ 7814 h 9787"/>
              <a:gd name="connsiteX26" fmla="*/ 9848 w 10000"/>
              <a:gd name="connsiteY26" fmla="*/ 7524 h 9787"/>
              <a:gd name="connsiteX27" fmla="*/ 9621 w 10000"/>
              <a:gd name="connsiteY27" fmla="*/ 7013 h 9787"/>
              <a:gd name="connsiteX28" fmla="*/ 9621 w 10000"/>
              <a:gd name="connsiteY28" fmla="*/ 6799 h 9787"/>
              <a:gd name="connsiteX0" fmla="*/ 3071 w 10000"/>
              <a:gd name="connsiteY0" fmla="*/ 9967 h 9967"/>
              <a:gd name="connsiteX1" fmla="*/ 2509 w 10000"/>
              <a:gd name="connsiteY1" fmla="*/ 9785 h 9967"/>
              <a:gd name="connsiteX2" fmla="*/ 1877 w 10000"/>
              <a:gd name="connsiteY2" fmla="*/ 9444 h 9967"/>
              <a:gd name="connsiteX3" fmla="*/ 1309 w 10000"/>
              <a:gd name="connsiteY3" fmla="*/ 9028 h 9967"/>
              <a:gd name="connsiteX4" fmla="*/ 774 w 10000"/>
              <a:gd name="connsiteY4" fmla="*/ 8576 h 9967"/>
              <a:gd name="connsiteX5" fmla="*/ 402 w 10000"/>
              <a:gd name="connsiteY5" fmla="*/ 7963 h 9967"/>
              <a:gd name="connsiteX6" fmla="*/ 88 w 10000"/>
              <a:gd name="connsiteY6" fmla="*/ 7058 h 9967"/>
              <a:gd name="connsiteX7" fmla="*/ 0 w 10000"/>
              <a:gd name="connsiteY7" fmla="*/ 6125 h 9967"/>
              <a:gd name="connsiteX8" fmla="*/ 88 w 10000"/>
              <a:gd name="connsiteY8" fmla="*/ 5117 h 9967"/>
              <a:gd name="connsiteX9" fmla="*/ 443 w 10000"/>
              <a:gd name="connsiteY9" fmla="*/ 3681 h 9967"/>
              <a:gd name="connsiteX10" fmla="*/ 1082 w 10000"/>
              <a:gd name="connsiteY10" fmla="*/ 2357 h 9967"/>
              <a:gd name="connsiteX11" fmla="*/ 2124 w 10000"/>
              <a:gd name="connsiteY11" fmla="*/ 1098 h 9967"/>
              <a:gd name="connsiteX12" fmla="*/ 3365 w 10000"/>
              <a:gd name="connsiteY12" fmla="*/ 271 h 9967"/>
              <a:gd name="connsiteX13" fmla="*/ 4961 w 10000"/>
              <a:gd name="connsiteY13" fmla="*/ 45 h 9967"/>
              <a:gd name="connsiteX14" fmla="*/ 6881 w 10000"/>
              <a:gd name="connsiteY14" fmla="*/ 544 h 9967"/>
              <a:gd name="connsiteX15" fmla="*/ 8976 w 10000"/>
              <a:gd name="connsiteY15" fmla="*/ 2344 h 9967"/>
              <a:gd name="connsiteX16" fmla="*/ 9830 w 10000"/>
              <a:gd name="connsiteY16" fmla="*/ 4696 h 9967"/>
              <a:gd name="connsiteX17" fmla="*/ 9817 w 10000"/>
              <a:gd name="connsiteY17" fmla="*/ 6187 h 9967"/>
              <a:gd name="connsiteX18" fmla="*/ 9740 w 10000"/>
              <a:gd name="connsiteY18" fmla="*/ 6696 h 9967"/>
              <a:gd name="connsiteX19" fmla="*/ 9652 w 10000"/>
              <a:gd name="connsiteY19" fmla="*/ 6947 h 9967"/>
              <a:gd name="connsiteX20" fmla="*/ 9415 w 10000"/>
              <a:gd name="connsiteY20" fmla="*/ 7091 h 9967"/>
              <a:gd name="connsiteX21" fmla="*/ 9280 w 10000"/>
              <a:gd name="connsiteY21" fmla="*/ 7215 h 9967"/>
              <a:gd name="connsiteX22" fmla="*/ 9412 w 10000"/>
              <a:gd name="connsiteY22" fmla="*/ 7392 h 9967"/>
              <a:gd name="connsiteX23" fmla="*/ 9719 w 10000"/>
              <a:gd name="connsiteY23" fmla="*/ 7708 h 9967"/>
              <a:gd name="connsiteX24" fmla="*/ 9980 w 10000"/>
              <a:gd name="connsiteY24" fmla="*/ 7984 h 9967"/>
              <a:gd name="connsiteX25" fmla="*/ 9848 w 10000"/>
              <a:gd name="connsiteY25" fmla="*/ 7688 h 9967"/>
              <a:gd name="connsiteX26" fmla="*/ 9621 w 10000"/>
              <a:gd name="connsiteY26" fmla="*/ 7166 h 9967"/>
              <a:gd name="connsiteX27" fmla="*/ 9621 w 10000"/>
              <a:gd name="connsiteY27" fmla="*/ 6947 h 9967"/>
              <a:gd name="connsiteX0" fmla="*/ 2509 w 10000"/>
              <a:gd name="connsiteY0" fmla="*/ 9817 h 9817"/>
              <a:gd name="connsiteX1" fmla="*/ 1877 w 10000"/>
              <a:gd name="connsiteY1" fmla="*/ 9475 h 9817"/>
              <a:gd name="connsiteX2" fmla="*/ 1309 w 10000"/>
              <a:gd name="connsiteY2" fmla="*/ 9058 h 9817"/>
              <a:gd name="connsiteX3" fmla="*/ 774 w 10000"/>
              <a:gd name="connsiteY3" fmla="*/ 8604 h 9817"/>
              <a:gd name="connsiteX4" fmla="*/ 402 w 10000"/>
              <a:gd name="connsiteY4" fmla="*/ 7989 h 9817"/>
              <a:gd name="connsiteX5" fmla="*/ 88 w 10000"/>
              <a:gd name="connsiteY5" fmla="*/ 7081 h 9817"/>
              <a:gd name="connsiteX6" fmla="*/ 0 w 10000"/>
              <a:gd name="connsiteY6" fmla="*/ 6145 h 9817"/>
              <a:gd name="connsiteX7" fmla="*/ 88 w 10000"/>
              <a:gd name="connsiteY7" fmla="*/ 5134 h 9817"/>
              <a:gd name="connsiteX8" fmla="*/ 443 w 10000"/>
              <a:gd name="connsiteY8" fmla="*/ 3693 h 9817"/>
              <a:gd name="connsiteX9" fmla="*/ 1082 w 10000"/>
              <a:gd name="connsiteY9" fmla="*/ 2365 h 9817"/>
              <a:gd name="connsiteX10" fmla="*/ 2124 w 10000"/>
              <a:gd name="connsiteY10" fmla="*/ 1102 h 9817"/>
              <a:gd name="connsiteX11" fmla="*/ 3365 w 10000"/>
              <a:gd name="connsiteY11" fmla="*/ 272 h 9817"/>
              <a:gd name="connsiteX12" fmla="*/ 4961 w 10000"/>
              <a:gd name="connsiteY12" fmla="*/ 45 h 9817"/>
              <a:gd name="connsiteX13" fmla="*/ 6881 w 10000"/>
              <a:gd name="connsiteY13" fmla="*/ 546 h 9817"/>
              <a:gd name="connsiteX14" fmla="*/ 8976 w 10000"/>
              <a:gd name="connsiteY14" fmla="*/ 2352 h 9817"/>
              <a:gd name="connsiteX15" fmla="*/ 9830 w 10000"/>
              <a:gd name="connsiteY15" fmla="*/ 4712 h 9817"/>
              <a:gd name="connsiteX16" fmla="*/ 9817 w 10000"/>
              <a:gd name="connsiteY16" fmla="*/ 6207 h 9817"/>
              <a:gd name="connsiteX17" fmla="*/ 9740 w 10000"/>
              <a:gd name="connsiteY17" fmla="*/ 6718 h 9817"/>
              <a:gd name="connsiteX18" fmla="*/ 9652 w 10000"/>
              <a:gd name="connsiteY18" fmla="*/ 6970 h 9817"/>
              <a:gd name="connsiteX19" fmla="*/ 9415 w 10000"/>
              <a:gd name="connsiteY19" fmla="*/ 7114 h 9817"/>
              <a:gd name="connsiteX20" fmla="*/ 9280 w 10000"/>
              <a:gd name="connsiteY20" fmla="*/ 7239 h 9817"/>
              <a:gd name="connsiteX21" fmla="*/ 9412 w 10000"/>
              <a:gd name="connsiteY21" fmla="*/ 7416 h 9817"/>
              <a:gd name="connsiteX22" fmla="*/ 9719 w 10000"/>
              <a:gd name="connsiteY22" fmla="*/ 7734 h 9817"/>
              <a:gd name="connsiteX23" fmla="*/ 9980 w 10000"/>
              <a:gd name="connsiteY23" fmla="*/ 8010 h 9817"/>
              <a:gd name="connsiteX24" fmla="*/ 9848 w 10000"/>
              <a:gd name="connsiteY24" fmla="*/ 7713 h 9817"/>
              <a:gd name="connsiteX25" fmla="*/ 9621 w 10000"/>
              <a:gd name="connsiteY25" fmla="*/ 7190 h 9817"/>
              <a:gd name="connsiteX26" fmla="*/ 9621 w 10000"/>
              <a:gd name="connsiteY26" fmla="*/ 6970 h 9817"/>
              <a:gd name="connsiteX0" fmla="*/ 1877 w 10000"/>
              <a:gd name="connsiteY0" fmla="*/ 9652 h 9652"/>
              <a:gd name="connsiteX1" fmla="*/ 1309 w 10000"/>
              <a:gd name="connsiteY1" fmla="*/ 9227 h 9652"/>
              <a:gd name="connsiteX2" fmla="*/ 774 w 10000"/>
              <a:gd name="connsiteY2" fmla="*/ 8764 h 9652"/>
              <a:gd name="connsiteX3" fmla="*/ 402 w 10000"/>
              <a:gd name="connsiteY3" fmla="*/ 8138 h 9652"/>
              <a:gd name="connsiteX4" fmla="*/ 88 w 10000"/>
              <a:gd name="connsiteY4" fmla="*/ 7213 h 9652"/>
              <a:gd name="connsiteX5" fmla="*/ 0 w 10000"/>
              <a:gd name="connsiteY5" fmla="*/ 6260 h 9652"/>
              <a:gd name="connsiteX6" fmla="*/ 88 w 10000"/>
              <a:gd name="connsiteY6" fmla="*/ 5230 h 9652"/>
              <a:gd name="connsiteX7" fmla="*/ 443 w 10000"/>
              <a:gd name="connsiteY7" fmla="*/ 3762 h 9652"/>
              <a:gd name="connsiteX8" fmla="*/ 1082 w 10000"/>
              <a:gd name="connsiteY8" fmla="*/ 2409 h 9652"/>
              <a:gd name="connsiteX9" fmla="*/ 2124 w 10000"/>
              <a:gd name="connsiteY9" fmla="*/ 1123 h 9652"/>
              <a:gd name="connsiteX10" fmla="*/ 3365 w 10000"/>
              <a:gd name="connsiteY10" fmla="*/ 277 h 9652"/>
              <a:gd name="connsiteX11" fmla="*/ 4961 w 10000"/>
              <a:gd name="connsiteY11" fmla="*/ 46 h 9652"/>
              <a:gd name="connsiteX12" fmla="*/ 6881 w 10000"/>
              <a:gd name="connsiteY12" fmla="*/ 556 h 9652"/>
              <a:gd name="connsiteX13" fmla="*/ 8976 w 10000"/>
              <a:gd name="connsiteY13" fmla="*/ 2396 h 9652"/>
              <a:gd name="connsiteX14" fmla="*/ 9830 w 10000"/>
              <a:gd name="connsiteY14" fmla="*/ 4800 h 9652"/>
              <a:gd name="connsiteX15" fmla="*/ 9817 w 10000"/>
              <a:gd name="connsiteY15" fmla="*/ 6323 h 9652"/>
              <a:gd name="connsiteX16" fmla="*/ 9740 w 10000"/>
              <a:gd name="connsiteY16" fmla="*/ 6843 h 9652"/>
              <a:gd name="connsiteX17" fmla="*/ 9652 w 10000"/>
              <a:gd name="connsiteY17" fmla="*/ 7100 h 9652"/>
              <a:gd name="connsiteX18" fmla="*/ 9415 w 10000"/>
              <a:gd name="connsiteY18" fmla="*/ 7247 h 9652"/>
              <a:gd name="connsiteX19" fmla="*/ 9280 w 10000"/>
              <a:gd name="connsiteY19" fmla="*/ 7374 h 9652"/>
              <a:gd name="connsiteX20" fmla="*/ 9412 w 10000"/>
              <a:gd name="connsiteY20" fmla="*/ 7554 h 9652"/>
              <a:gd name="connsiteX21" fmla="*/ 9719 w 10000"/>
              <a:gd name="connsiteY21" fmla="*/ 7878 h 9652"/>
              <a:gd name="connsiteX22" fmla="*/ 9980 w 10000"/>
              <a:gd name="connsiteY22" fmla="*/ 8159 h 9652"/>
              <a:gd name="connsiteX23" fmla="*/ 9848 w 10000"/>
              <a:gd name="connsiteY23" fmla="*/ 7857 h 9652"/>
              <a:gd name="connsiteX24" fmla="*/ 9621 w 10000"/>
              <a:gd name="connsiteY24" fmla="*/ 7324 h 9652"/>
              <a:gd name="connsiteX25" fmla="*/ 9621 w 10000"/>
              <a:gd name="connsiteY25" fmla="*/ 7100 h 9652"/>
              <a:gd name="connsiteX0" fmla="*/ 1309 w 10000"/>
              <a:gd name="connsiteY0" fmla="*/ 9560 h 9560"/>
              <a:gd name="connsiteX1" fmla="*/ 774 w 10000"/>
              <a:gd name="connsiteY1" fmla="*/ 9080 h 9560"/>
              <a:gd name="connsiteX2" fmla="*/ 402 w 10000"/>
              <a:gd name="connsiteY2" fmla="*/ 8431 h 9560"/>
              <a:gd name="connsiteX3" fmla="*/ 88 w 10000"/>
              <a:gd name="connsiteY3" fmla="*/ 7473 h 9560"/>
              <a:gd name="connsiteX4" fmla="*/ 0 w 10000"/>
              <a:gd name="connsiteY4" fmla="*/ 6486 h 9560"/>
              <a:gd name="connsiteX5" fmla="*/ 88 w 10000"/>
              <a:gd name="connsiteY5" fmla="*/ 5419 h 9560"/>
              <a:gd name="connsiteX6" fmla="*/ 443 w 10000"/>
              <a:gd name="connsiteY6" fmla="*/ 3898 h 9560"/>
              <a:gd name="connsiteX7" fmla="*/ 1082 w 10000"/>
              <a:gd name="connsiteY7" fmla="*/ 2496 h 9560"/>
              <a:gd name="connsiteX8" fmla="*/ 2124 w 10000"/>
              <a:gd name="connsiteY8" fmla="*/ 1163 h 9560"/>
              <a:gd name="connsiteX9" fmla="*/ 3365 w 10000"/>
              <a:gd name="connsiteY9" fmla="*/ 287 h 9560"/>
              <a:gd name="connsiteX10" fmla="*/ 4961 w 10000"/>
              <a:gd name="connsiteY10" fmla="*/ 48 h 9560"/>
              <a:gd name="connsiteX11" fmla="*/ 6881 w 10000"/>
              <a:gd name="connsiteY11" fmla="*/ 576 h 9560"/>
              <a:gd name="connsiteX12" fmla="*/ 8976 w 10000"/>
              <a:gd name="connsiteY12" fmla="*/ 2482 h 9560"/>
              <a:gd name="connsiteX13" fmla="*/ 9830 w 10000"/>
              <a:gd name="connsiteY13" fmla="*/ 4973 h 9560"/>
              <a:gd name="connsiteX14" fmla="*/ 9817 w 10000"/>
              <a:gd name="connsiteY14" fmla="*/ 6551 h 9560"/>
              <a:gd name="connsiteX15" fmla="*/ 9740 w 10000"/>
              <a:gd name="connsiteY15" fmla="*/ 7090 h 9560"/>
              <a:gd name="connsiteX16" fmla="*/ 9652 w 10000"/>
              <a:gd name="connsiteY16" fmla="*/ 7356 h 9560"/>
              <a:gd name="connsiteX17" fmla="*/ 9415 w 10000"/>
              <a:gd name="connsiteY17" fmla="*/ 7508 h 9560"/>
              <a:gd name="connsiteX18" fmla="*/ 9280 w 10000"/>
              <a:gd name="connsiteY18" fmla="*/ 7640 h 9560"/>
              <a:gd name="connsiteX19" fmla="*/ 9412 w 10000"/>
              <a:gd name="connsiteY19" fmla="*/ 7826 h 9560"/>
              <a:gd name="connsiteX20" fmla="*/ 9719 w 10000"/>
              <a:gd name="connsiteY20" fmla="*/ 8162 h 9560"/>
              <a:gd name="connsiteX21" fmla="*/ 9980 w 10000"/>
              <a:gd name="connsiteY21" fmla="*/ 8453 h 9560"/>
              <a:gd name="connsiteX22" fmla="*/ 9848 w 10000"/>
              <a:gd name="connsiteY22" fmla="*/ 8140 h 9560"/>
              <a:gd name="connsiteX23" fmla="*/ 9621 w 10000"/>
              <a:gd name="connsiteY23" fmla="*/ 7588 h 9560"/>
              <a:gd name="connsiteX24" fmla="*/ 9621 w 10000"/>
              <a:gd name="connsiteY24" fmla="*/ 7356 h 9560"/>
              <a:gd name="connsiteX0" fmla="*/ 774 w 10000"/>
              <a:gd name="connsiteY0" fmla="*/ 9498 h 9498"/>
              <a:gd name="connsiteX1" fmla="*/ 402 w 10000"/>
              <a:gd name="connsiteY1" fmla="*/ 8819 h 9498"/>
              <a:gd name="connsiteX2" fmla="*/ 88 w 10000"/>
              <a:gd name="connsiteY2" fmla="*/ 7817 h 9498"/>
              <a:gd name="connsiteX3" fmla="*/ 0 w 10000"/>
              <a:gd name="connsiteY3" fmla="*/ 6785 h 9498"/>
              <a:gd name="connsiteX4" fmla="*/ 88 w 10000"/>
              <a:gd name="connsiteY4" fmla="*/ 5668 h 9498"/>
              <a:gd name="connsiteX5" fmla="*/ 443 w 10000"/>
              <a:gd name="connsiteY5" fmla="*/ 4077 h 9498"/>
              <a:gd name="connsiteX6" fmla="*/ 1082 w 10000"/>
              <a:gd name="connsiteY6" fmla="*/ 2611 h 9498"/>
              <a:gd name="connsiteX7" fmla="*/ 2124 w 10000"/>
              <a:gd name="connsiteY7" fmla="*/ 1217 h 9498"/>
              <a:gd name="connsiteX8" fmla="*/ 3365 w 10000"/>
              <a:gd name="connsiteY8" fmla="*/ 300 h 9498"/>
              <a:gd name="connsiteX9" fmla="*/ 4961 w 10000"/>
              <a:gd name="connsiteY9" fmla="*/ 50 h 9498"/>
              <a:gd name="connsiteX10" fmla="*/ 6881 w 10000"/>
              <a:gd name="connsiteY10" fmla="*/ 603 h 9498"/>
              <a:gd name="connsiteX11" fmla="*/ 8976 w 10000"/>
              <a:gd name="connsiteY11" fmla="*/ 2596 h 9498"/>
              <a:gd name="connsiteX12" fmla="*/ 9830 w 10000"/>
              <a:gd name="connsiteY12" fmla="*/ 5202 h 9498"/>
              <a:gd name="connsiteX13" fmla="*/ 9817 w 10000"/>
              <a:gd name="connsiteY13" fmla="*/ 6853 h 9498"/>
              <a:gd name="connsiteX14" fmla="*/ 9740 w 10000"/>
              <a:gd name="connsiteY14" fmla="*/ 7416 h 9498"/>
              <a:gd name="connsiteX15" fmla="*/ 9652 w 10000"/>
              <a:gd name="connsiteY15" fmla="*/ 7695 h 9498"/>
              <a:gd name="connsiteX16" fmla="*/ 9415 w 10000"/>
              <a:gd name="connsiteY16" fmla="*/ 7854 h 9498"/>
              <a:gd name="connsiteX17" fmla="*/ 9280 w 10000"/>
              <a:gd name="connsiteY17" fmla="*/ 7992 h 9498"/>
              <a:gd name="connsiteX18" fmla="*/ 9412 w 10000"/>
              <a:gd name="connsiteY18" fmla="*/ 8186 h 9498"/>
              <a:gd name="connsiteX19" fmla="*/ 9719 w 10000"/>
              <a:gd name="connsiteY19" fmla="*/ 8538 h 9498"/>
              <a:gd name="connsiteX20" fmla="*/ 9980 w 10000"/>
              <a:gd name="connsiteY20" fmla="*/ 8842 h 9498"/>
              <a:gd name="connsiteX21" fmla="*/ 9848 w 10000"/>
              <a:gd name="connsiteY21" fmla="*/ 8515 h 9498"/>
              <a:gd name="connsiteX22" fmla="*/ 9621 w 10000"/>
              <a:gd name="connsiteY22" fmla="*/ 7937 h 9498"/>
              <a:gd name="connsiteX23" fmla="*/ 9621 w 10000"/>
              <a:gd name="connsiteY23" fmla="*/ 7695 h 9498"/>
              <a:gd name="connsiteX0" fmla="*/ 402 w 10000"/>
              <a:gd name="connsiteY0" fmla="*/ 9285 h 9314"/>
              <a:gd name="connsiteX1" fmla="*/ 88 w 10000"/>
              <a:gd name="connsiteY1" fmla="*/ 8230 h 9314"/>
              <a:gd name="connsiteX2" fmla="*/ 0 w 10000"/>
              <a:gd name="connsiteY2" fmla="*/ 7144 h 9314"/>
              <a:gd name="connsiteX3" fmla="*/ 88 w 10000"/>
              <a:gd name="connsiteY3" fmla="*/ 5968 h 9314"/>
              <a:gd name="connsiteX4" fmla="*/ 443 w 10000"/>
              <a:gd name="connsiteY4" fmla="*/ 4292 h 9314"/>
              <a:gd name="connsiteX5" fmla="*/ 1082 w 10000"/>
              <a:gd name="connsiteY5" fmla="*/ 2749 h 9314"/>
              <a:gd name="connsiteX6" fmla="*/ 2124 w 10000"/>
              <a:gd name="connsiteY6" fmla="*/ 1281 h 9314"/>
              <a:gd name="connsiteX7" fmla="*/ 3365 w 10000"/>
              <a:gd name="connsiteY7" fmla="*/ 316 h 9314"/>
              <a:gd name="connsiteX8" fmla="*/ 4961 w 10000"/>
              <a:gd name="connsiteY8" fmla="*/ 53 h 9314"/>
              <a:gd name="connsiteX9" fmla="*/ 6881 w 10000"/>
              <a:gd name="connsiteY9" fmla="*/ 635 h 9314"/>
              <a:gd name="connsiteX10" fmla="*/ 8976 w 10000"/>
              <a:gd name="connsiteY10" fmla="*/ 2733 h 9314"/>
              <a:gd name="connsiteX11" fmla="*/ 9830 w 10000"/>
              <a:gd name="connsiteY11" fmla="*/ 5477 h 9314"/>
              <a:gd name="connsiteX12" fmla="*/ 9817 w 10000"/>
              <a:gd name="connsiteY12" fmla="*/ 7215 h 9314"/>
              <a:gd name="connsiteX13" fmla="*/ 9740 w 10000"/>
              <a:gd name="connsiteY13" fmla="*/ 7808 h 9314"/>
              <a:gd name="connsiteX14" fmla="*/ 9652 w 10000"/>
              <a:gd name="connsiteY14" fmla="*/ 8102 h 9314"/>
              <a:gd name="connsiteX15" fmla="*/ 9415 w 10000"/>
              <a:gd name="connsiteY15" fmla="*/ 8269 h 9314"/>
              <a:gd name="connsiteX16" fmla="*/ 9280 w 10000"/>
              <a:gd name="connsiteY16" fmla="*/ 8414 h 9314"/>
              <a:gd name="connsiteX17" fmla="*/ 9412 w 10000"/>
              <a:gd name="connsiteY17" fmla="*/ 8619 h 9314"/>
              <a:gd name="connsiteX18" fmla="*/ 9719 w 10000"/>
              <a:gd name="connsiteY18" fmla="*/ 8989 h 9314"/>
              <a:gd name="connsiteX19" fmla="*/ 9980 w 10000"/>
              <a:gd name="connsiteY19" fmla="*/ 9309 h 9314"/>
              <a:gd name="connsiteX20" fmla="*/ 9848 w 10000"/>
              <a:gd name="connsiteY20" fmla="*/ 8965 h 9314"/>
              <a:gd name="connsiteX21" fmla="*/ 9621 w 10000"/>
              <a:gd name="connsiteY21" fmla="*/ 8356 h 9314"/>
              <a:gd name="connsiteX22" fmla="*/ 9621 w 10000"/>
              <a:gd name="connsiteY22" fmla="*/ 8102 h 9314"/>
              <a:gd name="connsiteX0" fmla="*/ 88 w 10000"/>
              <a:gd name="connsiteY0" fmla="*/ 8836 h 10000"/>
              <a:gd name="connsiteX1" fmla="*/ 0 w 10000"/>
              <a:gd name="connsiteY1" fmla="*/ 7670 h 10000"/>
              <a:gd name="connsiteX2" fmla="*/ 88 w 10000"/>
              <a:gd name="connsiteY2" fmla="*/ 6408 h 10000"/>
              <a:gd name="connsiteX3" fmla="*/ 443 w 10000"/>
              <a:gd name="connsiteY3" fmla="*/ 4608 h 10000"/>
              <a:gd name="connsiteX4" fmla="*/ 1082 w 10000"/>
              <a:gd name="connsiteY4" fmla="*/ 2951 h 10000"/>
              <a:gd name="connsiteX5" fmla="*/ 2124 w 10000"/>
              <a:gd name="connsiteY5" fmla="*/ 1375 h 10000"/>
              <a:gd name="connsiteX6" fmla="*/ 3365 w 10000"/>
              <a:gd name="connsiteY6" fmla="*/ 339 h 10000"/>
              <a:gd name="connsiteX7" fmla="*/ 4961 w 10000"/>
              <a:gd name="connsiteY7" fmla="*/ 57 h 10000"/>
              <a:gd name="connsiteX8" fmla="*/ 6881 w 10000"/>
              <a:gd name="connsiteY8" fmla="*/ 682 h 10000"/>
              <a:gd name="connsiteX9" fmla="*/ 8976 w 10000"/>
              <a:gd name="connsiteY9" fmla="*/ 2934 h 10000"/>
              <a:gd name="connsiteX10" fmla="*/ 9830 w 10000"/>
              <a:gd name="connsiteY10" fmla="*/ 5880 h 10000"/>
              <a:gd name="connsiteX11" fmla="*/ 9817 w 10000"/>
              <a:gd name="connsiteY11" fmla="*/ 7746 h 10000"/>
              <a:gd name="connsiteX12" fmla="*/ 9740 w 10000"/>
              <a:gd name="connsiteY12" fmla="*/ 8383 h 10000"/>
              <a:gd name="connsiteX13" fmla="*/ 9652 w 10000"/>
              <a:gd name="connsiteY13" fmla="*/ 8699 h 10000"/>
              <a:gd name="connsiteX14" fmla="*/ 9415 w 10000"/>
              <a:gd name="connsiteY14" fmla="*/ 8878 h 10000"/>
              <a:gd name="connsiteX15" fmla="*/ 9280 w 10000"/>
              <a:gd name="connsiteY15" fmla="*/ 9034 h 10000"/>
              <a:gd name="connsiteX16" fmla="*/ 9412 w 10000"/>
              <a:gd name="connsiteY16" fmla="*/ 9254 h 10000"/>
              <a:gd name="connsiteX17" fmla="*/ 9719 w 10000"/>
              <a:gd name="connsiteY17" fmla="*/ 9651 h 10000"/>
              <a:gd name="connsiteX18" fmla="*/ 9980 w 10000"/>
              <a:gd name="connsiteY18" fmla="*/ 9995 h 10000"/>
              <a:gd name="connsiteX19" fmla="*/ 9848 w 10000"/>
              <a:gd name="connsiteY19" fmla="*/ 9625 h 10000"/>
              <a:gd name="connsiteX20" fmla="*/ 9621 w 10000"/>
              <a:gd name="connsiteY20" fmla="*/ 8971 h 10000"/>
              <a:gd name="connsiteX21" fmla="*/ 9621 w 10000"/>
              <a:gd name="connsiteY21" fmla="*/ 8699 h 10000"/>
              <a:gd name="connsiteX0" fmla="*/ 0 w 10000"/>
              <a:gd name="connsiteY0" fmla="*/ 7670 h 10000"/>
              <a:gd name="connsiteX1" fmla="*/ 88 w 10000"/>
              <a:gd name="connsiteY1" fmla="*/ 6408 h 10000"/>
              <a:gd name="connsiteX2" fmla="*/ 443 w 10000"/>
              <a:gd name="connsiteY2" fmla="*/ 4608 h 10000"/>
              <a:gd name="connsiteX3" fmla="*/ 1082 w 10000"/>
              <a:gd name="connsiteY3" fmla="*/ 2951 h 10000"/>
              <a:gd name="connsiteX4" fmla="*/ 2124 w 10000"/>
              <a:gd name="connsiteY4" fmla="*/ 1375 h 10000"/>
              <a:gd name="connsiteX5" fmla="*/ 3365 w 10000"/>
              <a:gd name="connsiteY5" fmla="*/ 339 h 10000"/>
              <a:gd name="connsiteX6" fmla="*/ 4961 w 10000"/>
              <a:gd name="connsiteY6" fmla="*/ 57 h 10000"/>
              <a:gd name="connsiteX7" fmla="*/ 6881 w 10000"/>
              <a:gd name="connsiteY7" fmla="*/ 682 h 10000"/>
              <a:gd name="connsiteX8" fmla="*/ 8976 w 10000"/>
              <a:gd name="connsiteY8" fmla="*/ 2934 h 10000"/>
              <a:gd name="connsiteX9" fmla="*/ 9830 w 10000"/>
              <a:gd name="connsiteY9" fmla="*/ 5880 h 10000"/>
              <a:gd name="connsiteX10" fmla="*/ 9817 w 10000"/>
              <a:gd name="connsiteY10" fmla="*/ 7746 h 10000"/>
              <a:gd name="connsiteX11" fmla="*/ 9740 w 10000"/>
              <a:gd name="connsiteY11" fmla="*/ 8383 h 10000"/>
              <a:gd name="connsiteX12" fmla="*/ 9652 w 10000"/>
              <a:gd name="connsiteY12" fmla="*/ 8699 h 10000"/>
              <a:gd name="connsiteX13" fmla="*/ 9415 w 10000"/>
              <a:gd name="connsiteY13" fmla="*/ 8878 h 10000"/>
              <a:gd name="connsiteX14" fmla="*/ 9280 w 10000"/>
              <a:gd name="connsiteY14" fmla="*/ 9034 h 10000"/>
              <a:gd name="connsiteX15" fmla="*/ 9412 w 10000"/>
              <a:gd name="connsiteY15" fmla="*/ 9254 h 10000"/>
              <a:gd name="connsiteX16" fmla="*/ 9719 w 10000"/>
              <a:gd name="connsiteY16" fmla="*/ 9651 h 10000"/>
              <a:gd name="connsiteX17" fmla="*/ 9980 w 10000"/>
              <a:gd name="connsiteY17" fmla="*/ 9995 h 10000"/>
              <a:gd name="connsiteX18" fmla="*/ 9848 w 10000"/>
              <a:gd name="connsiteY18" fmla="*/ 9625 h 10000"/>
              <a:gd name="connsiteX19" fmla="*/ 9621 w 10000"/>
              <a:gd name="connsiteY19" fmla="*/ 8971 h 10000"/>
              <a:gd name="connsiteX20" fmla="*/ 9621 w 10000"/>
              <a:gd name="connsiteY20" fmla="*/ 8699 h 10000"/>
              <a:gd name="connsiteX0" fmla="*/ 0 w 9912"/>
              <a:gd name="connsiteY0" fmla="*/ 6408 h 10000"/>
              <a:gd name="connsiteX1" fmla="*/ 355 w 9912"/>
              <a:gd name="connsiteY1" fmla="*/ 4608 h 10000"/>
              <a:gd name="connsiteX2" fmla="*/ 994 w 9912"/>
              <a:gd name="connsiteY2" fmla="*/ 2951 h 10000"/>
              <a:gd name="connsiteX3" fmla="*/ 2036 w 9912"/>
              <a:gd name="connsiteY3" fmla="*/ 1375 h 10000"/>
              <a:gd name="connsiteX4" fmla="*/ 3277 w 9912"/>
              <a:gd name="connsiteY4" fmla="*/ 339 h 10000"/>
              <a:gd name="connsiteX5" fmla="*/ 4873 w 9912"/>
              <a:gd name="connsiteY5" fmla="*/ 57 h 10000"/>
              <a:gd name="connsiteX6" fmla="*/ 6793 w 9912"/>
              <a:gd name="connsiteY6" fmla="*/ 682 h 10000"/>
              <a:gd name="connsiteX7" fmla="*/ 8888 w 9912"/>
              <a:gd name="connsiteY7" fmla="*/ 2934 h 10000"/>
              <a:gd name="connsiteX8" fmla="*/ 9742 w 9912"/>
              <a:gd name="connsiteY8" fmla="*/ 5880 h 10000"/>
              <a:gd name="connsiteX9" fmla="*/ 9729 w 9912"/>
              <a:gd name="connsiteY9" fmla="*/ 7746 h 10000"/>
              <a:gd name="connsiteX10" fmla="*/ 9652 w 9912"/>
              <a:gd name="connsiteY10" fmla="*/ 8383 h 10000"/>
              <a:gd name="connsiteX11" fmla="*/ 9564 w 9912"/>
              <a:gd name="connsiteY11" fmla="*/ 8699 h 10000"/>
              <a:gd name="connsiteX12" fmla="*/ 9327 w 9912"/>
              <a:gd name="connsiteY12" fmla="*/ 8878 h 10000"/>
              <a:gd name="connsiteX13" fmla="*/ 9192 w 9912"/>
              <a:gd name="connsiteY13" fmla="*/ 9034 h 10000"/>
              <a:gd name="connsiteX14" fmla="*/ 9324 w 9912"/>
              <a:gd name="connsiteY14" fmla="*/ 9254 h 10000"/>
              <a:gd name="connsiteX15" fmla="*/ 9631 w 9912"/>
              <a:gd name="connsiteY15" fmla="*/ 9651 h 10000"/>
              <a:gd name="connsiteX16" fmla="*/ 9892 w 9912"/>
              <a:gd name="connsiteY16" fmla="*/ 9995 h 10000"/>
              <a:gd name="connsiteX17" fmla="*/ 9760 w 9912"/>
              <a:gd name="connsiteY17" fmla="*/ 9625 h 10000"/>
              <a:gd name="connsiteX18" fmla="*/ 9533 w 9912"/>
              <a:gd name="connsiteY18" fmla="*/ 8971 h 10000"/>
              <a:gd name="connsiteX19" fmla="*/ 9533 w 9912"/>
              <a:gd name="connsiteY19" fmla="*/ 8699 h 10000"/>
              <a:gd name="connsiteX0" fmla="*/ 0 w 9642"/>
              <a:gd name="connsiteY0" fmla="*/ 4608 h 10000"/>
              <a:gd name="connsiteX1" fmla="*/ 645 w 9642"/>
              <a:gd name="connsiteY1" fmla="*/ 2951 h 10000"/>
              <a:gd name="connsiteX2" fmla="*/ 1696 w 9642"/>
              <a:gd name="connsiteY2" fmla="*/ 1375 h 10000"/>
              <a:gd name="connsiteX3" fmla="*/ 2948 w 9642"/>
              <a:gd name="connsiteY3" fmla="*/ 339 h 10000"/>
              <a:gd name="connsiteX4" fmla="*/ 4558 w 9642"/>
              <a:gd name="connsiteY4" fmla="*/ 57 h 10000"/>
              <a:gd name="connsiteX5" fmla="*/ 6495 w 9642"/>
              <a:gd name="connsiteY5" fmla="*/ 682 h 10000"/>
              <a:gd name="connsiteX6" fmla="*/ 8609 w 9642"/>
              <a:gd name="connsiteY6" fmla="*/ 2934 h 10000"/>
              <a:gd name="connsiteX7" fmla="*/ 9470 w 9642"/>
              <a:gd name="connsiteY7" fmla="*/ 5880 h 10000"/>
              <a:gd name="connsiteX8" fmla="*/ 9457 w 9642"/>
              <a:gd name="connsiteY8" fmla="*/ 7746 h 10000"/>
              <a:gd name="connsiteX9" fmla="*/ 9380 w 9642"/>
              <a:gd name="connsiteY9" fmla="*/ 8383 h 10000"/>
              <a:gd name="connsiteX10" fmla="*/ 9291 w 9642"/>
              <a:gd name="connsiteY10" fmla="*/ 8699 h 10000"/>
              <a:gd name="connsiteX11" fmla="*/ 9052 w 9642"/>
              <a:gd name="connsiteY11" fmla="*/ 8878 h 10000"/>
              <a:gd name="connsiteX12" fmla="*/ 8916 w 9642"/>
              <a:gd name="connsiteY12" fmla="*/ 9034 h 10000"/>
              <a:gd name="connsiteX13" fmla="*/ 9049 w 9642"/>
              <a:gd name="connsiteY13" fmla="*/ 9254 h 10000"/>
              <a:gd name="connsiteX14" fmla="*/ 9359 w 9642"/>
              <a:gd name="connsiteY14" fmla="*/ 9651 h 10000"/>
              <a:gd name="connsiteX15" fmla="*/ 9622 w 9642"/>
              <a:gd name="connsiteY15" fmla="*/ 9995 h 10000"/>
              <a:gd name="connsiteX16" fmla="*/ 9489 w 9642"/>
              <a:gd name="connsiteY16" fmla="*/ 9625 h 10000"/>
              <a:gd name="connsiteX17" fmla="*/ 9260 w 9642"/>
              <a:gd name="connsiteY17" fmla="*/ 8971 h 10000"/>
              <a:gd name="connsiteX18" fmla="*/ 9260 w 9642"/>
              <a:gd name="connsiteY18" fmla="*/ 8699 h 10000"/>
              <a:gd name="connsiteX0" fmla="*/ 0 w 9331"/>
              <a:gd name="connsiteY0" fmla="*/ 2951 h 10000"/>
              <a:gd name="connsiteX1" fmla="*/ 1090 w 9331"/>
              <a:gd name="connsiteY1" fmla="*/ 1375 h 10000"/>
              <a:gd name="connsiteX2" fmla="*/ 2388 w 9331"/>
              <a:gd name="connsiteY2" fmla="*/ 339 h 10000"/>
              <a:gd name="connsiteX3" fmla="*/ 4058 w 9331"/>
              <a:gd name="connsiteY3" fmla="*/ 57 h 10000"/>
              <a:gd name="connsiteX4" fmla="*/ 6067 w 9331"/>
              <a:gd name="connsiteY4" fmla="*/ 682 h 10000"/>
              <a:gd name="connsiteX5" fmla="*/ 8260 w 9331"/>
              <a:gd name="connsiteY5" fmla="*/ 2934 h 10000"/>
              <a:gd name="connsiteX6" fmla="*/ 9153 w 9331"/>
              <a:gd name="connsiteY6" fmla="*/ 5880 h 10000"/>
              <a:gd name="connsiteX7" fmla="*/ 9139 w 9331"/>
              <a:gd name="connsiteY7" fmla="*/ 7746 h 10000"/>
              <a:gd name="connsiteX8" fmla="*/ 9059 w 9331"/>
              <a:gd name="connsiteY8" fmla="*/ 8383 h 10000"/>
              <a:gd name="connsiteX9" fmla="*/ 8967 w 9331"/>
              <a:gd name="connsiteY9" fmla="*/ 8699 h 10000"/>
              <a:gd name="connsiteX10" fmla="*/ 8719 w 9331"/>
              <a:gd name="connsiteY10" fmla="*/ 8878 h 10000"/>
              <a:gd name="connsiteX11" fmla="*/ 8578 w 9331"/>
              <a:gd name="connsiteY11" fmla="*/ 9034 h 10000"/>
              <a:gd name="connsiteX12" fmla="*/ 8716 w 9331"/>
              <a:gd name="connsiteY12" fmla="*/ 9254 h 10000"/>
              <a:gd name="connsiteX13" fmla="*/ 9037 w 9331"/>
              <a:gd name="connsiteY13" fmla="*/ 9651 h 10000"/>
              <a:gd name="connsiteX14" fmla="*/ 9310 w 9331"/>
              <a:gd name="connsiteY14" fmla="*/ 9995 h 10000"/>
              <a:gd name="connsiteX15" fmla="*/ 9172 w 9331"/>
              <a:gd name="connsiteY15" fmla="*/ 9625 h 10000"/>
              <a:gd name="connsiteX16" fmla="*/ 8935 w 9331"/>
              <a:gd name="connsiteY16" fmla="*/ 8971 h 10000"/>
              <a:gd name="connsiteX17" fmla="*/ 8935 w 9331"/>
              <a:gd name="connsiteY17" fmla="*/ 8699 h 10000"/>
              <a:gd name="connsiteX0" fmla="*/ 0 w 8832"/>
              <a:gd name="connsiteY0" fmla="*/ 1375 h 10000"/>
              <a:gd name="connsiteX1" fmla="*/ 1391 w 8832"/>
              <a:gd name="connsiteY1" fmla="*/ 339 h 10000"/>
              <a:gd name="connsiteX2" fmla="*/ 3181 w 8832"/>
              <a:gd name="connsiteY2" fmla="*/ 57 h 10000"/>
              <a:gd name="connsiteX3" fmla="*/ 5334 w 8832"/>
              <a:gd name="connsiteY3" fmla="*/ 682 h 10000"/>
              <a:gd name="connsiteX4" fmla="*/ 7684 w 8832"/>
              <a:gd name="connsiteY4" fmla="*/ 2934 h 10000"/>
              <a:gd name="connsiteX5" fmla="*/ 8641 w 8832"/>
              <a:gd name="connsiteY5" fmla="*/ 5880 h 10000"/>
              <a:gd name="connsiteX6" fmla="*/ 8626 w 8832"/>
              <a:gd name="connsiteY6" fmla="*/ 7746 h 10000"/>
              <a:gd name="connsiteX7" fmla="*/ 8540 w 8832"/>
              <a:gd name="connsiteY7" fmla="*/ 8383 h 10000"/>
              <a:gd name="connsiteX8" fmla="*/ 8442 w 8832"/>
              <a:gd name="connsiteY8" fmla="*/ 8699 h 10000"/>
              <a:gd name="connsiteX9" fmla="*/ 8176 w 8832"/>
              <a:gd name="connsiteY9" fmla="*/ 8878 h 10000"/>
              <a:gd name="connsiteX10" fmla="*/ 8025 w 8832"/>
              <a:gd name="connsiteY10" fmla="*/ 9034 h 10000"/>
              <a:gd name="connsiteX11" fmla="*/ 8173 w 8832"/>
              <a:gd name="connsiteY11" fmla="*/ 9254 h 10000"/>
              <a:gd name="connsiteX12" fmla="*/ 8517 w 8832"/>
              <a:gd name="connsiteY12" fmla="*/ 9651 h 10000"/>
              <a:gd name="connsiteX13" fmla="*/ 8809 w 8832"/>
              <a:gd name="connsiteY13" fmla="*/ 9995 h 10000"/>
              <a:gd name="connsiteX14" fmla="*/ 8662 w 8832"/>
              <a:gd name="connsiteY14" fmla="*/ 9625 h 10000"/>
              <a:gd name="connsiteX15" fmla="*/ 8408 w 8832"/>
              <a:gd name="connsiteY15" fmla="*/ 8971 h 10000"/>
              <a:gd name="connsiteX16" fmla="*/ 8408 w 8832"/>
              <a:gd name="connsiteY16" fmla="*/ 8699 h 10000"/>
              <a:gd name="connsiteX0" fmla="*/ 0 w 8425"/>
              <a:gd name="connsiteY0" fmla="*/ 339 h 10000"/>
              <a:gd name="connsiteX1" fmla="*/ 2027 w 8425"/>
              <a:gd name="connsiteY1" fmla="*/ 57 h 10000"/>
              <a:gd name="connsiteX2" fmla="*/ 4464 w 8425"/>
              <a:gd name="connsiteY2" fmla="*/ 682 h 10000"/>
              <a:gd name="connsiteX3" fmla="*/ 7125 w 8425"/>
              <a:gd name="connsiteY3" fmla="*/ 2934 h 10000"/>
              <a:gd name="connsiteX4" fmla="*/ 8209 w 8425"/>
              <a:gd name="connsiteY4" fmla="*/ 5880 h 10000"/>
              <a:gd name="connsiteX5" fmla="*/ 8192 w 8425"/>
              <a:gd name="connsiteY5" fmla="*/ 7746 h 10000"/>
              <a:gd name="connsiteX6" fmla="*/ 8094 w 8425"/>
              <a:gd name="connsiteY6" fmla="*/ 8383 h 10000"/>
              <a:gd name="connsiteX7" fmla="*/ 7983 w 8425"/>
              <a:gd name="connsiteY7" fmla="*/ 8699 h 10000"/>
              <a:gd name="connsiteX8" fmla="*/ 7682 w 8425"/>
              <a:gd name="connsiteY8" fmla="*/ 8878 h 10000"/>
              <a:gd name="connsiteX9" fmla="*/ 7511 w 8425"/>
              <a:gd name="connsiteY9" fmla="*/ 9034 h 10000"/>
              <a:gd name="connsiteX10" fmla="*/ 7679 w 8425"/>
              <a:gd name="connsiteY10" fmla="*/ 9254 h 10000"/>
              <a:gd name="connsiteX11" fmla="*/ 8068 w 8425"/>
              <a:gd name="connsiteY11" fmla="*/ 9651 h 10000"/>
              <a:gd name="connsiteX12" fmla="*/ 8399 w 8425"/>
              <a:gd name="connsiteY12" fmla="*/ 9995 h 10000"/>
              <a:gd name="connsiteX13" fmla="*/ 8233 w 8425"/>
              <a:gd name="connsiteY13" fmla="*/ 9625 h 10000"/>
              <a:gd name="connsiteX14" fmla="*/ 7945 w 8425"/>
              <a:gd name="connsiteY14" fmla="*/ 8971 h 10000"/>
              <a:gd name="connsiteX15" fmla="*/ 7945 w 8425"/>
              <a:gd name="connsiteY15" fmla="*/ 8699 h 10000"/>
              <a:gd name="connsiteX0" fmla="*/ 0 w 7594"/>
              <a:gd name="connsiteY0" fmla="*/ 0 h 9943"/>
              <a:gd name="connsiteX1" fmla="*/ 2893 w 7594"/>
              <a:gd name="connsiteY1" fmla="*/ 625 h 9943"/>
              <a:gd name="connsiteX2" fmla="*/ 6051 w 7594"/>
              <a:gd name="connsiteY2" fmla="*/ 2877 h 9943"/>
              <a:gd name="connsiteX3" fmla="*/ 7338 w 7594"/>
              <a:gd name="connsiteY3" fmla="*/ 5823 h 9943"/>
              <a:gd name="connsiteX4" fmla="*/ 7317 w 7594"/>
              <a:gd name="connsiteY4" fmla="*/ 7689 h 9943"/>
              <a:gd name="connsiteX5" fmla="*/ 7201 w 7594"/>
              <a:gd name="connsiteY5" fmla="*/ 8326 h 9943"/>
              <a:gd name="connsiteX6" fmla="*/ 7069 w 7594"/>
              <a:gd name="connsiteY6" fmla="*/ 8642 h 9943"/>
              <a:gd name="connsiteX7" fmla="*/ 6712 w 7594"/>
              <a:gd name="connsiteY7" fmla="*/ 8821 h 9943"/>
              <a:gd name="connsiteX8" fmla="*/ 6509 w 7594"/>
              <a:gd name="connsiteY8" fmla="*/ 8977 h 9943"/>
              <a:gd name="connsiteX9" fmla="*/ 6709 w 7594"/>
              <a:gd name="connsiteY9" fmla="*/ 9197 h 9943"/>
              <a:gd name="connsiteX10" fmla="*/ 7170 w 7594"/>
              <a:gd name="connsiteY10" fmla="*/ 9594 h 9943"/>
              <a:gd name="connsiteX11" fmla="*/ 7563 w 7594"/>
              <a:gd name="connsiteY11" fmla="*/ 9938 h 9943"/>
              <a:gd name="connsiteX12" fmla="*/ 7366 w 7594"/>
              <a:gd name="connsiteY12" fmla="*/ 9568 h 9943"/>
              <a:gd name="connsiteX13" fmla="*/ 7024 w 7594"/>
              <a:gd name="connsiteY13" fmla="*/ 8914 h 9943"/>
              <a:gd name="connsiteX14" fmla="*/ 7024 w 7594"/>
              <a:gd name="connsiteY14" fmla="*/ 8642 h 9943"/>
              <a:gd name="connsiteX0" fmla="*/ 0 w 6190"/>
              <a:gd name="connsiteY0" fmla="*/ 0 h 9371"/>
              <a:gd name="connsiteX1" fmla="*/ 4158 w 6190"/>
              <a:gd name="connsiteY1" fmla="*/ 2264 h 9371"/>
              <a:gd name="connsiteX2" fmla="*/ 5853 w 6190"/>
              <a:gd name="connsiteY2" fmla="*/ 5227 h 9371"/>
              <a:gd name="connsiteX3" fmla="*/ 5825 w 6190"/>
              <a:gd name="connsiteY3" fmla="*/ 7104 h 9371"/>
              <a:gd name="connsiteX4" fmla="*/ 5672 w 6190"/>
              <a:gd name="connsiteY4" fmla="*/ 7745 h 9371"/>
              <a:gd name="connsiteX5" fmla="*/ 5499 w 6190"/>
              <a:gd name="connsiteY5" fmla="*/ 8063 h 9371"/>
              <a:gd name="connsiteX6" fmla="*/ 5029 w 6190"/>
              <a:gd name="connsiteY6" fmla="*/ 8243 h 9371"/>
              <a:gd name="connsiteX7" fmla="*/ 4761 w 6190"/>
              <a:gd name="connsiteY7" fmla="*/ 8399 h 9371"/>
              <a:gd name="connsiteX8" fmla="*/ 5025 w 6190"/>
              <a:gd name="connsiteY8" fmla="*/ 8621 h 9371"/>
              <a:gd name="connsiteX9" fmla="*/ 5632 w 6190"/>
              <a:gd name="connsiteY9" fmla="*/ 9020 h 9371"/>
              <a:gd name="connsiteX10" fmla="*/ 6149 w 6190"/>
              <a:gd name="connsiteY10" fmla="*/ 9366 h 9371"/>
              <a:gd name="connsiteX11" fmla="*/ 5890 w 6190"/>
              <a:gd name="connsiteY11" fmla="*/ 8994 h 9371"/>
              <a:gd name="connsiteX12" fmla="*/ 5439 w 6190"/>
              <a:gd name="connsiteY12" fmla="*/ 8336 h 9371"/>
              <a:gd name="connsiteX13" fmla="*/ 5439 w 6190"/>
              <a:gd name="connsiteY13" fmla="*/ 8063 h 9371"/>
              <a:gd name="connsiteX0" fmla="*/ 0 w 3283"/>
              <a:gd name="connsiteY0" fmla="*/ 0 h 7584"/>
              <a:gd name="connsiteX1" fmla="*/ 2739 w 3283"/>
              <a:gd name="connsiteY1" fmla="*/ 3162 h 7584"/>
              <a:gd name="connsiteX2" fmla="*/ 2693 w 3283"/>
              <a:gd name="connsiteY2" fmla="*/ 5165 h 7584"/>
              <a:gd name="connsiteX3" fmla="*/ 2446 w 3283"/>
              <a:gd name="connsiteY3" fmla="*/ 5849 h 7584"/>
              <a:gd name="connsiteX4" fmla="*/ 2167 w 3283"/>
              <a:gd name="connsiteY4" fmla="*/ 6188 h 7584"/>
              <a:gd name="connsiteX5" fmla="*/ 1407 w 3283"/>
              <a:gd name="connsiteY5" fmla="*/ 6380 h 7584"/>
              <a:gd name="connsiteX6" fmla="*/ 974 w 3283"/>
              <a:gd name="connsiteY6" fmla="*/ 6547 h 7584"/>
              <a:gd name="connsiteX7" fmla="*/ 1401 w 3283"/>
              <a:gd name="connsiteY7" fmla="*/ 6784 h 7584"/>
              <a:gd name="connsiteX8" fmla="*/ 2382 w 3283"/>
              <a:gd name="connsiteY8" fmla="*/ 7209 h 7584"/>
              <a:gd name="connsiteX9" fmla="*/ 3217 w 3283"/>
              <a:gd name="connsiteY9" fmla="*/ 7579 h 7584"/>
              <a:gd name="connsiteX10" fmla="*/ 2798 w 3283"/>
              <a:gd name="connsiteY10" fmla="*/ 7182 h 7584"/>
              <a:gd name="connsiteX11" fmla="*/ 2070 w 3283"/>
              <a:gd name="connsiteY11" fmla="*/ 6480 h 7584"/>
              <a:gd name="connsiteX12" fmla="*/ 2070 w 3283"/>
              <a:gd name="connsiteY12" fmla="*/ 6188 h 7584"/>
              <a:gd name="connsiteX0" fmla="*/ 5376 w 7033"/>
              <a:gd name="connsiteY0" fmla="*/ 0 h 5831"/>
              <a:gd name="connsiteX1" fmla="*/ 5236 w 7033"/>
              <a:gd name="connsiteY1" fmla="*/ 2641 h 5831"/>
              <a:gd name="connsiteX2" fmla="*/ 4484 w 7033"/>
              <a:gd name="connsiteY2" fmla="*/ 3543 h 5831"/>
              <a:gd name="connsiteX3" fmla="*/ 3634 w 7033"/>
              <a:gd name="connsiteY3" fmla="*/ 3990 h 5831"/>
              <a:gd name="connsiteX4" fmla="*/ 1319 w 7033"/>
              <a:gd name="connsiteY4" fmla="*/ 4243 h 5831"/>
              <a:gd name="connsiteX5" fmla="*/ 0 w 7033"/>
              <a:gd name="connsiteY5" fmla="*/ 4464 h 5831"/>
              <a:gd name="connsiteX6" fmla="*/ 1300 w 7033"/>
              <a:gd name="connsiteY6" fmla="*/ 4776 h 5831"/>
              <a:gd name="connsiteX7" fmla="*/ 4289 w 7033"/>
              <a:gd name="connsiteY7" fmla="*/ 5337 h 5831"/>
              <a:gd name="connsiteX8" fmla="*/ 6832 w 7033"/>
              <a:gd name="connsiteY8" fmla="*/ 5824 h 5831"/>
              <a:gd name="connsiteX9" fmla="*/ 5556 w 7033"/>
              <a:gd name="connsiteY9" fmla="*/ 5301 h 5831"/>
              <a:gd name="connsiteX10" fmla="*/ 3338 w 7033"/>
              <a:gd name="connsiteY10" fmla="*/ 4375 h 5831"/>
              <a:gd name="connsiteX11" fmla="*/ 3338 w 7033"/>
              <a:gd name="connsiteY11" fmla="*/ 3990 h 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33" h="5831">
                <a:moveTo>
                  <a:pt x="5376" y="0"/>
                </a:moveTo>
                <a:cubicBezTo>
                  <a:pt x="6747" y="1136"/>
                  <a:pt x="5379" y="2057"/>
                  <a:pt x="5236" y="2641"/>
                </a:cubicBezTo>
                <a:cubicBezTo>
                  <a:pt x="5114" y="3224"/>
                  <a:pt x="4761" y="3319"/>
                  <a:pt x="4484" y="3543"/>
                </a:cubicBezTo>
                <a:cubicBezTo>
                  <a:pt x="4219" y="3773"/>
                  <a:pt x="4155" y="3874"/>
                  <a:pt x="3634" y="3990"/>
                </a:cubicBezTo>
                <a:cubicBezTo>
                  <a:pt x="3101" y="4105"/>
                  <a:pt x="1907" y="4162"/>
                  <a:pt x="1319" y="4243"/>
                </a:cubicBezTo>
                <a:cubicBezTo>
                  <a:pt x="731" y="4324"/>
                  <a:pt x="0" y="4375"/>
                  <a:pt x="0" y="4464"/>
                </a:cubicBezTo>
                <a:cubicBezTo>
                  <a:pt x="0" y="4551"/>
                  <a:pt x="557" y="4630"/>
                  <a:pt x="1300" y="4776"/>
                </a:cubicBezTo>
                <a:cubicBezTo>
                  <a:pt x="2010" y="4923"/>
                  <a:pt x="3372" y="5161"/>
                  <a:pt x="4289" y="5337"/>
                </a:cubicBezTo>
                <a:cubicBezTo>
                  <a:pt x="5211" y="5513"/>
                  <a:pt x="6631" y="5831"/>
                  <a:pt x="6832" y="5824"/>
                </a:cubicBezTo>
                <a:cubicBezTo>
                  <a:pt x="7033" y="5815"/>
                  <a:pt x="6153" y="5541"/>
                  <a:pt x="5556" y="5301"/>
                </a:cubicBezTo>
                <a:cubicBezTo>
                  <a:pt x="4946" y="5060"/>
                  <a:pt x="3692" y="4593"/>
                  <a:pt x="3338" y="4375"/>
                </a:cubicBezTo>
                <a:cubicBezTo>
                  <a:pt x="2964" y="4155"/>
                  <a:pt x="3405" y="4105"/>
                  <a:pt x="3338" y="399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6" name="Freeform 21"/>
          <p:cNvSpPr>
            <a:spLocks/>
          </p:cNvSpPr>
          <p:nvPr/>
        </p:nvSpPr>
        <p:spPr bwMode="auto">
          <a:xfrm rot="21326996">
            <a:off x="5012825" y="2572844"/>
            <a:ext cx="271248" cy="992197"/>
          </a:xfrm>
          <a:custGeom>
            <a:avLst/>
            <a:gdLst>
              <a:gd name="T0" fmla="*/ 42 w 87"/>
              <a:gd name="T1" fmla="*/ 250 h 259"/>
              <a:gd name="T2" fmla="*/ 56 w 87"/>
              <a:gd name="T3" fmla="*/ 168 h 259"/>
              <a:gd name="T4" fmla="*/ 80 w 87"/>
              <a:gd name="T5" fmla="*/ 94 h 259"/>
              <a:gd name="T6" fmla="*/ 85 w 87"/>
              <a:gd name="T7" fmla="*/ 38 h 259"/>
              <a:gd name="T8" fmla="*/ 68 w 87"/>
              <a:gd name="T9" fmla="*/ 5 h 259"/>
              <a:gd name="T10" fmla="*/ 35 w 87"/>
              <a:gd name="T11" fmla="*/ 7 h 259"/>
              <a:gd name="T12" fmla="*/ 13 w 87"/>
              <a:gd name="T13" fmla="*/ 31 h 259"/>
              <a:gd name="T14" fmla="*/ 1 w 87"/>
              <a:gd name="T15" fmla="*/ 106 h 259"/>
              <a:gd name="T16" fmla="*/ 18 w 87"/>
              <a:gd name="T17" fmla="*/ 185 h 259"/>
              <a:gd name="T18" fmla="*/ 35 w 87"/>
              <a:gd name="T19" fmla="*/ 221 h 259"/>
              <a:gd name="T20" fmla="*/ 42 w 87"/>
              <a:gd name="T21" fmla="*/ 250 h 2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259"/>
              <a:gd name="T35" fmla="*/ 87 w 87"/>
              <a:gd name="T36" fmla="*/ 259 h 2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259">
                <a:moveTo>
                  <a:pt x="42" y="250"/>
                </a:moveTo>
                <a:cubicBezTo>
                  <a:pt x="45" y="241"/>
                  <a:pt x="50" y="194"/>
                  <a:pt x="56" y="168"/>
                </a:cubicBezTo>
                <a:cubicBezTo>
                  <a:pt x="62" y="142"/>
                  <a:pt x="75" y="116"/>
                  <a:pt x="80" y="94"/>
                </a:cubicBezTo>
                <a:cubicBezTo>
                  <a:pt x="85" y="72"/>
                  <a:pt x="87" y="53"/>
                  <a:pt x="85" y="38"/>
                </a:cubicBezTo>
                <a:cubicBezTo>
                  <a:pt x="83" y="23"/>
                  <a:pt x="76" y="10"/>
                  <a:pt x="68" y="5"/>
                </a:cubicBezTo>
                <a:cubicBezTo>
                  <a:pt x="60" y="0"/>
                  <a:pt x="44" y="3"/>
                  <a:pt x="35" y="7"/>
                </a:cubicBezTo>
                <a:cubicBezTo>
                  <a:pt x="26" y="11"/>
                  <a:pt x="19" y="15"/>
                  <a:pt x="13" y="31"/>
                </a:cubicBezTo>
                <a:cubicBezTo>
                  <a:pt x="7" y="47"/>
                  <a:pt x="0" y="80"/>
                  <a:pt x="1" y="106"/>
                </a:cubicBezTo>
                <a:cubicBezTo>
                  <a:pt x="2" y="132"/>
                  <a:pt x="12" y="166"/>
                  <a:pt x="18" y="185"/>
                </a:cubicBezTo>
                <a:cubicBezTo>
                  <a:pt x="24" y="204"/>
                  <a:pt x="31" y="211"/>
                  <a:pt x="35" y="221"/>
                </a:cubicBezTo>
                <a:cubicBezTo>
                  <a:pt x="39" y="231"/>
                  <a:pt x="39" y="259"/>
                  <a:pt x="42" y="25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7" name="Freeform 22"/>
          <p:cNvSpPr>
            <a:spLocks/>
          </p:cNvSpPr>
          <p:nvPr/>
        </p:nvSpPr>
        <p:spPr bwMode="auto">
          <a:xfrm rot="21326996">
            <a:off x="6398970" y="2041712"/>
            <a:ext cx="342247" cy="1067633"/>
          </a:xfrm>
          <a:custGeom>
            <a:avLst/>
            <a:gdLst>
              <a:gd name="T0" fmla="*/ 130 w 130"/>
              <a:gd name="T1" fmla="*/ 202 h 262"/>
              <a:gd name="T2" fmla="*/ 108 w 130"/>
              <a:gd name="T3" fmla="*/ 248 h 262"/>
              <a:gd name="T4" fmla="*/ 53 w 130"/>
              <a:gd name="T5" fmla="*/ 248 h 262"/>
              <a:gd name="T6" fmla="*/ 7 w 130"/>
              <a:gd name="T7" fmla="*/ 161 h 262"/>
              <a:gd name="T8" fmla="*/ 12 w 130"/>
              <a:gd name="T9" fmla="*/ 0 h 262"/>
              <a:gd name="T10" fmla="*/ 0 60000 65536"/>
              <a:gd name="T11" fmla="*/ 0 60000 65536"/>
              <a:gd name="T12" fmla="*/ 0 60000 65536"/>
              <a:gd name="T13" fmla="*/ 0 60000 65536"/>
              <a:gd name="T14" fmla="*/ 0 60000 65536"/>
              <a:gd name="T15" fmla="*/ 0 w 130"/>
              <a:gd name="T16" fmla="*/ 0 h 262"/>
              <a:gd name="T17" fmla="*/ 130 w 130"/>
              <a:gd name="T18" fmla="*/ 262 h 262"/>
              <a:gd name="connsiteX0" fmla="*/ 9957 w 9957"/>
              <a:gd name="connsiteY0" fmla="*/ 7710 h 11153"/>
              <a:gd name="connsiteX1" fmla="*/ 8265 w 9957"/>
              <a:gd name="connsiteY1" fmla="*/ 9466 h 11153"/>
              <a:gd name="connsiteX2" fmla="*/ 3849 w 9957"/>
              <a:gd name="connsiteY2" fmla="*/ 10619 h 11153"/>
              <a:gd name="connsiteX3" fmla="*/ 495 w 9957"/>
              <a:gd name="connsiteY3" fmla="*/ 6145 h 11153"/>
              <a:gd name="connsiteX4" fmla="*/ 880 w 9957"/>
              <a:gd name="connsiteY4" fmla="*/ 0 h 11153"/>
              <a:gd name="connsiteX0" fmla="*/ 10000 w 10000"/>
              <a:gd name="connsiteY0" fmla="*/ 6913 h 9755"/>
              <a:gd name="connsiteX1" fmla="*/ 3866 w 10000"/>
              <a:gd name="connsiteY1" fmla="*/ 9521 h 9755"/>
              <a:gd name="connsiteX2" fmla="*/ 497 w 10000"/>
              <a:gd name="connsiteY2" fmla="*/ 5510 h 9755"/>
              <a:gd name="connsiteX3" fmla="*/ 884 w 10000"/>
              <a:gd name="connsiteY3" fmla="*/ 0 h 9755"/>
              <a:gd name="connsiteX0" fmla="*/ 10006 w 10006"/>
              <a:gd name="connsiteY0" fmla="*/ 7087 h 10825"/>
              <a:gd name="connsiteX1" fmla="*/ 3909 w 10006"/>
              <a:gd name="connsiteY1" fmla="*/ 10585 h 10825"/>
              <a:gd name="connsiteX2" fmla="*/ 503 w 10006"/>
              <a:gd name="connsiteY2" fmla="*/ 5648 h 10825"/>
              <a:gd name="connsiteX3" fmla="*/ 890 w 10006"/>
              <a:gd name="connsiteY3" fmla="*/ 0 h 10825"/>
              <a:gd name="connsiteX0" fmla="*/ 10006 w 10006"/>
              <a:gd name="connsiteY0" fmla="*/ 7087 h 10946"/>
              <a:gd name="connsiteX1" fmla="*/ 3909 w 10006"/>
              <a:gd name="connsiteY1" fmla="*/ 10585 h 10946"/>
              <a:gd name="connsiteX2" fmla="*/ 503 w 10006"/>
              <a:gd name="connsiteY2" fmla="*/ 5648 h 10946"/>
              <a:gd name="connsiteX3" fmla="*/ 890 w 10006"/>
              <a:gd name="connsiteY3" fmla="*/ 0 h 10946"/>
              <a:gd name="connsiteX0" fmla="*/ 9857 w 9857"/>
              <a:gd name="connsiteY0" fmla="*/ 10104 h 13963"/>
              <a:gd name="connsiteX1" fmla="*/ 3760 w 9857"/>
              <a:gd name="connsiteY1" fmla="*/ 13602 h 13963"/>
              <a:gd name="connsiteX2" fmla="*/ 354 w 9857"/>
              <a:gd name="connsiteY2" fmla="*/ 8665 h 13963"/>
              <a:gd name="connsiteX3" fmla="*/ 1633 w 9857"/>
              <a:gd name="connsiteY3" fmla="*/ 0 h 13963"/>
            </a:gdLst>
            <a:ahLst/>
            <a:cxnLst>
              <a:cxn ang="0">
                <a:pos x="connsiteX0" y="connsiteY0"/>
              </a:cxn>
              <a:cxn ang="0">
                <a:pos x="connsiteX1" y="connsiteY1"/>
              </a:cxn>
              <a:cxn ang="0">
                <a:pos x="connsiteX2" y="connsiteY2"/>
              </a:cxn>
              <a:cxn ang="0">
                <a:pos x="connsiteX3" y="connsiteY3"/>
              </a:cxn>
            </a:cxnLst>
            <a:rect l="l" t="t" r="r" b="b"/>
            <a:pathLst>
              <a:path w="9857" h="13963">
                <a:moveTo>
                  <a:pt x="9857" y="10104"/>
                </a:moveTo>
                <a:cubicBezTo>
                  <a:pt x="8579" y="10660"/>
                  <a:pt x="6412" y="13963"/>
                  <a:pt x="3760" y="13602"/>
                </a:cubicBezTo>
                <a:cubicBezTo>
                  <a:pt x="1108" y="13241"/>
                  <a:pt x="709" y="10932"/>
                  <a:pt x="354" y="8665"/>
                </a:cubicBezTo>
                <a:cubicBezTo>
                  <a:pt x="0" y="6398"/>
                  <a:pt x="1170" y="2105"/>
                  <a:pt x="1633"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28" name="Oval 27"/>
          <p:cNvSpPr/>
          <p:nvPr/>
        </p:nvSpPr>
        <p:spPr>
          <a:xfrm>
            <a:off x="2964753" y="3101830"/>
            <a:ext cx="260223" cy="260221"/>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nvGrpSpPr>
          <p:cNvPr id="8" name="Group 23"/>
          <p:cNvGrpSpPr/>
          <p:nvPr/>
        </p:nvGrpSpPr>
        <p:grpSpPr>
          <a:xfrm>
            <a:off x="5385093" y="3547723"/>
            <a:ext cx="1837443" cy="1015112"/>
            <a:chOff x="5420813" y="4448503"/>
            <a:chExt cx="1087437" cy="600766"/>
          </a:xfrm>
        </p:grpSpPr>
        <p:sp>
          <p:nvSpPr>
            <p:cNvPr id="139269" name="Freeform 14"/>
            <p:cNvSpPr>
              <a:spLocks/>
            </p:cNvSpPr>
            <p:nvPr/>
          </p:nvSpPr>
          <p:spPr bwMode="auto">
            <a:xfrm rot="21326996">
              <a:off x="5420813" y="4456602"/>
              <a:ext cx="1087437" cy="488950"/>
            </a:xfrm>
            <a:custGeom>
              <a:avLst/>
              <a:gdLst>
                <a:gd name="T0" fmla="*/ 552 w 685"/>
                <a:gd name="T1" fmla="*/ 300 h 308"/>
                <a:gd name="T2" fmla="*/ 487 w 685"/>
                <a:gd name="T3" fmla="*/ 221 h 308"/>
                <a:gd name="T4" fmla="*/ 420 w 685"/>
                <a:gd name="T5" fmla="*/ 154 h 308"/>
                <a:gd name="T6" fmla="*/ 327 w 685"/>
                <a:gd name="T7" fmla="*/ 101 h 308"/>
                <a:gd name="T8" fmla="*/ 219 w 685"/>
                <a:gd name="T9" fmla="*/ 65 h 308"/>
                <a:gd name="T10" fmla="*/ 123 w 685"/>
                <a:gd name="T11" fmla="*/ 39 h 308"/>
                <a:gd name="T12" fmla="*/ 36 w 685"/>
                <a:gd name="T13" fmla="*/ 17 h 308"/>
                <a:gd name="T14" fmla="*/ 10 w 685"/>
                <a:gd name="T15" fmla="*/ 5 h 308"/>
                <a:gd name="T16" fmla="*/ 99 w 685"/>
                <a:gd name="T17" fmla="*/ 3 h 308"/>
                <a:gd name="T18" fmla="*/ 223 w 685"/>
                <a:gd name="T19" fmla="*/ 22 h 308"/>
                <a:gd name="T20" fmla="*/ 315 w 685"/>
                <a:gd name="T21" fmla="*/ 34 h 308"/>
                <a:gd name="T22" fmla="*/ 408 w 685"/>
                <a:gd name="T23" fmla="*/ 36 h 308"/>
                <a:gd name="T24" fmla="*/ 523 w 685"/>
                <a:gd name="T25" fmla="*/ 27 h 308"/>
                <a:gd name="T26" fmla="*/ 598 w 685"/>
                <a:gd name="T27" fmla="*/ 41 h 308"/>
                <a:gd name="T28" fmla="*/ 675 w 685"/>
                <a:gd name="T29" fmla="*/ 58 h 308"/>
                <a:gd name="T30" fmla="*/ 658 w 685"/>
                <a:gd name="T31" fmla="*/ 68 h 308"/>
                <a:gd name="T32" fmla="*/ 636 w 685"/>
                <a:gd name="T33" fmla="*/ 92 h 308"/>
                <a:gd name="T34" fmla="*/ 612 w 685"/>
                <a:gd name="T35" fmla="*/ 156 h 308"/>
                <a:gd name="T36" fmla="*/ 607 w 685"/>
                <a:gd name="T37" fmla="*/ 188 h 308"/>
                <a:gd name="T38" fmla="*/ 607 w 685"/>
                <a:gd name="T39" fmla="*/ 269 h 308"/>
                <a:gd name="T40" fmla="*/ 552 w 685"/>
                <a:gd name="T41" fmla="*/ 300 h 3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5"/>
                <a:gd name="T64" fmla="*/ 0 h 308"/>
                <a:gd name="T65" fmla="*/ 685 w 685"/>
                <a:gd name="T66" fmla="*/ 308 h 3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5" h="308">
                  <a:moveTo>
                    <a:pt x="552" y="300"/>
                  </a:moveTo>
                  <a:cubicBezTo>
                    <a:pt x="532" y="292"/>
                    <a:pt x="509" y="245"/>
                    <a:pt x="487" y="221"/>
                  </a:cubicBezTo>
                  <a:cubicBezTo>
                    <a:pt x="465" y="197"/>
                    <a:pt x="447" y="174"/>
                    <a:pt x="420" y="154"/>
                  </a:cubicBezTo>
                  <a:cubicBezTo>
                    <a:pt x="393" y="134"/>
                    <a:pt x="360" y="116"/>
                    <a:pt x="327" y="101"/>
                  </a:cubicBezTo>
                  <a:cubicBezTo>
                    <a:pt x="294" y="86"/>
                    <a:pt x="253" y="75"/>
                    <a:pt x="219" y="65"/>
                  </a:cubicBezTo>
                  <a:cubicBezTo>
                    <a:pt x="185" y="55"/>
                    <a:pt x="153" y="47"/>
                    <a:pt x="123" y="39"/>
                  </a:cubicBezTo>
                  <a:cubicBezTo>
                    <a:pt x="93" y="31"/>
                    <a:pt x="55" y="23"/>
                    <a:pt x="36" y="17"/>
                  </a:cubicBezTo>
                  <a:cubicBezTo>
                    <a:pt x="17" y="11"/>
                    <a:pt x="0" y="7"/>
                    <a:pt x="10" y="5"/>
                  </a:cubicBezTo>
                  <a:cubicBezTo>
                    <a:pt x="20" y="3"/>
                    <a:pt x="64" y="0"/>
                    <a:pt x="99" y="3"/>
                  </a:cubicBezTo>
                  <a:cubicBezTo>
                    <a:pt x="134" y="6"/>
                    <a:pt x="187" y="17"/>
                    <a:pt x="223" y="22"/>
                  </a:cubicBezTo>
                  <a:cubicBezTo>
                    <a:pt x="259" y="27"/>
                    <a:pt x="284" y="32"/>
                    <a:pt x="315" y="34"/>
                  </a:cubicBezTo>
                  <a:cubicBezTo>
                    <a:pt x="346" y="36"/>
                    <a:pt x="373" y="37"/>
                    <a:pt x="408" y="36"/>
                  </a:cubicBezTo>
                  <a:cubicBezTo>
                    <a:pt x="443" y="35"/>
                    <a:pt x="491" y="26"/>
                    <a:pt x="523" y="27"/>
                  </a:cubicBezTo>
                  <a:cubicBezTo>
                    <a:pt x="555" y="28"/>
                    <a:pt x="573" y="36"/>
                    <a:pt x="598" y="41"/>
                  </a:cubicBezTo>
                  <a:cubicBezTo>
                    <a:pt x="623" y="46"/>
                    <a:pt x="665" y="54"/>
                    <a:pt x="675" y="58"/>
                  </a:cubicBezTo>
                  <a:cubicBezTo>
                    <a:pt x="685" y="62"/>
                    <a:pt x="665" y="62"/>
                    <a:pt x="658" y="68"/>
                  </a:cubicBezTo>
                  <a:cubicBezTo>
                    <a:pt x="651" y="74"/>
                    <a:pt x="644" y="77"/>
                    <a:pt x="636" y="92"/>
                  </a:cubicBezTo>
                  <a:cubicBezTo>
                    <a:pt x="628" y="107"/>
                    <a:pt x="617" y="140"/>
                    <a:pt x="612" y="156"/>
                  </a:cubicBezTo>
                  <a:cubicBezTo>
                    <a:pt x="607" y="172"/>
                    <a:pt x="608" y="169"/>
                    <a:pt x="607" y="188"/>
                  </a:cubicBezTo>
                  <a:cubicBezTo>
                    <a:pt x="606" y="207"/>
                    <a:pt x="616" y="250"/>
                    <a:pt x="607" y="269"/>
                  </a:cubicBezTo>
                  <a:cubicBezTo>
                    <a:pt x="598" y="288"/>
                    <a:pt x="572" y="308"/>
                    <a:pt x="552" y="300"/>
                  </a:cubicBezTo>
                  <a:close/>
                </a:path>
              </a:pathLst>
            </a:custGeom>
            <a:noFill/>
            <a:ln w="28575" cap="flat" cmpd="sng">
              <a:solidFill>
                <a:srgbClr val="0070C0"/>
              </a:solidFill>
              <a:prstDash val="solid"/>
              <a:round/>
              <a:headEnd type="none" w="sm" len="sm"/>
              <a:tailEnd type="none" w="sm" len="sm"/>
            </a:ln>
          </p:spPr>
          <p:txBody>
            <a:bodyPr/>
            <a:lstStyle/>
            <a:p>
              <a:endParaRPr lang="el-GR"/>
            </a:p>
          </p:txBody>
        </p:sp>
        <p:grpSp>
          <p:nvGrpSpPr>
            <p:cNvPr id="9" name="Group 38"/>
            <p:cNvGrpSpPr>
              <a:grpSpLocks/>
            </p:cNvGrpSpPr>
            <p:nvPr/>
          </p:nvGrpSpPr>
          <p:grpSpPr bwMode="auto">
            <a:xfrm rot="528210">
              <a:off x="6186870" y="4539488"/>
              <a:ext cx="289831" cy="509781"/>
              <a:chOff x="5339" y="2305"/>
              <a:chExt cx="285" cy="445"/>
            </a:xfrm>
            <a:solidFill>
              <a:schemeClr val="bg1"/>
            </a:solidFill>
          </p:grpSpPr>
          <p:sp>
            <p:nvSpPr>
              <p:cNvPr id="32" name="Freeform 36"/>
              <p:cNvSpPr>
                <a:spLocks/>
              </p:cNvSpPr>
              <p:nvPr/>
            </p:nvSpPr>
            <p:spPr bwMode="auto">
              <a:xfrm>
                <a:off x="5442" y="2516"/>
                <a:ext cx="182" cy="234"/>
              </a:xfrm>
              <a:custGeom>
                <a:avLst/>
                <a:gdLst>
                  <a:gd name="T0" fmla="*/ 1 w 182"/>
                  <a:gd name="T1" fmla="*/ 68 h 234"/>
                  <a:gd name="T2" fmla="*/ 0 w 182"/>
                  <a:gd name="T3" fmla="*/ 83 h 234"/>
                  <a:gd name="T4" fmla="*/ 15 w 182"/>
                  <a:gd name="T5" fmla="*/ 104 h 234"/>
                  <a:gd name="T6" fmla="*/ 36 w 182"/>
                  <a:gd name="T7" fmla="*/ 121 h 234"/>
                  <a:gd name="T8" fmla="*/ 60 w 182"/>
                  <a:gd name="T9" fmla="*/ 136 h 234"/>
                  <a:gd name="T10" fmla="*/ 91 w 182"/>
                  <a:gd name="T11" fmla="*/ 158 h 234"/>
                  <a:gd name="T12" fmla="*/ 114 w 182"/>
                  <a:gd name="T13" fmla="*/ 183 h 234"/>
                  <a:gd name="T14" fmla="*/ 121 w 182"/>
                  <a:gd name="T15" fmla="*/ 200 h 234"/>
                  <a:gd name="T16" fmla="*/ 138 w 182"/>
                  <a:gd name="T17" fmla="*/ 215 h 234"/>
                  <a:gd name="T18" fmla="*/ 164 w 182"/>
                  <a:gd name="T19" fmla="*/ 232 h 234"/>
                  <a:gd name="T20" fmla="*/ 173 w 182"/>
                  <a:gd name="T21" fmla="*/ 233 h 234"/>
                  <a:gd name="T22" fmla="*/ 179 w 182"/>
                  <a:gd name="T23" fmla="*/ 228 h 234"/>
                  <a:gd name="T24" fmla="*/ 181 w 182"/>
                  <a:gd name="T25" fmla="*/ 190 h 234"/>
                  <a:gd name="T26" fmla="*/ 177 w 182"/>
                  <a:gd name="T27" fmla="*/ 139 h 234"/>
                  <a:gd name="T28" fmla="*/ 169 w 182"/>
                  <a:gd name="T29" fmla="*/ 91 h 234"/>
                  <a:gd name="T30" fmla="*/ 156 w 182"/>
                  <a:gd name="T31" fmla="*/ 56 h 234"/>
                  <a:gd name="T32" fmla="*/ 142 w 182"/>
                  <a:gd name="T33" fmla="*/ 29 h 234"/>
                  <a:gd name="T34" fmla="*/ 128 w 182"/>
                  <a:gd name="T35" fmla="*/ 13 h 234"/>
                  <a:gd name="T36" fmla="*/ 109 w 182"/>
                  <a:gd name="T37" fmla="*/ 0 h 234"/>
                  <a:gd name="T38" fmla="*/ 101 w 182"/>
                  <a:gd name="T39" fmla="*/ 9 h 234"/>
                  <a:gd name="T40" fmla="*/ 97 w 182"/>
                  <a:gd name="T41" fmla="*/ 26 h 234"/>
                  <a:gd name="T42" fmla="*/ 98 w 182"/>
                  <a:gd name="T43" fmla="*/ 55 h 234"/>
                  <a:gd name="T44" fmla="*/ 92 w 182"/>
                  <a:gd name="T45" fmla="*/ 70 h 234"/>
                  <a:gd name="T46" fmla="*/ 86 w 182"/>
                  <a:gd name="T47" fmla="*/ 77 h 234"/>
                  <a:gd name="T48" fmla="*/ 66 w 182"/>
                  <a:gd name="T49" fmla="*/ 84 h 234"/>
                  <a:gd name="T50" fmla="*/ 44 w 182"/>
                  <a:gd name="T51" fmla="*/ 74 h 234"/>
                  <a:gd name="T52" fmla="*/ 27 w 182"/>
                  <a:gd name="T53" fmla="*/ 68 h 234"/>
                  <a:gd name="T54" fmla="*/ 13 w 182"/>
                  <a:gd name="T55" fmla="*/ 66 h 234"/>
                  <a:gd name="T56" fmla="*/ 1 w 182"/>
                  <a:gd name="T57" fmla="*/ 68 h 2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34"/>
                  <a:gd name="T89" fmla="*/ 182 w 182"/>
                  <a:gd name="T90" fmla="*/ 234 h 2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34">
                    <a:moveTo>
                      <a:pt x="1" y="68"/>
                    </a:moveTo>
                    <a:lnTo>
                      <a:pt x="0" y="83"/>
                    </a:lnTo>
                    <a:lnTo>
                      <a:pt x="15" y="104"/>
                    </a:lnTo>
                    <a:lnTo>
                      <a:pt x="36" y="121"/>
                    </a:lnTo>
                    <a:lnTo>
                      <a:pt x="60" y="136"/>
                    </a:lnTo>
                    <a:lnTo>
                      <a:pt x="91" y="158"/>
                    </a:lnTo>
                    <a:lnTo>
                      <a:pt x="114" y="183"/>
                    </a:lnTo>
                    <a:lnTo>
                      <a:pt x="121" y="200"/>
                    </a:lnTo>
                    <a:lnTo>
                      <a:pt x="138" y="215"/>
                    </a:lnTo>
                    <a:lnTo>
                      <a:pt x="164" y="232"/>
                    </a:lnTo>
                    <a:lnTo>
                      <a:pt x="173" y="233"/>
                    </a:lnTo>
                    <a:lnTo>
                      <a:pt x="179" y="228"/>
                    </a:lnTo>
                    <a:lnTo>
                      <a:pt x="181" y="190"/>
                    </a:lnTo>
                    <a:lnTo>
                      <a:pt x="177" y="139"/>
                    </a:lnTo>
                    <a:lnTo>
                      <a:pt x="169" y="91"/>
                    </a:lnTo>
                    <a:lnTo>
                      <a:pt x="156" y="56"/>
                    </a:lnTo>
                    <a:lnTo>
                      <a:pt x="142" y="29"/>
                    </a:lnTo>
                    <a:lnTo>
                      <a:pt x="128" y="13"/>
                    </a:lnTo>
                    <a:lnTo>
                      <a:pt x="109" y="0"/>
                    </a:lnTo>
                    <a:lnTo>
                      <a:pt x="101" y="9"/>
                    </a:lnTo>
                    <a:lnTo>
                      <a:pt x="97" y="26"/>
                    </a:lnTo>
                    <a:lnTo>
                      <a:pt x="98" y="55"/>
                    </a:lnTo>
                    <a:lnTo>
                      <a:pt x="92" y="70"/>
                    </a:lnTo>
                    <a:lnTo>
                      <a:pt x="86" y="77"/>
                    </a:lnTo>
                    <a:lnTo>
                      <a:pt x="66" y="84"/>
                    </a:lnTo>
                    <a:lnTo>
                      <a:pt x="44" y="74"/>
                    </a:lnTo>
                    <a:lnTo>
                      <a:pt x="27" y="68"/>
                    </a:lnTo>
                    <a:lnTo>
                      <a:pt x="13" y="66"/>
                    </a:lnTo>
                    <a:lnTo>
                      <a:pt x="1" y="68"/>
                    </a:lnTo>
                  </a:path>
                </a:pathLst>
              </a:custGeom>
              <a:grpFill/>
              <a:ln w="25400" cap="rnd" cmpd="sng">
                <a:solidFill>
                  <a:srgbClr val="0070C0"/>
                </a:solidFill>
                <a:prstDash val="solid"/>
                <a:round/>
                <a:headEnd/>
                <a:tailEnd/>
              </a:ln>
            </p:spPr>
            <p:txBody>
              <a:bodyPr/>
              <a:lstStyle/>
              <a:p>
                <a:endParaRPr lang="el-GR"/>
              </a:p>
            </p:txBody>
          </p:sp>
          <p:sp>
            <p:nvSpPr>
              <p:cNvPr id="33" name="Freeform 37"/>
              <p:cNvSpPr>
                <a:spLocks/>
              </p:cNvSpPr>
              <p:nvPr/>
            </p:nvSpPr>
            <p:spPr bwMode="auto">
              <a:xfrm>
                <a:off x="5339" y="2305"/>
                <a:ext cx="213" cy="296"/>
              </a:xfrm>
              <a:custGeom>
                <a:avLst/>
                <a:gdLst>
                  <a:gd name="T0" fmla="*/ 212 w 213"/>
                  <a:gd name="T1" fmla="*/ 211 h 296"/>
                  <a:gd name="T2" fmla="*/ 185 w 213"/>
                  <a:gd name="T3" fmla="*/ 172 h 296"/>
                  <a:gd name="T4" fmla="*/ 147 w 213"/>
                  <a:gd name="T5" fmla="*/ 119 h 296"/>
                  <a:gd name="T6" fmla="*/ 116 w 213"/>
                  <a:gd name="T7" fmla="*/ 83 h 296"/>
                  <a:gd name="T8" fmla="*/ 87 w 213"/>
                  <a:gd name="T9" fmla="*/ 49 h 296"/>
                  <a:gd name="T10" fmla="*/ 45 w 213"/>
                  <a:gd name="T11" fmla="*/ 17 h 296"/>
                  <a:gd name="T12" fmla="*/ 18 w 213"/>
                  <a:gd name="T13" fmla="*/ 0 h 296"/>
                  <a:gd name="T14" fmla="*/ 8 w 213"/>
                  <a:gd name="T15" fmla="*/ 2 h 296"/>
                  <a:gd name="T16" fmla="*/ 0 w 213"/>
                  <a:gd name="T17" fmla="*/ 12 h 296"/>
                  <a:gd name="T18" fmla="*/ 3 w 213"/>
                  <a:gd name="T19" fmla="*/ 57 h 296"/>
                  <a:gd name="T20" fmla="*/ 19 w 213"/>
                  <a:gd name="T21" fmla="*/ 116 h 296"/>
                  <a:gd name="T22" fmla="*/ 37 w 213"/>
                  <a:gd name="T23" fmla="*/ 159 h 296"/>
                  <a:gd name="T24" fmla="*/ 60 w 213"/>
                  <a:gd name="T25" fmla="*/ 206 h 296"/>
                  <a:gd name="T26" fmla="*/ 91 w 213"/>
                  <a:gd name="T27" fmla="*/ 258 h 296"/>
                  <a:gd name="T28" fmla="*/ 104 w 213"/>
                  <a:gd name="T29" fmla="*/ 279 h 296"/>
                  <a:gd name="T30" fmla="*/ 116 w 213"/>
                  <a:gd name="T31" fmla="*/ 277 h 296"/>
                  <a:gd name="T32" fmla="*/ 130 w 213"/>
                  <a:gd name="T33" fmla="*/ 279 h 296"/>
                  <a:gd name="T34" fmla="*/ 147 w 213"/>
                  <a:gd name="T35" fmla="*/ 285 h 296"/>
                  <a:gd name="T36" fmla="*/ 169 w 213"/>
                  <a:gd name="T37" fmla="*/ 295 h 296"/>
                  <a:gd name="T38" fmla="*/ 189 w 213"/>
                  <a:gd name="T39" fmla="*/ 288 h 296"/>
                  <a:gd name="T40" fmla="*/ 195 w 213"/>
                  <a:gd name="T41" fmla="*/ 281 h 296"/>
                  <a:gd name="T42" fmla="*/ 201 w 213"/>
                  <a:gd name="T43" fmla="*/ 266 h 296"/>
                  <a:gd name="T44" fmla="*/ 200 w 213"/>
                  <a:gd name="T45" fmla="*/ 237 h 296"/>
                  <a:gd name="T46" fmla="*/ 204 w 213"/>
                  <a:gd name="T47" fmla="*/ 220 h 296"/>
                  <a:gd name="T48" fmla="*/ 212 w 213"/>
                  <a:gd name="T49" fmla="*/ 211 h 2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3"/>
                  <a:gd name="T76" fmla="*/ 0 h 296"/>
                  <a:gd name="T77" fmla="*/ 213 w 213"/>
                  <a:gd name="T78" fmla="*/ 296 h 2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3" h="296">
                    <a:moveTo>
                      <a:pt x="212" y="211"/>
                    </a:moveTo>
                    <a:lnTo>
                      <a:pt x="185" y="172"/>
                    </a:lnTo>
                    <a:lnTo>
                      <a:pt x="147" y="119"/>
                    </a:lnTo>
                    <a:lnTo>
                      <a:pt x="116" y="83"/>
                    </a:lnTo>
                    <a:lnTo>
                      <a:pt x="87" y="49"/>
                    </a:lnTo>
                    <a:lnTo>
                      <a:pt x="45" y="17"/>
                    </a:lnTo>
                    <a:lnTo>
                      <a:pt x="18" y="0"/>
                    </a:lnTo>
                    <a:lnTo>
                      <a:pt x="8" y="2"/>
                    </a:lnTo>
                    <a:lnTo>
                      <a:pt x="0" y="12"/>
                    </a:lnTo>
                    <a:lnTo>
                      <a:pt x="3" y="57"/>
                    </a:lnTo>
                    <a:lnTo>
                      <a:pt x="19" y="116"/>
                    </a:lnTo>
                    <a:lnTo>
                      <a:pt x="37" y="159"/>
                    </a:lnTo>
                    <a:lnTo>
                      <a:pt x="60" y="206"/>
                    </a:lnTo>
                    <a:lnTo>
                      <a:pt x="91" y="258"/>
                    </a:lnTo>
                    <a:lnTo>
                      <a:pt x="104" y="279"/>
                    </a:lnTo>
                    <a:lnTo>
                      <a:pt x="116" y="277"/>
                    </a:lnTo>
                    <a:lnTo>
                      <a:pt x="130" y="279"/>
                    </a:lnTo>
                    <a:lnTo>
                      <a:pt x="147" y="285"/>
                    </a:lnTo>
                    <a:lnTo>
                      <a:pt x="169" y="295"/>
                    </a:lnTo>
                    <a:lnTo>
                      <a:pt x="189" y="288"/>
                    </a:lnTo>
                    <a:lnTo>
                      <a:pt x="195" y="281"/>
                    </a:lnTo>
                    <a:lnTo>
                      <a:pt x="201" y="266"/>
                    </a:lnTo>
                    <a:lnTo>
                      <a:pt x="200" y="237"/>
                    </a:lnTo>
                    <a:lnTo>
                      <a:pt x="204" y="220"/>
                    </a:lnTo>
                    <a:lnTo>
                      <a:pt x="212" y="211"/>
                    </a:lnTo>
                  </a:path>
                </a:pathLst>
              </a:custGeom>
              <a:grpFill/>
              <a:ln w="25400" cap="rnd" cmpd="sng">
                <a:solidFill>
                  <a:srgbClr val="0070C0"/>
                </a:solidFill>
                <a:prstDash val="solid"/>
                <a:round/>
                <a:headEnd/>
                <a:tailEnd/>
              </a:ln>
            </p:spPr>
            <p:txBody>
              <a:bodyPr/>
              <a:lstStyle/>
              <a:p>
                <a:endParaRPr lang="el-GR"/>
              </a:p>
            </p:txBody>
          </p:sp>
        </p:grpSp>
        <p:grpSp>
          <p:nvGrpSpPr>
            <p:cNvPr id="10" name="Group 45"/>
            <p:cNvGrpSpPr>
              <a:grpSpLocks/>
            </p:cNvGrpSpPr>
            <p:nvPr/>
          </p:nvGrpSpPr>
          <p:grpSpPr bwMode="auto">
            <a:xfrm rot="21115886">
              <a:off x="5558112" y="4448503"/>
              <a:ext cx="285666" cy="555161"/>
              <a:chOff x="4738" y="2111"/>
              <a:chExt cx="298" cy="515"/>
            </a:xfrm>
          </p:grpSpPr>
          <p:sp>
            <p:nvSpPr>
              <p:cNvPr id="38" name="Freeform 42"/>
              <p:cNvSpPr>
                <a:spLocks/>
              </p:cNvSpPr>
              <p:nvPr/>
            </p:nvSpPr>
            <p:spPr bwMode="auto">
              <a:xfrm>
                <a:off x="4738" y="2433"/>
                <a:ext cx="250" cy="193"/>
              </a:xfrm>
              <a:custGeom>
                <a:avLst/>
                <a:gdLst>
                  <a:gd name="T0" fmla="*/ 57 w 250"/>
                  <a:gd name="T1" fmla="*/ 0 h 193"/>
                  <a:gd name="T2" fmla="*/ 23 w 250"/>
                  <a:gd name="T3" fmla="*/ 52 h 193"/>
                  <a:gd name="T4" fmla="*/ 9 w 250"/>
                  <a:gd name="T5" fmla="*/ 70 h 193"/>
                  <a:gd name="T6" fmla="*/ 0 w 250"/>
                  <a:gd name="T7" fmla="*/ 90 h 193"/>
                  <a:gd name="T8" fmla="*/ 0 w 250"/>
                  <a:gd name="T9" fmla="*/ 120 h 193"/>
                  <a:gd name="T10" fmla="*/ 14 w 250"/>
                  <a:gd name="T11" fmla="*/ 122 h 193"/>
                  <a:gd name="T12" fmla="*/ 12 w 250"/>
                  <a:gd name="T13" fmla="*/ 101 h 193"/>
                  <a:gd name="T14" fmla="*/ 14 w 250"/>
                  <a:gd name="T15" fmla="*/ 122 h 193"/>
                  <a:gd name="T16" fmla="*/ 25 w 250"/>
                  <a:gd name="T17" fmla="*/ 140 h 193"/>
                  <a:gd name="T18" fmla="*/ 46 w 250"/>
                  <a:gd name="T19" fmla="*/ 160 h 193"/>
                  <a:gd name="T20" fmla="*/ 61 w 250"/>
                  <a:gd name="T21" fmla="*/ 165 h 193"/>
                  <a:gd name="T22" fmla="*/ 93 w 250"/>
                  <a:gd name="T23" fmla="*/ 151 h 193"/>
                  <a:gd name="T24" fmla="*/ 114 w 250"/>
                  <a:gd name="T25" fmla="*/ 149 h 193"/>
                  <a:gd name="T26" fmla="*/ 111 w 250"/>
                  <a:gd name="T27" fmla="*/ 131 h 193"/>
                  <a:gd name="T28" fmla="*/ 116 w 250"/>
                  <a:gd name="T29" fmla="*/ 104 h 193"/>
                  <a:gd name="T30" fmla="*/ 111 w 250"/>
                  <a:gd name="T31" fmla="*/ 131 h 193"/>
                  <a:gd name="T32" fmla="*/ 114 w 250"/>
                  <a:gd name="T33" fmla="*/ 149 h 193"/>
                  <a:gd name="T34" fmla="*/ 145 w 250"/>
                  <a:gd name="T35" fmla="*/ 183 h 193"/>
                  <a:gd name="T36" fmla="*/ 154 w 250"/>
                  <a:gd name="T37" fmla="*/ 192 h 193"/>
                  <a:gd name="T38" fmla="*/ 163 w 250"/>
                  <a:gd name="T39" fmla="*/ 192 h 193"/>
                  <a:gd name="T40" fmla="*/ 218 w 250"/>
                  <a:gd name="T41" fmla="*/ 181 h 193"/>
                  <a:gd name="T42" fmla="*/ 236 w 250"/>
                  <a:gd name="T43" fmla="*/ 169 h 193"/>
                  <a:gd name="T44" fmla="*/ 245 w 250"/>
                  <a:gd name="T45" fmla="*/ 156 h 193"/>
                  <a:gd name="T46" fmla="*/ 249 w 250"/>
                  <a:gd name="T47" fmla="*/ 140 h 193"/>
                  <a:gd name="T48" fmla="*/ 245 w 250"/>
                  <a:gd name="T49" fmla="*/ 86 h 193"/>
                  <a:gd name="T50" fmla="*/ 245 w 250"/>
                  <a:gd name="T51" fmla="*/ 65 h 193"/>
                  <a:gd name="T52" fmla="*/ 247 w 250"/>
                  <a:gd name="T53" fmla="*/ 36 h 193"/>
                  <a:gd name="T54" fmla="*/ 213 w 250"/>
                  <a:gd name="T55" fmla="*/ 27 h 193"/>
                  <a:gd name="T56" fmla="*/ 193 w 250"/>
                  <a:gd name="T57" fmla="*/ 22 h 193"/>
                  <a:gd name="T58" fmla="*/ 154 w 250"/>
                  <a:gd name="T59" fmla="*/ 18 h 193"/>
                  <a:gd name="T60" fmla="*/ 82 w 250"/>
                  <a:gd name="T61" fmla="*/ 0 h 193"/>
                  <a:gd name="T62" fmla="*/ 57 w 250"/>
                  <a:gd name="T63" fmla="*/ 0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0"/>
                  <a:gd name="T97" fmla="*/ 0 h 193"/>
                  <a:gd name="T98" fmla="*/ 250 w 250"/>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0" h="193">
                    <a:moveTo>
                      <a:pt x="57" y="0"/>
                    </a:moveTo>
                    <a:lnTo>
                      <a:pt x="23" y="52"/>
                    </a:lnTo>
                    <a:lnTo>
                      <a:pt x="9" y="70"/>
                    </a:lnTo>
                    <a:lnTo>
                      <a:pt x="0" y="90"/>
                    </a:lnTo>
                    <a:lnTo>
                      <a:pt x="0" y="120"/>
                    </a:lnTo>
                    <a:lnTo>
                      <a:pt x="14" y="122"/>
                    </a:lnTo>
                    <a:lnTo>
                      <a:pt x="12" y="101"/>
                    </a:lnTo>
                    <a:lnTo>
                      <a:pt x="14" y="122"/>
                    </a:lnTo>
                    <a:lnTo>
                      <a:pt x="25" y="140"/>
                    </a:lnTo>
                    <a:lnTo>
                      <a:pt x="46" y="160"/>
                    </a:lnTo>
                    <a:lnTo>
                      <a:pt x="61" y="165"/>
                    </a:lnTo>
                    <a:lnTo>
                      <a:pt x="93" y="151"/>
                    </a:lnTo>
                    <a:lnTo>
                      <a:pt x="114" y="149"/>
                    </a:lnTo>
                    <a:lnTo>
                      <a:pt x="111" y="131"/>
                    </a:lnTo>
                    <a:lnTo>
                      <a:pt x="116" y="104"/>
                    </a:lnTo>
                    <a:lnTo>
                      <a:pt x="111" y="131"/>
                    </a:lnTo>
                    <a:lnTo>
                      <a:pt x="114" y="149"/>
                    </a:lnTo>
                    <a:lnTo>
                      <a:pt x="145" y="183"/>
                    </a:lnTo>
                    <a:lnTo>
                      <a:pt x="154" y="192"/>
                    </a:lnTo>
                    <a:lnTo>
                      <a:pt x="163" y="192"/>
                    </a:lnTo>
                    <a:lnTo>
                      <a:pt x="218" y="181"/>
                    </a:lnTo>
                    <a:lnTo>
                      <a:pt x="236" y="169"/>
                    </a:lnTo>
                    <a:lnTo>
                      <a:pt x="245" y="156"/>
                    </a:lnTo>
                    <a:lnTo>
                      <a:pt x="249" y="140"/>
                    </a:lnTo>
                    <a:lnTo>
                      <a:pt x="245" y="86"/>
                    </a:lnTo>
                    <a:lnTo>
                      <a:pt x="245" y="65"/>
                    </a:lnTo>
                    <a:lnTo>
                      <a:pt x="247" y="36"/>
                    </a:lnTo>
                    <a:lnTo>
                      <a:pt x="213" y="27"/>
                    </a:lnTo>
                    <a:lnTo>
                      <a:pt x="193" y="22"/>
                    </a:lnTo>
                    <a:lnTo>
                      <a:pt x="154" y="18"/>
                    </a:lnTo>
                    <a:lnTo>
                      <a:pt x="82" y="0"/>
                    </a:lnTo>
                    <a:lnTo>
                      <a:pt x="57" y="0"/>
                    </a:lnTo>
                  </a:path>
                </a:pathLst>
              </a:custGeom>
              <a:noFill/>
              <a:ln w="25400" cap="rnd" cmpd="sng">
                <a:solidFill>
                  <a:srgbClr val="0070C0"/>
                </a:solidFill>
                <a:prstDash val="solid"/>
                <a:round/>
                <a:headEnd/>
                <a:tailEnd/>
              </a:ln>
            </p:spPr>
            <p:txBody>
              <a:bodyPr/>
              <a:lstStyle/>
              <a:p>
                <a:endParaRPr lang="el-GR"/>
              </a:p>
            </p:txBody>
          </p:sp>
          <p:sp>
            <p:nvSpPr>
              <p:cNvPr id="39" name="Freeform 43"/>
              <p:cNvSpPr>
                <a:spLocks/>
              </p:cNvSpPr>
              <p:nvPr/>
            </p:nvSpPr>
            <p:spPr bwMode="auto">
              <a:xfrm>
                <a:off x="4795" y="2131"/>
                <a:ext cx="241" cy="339"/>
              </a:xfrm>
              <a:custGeom>
                <a:avLst/>
                <a:gdLst>
                  <a:gd name="T0" fmla="*/ 190 w 241"/>
                  <a:gd name="T1" fmla="*/ 338 h 339"/>
                  <a:gd name="T2" fmla="*/ 197 w 241"/>
                  <a:gd name="T3" fmla="*/ 286 h 339"/>
                  <a:gd name="T4" fmla="*/ 211 w 241"/>
                  <a:gd name="T5" fmla="*/ 234 h 339"/>
                  <a:gd name="T6" fmla="*/ 233 w 241"/>
                  <a:gd name="T7" fmla="*/ 163 h 339"/>
                  <a:gd name="T8" fmla="*/ 240 w 241"/>
                  <a:gd name="T9" fmla="*/ 136 h 339"/>
                  <a:gd name="T10" fmla="*/ 238 w 241"/>
                  <a:gd name="T11" fmla="*/ 114 h 339"/>
                  <a:gd name="T12" fmla="*/ 224 w 241"/>
                  <a:gd name="T13" fmla="*/ 73 h 339"/>
                  <a:gd name="T14" fmla="*/ 211 w 241"/>
                  <a:gd name="T15" fmla="*/ 43 h 339"/>
                  <a:gd name="T16" fmla="*/ 192 w 241"/>
                  <a:gd name="T17" fmla="*/ 32 h 339"/>
                  <a:gd name="T18" fmla="*/ 186 w 241"/>
                  <a:gd name="T19" fmla="*/ 34 h 339"/>
                  <a:gd name="T20" fmla="*/ 177 w 241"/>
                  <a:gd name="T21" fmla="*/ 48 h 339"/>
                  <a:gd name="T22" fmla="*/ 177 w 241"/>
                  <a:gd name="T23" fmla="*/ 71 h 339"/>
                  <a:gd name="T24" fmla="*/ 181 w 241"/>
                  <a:gd name="T25" fmla="*/ 105 h 339"/>
                  <a:gd name="T26" fmla="*/ 167 w 241"/>
                  <a:gd name="T27" fmla="*/ 141 h 339"/>
                  <a:gd name="T28" fmla="*/ 143 w 241"/>
                  <a:gd name="T29" fmla="*/ 170 h 339"/>
                  <a:gd name="T30" fmla="*/ 138 w 241"/>
                  <a:gd name="T31" fmla="*/ 172 h 339"/>
                  <a:gd name="T32" fmla="*/ 129 w 241"/>
                  <a:gd name="T33" fmla="*/ 182 h 339"/>
                  <a:gd name="T34" fmla="*/ 115 w 241"/>
                  <a:gd name="T35" fmla="*/ 168 h 339"/>
                  <a:gd name="T36" fmla="*/ 109 w 241"/>
                  <a:gd name="T37" fmla="*/ 118 h 339"/>
                  <a:gd name="T38" fmla="*/ 106 w 241"/>
                  <a:gd name="T39" fmla="*/ 71 h 339"/>
                  <a:gd name="T40" fmla="*/ 109 w 241"/>
                  <a:gd name="T41" fmla="*/ 39 h 339"/>
                  <a:gd name="T42" fmla="*/ 111 w 241"/>
                  <a:gd name="T43" fmla="*/ 12 h 339"/>
                  <a:gd name="T44" fmla="*/ 100 w 241"/>
                  <a:gd name="T45" fmla="*/ 0 h 339"/>
                  <a:gd name="T46" fmla="*/ 90 w 241"/>
                  <a:gd name="T47" fmla="*/ 7 h 339"/>
                  <a:gd name="T48" fmla="*/ 66 w 241"/>
                  <a:gd name="T49" fmla="*/ 34 h 339"/>
                  <a:gd name="T50" fmla="*/ 50 w 241"/>
                  <a:gd name="T51" fmla="*/ 71 h 339"/>
                  <a:gd name="T52" fmla="*/ 47 w 241"/>
                  <a:gd name="T53" fmla="*/ 102 h 339"/>
                  <a:gd name="T54" fmla="*/ 41 w 241"/>
                  <a:gd name="T55" fmla="*/ 166 h 339"/>
                  <a:gd name="T56" fmla="*/ 38 w 241"/>
                  <a:gd name="T57" fmla="*/ 216 h 339"/>
                  <a:gd name="T58" fmla="*/ 32 w 241"/>
                  <a:gd name="T59" fmla="*/ 243 h 339"/>
                  <a:gd name="T60" fmla="*/ 0 w 241"/>
                  <a:gd name="T61" fmla="*/ 302 h 339"/>
                  <a:gd name="T62" fmla="*/ 25 w 241"/>
                  <a:gd name="T63" fmla="*/ 302 h 339"/>
                  <a:gd name="T64" fmla="*/ 97 w 241"/>
                  <a:gd name="T65" fmla="*/ 320 h 339"/>
                  <a:gd name="T66" fmla="*/ 136 w 241"/>
                  <a:gd name="T67" fmla="*/ 324 h 339"/>
                  <a:gd name="T68" fmla="*/ 156 w 241"/>
                  <a:gd name="T69" fmla="*/ 329 h 339"/>
                  <a:gd name="T70" fmla="*/ 190 w 241"/>
                  <a:gd name="T71" fmla="*/ 338 h 3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1"/>
                  <a:gd name="T109" fmla="*/ 0 h 339"/>
                  <a:gd name="T110" fmla="*/ 241 w 241"/>
                  <a:gd name="T111" fmla="*/ 339 h 3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1" h="339">
                    <a:moveTo>
                      <a:pt x="190" y="338"/>
                    </a:moveTo>
                    <a:lnTo>
                      <a:pt x="197" y="286"/>
                    </a:lnTo>
                    <a:lnTo>
                      <a:pt x="211" y="234"/>
                    </a:lnTo>
                    <a:lnTo>
                      <a:pt x="233" y="163"/>
                    </a:lnTo>
                    <a:lnTo>
                      <a:pt x="240" y="136"/>
                    </a:lnTo>
                    <a:lnTo>
                      <a:pt x="238" y="114"/>
                    </a:lnTo>
                    <a:lnTo>
                      <a:pt x="224" y="73"/>
                    </a:lnTo>
                    <a:lnTo>
                      <a:pt x="211" y="43"/>
                    </a:lnTo>
                    <a:lnTo>
                      <a:pt x="192" y="32"/>
                    </a:lnTo>
                    <a:lnTo>
                      <a:pt x="186" y="34"/>
                    </a:lnTo>
                    <a:lnTo>
                      <a:pt x="177" y="48"/>
                    </a:lnTo>
                    <a:lnTo>
                      <a:pt x="177" y="71"/>
                    </a:lnTo>
                    <a:lnTo>
                      <a:pt x="181" y="105"/>
                    </a:lnTo>
                    <a:lnTo>
                      <a:pt x="167" y="141"/>
                    </a:lnTo>
                    <a:lnTo>
                      <a:pt x="143" y="170"/>
                    </a:lnTo>
                    <a:lnTo>
                      <a:pt x="138" y="172"/>
                    </a:lnTo>
                    <a:lnTo>
                      <a:pt x="129" y="182"/>
                    </a:lnTo>
                    <a:lnTo>
                      <a:pt x="115" y="168"/>
                    </a:lnTo>
                    <a:lnTo>
                      <a:pt x="109" y="118"/>
                    </a:lnTo>
                    <a:lnTo>
                      <a:pt x="106" y="71"/>
                    </a:lnTo>
                    <a:lnTo>
                      <a:pt x="109" y="39"/>
                    </a:lnTo>
                    <a:lnTo>
                      <a:pt x="111" y="12"/>
                    </a:lnTo>
                    <a:lnTo>
                      <a:pt x="100" y="0"/>
                    </a:lnTo>
                    <a:lnTo>
                      <a:pt x="90" y="7"/>
                    </a:lnTo>
                    <a:lnTo>
                      <a:pt x="66" y="34"/>
                    </a:lnTo>
                    <a:lnTo>
                      <a:pt x="50" y="71"/>
                    </a:lnTo>
                    <a:lnTo>
                      <a:pt x="47" y="102"/>
                    </a:lnTo>
                    <a:lnTo>
                      <a:pt x="41" y="166"/>
                    </a:lnTo>
                    <a:lnTo>
                      <a:pt x="38" y="216"/>
                    </a:lnTo>
                    <a:lnTo>
                      <a:pt x="32" y="243"/>
                    </a:lnTo>
                    <a:lnTo>
                      <a:pt x="0" y="302"/>
                    </a:lnTo>
                    <a:lnTo>
                      <a:pt x="25" y="302"/>
                    </a:lnTo>
                    <a:lnTo>
                      <a:pt x="97" y="320"/>
                    </a:lnTo>
                    <a:lnTo>
                      <a:pt x="136" y="324"/>
                    </a:lnTo>
                    <a:lnTo>
                      <a:pt x="156" y="329"/>
                    </a:lnTo>
                    <a:lnTo>
                      <a:pt x="190" y="338"/>
                    </a:lnTo>
                  </a:path>
                </a:pathLst>
              </a:custGeom>
              <a:noFill/>
              <a:ln w="25400" cap="rnd" cmpd="sng">
                <a:solidFill>
                  <a:srgbClr val="0070C0"/>
                </a:solidFill>
                <a:prstDash val="solid"/>
                <a:round/>
                <a:headEnd/>
                <a:tailEnd/>
              </a:ln>
            </p:spPr>
            <p:txBody>
              <a:bodyPr/>
              <a:lstStyle/>
              <a:p>
                <a:endParaRPr lang="el-GR"/>
              </a:p>
            </p:txBody>
          </p:sp>
          <p:sp>
            <p:nvSpPr>
              <p:cNvPr id="40" name="Freeform 44"/>
              <p:cNvSpPr>
                <a:spLocks/>
              </p:cNvSpPr>
              <p:nvPr/>
            </p:nvSpPr>
            <p:spPr bwMode="auto">
              <a:xfrm>
                <a:off x="4901" y="2111"/>
                <a:ext cx="76" cy="203"/>
              </a:xfrm>
              <a:custGeom>
                <a:avLst/>
                <a:gdLst>
                  <a:gd name="T0" fmla="*/ 71 w 76"/>
                  <a:gd name="T1" fmla="*/ 68 h 203"/>
                  <a:gd name="T2" fmla="*/ 71 w 76"/>
                  <a:gd name="T3" fmla="*/ 91 h 203"/>
                  <a:gd name="T4" fmla="*/ 75 w 76"/>
                  <a:gd name="T5" fmla="*/ 125 h 203"/>
                  <a:gd name="T6" fmla="*/ 61 w 76"/>
                  <a:gd name="T7" fmla="*/ 161 h 203"/>
                  <a:gd name="T8" fmla="*/ 37 w 76"/>
                  <a:gd name="T9" fmla="*/ 190 h 203"/>
                  <a:gd name="T10" fmla="*/ 32 w 76"/>
                  <a:gd name="T11" fmla="*/ 192 h 203"/>
                  <a:gd name="T12" fmla="*/ 23 w 76"/>
                  <a:gd name="T13" fmla="*/ 202 h 203"/>
                  <a:gd name="T14" fmla="*/ 9 w 76"/>
                  <a:gd name="T15" fmla="*/ 188 h 203"/>
                  <a:gd name="T16" fmla="*/ 3 w 76"/>
                  <a:gd name="T17" fmla="*/ 138 h 203"/>
                  <a:gd name="T18" fmla="*/ 0 w 76"/>
                  <a:gd name="T19" fmla="*/ 91 h 203"/>
                  <a:gd name="T20" fmla="*/ 3 w 76"/>
                  <a:gd name="T21" fmla="*/ 59 h 203"/>
                  <a:gd name="T22" fmla="*/ 12 w 76"/>
                  <a:gd name="T23" fmla="*/ 41 h 203"/>
                  <a:gd name="T24" fmla="*/ 28 w 76"/>
                  <a:gd name="T25" fmla="*/ 9 h 203"/>
                  <a:gd name="T26" fmla="*/ 43 w 76"/>
                  <a:gd name="T27" fmla="*/ 0 h 203"/>
                  <a:gd name="T28" fmla="*/ 52 w 76"/>
                  <a:gd name="T29" fmla="*/ 11 h 203"/>
                  <a:gd name="T30" fmla="*/ 57 w 76"/>
                  <a:gd name="T31" fmla="*/ 29 h 203"/>
                  <a:gd name="T32" fmla="*/ 71 w 76"/>
                  <a:gd name="T33" fmla="*/ 68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203"/>
                  <a:gd name="T53" fmla="*/ 76 w 76"/>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203">
                    <a:moveTo>
                      <a:pt x="71" y="68"/>
                    </a:moveTo>
                    <a:lnTo>
                      <a:pt x="71" y="91"/>
                    </a:lnTo>
                    <a:lnTo>
                      <a:pt x="75" y="125"/>
                    </a:lnTo>
                    <a:lnTo>
                      <a:pt x="61" y="161"/>
                    </a:lnTo>
                    <a:lnTo>
                      <a:pt x="37" y="190"/>
                    </a:lnTo>
                    <a:lnTo>
                      <a:pt x="32" y="192"/>
                    </a:lnTo>
                    <a:lnTo>
                      <a:pt x="23" y="202"/>
                    </a:lnTo>
                    <a:lnTo>
                      <a:pt x="9" y="188"/>
                    </a:lnTo>
                    <a:lnTo>
                      <a:pt x="3" y="138"/>
                    </a:lnTo>
                    <a:lnTo>
                      <a:pt x="0" y="91"/>
                    </a:lnTo>
                    <a:lnTo>
                      <a:pt x="3" y="59"/>
                    </a:lnTo>
                    <a:lnTo>
                      <a:pt x="12" y="41"/>
                    </a:lnTo>
                    <a:lnTo>
                      <a:pt x="28" y="9"/>
                    </a:lnTo>
                    <a:lnTo>
                      <a:pt x="43" y="0"/>
                    </a:lnTo>
                    <a:lnTo>
                      <a:pt x="52" y="11"/>
                    </a:lnTo>
                    <a:lnTo>
                      <a:pt x="57" y="29"/>
                    </a:lnTo>
                    <a:lnTo>
                      <a:pt x="71" y="68"/>
                    </a:lnTo>
                  </a:path>
                </a:pathLst>
              </a:custGeom>
              <a:noFill/>
              <a:ln w="25400" cap="rnd" cmpd="sng">
                <a:solidFill>
                  <a:srgbClr val="0070C0"/>
                </a:solidFill>
                <a:prstDash val="solid"/>
                <a:round/>
                <a:headEnd/>
                <a:tailEnd/>
              </a:ln>
            </p:spPr>
            <p:txBody>
              <a:bodyPr/>
              <a:lstStyle/>
              <a:p>
                <a:endParaRPr lang="el-GR"/>
              </a:p>
            </p:txBody>
          </p:sp>
        </p:grpSp>
      </p:grpSp>
      <p:grpSp>
        <p:nvGrpSpPr>
          <p:cNvPr id="11" name="Group 26"/>
          <p:cNvGrpSpPr/>
          <p:nvPr/>
        </p:nvGrpSpPr>
        <p:grpSpPr>
          <a:xfrm rot="21279789">
            <a:off x="3557255" y="2856128"/>
            <a:ext cx="3411895" cy="3205489"/>
            <a:chOff x="4302505" y="4056004"/>
            <a:chExt cx="2019231" cy="1897076"/>
          </a:xfrm>
        </p:grpSpPr>
        <p:sp>
          <p:nvSpPr>
            <p:cNvPr id="139268" name="Freeform 13"/>
            <p:cNvSpPr>
              <a:spLocks/>
            </p:cNvSpPr>
            <p:nvPr/>
          </p:nvSpPr>
          <p:spPr bwMode="auto">
            <a:xfrm rot="21326996">
              <a:off x="4302505" y="4056004"/>
              <a:ext cx="1976241" cy="1897076"/>
            </a:xfrm>
            <a:custGeom>
              <a:avLst/>
              <a:gdLst>
                <a:gd name="T0" fmla="*/ 132 w 1182"/>
                <a:gd name="T1" fmla="*/ 88 h 1167"/>
                <a:gd name="T2" fmla="*/ 117 w 1182"/>
                <a:gd name="T3" fmla="*/ 49 h 1167"/>
                <a:gd name="T4" fmla="*/ 83 w 1182"/>
                <a:gd name="T5" fmla="*/ 6 h 1167"/>
                <a:gd name="T6" fmla="*/ 21 w 1182"/>
                <a:gd name="T7" fmla="*/ 15 h 1167"/>
                <a:gd name="T8" fmla="*/ 2 w 1182"/>
                <a:gd name="T9" fmla="*/ 78 h 1167"/>
                <a:gd name="T10" fmla="*/ 10 w 1182"/>
                <a:gd name="T11" fmla="*/ 133 h 1167"/>
                <a:gd name="T12" fmla="*/ 42 w 1182"/>
                <a:gd name="T13" fmla="*/ 229 h 1167"/>
                <a:gd name="T14" fmla="*/ 57 w 1182"/>
                <a:gd name="T15" fmla="*/ 356 h 1167"/>
                <a:gd name="T16" fmla="*/ 81 w 1182"/>
                <a:gd name="T17" fmla="*/ 488 h 1167"/>
                <a:gd name="T18" fmla="*/ 112 w 1182"/>
                <a:gd name="T19" fmla="*/ 637 h 1167"/>
                <a:gd name="T20" fmla="*/ 162 w 1182"/>
                <a:gd name="T21" fmla="*/ 747 h 1167"/>
                <a:gd name="T22" fmla="*/ 275 w 1182"/>
                <a:gd name="T23" fmla="*/ 824 h 1167"/>
                <a:gd name="T24" fmla="*/ 419 w 1182"/>
                <a:gd name="T25" fmla="*/ 898 h 1167"/>
                <a:gd name="T26" fmla="*/ 567 w 1182"/>
                <a:gd name="T27" fmla="*/ 978 h 1167"/>
                <a:gd name="T28" fmla="*/ 717 w 1182"/>
                <a:gd name="T29" fmla="*/ 1052 h 1167"/>
                <a:gd name="T30" fmla="*/ 855 w 1182"/>
                <a:gd name="T31" fmla="*/ 1125 h 1167"/>
                <a:gd name="T32" fmla="*/ 962 w 1182"/>
                <a:gd name="T33" fmla="*/ 1160 h 1167"/>
                <a:gd name="T34" fmla="*/ 1050 w 1182"/>
                <a:gd name="T35" fmla="*/ 1155 h 1167"/>
                <a:gd name="T36" fmla="*/ 1077 w 1182"/>
                <a:gd name="T37" fmla="*/ 1088 h 1167"/>
                <a:gd name="T38" fmla="*/ 1092 w 1182"/>
                <a:gd name="T39" fmla="*/ 1003 h 1167"/>
                <a:gd name="T40" fmla="*/ 1115 w 1182"/>
                <a:gd name="T41" fmla="*/ 918 h 1167"/>
                <a:gd name="T42" fmla="*/ 1144 w 1182"/>
                <a:gd name="T43" fmla="*/ 855 h 1167"/>
                <a:gd name="T44" fmla="*/ 1182 w 1182"/>
                <a:gd name="T45" fmla="*/ 792 h 11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2"/>
                <a:gd name="T70" fmla="*/ 0 h 1167"/>
                <a:gd name="T71" fmla="*/ 1182 w 1182"/>
                <a:gd name="T72" fmla="*/ 1167 h 1167"/>
                <a:gd name="connsiteX0" fmla="*/ 1117 w 10000"/>
                <a:gd name="connsiteY0" fmla="*/ 906 h 10152"/>
                <a:gd name="connsiteX1" fmla="*/ 990 w 10000"/>
                <a:gd name="connsiteY1" fmla="*/ 572 h 10152"/>
                <a:gd name="connsiteX2" fmla="*/ 702 w 10000"/>
                <a:gd name="connsiteY2" fmla="*/ 203 h 10152"/>
                <a:gd name="connsiteX3" fmla="*/ 212 w 10000"/>
                <a:gd name="connsiteY3" fmla="*/ 103 h 10152"/>
                <a:gd name="connsiteX4" fmla="*/ 17 w 10000"/>
                <a:gd name="connsiteY4" fmla="*/ 820 h 10152"/>
                <a:gd name="connsiteX5" fmla="*/ 85 w 10000"/>
                <a:gd name="connsiteY5" fmla="*/ 1292 h 10152"/>
                <a:gd name="connsiteX6" fmla="*/ 355 w 10000"/>
                <a:gd name="connsiteY6" fmla="*/ 2114 h 10152"/>
                <a:gd name="connsiteX7" fmla="*/ 482 w 10000"/>
                <a:gd name="connsiteY7" fmla="*/ 3203 h 10152"/>
                <a:gd name="connsiteX8" fmla="*/ 685 w 10000"/>
                <a:gd name="connsiteY8" fmla="*/ 4334 h 10152"/>
                <a:gd name="connsiteX9" fmla="*/ 948 w 10000"/>
                <a:gd name="connsiteY9" fmla="*/ 5610 h 10152"/>
                <a:gd name="connsiteX10" fmla="*/ 1371 w 10000"/>
                <a:gd name="connsiteY10" fmla="*/ 6553 h 10152"/>
                <a:gd name="connsiteX11" fmla="*/ 2327 w 10000"/>
                <a:gd name="connsiteY11" fmla="*/ 7213 h 10152"/>
                <a:gd name="connsiteX12" fmla="*/ 3545 w 10000"/>
                <a:gd name="connsiteY12" fmla="*/ 7847 h 10152"/>
                <a:gd name="connsiteX13" fmla="*/ 4797 w 10000"/>
                <a:gd name="connsiteY13" fmla="*/ 8532 h 10152"/>
                <a:gd name="connsiteX14" fmla="*/ 6066 w 10000"/>
                <a:gd name="connsiteY14" fmla="*/ 9167 h 10152"/>
                <a:gd name="connsiteX15" fmla="*/ 7234 w 10000"/>
                <a:gd name="connsiteY15" fmla="*/ 9792 h 10152"/>
                <a:gd name="connsiteX16" fmla="*/ 8139 w 10000"/>
                <a:gd name="connsiteY16" fmla="*/ 10092 h 10152"/>
                <a:gd name="connsiteX17" fmla="*/ 8883 w 10000"/>
                <a:gd name="connsiteY17" fmla="*/ 10049 h 10152"/>
                <a:gd name="connsiteX18" fmla="*/ 9112 w 10000"/>
                <a:gd name="connsiteY18" fmla="*/ 9475 h 10152"/>
                <a:gd name="connsiteX19" fmla="*/ 9239 w 10000"/>
                <a:gd name="connsiteY19" fmla="*/ 8747 h 10152"/>
                <a:gd name="connsiteX20" fmla="*/ 9433 w 10000"/>
                <a:gd name="connsiteY20" fmla="*/ 8018 h 10152"/>
                <a:gd name="connsiteX21" fmla="*/ 9679 w 10000"/>
                <a:gd name="connsiteY21" fmla="*/ 7478 h 10152"/>
                <a:gd name="connsiteX22" fmla="*/ 10000 w 10000"/>
                <a:gd name="connsiteY22" fmla="*/ 6939 h 10152"/>
                <a:gd name="connsiteX0" fmla="*/ 1117 w 10000"/>
                <a:gd name="connsiteY0" fmla="*/ 933 h 10179"/>
                <a:gd name="connsiteX1" fmla="*/ 990 w 10000"/>
                <a:gd name="connsiteY1" fmla="*/ 599 h 10179"/>
                <a:gd name="connsiteX2" fmla="*/ 813 w 10000"/>
                <a:gd name="connsiteY2" fmla="*/ 78 h 10179"/>
                <a:gd name="connsiteX3" fmla="*/ 212 w 10000"/>
                <a:gd name="connsiteY3" fmla="*/ 130 h 10179"/>
                <a:gd name="connsiteX4" fmla="*/ 17 w 10000"/>
                <a:gd name="connsiteY4" fmla="*/ 847 h 10179"/>
                <a:gd name="connsiteX5" fmla="*/ 85 w 10000"/>
                <a:gd name="connsiteY5" fmla="*/ 1319 h 10179"/>
                <a:gd name="connsiteX6" fmla="*/ 355 w 10000"/>
                <a:gd name="connsiteY6" fmla="*/ 2141 h 10179"/>
                <a:gd name="connsiteX7" fmla="*/ 482 w 10000"/>
                <a:gd name="connsiteY7" fmla="*/ 3230 h 10179"/>
                <a:gd name="connsiteX8" fmla="*/ 685 w 10000"/>
                <a:gd name="connsiteY8" fmla="*/ 4361 h 10179"/>
                <a:gd name="connsiteX9" fmla="*/ 948 w 10000"/>
                <a:gd name="connsiteY9" fmla="*/ 5637 h 10179"/>
                <a:gd name="connsiteX10" fmla="*/ 1371 w 10000"/>
                <a:gd name="connsiteY10" fmla="*/ 6580 h 10179"/>
                <a:gd name="connsiteX11" fmla="*/ 2327 w 10000"/>
                <a:gd name="connsiteY11" fmla="*/ 7240 h 10179"/>
                <a:gd name="connsiteX12" fmla="*/ 3545 w 10000"/>
                <a:gd name="connsiteY12" fmla="*/ 7874 h 10179"/>
                <a:gd name="connsiteX13" fmla="*/ 4797 w 10000"/>
                <a:gd name="connsiteY13" fmla="*/ 8559 h 10179"/>
                <a:gd name="connsiteX14" fmla="*/ 6066 w 10000"/>
                <a:gd name="connsiteY14" fmla="*/ 9194 h 10179"/>
                <a:gd name="connsiteX15" fmla="*/ 7234 w 10000"/>
                <a:gd name="connsiteY15" fmla="*/ 9819 h 10179"/>
                <a:gd name="connsiteX16" fmla="*/ 8139 w 10000"/>
                <a:gd name="connsiteY16" fmla="*/ 10119 h 10179"/>
                <a:gd name="connsiteX17" fmla="*/ 8883 w 10000"/>
                <a:gd name="connsiteY17" fmla="*/ 10076 h 10179"/>
                <a:gd name="connsiteX18" fmla="*/ 9112 w 10000"/>
                <a:gd name="connsiteY18" fmla="*/ 9502 h 10179"/>
                <a:gd name="connsiteX19" fmla="*/ 9239 w 10000"/>
                <a:gd name="connsiteY19" fmla="*/ 8774 h 10179"/>
                <a:gd name="connsiteX20" fmla="*/ 9433 w 10000"/>
                <a:gd name="connsiteY20" fmla="*/ 8045 h 10179"/>
                <a:gd name="connsiteX21" fmla="*/ 9679 w 10000"/>
                <a:gd name="connsiteY21" fmla="*/ 7505 h 10179"/>
                <a:gd name="connsiteX22" fmla="*/ 10000 w 10000"/>
                <a:gd name="connsiteY22" fmla="*/ 6966 h 10179"/>
                <a:gd name="connsiteX0" fmla="*/ 1117 w 10000"/>
                <a:gd name="connsiteY0" fmla="*/ 931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8 w 10003"/>
                <a:gd name="connsiteY0" fmla="*/ 1108 h 10211"/>
                <a:gd name="connsiteX1" fmla="*/ 1118 w 10003"/>
                <a:gd name="connsiteY1" fmla="*/ 561 h 10211"/>
                <a:gd name="connsiteX2" fmla="*/ 816 w 10003"/>
                <a:gd name="connsiteY2" fmla="*/ 110 h 10211"/>
                <a:gd name="connsiteX3" fmla="*/ 215 w 10003"/>
                <a:gd name="connsiteY3" fmla="*/ 162 h 10211"/>
                <a:gd name="connsiteX4" fmla="*/ 20 w 10003"/>
                <a:gd name="connsiteY4" fmla="*/ 879 h 10211"/>
                <a:gd name="connsiteX5" fmla="*/ 88 w 10003"/>
                <a:gd name="connsiteY5" fmla="*/ 1351 h 10211"/>
                <a:gd name="connsiteX6" fmla="*/ 358 w 10003"/>
                <a:gd name="connsiteY6" fmla="*/ 2173 h 10211"/>
                <a:gd name="connsiteX7" fmla="*/ 485 w 10003"/>
                <a:gd name="connsiteY7" fmla="*/ 3262 h 10211"/>
                <a:gd name="connsiteX8" fmla="*/ 688 w 10003"/>
                <a:gd name="connsiteY8" fmla="*/ 4393 h 10211"/>
                <a:gd name="connsiteX9" fmla="*/ 951 w 10003"/>
                <a:gd name="connsiteY9" fmla="*/ 5669 h 10211"/>
                <a:gd name="connsiteX10" fmla="*/ 1374 w 10003"/>
                <a:gd name="connsiteY10" fmla="*/ 6612 h 10211"/>
                <a:gd name="connsiteX11" fmla="*/ 2330 w 10003"/>
                <a:gd name="connsiteY11" fmla="*/ 7272 h 10211"/>
                <a:gd name="connsiteX12" fmla="*/ 3548 w 10003"/>
                <a:gd name="connsiteY12" fmla="*/ 7906 h 10211"/>
                <a:gd name="connsiteX13" fmla="*/ 4800 w 10003"/>
                <a:gd name="connsiteY13" fmla="*/ 8591 h 10211"/>
                <a:gd name="connsiteX14" fmla="*/ 6069 w 10003"/>
                <a:gd name="connsiteY14" fmla="*/ 9226 h 10211"/>
                <a:gd name="connsiteX15" fmla="*/ 7237 w 10003"/>
                <a:gd name="connsiteY15" fmla="*/ 9851 h 10211"/>
                <a:gd name="connsiteX16" fmla="*/ 8142 w 10003"/>
                <a:gd name="connsiteY16" fmla="*/ 10151 h 10211"/>
                <a:gd name="connsiteX17" fmla="*/ 8886 w 10003"/>
                <a:gd name="connsiteY17" fmla="*/ 10108 h 10211"/>
                <a:gd name="connsiteX18" fmla="*/ 9115 w 10003"/>
                <a:gd name="connsiteY18" fmla="*/ 9534 h 10211"/>
                <a:gd name="connsiteX19" fmla="*/ 9242 w 10003"/>
                <a:gd name="connsiteY19" fmla="*/ 8806 h 10211"/>
                <a:gd name="connsiteX20" fmla="*/ 9436 w 10003"/>
                <a:gd name="connsiteY20" fmla="*/ 8077 h 10211"/>
                <a:gd name="connsiteX21" fmla="*/ 9682 w 10003"/>
                <a:gd name="connsiteY21" fmla="*/ 7537 h 10211"/>
                <a:gd name="connsiteX22" fmla="*/ 10003 w 10003"/>
                <a:gd name="connsiteY22" fmla="*/ 6998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682 w 10176"/>
                <a:gd name="connsiteY21" fmla="*/ 7537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506 w 10176"/>
                <a:gd name="connsiteY20" fmla="*/ 8203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811 w 10176"/>
                <a:gd name="connsiteY20" fmla="*/ 7668 h 10211"/>
                <a:gd name="connsiteX21" fmla="*/ 10176 w 10176"/>
                <a:gd name="connsiteY21"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811 w 10176"/>
                <a:gd name="connsiteY19" fmla="*/ 7668 h 10240"/>
                <a:gd name="connsiteX20" fmla="*/ 10176 w 10176"/>
                <a:gd name="connsiteY20" fmla="*/ 7072 h 10240"/>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491 w 10176"/>
                <a:gd name="connsiteY19" fmla="*/ 8206 h 10240"/>
                <a:gd name="connsiteX20" fmla="*/ 10176 w 10176"/>
                <a:gd name="connsiteY20" fmla="*/ 7072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88 w 10135"/>
                <a:gd name="connsiteY8" fmla="*/ 4393 h 10240"/>
                <a:gd name="connsiteX9" fmla="*/ 951 w 10135"/>
                <a:gd name="connsiteY9" fmla="*/ 5669 h 10240"/>
                <a:gd name="connsiteX10" fmla="*/ 1374 w 10135"/>
                <a:gd name="connsiteY10" fmla="*/ 661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35" h="10240">
                  <a:moveTo>
                    <a:pt x="1148" y="1108"/>
                  </a:moveTo>
                  <a:cubicBezTo>
                    <a:pt x="1131" y="1057"/>
                    <a:pt x="1173" y="727"/>
                    <a:pt x="1118" y="561"/>
                  </a:cubicBezTo>
                  <a:cubicBezTo>
                    <a:pt x="1063" y="395"/>
                    <a:pt x="966" y="176"/>
                    <a:pt x="816" y="110"/>
                  </a:cubicBezTo>
                  <a:cubicBezTo>
                    <a:pt x="666" y="44"/>
                    <a:pt x="430" y="0"/>
                    <a:pt x="215" y="162"/>
                  </a:cubicBezTo>
                  <a:cubicBezTo>
                    <a:pt x="0" y="324"/>
                    <a:pt x="37" y="708"/>
                    <a:pt x="20" y="879"/>
                  </a:cubicBezTo>
                  <a:cubicBezTo>
                    <a:pt x="3" y="1051"/>
                    <a:pt x="28" y="1136"/>
                    <a:pt x="88" y="1351"/>
                  </a:cubicBezTo>
                  <a:cubicBezTo>
                    <a:pt x="147" y="1565"/>
                    <a:pt x="291" y="1856"/>
                    <a:pt x="358" y="2173"/>
                  </a:cubicBezTo>
                  <a:cubicBezTo>
                    <a:pt x="426" y="2490"/>
                    <a:pt x="434" y="2893"/>
                    <a:pt x="485" y="3262"/>
                  </a:cubicBezTo>
                  <a:cubicBezTo>
                    <a:pt x="536" y="3630"/>
                    <a:pt x="612" y="3990"/>
                    <a:pt x="688" y="4393"/>
                  </a:cubicBezTo>
                  <a:cubicBezTo>
                    <a:pt x="764" y="4795"/>
                    <a:pt x="832" y="5301"/>
                    <a:pt x="951" y="5669"/>
                  </a:cubicBezTo>
                  <a:cubicBezTo>
                    <a:pt x="1069" y="6038"/>
                    <a:pt x="1145" y="6346"/>
                    <a:pt x="1374" y="6612"/>
                  </a:cubicBezTo>
                  <a:cubicBezTo>
                    <a:pt x="1602" y="6878"/>
                    <a:pt x="1966" y="7058"/>
                    <a:pt x="2330" y="7272"/>
                  </a:cubicBezTo>
                  <a:cubicBezTo>
                    <a:pt x="2693" y="7486"/>
                    <a:pt x="3133" y="7683"/>
                    <a:pt x="3548" y="7906"/>
                  </a:cubicBezTo>
                  <a:cubicBezTo>
                    <a:pt x="3962" y="8129"/>
                    <a:pt x="4377" y="8369"/>
                    <a:pt x="4800" y="8591"/>
                  </a:cubicBezTo>
                  <a:cubicBezTo>
                    <a:pt x="5223" y="8814"/>
                    <a:pt x="5663" y="9020"/>
                    <a:pt x="6069" y="9226"/>
                  </a:cubicBezTo>
                  <a:cubicBezTo>
                    <a:pt x="6475" y="9431"/>
                    <a:pt x="6890" y="9697"/>
                    <a:pt x="7237" y="9851"/>
                  </a:cubicBezTo>
                  <a:cubicBezTo>
                    <a:pt x="7583" y="10005"/>
                    <a:pt x="7871" y="10108"/>
                    <a:pt x="8142" y="10151"/>
                  </a:cubicBezTo>
                  <a:cubicBezTo>
                    <a:pt x="8412" y="10194"/>
                    <a:pt x="8705" y="10240"/>
                    <a:pt x="8886" y="10108"/>
                  </a:cubicBezTo>
                  <a:cubicBezTo>
                    <a:pt x="9067" y="9976"/>
                    <a:pt x="9127" y="9679"/>
                    <a:pt x="9228" y="9362"/>
                  </a:cubicBezTo>
                  <a:cubicBezTo>
                    <a:pt x="9329" y="9045"/>
                    <a:pt x="9314" y="8616"/>
                    <a:pt x="9491" y="8206"/>
                  </a:cubicBezTo>
                  <a:cubicBezTo>
                    <a:pt x="9603" y="8018"/>
                    <a:pt x="10067" y="7200"/>
                    <a:pt x="10135" y="7089"/>
                  </a:cubicBezTo>
                </a:path>
              </a:pathLst>
            </a:custGeom>
            <a:noFill/>
            <a:ln w="28575" cap="flat" cmpd="sng">
              <a:solidFill>
                <a:srgbClr val="0070C0"/>
              </a:solidFill>
              <a:prstDash val="solid"/>
              <a:round/>
              <a:headEnd type="none" w="sm" len="sm"/>
              <a:tailEnd type="none" w="sm" len="sm"/>
            </a:ln>
          </p:spPr>
          <p:txBody>
            <a:bodyPr/>
            <a:lstStyle/>
            <a:p>
              <a:endParaRPr lang="el-GR"/>
            </a:p>
          </p:txBody>
        </p:sp>
        <p:grpSp>
          <p:nvGrpSpPr>
            <p:cNvPr id="12" name="Group 41"/>
            <p:cNvGrpSpPr>
              <a:grpSpLocks/>
            </p:cNvGrpSpPr>
            <p:nvPr/>
          </p:nvGrpSpPr>
          <p:grpSpPr bwMode="auto">
            <a:xfrm rot="342526">
              <a:off x="6063051" y="5100918"/>
              <a:ext cx="258685" cy="490141"/>
              <a:chOff x="5175" y="2828"/>
              <a:chExt cx="278" cy="468"/>
            </a:xfrm>
          </p:grpSpPr>
          <p:sp>
            <p:nvSpPr>
              <p:cNvPr id="35" name="Freeform 39"/>
              <p:cNvSpPr>
                <a:spLocks/>
              </p:cNvSpPr>
              <p:nvPr/>
            </p:nvSpPr>
            <p:spPr bwMode="auto">
              <a:xfrm>
                <a:off x="5286" y="2828"/>
                <a:ext cx="167" cy="225"/>
              </a:xfrm>
              <a:custGeom>
                <a:avLst/>
                <a:gdLst>
                  <a:gd name="T0" fmla="*/ 118 w 167"/>
                  <a:gd name="T1" fmla="*/ 224 h 225"/>
                  <a:gd name="T2" fmla="*/ 136 w 167"/>
                  <a:gd name="T3" fmla="*/ 197 h 225"/>
                  <a:gd name="T4" fmla="*/ 145 w 167"/>
                  <a:gd name="T5" fmla="*/ 177 h 225"/>
                  <a:gd name="T6" fmla="*/ 152 w 167"/>
                  <a:gd name="T7" fmla="*/ 163 h 225"/>
                  <a:gd name="T8" fmla="*/ 163 w 167"/>
                  <a:gd name="T9" fmla="*/ 107 h 225"/>
                  <a:gd name="T10" fmla="*/ 166 w 167"/>
                  <a:gd name="T11" fmla="*/ 34 h 225"/>
                  <a:gd name="T12" fmla="*/ 163 w 167"/>
                  <a:gd name="T13" fmla="*/ 16 h 225"/>
                  <a:gd name="T14" fmla="*/ 154 w 167"/>
                  <a:gd name="T15" fmla="*/ 5 h 225"/>
                  <a:gd name="T16" fmla="*/ 141 w 167"/>
                  <a:gd name="T17" fmla="*/ 0 h 225"/>
                  <a:gd name="T18" fmla="*/ 127 w 167"/>
                  <a:gd name="T19" fmla="*/ 14 h 225"/>
                  <a:gd name="T20" fmla="*/ 118 w 167"/>
                  <a:gd name="T21" fmla="*/ 39 h 225"/>
                  <a:gd name="T22" fmla="*/ 111 w 167"/>
                  <a:gd name="T23" fmla="*/ 57 h 225"/>
                  <a:gd name="T24" fmla="*/ 93 w 167"/>
                  <a:gd name="T25" fmla="*/ 80 h 225"/>
                  <a:gd name="T26" fmla="*/ 73 w 167"/>
                  <a:gd name="T27" fmla="*/ 93 h 225"/>
                  <a:gd name="T28" fmla="*/ 39 w 167"/>
                  <a:gd name="T29" fmla="*/ 116 h 225"/>
                  <a:gd name="T30" fmla="*/ 21 w 167"/>
                  <a:gd name="T31" fmla="*/ 125 h 225"/>
                  <a:gd name="T32" fmla="*/ 12 w 167"/>
                  <a:gd name="T33" fmla="*/ 138 h 225"/>
                  <a:gd name="T34" fmla="*/ 0 w 167"/>
                  <a:gd name="T35" fmla="*/ 168 h 225"/>
                  <a:gd name="T36" fmla="*/ 9 w 167"/>
                  <a:gd name="T37" fmla="*/ 172 h 225"/>
                  <a:gd name="T38" fmla="*/ 23 w 167"/>
                  <a:gd name="T39" fmla="*/ 172 h 225"/>
                  <a:gd name="T40" fmla="*/ 62 w 167"/>
                  <a:gd name="T41" fmla="*/ 159 h 225"/>
                  <a:gd name="T42" fmla="*/ 75 w 167"/>
                  <a:gd name="T43" fmla="*/ 152 h 225"/>
                  <a:gd name="T44" fmla="*/ 89 w 167"/>
                  <a:gd name="T45" fmla="*/ 152 h 225"/>
                  <a:gd name="T46" fmla="*/ 98 w 167"/>
                  <a:gd name="T47" fmla="*/ 161 h 225"/>
                  <a:gd name="T48" fmla="*/ 105 w 167"/>
                  <a:gd name="T49" fmla="*/ 197 h 225"/>
                  <a:gd name="T50" fmla="*/ 111 w 167"/>
                  <a:gd name="T51" fmla="*/ 213 h 225"/>
                  <a:gd name="T52" fmla="*/ 118 w 167"/>
                  <a:gd name="T53" fmla="*/ 224 h 2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7"/>
                  <a:gd name="T82" fmla="*/ 0 h 225"/>
                  <a:gd name="T83" fmla="*/ 167 w 167"/>
                  <a:gd name="T84" fmla="*/ 225 h 2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7" h="225">
                    <a:moveTo>
                      <a:pt x="118" y="224"/>
                    </a:moveTo>
                    <a:lnTo>
                      <a:pt x="136" y="197"/>
                    </a:lnTo>
                    <a:lnTo>
                      <a:pt x="145" y="177"/>
                    </a:lnTo>
                    <a:lnTo>
                      <a:pt x="152" y="163"/>
                    </a:lnTo>
                    <a:lnTo>
                      <a:pt x="163" y="107"/>
                    </a:lnTo>
                    <a:lnTo>
                      <a:pt x="166" y="34"/>
                    </a:lnTo>
                    <a:lnTo>
                      <a:pt x="163" y="16"/>
                    </a:lnTo>
                    <a:lnTo>
                      <a:pt x="154" y="5"/>
                    </a:lnTo>
                    <a:lnTo>
                      <a:pt x="141" y="0"/>
                    </a:lnTo>
                    <a:lnTo>
                      <a:pt x="127" y="14"/>
                    </a:lnTo>
                    <a:lnTo>
                      <a:pt x="118" y="39"/>
                    </a:lnTo>
                    <a:lnTo>
                      <a:pt x="111" y="57"/>
                    </a:lnTo>
                    <a:lnTo>
                      <a:pt x="93" y="80"/>
                    </a:lnTo>
                    <a:lnTo>
                      <a:pt x="73" y="93"/>
                    </a:lnTo>
                    <a:lnTo>
                      <a:pt x="39" y="116"/>
                    </a:lnTo>
                    <a:lnTo>
                      <a:pt x="21" y="125"/>
                    </a:lnTo>
                    <a:lnTo>
                      <a:pt x="12" y="138"/>
                    </a:lnTo>
                    <a:lnTo>
                      <a:pt x="0" y="168"/>
                    </a:lnTo>
                    <a:lnTo>
                      <a:pt x="9" y="172"/>
                    </a:lnTo>
                    <a:lnTo>
                      <a:pt x="23" y="172"/>
                    </a:lnTo>
                    <a:lnTo>
                      <a:pt x="62" y="159"/>
                    </a:lnTo>
                    <a:lnTo>
                      <a:pt x="75" y="152"/>
                    </a:lnTo>
                    <a:lnTo>
                      <a:pt x="89" y="152"/>
                    </a:lnTo>
                    <a:lnTo>
                      <a:pt x="98" y="161"/>
                    </a:lnTo>
                    <a:lnTo>
                      <a:pt x="105" y="197"/>
                    </a:lnTo>
                    <a:lnTo>
                      <a:pt x="111" y="213"/>
                    </a:lnTo>
                    <a:lnTo>
                      <a:pt x="118" y="224"/>
                    </a:lnTo>
                  </a:path>
                </a:pathLst>
              </a:custGeom>
              <a:noFill/>
              <a:ln w="25400" cap="rnd" cmpd="sng">
                <a:solidFill>
                  <a:srgbClr val="0070C0"/>
                </a:solidFill>
                <a:prstDash val="solid"/>
                <a:round/>
                <a:headEnd/>
                <a:tailEnd/>
              </a:ln>
            </p:spPr>
            <p:txBody>
              <a:bodyPr/>
              <a:lstStyle/>
              <a:p>
                <a:endParaRPr lang="el-GR"/>
              </a:p>
            </p:txBody>
          </p:sp>
          <p:sp>
            <p:nvSpPr>
              <p:cNvPr id="36" name="Freeform 40"/>
              <p:cNvSpPr>
                <a:spLocks/>
              </p:cNvSpPr>
              <p:nvPr/>
            </p:nvSpPr>
            <p:spPr bwMode="auto">
              <a:xfrm>
                <a:off x="5175" y="2980"/>
                <a:ext cx="230" cy="316"/>
              </a:xfrm>
              <a:custGeom>
                <a:avLst/>
                <a:gdLst>
                  <a:gd name="T0" fmla="*/ 111 w 230"/>
                  <a:gd name="T1" fmla="*/ 16 h 316"/>
                  <a:gd name="T2" fmla="*/ 80 w 230"/>
                  <a:gd name="T3" fmla="*/ 72 h 316"/>
                  <a:gd name="T4" fmla="*/ 62 w 230"/>
                  <a:gd name="T5" fmla="*/ 111 h 316"/>
                  <a:gd name="T6" fmla="*/ 19 w 230"/>
                  <a:gd name="T7" fmla="*/ 197 h 316"/>
                  <a:gd name="T8" fmla="*/ 5 w 230"/>
                  <a:gd name="T9" fmla="*/ 251 h 316"/>
                  <a:gd name="T10" fmla="*/ 0 w 230"/>
                  <a:gd name="T11" fmla="*/ 285 h 316"/>
                  <a:gd name="T12" fmla="*/ 5 w 230"/>
                  <a:gd name="T13" fmla="*/ 301 h 316"/>
                  <a:gd name="T14" fmla="*/ 12 w 230"/>
                  <a:gd name="T15" fmla="*/ 310 h 316"/>
                  <a:gd name="T16" fmla="*/ 23 w 230"/>
                  <a:gd name="T17" fmla="*/ 315 h 316"/>
                  <a:gd name="T18" fmla="*/ 41 w 230"/>
                  <a:gd name="T19" fmla="*/ 315 h 316"/>
                  <a:gd name="T20" fmla="*/ 62 w 230"/>
                  <a:gd name="T21" fmla="*/ 299 h 316"/>
                  <a:gd name="T22" fmla="*/ 98 w 230"/>
                  <a:gd name="T23" fmla="*/ 269 h 316"/>
                  <a:gd name="T24" fmla="*/ 116 w 230"/>
                  <a:gd name="T25" fmla="*/ 249 h 316"/>
                  <a:gd name="T26" fmla="*/ 141 w 230"/>
                  <a:gd name="T27" fmla="*/ 213 h 316"/>
                  <a:gd name="T28" fmla="*/ 168 w 230"/>
                  <a:gd name="T29" fmla="*/ 172 h 316"/>
                  <a:gd name="T30" fmla="*/ 229 w 230"/>
                  <a:gd name="T31" fmla="*/ 72 h 316"/>
                  <a:gd name="T32" fmla="*/ 222 w 230"/>
                  <a:gd name="T33" fmla="*/ 61 h 316"/>
                  <a:gd name="T34" fmla="*/ 216 w 230"/>
                  <a:gd name="T35" fmla="*/ 45 h 316"/>
                  <a:gd name="T36" fmla="*/ 209 w 230"/>
                  <a:gd name="T37" fmla="*/ 9 h 316"/>
                  <a:gd name="T38" fmla="*/ 200 w 230"/>
                  <a:gd name="T39" fmla="*/ 0 h 316"/>
                  <a:gd name="T40" fmla="*/ 186 w 230"/>
                  <a:gd name="T41" fmla="*/ 0 h 316"/>
                  <a:gd name="T42" fmla="*/ 173 w 230"/>
                  <a:gd name="T43" fmla="*/ 7 h 316"/>
                  <a:gd name="T44" fmla="*/ 134 w 230"/>
                  <a:gd name="T45" fmla="*/ 20 h 316"/>
                  <a:gd name="T46" fmla="*/ 120 w 230"/>
                  <a:gd name="T47" fmla="*/ 20 h 316"/>
                  <a:gd name="T48" fmla="*/ 111 w 230"/>
                  <a:gd name="T49" fmla="*/ 16 h 3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316"/>
                  <a:gd name="T77" fmla="*/ 230 w 230"/>
                  <a:gd name="T78" fmla="*/ 316 h 3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316">
                    <a:moveTo>
                      <a:pt x="111" y="16"/>
                    </a:moveTo>
                    <a:lnTo>
                      <a:pt x="80" y="72"/>
                    </a:lnTo>
                    <a:lnTo>
                      <a:pt x="62" y="111"/>
                    </a:lnTo>
                    <a:lnTo>
                      <a:pt x="19" y="197"/>
                    </a:lnTo>
                    <a:lnTo>
                      <a:pt x="5" y="251"/>
                    </a:lnTo>
                    <a:lnTo>
                      <a:pt x="0" y="285"/>
                    </a:lnTo>
                    <a:lnTo>
                      <a:pt x="5" y="301"/>
                    </a:lnTo>
                    <a:lnTo>
                      <a:pt x="12" y="310"/>
                    </a:lnTo>
                    <a:lnTo>
                      <a:pt x="23" y="315"/>
                    </a:lnTo>
                    <a:lnTo>
                      <a:pt x="41" y="315"/>
                    </a:lnTo>
                    <a:lnTo>
                      <a:pt x="62" y="299"/>
                    </a:lnTo>
                    <a:lnTo>
                      <a:pt x="98" y="269"/>
                    </a:lnTo>
                    <a:lnTo>
                      <a:pt x="116" y="249"/>
                    </a:lnTo>
                    <a:lnTo>
                      <a:pt x="141" y="213"/>
                    </a:lnTo>
                    <a:lnTo>
                      <a:pt x="168" y="172"/>
                    </a:lnTo>
                    <a:lnTo>
                      <a:pt x="229" y="72"/>
                    </a:lnTo>
                    <a:lnTo>
                      <a:pt x="222" y="61"/>
                    </a:lnTo>
                    <a:lnTo>
                      <a:pt x="216" y="45"/>
                    </a:lnTo>
                    <a:lnTo>
                      <a:pt x="209" y="9"/>
                    </a:lnTo>
                    <a:lnTo>
                      <a:pt x="200" y="0"/>
                    </a:lnTo>
                    <a:lnTo>
                      <a:pt x="186" y="0"/>
                    </a:lnTo>
                    <a:lnTo>
                      <a:pt x="173" y="7"/>
                    </a:lnTo>
                    <a:lnTo>
                      <a:pt x="134" y="20"/>
                    </a:lnTo>
                    <a:lnTo>
                      <a:pt x="120" y="20"/>
                    </a:lnTo>
                    <a:lnTo>
                      <a:pt x="111" y="16"/>
                    </a:lnTo>
                  </a:path>
                </a:pathLst>
              </a:custGeom>
              <a:noFill/>
              <a:ln w="25400" cap="rnd" cmpd="sng">
                <a:solidFill>
                  <a:srgbClr val="0070C0"/>
                </a:solidFill>
                <a:prstDash val="solid"/>
                <a:round/>
                <a:headEnd/>
                <a:tailEnd/>
              </a:ln>
            </p:spPr>
            <p:txBody>
              <a:bodyPr/>
              <a:lstStyle/>
              <a:p>
                <a:endParaRPr lang="el-GR"/>
              </a:p>
            </p:txBody>
          </p:sp>
        </p:grpSp>
        <p:grpSp>
          <p:nvGrpSpPr>
            <p:cNvPr id="13" name="Group 42"/>
            <p:cNvGrpSpPr/>
            <p:nvPr/>
          </p:nvGrpSpPr>
          <p:grpSpPr>
            <a:xfrm rot="21115886">
              <a:off x="5470894" y="5033921"/>
              <a:ext cx="381602" cy="499105"/>
              <a:chOff x="6907224" y="4639662"/>
              <a:chExt cx="561967" cy="735009"/>
            </a:xfrm>
          </p:grpSpPr>
          <p:sp>
            <p:nvSpPr>
              <p:cNvPr id="41" name="Freeform 46"/>
              <p:cNvSpPr>
                <a:spLocks/>
              </p:cNvSpPr>
              <p:nvPr/>
            </p:nvSpPr>
            <p:spPr bwMode="auto">
              <a:xfrm>
                <a:off x="7121529" y="4639662"/>
                <a:ext cx="347662" cy="323849"/>
              </a:xfrm>
              <a:custGeom>
                <a:avLst/>
                <a:gdLst>
                  <a:gd name="T0" fmla="*/ 0 w 246"/>
                  <a:gd name="T1" fmla="*/ 2147483647 h 204"/>
                  <a:gd name="T2" fmla="*/ 2147483647 w 246"/>
                  <a:gd name="T3" fmla="*/ 2147483647 h 204"/>
                  <a:gd name="T4" fmla="*/ 2147483647 w 246"/>
                  <a:gd name="T5" fmla="*/ 2147483647 h 204"/>
                  <a:gd name="T6" fmla="*/ 2147483647 w 246"/>
                  <a:gd name="T7" fmla="*/ 2147483647 h 204"/>
                  <a:gd name="T8" fmla="*/ 2147483647 w 246"/>
                  <a:gd name="T9" fmla="*/ 0 h 204"/>
                  <a:gd name="T10" fmla="*/ 2147483647 w 246"/>
                  <a:gd name="T11" fmla="*/ 2147483647 h 204"/>
                  <a:gd name="T12" fmla="*/ 2147483647 w 246"/>
                  <a:gd name="T13" fmla="*/ 2147483647 h 204"/>
                  <a:gd name="T14" fmla="*/ 2147483647 w 246"/>
                  <a:gd name="T15" fmla="*/ 2147483647 h 204"/>
                  <a:gd name="T16" fmla="*/ 2147483647 w 246"/>
                  <a:gd name="T17" fmla="*/ 2147483647 h 204"/>
                  <a:gd name="T18" fmla="*/ 2147483647 w 246"/>
                  <a:gd name="T19" fmla="*/ 2147483647 h 204"/>
                  <a:gd name="T20" fmla="*/ 2147483647 w 246"/>
                  <a:gd name="T21" fmla="*/ 2147483647 h 204"/>
                  <a:gd name="T22" fmla="*/ 2147483647 w 246"/>
                  <a:gd name="T23" fmla="*/ 2147483647 h 204"/>
                  <a:gd name="T24" fmla="*/ 2147483647 w 246"/>
                  <a:gd name="T25" fmla="*/ 2147483647 h 204"/>
                  <a:gd name="T26" fmla="*/ 2147483647 w 246"/>
                  <a:gd name="T27" fmla="*/ 2147483647 h 204"/>
                  <a:gd name="T28" fmla="*/ 2147483647 w 246"/>
                  <a:gd name="T29" fmla="*/ 2147483647 h 204"/>
                  <a:gd name="T30" fmla="*/ 2147483647 w 246"/>
                  <a:gd name="T31" fmla="*/ 2147483647 h 204"/>
                  <a:gd name="T32" fmla="*/ 2147483647 w 246"/>
                  <a:gd name="T33" fmla="*/ 2147483647 h 204"/>
                  <a:gd name="T34" fmla="*/ 2147483647 w 246"/>
                  <a:gd name="T35" fmla="*/ 2147483647 h 204"/>
                  <a:gd name="T36" fmla="*/ 2147483647 w 246"/>
                  <a:gd name="T37" fmla="*/ 2147483647 h 204"/>
                  <a:gd name="T38" fmla="*/ 2147483647 w 246"/>
                  <a:gd name="T39" fmla="*/ 2147483647 h 204"/>
                  <a:gd name="T40" fmla="*/ 2147483647 w 246"/>
                  <a:gd name="T41" fmla="*/ 2147483647 h 204"/>
                  <a:gd name="T42" fmla="*/ 2147483647 w 246"/>
                  <a:gd name="T43" fmla="*/ 2147483647 h 204"/>
                  <a:gd name="T44" fmla="*/ 2147483647 w 246"/>
                  <a:gd name="T45" fmla="*/ 2147483647 h 204"/>
                  <a:gd name="T46" fmla="*/ 2147483647 w 246"/>
                  <a:gd name="T47" fmla="*/ 2147483647 h 204"/>
                  <a:gd name="T48" fmla="*/ 2147483647 w 246"/>
                  <a:gd name="T49" fmla="*/ 2147483647 h 204"/>
                  <a:gd name="T50" fmla="*/ 2147483647 w 246"/>
                  <a:gd name="T51" fmla="*/ 2147483647 h 204"/>
                  <a:gd name="T52" fmla="*/ 2147483647 w 246"/>
                  <a:gd name="T53" fmla="*/ 2147483647 h 204"/>
                  <a:gd name="T54" fmla="*/ 2147483647 w 246"/>
                  <a:gd name="T55" fmla="*/ 2147483647 h 204"/>
                  <a:gd name="T56" fmla="*/ 2147483647 w 246"/>
                  <a:gd name="T57" fmla="*/ 2147483647 h 204"/>
                  <a:gd name="T58" fmla="*/ 2147483647 w 246"/>
                  <a:gd name="T59" fmla="*/ 2147483647 h 204"/>
                  <a:gd name="T60" fmla="*/ 0 w 246"/>
                  <a:gd name="T61" fmla="*/ 2147483647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204"/>
                  <a:gd name="T95" fmla="*/ 246 w 246"/>
                  <a:gd name="T96" fmla="*/ 204 h 2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204">
                    <a:moveTo>
                      <a:pt x="0" y="124"/>
                    </a:moveTo>
                    <a:lnTo>
                      <a:pt x="9" y="81"/>
                    </a:lnTo>
                    <a:lnTo>
                      <a:pt x="14" y="45"/>
                    </a:lnTo>
                    <a:lnTo>
                      <a:pt x="23" y="25"/>
                    </a:lnTo>
                    <a:lnTo>
                      <a:pt x="45" y="0"/>
                    </a:lnTo>
                    <a:lnTo>
                      <a:pt x="73" y="6"/>
                    </a:lnTo>
                    <a:lnTo>
                      <a:pt x="77" y="20"/>
                    </a:lnTo>
                    <a:lnTo>
                      <a:pt x="48" y="61"/>
                    </a:lnTo>
                    <a:lnTo>
                      <a:pt x="77" y="20"/>
                    </a:lnTo>
                    <a:lnTo>
                      <a:pt x="89" y="13"/>
                    </a:lnTo>
                    <a:lnTo>
                      <a:pt x="100" y="11"/>
                    </a:lnTo>
                    <a:lnTo>
                      <a:pt x="120" y="18"/>
                    </a:lnTo>
                    <a:lnTo>
                      <a:pt x="152" y="38"/>
                    </a:lnTo>
                    <a:lnTo>
                      <a:pt x="159" y="63"/>
                    </a:lnTo>
                    <a:lnTo>
                      <a:pt x="152" y="83"/>
                    </a:lnTo>
                    <a:lnTo>
                      <a:pt x="138" y="106"/>
                    </a:lnTo>
                    <a:lnTo>
                      <a:pt x="152" y="83"/>
                    </a:lnTo>
                    <a:lnTo>
                      <a:pt x="159" y="63"/>
                    </a:lnTo>
                    <a:lnTo>
                      <a:pt x="172" y="56"/>
                    </a:lnTo>
                    <a:lnTo>
                      <a:pt x="199" y="59"/>
                    </a:lnTo>
                    <a:lnTo>
                      <a:pt x="220" y="65"/>
                    </a:lnTo>
                    <a:lnTo>
                      <a:pt x="240" y="74"/>
                    </a:lnTo>
                    <a:lnTo>
                      <a:pt x="245" y="88"/>
                    </a:lnTo>
                    <a:lnTo>
                      <a:pt x="242" y="124"/>
                    </a:lnTo>
                    <a:lnTo>
                      <a:pt x="233" y="145"/>
                    </a:lnTo>
                    <a:lnTo>
                      <a:pt x="199" y="176"/>
                    </a:lnTo>
                    <a:lnTo>
                      <a:pt x="179" y="203"/>
                    </a:lnTo>
                    <a:lnTo>
                      <a:pt x="136" y="197"/>
                    </a:lnTo>
                    <a:lnTo>
                      <a:pt x="95" y="179"/>
                    </a:lnTo>
                    <a:lnTo>
                      <a:pt x="48" y="156"/>
                    </a:lnTo>
                    <a:lnTo>
                      <a:pt x="0" y="124"/>
                    </a:lnTo>
                  </a:path>
                </a:pathLst>
              </a:custGeom>
              <a:noFill/>
              <a:ln w="25400" cap="rnd" cmpd="sng">
                <a:solidFill>
                  <a:srgbClr val="0070C0"/>
                </a:solidFill>
                <a:prstDash val="solid"/>
                <a:round/>
                <a:headEnd/>
                <a:tailEnd/>
              </a:ln>
            </p:spPr>
            <p:txBody>
              <a:bodyPr/>
              <a:lstStyle/>
              <a:p>
                <a:endParaRPr lang="el-GR"/>
              </a:p>
            </p:txBody>
          </p:sp>
          <p:sp>
            <p:nvSpPr>
              <p:cNvPr id="42" name="Freeform 47"/>
              <p:cNvSpPr>
                <a:spLocks/>
              </p:cNvSpPr>
              <p:nvPr/>
            </p:nvSpPr>
            <p:spPr bwMode="auto">
              <a:xfrm>
                <a:off x="6907224" y="4836510"/>
                <a:ext cx="468312" cy="538161"/>
              </a:xfrm>
              <a:custGeom>
                <a:avLst/>
                <a:gdLst>
                  <a:gd name="T0" fmla="*/ 2147483647 w 332"/>
                  <a:gd name="T1" fmla="*/ 2147483647 h 339"/>
                  <a:gd name="T2" fmla="*/ 2147483647 w 332"/>
                  <a:gd name="T3" fmla="*/ 2147483647 h 339"/>
                  <a:gd name="T4" fmla="*/ 2147483647 w 332"/>
                  <a:gd name="T5" fmla="*/ 2147483647 h 339"/>
                  <a:gd name="T6" fmla="*/ 2147483647 w 332"/>
                  <a:gd name="T7" fmla="*/ 2147483647 h 339"/>
                  <a:gd name="T8" fmla="*/ 2147483647 w 332"/>
                  <a:gd name="T9" fmla="*/ 0 h 339"/>
                  <a:gd name="T10" fmla="*/ 2147483647 w 332"/>
                  <a:gd name="T11" fmla="*/ 2147483647 h 339"/>
                  <a:gd name="T12" fmla="*/ 2147483647 w 332"/>
                  <a:gd name="T13" fmla="*/ 2147483647 h 339"/>
                  <a:gd name="T14" fmla="*/ 2147483647 w 332"/>
                  <a:gd name="T15" fmla="*/ 2147483647 h 339"/>
                  <a:gd name="T16" fmla="*/ 2147483647 w 332"/>
                  <a:gd name="T17" fmla="*/ 2147483647 h 339"/>
                  <a:gd name="T18" fmla="*/ 0 w 332"/>
                  <a:gd name="T19" fmla="*/ 2147483647 h 339"/>
                  <a:gd name="T20" fmla="*/ 2147483647 w 332"/>
                  <a:gd name="T21" fmla="*/ 2147483647 h 339"/>
                  <a:gd name="T22" fmla="*/ 2147483647 w 332"/>
                  <a:gd name="T23" fmla="*/ 2147483647 h 339"/>
                  <a:gd name="T24" fmla="*/ 2147483647 w 332"/>
                  <a:gd name="T25" fmla="*/ 2147483647 h 339"/>
                  <a:gd name="T26" fmla="*/ 2147483647 w 332"/>
                  <a:gd name="T27" fmla="*/ 2147483647 h 339"/>
                  <a:gd name="T28" fmla="*/ 2147483647 w 332"/>
                  <a:gd name="T29" fmla="*/ 2147483647 h 339"/>
                  <a:gd name="T30" fmla="*/ 2147483647 w 332"/>
                  <a:gd name="T31" fmla="*/ 2147483647 h 339"/>
                  <a:gd name="T32" fmla="*/ 2147483647 w 332"/>
                  <a:gd name="T33" fmla="*/ 2147483647 h 339"/>
                  <a:gd name="T34" fmla="*/ 2147483647 w 332"/>
                  <a:gd name="T35" fmla="*/ 2147483647 h 339"/>
                  <a:gd name="T36" fmla="*/ 2147483647 w 332"/>
                  <a:gd name="T37" fmla="*/ 2147483647 h 339"/>
                  <a:gd name="T38" fmla="*/ 2147483647 w 332"/>
                  <a:gd name="T39" fmla="*/ 2147483647 h 339"/>
                  <a:gd name="T40" fmla="*/ 2147483647 w 332"/>
                  <a:gd name="T41" fmla="*/ 2147483647 h 339"/>
                  <a:gd name="T42" fmla="*/ 2147483647 w 332"/>
                  <a:gd name="T43" fmla="*/ 2147483647 h 339"/>
                  <a:gd name="T44" fmla="*/ 2147483647 w 332"/>
                  <a:gd name="T45" fmla="*/ 2147483647 h 339"/>
                  <a:gd name="T46" fmla="*/ 2147483647 w 332"/>
                  <a:gd name="T47" fmla="*/ 2147483647 h 339"/>
                  <a:gd name="T48" fmla="*/ 2147483647 w 332"/>
                  <a:gd name="T49" fmla="*/ 2147483647 h 339"/>
                  <a:gd name="T50" fmla="*/ 2147483647 w 332"/>
                  <a:gd name="T51" fmla="*/ 2147483647 h 339"/>
                  <a:gd name="T52" fmla="*/ 2147483647 w 332"/>
                  <a:gd name="T53" fmla="*/ 2147483647 h 339"/>
                  <a:gd name="T54" fmla="*/ 2147483647 w 332"/>
                  <a:gd name="T55" fmla="*/ 2147483647 h 339"/>
                  <a:gd name="T56" fmla="*/ 2147483647 w 332"/>
                  <a:gd name="T57" fmla="*/ 2147483647 h 339"/>
                  <a:gd name="T58" fmla="*/ 2147483647 w 332"/>
                  <a:gd name="T59" fmla="*/ 2147483647 h 339"/>
                  <a:gd name="T60" fmla="*/ 2147483647 w 332"/>
                  <a:gd name="T61" fmla="*/ 2147483647 h 339"/>
                  <a:gd name="T62" fmla="*/ 2147483647 w 332"/>
                  <a:gd name="T63" fmla="*/ 2147483647 h 3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2"/>
                  <a:gd name="T97" fmla="*/ 0 h 339"/>
                  <a:gd name="T98" fmla="*/ 332 w 332"/>
                  <a:gd name="T99" fmla="*/ 339 h 3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2" h="339">
                    <a:moveTo>
                      <a:pt x="331" y="79"/>
                    </a:moveTo>
                    <a:lnTo>
                      <a:pt x="288" y="73"/>
                    </a:lnTo>
                    <a:lnTo>
                      <a:pt x="247" y="55"/>
                    </a:lnTo>
                    <a:lnTo>
                      <a:pt x="200" y="32"/>
                    </a:lnTo>
                    <a:lnTo>
                      <a:pt x="152" y="0"/>
                    </a:lnTo>
                    <a:lnTo>
                      <a:pt x="132" y="50"/>
                    </a:lnTo>
                    <a:lnTo>
                      <a:pt x="75" y="122"/>
                    </a:lnTo>
                    <a:lnTo>
                      <a:pt x="34" y="199"/>
                    </a:lnTo>
                    <a:lnTo>
                      <a:pt x="5" y="233"/>
                    </a:lnTo>
                    <a:lnTo>
                      <a:pt x="0" y="265"/>
                    </a:lnTo>
                    <a:lnTo>
                      <a:pt x="7" y="274"/>
                    </a:lnTo>
                    <a:lnTo>
                      <a:pt x="32" y="270"/>
                    </a:lnTo>
                    <a:lnTo>
                      <a:pt x="57" y="256"/>
                    </a:lnTo>
                    <a:lnTo>
                      <a:pt x="91" y="213"/>
                    </a:lnTo>
                    <a:lnTo>
                      <a:pt x="197" y="127"/>
                    </a:lnTo>
                    <a:lnTo>
                      <a:pt x="202" y="136"/>
                    </a:lnTo>
                    <a:lnTo>
                      <a:pt x="207" y="154"/>
                    </a:lnTo>
                    <a:lnTo>
                      <a:pt x="202" y="179"/>
                    </a:lnTo>
                    <a:lnTo>
                      <a:pt x="188" y="209"/>
                    </a:lnTo>
                    <a:lnTo>
                      <a:pt x="161" y="256"/>
                    </a:lnTo>
                    <a:lnTo>
                      <a:pt x="136" y="283"/>
                    </a:lnTo>
                    <a:lnTo>
                      <a:pt x="121" y="310"/>
                    </a:lnTo>
                    <a:lnTo>
                      <a:pt x="125" y="331"/>
                    </a:lnTo>
                    <a:lnTo>
                      <a:pt x="136" y="338"/>
                    </a:lnTo>
                    <a:lnTo>
                      <a:pt x="161" y="333"/>
                    </a:lnTo>
                    <a:lnTo>
                      <a:pt x="207" y="301"/>
                    </a:lnTo>
                    <a:lnTo>
                      <a:pt x="245" y="270"/>
                    </a:lnTo>
                    <a:lnTo>
                      <a:pt x="259" y="252"/>
                    </a:lnTo>
                    <a:lnTo>
                      <a:pt x="277" y="211"/>
                    </a:lnTo>
                    <a:lnTo>
                      <a:pt x="288" y="156"/>
                    </a:lnTo>
                    <a:lnTo>
                      <a:pt x="304" y="122"/>
                    </a:lnTo>
                    <a:lnTo>
                      <a:pt x="331" y="79"/>
                    </a:lnTo>
                  </a:path>
                </a:pathLst>
              </a:custGeom>
              <a:noFill/>
              <a:ln w="25400" cap="rnd" cmpd="sng">
                <a:solidFill>
                  <a:srgbClr val="0070C0"/>
                </a:solidFill>
                <a:prstDash val="solid"/>
                <a:round/>
                <a:headEnd/>
                <a:tailEnd/>
              </a:ln>
            </p:spPr>
            <p:txBody>
              <a:bodyPr/>
              <a:lstStyle/>
              <a:p>
                <a:endParaRPr lang="el-GR"/>
              </a:p>
            </p:txBody>
          </p:sp>
        </p:grpSp>
      </p:grpSp>
      <p:sp>
        <p:nvSpPr>
          <p:cNvPr id="29" name="Freeform 17"/>
          <p:cNvSpPr>
            <a:spLocks/>
          </p:cNvSpPr>
          <p:nvPr/>
        </p:nvSpPr>
        <p:spPr bwMode="auto">
          <a:xfrm rot="21326996">
            <a:off x="584120" y="3659677"/>
            <a:ext cx="2753368" cy="799328"/>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782 w 9970"/>
              <a:gd name="connsiteY0" fmla="*/ 9739 h 10020"/>
              <a:gd name="connsiteX1" fmla="*/ 4555 w 9970"/>
              <a:gd name="connsiteY1" fmla="*/ 9827 h 10020"/>
              <a:gd name="connsiteX2" fmla="*/ 4312 w 9970"/>
              <a:gd name="connsiteY2" fmla="*/ 9847 h 10020"/>
              <a:gd name="connsiteX3" fmla="*/ 4038 w 9970"/>
              <a:gd name="connsiteY3" fmla="*/ 9980 h 10020"/>
              <a:gd name="connsiteX4" fmla="*/ 3808 w 9970"/>
              <a:gd name="connsiteY4" fmla="*/ 9984 h 10020"/>
              <a:gd name="connsiteX5" fmla="*/ 3470 w 9970"/>
              <a:gd name="connsiteY5" fmla="*/ 9751 h 10020"/>
              <a:gd name="connsiteX6" fmla="*/ 3071 w 9970"/>
              <a:gd name="connsiteY6" fmla="*/ 9739 h 10020"/>
              <a:gd name="connsiteX7" fmla="*/ 2509 w 9970"/>
              <a:gd name="connsiteY7" fmla="*/ 9562 h 10020"/>
              <a:gd name="connsiteX8" fmla="*/ 1877 w 9970"/>
              <a:gd name="connsiteY8" fmla="*/ 9228 h 10020"/>
              <a:gd name="connsiteX9" fmla="*/ 1309 w 9970"/>
              <a:gd name="connsiteY9" fmla="*/ 8822 h 10020"/>
              <a:gd name="connsiteX10" fmla="*/ 774 w 9970"/>
              <a:gd name="connsiteY10" fmla="*/ 8380 h 10020"/>
              <a:gd name="connsiteX11" fmla="*/ 402 w 9970"/>
              <a:gd name="connsiteY11" fmla="*/ 7781 h 10020"/>
              <a:gd name="connsiteX12" fmla="*/ 88 w 9970"/>
              <a:gd name="connsiteY12" fmla="*/ 6897 h 10020"/>
              <a:gd name="connsiteX13" fmla="*/ 0 w 9970"/>
              <a:gd name="connsiteY13" fmla="*/ 5985 h 10020"/>
              <a:gd name="connsiteX14" fmla="*/ 88 w 9970"/>
              <a:gd name="connsiteY14" fmla="*/ 5000 h 10020"/>
              <a:gd name="connsiteX15" fmla="*/ 443 w 9970"/>
              <a:gd name="connsiteY15" fmla="*/ 3597 h 10020"/>
              <a:gd name="connsiteX16" fmla="*/ 1082 w 9970"/>
              <a:gd name="connsiteY16" fmla="*/ 2303 h 10020"/>
              <a:gd name="connsiteX17" fmla="*/ 2124 w 9970"/>
              <a:gd name="connsiteY17" fmla="*/ 1073 h 10020"/>
              <a:gd name="connsiteX18" fmla="*/ 3365 w 9970"/>
              <a:gd name="connsiteY18" fmla="*/ 265 h 10020"/>
              <a:gd name="connsiteX19" fmla="*/ 4961 w 9970"/>
              <a:gd name="connsiteY19" fmla="*/ 44 h 10020"/>
              <a:gd name="connsiteX20" fmla="*/ 6881 w 9970"/>
              <a:gd name="connsiteY20" fmla="*/ 531 h 10020"/>
              <a:gd name="connsiteX21" fmla="*/ 8976 w 9970"/>
              <a:gd name="connsiteY21" fmla="*/ 2290 h 10020"/>
              <a:gd name="connsiteX22" fmla="*/ 9830 w 9970"/>
              <a:gd name="connsiteY22" fmla="*/ 4589 h 10020"/>
              <a:gd name="connsiteX23" fmla="*/ 9817 w 9970"/>
              <a:gd name="connsiteY23" fmla="*/ 6045 h 10020"/>
              <a:gd name="connsiteX24" fmla="*/ 9740 w 9970"/>
              <a:gd name="connsiteY24" fmla="*/ 6543 h 10020"/>
              <a:gd name="connsiteX25" fmla="*/ 9652 w 9970"/>
              <a:gd name="connsiteY25" fmla="*/ 6788 h 10020"/>
              <a:gd name="connsiteX26" fmla="*/ 9415 w 9970"/>
              <a:gd name="connsiteY26" fmla="*/ 6929 h 10020"/>
              <a:gd name="connsiteX27" fmla="*/ 9280 w 9970"/>
              <a:gd name="connsiteY27" fmla="*/ 7050 h 10020"/>
              <a:gd name="connsiteX28" fmla="*/ 9412 w 9970"/>
              <a:gd name="connsiteY28" fmla="*/ 7223 h 10020"/>
              <a:gd name="connsiteX29" fmla="*/ 9719 w 9970"/>
              <a:gd name="connsiteY29" fmla="*/ 7532 h 10020"/>
              <a:gd name="connsiteX30" fmla="*/ 9848 w 9970"/>
              <a:gd name="connsiteY30" fmla="*/ 7512 h 10020"/>
              <a:gd name="connsiteX31" fmla="*/ 9621 w 9970"/>
              <a:gd name="connsiteY31" fmla="*/ 7002 h 10020"/>
              <a:gd name="connsiteX32" fmla="*/ 9621 w 9970"/>
              <a:gd name="connsiteY32" fmla="*/ 6788 h 1002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748 w 10000"/>
              <a:gd name="connsiteY29" fmla="*/ 7517 h 10000"/>
              <a:gd name="connsiteX30" fmla="*/ 9650 w 10000"/>
              <a:gd name="connsiteY30" fmla="*/ 6988 h 10000"/>
              <a:gd name="connsiteX31" fmla="*/ 9650 w 10000"/>
              <a:gd name="connsiteY31"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650 w 10000"/>
              <a:gd name="connsiteY29" fmla="*/ 6988 h 10000"/>
              <a:gd name="connsiteX30" fmla="*/ 9650 w 10000"/>
              <a:gd name="connsiteY30"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650 w 10000"/>
              <a:gd name="connsiteY28" fmla="*/ 6988 h 10000"/>
              <a:gd name="connsiteX29" fmla="*/ 9650 w 10000"/>
              <a:gd name="connsiteY29"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650 w 10000"/>
              <a:gd name="connsiteY27" fmla="*/ 6988 h 10000"/>
              <a:gd name="connsiteX28" fmla="*/ 9650 w 10000"/>
              <a:gd name="connsiteY28"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988 h 10000"/>
              <a:gd name="connsiteX27" fmla="*/ 9650 w 10000"/>
              <a:gd name="connsiteY27"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681 w 10000"/>
              <a:gd name="connsiteY24" fmla="*/ 6774 h 10000"/>
              <a:gd name="connsiteX0" fmla="*/ 4796 w 9973"/>
              <a:gd name="connsiteY0" fmla="*/ 9720 h 10000"/>
              <a:gd name="connsiteX1" fmla="*/ 4569 w 9973"/>
              <a:gd name="connsiteY1" fmla="*/ 9807 h 10000"/>
              <a:gd name="connsiteX2" fmla="*/ 4325 w 9973"/>
              <a:gd name="connsiteY2" fmla="*/ 9827 h 10000"/>
              <a:gd name="connsiteX3" fmla="*/ 4050 w 9973"/>
              <a:gd name="connsiteY3" fmla="*/ 9960 h 10000"/>
              <a:gd name="connsiteX4" fmla="*/ 3819 w 9973"/>
              <a:gd name="connsiteY4" fmla="*/ 9964 h 10000"/>
              <a:gd name="connsiteX5" fmla="*/ 3480 w 9973"/>
              <a:gd name="connsiteY5" fmla="*/ 9732 h 10000"/>
              <a:gd name="connsiteX6" fmla="*/ 3080 w 9973"/>
              <a:gd name="connsiteY6" fmla="*/ 9720 h 10000"/>
              <a:gd name="connsiteX7" fmla="*/ 2517 w 9973"/>
              <a:gd name="connsiteY7" fmla="*/ 9543 h 10000"/>
              <a:gd name="connsiteX8" fmla="*/ 1883 w 9973"/>
              <a:gd name="connsiteY8" fmla="*/ 9210 h 10000"/>
              <a:gd name="connsiteX9" fmla="*/ 1313 w 9973"/>
              <a:gd name="connsiteY9" fmla="*/ 8804 h 10000"/>
              <a:gd name="connsiteX10" fmla="*/ 776 w 9973"/>
              <a:gd name="connsiteY10" fmla="*/ 8363 h 10000"/>
              <a:gd name="connsiteX11" fmla="*/ 403 w 9973"/>
              <a:gd name="connsiteY11" fmla="*/ 7765 h 10000"/>
              <a:gd name="connsiteX12" fmla="*/ 88 w 9973"/>
              <a:gd name="connsiteY12" fmla="*/ 6883 h 10000"/>
              <a:gd name="connsiteX13" fmla="*/ 0 w 9973"/>
              <a:gd name="connsiteY13" fmla="*/ 5973 h 10000"/>
              <a:gd name="connsiteX14" fmla="*/ 88 w 9973"/>
              <a:gd name="connsiteY14" fmla="*/ 4990 h 10000"/>
              <a:gd name="connsiteX15" fmla="*/ 444 w 9973"/>
              <a:gd name="connsiteY15" fmla="*/ 3590 h 10000"/>
              <a:gd name="connsiteX16" fmla="*/ 1085 w 9973"/>
              <a:gd name="connsiteY16" fmla="*/ 2298 h 10000"/>
              <a:gd name="connsiteX17" fmla="*/ 2130 w 9973"/>
              <a:gd name="connsiteY17" fmla="*/ 1071 h 10000"/>
              <a:gd name="connsiteX18" fmla="*/ 3375 w 9973"/>
              <a:gd name="connsiteY18" fmla="*/ 264 h 10000"/>
              <a:gd name="connsiteX19" fmla="*/ 4976 w 9973"/>
              <a:gd name="connsiteY19" fmla="*/ 44 h 10000"/>
              <a:gd name="connsiteX20" fmla="*/ 6902 w 9973"/>
              <a:gd name="connsiteY20" fmla="*/ 530 h 10000"/>
              <a:gd name="connsiteX21" fmla="*/ 9003 w 9973"/>
              <a:gd name="connsiteY21" fmla="*/ 2285 h 10000"/>
              <a:gd name="connsiteX22" fmla="*/ 9860 w 9973"/>
              <a:gd name="connsiteY22" fmla="*/ 4580 h 10000"/>
              <a:gd name="connsiteX23" fmla="*/ 9681 w 9973"/>
              <a:gd name="connsiteY23" fmla="*/ 6774 h 10000"/>
              <a:gd name="connsiteX0" fmla="*/ 4809 w 9887"/>
              <a:gd name="connsiteY0" fmla="*/ 9720 h 10000"/>
              <a:gd name="connsiteX1" fmla="*/ 4581 w 9887"/>
              <a:gd name="connsiteY1" fmla="*/ 9807 h 10000"/>
              <a:gd name="connsiteX2" fmla="*/ 4337 w 9887"/>
              <a:gd name="connsiteY2" fmla="*/ 9827 h 10000"/>
              <a:gd name="connsiteX3" fmla="*/ 4061 w 9887"/>
              <a:gd name="connsiteY3" fmla="*/ 9960 h 10000"/>
              <a:gd name="connsiteX4" fmla="*/ 3829 w 9887"/>
              <a:gd name="connsiteY4" fmla="*/ 9964 h 10000"/>
              <a:gd name="connsiteX5" fmla="*/ 3489 w 9887"/>
              <a:gd name="connsiteY5" fmla="*/ 9732 h 10000"/>
              <a:gd name="connsiteX6" fmla="*/ 3088 w 9887"/>
              <a:gd name="connsiteY6" fmla="*/ 9720 h 10000"/>
              <a:gd name="connsiteX7" fmla="*/ 2524 w 9887"/>
              <a:gd name="connsiteY7" fmla="*/ 9543 h 10000"/>
              <a:gd name="connsiteX8" fmla="*/ 1888 w 9887"/>
              <a:gd name="connsiteY8" fmla="*/ 9210 h 10000"/>
              <a:gd name="connsiteX9" fmla="*/ 1317 w 9887"/>
              <a:gd name="connsiteY9" fmla="*/ 8804 h 10000"/>
              <a:gd name="connsiteX10" fmla="*/ 778 w 9887"/>
              <a:gd name="connsiteY10" fmla="*/ 8363 h 10000"/>
              <a:gd name="connsiteX11" fmla="*/ 404 w 9887"/>
              <a:gd name="connsiteY11" fmla="*/ 7765 h 10000"/>
              <a:gd name="connsiteX12" fmla="*/ 88 w 9887"/>
              <a:gd name="connsiteY12" fmla="*/ 6883 h 10000"/>
              <a:gd name="connsiteX13" fmla="*/ 0 w 9887"/>
              <a:gd name="connsiteY13" fmla="*/ 5973 h 10000"/>
              <a:gd name="connsiteX14" fmla="*/ 88 w 9887"/>
              <a:gd name="connsiteY14" fmla="*/ 4990 h 10000"/>
              <a:gd name="connsiteX15" fmla="*/ 445 w 9887"/>
              <a:gd name="connsiteY15" fmla="*/ 3590 h 10000"/>
              <a:gd name="connsiteX16" fmla="*/ 1088 w 9887"/>
              <a:gd name="connsiteY16" fmla="*/ 2298 h 10000"/>
              <a:gd name="connsiteX17" fmla="*/ 2136 w 9887"/>
              <a:gd name="connsiteY17" fmla="*/ 1071 h 10000"/>
              <a:gd name="connsiteX18" fmla="*/ 3384 w 9887"/>
              <a:gd name="connsiteY18" fmla="*/ 264 h 10000"/>
              <a:gd name="connsiteX19" fmla="*/ 4989 w 9887"/>
              <a:gd name="connsiteY19" fmla="*/ 44 h 10000"/>
              <a:gd name="connsiteX20" fmla="*/ 6921 w 9887"/>
              <a:gd name="connsiteY20" fmla="*/ 530 h 10000"/>
              <a:gd name="connsiteX21" fmla="*/ 9027 w 9887"/>
              <a:gd name="connsiteY21" fmla="*/ 2285 h 10000"/>
              <a:gd name="connsiteX22" fmla="*/ 9887 w 9887"/>
              <a:gd name="connsiteY22" fmla="*/ 4580 h 10000"/>
              <a:gd name="connsiteX0" fmla="*/ 4864 w 9130"/>
              <a:gd name="connsiteY0" fmla="*/ 9720 h 10000"/>
              <a:gd name="connsiteX1" fmla="*/ 4633 w 9130"/>
              <a:gd name="connsiteY1" fmla="*/ 9807 h 10000"/>
              <a:gd name="connsiteX2" fmla="*/ 4387 w 9130"/>
              <a:gd name="connsiteY2" fmla="*/ 9827 h 10000"/>
              <a:gd name="connsiteX3" fmla="*/ 4107 w 9130"/>
              <a:gd name="connsiteY3" fmla="*/ 9960 h 10000"/>
              <a:gd name="connsiteX4" fmla="*/ 3873 w 9130"/>
              <a:gd name="connsiteY4" fmla="*/ 9964 h 10000"/>
              <a:gd name="connsiteX5" fmla="*/ 3529 w 9130"/>
              <a:gd name="connsiteY5" fmla="*/ 9732 h 10000"/>
              <a:gd name="connsiteX6" fmla="*/ 3123 w 9130"/>
              <a:gd name="connsiteY6" fmla="*/ 9720 h 10000"/>
              <a:gd name="connsiteX7" fmla="*/ 2553 w 9130"/>
              <a:gd name="connsiteY7" fmla="*/ 9543 h 10000"/>
              <a:gd name="connsiteX8" fmla="*/ 1910 w 9130"/>
              <a:gd name="connsiteY8" fmla="*/ 9210 h 10000"/>
              <a:gd name="connsiteX9" fmla="*/ 1332 w 9130"/>
              <a:gd name="connsiteY9" fmla="*/ 8804 h 10000"/>
              <a:gd name="connsiteX10" fmla="*/ 787 w 9130"/>
              <a:gd name="connsiteY10" fmla="*/ 8363 h 10000"/>
              <a:gd name="connsiteX11" fmla="*/ 409 w 9130"/>
              <a:gd name="connsiteY11" fmla="*/ 7765 h 10000"/>
              <a:gd name="connsiteX12" fmla="*/ 89 w 9130"/>
              <a:gd name="connsiteY12" fmla="*/ 6883 h 10000"/>
              <a:gd name="connsiteX13" fmla="*/ 0 w 9130"/>
              <a:gd name="connsiteY13" fmla="*/ 5973 h 10000"/>
              <a:gd name="connsiteX14" fmla="*/ 89 w 9130"/>
              <a:gd name="connsiteY14" fmla="*/ 4990 h 10000"/>
              <a:gd name="connsiteX15" fmla="*/ 450 w 9130"/>
              <a:gd name="connsiteY15" fmla="*/ 3590 h 10000"/>
              <a:gd name="connsiteX16" fmla="*/ 1100 w 9130"/>
              <a:gd name="connsiteY16" fmla="*/ 2298 h 10000"/>
              <a:gd name="connsiteX17" fmla="*/ 2160 w 9130"/>
              <a:gd name="connsiteY17" fmla="*/ 1071 h 10000"/>
              <a:gd name="connsiteX18" fmla="*/ 3423 w 9130"/>
              <a:gd name="connsiteY18" fmla="*/ 264 h 10000"/>
              <a:gd name="connsiteX19" fmla="*/ 5046 w 9130"/>
              <a:gd name="connsiteY19" fmla="*/ 44 h 10000"/>
              <a:gd name="connsiteX20" fmla="*/ 7000 w 9130"/>
              <a:gd name="connsiteY20" fmla="*/ 530 h 10000"/>
              <a:gd name="connsiteX21" fmla="*/ 9130 w 9130"/>
              <a:gd name="connsiteY21" fmla="*/ 2285 h 10000"/>
              <a:gd name="connsiteX0" fmla="*/ 5327 w 7667"/>
              <a:gd name="connsiteY0" fmla="*/ 9720 h 10000"/>
              <a:gd name="connsiteX1" fmla="*/ 5074 w 7667"/>
              <a:gd name="connsiteY1" fmla="*/ 9807 h 10000"/>
              <a:gd name="connsiteX2" fmla="*/ 4805 w 7667"/>
              <a:gd name="connsiteY2" fmla="*/ 9827 h 10000"/>
              <a:gd name="connsiteX3" fmla="*/ 4498 w 7667"/>
              <a:gd name="connsiteY3" fmla="*/ 9960 h 10000"/>
              <a:gd name="connsiteX4" fmla="*/ 4242 w 7667"/>
              <a:gd name="connsiteY4" fmla="*/ 9964 h 10000"/>
              <a:gd name="connsiteX5" fmla="*/ 3865 w 7667"/>
              <a:gd name="connsiteY5" fmla="*/ 9732 h 10000"/>
              <a:gd name="connsiteX6" fmla="*/ 3421 w 7667"/>
              <a:gd name="connsiteY6" fmla="*/ 9720 h 10000"/>
              <a:gd name="connsiteX7" fmla="*/ 2796 w 7667"/>
              <a:gd name="connsiteY7" fmla="*/ 9543 h 10000"/>
              <a:gd name="connsiteX8" fmla="*/ 2092 w 7667"/>
              <a:gd name="connsiteY8" fmla="*/ 9210 h 10000"/>
              <a:gd name="connsiteX9" fmla="*/ 1459 w 7667"/>
              <a:gd name="connsiteY9" fmla="*/ 8804 h 10000"/>
              <a:gd name="connsiteX10" fmla="*/ 862 w 7667"/>
              <a:gd name="connsiteY10" fmla="*/ 8363 h 10000"/>
              <a:gd name="connsiteX11" fmla="*/ 448 w 7667"/>
              <a:gd name="connsiteY11" fmla="*/ 7765 h 10000"/>
              <a:gd name="connsiteX12" fmla="*/ 97 w 7667"/>
              <a:gd name="connsiteY12" fmla="*/ 6883 h 10000"/>
              <a:gd name="connsiteX13" fmla="*/ 0 w 7667"/>
              <a:gd name="connsiteY13" fmla="*/ 5973 h 10000"/>
              <a:gd name="connsiteX14" fmla="*/ 97 w 7667"/>
              <a:gd name="connsiteY14" fmla="*/ 4990 h 10000"/>
              <a:gd name="connsiteX15" fmla="*/ 493 w 7667"/>
              <a:gd name="connsiteY15" fmla="*/ 3590 h 10000"/>
              <a:gd name="connsiteX16" fmla="*/ 1205 w 7667"/>
              <a:gd name="connsiteY16" fmla="*/ 2298 h 10000"/>
              <a:gd name="connsiteX17" fmla="*/ 2366 w 7667"/>
              <a:gd name="connsiteY17" fmla="*/ 1071 h 10000"/>
              <a:gd name="connsiteX18" fmla="*/ 3749 w 7667"/>
              <a:gd name="connsiteY18" fmla="*/ 264 h 10000"/>
              <a:gd name="connsiteX19" fmla="*/ 5527 w 7667"/>
              <a:gd name="connsiteY19" fmla="*/ 44 h 10000"/>
              <a:gd name="connsiteX20" fmla="*/ 7667 w 7667"/>
              <a:gd name="connsiteY20" fmla="*/ 530 h 10000"/>
              <a:gd name="connsiteX0" fmla="*/ 6948 w 7209"/>
              <a:gd name="connsiteY0" fmla="*/ 9720 h 10000"/>
              <a:gd name="connsiteX1" fmla="*/ 6618 w 7209"/>
              <a:gd name="connsiteY1" fmla="*/ 9807 h 10000"/>
              <a:gd name="connsiteX2" fmla="*/ 6267 w 7209"/>
              <a:gd name="connsiteY2" fmla="*/ 9827 h 10000"/>
              <a:gd name="connsiteX3" fmla="*/ 5867 w 7209"/>
              <a:gd name="connsiteY3" fmla="*/ 9960 h 10000"/>
              <a:gd name="connsiteX4" fmla="*/ 5533 w 7209"/>
              <a:gd name="connsiteY4" fmla="*/ 9964 h 10000"/>
              <a:gd name="connsiteX5" fmla="*/ 5041 w 7209"/>
              <a:gd name="connsiteY5" fmla="*/ 9732 h 10000"/>
              <a:gd name="connsiteX6" fmla="*/ 4462 w 7209"/>
              <a:gd name="connsiteY6" fmla="*/ 9720 h 10000"/>
              <a:gd name="connsiteX7" fmla="*/ 3647 w 7209"/>
              <a:gd name="connsiteY7" fmla="*/ 9543 h 10000"/>
              <a:gd name="connsiteX8" fmla="*/ 2729 w 7209"/>
              <a:gd name="connsiteY8" fmla="*/ 9210 h 10000"/>
              <a:gd name="connsiteX9" fmla="*/ 1903 w 7209"/>
              <a:gd name="connsiteY9" fmla="*/ 8804 h 10000"/>
              <a:gd name="connsiteX10" fmla="*/ 1124 w 7209"/>
              <a:gd name="connsiteY10" fmla="*/ 8363 h 10000"/>
              <a:gd name="connsiteX11" fmla="*/ 584 w 7209"/>
              <a:gd name="connsiteY11" fmla="*/ 7765 h 10000"/>
              <a:gd name="connsiteX12" fmla="*/ 127 w 7209"/>
              <a:gd name="connsiteY12" fmla="*/ 6883 h 10000"/>
              <a:gd name="connsiteX13" fmla="*/ 0 w 7209"/>
              <a:gd name="connsiteY13" fmla="*/ 5973 h 10000"/>
              <a:gd name="connsiteX14" fmla="*/ 127 w 7209"/>
              <a:gd name="connsiteY14" fmla="*/ 4990 h 10000"/>
              <a:gd name="connsiteX15" fmla="*/ 643 w 7209"/>
              <a:gd name="connsiteY15" fmla="*/ 3590 h 10000"/>
              <a:gd name="connsiteX16" fmla="*/ 1572 w 7209"/>
              <a:gd name="connsiteY16" fmla="*/ 2298 h 10000"/>
              <a:gd name="connsiteX17" fmla="*/ 3086 w 7209"/>
              <a:gd name="connsiteY17" fmla="*/ 1071 h 10000"/>
              <a:gd name="connsiteX18" fmla="*/ 4890 w 7209"/>
              <a:gd name="connsiteY18" fmla="*/ 264 h 10000"/>
              <a:gd name="connsiteX19" fmla="*/ 7209 w 7209"/>
              <a:gd name="connsiteY19" fmla="*/ 44 h 10000"/>
              <a:gd name="connsiteX0" fmla="*/ 9638 w 9638"/>
              <a:gd name="connsiteY0" fmla="*/ 9456 h 9736"/>
              <a:gd name="connsiteX1" fmla="*/ 9180 w 9638"/>
              <a:gd name="connsiteY1" fmla="*/ 9543 h 9736"/>
              <a:gd name="connsiteX2" fmla="*/ 8693 w 9638"/>
              <a:gd name="connsiteY2" fmla="*/ 9563 h 9736"/>
              <a:gd name="connsiteX3" fmla="*/ 8138 w 9638"/>
              <a:gd name="connsiteY3" fmla="*/ 9696 h 9736"/>
              <a:gd name="connsiteX4" fmla="*/ 7675 w 9638"/>
              <a:gd name="connsiteY4" fmla="*/ 9700 h 9736"/>
              <a:gd name="connsiteX5" fmla="*/ 6993 w 9638"/>
              <a:gd name="connsiteY5" fmla="*/ 9468 h 9736"/>
              <a:gd name="connsiteX6" fmla="*/ 6189 w 9638"/>
              <a:gd name="connsiteY6" fmla="*/ 9456 h 9736"/>
              <a:gd name="connsiteX7" fmla="*/ 5059 w 9638"/>
              <a:gd name="connsiteY7" fmla="*/ 9279 h 9736"/>
              <a:gd name="connsiteX8" fmla="*/ 3786 w 9638"/>
              <a:gd name="connsiteY8" fmla="*/ 8946 h 9736"/>
              <a:gd name="connsiteX9" fmla="*/ 2640 w 9638"/>
              <a:gd name="connsiteY9" fmla="*/ 8540 h 9736"/>
              <a:gd name="connsiteX10" fmla="*/ 1559 w 9638"/>
              <a:gd name="connsiteY10" fmla="*/ 8099 h 9736"/>
              <a:gd name="connsiteX11" fmla="*/ 810 w 9638"/>
              <a:gd name="connsiteY11" fmla="*/ 7501 h 9736"/>
              <a:gd name="connsiteX12" fmla="*/ 176 w 9638"/>
              <a:gd name="connsiteY12" fmla="*/ 6619 h 9736"/>
              <a:gd name="connsiteX13" fmla="*/ 0 w 9638"/>
              <a:gd name="connsiteY13" fmla="*/ 5709 h 9736"/>
              <a:gd name="connsiteX14" fmla="*/ 176 w 9638"/>
              <a:gd name="connsiteY14" fmla="*/ 4726 h 9736"/>
              <a:gd name="connsiteX15" fmla="*/ 892 w 9638"/>
              <a:gd name="connsiteY15" fmla="*/ 3326 h 9736"/>
              <a:gd name="connsiteX16" fmla="*/ 2181 w 9638"/>
              <a:gd name="connsiteY16" fmla="*/ 2034 h 9736"/>
              <a:gd name="connsiteX17" fmla="*/ 4281 w 9638"/>
              <a:gd name="connsiteY17" fmla="*/ 807 h 9736"/>
              <a:gd name="connsiteX18" fmla="*/ 6783 w 9638"/>
              <a:gd name="connsiteY18" fmla="*/ 0 h 9736"/>
              <a:gd name="connsiteX0" fmla="*/ 10000 w 10000"/>
              <a:gd name="connsiteY0" fmla="*/ 8883 h 9171"/>
              <a:gd name="connsiteX1" fmla="*/ 9525 w 10000"/>
              <a:gd name="connsiteY1" fmla="*/ 8973 h 9171"/>
              <a:gd name="connsiteX2" fmla="*/ 9020 w 10000"/>
              <a:gd name="connsiteY2" fmla="*/ 8993 h 9171"/>
              <a:gd name="connsiteX3" fmla="*/ 8444 w 10000"/>
              <a:gd name="connsiteY3" fmla="*/ 9130 h 9171"/>
              <a:gd name="connsiteX4" fmla="*/ 7963 w 10000"/>
              <a:gd name="connsiteY4" fmla="*/ 9134 h 9171"/>
              <a:gd name="connsiteX5" fmla="*/ 7256 w 10000"/>
              <a:gd name="connsiteY5" fmla="*/ 8896 h 9171"/>
              <a:gd name="connsiteX6" fmla="*/ 6421 w 10000"/>
              <a:gd name="connsiteY6" fmla="*/ 8883 h 9171"/>
              <a:gd name="connsiteX7" fmla="*/ 5249 w 10000"/>
              <a:gd name="connsiteY7" fmla="*/ 8702 h 9171"/>
              <a:gd name="connsiteX8" fmla="*/ 3928 w 10000"/>
              <a:gd name="connsiteY8" fmla="*/ 8360 h 9171"/>
              <a:gd name="connsiteX9" fmla="*/ 2739 w 10000"/>
              <a:gd name="connsiteY9" fmla="*/ 7943 h 9171"/>
              <a:gd name="connsiteX10" fmla="*/ 1618 w 10000"/>
              <a:gd name="connsiteY10" fmla="*/ 7490 h 9171"/>
              <a:gd name="connsiteX11" fmla="*/ 840 w 10000"/>
              <a:gd name="connsiteY11" fmla="*/ 6875 h 9171"/>
              <a:gd name="connsiteX12" fmla="*/ 183 w 10000"/>
              <a:gd name="connsiteY12" fmla="*/ 5969 h 9171"/>
              <a:gd name="connsiteX13" fmla="*/ 0 w 10000"/>
              <a:gd name="connsiteY13" fmla="*/ 5035 h 9171"/>
              <a:gd name="connsiteX14" fmla="*/ 183 w 10000"/>
              <a:gd name="connsiteY14" fmla="*/ 4025 h 9171"/>
              <a:gd name="connsiteX15" fmla="*/ 926 w 10000"/>
              <a:gd name="connsiteY15" fmla="*/ 2587 h 9171"/>
              <a:gd name="connsiteX16" fmla="*/ 2263 w 10000"/>
              <a:gd name="connsiteY16" fmla="*/ 1260 h 9171"/>
              <a:gd name="connsiteX17" fmla="*/ 4442 w 10000"/>
              <a:gd name="connsiteY17" fmla="*/ 0 h 9171"/>
              <a:gd name="connsiteX0" fmla="*/ 10000 w 10000"/>
              <a:gd name="connsiteY0" fmla="*/ 8312 h 8626"/>
              <a:gd name="connsiteX1" fmla="*/ 9525 w 10000"/>
              <a:gd name="connsiteY1" fmla="*/ 8410 h 8626"/>
              <a:gd name="connsiteX2" fmla="*/ 9020 w 10000"/>
              <a:gd name="connsiteY2" fmla="*/ 8432 h 8626"/>
              <a:gd name="connsiteX3" fmla="*/ 8444 w 10000"/>
              <a:gd name="connsiteY3" fmla="*/ 8581 h 8626"/>
              <a:gd name="connsiteX4" fmla="*/ 7963 w 10000"/>
              <a:gd name="connsiteY4" fmla="*/ 8586 h 8626"/>
              <a:gd name="connsiteX5" fmla="*/ 7256 w 10000"/>
              <a:gd name="connsiteY5" fmla="*/ 8326 h 8626"/>
              <a:gd name="connsiteX6" fmla="*/ 6421 w 10000"/>
              <a:gd name="connsiteY6" fmla="*/ 8312 h 8626"/>
              <a:gd name="connsiteX7" fmla="*/ 5249 w 10000"/>
              <a:gd name="connsiteY7" fmla="*/ 8115 h 8626"/>
              <a:gd name="connsiteX8" fmla="*/ 3928 w 10000"/>
              <a:gd name="connsiteY8" fmla="*/ 7742 h 8626"/>
              <a:gd name="connsiteX9" fmla="*/ 2739 w 10000"/>
              <a:gd name="connsiteY9" fmla="*/ 7287 h 8626"/>
              <a:gd name="connsiteX10" fmla="*/ 1618 w 10000"/>
              <a:gd name="connsiteY10" fmla="*/ 6793 h 8626"/>
              <a:gd name="connsiteX11" fmla="*/ 840 w 10000"/>
              <a:gd name="connsiteY11" fmla="*/ 6122 h 8626"/>
              <a:gd name="connsiteX12" fmla="*/ 183 w 10000"/>
              <a:gd name="connsiteY12" fmla="*/ 5135 h 8626"/>
              <a:gd name="connsiteX13" fmla="*/ 0 w 10000"/>
              <a:gd name="connsiteY13" fmla="*/ 4116 h 8626"/>
              <a:gd name="connsiteX14" fmla="*/ 183 w 10000"/>
              <a:gd name="connsiteY14" fmla="*/ 3015 h 8626"/>
              <a:gd name="connsiteX15" fmla="*/ 926 w 10000"/>
              <a:gd name="connsiteY15" fmla="*/ 1447 h 8626"/>
              <a:gd name="connsiteX16" fmla="*/ 2263 w 10000"/>
              <a:gd name="connsiteY16" fmla="*/ 0 h 8626"/>
              <a:gd name="connsiteX0" fmla="*/ 10000 w 10000"/>
              <a:gd name="connsiteY0" fmla="*/ 7959 h 8323"/>
              <a:gd name="connsiteX1" fmla="*/ 9525 w 10000"/>
              <a:gd name="connsiteY1" fmla="*/ 8073 h 8323"/>
              <a:gd name="connsiteX2" fmla="*/ 9020 w 10000"/>
              <a:gd name="connsiteY2" fmla="*/ 8098 h 8323"/>
              <a:gd name="connsiteX3" fmla="*/ 8444 w 10000"/>
              <a:gd name="connsiteY3" fmla="*/ 8271 h 8323"/>
              <a:gd name="connsiteX4" fmla="*/ 7963 w 10000"/>
              <a:gd name="connsiteY4" fmla="*/ 8277 h 8323"/>
              <a:gd name="connsiteX5" fmla="*/ 7256 w 10000"/>
              <a:gd name="connsiteY5" fmla="*/ 7975 h 8323"/>
              <a:gd name="connsiteX6" fmla="*/ 6421 w 10000"/>
              <a:gd name="connsiteY6" fmla="*/ 7959 h 8323"/>
              <a:gd name="connsiteX7" fmla="*/ 5249 w 10000"/>
              <a:gd name="connsiteY7" fmla="*/ 7731 h 8323"/>
              <a:gd name="connsiteX8" fmla="*/ 3928 w 10000"/>
              <a:gd name="connsiteY8" fmla="*/ 7298 h 8323"/>
              <a:gd name="connsiteX9" fmla="*/ 2739 w 10000"/>
              <a:gd name="connsiteY9" fmla="*/ 6771 h 8323"/>
              <a:gd name="connsiteX10" fmla="*/ 1618 w 10000"/>
              <a:gd name="connsiteY10" fmla="*/ 6198 h 8323"/>
              <a:gd name="connsiteX11" fmla="*/ 840 w 10000"/>
              <a:gd name="connsiteY11" fmla="*/ 5420 h 8323"/>
              <a:gd name="connsiteX12" fmla="*/ 183 w 10000"/>
              <a:gd name="connsiteY12" fmla="*/ 4276 h 8323"/>
              <a:gd name="connsiteX13" fmla="*/ 0 w 10000"/>
              <a:gd name="connsiteY13" fmla="*/ 3095 h 8323"/>
              <a:gd name="connsiteX14" fmla="*/ 183 w 10000"/>
              <a:gd name="connsiteY14" fmla="*/ 1818 h 8323"/>
              <a:gd name="connsiteX15" fmla="*/ 926 w 10000"/>
              <a:gd name="connsiteY15" fmla="*/ 0 h 8323"/>
              <a:gd name="connsiteX0" fmla="*/ 10000 w 10000"/>
              <a:gd name="connsiteY0" fmla="*/ 7379 h 7816"/>
              <a:gd name="connsiteX1" fmla="*/ 9525 w 10000"/>
              <a:gd name="connsiteY1" fmla="*/ 7516 h 7816"/>
              <a:gd name="connsiteX2" fmla="*/ 9020 w 10000"/>
              <a:gd name="connsiteY2" fmla="*/ 7546 h 7816"/>
              <a:gd name="connsiteX3" fmla="*/ 8444 w 10000"/>
              <a:gd name="connsiteY3" fmla="*/ 7754 h 7816"/>
              <a:gd name="connsiteX4" fmla="*/ 7963 w 10000"/>
              <a:gd name="connsiteY4" fmla="*/ 7761 h 7816"/>
              <a:gd name="connsiteX5" fmla="*/ 7256 w 10000"/>
              <a:gd name="connsiteY5" fmla="*/ 7398 h 7816"/>
              <a:gd name="connsiteX6" fmla="*/ 6421 w 10000"/>
              <a:gd name="connsiteY6" fmla="*/ 7379 h 7816"/>
              <a:gd name="connsiteX7" fmla="*/ 5249 w 10000"/>
              <a:gd name="connsiteY7" fmla="*/ 7105 h 7816"/>
              <a:gd name="connsiteX8" fmla="*/ 3928 w 10000"/>
              <a:gd name="connsiteY8" fmla="*/ 6584 h 7816"/>
              <a:gd name="connsiteX9" fmla="*/ 2739 w 10000"/>
              <a:gd name="connsiteY9" fmla="*/ 5951 h 7816"/>
              <a:gd name="connsiteX10" fmla="*/ 1618 w 10000"/>
              <a:gd name="connsiteY10" fmla="*/ 5263 h 7816"/>
              <a:gd name="connsiteX11" fmla="*/ 840 w 10000"/>
              <a:gd name="connsiteY11" fmla="*/ 4328 h 7816"/>
              <a:gd name="connsiteX12" fmla="*/ 183 w 10000"/>
              <a:gd name="connsiteY12" fmla="*/ 2954 h 7816"/>
              <a:gd name="connsiteX13" fmla="*/ 0 w 10000"/>
              <a:gd name="connsiteY13" fmla="*/ 1535 h 7816"/>
              <a:gd name="connsiteX14" fmla="*/ 183 w 10000"/>
              <a:gd name="connsiteY14" fmla="*/ 0 h 7816"/>
              <a:gd name="connsiteX0" fmla="*/ 10000 w 10000"/>
              <a:gd name="connsiteY0" fmla="*/ 7477 h 8036"/>
              <a:gd name="connsiteX1" fmla="*/ 9525 w 10000"/>
              <a:gd name="connsiteY1" fmla="*/ 7652 h 8036"/>
              <a:gd name="connsiteX2" fmla="*/ 9020 w 10000"/>
              <a:gd name="connsiteY2" fmla="*/ 7691 h 8036"/>
              <a:gd name="connsiteX3" fmla="*/ 8444 w 10000"/>
              <a:gd name="connsiteY3" fmla="*/ 7957 h 8036"/>
              <a:gd name="connsiteX4" fmla="*/ 7963 w 10000"/>
              <a:gd name="connsiteY4" fmla="*/ 7966 h 8036"/>
              <a:gd name="connsiteX5" fmla="*/ 7256 w 10000"/>
              <a:gd name="connsiteY5" fmla="*/ 7501 h 8036"/>
              <a:gd name="connsiteX6" fmla="*/ 6421 w 10000"/>
              <a:gd name="connsiteY6" fmla="*/ 7477 h 8036"/>
              <a:gd name="connsiteX7" fmla="*/ 5249 w 10000"/>
              <a:gd name="connsiteY7" fmla="*/ 7126 h 8036"/>
              <a:gd name="connsiteX8" fmla="*/ 3928 w 10000"/>
              <a:gd name="connsiteY8" fmla="*/ 6460 h 8036"/>
              <a:gd name="connsiteX9" fmla="*/ 2739 w 10000"/>
              <a:gd name="connsiteY9" fmla="*/ 5650 h 8036"/>
              <a:gd name="connsiteX10" fmla="*/ 1618 w 10000"/>
              <a:gd name="connsiteY10" fmla="*/ 4770 h 8036"/>
              <a:gd name="connsiteX11" fmla="*/ 840 w 10000"/>
              <a:gd name="connsiteY11" fmla="*/ 3573 h 8036"/>
              <a:gd name="connsiteX12" fmla="*/ 183 w 10000"/>
              <a:gd name="connsiteY12" fmla="*/ 1815 h 8036"/>
              <a:gd name="connsiteX13" fmla="*/ 0 w 10000"/>
              <a:gd name="connsiteY13" fmla="*/ 0 h 8036"/>
              <a:gd name="connsiteX0" fmla="*/ 9817 w 9817"/>
              <a:gd name="connsiteY0" fmla="*/ 7045 h 7741"/>
              <a:gd name="connsiteX1" fmla="*/ 9342 w 9817"/>
              <a:gd name="connsiteY1" fmla="*/ 7263 h 7741"/>
              <a:gd name="connsiteX2" fmla="*/ 8837 w 9817"/>
              <a:gd name="connsiteY2" fmla="*/ 7312 h 7741"/>
              <a:gd name="connsiteX3" fmla="*/ 8261 w 9817"/>
              <a:gd name="connsiteY3" fmla="*/ 7643 h 7741"/>
              <a:gd name="connsiteX4" fmla="*/ 7780 w 9817"/>
              <a:gd name="connsiteY4" fmla="*/ 7654 h 7741"/>
              <a:gd name="connsiteX5" fmla="*/ 7073 w 9817"/>
              <a:gd name="connsiteY5" fmla="*/ 7075 h 7741"/>
              <a:gd name="connsiteX6" fmla="*/ 6238 w 9817"/>
              <a:gd name="connsiteY6" fmla="*/ 7045 h 7741"/>
              <a:gd name="connsiteX7" fmla="*/ 5066 w 9817"/>
              <a:gd name="connsiteY7" fmla="*/ 6609 h 7741"/>
              <a:gd name="connsiteX8" fmla="*/ 3745 w 9817"/>
              <a:gd name="connsiteY8" fmla="*/ 5780 h 7741"/>
              <a:gd name="connsiteX9" fmla="*/ 2556 w 9817"/>
              <a:gd name="connsiteY9" fmla="*/ 4772 h 7741"/>
              <a:gd name="connsiteX10" fmla="*/ 1435 w 9817"/>
              <a:gd name="connsiteY10" fmla="*/ 3677 h 7741"/>
              <a:gd name="connsiteX11" fmla="*/ 657 w 9817"/>
              <a:gd name="connsiteY11" fmla="*/ 2187 h 7741"/>
              <a:gd name="connsiteX12" fmla="*/ 0 w 9817"/>
              <a:gd name="connsiteY12" fmla="*/ 0 h 7741"/>
              <a:gd name="connsiteX0" fmla="*/ 9331 w 9331"/>
              <a:gd name="connsiteY0" fmla="*/ 6276 h 7175"/>
              <a:gd name="connsiteX1" fmla="*/ 8847 w 9331"/>
              <a:gd name="connsiteY1" fmla="*/ 6558 h 7175"/>
              <a:gd name="connsiteX2" fmla="*/ 8333 w 9331"/>
              <a:gd name="connsiteY2" fmla="*/ 6621 h 7175"/>
              <a:gd name="connsiteX3" fmla="*/ 7746 w 9331"/>
              <a:gd name="connsiteY3" fmla="*/ 7048 h 7175"/>
              <a:gd name="connsiteX4" fmla="*/ 7256 w 9331"/>
              <a:gd name="connsiteY4" fmla="*/ 7063 h 7175"/>
              <a:gd name="connsiteX5" fmla="*/ 6536 w 9331"/>
              <a:gd name="connsiteY5" fmla="*/ 6315 h 7175"/>
              <a:gd name="connsiteX6" fmla="*/ 5685 w 9331"/>
              <a:gd name="connsiteY6" fmla="*/ 6276 h 7175"/>
              <a:gd name="connsiteX7" fmla="*/ 4491 w 9331"/>
              <a:gd name="connsiteY7" fmla="*/ 5713 h 7175"/>
              <a:gd name="connsiteX8" fmla="*/ 3146 w 9331"/>
              <a:gd name="connsiteY8" fmla="*/ 4642 h 7175"/>
              <a:gd name="connsiteX9" fmla="*/ 1935 w 9331"/>
              <a:gd name="connsiteY9" fmla="*/ 3340 h 7175"/>
              <a:gd name="connsiteX10" fmla="*/ 793 w 9331"/>
              <a:gd name="connsiteY10" fmla="*/ 1925 h 7175"/>
              <a:gd name="connsiteX11" fmla="*/ 0 w 9331"/>
              <a:gd name="connsiteY11" fmla="*/ 0 h 7175"/>
              <a:gd name="connsiteX0" fmla="*/ 9150 w 9150"/>
              <a:gd name="connsiteY0" fmla="*/ 6064 h 7317"/>
              <a:gd name="connsiteX1" fmla="*/ 8631 w 9150"/>
              <a:gd name="connsiteY1" fmla="*/ 6457 h 7317"/>
              <a:gd name="connsiteX2" fmla="*/ 8080 w 9150"/>
              <a:gd name="connsiteY2" fmla="*/ 6545 h 7317"/>
              <a:gd name="connsiteX3" fmla="*/ 7451 w 9150"/>
              <a:gd name="connsiteY3" fmla="*/ 7140 h 7317"/>
              <a:gd name="connsiteX4" fmla="*/ 6926 w 9150"/>
              <a:gd name="connsiteY4" fmla="*/ 7161 h 7317"/>
              <a:gd name="connsiteX5" fmla="*/ 6155 w 9150"/>
              <a:gd name="connsiteY5" fmla="*/ 6118 h 7317"/>
              <a:gd name="connsiteX6" fmla="*/ 5243 w 9150"/>
              <a:gd name="connsiteY6" fmla="*/ 6064 h 7317"/>
              <a:gd name="connsiteX7" fmla="*/ 3963 w 9150"/>
              <a:gd name="connsiteY7" fmla="*/ 5279 h 7317"/>
              <a:gd name="connsiteX8" fmla="*/ 2522 w 9150"/>
              <a:gd name="connsiteY8" fmla="*/ 3787 h 7317"/>
              <a:gd name="connsiteX9" fmla="*/ 1224 w 9150"/>
              <a:gd name="connsiteY9" fmla="*/ 1972 h 7317"/>
              <a:gd name="connsiteX10" fmla="*/ 0 w 9150"/>
              <a:gd name="connsiteY10" fmla="*/ 0 h 7317"/>
              <a:gd name="connsiteX0" fmla="*/ 8662 w 8662"/>
              <a:gd name="connsiteY0" fmla="*/ 5593 h 7305"/>
              <a:gd name="connsiteX1" fmla="*/ 8095 w 8662"/>
              <a:gd name="connsiteY1" fmla="*/ 6130 h 7305"/>
              <a:gd name="connsiteX2" fmla="*/ 7493 w 8662"/>
              <a:gd name="connsiteY2" fmla="*/ 6250 h 7305"/>
              <a:gd name="connsiteX3" fmla="*/ 6805 w 8662"/>
              <a:gd name="connsiteY3" fmla="*/ 7063 h 7305"/>
              <a:gd name="connsiteX4" fmla="*/ 6231 w 8662"/>
              <a:gd name="connsiteY4" fmla="*/ 7092 h 7305"/>
              <a:gd name="connsiteX5" fmla="*/ 5389 w 8662"/>
              <a:gd name="connsiteY5" fmla="*/ 5666 h 7305"/>
              <a:gd name="connsiteX6" fmla="*/ 4392 w 8662"/>
              <a:gd name="connsiteY6" fmla="*/ 5593 h 7305"/>
              <a:gd name="connsiteX7" fmla="*/ 2993 w 8662"/>
              <a:gd name="connsiteY7" fmla="*/ 4520 h 7305"/>
              <a:gd name="connsiteX8" fmla="*/ 1418 w 8662"/>
              <a:gd name="connsiteY8" fmla="*/ 2481 h 7305"/>
              <a:gd name="connsiteX9" fmla="*/ 0 w 8662"/>
              <a:gd name="connsiteY9" fmla="*/ 0 h 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62" h="7305">
                <a:moveTo>
                  <a:pt x="8662" y="5593"/>
                </a:moveTo>
                <a:cubicBezTo>
                  <a:pt x="8573" y="5694"/>
                  <a:pt x="8293" y="6029"/>
                  <a:pt x="8095" y="6130"/>
                </a:cubicBezTo>
                <a:cubicBezTo>
                  <a:pt x="7904" y="6225"/>
                  <a:pt x="7700" y="6105"/>
                  <a:pt x="7493" y="6250"/>
                </a:cubicBezTo>
                <a:cubicBezTo>
                  <a:pt x="7278" y="6392"/>
                  <a:pt x="7013" y="6914"/>
                  <a:pt x="6805" y="7063"/>
                </a:cubicBezTo>
                <a:cubicBezTo>
                  <a:pt x="6594" y="7209"/>
                  <a:pt x="6472" y="7305"/>
                  <a:pt x="6231" y="7092"/>
                </a:cubicBezTo>
                <a:cubicBezTo>
                  <a:pt x="5996" y="6861"/>
                  <a:pt x="5692" y="5906"/>
                  <a:pt x="5389" y="5666"/>
                </a:cubicBezTo>
                <a:cubicBezTo>
                  <a:pt x="5083" y="5423"/>
                  <a:pt x="4792" y="5787"/>
                  <a:pt x="4392" y="5593"/>
                </a:cubicBezTo>
                <a:cubicBezTo>
                  <a:pt x="3995" y="5393"/>
                  <a:pt x="3489" y="5021"/>
                  <a:pt x="2993" y="4520"/>
                </a:cubicBezTo>
                <a:cubicBezTo>
                  <a:pt x="2497" y="3992"/>
                  <a:pt x="1912" y="3235"/>
                  <a:pt x="1418" y="2481"/>
                </a:cubicBezTo>
                <a:cubicBezTo>
                  <a:pt x="918" y="1721"/>
                  <a:pt x="449" y="856"/>
                  <a:pt x="0"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55" name="TextBox 54"/>
          <p:cNvSpPr txBox="1"/>
          <p:nvPr/>
        </p:nvSpPr>
        <p:spPr>
          <a:xfrm>
            <a:off x="441793" y="390419"/>
            <a:ext cx="2672591" cy="369332"/>
          </a:xfrm>
          <a:prstGeom prst="rect">
            <a:avLst/>
          </a:prstGeom>
          <a:noFill/>
        </p:spPr>
        <p:txBody>
          <a:bodyPr wrap="none" rtlCol="0">
            <a:spAutoFit/>
          </a:bodyPr>
          <a:lstStyle/>
          <a:p>
            <a:r>
              <a:rPr lang="el-GR" dirty="0" smtClean="0"/>
              <a:t>κατακόρυφη θέση γνάθων</a:t>
            </a:r>
            <a:endParaRPr lang="el-GR" dirty="0"/>
          </a:p>
        </p:txBody>
      </p:sp>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71" name="Freeform 16"/>
          <p:cNvSpPr>
            <a:spLocks/>
          </p:cNvSpPr>
          <p:nvPr/>
        </p:nvSpPr>
        <p:spPr bwMode="auto">
          <a:xfrm rot="21326996">
            <a:off x="3088369" y="1577526"/>
            <a:ext cx="3650744" cy="1939375"/>
          </a:xfrm>
          <a:custGeom>
            <a:avLst/>
            <a:gdLst>
              <a:gd name="T0" fmla="*/ 1361 w 1361"/>
              <a:gd name="T1" fmla="*/ 68 h 723"/>
              <a:gd name="T2" fmla="*/ 1315 w 1361"/>
              <a:gd name="T3" fmla="*/ 44 h 723"/>
              <a:gd name="T4" fmla="*/ 1251 w 1361"/>
              <a:gd name="T5" fmla="*/ 23 h 723"/>
              <a:gd name="T6" fmla="*/ 1174 w 1361"/>
              <a:gd name="T7" fmla="*/ 6 h 723"/>
              <a:gd name="T8" fmla="*/ 1121 w 1361"/>
              <a:gd name="T9" fmla="*/ 1 h 723"/>
              <a:gd name="T10" fmla="*/ 1049 w 1361"/>
              <a:gd name="T11" fmla="*/ 8 h 723"/>
              <a:gd name="T12" fmla="*/ 951 w 1361"/>
              <a:gd name="T13" fmla="*/ 47 h 723"/>
              <a:gd name="T14" fmla="*/ 879 w 1361"/>
              <a:gd name="T15" fmla="*/ 78 h 723"/>
              <a:gd name="T16" fmla="*/ 792 w 1361"/>
              <a:gd name="T17" fmla="*/ 100 h 723"/>
              <a:gd name="T18" fmla="*/ 660 w 1361"/>
              <a:gd name="T19" fmla="*/ 131 h 723"/>
              <a:gd name="T20" fmla="*/ 540 w 1361"/>
              <a:gd name="T21" fmla="*/ 155 h 723"/>
              <a:gd name="T22" fmla="*/ 471 w 1361"/>
              <a:gd name="T23" fmla="*/ 164 h 723"/>
              <a:gd name="T24" fmla="*/ 442 w 1361"/>
              <a:gd name="T25" fmla="*/ 179 h 723"/>
              <a:gd name="T26" fmla="*/ 437 w 1361"/>
              <a:gd name="T27" fmla="*/ 210 h 723"/>
              <a:gd name="T28" fmla="*/ 430 w 1361"/>
              <a:gd name="T29" fmla="*/ 244 h 723"/>
              <a:gd name="T30" fmla="*/ 408 w 1361"/>
              <a:gd name="T31" fmla="*/ 265 h 723"/>
              <a:gd name="T32" fmla="*/ 377 w 1361"/>
              <a:gd name="T33" fmla="*/ 282 h 723"/>
              <a:gd name="T34" fmla="*/ 355 w 1361"/>
              <a:gd name="T35" fmla="*/ 275 h 723"/>
              <a:gd name="T36" fmla="*/ 346 w 1361"/>
              <a:gd name="T37" fmla="*/ 256 h 723"/>
              <a:gd name="T38" fmla="*/ 339 w 1361"/>
              <a:gd name="T39" fmla="*/ 224 h 723"/>
              <a:gd name="T40" fmla="*/ 341 w 1361"/>
              <a:gd name="T41" fmla="*/ 186 h 723"/>
              <a:gd name="T42" fmla="*/ 331 w 1361"/>
              <a:gd name="T43" fmla="*/ 167 h 723"/>
              <a:gd name="T44" fmla="*/ 310 w 1361"/>
              <a:gd name="T45" fmla="*/ 164 h 723"/>
              <a:gd name="T46" fmla="*/ 293 w 1361"/>
              <a:gd name="T47" fmla="*/ 184 h 723"/>
              <a:gd name="T48" fmla="*/ 264 w 1361"/>
              <a:gd name="T49" fmla="*/ 241 h 723"/>
              <a:gd name="T50" fmla="*/ 226 w 1361"/>
              <a:gd name="T51" fmla="*/ 318 h 723"/>
              <a:gd name="T52" fmla="*/ 175 w 1361"/>
              <a:gd name="T53" fmla="*/ 388 h 723"/>
              <a:gd name="T54" fmla="*/ 132 w 1361"/>
              <a:gd name="T55" fmla="*/ 469 h 723"/>
              <a:gd name="T56" fmla="*/ 72 w 1361"/>
              <a:gd name="T57" fmla="*/ 563 h 723"/>
              <a:gd name="T58" fmla="*/ 27 w 1361"/>
              <a:gd name="T59" fmla="*/ 640 h 723"/>
              <a:gd name="T60" fmla="*/ 5 w 1361"/>
              <a:gd name="T61" fmla="*/ 671 h 723"/>
              <a:gd name="T62" fmla="*/ 5 w 1361"/>
              <a:gd name="T63" fmla="*/ 716 h 723"/>
              <a:gd name="T64" fmla="*/ 36 w 1361"/>
              <a:gd name="T65" fmla="*/ 716 h 723"/>
              <a:gd name="T66" fmla="*/ 115 w 1361"/>
              <a:gd name="T67" fmla="*/ 671 h 723"/>
              <a:gd name="T68" fmla="*/ 190 w 1361"/>
              <a:gd name="T69" fmla="*/ 613 h 723"/>
              <a:gd name="T70" fmla="*/ 293 w 1361"/>
              <a:gd name="T71" fmla="*/ 548 h 723"/>
              <a:gd name="T72" fmla="*/ 408 w 1361"/>
              <a:gd name="T73" fmla="*/ 493 h 723"/>
              <a:gd name="T74" fmla="*/ 547 w 1361"/>
              <a:gd name="T75" fmla="*/ 431 h 723"/>
              <a:gd name="T76" fmla="*/ 636 w 1361"/>
              <a:gd name="T77" fmla="*/ 376 h 723"/>
              <a:gd name="T78" fmla="*/ 679 w 1361"/>
              <a:gd name="T79" fmla="*/ 301 h 723"/>
              <a:gd name="T80" fmla="*/ 694 w 1361"/>
              <a:gd name="T81" fmla="*/ 208 h 723"/>
              <a:gd name="T82" fmla="*/ 691 w 1361"/>
              <a:gd name="T83" fmla="*/ 164 h 723"/>
              <a:gd name="T84" fmla="*/ 687 w 1361"/>
              <a:gd name="T85" fmla="*/ 145 h 723"/>
              <a:gd name="T86" fmla="*/ 672 w 1361"/>
              <a:gd name="T87" fmla="*/ 92 h 723"/>
              <a:gd name="T88" fmla="*/ 651 w 1361"/>
              <a:gd name="T89" fmla="*/ 59 h 72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1"/>
              <a:gd name="T136" fmla="*/ 0 h 723"/>
              <a:gd name="T137" fmla="*/ 1361 w 1361"/>
              <a:gd name="T138" fmla="*/ 723 h 72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1" h="723">
                <a:moveTo>
                  <a:pt x="1361" y="68"/>
                </a:moveTo>
                <a:cubicBezTo>
                  <a:pt x="1347" y="59"/>
                  <a:pt x="1333" y="51"/>
                  <a:pt x="1315" y="44"/>
                </a:cubicBezTo>
                <a:cubicBezTo>
                  <a:pt x="1297" y="37"/>
                  <a:pt x="1274" y="29"/>
                  <a:pt x="1251" y="23"/>
                </a:cubicBezTo>
                <a:cubicBezTo>
                  <a:pt x="1228" y="17"/>
                  <a:pt x="1196" y="10"/>
                  <a:pt x="1174" y="6"/>
                </a:cubicBezTo>
                <a:cubicBezTo>
                  <a:pt x="1152" y="2"/>
                  <a:pt x="1142" y="1"/>
                  <a:pt x="1121" y="1"/>
                </a:cubicBezTo>
                <a:cubicBezTo>
                  <a:pt x="1100" y="1"/>
                  <a:pt x="1077" y="0"/>
                  <a:pt x="1049" y="8"/>
                </a:cubicBezTo>
                <a:cubicBezTo>
                  <a:pt x="1021" y="16"/>
                  <a:pt x="979" y="35"/>
                  <a:pt x="951" y="47"/>
                </a:cubicBezTo>
                <a:cubicBezTo>
                  <a:pt x="923" y="59"/>
                  <a:pt x="905" y="69"/>
                  <a:pt x="879" y="78"/>
                </a:cubicBezTo>
                <a:cubicBezTo>
                  <a:pt x="853" y="87"/>
                  <a:pt x="828" y="91"/>
                  <a:pt x="792" y="100"/>
                </a:cubicBezTo>
                <a:cubicBezTo>
                  <a:pt x="756" y="109"/>
                  <a:pt x="702" y="122"/>
                  <a:pt x="660" y="131"/>
                </a:cubicBezTo>
                <a:cubicBezTo>
                  <a:pt x="618" y="140"/>
                  <a:pt x="571" y="150"/>
                  <a:pt x="540" y="155"/>
                </a:cubicBezTo>
                <a:cubicBezTo>
                  <a:pt x="509" y="160"/>
                  <a:pt x="487" y="160"/>
                  <a:pt x="471" y="164"/>
                </a:cubicBezTo>
                <a:cubicBezTo>
                  <a:pt x="455" y="168"/>
                  <a:pt x="448" y="171"/>
                  <a:pt x="442" y="179"/>
                </a:cubicBezTo>
                <a:cubicBezTo>
                  <a:pt x="436" y="187"/>
                  <a:pt x="439" y="199"/>
                  <a:pt x="437" y="210"/>
                </a:cubicBezTo>
                <a:cubicBezTo>
                  <a:pt x="435" y="221"/>
                  <a:pt x="435" y="235"/>
                  <a:pt x="430" y="244"/>
                </a:cubicBezTo>
                <a:cubicBezTo>
                  <a:pt x="425" y="253"/>
                  <a:pt x="417" y="259"/>
                  <a:pt x="408" y="265"/>
                </a:cubicBezTo>
                <a:cubicBezTo>
                  <a:pt x="399" y="271"/>
                  <a:pt x="386" y="280"/>
                  <a:pt x="377" y="282"/>
                </a:cubicBezTo>
                <a:cubicBezTo>
                  <a:pt x="368" y="284"/>
                  <a:pt x="360" y="279"/>
                  <a:pt x="355" y="275"/>
                </a:cubicBezTo>
                <a:cubicBezTo>
                  <a:pt x="350" y="271"/>
                  <a:pt x="349" y="264"/>
                  <a:pt x="346" y="256"/>
                </a:cubicBezTo>
                <a:cubicBezTo>
                  <a:pt x="343" y="248"/>
                  <a:pt x="340" y="236"/>
                  <a:pt x="339" y="224"/>
                </a:cubicBezTo>
                <a:cubicBezTo>
                  <a:pt x="338" y="212"/>
                  <a:pt x="342" y="195"/>
                  <a:pt x="341" y="186"/>
                </a:cubicBezTo>
                <a:cubicBezTo>
                  <a:pt x="340" y="177"/>
                  <a:pt x="336" y="171"/>
                  <a:pt x="331" y="167"/>
                </a:cubicBezTo>
                <a:cubicBezTo>
                  <a:pt x="326" y="163"/>
                  <a:pt x="316" y="161"/>
                  <a:pt x="310" y="164"/>
                </a:cubicBezTo>
                <a:cubicBezTo>
                  <a:pt x="304" y="167"/>
                  <a:pt x="301" y="171"/>
                  <a:pt x="293" y="184"/>
                </a:cubicBezTo>
                <a:cubicBezTo>
                  <a:pt x="285" y="197"/>
                  <a:pt x="275" y="219"/>
                  <a:pt x="264" y="241"/>
                </a:cubicBezTo>
                <a:cubicBezTo>
                  <a:pt x="253" y="263"/>
                  <a:pt x="241" y="294"/>
                  <a:pt x="226" y="318"/>
                </a:cubicBezTo>
                <a:cubicBezTo>
                  <a:pt x="211" y="342"/>
                  <a:pt x="191" y="363"/>
                  <a:pt x="175" y="388"/>
                </a:cubicBezTo>
                <a:cubicBezTo>
                  <a:pt x="159" y="413"/>
                  <a:pt x="149" y="440"/>
                  <a:pt x="132" y="469"/>
                </a:cubicBezTo>
                <a:cubicBezTo>
                  <a:pt x="115" y="498"/>
                  <a:pt x="89" y="535"/>
                  <a:pt x="72" y="563"/>
                </a:cubicBezTo>
                <a:cubicBezTo>
                  <a:pt x="55" y="591"/>
                  <a:pt x="38" y="622"/>
                  <a:pt x="27" y="640"/>
                </a:cubicBezTo>
                <a:cubicBezTo>
                  <a:pt x="16" y="658"/>
                  <a:pt x="9" y="658"/>
                  <a:pt x="5" y="671"/>
                </a:cubicBezTo>
                <a:cubicBezTo>
                  <a:pt x="1" y="684"/>
                  <a:pt x="0" y="709"/>
                  <a:pt x="5" y="716"/>
                </a:cubicBezTo>
                <a:cubicBezTo>
                  <a:pt x="10" y="723"/>
                  <a:pt x="18" y="723"/>
                  <a:pt x="36" y="716"/>
                </a:cubicBezTo>
                <a:cubicBezTo>
                  <a:pt x="54" y="709"/>
                  <a:pt x="89" y="688"/>
                  <a:pt x="115" y="671"/>
                </a:cubicBezTo>
                <a:cubicBezTo>
                  <a:pt x="141" y="654"/>
                  <a:pt x="160" y="634"/>
                  <a:pt x="190" y="613"/>
                </a:cubicBezTo>
                <a:cubicBezTo>
                  <a:pt x="220" y="592"/>
                  <a:pt x="257" y="568"/>
                  <a:pt x="293" y="548"/>
                </a:cubicBezTo>
                <a:cubicBezTo>
                  <a:pt x="329" y="528"/>
                  <a:pt x="366" y="512"/>
                  <a:pt x="408" y="493"/>
                </a:cubicBezTo>
                <a:cubicBezTo>
                  <a:pt x="450" y="474"/>
                  <a:pt x="509" y="450"/>
                  <a:pt x="547" y="431"/>
                </a:cubicBezTo>
                <a:cubicBezTo>
                  <a:pt x="585" y="412"/>
                  <a:pt x="614" y="398"/>
                  <a:pt x="636" y="376"/>
                </a:cubicBezTo>
                <a:cubicBezTo>
                  <a:pt x="658" y="354"/>
                  <a:pt x="669" y="329"/>
                  <a:pt x="679" y="301"/>
                </a:cubicBezTo>
                <a:cubicBezTo>
                  <a:pt x="689" y="273"/>
                  <a:pt x="692" y="231"/>
                  <a:pt x="694" y="208"/>
                </a:cubicBezTo>
                <a:cubicBezTo>
                  <a:pt x="696" y="185"/>
                  <a:pt x="692" y="174"/>
                  <a:pt x="691" y="164"/>
                </a:cubicBezTo>
                <a:cubicBezTo>
                  <a:pt x="690" y="154"/>
                  <a:pt x="690" y="157"/>
                  <a:pt x="687" y="145"/>
                </a:cubicBezTo>
                <a:cubicBezTo>
                  <a:pt x="684" y="133"/>
                  <a:pt x="678" y="106"/>
                  <a:pt x="672" y="92"/>
                </a:cubicBezTo>
                <a:cubicBezTo>
                  <a:pt x="666" y="78"/>
                  <a:pt x="658" y="68"/>
                  <a:pt x="651" y="5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2" name="Freeform 17"/>
          <p:cNvSpPr>
            <a:spLocks/>
          </p:cNvSpPr>
          <p:nvPr/>
        </p:nvSpPr>
        <p:spPr bwMode="auto">
          <a:xfrm rot="21326996">
            <a:off x="6713181" y="420814"/>
            <a:ext cx="571259" cy="2146146"/>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555 w 10000"/>
              <a:gd name="connsiteY0" fmla="*/ 9827 h 10020"/>
              <a:gd name="connsiteX1" fmla="*/ 4312 w 10000"/>
              <a:gd name="connsiteY1" fmla="*/ 9847 h 10020"/>
              <a:gd name="connsiteX2" fmla="*/ 4038 w 10000"/>
              <a:gd name="connsiteY2" fmla="*/ 9980 h 10020"/>
              <a:gd name="connsiteX3" fmla="*/ 3808 w 10000"/>
              <a:gd name="connsiteY3" fmla="*/ 9984 h 10020"/>
              <a:gd name="connsiteX4" fmla="*/ 3470 w 10000"/>
              <a:gd name="connsiteY4" fmla="*/ 9751 h 10020"/>
              <a:gd name="connsiteX5" fmla="*/ 3071 w 10000"/>
              <a:gd name="connsiteY5" fmla="*/ 9739 h 10020"/>
              <a:gd name="connsiteX6" fmla="*/ 2509 w 10000"/>
              <a:gd name="connsiteY6" fmla="*/ 9562 h 10020"/>
              <a:gd name="connsiteX7" fmla="*/ 1877 w 10000"/>
              <a:gd name="connsiteY7" fmla="*/ 9228 h 10020"/>
              <a:gd name="connsiteX8" fmla="*/ 1309 w 10000"/>
              <a:gd name="connsiteY8" fmla="*/ 8822 h 10020"/>
              <a:gd name="connsiteX9" fmla="*/ 774 w 10000"/>
              <a:gd name="connsiteY9" fmla="*/ 8380 h 10020"/>
              <a:gd name="connsiteX10" fmla="*/ 402 w 10000"/>
              <a:gd name="connsiteY10" fmla="*/ 7781 h 10020"/>
              <a:gd name="connsiteX11" fmla="*/ 88 w 10000"/>
              <a:gd name="connsiteY11" fmla="*/ 6897 h 10020"/>
              <a:gd name="connsiteX12" fmla="*/ 0 w 10000"/>
              <a:gd name="connsiteY12" fmla="*/ 5985 h 10020"/>
              <a:gd name="connsiteX13" fmla="*/ 88 w 10000"/>
              <a:gd name="connsiteY13" fmla="*/ 5000 h 10020"/>
              <a:gd name="connsiteX14" fmla="*/ 443 w 10000"/>
              <a:gd name="connsiteY14" fmla="*/ 3597 h 10020"/>
              <a:gd name="connsiteX15" fmla="*/ 1082 w 10000"/>
              <a:gd name="connsiteY15" fmla="*/ 2303 h 10020"/>
              <a:gd name="connsiteX16" fmla="*/ 2124 w 10000"/>
              <a:gd name="connsiteY16" fmla="*/ 1073 h 10020"/>
              <a:gd name="connsiteX17" fmla="*/ 3365 w 10000"/>
              <a:gd name="connsiteY17" fmla="*/ 265 h 10020"/>
              <a:gd name="connsiteX18" fmla="*/ 4961 w 10000"/>
              <a:gd name="connsiteY18" fmla="*/ 44 h 10020"/>
              <a:gd name="connsiteX19" fmla="*/ 6881 w 10000"/>
              <a:gd name="connsiteY19" fmla="*/ 531 h 10020"/>
              <a:gd name="connsiteX20" fmla="*/ 8976 w 10000"/>
              <a:gd name="connsiteY20" fmla="*/ 2290 h 10020"/>
              <a:gd name="connsiteX21" fmla="*/ 9830 w 10000"/>
              <a:gd name="connsiteY21" fmla="*/ 4589 h 10020"/>
              <a:gd name="connsiteX22" fmla="*/ 9817 w 10000"/>
              <a:gd name="connsiteY22" fmla="*/ 6045 h 10020"/>
              <a:gd name="connsiteX23" fmla="*/ 9740 w 10000"/>
              <a:gd name="connsiteY23" fmla="*/ 6543 h 10020"/>
              <a:gd name="connsiteX24" fmla="*/ 9652 w 10000"/>
              <a:gd name="connsiteY24" fmla="*/ 6788 h 10020"/>
              <a:gd name="connsiteX25" fmla="*/ 9415 w 10000"/>
              <a:gd name="connsiteY25" fmla="*/ 6929 h 10020"/>
              <a:gd name="connsiteX26" fmla="*/ 9280 w 10000"/>
              <a:gd name="connsiteY26" fmla="*/ 7050 h 10020"/>
              <a:gd name="connsiteX27" fmla="*/ 9412 w 10000"/>
              <a:gd name="connsiteY27" fmla="*/ 7223 h 10020"/>
              <a:gd name="connsiteX28" fmla="*/ 9719 w 10000"/>
              <a:gd name="connsiteY28" fmla="*/ 7532 h 10020"/>
              <a:gd name="connsiteX29" fmla="*/ 9980 w 10000"/>
              <a:gd name="connsiteY29" fmla="*/ 7801 h 10020"/>
              <a:gd name="connsiteX30" fmla="*/ 9848 w 10000"/>
              <a:gd name="connsiteY30" fmla="*/ 7512 h 10020"/>
              <a:gd name="connsiteX31" fmla="*/ 9621 w 10000"/>
              <a:gd name="connsiteY31" fmla="*/ 7002 h 10020"/>
              <a:gd name="connsiteX32" fmla="*/ 9621 w 10000"/>
              <a:gd name="connsiteY32" fmla="*/ 6788 h 10020"/>
              <a:gd name="connsiteX0" fmla="*/ 4312 w 10000"/>
              <a:gd name="connsiteY0" fmla="*/ 9847 h 10020"/>
              <a:gd name="connsiteX1" fmla="*/ 4038 w 10000"/>
              <a:gd name="connsiteY1" fmla="*/ 9980 h 10020"/>
              <a:gd name="connsiteX2" fmla="*/ 3808 w 10000"/>
              <a:gd name="connsiteY2" fmla="*/ 9984 h 10020"/>
              <a:gd name="connsiteX3" fmla="*/ 3470 w 10000"/>
              <a:gd name="connsiteY3" fmla="*/ 9751 h 10020"/>
              <a:gd name="connsiteX4" fmla="*/ 3071 w 10000"/>
              <a:gd name="connsiteY4" fmla="*/ 9739 h 10020"/>
              <a:gd name="connsiteX5" fmla="*/ 2509 w 10000"/>
              <a:gd name="connsiteY5" fmla="*/ 9562 h 10020"/>
              <a:gd name="connsiteX6" fmla="*/ 1877 w 10000"/>
              <a:gd name="connsiteY6" fmla="*/ 9228 h 10020"/>
              <a:gd name="connsiteX7" fmla="*/ 1309 w 10000"/>
              <a:gd name="connsiteY7" fmla="*/ 8822 h 10020"/>
              <a:gd name="connsiteX8" fmla="*/ 774 w 10000"/>
              <a:gd name="connsiteY8" fmla="*/ 8380 h 10020"/>
              <a:gd name="connsiteX9" fmla="*/ 402 w 10000"/>
              <a:gd name="connsiteY9" fmla="*/ 7781 h 10020"/>
              <a:gd name="connsiteX10" fmla="*/ 88 w 10000"/>
              <a:gd name="connsiteY10" fmla="*/ 6897 h 10020"/>
              <a:gd name="connsiteX11" fmla="*/ 0 w 10000"/>
              <a:gd name="connsiteY11" fmla="*/ 5985 h 10020"/>
              <a:gd name="connsiteX12" fmla="*/ 88 w 10000"/>
              <a:gd name="connsiteY12" fmla="*/ 5000 h 10020"/>
              <a:gd name="connsiteX13" fmla="*/ 443 w 10000"/>
              <a:gd name="connsiteY13" fmla="*/ 3597 h 10020"/>
              <a:gd name="connsiteX14" fmla="*/ 1082 w 10000"/>
              <a:gd name="connsiteY14" fmla="*/ 2303 h 10020"/>
              <a:gd name="connsiteX15" fmla="*/ 2124 w 10000"/>
              <a:gd name="connsiteY15" fmla="*/ 1073 h 10020"/>
              <a:gd name="connsiteX16" fmla="*/ 3365 w 10000"/>
              <a:gd name="connsiteY16" fmla="*/ 265 h 10020"/>
              <a:gd name="connsiteX17" fmla="*/ 4961 w 10000"/>
              <a:gd name="connsiteY17" fmla="*/ 44 h 10020"/>
              <a:gd name="connsiteX18" fmla="*/ 6881 w 10000"/>
              <a:gd name="connsiteY18" fmla="*/ 531 h 10020"/>
              <a:gd name="connsiteX19" fmla="*/ 8976 w 10000"/>
              <a:gd name="connsiteY19" fmla="*/ 2290 h 10020"/>
              <a:gd name="connsiteX20" fmla="*/ 9830 w 10000"/>
              <a:gd name="connsiteY20" fmla="*/ 4589 h 10020"/>
              <a:gd name="connsiteX21" fmla="*/ 9817 w 10000"/>
              <a:gd name="connsiteY21" fmla="*/ 6045 h 10020"/>
              <a:gd name="connsiteX22" fmla="*/ 9740 w 10000"/>
              <a:gd name="connsiteY22" fmla="*/ 6543 h 10020"/>
              <a:gd name="connsiteX23" fmla="*/ 9652 w 10000"/>
              <a:gd name="connsiteY23" fmla="*/ 6788 h 10020"/>
              <a:gd name="connsiteX24" fmla="*/ 9415 w 10000"/>
              <a:gd name="connsiteY24" fmla="*/ 6929 h 10020"/>
              <a:gd name="connsiteX25" fmla="*/ 9280 w 10000"/>
              <a:gd name="connsiteY25" fmla="*/ 7050 h 10020"/>
              <a:gd name="connsiteX26" fmla="*/ 9412 w 10000"/>
              <a:gd name="connsiteY26" fmla="*/ 7223 h 10020"/>
              <a:gd name="connsiteX27" fmla="*/ 9719 w 10000"/>
              <a:gd name="connsiteY27" fmla="*/ 7532 h 10020"/>
              <a:gd name="connsiteX28" fmla="*/ 9980 w 10000"/>
              <a:gd name="connsiteY28" fmla="*/ 7801 h 10020"/>
              <a:gd name="connsiteX29" fmla="*/ 9848 w 10000"/>
              <a:gd name="connsiteY29" fmla="*/ 7512 h 10020"/>
              <a:gd name="connsiteX30" fmla="*/ 9621 w 10000"/>
              <a:gd name="connsiteY30" fmla="*/ 7002 h 10020"/>
              <a:gd name="connsiteX31" fmla="*/ 9621 w 10000"/>
              <a:gd name="connsiteY31" fmla="*/ 6788 h 10020"/>
              <a:gd name="connsiteX0" fmla="*/ 4038 w 10000"/>
              <a:gd name="connsiteY0" fmla="*/ 9980 h 10020"/>
              <a:gd name="connsiteX1" fmla="*/ 3808 w 10000"/>
              <a:gd name="connsiteY1" fmla="*/ 9984 h 10020"/>
              <a:gd name="connsiteX2" fmla="*/ 3470 w 10000"/>
              <a:gd name="connsiteY2" fmla="*/ 9751 h 10020"/>
              <a:gd name="connsiteX3" fmla="*/ 3071 w 10000"/>
              <a:gd name="connsiteY3" fmla="*/ 9739 h 10020"/>
              <a:gd name="connsiteX4" fmla="*/ 2509 w 10000"/>
              <a:gd name="connsiteY4" fmla="*/ 9562 h 10020"/>
              <a:gd name="connsiteX5" fmla="*/ 1877 w 10000"/>
              <a:gd name="connsiteY5" fmla="*/ 9228 h 10020"/>
              <a:gd name="connsiteX6" fmla="*/ 1309 w 10000"/>
              <a:gd name="connsiteY6" fmla="*/ 8822 h 10020"/>
              <a:gd name="connsiteX7" fmla="*/ 774 w 10000"/>
              <a:gd name="connsiteY7" fmla="*/ 8380 h 10020"/>
              <a:gd name="connsiteX8" fmla="*/ 402 w 10000"/>
              <a:gd name="connsiteY8" fmla="*/ 7781 h 10020"/>
              <a:gd name="connsiteX9" fmla="*/ 88 w 10000"/>
              <a:gd name="connsiteY9" fmla="*/ 6897 h 10020"/>
              <a:gd name="connsiteX10" fmla="*/ 0 w 10000"/>
              <a:gd name="connsiteY10" fmla="*/ 5985 h 10020"/>
              <a:gd name="connsiteX11" fmla="*/ 88 w 10000"/>
              <a:gd name="connsiteY11" fmla="*/ 5000 h 10020"/>
              <a:gd name="connsiteX12" fmla="*/ 443 w 10000"/>
              <a:gd name="connsiteY12" fmla="*/ 3597 h 10020"/>
              <a:gd name="connsiteX13" fmla="*/ 1082 w 10000"/>
              <a:gd name="connsiteY13" fmla="*/ 2303 h 10020"/>
              <a:gd name="connsiteX14" fmla="*/ 2124 w 10000"/>
              <a:gd name="connsiteY14" fmla="*/ 1073 h 10020"/>
              <a:gd name="connsiteX15" fmla="*/ 3365 w 10000"/>
              <a:gd name="connsiteY15" fmla="*/ 265 h 10020"/>
              <a:gd name="connsiteX16" fmla="*/ 4961 w 10000"/>
              <a:gd name="connsiteY16" fmla="*/ 44 h 10020"/>
              <a:gd name="connsiteX17" fmla="*/ 6881 w 10000"/>
              <a:gd name="connsiteY17" fmla="*/ 531 h 10020"/>
              <a:gd name="connsiteX18" fmla="*/ 8976 w 10000"/>
              <a:gd name="connsiteY18" fmla="*/ 2290 h 10020"/>
              <a:gd name="connsiteX19" fmla="*/ 9830 w 10000"/>
              <a:gd name="connsiteY19" fmla="*/ 4589 h 10020"/>
              <a:gd name="connsiteX20" fmla="*/ 9817 w 10000"/>
              <a:gd name="connsiteY20" fmla="*/ 6045 h 10020"/>
              <a:gd name="connsiteX21" fmla="*/ 9740 w 10000"/>
              <a:gd name="connsiteY21" fmla="*/ 6543 h 10020"/>
              <a:gd name="connsiteX22" fmla="*/ 9652 w 10000"/>
              <a:gd name="connsiteY22" fmla="*/ 6788 h 10020"/>
              <a:gd name="connsiteX23" fmla="*/ 9415 w 10000"/>
              <a:gd name="connsiteY23" fmla="*/ 6929 h 10020"/>
              <a:gd name="connsiteX24" fmla="*/ 9280 w 10000"/>
              <a:gd name="connsiteY24" fmla="*/ 7050 h 10020"/>
              <a:gd name="connsiteX25" fmla="*/ 9412 w 10000"/>
              <a:gd name="connsiteY25" fmla="*/ 7223 h 10020"/>
              <a:gd name="connsiteX26" fmla="*/ 9719 w 10000"/>
              <a:gd name="connsiteY26" fmla="*/ 7532 h 10020"/>
              <a:gd name="connsiteX27" fmla="*/ 9980 w 10000"/>
              <a:gd name="connsiteY27" fmla="*/ 7801 h 10020"/>
              <a:gd name="connsiteX28" fmla="*/ 9848 w 10000"/>
              <a:gd name="connsiteY28" fmla="*/ 7512 h 10020"/>
              <a:gd name="connsiteX29" fmla="*/ 9621 w 10000"/>
              <a:gd name="connsiteY29" fmla="*/ 7002 h 10020"/>
              <a:gd name="connsiteX30" fmla="*/ 9621 w 10000"/>
              <a:gd name="connsiteY30" fmla="*/ 6788 h 10020"/>
              <a:gd name="connsiteX0" fmla="*/ 3808 w 10000"/>
              <a:gd name="connsiteY0" fmla="*/ 9984 h 9984"/>
              <a:gd name="connsiteX1" fmla="*/ 3470 w 10000"/>
              <a:gd name="connsiteY1" fmla="*/ 9751 h 9984"/>
              <a:gd name="connsiteX2" fmla="*/ 3071 w 10000"/>
              <a:gd name="connsiteY2" fmla="*/ 9739 h 9984"/>
              <a:gd name="connsiteX3" fmla="*/ 2509 w 10000"/>
              <a:gd name="connsiteY3" fmla="*/ 9562 h 9984"/>
              <a:gd name="connsiteX4" fmla="*/ 1877 w 10000"/>
              <a:gd name="connsiteY4" fmla="*/ 9228 h 9984"/>
              <a:gd name="connsiteX5" fmla="*/ 1309 w 10000"/>
              <a:gd name="connsiteY5" fmla="*/ 8822 h 9984"/>
              <a:gd name="connsiteX6" fmla="*/ 774 w 10000"/>
              <a:gd name="connsiteY6" fmla="*/ 8380 h 9984"/>
              <a:gd name="connsiteX7" fmla="*/ 402 w 10000"/>
              <a:gd name="connsiteY7" fmla="*/ 7781 h 9984"/>
              <a:gd name="connsiteX8" fmla="*/ 88 w 10000"/>
              <a:gd name="connsiteY8" fmla="*/ 6897 h 9984"/>
              <a:gd name="connsiteX9" fmla="*/ 0 w 10000"/>
              <a:gd name="connsiteY9" fmla="*/ 5985 h 9984"/>
              <a:gd name="connsiteX10" fmla="*/ 88 w 10000"/>
              <a:gd name="connsiteY10" fmla="*/ 5000 h 9984"/>
              <a:gd name="connsiteX11" fmla="*/ 443 w 10000"/>
              <a:gd name="connsiteY11" fmla="*/ 3597 h 9984"/>
              <a:gd name="connsiteX12" fmla="*/ 1082 w 10000"/>
              <a:gd name="connsiteY12" fmla="*/ 2303 h 9984"/>
              <a:gd name="connsiteX13" fmla="*/ 2124 w 10000"/>
              <a:gd name="connsiteY13" fmla="*/ 1073 h 9984"/>
              <a:gd name="connsiteX14" fmla="*/ 3365 w 10000"/>
              <a:gd name="connsiteY14" fmla="*/ 265 h 9984"/>
              <a:gd name="connsiteX15" fmla="*/ 4961 w 10000"/>
              <a:gd name="connsiteY15" fmla="*/ 44 h 9984"/>
              <a:gd name="connsiteX16" fmla="*/ 6881 w 10000"/>
              <a:gd name="connsiteY16" fmla="*/ 531 h 9984"/>
              <a:gd name="connsiteX17" fmla="*/ 8976 w 10000"/>
              <a:gd name="connsiteY17" fmla="*/ 2290 h 9984"/>
              <a:gd name="connsiteX18" fmla="*/ 9830 w 10000"/>
              <a:gd name="connsiteY18" fmla="*/ 4589 h 9984"/>
              <a:gd name="connsiteX19" fmla="*/ 9817 w 10000"/>
              <a:gd name="connsiteY19" fmla="*/ 6045 h 9984"/>
              <a:gd name="connsiteX20" fmla="*/ 9740 w 10000"/>
              <a:gd name="connsiteY20" fmla="*/ 6543 h 9984"/>
              <a:gd name="connsiteX21" fmla="*/ 9652 w 10000"/>
              <a:gd name="connsiteY21" fmla="*/ 6788 h 9984"/>
              <a:gd name="connsiteX22" fmla="*/ 9415 w 10000"/>
              <a:gd name="connsiteY22" fmla="*/ 6929 h 9984"/>
              <a:gd name="connsiteX23" fmla="*/ 9280 w 10000"/>
              <a:gd name="connsiteY23" fmla="*/ 7050 h 9984"/>
              <a:gd name="connsiteX24" fmla="*/ 9412 w 10000"/>
              <a:gd name="connsiteY24" fmla="*/ 7223 h 9984"/>
              <a:gd name="connsiteX25" fmla="*/ 9719 w 10000"/>
              <a:gd name="connsiteY25" fmla="*/ 7532 h 9984"/>
              <a:gd name="connsiteX26" fmla="*/ 9980 w 10000"/>
              <a:gd name="connsiteY26" fmla="*/ 7801 h 9984"/>
              <a:gd name="connsiteX27" fmla="*/ 9848 w 10000"/>
              <a:gd name="connsiteY27" fmla="*/ 7512 h 9984"/>
              <a:gd name="connsiteX28" fmla="*/ 9621 w 10000"/>
              <a:gd name="connsiteY28" fmla="*/ 7002 h 9984"/>
              <a:gd name="connsiteX29" fmla="*/ 9621 w 10000"/>
              <a:gd name="connsiteY29" fmla="*/ 6788 h 9984"/>
              <a:gd name="connsiteX0" fmla="*/ 3470 w 10000"/>
              <a:gd name="connsiteY0" fmla="*/ 9767 h 9787"/>
              <a:gd name="connsiteX1" fmla="*/ 3071 w 10000"/>
              <a:gd name="connsiteY1" fmla="*/ 9755 h 9787"/>
              <a:gd name="connsiteX2" fmla="*/ 2509 w 10000"/>
              <a:gd name="connsiteY2" fmla="*/ 9577 h 9787"/>
              <a:gd name="connsiteX3" fmla="*/ 1877 w 10000"/>
              <a:gd name="connsiteY3" fmla="*/ 9243 h 9787"/>
              <a:gd name="connsiteX4" fmla="*/ 1309 w 10000"/>
              <a:gd name="connsiteY4" fmla="*/ 8836 h 9787"/>
              <a:gd name="connsiteX5" fmla="*/ 774 w 10000"/>
              <a:gd name="connsiteY5" fmla="*/ 8393 h 9787"/>
              <a:gd name="connsiteX6" fmla="*/ 402 w 10000"/>
              <a:gd name="connsiteY6" fmla="*/ 7793 h 9787"/>
              <a:gd name="connsiteX7" fmla="*/ 88 w 10000"/>
              <a:gd name="connsiteY7" fmla="*/ 6908 h 9787"/>
              <a:gd name="connsiteX8" fmla="*/ 0 w 10000"/>
              <a:gd name="connsiteY8" fmla="*/ 5995 h 9787"/>
              <a:gd name="connsiteX9" fmla="*/ 88 w 10000"/>
              <a:gd name="connsiteY9" fmla="*/ 5008 h 9787"/>
              <a:gd name="connsiteX10" fmla="*/ 443 w 10000"/>
              <a:gd name="connsiteY10" fmla="*/ 3603 h 9787"/>
              <a:gd name="connsiteX11" fmla="*/ 1082 w 10000"/>
              <a:gd name="connsiteY11" fmla="*/ 2307 h 9787"/>
              <a:gd name="connsiteX12" fmla="*/ 2124 w 10000"/>
              <a:gd name="connsiteY12" fmla="*/ 1075 h 9787"/>
              <a:gd name="connsiteX13" fmla="*/ 3365 w 10000"/>
              <a:gd name="connsiteY13" fmla="*/ 265 h 9787"/>
              <a:gd name="connsiteX14" fmla="*/ 4961 w 10000"/>
              <a:gd name="connsiteY14" fmla="*/ 44 h 9787"/>
              <a:gd name="connsiteX15" fmla="*/ 6881 w 10000"/>
              <a:gd name="connsiteY15" fmla="*/ 532 h 9787"/>
              <a:gd name="connsiteX16" fmla="*/ 8976 w 10000"/>
              <a:gd name="connsiteY16" fmla="*/ 2294 h 9787"/>
              <a:gd name="connsiteX17" fmla="*/ 9830 w 10000"/>
              <a:gd name="connsiteY17" fmla="*/ 4596 h 9787"/>
              <a:gd name="connsiteX18" fmla="*/ 9817 w 10000"/>
              <a:gd name="connsiteY18" fmla="*/ 6055 h 9787"/>
              <a:gd name="connsiteX19" fmla="*/ 9740 w 10000"/>
              <a:gd name="connsiteY19" fmla="*/ 6553 h 9787"/>
              <a:gd name="connsiteX20" fmla="*/ 9652 w 10000"/>
              <a:gd name="connsiteY20" fmla="*/ 6799 h 9787"/>
              <a:gd name="connsiteX21" fmla="*/ 9415 w 10000"/>
              <a:gd name="connsiteY21" fmla="*/ 6940 h 9787"/>
              <a:gd name="connsiteX22" fmla="*/ 9280 w 10000"/>
              <a:gd name="connsiteY22" fmla="*/ 7061 h 9787"/>
              <a:gd name="connsiteX23" fmla="*/ 9412 w 10000"/>
              <a:gd name="connsiteY23" fmla="*/ 7235 h 9787"/>
              <a:gd name="connsiteX24" fmla="*/ 9719 w 10000"/>
              <a:gd name="connsiteY24" fmla="*/ 7544 h 9787"/>
              <a:gd name="connsiteX25" fmla="*/ 9980 w 10000"/>
              <a:gd name="connsiteY25" fmla="*/ 7814 h 9787"/>
              <a:gd name="connsiteX26" fmla="*/ 9848 w 10000"/>
              <a:gd name="connsiteY26" fmla="*/ 7524 h 9787"/>
              <a:gd name="connsiteX27" fmla="*/ 9621 w 10000"/>
              <a:gd name="connsiteY27" fmla="*/ 7013 h 9787"/>
              <a:gd name="connsiteX28" fmla="*/ 9621 w 10000"/>
              <a:gd name="connsiteY28" fmla="*/ 6799 h 9787"/>
              <a:gd name="connsiteX0" fmla="*/ 3071 w 10000"/>
              <a:gd name="connsiteY0" fmla="*/ 9967 h 9967"/>
              <a:gd name="connsiteX1" fmla="*/ 2509 w 10000"/>
              <a:gd name="connsiteY1" fmla="*/ 9785 h 9967"/>
              <a:gd name="connsiteX2" fmla="*/ 1877 w 10000"/>
              <a:gd name="connsiteY2" fmla="*/ 9444 h 9967"/>
              <a:gd name="connsiteX3" fmla="*/ 1309 w 10000"/>
              <a:gd name="connsiteY3" fmla="*/ 9028 h 9967"/>
              <a:gd name="connsiteX4" fmla="*/ 774 w 10000"/>
              <a:gd name="connsiteY4" fmla="*/ 8576 h 9967"/>
              <a:gd name="connsiteX5" fmla="*/ 402 w 10000"/>
              <a:gd name="connsiteY5" fmla="*/ 7963 h 9967"/>
              <a:gd name="connsiteX6" fmla="*/ 88 w 10000"/>
              <a:gd name="connsiteY6" fmla="*/ 7058 h 9967"/>
              <a:gd name="connsiteX7" fmla="*/ 0 w 10000"/>
              <a:gd name="connsiteY7" fmla="*/ 6125 h 9967"/>
              <a:gd name="connsiteX8" fmla="*/ 88 w 10000"/>
              <a:gd name="connsiteY8" fmla="*/ 5117 h 9967"/>
              <a:gd name="connsiteX9" fmla="*/ 443 w 10000"/>
              <a:gd name="connsiteY9" fmla="*/ 3681 h 9967"/>
              <a:gd name="connsiteX10" fmla="*/ 1082 w 10000"/>
              <a:gd name="connsiteY10" fmla="*/ 2357 h 9967"/>
              <a:gd name="connsiteX11" fmla="*/ 2124 w 10000"/>
              <a:gd name="connsiteY11" fmla="*/ 1098 h 9967"/>
              <a:gd name="connsiteX12" fmla="*/ 3365 w 10000"/>
              <a:gd name="connsiteY12" fmla="*/ 271 h 9967"/>
              <a:gd name="connsiteX13" fmla="*/ 4961 w 10000"/>
              <a:gd name="connsiteY13" fmla="*/ 45 h 9967"/>
              <a:gd name="connsiteX14" fmla="*/ 6881 w 10000"/>
              <a:gd name="connsiteY14" fmla="*/ 544 h 9967"/>
              <a:gd name="connsiteX15" fmla="*/ 8976 w 10000"/>
              <a:gd name="connsiteY15" fmla="*/ 2344 h 9967"/>
              <a:gd name="connsiteX16" fmla="*/ 9830 w 10000"/>
              <a:gd name="connsiteY16" fmla="*/ 4696 h 9967"/>
              <a:gd name="connsiteX17" fmla="*/ 9817 w 10000"/>
              <a:gd name="connsiteY17" fmla="*/ 6187 h 9967"/>
              <a:gd name="connsiteX18" fmla="*/ 9740 w 10000"/>
              <a:gd name="connsiteY18" fmla="*/ 6696 h 9967"/>
              <a:gd name="connsiteX19" fmla="*/ 9652 w 10000"/>
              <a:gd name="connsiteY19" fmla="*/ 6947 h 9967"/>
              <a:gd name="connsiteX20" fmla="*/ 9415 w 10000"/>
              <a:gd name="connsiteY20" fmla="*/ 7091 h 9967"/>
              <a:gd name="connsiteX21" fmla="*/ 9280 w 10000"/>
              <a:gd name="connsiteY21" fmla="*/ 7215 h 9967"/>
              <a:gd name="connsiteX22" fmla="*/ 9412 w 10000"/>
              <a:gd name="connsiteY22" fmla="*/ 7392 h 9967"/>
              <a:gd name="connsiteX23" fmla="*/ 9719 w 10000"/>
              <a:gd name="connsiteY23" fmla="*/ 7708 h 9967"/>
              <a:gd name="connsiteX24" fmla="*/ 9980 w 10000"/>
              <a:gd name="connsiteY24" fmla="*/ 7984 h 9967"/>
              <a:gd name="connsiteX25" fmla="*/ 9848 w 10000"/>
              <a:gd name="connsiteY25" fmla="*/ 7688 h 9967"/>
              <a:gd name="connsiteX26" fmla="*/ 9621 w 10000"/>
              <a:gd name="connsiteY26" fmla="*/ 7166 h 9967"/>
              <a:gd name="connsiteX27" fmla="*/ 9621 w 10000"/>
              <a:gd name="connsiteY27" fmla="*/ 6947 h 9967"/>
              <a:gd name="connsiteX0" fmla="*/ 2509 w 10000"/>
              <a:gd name="connsiteY0" fmla="*/ 9817 h 9817"/>
              <a:gd name="connsiteX1" fmla="*/ 1877 w 10000"/>
              <a:gd name="connsiteY1" fmla="*/ 9475 h 9817"/>
              <a:gd name="connsiteX2" fmla="*/ 1309 w 10000"/>
              <a:gd name="connsiteY2" fmla="*/ 9058 h 9817"/>
              <a:gd name="connsiteX3" fmla="*/ 774 w 10000"/>
              <a:gd name="connsiteY3" fmla="*/ 8604 h 9817"/>
              <a:gd name="connsiteX4" fmla="*/ 402 w 10000"/>
              <a:gd name="connsiteY4" fmla="*/ 7989 h 9817"/>
              <a:gd name="connsiteX5" fmla="*/ 88 w 10000"/>
              <a:gd name="connsiteY5" fmla="*/ 7081 h 9817"/>
              <a:gd name="connsiteX6" fmla="*/ 0 w 10000"/>
              <a:gd name="connsiteY6" fmla="*/ 6145 h 9817"/>
              <a:gd name="connsiteX7" fmla="*/ 88 w 10000"/>
              <a:gd name="connsiteY7" fmla="*/ 5134 h 9817"/>
              <a:gd name="connsiteX8" fmla="*/ 443 w 10000"/>
              <a:gd name="connsiteY8" fmla="*/ 3693 h 9817"/>
              <a:gd name="connsiteX9" fmla="*/ 1082 w 10000"/>
              <a:gd name="connsiteY9" fmla="*/ 2365 h 9817"/>
              <a:gd name="connsiteX10" fmla="*/ 2124 w 10000"/>
              <a:gd name="connsiteY10" fmla="*/ 1102 h 9817"/>
              <a:gd name="connsiteX11" fmla="*/ 3365 w 10000"/>
              <a:gd name="connsiteY11" fmla="*/ 272 h 9817"/>
              <a:gd name="connsiteX12" fmla="*/ 4961 w 10000"/>
              <a:gd name="connsiteY12" fmla="*/ 45 h 9817"/>
              <a:gd name="connsiteX13" fmla="*/ 6881 w 10000"/>
              <a:gd name="connsiteY13" fmla="*/ 546 h 9817"/>
              <a:gd name="connsiteX14" fmla="*/ 8976 w 10000"/>
              <a:gd name="connsiteY14" fmla="*/ 2352 h 9817"/>
              <a:gd name="connsiteX15" fmla="*/ 9830 w 10000"/>
              <a:gd name="connsiteY15" fmla="*/ 4712 h 9817"/>
              <a:gd name="connsiteX16" fmla="*/ 9817 w 10000"/>
              <a:gd name="connsiteY16" fmla="*/ 6207 h 9817"/>
              <a:gd name="connsiteX17" fmla="*/ 9740 w 10000"/>
              <a:gd name="connsiteY17" fmla="*/ 6718 h 9817"/>
              <a:gd name="connsiteX18" fmla="*/ 9652 w 10000"/>
              <a:gd name="connsiteY18" fmla="*/ 6970 h 9817"/>
              <a:gd name="connsiteX19" fmla="*/ 9415 w 10000"/>
              <a:gd name="connsiteY19" fmla="*/ 7114 h 9817"/>
              <a:gd name="connsiteX20" fmla="*/ 9280 w 10000"/>
              <a:gd name="connsiteY20" fmla="*/ 7239 h 9817"/>
              <a:gd name="connsiteX21" fmla="*/ 9412 w 10000"/>
              <a:gd name="connsiteY21" fmla="*/ 7416 h 9817"/>
              <a:gd name="connsiteX22" fmla="*/ 9719 w 10000"/>
              <a:gd name="connsiteY22" fmla="*/ 7734 h 9817"/>
              <a:gd name="connsiteX23" fmla="*/ 9980 w 10000"/>
              <a:gd name="connsiteY23" fmla="*/ 8010 h 9817"/>
              <a:gd name="connsiteX24" fmla="*/ 9848 w 10000"/>
              <a:gd name="connsiteY24" fmla="*/ 7713 h 9817"/>
              <a:gd name="connsiteX25" fmla="*/ 9621 w 10000"/>
              <a:gd name="connsiteY25" fmla="*/ 7190 h 9817"/>
              <a:gd name="connsiteX26" fmla="*/ 9621 w 10000"/>
              <a:gd name="connsiteY26" fmla="*/ 6970 h 9817"/>
              <a:gd name="connsiteX0" fmla="*/ 1877 w 10000"/>
              <a:gd name="connsiteY0" fmla="*/ 9652 h 9652"/>
              <a:gd name="connsiteX1" fmla="*/ 1309 w 10000"/>
              <a:gd name="connsiteY1" fmla="*/ 9227 h 9652"/>
              <a:gd name="connsiteX2" fmla="*/ 774 w 10000"/>
              <a:gd name="connsiteY2" fmla="*/ 8764 h 9652"/>
              <a:gd name="connsiteX3" fmla="*/ 402 w 10000"/>
              <a:gd name="connsiteY3" fmla="*/ 8138 h 9652"/>
              <a:gd name="connsiteX4" fmla="*/ 88 w 10000"/>
              <a:gd name="connsiteY4" fmla="*/ 7213 h 9652"/>
              <a:gd name="connsiteX5" fmla="*/ 0 w 10000"/>
              <a:gd name="connsiteY5" fmla="*/ 6260 h 9652"/>
              <a:gd name="connsiteX6" fmla="*/ 88 w 10000"/>
              <a:gd name="connsiteY6" fmla="*/ 5230 h 9652"/>
              <a:gd name="connsiteX7" fmla="*/ 443 w 10000"/>
              <a:gd name="connsiteY7" fmla="*/ 3762 h 9652"/>
              <a:gd name="connsiteX8" fmla="*/ 1082 w 10000"/>
              <a:gd name="connsiteY8" fmla="*/ 2409 h 9652"/>
              <a:gd name="connsiteX9" fmla="*/ 2124 w 10000"/>
              <a:gd name="connsiteY9" fmla="*/ 1123 h 9652"/>
              <a:gd name="connsiteX10" fmla="*/ 3365 w 10000"/>
              <a:gd name="connsiteY10" fmla="*/ 277 h 9652"/>
              <a:gd name="connsiteX11" fmla="*/ 4961 w 10000"/>
              <a:gd name="connsiteY11" fmla="*/ 46 h 9652"/>
              <a:gd name="connsiteX12" fmla="*/ 6881 w 10000"/>
              <a:gd name="connsiteY12" fmla="*/ 556 h 9652"/>
              <a:gd name="connsiteX13" fmla="*/ 8976 w 10000"/>
              <a:gd name="connsiteY13" fmla="*/ 2396 h 9652"/>
              <a:gd name="connsiteX14" fmla="*/ 9830 w 10000"/>
              <a:gd name="connsiteY14" fmla="*/ 4800 h 9652"/>
              <a:gd name="connsiteX15" fmla="*/ 9817 w 10000"/>
              <a:gd name="connsiteY15" fmla="*/ 6323 h 9652"/>
              <a:gd name="connsiteX16" fmla="*/ 9740 w 10000"/>
              <a:gd name="connsiteY16" fmla="*/ 6843 h 9652"/>
              <a:gd name="connsiteX17" fmla="*/ 9652 w 10000"/>
              <a:gd name="connsiteY17" fmla="*/ 7100 h 9652"/>
              <a:gd name="connsiteX18" fmla="*/ 9415 w 10000"/>
              <a:gd name="connsiteY18" fmla="*/ 7247 h 9652"/>
              <a:gd name="connsiteX19" fmla="*/ 9280 w 10000"/>
              <a:gd name="connsiteY19" fmla="*/ 7374 h 9652"/>
              <a:gd name="connsiteX20" fmla="*/ 9412 w 10000"/>
              <a:gd name="connsiteY20" fmla="*/ 7554 h 9652"/>
              <a:gd name="connsiteX21" fmla="*/ 9719 w 10000"/>
              <a:gd name="connsiteY21" fmla="*/ 7878 h 9652"/>
              <a:gd name="connsiteX22" fmla="*/ 9980 w 10000"/>
              <a:gd name="connsiteY22" fmla="*/ 8159 h 9652"/>
              <a:gd name="connsiteX23" fmla="*/ 9848 w 10000"/>
              <a:gd name="connsiteY23" fmla="*/ 7857 h 9652"/>
              <a:gd name="connsiteX24" fmla="*/ 9621 w 10000"/>
              <a:gd name="connsiteY24" fmla="*/ 7324 h 9652"/>
              <a:gd name="connsiteX25" fmla="*/ 9621 w 10000"/>
              <a:gd name="connsiteY25" fmla="*/ 7100 h 9652"/>
              <a:gd name="connsiteX0" fmla="*/ 1309 w 10000"/>
              <a:gd name="connsiteY0" fmla="*/ 9560 h 9560"/>
              <a:gd name="connsiteX1" fmla="*/ 774 w 10000"/>
              <a:gd name="connsiteY1" fmla="*/ 9080 h 9560"/>
              <a:gd name="connsiteX2" fmla="*/ 402 w 10000"/>
              <a:gd name="connsiteY2" fmla="*/ 8431 h 9560"/>
              <a:gd name="connsiteX3" fmla="*/ 88 w 10000"/>
              <a:gd name="connsiteY3" fmla="*/ 7473 h 9560"/>
              <a:gd name="connsiteX4" fmla="*/ 0 w 10000"/>
              <a:gd name="connsiteY4" fmla="*/ 6486 h 9560"/>
              <a:gd name="connsiteX5" fmla="*/ 88 w 10000"/>
              <a:gd name="connsiteY5" fmla="*/ 5419 h 9560"/>
              <a:gd name="connsiteX6" fmla="*/ 443 w 10000"/>
              <a:gd name="connsiteY6" fmla="*/ 3898 h 9560"/>
              <a:gd name="connsiteX7" fmla="*/ 1082 w 10000"/>
              <a:gd name="connsiteY7" fmla="*/ 2496 h 9560"/>
              <a:gd name="connsiteX8" fmla="*/ 2124 w 10000"/>
              <a:gd name="connsiteY8" fmla="*/ 1163 h 9560"/>
              <a:gd name="connsiteX9" fmla="*/ 3365 w 10000"/>
              <a:gd name="connsiteY9" fmla="*/ 287 h 9560"/>
              <a:gd name="connsiteX10" fmla="*/ 4961 w 10000"/>
              <a:gd name="connsiteY10" fmla="*/ 48 h 9560"/>
              <a:gd name="connsiteX11" fmla="*/ 6881 w 10000"/>
              <a:gd name="connsiteY11" fmla="*/ 576 h 9560"/>
              <a:gd name="connsiteX12" fmla="*/ 8976 w 10000"/>
              <a:gd name="connsiteY12" fmla="*/ 2482 h 9560"/>
              <a:gd name="connsiteX13" fmla="*/ 9830 w 10000"/>
              <a:gd name="connsiteY13" fmla="*/ 4973 h 9560"/>
              <a:gd name="connsiteX14" fmla="*/ 9817 w 10000"/>
              <a:gd name="connsiteY14" fmla="*/ 6551 h 9560"/>
              <a:gd name="connsiteX15" fmla="*/ 9740 w 10000"/>
              <a:gd name="connsiteY15" fmla="*/ 7090 h 9560"/>
              <a:gd name="connsiteX16" fmla="*/ 9652 w 10000"/>
              <a:gd name="connsiteY16" fmla="*/ 7356 h 9560"/>
              <a:gd name="connsiteX17" fmla="*/ 9415 w 10000"/>
              <a:gd name="connsiteY17" fmla="*/ 7508 h 9560"/>
              <a:gd name="connsiteX18" fmla="*/ 9280 w 10000"/>
              <a:gd name="connsiteY18" fmla="*/ 7640 h 9560"/>
              <a:gd name="connsiteX19" fmla="*/ 9412 w 10000"/>
              <a:gd name="connsiteY19" fmla="*/ 7826 h 9560"/>
              <a:gd name="connsiteX20" fmla="*/ 9719 w 10000"/>
              <a:gd name="connsiteY20" fmla="*/ 8162 h 9560"/>
              <a:gd name="connsiteX21" fmla="*/ 9980 w 10000"/>
              <a:gd name="connsiteY21" fmla="*/ 8453 h 9560"/>
              <a:gd name="connsiteX22" fmla="*/ 9848 w 10000"/>
              <a:gd name="connsiteY22" fmla="*/ 8140 h 9560"/>
              <a:gd name="connsiteX23" fmla="*/ 9621 w 10000"/>
              <a:gd name="connsiteY23" fmla="*/ 7588 h 9560"/>
              <a:gd name="connsiteX24" fmla="*/ 9621 w 10000"/>
              <a:gd name="connsiteY24" fmla="*/ 7356 h 9560"/>
              <a:gd name="connsiteX0" fmla="*/ 774 w 10000"/>
              <a:gd name="connsiteY0" fmla="*/ 9498 h 9498"/>
              <a:gd name="connsiteX1" fmla="*/ 402 w 10000"/>
              <a:gd name="connsiteY1" fmla="*/ 8819 h 9498"/>
              <a:gd name="connsiteX2" fmla="*/ 88 w 10000"/>
              <a:gd name="connsiteY2" fmla="*/ 7817 h 9498"/>
              <a:gd name="connsiteX3" fmla="*/ 0 w 10000"/>
              <a:gd name="connsiteY3" fmla="*/ 6785 h 9498"/>
              <a:gd name="connsiteX4" fmla="*/ 88 w 10000"/>
              <a:gd name="connsiteY4" fmla="*/ 5668 h 9498"/>
              <a:gd name="connsiteX5" fmla="*/ 443 w 10000"/>
              <a:gd name="connsiteY5" fmla="*/ 4077 h 9498"/>
              <a:gd name="connsiteX6" fmla="*/ 1082 w 10000"/>
              <a:gd name="connsiteY6" fmla="*/ 2611 h 9498"/>
              <a:gd name="connsiteX7" fmla="*/ 2124 w 10000"/>
              <a:gd name="connsiteY7" fmla="*/ 1217 h 9498"/>
              <a:gd name="connsiteX8" fmla="*/ 3365 w 10000"/>
              <a:gd name="connsiteY8" fmla="*/ 300 h 9498"/>
              <a:gd name="connsiteX9" fmla="*/ 4961 w 10000"/>
              <a:gd name="connsiteY9" fmla="*/ 50 h 9498"/>
              <a:gd name="connsiteX10" fmla="*/ 6881 w 10000"/>
              <a:gd name="connsiteY10" fmla="*/ 603 h 9498"/>
              <a:gd name="connsiteX11" fmla="*/ 8976 w 10000"/>
              <a:gd name="connsiteY11" fmla="*/ 2596 h 9498"/>
              <a:gd name="connsiteX12" fmla="*/ 9830 w 10000"/>
              <a:gd name="connsiteY12" fmla="*/ 5202 h 9498"/>
              <a:gd name="connsiteX13" fmla="*/ 9817 w 10000"/>
              <a:gd name="connsiteY13" fmla="*/ 6853 h 9498"/>
              <a:gd name="connsiteX14" fmla="*/ 9740 w 10000"/>
              <a:gd name="connsiteY14" fmla="*/ 7416 h 9498"/>
              <a:gd name="connsiteX15" fmla="*/ 9652 w 10000"/>
              <a:gd name="connsiteY15" fmla="*/ 7695 h 9498"/>
              <a:gd name="connsiteX16" fmla="*/ 9415 w 10000"/>
              <a:gd name="connsiteY16" fmla="*/ 7854 h 9498"/>
              <a:gd name="connsiteX17" fmla="*/ 9280 w 10000"/>
              <a:gd name="connsiteY17" fmla="*/ 7992 h 9498"/>
              <a:gd name="connsiteX18" fmla="*/ 9412 w 10000"/>
              <a:gd name="connsiteY18" fmla="*/ 8186 h 9498"/>
              <a:gd name="connsiteX19" fmla="*/ 9719 w 10000"/>
              <a:gd name="connsiteY19" fmla="*/ 8538 h 9498"/>
              <a:gd name="connsiteX20" fmla="*/ 9980 w 10000"/>
              <a:gd name="connsiteY20" fmla="*/ 8842 h 9498"/>
              <a:gd name="connsiteX21" fmla="*/ 9848 w 10000"/>
              <a:gd name="connsiteY21" fmla="*/ 8515 h 9498"/>
              <a:gd name="connsiteX22" fmla="*/ 9621 w 10000"/>
              <a:gd name="connsiteY22" fmla="*/ 7937 h 9498"/>
              <a:gd name="connsiteX23" fmla="*/ 9621 w 10000"/>
              <a:gd name="connsiteY23" fmla="*/ 7695 h 9498"/>
              <a:gd name="connsiteX0" fmla="*/ 402 w 10000"/>
              <a:gd name="connsiteY0" fmla="*/ 9285 h 9314"/>
              <a:gd name="connsiteX1" fmla="*/ 88 w 10000"/>
              <a:gd name="connsiteY1" fmla="*/ 8230 h 9314"/>
              <a:gd name="connsiteX2" fmla="*/ 0 w 10000"/>
              <a:gd name="connsiteY2" fmla="*/ 7144 h 9314"/>
              <a:gd name="connsiteX3" fmla="*/ 88 w 10000"/>
              <a:gd name="connsiteY3" fmla="*/ 5968 h 9314"/>
              <a:gd name="connsiteX4" fmla="*/ 443 w 10000"/>
              <a:gd name="connsiteY4" fmla="*/ 4292 h 9314"/>
              <a:gd name="connsiteX5" fmla="*/ 1082 w 10000"/>
              <a:gd name="connsiteY5" fmla="*/ 2749 h 9314"/>
              <a:gd name="connsiteX6" fmla="*/ 2124 w 10000"/>
              <a:gd name="connsiteY6" fmla="*/ 1281 h 9314"/>
              <a:gd name="connsiteX7" fmla="*/ 3365 w 10000"/>
              <a:gd name="connsiteY7" fmla="*/ 316 h 9314"/>
              <a:gd name="connsiteX8" fmla="*/ 4961 w 10000"/>
              <a:gd name="connsiteY8" fmla="*/ 53 h 9314"/>
              <a:gd name="connsiteX9" fmla="*/ 6881 w 10000"/>
              <a:gd name="connsiteY9" fmla="*/ 635 h 9314"/>
              <a:gd name="connsiteX10" fmla="*/ 8976 w 10000"/>
              <a:gd name="connsiteY10" fmla="*/ 2733 h 9314"/>
              <a:gd name="connsiteX11" fmla="*/ 9830 w 10000"/>
              <a:gd name="connsiteY11" fmla="*/ 5477 h 9314"/>
              <a:gd name="connsiteX12" fmla="*/ 9817 w 10000"/>
              <a:gd name="connsiteY12" fmla="*/ 7215 h 9314"/>
              <a:gd name="connsiteX13" fmla="*/ 9740 w 10000"/>
              <a:gd name="connsiteY13" fmla="*/ 7808 h 9314"/>
              <a:gd name="connsiteX14" fmla="*/ 9652 w 10000"/>
              <a:gd name="connsiteY14" fmla="*/ 8102 h 9314"/>
              <a:gd name="connsiteX15" fmla="*/ 9415 w 10000"/>
              <a:gd name="connsiteY15" fmla="*/ 8269 h 9314"/>
              <a:gd name="connsiteX16" fmla="*/ 9280 w 10000"/>
              <a:gd name="connsiteY16" fmla="*/ 8414 h 9314"/>
              <a:gd name="connsiteX17" fmla="*/ 9412 w 10000"/>
              <a:gd name="connsiteY17" fmla="*/ 8619 h 9314"/>
              <a:gd name="connsiteX18" fmla="*/ 9719 w 10000"/>
              <a:gd name="connsiteY18" fmla="*/ 8989 h 9314"/>
              <a:gd name="connsiteX19" fmla="*/ 9980 w 10000"/>
              <a:gd name="connsiteY19" fmla="*/ 9309 h 9314"/>
              <a:gd name="connsiteX20" fmla="*/ 9848 w 10000"/>
              <a:gd name="connsiteY20" fmla="*/ 8965 h 9314"/>
              <a:gd name="connsiteX21" fmla="*/ 9621 w 10000"/>
              <a:gd name="connsiteY21" fmla="*/ 8356 h 9314"/>
              <a:gd name="connsiteX22" fmla="*/ 9621 w 10000"/>
              <a:gd name="connsiteY22" fmla="*/ 8102 h 9314"/>
              <a:gd name="connsiteX0" fmla="*/ 88 w 10000"/>
              <a:gd name="connsiteY0" fmla="*/ 8836 h 10000"/>
              <a:gd name="connsiteX1" fmla="*/ 0 w 10000"/>
              <a:gd name="connsiteY1" fmla="*/ 7670 h 10000"/>
              <a:gd name="connsiteX2" fmla="*/ 88 w 10000"/>
              <a:gd name="connsiteY2" fmla="*/ 6408 h 10000"/>
              <a:gd name="connsiteX3" fmla="*/ 443 w 10000"/>
              <a:gd name="connsiteY3" fmla="*/ 4608 h 10000"/>
              <a:gd name="connsiteX4" fmla="*/ 1082 w 10000"/>
              <a:gd name="connsiteY4" fmla="*/ 2951 h 10000"/>
              <a:gd name="connsiteX5" fmla="*/ 2124 w 10000"/>
              <a:gd name="connsiteY5" fmla="*/ 1375 h 10000"/>
              <a:gd name="connsiteX6" fmla="*/ 3365 w 10000"/>
              <a:gd name="connsiteY6" fmla="*/ 339 h 10000"/>
              <a:gd name="connsiteX7" fmla="*/ 4961 w 10000"/>
              <a:gd name="connsiteY7" fmla="*/ 57 h 10000"/>
              <a:gd name="connsiteX8" fmla="*/ 6881 w 10000"/>
              <a:gd name="connsiteY8" fmla="*/ 682 h 10000"/>
              <a:gd name="connsiteX9" fmla="*/ 8976 w 10000"/>
              <a:gd name="connsiteY9" fmla="*/ 2934 h 10000"/>
              <a:gd name="connsiteX10" fmla="*/ 9830 w 10000"/>
              <a:gd name="connsiteY10" fmla="*/ 5880 h 10000"/>
              <a:gd name="connsiteX11" fmla="*/ 9817 w 10000"/>
              <a:gd name="connsiteY11" fmla="*/ 7746 h 10000"/>
              <a:gd name="connsiteX12" fmla="*/ 9740 w 10000"/>
              <a:gd name="connsiteY12" fmla="*/ 8383 h 10000"/>
              <a:gd name="connsiteX13" fmla="*/ 9652 w 10000"/>
              <a:gd name="connsiteY13" fmla="*/ 8699 h 10000"/>
              <a:gd name="connsiteX14" fmla="*/ 9415 w 10000"/>
              <a:gd name="connsiteY14" fmla="*/ 8878 h 10000"/>
              <a:gd name="connsiteX15" fmla="*/ 9280 w 10000"/>
              <a:gd name="connsiteY15" fmla="*/ 9034 h 10000"/>
              <a:gd name="connsiteX16" fmla="*/ 9412 w 10000"/>
              <a:gd name="connsiteY16" fmla="*/ 9254 h 10000"/>
              <a:gd name="connsiteX17" fmla="*/ 9719 w 10000"/>
              <a:gd name="connsiteY17" fmla="*/ 9651 h 10000"/>
              <a:gd name="connsiteX18" fmla="*/ 9980 w 10000"/>
              <a:gd name="connsiteY18" fmla="*/ 9995 h 10000"/>
              <a:gd name="connsiteX19" fmla="*/ 9848 w 10000"/>
              <a:gd name="connsiteY19" fmla="*/ 9625 h 10000"/>
              <a:gd name="connsiteX20" fmla="*/ 9621 w 10000"/>
              <a:gd name="connsiteY20" fmla="*/ 8971 h 10000"/>
              <a:gd name="connsiteX21" fmla="*/ 9621 w 10000"/>
              <a:gd name="connsiteY21" fmla="*/ 8699 h 10000"/>
              <a:gd name="connsiteX0" fmla="*/ 0 w 10000"/>
              <a:gd name="connsiteY0" fmla="*/ 7670 h 10000"/>
              <a:gd name="connsiteX1" fmla="*/ 88 w 10000"/>
              <a:gd name="connsiteY1" fmla="*/ 6408 h 10000"/>
              <a:gd name="connsiteX2" fmla="*/ 443 w 10000"/>
              <a:gd name="connsiteY2" fmla="*/ 4608 h 10000"/>
              <a:gd name="connsiteX3" fmla="*/ 1082 w 10000"/>
              <a:gd name="connsiteY3" fmla="*/ 2951 h 10000"/>
              <a:gd name="connsiteX4" fmla="*/ 2124 w 10000"/>
              <a:gd name="connsiteY4" fmla="*/ 1375 h 10000"/>
              <a:gd name="connsiteX5" fmla="*/ 3365 w 10000"/>
              <a:gd name="connsiteY5" fmla="*/ 339 h 10000"/>
              <a:gd name="connsiteX6" fmla="*/ 4961 w 10000"/>
              <a:gd name="connsiteY6" fmla="*/ 57 h 10000"/>
              <a:gd name="connsiteX7" fmla="*/ 6881 w 10000"/>
              <a:gd name="connsiteY7" fmla="*/ 682 h 10000"/>
              <a:gd name="connsiteX8" fmla="*/ 8976 w 10000"/>
              <a:gd name="connsiteY8" fmla="*/ 2934 h 10000"/>
              <a:gd name="connsiteX9" fmla="*/ 9830 w 10000"/>
              <a:gd name="connsiteY9" fmla="*/ 5880 h 10000"/>
              <a:gd name="connsiteX10" fmla="*/ 9817 w 10000"/>
              <a:gd name="connsiteY10" fmla="*/ 7746 h 10000"/>
              <a:gd name="connsiteX11" fmla="*/ 9740 w 10000"/>
              <a:gd name="connsiteY11" fmla="*/ 8383 h 10000"/>
              <a:gd name="connsiteX12" fmla="*/ 9652 w 10000"/>
              <a:gd name="connsiteY12" fmla="*/ 8699 h 10000"/>
              <a:gd name="connsiteX13" fmla="*/ 9415 w 10000"/>
              <a:gd name="connsiteY13" fmla="*/ 8878 h 10000"/>
              <a:gd name="connsiteX14" fmla="*/ 9280 w 10000"/>
              <a:gd name="connsiteY14" fmla="*/ 9034 h 10000"/>
              <a:gd name="connsiteX15" fmla="*/ 9412 w 10000"/>
              <a:gd name="connsiteY15" fmla="*/ 9254 h 10000"/>
              <a:gd name="connsiteX16" fmla="*/ 9719 w 10000"/>
              <a:gd name="connsiteY16" fmla="*/ 9651 h 10000"/>
              <a:gd name="connsiteX17" fmla="*/ 9980 w 10000"/>
              <a:gd name="connsiteY17" fmla="*/ 9995 h 10000"/>
              <a:gd name="connsiteX18" fmla="*/ 9848 w 10000"/>
              <a:gd name="connsiteY18" fmla="*/ 9625 h 10000"/>
              <a:gd name="connsiteX19" fmla="*/ 9621 w 10000"/>
              <a:gd name="connsiteY19" fmla="*/ 8971 h 10000"/>
              <a:gd name="connsiteX20" fmla="*/ 9621 w 10000"/>
              <a:gd name="connsiteY20" fmla="*/ 8699 h 10000"/>
              <a:gd name="connsiteX0" fmla="*/ 0 w 9912"/>
              <a:gd name="connsiteY0" fmla="*/ 6408 h 10000"/>
              <a:gd name="connsiteX1" fmla="*/ 355 w 9912"/>
              <a:gd name="connsiteY1" fmla="*/ 4608 h 10000"/>
              <a:gd name="connsiteX2" fmla="*/ 994 w 9912"/>
              <a:gd name="connsiteY2" fmla="*/ 2951 h 10000"/>
              <a:gd name="connsiteX3" fmla="*/ 2036 w 9912"/>
              <a:gd name="connsiteY3" fmla="*/ 1375 h 10000"/>
              <a:gd name="connsiteX4" fmla="*/ 3277 w 9912"/>
              <a:gd name="connsiteY4" fmla="*/ 339 h 10000"/>
              <a:gd name="connsiteX5" fmla="*/ 4873 w 9912"/>
              <a:gd name="connsiteY5" fmla="*/ 57 h 10000"/>
              <a:gd name="connsiteX6" fmla="*/ 6793 w 9912"/>
              <a:gd name="connsiteY6" fmla="*/ 682 h 10000"/>
              <a:gd name="connsiteX7" fmla="*/ 8888 w 9912"/>
              <a:gd name="connsiteY7" fmla="*/ 2934 h 10000"/>
              <a:gd name="connsiteX8" fmla="*/ 9742 w 9912"/>
              <a:gd name="connsiteY8" fmla="*/ 5880 h 10000"/>
              <a:gd name="connsiteX9" fmla="*/ 9729 w 9912"/>
              <a:gd name="connsiteY9" fmla="*/ 7746 h 10000"/>
              <a:gd name="connsiteX10" fmla="*/ 9652 w 9912"/>
              <a:gd name="connsiteY10" fmla="*/ 8383 h 10000"/>
              <a:gd name="connsiteX11" fmla="*/ 9564 w 9912"/>
              <a:gd name="connsiteY11" fmla="*/ 8699 h 10000"/>
              <a:gd name="connsiteX12" fmla="*/ 9327 w 9912"/>
              <a:gd name="connsiteY12" fmla="*/ 8878 h 10000"/>
              <a:gd name="connsiteX13" fmla="*/ 9192 w 9912"/>
              <a:gd name="connsiteY13" fmla="*/ 9034 h 10000"/>
              <a:gd name="connsiteX14" fmla="*/ 9324 w 9912"/>
              <a:gd name="connsiteY14" fmla="*/ 9254 h 10000"/>
              <a:gd name="connsiteX15" fmla="*/ 9631 w 9912"/>
              <a:gd name="connsiteY15" fmla="*/ 9651 h 10000"/>
              <a:gd name="connsiteX16" fmla="*/ 9892 w 9912"/>
              <a:gd name="connsiteY16" fmla="*/ 9995 h 10000"/>
              <a:gd name="connsiteX17" fmla="*/ 9760 w 9912"/>
              <a:gd name="connsiteY17" fmla="*/ 9625 h 10000"/>
              <a:gd name="connsiteX18" fmla="*/ 9533 w 9912"/>
              <a:gd name="connsiteY18" fmla="*/ 8971 h 10000"/>
              <a:gd name="connsiteX19" fmla="*/ 9533 w 9912"/>
              <a:gd name="connsiteY19" fmla="*/ 8699 h 10000"/>
              <a:gd name="connsiteX0" fmla="*/ 0 w 9642"/>
              <a:gd name="connsiteY0" fmla="*/ 4608 h 10000"/>
              <a:gd name="connsiteX1" fmla="*/ 645 w 9642"/>
              <a:gd name="connsiteY1" fmla="*/ 2951 h 10000"/>
              <a:gd name="connsiteX2" fmla="*/ 1696 w 9642"/>
              <a:gd name="connsiteY2" fmla="*/ 1375 h 10000"/>
              <a:gd name="connsiteX3" fmla="*/ 2948 w 9642"/>
              <a:gd name="connsiteY3" fmla="*/ 339 h 10000"/>
              <a:gd name="connsiteX4" fmla="*/ 4558 w 9642"/>
              <a:gd name="connsiteY4" fmla="*/ 57 h 10000"/>
              <a:gd name="connsiteX5" fmla="*/ 6495 w 9642"/>
              <a:gd name="connsiteY5" fmla="*/ 682 h 10000"/>
              <a:gd name="connsiteX6" fmla="*/ 8609 w 9642"/>
              <a:gd name="connsiteY6" fmla="*/ 2934 h 10000"/>
              <a:gd name="connsiteX7" fmla="*/ 9470 w 9642"/>
              <a:gd name="connsiteY7" fmla="*/ 5880 h 10000"/>
              <a:gd name="connsiteX8" fmla="*/ 9457 w 9642"/>
              <a:gd name="connsiteY8" fmla="*/ 7746 h 10000"/>
              <a:gd name="connsiteX9" fmla="*/ 9380 w 9642"/>
              <a:gd name="connsiteY9" fmla="*/ 8383 h 10000"/>
              <a:gd name="connsiteX10" fmla="*/ 9291 w 9642"/>
              <a:gd name="connsiteY10" fmla="*/ 8699 h 10000"/>
              <a:gd name="connsiteX11" fmla="*/ 9052 w 9642"/>
              <a:gd name="connsiteY11" fmla="*/ 8878 h 10000"/>
              <a:gd name="connsiteX12" fmla="*/ 8916 w 9642"/>
              <a:gd name="connsiteY12" fmla="*/ 9034 h 10000"/>
              <a:gd name="connsiteX13" fmla="*/ 9049 w 9642"/>
              <a:gd name="connsiteY13" fmla="*/ 9254 h 10000"/>
              <a:gd name="connsiteX14" fmla="*/ 9359 w 9642"/>
              <a:gd name="connsiteY14" fmla="*/ 9651 h 10000"/>
              <a:gd name="connsiteX15" fmla="*/ 9622 w 9642"/>
              <a:gd name="connsiteY15" fmla="*/ 9995 h 10000"/>
              <a:gd name="connsiteX16" fmla="*/ 9489 w 9642"/>
              <a:gd name="connsiteY16" fmla="*/ 9625 h 10000"/>
              <a:gd name="connsiteX17" fmla="*/ 9260 w 9642"/>
              <a:gd name="connsiteY17" fmla="*/ 8971 h 10000"/>
              <a:gd name="connsiteX18" fmla="*/ 9260 w 9642"/>
              <a:gd name="connsiteY18" fmla="*/ 8699 h 10000"/>
              <a:gd name="connsiteX0" fmla="*/ 0 w 9331"/>
              <a:gd name="connsiteY0" fmla="*/ 2951 h 10000"/>
              <a:gd name="connsiteX1" fmla="*/ 1090 w 9331"/>
              <a:gd name="connsiteY1" fmla="*/ 1375 h 10000"/>
              <a:gd name="connsiteX2" fmla="*/ 2388 w 9331"/>
              <a:gd name="connsiteY2" fmla="*/ 339 h 10000"/>
              <a:gd name="connsiteX3" fmla="*/ 4058 w 9331"/>
              <a:gd name="connsiteY3" fmla="*/ 57 h 10000"/>
              <a:gd name="connsiteX4" fmla="*/ 6067 w 9331"/>
              <a:gd name="connsiteY4" fmla="*/ 682 h 10000"/>
              <a:gd name="connsiteX5" fmla="*/ 8260 w 9331"/>
              <a:gd name="connsiteY5" fmla="*/ 2934 h 10000"/>
              <a:gd name="connsiteX6" fmla="*/ 9153 w 9331"/>
              <a:gd name="connsiteY6" fmla="*/ 5880 h 10000"/>
              <a:gd name="connsiteX7" fmla="*/ 9139 w 9331"/>
              <a:gd name="connsiteY7" fmla="*/ 7746 h 10000"/>
              <a:gd name="connsiteX8" fmla="*/ 9059 w 9331"/>
              <a:gd name="connsiteY8" fmla="*/ 8383 h 10000"/>
              <a:gd name="connsiteX9" fmla="*/ 8967 w 9331"/>
              <a:gd name="connsiteY9" fmla="*/ 8699 h 10000"/>
              <a:gd name="connsiteX10" fmla="*/ 8719 w 9331"/>
              <a:gd name="connsiteY10" fmla="*/ 8878 h 10000"/>
              <a:gd name="connsiteX11" fmla="*/ 8578 w 9331"/>
              <a:gd name="connsiteY11" fmla="*/ 9034 h 10000"/>
              <a:gd name="connsiteX12" fmla="*/ 8716 w 9331"/>
              <a:gd name="connsiteY12" fmla="*/ 9254 h 10000"/>
              <a:gd name="connsiteX13" fmla="*/ 9037 w 9331"/>
              <a:gd name="connsiteY13" fmla="*/ 9651 h 10000"/>
              <a:gd name="connsiteX14" fmla="*/ 9310 w 9331"/>
              <a:gd name="connsiteY14" fmla="*/ 9995 h 10000"/>
              <a:gd name="connsiteX15" fmla="*/ 9172 w 9331"/>
              <a:gd name="connsiteY15" fmla="*/ 9625 h 10000"/>
              <a:gd name="connsiteX16" fmla="*/ 8935 w 9331"/>
              <a:gd name="connsiteY16" fmla="*/ 8971 h 10000"/>
              <a:gd name="connsiteX17" fmla="*/ 8935 w 9331"/>
              <a:gd name="connsiteY17" fmla="*/ 8699 h 10000"/>
              <a:gd name="connsiteX0" fmla="*/ 0 w 8832"/>
              <a:gd name="connsiteY0" fmla="*/ 1375 h 10000"/>
              <a:gd name="connsiteX1" fmla="*/ 1391 w 8832"/>
              <a:gd name="connsiteY1" fmla="*/ 339 h 10000"/>
              <a:gd name="connsiteX2" fmla="*/ 3181 w 8832"/>
              <a:gd name="connsiteY2" fmla="*/ 57 h 10000"/>
              <a:gd name="connsiteX3" fmla="*/ 5334 w 8832"/>
              <a:gd name="connsiteY3" fmla="*/ 682 h 10000"/>
              <a:gd name="connsiteX4" fmla="*/ 7684 w 8832"/>
              <a:gd name="connsiteY4" fmla="*/ 2934 h 10000"/>
              <a:gd name="connsiteX5" fmla="*/ 8641 w 8832"/>
              <a:gd name="connsiteY5" fmla="*/ 5880 h 10000"/>
              <a:gd name="connsiteX6" fmla="*/ 8626 w 8832"/>
              <a:gd name="connsiteY6" fmla="*/ 7746 h 10000"/>
              <a:gd name="connsiteX7" fmla="*/ 8540 w 8832"/>
              <a:gd name="connsiteY7" fmla="*/ 8383 h 10000"/>
              <a:gd name="connsiteX8" fmla="*/ 8442 w 8832"/>
              <a:gd name="connsiteY8" fmla="*/ 8699 h 10000"/>
              <a:gd name="connsiteX9" fmla="*/ 8176 w 8832"/>
              <a:gd name="connsiteY9" fmla="*/ 8878 h 10000"/>
              <a:gd name="connsiteX10" fmla="*/ 8025 w 8832"/>
              <a:gd name="connsiteY10" fmla="*/ 9034 h 10000"/>
              <a:gd name="connsiteX11" fmla="*/ 8173 w 8832"/>
              <a:gd name="connsiteY11" fmla="*/ 9254 h 10000"/>
              <a:gd name="connsiteX12" fmla="*/ 8517 w 8832"/>
              <a:gd name="connsiteY12" fmla="*/ 9651 h 10000"/>
              <a:gd name="connsiteX13" fmla="*/ 8809 w 8832"/>
              <a:gd name="connsiteY13" fmla="*/ 9995 h 10000"/>
              <a:gd name="connsiteX14" fmla="*/ 8662 w 8832"/>
              <a:gd name="connsiteY14" fmla="*/ 9625 h 10000"/>
              <a:gd name="connsiteX15" fmla="*/ 8408 w 8832"/>
              <a:gd name="connsiteY15" fmla="*/ 8971 h 10000"/>
              <a:gd name="connsiteX16" fmla="*/ 8408 w 8832"/>
              <a:gd name="connsiteY16" fmla="*/ 8699 h 10000"/>
              <a:gd name="connsiteX0" fmla="*/ 0 w 8425"/>
              <a:gd name="connsiteY0" fmla="*/ 339 h 10000"/>
              <a:gd name="connsiteX1" fmla="*/ 2027 w 8425"/>
              <a:gd name="connsiteY1" fmla="*/ 57 h 10000"/>
              <a:gd name="connsiteX2" fmla="*/ 4464 w 8425"/>
              <a:gd name="connsiteY2" fmla="*/ 682 h 10000"/>
              <a:gd name="connsiteX3" fmla="*/ 7125 w 8425"/>
              <a:gd name="connsiteY3" fmla="*/ 2934 h 10000"/>
              <a:gd name="connsiteX4" fmla="*/ 8209 w 8425"/>
              <a:gd name="connsiteY4" fmla="*/ 5880 h 10000"/>
              <a:gd name="connsiteX5" fmla="*/ 8192 w 8425"/>
              <a:gd name="connsiteY5" fmla="*/ 7746 h 10000"/>
              <a:gd name="connsiteX6" fmla="*/ 8094 w 8425"/>
              <a:gd name="connsiteY6" fmla="*/ 8383 h 10000"/>
              <a:gd name="connsiteX7" fmla="*/ 7983 w 8425"/>
              <a:gd name="connsiteY7" fmla="*/ 8699 h 10000"/>
              <a:gd name="connsiteX8" fmla="*/ 7682 w 8425"/>
              <a:gd name="connsiteY8" fmla="*/ 8878 h 10000"/>
              <a:gd name="connsiteX9" fmla="*/ 7511 w 8425"/>
              <a:gd name="connsiteY9" fmla="*/ 9034 h 10000"/>
              <a:gd name="connsiteX10" fmla="*/ 7679 w 8425"/>
              <a:gd name="connsiteY10" fmla="*/ 9254 h 10000"/>
              <a:gd name="connsiteX11" fmla="*/ 8068 w 8425"/>
              <a:gd name="connsiteY11" fmla="*/ 9651 h 10000"/>
              <a:gd name="connsiteX12" fmla="*/ 8399 w 8425"/>
              <a:gd name="connsiteY12" fmla="*/ 9995 h 10000"/>
              <a:gd name="connsiteX13" fmla="*/ 8233 w 8425"/>
              <a:gd name="connsiteY13" fmla="*/ 9625 h 10000"/>
              <a:gd name="connsiteX14" fmla="*/ 7945 w 8425"/>
              <a:gd name="connsiteY14" fmla="*/ 8971 h 10000"/>
              <a:gd name="connsiteX15" fmla="*/ 7945 w 8425"/>
              <a:gd name="connsiteY15" fmla="*/ 8699 h 10000"/>
              <a:gd name="connsiteX0" fmla="*/ 0 w 7594"/>
              <a:gd name="connsiteY0" fmla="*/ 0 h 9943"/>
              <a:gd name="connsiteX1" fmla="*/ 2893 w 7594"/>
              <a:gd name="connsiteY1" fmla="*/ 625 h 9943"/>
              <a:gd name="connsiteX2" fmla="*/ 6051 w 7594"/>
              <a:gd name="connsiteY2" fmla="*/ 2877 h 9943"/>
              <a:gd name="connsiteX3" fmla="*/ 7338 w 7594"/>
              <a:gd name="connsiteY3" fmla="*/ 5823 h 9943"/>
              <a:gd name="connsiteX4" fmla="*/ 7317 w 7594"/>
              <a:gd name="connsiteY4" fmla="*/ 7689 h 9943"/>
              <a:gd name="connsiteX5" fmla="*/ 7201 w 7594"/>
              <a:gd name="connsiteY5" fmla="*/ 8326 h 9943"/>
              <a:gd name="connsiteX6" fmla="*/ 7069 w 7594"/>
              <a:gd name="connsiteY6" fmla="*/ 8642 h 9943"/>
              <a:gd name="connsiteX7" fmla="*/ 6712 w 7594"/>
              <a:gd name="connsiteY7" fmla="*/ 8821 h 9943"/>
              <a:gd name="connsiteX8" fmla="*/ 6509 w 7594"/>
              <a:gd name="connsiteY8" fmla="*/ 8977 h 9943"/>
              <a:gd name="connsiteX9" fmla="*/ 6709 w 7594"/>
              <a:gd name="connsiteY9" fmla="*/ 9197 h 9943"/>
              <a:gd name="connsiteX10" fmla="*/ 7170 w 7594"/>
              <a:gd name="connsiteY10" fmla="*/ 9594 h 9943"/>
              <a:gd name="connsiteX11" fmla="*/ 7563 w 7594"/>
              <a:gd name="connsiteY11" fmla="*/ 9938 h 9943"/>
              <a:gd name="connsiteX12" fmla="*/ 7366 w 7594"/>
              <a:gd name="connsiteY12" fmla="*/ 9568 h 9943"/>
              <a:gd name="connsiteX13" fmla="*/ 7024 w 7594"/>
              <a:gd name="connsiteY13" fmla="*/ 8914 h 9943"/>
              <a:gd name="connsiteX14" fmla="*/ 7024 w 7594"/>
              <a:gd name="connsiteY14" fmla="*/ 8642 h 9943"/>
              <a:gd name="connsiteX0" fmla="*/ 0 w 6190"/>
              <a:gd name="connsiteY0" fmla="*/ 0 h 9371"/>
              <a:gd name="connsiteX1" fmla="*/ 4158 w 6190"/>
              <a:gd name="connsiteY1" fmla="*/ 2264 h 9371"/>
              <a:gd name="connsiteX2" fmla="*/ 5853 w 6190"/>
              <a:gd name="connsiteY2" fmla="*/ 5227 h 9371"/>
              <a:gd name="connsiteX3" fmla="*/ 5825 w 6190"/>
              <a:gd name="connsiteY3" fmla="*/ 7104 h 9371"/>
              <a:gd name="connsiteX4" fmla="*/ 5672 w 6190"/>
              <a:gd name="connsiteY4" fmla="*/ 7745 h 9371"/>
              <a:gd name="connsiteX5" fmla="*/ 5499 w 6190"/>
              <a:gd name="connsiteY5" fmla="*/ 8063 h 9371"/>
              <a:gd name="connsiteX6" fmla="*/ 5029 w 6190"/>
              <a:gd name="connsiteY6" fmla="*/ 8243 h 9371"/>
              <a:gd name="connsiteX7" fmla="*/ 4761 w 6190"/>
              <a:gd name="connsiteY7" fmla="*/ 8399 h 9371"/>
              <a:gd name="connsiteX8" fmla="*/ 5025 w 6190"/>
              <a:gd name="connsiteY8" fmla="*/ 8621 h 9371"/>
              <a:gd name="connsiteX9" fmla="*/ 5632 w 6190"/>
              <a:gd name="connsiteY9" fmla="*/ 9020 h 9371"/>
              <a:gd name="connsiteX10" fmla="*/ 6149 w 6190"/>
              <a:gd name="connsiteY10" fmla="*/ 9366 h 9371"/>
              <a:gd name="connsiteX11" fmla="*/ 5890 w 6190"/>
              <a:gd name="connsiteY11" fmla="*/ 8994 h 9371"/>
              <a:gd name="connsiteX12" fmla="*/ 5439 w 6190"/>
              <a:gd name="connsiteY12" fmla="*/ 8336 h 9371"/>
              <a:gd name="connsiteX13" fmla="*/ 5439 w 6190"/>
              <a:gd name="connsiteY13" fmla="*/ 8063 h 9371"/>
              <a:gd name="connsiteX0" fmla="*/ 0 w 3283"/>
              <a:gd name="connsiteY0" fmla="*/ 0 h 7584"/>
              <a:gd name="connsiteX1" fmla="*/ 2739 w 3283"/>
              <a:gd name="connsiteY1" fmla="*/ 3162 h 7584"/>
              <a:gd name="connsiteX2" fmla="*/ 2693 w 3283"/>
              <a:gd name="connsiteY2" fmla="*/ 5165 h 7584"/>
              <a:gd name="connsiteX3" fmla="*/ 2446 w 3283"/>
              <a:gd name="connsiteY3" fmla="*/ 5849 h 7584"/>
              <a:gd name="connsiteX4" fmla="*/ 2167 w 3283"/>
              <a:gd name="connsiteY4" fmla="*/ 6188 h 7584"/>
              <a:gd name="connsiteX5" fmla="*/ 1407 w 3283"/>
              <a:gd name="connsiteY5" fmla="*/ 6380 h 7584"/>
              <a:gd name="connsiteX6" fmla="*/ 974 w 3283"/>
              <a:gd name="connsiteY6" fmla="*/ 6547 h 7584"/>
              <a:gd name="connsiteX7" fmla="*/ 1401 w 3283"/>
              <a:gd name="connsiteY7" fmla="*/ 6784 h 7584"/>
              <a:gd name="connsiteX8" fmla="*/ 2382 w 3283"/>
              <a:gd name="connsiteY8" fmla="*/ 7209 h 7584"/>
              <a:gd name="connsiteX9" fmla="*/ 3217 w 3283"/>
              <a:gd name="connsiteY9" fmla="*/ 7579 h 7584"/>
              <a:gd name="connsiteX10" fmla="*/ 2798 w 3283"/>
              <a:gd name="connsiteY10" fmla="*/ 7182 h 7584"/>
              <a:gd name="connsiteX11" fmla="*/ 2070 w 3283"/>
              <a:gd name="connsiteY11" fmla="*/ 6480 h 7584"/>
              <a:gd name="connsiteX12" fmla="*/ 2070 w 3283"/>
              <a:gd name="connsiteY12" fmla="*/ 6188 h 7584"/>
              <a:gd name="connsiteX0" fmla="*/ 5376 w 7033"/>
              <a:gd name="connsiteY0" fmla="*/ 0 h 5831"/>
              <a:gd name="connsiteX1" fmla="*/ 5236 w 7033"/>
              <a:gd name="connsiteY1" fmla="*/ 2641 h 5831"/>
              <a:gd name="connsiteX2" fmla="*/ 4484 w 7033"/>
              <a:gd name="connsiteY2" fmla="*/ 3543 h 5831"/>
              <a:gd name="connsiteX3" fmla="*/ 3634 w 7033"/>
              <a:gd name="connsiteY3" fmla="*/ 3990 h 5831"/>
              <a:gd name="connsiteX4" fmla="*/ 1319 w 7033"/>
              <a:gd name="connsiteY4" fmla="*/ 4243 h 5831"/>
              <a:gd name="connsiteX5" fmla="*/ 0 w 7033"/>
              <a:gd name="connsiteY5" fmla="*/ 4464 h 5831"/>
              <a:gd name="connsiteX6" fmla="*/ 1300 w 7033"/>
              <a:gd name="connsiteY6" fmla="*/ 4776 h 5831"/>
              <a:gd name="connsiteX7" fmla="*/ 4289 w 7033"/>
              <a:gd name="connsiteY7" fmla="*/ 5337 h 5831"/>
              <a:gd name="connsiteX8" fmla="*/ 6832 w 7033"/>
              <a:gd name="connsiteY8" fmla="*/ 5824 h 5831"/>
              <a:gd name="connsiteX9" fmla="*/ 5556 w 7033"/>
              <a:gd name="connsiteY9" fmla="*/ 5301 h 5831"/>
              <a:gd name="connsiteX10" fmla="*/ 3338 w 7033"/>
              <a:gd name="connsiteY10" fmla="*/ 4375 h 5831"/>
              <a:gd name="connsiteX11" fmla="*/ 3338 w 7033"/>
              <a:gd name="connsiteY11" fmla="*/ 3990 h 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33" h="5831">
                <a:moveTo>
                  <a:pt x="5376" y="0"/>
                </a:moveTo>
                <a:cubicBezTo>
                  <a:pt x="6747" y="1136"/>
                  <a:pt x="5379" y="2057"/>
                  <a:pt x="5236" y="2641"/>
                </a:cubicBezTo>
                <a:cubicBezTo>
                  <a:pt x="5114" y="3224"/>
                  <a:pt x="4761" y="3319"/>
                  <a:pt x="4484" y="3543"/>
                </a:cubicBezTo>
                <a:cubicBezTo>
                  <a:pt x="4219" y="3773"/>
                  <a:pt x="4155" y="3874"/>
                  <a:pt x="3634" y="3990"/>
                </a:cubicBezTo>
                <a:cubicBezTo>
                  <a:pt x="3101" y="4105"/>
                  <a:pt x="1907" y="4162"/>
                  <a:pt x="1319" y="4243"/>
                </a:cubicBezTo>
                <a:cubicBezTo>
                  <a:pt x="731" y="4324"/>
                  <a:pt x="0" y="4375"/>
                  <a:pt x="0" y="4464"/>
                </a:cubicBezTo>
                <a:cubicBezTo>
                  <a:pt x="0" y="4551"/>
                  <a:pt x="557" y="4630"/>
                  <a:pt x="1300" y="4776"/>
                </a:cubicBezTo>
                <a:cubicBezTo>
                  <a:pt x="2010" y="4923"/>
                  <a:pt x="3372" y="5161"/>
                  <a:pt x="4289" y="5337"/>
                </a:cubicBezTo>
                <a:cubicBezTo>
                  <a:pt x="5211" y="5513"/>
                  <a:pt x="6631" y="5831"/>
                  <a:pt x="6832" y="5824"/>
                </a:cubicBezTo>
                <a:cubicBezTo>
                  <a:pt x="7033" y="5815"/>
                  <a:pt x="6153" y="5541"/>
                  <a:pt x="5556" y="5301"/>
                </a:cubicBezTo>
                <a:cubicBezTo>
                  <a:pt x="4946" y="5060"/>
                  <a:pt x="3692" y="4593"/>
                  <a:pt x="3338" y="4375"/>
                </a:cubicBezTo>
                <a:cubicBezTo>
                  <a:pt x="2964" y="4155"/>
                  <a:pt x="3405" y="4105"/>
                  <a:pt x="3338" y="399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6" name="Freeform 21"/>
          <p:cNvSpPr>
            <a:spLocks/>
          </p:cNvSpPr>
          <p:nvPr/>
        </p:nvSpPr>
        <p:spPr bwMode="auto">
          <a:xfrm rot="21326996">
            <a:off x="5012825" y="2572844"/>
            <a:ext cx="271248" cy="992197"/>
          </a:xfrm>
          <a:custGeom>
            <a:avLst/>
            <a:gdLst>
              <a:gd name="T0" fmla="*/ 42 w 87"/>
              <a:gd name="T1" fmla="*/ 250 h 259"/>
              <a:gd name="T2" fmla="*/ 56 w 87"/>
              <a:gd name="T3" fmla="*/ 168 h 259"/>
              <a:gd name="T4" fmla="*/ 80 w 87"/>
              <a:gd name="T5" fmla="*/ 94 h 259"/>
              <a:gd name="T6" fmla="*/ 85 w 87"/>
              <a:gd name="T7" fmla="*/ 38 h 259"/>
              <a:gd name="T8" fmla="*/ 68 w 87"/>
              <a:gd name="T9" fmla="*/ 5 h 259"/>
              <a:gd name="T10" fmla="*/ 35 w 87"/>
              <a:gd name="T11" fmla="*/ 7 h 259"/>
              <a:gd name="T12" fmla="*/ 13 w 87"/>
              <a:gd name="T13" fmla="*/ 31 h 259"/>
              <a:gd name="T14" fmla="*/ 1 w 87"/>
              <a:gd name="T15" fmla="*/ 106 h 259"/>
              <a:gd name="T16" fmla="*/ 18 w 87"/>
              <a:gd name="T17" fmla="*/ 185 h 259"/>
              <a:gd name="T18" fmla="*/ 35 w 87"/>
              <a:gd name="T19" fmla="*/ 221 h 259"/>
              <a:gd name="T20" fmla="*/ 42 w 87"/>
              <a:gd name="T21" fmla="*/ 250 h 2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259"/>
              <a:gd name="T35" fmla="*/ 87 w 87"/>
              <a:gd name="T36" fmla="*/ 259 h 2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259">
                <a:moveTo>
                  <a:pt x="42" y="250"/>
                </a:moveTo>
                <a:cubicBezTo>
                  <a:pt x="45" y="241"/>
                  <a:pt x="50" y="194"/>
                  <a:pt x="56" y="168"/>
                </a:cubicBezTo>
                <a:cubicBezTo>
                  <a:pt x="62" y="142"/>
                  <a:pt x="75" y="116"/>
                  <a:pt x="80" y="94"/>
                </a:cubicBezTo>
                <a:cubicBezTo>
                  <a:pt x="85" y="72"/>
                  <a:pt x="87" y="53"/>
                  <a:pt x="85" y="38"/>
                </a:cubicBezTo>
                <a:cubicBezTo>
                  <a:pt x="83" y="23"/>
                  <a:pt x="76" y="10"/>
                  <a:pt x="68" y="5"/>
                </a:cubicBezTo>
                <a:cubicBezTo>
                  <a:pt x="60" y="0"/>
                  <a:pt x="44" y="3"/>
                  <a:pt x="35" y="7"/>
                </a:cubicBezTo>
                <a:cubicBezTo>
                  <a:pt x="26" y="11"/>
                  <a:pt x="19" y="15"/>
                  <a:pt x="13" y="31"/>
                </a:cubicBezTo>
                <a:cubicBezTo>
                  <a:pt x="7" y="47"/>
                  <a:pt x="0" y="80"/>
                  <a:pt x="1" y="106"/>
                </a:cubicBezTo>
                <a:cubicBezTo>
                  <a:pt x="2" y="132"/>
                  <a:pt x="12" y="166"/>
                  <a:pt x="18" y="185"/>
                </a:cubicBezTo>
                <a:cubicBezTo>
                  <a:pt x="24" y="204"/>
                  <a:pt x="31" y="211"/>
                  <a:pt x="35" y="221"/>
                </a:cubicBezTo>
                <a:cubicBezTo>
                  <a:pt x="39" y="231"/>
                  <a:pt x="39" y="259"/>
                  <a:pt x="42" y="25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7" name="Freeform 22"/>
          <p:cNvSpPr>
            <a:spLocks/>
          </p:cNvSpPr>
          <p:nvPr/>
        </p:nvSpPr>
        <p:spPr bwMode="auto">
          <a:xfrm rot="21326996">
            <a:off x="6398970" y="2041712"/>
            <a:ext cx="342247" cy="1067633"/>
          </a:xfrm>
          <a:custGeom>
            <a:avLst/>
            <a:gdLst>
              <a:gd name="T0" fmla="*/ 130 w 130"/>
              <a:gd name="T1" fmla="*/ 202 h 262"/>
              <a:gd name="T2" fmla="*/ 108 w 130"/>
              <a:gd name="T3" fmla="*/ 248 h 262"/>
              <a:gd name="T4" fmla="*/ 53 w 130"/>
              <a:gd name="T5" fmla="*/ 248 h 262"/>
              <a:gd name="T6" fmla="*/ 7 w 130"/>
              <a:gd name="T7" fmla="*/ 161 h 262"/>
              <a:gd name="T8" fmla="*/ 12 w 130"/>
              <a:gd name="T9" fmla="*/ 0 h 262"/>
              <a:gd name="T10" fmla="*/ 0 60000 65536"/>
              <a:gd name="T11" fmla="*/ 0 60000 65536"/>
              <a:gd name="T12" fmla="*/ 0 60000 65536"/>
              <a:gd name="T13" fmla="*/ 0 60000 65536"/>
              <a:gd name="T14" fmla="*/ 0 60000 65536"/>
              <a:gd name="T15" fmla="*/ 0 w 130"/>
              <a:gd name="T16" fmla="*/ 0 h 262"/>
              <a:gd name="T17" fmla="*/ 130 w 130"/>
              <a:gd name="T18" fmla="*/ 262 h 262"/>
              <a:gd name="connsiteX0" fmla="*/ 9957 w 9957"/>
              <a:gd name="connsiteY0" fmla="*/ 7710 h 11153"/>
              <a:gd name="connsiteX1" fmla="*/ 8265 w 9957"/>
              <a:gd name="connsiteY1" fmla="*/ 9466 h 11153"/>
              <a:gd name="connsiteX2" fmla="*/ 3849 w 9957"/>
              <a:gd name="connsiteY2" fmla="*/ 10619 h 11153"/>
              <a:gd name="connsiteX3" fmla="*/ 495 w 9957"/>
              <a:gd name="connsiteY3" fmla="*/ 6145 h 11153"/>
              <a:gd name="connsiteX4" fmla="*/ 880 w 9957"/>
              <a:gd name="connsiteY4" fmla="*/ 0 h 11153"/>
              <a:gd name="connsiteX0" fmla="*/ 10000 w 10000"/>
              <a:gd name="connsiteY0" fmla="*/ 6913 h 9755"/>
              <a:gd name="connsiteX1" fmla="*/ 3866 w 10000"/>
              <a:gd name="connsiteY1" fmla="*/ 9521 h 9755"/>
              <a:gd name="connsiteX2" fmla="*/ 497 w 10000"/>
              <a:gd name="connsiteY2" fmla="*/ 5510 h 9755"/>
              <a:gd name="connsiteX3" fmla="*/ 884 w 10000"/>
              <a:gd name="connsiteY3" fmla="*/ 0 h 9755"/>
              <a:gd name="connsiteX0" fmla="*/ 10006 w 10006"/>
              <a:gd name="connsiteY0" fmla="*/ 7087 h 10825"/>
              <a:gd name="connsiteX1" fmla="*/ 3909 w 10006"/>
              <a:gd name="connsiteY1" fmla="*/ 10585 h 10825"/>
              <a:gd name="connsiteX2" fmla="*/ 503 w 10006"/>
              <a:gd name="connsiteY2" fmla="*/ 5648 h 10825"/>
              <a:gd name="connsiteX3" fmla="*/ 890 w 10006"/>
              <a:gd name="connsiteY3" fmla="*/ 0 h 10825"/>
              <a:gd name="connsiteX0" fmla="*/ 10006 w 10006"/>
              <a:gd name="connsiteY0" fmla="*/ 7087 h 10946"/>
              <a:gd name="connsiteX1" fmla="*/ 3909 w 10006"/>
              <a:gd name="connsiteY1" fmla="*/ 10585 h 10946"/>
              <a:gd name="connsiteX2" fmla="*/ 503 w 10006"/>
              <a:gd name="connsiteY2" fmla="*/ 5648 h 10946"/>
              <a:gd name="connsiteX3" fmla="*/ 890 w 10006"/>
              <a:gd name="connsiteY3" fmla="*/ 0 h 10946"/>
              <a:gd name="connsiteX0" fmla="*/ 9857 w 9857"/>
              <a:gd name="connsiteY0" fmla="*/ 10104 h 13963"/>
              <a:gd name="connsiteX1" fmla="*/ 3760 w 9857"/>
              <a:gd name="connsiteY1" fmla="*/ 13602 h 13963"/>
              <a:gd name="connsiteX2" fmla="*/ 354 w 9857"/>
              <a:gd name="connsiteY2" fmla="*/ 8665 h 13963"/>
              <a:gd name="connsiteX3" fmla="*/ 1633 w 9857"/>
              <a:gd name="connsiteY3" fmla="*/ 0 h 13963"/>
            </a:gdLst>
            <a:ahLst/>
            <a:cxnLst>
              <a:cxn ang="0">
                <a:pos x="connsiteX0" y="connsiteY0"/>
              </a:cxn>
              <a:cxn ang="0">
                <a:pos x="connsiteX1" y="connsiteY1"/>
              </a:cxn>
              <a:cxn ang="0">
                <a:pos x="connsiteX2" y="connsiteY2"/>
              </a:cxn>
              <a:cxn ang="0">
                <a:pos x="connsiteX3" y="connsiteY3"/>
              </a:cxn>
            </a:cxnLst>
            <a:rect l="l" t="t" r="r" b="b"/>
            <a:pathLst>
              <a:path w="9857" h="13963">
                <a:moveTo>
                  <a:pt x="9857" y="10104"/>
                </a:moveTo>
                <a:cubicBezTo>
                  <a:pt x="8579" y="10660"/>
                  <a:pt x="6412" y="13963"/>
                  <a:pt x="3760" y="13602"/>
                </a:cubicBezTo>
                <a:cubicBezTo>
                  <a:pt x="1108" y="13241"/>
                  <a:pt x="709" y="10932"/>
                  <a:pt x="354" y="8665"/>
                </a:cubicBezTo>
                <a:cubicBezTo>
                  <a:pt x="0" y="6398"/>
                  <a:pt x="1170" y="2105"/>
                  <a:pt x="1633"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28" name="Oval 27"/>
          <p:cNvSpPr/>
          <p:nvPr/>
        </p:nvSpPr>
        <p:spPr>
          <a:xfrm>
            <a:off x="2964753" y="3101830"/>
            <a:ext cx="260223" cy="260221"/>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139269" name="Freeform 14"/>
          <p:cNvSpPr>
            <a:spLocks/>
          </p:cNvSpPr>
          <p:nvPr/>
        </p:nvSpPr>
        <p:spPr bwMode="auto">
          <a:xfrm rot="21326996">
            <a:off x="5374817" y="3715532"/>
            <a:ext cx="1837443" cy="826179"/>
          </a:xfrm>
          <a:custGeom>
            <a:avLst/>
            <a:gdLst>
              <a:gd name="T0" fmla="*/ 552 w 685"/>
              <a:gd name="T1" fmla="*/ 300 h 308"/>
              <a:gd name="T2" fmla="*/ 487 w 685"/>
              <a:gd name="T3" fmla="*/ 221 h 308"/>
              <a:gd name="T4" fmla="*/ 420 w 685"/>
              <a:gd name="T5" fmla="*/ 154 h 308"/>
              <a:gd name="T6" fmla="*/ 327 w 685"/>
              <a:gd name="T7" fmla="*/ 101 h 308"/>
              <a:gd name="T8" fmla="*/ 219 w 685"/>
              <a:gd name="T9" fmla="*/ 65 h 308"/>
              <a:gd name="T10" fmla="*/ 123 w 685"/>
              <a:gd name="T11" fmla="*/ 39 h 308"/>
              <a:gd name="T12" fmla="*/ 36 w 685"/>
              <a:gd name="T13" fmla="*/ 17 h 308"/>
              <a:gd name="T14" fmla="*/ 10 w 685"/>
              <a:gd name="T15" fmla="*/ 5 h 308"/>
              <a:gd name="T16" fmla="*/ 99 w 685"/>
              <a:gd name="T17" fmla="*/ 3 h 308"/>
              <a:gd name="T18" fmla="*/ 223 w 685"/>
              <a:gd name="T19" fmla="*/ 22 h 308"/>
              <a:gd name="T20" fmla="*/ 315 w 685"/>
              <a:gd name="T21" fmla="*/ 34 h 308"/>
              <a:gd name="T22" fmla="*/ 408 w 685"/>
              <a:gd name="T23" fmla="*/ 36 h 308"/>
              <a:gd name="T24" fmla="*/ 523 w 685"/>
              <a:gd name="T25" fmla="*/ 27 h 308"/>
              <a:gd name="T26" fmla="*/ 598 w 685"/>
              <a:gd name="T27" fmla="*/ 41 h 308"/>
              <a:gd name="T28" fmla="*/ 675 w 685"/>
              <a:gd name="T29" fmla="*/ 58 h 308"/>
              <a:gd name="T30" fmla="*/ 658 w 685"/>
              <a:gd name="T31" fmla="*/ 68 h 308"/>
              <a:gd name="T32" fmla="*/ 636 w 685"/>
              <a:gd name="T33" fmla="*/ 92 h 308"/>
              <a:gd name="T34" fmla="*/ 612 w 685"/>
              <a:gd name="T35" fmla="*/ 156 h 308"/>
              <a:gd name="T36" fmla="*/ 607 w 685"/>
              <a:gd name="T37" fmla="*/ 188 h 308"/>
              <a:gd name="T38" fmla="*/ 607 w 685"/>
              <a:gd name="T39" fmla="*/ 269 h 308"/>
              <a:gd name="T40" fmla="*/ 552 w 685"/>
              <a:gd name="T41" fmla="*/ 300 h 3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5"/>
              <a:gd name="T64" fmla="*/ 0 h 308"/>
              <a:gd name="T65" fmla="*/ 685 w 685"/>
              <a:gd name="T66" fmla="*/ 308 h 3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5" h="308">
                <a:moveTo>
                  <a:pt x="552" y="300"/>
                </a:moveTo>
                <a:cubicBezTo>
                  <a:pt x="532" y="292"/>
                  <a:pt x="509" y="245"/>
                  <a:pt x="487" y="221"/>
                </a:cubicBezTo>
                <a:cubicBezTo>
                  <a:pt x="465" y="197"/>
                  <a:pt x="447" y="174"/>
                  <a:pt x="420" y="154"/>
                </a:cubicBezTo>
                <a:cubicBezTo>
                  <a:pt x="393" y="134"/>
                  <a:pt x="360" y="116"/>
                  <a:pt x="327" y="101"/>
                </a:cubicBezTo>
                <a:cubicBezTo>
                  <a:pt x="294" y="86"/>
                  <a:pt x="253" y="75"/>
                  <a:pt x="219" y="65"/>
                </a:cubicBezTo>
                <a:cubicBezTo>
                  <a:pt x="185" y="55"/>
                  <a:pt x="153" y="47"/>
                  <a:pt x="123" y="39"/>
                </a:cubicBezTo>
                <a:cubicBezTo>
                  <a:pt x="93" y="31"/>
                  <a:pt x="55" y="23"/>
                  <a:pt x="36" y="17"/>
                </a:cubicBezTo>
                <a:cubicBezTo>
                  <a:pt x="17" y="11"/>
                  <a:pt x="0" y="7"/>
                  <a:pt x="10" y="5"/>
                </a:cubicBezTo>
                <a:cubicBezTo>
                  <a:pt x="20" y="3"/>
                  <a:pt x="64" y="0"/>
                  <a:pt x="99" y="3"/>
                </a:cubicBezTo>
                <a:cubicBezTo>
                  <a:pt x="134" y="6"/>
                  <a:pt x="187" y="17"/>
                  <a:pt x="223" y="22"/>
                </a:cubicBezTo>
                <a:cubicBezTo>
                  <a:pt x="259" y="27"/>
                  <a:pt x="284" y="32"/>
                  <a:pt x="315" y="34"/>
                </a:cubicBezTo>
                <a:cubicBezTo>
                  <a:pt x="346" y="36"/>
                  <a:pt x="373" y="37"/>
                  <a:pt x="408" y="36"/>
                </a:cubicBezTo>
                <a:cubicBezTo>
                  <a:pt x="443" y="35"/>
                  <a:pt x="491" y="26"/>
                  <a:pt x="523" y="27"/>
                </a:cubicBezTo>
                <a:cubicBezTo>
                  <a:pt x="555" y="28"/>
                  <a:pt x="573" y="36"/>
                  <a:pt x="598" y="41"/>
                </a:cubicBezTo>
                <a:cubicBezTo>
                  <a:pt x="623" y="46"/>
                  <a:pt x="665" y="54"/>
                  <a:pt x="675" y="58"/>
                </a:cubicBezTo>
                <a:cubicBezTo>
                  <a:pt x="685" y="62"/>
                  <a:pt x="665" y="62"/>
                  <a:pt x="658" y="68"/>
                </a:cubicBezTo>
                <a:cubicBezTo>
                  <a:pt x="651" y="74"/>
                  <a:pt x="644" y="77"/>
                  <a:pt x="636" y="92"/>
                </a:cubicBezTo>
                <a:cubicBezTo>
                  <a:pt x="628" y="107"/>
                  <a:pt x="617" y="140"/>
                  <a:pt x="612" y="156"/>
                </a:cubicBezTo>
                <a:cubicBezTo>
                  <a:pt x="607" y="172"/>
                  <a:pt x="608" y="169"/>
                  <a:pt x="607" y="188"/>
                </a:cubicBezTo>
                <a:cubicBezTo>
                  <a:pt x="606" y="207"/>
                  <a:pt x="616" y="250"/>
                  <a:pt x="607" y="269"/>
                </a:cubicBezTo>
                <a:cubicBezTo>
                  <a:pt x="598" y="288"/>
                  <a:pt x="572" y="308"/>
                  <a:pt x="552" y="30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grpSp>
        <p:nvGrpSpPr>
          <p:cNvPr id="2" name="Group 38"/>
          <p:cNvGrpSpPr>
            <a:grpSpLocks/>
          </p:cNvGrpSpPr>
          <p:nvPr/>
        </p:nvGrpSpPr>
        <p:grpSpPr bwMode="auto">
          <a:xfrm rot="1356864">
            <a:off x="6505637" y="3957898"/>
            <a:ext cx="489727" cy="861377"/>
            <a:chOff x="5339" y="2337"/>
            <a:chExt cx="285" cy="445"/>
          </a:xfrm>
          <a:solidFill>
            <a:schemeClr val="bg1"/>
          </a:solidFill>
        </p:grpSpPr>
        <p:sp>
          <p:nvSpPr>
            <p:cNvPr id="32" name="Freeform 36"/>
            <p:cNvSpPr>
              <a:spLocks/>
            </p:cNvSpPr>
            <p:nvPr/>
          </p:nvSpPr>
          <p:spPr bwMode="auto">
            <a:xfrm>
              <a:off x="5442" y="2548"/>
              <a:ext cx="182" cy="234"/>
            </a:xfrm>
            <a:custGeom>
              <a:avLst/>
              <a:gdLst>
                <a:gd name="T0" fmla="*/ 1 w 182"/>
                <a:gd name="T1" fmla="*/ 68 h 234"/>
                <a:gd name="T2" fmla="*/ 0 w 182"/>
                <a:gd name="T3" fmla="*/ 83 h 234"/>
                <a:gd name="T4" fmla="*/ 15 w 182"/>
                <a:gd name="T5" fmla="*/ 104 h 234"/>
                <a:gd name="T6" fmla="*/ 36 w 182"/>
                <a:gd name="T7" fmla="*/ 121 h 234"/>
                <a:gd name="T8" fmla="*/ 60 w 182"/>
                <a:gd name="T9" fmla="*/ 136 h 234"/>
                <a:gd name="T10" fmla="*/ 91 w 182"/>
                <a:gd name="T11" fmla="*/ 158 h 234"/>
                <a:gd name="T12" fmla="*/ 114 w 182"/>
                <a:gd name="T13" fmla="*/ 183 h 234"/>
                <a:gd name="T14" fmla="*/ 121 w 182"/>
                <a:gd name="T15" fmla="*/ 200 h 234"/>
                <a:gd name="T16" fmla="*/ 138 w 182"/>
                <a:gd name="T17" fmla="*/ 215 h 234"/>
                <a:gd name="T18" fmla="*/ 164 w 182"/>
                <a:gd name="T19" fmla="*/ 232 h 234"/>
                <a:gd name="T20" fmla="*/ 173 w 182"/>
                <a:gd name="T21" fmla="*/ 233 h 234"/>
                <a:gd name="T22" fmla="*/ 179 w 182"/>
                <a:gd name="T23" fmla="*/ 228 h 234"/>
                <a:gd name="T24" fmla="*/ 181 w 182"/>
                <a:gd name="T25" fmla="*/ 190 h 234"/>
                <a:gd name="T26" fmla="*/ 177 w 182"/>
                <a:gd name="T27" fmla="*/ 139 h 234"/>
                <a:gd name="T28" fmla="*/ 169 w 182"/>
                <a:gd name="T29" fmla="*/ 91 h 234"/>
                <a:gd name="T30" fmla="*/ 156 w 182"/>
                <a:gd name="T31" fmla="*/ 56 h 234"/>
                <a:gd name="T32" fmla="*/ 142 w 182"/>
                <a:gd name="T33" fmla="*/ 29 h 234"/>
                <a:gd name="T34" fmla="*/ 128 w 182"/>
                <a:gd name="T35" fmla="*/ 13 h 234"/>
                <a:gd name="T36" fmla="*/ 109 w 182"/>
                <a:gd name="T37" fmla="*/ 0 h 234"/>
                <a:gd name="T38" fmla="*/ 101 w 182"/>
                <a:gd name="T39" fmla="*/ 9 h 234"/>
                <a:gd name="T40" fmla="*/ 97 w 182"/>
                <a:gd name="T41" fmla="*/ 26 h 234"/>
                <a:gd name="T42" fmla="*/ 98 w 182"/>
                <a:gd name="T43" fmla="*/ 55 h 234"/>
                <a:gd name="T44" fmla="*/ 92 w 182"/>
                <a:gd name="T45" fmla="*/ 70 h 234"/>
                <a:gd name="T46" fmla="*/ 86 w 182"/>
                <a:gd name="T47" fmla="*/ 77 h 234"/>
                <a:gd name="T48" fmla="*/ 66 w 182"/>
                <a:gd name="T49" fmla="*/ 84 h 234"/>
                <a:gd name="T50" fmla="*/ 44 w 182"/>
                <a:gd name="T51" fmla="*/ 74 h 234"/>
                <a:gd name="T52" fmla="*/ 27 w 182"/>
                <a:gd name="T53" fmla="*/ 68 h 234"/>
                <a:gd name="T54" fmla="*/ 13 w 182"/>
                <a:gd name="T55" fmla="*/ 66 h 234"/>
                <a:gd name="T56" fmla="*/ 1 w 182"/>
                <a:gd name="T57" fmla="*/ 68 h 2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34"/>
                <a:gd name="T89" fmla="*/ 182 w 182"/>
                <a:gd name="T90" fmla="*/ 234 h 2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34">
                  <a:moveTo>
                    <a:pt x="1" y="68"/>
                  </a:moveTo>
                  <a:lnTo>
                    <a:pt x="0" y="83"/>
                  </a:lnTo>
                  <a:lnTo>
                    <a:pt x="15" y="104"/>
                  </a:lnTo>
                  <a:lnTo>
                    <a:pt x="36" y="121"/>
                  </a:lnTo>
                  <a:lnTo>
                    <a:pt x="60" y="136"/>
                  </a:lnTo>
                  <a:lnTo>
                    <a:pt x="91" y="158"/>
                  </a:lnTo>
                  <a:lnTo>
                    <a:pt x="114" y="183"/>
                  </a:lnTo>
                  <a:lnTo>
                    <a:pt x="121" y="200"/>
                  </a:lnTo>
                  <a:lnTo>
                    <a:pt x="138" y="215"/>
                  </a:lnTo>
                  <a:lnTo>
                    <a:pt x="164" y="232"/>
                  </a:lnTo>
                  <a:lnTo>
                    <a:pt x="173" y="233"/>
                  </a:lnTo>
                  <a:lnTo>
                    <a:pt x="179" y="228"/>
                  </a:lnTo>
                  <a:lnTo>
                    <a:pt x="181" y="190"/>
                  </a:lnTo>
                  <a:lnTo>
                    <a:pt x="177" y="139"/>
                  </a:lnTo>
                  <a:lnTo>
                    <a:pt x="169" y="91"/>
                  </a:lnTo>
                  <a:lnTo>
                    <a:pt x="156" y="56"/>
                  </a:lnTo>
                  <a:lnTo>
                    <a:pt x="142" y="29"/>
                  </a:lnTo>
                  <a:lnTo>
                    <a:pt x="128" y="13"/>
                  </a:lnTo>
                  <a:lnTo>
                    <a:pt x="109" y="0"/>
                  </a:lnTo>
                  <a:lnTo>
                    <a:pt x="101" y="9"/>
                  </a:lnTo>
                  <a:lnTo>
                    <a:pt x="97" y="26"/>
                  </a:lnTo>
                  <a:lnTo>
                    <a:pt x="98" y="55"/>
                  </a:lnTo>
                  <a:lnTo>
                    <a:pt x="92" y="70"/>
                  </a:lnTo>
                  <a:lnTo>
                    <a:pt x="86" y="77"/>
                  </a:lnTo>
                  <a:lnTo>
                    <a:pt x="66" y="84"/>
                  </a:lnTo>
                  <a:lnTo>
                    <a:pt x="44" y="74"/>
                  </a:lnTo>
                  <a:lnTo>
                    <a:pt x="27" y="68"/>
                  </a:lnTo>
                  <a:lnTo>
                    <a:pt x="13" y="66"/>
                  </a:lnTo>
                  <a:lnTo>
                    <a:pt x="1" y="68"/>
                  </a:lnTo>
                </a:path>
              </a:pathLst>
            </a:custGeom>
            <a:grpFill/>
            <a:ln w="25400" cap="rnd" cmpd="sng">
              <a:solidFill>
                <a:srgbClr val="0070C0"/>
              </a:solidFill>
              <a:prstDash val="solid"/>
              <a:round/>
              <a:headEnd/>
              <a:tailEnd/>
            </a:ln>
          </p:spPr>
          <p:txBody>
            <a:bodyPr/>
            <a:lstStyle/>
            <a:p>
              <a:endParaRPr lang="el-GR"/>
            </a:p>
          </p:txBody>
        </p:sp>
        <p:sp>
          <p:nvSpPr>
            <p:cNvPr id="33" name="Freeform 37"/>
            <p:cNvSpPr>
              <a:spLocks/>
            </p:cNvSpPr>
            <p:nvPr/>
          </p:nvSpPr>
          <p:spPr bwMode="auto">
            <a:xfrm>
              <a:off x="5339" y="2337"/>
              <a:ext cx="213" cy="296"/>
            </a:xfrm>
            <a:custGeom>
              <a:avLst/>
              <a:gdLst>
                <a:gd name="T0" fmla="*/ 212 w 213"/>
                <a:gd name="T1" fmla="*/ 211 h 296"/>
                <a:gd name="T2" fmla="*/ 185 w 213"/>
                <a:gd name="T3" fmla="*/ 172 h 296"/>
                <a:gd name="T4" fmla="*/ 147 w 213"/>
                <a:gd name="T5" fmla="*/ 119 h 296"/>
                <a:gd name="T6" fmla="*/ 116 w 213"/>
                <a:gd name="T7" fmla="*/ 83 h 296"/>
                <a:gd name="T8" fmla="*/ 87 w 213"/>
                <a:gd name="T9" fmla="*/ 49 h 296"/>
                <a:gd name="T10" fmla="*/ 45 w 213"/>
                <a:gd name="T11" fmla="*/ 17 h 296"/>
                <a:gd name="T12" fmla="*/ 18 w 213"/>
                <a:gd name="T13" fmla="*/ 0 h 296"/>
                <a:gd name="T14" fmla="*/ 8 w 213"/>
                <a:gd name="T15" fmla="*/ 2 h 296"/>
                <a:gd name="T16" fmla="*/ 0 w 213"/>
                <a:gd name="T17" fmla="*/ 12 h 296"/>
                <a:gd name="T18" fmla="*/ 3 w 213"/>
                <a:gd name="T19" fmla="*/ 57 h 296"/>
                <a:gd name="T20" fmla="*/ 19 w 213"/>
                <a:gd name="T21" fmla="*/ 116 h 296"/>
                <a:gd name="T22" fmla="*/ 37 w 213"/>
                <a:gd name="T23" fmla="*/ 159 h 296"/>
                <a:gd name="T24" fmla="*/ 60 w 213"/>
                <a:gd name="T25" fmla="*/ 206 h 296"/>
                <a:gd name="T26" fmla="*/ 91 w 213"/>
                <a:gd name="T27" fmla="*/ 258 h 296"/>
                <a:gd name="T28" fmla="*/ 104 w 213"/>
                <a:gd name="T29" fmla="*/ 279 h 296"/>
                <a:gd name="T30" fmla="*/ 116 w 213"/>
                <a:gd name="T31" fmla="*/ 277 h 296"/>
                <a:gd name="T32" fmla="*/ 130 w 213"/>
                <a:gd name="T33" fmla="*/ 279 h 296"/>
                <a:gd name="T34" fmla="*/ 147 w 213"/>
                <a:gd name="T35" fmla="*/ 285 h 296"/>
                <a:gd name="T36" fmla="*/ 169 w 213"/>
                <a:gd name="T37" fmla="*/ 295 h 296"/>
                <a:gd name="T38" fmla="*/ 189 w 213"/>
                <a:gd name="T39" fmla="*/ 288 h 296"/>
                <a:gd name="T40" fmla="*/ 195 w 213"/>
                <a:gd name="T41" fmla="*/ 281 h 296"/>
                <a:gd name="T42" fmla="*/ 201 w 213"/>
                <a:gd name="T43" fmla="*/ 266 h 296"/>
                <a:gd name="T44" fmla="*/ 200 w 213"/>
                <a:gd name="T45" fmla="*/ 237 h 296"/>
                <a:gd name="T46" fmla="*/ 204 w 213"/>
                <a:gd name="T47" fmla="*/ 220 h 296"/>
                <a:gd name="T48" fmla="*/ 212 w 213"/>
                <a:gd name="T49" fmla="*/ 211 h 2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3"/>
                <a:gd name="T76" fmla="*/ 0 h 296"/>
                <a:gd name="T77" fmla="*/ 213 w 213"/>
                <a:gd name="T78" fmla="*/ 296 h 2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3" h="296">
                  <a:moveTo>
                    <a:pt x="212" y="211"/>
                  </a:moveTo>
                  <a:lnTo>
                    <a:pt x="185" y="172"/>
                  </a:lnTo>
                  <a:lnTo>
                    <a:pt x="147" y="119"/>
                  </a:lnTo>
                  <a:lnTo>
                    <a:pt x="116" y="83"/>
                  </a:lnTo>
                  <a:lnTo>
                    <a:pt x="87" y="49"/>
                  </a:lnTo>
                  <a:lnTo>
                    <a:pt x="45" y="17"/>
                  </a:lnTo>
                  <a:lnTo>
                    <a:pt x="18" y="0"/>
                  </a:lnTo>
                  <a:lnTo>
                    <a:pt x="8" y="2"/>
                  </a:lnTo>
                  <a:lnTo>
                    <a:pt x="0" y="12"/>
                  </a:lnTo>
                  <a:lnTo>
                    <a:pt x="3" y="57"/>
                  </a:lnTo>
                  <a:lnTo>
                    <a:pt x="19" y="116"/>
                  </a:lnTo>
                  <a:lnTo>
                    <a:pt x="37" y="159"/>
                  </a:lnTo>
                  <a:lnTo>
                    <a:pt x="60" y="206"/>
                  </a:lnTo>
                  <a:lnTo>
                    <a:pt x="91" y="258"/>
                  </a:lnTo>
                  <a:lnTo>
                    <a:pt x="104" y="279"/>
                  </a:lnTo>
                  <a:lnTo>
                    <a:pt x="116" y="277"/>
                  </a:lnTo>
                  <a:lnTo>
                    <a:pt x="130" y="279"/>
                  </a:lnTo>
                  <a:lnTo>
                    <a:pt x="147" y="285"/>
                  </a:lnTo>
                  <a:lnTo>
                    <a:pt x="169" y="295"/>
                  </a:lnTo>
                  <a:lnTo>
                    <a:pt x="189" y="288"/>
                  </a:lnTo>
                  <a:lnTo>
                    <a:pt x="195" y="281"/>
                  </a:lnTo>
                  <a:lnTo>
                    <a:pt x="201" y="266"/>
                  </a:lnTo>
                  <a:lnTo>
                    <a:pt x="200" y="237"/>
                  </a:lnTo>
                  <a:lnTo>
                    <a:pt x="204" y="220"/>
                  </a:lnTo>
                  <a:lnTo>
                    <a:pt x="212" y="211"/>
                  </a:lnTo>
                </a:path>
              </a:pathLst>
            </a:custGeom>
            <a:grpFill/>
            <a:ln w="25400" cap="rnd" cmpd="sng">
              <a:solidFill>
                <a:srgbClr val="0070C0"/>
              </a:solidFill>
              <a:prstDash val="solid"/>
              <a:round/>
              <a:headEnd/>
              <a:tailEnd/>
            </a:ln>
          </p:spPr>
          <p:txBody>
            <a:bodyPr/>
            <a:lstStyle/>
            <a:p>
              <a:endParaRPr lang="el-GR"/>
            </a:p>
          </p:txBody>
        </p:sp>
      </p:grpSp>
      <p:grpSp>
        <p:nvGrpSpPr>
          <p:cNvPr id="3" name="Group 45"/>
          <p:cNvGrpSpPr>
            <a:grpSpLocks/>
          </p:cNvGrpSpPr>
          <p:nvPr/>
        </p:nvGrpSpPr>
        <p:grpSpPr bwMode="auto">
          <a:xfrm rot="21115886">
            <a:off x="5606025" y="3742431"/>
            <a:ext cx="482691" cy="938056"/>
            <a:chOff x="4734" y="2133"/>
            <a:chExt cx="298" cy="515"/>
          </a:xfrm>
        </p:grpSpPr>
        <p:sp>
          <p:nvSpPr>
            <p:cNvPr id="38" name="Freeform 42"/>
            <p:cNvSpPr>
              <a:spLocks/>
            </p:cNvSpPr>
            <p:nvPr/>
          </p:nvSpPr>
          <p:spPr bwMode="auto">
            <a:xfrm>
              <a:off x="4734" y="2455"/>
              <a:ext cx="250" cy="193"/>
            </a:xfrm>
            <a:custGeom>
              <a:avLst/>
              <a:gdLst>
                <a:gd name="T0" fmla="*/ 57 w 250"/>
                <a:gd name="T1" fmla="*/ 0 h 193"/>
                <a:gd name="T2" fmla="*/ 23 w 250"/>
                <a:gd name="T3" fmla="*/ 52 h 193"/>
                <a:gd name="T4" fmla="*/ 9 w 250"/>
                <a:gd name="T5" fmla="*/ 70 h 193"/>
                <a:gd name="T6" fmla="*/ 0 w 250"/>
                <a:gd name="T7" fmla="*/ 90 h 193"/>
                <a:gd name="T8" fmla="*/ 0 w 250"/>
                <a:gd name="T9" fmla="*/ 120 h 193"/>
                <a:gd name="T10" fmla="*/ 14 w 250"/>
                <a:gd name="T11" fmla="*/ 122 h 193"/>
                <a:gd name="T12" fmla="*/ 12 w 250"/>
                <a:gd name="T13" fmla="*/ 101 h 193"/>
                <a:gd name="T14" fmla="*/ 14 w 250"/>
                <a:gd name="T15" fmla="*/ 122 h 193"/>
                <a:gd name="T16" fmla="*/ 25 w 250"/>
                <a:gd name="T17" fmla="*/ 140 h 193"/>
                <a:gd name="T18" fmla="*/ 46 w 250"/>
                <a:gd name="T19" fmla="*/ 160 h 193"/>
                <a:gd name="T20" fmla="*/ 61 w 250"/>
                <a:gd name="T21" fmla="*/ 165 h 193"/>
                <a:gd name="T22" fmla="*/ 93 w 250"/>
                <a:gd name="T23" fmla="*/ 151 h 193"/>
                <a:gd name="T24" fmla="*/ 114 w 250"/>
                <a:gd name="T25" fmla="*/ 149 h 193"/>
                <a:gd name="T26" fmla="*/ 111 w 250"/>
                <a:gd name="T27" fmla="*/ 131 h 193"/>
                <a:gd name="T28" fmla="*/ 116 w 250"/>
                <a:gd name="T29" fmla="*/ 104 h 193"/>
                <a:gd name="T30" fmla="*/ 111 w 250"/>
                <a:gd name="T31" fmla="*/ 131 h 193"/>
                <a:gd name="T32" fmla="*/ 114 w 250"/>
                <a:gd name="T33" fmla="*/ 149 h 193"/>
                <a:gd name="T34" fmla="*/ 145 w 250"/>
                <a:gd name="T35" fmla="*/ 183 h 193"/>
                <a:gd name="T36" fmla="*/ 154 w 250"/>
                <a:gd name="T37" fmla="*/ 192 h 193"/>
                <a:gd name="T38" fmla="*/ 163 w 250"/>
                <a:gd name="T39" fmla="*/ 192 h 193"/>
                <a:gd name="T40" fmla="*/ 218 w 250"/>
                <a:gd name="T41" fmla="*/ 181 h 193"/>
                <a:gd name="T42" fmla="*/ 236 w 250"/>
                <a:gd name="T43" fmla="*/ 169 h 193"/>
                <a:gd name="T44" fmla="*/ 245 w 250"/>
                <a:gd name="T45" fmla="*/ 156 h 193"/>
                <a:gd name="T46" fmla="*/ 249 w 250"/>
                <a:gd name="T47" fmla="*/ 140 h 193"/>
                <a:gd name="T48" fmla="*/ 245 w 250"/>
                <a:gd name="T49" fmla="*/ 86 h 193"/>
                <a:gd name="T50" fmla="*/ 245 w 250"/>
                <a:gd name="T51" fmla="*/ 65 h 193"/>
                <a:gd name="T52" fmla="*/ 247 w 250"/>
                <a:gd name="T53" fmla="*/ 36 h 193"/>
                <a:gd name="T54" fmla="*/ 213 w 250"/>
                <a:gd name="T55" fmla="*/ 27 h 193"/>
                <a:gd name="T56" fmla="*/ 193 w 250"/>
                <a:gd name="T57" fmla="*/ 22 h 193"/>
                <a:gd name="T58" fmla="*/ 154 w 250"/>
                <a:gd name="T59" fmla="*/ 18 h 193"/>
                <a:gd name="T60" fmla="*/ 82 w 250"/>
                <a:gd name="T61" fmla="*/ 0 h 193"/>
                <a:gd name="T62" fmla="*/ 57 w 250"/>
                <a:gd name="T63" fmla="*/ 0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0"/>
                <a:gd name="T97" fmla="*/ 0 h 193"/>
                <a:gd name="T98" fmla="*/ 250 w 250"/>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0" h="193">
                  <a:moveTo>
                    <a:pt x="57" y="0"/>
                  </a:moveTo>
                  <a:lnTo>
                    <a:pt x="23" y="52"/>
                  </a:lnTo>
                  <a:lnTo>
                    <a:pt x="9" y="70"/>
                  </a:lnTo>
                  <a:lnTo>
                    <a:pt x="0" y="90"/>
                  </a:lnTo>
                  <a:lnTo>
                    <a:pt x="0" y="120"/>
                  </a:lnTo>
                  <a:lnTo>
                    <a:pt x="14" y="122"/>
                  </a:lnTo>
                  <a:lnTo>
                    <a:pt x="12" y="101"/>
                  </a:lnTo>
                  <a:lnTo>
                    <a:pt x="14" y="122"/>
                  </a:lnTo>
                  <a:lnTo>
                    <a:pt x="25" y="140"/>
                  </a:lnTo>
                  <a:lnTo>
                    <a:pt x="46" y="160"/>
                  </a:lnTo>
                  <a:lnTo>
                    <a:pt x="61" y="165"/>
                  </a:lnTo>
                  <a:lnTo>
                    <a:pt x="93" y="151"/>
                  </a:lnTo>
                  <a:lnTo>
                    <a:pt x="114" y="149"/>
                  </a:lnTo>
                  <a:lnTo>
                    <a:pt x="111" y="131"/>
                  </a:lnTo>
                  <a:lnTo>
                    <a:pt x="116" y="104"/>
                  </a:lnTo>
                  <a:lnTo>
                    <a:pt x="111" y="131"/>
                  </a:lnTo>
                  <a:lnTo>
                    <a:pt x="114" y="149"/>
                  </a:lnTo>
                  <a:lnTo>
                    <a:pt x="145" y="183"/>
                  </a:lnTo>
                  <a:lnTo>
                    <a:pt x="154" y="192"/>
                  </a:lnTo>
                  <a:lnTo>
                    <a:pt x="163" y="192"/>
                  </a:lnTo>
                  <a:lnTo>
                    <a:pt x="218" y="181"/>
                  </a:lnTo>
                  <a:lnTo>
                    <a:pt x="236" y="169"/>
                  </a:lnTo>
                  <a:lnTo>
                    <a:pt x="245" y="156"/>
                  </a:lnTo>
                  <a:lnTo>
                    <a:pt x="249" y="140"/>
                  </a:lnTo>
                  <a:lnTo>
                    <a:pt x="245" y="86"/>
                  </a:lnTo>
                  <a:lnTo>
                    <a:pt x="245" y="65"/>
                  </a:lnTo>
                  <a:lnTo>
                    <a:pt x="247" y="36"/>
                  </a:lnTo>
                  <a:lnTo>
                    <a:pt x="213" y="27"/>
                  </a:lnTo>
                  <a:lnTo>
                    <a:pt x="193" y="22"/>
                  </a:lnTo>
                  <a:lnTo>
                    <a:pt x="154" y="18"/>
                  </a:lnTo>
                  <a:lnTo>
                    <a:pt x="82" y="0"/>
                  </a:lnTo>
                  <a:lnTo>
                    <a:pt x="57" y="0"/>
                  </a:lnTo>
                </a:path>
              </a:pathLst>
            </a:custGeom>
            <a:noFill/>
            <a:ln w="25400" cap="rnd" cmpd="sng">
              <a:solidFill>
                <a:schemeClr val="bg1">
                  <a:lumMod val="50000"/>
                </a:schemeClr>
              </a:solidFill>
              <a:prstDash val="solid"/>
              <a:round/>
              <a:headEnd/>
              <a:tailEnd/>
            </a:ln>
          </p:spPr>
          <p:txBody>
            <a:bodyPr/>
            <a:lstStyle/>
            <a:p>
              <a:endParaRPr lang="el-GR"/>
            </a:p>
          </p:txBody>
        </p:sp>
        <p:sp>
          <p:nvSpPr>
            <p:cNvPr id="39" name="Freeform 43"/>
            <p:cNvSpPr>
              <a:spLocks/>
            </p:cNvSpPr>
            <p:nvPr/>
          </p:nvSpPr>
          <p:spPr bwMode="auto">
            <a:xfrm>
              <a:off x="4791" y="2153"/>
              <a:ext cx="241" cy="339"/>
            </a:xfrm>
            <a:custGeom>
              <a:avLst/>
              <a:gdLst>
                <a:gd name="T0" fmla="*/ 190 w 241"/>
                <a:gd name="T1" fmla="*/ 338 h 339"/>
                <a:gd name="T2" fmla="*/ 197 w 241"/>
                <a:gd name="T3" fmla="*/ 286 h 339"/>
                <a:gd name="T4" fmla="*/ 211 w 241"/>
                <a:gd name="T5" fmla="*/ 234 h 339"/>
                <a:gd name="T6" fmla="*/ 233 w 241"/>
                <a:gd name="T7" fmla="*/ 163 h 339"/>
                <a:gd name="T8" fmla="*/ 240 w 241"/>
                <a:gd name="T9" fmla="*/ 136 h 339"/>
                <a:gd name="T10" fmla="*/ 238 w 241"/>
                <a:gd name="T11" fmla="*/ 114 h 339"/>
                <a:gd name="T12" fmla="*/ 224 w 241"/>
                <a:gd name="T13" fmla="*/ 73 h 339"/>
                <a:gd name="T14" fmla="*/ 211 w 241"/>
                <a:gd name="T15" fmla="*/ 43 h 339"/>
                <a:gd name="T16" fmla="*/ 192 w 241"/>
                <a:gd name="T17" fmla="*/ 32 h 339"/>
                <a:gd name="T18" fmla="*/ 186 w 241"/>
                <a:gd name="T19" fmla="*/ 34 h 339"/>
                <a:gd name="T20" fmla="*/ 177 w 241"/>
                <a:gd name="T21" fmla="*/ 48 h 339"/>
                <a:gd name="T22" fmla="*/ 177 w 241"/>
                <a:gd name="T23" fmla="*/ 71 h 339"/>
                <a:gd name="T24" fmla="*/ 181 w 241"/>
                <a:gd name="T25" fmla="*/ 105 h 339"/>
                <a:gd name="T26" fmla="*/ 167 w 241"/>
                <a:gd name="T27" fmla="*/ 141 h 339"/>
                <a:gd name="T28" fmla="*/ 143 w 241"/>
                <a:gd name="T29" fmla="*/ 170 h 339"/>
                <a:gd name="T30" fmla="*/ 138 w 241"/>
                <a:gd name="T31" fmla="*/ 172 h 339"/>
                <a:gd name="T32" fmla="*/ 129 w 241"/>
                <a:gd name="T33" fmla="*/ 182 h 339"/>
                <a:gd name="T34" fmla="*/ 115 w 241"/>
                <a:gd name="T35" fmla="*/ 168 h 339"/>
                <a:gd name="T36" fmla="*/ 109 w 241"/>
                <a:gd name="T37" fmla="*/ 118 h 339"/>
                <a:gd name="T38" fmla="*/ 106 w 241"/>
                <a:gd name="T39" fmla="*/ 71 h 339"/>
                <a:gd name="T40" fmla="*/ 109 w 241"/>
                <a:gd name="T41" fmla="*/ 39 h 339"/>
                <a:gd name="T42" fmla="*/ 111 w 241"/>
                <a:gd name="T43" fmla="*/ 12 h 339"/>
                <a:gd name="T44" fmla="*/ 100 w 241"/>
                <a:gd name="T45" fmla="*/ 0 h 339"/>
                <a:gd name="T46" fmla="*/ 90 w 241"/>
                <a:gd name="T47" fmla="*/ 7 h 339"/>
                <a:gd name="T48" fmla="*/ 66 w 241"/>
                <a:gd name="T49" fmla="*/ 34 h 339"/>
                <a:gd name="T50" fmla="*/ 50 w 241"/>
                <a:gd name="T51" fmla="*/ 71 h 339"/>
                <a:gd name="T52" fmla="*/ 47 w 241"/>
                <a:gd name="T53" fmla="*/ 102 h 339"/>
                <a:gd name="T54" fmla="*/ 41 w 241"/>
                <a:gd name="T55" fmla="*/ 166 h 339"/>
                <a:gd name="T56" fmla="*/ 38 w 241"/>
                <a:gd name="T57" fmla="*/ 216 h 339"/>
                <a:gd name="T58" fmla="*/ 32 w 241"/>
                <a:gd name="T59" fmla="*/ 243 h 339"/>
                <a:gd name="T60" fmla="*/ 0 w 241"/>
                <a:gd name="T61" fmla="*/ 302 h 339"/>
                <a:gd name="T62" fmla="*/ 25 w 241"/>
                <a:gd name="T63" fmla="*/ 302 h 339"/>
                <a:gd name="T64" fmla="*/ 97 w 241"/>
                <a:gd name="T65" fmla="*/ 320 h 339"/>
                <a:gd name="T66" fmla="*/ 136 w 241"/>
                <a:gd name="T67" fmla="*/ 324 h 339"/>
                <a:gd name="T68" fmla="*/ 156 w 241"/>
                <a:gd name="T69" fmla="*/ 329 h 339"/>
                <a:gd name="T70" fmla="*/ 190 w 241"/>
                <a:gd name="T71" fmla="*/ 338 h 3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1"/>
                <a:gd name="T109" fmla="*/ 0 h 339"/>
                <a:gd name="T110" fmla="*/ 241 w 241"/>
                <a:gd name="T111" fmla="*/ 339 h 3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1" h="339">
                  <a:moveTo>
                    <a:pt x="190" y="338"/>
                  </a:moveTo>
                  <a:lnTo>
                    <a:pt x="197" y="286"/>
                  </a:lnTo>
                  <a:lnTo>
                    <a:pt x="211" y="234"/>
                  </a:lnTo>
                  <a:lnTo>
                    <a:pt x="233" y="163"/>
                  </a:lnTo>
                  <a:lnTo>
                    <a:pt x="240" y="136"/>
                  </a:lnTo>
                  <a:lnTo>
                    <a:pt x="238" y="114"/>
                  </a:lnTo>
                  <a:lnTo>
                    <a:pt x="224" y="73"/>
                  </a:lnTo>
                  <a:lnTo>
                    <a:pt x="211" y="43"/>
                  </a:lnTo>
                  <a:lnTo>
                    <a:pt x="192" y="32"/>
                  </a:lnTo>
                  <a:lnTo>
                    <a:pt x="186" y="34"/>
                  </a:lnTo>
                  <a:lnTo>
                    <a:pt x="177" y="48"/>
                  </a:lnTo>
                  <a:lnTo>
                    <a:pt x="177" y="71"/>
                  </a:lnTo>
                  <a:lnTo>
                    <a:pt x="181" y="105"/>
                  </a:lnTo>
                  <a:lnTo>
                    <a:pt x="167" y="141"/>
                  </a:lnTo>
                  <a:lnTo>
                    <a:pt x="143" y="170"/>
                  </a:lnTo>
                  <a:lnTo>
                    <a:pt x="138" y="172"/>
                  </a:lnTo>
                  <a:lnTo>
                    <a:pt x="129" y="182"/>
                  </a:lnTo>
                  <a:lnTo>
                    <a:pt x="115" y="168"/>
                  </a:lnTo>
                  <a:lnTo>
                    <a:pt x="109" y="118"/>
                  </a:lnTo>
                  <a:lnTo>
                    <a:pt x="106" y="71"/>
                  </a:lnTo>
                  <a:lnTo>
                    <a:pt x="109" y="39"/>
                  </a:lnTo>
                  <a:lnTo>
                    <a:pt x="111" y="12"/>
                  </a:lnTo>
                  <a:lnTo>
                    <a:pt x="100" y="0"/>
                  </a:lnTo>
                  <a:lnTo>
                    <a:pt x="90" y="7"/>
                  </a:lnTo>
                  <a:lnTo>
                    <a:pt x="66" y="34"/>
                  </a:lnTo>
                  <a:lnTo>
                    <a:pt x="50" y="71"/>
                  </a:lnTo>
                  <a:lnTo>
                    <a:pt x="47" y="102"/>
                  </a:lnTo>
                  <a:lnTo>
                    <a:pt x="41" y="166"/>
                  </a:lnTo>
                  <a:lnTo>
                    <a:pt x="38" y="216"/>
                  </a:lnTo>
                  <a:lnTo>
                    <a:pt x="32" y="243"/>
                  </a:lnTo>
                  <a:lnTo>
                    <a:pt x="0" y="302"/>
                  </a:lnTo>
                  <a:lnTo>
                    <a:pt x="25" y="302"/>
                  </a:lnTo>
                  <a:lnTo>
                    <a:pt x="97" y="320"/>
                  </a:lnTo>
                  <a:lnTo>
                    <a:pt x="136" y="324"/>
                  </a:lnTo>
                  <a:lnTo>
                    <a:pt x="156" y="329"/>
                  </a:lnTo>
                  <a:lnTo>
                    <a:pt x="190" y="338"/>
                  </a:lnTo>
                </a:path>
              </a:pathLst>
            </a:custGeom>
            <a:noFill/>
            <a:ln w="25400" cap="rnd" cmpd="sng">
              <a:solidFill>
                <a:schemeClr val="bg1">
                  <a:lumMod val="50000"/>
                </a:schemeClr>
              </a:solidFill>
              <a:prstDash val="solid"/>
              <a:round/>
              <a:headEnd/>
              <a:tailEnd/>
            </a:ln>
          </p:spPr>
          <p:txBody>
            <a:bodyPr/>
            <a:lstStyle/>
            <a:p>
              <a:endParaRPr lang="el-GR"/>
            </a:p>
          </p:txBody>
        </p:sp>
        <p:sp>
          <p:nvSpPr>
            <p:cNvPr id="40" name="Freeform 44"/>
            <p:cNvSpPr>
              <a:spLocks/>
            </p:cNvSpPr>
            <p:nvPr/>
          </p:nvSpPr>
          <p:spPr bwMode="auto">
            <a:xfrm>
              <a:off x="4897" y="2133"/>
              <a:ext cx="76" cy="203"/>
            </a:xfrm>
            <a:custGeom>
              <a:avLst/>
              <a:gdLst>
                <a:gd name="T0" fmla="*/ 71 w 76"/>
                <a:gd name="T1" fmla="*/ 68 h 203"/>
                <a:gd name="T2" fmla="*/ 71 w 76"/>
                <a:gd name="T3" fmla="*/ 91 h 203"/>
                <a:gd name="T4" fmla="*/ 75 w 76"/>
                <a:gd name="T5" fmla="*/ 125 h 203"/>
                <a:gd name="T6" fmla="*/ 61 w 76"/>
                <a:gd name="T7" fmla="*/ 161 h 203"/>
                <a:gd name="T8" fmla="*/ 37 w 76"/>
                <a:gd name="T9" fmla="*/ 190 h 203"/>
                <a:gd name="T10" fmla="*/ 32 w 76"/>
                <a:gd name="T11" fmla="*/ 192 h 203"/>
                <a:gd name="T12" fmla="*/ 23 w 76"/>
                <a:gd name="T13" fmla="*/ 202 h 203"/>
                <a:gd name="T14" fmla="*/ 9 w 76"/>
                <a:gd name="T15" fmla="*/ 188 h 203"/>
                <a:gd name="T16" fmla="*/ 3 w 76"/>
                <a:gd name="T17" fmla="*/ 138 h 203"/>
                <a:gd name="T18" fmla="*/ 0 w 76"/>
                <a:gd name="T19" fmla="*/ 91 h 203"/>
                <a:gd name="T20" fmla="*/ 3 w 76"/>
                <a:gd name="T21" fmla="*/ 59 h 203"/>
                <a:gd name="T22" fmla="*/ 12 w 76"/>
                <a:gd name="T23" fmla="*/ 41 h 203"/>
                <a:gd name="T24" fmla="*/ 28 w 76"/>
                <a:gd name="T25" fmla="*/ 9 h 203"/>
                <a:gd name="T26" fmla="*/ 43 w 76"/>
                <a:gd name="T27" fmla="*/ 0 h 203"/>
                <a:gd name="T28" fmla="*/ 52 w 76"/>
                <a:gd name="T29" fmla="*/ 11 h 203"/>
                <a:gd name="T30" fmla="*/ 57 w 76"/>
                <a:gd name="T31" fmla="*/ 29 h 203"/>
                <a:gd name="T32" fmla="*/ 71 w 76"/>
                <a:gd name="T33" fmla="*/ 68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203"/>
                <a:gd name="T53" fmla="*/ 76 w 76"/>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203">
                  <a:moveTo>
                    <a:pt x="71" y="68"/>
                  </a:moveTo>
                  <a:lnTo>
                    <a:pt x="71" y="91"/>
                  </a:lnTo>
                  <a:lnTo>
                    <a:pt x="75" y="125"/>
                  </a:lnTo>
                  <a:lnTo>
                    <a:pt x="61" y="161"/>
                  </a:lnTo>
                  <a:lnTo>
                    <a:pt x="37" y="190"/>
                  </a:lnTo>
                  <a:lnTo>
                    <a:pt x="32" y="192"/>
                  </a:lnTo>
                  <a:lnTo>
                    <a:pt x="23" y="202"/>
                  </a:lnTo>
                  <a:lnTo>
                    <a:pt x="9" y="188"/>
                  </a:lnTo>
                  <a:lnTo>
                    <a:pt x="3" y="138"/>
                  </a:lnTo>
                  <a:lnTo>
                    <a:pt x="0" y="91"/>
                  </a:lnTo>
                  <a:lnTo>
                    <a:pt x="3" y="59"/>
                  </a:lnTo>
                  <a:lnTo>
                    <a:pt x="12" y="41"/>
                  </a:lnTo>
                  <a:lnTo>
                    <a:pt x="28" y="9"/>
                  </a:lnTo>
                  <a:lnTo>
                    <a:pt x="43" y="0"/>
                  </a:lnTo>
                  <a:lnTo>
                    <a:pt x="52" y="11"/>
                  </a:lnTo>
                  <a:lnTo>
                    <a:pt x="57" y="29"/>
                  </a:lnTo>
                  <a:lnTo>
                    <a:pt x="71" y="68"/>
                  </a:lnTo>
                </a:path>
              </a:pathLst>
            </a:custGeom>
            <a:noFill/>
            <a:ln w="25400" cap="rnd" cmpd="sng">
              <a:solidFill>
                <a:schemeClr val="bg1">
                  <a:lumMod val="50000"/>
                </a:schemeClr>
              </a:solidFill>
              <a:prstDash val="solid"/>
              <a:round/>
              <a:headEnd/>
              <a:tailEnd/>
            </a:ln>
          </p:spPr>
          <p:txBody>
            <a:bodyPr/>
            <a:lstStyle/>
            <a:p>
              <a:endParaRPr lang="el-GR"/>
            </a:p>
          </p:txBody>
        </p:sp>
      </p:grpSp>
      <p:sp>
        <p:nvSpPr>
          <p:cNvPr id="139268" name="Freeform 13"/>
          <p:cNvSpPr>
            <a:spLocks/>
          </p:cNvSpPr>
          <p:nvPr/>
        </p:nvSpPr>
        <p:spPr bwMode="auto">
          <a:xfrm rot="21326996">
            <a:off x="3485217" y="3038645"/>
            <a:ext cx="3339255" cy="3205489"/>
          </a:xfrm>
          <a:custGeom>
            <a:avLst/>
            <a:gdLst>
              <a:gd name="T0" fmla="*/ 132 w 1182"/>
              <a:gd name="T1" fmla="*/ 88 h 1167"/>
              <a:gd name="T2" fmla="*/ 117 w 1182"/>
              <a:gd name="T3" fmla="*/ 49 h 1167"/>
              <a:gd name="T4" fmla="*/ 83 w 1182"/>
              <a:gd name="T5" fmla="*/ 6 h 1167"/>
              <a:gd name="T6" fmla="*/ 21 w 1182"/>
              <a:gd name="T7" fmla="*/ 15 h 1167"/>
              <a:gd name="T8" fmla="*/ 2 w 1182"/>
              <a:gd name="T9" fmla="*/ 78 h 1167"/>
              <a:gd name="T10" fmla="*/ 10 w 1182"/>
              <a:gd name="T11" fmla="*/ 133 h 1167"/>
              <a:gd name="T12" fmla="*/ 42 w 1182"/>
              <a:gd name="T13" fmla="*/ 229 h 1167"/>
              <a:gd name="T14" fmla="*/ 57 w 1182"/>
              <a:gd name="T15" fmla="*/ 356 h 1167"/>
              <a:gd name="T16" fmla="*/ 81 w 1182"/>
              <a:gd name="T17" fmla="*/ 488 h 1167"/>
              <a:gd name="T18" fmla="*/ 112 w 1182"/>
              <a:gd name="T19" fmla="*/ 637 h 1167"/>
              <a:gd name="T20" fmla="*/ 162 w 1182"/>
              <a:gd name="T21" fmla="*/ 747 h 1167"/>
              <a:gd name="T22" fmla="*/ 275 w 1182"/>
              <a:gd name="T23" fmla="*/ 824 h 1167"/>
              <a:gd name="T24" fmla="*/ 419 w 1182"/>
              <a:gd name="T25" fmla="*/ 898 h 1167"/>
              <a:gd name="T26" fmla="*/ 567 w 1182"/>
              <a:gd name="T27" fmla="*/ 978 h 1167"/>
              <a:gd name="T28" fmla="*/ 717 w 1182"/>
              <a:gd name="T29" fmla="*/ 1052 h 1167"/>
              <a:gd name="T30" fmla="*/ 855 w 1182"/>
              <a:gd name="T31" fmla="*/ 1125 h 1167"/>
              <a:gd name="T32" fmla="*/ 962 w 1182"/>
              <a:gd name="T33" fmla="*/ 1160 h 1167"/>
              <a:gd name="T34" fmla="*/ 1050 w 1182"/>
              <a:gd name="T35" fmla="*/ 1155 h 1167"/>
              <a:gd name="T36" fmla="*/ 1077 w 1182"/>
              <a:gd name="T37" fmla="*/ 1088 h 1167"/>
              <a:gd name="T38" fmla="*/ 1092 w 1182"/>
              <a:gd name="T39" fmla="*/ 1003 h 1167"/>
              <a:gd name="T40" fmla="*/ 1115 w 1182"/>
              <a:gd name="T41" fmla="*/ 918 h 1167"/>
              <a:gd name="T42" fmla="*/ 1144 w 1182"/>
              <a:gd name="T43" fmla="*/ 855 h 1167"/>
              <a:gd name="T44" fmla="*/ 1182 w 1182"/>
              <a:gd name="T45" fmla="*/ 792 h 11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2"/>
              <a:gd name="T70" fmla="*/ 0 h 1167"/>
              <a:gd name="T71" fmla="*/ 1182 w 1182"/>
              <a:gd name="T72" fmla="*/ 1167 h 1167"/>
              <a:gd name="connsiteX0" fmla="*/ 1117 w 10000"/>
              <a:gd name="connsiteY0" fmla="*/ 906 h 10152"/>
              <a:gd name="connsiteX1" fmla="*/ 990 w 10000"/>
              <a:gd name="connsiteY1" fmla="*/ 572 h 10152"/>
              <a:gd name="connsiteX2" fmla="*/ 702 w 10000"/>
              <a:gd name="connsiteY2" fmla="*/ 203 h 10152"/>
              <a:gd name="connsiteX3" fmla="*/ 212 w 10000"/>
              <a:gd name="connsiteY3" fmla="*/ 103 h 10152"/>
              <a:gd name="connsiteX4" fmla="*/ 17 w 10000"/>
              <a:gd name="connsiteY4" fmla="*/ 820 h 10152"/>
              <a:gd name="connsiteX5" fmla="*/ 85 w 10000"/>
              <a:gd name="connsiteY5" fmla="*/ 1292 h 10152"/>
              <a:gd name="connsiteX6" fmla="*/ 355 w 10000"/>
              <a:gd name="connsiteY6" fmla="*/ 2114 h 10152"/>
              <a:gd name="connsiteX7" fmla="*/ 482 w 10000"/>
              <a:gd name="connsiteY7" fmla="*/ 3203 h 10152"/>
              <a:gd name="connsiteX8" fmla="*/ 685 w 10000"/>
              <a:gd name="connsiteY8" fmla="*/ 4334 h 10152"/>
              <a:gd name="connsiteX9" fmla="*/ 948 w 10000"/>
              <a:gd name="connsiteY9" fmla="*/ 5610 h 10152"/>
              <a:gd name="connsiteX10" fmla="*/ 1371 w 10000"/>
              <a:gd name="connsiteY10" fmla="*/ 6553 h 10152"/>
              <a:gd name="connsiteX11" fmla="*/ 2327 w 10000"/>
              <a:gd name="connsiteY11" fmla="*/ 7213 h 10152"/>
              <a:gd name="connsiteX12" fmla="*/ 3545 w 10000"/>
              <a:gd name="connsiteY12" fmla="*/ 7847 h 10152"/>
              <a:gd name="connsiteX13" fmla="*/ 4797 w 10000"/>
              <a:gd name="connsiteY13" fmla="*/ 8532 h 10152"/>
              <a:gd name="connsiteX14" fmla="*/ 6066 w 10000"/>
              <a:gd name="connsiteY14" fmla="*/ 9167 h 10152"/>
              <a:gd name="connsiteX15" fmla="*/ 7234 w 10000"/>
              <a:gd name="connsiteY15" fmla="*/ 9792 h 10152"/>
              <a:gd name="connsiteX16" fmla="*/ 8139 w 10000"/>
              <a:gd name="connsiteY16" fmla="*/ 10092 h 10152"/>
              <a:gd name="connsiteX17" fmla="*/ 8883 w 10000"/>
              <a:gd name="connsiteY17" fmla="*/ 10049 h 10152"/>
              <a:gd name="connsiteX18" fmla="*/ 9112 w 10000"/>
              <a:gd name="connsiteY18" fmla="*/ 9475 h 10152"/>
              <a:gd name="connsiteX19" fmla="*/ 9239 w 10000"/>
              <a:gd name="connsiteY19" fmla="*/ 8747 h 10152"/>
              <a:gd name="connsiteX20" fmla="*/ 9433 w 10000"/>
              <a:gd name="connsiteY20" fmla="*/ 8018 h 10152"/>
              <a:gd name="connsiteX21" fmla="*/ 9679 w 10000"/>
              <a:gd name="connsiteY21" fmla="*/ 7478 h 10152"/>
              <a:gd name="connsiteX22" fmla="*/ 10000 w 10000"/>
              <a:gd name="connsiteY22" fmla="*/ 6939 h 10152"/>
              <a:gd name="connsiteX0" fmla="*/ 1117 w 10000"/>
              <a:gd name="connsiteY0" fmla="*/ 933 h 10179"/>
              <a:gd name="connsiteX1" fmla="*/ 990 w 10000"/>
              <a:gd name="connsiteY1" fmla="*/ 599 h 10179"/>
              <a:gd name="connsiteX2" fmla="*/ 813 w 10000"/>
              <a:gd name="connsiteY2" fmla="*/ 78 h 10179"/>
              <a:gd name="connsiteX3" fmla="*/ 212 w 10000"/>
              <a:gd name="connsiteY3" fmla="*/ 130 h 10179"/>
              <a:gd name="connsiteX4" fmla="*/ 17 w 10000"/>
              <a:gd name="connsiteY4" fmla="*/ 847 h 10179"/>
              <a:gd name="connsiteX5" fmla="*/ 85 w 10000"/>
              <a:gd name="connsiteY5" fmla="*/ 1319 h 10179"/>
              <a:gd name="connsiteX6" fmla="*/ 355 w 10000"/>
              <a:gd name="connsiteY6" fmla="*/ 2141 h 10179"/>
              <a:gd name="connsiteX7" fmla="*/ 482 w 10000"/>
              <a:gd name="connsiteY7" fmla="*/ 3230 h 10179"/>
              <a:gd name="connsiteX8" fmla="*/ 685 w 10000"/>
              <a:gd name="connsiteY8" fmla="*/ 4361 h 10179"/>
              <a:gd name="connsiteX9" fmla="*/ 948 w 10000"/>
              <a:gd name="connsiteY9" fmla="*/ 5637 h 10179"/>
              <a:gd name="connsiteX10" fmla="*/ 1371 w 10000"/>
              <a:gd name="connsiteY10" fmla="*/ 6580 h 10179"/>
              <a:gd name="connsiteX11" fmla="*/ 2327 w 10000"/>
              <a:gd name="connsiteY11" fmla="*/ 7240 h 10179"/>
              <a:gd name="connsiteX12" fmla="*/ 3545 w 10000"/>
              <a:gd name="connsiteY12" fmla="*/ 7874 h 10179"/>
              <a:gd name="connsiteX13" fmla="*/ 4797 w 10000"/>
              <a:gd name="connsiteY13" fmla="*/ 8559 h 10179"/>
              <a:gd name="connsiteX14" fmla="*/ 6066 w 10000"/>
              <a:gd name="connsiteY14" fmla="*/ 9194 h 10179"/>
              <a:gd name="connsiteX15" fmla="*/ 7234 w 10000"/>
              <a:gd name="connsiteY15" fmla="*/ 9819 h 10179"/>
              <a:gd name="connsiteX16" fmla="*/ 8139 w 10000"/>
              <a:gd name="connsiteY16" fmla="*/ 10119 h 10179"/>
              <a:gd name="connsiteX17" fmla="*/ 8883 w 10000"/>
              <a:gd name="connsiteY17" fmla="*/ 10076 h 10179"/>
              <a:gd name="connsiteX18" fmla="*/ 9112 w 10000"/>
              <a:gd name="connsiteY18" fmla="*/ 9502 h 10179"/>
              <a:gd name="connsiteX19" fmla="*/ 9239 w 10000"/>
              <a:gd name="connsiteY19" fmla="*/ 8774 h 10179"/>
              <a:gd name="connsiteX20" fmla="*/ 9433 w 10000"/>
              <a:gd name="connsiteY20" fmla="*/ 8045 h 10179"/>
              <a:gd name="connsiteX21" fmla="*/ 9679 w 10000"/>
              <a:gd name="connsiteY21" fmla="*/ 7505 h 10179"/>
              <a:gd name="connsiteX22" fmla="*/ 10000 w 10000"/>
              <a:gd name="connsiteY22" fmla="*/ 6966 h 10179"/>
              <a:gd name="connsiteX0" fmla="*/ 1117 w 10000"/>
              <a:gd name="connsiteY0" fmla="*/ 931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8 w 10003"/>
              <a:gd name="connsiteY0" fmla="*/ 1108 h 10211"/>
              <a:gd name="connsiteX1" fmla="*/ 1118 w 10003"/>
              <a:gd name="connsiteY1" fmla="*/ 561 h 10211"/>
              <a:gd name="connsiteX2" fmla="*/ 816 w 10003"/>
              <a:gd name="connsiteY2" fmla="*/ 110 h 10211"/>
              <a:gd name="connsiteX3" fmla="*/ 215 w 10003"/>
              <a:gd name="connsiteY3" fmla="*/ 162 h 10211"/>
              <a:gd name="connsiteX4" fmla="*/ 20 w 10003"/>
              <a:gd name="connsiteY4" fmla="*/ 879 h 10211"/>
              <a:gd name="connsiteX5" fmla="*/ 88 w 10003"/>
              <a:gd name="connsiteY5" fmla="*/ 1351 h 10211"/>
              <a:gd name="connsiteX6" fmla="*/ 358 w 10003"/>
              <a:gd name="connsiteY6" fmla="*/ 2173 h 10211"/>
              <a:gd name="connsiteX7" fmla="*/ 485 w 10003"/>
              <a:gd name="connsiteY7" fmla="*/ 3262 h 10211"/>
              <a:gd name="connsiteX8" fmla="*/ 688 w 10003"/>
              <a:gd name="connsiteY8" fmla="*/ 4393 h 10211"/>
              <a:gd name="connsiteX9" fmla="*/ 951 w 10003"/>
              <a:gd name="connsiteY9" fmla="*/ 5669 h 10211"/>
              <a:gd name="connsiteX10" fmla="*/ 1374 w 10003"/>
              <a:gd name="connsiteY10" fmla="*/ 6612 h 10211"/>
              <a:gd name="connsiteX11" fmla="*/ 2330 w 10003"/>
              <a:gd name="connsiteY11" fmla="*/ 7272 h 10211"/>
              <a:gd name="connsiteX12" fmla="*/ 3548 w 10003"/>
              <a:gd name="connsiteY12" fmla="*/ 7906 h 10211"/>
              <a:gd name="connsiteX13" fmla="*/ 4800 w 10003"/>
              <a:gd name="connsiteY13" fmla="*/ 8591 h 10211"/>
              <a:gd name="connsiteX14" fmla="*/ 6069 w 10003"/>
              <a:gd name="connsiteY14" fmla="*/ 9226 h 10211"/>
              <a:gd name="connsiteX15" fmla="*/ 7237 w 10003"/>
              <a:gd name="connsiteY15" fmla="*/ 9851 h 10211"/>
              <a:gd name="connsiteX16" fmla="*/ 8142 w 10003"/>
              <a:gd name="connsiteY16" fmla="*/ 10151 h 10211"/>
              <a:gd name="connsiteX17" fmla="*/ 8886 w 10003"/>
              <a:gd name="connsiteY17" fmla="*/ 10108 h 10211"/>
              <a:gd name="connsiteX18" fmla="*/ 9115 w 10003"/>
              <a:gd name="connsiteY18" fmla="*/ 9534 h 10211"/>
              <a:gd name="connsiteX19" fmla="*/ 9242 w 10003"/>
              <a:gd name="connsiteY19" fmla="*/ 8806 h 10211"/>
              <a:gd name="connsiteX20" fmla="*/ 9436 w 10003"/>
              <a:gd name="connsiteY20" fmla="*/ 8077 h 10211"/>
              <a:gd name="connsiteX21" fmla="*/ 9682 w 10003"/>
              <a:gd name="connsiteY21" fmla="*/ 7537 h 10211"/>
              <a:gd name="connsiteX22" fmla="*/ 10003 w 10003"/>
              <a:gd name="connsiteY22" fmla="*/ 6998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682 w 10176"/>
              <a:gd name="connsiteY21" fmla="*/ 7537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506 w 10176"/>
              <a:gd name="connsiteY20" fmla="*/ 8203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811 w 10176"/>
              <a:gd name="connsiteY20" fmla="*/ 7668 h 10211"/>
              <a:gd name="connsiteX21" fmla="*/ 10176 w 10176"/>
              <a:gd name="connsiteY21"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811 w 10176"/>
              <a:gd name="connsiteY19" fmla="*/ 7668 h 10240"/>
              <a:gd name="connsiteX20" fmla="*/ 10176 w 10176"/>
              <a:gd name="connsiteY20" fmla="*/ 7072 h 10240"/>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491 w 10176"/>
              <a:gd name="connsiteY19" fmla="*/ 8206 h 10240"/>
              <a:gd name="connsiteX20" fmla="*/ 10176 w 10176"/>
              <a:gd name="connsiteY20" fmla="*/ 7072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88 w 10135"/>
              <a:gd name="connsiteY8" fmla="*/ 4393 h 10240"/>
              <a:gd name="connsiteX9" fmla="*/ 951 w 10135"/>
              <a:gd name="connsiteY9" fmla="*/ 5669 h 10240"/>
              <a:gd name="connsiteX10" fmla="*/ 1374 w 10135"/>
              <a:gd name="connsiteY10" fmla="*/ 661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35" h="10240">
                <a:moveTo>
                  <a:pt x="1148" y="1108"/>
                </a:moveTo>
                <a:cubicBezTo>
                  <a:pt x="1131" y="1057"/>
                  <a:pt x="1173" y="727"/>
                  <a:pt x="1118" y="561"/>
                </a:cubicBezTo>
                <a:cubicBezTo>
                  <a:pt x="1063" y="395"/>
                  <a:pt x="966" y="176"/>
                  <a:pt x="816" y="110"/>
                </a:cubicBezTo>
                <a:cubicBezTo>
                  <a:pt x="666" y="44"/>
                  <a:pt x="430" y="0"/>
                  <a:pt x="215" y="162"/>
                </a:cubicBezTo>
                <a:cubicBezTo>
                  <a:pt x="0" y="324"/>
                  <a:pt x="37" y="708"/>
                  <a:pt x="20" y="879"/>
                </a:cubicBezTo>
                <a:cubicBezTo>
                  <a:pt x="3" y="1051"/>
                  <a:pt x="28" y="1136"/>
                  <a:pt x="88" y="1351"/>
                </a:cubicBezTo>
                <a:cubicBezTo>
                  <a:pt x="147" y="1565"/>
                  <a:pt x="291" y="1856"/>
                  <a:pt x="358" y="2173"/>
                </a:cubicBezTo>
                <a:cubicBezTo>
                  <a:pt x="426" y="2490"/>
                  <a:pt x="434" y="2893"/>
                  <a:pt x="485" y="3262"/>
                </a:cubicBezTo>
                <a:cubicBezTo>
                  <a:pt x="536" y="3630"/>
                  <a:pt x="612" y="3990"/>
                  <a:pt x="688" y="4393"/>
                </a:cubicBezTo>
                <a:cubicBezTo>
                  <a:pt x="764" y="4795"/>
                  <a:pt x="832" y="5301"/>
                  <a:pt x="951" y="5669"/>
                </a:cubicBezTo>
                <a:cubicBezTo>
                  <a:pt x="1069" y="6038"/>
                  <a:pt x="1145" y="6346"/>
                  <a:pt x="1374" y="6612"/>
                </a:cubicBezTo>
                <a:cubicBezTo>
                  <a:pt x="1602" y="6878"/>
                  <a:pt x="1966" y="7058"/>
                  <a:pt x="2330" y="7272"/>
                </a:cubicBezTo>
                <a:cubicBezTo>
                  <a:pt x="2693" y="7486"/>
                  <a:pt x="3133" y="7683"/>
                  <a:pt x="3548" y="7906"/>
                </a:cubicBezTo>
                <a:cubicBezTo>
                  <a:pt x="3962" y="8129"/>
                  <a:pt x="4377" y="8369"/>
                  <a:pt x="4800" y="8591"/>
                </a:cubicBezTo>
                <a:cubicBezTo>
                  <a:pt x="5223" y="8814"/>
                  <a:pt x="5663" y="9020"/>
                  <a:pt x="6069" y="9226"/>
                </a:cubicBezTo>
                <a:cubicBezTo>
                  <a:pt x="6475" y="9431"/>
                  <a:pt x="6890" y="9697"/>
                  <a:pt x="7237" y="9851"/>
                </a:cubicBezTo>
                <a:cubicBezTo>
                  <a:pt x="7583" y="10005"/>
                  <a:pt x="7871" y="10108"/>
                  <a:pt x="8142" y="10151"/>
                </a:cubicBezTo>
                <a:cubicBezTo>
                  <a:pt x="8412" y="10194"/>
                  <a:pt x="8705" y="10240"/>
                  <a:pt x="8886" y="10108"/>
                </a:cubicBezTo>
                <a:cubicBezTo>
                  <a:pt x="9067" y="9976"/>
                  <a:pt x="9127" y="9679"/>
                  <a:pt x="9228" y="9362"/>
                </a:cubicBezTo>
                <a:cubicBezTo>
                  <a:pt x="9329" y="9045"/>
                  <a:pt x="9314" y="8616"/>
                  <a:pt x="9491" y="8206"/>
                </a:cubicBezTo>
                <a:cubicBezTo>
                  <a:pt x="9603" y="8018"/>
                  <a:pt x="10067" y="7200"/>
                  <a:pt x="10135" y="708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grpSp>
        <p:nvGrpSpPr>
          <p:cNvPr id="4" name="Group 41"/>
          <p:cNvGrpSpPr>
            <a:grpSpLocks/>
          </p:cNvGrpSpPr>
          <p:nvPr/>
        </p:nvGrpSpPr>
        <p:grpSpPr bwMode="auto">
          <a:xfrm rot="20923889">
            <a:off x="6285927" y="4644245"/>
            <a:ext cx="437100" cy="828191"/>
            <a:chOff x="5201" y="2764"/>
            <a:chExt cx="278" cy="468"/>
          </a:xfrm>
        </p:grpSpPr>
        <p:sp>
          <p:nvSpPr>
            <p:cNvPr id="35" name="Freeform 39"/>
            <p:cNvSpPr>
              <a:spLocks/>
            </p:cNvSpPr>
            <p:nvPr/>
          </p:nvSpPr>
          <p:spPr bwMode="auto">
            <a:xfrm>
              <a:off x="5312" y="2764"/>
              <a:ext cx="167" cy="225"/>
            </a:xfrm>
            <a:custGeom>
              <a:avLst/>
              <a:gdLst>
                <a:gd name="T0" fmla="*/ 118 w 167"/>
                <a:gd name="T1" fmla="*/ 224 h 225"/>
                <a:gd name="T2" fmla="*/ 136 w 167"/>
                <a:gd name="T3" fmla="*/ 197 h 225"/>
                <a:gd name="T4" fmla="*/ 145 w 167"/>
                <a:gd name="T5" fmla="*/ 177 h 225"/>
                <a:gd name="T6" fmla="*/ 152 w 167"/>
                <a:gd name="T7" fmla="*/ 163 h 225"/>
                <a:gd name="T8" fmla="*/ 163 w 167"/>
                <a:gd name="T9" fmla="*/ 107 h 225"/>
                <a:gd name="T10" fmla="*/ 166 w 167"/>
                <a:gd name="T11" fmla="*/ 34 h 225"/>
                <a:gd name="T12" fmla="*/ 163 w 167"/>
                <a:gd name="T13" fmla="*/ 16 h 225"/>
                <a:gd name="T14" fmla="*/ 154 w 167"/>
                <a:gd name="T15" fmla="*/ 5 h 225"/>
                <a:gd name="T16" fmla="*/ 141 w 167"/>
                <a:gd name="T17" fmla="*/ 0 h 225"/>
                <a:gd name="T18" fmla="*/ 127 w 167"/>
                <a:gd name="T19" fmla="*/ 14 h 225"/>
                <a:gd name="T20" fmla="*/ 118 w 167"/>
                <a:gd name="T21" fmla="*/ 39 h 225"/>
                <a:gd name="T22" fmla="*/ 111 w 167"/>
                <a:gd name="T23" fmla="*/ 57 h 225"/>
                <a:gd name="T24" fmla="*/ 93 w 167"/>
                <a:gd name="T25" fmla="*/ 80 h 225"/>
                <a:gd name="T26" fmla="*/ 73 w 167"/>
                <a:gd name="T27" fmla="*/ 93 h 225"/>
                <a:gd name="T28" fmla="*/ 39 w 167"/>
                <a:gd name="T29" fmla="*/ 116 h 225"/>
                <a:gd name="T30" fmla="*/ 21 w 167"/>
                <a:gd name="T31" fmla="*/ 125 h 225"/>
                <a:gd name="T32" fmla="*/ 12 w 167"/>
                <a:gd name="T33" fmla="*/ 138 h 225"/>
                <a:gd name="T34" fmla="*/ 0 w 167"/>
                <a:gd name="T35" fmla="*/ 168 h 225"/>
                <a:gd name="T36" fmla="*/ 9 w 167"/>
                <a:gd name="T37" fmla="*/ 172 h 225"/>
                <a:gd name="T38" fmla="*/ 23 w 167"/>
                <a:gd name="T39" fmla="*/ 172 h 225"/>
                <a:gd name="T40" fmla="*/ 62 w 167"/>
                <a:gd name="T41" fmla="*/ 159 h 225"/>
                <a:gd name="T42" fmla="*/ 75 w 167"/>
                <a:gd name="T43" fmla="*/ 152 h 225"/>
                <a:gd name="T44" fmla="*/ 89 w 167"/>
                <a:gd name="T45" fmla="*/ 152 h 225"/>
                <a:gd name="T46" fmla="*/ 98 w 167"/>
                <a:gd name="T47" fmla="*/ 161 h 225"/>
                <a:gd name="T48" fmla="*/ 105 w 167"/>
                <a:gd name="T49" fmla="*/ 197 h 225"/>
                <a:gd name="T50" fmla="*/ 111 w 167"/>
                <a:gd name="T51" fmla="*/ 213 h 225"/>
                <a:gd name="T52" fmla="*/ 118 w 167"/>
                <a:gd name="T53" fmla="*/ 224 h 2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7"/>
                <a:gd name="T82" fmla="*/ 0 h 225"/>
                <a:gd name="T83" fmla="*/ 167 w 167"/>
                <a:gd name="T84" fmla="*/ 225 h 2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7" h="225">
                  <a:moveTo>
                    <a:pt x="118" y="224"/>
                  </a:moveTo>
                  <a:lnTo>
                    <a:pt x="136" y="197"/>
                  </a:lnTo>
                  <a:lnTo>
                    <a:pt x="145" y="177"/>
                  </a:lnTo>
                  <a:lnTo>
                    <a:pt x="152" y="163"/>
                  </a:lnTo>
                  <a:lnTo>
                    <a:pt x="163" y="107"/>
                  </a:lnTo>
                  <a:lnTo>
                    <a:pt x="166" y="34"/>
                  </a:lnTo>
                  <a:lnTo>
                    <a:pt x="163" y="16"/>
                  </a:lnTo>
                  <a:lnTo>
                    <a:pt x="154" y="5"/>
                  </a:lnTo>
                  <a:lnTo>
                    <a:pt x="141" y="0"/>
                  </a:lnTo>
                  <a:lnTo>
                    <a:pt x="127" y="14"/>
                  </a:lnTo>
                  <a:lnTo>
                    <a:pt x="118" y="39"/>
                  </a:lnTo>
                  <a:lnTo>
                    <a:pt x="111" y="57"/>
                  </a:lnTo>
                  <a:lnTo>
                    <a:pt x="93" y="80"/>
                  </a:lnTo>
                  <a:lnTo>
                    <a:pt x="73" y="93"/>
                  </a:lnTo>
                  <a:lnTo>
                    <a:pt x="39" y="116"/>
                  </a:lnTo>
                  <a:lnTo>
                    <a:pt x="21" y="125"/>
                  </a:lnTo>
                  <a:lnTo>
                    <a:pt x="12" y="138"/>
                  </a:lnTo>
                  <a:lnTo>
                    <a:pt x="0" y="168"/>
                  </a:lnTo>
                  <a:lnTo>
                    <a:pt x="9" y="172"/>
                  </a:lnTo>
                  <a:lnTo>
                    <a:pt x="23" y="172"/>
                  </a:lnTo>
                  <a:lnTo>
                    <a:pt x="62" y="159"/>
                  </a:lnTo>
                  <a:lnTo>
                    <a:pt x="75" y="152"/>
                  </a:lnTo>
                  <a:lnTo>
                    <a:pt x="89" y="152"/>
                  </a:lnTo>
                  <a:lnTo>
                    <a:pt x="98" y="161"/>
                  </a:lnTo>
                  <a:lnTo>
                    <a:pt x="105" y="197"/>
                  </a:lnTo>
                  <a:lnTo>
                    <a:pt x="111" y="213"/>
                  </a:lnTo>
                  <a:lnTo>
                    <a:pt x="118" y="224"/>
                  </a:lnTo>
                </a:path>
              </a:pathLst>
            </a:custGeom>
            <a:noFill/>
            <a:ln w="25400" cap="rnd" cmpd="sng">
              <a:solidFill>
                <a:srgbClr val="0070C0"/>
              </a:solidFill>
              <a:prstDash val="solid"/>
              <a:round/>
              <a:headEnd/>
              <a:tailEnd/>
            </a:ln>
          </p:spPr>
          <p:txBody>
            <a:bodyPr/>
            <a:lstStyle/>
            <a:p>
              <a:endParaRPr lang="el-GR"/>
            </a:p>
          </p:txBody>
        </p:sp>
        <p:sp>
          <p:nvSpPr>
            <p:cNvPr id="36" name="Freeform 40"/>
            <p:cNvSpPr>
              <a:spLocks/>
            </p:cNvSpPr>
            <p:nvPr/>
          </p:nvSpPr>
          <p:spPr bwMode="auto">
            <a:xfrm>
              <a:off x="5201" y="2916"/>
              <a:ext cx="230" cy="316"/>
            </a:xfrm>
            <a:custGeom>
              <a:avLst/>
              <a:gdLst>
                <a:gd name="T0" fmla="*/ 111 w 230"/>
                <a:gd name="T1" fmla="*/ 16 h 316"/>
                <a:gd name="T2" fmla="*/ 80 w 230"/>
                <a:gd name="T3" fmla="*/ 72 h 316"/>
                <a:gd name="T4" fmla="*/ 62 w 230"/>
                <a:gd name="T5" fmla="*/ 111 h 316"/>
                <a:gd name="T6" fmla="*/ 19 w 230"/>
                <a:gd name="T7" fmla="*/ 197 h 316"/>
                <a:gd name="T8" fmla="*/ 5 w 230"/>
                <a:gd name="T9" fmla="*/ 251 h 316"/>
                <a:gd name="T10" fmla="*/ 0 w 230"/>
                <a:gd name="T11" fmla="*/ 285 h 316"/>
                <a:gd name="T12" fmla="*/ 5 w 230"/>
                <a:gd name="T13" fmla="*/ 301 h 316"/>
                <a:gd name="T14" fmla="*/ 12 w 230"/>
                <a:gd name="T15" fmla="*/ 310 h 316"/>
                <a:gd name="T16" fmla="*/ 23 w 230"/>
                <a:gd name="T17" fmla="*/ 315 h 316"/>
                <a:gd name="T18" fmla="*/ 41 w 230"/>
                <a:gd name="T19" fmla="*/ 315 h 316"/>
                <a:gd name="T20" fmla="*/ 62 w 230"/>
                <a:gd name="T21" fmla="*/ 299 h 316"/>
                <a:gd name="T22" fmla="*/ 98 w 230"/>
                <a:gd name="T23" fmla="*/ 269 h 316"/>
                <a:gd name="T24" fmla="*/ 116 w 230"/>
                <a:gd name="T25" fmla="*/ 249 h 316"/>
                <a:gd name="T26" fmla="*/ 141 w 230"/>
                <a:gd name="T27" fmla="*/ 213 h 316"/>
                <a:gd name="T28" fmla="*/ 168 w 230"/>
                <a:gd name="T29" fmla="*/ 172 h 316"/>
                <a:gd name="T30" fmla="*/ 229 w 230"/>
                <a:gd name="T31" fmla="*/ 72 h 316"/>
                <a:gd name="T32" fmla="*/ 222 w 230"/>
                <a:gd name="T33" fmla="*/ 61 h 316"/>
                <a:gd name="T34" fmla="*/ 216 w 230"/>
                <a:gd name="T35" fmla="*/ 45 h 316"/>
                <a:gd name="T36" fmla="*/ 209 w 230"/>
                <a:gd name="T37" fmla="*/ 9 h 316"/>
                <a:gd name="T38" fmla="*/ 200 w 230"/>
                <a:gd name="T39" fmla="*/ 0 h 316"/>
                <a:gd name="T40" fmla="*/ 186 w 230"/>
                <a:gd name="T41" fmla="*/ 0 h 316"/>
                <a:gd name="T42" fmla="*/ 173 w 230"/>
                <a:gd name="T43" fmla="*/ 7 h 316"/>
                <a:gd name="T44" fmla="*/ 134 w 230"/>
                <a:gd name="T45" fmla="*/ 20 h 316"/>
                <a:gd name="T46" fmla="*/ 120 w 230"/>
                <a:gd name="T47" fmla="*/ 20 h 316"/>
                <a:gd name="T48" fmla="*/ 111 w 230"/>
                <a:gd name="T49" fmla="*/ 16 h 3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316"/>
                <a:gd name="T77" fmla="*/ 230 w 230"/>
                <a:gd name="T78" fmla="*/ 316 h 3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316">
                  <a:moveTo>
                    <a:pt x="111" y="16"/>
                  </a:moveTo>
                  <a:lnTo>
                    <a:pt x="80" y="72"/>
                  </a:lnTo>
                  <a:lnTo>
                    <a:pt x="62" y="111"/>
                  </a:lnTo>
                  <a:lnTo>
                    <a:pt x="19" y="197"/>
                  </a:lnTo>
                  <a:lnTo>
                    <a:pt x="5" y="251"/>
                  </a:lnTo>
                  <a:lnTo>
                    <a:pt x="0" y="285"/>
                  </a:lnTo>
                  <a:lnTo>
                    <a:pt x="5" y="301"/>
                  </a:lnTo>
                  <a:lnTo>
                    <a:pt x="12" y="310"/>
                  </a:lnTo>
                  <a:lnTo>
                    <a:pt x="23" y="315"/>
                  </a:lnTo>
                  <a:lnTo>
                    <a:pt x="41" y="315"/>
                  </a:lnTo>
                  <a:lnTo>
                    <a:pt x="62" y="299"/>
                  </a:lnTo>
                  <a:lnTo>
                    <a:pt x="98" y="269"/>
                  </a:lnTo>
                  <a:lnTo>
                    <a:pt x="116" y="249"/>
                  </a:lnTo>
                  <a:lnTo>
                    <a:pt x="141" y="213"/>
                  </a:lnTo>
                  <a:lnTo>
                    <a:pt x="168" y="172"/>
                  </a:lnTo>
                  <a:lnTo>
                    <a:pt x="229" y="72"/>
                  </a:lnTo>
                  <a:lnTo>
                    <a:pt x="222" y="61"/>
                  </a:lnTo>
                  <a:lnTo>
                    <a:pt x="216" y="45"/>
                  </a:lnTo>
                  <a:lnTo>
                    <a:pt x="209" y="9"/>
                  </a:lnTo>
                  <a:lnTo>
                    <a:pt x="200" y="0"/>
                  </a:lnTo>
                  <a:lnTo>
                    <a:pt x="186" y="0"/>
                  </a:lnTo>
                  <a:lnTo>
                    <a:pt x="173" y="7"/>
                  </a:lnTo>
                  <a:lnTo>
                    <a:pt x="134" y="20"/>
                  </a:lnTo>
                  <a:lnTo>
                    <a:pt x="120" y="20"/>
                  </a:lnTo>
                  <a:lnTo>
                    <a:pt x="111" y="16"/>
                  </a:lnTo>
                </a:path>
              </a:pathLst>
            </a:custGeom>
            <a:noFill/>
            <a:ln w="25400" cap="rnd" cmpd="sng">
              <a:solidFill>
                <a:srgbClr val="0070C0"/>
              </a:solidFill>
              <a:prstDash val="solid"/>
              <a:round/>
              <a:headEnd/>
              <a:tailEnd/>
            </a:ln>
          </p:spPr>
          <p:txBody>
            <a:bodyPr/>
            <a:lstStyle/>
            <a:p>
              <a:endParaRPr lang="el-GR"/>
            </a:p>
          </p:txBody>
        </p:sp>
      </p:grpSp>
      <p:grpSp>
        <p:nvGrpSpPr>
          <p:cNvPr id="5" name="Group 42"/>
          <p:cNvGrpSpPr/>
          <p:nvPr/>
        </p:nvGrpSpPr>
        <p:grpSpPr>
          <a:xfrm rot="21115886">
            <a:off x="5465168" y="4629647"/>
            <a:ext cx="644801" cy="843339"/>
            <a:chOff x="6919680" y="4587410"/>
            <a:chExt cx="561975" cy="735013"/>
          </a:xfrm>
        </p:grpSpPr>
        <p:sp>
          <p:nvSpPr>
            <p:cNvPr id="41" name="Freeform 46"/>
            <p:cNvSpPr>
              <a:spLocks/>
            </p:cNvSpPr>
            <p:nvPr/>
          </p:nvSpPr>
          <p:spPr bwMode="auto">
            <a:xfrm>
              <a:off x="7133992" y="4587410"/>
              <a:ext cx="347663" cy="323850"/>
            </a:xfrm>
            <a:custGeom>
              <a:avLst/>
              <a:gdLst>
                <a:gd name="T0" fmla="*/ 0 w 246"/>
                <a:gd name="T1" fmla="*/ 2147483647 h 204"/>
                <a:gd name="T2" fmla="*/ 2147483647 w 246"/>
                <a:gd name="T3" fmla="*/ 2147483647 h 204"/>
                <a:gd name="T4" fmla="*/ 2147483647 w 246"/>
                <a:gd name="T5" fmla="*/ 2147483647 h 204"/>
                <a:gd name="T6" fmla="*/ 2147483647 w 246"/>
                <a:gd name="T7" fmla="*/ 2147483647 h 204"/>
                <a:gd name="T8" fmla="*/ 2147483647 w 246"/>
                <a:gd name="T9" fmla="*/ 0 h 204"/>
                <a:gd name="T10" fmla="*/ 2147483647 w 246"/>
                <a:gd name="T11" fmla="*/ 2147483647 h 204"/>
                <a:gd name="T12" fmla="*/ 2147483647 w 246"/>
                <a:gd name="T13" fmla="*/ 2147483647 h 204"/>
                <a:gd name="T14" fmla="*/ 2147483647 w 246"/>
                <a:gd name="T15" fmla="*/ 2147483647 h 204"/>
                <a:gd name="T16" fmla="*/ 2147483647 w 246"/>
                <a:gd name="T17" fmla="*/ 2147483647 h 204"/>
                <a:gd name="T18" fmla="*/ 2147483647 w 246"/>
                <a:gd name="T19" fmla="*/ 2147483647 h 204"/>
                <a:gd name="T20" fmla="*/ 2147483647 w 246"/>
                <a:gd name="T21" fmla="*/ 2147483647 h 204"/>
                <a:gd name="T22" fmla="*/ 2147483647 w 246"/>
                <a:gd name="T23" fmla="*/ 2147483647 h 204"/>
                <a:gd name="T24" fmla="*/ 2147483647 w 246"/>
                <a:gd name="T25" fmla="*/ 2147483647 h 204"/>
                <a:gd name="T26" fmla="*/ 2147483647 w 246"/>
                <a:gd name="T27" fmla="*/ 2147483647 h 204"/>
                <a:gd name="T28" fmla="*/ 2147483647 w 246"/>
                <a:gd name="T29" fmla="*/ 2147483647 h 204"/>
                <a:gd name="T30" fmla="*/ 2147483647 w 246"/>
                <a:gd name="T31" fmla="*/ 2147483647 h 204"/>
                <a:gd name="T32" fmla="*/ 2147483647 w 246"/>
                <a:gd name="T33" fmla="*/ 2147483647 h 204"/>
                <a:gd name="T34" fmla="*/ 2147483647 w 246"/>
                <a:gd name="T35" fmla="*/ 2147483647 h 204"/>
                <a:gd name="T36" fmla="*/ 2147483647 w 246"/>
                <a:gd name="T37" fmla="*/ 2147483647 h 204"/>
                <a:gd name="T38" fmla="*/ 2147483647 w 246"/>
                <a:gd name="T39" fmla="*/ 2147483647 h 204"/>
                <a:gd name="T40" fmla="*/ 2147483647 w 246"/>
                <a:gd name="T41" fmla="*/ 2147483647 h 204"/>
                <a:gd name="T42" fmla="*/ 2147483647 w 246"/>
                <a:gd name="T43" fmla="*/ 2147483647 h 204"/>
                <a:gd name="T44" fmla="*/ 2147483647 w 246"/>
                <a:gd name="T45" fmla="*/ 2147483647 h 204"/>
                <a:gd name="T46" fmla="*/ 2147483647 w 246"/>
                <a:gd name="T47" fmla="*/ 2147483647 h 204"/>
                <a:gd name="T48" fmla="*/ 2147483647 w 246"/>
                <a:gd name="T49" fmla="*/ 2147483647 h 204"/>
                <a:gd name="T50" fmla="*/ 2147483647 w 246"/>
                <a:gd name="T51" fmla="*/ 2147483647 h 204"/>
                <a:gd name="T52" fmla="*/ 2147483647 w 246"/>
                <a:gd name="T53" fmla="*/ 2147483647 h 204"/>
                <a:gd name="T54" fmla="*/ 2147483647 w 246"/>
                <a:gd name="T55" fmla="*/ 2147483647 h 204"/>
                <a:gd name="T56" fmla="*/ 2147483647 w 246"/>
                <a:gd name="T57" fmla="*/ 2147483647 h 204"/>
                <a:gd name="T58" fmla="*/ 2147483647 w 246"/>
                <a:gd name="T59" fmla="*/ 2147483647 h 204"/>
                <a:gd name="T60" fmla="*/ 0 w 246"/>
                <a:gd name="T61" fmla="*/ 2147483647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204"/>
                <a:gd name="T95" fmla="*/ 246 w 246"/>
                <a:gd name="T96" fmla="*/ 204 h 2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204">
                  <a:moveTo>
                    <a:pt x="0" y="124"/>
                  </a:moveTo>
                  <a:lnTo>
                    <a:pt x="9" y="81"/>
                  </a:lnTo>
                  <a:lnTo>
                    <a:pt x="14" y="45"/>
                  </a:lnTo>
                  <a:lnTo>
                    <a:pt x="23" y="25"/>
                  </a:lnTo>
                  <a:lnTo>
                    <a:pt x="45" y="0"/>
                  </a:lnTo>
                  <a:lnTo>
                    <a:pt x="73" y="6"/>
                  </a:lnTo>
                  <a:lnTo>
                    <a:pt x="77" y="20"/>
                  </a:lnTo>
                  <a:lnTo>
                    <a:pt x="48" y="61"/>
                  </a:lnTo>
                  <a:lnTo>
                    <a:pt x="77" y="20"/>
                  </a:lnTo>
                  <a:lnTo>
                    <a:pt x="89" y="13"/>
                  </a:lnTo>
                  <a:lnTo>
                    <a:pt x="100" y="11"/>
                  </a:lnTo>
                  <a:lnTo>
                    <a:pt x="120" y="18"/>
                  </a:lnTo>
                  <a:lnTo>
                    <a:pt x="152" y="38"/>
                  </a:lnTo>
                  <a:lnTo>
                    <a:pt x="159" y="63"/>
                  </a:lnTo>
                  <a:lnTo>
                    <a:pt x="152" y="83"/>
                  </a:lnTo>
                  <a:lnTo>
                    <a:pt x="138" y="106"/>
                  </a:lnTo>
                  <a:lnTo>
                    <a:pt x="152" y="83"/>
                  </a:lnTo>
                  <a:lnTo>
                    <a:pt x="159" y="63"/>
                  </a:lnTo>
                  <a:lnTo>
                    <a:pt x="172" y="56"/>
                  </a:lnTo>
                  <a:lnTo>
                    <a:pt x="199" y="59"/>
                  </a:lnTo>
                  <a:lnTo>
                    <a:pt x="220" y="65"/>
                  </a:lnTo>
                  <a:lnTo>
                    <a:pt x="240" y="74"/>
                  </a:lnTo>
                  <a:lnTo>
                    <a:pt x="245" y="88"/>
                  </a:lnTo>
                  <a:lnTo>
                    <a:pt x="242" y="124"/>
                  </a:lnTo>
                  <a:lnTo>
                    <a:pt x="233" y="145"/>
                  </a:lnTo>
                  <a:lnTo>
                    <a:pt x="199" y="176"/>
                  </a:lnTo>
                  <a:lnTo>
                    <a:pt x="179" y="203"/>
                  </a:lnTo>
                  <a:lnTo>
                    <a:pt x="136" y="197"/>
                  </a:lnTo>
                  <a:lnTo>
                    <a:pt x="95" y="179"/>
                  </a:lnTo>
                  <a:lnTo>
                    <a:pt x="48" y="156"/>
                  </a:lnTo>
                  <a:lnTo>
                    <a:pt x="0" y="124"/>
                  </a:lnTo>
                </a:path>
              </a:pathLst>
            </a:custGeom>
            <a:noFill/>
            <a:ln w="25400" cap="rnd" cmpd="sng">
              <a:solidFill>
                <a:schemeClr val="bg1">
                  <a:lumMod val="50000"/>
                </a:schemeClr>
              </a:solidFill>
              <a:prstDash val="solid"/>
              <a:round/>
              <a:headEnd/>
              <a:tailEnd/>
            </a:ln>
          </p:spPr>
          <p:txBody>
            <a:bodyPr/>
            <a:lstStyle/>
            <a:p>
              <a:endParaRPr lang="el-GR"/>
            </a:p>
          </p:txBody>
        </p:sp>
        <p:sp>
          <p:nvSpPr>
            <p:cNvPr id="42" name="Freeform 47"/>
            <p:cNvSpPr>
              <a:spLocks/>
            </p:cNvSpPr>
            <p:nvPr/>
          </p:nvSpPr>
          <p:spPr bwMode="auto">
            <a:xfrm>
              <a:off x="6919680" y="4784260"/>
              <a:ext cx="468312" cy="538163"/>
            </a:xfrm>
            <a:custGeom>
              <a:avLst/>
              <a:gdLst>
                <a:gd name="T0" fmla="*/ 2147483647 w 332"/>
                <a:gd name="T1" fmla="*/ 2147483647 h 339"/>
                <a:gd name="T2" fmla="*/ 2147483647 w 332"/>
                <a:gd name="T3" fmla="*/ 2147483647 h 339"/>
                <a:gd name="T4" fmla="*/ 2147483647 w 332"/>
                <a:gd name="T5" fmla="*/ 2147483647 h 339"/>
                <a:gd name="T6" fmla="*/ 2147483647 w 332"/>
                <a:gd name="T7" fmla="*/ 2147483647 h 339"/>
                <a:gd name="T8" fmla="*/ 2147483647 w 332"/>
                <a:gd name="T9" fmla="*/ 0 h 339"/>
                <a:gd name="T10" fmla="*/ 2147483647 w 332"/>
                <a:gd name="T11" fmla="*/ 2147483647 h 339"/>
                <a:gd name="T12" fmla="*/ 2147483647 w 332"/>
                <a:gd name="T13" fmla="*/ 2147483647 h 339"/>
                <a:gd name="T14" fmla="*/ 2147483647 w 332"/>
                <a:gd name="T15" fmla="*/ 2147483647 h 339"/>
                <a:gd name="T16" fmla="*/ 2147483647 w 332"/>
                <a:gd name="T17" fmla="*/ 2147483647 h 339"/>
                <a:gd name="T18" fmla="*/ 0 w 332"/>
                <a:gd name="T19" fmla="*/ 2147483647 h 339"/>
                <a:gd name="T20" fmla="*/ 2147483647 w 332"/>
                <a:gd name="T21" fmla="*/ 2147483647 h 339"/>
                <a:gd name="T22" fmla="*/ 2147483647 w 332"/>
                <a:gd name="T23" fmla="*/ 2147483647 h 339"/>
                <a:gd name="T24" fmla="*/ 2147483647 w 332"/>
                <a:gd name="T25" fmla="*/ 2147483647 h 339"/>
                <a:gd name="T26" fmla="*/ 2147483647 w 332"/>
                <a:gd name="T27" fmla="*/ 2147483647 h 339"/>
                <a:gd name="T28" fmla="*/ 2147483647 w 332"/>
                <a:gd name="T29" fmla="*/ 2147483647 h 339"/>
                <a:gd name="T30" fmla="*/ 2147483647 w 332"/>
                <a:gd name="T31" fmla="*/ 2147483647 h 339"/>
                <a:gd name="T32" fmla="*/ 2147483647 w 332"/>
                <a:gd name="T33" fmla="*/ 2147483647 h 339"/>
                <a:gd name="T34" fmla="*/ 2147483647 w 332"/>
                <a:gd name="T35" fmla="*/ 2147483647 h 339"/>
                <a:gd name="T36" fmla="*/ 2147483647 w 332"/>
                <a:gd name="T37" fmla="*/ 2147483647 h 339"/>
                <a:gd name="T38" fmla="*/ 2147483647 w 332"/>
                <a:gd name="T39" fmla="*/ 2147483647 h 339"/>
                <a:gd name="T40" fmla="*/ 2147483647 w 332"/>
                <a:gd name="T41" fmla="*/ 2147483647 h 339"/>
                <a:gd name="T42" fmla="*/ 2147483647 w 332"/>
                <a:gd name="T43" fmla="*/ 2147483647 h 339"/>
                <a:gd name="T44" fmla="*/ 2147483647 w 332"/>
                <a:gd name="T45" fmla="*/ 2147483647 h 339"/>
                <a:gd name="T46" fmla="*/ 2147483647 w 332"/>
                <a:gd name="T47" fmla="*/ 2147483647 h 339"/>
                <a:gd name="T48" fmla="*/ 2147483647 w 332"/>
                <a:gd name="T49" fmla="*/ 2147483647 h 339"/>
                <a:gd name="T50" fmla="*/ 2147483647 w 332"/>
                <a:gd name="T51" fmla="*/ 2147483647 h 339"/>
                <a:gd name="T52" fmla="*/ 2147483647 w 332"/>
                <a:gd name="T53" fmla="*/ 2147483647 h 339"/>
                <a:gd name="T54" fmla="*/ 2147483647 w 332"/>
                <a:gd name="T55" fmla="*/ 2147483647 h 339"/>
                <a:gd name="T56" fmla="*/ 2147483647 w 332"/>
                <a:gd name="T57" fmla="*/ 2147483647 h 339"/>
                <a:gd name="T58" fmla="*/ 2147483647 w 332"/>
                <a:gd name="T59" fmla="*/ 2147483647 h 339"/>
                <a:gd name="T60" fmla="*/ 2147483647 w 332"/>
                <a:gd name="T61" fmla="*/ 2147483647 h 339"/>
                <a:gd name="T62" fmla="*/ 2147483647 w 332"/>
                <a:gd name="T63" fmla="*/ 2147483647 h 3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2"/>
                <a:gd name="T97" fmla="*/ 0 h 339"/>
                <a:gd name="T98" fmla="*/ 332 w 332"/>
                <a:gd name="T99" fmla="*/ 339 h 3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2" h="339">
                  <a:moveTo>
                    <a:pt x="331" y="79"/>
                  </a:moveTo>
                  <a:lnTo>
                    <a:pt x="288" y="73"/>
                  </a:lnTo>
                  <a:lnTo>
                    <a:pt x="247" y="55"/>
                  </a:lnTo>
                  <a:lnTo>
                    <a:pt x="200" y="32"/>
                  </a:lnTo>
                  <a:lnTo>
                    <a:pt x="152" y="0"/>
                  </a:lnTo>
                  <a:lnTo>
                    <a:pt x="132" y="50"/>
                  </a:lnTo>
                  <a:lnTo>
                    <a:pt x="75" y="122"/>
                  </a:lnTo>
                  <a:lnTo>
                    <a:pt x="34" y="199"/>
                  </a:lnTo>
                  <a:lnTo>
                    <a:pt x="5" y="233"/>
                  </a:lnTo>
                  <a:lnTo>
                    <a:pt x="0" y="265"/>
                  </a:lnTo>
                  <a:lnTo>
                    <a:pt x="7" y="274"/>
                  </a:lnTo>
                  <a:lnTo>
                    <a:pt x="32" y="270"/>
                  </a:lnTo>
                  <a:lnTo>
                    <a:pt x="57" y="256"/>
                  </a:lnTo>
                  <a:lnTo>
                    <a:pt x="91" y="213"/>
                  </a:lnTo>
                  <a:lnTo>
                    <a:pt x="197" y="127"/>
                  </a:lnTo>
                  <a:lnTo>
                    <a:pt x="202" y="136"/>
                  </a:lnTo>
                  <a:lnTo>
                    <a:pt x="207" y="154"/>
                  </a:lnTo>
                  <a:lnTo>
                    <a:pt x="202" y="179"/>
                  </a:lnTo>
                  <a:lnTo>
                    <a:pt x="188" y="209"/>
                  </a:lnTo>
                  <a:lnTo>
                    <a:pt x="161" y="256"/>
                  </a:lnTo>
                  <a:lnTo>
                    <a:pt x="136" y="283"/>
                  </a:lnTo>
                  <a:lnTo>
                    <a:pt x="121" y="310"/>
                  </a:lnTo>
                  <a:lnTo>
                    <a:pt x="125" y="331"/>
                  </a:lnTo>
                  <a:lnTo>
                    <a:pt x="136" y="338"/>
                  </a:lnTo>
                  <a:lnTo>
                    <a:pt x="161" y="333"/>
                  </a:lnTo>
                  <a:lnTo>
                    <a:pt x="207" y="301"/>
                  </a:lnTo>
                  <a:lnTo>
                    <a:pt x="245" y="270"/>
                  </a:lnTo>
                  <a:lnTo>
                    <a:pt x="259" y="252"/>
                  </a:lnTo>
                  <a:lnTo>
                    <a:pt x="277" y="211"/>
                  </a:lnTo>
                  <a:lnTo>
                    <a:pt x="288" y="156"/>
                  </a:lnTo>
                  <a:lnTo>
                    <a:pt x="304" y="122"/>
                  </a:lnTo>
                  <a:lnTo>
                    <a:pt x="331" y="79"/>
                  </a:lnTo>
                </a:path>
              </a:pathLst>
            </a:custGeom>
            <a:noFill/>
            <a:ln w="25400" cap="rnd" cmpd="sng">
              <a:solidFill>
                <a:schemeClr val="bg1">
                  <a:lumMod val="50000"/>
                </a:schemeClr>
              </a:solidFill>
              <a:prstDash val="solid"/>
              <a:round/>
              <a:headEnd/>
              <a:tailEnd/>
            </a:ln>
          </p:spPr>
          <p:txBody>
            <a:bodyPr/>
            <a:lstStyle/>
            <a:p>
              <a:endParaRPr lang="el-GR"/>
            </a:p>
          </p:txBody>
        </p:sp>
      </p:grpSp>
      <p:sp>
        <p:nvSpPr>
          <p:cNvPr id="29" name="Freeform 17"/>
          <p:cNvSpPr>
            <a:spLocks/>
          </p:cNvSpPr>
          <p:nvPr/>
        </p:nvSpPr>
        <p:spPr bwMode="auto">
          <a:xfrm rot="21326996">
            <a:off x="584120" y="3659677"/>
            <a:ext cx="2753368" cy="799328"/>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782 w 9970"/>
              <a:gd name="connsiteY0" fmla="*/ 9739 h 10020"/>
              <a:gd name="connsiteX1" fmla="*/ 4555 w 9970"/>
              <a:gd name="connsiteY1" fmla="*/ 9827 h 10020"/>
              <a:gd name="connsiteX2" fmla="*/ 4312 w 9970"/>
              <a:gd name="connsiteY2" fmla="*/ 9847 h 10020"/>
              <a:gd name="connsiteX3" fmla="*/ 4038 w 9970"/>
              <a:gd name="connsiteY3" fmla="*/ 9980 h 10020"/>
              <a:gd name="connsiteX4" fmla="*/ 3808 w 9970"/>
              <a:gd name="connsiteY4" fmla="*/ 9984 h 10020"/>
              <a:gd name="connsiteX5" fmla="*/ 3470 w 9970"/>
              <a:gd name="connsiteY5" fmla="*/ 9751 h 10020"/>
              <a:gd name="connsiteX6" fmla="*/ 3071 w 9970"/>
              <a:gd name="connsiteY6" fmla="*/ 9739 h 10020"/>
              <a:gd name="connsiteX7" fmla="*/ 2509 w 9970"/>
              <a:gd name="connsiteY7" fmla="*/ 9562 h 10020"/>
              <a:gd name="connsiteX8" fmla="*/ 1877 w 9970"/>
              <a:gd name="connsiteY8" fmla="*/ 9228 h 10020"/>
              <a:gd name="connsiteX9" fmla="*/ 1309 w 9970"/>
              <a:gd name="connsiteY9" fmla="*/ 8822 h 10020"/>
              <a:gd name="connsiteX10" fmla="*/ 774 w 9970"/>
              <a:gd name="connsiteY10" fmla="*/ 8380 h 10020"/>
              <a:gd name="connsiteX11" fmla="*/ 402 w 9970"/>
              <a:gd name="connsiteY11" fmla="*/ 7781 h 10020"/>
              <a:gd name="connsiteX12" fmla="*/ 88 w 9970"/>
              <a:gd name="connsiteY12" fmla="*/ 6897 h 10020"/>
              <a:gd name="connsiteX13" fmla="*/ 0 w 9970"/>
              <a:gd name="connsiteY13" fmla="*/ 5985 h 10020"/>
              <a:gd name="connsiteX14" fmla="*/ 88 w 9970"/>
              <a:gd name="connsiteY14" fmla="*/ 5000 h 10020"/>
              <a:gd name="connsiteX15" fmla="*/ 443 w 9970"/>
              <a:gd name="connsiteY15" fmla="*/ 3597 h 10020"/>
              <a:gd name="connsiteX16" fmla="*/ 1082 w 9970"/>
              <a:gd name="connsiteY16" fmla="*/ 2303 h 10020"/>
              <a:gd name="connsiteX17" fmla="*/ 2124 w 9970"/>
              <a:gd name="connsiteY17" fmla="*/ 1073 h 10020"/>
              <a:gd name="connsiteX18" fmla="*/ 3365 w 9970"/>
              <a:gd name="connsiteY18" fmla="*/ 265 h 10020"/>
              <a:gd name="connsiteX19" fmla="*/ 4961 w 9970"/>
              <a:gd name="connsiteY19" fmla="*/ 44 h 10020"/>
              <a:gd name="connsiteX20" fmla="*/ 6881 w 9970"/>
              <a:gd name="connsiteY20" fmla="*/ 531 h 10020"/>
              <a:gd name="connsiteX21" fmla="*/ 8976 w 9970"/>
              <a:gd name="connsiteY21" fmla="*/ 2290 h 10020"/>
              <a:gd name="connsiteX22" fmla="*/ 9830 w 9970"/>
              <a:gd name="connsiteY22" fmla="*/ 4589 h 10020"/>
              <a:gd name="connsiteX23" fmla="*/ 9817 w 9970"/>
              <a:gd name="connsiteY23" fmla="*/ 6045 h 10020"/>
              <a:gd name="connsiteX24" fmla="*/ 9740 w 9970"/>
              <a:gd name="connsiteY24" fmla="*/ 6543 h 10020"/>
              <a:gd name="connsiteX25" fmla="*/ 9652 w 9970"/>
              <a:gd name="connsiteY25" fmla="*/ 6788 h 10020"/>
              <a:gd name="connsiteX26" fmla="*/ 9415 w 9970"/>
              <a:gd name="connsiteY26" fmla="*/ 6929 h 10020"/>
              <a:gd name="connsiteX27" fmla="*/ 9280 w 9970"/>
              <a:gd name="connsiteY27" fmla="*/ 7050 h 10020"/>
              <a:gd name="connsiteX28" fmla="*/ 9412 w 9970"/>
              <a:gd name="connsiteY28" fmla="*/ 7223 h 10020"/>
              <a:gd name="connsiteX29" fmla="*/ 9719 w 9970"/>
              <a:gd name="connsiteY29" fmla="*/ 7532 h 10020"/>
              <a:gd name="connsiteX30" fmla="*/ 9848 w 9970"/>
              <a:gd name="connsiteY30" fmla="*/ 7512 h 10020"/>
              <a:gd name="connsiteX31" fmla="*/ 9621 w 9970"/>
              <a:gd name="connsiteY31" fmla="*/ 7002 h 10020"/>
              <a:gd name="connsiteX32" fmla="*/ 9621 w 9970"/>
              <a:gd name="connsiteY32" fmla="*/ 6788 h 1002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748 w 10000"/>
              <a:gd name="connsiteY29" fmla="*/ 7517 h 10000"/>
              <a:gd name="connsiteX30" fmla="*/ 9650 w 10000"/>
              <a:gd name="connsiteY30" fmla="*/ 6988 h 10000"/>
              <a:gd name="connsiteX31" fmla="*/ 9650 w 10000"/>
              <a:gd name="connsiteY31"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650 w 10000"/>
              <a:gd name="connsiteY29" fmla="*/ 6988 h 10000"/>
              <a:gd name="connsiteX30" fmla="*/ 9650 w 10000"/>
              <a:gd name="connsiteY30"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650 w 10000"/>
              <a:gd name="connsiteY28" fmla="*/ 6988 h 10000"/>
              <a:gd name="connsiteX29" fmla="*/ 9650 w 10000"/>
              <a:gd name="connsiteY29"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650 w 10000"/>
              <a:gd name="connsiteY27" fmla="*/ 6988 h 10000"/>
              <a:gd name="connsiteX28" fmla="*/ 9650 w 10000"/>
              <a:gd name="connsiteY28"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988 h 10000"/>
              <a:gd name="connsiteX27" fmla="*/ 9650 w 10000"/>
              <a:gd name="connsiteY27"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681 w 10000"/>
              <a:gd name="connsiteY24" fmla="*/ 6774 h 10000"/>
              <a:gd name="connsiteX0" fmla="*/ 4796 w 9973"/>
              <a:gd name="connsiteY0" fmla="*/ 9720 h 10000"/>
              <a:gd name="connsiteX1" fmla="*/ 4569 w 9973"/>
              <a:gd name="connsiteY1" fmla="*/ 9807 h 10000"/>
              <a:gd name="connsiteX2" fmla="*/ 4325 w 9973"/>
              <a:gd name="connsiteY2" fmla="*/ 9827 h 10000"/>
              <a:gd name="connsiteX3" fmla="*/ 4050 w 9973"/>
              <a:gd name="connsiteY3" fmla="*/ 9960 h 10000"/>
              <a:gd name="connsiteX4" fmla="*/ 3819 w 9973"/>
              <a:gd name="connsiteY4" fmla="*/ 9964 h 10000"/>
              <a:gd name="connsiteX5" fmla="*/ 3480 w 9973"/>
              <a:gd name="connsiteY5" fmla="*/ 9732 h 10000"/>
              <a:gd name="connsiteX6" fmla="*/ 3080 w 9973"/>
              <a:gd name="connsiteY6" fmla="*/ 9720 h 10000"/>
              <a:gd name="connsiteX7" fmla="*/ 2517 w 9973"/>
              <a:gd name="connsiteY7" fmla="*/ 9543 h 10000"/>
              <a:gd name="connsiteX8" fmla="*/ 1883 w 9973"/>
              <a:gd name="connsiteY8" fmla="*/ 9210 h 10000"/>
              <a:gd name="connsiteX9" fmla="*/ 1313 w 9973"/>
              <a:gd name="connsiteY9" fmla="*/ 8804 h 10000"/>
              <a:gd name="connsiteX10" fmla="*/ 776 w 9973"/>
              <a:gd name="connsiteY10" fmla="*/ 8363 h 10000"/>
              <a:gd name="connsiteX11" fmla="*/ 403 w 9973"/>
              <a:gd name="connsiteY11" fmla="*/ 7765 h 10000"/>
              <a:gd name="connsiteX12" fmla="*/ 88 w 9973"/>
              <a:gd name="connsiteY12" fmla="*/ 6883 h 10000"/>
              <a:gd name="connsiteX13" fmla="*/ 0 w 9973"/>
              <a:gd name="connsiteY13" fmla="*/ 5973 h 10000"/>
              <a:gd name="connsiteX14" fmla="*/ 88 w 9973"/>
              <a:gd name="connsiteY14" fmla="*/ 4990 h 10000"/>
              <a:gd name="connsiteX15" fmla="*/ 444 w 9973"/>
              <a:gd name="connsiteY15" fmla="*/ 3590 h 10000"/>
              <a:gd name="connsiteX16" fmla="*/ 1085 w 9973"/>
              <a:gd name="connsiteY16" fmla="*/ 2298 h 10000"/>
              <a:gd name="connsiteX17" fmla="*/ 2130 w 9973"/>
              <a:gd name="connsiteY17" fmla="*/ 1071 h 10000"/>
              <a:gd name="connsiteX18" fmla="*/ 3375 w 9973"/>
              <a:gd name="connsiteY18" fmla="*/ 264 h 10000"/>
              <a:gd name="connsiteX19" fmla="*/ 4976 w 9973"/>
              <a:gd name="connsiteY19" fmla="*/ 44 h 10000"/>
              <a:gd name="connsiteX20" fmla="*/ 6902 w 9973"/>
              <a:gd name="connsiteY20" fmla="*/ 530 h 10000"/>
              <a:gd name="connsiteX21" fmla="*/ 9003 w 9973"/>
              <a:gd name="connsiteY21" fmla="*/ 2285 h 10000"/>
              <a:gd name="connsiteX22" fmla="*/ 9860 w 9973"/>
              <a:gd name="connsiteY22" fmla="*/ 4580 h 10000"/>
              <a:gd name="connsiteX23" fmla="*/ 9681 w 9973"/>
              <a:gd name="connsiteY23" fmla="*/ 6774 h 10000"/>
              <a:gd name="connsiteX0" fmla="*/ 4809 w 9887"/>
              <a:gd name="connsiteY0" fmla="*/ 9720 h 10000"/>
              <a:gd name="connsiteX1" fmla="*/ 4581 w 9887"/>
              <a:gd name="connsiteY1" fmla="*/ 9807 h 10000"/>
              <a:gd name="connsiteX2" fmla="*/ 4337 w 9887"/>
              <a:gd name="connsiteY2" fmla="*/ 9827 h 10000"/>
              <a:gd name="connsiteX3" fmla="*/ 4061 w 9887"/>
              <a:gd name="connsiteY3" fmla="*/ 9960 h 10000"/>
              <a:gd name="connsiteX4" fmla="*/ 3829 w 9887"/>
              <a:gd name="connsiteY4" fmla="*/ 9964 h 10000"/>
              <a:gd name="connsiteX5" fmla="*/ 3489 w 9887"/>
              <a:gd name="connsiteY5" fmla="*/ 9732 h 10000"/>
              <a:gd name="connsiteX6" fmla="*/ 3088 w 9887"/>
              <a:gd name="connsiteY6" fmla="*/ 9720 h 10000"/>
              <a:gd name="connsiteX7" fmla="*/ 2524 w 9887"/>
              <a:gd name="connsiteY7" fmla="*/ 9543 h 10000"/>
              <a:gd name="connsiteX8" fmla="*/ 1888 w 9887"/>
              <a:gd name="connsiteY8" fmla="*/ 9210 h 10000"/>
              <a:gd name="connsiteX9" fmla="*/ 1317 w 9887"/>
              <a:gd name="connsiteY9" fmla="*/ 8804 h 10000"/>
              <a:gd name="connsiteX10" fmla="*/ 778 w 9887"/>
              <a:gd name="connsiteY10" fmla="*/ 8363 h 10000"/>
              <a:gd name="connsiteX11" fmla="*/ 404 w 9887"/>
              <a:gd name="connsiteY11" fmla="*/ 7765 h 10000"/>
              <a:gd name="connsiteX12" fmla="*/ 88 w 9887"/>
              <a:gd name="connsiteY12" fmla="*/ 6883 h 10000"/>
              <a:gd name="connsiteX13" fmla="*/ 0 w 9887"/>
              <a:gd name="connsiteY13" fmla="*/ 5973 h 10000"/>
              <a:gd name="connsiteX14" fmla="*/ 88 w 9887"/>
              <a:gd name="connsiteY14" fmla="*/ 4990 h 10000"/>
              <a:gd name="connsiteX15" fmla="*/ 445 w 9887"/>
              <a:gd name="connsiteY15" fmla="*/ 3590 h 10000"/>
              <a:gd name="connsiteX16" fmla="*/ 1088 w 9887"/>
              <a:gd name="connsiteY16" fmla="*/ 2298 h 10000"/>
              <a:gd name="connsiteX17" fmla="*/ 2136 w 9887"/>
              <a:gd name="connsiteY17" fmla="*/ 1071 h 10000"/>
              <a:gd name="connsiteX18" fmla="*/ 3384 w 9887"/>
              <a:gd name="connsiteY18" fmla="*/ 264 h 10000"/>
              <a:gd name="connsiteX19" fmla="*/ 4989 w 9887"/>
              <a:gd name="connsiteY19" fmla="*/ 44 h 10000"/>
              <a:gd name="connsiteX20" fmla="*/ 6921 w 9887"/>
              <a:gd name="connsiteY20" fmla="*/ 530 h 10000"/>
              <a:gd name="connsiteX21" fmla="*/ 9027 w 9887"/>
              <a:gd name="connsiteY21" fmla="*/ 2285 h 10000"/>
              <a:gd name="connsiteX22" fmla="*/ 9887 w 9887"/>
              <a:gd name="connsiteY22" fmla="*/ 4580 h 10000"/>
              <a:gd name="connsiteX0" fmla="*/ 4864 w 9130"/>
              <a:gd name="connsiteY0" fmla="*/ 9720 h 10000"/>
              <a:gd name="connsiteX1" fmla="*/ 4633 w 9130"/>
              <a:gd name="connsiteY1" fmla="*/ 9807 h 10000"/>
              <a:gd name="connsiteX2" fmla="*/ 4387 w 9130"/>
              <a:gd name="connsiteY2" fmla="*/ 9827 h 10000"/>
              <a:gd name="connsiteX3" fmla="*/ 4107 w 9130"/>
              <a:gd name="connsiteY3" fmla="*/ 9960 h 10000"/>
              <a:gd name="connsiteX4" fmla="*/ 3873 w 9130"/>
              <a:gd name="connsiteY4" fmla="*/ 9964 h 10000"/>
              <a:gd name="connsiteX5" fmla="*/ 3529 w 9130"/>
              <a:gd name="connsiteY5" fmla="*/ 9732 h 10000"/>
              <a:gd name="connsiteX6" fmla="*/ 3123 w 9130"/>
              <a:gd name="connsiteY6" fmla="*/ 9720 h 10000"/>
              <a:gd name="connsiteX7" fmla="*/ 2553 w 9130"/>
              <a:gd name="connsiteY7" fmla="*/ 9543 h 10000"/>
              <a:gd name="connsiteX8" fmla="*/ 1910 w 9130"/>
              <a:gd name="connsiteY8" fmla="*/ 9210 h 10000"/>
              <a:gd name="connsiteX9" fmla="*/ 1332 w 9130"/>
              <a:gd name="connsiteY9" fmla="*/ 8804 h 10000"/>
              <a:gd name="connsiteX10" fmla="*/ 787 w 9130"/>
              <a:gd name="connsiteY10" fmla="*/ 8363 h 10000"/>
              <a:gd name="connsiteX11" fmla="*/ 409 w 9130"/>
              <a:gd name="connsiteY11" fmla="*/ 7765 h 10000"/>
              <a:gd name="connsiteX12" fmla="*/ 89 w 9130"/>
              <a:gd name="connsiteY12" fmla="*/ 6883 h 10000"/>
              <a:gd name="connsiteX13" fmla="*/ 0 w 9130"/>
              <a:gd name="connsiteY13" fmla="*/ 5973 h 10000"/>
              <a:gd name="connsiteX14" fmla="*/ 89 w 9130"/>
              <a:gd name="connsiteY14" fmla="*/ 4990 h 10000"/>
              <a:gd name="connsiteX15" fmla="*/ 450 w 9130"/>
              <a:gd name="connsiteY15" fmla="*/ 3590 h 10000"/>
              <a:gd name="connsiteX16" fmla="*/ 1100 w 9130"/>
              <a:gd name="connsiteY16" fmla="*/ 2298 h 10000"/>
              <a:gd name="connsiteX17" fmla="*/ 2160 w 9130"/>
              <a:gd name="connsiteY17" fmla="*/ 1071 h 10000"/>
              <a:gd name="connsiteX18" fmla="*/ 3423 w 9130"/>
              <a:gd name="connsiteY18" fmla="*/ 264 h 10000"/>
              <a:gd name="connsiteX19" fmla="*/ 5046 w 9130"/>
              <a:gd name="connsiteY19" fmla="*/ 44 h 10000"/>
              <a:gd name="connsiteX20" fmla="*/ 7000 w 9130"/>
              <a:gd name="connsiteY20" fmla="*/ 530 h 10000"/>
              <a:gd name="connsiteX21" fmla="*/ 9130 w 9130"/>
              <a:gd name="connsiteY21" fmla="*/ 2285 h 10000"/>
              <a:gd name="connsiteX0" fmla="*/ 5327 w 7667"/>
              <a:gd name="connsiteY0" fmla="*/ 9720 h 10000"/>
              <a:gd name="connsiteX1" fmla="*/ 5074 w 7667"/>
              <a:gd name="connsiteY1" fmla="*/ 9807 h 10000"/>
              <a:gd name="connsiteX2" fmla="*/ 4805 w 7667"/>
              <a:gd name="connsiteY2" fmla="*/ 9827 h 10000"/>
              <a:gd name="connsiteX3" fmla="*/ 4498 w 7667"/>
              <a:gd name="connsiteY3" fmla="*/ 9960 h 10000"/>
              <a:gd name="connsiteX4" fmla="*/ 4242 w 7667"/>
              <a:gd name="connsiteY4" fmla="*/ 9964 h 10000"/>
              <a:gd name="connsiteX5" fmla="*/ 3865 w 7667"/>
              <a:gd name="connsiteY5" fmla="*/ 9732 h 10000"/>
              <a:gd name="connsiteX6" fmla="*/ 3421 w 7667"/>
              <a:gd name="connsiteY6" fmla="*/ 9720 h 10000"/>
              <a:gd name="connsiteX7" fmla="*/ 2796 w 7667"/>
              <a:gd name="connsiteY7" fmla="*/ 9543 h 10000"/>
              <a:gd name="connsiteX8" fmla="*/ 2092 w 7667"/>
              <a:gd name="connsiteY8" fmla="*/ 9210 h 10000"/>
              <a:gd name="connsiteX9" fmla="*/ 1459 w 7667"/>
              <a:gd name="connsiteY9" fmla="*/ 8804 h 10000"/>
              <a:gd name="connsiteX10" fmla="*/ 862 w 7667"/>
              <a:gd name="connsiteY10" fmla="*/ 8363 h 10000"/>
              <a:gd name="connsiteX11" fmla="*/ 448 w 7667"/>
              <a:gd name="connsiteY11" fmla="*/ 7765 h 10000"/>
              <a:gd name="connsiteX12" fmla="*/ 97 w 7667"/>
              <a:gd name="connsiteY12" fmla="*/ 6883 h 10000"/>
              <a:gd name="connsiteX13" fmla="*/ 0 w 7667"/>
              <a:gd name="connsiteY13" fmla="*/ 5973 h 10000"/>
              <a:gd name="connsiteX14" fmla="*/ 97 w 7667"/>
              <a:gd name="connsiteY14" fmla="*/ 4990 h 10000"/>
              <a:gd name="connsiteX15" fmla="*/ 493 w 7667"/>
              <a:gd name="connsiteY15" fmla="*/ 3590 h 10000"/>
              <a:gd name="connsiteX16" fmla="*/ 1205 w 7667"/>
              <a:gd name="connsiteY16" fmla="*/ 2298 h 10000"/>
              <a:gd name="connsiteX17" fmla="*/ 2366 w 7667"/>
              <a:gd name="connsiteY17" fmla="*/ 1071 h 10000"/>
              <a:gd name="connsiteX18" fmla="*/ 3749 w 7667"/>
              <a:gd name="connsiteY18" fmla="*/ 264 h 10000"/>
              <a:gd name="connsiteX19" fmla="*/ 5527 w 7667"/>
              <a:gd name="connsiteY19" fmla="*/ 44 h 10000"/>
              <a:gd name="connsiteX20" fmla="*/ 7667 w 7667"/>
              <a:gd name="connsiteY20" fmla="*/ 530 h 10000"/>
              <a:gd name="connsiteX0" fmla="*/ 6948 w 7209"/>
              <a:gd name="connsiteY0" fmla="*/ 9720 h 10000"/>
              <a:gd name="connsiteX1" fmla="*/ 6618 w 7209"/>
              <a:gd name="connsiteY1" fmla="*/ 9807 h 10000"/>
              <a:gd name="connsiteX2" fmla="*/ 6267 w 7209"/>
              <a:gd name="connsiteY2" fmla="*/ 9827 h 10000"/>
              <a:gd name="connsiteX3" fmla="*/ 5867 w 7209"/>
              <a:gd name="connsiteY3" fmla="*/ 9960 h 10000"/>
              <a:gd name="connsiteX4" fmla="*/ 5533 w 7209"/>
              <a:gd name="connsiteY4" fmla="*/ 9964 h 10000"/>
              <a:gd name="connsiteX5" fmla="*/ 5041 w 7209"/>
              <a:gd name="connsiteY5" fmla="*/ 9732 h 10000"/>
              <a:gd name="connsiteX6" fmla="*/ 4462 w 7209"/>
              <a:gd name="connsiteY6" fmla="*/ 9720 h 10000"/>
              <a:gd name="connsiteX7" fmla="*/ 3647 w 7209"/>
              <a:gd name="connsiteY7" fmla="*/ 9543 h 10000"/>
              <a:gd name="connsiteX8" fmla="*/ 2729 w 7209"/>
              <a:gd name="connsiteY8" fmla="*/ 9210 h 10000"/>
              <a:gd name="connsiteX9" fmla="*/ 1903 w 7209"/>
              <a:gd name="connsiteY9" fmla="*/ 8804 h 10000"/>
              <a:gd name="connsiteX10" fmla="*/ 1124 w 7209"/>
              <a:gd name="connsiteY10" fmla="*/ 8363 h 10000"/>
              <a:gd name="connsiteX11" fmla="*/ 584 w 7209"/>
              <a:gd name="connsiteY11" fmla="*/ 7765 h 10000"/>
              <a:gd name="connsiteX12" fmla="*/ 127 w 7209"/>
              <a:gd name="connsiteY12" fmla="*/ 6883 h 10000"/>
              <a:gd name="connsiteX13" fmla="*/ 0 w 7209"/>
              <a:gd name="connsiteY13" fmla="*/ 5973 h 10000"/>
              <a:gd name="connsiteX14" fmla="*/ 127 w 7209"/>
              <a:gd name="connsiteY14" fmla="*/ 4990 h 10000"/>
              <a:gd name="connsiteX15" fmla="*/ 643 w 7209"/>
              <a:gd name="connsiteY15" fmla="*/ 3590 h 10000"/>
              <a:gd name="connsiteX16" fmla="*/ 1572 w 7209"/>
              <a:gd name="connsiteY16" fmla="*/ 2298 h 10000"/>
              <a:gd name="connsiteX17" fmla="*/ 3086 w 7209"/>
              <a:gd name="connsiteY17" fmla="*/ 1071 h 10000"/>
              <a:gd name="connsiteX18" fmla="*/ 4890 w 7209"/>
              <a:gd name="connsiteY18" fmla="*/ 264 h 10000"/>
              <a:gd name="connsiteX19" fmla="*/ 7209 w 7209"/>
              <a:gd name="connsiteY19" fmla="*/ 44 h 10000"/>
              <a:gd name="connsiteX0" fmla="*/ 9638 w 9638"/>
              <a:gd name="connsiteY0" fmla="*/ 9456 h 9736"/>
              <a:gd name="connsiteX1" fmla="*/ 9180 w 9638"/>
              <a:gd name="connsiteY1" fmla="*/ 9543 h 9736"/>
              <a:gd name="connsiteX2" fmla="*/ 8693 w 9638"/>
              <a:gd name="connsiteY2" fmla="*/ 9563 h 9736"/>
              <a:gd name="connsiteX3" fmla="*/ 8138 w 9638"/>
              <a:gd name="connsiteY3" fmla="*/ 9696 h 9736"/>
              <a:gd name="connsiteX4" fmla="*/ 7675 w 9638"/>
              <a:gd name="connsiteY4" fmla="*/ 9700 h 9736"/>
              <a:gd name="connsiteX5" fmla="*/ 6993 w 9638"/>
              <a:gd name="connsiteY5" fmla="*/ 9468 h 9736"/>
              <a:gd name="connsiteX6" fmla="*/ 6189 w 9638"/>
              <a:gd name="connsiteY6" fmla="*/ 9456 h 9736"/>
              <a:gd name="connsiteX7" fmla="*/ 5059 w 9638"/>
              <a:gd name="connsiteY7" fmla="*/ 9279 h 9736"/>
              <a:gd name="connsiteX8" fmla="*/ 3786 w 9638"/>
              <a:gd name="connsiteY8" fmla="*/ 8946 h 9736"/>
              <a:gd name="connsiteX9" fmla="*/ 2640 w 9638"/>
              <a:gd name="connsiteY9" fmla="*/ 8540 h 9736"/>
              <a:gd name="connsiteX10" fmla="*/ 1559 w 9638"/>
              <a:gd name="connsiteY10" fmla="*/ 8099 h 9736"/>
              <a:gd name="connsiteX11" fmla="*/ 810 w 9638"/>
              <a:gd name="connsiteY11" fmla="*/ 7501 h 9736"/>
              <a:gd name="connsiteX12" fmla="*/ 176 w 9638"/>
              <a:gd name="connsiteY12" fmla="*/ 6619 h 9736"/>
              <a:gd name="connsiteX13" fmla="*/ 0 w 9638"/>
              <a:gd name="connsiteY13" fmla="*/ 5709 h 9736"/>
              <a:gd name="connsiteX14" fmla="*/ 176 w 9638"/>
              <a:gd name="connsiteY14" fmla="*/ 4726 h 9736"/>
              <a:gd name="connsiteX15" fmla="*/ 892 w 9638"/>
              <a:gd name="connsiteY15" fmla="*/ 3326 h 9736"/>
              <a:gd name="connsiteX16" fmla="*/ 2181 w 9638"/>
              <a:gd name="connsiteY16" fmla="*/ 2034 h 9736"/>
              <a:gd name="connsiteX17" fmla="*/ 4281 w 9638"/>
              <a:gd name="connsiteY17" fmla="*/ 807 h 9736"/>
              <a:gd name="connsiteX18" fmla="*/ 6783 w 9638"/>
              <a:gd name="connsiteY18" fmla="*/ 0 h 9736"/>
              <a:gd name="connsiteX0" fmla="*/ 10000 w 10000"/>
              <a:gd name="connsiteY0" fmla="*/ 8883 h 9171"/>
              <a:gd name="connsiteX1" fmla="*/ 9525 w 10000"/>
              <a:gd name="connsiteY1" fmla="*/ 8973 h 9171"/>
              <a:gd name="connsiteX2" fmla="*/ 9020 w 10000"/>
              <a:gd name="connsiteY2" fmla="*/ 8993 h 9171"/>
              <a:gd name="connsiteX3" fmla="*/ 8444 w 10000"/>
              <a:gd name="connsiteY3" fmla="*/ 9130 h 9171"/>
              <a:gd name="connsiteX4" fmla="*/ 7963 w 10000"/>
              <a:gd name="connsiteY4" fmla="*/ 9134 h 9171"/>
              <a:gd name="connsiteX5" fmla="*/ 7256 w 10000"/>
              <a:gd name="connsiteY5" fmla="*/ 8896 h 9171"/>
              <a:gd name="connsiteX6" fmla="*/ 6421 w 10000"/>
              <a:gd name="connsiteY6" fmla="*/ 8883 h 9171"/>
              <a:gd name="connsiteX7" fmla="*/ 5249 w 10000"/>
              <a:gd name="connsiteY7" fmla="*/ 8702 h 9171"/>
              <a:gd name="connsiteX8" fmla="*/ 3928 w 10000"/>
              <a:gd name="connsiteY8" fmla="*/ 8360 h 9171"/>
              <a:gd name="connsiteX9" fmla="*/ 2739 w 10000"/>
              <a:gd name="connsiteY9" fmla="*/ 7943 h 9171"/>
              <a:gd name="connsiteX10" fmla="*/ 1618 w 10000"/>
              <a:gd name="connsiteY10" fmla="*/ 7490 h 9171"/>
              <a:gd name="connsiteX11" fmla="*/ 840 w 10000"/>
              <a:gd name="connsiteY11" fmla="*/ 6875 h 9171"/>
              <a:gd name="connsiteX12" fmla="*/ 183 w 10000"/>
              <a:gd name="connsiteY12" fmla="*/ 5969 h 9171"/>
              <a:gd name="connsiteX13" fmla="*/ 0 w 10000"/>
              <a:gd name="connsiteY13" fmla="*/ 5035 h 9171"/>
              <a:gd name="connsiteX14" fmla="*/ 183 w 10000"/>
              <a:gd name="connsiteY14" fmla="*/ 4025 h 9171"/>
              <a:gd name="connsiteX15" fmla="*/ 926 w 10000"/>
              <a:gd name="connsiteY15" fmla="*/ 2587 h 9171"/>
              <a:gd name="connsiteX16" fmla="*/ 2263 w 10000"/>
              <a:gd name="connsiteY16" fmla="*/ 1260 h 9171"/>
              <a:gd name="connsiteX17" fmla="*/ 4442 w 10000"/>
              <a:gd name="connsiteY17" fmla="*/ 0 h 9171"/>
              <a:gd name="connsiteX0" fmla="*/ 10000 w 10000"/>
              <a:gd name="connsiteY0" fmla="*/ 8312 h 8626"/>
              <a:gd name="connsiteX1" fmla="*/ 9525 w 10000"/>
              <a:gd name="connsiteY1" fmla="*/ 8410 h 8626"/>
              <a:gd name="connsiteX2" fmla="*/ 9020 w 10000"/>
              <a:gd name="connsiteY2" fmla="*/ 8432 h 8626"/>
              <a:gd name="connsiteX3" fmla="*/ 8444 w 10000"/>
              <a:gd name="connsiteY3" fmla="*/ 8581 h 8626"/>
              <a:gd name="connsiteX4" fmla="*/ 7963 w 10000"/>
              <a:gd name="connsiteY4" fmla="*/ 8586 h 8626"/>
              <a:gd name="connsiteX5" fmla="*/ 7256 w 10000"/>
              <a:gd name="connsiteY5" fmla="*/ 8326 h 8626"/>
              <a:gd name="connsiteX6" fmla="*/ 6421 w 10000"/>
              <a:gd name="connsiteY6" fmla="*/ 8312 h 8626"/>
              <a:gd name="connsiteX7" fmla="*/ 5249 w 10000"/>
              <a:gd name="connsiteY7" fmla="*/ 8115 h 8626"/>
              <a:gd name="connsiteX8" fmla="*/ 3928 w 10000"/>
              <a:gd name="connsiteY8" fmla="*/ 7742 h 8626"/>
              <a:gd name="connsiteX9" fmla="*/ 2739 w 10000"/>
              <a:gd name="connsiteY9" fmla="*/ 7287 h 8626"/>
              <a:gd name="connsiteX10" fmla="*/ 1618 w 10000"/>
              <a:gd name="connsiteY10" fmla="*/ 6793 h 8626"/>
              <a:gd name="connsiteX11" fmla="*/ 840 w 10000"/>
              <a:gd name="connsiteY11" fmla="*/ 6122 h 8626"/>
              <a:gd name="connsiteX12" fmla="*/ 183 w 10000"/>
              <a:gd name="connsiteY12" fmla="*/ 5135 h 8626"/>
              <a:gd name="connsiteX13" fmla="*/ 0 w 10000"/>
              <a:gd name="connsiteY13" fmla="*/ 4116 h 8626"/>
              <a:gd name="connsiteX14" fmla="*/ 183 w 10000"/>
              <a:gd name="connsiteY14" fmla="*/ 3015 h 8626"/>
              <a:gd name="connsiteX15" fmla="*/ 926 w 10000"/>
              <a:gd name="connsiteY15" fmla="*/ 1447 h 8626"/>
              <a:gd name="connsiteX16" fmla="*/ 2263 w 10000"/>
              <a:gd name="connsiteY16" fmla="*/ 0 h 8626"/>
              <a:gd name="connsiteX0" fmla="*/ 10000 w 10000"/>
              <a:gd name="connsiteY0" fmla="*/ 7959 h 8323"/>
              <a:gd name="connsiteX1" fmla="*/ 9525 w 10000"/>
              <a:gd name="connsiteY1" fmla="*/ 8073 h 8323"/>
              <a:gd name="connsiteX2" fmla="*/ 9020 w 10000"/>
              <a:gd name="connsiteY2" fmla="*/ 8098 h 8323"/>
              <a:gd name="connsiteX3" fmla="*/ 8444 w 10000"/>
              <a:gd name="connsiteY3" fmla="*/ 8271 h 8323"/>
              <a:gd name="connsiteX4" fmla="*/ 7963 w 10000"/>
              <a:gd name="connsiteY4" fmla="*/ 8277 h 8323"/>
              <a:gd name="connsiteX5" fmla="*/ 7256 w 10000"/>
              <a:gd name="connsiteY5" fmla="*/ 7975 h 8323"/>
              <a:gd name="connsiteX6" fmla="*/ 6421 w 10000"/>
              <a:gd name="connsiteY6" fmla="*/ 7959 h 8323"/>
              <a:gd name="connsiteX7" fmla="*/ 5249 w 10000"/>
              <a:gd name="connsiteY7" fmla="*/ 7731 h 8323"/>
              <a:gd name="connsiteX8" fmla="*/ 3928 w 10000"/>
              <a:gd name="connsiteY8" fmla="*/ 7298 h 8323"/>
              <a:gd name="connsiteX9" fmla="*/ 2739 w 10000"/>
              <a:gd name="connsiteY9" fmla="*/ 6771 h 8323"/>
              <a:gd name="connsiteX10" fmla="*/ 1618 w 10000"/>
              <a:gd name="connsiteY10" fmla="*/ 6198 h 8323"/>
              <a:gd name="connsiteX11" fmla="*/ 840 w 10000"/>
              <a:gd name="connsiteY11" fmla="*/ 5420 h 8323"/>
              <a:gd name="connsiteX12" fmla="*/ 183 w 10000"/>
              <a:gd name="connsiteY12" fmla="*/ 4276 h 8323"/>
              <a:gd name="connsiteX13" fmla="*/ 0 w 10000"/>
              <a:gd name="connsiteY13" fmla="*/ 3095 h 8323"/>
              <a:gd name="connsiteX14" fmla="*/ 183 w 10000"/>
              <a:gd name="connsiteY14" fmla="*/ 1818 h 8323"/>
              <a:gd name="connsiteX15" fmla="*/ 926 w 10000"/>
              <a:gd name="connsiteY15" fmla="*/ 0 h 8323"/>
              <a:gd name="connsiteX0" fmla="*/ 10000 w 10000"/>
              <a:gd name="connsiteY0" fmla="*/ 7379 h 7816"/>
              <a:gd name="connsiteX1" fmla="*/ 9525 w 10000"/>
              <a:gd name="connsiteY1" fmla="*/ 7516 h 7816"/>
              <a:gd name="connsiteX2" fmla="*/ 9020 w 10000"/>
              <a:gd name="connsiteY2" fmla="*/ 7546 h 7816"/>
              <a:gd name="connsiteX3" fmla="*/ 8444 w 10000"/>
              <a:gd name="connsiteY3" fmla="*/ 7754 h 7816"/>
              <a:gd name="connsiteX4" fmla="*/ 7963 w 10000"/>
              <a:gd name="connsiteY4" fmla="*/ 7761 h 7816"/>
              <a:gd name="connsiteX5" fmla="*/ 7256 w 10000"/>
              <a:gd name="connsiteY5" fmla="*/ 7398 h 7816"/>
              <a:gd name="connsiteX6" fmla="*/ 6421 w 10000"/>
              <a:gd name="connsiteY6" fmla="*/ 7379 h 7816"/>
              <a:gd name="connsiteX7" fmla="*/ 5249 w 10000"/>
              <a:gd name="connsiteY7" fmla="*/ 7105 h 7816"/>
              <a:gd name="connsiteX8" fmla="*/ 3928 w 10000"/>
              <a:gd name="connsiteY8" fmla="*/ 6584 h 7816"/>
              <a:gd name="connsiteX9" fmla="*/ 2739 w 10000"/>
              <a:gd name="connsiteY9" fmla="*/ 5951 h 7816"/>
              <a:gd name="connsiteX10" fmla="*/ 1618 w 10000"/>
              <a:gd name="connsiteY10" fmla="*/ 5263 h 7816"/>
              <a:gd name="connsiteX11" fmla="*/ 840 w 10000"/>
              <a:gd name="connsiteY11" fmla="*/ 4328 h 7816"/>
              <a:gd name="connsiteX12" fmla="*/ 183 w 10000"/>
              <a:gd name="connsiteY12" fmla="*/ 2954 h 7816"/>
              <a:gd name="connsiteX13" fmla="*/ 0 w 10000"/>
              <a:gd name="connsiteY13" fmla="*/ 1535 h 7816"/>
              <a:gd name="connsiteX14" fmla="*/ 183 w 10000"/>
              <a:gd name="connsiteY14" fmla="*/ 0 h 7816"/>
              <a:gd name="connsiteX0" fmla="*/ 10000 w 10000"/>
              <a:gd name="connsiteY0" fmla="*/ 7477 h 8036"/>
              <a:gd name="connsiteX1" fmla="*/ 9525 w 10000"/>
              <a:gd name="connsiteY1" fmla="*/ 7652 h 8036"/>
              <a:gd name="connsiteX2" fmla="*/ 9020 w 10000"/>
              <a:gd name="connsiteY2" fmla="*/ 7691 h 8036"/>
              <a:gd name="connsiteX3" fmla="*/ 8444 w 10000"/>
              <a:gd name="connsiteY3" fmla="*/ 7957 h 8036"/>
              <a:gd name="connsiteX4" fmla="*/ 7963 w 10000"/>
              <a:gd name="connsiteY4" fmla="*/ 7966 h 8036"/>
              <a:gd name="connsiteX5" fmla="*/ 7256 w 10000"/>
              <a:gd name="connsiteY5" fmla="*/ 7501 h 8036"/>
              <a:gd name="connsiteX6" fmla="*/ 6421 w 10000"/>
              <a:gd name="connsiteY6" fmla="*/ 7477 h 8036"/>
              <a:gd name="connsiteX7" fmla="*/ 5249 w 10000"/>
              <a:gd name="connsiteY7" fmla="*/ 7126 h 8036"/>
              <a:gd name="connsiteX8" fmla="*/ 3928 w 10000"/>
              <a:gd name="connsiteY8" fmla="*/ 6460 h 8036"/>
              <a:gd name="connsiteX9" fmla="*/ 2739 w 10000"/>
              <a:gd name="connsiteY9" fmla="*/ 5650 h 8036"/>
              <a:gd name="connsiteX10" fmla="*/ 1618 w 10000"/>
              <a:gd name="connsiteY10" fmla="*/ 4770 h 8036"/>
              <a:gd name="connsiteX11" fmla="*/ 840 w 10000"/>
              <a:gd name="connsiteY11" fmla="*/ 3573 h 8036"/>
              <a:gd name="connsiteX12" fmla="*/ 183 w 10000"/>
              <a:gd name="connsiteY12" fmla="*/ 1815 h 8036"/>
              <a:gd name="connsiteX13" fmla="*/ 0 w 10000"/>
              <a:gd name="connsiteY13" fmla="*/ 0 h 8036"/>
              <a:gd name="connsiteX0" fmla="*/ 9817 w 9817"/>
              <a:gd name="connsiteY0" fmla="*/ 7045 h 7741"/>
              <a:gd name="connsiteX1" fmla="*/ 9342 w 9817"/>
              <a:gd name="connsiteY1" fmla="*/ 7263 h 7741"/>
              <a:gd name="connsiteX2" fmla="*/ 8837 w 9817"/>
              <a:gd name="connsiteY2" fmla="*/ 7312 h 7741"/>
              <a:gd name="connsiteX3" fmla="*/ 8261 w 9817"/>
              <a:gd name="connsiteY3" fmla="*/ 7643 h 7741"/>
              <a:gd name="connsiteX4" fmla="*/ 7780 w 9817"/>
              <a:gd name="connsiteY4" fmla="*/ 7654 h 7741"/>
              <a:gd name="connsiteX5" fmla="*/ 7073 w 9817"/>
              <a:gd name="connsiteY5" fmla="*/ 7075 h 7741"/>
              <a:gd name="connsiteX6" fmla="*/ 6238 w 9817"/>
              <a:gd name="connsiteY6" fmla="*/ 7045 h 7741"/>
              <a:gd name="connsiteX7" fmla="*/ 5066 w 9817"/>
              <a:gd name="connsiteY7" fmla="*/ 6609 h 7741"/>
              <a:gd name="connsiteX8" fmla="*/ 3745 w 9817"/>
              <a:gd name="connsiteY8" fmla="*/ 5780 h 7741"/>
              <a:gd name="connsiteX9" fmla="*/ 2556 w 9817"/>
              <a:gd name="connsiteY9" fmla="*/ 4772 h 7741"/>
              <a:gd name="connsiteX10" fmla="*/ 1435 w 9817"/>
              <a:gd name="connsiteY10" fmla="*/ 3677 h 7741"/>
              <a:gd name="connsiteX11" fmla="*/ 657 w 9817"/>
              <a:gd name="connsiteY11" fmla="*/ 2187 h 7741"/>
              <a:gd name="connsiteX12" fmla="*/ 0 w 9817"/>
              <a:gd name="connsiteY12" fmla="*/ 0 h 7741"/>
              <a:gd name="connsiteX0" fmla="*/ 9331 w 9331"/>
              <a:gd name="connsiteY0" fmla="*/ 6276 h 7175"/>
              <a:gd name="connsiteX1" fmla="*/ 8847 w 9331"/>
              <a:gd name="connsiteY1" fmla="*/ 6558 h 7175"/>
              <a:gd name="connsiteX2" fmla="*/ 8333 w 9331"/>
              <a:gd name="connsiteY2" fmla="*/ 6621 h 7175"/>
              <a:gd name="connsiteX3" fmla="*/ 7746 w 9331"/>
              <a:gd name="connsiteY3" fmla="*/ 7048 h 7175"/>
              <a:gd name="connsiteX4" fmla="*/ 7256 w 9331"/>
              <a:gd name="connsiteY4" fmla="*/ 7063 h 7175"/>
              <a:gd name="connsiteX5" fmla="*/ 6536 w 9331"/>
              <a:gd name="connsiteY5" fmla="*/ 6315 h 7175"/>
              <a:gd name="connsiteX6" fmla="*/ 5685 w 9331"/>
              <a:gd name="connsiteY6" fmla="*/ 6276 h 7175"/>
              <a:gd name="connsiteX7" fmla="*/ 4491 w 9331"/>
              <a:gd name="connsiteY7" fmla="*/ 5713 h 7175"/>
              <a:gd name="connsiteX8" fmla="*/ 3146 w 9331"/>
              <a:gd name="connsiteY8" fmla="*/ 4642 h 7175"/>
              <a:gd name="connsiteX9" fmla="*/ 1935 w 9331"/>
              <a:gd name="connsiteY9" fmla="*/ 3340 h 7175"/>
              <a:gd name="connsiteX10" fmla="*/ 793 w 9331"/>
              <a:gd name="connsiteY10" fmla="*/ 1925 h 7175"/>
              <a:gd name="connsiteX11" fmla="*/ 0 w 9331"/>
              <a:gd name="connsiteY11" fmla="*/ 0 h 7175"/>
              <a:gd name="connsiteX0" fmla="*/ 9150 w 9150"/>
              <a:gd name="connsiteY0" fmla="*/ 6064 h 7317"/>
              <a:gd name="connsiteX1" fmla="*/ 8631 w 9150"/>
              <a:gd name="connsiteY1" fmla="*/ 6457 h 7317"/>
              <a:gd name="connsiteX2" fmla="*/ 8080 w 9150"/>
              <a:gd name="connsiteY2" fmla="*/ 6545 h 7317"/>
              <a:gd name="connsiteX3" fmla="*/ 7451 w 9150"/>
              <a:gd name="connsiteY3" fmla="*/ 7140 h 7317"/>
              <a:gd name="connsiteX4" fmla="*/ 6926 w 9150"/>
              <a:gd name="connsiteY4" fmla="*/ 7161 h 7317"/>
              <a:gd name="connsiteX5" fmla="*/ 6155 w 9150"/>
              <a:gd name="connsiteY5" fmla="*/ 6118 h 7317"/>
              <a:gd name="connsiteX6" fmla="*/ 5243 w 9150"/>
              <a:gd name="connsiteY6" fmla="*/ 6064 h 7317"/>
              <a:gd name="connsiteX7" fmla="*/ 3963 w 9150"/>
              <a:gd name="connsiteY7" fmla="*/ 5279 h 7317"/>
              <a:gd name="connsiteX8" fmla="*/ 2522 w 9150"/>
              <a:gd name="connsiteY8" fmla="*/ 3787 h 7317"/>
              <a:gd name="connsiteX9" fmla="*/ 1224 w 9150"/>
              <a:gd name="connsiteY9" fmla="*/ 1972 h 7317"/>
              <a:gd name="connsiteX10" fmla="*/ 0 w 9150"/>
              <a:gd name="connsiteY10" fmla="*/ 0 h 7317"/>
              <a:gd name="connsiteX0" fmla="*/ 8662 w 8662"/>
              <a:gd name="connsiteY0" fmla="*/ 5593 h 7305"/>
              <a:gd name="connsiteX1" fmla="*/ 8095 w 8662"/>
              <a:gd name="connsiteY1" fmla="*/ 6130 h 7305"/>
              <a:gd name="connsiteX2" fmla="*/ 7493 w 8662"/>
              <a:gd name="connsiteY2" fmla="*/ 6250 h 7305"/>
              <a:gd name="connsiteX3" fmla="*/ 6805 w 8662"/>
              <a:gd name="connsiteY3" fmla="*/ 7063 h 7305"/>
              <a:gd name="connsiteX4" fmla="*/ 6231 w 8662"/>
              <a:gd name="connsiteY4" fmla="*/ 7092 h 7305"/>
              <a:gd name="connsiteX5" fmla="*/ 5389 w 8662"/>
              <a:gd name="connsiteY5" fmla="*/ 5666 h 7305"/>
              <a:gd name="connsiteX6" fmla="*/ 4392 w 8662"/>
              <a:gd name="connsiteY6" fmla="*/ 5593 h 7305"/>
              <a:gd name="connsiteX7" fmla="*/ 2993 w 8662"/>
              <a:gd name="connsiteY7" fmla="*/ 4520 h 7305"/>
              <a:gd name="connsiteX8" fmla="*/ 1418 w 8662"/>
              <a:gd name="connsiteY8" fmla="*/ 2481 h 7305"/>
              <a:gd name="connsiteX9" fmla="*/ 0 w 8662"/>
              <a:gd name="connsiteY9" fmla="*/ 0 h 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62" h="7305">
                <a:moveTo>
                  <a:pt x="8662" y="5593"/>
                </a:moveTo>
                <a:cubicBezTo>
                  <a:pt x="8573" y="5694"/>
                  <a:pt x="8293" y="6029"/>
                  <a:pt x="8095" y="6130"/>
                </a:cubicBezTo>
                <a:cubicBezTo>
                  <a:pt x="7904" y="6225"/>
                  <a:pt x="7700" y="6105"/>
                  <a:pt x="7493" y="6250"/>
                </a:cubicBezTo>
                <a:cubicBezTo>
                  <a:pt x="7278" y="6392"/>
                  <a:pt x="7013" y="6914"/>
                  <a:pt x="6805" y="7063"/>
                </a:cubicBezTo>
                <a:cubicBezTo>
                  <a:pt x="6594" y="7209"/>
                  <a:pt x="6472" y="7305"/>
                  <a:pt x="6231" y="7092"/>
                </a:cubicBezTo>
                <a:cubicBezTo>
                  <a:pt x="5996" y="6861"/>
                  <a:pt x="5692" y="5906"/>
                  <a:pt x="5389" y="5666"/>
                </a:cubicBezTo>
                <a:cubicBezTo>
                  <a:pt x="5083" y="5423"/>
                  <a:pt x="4792" y="5787"/>
                  <a:pt x="4392" y="5593"/>
                </a:cubicBezTo>
                <a:cubicBezTo>
                  <a:pt x="3995" y="5393"/>
                  <a:pt x="3489" y="5021"/>
                  <a:pt x="2993" y="4520"/>
                </a:cubicBezTo>
                <a:cubicBezTo>
                  <a:pt x="2497" y="3992"/>
                  <a:pt x="1912" y="3235"/>
                  <a:pt x="1418" y="2481"/>
                </a:cubicBezTo>
                <a:cubicBezTo>
                  <a:pt x="918" y="1721"/>
                  <a:pt x="449" y="856"/>
                  <a:pt x="0"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grpSp>
        <p:nvGrpSpPr>
          <p:cNvPr id="6" name="Group 30"/>
          <p:cNvGrpSpPr/>
          <p:nvPr/>
        </p:nvGrpSpPr>
        <p:grpSpPr>
          <a:xfrm rot="582106">
            <a:off x="6517600" y="4713923"/>
            <a:ext cx="471245" cy="814023"/>
            <a:chOff x="6651162" y="4857759"/>
            <a:chExt cx="471245" cy="814023"/>
          </a:xfrm>
        </p:grpSpPr>
        <p:sp>
          <p:nvSpPr>
            <p:cNvPr id="27" name="Freeform 39"/>
            <p:cNvSpPr>
              <a:spLocks/>
            </p:cNvSpPr>
            <p:nvPr/>
          </p:nvSpPr>
          <p:spPr bwMode="auto">
            <a:xfrm rot="342526">
              <a:off x="6859833" y="4857759"/>
              <a:ext cx="262574" cy="398169"/>
            </a:xfrm>
            <a:custGeom>
              <a:avLst/>
              <a:gdLst>
                <a:gd name="T0" fmla="*/ 118 w 167"/>
                <a:gd name="T1" fmla="*/ 224 h 225"/>
                <a:gd name="T2" fmla="*/ 136 w 167"/>
                <a:gd name="T3" fmla="*/ 197 h 225"/>
                <a:gd name="T4" fmla="*/ 145 w 167"/>
                <a:gd name="T5" fmla="*/ 177 h 225"/>
                <a:gd name="T6" fmla="*/ 152 w 167"/>
                <a:gd name="T7" fmla="*/ 163 h 225"/>
                <a:gd name="T8" fmla="*/ 163 w 167"/>
                <a:gd name="T9" fmla="*/ 107 h 225"/>
                <a:gd name="T10" fmla="*/ 166 w 167"/>
                <a:gd name="T11" fmla="*/ 34 h 225"/>
                <a:gd name="T12" fmla="*/ 163 w 167"/>
                <a:gd name="T13" fmla="*/ 16 h 225"/>
                <a:gd name="T14" fmla="*/ 154 w 167"/>
                <a:gd name="T15" fmla="*/ 5 h 225"/>
                <a:gd name="T16" fmla="*/ 141 w 167"/>
                <a:gd name="T17" fmla="*/ 0 h 225"/>
                <a:gd name="T18" fmla="*/ 127 w 167"/>
                <a:gd name="T19" fmla="*/ 14 h 225"/>
                <a:gd name="T20" fmla="*/ 118 w 167"/>
                <a:gd name="T21" fmla="*/ 39 h 225"/>
                <a:gd name="T22" fmla="*/ 111 w 167"/>
                <a:gd name="T23" fmla="*/ 57 h 225"/>
                <a:gd name="T24" fmla="*/ 93 w 167"/>
                <a:gd name="T25" fmla="*/ 80 h 225"/>
                <a:gd name="T26" fmla="*/ 73 w 167"/>
                <a:gd name="T27" fmla="*/ 93 h 225"/>
                <a:gd name="T28" fmla="*/ 39 w 167"/>
                <a:gd name="T29" fmla="*/ 116 h 225"/>
                <a:gd name="T30" fmla="*/ 21 w 167"/>
                <a:gd name="T31" fmla="*/ 125 h 225"/>
                <a:gd name="T32" fmla="*/ 12 w 167"/>
                <a:gd name="T33" fmla="*/ 138 h 225"/>
                <a:gd name="T34" fmla="*/ 0 w 167"/>
                <a:gd name="T35" fmla="*/ 168 h 225"/>
                <a:gd name="T36" fmla="*/ 9 w 167"/>
                <a:gd name="T37" fmla="*/ 172 h 225"/>
                <a:gd name="T38" fmla="*/ 23 w 167"/>
                <a:gd name="T39" fmla="*/ 172 h 225"/>
                <a:gd name="T40" fmla="*/ 62 w 167"/>
                <a:gd name="T41" fmla="*/ 159 h 225"/>
                <a:gd name="T42" fmla="*/ 75 w 167"/>
                <a:gd name="T43" fmla="*/ 152 h 225"/>
                <a:gd name="T44" fmla="*/ 89 w 167"/>
                <a:gd name="T45" fmla="*/ 152 h 225"/>
                <a:gd name="T46" fmla="*/ 98 w 167"/>
                <a:gd name="T47" fmla="*/ 161 h 225"/>
                <a:gd name="T48" fmla="*/ 105 w 167"/>
                <a:gd name="T49" fmla="*/ 197 h 225"/>
                <a:gd name="T50" fmla="*/ 111 w 167"/>
                <a:gd name="T51" fmla="*/ 213 h 225"/>
                <a:gd name="T52" fmla="*/ 118 w 167"/>
                <a:gd name="T53" fmla="*/ 224 h 2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7"/>
                <a:gd name="T82" fmla="*/ 0 h 225"/>
                <a:gd name="T83" fmla="*/ 167 w 167"/>
                <a:gd name="T84" fmla="*/ 225 h 2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7" h="225">
                  <a:moveTo>
                    <a:pt x="118" y="224"/>
                  </a:moveTo>
                  <a:lnTo>
                    <a:pt x="136" y="197"/>
                  </a:lnTo>
                  <a:lnTo>
                    <a:pt x="145" y="177"/>
                  </a:lnTo>
                  <a:lnTo>
                    <a:pt x="152" y="163"/>
                  </a:lnTo>
                  <a:lnTo>
                    <a:pt x="163" y="107"/>
                  </a:lnTo>
                  <a:lnTo>
                    <a:pt x="166" y="34"/>
                  </a:lnTo>
                  <a:lnTo>
                    <a:pt x="163" y="16"/>
                  </a:lnTo>
                  <a:lnTo>
                    <a:pt x="154" y="5"/>
                  </a:lnTo>
                  <a:lnTo>
                    <a:pt x="141" y="0"/>
                  </a:lnTo>
                  <a:lnTo>
                    <a:pt x="127" y="14"/>
                  </a:lnTo>
                  <a:lnTo>
                    <a:pt x="118" y="39"/>
                  </a:lnTo>
                  <a:lnTo>
                    <a:pt x="111" y="57"/>
                  </a:lnTo>
                  <a:lnTo>
                    <a:pt x="93" y="80"/>
                  </a:lnTo>
                  <a:lnTo>
                    <a:pt x="73" y="93"/>
                  </a:lnTo>
                  <a:lnTo>
                    <a:pt x="39" y="116"/>
                  </a:lnTo>
                  <a:lnTo>
                    <a:pt x="21" y="125"/>
                  </a:lnTo>
                  <a:lnTo>
                    <a:pt x="12" y="138"/>
                  </a:lnTo>
                  <a:lnTo>
                    <a:pt x="0" y="168"/>
                  </a:lnTo>
                  <a:lnTo>
                    <a:pt x="9" y="172"/>
                  </a:lnTo>
                  <a:lnTo>
                    <a:pt x="23" y="172"/>
                  </a:lnTo>
                  <a:lnTo>
                    <a:pt x="62" y="159"/>
                  </a:lnTo>
                  <a:lnTo>
                    <a:pt x="75" y="152"/>
                  </a:lnTo>
                  <a:lnTo>
                    <a:pt x="89" y="152"/>
                  </a:lnTo>
                  <a:lnTo>
                    <a:pt x="98" y="161"/>
                  </a:lnTo>
                  <a:lnTo>
                    <a:pt x="105" y="197"/>
                  </a:lnTo>
                  <a:lnTo>
                    <a:pt x="111" y="213"/>
                  </a:lnTo>
                  <a:lnTo>
                    <a:pt x="118" y="224"/>
                  </a:lnTo>
                </a:path>
              </a:pathLst>
            </a:custGeom>
            <a:noFill/>
            <a:ln w="25400" cap="rnd" cmpd="sng">
              <a:solidFill>
                <a:srgbClr val="00B050"/>
              </a:solidFill>
              <a:prstDash val="solid"/>
              <a:round/>
              <a:headEnd/>
              <a:tailEnd/>
            </a:ln>
          </p:spPr>
          <p:txBody>
            <a:bodyPr/>
            <a:lstStyle/>
            <a:p>
              <a:endParaRPr lang="el-GR"/>
            </a:p>
          </p:txBody>
        </p:sp>
        <p:sp>
          <p:nvSpPr>
            <p:cNvPr id="30" name="Freeform 40"/>
            <p:cNvSpPr>
              <a:spLocks/>
            </p:cNvSpPr>
            <p:nvPr/>
          </p:nvSpPr>
          <p:spPr bwMode="auto">
            <a:xfrm rot="342526">
              <a:off x="6651162" y="5112576"/>
              <a:ext cx="361629" cy="559206"/>
            </a:xfrm>
            <a:custGeom>
              <a:avLst/>
              <a:gdLst>
                <a:gd name="T0" fmla="*/ 111 w 230"/>
                <a:gd name="T1" fmla="*/ 16 h 316"/>
                <a:gd name="T2" fmla="*/ 80 w 230"/>
                <a:gd name="T3" fmla="*/ 72 h 316"/>
                <a:gd name="T4" fmla="*/ 62 w 230"/>
                <a:gd name="T5" fmla="*/ 111 h 316"/>
                <a:gd name="T6" fmla="*/ 19 w 230"/>
                <a:gd name="T7" fmla="*/ 197 h 316"/>
                <a:gd name="T8" fmla="*/ 5 w 230"/>
                <a:gd name="T9" fmla="*/ 251 h 316"/>
                <a:gd name="T10" fmla="*/ 0 w 230"/>
                <a:gd name="T11" fmla="*/ 285 h 316"/>
                <a:gd name="T12" fmla="*/ 5 w 230"/>
                <a:gd name="T13" fmla="*/ 301 h 316"/>
                <a:gd name="T14" fmla="*/ 12 w 230"/>
                <a:gd name="T15" fmla="*/ 310 h 316"/>
                <a:gd name="T16" fmla="*/ 23 w 230"/>
                <a:gd name="T17" fmla="*/ 315 h 316"/>
                <a:gd name="T18" fmla="*/ 41 w 230"/>
                <a:gd name="T19" fmla="*/ 315 h 316"/>
                <a:gd name="T20" fmla="*/ 62 w 230"/>
                <a:gd name="T21" fmla="*/ 299 h 316"/>
                <a:gd name="T22" fmla="*/ 98 w 230"/>
                <a:gd name="T23" fmla="*/ 269 h 316"/>
                <a:gd name="T24" fmla="*/ 116 w 230"/>
                <a:gd name="T25" fmla="*/ 249 h 316"/>
                <a:gd name="T26" fmla="*/ 141 w 230"/>
                <a:gd name="T27" fmla="*/ 213 h 316"/>
                <a:gd name="T28" fmla="*/ 168 w 230"/>
                <a:gd name="T29" fmla="*/ 172 h 316"/>
                <a:gd name="T30" fmla="*/ 229 w 230"/>
                <a:gd name="T31" fmla="*/ 72 h 316"/>
                <a:gd name="T32" fmla="*/ 222 w 230"/>
                <a:gd name="T33" fmla="*/ 61 h 316"/>
                <a:gd name="T34" fmla="*/ 216 w 230"/>
                <a:gd name="T35" fmla="*/ 45 h 316"/>
                <a:gd name="T36" fmla="*/ 209 w 230"/>
                <a:gd name="T37" fmla="*/ 9 h 316"/>
                <a:gd name="T38" fmla="*/ 200 w 230"/>
                <a:gd name="T39" fmla="*/ 0 h 316"/>
                <a:gd name="T40" fmla="*/ 186 w 230"/>
                <a:gd name="T41" fmla="*/ 0 h 316"/>
                <a:gd name="T42" fmla="*/ 173 w 230"/>
                <a:gd name="T43" fmla="*/ 7 h 316"/>
                <a:gd name="T44" fmla="*/ 134 w 230"/>
                <a:gd name="T45" fmla="*/ 20 h 316"/>
                <a:gd name="T46" fmla="*/ 120 w 230"/>
                <a:gd name="T47" fmla="*/ 20 h 316"/>
                <a:gd name="T48" fmla="*/ 111 w 230"/>
                <a:gd name="T49" fmla="*/ 16 h 3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316"/>
                <a:gd name="T77" fmla="*/ 230 w 230"/>
                <a:gd name="T78" fmla="*/ 316 h 3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316">
                  <a:moveTo>
                    <a:pt x="111" y="16"/>
                  </a:moveTo>
                  <a:lnTo>
                    <a:pt x="80" y="72"/>
                  </a:lnTo>
                  <a:lnTo>
                    <a:pt x="62" y="111"/>
                  </a:lnTo>
                  <a:lnTo>
                    <a:pt x="19" y="197"/>
                  </a:lnTo>
                  <a:lnTo>
                    <a:pt x="5" y="251"/>
                  </a:lnTo>
                  <a:lnTo>
                    <a:pt x="0" y="285"/>
                  </a:lnTo>
                  <a:lnTo>
                    <a:pt x="5" y="301"/>
                  </a:lnTo>
                  <a:lnTo>
                    <a:pt x="12" y="310"/>
                  </a:lnTo>
                  <a:lnTo>
                    <a:pt x="23" y="315"/>
                  </a:lnTo>
                  <a:lnTo>
                    <a:pt x="41" y="315"/>
                  </a:lnTo>
                  <a:lnTo>
                    <a:pt x="62" y="299"/>
                  </a:lnTo>
                  <a:lnTo>
                    <a:pt x="98" y="269"/>
                  </a:lnTo>
                  <a:lnTo>
                    <a:pt x="116" y="249"/>
                  </a:lnTo>
                  <a:lnTo>
                    <a:pt x="141" y="213"/>
                  </a:lnTo>
                  <a:lnTo>
                    <a:pt x="168" y="172"/>
                  </a:lnTo>
                  <a:lnTo>
                    <a:pt x="229" y="72"/>
                  </a:lnTo>
                  <a:lnTo>
                    <a:pt x="222" y="61"/>
                  </a:lnTo>
                  <a:lnTo>
                    <a:pt x="216" y="45"/>
                  </a:lnTo>
                  <a:lnTo>
                    <a:pt x="209" y="9"/>
                  </a:lnTo>
                  <a:lnTo>
                    <a:pt x="200" y="0"/>
                  </a:lnTo>
                  <a:lnTo>
                    <a:pt x="186" y="0"/>
                  </a:lnTo>
                  <a:lnTo>
                    <a:pt x="173" y="7"/>
                  </a:lnTo>
                  <a:lnTo>
                    <a:pt x="134" y="20"/>
                  </a:lnTo>
                  <a:lnTo>
                    <a:pt x="120" y="20"/>
                  </a:lnTo>
                  <a:lnTo>
                    <a:pt x="111" y="16"/>
                  </a:lnTo>
                </a:path>
              </a:pathLst>
            </a:custGeom>
            <a:noFill/>
            <a:ln w="25400" cap="rnd" cmpd="sng">
              <a:solidFill>
                <a:srgbClr val="00B050"/>
              </a:solidFill>
              <a:prstDash val="solid"/>
              <a:round/>
              <a:headEnd/>
              <a:tailEnd/>
            </a:ln>
          </p:spPr>
          <p:txBody>
            <a:bodyPr/>
            <a:lstStyle/>
            <a:p>
              <a:endParaRPr lang="el-GR"/>
            </a:p>
          </p:txBody>
        </p:sp>
      </p:grpSp>
      <p:sp>
        <p:nvSpPr>
          <p:cNvPr id="34" name="TextBox 33"/>
          <p:cNvSpPr txBox="1"/>
          <p:nvPr/>
        </p:nvSpPr>
        <p:spPr>
          <a:xfrm>
            <a:off x="441789" y="390419"/>
            <a:ext cx="2334678" cy="369332"/>
          </a:xfrm>
          <a:prstGeom prst="rect">
            <a:avLst/>
          </a:prstGeom>
          <a:noFill/>
        </p:spPr>
        <p:txBody>
          <a:bodyPr wrap="none" rtlCol="0">
            <a:spAutoFit/>
          </a:bodyPr>
          <a:lstStyle/>
          <a:p>
            <a:r>
              <a:rPr lang="el-GR" dirty="0" smtClean="0"/>
              <a:t>θέση και κλίση τομέων</a:t>
            </a:r>
            <a:endParaRPr lang="el-GR" dirty="0"/>
          </a:p>
        </p:txBody>
      </p:sp>
      <p:grpSp>
        <p:nvGrpSpPr>
          <p:cNvPr id="7" name="Group 38"/>
          <p:cNvGrpSpPr>
            <a:grpSpLocks/>
          </p:cNvGrpSpPr>
          <p:nvPr/>
        </p:nvGrpSpPr>
        <p:grpSpPr bwMode="auto">
          <a:xfrm rot="21056708">
            <a:off x="6801877" y="3863719"/>
            <a:ext cx="489727" cy="861377"/>
            <a:chOff x="5339" y="2337"/>
            <a:chExt cx="285" cy="445"/>
          </a:xfrm>
          <a:solidFill>
            <a:schemeClr val="bg1"/>
          </a:solidFill>
        </p:grpSpPr>
        <p:sp>
          <p:nvSpPr>
            <p:cNvPr id="43" name="Freeform 36"/>
            <p:cNvSpPr>
              <a:spLocks/>
            </p:cNvSpPr>
            <p:nvPr/>
          </p:nvSpPr>
          <p:spPr bwMode="auto">
            <a:xfrm>
              <a:off x="5442" y="2548"/>
              <a:ext cx="182" cy="234"/>
            </a:xfrm>
            <a:custGeom>
              <a:avLst/>
              <a:gdLst>
                <a:gd name="T0" fmla="*/ 1 w 182"/>
                <a:gd name="T1" fmla="*/ 68 h 234"/>
                <a:gd name="T2" fmla="*/ 0 w 182"/>
                <a:gd name="T3" fmla="*/ 83 h 234"/>
                <a:gd name="T4" fmla="*/ 15 w 182"/>
                <a:gd name="T5" fmla="*/ 104 h 234"/>
                <a:gd name="T6" fmla="*/ 36 w 182"/>
                <a:gd name="T7" fmla="*/ 121 h 234"/>
                <a:gd name="T8" fmla="*/ 60 w 182"/>
                <a:gd name="T9" fmla="*/ 136 h 234"/>
                <a:gd name="T10" fmla="*/ 91 w 182"/>
                <a:gd name="T11" fmla="*/ 158 h 234"/>
                <a:gd name="T12" fmla="*/ 114 w 182"/>
                <a:gd name="T13" fmla="*/ 183 h 234"/>
                <a:gd name="T14" fmla="*/ 121 w 182"/>
                <a:gd name="T15" fmla="*/ 200 h 234"/>
                <a:gd name="T16" fmla="*/ 138 w 182"/>
                <a:gd name="T17" fmla="*/ 215 h 234"/>
                <a:gd name="T18" fmla="*/ 164 w 182"/>
                <a:gd name="T19" fmla="*/ 232 h 234"/>
                <a:gd name="T20" fmla="*/ 173 w 182"/>
                <a:gd name="T21" fmla="*/ 233 h 234"/>
                <a:gd name="T22" fmla="*/ 179 w 182"/>
                <a:gd name="T23" fmla="*/ 228 h 234"/>
                <a:gd name="T24" fmla="*/ 181 w 182"/>
                <a:gd name="T25" fmla="*/ 190 h 234"/>
                <a:gd name="T26" fmla="*/ 177 w 182"/>
                <a:gd name="T27" fmla="*/ 139 h 234"/>
                <a:gd name="T28" fmla="*/ 169 w 182"/>
                <a:gd name="T29" fmla="*/ 91 h 234"/>
                <a:gd name="T30" fmla="*/ 156 w 182"/>
                <a:gd name="T31" fmla="*/ 56 h 234"/>
                <a:gd name="T32" fmla="*/ 142 w 182"/>
                <a:gd name="T33" fmla="*/ 29 h 234"/>
                <a:gd name="T34" fmla="*/ 128 w 182"/>
                <a:gd name="T35" fmla="*/ 13 h 234"/>
                <a:gd name="T36" fmla="*/ 109 w 182"/>
                <a:gd name="T37" fmla="*/ 0 h 234"/>
                <a:gd name="T38" fmla="*/ 101 w 182"/>
                <a:gd name="T39" fmla="*/ 9 h 234"/>
                <a:gd name="T40" fmla="*/ 97 w 182"/>
                <a:gd name="T41" fmla="*/ 26 h 234"/>
                <a:gd name="T42" fmla="*/ 98 w 182"/>
                <a:gd name="T43" fmla="*/ 55 h 234"/>
                <a:gd name="T44" fmla="*/ 92 w 182"/>
                <a:gd name="T45" fmla="*/ 70 h 234"/>
                <a:gd name="T46" fmla="*/ 86 w 182"/>
                <a:gd name="T47" fmla="*/ 77 h 234"/>
                <a:gd name="T48" fmla="*/ 66 w 182"/>
                <a:gd name="T49" fmla="*/ 84 h 234"/>
                <a:gd name="T50" fmla="*/ 44 w 182"/>
                <a:gd name="T51" fmla="*/ 74 h 234"/>
                <a:gd name="T52" fmla="*/ 27 w 182"/>
                <a:gd name="T53" fmla="*/ 68 h 234"/>
                <a:gd name="T54" fmla="*/ 13 w 182"/>
                <a:gd name="T55" fmla="*/ 66 h 234"/>
                <a:gd name="T56" fmla="*/ 1 w 182"/>
                <a:gd name="T57" fmla="*/ 68 h 2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34"/>
                <a:gd name="T89" fmla="*/ 182 w 182"/>
                <a:gd name="T90" fmla="*/ 234 h 2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34">
                  <a:moveTo>
                    <a:pt x="1" y="68"/>
                  </a:moveTo>
                  <a:lnTo>
                    <a:pt x="0" y="83"/>
                  </a:lnTo>
                  <a:lnTo>
                    <a:pt x="15" y="104"/>
                  </a:lnTo>
                  <a:lnTo>
                    <a:pt x="36" y="121"/>
                  </a:lnTo>
                  <a:lnTo>
                    <a:pt x="60" y="136"/>
                  </a:lnTo>
                  <a:lnTo>
                    <a:pt x="91" y="158"/>
                  </a:lnTo>
                  <a:lnTo>
                    <a:pt x="114" y="183"/>
                  </a:lnTo>
                  <a:lnTo>
                    <a:pt x="121" y="200"/>
                  </a:lnTo>
                  <a:lnTo>
                    <a:pt x="138" y="215"/>
                  </a:lnTo>
                  <a:lnTo>
                    <a:pt x="164" y="232"/>
                  </a:lnTo>
                  <a:lnTo>
                    <a:pt x="173" y="233"/>
                  </a:lnTo>
                  <a:lnTo>
                    <a:pt x="179" y="228"/>
                  </a:lnTo>
                  <a:lnTo>
                    <a:pt x="181" y="190"/>
                  </a:lnTo>
                  <a:lnTo>
                    <a:pt x="177" y="139"/>
                  </a:lnTo>
                  <a:lnTo>
                    <a:pt x="169" y="91"/>
                  </a:lnTo>
                  <a:lnTo>
                    <a:pt x="156" y="56"/>
                  </a:lnTo>
                  <a:lnTo>
                    <a:pt x="142" y="29"/>
                  </a:lnTo>
                  <a:lnTo>
                    <a:pt x="128" y="13"/>
                  </a:lnTo>
                  <a:lnTo>
                    <a:pt x="109" y="0"/>
                  </a:lnTo>
                  <a:lnTo>
                    <a:pt x="101" y="9"/>
                  </a:lnTo>
                  <a:lnTo>
                    <a:pt x="97" y="26"/>
                  </a:lnTo>
                  <a:lnTo>
                    <a:pt x="98" y="55"/>
                  </a:lnTo>
                  <a:lnTo>
                    <a:pt x="92" y="70"/>
                  </a:lnTo>
                  <a:lnTo>
                    <a:pt x="86" y="77"/>
                  </a:lnTo>
                  <a:lnTo>
                    <a:pt x="66" y="84"/>
                  </a:lnTo>
                  <a:lnTo>
                    <a:pt x="44" y="74"/>
                  </a:lnTo>
                  <a:lnTo>
                    <a:pt x="27" y="68"/>
                  </a:lnTo>
                  <a:lnTo>
                    <a:pt x="13" y="66"/>
                  </a:lnTo>
                  <a:lnTo>
                    <a:pt x="1" y="68"/>
                  </a:lnTo>
                </a:path>
              </a:pathLst>
            </a:custGeom>
            <a:grpFill/>
            <a:ln w="25400" cap="rnd" cmpd="sng">
              <a:solidFill>
                <a:srgbClr val="00B050"/>
              </a:solidFill>
              <a:prstDash val="solid"/>
              <a:round/>
              <a:headEnd/>
              <a:tailEnd/>
            </a:ln>
          </p:spPr>
          <p:txBody>
            <a:bodyPr/>
            <a:lstStyle/>
            <a:p>
              <a:endParaRPr lang="el-GR"/>
            </a:p>
          </p:txBody>
        </p:sp>
        <p:sp>
          <p:nvSpPr>
            <p:cNvPr id="44" name="Freeform 37"/>
            <p:cNvSpPr>
              <a:spLocks/>
            </p:cNvSpPr>
            <p:nvPr/>
          </p:nvSpPr>
          <p:spPr bwMode="auto">
            <a:xfrm>
              <a:off x="5339" y="2337"/>
              <a:ext cx="213" cy="296"/>
            </a:xfrm>
            <a:custGeom>
              <a:avLst/>
              <a:gdLst>
                <a:gd name="T0" fmla="*/ 212 w 213"/>
                <a:gd name="T1" fmla="*/ 211 h 296"/>
                <a:gd name="T2" fmla="*/ 185 w 213"/>
                <a:gd name="T3" fmla="*/ 172 h 296"/>
                <a:gd name="T4" fmla="*/ 147 w 213"/>
                <a:gd name="T5" fmla="*/ 119 h 296"/>
                <a:gd name="T6" fmla="*/ 116 w 213"/>
                <a:gd name="T7" fmla="*/ 83 h 296"/>
                <a:gd name="T8" fmla="*/ 87 w 213"/>
                <a:gd name="T9" fmla="*/ 49 h 296"/>
                <a:gd name="T10" fmla="*/ 45 w 213"/>
                <a:gd name="T11" fmla="*/ 17 h 296"/>
                <a:gd name="T12" fmla="*/ 18 w 213"/>
                <a:gd name="T13" fmla="*/ 0 h 296"/>
                <a:gd name="T14" fmla="*/ 8 w 213"/>
                <a:gd name="T15" fmla="*/ 2 h 296"/>
                <a:gd name="T16" fmla="*/ 0 w 213"/>
                <a:gd name="T17" fmla="*/ 12 h 296"/>
                <a:gd name="T18" fmla="*/ 3 w 213"/>
                <a:gd name="T19" fmla="*/ 57 h 296"/>
                <a:gd name="T20" fmla="*/ 19 w 213"/>
                <a:gd name="T21" fmla="*/ 116 h 296"/>
                <a:gd name="T22" fmla="*/ 37 w 213"/>
                <a:gd name="T23" fmla="*/ 159 h 296"/>
                <a:gd name="T24" fmla="*/ 60 w 213"/>
                <a:gd name="T25" fmla="*/ 206 h 296"/>
                <a:gd name="T26" fmla="*/ 91 w 213"/>
                <a:gd name="T27" fmla="*/ 258 h 296"/>
                <a:gd name="T28" fmla="*/ 104 w 213"/>
                <a:gd name="T29" fmla="*/ 279 h 296"/>
                <a:gd name="T30" fmla="*/ 116 w 213"/>
                <a:gd name="T31" fmla="*/ 277 h 296"/>
                <a:gd name="T32" fmla="*/ 130 w 213"/>
                <a:gd name="T33" fmla="*/ 279 h 296"/>
                <a:gd name="T34" fmla="*/ 147 w 213"/>
                <a:gd name="T35" fmla="*/ 285 h 296"/>
                <a:gd name="T36" fmla="*/ 169 w 213"/>
                <a:gd name="T37" fmla="*/ 295 h 296"/>
                <a:gd name="T38" fmla="*/ 189 w 213"/>
                <a:gd name="T39" fmla="*/ 288 h 296"/>
                <a:gd name="T40" fmla="*/ 195 w 213"/>
                <a:gd name="T41" fmla="*/ 281 h 296"/>
                <a:gd name="T42" fmla="*/ 201 w 213"/>
                <a:gd name="T43" fmla="*/ 266 h 296"/>
                <a:gd name="T44" fmla="*/ 200 w 213"/>
                <a:gd name="T45" fmla="*/ 237 h 296"/>
                <a:gd name="T46" fmla="*/ 204 w 213"/>
                <a:gd name="T47" fmla="*/ 220 h 296"/>
                <a:gd name="T48" fmla="*/ 212 w 213"/>
                <a:gd name="T49" fmla="*/ 211 h 2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3"/>
                <a:gd name="T76" fmla="*/ 0 h 296"/>
                <a:gd name="T77" fmla="*/ 213 w 213"/>
                <a:gd name="T78" fmla="*/ 296 h 2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3" h="296">
                  <a:moveTo>
                    <a:pt x="212" y="211"/>
                  </a:moveTo>
                  <a:lnTo>
                    <a:pt x="185" y="172"/>
                  </a:lnTo>
                  <a:lnTo>
                    <a:pt x="147" y="119"/>
                  </a:lnTo>
                  <a:lnTo>
                    <a:pt x="116" y="83"/>
                  </a:lnTo>
                  <a:lnTo>
                    <a:pt x="87" y="49"/>
                  </a:lnTo>
                  <a:lnTo>
                    <a:pt x="45" y="17"/>
                  </a:lnTo>
                  <a:lnTo>
                    <a:pt x="18" y="0"/>
                  </a:lnTo>
                  <a:lnTo>
                    <a:pt x="8" y="2"/>
                  </a:lnTo>
                  <a:lnTo>
                    <a:pt x="0" y="12"/>
                  </a:lnTo>
                  <a:lnTo>
                    <a:pt x="3" y="57"/>
                  </a:lnTo>
                  <a:lnTo>
                    <a:pt x="19" y="116"/>
                  </a:lnTo>
                  <a:lnTo>
                    <a:pt x="37" y="159"/>
                  </a:lnTo>
                  <a:lnTo>
                    <a:pt x="60" y="206"/>
                  </a:lnTo>
                  <a:lnTo>
                    <a:pt x="91" y="258"/>
                  </a:lnTo>
                  <a:lnTo>
                    <a:pt x="104" y="279"/>
                  </a:lnTo>
                  <a:lnTo>
                    <a:pt x="116" y="277"/>
                  </a:lnTo>
                  <a:lnTo>
                    <a:pt x="130" y="279"/>
                  </a:lnTo>
                  <a:lnTo>
                    <a:pt x="147" y="285"/>
                  </a:lnTo>
                  <a:lnTo>
                    <a:pt x="169" y="295"/>
                  </a:lnTo>
                  <a:lnTo>
                    <a:pt x="189" y="288"/>
                  </a:lnTo>
                  <a:lnTo>
                    <a:pt x="195" y="281"/>
                  </a:lnTo>
                  <a:lnTo>
                    <a:pt x="201" y="266"/>
                  </a:lnTo>
                  <a:lnTo>
                    <a:pt x="200" y="237"/>
                  </a:lnTo>
                  <a:lnTo>
                    <a:pt x="204" y="220"/>
                  </a:lnTo>
                  <a:lnTo>
                    <a:pt x="212" y="211"/>
                  </a:lnTo>
                </a:path>
              </a:pathLst>
            </a:custGeom>
            <a:grpFill/>
            <a:ln w="25400" cap="rnd" cmpd="sng">
              <a:solidFill>
                <a:srgbClr val="00B050"/>
              </a:solidFill>
              <a:prstDash val="solid"/>
              <a:round/>
              <a:headEnd/>
              <a:tailEnd/>
            </a:ln>
          </p:spPr>
          <p:txBody>
            <a:bodyPr/>
            <a:lstStyle/>
            <a:p>
              <a:endParaRPr lang="el-GR"/>
            </a:p>
          </p:txBody>
        </p:sp>
      </p:grpSp>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71" name="Freeform 16"/>
          <p:cNvSpPr>
            <a:spLocks/>
          </p:cNvSpPr>
          <p:nvPr/>
        </p:nvSpPr>
        <p:spPr bwMode="auto">
          <a:xfrm rot="21326996">
            <a:off x="3088369" y="1577526"/>
            <a:ext cx="3650744" cy="1939375"/>
          </a:xfrm>
          <a:custGeom>
            <a:avLst/>
            <a:gdLst>
              <a:gd name="T0" fmla="*/ 1361 w 1361"/>
              <a:gd name="T1" fmla="*/ 68 h 723"/>
              <a:gd name="T2" fmla="*/ 1315 w 1361"/>
              <a:gd name="T3" fmla="*/ 44 h 723"/>
              <a:gd name="T4" fmla="*/ 1251 w 1361"/>
              <a:gd name="T5" fmla="*/ 23 h 723"/>
              <a:gd name="T6" fmla="*/ 1174 w 1361"/>
              <a:gd name="T7" fmla="*/ 6 h 723"/>
              <a:gd name="T8" fmla="*/ 1121 w 1361"/>
              <a:gd name="T9" fmla="*/ 1 h 723"/>
              <a:gd name="T10" fmla="*/ 1049 w 1361"/>
              <a:gd name="T11" fmla="*/ 8 h 723"/>
              <a:gd name="T12" fmla="*/ 951 w 1361"/>
              <a:gd name="T13" fmla="*/ 47 h 723"/>
              <a:gd name="T14" fmla="*/ 879 w 1361"/>
              <a:gd name="T15" fmla="*/ 78 h 723"/>
              <a:gd name="T16" fmla="*/ 792 w 1361"/>
              <a:gd name="T17" fmla="*/ 100 h 723"/>
              <a:gd name="T18" fmla="*/ 660 w 1361"/>
              <a:gd name="T19" fmla="*/ 131 h 723"/>
              <a:gd name="T20" fmla="*/ 540 w 1361"/>
              <a:gd name="T21" fmla="*/ 155 h 723"/>
              <a:gd name="T22" fmla="*/ 471 w 1361"/>
              <a:gd name="T23" fmla="*/ 164 h 723"/>
              <a:gd name="T24" fmla="*/ 442 w 1361"/>
              <a:gd name="T25" fmla="*/ 179 h 723"/>
              <a:gd name="T26" fmla="*/ 437 w 1361"/>
              <a:gd name="T27" fmla="*/ 210 h 723"/>
              <a:gd name="T28" fmla="*/ 430 w 1361"/>
              <a:gd name="T29" fmla="*/ 244 h 723"/>
              <a:gd name="T30" fmla="*/ 408 w 1361"/>
              <a:gd name="T31" fmla="*/ 265 h 723"/>
              <a:gd name="T32" fmla="*/ 377 w 1361"/>
              <a:gd name="T33" fmla="*/ 282 h 723"/>
              <a:gd name="T34" fmla="*/ 355 w 1361"/>
              <a:gd name="T35" fmla="*/ 275 h 723"/>
              <a:gd name="T36" fmla="*/ 346 w 1361"/>
              <a:gd name="T37" fmla="*/ 256 h 723"/>
              <a:gd name="T38" fmla="*/ 339 w 1361"/>
              <a:gd name="T39" fmla="*/ 224 h 723"/>
              <a:gd name="T40" fmla="*/ 341 w 1361"/>
              <a:gd name="T41" fmla="*/ 186 h 723"/>
              <a:gd name="T42" fmla="*/ 331 w 1361"/>
              <a:gd name="T43" fmla="*/ 167 h 723"/>
              <a:gd name="T44" fmla="*/ 310 w 1361"/>
              <a:gd name="T45" fmla="*/ 164 h 723"/>
              <a:gd name="T46" fmla="*/ 293 w 1361"/>
              <a:gd name="T47" fmla="*/ 184 h 723"/>
              <a:gd name="T48" fmla="*/ 264 w 1361"/>
              <a:gd name="T49" fmla="*/ 241 h 723"/>
              <a:gd name="T50" fmla="*/ 226 w 1361"/>
              <a:gd name="T51" fmla="*/ 318 h 723"/>
              <a:gd name="T52" fmla="*/ 175 w 1361"/>
              <a:gd name="T53" fmla="*/ 388 h 723"/>
              <a:gd name="T54" fmla="*/ 132 w 1361"/>
              <a:gd name="T55" fmla="*/ 469 h 723"/>
              <a:gd name="T56" fmla="*/ 72 w 1361"/>
              <a:gd name="T57" fmla="*/ 563 h 723"/>
              <a:gd name="T58" fmla="*/ 27 w 1361"/>
              <a:gd name="T59" fmla="*/ 640 h 723"/>
              <a:gd name="T60" fmla="*/ 5 w 1361"/>
              <a:gd name="T61" fmla="*/ 671 h 723"/>
              <a:gd name="T62" fmla="*/ 5 w 1361"/>
              <a:gd name="T63" fmla="*/ 716 h 723"/>
              <a:gd name="T64" fmla="*/ 36 w 1361"/>
              <a:gd name="T65" fmla="*/ 716 h 723"/>
              <a:gd name="T66" fmla="*/ 115 w 1361"/>
              <a:gd name="T67" fmla="*/ 671 h 723"/>
              <a:gd name="T68" fmla="*/ 190 w 1361"/>
              <a:gd name="T69" fmla="*/ 613 h 723"/>
              <a:gd name="T70" fmla="*/ 293 w 1361"/>
              <a:gd name="T71" fmla="*/ 548 h 723"/>
              <a:gd name="T72" fmla="*/ 408 w 1361"/>
              <a:gd name="T73" fmla="*/ 493 h 723"/>
              <a:gd name="T74" fmla="*/ 547 w 1361"/>
              <a:gd name="T75" fmla="*/ 431 h 723"/>
              <a:gd name="T76" fmla="*/ 636 w 1361"/>
              <a:gd name="T77" fmla="*/ 376 h 723"/>
              <a:gd name="T78" fmla="*/ 679 w 1361"/>
              <a:gd name="T79" fmla="*/ 301 h 723"/>
              <a:gd name="T80" fmla="*/ 694 w 1361"/>
              <a:gd name="T81" fmla="*/ 208 h 723"/>
              <a:gd name="T82" fmla="*/ 691 w 1361"/>
              <a:gd name="T83" fmla="*/ 164 h 723"/>
              <a:gd name="T84" fmla="*/ 687 w 1361"/>
              <a:gd name="T85" fmla="*/ 145 h 723"/>
              <a:gd name="T86" fmla="*/ 672 w 1361"/>
              <a:gd name="T87" fmla="*/ 92 h 723"/>
              <a:gd name="T88" fmla="*/ 651 w 1361"/>
              <a:gd name="T89" fmla="*/ 59 h 72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1"/>
              <a:gd name="T136" fmla="*/ 0 h 723"/>
              <a:gd name="T137" fmla="*/ 1361 w 1361"/>
              <a:gd name="T138" fmla="*/ 723 h 72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1" h="723">
                <a:moveTo>
                  <a:pt x="1361" y="68"/>
                </a:moveTo>
                <a:cubicBezTo>
                  <a:pt x="1347" y="59"/>
                  <a:pt x="1333" y="51"/>
                  <a:pt x="1315" y="44"/>
                </a:cubicBezTo>
                <a:cubicBezTo>
                  <a:pt x="1297" y="37"/>
                  <a:pt x="1274" y="29"/>
                  <a:pt x="1251" y="23"/>
                </a:cubicBezTo>
                <a:cubicBezTo>
                  <a:pt x="1228" y="17"/>
                  <a:pt x="1196" y="10"/>
                  <a:pt x="1174" y="6"/>
                </a:cubicBezTo>
                <a:cubicBezTo>
                  <a:pt x="1152" y="2"/>
                  <a:pt x="1142" y="1"/>
                  <a:pt x="1121" y="1"/>
                </a:cubicBezTo>
                <a:cubicBezTo>
                  <a:pt x="1100" y="1"/>
                  <a:pt x="1077" y="0"/>
                  <a:pt x="1049" y="8"/>
                </a:cubicBezTo>
                <a:cubicBezTo>
                  <a:pt x="1021" y="16"/>
                  <a:pt x="979" y="35"/>
                  <a:pt x="951" y="47"/>
                </a:cubicBezTo>
                <a:cubicBezTo>
                  <a:pt x="923" y="59"/>
                  <a:pt x="905" y="69"/>
                  <a:pt x="879" y="78"/>
                </a:cubicBezTo>
                <a:cubicBezTo>
                  <a:pt x="853" y="87"/>
                  <a:pt x="828" y="91"/>
                  <a:pt x="792" y="100"/>
                </a:cubicBezTo>
                <a:cubicBezTo>
                  <a:pt x="756" y="109"/>
                  <a:pt x="702" y="122"/>
                  <a:pt x="660" y="131"/>
                </a:cubicBezTo>
                <a:cubicBezTo>
                  <a:pt x="618" y="140"/>
                  <a:pt x="571" y="150"/>
                  <a:pt x="540" y="155"/>
                </a:cubicBezTo>
                <a:cubicBezTo>
                  <a:pt x="509" y="160"/>
                  <a:pt x="487" y="160"/>
                  <a:pt x="471" y="164"/>
                </a:cubicBezTo>
                <a:cubicBezTo>
                  <a:pt x="455" y="168"/>
                  <a:pt x="448" y="171"/>
                  <a:pt x="442" y="179"/>
                </a:cubicBezTo>
                <a:cubicBezTo>
                  <a:pt x="436" y="187"/>
                  <a:pt x="439" y="199"/>
                  <a:pt x="437" y="210"/>
                </a:cubicBezTo>
                <a:cubicBezTo>
                  <a:pt x="435" y="221"/>
                  <a:pt x="435" y="235"/>
                  <a:pt x="430" y="244"/>
                </a:cubicBezTo>
                <a:cubicBezTo>
                  <a:pt x="425" y="253"/>
                  <a:pt x="417" y="259"/>
                  <a:pt x="408" y="265"/>
                </a:cubicBezTo>
                <a:cubicBezTo>
                  <a:pt x="399" y="271"/>
                  <a:pt x="386" y="280"/>
                  <a:pt x="377" y="282"/>
                </a:cubicBezTo>
                <a:cubicBezTo>
                  <a:pt x="368" y="284"/>
                  <a:pt x="360" y="279"/>
                  <a:pt x="355" y="275"/>
                </a:cubicBezTo>
                <a:cubicBezTo>
                  <a:pt x="350" y="271"/>
                  <a:pt x="349" y="264"/>
                  <a:pt x="346" y="256"/>
                </a:cubicBezTo>
                <a:cubicBezTo>
                  <a:pt x="343" y="248"/>
                  <a:pt x="340" y="236"/>
                  <a:pt x="339" y="224"/>
                </a:cubicBezTo>
                <a:cubicBezTo>
                  <a:pt x="338" y="212"/>
                  <a:pt x="342" y="195"/>
                  <a:pt x="341" y="186"/>
                </a:cubicBezTo>
                <a:cubicBezTo>
                  <a:pt x="340" y="177"/>
                  <a:pt x="336" y="171"/>
                  <a:pt x="331" y="167"/>
                </a:cubicBezTo>
                <a:cubicBezTo>
                  <a:pt x="326" y="163"/>
                  <a:pt x="316" y="161"/>
                  <a:pt x="310" y="164"/>
                </a:cubicBezTo>
                <a:cubicBezTo>
                  <a:pt x="304" y="167"/>
                  <a:pt x="301" y="171"/>
                  <a:pt x="293" y="184"/>
                </a:cubicBezTo>
                <a:cubicBezTo>
                  <a:pt x="285" y="197"/>
                  <a:pt x="275" y="219"/>
                  <a:pt x="264" y="241"/>
                </a:cubicBezTo>
                <a:cubicBezTo>
                  <a:pt x="253" y="263"/>
                  <a:pt x="241" y="294"/>
                  <a:pt x="226" y="318"/>
                </a:cubicBezTo>
                <a:cubicBezTo>
                  <a:pt x="211" y="342"/>
                  <a:pt x="191" y="363"/>
                  <a:pt x="175" y="388"/>
                </a:cubicBezTo>
                <a:cubicBezTo>
                  <a:pt x="159" y="413"/>
                  <a:pt x="149" y="440"/>
                  <a:pt x="132" y="469"/>
                </a:cubicBezTo>
                <a:cubicBezTo>
                  <a:pt x="115" y="498"/>
                  <a:pt x="89" y="535"/>
                  <a:pt x="72" y="563"/>
                </a:cubicBezTo>
                <a:cubicBezTo>
                  <a:pt x="55" y="591"/>
                  <a:pt x="38" y="622"/>
                  <a:pt x="27" y="640"/>
                </a:cubicBezTo>
                <a:cubicBezTo>
                  <a:pt x="16" y="658"/>
                  <a:pt x="9" y="658"/>
                  <a:pt x="5" y="671"/>
                </a:cubicBezTo>
                <a:cubicBezTo>
                  <a:pt x="1" y="684"/>
                  <a:pt x="0" y="709"/>
                  <a:pt x="5" y="716"/>
                </a:cubicBezTo>
                <a:cubicBezTo>
                  <a:pt x="10" y="723"/>
                  <a:pt x="18" y="723"/>
                  <a:pt x="36" y="716"/>
                </a:cubicBezTo>
                <a:cubicBezTo>
                  <a:pt x="54" y="709"/>
                  <a:pt x="89" y="688"/>
                  <a:pt x="115" y="671"/>
                </a:cubicBezTo>
                <a:cubicBezTo>
                  <a:pt x="141" y="654"/>
                  <a:pt x="160" y="634"/>
                  <a:pt x="190" y="613"/>
                </a:cubicBezTo>
                <a:cubicBezTo>
                  <a:pt x="220" y="592"/>
                  <a:pt x="257" y="568"/>
                  <a:pt x="293" y="548"/>
                </a:cubicBezTo>
                <a:cubicBezTo>
                  <a:pt x="329" y="528"/>
                  <a:pt x="366" y="512"/>
                  <a:pt x="408" y="493"/>
                </a:cubicBezTo>
                <a:cubicBezTo>
                  <a:pt x="450" y="474"/>
                  <a:pt x="509" y="450"/>
                  <a:pt x="547" y="431"/>
                </a:cubicBezTo>
                <a:cubicBezTo>
                  <a:pt x="585" y="412"/>
                  <a:pt x="614" y="398"/>
                  <a:pt x="636" y="376"/>
                </a:cubicBezTo>
                <a:cubicBezTo>
                  <a:pt x="658" y="354"/>
                  <a:pt x="669" y="329"/>
                  <a:pt x="679" y="301"/>
                </a:cubicBezTo>
                <a:cubicBezTo>
                  <a:pt x="689" y="273"/>
                  <a:pt x="692" y="231"/>
                  <a:pt x="694" y="208"/>
                </a:cubicBezTo>
                <a:cubicBezTo>
                  <a:pt x="696" y="185"/>
                  <a:pt x="692" y="174"/>
                  <a:pt x="691" y="164"/>
                </a:cubicBezTo>
                <a:cubicBezTo>
                  <a:pt x="690" y="154"/>
                  <a:pt x="690" y="157"/>
                  <a:pt x="687" y="145"/>
                </a:cubicBezTo>
                <a:cubicBezTo>
                  <a:pt x="684" y="133"/>
                  <a:pt x="678" y="106"/>
                  <a:pt x="672" y="92"/>
                </a:cubicBezTo>
                <a:cubicBezTo>
                  <a:pt x="666" y="78"/>
                  <a:pt x="658" y="68"/>
                  <a:pt x="651" y="5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2" name="Freeform 17"/>
          <p:cNvSpPr>
            <a:spLocks/>
          </p:cNvSpPr>
          <p:nvPr/>
        </p:nvSpPr>
        <p:spPr bwMode="auto">
          <a:xfrm rot="21326996">
            <a:off x="6713181" y="420814"/>
            <a:ext cx="571259" cy="2146146"/>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555 w 10000"/>
              <a:gd name="connsiteY0" fmla="*/ 9827 h 10020"/>
              <a:gd name="connsiteX1" fmla="*/ 4312 w 10000"/>
              <a:gd name="connsiteY1" fmla="*/ 9847 h 10020"/>
              <a:gd name="connsiteX2" fmla="*/ 4038 w 10000"/>
              <a:gd name="connsiteY2" fmla="*/ 9980 h 10020"/>
              <a:gd name="connsiteX3" fmla="*/ 3808 w 10000"/>
              <a:gd name="connsiteY3" fmla="*/ 9984 h 10020"/>
              <a:gd name="connsiteX4" fmla="*/ 3470 w 10000"/>
              <a:gd name="connsiteY4" fmla="*/ 9751 h 10020"/>
              <a:gd name="connsiteX5" fmla="*/ 3071 w 10000"/>
              <a:gd name="connsiteY5" fmla="*/ 9739 h 10020"/>
              <a:gd name="connsiteX6" fmla="*/ 2509 w 10000"/>
              <a:gd name="connsiteY6" fmla="*/ 9562 h 10020"/>
              <a:gd name="connsiteX7" fmla="*/ 1877 w 10000"/>
              <a:gd name="connsiteY7" fmla="*/ 9228 h 10020"/>
              <a:gd name="connsiteX8" fmla="*/ 1309 w 10000"/>
              <a:gd name="connsiteY8" fmla="*/ 8822 h 10020"/>
              <a:gd name="connsiteX9" fmla="*/ 774 w 10000"/>
              <a:gd name="connsiteY9" fmla="*/ 8380 h 10020"/>
              <a:gd name="connsiteX10" fmla="*/ 402 w 10000"/>
              <a:gd name="connsiteY10" fmla="*/ 7781 h 10020"/>
              <a:gd name="connsiteX11" fmla="*/ 88 w 10000"/>
              <a:gd name="connsiteY11" fmla="*/ 6897 h 10020"/>
              <a:gd name="connsiteX12" fmla="*/ 0 w 10000"/>
              <a:gd name="connsiteY12" fmla="*/ 5985 h 10020"/>
              <a:gd name="connsiteX13" fmla="*/ 88 w 10000"/>
              <a:gd name="connsiteY13" fmla="*/ 5000 h 10020"/>
              <a:gd name="connsiteX14" fmla="*/ 443 w 10000"/>
              <a:gd name="connsiteY14" fmla="*/ 3597 h 10020"/>
              <a:gd name="connsiteX15" fmla="*/ 1082 w 10000"/>
              <a:gd name="connsiteY15" fmla="*/ 2303 h 10020"/>
              <a:gd name="connsiteX16" fmla="*/ 2124 w 10000"/>
              <a:gd name="connsiteY16" fmla="*/ 1073 h 10020"/>
              <a:gd name="connsiteX17" fmla="*/ 3365 w 10000"/>
              <a:gd name="connsiteY17" fmla="*/ 265 h 10020"/>
              <a:gd name="connsiteX18" fmla="*/ 4961 w 10000"/>
              <a:gd name="connsiteY18" fmla="*/ 44 h 10020"/>
              <a:gd name="connsiteX19" fmla="*/ 6881 w 10000"/>
              <a:gd name="connsiteY19" fmla="*/ 531 h 10020"/>
              <a:gd name="connsiteX20" fmla="*/ 8976 w 10000"/>
              <a:gd name="connsiteY20" fmla="*/ 2290 h 10020"/>
              <a:gd name="connsiteX21" fmla="*/ 9830 w 10000"/>
              <a:gd name="connsiteY21" fmla="*/ 4589 h 10020"/>
              <a:gd name="connsiteX22" fmla="*/ 9817 w 10000"/>
              <a:gd name="connsiteY22" fmla="*/ 6045 h 10020"/>
              <a:gd name="connsiteX23" fmla="*/ 9740 w 10000"/>
              <a:gd name="connsiteY23" fmla="*/ 6543 h 10020"/>
              <a:gd name="connsiteX24" fmla="*/ 9652 w 10000"/>
              <a:gd name="connsiteY24" fmla="*/ 6788 h 10020"/>
              <a:gd name="connsiteX25" fmla="*/ 9415 w 10000"/>
              <a:gd name="connsiteY25" fmla="*/ 6929 h 10020"/>
              <a:gd name="connsiteX26" fmla="*/ 9280 w 10000"/>
              <a:gd name="connsiteY26" fmla="*/ 7050 h 10020"/>
              <a:gd name="connsiteX27" fmla="*/ 9412 w 10000"/>
              <a:gd name="connsiteY27" fmla="*/ 7223 h 10020"/>
              <a:gd name="connsiteX28" fmla="*/ 9719 w 10000"/>
              <a:gd name="connsiteY28" fmla="*/ 7532 h 10020"/>
              <a:gd name="connsiteX29" fmla="*/ 9980 w 10000"/>
              <a:gd name="connsiteY29" fmla="*/ 7801 h 10020"/>
              <a:gd name="connsiteX30" fmla="*/ 9848 w 10000"/>
              <a:gd name="connsiteY30" fmla="*/ 7512 h 10020"/>
              <a:gd name="connsiteX31" fmla="*/ 9621 w 10000"/>
              <a:gd name="connsiteY31" fmla="*/ 7002 h 10020"/>
              <a:gd name="connsiteX32" fmla="*/ 9621 w 10000"/>
              <a:gd name="connsiteY32" fmla="*/ 6788 h 10020"/>
              <a:gd name="connsiteX0" fmla="*/ 4312 w 10000"/>
              <a:gd name="connsiteY0" fmla="*/ 9847 h 10020"/>
              <a:gd name="connsiteX1" fmla="*/ 4038 w 10000"/>
              <a:gd name="connsiteY1" fmla="*/ 9980 h 10020"/>
              <a:gd name="connsiteX2" fmla="*/ 3808 w 10000"/>
              <a:gd name="connsiteY2" fmla="*/ 9984 h 10020"/>
              <a:gd name="connsiteX3" fmla="*/ 3470 w 10000"/>
              <a:gd name="connsiteY3" fmla="*/ 9751 h 10020"/>
              <a:gd name="connsiteX4" fmla="*/ 3071 w 10000"/>
              <a:gd name="connsiteY4" fmla="*/ 9739 h 10020"/>
              <a:gd name="connsiteX5" fmla="*/ 2509 w 10000"/>
              <a:gd name="connsiteY5" fmla="*/ 9562 h 10020"/>
              <a:gd name="connsiteX6" fmla="*/ 1877 w 10000"/>
              <a:gd name="connsiteY6" fmla="*/ 9228 h 10020"/>
              <a:gd name="connsiteX7" fmla="*/ 1309 w 10000"/>
              <a:gd name="connsiteY7" fmla="*/ 8822 h 10020"/>
              <a:gd name="connsiteX8" fmla="*/ 774 w 10000"/>
              <a:gd name="connsiteY8" fmla="*/ 8380 h 10020"/>
              <a:gd name="connsiteX9" fmla="*/ 402 w 10000"/>
              <a:gd name="connsiteY9" fmla="*/ 7781 h 10020"/>
              <a:gd name="connsiteX10" fmla="*/ 88 w 10000"/>
              <a:gd name="connsiteY10" fmla="*/ 6897 h 10020"/>
              <a:gd name="connsiteX11" fmla="*/ 0 w 10000"/>
              <a:gd name="connsiteY11" fmla="*/ 5985 h 10020"/>
              <a:gd name="connsiteX12" fmla="*/ 88 w 10000"/>
              <a:gd name="connsiteY12" fmla="*/ 5000 h 10020"/>
              <a:gd name="connsiteX13" fmla="*/ 443 w 10000"/>
              <a:gd name="connsiteY13" fmla="*/ 3597 h 10020"/>
              <a:gd name="connsiteX14" fmla="*/ 1082 w 10000"/>
              <a:gd name="connsiteY14" fmla="*/ 2303 h 10020"/>
              <a:gd name="connsiteX15" fmla="*/ 2124 w 10000"/>
              <a:gd name="connsiteY15" fmla="*/ 1073 h 10020"/>
              <a:gd name="connsiteX16" fmla="*/ 3365 w 10000"/>
              <a:gd name="connsiteY16" fmla="*/ 265 h 10020"/>
              <a:gd name="connsiteX17" fmla="*/ 4961 w 10000"/>
              <a:gd name="connsiteY17" fmla="*/ 44 h 10020"/>
              <a:gd name="connsiteX18" fmla="*/ 6881 w 10000"/>
              <a:gd name="connsiteY18" fmla="*/ 531 h 10020"/>
              <a:gd name="connsiteX19" fmla="*/ 8976 w 10000"/>
              <a:gd name="connsiteY19" fmla="*/ 2290 h 10020"/>
              <a:gd name="connsiteX20" fmla="*/ 9830 w 10000"/>
              <a:gd name="connsiteY20" fmla="*/ 4589 h 10020"/>
              <a:gd name="connsiteX21" fmla="*/ 9817 w 10000"/>
              <a:gd name="connsiteY21" fmla="*/ 6045 h 10020"/>
              <a:gd name="connsiteX22" fmla="*/ 9740 w 10000"/>
              <a:gd name="connsiteY22" fmla="*/ 6543 h 10020"/>
              <a:gd name="connsiteX23" fmla="*/ 9652 w 10000"/>
              <a:gd name="connsiteY23" fmla="*/ 6788 h 10020"/>
              <a:gd name="connsiteX24" fmla="*/ 9415 w 10000"/>
              <a:gd name="connsiteY24" fmla="*/ 6929 h 10020"/>
              <a:gd name="connsiteX25" fmla="*/ 9280 w 10000"/>
              <a:gd name="connsiteY25" fmla="*/ 7050 h 10020"/>
              <a:gd name="connsiteX26" fmla="*/ 9412 w 10000"/>
              <a:gd name="connsiteY26" fmla="*/ 7223 h 10020"/>
              <a:gd name="connsiteX27" fmla="*/ 9719 w 10000"/>
              <a:gd name="connsiteY27" fmla="*/ 7532 h 10020"/>
              <a:gd name="connsiteX28" fmla="*/ 9980 w 10000"/>
              <a:gd name="connsiteY28" fmla="*/ 7801 h 10020"/>
              <a:gd name="connsiteX29" fmla="*/ 9848 w 10000"/>
              <a:gd name="connsiteY29" fmla="*/ 7512 h 10020"/>
              <a:gd name="connsiteX30" fmla="*/ 9621 w 10000"/>
              <a:gd name="connsiteY30" fmla="*/ 7002 h 10020"/>
              <a:gd name="connsiteX31" fmla="*/ 9621 w 10000"/>
              <a:gd name="connsiteY31" fmla="*/ 6788 h 10020"/>
              <a:gd name="connsiteX0" fmla="*/ 4038 w 10000"/>
              <a:gd name="connsiteY0" fmla="*/ 9980 h 10020"/>
              <a:gd name="connsiteX1" fmla="*/ 3808 w 10000"/>
              <a:gd name="connsiteY1" fmla="*/ 9984 h 10020"/>
              <a:gd name="connsiteX2" fmla="*/ 3470 w 10000"/>
              <a:gd name="connsiteY2" fmla="*/ 9751 h 10020"/>
              <a:gd name="connsiteX3" fmla="*/ 3071 w 10000"/>
              <a:gd name="connsiteY3" fmla="*/ 9739 h 10020"/>
              <a:gd name="connsiteX4" fmla="*/ 2509 w 10000"/>
              <a:gd name="connsiteY4" fmla="*/ 9562 h 10020"/>
              <a:gd name="connsiteX5" fmla="*/ 1877 w 10000"/>
              <a:gd name="connsiteY5" fmla="*/ 9228 h 10020"/>
              <a:gd name="connsiteX6" fmla="*/ 1309 w 10000"/>
              <a:gd name="connsiteY6" fmla="*/ 8822 h 10020"/>
              <a:gd name="connsiteX7" fmla="*/ 774 w 10000"/>
              <a:gd name="connsiteY7" fmla="*/ 8380 h 10020"/>
              <a:gd name="connsiteX8" fmla="*/ 402 w 10000"/>
              <a:gd name="connsiteY8" fmla="*/ 7781 h 10020"/>
              <a:gd name="connsiteX9" fmla="*/ 88 w 10000"/>
              <a:gd name="connsiteY9" fmla="*/ 6897 h 10020"/>
              <a:gd name="connsiteX10" fmla="*/ 0 w 10000"/>
              <a:gd name="connsiteY10" fmla="*/ 5985 h 10020"/>
              <a:gd name="connsiteX11" fmla="*/ 88 w 10000"/>
              <a:gd name="connsiteY11" fmla="*/ 5000 h 10020"/>
              <a:gd name="connsiteX12" fmla="*/ 443 w 10000"/>
              <a:gd name="connsiteY12" fmla="*/ 3597 h 10020"/>
              <a:gd name="connsiteX13" fmla="*/ 1082 w 10000"/>
              <a:gd name="connsiteY13" fmla="*/ 2303 h 10020"/>
              <a:gd name="connsiteX14" fmla="*/ 2124 w 10000"/>
              <a:gd name="connsiteY14" fmla="*/ 1073 h 10020"/>
              <a:gd name="connsiteX15" fmla="*/ 3365 w 10000"/>
              <a:gd name="connsiteY15" fmla="*/ 265 h 10020"/>
              <a:gd name="connsiteX16" fmla="*/ 4961 w 10000"/>
              <a:gd name="connsiteY16" fmla="*/ 44 h 10020"/>
              <a:gd name="connsiteX17" fmla="*/ 6881 w 10000"/>
              <a:gd name="connsiteY17" fmla="*/ 531 h 10020"/>
              <a:gd name="connsiteX18" fmla="*/ 8976 w 10000"/>
              <a:gd name="connsiteY18" fmla="*/ 2290 h 10020"/>
              <a:gd name="connsiteX19" fmla="*/ 9830 w 10000"/>
              <a:gd name="connsiteY19" fmla="*/ 4589 h 10020"/>
              <a:gd name="connsiteX20" fmla="*/ 9817 w 10000"/>
              <a:gd name="connsiteY20" fmla="*/ 6045 h 10020"/>
              <a:gd name="connsiteX21" fmla="*/ 9740 w 10000"/>
              <a:gd name="connsiteY21" fmla="*/ 6543 h 10020"/>
              <a:gd name="connsiteX22" fmla="*/ 9652 w 10000"/>
              <a:gd name="connsiteY22" fmla="*/ 6788 h 10020"/>
              <a:gd name="connsiteX23" fmla="*/ 9415 w 10000"/>
              <a:gd name="connsiteY23" fmla="*/ 6929 h 10020"/>
              <a:gd name="connsiteX24" fmla="*/ 9280 w 10000"/>
              <a:gd name="connsiteY24" fmla="*/ 7050 h 10020"/>
              <a:gd name="connsiteX25" fmla="*/ 9412 w 10000"/>
              <a:gd name="connsiteY25" fmla="*/ 7223 h 10020"/>
              <a:gd name="connsiteX26" fmla="*/ 9719 w 10000"/>
              <a:gd name="connsiteY26" fmla="*/ 7532 h 10020"/>
              <a:gd name="connsiteX27" fmla="*/ 9980 w 10000"/>
              <a:gd name="connsiteY27" fmla="*/ 7801 h 10020"/>
              <a:gd name="connsiteX28" fmla="*/ 9848 w 10000"/>
              <a:gd name="connsiteY28" fmla="*/ 7512 h 10020"/>
              <a:gd name="connsiteX29" fmla="*/ 9621 w 10000"/>
              <a:gd name="connsiteY29" fmla="*/ 7002 h 10020"/>
              <a:gd name="connsiteX30" fmla="*/ 9621 w 10000"/>
              <a:gd name="connsiteY30" fmla="*/ 6788 h 10020"/>
              <a:gd name="connsiteX0" fmla="*/ 3808 w 10000"/>
              <a:gd name="connsiteY0" fmla="*/ 9984 h 9984"/>
              <a:gd name="connsiteX1" fmla="*/ 3470 w 10000"/>
              <a:gd name="connsiteY1" fmla="*/ 9751 h 9984"/>
              <a:gd name="connsiteX2" fmla="*/ 3071 w 10000"/>
              <a:gd name="connsiteY2" fmla="*/ 9739 h 9984"/>
              <a:gd name="connsiteX3" fmla="*/ 2509 w 10000"/>
              <a:gd name="connsiteY3" fmla="*/ 9562 h 9984"/>
              <a:gd name="connsiteX4" fmla="*/ 1877 w 10000"/>
              <a:gd name="connsiteY4" fmla="*/ 9228 h 9984"/>
              <a:gd name="connsiteX5" fmla="*/ 1309 w 10000"/>
              <a:gd name="connsiteY5" fmla="*/ 8822 h 9984"/>
              <a:gd name="connsiteX6" fmla="*/ 774 w 10000"/>
              <a:gd name="connsiteY6" fmla="*/ 8380 h 9984"/>
              <a:gd name="connsiteX7" fmla="*/ 402 w 10000"/>
              <a:gd name="connsiteY7" fmla="*/ 7781 h 9984"/>
              <a:gd name="connsiteX8" fmla="*/ 88 w 10000"/>
              <a:gd name="connsiteY8" fmla="*/ 6897 h 9984"/>
              <a:gd name="connsiteX9" fmla="*/ 0 w 10000"/>
              <a:gd name="connsiteY9" fmla="*/ 5985 h 9984"/>
              <a:gd name="connsiteX10" fmla="*/ 88 w 10000"/>
              <a:gd name="connsiteY10" fmla="*/ 5000 h 9984"/>
              <a:gd name="connsiteX11" fmla="*/ 443 w 10000"/>
              <a:gd name="connsiteY11" fmla="*/ 3597 h 9984"/>
              <a:gd name="connsiteX12" fmla="*/ 1082 w 10000"/>
              <a:gd name="connsiteY12" fmla="*/ 2303 h 9984"/>
              <a:gd name="connsiteX13" fmla="*/ 2124 w 10000"/>
              <a:gd name="connsiteY13" fmla="*/ 1073 h 9984"/>
              <a:gd name="connsiteX14" fmla="*/ 3365 w 10000"/>
              <a:gd name="connsiteY14" fmla="*/ 265 h 9984"/>
              <a:gd name="connsiteX15" fmla="*/ 4961 w 10000"/>
              <a:gd name="connsiteY15" fmla="*/ 44 h 9984"/>
              <a:gd name="connsiteX16" fmla="*/ 6881 w 10000"/>
              <a:gd name="connsiteY16" fmla="*/ 531 h 9984"/>
              <a:gd name="connsiteX17" fmla="*/ 8976 w 10000"/>
              <a:gd name="connsiteY17" fmla="*/ 2290 h 9984"/>
              <a:gd name="connsiteX18" fmla="*/ 9830 w 10000"/>
              <a:gd name="connsiteY18" fmla="*/ 4589 h 9984"/>
              <a:gd name="connsiteX19" fmla="*/ 9817 w 10000"/>
              <a:gd name="connsiteY19" fmla="*/ 6045 h 9984"/>
              <a:gd name="connsiteX20" fmla="*/ 9740 w 10000"/>
              <a:gd name="connsiteY20" fmla="*/ 6543 h 9984"/>
              <a:gd name="connsiteX21" fmla="*/ 9652 w 10000"/>
              <a:gd name="connsiteY21" fmla="*/ 6788 h 9984"/>
              <a:gd name="connsiteX22" fmla="*/ 9415 w 10000"/>
              <a:gd name="connsiteY22" fmla="*/ 6929 h 9984"/>
              <a:gd name="connsiteX23" fmla="*/ 9280 w 10000"/>
              <a:gd name="connsiteY23" fmla="*/ 7050 h 9984"/>
              <a:gd name="connsiteX24" fmla="*/ 9412 w 10000"/>
              <a:gd name="connsiteY24" fmla="*/ 7223 h 9984"/>
              <a:gd name="connsiteX25" fmla="*/ 9719 w 10000"/>
              <a:gd name="connsiteY25" fmla="*/ 7532 h 9984"/>
              <a:gd name="connsiteX26" fmla="*/ 9980 w 10000"/>
              <a:gd name="connsiteY26" fmla="*/ 7801 h 9984"/>
              <a:gd name="connsiteX27" fmla="*/ 9848 w 10000"/>
              <a:gd name="connsiteY27" fmla="*/ 7512 h 9984"/>
              <a:gd name="connsiteX28" fmla="*/ 9621 w 10000"/>
              <a:gd name="connsiteY28" fmla="*/ 7002 h 9984"/>
              <a:gd name="connsiteX29" fmla="*/ 9621 w 10000"/>
              <a:gd name="connsiteY29" fmla="*/ 6788 h 9984"/>
              <a:gd name="connsiteX0" fmla="*/ 3470 w 10000"/>
              <a:gd name="connsiteY0" fmla="*/ 9767 h 9787"/>
              <a:gd name="connsiteX1" fmla="*/ 3071 w 10000"/>
              <a:gd name="connsiteY1" fmla="*/ 9755 h 9787"/>
              <a:gd name="connsiteX2" fmla="*/ 2509 w 10000"/>
              <a:gd name="connsiteY2" fmla="*/ 9577 h 9787"/>
              <a:gd name="connsiteX3" fmla="*/ 1877 w 10000"/>
              <a:gd name="connsiteY3" fmla="*/ 9243 h 9787"/>
              <a:gd name="connsiteX4" fmla="*/ 1309 w 10000"/>
              <a:gd name="connsiteY4" fmla="*/ 8836 h 9787"/>
              <a:gd name="connsiteX5" fmla="*/ 774 w 10000"/>
              <a:gd name="connsiteY5" fmla="*/ 8393 h 9787"/>
              <a:gd name="connsiteX6" fmla="*/ 402 w 10000"/>
              <a:gd name="connsiteY6" fmla="*/ 7793 h 9787"/>
              <a:gd name="connsiteX7" fmla="*/ 88 w 10000"/>
              <a:gd name="connsiteY7" fmla="*/ 6908 h 9787"/>
              <a:gd name="connsiteX8" fmla="*/ 0 w 10000"/>
              <a:gd name="connsiteY8" fmla="*/ 5995 h 9787"/>
              <a:gd name="connsiteX9" fmla="*/ 88 w 10000"/>
              <a:gd name="connsiteY9" fmla="*/ 5008 h 9787"/>
              <a:gd name="connsiteX10" fmla="*/ 443 w 10000"/>
              <a:gd name="connsiteY10" fmla="*/ 3603 h 9787"/>
              <a:gd name="connsiteX11" fmla="*/ 1082 w 10000"/>
              <a:gd name="connsiteY11" fmla="*/ 2307 h 9787"/>
              <a:gd name="connsiteX12" fmla="*/ 2124 w 10000"/>
              <a:gd name="connsiteY12" fmla="*/ 1075 h 9787"/>
              <a:gd name="connsiteX13" fmla="*/ 3365 w 10000"/>
              <a:gd name="connsiteY13" fmla="*/ 265 h 9787"/>
              <a:gd name="connsiteX14" fmla="*/ 4961 w 10000"/>
              <a:gd name="connsiteY14" fmla="*/ 44 h 9787"/>
              <a:gd name="connsiteX15" fmla="*/ 6881 w 10000"/>
              <a:gd name="connsiteY15" fmla="*/ 532 h 9787"/>
              <a:gd name="connsiteX16" fmla="*/ 8976 w 10000"/>
              <a:gd name="connsiteY16" fmla="*/ 2294 h 9787"/>
              <a:gd name="connsiteX17" fmla="*/ 9830 w 10000"/>
              <a:gd name="connsiteY17" fmla="*/ 4596 h 9787"/>
              <a:gd name="connsiteX18" fmla="*/ 9817 w 10000"/>
              <a:gd name="connsiteY18" fmla="*/ 6055 h 9787"/>
              <a:gd name="connsiteX19" fmla="*/ 9740 w 10000"/>
              <a:gd name="connsiteY19" fmla="*/ 6553 h 9787"/>
              <a:gd name="connsiteX20" fmla="*/ 9652 w 10000"/>
              <a:gd name="connsiteY20" fmla="*/ 6799 h 9787"/>
              <a:gd name="connsiteX21" fmla="*/ 9415 w 10000"/>
              <a:gd name="connsiteY21" fmla="*/ 6940 h 9787"/>
              <a:gd name="connsiteX22" fmla="*/ 9280 w 10000"/>
              <a:gd name="connsiteY22" fmla="*/ 7061 h 9787"/>
              <a:gd name="connsiteX23" fmla="*/ 9412 w 10000"/>
              <a:gd name="connsiteY23" fmla="*/ 7235 h 9787"/>
              <a:gd name="connsiteX24" fmla="*/ 9719 w 10000"/>
              <a:gd name="connsiteY24" fmla="*/ 7544 h 9787"/>
              <a:gd name="connsiteX25" fmla="*/ 9980 w 10000"/>
              <a:gd name="connsiteY25" fmla="*/ 7814 h 9787"/>
              <a:gd name="connsiteX26" fmla="*/ 9848 w 10000"/>
              <a:gd name="connsiteY26" fmla="*/ 7524 h 9787"/>
              <a:gd name="connsiteX27" fmla="*/ 9621 w 10000"/>
              <a:gd name="connsiteY27" fmla="*/ 7013 h 9787"/>
              <a:gd name="connsiteX28" fmla="*/ 9621 w 10000"/>
              <a:gd name="connsiteY28" fmla="*/ 6799 h 9787"/>
              <a:gd name="connsiteX0" fmla="*/ 3071 w 10000"/>
              <a:gd name="connsiteY0" fmla="*/ 9967 h 9967"/>
              <a:gd name="connsiteX1" fmla="*/ 2509 w 10000"/>
              <a:gd name="connsiteY1" fmla="*/ 9785 h 9967"/>
              <a:gd name="connsiteX2" fmla="*/ 1877 w 10000"/>
              <a:gd name="connsiteY2" fmla="*/ 9444 h 9967"/>
              <a:gd name="connsiteX3" fmla="*/ 1309 w 10000"/>
              <a:gd name="connsiteY3" fmla="*/ 9028 h 9967"/>
              <a:gd name="connsiteX4" fmla="*/ 774 w 10000"/>
              <a:gd name="connsiteY4" fmla="*/ 8576 h 9967"/>
              <a:gd name="connsiteX5" fmla="*/ 402 w 10000"/>
              <a:gd name="connsiteY5" fmla="*/ 7963 h 9967"/>
              <a:gd name="connsiteX6" fmla="*/ 88 w 10000"/>
              <a:gd name="connsiteY6" fmla="*/ 7058 h 9967"/>
              <a:gd name="connsiteX7" fmla="*/ 0 w 10000"/>
              <a:gd name="connsiteY7" fmla="*/ 6125 h 9967"/>
              <a:gd name="connsiteX8" fmla="*/ 88 w 10000"/>
              <a:gd name="connsiteY8" fmla="*/ 5117 h 9967"/>
              <a:gd name="connsiteX9" fmla="*/ 443 w 10000"/>
              <a:gd name="connsiteY9" fmla="*/ 3681 h 9967"/>
              <a:gd name="connsiteX10" fmla="*/ 1082 w 10000"/>
              <a:gd name="connsiteY10" fmla="*/ 2357 h 9967"/>
              <a:gd name="connsiteX11" fmla="*/ 2124 w 10000"/>
              <a:gd name="connsiteY11" fmla="*/ 1098 h 9967"/>
              <a:gd name="connsiteX12" fmla="*/ 3365 w 10000"/>
              <a:gd name="connsiteY12" fmla="*/ 271 h 9967"/>
              <a:gd name="connsiteX13" fmla="*/ 4961 w 10000"/>
              <a:gd name="connsiteY13" fmla="*/ 45 h 9967"/>
              <a:gd name="connsiteX14" fmla="*/ 6881 w 10000"/>
              <a:gd name="connsiteY14" fmla="*/ 544 h 9967"/>
              <a:gd name="connsiteX15" fmla="*/ 8976 w 10000"/>
              <a:gd name="connsiteY15" fmla="*/ 2344 h 9967"/>
              <a:gd name="connsiteX16" fmla="*/ 9830 w 10000"/>
              <a:gd name="connsiteY16" fmla="*/ 4696 h 9967"/>
              <a:gd name="connsiteX17" fmla="*/ 9817 w 10000"/>
              <a:gd name="connsiteY17" fmla="*/ 6187 h 9967"/>
              <a:gd name="connsiteX18" fmla="*/ 9740 w 10000"/>
              <a:gd name="connsiteY18" fmla="*/ 6696 h 9967"/>
              <a:gd name="connsiteX19" fmla="*/ 9652 w 10000"/>
              <a:gd name="connsiteY19" fmla="*/ 6947 h 9967"/>
              <a:gd name="connsiteX20" fmla="*/ 9415 w 10000"/>
              <a:gd name="connsiteY20" fmla="*/ 7091 h 9967"/>
              <a:gd name="connsiteX21" fmla="*/ 9280 w 10000"/>
              <a:gd name="connsiteY21" fmla="*/ 7215 h 9967"/>
              <a:gd name="connsiteX22" fmla="*/ 9412 w 10000"/>
              <a:gd name="connsiteY22" fmla="*/ 7392 h 9967"/>
              <a:gd name="connsiteX23" fmla="*/ 9719 w 10000"/>
              <a:gd name="connsiteY23" fmla="*/ 7708 h 9967"/>
              <a:gd name="connsiteX24" fmla="*/ 9980 w 10000"/>
              <a:gd name="connsiteY24" fmla="*/ 7984 h 9967"/>
              <a:gd name="connsiteX25" fmla="*/ 9848 w 10000"/>
              <a:gd name="connsiteY25" fmla="*/ 7688 h 9967"/>
              <a:gd name="connsiteX26" fmla="*/ 9621 w 10000"/>
              <a:gd name="connsiteY26" fmla="*/ 7166 h 9967"/>
              <a:gd name="connsiteX27" fmla="*/ 9621 w 10000"/>
              <a:gd name="connsiteY27" fmla="*/ 6947 h 9967"/>
              <a:gd name="connsiteX0" fmla="*/ 2509 w 10000"/>
              <a:gd name="connsiteY0" fmla="*/ 9817 h 9817"/>
              <a:gd name="connsiteX1" fmla="*/ 1877 w 10000"/>
              <a:gd name="connsiteY1" fmla="*/ 9475 h 9817"/>
              <a:gd name="connsiteX2" fmla="*/ 1309 w 10000"/>
              <a:gd name="connsiteY2" fmla="*/ 9058 h 9817"/>
              <a:gd name="connsiteX3" fmla="*/ 774 w 10000"/>
              <a:gd name="connsiteY3" fmla="*/ 8604 h 9817"/>
              <a:gd name="connsiteX4" fmla="*/ 402 w 10000"/>
              <a:gd name="connsiteY4" fmla="*/ 7989 h 9817"/>
              <a:gd name="connsiteX5" fmla="*/ 88 w 10000"/>
              <a:gd name="connsiteY5" fmla="*/ 7081 h 9817"/>
              <a:gd name="connsiteX6" fmla="*/ 0 w 10000"/>
              <a:gd name="connsiteY6" fmla="*/ 6145 h 9817"/>
              <a:gd name="connsiteX7" fmla="*/ 88 w 10000"/>
              <a:gd name="connsiteY7" fmla="*/ 5134 h 9817"/>
              <a:gd name="connsiteX8" fmla="*/ 443 w 10000"/>
              <a:gd name="connsiteY8" fmla="*/ 3693 h 9817"/>
              <a:gd name="connsiteX9" fmla="*/ 1082 w 10000"/>
              <a:gd name="connsiteY9" fmla="*/ 2365 h 9817"/>
              <a:gd name="connsiteX10" fmla="*/ 2124 w 10000"/>
              <a:gd name="connsiteY10" fmla="*/ 1102 h 9817"/>
              <a:gd name="connsiteX11" fmla="*/ 3365 w 10000"/>
              <a:gd name="connsiteY11" fmla="*/ 272 h 9817"/>
              <a:gd name="connsiteX12" fmla="*/ 4961 w 10000"/>
              <a:gd name="connsiteY12" fmla="*/ 45 h 9817"/>
              <a:gd name="connsiteX13" fmla="*/ 6881 w 10000"/>
              <a:gd name="connsiteY13" fmla="*/ 546 h 9817"/>
              <a:gd name="connsiteX14" fmla="*/ 8976 w 10000"/>
              <a:gd name="connsiteY14" fmla="*/ 2352 h 9817"/>
              <a:gd name="connsiteX15" fmla="*/ 9830 w 10000"/>
              <a:gd name="connsiteY15" fmla="*/ 4712 h 9817"/>
              <a:gd name="connsiteX16" fmla="*/ 9817 w 10000"/>
              <a:gd name="connsiteY16" fmla="*/ 6207 h 9817"/>
              <a:gd name="connsiteX17" fmla="*/ 9740 w 10000"/>
              <a:gd name="connsiteY17" fmla="*/ 6718 h 9817"/>
              <a:gd name="connsiteX18" fmla="*/ 9652 w 10000"/>
              <a:gd name="connsiteY18" fmla="*/ 6970 h 9817"/>
              <a:gd name="connsiteX19" fmla="*/ 9415 w 10000"/>
              <a:gd name="connsiteY19" fmla="*/ 7114 h 9817"/>
              <a:gd name="connsiteX20" fmla="*/ 9280 w 10000"/>
              <a:gd name="connsiteY20" fmla="*/ 7239 h 9817"/>
              <a:gd name="connsiteX21" fmla="*/ 9412 w 10000"/>
              <a:gd name="connsiteY21" fmla="*/ 7416 h 9817"/>
              <a:gd name="connsiteX22" fmla="*/ 9719 w 10000"/>
              <a:gd name="connsiteY22" fmla="*/ 7734 h 9817"/>
              <a:gd name="connsiteX23" fmla="*/ 9980 w 10000"/>
              <a:gd name="connsiteY23" fmla="*/ 8010 h 9817"/>
              <a:gd name="connsiteX24" fmla="*/ 9848 w 10000"/>
              <a:gd name="connsiteY24" fmla="*/ 7713 h 9817"/>
              <a:gd name="connsiteX25" fmla="*/ 9621 w 10000"/>
              <a:gd name="connsiteY25" fmla="*/ 7190 h 9817"/>
              <a:gd name="connsiteX26" fmla="*/ 9621 w 10000"/>
              <a:gd name="connsiteY26" fmla="*/ 6970 h 9817"/>
              <a:gd name="connsiteX0" fmla="*/ 1877 w 10000"/>
              <a:gd name="connsiteY0" fmla="*/ 9652 h 9652"/>
              <a:gd name="connsiteX1" fmla="*/ 1309 w 10000"/>
              <a:gd name="connsiteY1" fmla="*/ 9227 h 9652"/>
              <a:gd name="connsiteX2" fmla="*/ 774 w 10000"/>
              <a:gd name="connsiteY2" fmla="*/ 8764 h 9652"/>
              <a:gd name="connsiteX3" fmla="*/ 402 w 10000"/>
              <a:gd name="connsiteY3" fmla="*/ 8138 h 9652"/>
              <a:gd name="connsiteX4" fmla="*/ 88 w 10000"/>
              <a:gd name="connsiteY4" fmla="*/ 7213 h 9652"/>
              <a:gd name="connsiteX5" fmla="*/ 0 w 10000"/>
              <a:gd name="connsiteY5" fmla="*/ 6260 h 9652"/>
              <a:gd name="connsiteX6" fmla="*/ 88 w 10000"/>
              <a:gd name="connsiteY6" fmla="*/ 5230 h 9652"/>
              <a:gd name="connsiteX7" fmla="*/ 443 w 10000"/>
              <a:gd name="connsiteY7" fmla="*/ 3762 h 9652"/>
              <a:gd name="connsiteX8" fmla="*/ 1082 w 10000"/>
              <a:gd name="connsiteY8" fmla="*/ 2409 h 9652"/>
              <a:gd name="connsiteX9" fmla="*/ 2124 w 10000"/>
              <a:gd name="connsiteY9" fmla="*/ 1123 h 9652"/>
              <a:gd name="connsiteX10" fmla="*/ 3365 w 10000"/>
              <a:gd name="connsiteY10" fmla="*/ 277 h 9652"/>
              <a:gd name="connsiteX11" fmla="*/ 4961 w 10000"/>
              <a:gd name="connsiteY11" fmla="*/ 46 h 9652"/>
              <a:gd name="connsiteX12" fmla="*/ 6881 w 10000"/>
              <a:gd name="connsiteY12" fmla="*/ 556 h 9652"/>
              <a:gd name="connsiteX13" fmla="*/ 8976 w 10000"/>
              <a:gd name="connsiteY13" fmla="*/ 2396 h 9652"/>
              <a:gd name="connsiteX14" fmla="*/ 9830 w 10000"/>
              <a:gd name="connsiteY14" fmla="*/ 4800 h 9652"/>
              <a:gd name="connsiteX15" fmla="*/ 9817 w 10000"/>
              <a:gd name="connsiteY15" fmla="*/ 6323 h 9652"/>
              <a:gd name="connsiteX16" fmla="*/ 9740 w 10000"/>
              <a:gd name="connsiteY16" fmla="*/ 6843 h 9652"/>
              <a:gd name="connsiteX17" fmla="*/ 9652 w 10000"/>
              <a:gd name="connsiteY17" fmla="*/ 7100 h 9652"/>
              <a:gd name="connsiteX18" fmla="*/ 9415 w 10000"/>
              <a:gd name="connsiteY18" fmla="*/ 7247 h 9652"/>
              <a:gd name="connsiteX19" fmla="*/ 9280 w 10000"/>
              <a:gd name="connsiteY19" fmla="*/ 7374 h 9652"/>
              <a:gd name="connsiteX20" fmla="*/ 9412 w 10000"/>
              <a:gd name="connsiteY20" fmla="*/ 7554 h 9652"/>
              <a:gd name="connsiteX21" fmla="*/ 9719 w 10000"/>
              <a:gd name="connsiteY21" fmla="*/ 7878 h 9652"/>
              <a:gd name="connsiteX22" fmla="*/ 9980 w 10000"/>
              <a:gd name="connsiteY22" fmla="*/ 8159 h 9652"/>
              <a:gd name="connsiteX23" fmla="*/ 9848 w 10000"/>
              <a:gd name="connsiteY23" fmla="*/ 7857 h 9652"/>
              <a:gd name="connsiteX24" fmla="*/ 9621 w 10000"/>
              <a:gd name="connsiteY24" fmla="*/ 7324 h 9652"/>
              <a:gd name="connsiteX25" fmla="*/ 9621 w 10000"/>
              <a:gd name="connsiteY25" fmla="*/ 7100 h 9652"/>
              <a:gd name="connsiteX0" fmla="*/ 1309 w 10000"/>
              <a:gd name="connsiteY0" fmla="*/ 9560 h 9560"/>
              <a:gd name="connsiteX1" fmla="*/ 774 w 10000"/>
              <a:gd name="connsiteY1" fmla="*/ 9080 h 9560"/>
              <a:gd name="connsiteX2" fmla="*/ 402 w 10000"/>
              <a:gd name="connsiteY2" fmla="*/ 8431 h 9560"/>
              <a:gd name="connsiteX3" fmla="*/ 88 w 10000"/>
              <a:gd name="connsiteY3" fmla="*/ 7473 h 9560"/>
              <a:gd name="connsiteX4" fmla="*/ 0 w 10000"/>
              <a:gd name="connsiteY4" fmla="*/ 6486 h 9560"/>
              <a:gd name="connsiteX5" fmla="*/ 88 w 10000"/>
              <a:gd name="connsiteY5" fmla="*/ 5419 h 9560"/>
              <a:gd name="connsiteX6" fmla="*/ 443 w 10000"/>
              <a:gd name="connsiteY6" fmla="*/ 3898 h 9560"/>
              <a:gd name="connsiteX7" fmla="*/ 1082 w 10000"/>
              <a:gd name="connsiteY7" fmla="*/ 2496 h 9560"/>
              <a:gd name="connsiteX8" fmla="*/ 2124 w 10000"/>
              <a:gd name="connsiteY8" fmla="*/ 1163 h 9560"/>
              <a:gd name="connsiteX9" fmla="*/ 3365 w 10000"/>
              <a:gd name="connsiteY9" fmla="*/ 287 h 9560"/>
              <a:gd name="connsiteX10" fmla="*/ 4961 w 10000"/>
              <a:gd name="connsiteY10" fmla="*/ 48 h 9560"/>
              <a:gd name="connsiteX11" fmla="*/ 6881 w 10000"/>
              <a:gd name="connsiteY11" fmla="*/ 576 h 9560"/>
              <a:gd name="connsiteX12" fmla="*/ 8976 w 10000"/>
              <a:gd name="connsiteY12" fmla="*/ 2482 h 9560"/>
              <a:gd name="connsiteX13" fmla="*/ 9830 w 10000"/>
              <a:gd name="connsiteY13" fmla="*/ 4973 h 9560"/>
              <a:gd name="connsiteX14" fmla="*/ 9817 w 10000"/>
              <a:gd name="connsiteY14" fmla="*/ 6551 h 9560"/>
              <a:gd name="connsiteX15" fmla="*/ 9740 w 10000"/>
              <a:gd name="connsiteY15" fmla="*/ 7090 h 9560"/>
              <a:gd name="connsiteX16" fmla="*/ 9652 w 10000"/>
              <a:gd name="connsiteY16" fmla="*/ 7356 h 9560"/>
              <a:gd name="connsiteX17" fmla="*/ 9415 w 10000"/>
              <a:gd name="connsiteY17" fmla="*/ 7508 h 9560"/>
              <a:gd name="connsiteX18" fmla="*/ 9280 w 10000"/>
              <a:gd name="connsiteY18" fmla="*/ 7640 h 9560"/>
              <a:gd name="connsiteX19" fmla="*/ 9412 w 10000"/>
              <a:gd name="connsiteY19" fmla="*/ 7826 h 9560"/>
              <a:gd name="connsiteX20" fmla="*/ 9719 w 10000"/>
              <a:gd name="connsiteY20" fmla="*/ 8162 h 9560"/>
              <a:gd name="connsiteX21" fmla="*/ 9980 w 10000"/>
              <a:gd name="connsiteY21" fmla="*/ 8453 h 9560"/>
              <a:gd name="connsiteX22" fmla="*/ 9848 w 10000"/>
              <a:gd name="connsiteY22" fmla="*/ 8140 h 9560"/>
              <a:gd name="connsiteX23" fmla="*/ 9621 w 10000"/>
              <a:gd name="connsiteY23" fmla="*/ 7588 h 9560"/>
              <a:gd name="connsiteX24" fmla="*/ 9621 w 10000"/>
              <a:gd name="connsiteY24" fmla="*/ 7356 h 9560"/>
              <a:gd name="connsiteX0" fmla="*/ 774 w 10000"/>
              <a:gd name="connsiteY0" fmla="*/ 9498 h 9498"/>
              <a:gd name="connsiteX1" fmla="*/ 402 w 10000"/>
              <a:gd name="connsiteY1" fmla="*/ 8819 h 9498"/>
              <a:gd name="connsiteX2" fmla="*/ 88 w 10000"/>
              <a:gd name="connsiteY2" fmla="*/ 7817 h 9498"/>
              <a:gd name="connsiteX3" fmla="*/ 0 w 10000"/>
              <a:gd name="connsiteY3" fmla="*/ 6785 h 9498"/>
              <a:gd name="connsiteX4" fmla="*/ 88 w 10000"/>
              <a:gd name="connsiteY4" fmla="*/ 5668 h 9498"/>
              <a:gd name="connsiteX5" fmla="*/ 443 w 10000"/>
              <a:gd name="connsiteY5" fmla="*/ 4077 h 9498"/>
              <a:gd name="connsiteX6" fmla="*/ 1082 w 10000"/>
              <a:gd name="connsiteY6" fmla="*/ 2611 h 9498"/>
              <a:gd name="connsiteX7" fmla="*/ 2124 w 10000"/>
              <a:gd name="connsiteY7" fmla="*/ 1217 h 9498"/>
              <a:gd name="connsiteX8" fmla="*/ 3365 w 10000"/>
              <a:gd name="connsiteY8" fmla="*/ 300 h 9498"/>
              <a:gd name="connsiteX9" fmla="*/ 4961 w 10000"/>
              <a:gd name="connsiteY9" fmla="*/ 50 h 9498"/>
              <a:gd name="connsiteX10" fmla="*/ 6881 w 10000"/>
              <a:gd name="connsiteY10" fmla="*/ 603 h 9498"/>
              <a:gd name="connsiteX11" fmla="*/ 8976 w 10000"/>
              <a:gd name="connsiteY11" fmla="*/ 2596 h 9498"/>
              <a:gd name="connsiteX12" fmla="*/ 9830 w 10000"/>
              <a:gd name="connsiteY12" fmla="*/ 5202 h 9498"/>
              <a:gd name="connsiteX13" fmla="*/ 9817 w 10000"/>
              <a:gd name="connsiteY13" fmla="*/ 6853 h 9498"/>
              <a:gd name="connsiteX14" fmla="*/ 9740 w 10000"/>
              <a:gd name="connsiteY14" fmla="*/ 7416 h 9498"/>
              <a:gd name="connsiteX15" fmla="*/ 9652 w 10000"/>
              <a:gd name="connsiteY15" fmla="*/ 7695 h 9498"/>
              <a:gd name="connsiteX16" fmla="*/ 9415 w 10000"/>
              <a:gd name="connsiteY16" fmla="*/ 7854 h 9498"/>
              <a:gd name="connsiteX17" fmla="*/ 9280 w 10000"/>
              <a:gd name="connsiteY17" fmla="*/ 7992 h 9498"/>
              <a:gd name="connsiteX18" fmla="*/ 9412 w 10000"/>
              <a:gd name="connsiteY18" fmla="*/ 8186 h 9498"/>
              <a:gd name="connsiteX19" fmla="*/ 9719 w 10000"/>
              <a:gd name="connsiteY19" fmla="*/ 8538 h 9498"/>
              <a:gd name="connsiteX20" fmla="*/ 9980 w 10000"/>
              <a:gd name="connsiteY20" fmla="*/ 8842 h 9498"/>
              <a:gd name="connsiteX21" fmla="*/ 9848 w 10000"/>
              <a:gd name="connsiteY21" fmla="*/ 8515 h 9498"/>
              <a:gd name="connsiteX22" fmla="*/ 9621 w 10000"/>
              <a:gd name="connsiteY22" fmla="*/ 7937 h 9498"/>
              <a:gd name="connsiteX23" fmla="*/ 9621 w 10000"/>
              <a:gd name="connsiteY23" fmla="*/ 7695 h 9498"/>
              <a:gd name="connsiteX0" fmla="*/ 402 w 10000"/>
              <a:gd name="connsiteY0" fmla="*/ 9285 h 9314"/>
              <a:gd name="connsiteX1" fmla="*/ 88 w 10000"/>
              <a:gd name="connsiteY1" fmla="*/ 8230 h 9314"/>
              <a:gd name="connsiteX2" fmla="*/ 0 w 10000"/>
              <a:gd name="connsiteY2" fmla="*/ 7144 h 9314"/>
              <a:gd name="connsiteX3" fmla="*/ 88 w 10000"/>
              <a:gd name="connsiteY3" fmla="*/ 5968 h 9314"/>
              <a:gd name="connsiteX4" fmla="*/ 443 w 10000"/>
              <a:gd name="connsiteY4" fmla="*/ 4292 h 9314"/>
              <a:gd name="connsiteX5" fmla="*/ 1082 w 10000"/>
              <a:gd name="connsiteY5" fmla="*/ 2749 h 9314"/>
              <a:gd name="connsiteX6" fmla="*/ 2124 w 10000"/>
              <a:gd name="connsiteY6" fmla="*/ 1281 h 9314"/>
              <a:gd name="connsiteX7" fmla="*/ 3365 w 10000"/>
              <a:gd name="connsiteY7" fmla="*/ 316 h 9314"/>
              <a:gd name="connsiteX8" fmla="*/ 4961 w 10000"/>
              <a:gd name="connsiteY8" fmla="*/ 53 h 9314"/>
              <a:gd name="connsiteX9" fmla="*/ 6881 w 10000"/>
              <a:gd name="connsiteY9" fmla="*/ 635 h 9314"/>
              <a:gd name="connsiteX10" fmla="*/ 8976 w 10000"/>
              <a:gd name="connsiteY10" fmla="*/ 2733 h 9314"/>
              <a:gd name="connsiteX11" fmla="*/ 9830 w 10000"/>
              <a:gd name="connsiteY11" fmla="*/ 5477 h 9314"/>
              <a:gd name="connsiteX12" fmla="*/ 9817 w 10000"/>
              <a:gd name="connsiteY12" fmla="*/ 7215 h 9314"/>
              <a:gd name="connsiteX13" fmla="*/ 9740 w 10000"/>
              <a:gd name="connsiteY13" fmla="*/ 7808 h 9314"/>
              <a:gd name="connsiteX14" fmla="*/ 9652 w 10000"/>
              <a:gd name="connsiteY14" fmla="*/ 8102 h 9314"/>
              <a:gd name="connsiteX15" fmla="*/ 9415 w 10000"/>
              <a:gd name="connsiteY15" fmla="*/ 8269 h 9314"/>
              <a:gd name="connsiteX16" fmla="*/ 9280 w 10000"/>
              <a:gd name="connsiteY16" fmla="*/ 8414 h 9314"/>
              <a:gd name="connsiteX17" fmla="*/ 9412 w 10000"/>
              <a:gd name="connsiteY17" fmla="*/ 8619 h 9314"/>
              <a:gd name="connsiteX18" fmla="*/ 9719 w 10000"/>
              <a:gd name="connsiteY18" fmla="*/ 8989 h 9314"/>
              <a:gd name="connsiteX19" fmla="*/ 9980 w 10000"/>
              <a:gd name="connsiteY19" fmla="*/ 9309 h 9314"/>
              <a:gd name="connsiteX20" fmla="*/ 9848 w 10000"/>
              <a:gd name="connsiteY20" fmla="*/ 8965 h 9314"/>
              <a:gd name="connsiteX21" fmla="*/ 9621 w 10000"/>
              <a:gd name="connsiteY21" fmla="*/ 8356 h 9314"/>
              <a:gd name="connsiteX22" fmla="*/ 9621 w 10000"/>
              <a:gd name="connsiteY22" fmla="*/ 8102 h 9314"/>
              <a:gd name="connsiteX0" fmla="*/ 88 w 10000"/>
              <a:gd name="connsiteY0" fmla="*/ 8836 h 10000"/>
              <a:gd name="connsiteX1" fmla="*/ 0 w 10000"/>
              <a:gd name="connsiteY1" fmla="*/ 7670 h 10000"/>
              <a:gd name="connsiteX2" fmla="*/ 88 w 10000"/>
              <a:gd name="connsiteY2" fmla="*/ 6408 h 10000"/>
              <a:gd name="connsiteX3" fmla="*/ 443 w 10000"/>
              <a:gd name="connsiteY3" fmla="*/ 4608 h 10000"/>
              <a:gd name="connsiteX4" fmla="*/ 1082 w 10000"/>
              <a:gd name="connsiteY4" fmla="*/ 2951 h 10000"/>
              <a:gd name="connsiteX5" fmla="*/ 2124 w 10000"/>
              <a:gd name="connsiteY5" fmla="*/ 1375 h 10000"/>
              <a:gd name="connsiteX6" fmla="*/ 3365 w 10000"/>
              <a:gd name="connsiteY6" fmla="*/ 339 h 10000"/>
              <a:gd name="connsiteX7" fmla="*/ 4961 w 10000"/>
              <a:gd name="connsiteY7" fmla="*/ 57 h 10000"/>
              <a:gd name="connsiteX8" fmla="*/ 6881 w 10000"/>
              <a:gd name="connsiteY8" fmla="*/ 682 h 10000"/>
              <a:gd name="connsiteX9" fmla="*/ 8976 w 10000"/>
              <a:gd name="connsiteY9" fmla="*/ 2934 h 10000"/>
              <a:gd name="connsiteX10" fmla="*/ 9830 w 10000"/>
              <a:gd name="connsiteY10" fmla="*/ 5880 h 10000"/>
              <a:gd name="connsiteX11" fmla="*/ 9817 w 10000"/>
              <a:gd name="connsiteY11" fmla="*/ 7746 h 10000"/>
              <a:gd name="connsiteX12" fmla="*/ 9740 w 10000"/>
              <a:gd name="connsiteY12" fmla="*/ 8383 h 10000"/>
              <a:gd name="connsiteX13" fmla="*/ 9652 w 10000"/>
              <a:gd name="connsiteY13" fmla="*/ 8699 h 10000"/>
              <a:gd name="connsiteX14" fmla="*/ 9415 w 10000"/>
              <a:gd name="connsiteY14" fmla="*/ 8878 h 10000"/>
              <a:gd name="connsiteX15" fmla="*/ 9280 w 10000"/>
              <a:gd name="connsiteY15" fmla="*/ 9034 h 10000"/>
              <a:gd name="connsiteX16" fmla="*/ 9412 w 10000"/>
              <a:gd name="connsiteY16" fmla="*/ 9254 h 10000"/>
              <a:gd name="connsiteX17" fmla="*/ 9719 w 10000"/>
              <a:gd name="connsiteY17" fmla="*/ 9651 h 10000"/>
              <a:gd name="connsiteX18" fmla="*/ 9980 w 10000"/>
              <a:gd name="connsiteY18" fmla="*/ 9995 h 10000"/>
              <a:gd name="connsiteX19" fmla="*/ 9848 w 10000"/>
              <a:gd name="connsiteY19" fmla="*/ 9625 h 10000"/>
              <a:gd name="connsiteX20" fmla="*/ 9621 w 10000"/>
              <a:gd name="connsiteY20" fmla="*/ 8971 h 10000"/>
              <a:gd name="connsiteX21" fmla="*/ 9621 w 10000"/>
              <a:gd name="connsiteY21" fmla="*/ 8699 h 10000"/>
              <a:gd name="connsiteX0" fmla="*/ 0 w 10000"/>
              <a:gd name="connsiteY0" fmla="*/ 7670 h 10000"/>
              <a:gd name="connsiteX1" fmla="*/ 88 w 10000"/>
              <a:gd name="connsiteY1" fmla="*/ 6408 h 10000"/>
              <a:gd name="connsiteX2" fmla="*/ 443 w 10000"/>
              <a:gd name="connsiteY2" fmla="*/ 4608 h 10000"/>
              <a:gd name="connsiteX3" fmla="*/ 1082 w 10000"/>
              <a:gd name="connsiteY3" fmla="*/ 2951 h 10000"/>
              <a:gd name="connsiteX4" fmla="*/ 2124 w 10000"/>
              <a:gd name="connsiteY4" fmla="*/ 1375 h 10000"/>
              <a:gd name="connsiteX5" fmla="*/ 3365 w 10000"/>
              <a:gd name="connsiteY5" fmla="*/ 339 h 10000"/>
              <a:gd name="connsiteX6" fmla="*/ 4961 w 10000"/>
              <a:gd name="connsiteY6" fmla="*/ 57 h 10000"/>
              <a:gd name="connsiteX7" fmla="*/ 6881 w 10000"/>
              <a:gd name="connsiteY7" fmla="*/ 682 h 10000"/>
              <a:gd name="connsiteX8" fmla="*/ 8976 w 10000"/>
              <a:gd name="connsiteY8" fmla="*/ 2934 h 10000"/>
              <a:gd name="connsiteX9" fmla="*/ 9830 w 10000"/>
              <a:gd name="connsiteY9" fmla="*/ 5880 h 10000"/>
              <a:gd name="connsiteX10" fmla="*/ 9817 w 10000"/>
              <a:gd name="connsiteY10" fmla="*/ 7746 h 10000"/>
              <a:gd name="connsiteX11" fmla="*/ 9740 w 10000"/>
              <a:gd name="connsiteY11" fmla="*/ 8383 h 10000"/>
              <a:gd name="connsiteX12" fmla="*/ 9652 w 10000"/>
              <a:gd name="connsiteY12" fmla="*/ 8699 h 10000"/>
              <a:gd name="connsiteX13" fmla="*/ 9415 w 10000"/>
              <a:gd name="connsiteY13" fmla="*/ 8878 h 10000"/>
              <a:gd name="connsiteX14" fmla="*/ 9280 w 10000"/>
              <a:gd name="connsiteY14" fmla="*/ 9034 h 10000"/>
              <a:gd name="connsiteX15" fmla="*/ 9412 w 10000"/>
              <a:gd name="connsiteY15" fmla="*/ 9254 h 10000"/>
              <a:gd name="connsiteX16" fmla="*/ 9719 w 10000"/>
              <a:gd name="connsiteY16" fmla="*/ 9651 h 10000"/>
              <a:gd name="connsiteX17" fmla="*/ 9980 w 10000"/>
              <a:gd name="connsiteY17" fmla="*/ 9995 h 10000"/>
              <a:gd name="connsiteX18" fmla="*/ 9848 w 10000"/>
              <a:gd name="connsiteY18" fmla="*/ 9625 h 10000"/>
              <a:gd name="connsiteX19" fmla="*/ 9621 w 10000"/>
              <a:gd name="connsiteY19" fmla="*/ 8971 h 10000"/>
              <a:gd name="connsiteX20" fmla="*/ 9621 w 10000"/>
              <a:gd name="connsiteY20" fmla="*/ 8699 h 10000"/>
              <a:gd name="connsiteX0" fmla="*/ 0 w 9912"/>
              <a:gd name="connsiteY0" fmla="*/ 6408 h 10000"/>
              <a:gd name="connsiteX1" fmla="*/ 355 w 9912"/>
              <a:gd name="connsiteY1" fmla="*/ 4608 h 10000"/>
              <a:gd name="connsiteX2" fmla="*/ 994 w 9912"/>
              <a:gd name="connsiteY2" fmla="*/ 2951 h 10000"/>
              <a:gd name="connsiteX3" fmla="*/ 2036 w 9912"/>
              <a:gd name="connsiteY3" fmla="*/ 1375 h 10000"/>
              <a:gd name="connsiteX4" fmla="*/ 3277 w 9912"/>
              <a:gd name="connsiteY4" fmla="*/ 339 h 10000"/>
              <a:gd name="connsiteX5" fmla="*/ 4873 w 9912"/>
              <a:gd name="connsiteY5" fmla="*/ 57 h 10000"/>
              <a:gd name="connsiteX6" fmla="*/ 6793 w 9912"/>
              <a:gd name="connsiteY6" fmla="*/ 682 h 10000"/>
              <a:gd name="connsiteX7" fmla="*/ 8888 w 9912"/>
              <a:gd name="connsiteY7" fmla="*/ 2934 h 10000"/>
              <a:gd name="connsiteX8" fmla="*/ 9742 w 9912"/>
              <a:gd name="connsiteY8" fmla="*/ 5880 h 10000"/>
              <a:gd name="connsiteX9" fmla="*/ 9729 w 9912"/>
              <a:gd name="connsiteY9" fmla="*/ 7746 h 10000"/>
              <a:gd name="connsiteX10" fmla="*/ 9652 w 9912"/>
              <a:gd name="connsiteY10" fmla="*/ 8383 h 10000"/>
              <a:gd name="connsiteX11" fmla="*/ 9564 w 9912"/>
              <a:gd name="connsiteY11" fmla="*/ 8699 h 10000"/>
              <a:gd name="connsiteX12" fmla="*/ 9327 w 9912"/>
              <a:gd name="connsiteY12" fmla="*/ 8878 h 10000"/>
              <a:gd name="connsiteX13" fmla="*/ 9192 w 9912"/>
              <a:gd name="connsiteY13" fmla="*/ 9034 h 10000"/>
              <a:gd name="connsiteX14" fmla="*/ 9324 w 9912"/>
              <a:gd name="connsiteY14" fmla="*/ 9254 h 10000"/>
              <a:gd name="connsiteX15" fmla="*/ 9631 w 9912"/>
              <a:gd name="connsiteY15" fmla="*/ 9651 h 10000"/>
              <a:gd name="connsiteX16" fmla="*/ 9892 w 9912"/>
              <a:gd name="connsiteY16" fmla="*/ 9995 h 10000"/>
              <a:gd name="connsiteX17" fmla="*/ 9760 w 9912"/>
              <a:gd name="connsiteY17" fmla="*/ 9625 h 10000"/>
              <a:gd name="connsiteX18" fmla="*/ 9533 w 9912"/>
              <a:gd name="connsiteY18" fmla="*/ 8971 h 10000"/>
              <a:gd name="connsiteX19" fmla="*/ 9533 w 9912"/>
              <a:gd name="connsiteY19" fmla="*/ 8699 h 10000"/>
              <a:gd name="connsiteX0" fmla="*/ 0 w 9642"/>
              <a:gd name="connsiteY0" fmla="*/ 4608 h 10000"/>
              <a:gd name="connsiteX1" fmla="*/ 645 w 9642"/>
              <a:gd name="connsiteY1" fmla="*/ 2951 h 10000"/>
              <a:gd name="connsiteX2" fmla="*/ 1696 w 9642"/>
              <a:gd name="connsiteY2" fmla="*/ 1375 h 10000"/>
              <a:gd name="connsiteX3" fmla="*/ 2948 w 9642"/>
              <a:gd name="connsiteY3" fmla="*/ 339 h 10000"/>
              <a:gd name="connsiteX4" fmla="*/ 4558 w 9642"/>
              <a:gd name="connsiteY4" fmla="*/ 57 h 10000"/>
              <a:gd name="connsiteX5" fmla="*/ 6495 w 9642"/>
              <a:gd name="connsiteY5" fmla="*/ 682 h 10000"/>
              <a:gd name="connsiteX6" fmla="*/ 8609 w 9642"/>
              <a:gd name="connsiteY6" fmla="*/ 2934 h 10000"/>
              <a:gd name="connsiteX7" fmla="*/ 9470 w 9642"/>
              <a:gd name="connsiteY7" fmla="*/ 5880 h 10000"/>
              <a:gd name="connsiteX8" fmla="*/ 9457 w 9642"/>
              <a:gd name="connsiteY8" fmla="*/ 7746 h 10000"/>
              <a:gd name="connsiteX9" fmla="*/ 9380 w 9642"/>
              <a:gd name="connsiteY9" fmla="*/ 8383 h 10000"/>
              <a:gd name="connsiteX10" fmla="*/ 9291 w 9642"/>
              <a:gd name="connsiteY10" fmla="*/ 8699 h 10000"/>
              <a:gd name="connsiteX11" fmla="*/ 9052 w 9642"/>
              <a:gd name="connsiteY11" fmla="*/ 8878 h 10000"/>
              <a:gd name="connsiteX12" fmla="*/ 8916 w 9642"/>
              <a:gd name="connsiteY12" fmla="*/ 9034 h 10000"/>
              <a:gd name="connsiteX13" fmla="*/ 9049 w 9642"/>
              <a:gd name="connsiteY13" fmla="*/ 9254 h 10000"/>
              <a:gd name="connsiteX14" fmla="*/ 9359 w 9642"/>
              <a:gd name="connsiteY14" fmla="*/ 9651 h 10000"/>
              <a:gd name="connsiteX15" fmla="*/ 9622 w 9642"/>
              <a:gd name="connsiteY15" fmla="*/ 9995 h 10000"/>
              <a:gd name="connsiteX16" fmla="*/ 9489 w 9642"/>
              <a:gd name="connsiteY16" fmla="*/ 9625 h 10000"/>
              <a:gd name="connsiteX17" fmla="*/ 9260 w 9642"/>
              <a:gd name="connsiteY17" fmla="*/ 8971 h 10000"/>
              <a:gd name="connsiteX18" fmla="*/ 9260 w 9642"/>
              <a:gd name="connsiteY18" fmla="*/ 8699 h 10000"/>
              <a:gd name="connsiteX0" fmla="*/ 0 w 9331"/>
              <a:gd name="connsiteY0" fmla="*/ 2951 h 10000"/>
              <a:gd name="connsiteX1" fmla="*/ 1090 w 9331"/>
              <a:gd name="connsiteY1" fmla="*/ 1375 h 10000"/>
              <a:gd name="connsiteX2" fmla="*/ 2388 w 9331"/>
              <a:gd name="connsiteY2" fmla="*/ 339 h 10000"/>
              <a:gd name="connsiteX3" fmla="*/ 4058 w 9331"/>
              <a:gd name="connsiteY3" fmla="*/ 57 h 10000"/>
              <a:gd name="connsiteX4" fmla="*/ 6067 w 9331"/>
              <a:gd name="connsiteY4" fmla="*/ 682 h 10000"/>
              <a:gd name="connsiteX5" fmla="*/ 8260 w 9331"/>
              <a:gd name="connsiteY5" fmla="*/ 2934 h 10000"/>
              <a:gd name="connsiteX6" fmla="*/ 9153 w 9331"/>
              <a:gd name="connsiteY6" fmla="*/ 5880 h 10000"/>
              <a:gd name="connsiteX7" fmla="*/ 9139 w 9331"/>
              <a:gd name="connsiteY7" fmla="*/ 7746 h 10000"/>
              <a:gd name="connsiteX8" fmla="*/ 9059 w 9331"/>
              <a:gd name="connsiteY8" fmla="*/ 8383 h 10000"/>
              <a:gd name="connsiteX9" fmla="*/ 8967 w 9331"/>
              <a:gd name="connsiteY9" fmla="*/ 8699 h 10000"/>
              <a:gd name="connsiteX10" fmla="*/ 8719 w 9331"/>
              <a:gd name="connsiteY10" fmla="*/ 8878 h 10000"/>
              <a:gd name="connsiteX11" fmla="*/ 8578 w 9331"/>
              <a:gd name="connsiteY11" fmla="*/ 9034 h 10000"/>
              <a:gd name="connsiteX12" fmla="*/ 8716 w 9331"/>
              <a:gd name="connsiteY12" fmla="*/ 9254 h 10000"/>
              <a:gd name="connsiteX13" fmla="*/ 9037 w 9331"/>
              <a:gd name="connsiteY13" fmla="*/ 9651 h 10000"/>
              <a:gd name="connsiteX14" fmla="*/ 9310 w 9331"/>
              <a:gd name="connsiteY14" fmla="*/ 9995 h 10000"/>
              <a:gd name="connsiteX15" fmla="*/ 9172 w 9331"/>
              <a:gd name="connsiteY15" fmla="*/ 9625 h 10000"/>
              <a:gd name="connsiteX16" fmla="*/ 8935 w 9331"/>
              <a:gd name="connsiteY16" fmla="*/ 8971 h 10000"/>
              <a:gd name="connsiteX17" fmla="*/ 8935 w 9331"/>
              <a:gd name="connsiteY17" fmla="*/ 8699 h 10000"/>
              <a:gd name="connsiteX0" fmla="*/ 0 w 8832"/>
              <a:gd name="connsiteY0" fmla="*/ 1375 h 10000"/>
              <a:gd name="connsiteX1" fmla="*/ 1391 w 8832"/>
              <a:gd name="connsiteY1" fmla="*/ 339 h 10000"/>
              <a:gd name="connsiteX2" fmla="*/ 3181 w 8832"/>
              <a:gd name="connsiteY2" fmla="*/ 57 h 10000"/>
              <a:gd name="connsiteX3" fmla="*/ 5334 w 8832"/>
              <a:gd name="connsiteY3" fmla="*/ 682 h 10000"/>
              <a:gd name="connsiteX4" fmla="*/ 7684 w 8832"/>
              <a:gd name="connsiteY4" fmla="*/ 2934 h 10000"/>
              <a:gd name="connsiteX5" fmla="*/ 8641 w 8832"/>
              <a:gd name="connsiteY5" fmla="*/ 5880 h 10000"/>
              <a:gd name="connsiteX6" fmla="*/ 8626 w 8832"/>
              <a:gd name="connsiteY6" fmla="*/ 7746 h 10000"/>
              <a:gd name="connsiteX7" fmla="*/ 8540 w 8832"/>
              <a:gd name="connsiteY7" fmla="*/ 8383 h 10000"/>
              <a:gd name="connsiteX8" fmla="*/ 8442 w 8832"/>
              <a:gd name="connsiteY8" fmla="*/ 8699 h 10000"/>
              <a:gd name="connsiteX9" fmla="*/ 8176 w 8832"/>
              <a:gd name="connsiteY9" fmla="*/ 8878 h 10000"/>
              <a:gd name="connsiteX10" fmla="*/ 8025 w 8832"/>
              <a:gd name="connsiteY10" fmla="*/ 9034 h 10000"/>
              <a:gd name="connsiteX11" fmla="*/ 8173 w 8832"/>
              <a:gd name="connsiteY11" fmla="*/ 9254 h 10000"/>
              <a:gd name="connsiteX12" fmla="*/ 8517 w 8832"/>
              <a:gd name="connsiteY12" fmla="*/ 9651 h 10000"/>
              <a:gd name="connsiteX13" fmla="*/ 8809 w 8832"/>
              <a:gd name="connsiteY13" fmla="*/ 9995 h 10000"/>
              <a:gd name="connsiteX14" fmla="*/ 8662 w 8832"/>
              <a:gd name="connsiteY14" fmla="*/ 9625 h 10000"/>
              <a:gd name="connsiteX15" fmla="*/ 8408 w 8832"/>
              <a:gd name="connsiteY15" fmla="*/ 8971 h 10000"/>
              <a:gd name="connsiteX16" fmla="*/ 8408 w 8832"/>
              <a:gd name="connsiteY16" fmla="*/ 8699 h 10000"/>
              <a:gd name="connsiteX0" fmla="*/ 0 w 8425"/>
              <a:gd name="connsiteY0" fmla="*/ 339 h 10000"/>
              <a:gd name="connsiteX1" fmla="*/ 2027 w 8425"/>
              <a:gd name="connsiteY1" fmla="*/ 57 h 10000"/>
              <a:gd name="connsiteX2" fmla="*/ 4464 w 8425"/>
              <a:gd name="connsiteY2" fmla="*/ 682 h 10000"/>
              <a:gd name="connsiteX3" fmla="*/ 7125 w 8425"/>
              <a:gd name="connsiteY3" fmla="*/ 2934 h 10000"/>
              <a:gd name="connsiteX4" fmla="*/ 8209 w 8425"/>
              <a:gd name="connsiteY4" fmla="*/ 5880 h 10000"/>
              <a:gd name="connsiteX5" fmla="*/ 8192 w 8425"/>
              <a:gd name="connsiteY5" fmla="*/ 7746 h 10000"/>
              <a:gd name="connsiteX6" fmla="*/ 8094 w 8425"/>
              <a:gd name="connsiteY6" fmla="*/ 8383 h 10000"/>
              <a:gd name="connsiteX7" fmla="*/ 7983 w 8425"/>
              <a:gd name="connsiteY7" fmla="*/ 8699 h 10000"/>
              <a:gd name="connsiteX8" fmla="*/ 7682 w 8425"/>
              <a:gd name="connsiteY8" fmla="*/ 8878 h 10000"/>
              <a:gd name="connsiteX9" fmla="*/ 7511 w 8425"/>
              <a:gd name="connsiteY9" fmla="*/ 9034 h 10000"/>
              <a:gd name="connsiteX10" fmla="*/ 7679 w 8425"/>
              <a:gd name="connsiteY10" fmla="*/ 9254 h 10000"/>
              <a:gd name="connsiteX11" fmla="*/ 8068 w 8425"/>
              <a:gd name="connsiteY11" fmla="*/ 9651 h 10000"/>
              <a:gd name="connsiteX12" fmla="*/ 8399 w 8425"/>
              <a:gd name="connsiteY12" fmla="*/ 9995 h 10000"/>
              <a:gd name="connsiteX13" fmla="*/ 8233 w 8425"/>
              <a:gd name="connsiteY13" fmla="*/ 9625 h 10000"/>
              <a:gd name="connsiteX14" fmla="*/ 7945 w 8425"/>
              <a:gd name="connsiteY14" fmla="*/ 8971 h 10000"/>
              <a:gd name="connsiteX15" fmla="*/ 7945 w 8425"/>
              <a:gd name="connsiteY15" fmla="*/ 8699 h 10000"/>
              <a:gd name="connsiteX0" fmla="*/ 0 w 7594"/>
              <a:gd name="connsiteY0" fmla="*/ 0 h 9943"/>
              <a:gd name="connsiteX1" fmla="*/ 2893 w 7594"/>
              <a:gd name="connsiteY1" fmla="*/ 625 h 9943"/>
              <a:gd name="connsiteX2" fmla="*/ 6051 w 7594"/>
              <a:gd name="connsiteY2" fmla="*/ 2877 h 9943"/>
              <a:gd name="connsiteX3" fmla="*/ 7338 w 7594"/>
              <a:gd name="connsiteY3" fmla="*/ 5823 h 9943"/>
              <a:gd name="connsiteX4" fmla="*/ 7317 w 7594"/>
              <a:gd name="connsiteY4" fmla="*/ 7689 h 9943"/>
              <a:gd name="connsiteX5" fmla="*/ 7201 w 7594"/>
              <a:gd name="connsiteY5" fmla="*/ 8326 h 9943"/>
              <a:gd name="connsiteX6" fmla="*/ 7069 w 7594"/>
              <a:gd name="connsiteY6" fmla="*/ 8642 h 9943"/>
              <a:gd name="connsiteX7" fmla="*/ 6712 w 7594"/>
              <a:gd name="connsiteY7" fmla="*/ 8821 h 9943"/>
              <a:gd name="connsiteX8" fmla="*/ 6509 w 7594"/>
              <a:gd name="connsiteY8" fmla="*/ 8977 h 9943"/>
              <a:gd name="connsiteX9" fmla="*/ 6709 w 7594"/>
              <a:gd name="connsiteY9" fmla="*/ 9197 h 9943"/>
              <a:gd name="connsiteX10" fmla="*/ 7170 w 7594"/>
              <a:gd name="connsiteY10" fmla="*/ 9594 h 9943"/>
              <a:gd name="connsiteX11" fmla="*/ 7563 w 7594"/>
              <a:gd name="connsiteY11" fmla="*/ 9938 h 9943"/>
              <a:gd name="connsiteX12" fmla="*/ 7366 w 7594"/>
              <a:gd name="connsiteY12" fmla="*/ 9568 h 9943"/>
              <a:gd name="connsiteX13" fmla="*/ 7024 w 7594"/>
              <a:gd name="connsiteY13" fmla="*/ 8914 h 9943"/>
              <a:gd name="connsiteX14" fmla="*/ 7024 w 7594"/>
              <a:gd name="connsiteY14" fmla="*/ 8642 h 9943"/>
              <a:gd name="connsiteX0" fmla="*/ 0 w 6190"/>
              <a:gd name="connsiteY0" fmla="*/ 0 h 9371"/>
              <a:gd name="connsiteX1" fmla="*/ 4158 w 6190"/>
              <a:gd name="connsiteY1" fmla="*/ 2264 h 9371"/>
              <a:gd name="connsiteX2" fmla="*/ 5853 w 6190"/>
              <a:gd name="connsiteY2" fmla="*/ 5227 h 9371"/>
              <a:gd name="connsiteX3" fmla="*/ 5825 w 6190"/>
              <a:gd name="connsiteY3" fmla="*/ 7104 h 9371"/>
              <a:gd name="connsiteX4" fmla="*/ 5672 w 6190"/>
              <a:gd name="connsiteY4" fmla="*/ 7745 h 9371"/>
              <a:gd name="connsiteX5" fmla="*/ 5499 w 6190"/>
              <a:gd name="connsiteY5" fmla="*/ 8063 h 9371"/>
              <a:gd name="connsiteX6" fmla="*/ 5029 w 6190"/>
              <a:gd name="connsiteY6" fmla="*/ 8243 h 9371"/>
              <a:gd name="connsiteX7" fmla="*/ 4761 w 6190"/>
              <a:gd name="connsiteY7" fmla="*/ 8399 h 9371"/>
              <a:gd name="connsiteX8" fmla="*/ 5025 w 6190"/>
              <a:gd name="connsiteY8" fmla="*/ 8621 h 9371"/>
              <a:gd name="connsiteX9" fmla="*/ 5632 w 6190"/>
              <a:gd name="connsiteY9" fmla="*/ 9020 h 9371"/>
              <a:gd name="connsiteX10" fmla="*/ 6149 w 6190"/>
              <a:gd name="connsiteY10" fmla="*/ 9366 h 9371"/>
              <a:gd name="connsiteX11" fmla="*/ 5890 w 6190"/>
              <a:gd name="connsiteY11" fmla="*/ 8994 h 9371"/>
              <a:gd name="connsiteX12" fmla="*/ 5439 w 6190"/>
              <a:gd name="connsiteY12" fmla="*/ 8336 h 9371"/>
              <a:gd name="connsiteX13" fmla="*/ 5439 w 6190"/>
              <a:gd name="connsiteY13" fmla="*/ 8063 h 9371"/>
              <a:gd name="connsiteX0" fmla="*/ 0 w 3283"/>
              <a:gd name="connsiteY0" fmla="*/ 0 h 7584"/>
              <a:gd name="connsiteX1" fmla="*/ 2739 w 3283"/>
              <a:gd name="connsiteY1" fmla="*/ 3162 h 7584"/>
              <a:gd name="connsiteX2" fmla="*/ 2693 w 3283"/>
              <a:gd name="connsiteY2" fmla="*/ 5165 h 7584"/>
              <a:gd name="connsiteX3" fmla="*/ 2446 w 3283"/>
              <a:gd name="connsiteY3" fmla="*/ 5849 h 7584"/>
              <a:gd name="connsiteX4" fmla="*/ 2167 w 3283"/>
              <a:gd name="connsiteY4" fmla="*/ 6188 h 7584"/>
              <a:gd name="connsiteX5" fmla="*/ 1407 w 3283"/>
              <a:gd name="connsiteY5" fmla="*/ 6380 h 7584"/>
              <a:gd name="connsiteX6" fmla="*/ 974 w 3283"/>
              <a:gd name="connsiteY6" fmla="*/ 6547 h 7584"/>
              <a:gd name="connsiteX7" fmla="*/ 1401 w 3283"/>
              <a:gd name="connsiteY7" fmla="*/ 6784 h 7584"/>
              <a:gd name="connsiteX8" fmla="*/ 2382 w 3283"/>
              <a:gd name="connsiteY8" fmla="*/ 7209 h 7584"/>
              <a:gd name="connsiteX9" fmla="*/ 3217 w 3283"/>
              <a:gd name="connsiteY9" fmla="*/ 7579 h 7584"/>
              <a:gd name="connsiteX10" fmla="*/ 2798 w 3283"/>
              <a:gd name="connsiteY10" fmla="*/ 7182 h 7584"/>
              <a:gd name="connsiteX11" fmla="*/ 2070 w 3283"/>
              <a:gd name="connsiteY11" fmla="*/ 6480 h 7584"/>
              <a:gd name="connsiteX12" fmla="*/ 2070 w 3283"/>
              <a:gd name="connsiteY12" fmla="*/ 6188 h 7584"/>
              <a:gd name="connsiteX0" fmla="*/ 5376 w 7033"/>
              <a:gd name="connsiteY0" fmla="*/ 0 h 5831"/>
              <a:gd name="connsiteX1" fmla="*/ 5236 w 7033"/>
              <a:gd name="connsiteY1" fmla="*/ 2641 h 5831"/>
              <a:gd name="connsiteX2" fmla="*/ 4484 w 7033"/>
              <a:gd name="connsiteY2" fmla="*/ 3543 h 5831"/>
              <a:gd name="connsiteX3" fmla="*/ 3634 w 7033"/>
              <a:gd name="connsiteY3" fmla="*/ 3990 h 5831"/>
              <a:gd name="connsiteX4" fmla="*/ 1319 w 7033"/>
              <a:gd name="connsiteY4" fmla="*/ 4243 h 5831"/>
              <a:gd name="connsiteX5" fmla="*/ 0 w 7033"/>
              <a:gd name="connsiteY5" fmla="*/ 4464 h 5831"/>
              <a:gd name="connsiteX6" fmla="*/ 1300 w 7033"/>
              <a:gd name="connsiteY6" fmla="*/ 4776 h 5831"/>
              <a:gd name="connsiteX7" fmla="*/ 4289 w 7033"/>
              <a:gd name="connsiteY7" fmla="*/ 5337 h 5831"/>
              <a:gd name="connsiteX8" fmla="*/ 6832 w 7033"/>
              <a:gd name="connsiteY8" fmla="*/ 5824 h 5831"/>
              <a:gd name="connsiteX9" fmla="*/ 5556 w 7033"/>
              <a:gd name="connsiteY9" fmla="*/ 5301 h 5831"/>
              <a:gd name="connsiteX10" fmla="*/ 3338 w 7033"/>
              <a:gd name="connsiteY10" fmla="*/ 4375 h 5831"/>
              <a:gd name="connsiteX11" fmla="*/ 3338 w 7033"/>
              <a:gd name="connsiteY11" fmla="*/ 3990 h 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33" h="5831">
                <a:moveTo>
                  <a:pt x="5376" y="0"/>
                </a:moveTo>
                <a:cubicBezTo>
                  <a:pt x="6747" y="1136"/>
                  <a:pt x="5379" y="2057"/>
                  <a:pt x="5236" y="2641"/>
                </a:cubicBezTo>
                <a:cubicBezTo>
                  <a:pt x="5114" y="3224"/>
                  <a:pt x="4761" y="3319"/>
                  <a:pt x="4484" y="3543"/>
                </a:cubicBezTo>
                <a:cubicBezTo>
                  <a:pt x="4219" y="3773"/>
                  <a:pt x="4155" y="3874"/>
                  <a:pt x="3634" y="3990"/>
                </a:cubicBezTo>
                <a:cubicBezTo>
                  <a:pt x="3101" y="4105"/>
                  <a:pt x="1907" y="4162"/>
                  <a:pt x="1319" y="4243"/>
                </a:cubicBezTo>
                <a:cubicBezTo>
                  <a:pt x="731" y="4324"/>
                  <a:pt x="0" y="4375"/>
                  <a:pt x="0" y="4464"/>
                </a:cubicBezTo>
                <a:cubicBezTo>
                  <a:pt x="0" y="4551"/>
                  <a:pt x="557" y="4630"/>
                  <a:pt x="1300" y="4776"/>
                </a:cubicBezTo>
                <a:cubicBezTo>
                  <a:pt x="2010" y="4923"/>
                  <a:pt x="3372" y="5161"/>
                  <a:pt x="4289" y="5337"/>
                </a:cubicBezTo>
                <a:cubicBezTo>
                  <a:pt x="5211" y="5513"/>
                  <a:pt x="6631" y="5831"/>
                  <a:pt x="6832" y="5824"/>
                </a:cubicBezTo>
                <a:cubicBezTo>
                  <a:pt x="7033" y="5815"/>
                  <a:pt x="6153" y="5541"/>
                  <a:pt x="5556" y="5301"/>
                </a:cubicBezTo>
                <a:cubicBezTo>
                  <a:pt x="4946" y="5060"/>
                  <a:pt x="3692" y="4593"/>
                  <a:pt x="3338" y="4375"/>
                </a:cubicBezTo>
                <a:cubicBezTo>
                  <a:pt x="2964" y="4155"/>
                  <a:pt x="3405" y="4105"/>
                  <a:pt x="3338" y="399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6" name="Freeform 21"/>
          <p:cNvSpPr>
            <a:spLocks/>
          </p:cNvSpPr>
          <p:nvPr/>
        </p:nvSpPr>
        <p:spPr bwMode="auto">
          <a:xfrm rot="21326996">
            <a:off x="5012825" y="2572844"/>
            <a:ext cx="271248" cy="992197"/>
          </a:xfrm>
          <a:custGeom>
            <a:avLst/>
            <a:gdLst>
              <a:gd name="T0" fmla="*/ 42 w 87"/>
              <a:gd name="T1" fmla="*/ 250 h 259"/>
              <a:gd name="T2" fmla="*/ 56 w 87"/>
              <a:gd name="T3" fmla="*/ 168 h 259"/>
              <a:gd name="T4" fmla="*/ 80 w 87"/>
              <a:gd name="T5" fmla="*/ 94 h 259"/>
              <a:gd name="T6" fmla="*/ 85 w 87"/>
              <a:gd name="T7" fmla="*/ 38 h 259"/>
              <a:gd name="T8" fmla="*/ 68 w 87"/>
              <a:gd name="T9" fmla="*/ 5 h 259"/>
              <a:gd name="T10" fmla="*/ 35 w 87"/>
              <a:gd name="T11" fmla="*/ 7 h 259"/>
              <a:gd name="T12" fmla="*/ 13 w 87"/>
              <a:gd name="T13" fmla="*/ 31 h 259"/>
              <a:gd name="T14" fmla="*/ 1 w 87"/>
              <a:gd name="T15" fmla="*/ 106 h 259"/>
              <a:gd name="T16" fmla="*/ 18 w 87"/>
              <a:gd name="T17" fmla="*/ 185 h 259"/>
              <a:gd name="T18" fmla="*/ 35 w 87"/>
              <a:gd name="T19" fmla="*/ 221 h 259"/>
              <a:gd name="T20" fmla="*/ 42 w 87"/>
              <a:gd name="T21" fmla="*/ 250 h 2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259"/>
              <a:gd name="T35" fmla="*/ 87 w 87"/>
              <a:gd name="T36" fmla="*/ 259 h 2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259">
                <a:moveTo>
                  <a:pt x="42" y="250"/>
                </a:moveTo>
                <a:cubicBezTo>
                  <a:pt x="45" y="241"/>
                  <a:pt x="50" y="194"/>
                  <a:pt x="56" y="168"/>
                </a:cubicBezTo>
                <a:cubicBezTo>
                  <a:pt x="62" y="142"/>
                  <a:pt x="75" y="116"/>
                  <a:pt x="80" y="94"/>
                </a:cubicBezTo>
                <a:cubicBezTo>
                  <a:pt x="85" y="72"/>
                  <a:pt x="87" y="53"/>
                  <a:pt x="85" y="38"/>
                </a:cubicBezTo>
                <a:cubicBezTo>
                  <a:pt x="83" y="23"/>
                  <a:pt x="76" y="10"/>
                  <a:pt x="68" y="5"/>
                </a:cubicBezTo>
                <a:cubicBezTo>
                  <a:pt x="60" y="0"/>
                  <a:pt x="44" y="3"/>
                  <a:pt x="35" y="7"/>
                </a:cubicBezTo>
                <a:cubicBezTo>
                  <a:pt x="26" y="11"/>
                  <a:pt x="19" y="15"/>
                  <a:pt x="13" y="31"/>
                </a:cubicBezTo>
                <a:cubicBezTo>
                  <a:pt x="7" y="47"/>
                  <a:pt x="0" y="80"/>
                  <a:pt x="1" y="106"/>
                </a:cubicBezTo>
                <a:cubicBezTo>
                  <a:pt x="2" y="132"/>
                  <a:pt x="12" y="166"/>
                  <a:pt x="18" y="185"/>
                </a:cubicBezTo>
                <a:cubicBezTo>
                  <a:pt x="24" y="204"/>
                  <a:pt x="31" y="211"/>
                  <a:pt x="35" y="221"/>
                </a:cubicBezTo>
                <a:cubicBezTo>
                  <a:pt x="39" y="231"/>
                  <a:pt x="39" y="259"/>
                  <a:pt x="42" y="25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7" name="Freeform 22"/>
          <p:cNvSpPr>
            <a:spLocks/>
          </p:cNvSpPr>
          <p:nvPr/>
        </p:nvSpPr>
        <p:spPr bwMode="auto">
          <a:xfrm rot="21326996">
            <a:off x="6398970" y="2041712"/>
            <a:ext cx="342247" cy="1067633"/>
          </a:xfrm>
          <a:custGeom>
            <a:avLst/>
            <a:gdLst>
              <a:gd name="T0" fmla="*/ 130 w 130"/>
              <a:gd name="T1" fmla="*/ 202 h 262"/>
              <a:gd name="T2" fmla="*/ 108 w 130"/>
              <a:gd name="T3" fmla="*/ 248 h 262"/>
              <a:gd name="T4" fmla="*/ 53 w 130"/>
              <a:gd name="T5" fmla="*/ 248 h 262"/>
              <a:gd name="T6" fmla="*/ 7 w 130"/>
              <a:gd name="T7" fmla="*/ 161 h 262"/>
              <a:gd name="T8" fmla="*/ 12 w 130"/>
              <a:gd name="T9" fmla="*/ 0 h 262"/>
              <a:gd name="T10" fmla="*/ 0 60000 65536"/>
              <a:gd name="T11" fmla="*/ 0 60000 65536"/>
              <a:gd name="T12" fmla="*/ 0 60000 65536"/>
              <a:gd name="T13" fmla="*/ 0 60000 65536"/>
              <a:gd name="T14" fmla="*/ 0 60000 65536"/>
              <a:gd name="T15" fmla="*/ 0 w 130"/>
              <a:gd name="T16" fmla="*/ 0 h 262"/>
              <a:gd name="T17" fmla="*/ 130 w 130"/>
              <a:gd name="T18" fmla="*/ 262 h 262"/>
              <a:gd name="connsiteX0" fmla="*/ 9957 w 9957"/>
              <a:gd name="connsiteY0" fmla="*/ 7710 h 11153"/>
              <a:gd name="connsiteX1" fmla="*/ 8265 w 9957"/>
              <a:gd name="connsiteY1" fmla="*/ 9466 h 11153"/>
              <a:gd name="connsiteX2" fmla="*/ 3849 w 9957"/>
              <a:gd name="connsiteY2" fmla="*/ 10619 h 11153"/>
              <a:gd name="connsiteX3" fmla="*/ 495 w 9957"/>
              <a:gd name="connsiteY3" fmla="*/ 6145 h 11153"/>
              <a:gd name="connsiteX4" fmla="*/ 880 w 9957"/>
              <a:gd name="connsiteY4" fmla="*/ 0 h 11153"/>
              <a:gd name="connsiteX0" fmla="*/ 10000 w 10000"/>
              <a:gd name="connsiteY0" fmla="*/ 6913 h 9755"/>
              <a:gd name="connsiteX1" fmla="*/ 3866 w 10000"/>
              <a:gd name="connsiteY1" fmla="*/ 9521 h 9755"/>
              <a:gd name="connsiteX2" fmla="*/ 497 w 10000"/>
              <a:gd name="connsiteY2" fmla="*/ 5510 h 9755"/>
              <a:gd name="connsiteX3" fmla="*/ 884 w 10000"/>
              <a:gd name="connsiteY3" fmla="*/ 0 h 9755"/>
              <a:gd name="connsiteX0" fmla="*/ 10006 w 10006"/>
              <a:gd name="connsiteY0" fmla="*/ 7087 h 10825"/>
              <a:gd name="connsiteX1" fmla="*/ 3909 w 10006"/>
              <a:gd name="connsiteY1" fmla="*/ 10585 h 10825"/>
              <a:gd name="connsiteX2" fmla="*/ 503 w 10006"/>
              <a:gd name="connsiteY2" fmla="*/ 5648 h 10825"/>
              <a:gd name="connsiteX3" fmla="*/ 890 w 10006"/>
              <a:gd name="connsiteY3" fmla="*/ 0 h 10825"/>
              <a:gd name="connsiteX0" fmla="*/ 10006 w 10006"/>
              <a:gd name="connsiteY0" fmla="*/ 7087 h 10946"/>
              <a:gd name="connsiteX1" fmla="*/ 3909 w 10006"/>
              <a:gd name="connsiteY1" fmla="*/ 10585 h 10946"/>
              <a:gd name="connsiteX2" fmla="*/ 503 w 10006"/>
              <a:gd name="connsiteY2" fmla="*/ 5648 h 10946"/>
              <a:gd name="connsiteX3" fmla="*/ 890 w 10006"/>
              <a:gd name="connsiteY3" fmla="*/ 0 h 10946"/>
              <a:gd name="connsiteX0" fmla="*/ 9857 w 9857"/>
              <a:gd name="connsiteY0" fmla="*/ 10104 h 13963"/>
              <a:gd name="connsiteX1" fmla="*/ 3760 w 9857"/>
              <a:gd name="connsiteY1" fmla="*/ 13602 h 13963"/>
              <a:gd name="connsiteX2" fmla="*/ 354 w 9857"/>
              <a:gd name="connsiteY2" fmla="*/ 8665 h 13963"/>
              <a:gd name="connsiteX3" fmla="*/ 1633 w 9857"/>
              <a:gd name="connsiteY3" fmla="*/ 0 h 13963"/>
            </a:gdLst>
            <a:ahLst/>
            <a:cxnLst>
              <a:cxn ang="0">
                <a:pos x="connsiteX0" y="connsiteY0"/>
              </a:cxn>
              <a:cxn ang="0">
                <a:pos x="connsiteX1" y="connsiteY1"/>
              </a:cxn>
              <a:cxn ang="0">
                <a:pos x="connsiteX2" y="connsiteY2"/>
              </a:cxn>
              <a:cxn ang="0">
                <a:pos x="connsiteX3" y="connsiteY3"/>
              </a:cxn>
            </a:cxnLst>
            <a:rect l="l" t="t" r="r" b="b"/>
            <a:pathLst>
              <a:path w="9857" h="13963">
                <a:moveTo>
                  <a:pt x="9857" y="10104"/>
                </a:moveTo>
                <a:cubicBezTo>
                  <a:pt x="8579" y="10660"/>
                  <a:pt x="6412" y="13963"/>
                  <a:pt x="3760" y="13602"/>
                </a:cubicBezTo>
                <a:cubicBezTo>
                  <a:pt x="1108" y="13241"/>
                  <a:pt x="709" y="10932"/>
                  <a:pt x="354" y="8665"/>
                </a:cubicBezTo>
                <a:cubicBezTo>
                  <a:pt x="0" y="6398"/>
                  <a:pt x="1170" y="2105"/>
                  <a:pt x="1633"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25" name="Freeform 24"/>
          <p:cNvSpPr/>
          <p:nvPr/>
        </p:nvSpPr>
        <p:spPr>
          <a:xfrm rot="21326996">
            <a:off x="7222350" y="425953"/>
            <a:ext cx="757825" cy="3155906"/>
          </a:xfrm>
          <a:custGeom>
            <a:avLst/>
            <a:gdLst>
              <a:gd name="connsiteX0" fmla="*/ 198408 w 552091"/>
              <a:gd name="connsiteY0" fmla="*/ 0 h 2329132"/>
              <a:gd name="connsiteX1" fmla="*/ 172529 w 552091"/>
              <a:gd name="connsiteY1" fmla="*/ 439947 h 2329132"/>
              <a:gd name="connsiteX2" fmla="*/ 69012 w 552091"/>
              <a:gd name="connsiteY2" fmla="*/ 698740 h 2329132"/>
              <a:gd name="connsiteX3" fmla="*/ 336431 w 552091"/>
              <a:gd name="connsiteY3" fmla="*/ 1199072 h 2329132"/>
              <a:gd name="connsiteX4" fmla="*/ 552091 w 552091"/>
              <a:gd name="connsiteY4" fmla="*/ 1716657 h 2329132"/>
              <a:gd name="connsiteX5" fmla="*/ 345057 w 552091"/>
              <a:gd name="connsiteY5" fmla="*/ 1837427 h 2329132"/>
              <a:gd name="connsiteX6" fmla="*/ 103517 w 552091"/>
              <a:gd name="connsiteY6" fmla="*/ 1846053 h 2329132"/>
              <a:gd name="connsiteX7" fmla="*/ 43133 w 552091"/>
              <a:gd name="connsiteY7" fmla="*/ 2044461 h 2329132"/>
              <a:gd name="connsiteX8" fmla="*/ 172529 w 552091"/>
              <a:gd name="connsiteY8" fmla="*/ 2234242 h 2329132"/>
              <a:gd name="connsiteX9" fmla="*/ 0 w 552091"/>
              <a:gd name="connsiteY9" fmla="*/ 2329132 h 2329132"/>
              <a:gd name="connsiteX0" fmla="*/ 198408 w 552091"/>
              <a:gd name="connsiteY0" fmla="*/ 0 h 2329132"/>
              <a:gd name="connsiteX1" fmla="*/ 172529 w 552091"/>
              <a:gd name="connsiteY1" fmla="*/ 439947 h 2329132"/>
              <a:gd name="connsiteX2" fmla="*/ 69012 w 552091"/>
              <a:gd name="connsiteY2" fmla="*/ 698740 h 2329132"/>
              <a:gd name="connsiteX3" fmla="*/ 336431 w 552091"/>
              <a:gd name="connsiteY3" fmla="*/ 1199072 h 2329132"/>
              <a:gd name="connsiteX4" fmla="*/ 552091 w 552091"/>
              <a:gd name="connsiteY4" fmla="*/ 1716657 h 2329132"/>
              <a:gd name="connsiteX5" fmla="*/ 345057 w 552091"/>
              <a:gd name="connsiteY5" fmla="*/ 1837427 h 2329132"/>
              <a:gd name="connsiteX6" fmla="*/ 103517 w 552091"/>
              <a:gd name="connsiteY6" fmla="*/ 1846053 h 2329132"/>
              <a:gd name="connsiteX7" fmla="*/ 43133 w 552091"/>
              <a:gd name="connsiteY7" fmla="*/ 2044461 h 2329132"/>
              <a:gd name="connsiteX8" fmla="*/ 172529 w 552091"/>
              <a:gd name="connsiteY8" fmla="*/ 2234242 h 2329132"/>
              <a:gd name="connsiteX9" fmla="*/ 0 w 552091"/>
              <a:gd name="connsiteY9" fmla="*/ 2329132 h 2329132"/>
              <a:gd name="connsiteX0" fmla="*/ 198408 w 552091"/>
              <a:gd name="connsiteY0" fmla="*/ 0 h 2329132"/>
              <a:gd name="connsiteX1" fmla="*/ 172529 w 552091"/>
              <a:gd name="connsiteY1" fmla="*/ 439947 h 2329132"/>
              <a:gd name="connsiteX2" fmla="*/ 69012 w 552091"/>
              <a:gd name="connsiteY2" fmla="*/ 698740 h 2329132"/>
              <a:gd name="connsiteX3" fmla="*/ 336431 w 552091"/>
              <a:gd name="connsiteY3" fmla="*/ 1199072 h 2329132"/>
              <a:gd name="connsiteX4" fmla="*/ 552091 w 552091"/>
              <a:gd name="connsiteY4" fmla="*/ 1716657 h 2329132"/>
              <a:gd name="connsiteX5" fmla="*/ 345057 w 552091"/>
              <a:gd name="connsiteY5" fmla="*/ 1837427 h 2329132"/>
              <a:gd name="connsiteX6" fmla="*/ 103517 w 552091"/>
              <a:gd name="connsiteY6" fmla="*/ 1846053 h 2329132"/>
              <a:gd name="connsiteX7" fmla="*/ 43133 w 552091"/>
              <a:gd name="connsiteY7" fmla="*/ 2044461 h 2329132"/>
              <a:gd name="connsiteX8" fmla="*/ 172529 w 552091"/>
              <a:gd name="connsiteY8" fmla="*/ 2234242 h 2329132"/>
              <a:gd name="connsiteX9" fmla="*/ 0 w 552091"/>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11469 w 561481"/>
              <a:gd name="connsiteY6" fmla="*/ 1846053 h 2352986"/>
              <a:gd name="connsiteX7" fmla="*/ 51085 w 561481"/>
              <a:gd name="connsiteY7" fmla="*/ 2044461 h 2352986"/>
              <a:gd name="connsiteX8" fmla="*/ 180481 w 561481"/>
              <a:gd name="connsiteY8" fmla="*/ 2234242 h 2352986"/>
              <a:gd name="connsiteX9" fmla="*/ 0 w 561481"/>
              <a:gd name="connsiteY9" fmla="*/ 2352986 h 2352986"/>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11469 w 561481"/>
              <a:gd name="connsiteY6" fmla="*/ 1846053 h 2352986"/>
              <a:gd name="connsiteX7" fmla="*/ 51085 w 561481"/>
              <a:gd name="connsiteY7" fmla="*/ 2044461 h 2352986"/>
              <a:gd name="connsiteX8" fmla="*/ 152651 w 561481"/>
              <a:gd name="connsiteY8" fmla="*/ 2210388 h 2352986"/>
              <a:gd name="connsiteX9" fmla="*/ 0 w 561481"/>
              <a:gd name="connsiteY9" fmla="*/ 2352986 h 2352986"/>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11469 w 561481"/>
              <a:gd name="connsiteY6" fmla="*/ 1846053 h 2352986"/>
              <a:gd name="connsiteX7" fmla="*/ 51085 w 561481"/>
              <a:gd name="connsiteY7" fmla="*/ 2044461 h 2352986"/>
              <a:gd name="connsiteX8" fmla="*/ 152651 w 561481"/>
              <a:gd name="connsiteY8" fmla="*/ 2210388 h 2352986"/>
              <a:gd name="connsiteX9" fmla="*/ 0 w 561481"/>
              <a:gd name="connsiteY9" fmla="*/ 2352986 h 2352986"/>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11469 w 561481"/>
              <a:gd name="connsiteY6" fmla="*/ 1846053 h 2352986"/>
              <a:gd name="connsiteX7" fmla="*/ 78915 w 561481"/>
              <a:gd name="connsiteY7" fmla="*/ 2044461 h 2352986"/>
              <a:gd name="connsiteX8" fmla="*/ 152651 w 561481"/>
              <a:gd name="connsiteY8" fmla="*/ 2210388 h 2352986"/>
              <a:gd name="connsiteX9" fmla="*/ 0 w 561481"/>
              <a:gd name="connsiteY9" fmla="*/ 2352986 h 2352986"/>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35323 w 561481"/>
              <a:gd name="connsiteY6" fmla="*/ 1857980 h 2352986"/>
              <a:gd name="connsiteX7" fmla="*/ 78915 w 561481"/>
              <a:gd name="connsiteY7" fmla="*/ 2044461 h 2352986"/>
              <a:gd name="connsiteX8" fmla="*/ 152651 w 561481"/>
              <a:gd name="connsiteY8" fmla="*/ 2210388 h 2352986"/>
              <a:gd name="connsiteX9" fmla="*/ 0 w 561481"/>
              <a:gd name="connsiteY9" fmla="*/ 2352986 h 2352986"/>
              <a:gd name="connsiteX0" fmla="*/ 206360 w 594886"/>
              <a:gd name="connsiteY0" fmla="*/ 0 h 2352986"/>
              <a:gd name="connsiteX1" fmla="*/ 180481 w 594886"/>
              <a:gd name="connsiteY1" fmla="*/ 439947 h 2352986"/>
              <a:gd name="connsiteX2" fmla="*/ 76964 w 594886"/>
              <a:gd name="connsiteY2" fmla="*/ 698740 h 2352986"/>
              <a:gd name="connsiteX3" fmla="*/ 344383 w 594886"/>
              <a:gd name="connsiteY3" fmla="*/ 1199072 h 2352986"/>
              <a:gd name="connsiteX4" fmla="*/ 560043 w 594886"/>
              <a:gd name="connsiteY4" fmla="*/ 1716657 h 2352986"/>
              <a:gd name="connsiteX5" fmla="*/ 135323 w 594886"/>
              <a:gd name="connsiteY5" fmla="*/ 1857980 h 2352986"/>
              <a:gd name="connsiteX6" fmla="*/ 78915 w 594886"/>
              <a:gd name="connsiteY6" fmla="*/ 2044461 h 2352986"/>
              <a:gd name="connsiteX7" fmla="*/ 152651 w 594886"/>
              <a:gd name="connsiteY7" fmla="*/ 2210388 h 2352986"/>
              <a:gd name="connsiteX8" fmla="*/ 0 w 594886"/>
              <a:gd name="connsiteY8" fmla="*/ 2352986 h 2352986"/>
              <a:gd name="connsiteX0" fmla="*/ 206360 w 499470"/>
              <a:gd name="connsiteY0" fmla="*/ 0 h 2352986"/>
              <a:gd name="connsiteX1" fmla="*/ 180481 w 499470"/>
              <a:gd name="connsiteY1" fmla="*/ 439947 h 2352986"/>
              <a:gd name="connsiteX2" fmla="*/ 76964 w 499470"/>
              <a:gd name="connsiteY2" fmla="*/ 698740 h 2352986"/>
              <a:gd name="connsiteX3" fmla="*/ 344383 w 499470"/>
              <a:gd name="connsiteY3" fmla="*/ 1199072 h 2352986"/>
              <a:gd name="connsiteX4" fmla="*/ 464627 w 499470"/>
              <a:gd name="connsiteY4" fmla="*/ 1704730 h 2352986"/>
              <a:gd name="connsiteX5" fmla="*/ 135323 w 499470"/>
              <a:gd name="connsiteY5" fmla="*/ 1857980 h 2352986"/>
              <a:gd name="connsiteX6" fmla="*/ 78915 w 499470"/>
              <a:gd name="connsiteY6" fmla="*/ 2044461 h 2352986"/>
              <a:gd name="connsiteX7" fmla="*/ 152651 w 499470"/>
              <a:gd name="connsiteY7" fmla="*/ 2210388 h 2352986"/>
              <a:gd name="connsiteX8" fmla="*/ 0 w 499470"/>
              <a:gd name="connsiteY8" fmla="*/ 2352986 h 2352986"/>
              <a:gd name="connsiteX0" fmla="*/ 206360 w 499470"/>
              <a:gd name="connsiteY0" fmla="*/ 0 h 2352986"/>
              <a:gd name="connsiteX1" fmla="*/ 180481 w 499470"/>
              <a:gd name="connsiteY1" fmla="*/ 439947 h 2352986"/>
              <a:gd name="connsiteX2" fmla="*/ 96842 w 499470"/>
              <a:gd name="connsiteY2" fmla="*/ 754399 h 2352986"/>
              <a:gd name="connsiteX3" fmla="*/ 344383 w 499470"/>
              <a:gd name="connsiteY3" fmla="*/ 1199072 h 2352986"/>
              <a:gd name="connsiteX4" fmla="*/ 464627 w 499470"/>
              <a:gd name="connsiteY4" fmla="*/ 1704730 h 2352986"/>
              <a:gd name="connsiteX5" fmla="*/ 135323 w 499470"/>
              <a:gd name="connsiteY5" fmla="*/ 1857980 h 2352986"/>
              <a:gd name="connsiteX6" fmla="*/ 78915 w 499470"/>
              <a:gd name="connsiteY6" fmla="*/ 2044461 h 2352986"/>
              <a:gd name="connsiteX7" fmla="*/ 152651 w 499470"/>
              <a:gd name="connsiteY7" fmla="*/ 2210388 h 2352986"/>
              <a:gd name="connsiteX8" fmla="*/ 0 w 499470"/>
              <a:gd name="connsiteY8" fmla="*/ 2352986 h 2352986"/>
              <a:gd name="connsiteX0" fmla="*/ 206360 w 499470"/>
              <a:gd name="connsiteY0" fmla="*/ 0 h 2352986"/>
              <a:gd name="connsiteX1" fmla="*/ 180481 w 499470"/>
              <a:gd name="connsiteY1" fmla="*/ 439947 h 2352986"/>
              <a:gd name="connsiteX2" fmla="*/ 96842 w 499470"/>
              <a:gd name="connsiteY2" fmla="*/ 754399 h 2352986"/>
              <a:gd name="connsiteX3" fmla="*/ 344383 w 499470"/>
              <a:gd name="connsiteY3" fmla="*/ 1199072 h 2352986"/>
              <a:gd name="connsiteX4" fmla="*/ 464627 w 499470"/>
              <a:gd name="connsiteY4" fmla="*/ 1704730 h 2352986"/>
              <a:gd name="connsiteX5" fmla="*/ 135323 w 499470"/>
              <a:gd name="connsiteY5" fmla="*/ 1857980 h 2352986"/>
              <a:gd name="connsiteX6" fmla="*/ 78915 w 499470"/>
              <a:gd name="connsiteY6" fmla="*/ 2044461 h 2352986"/>
              <a:gd name="connsiteX7" fmla="*/ 152651 w 499470"/>
              <a:gd name="connsiteY7" fmla="*/ 2210388 h 2352986"/>
              <a:gd name="connsiteX8" fmla="*/ 0 w 499470"/>
              <a:gd name="connsiteY8" fmla="*/ 2352986 h 2352986"/>
              <a:gd name="connsiteX0" fmla="*/ 218287 w 499470"/>
              <a:gd name="connsiteY0" fmla="*/ 0 h 2531890"/>
              <a:gd name="connsiteX1" fmla="*/ 180481 w 499470"/>
              <a:gd name="connsiteY1" fmla="*/ 618851 h 2531890"/>
              <a:gd name="connsiteX2" fmla="*/ 96842 w 499470"/>
              <a:gd name="connsiteY2" fmla="*/ 933303 h 2531890"/>
              <a:gd name="connsiteX3" fmla="*/ 344383 w 499470"/>
              <a:gd name="connsiteY3" fmla="*/ 1377976 h 2531890"/>
              <a:gd name="connsiteX4" fmla="*/ 464627 w 499470"/>
              <a:gd name="connsiteY4" fmla="*/ 1883634 h 2531890"/>
              <a:gd name="connsiteX5" fmla="*/ 135323 w 499470"/>
              <a:gd name="connsiteY5" fmla="*/ 2036884 h 2531890"/>
              <a:gd name="connsiteX6" fmla="*/ 78915 w 499470"/>
              <a:gd name="connsiteY6" fmla="*/ 2223365 h 2531890"/>
              <a:gd name="connsiteX7" fmla="*/ 152651 w 499470"/>
              <a:gd name="connsiteY7" fmla="*/ 2389292 h 2531890"/>
              <a:gd name="connsiteX8" fmla="*/ 0 w 499470"/>
              <a:gd name="connsiteY8" fmla="*/ 2531890 h 2531890"/>
              <a:gd name="connsiteX0" fmla="*/ 218287 w 499470"/>
              <a:gd name="connsiteY0" fmla="*/ 0 h 2531890"/>
              <a:gd name="connsiteX1" fmla="*/ 180481 w 499470"/>
              <a:gd name="connsiteY1" fmla="*/ 618851 h 2531890"/>
              <a:gd name="connsiteX2" fmla="*/ 96842 w 499470"/>
              <a:gd name="connsiteY2" fmla="*/ 933303 h 2531890"/>
              <a:gd name="connsiteX3" fmla="*/ 344383 w 499470"/>
              <a:gd name="connsiteY3" fmla="*/ 1377976 h 2531890"/>
              <a:gd name="connsiteX4" fmla="*/ 464627 w 499470"/>
              <a:gd name="connsiteY4" fmla="*/ 1883634 h 2531890"/>
              <a:gd name="connsiteX5" fmla="*/ 135323 w 499470"/>
              <a:gd name="connsiteY5" fmla="*/ 2036884 h 2531890"/>
              <a:gd name="connsiteX6" fmla="*/ 78915 w 499470"/>
              <a:gd name="connsiteY6" fmla="*/ 2223365 h 2531890"/>
              <a:gd name="connsiteX7" fmla="*/ 152651 w 499470"/>
              <a:gd name="connsiteY7" fmla="*/ 2389292 h 2531890"/>
              <a:gd name="connsiteX8" fmla="*/ 0 w 499470"/>
              <a:gd name="connsiteY8" fmla="*/ 2531890 h 2531890"/>
              <a:gd name="connsiteX0" fmla="*/ 218287 w 551153"/>
              <a:gd name="connsiteY0" fmla="*/ 0 h 2531890"/>
              <a:gd name="connsiteX1" fmla="*/ 180481 w 551153"/>
              <a:gd name="connsiteY1" fmla="*/ 618851 h 2531890"/>
              <a:gd name="connsiteX2" fmla="*/ 96842 w 551153"/>
              <a:gd name="connsiteY2" fmla="*/ 933303 h 2531890"/>
              <a:gd name="connsiteX3" fmla="*/ 344383 w 551153"/>
              <a:gd name="connsiteY3" fmla="*/ 1377976 h 2531890"/>
              <a:gd name="connsiteX4" fmla="*/ 516310 w 551153"/>
              <a:gd name="connsiteY4" fmla="*/ 1879659 h 2531890"/>
              <a:gd name="connsiteX5" fmla="*/ 135323 w 551153"/>
              <a:gd name="connsiteY5" fmla="*/ 2036884 h 2531890"/>
              <a:gd name="connsiteX6" fmla="*/ 78915 w 551153"/>
              <a:gd name="connsiteY6" fmla="*/ 2223365 h 2531890"/>
              <a:gd name="connsiteX7" fmla="*/ 152651 w 551153"/>
              <a:gd name="connsiteY7" fmla="*/ 2389292 h 2531890"/>
              <a:gd name="connsiteX8" fmla="*/ 0 w 551153"/>
              <a:gd name="connsiteY8" fmla="*/ 2531890 h 2531890"/>
              <a:gd name="connsiteX0" fmla="*/ 218287 w 531275"/>
              <a:gd name="connsiteY0" fmla="*/ 0 h 2531890"/>
              <a:gd name="connsiteX1" fmla="*/ 180481 w 531275"/>
              <a:gd name="connsiteY1" fmla="*/ 618851 h 2531890"/>
              <a:gd name="connsiteX2" fmla="*/ 96842 w 531275"/>
              <a:gd name="connsiteY2" fmla="*/ 933303 h 2531890"/>
              <a:gd name="connsiteX3" fmla="*/ 344383 w 531275"/>
              <a:gd name="connsiteY3" fmla="*/ 1377976 h 2531890"/>
              <a:gd name="connsiteX4" fmla="*/ 516310 w 531275"/>
              <a:gd name="connsiteY4" fmla="*/ 1879659 h 2531890"/>
              <a:gd name="connsiteX5" fmla="*/ 135323 w 531275"/>
              <a:gd name="connsiteY5" fmla="*/ 2036884 h 2531890"/>
              <a:gd name="connsiteX6" fmla="*/ 78915 w 531275"/>
              <a:gd name="connsiteY6" fmla="*/ 2223365 h 2531890"/>
              <a:gd name="connsiteX7" fmla="*/ 152651 w 531275"/>
              <a:gd name="connsiteY7" fmla="*/ 2389292 h 2531890"/>
              <a:gd name="connsiteX8" fmla="*/ 0 w 531275"/>
              <a:gd name="connsiteY8" fmla="*/ 2531890 h 2531890"/>
              <a:gd name="connsiteX0" fmla="*/ 218287 w 548503"/>
              <a:gd name="connsiteY0" fmla="*/ 0 h 2531890"/>
              <a:gd name="connsiteX1" fmla="*/ 180481 w 548503"/>
              <a:gd name="connsiteY1" fmla="*/ 618851 h 2531890"/>
              <a:gd name="connsiteX2" fmla="*/ 96842 w 548503"/>
              <a:gd name="connsiteY2" fmla="*/ 933303 h 2531890"/>
              <a:gd name="connsiteX3" fmla="*/ 328480 w 548503"/>
              <a:gd name="connsiteY3" fmla="*/ 1385928 h 2531890"/>
              <a:gd name="connsiteX4" fmla="*/ 516310 w 548503"/>
              <a:gd name="connsiteY4" fmla="*/ 1879659 h 2531890"/>
              <a:gd name="connsiteX5" fmla="*/ 135323 w 548503"/>
              <a:gd name="connsiteY5" fmla="*/ 2036884 h 2531890"/>
              <a:gd name="connsiteX6" fmla="*/ 78915 w 548503"/>
              <a:gd name="connsiteY6" fmla="*/ 2223365 h 2531890"/>
              <a:gd name="connsiteX7" fmla="*/ 152651 w 548503"/>
              <a:gd name="connsiteY7" fmla="*/ 2389292 h 2531890"/>
              <a:gd name="connsiteX8" fmla="*/ 0 w 548503"/>
              <a:gd name="connsiteY8" fmla="*/ 2531890 h 2531890"/>
              <a:gd name="connsiteX0" fmla="*/ 218287 w 548503"/>
              <a:gd name="connsiteY0" fmla="*/ 0 h 2531890"/>
              <a:gd name="connsiteX1" fmla="*/ 180481 w 548503"/>
              <a:gd name="connsiteY1" fmla="*/ 618851 h 2531890"/>
              <a:gd name="connsiteX2" fmla="*/ 96842 w 548503"/>
              <a:gd name="connsiteY2" fmla="*/ 933303 h 2531890"/>
              <a:gd name="connsiteX3" fmla="*/ 328480 w 548503"/>
              <a:gd name="connsiteY3" fmla="*/ 1385928 h 2531890"/>
              <a:gd name="connsiteX4" fmla="*/ 516310 w 548503"/>
              <a:gd name="connsiteY4" fmla="*/ 1879659 h 2531890"/>
              <a:gd name="connsiteX5" fmla="*/ 135323 w 548503"/>
              <a:gd name="connsiteY5" fmla="*/ 2036884 h 2531890"/>
              <a:gd name="connsiteX6" fmla="*/ 78915 w 548503"/>
              <a:gd name="connsiteY6" fmla="*/ 2223365 h 2531890"/>
              <a:gd name="connsiteX7" fmla="*/ 152651 w 548503"/>
              <a:gd name="connsiteY7" fmla="*/ 2389292 h 2531890"/>
              <a:gd name="connsiteX8" fmla="*/ 0 w 548503"/>
              <a:gd name="connsiteY8" fmla="*/ 2531890 h 2531890"/>
              <a:gd name="connsiteX0" fmla="*/ 218287 w 520673"/>
              <a:gd name="connsiteY0" fmla="*/ 0 h 2531890"/>
              <a:gd name="connsiteX1" fmla="*/ 180481 w 520673"/>
              <a:gd name="connsiteY1" fmla="*/ 618851 h 2531890"/>
              <a:gd name="connsiteX2" fmla="*/ 96842 w 520673"/>
              <a:gd name="connsiteY2" fmla="*/ 933303 h 2531890"/>
              <a:gd name="connsiteX3" fmla="*/ 328480 w 520673"/>
              <a:gd name="connsiteY3" fmla="*/ 1385928 h 2531890"/>
              <a:gd name="connsiteX4" fmla="*/ 488480 w 520673"/>
              <a:gd name="connsiteY4" fmla="*/ 1867732 h 2531890"/>
              <a:gd name="connsiteX5" fmla="*/ 135323 w 520673"/>
              <a:gd name="connsiteY5" fmla="*/ 2036884 h 2531890"/>
              <a:gd name="connsiteX6" fmla="*/ 78915 w 520673"/>
              <a:gd name="connsiteY6" fmla="*/ 2223365 h 2531890"/>
              <a:gd name="connsiteX7" fmla="*/ 152651 w 520673"/>
              <a:gd name="connsiteY7" fmla="*/ 2389292 h 2531890"/>
              <a:gd name="connsiteX8" fmla="*/ 0 w 520673"/>
              <a:gd name="connsiteY8" fmla="*/ 2531890 h 2531890"/>
              <a:gd name="connsiteX0" fmla="*/ 151225 w 453611"/>
              <a:gd name="connsiteY0" fmla="*/ 0 h 2389292"/>
              <a:gd name="connsiteX1" fmla="*/ 113419 w 453611"/>
              <a:gd name="connsiteY1" fmla="*/ 618851 h 2389292"/>
              <a:gd name="connsiteX2" fmla="*/ 29780 w 453611"/>
              <a:gd name="connsiteY2" fmla="*/ 933303 h 2389292"/>
              <a:gd name="connsiteX3" fmla="*/ 261418 w 453611"/>
              <a:gd name="connsiteY3" fmla="*/ 1385928 h 2389292"/>
              <a:gd name="connsiteX4" fmla="*/ 421418 w 453611"/>
              <a:gd name="connsiteY4" fmla="*/ 1867732 h 2389292"/>
              <a:gd name="connsiteX5" fmla="*/ 68261 w 453611"/>
              <a:gd name="connsiteY5" fmla="*/ 2036884 h 2389292"/>
              <a:gd name="connsiteX6" fmla="*/ 11853 w 453611"/>
              <a:gd name="connsiteY6" fmla="*/ 2223365 h 2389292"/>
              <a:gd name="connsiteX7" fmla="*/ 85589 w 453611"/>
              <a:gd name="connsiteY7" fmla="*/ 2389292 h 2389292"/>
              <a:gd name="connsiteX0" fmla="*/ 151225 w 453611"/>
              <a:gd name="connsiteY0" fmla="*/ 0 h 2223365"/>
              <a:gd name="connsiteX1" fmla="*/ 113419 w 453611"/>
              <a:gd name="connsiteY1" fmla="*/ 618851 h 2223365"/>
              <a:gd name="connsiteX2" fmla="*/ 29780 w 453611"/>
              <a:gd name="connsiteY2" fmla="*/ 933303 h 2223365"/>
              <a:gd name="connsiteX3" fmla="*/ 261418 w 453611"/>
              <a:gd name="connsiteY3" fmla="*/ 1385928 h 2223365"/>
              <a:gd name="connsiteX4" fmla="*/ 421418 w 453611"/>
              <a:gd name="connsiteY4" fmla="*/ 1867732 h 2223365"/>
              <a:gd name="connsiteX5" fmla="*/ 68261 w 453611"/>
              <a:gd name="connsiteY5" fmla="*/ 2036884 h 2223365"/>
              <a:gd name="connsiteX6" fmla="*/ 11853 w 453611"/>
              <a:gd name="connsiteY6" fmla="*/ 2223365 h 2223365"/>
              <a:gd name="connsiteX0" fmla="*/ 146111 w 448497"/>
              <a:gd name="connsiteY0" fmla="*/ 0 h 2036884"/>
              <a:gd name="connsiteX1" fmla="*/ 108305 w 448497"/>
              <a:gd name="connsiteY1" fmla="*/ 618851 h 2036884"/>
              <a:gd name="connsiteX2" fmla="*/ 24666 w 448497"/>
              <a:gd name="connsiteY2" fmla="*/ 933303 h 2036884"/>
              <a:gd name="connsiteX3" fmla="*/ 256304 w 448497"/>
              <a:gd name="connsiteY3" fmla="*/ 1385928 h 2036884"/>
              <a:gd name="connsiteX4" fmla="*/ 416304 w 448497"/>
              <a:gd name="connsiteY4" fmla="*/ 1867732 h 2036884"/>
              <a:gd name="connsiteX5" fmla="*/ 63147 w 448497"/>
              <a:gd name="connsiteY5" fmla="*/ 2036884 h 2036884"/>
              <a:gd name="connsiteX0" fmla="*/ 146111 w 448497"/>
              <a:gd name="connsiteY0" fmla="*/ 0 h 1867732"/>
              <a:gd name="connsiteX1" fmla="*/ 108305 w 448497"/>
              <a:gd name="connsiteY1" fmla="*/ 618851 h 1867732"/>
              <a:gd name="connsiteX2" fmla="*/ 24666 w 448497"/>
              <a:gd name="connsiteY2" fmla="*/ 933303 h 1867732"/>
              <a:gd name="connsiteX3" fmla="*/ 256304 w 448497"/>
              <a:gd name="connsiteY3" fmla="*/ 1385928 h 1867732"/>
              <a:gd name="connsiteX4" fmla="*/ 416304 w 448497"/>
              <a:gd name="connsiteY4" fmla="*/ 1867732 h 1867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497" h="1867732">
                <a:moveTo>
                  <a:pt x="146111" y="0"/>
                </a:moveTo>
                <a:cubicBezTo>
                  <a:pt x="153388" y="142673"/>
                  <a:pt x="128546" y="463301"/>
                  <a:pt x="108305" y="618851"/>
                </a:cubicBezTo>
                <a:cubicBezTo>
                  <a:pt x="88064" y="774401"/>
                  <a:pt x="0" y="805457"/>
                  <a:pt x="24666" y="933303"/>
                </a:cubicBezTo>
                <a:cubicBezTo>
                  <a:pt x="49332" y="1061149"/>
                  <a:pt x="191031" y="1230190"/>
                  <a:pt x="256304" y="1385928"/>
                </a:cubicBezTo>
                <a:cubicBezTo>
                  <a:pt x="321577" y="1541666"/>
                  <a:pt x="448497" y="1759239"/>
                  <a:pt x="416304" y="1867732"/>
                </a:cubicBezTo>
              </a:path>
            </a:pathLst>
          </a:cu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l-GR"/>
          </a:p>
        </p:txBody>
      </p:sp>
      <p:sp>
        <p:nvSpPr>
          <p:cNvPr id="26" name="Freeform 25"/>
          <p:cNvSpPr/>
          <p:nvPr/>
        </p:nvSpPr>
        <p:spPr>
          <a:xfrm rot="21326996">
            <a:off x="5105881" y="6167475"/>
            <a:ext cx="1558499" cy="460159"/>
          </a:xfrm>
          <a:custGeom>
            <a:avLst/>
            <a:gdLst>
              <a:gd name="connsiteX0" fmla="*/ 946205 w 1073426"/>
              <a:gd name="connsiteY0" fmla="*/ 0 h 970059"/>
              <a:gd name="connsiteX1" fmla="*/ 1073426 w 1073426"/>
              <a:gd name="connsiteY1" fmla="*/ 123246 h 970059"/>
              <a:gd name="connsiteX2" fmla="*/ 1033670 w 1073426"/>
              <a:gd name="connsiteY2" fmla="*/ 302150 h 970059"/>
              <a:gd name="connsiteX3" fmla="*/ 683812 w 1073426"/>
              <a:gd name="connsiteY3" fmla="*/ 950181 h 970059"/>
              <a:gd name="connsiteX4" fmla="*/ 0 w 1073426"/>
              <a:gd name="connsiteY4" fmla="*/ 970059 h 970059"/>
              <a:gd name="connsiteX0" fmla="*/ 946205 w 1098606"/>
              <a:gd name="connsiteY0" fmla="*/ 0 h 970059"/>
              <a:gd name="connsiteX1" fmla="*/ 1073426 w 1098606"/>
              <a:gd name="connsiteY1" fmla="*/ 123246 h 970059"/>
              <a:gd name="connsiteX2" fmla="*/ 1033670 w 1098606"/>
              <a:gd name="connsiteY2" fmla="*/ 302150 h 970059"/>
              <a:gd name="connsiteX3" fmla="*/ 683812 w 1098606"/>
              <a:gd name="connsiteY3" fmla="*/ 950181 h 970059"/>
              <a:gd name="connsiteX4" fmla="*/ 0 w 1098606"/>
              <a:gd name="connsiteY4" fmla="*/ 970059 h 970059"/>
              <a:gd name="connsiteX0" fmla="*/ 946205 w 1098606"/>
              <a:gd name="connsiteY0" fmla="*/ 0 h 970059"/>
              <a:gd name="connsiteX1" fmla="*/ 1073426 w 1098606"/>
              <a:gd name="connsiteY1" fmla="*/ 123246 h 970059"/>
              <a:gd name="connsiteX2" fmla="*/ 1033670 w 1098606"/>
              <a:gd name="connsiteY2" fmla="*/ 302150 h 970059"/>
              <a:gd name="connsiteX3" fmla="*/ 683812 w 1098606"/>
              <a:gd name="connsiteY3" fmla="*/ 950181 h 970059"/>
              <a:gd name="connsiteX4" fmla="*/ 0 w 1098606"/>
              <a:gd name="connsiteY4" fmla="*/ 970059 h 970059"/>
              <a:gd name="connsiteX0" fmla="*/ 946205 w 1088003"/>
              <a:gd name="connsiteY0" fmla="*/ 0 h 970059"/>
              <a:gd name="connsiteX1" fmla="*/ 1073426 w 1088003"/>
              <a:gd name="connsiteY1" fmla="*/ 123246 h 970059"/>
              <a:gd name="connsiteX2" fmla="*/ 1033670 w 1088003"/>
              <a:gd name="connsiteY2" fmla="*/ 302150 h 970059"/>
              <a:gd name="connsiteX3" fmla="*/ 683812 w 1088003"/>
              <a:gd name="connsiteY3" fmla="*/ 950181 h 970059"/>
              <a:gd name="connsiteX4" fmla="*/ 0 w 1088003"/>
              <a:gd name="connsiteY4" fmla="*/ 970059 h 970059"/>
              <a:gd name="connsiteX0" fmla="*/ 946205 w 1100593"/>
              <a:gd name="connsiteY0" fmla="*/ 0 h 970059"/>
              <a:gd name="connsiteX1" fmla="*/ 1073426 w 1100593"/>
              <a:gd name="connsiteY1" fmla="*/ 123246 h 970059"/>
              <a:gd name="connsiteX2" fmla="*/ 783204 w 1100593"/>
              <a:gd name="connsiteY2" fmla="*/ 457200 h 970059"/>
              <a:gd name="connsiteX3" fmla="*/ 683812 w 1100593"/>
              <a:gd name="connsiteY3" fmla="*/ 950181 h 970059"/>
              <a:gd name="connsiteX4" fmla="*/ 0 w 1100593"/>
              <a:gd name="connsiteY4" fmla="*/ 970059 h 970059"/>
              <a:gd name="connsiteX0" fmla="*/ 946205 w 1036983"/>
              <a:gd name="connsiteY0" fmla="*/ 0 h 970059"/>
              <a:gd name="connsiteX1" fmla="*/ 1009816 w 1036983"/>
              <a:gd name="connsiteY1" fmla="*/ 174929 h 970059"/>
              <a:gd name="connsiteX2" fmla="*/ 783204 w 1036983"/>
              <a:gd name="connsiteY2" fmla="*/ 457200 h 970059"/>
              <a:gd name="connsiteX3" fmla="*/ 683812 w 1036983"/>
              <a:gd name="connsiteY3" fmla="*/ 950181 h 970059"/>
              <a:gd name="connsiteX4" fmla="*/ 0 w 1036983"/>
              <a:gd name="connsiteY4" fmla="*/ 970059 h 970059"/>
              <a:gd name="connsiteX0" fmla="*/ 946205 w 1033007"/>
              <a:gd name="connsiteY0" fmla="*/ 0 h 970059"/>
              <a:gd name="connsiteX1" fmla="*/ 1009816 w 1033007"/>
              <a:gd name="connsiteY1" fmla="*/ 174929 h 970059"/>
              <a:gd name="connsiteX2" fmla="*/ 783204 w 1033007"/>
              <a:gd name="connsiteY2" fmla="*/ 457200 h 970059"/>
              <a:gd name="connsiteX3" fmla="*/ 683812 w 1033007"/>
              <a:gd name="connsiteY3" fmla="*/ 950181 h 970059"/>
              <a:gd name="connsiteX4" fmla="*/ 0 w 1033007"/>
              <a:gd name="connsiteY4" fmla="*/ 970059 h 970059"/>
              <a:gd name="connsiteX0" fmla="*/ 946205 w 1033007"/>
              <a:gd name="connsiteY0" fmla="*/ 0 h 970059"/>
              <a:gd name="connsiteX1" fmla="*/ 1009816 w 1033007"/>
              <a:gd name="connsiteY1" fmla="*/ 174929 h 970059"/>
              <a:gd name="connsiteX2" fmla="*/ 783204 w 1033007"/>
              <a:gd name="connsiteY2" fmla="*/ 457200 h 970059"/>
              <a:gd name="connsiteX3" fmla="*/ 552616 w 1033007"/>
              <a:gd name="connsiteY3" fmla="*/ 962108 h 970059"/>
              <a:gd name="connsiteX4" fmla="*/ 0 w 1033007"/>
              <a:gd name="connsiteY4" fmla="*/ 970059 h 970059"/>
              <a:gd name="connsiteX0" fmla="*/ 946205 w 1033007"/>
              <a:gd name="connsiteY0" fmla="*/ 0 h 1069451"/>
              <a:gd name="connsiteX1" fmla="*/ 1009816 w 1033007"/>
              <a:gd name="connsiteY1" fmla="*/ 174929 h 1069451"/>
              <a:gd name="connsiteX2" fmla="*/ 783204 w 1033007"/>
              <a:gd name="connsiteY2" fmla="*/ 457200 h 1069451"/>
              <a:gd name="connsiteX3" fmla="*/ 552616 w 1033007"/>
              <a:gd name="connsiteY3" fmla="*/ 962108 h 1069451"/>
              <a:gd name="connsiteX4" fmla="*/ 0 w 1033007"/>
              <a:gd name="connsiteY4" fmla="*/ 970059 h 1069451"/>
              <a:gd name="connsiteX0" fmla="*/ 1327868 w 1414670"/>
              <a:gd name="connsiteY0" fmla="*/ 0 h 1027044"/>
              <a:gd name="connsiteX1" fmla="*/ 1391479 w 1414670"/>
              <a:gd name="connsiteY1" fmla="*/ 174929 h 1027044"/>
              <a:gd name="connsiteX2" fmla="*/ 1164867 w 1414670"/>
              <a:gd name="connsiteY2" fmla="*/ 457200 h 1027044"/>
              <a:gd name="connsiteX3" fmla="*/ 934279 w 1414670"/>
              <a:gd name="connsiteY3" fmla="*/ 962108 h 1027044"/>
              <a:gd name="connsiteX4" fmla="*/ 0 w 1414670"/>
              <a:gd name="connsiteY4" fmla="*/ 846814 h 1027044"/>
              <a:gd name="connsiteX0" fmla="*/ 1375576 w 1462378"/>
              <a:gd name="connsiteY0" fmla="*/ 0 h 1038308"/>
              <a:gd name="connsiteX1" fmla="*/ 1439187 w 1462378"/>
              <a:gd name="connsiteY1" fmla="*/ 174929 h 1038308"/>
              <a:gd name="connsiteX2" fmla="*/ 1212575 w 1462378"/>
              <a:gd name="connsiteY2" fmla="*/ 457200 h 1038308"/>
              <a:gd name="connsiteX3" fmla="*/ 981987 w 1462378"/>
              <a:gd name="connsiteY3" fmla="*/ 962108 h 1038308"/>
              <a:gd name="connsiteX4" fmla="*/ 0 w 1462378"/>
              <a:gd name="connsiteY4" fmla="*/ 914400 h 1038308"/>
              <a:gd name="connsiteX0" fmla="*/ 1375576 w 1462378"/>
              <a:gd name="connsiteY0" fmla="*/ 0 h 1038308"/>
              <a:gd name="connsiteX1" fmla="*/ 1439187 w 1462378"/>
              <a:gd name="connsiteY1" fmla="*/ 174929 h 1038308"/>
              <a:gd name="connsiteX2" fmla="*/ 1212575 w 1462378"/>
              <a:gd name="connsiteY2" fmla="*/ 457200 h 1038308"/>
              <a:gd name="connsiteX3" fmla="*/ 981987 w 1462378"/>
              <a:gd name="connsiteY3" fmla="*/ 962108 h 1038308"/>
              <a:gd name="connsiteX4" fmla="*/ 0 w 1462378"/>
              <a:gd name="connsiteY4" fmla="*/ 914400 h 1038308"/>
              <a:gd name="connsiteX0" fmla="*/ 1375576 w 1462378"/>
              <a:gd name="connsiteY0" fmla="*/ 0 h 1046259"/>
              <a:gd name="connsiteX1" fmla="*/ 1439187 w 1462378"/>
              <a:gd name="connsiteY1" fmla="*/ 174929 h 1046259"/>
              <a:gd name="connsiteX2" fmla="*/ 1212575 w 1462378"/>
              <a:gd name="connsiteY2" fmla="*/ 457200 h 1046259"/>
              <a:gd name="connsiteX3" fmla="*/ 922352 w 1462378"/>
              <a:gd name="connsiteY3" fmla="*/ 970059 h 1046259"/>
              <a:gd name="connsiteX4" fmla="*/ 0 w 1462378"/>
              <a:gd name="connsiteY4" fmla="*/ 914400 h 1046259"/>
              <a:gd name="connsiteX0" fmla="*/ 1375576 w 1467679"/>
              <a:gd name="connsiteY0" fmla="*/ 0 h 1052885"/>
              <a:gd name="connsiteX1" fmla="*/ 1439187 w 1467679"/>
              <a:gd name="connsiteY1" fmla="*/ 174929 h 1052885"/>
              <a:gd name="connsiteX2" fmla="*/ 1204624 w 1467679"/>
              <a:gd name="connsiteY2" fmla="*/ 417443 h 1052885"/>
              <a:gd name="connsiteX3" fmla="*/ 922352 w 1467679"/>
              <a:gd name="connsiteY3" fmla="*/ 970059 h 1052885"/>
              <a:gd name="connsiteX4" fmla="*/ 0 w 1467679"/>
              <a:gd name="connsiteY4" fmla="*/ 914400 h 1052885"/>
              <a:gd name="connsiteX0" fmla="*/ 1375576 w 1467679"/>
              <a:gd name="connsiteY0" fmla="*/ 0 h 1052885"/>
              <a:gd name="connsiteX1" fmla="*/ 1439187 w 1467679"/>
              <a:gd name="connsiteY1" fmla="*/ 174929 h 1052885"/>
              <a:gd name="connsiteX2" fmla="*/ 1204624 w 1467679"/>
              <a:gd name="connsiteY2" fmla="*/ 417443 h 1052885"/>
              <a:gd name="connsiteX3" fmla="*/ 922352 w 1467679"/>
              <a:gd name="connsiteY3" fmla="*/ 970059 h 1052885"/>
              <a:gd name="connsiteX4" fmla="*/ 0 w 1467679"/>
              <a:gd name="connsiteY4" fmla="*/ 914400 h 1052885"/>
              <a:gd name="connsiteX0" fmla="*/ 1439187 w 1439187"/>
              <a:gd name="connsiteY0" fmla="*/ 0 h 877956"/>
              <a:gd name="connsiteX1" fmla="*/ 1204624 w 1439187"/>
              <a:gd name="connsiteY1" fmla="*/ 242514 h 877956"/>
              <a:gd name="connsiteX2" fmla="*/ 922352 w 1439187"/>
              <a:gd name="connsiteY2" fmla="*/ 795130 h 877956"/>
              <a:gd name="connsiteX3" fmla="*/ 0 w 1439187"/>
              <a:gd name="connsiteY3" fmla="*/ 739471 h 877956"/>
              <a:gd name="connsiteX0" fmla="*/ 1204624 w 1204624"/>
              <a:gd name="connsiteY0" fmla="*/ 0 h 635442"/>
              <a:gd name="connsiteX1" fmla="*/ 922352 w 1204624"/>
              <a:gd name="connsiteY1" fmla="*/ 552616 h 635442"/>
              <a:gd name="connsiteX2" fmla="*/ 0 w 1204624"/>
              <a:gd name="connsiteY2" fmla="*/ 496957 h 635442"/>
              <a:gd name="connsiteX0" fmla="*/ 922352 w 922352"/>
              <a:gd name="connsiteY0" fmla="*/ 189506 h 272332"/>
              <a:gd name="connsiteX1" fmla="*/ 0 w 922352"/>
              <a:gd name="connsiteY1" fmla="*/ 133847 h 272332"/>
            </a:gdLst>
            <a:ahLst/>
            <a:cxnLst>
              <a:cxn ang="0">
                <a:pos x="connsiteX0" y="connsiteY0"/>
              </a:cxn>
              <a:cxn ang="0">
                <a:pos x="connsiteX1" y="connsiteY1"/>
              </a:cxn>
            </a:cxnLst>
            <a:rect l="l" t="t" r="r" b="b"/>
            <a:pathLst>
              <a:path w="922352" h="272332">
                <a:moveTo>
                  <a:pt x="922352" y="189506"/>
                </a:moveTo>
                <a:cubicBezTo>
                  <a:pt x="721581" y="272332"/>
                  <a:pt x="132521" y="0"/>
                  <a:pt x="0" y="133847"/>
                </a:cubicBezTo>
              </a:path>
            </a:pathLst>
          </a:cu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l-GR"/>
          </a:p>
        </p:txBody>
      </p:sp>
      <p:sp>
        <p:nvSpPr>
          <p:cNvPr id="28" name="Oval 27"/>
          <p:cNvSpPr/>
          <p:nvPr/>
        </p:nvSpPr>
        <p:spPr>
          <a:xfrm>
            <a:off x="2964753" y="3101830"/>
            <a:ext cx="260223" cy="260221"/>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nvGrpSpPr>
          <p:cNvPr id="2" name="Group 23"/>
          <p:cNvGrpSpPr/>
          <p:nvPr/>
        </p:nvGrpSpPr>
        <p:grpSpPr>
          <a:xfrm>
            <a:off x="5374817" y="3715534"/>
            <a:ext cx="1837443" cy="1062644"/>
            <a:chOff x="5420813" y="4456602"/>
            <a:chExt cx="1087437" cy="628895"/>
          </a:xfrm>
        </p:grpSpPr>
        <p:sp>
          <p:nvSpPr>
            <p:cNvPr id="139269" name="Freeform 14"/>
            <p:cNvSpPr>
              <a:spLocks/>
            </p:cNvSpPr>
            <p:nvPr/>
          </p:nvSpPr>
          <p:spPr bwMode="auto">
            <a:xfrm rot="21326996">
              <a:off x="5420813" y="4456602"/>
              <a:ext cx="1087437" cy="488950"/>
            </a:xfrm>
            <a:custGeom>
              <a:avLst/>
              <a:gdLst>
                <a:gd name="T0" fmla="*/ 552 w 685"/>
                <a:gd name="T1" fmla="*/ 300 h 308"/>
                <a:gd name="T2" fmla="*/ 487 w 685"/>
                <a:gd name="T3" fmla="*/ 221 h 308"/>
                <a:gd name="T4" fmla="*/ 420 w 685"/>
                <a:gd name="T5" fmla="*/ 154 h 308"/>
                <a:gd name="T6" fmla="*/ 327 w 685"/>
                <a:gd name="T7" fmla="*/ 101 h 308"/>
                <a:gd name="T8" fmla="*/ 219 w 685"/>
                <a:gd name="T9" fmla="*/ 65 h 308"/>
                <a:gd name="T10" fmla="*/ 123 w 685"/>
                <a:gd name="T11" fmla="*/ 39 h 308"/>
                <a:gd name="T12" fmla="*/ 36 w 685"/>
                <a:gd name="T13" fmla="*/ 17 h 308"/>
                <a:gd name="T14" fmla="*/ 10 w 685"/>
                <a:gd name="T15" fmla="*/ 5 h 308"/>
                <a:gd name="T16" fmla="*/ 99 w 685"/>
                <a:gd name="T17" fmla="*/ 3 h 308"/>
                <a:gd name="T18" fmla="*/ 223 w 685"/>
                <a:gd name="T19" fmla="*/ 22 h 308"/>
                <a:gd name="T20" fmla="*/ 315 w 685"/>
                <a:gd name="T21" fmla="*/ 34 h 308"/>
                <a:gd name="T22" fmla="*/ 408 w 685"/>
                <a:gd name="T23" fmla="*/ 36 h 308"/>
                <a:gd name="T24" fmla="*/ 523 w 685"/>
                <a:gd name="T25" fmla="*/ 27 h 308"/>
                <a:gd name="T26" fmla="*/ 598 w 685"/>
                <a:gd name="T27" fmla="*/ 41 h 308"/>
                <a:gd name="T28" fmla="*/ 675 w 685"/>
                <a:gd name="T29" fmla="*/ 58 h 308"/>
                <a:gd name="T30" fmla="*/ 658 w 685"/>
                <a:gd name="T31" fmla="*/ 68 h 308"/>
                <a:gd name="T32" fmla="*/ 636 w 685"/>
                <a:gd name="T33" fmla="*/ 92 h 308"/>
                <a:gd name="T34" fmla="*/ 612 w 685"/>
                <a:gd name="T35" fmla="*/ 156 h 308"/>
                <a:gd name="T36" fmla="*/ 607 w 685"/>
                <a:gd name="T37" fmla="*/ 188 h 308"/>
                <a:gd name="T38" fmla="*/ 607 w 685"/>
                <a:gd name="T39" fmla="*/ 269 h 308"/>
                <a:gd name="T40" fmla="*/ 552 w 685"/>
                <a:gd name="T41" fmla="*/ 300 h 3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5"/>
                <a:gd name="T64" fmla="*/ 0 h 308"/>
                <a:gd name="T65" fmla="*/ 685 w 685"/>
                <a:gd name="T66" fmla="*/ 308 h 3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5" h="308">
                  <a:moveTo>
                    <a:pt x="552" y="300"/>
                  </a:moveTo>
                  <a:cubicBezTo>
                    <a:pt x="532" y="292"/>
                    <a:pt x="509" y="245"/>
                    <a:pt x="487" y="221"/>
                  </a:cubicBezTo>
                  <a:cubicBezTo>
                    <a:pt x="465" y="197"/>
                    <a:pt x="447" y="174"/>
                    <a:pt x="420" y="154"/>
                  </a:cubicBezTo>
                  <a:cubicBezTo>
                    <a:pt x="393" y="134"/>
                    <a:pt x="360" y="116"/>
                    <a:pt x="327" y="101"/>
                  </a:cubicBezTo>
                  <a:cubicBezTo>
                    <a:pt x="294" y="86"/>
                    <a:pt x="253" y="75"/>
                    <a:pt x="219" y="65"/>
                  </a:cubicBezTo>
                  <a:cubicBezTo>
                    <a:pt x="185" y="55"/>
                    <a:pt x="153" y="47"/>
                    <a:pt x="123" y="39"/>
                  </a:cubicBezTo>
                  <a:cubicBezTo>
                    <a:pt x="93" y="31"/>
                    <a:pt x="55" y="23"/>
                    <a:pt x="36" y="17"/>
                  </a:cubicBezTo>
                  <a:cubicBezTo>
                    <a:pt x="17" y="11"/>
                    <a:pt x="0" y="7"/>
                    <a:pt x="10" y="5"/>
                  </a:cubicBezTo>
                  <a:cubicBezTo>
                    <a:pt x="20" y="3"/>
                    <a:pt x="64" y="0"/>
                    <a:pt x="99" y="3"/>
                  </a:cubicBezTo>
                  <a:cubicBezTo>
                    <a:pt x="134" y="6"/>
                    <a:pt x="187" y="17"/>
                    <a:pt x="223" y="22"/>
                  </a:cubicBezTo>
                  <a:cubicBezTo>
                    <a:pt x="259" y="27"/>
                    <a:pt x="284" y="32"/>
                    <a:pt x="315" y="34"/>
                  </a:cubicBezTo>
                  <a:cubicBezTo>
                    <a:pt x="346" y="36"/>
                    <a:pt x="373" y="37"/>
                    <a:pt x="408" y="36"/>
                  </a:cubicBezTo>
                  <a:cubicBezTo>
                    <a:pt x="443" y="35"/>
                    <a:pt x="491" y="26"/>
                    <a:pt x="523" y="27"/>
                  </a:cubicBezTo>
                  <a:cubicBezTo>
                    <a:pt x="555" y="28"/>
                    <a:pt x="573" y="36"/>
                    <a:pt x="598" y="41"/>
                  </a:cubicBezTo>
                  <a:cubicBezTo>
                    <a:pt x="623" y="46"/>
                    <a:pt x="665" y="54"/>
                    <a:pt x="675" y="58"/>
                  </a:cubicBezTo>
                  <a:cubicBezTo>
                    <a:pt x="685" y="62"/>
                    <a:pt x="665" y="62"/>
                    <a:pt x="658" y="68"/>
                  </a:cubicBezTo>
                  <a:cubicBezTo>
                    <a:pt x="651" y="74"/>
                    <a:pt x="644" y="77"/>
                    <a:pt x="636" y="92"/>
                  </a:cubicBezTo>
                  <a:cubicBezTo>
                    <a:pt x="628" y="107"/>
                    <a:pt x="617" y="140"/>
                    <a:pt x="612" y="156"/>
                  </a:cubicBezTo>
                  <a:cubicBezTo>
                    <a:pt x="607" y="172"/>
                    <a:pt x="608" y="169"/>
                    <a:pt x="607" y="188"/>
                  </a:cubicBezTo>
                  <a:cubicBezTo>
                    <a:pt x="606" y="207"/>
                    <a:pt x="616" y="250"/>
                    <a:pt x="607" y="269"/>
                  </a:cubicBezTo>
                  <a:cubicBezTo>
                    <a:pt x="598" y="288"/>
                    <a:pt x="572" y="308"/>
                    <a:pt x="552" y="30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grpSp>
          <p:nvGrpSpPr>
            <p:cNvPr id="3" name="Group 38"/>
            <p:cNvGrpSpPr>
              <a:grpSpLocks/>
            </p:cNvGrpSpPr>
            <p:nvPr/>
          </p:nvGrpSpPr>
          <p:grpSpPr bwMode="auto">
            <a:xfrm rot="528210">
              <a:off x="6181259" y="4575716"/>
              <a:ext cx="289831" cy="509781"/>
              <a:chOff x="5339" y="2337"/>
              <a:chExt cx="285" cy="445"/>
            </a:xfrm>
            <a:solidFill>
              <a:schemeClr val="bg1"/>
            </a:solidFill>
          </p:grpSpPr>
          <p:sp>
            <p:nvSpPr>
              <p:cNvPr id="32" name="Freeform 36"/>
              <p:cNvSpPr>
                <a:spLocks/>
              </p:cNvSpPr>
              <p:nvPr/>
            </p:nvSpPr>
            <p:spPr bwMode="auto">
              <a:xfrm>
                <a:off x="5442" y="2548"/>
                <a:ext cx="182" cy="234"/>
              </a:xfrm>
              <a:custGeom>
                <a:avLst/>
                <a:gdLst>
                  <a:gd name="T0" fmla="*/ 1 w 182"/>
                  <a:gd name="T1" fmla="*/ 68 h 234"/>
                  <a:gd name="T2" fmla="*/ 0 w 182"/>
                  <a:gd name="T3" fmla="*/ 83 h 234"/>
                  <a:gd name="T4" fmla="*/ 15 w 182"/>
                  <a:gd name="T5" fmla="*/ 104 h 234"/>
                  <a:gd name="T6" fmla="*/ 36 w 182"/>
                  <a:gd name="T7" fmla="*/ 121 h 234"/>
                  <a:gd name="T8" fmla="*/ 60 w 182"/>
                  <a:gd name="T9" fmla="*/ 136 h 234"/>
                  <a:gd name="T10" fmla="*/ 91 w 182"/>
                  <a:gd name="T11" fmla="*/ 158 h 234"/>
                  <a:gd name="T12" fmla="*/ 114 w 182"/>
                  <a:gd name="T13" fmla="*/ 183 h 234"/>
                  <a:gd name="T14" fmla="*/ 121 w 182"/>
                  <a:gd name="T15" fmla="*/ 200 h 234"/>
                  <a:gd name="T16" fmla="*/ 138 w 182"/>
                  <a:gd name="T17" fmla="*/ 215 h 234"/>
                  <a:gd name="T18" fmla="*/ 164 w 182"/>
                  <a:gd name="T19" fmla="*/ 232 h 234"/>
                  <a:gd name="T20" fmla="*/ 173 w 182"/>
                  <a:gd name="T21" fmla="*/ 233 h 234"/>
                  <a:gd name="T22" fmla="*/ 179 w 182"/>
                  <a:gd name="T23" fmla="*/ 228 h 234"/>
                  <a:gd name="T24" fmla="*/ 181 w 182"/>
                  <a:gd name="T25" fmla="*/ 190 h 234"/>
                  <a:gd name="T26" fmla="*/ 177 w 182"/>
                  <a:gd name="T27" fmla="*/ 139 h 234"/>
                  <a:gd name="T28" fmla="*/ 169 w 182"/>
                  <a:gd name="T29" fmla="*/ 91 h 234"/>
                  <a:gd name="T30" fmla="*/ 156 w 182"/>
                  <a:gd name="T31" fmla="*/ 56 h 234"/>
                  <a:gd name="T32" fmla="*/ 142 w 182"/>
                  <a:gd name="T33" fmla="*/ 29 h 234"/>
                  <a:gd name="T34" fmla="*/ 128 w 182"/>
                  <a:gd name="T35" fmla="*/ 13 h 234"/>
                  <a:gd name="T36" fmla="*/ 109 w 182"/>
                  <a:gd name="T37" fmla="*/ 0 h 234"/>
                  <a:gd name="T38" fmla="*/ 101 w 182"/>
                  <a:gd name="T39" fmla="*/ 9 h 234"/>
                  <a:gd name="T40" fmla="*/ 97 w 182"/>
                  <a:gd name="T41" fmla="*/ 26 h 234"/>
                  <a:gd name="T42" fmla="*/ 98 w 182"/>
                  <a:gd name="T43" fmla="*/ 55 h 234"/>
                  <a:gd name="T44" fmla="*/ 92 w 182"/>
                  <a:gd name="T45" fmla="*/ 70 h 234"/>
                  <a:gd name="T46" fmla="*/ 86 w 182"/>
                  <a:gd name="T47" fmla="*/ 77 h 234"/>
                  <a:gd name="T48" fmla="*/ 66 w 182"/>
                  <a:gd name="T49" fmla="*/ 84 h 234"/>
                  <a:gd name="T50" fmla="*/ 44 w 182"/>
                  <a:gd name="T51" fmla="*/ 74 h 234"/>
                  <a:gd name="T52" fmla="*/ 27 w 182"/>
                  <a:gd name="T53" fmla="*/ 68 h 234"/>
                  <a:gd name="T54" fmla="*/ 13 w 182"/>
                  <a:gd name="T55" fmla="*/ 66 h 234"/>
                  <a:gd name="T56" fmla="*/ 1 w 182"/>
                  <a:gd name="T57" fmla="*/ 68 h 2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34"/>
                  <a:gd name="T89" fmla="*/ 182 w 182"/>
                  <a:gd name="T90" fmla="*/ 234 h 2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34">
                    <a:moveTo>
                      <a:pt x="1" y="68"/>
                    </a:moveTo>
                    <a:lnTo>
                      <a:pt x="0" y="83"/>
                    </a:lnTo>
                    <a:lnTo>
                      <a:pt x="15" y="104"/>
                    </a:lnTo>
                    <a:lnTo>
                      <a:pt x="36" y="121"/>
                    </a:lnTo>
                    <a:lnTo>
                      <a:pt x="60" y="136"/>
                    </a:lnTo>
                    <a:lnTo>
                      <a:pt x="91" y="158"/>
                    </a:lnTo>
                    <a:lnTo>
                      <a:pt x="114" y="183"/>
                    </a:lnTo>
                    <a:lnTo>
                      <a:pt x="121" y="200"/>
                    </a:lnTo>
                    <a:lnTo>
                      <a:pt x="138" y="215"/>
                    </a:lnTo>
                    <a:lnTo>
                      <a:pt x="164" y="232"/>
                    </a:lnTo>
                    <a:lnTo>
                      <a:pt x="173" y="233"/>
                    </a:lnTo>
                    <a:lnTo>
                      <a:pt x="179" y="228"/>
                    </a:lnTo>
                    <a:lnTo>
                      <a:pt x="181" y="190"/>
                    </a:lnTo>
                    <a:lnTo>
                      <a:pt x="177" y="139"/>
                    </a:lnTo>
                    <a:lnTo>
                      <a:pt x="169" y="91"/>
                    </a:lnTo>
                    <a:lnTo>
                      <a:pt x="156" y="56"/>
                    </a:lnTo>
                    <a:lnTo>
                      <a:pt x="142" y="29"/>
                    </a:lnTo>
                    <a:lnTo>
                      <a:pt x="128" y="13"/>
                    </a:lnTo>
                    <a:lnTo>
                      <a:pt x="109" y="0"/>
                    </a:lnTo>
                    <a:lnTo>
                      <a:pt x="101" y="9"/>
                    </a:lnTo>
                    <a:lnTo>
                      <a:pt x="97" y="26"/>
                    </a:lnTo>
                    <a:lnTo>
                      <a:pt x="98" y="55"/>
                    </a:lnTo>
                    <a:lnTo>
                      <a:pt x="92" y="70"/>
                    </a:lnTo>
                    <a:lnTo>
                      <a:pt x="86" y="77"/>
                    </a:lnTo>
                    <a:lnTo>
                      <a:pt x="66" y="84"/>
                    </a:lnTo>
                    <a:lnTo>
                      <a:pt x="44" y="74"/>
                    </a:lnTo>
                    <a:lnTo>
                      <a:pt x="27" y="68"/>
                    </a:lnTo>
                    <a:lnTo>
                      <a:pt x="13" y="66"/>
                    </a:lnTo>
                    <a:lnTo>
                      <a:pt x="1" y="68"/>
                    </a:lnTo>
                  </a:path>
                </a:pathLst>
              </a:custGeom>
              <a:grpFill/>
              <a:ln w="25400" cap="rnd" cmpd="sng">
                <a:solidFill>
                  <a:schemeClr val="bg1">
                    <a:lumMod val="50000"/>
                  </a:schemeClr>
                </a:solidFill>
                <a:prstDash val="solid"/>
                <a:round/>
                <a:headEnd/>
                <a:tailEnd/>
              </a:ln>
            </p:spPr>
            <p:txBody>
              <a:bodyPr/>
              <a:lstStyle/>
              <a:p>
                <a:endParaRPr lang="el-GR"/>
              </a:p>
            </p:txBody>
          </p:sp>
          <p:sp>
            <p:nvSpPr>
              <p:cNvPr id="33" name="Freeform 37"/>
              <p:cNvSpPr>
                <a:spLocks/>
              </p:cNvSpPr>
              <p:nvPr/>
            </p:nvSpPr>
            <p:spPr bwMode="auto">
              <a:xfrm>
                <a:off x="5339" y="2337"/>
                <a:ext cx="213" cy="296"/>
              </a:xfrm>
              <a:custGeom>
                <a:avLst/>
                <a:gdLst>
                  <a:gd name="T0" fmla="*/ 212 w 213"/>
                  <a:gd name="T1" fmla="*/ 211 h 296"/>
                  <a:gd name="T2" fmla="*/ 185 w 213"/>
                  <a:gd name="T3" fmla="*/ 172 h 296"/>
                  <a:gd name="T4" fmla="*/ 147 w 213"/>
                  <a:gd name="T5" fmla="*/ 119 h 296"/>
                  <a:gd name="T6" fmla="*/ 116 w 213"/>
                  <a:gd name="T7" fmla="*/ 83 h 296"/>
                  <a:gd name="T8" fmla="*/ 87 w 213"/>
                  <a:gd name="T9" fmla="*/ 49 h 296"/>
                  <a:gd name="T10" fmla="*/ 45 w 213"/>
                  <a:gd name="T11" fmla="*/ 17 h 296"/>
                  <a:gd name="T12" fmla="*/ 18 w 213"/>
                  <a:gd name="T13" fmla="*/ 0 h 296"/>
                  <a:gd name="T14" fmla="*/ 8 w 213"/>
                  <a:gd name="T15" fmla="*/ 2 h 296"/>
                  <a:gd name="T16" fmla="*/ 0 w 213"/>
                  <a:gd name="T17" fmla="*/ 12 h 296"/>
                  <a:gd name="T18" fmla="*/ 3 w 213"/>
                  <a:gd name="T19" fmla="*/ 57 h 296"/>
                  <a:gd name="T20" fmla="*/ 19 w 213"/>
                  <a:gd name="T21" fmla="*/ 116 h 296"/>
                  <a:gd name="T22" fmla="*/ 37 w 213"/>
                  <a:gd name="T23" fmla="*/ 159 h 296"/>
                  <a:gd name="T24" fmla="*/ 60 w 213"/>
                  <a:gd name="T25" fmla="*/ 206 h 296"/>
                  <a:gd name="T26" fmla="*/ 91 w 213"/>
                  <a:gd name="T27" fmla="*/ 258 h 296"/>
                  <a:gd name="T28" fmla="*/ 104 w 213"/>
                  <a:gd name="T29" fmla="*/ 279 h 296"/>
                  <a:gd name="T30" fmla="*/ 116 w 213"/>
                  <a:gd name="T31" fmla="*/ 277 h 296"/>
                  <a:gd name="T32" fmla="*/ 130 w 213"/>
                  <a:gd name="T33" fmla="*/ 279 h 296"/>
                  <a:gd name="T34" fmla="*/ 147 w 213"/>
                  <a:gd name="T35" fmla="*/ 285 h 296"/>
                  <a:gd name="T36" fmla="*/ 169 w 213"/>
                  <a:gd name="T37" fmla="*/ 295 h 296"/>
                  <a:gd name="T38" fmla="*/ 189 w 213"/>
                  <a:gd name="T39" fmla="*/ 288 h 296"/>
                  <a:gd name="T40" fmla="*/ 195 w 213"/>
                  <a:gd name="T41" fmla="*/ 281 h 296"/>
                  <a:gd name="T42" fmla="*/ 201 w 213"/>
                  <a:gd name="T43" fmla="*/ 266 h 296"/>
                  <a:gd name="T44" fmla="*/ 200 w 213"/>
                  <a:gd name="T45" fmla="*/ 237 h 296"/>
                  <a:gd name="T46" fmla="*/ 204 w 213"/>
                  <a:gd name="T47" fmla="*/ 220 h 296"/>
                  <a:gd name="T48" fmla="*/ 212 w 213"/>
                  <a:gd name="T49" fmla="*/ 211 h 2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3"/>
                  <a:gd name="T76" fmla="*/ 0 h 296"/>
                  <a:gd name="T77" fmla="*/ 213 w 213"/>
                  <a:gd name="T78" fmla="*/ 296 h 2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3" h="296">
                    <a:moveTo>
                      <a:pt x="212" y="211"/>
                    </a:moveTo>
                    <a:lnTo>
                      <a:pt x="185" y="172"/>
                    </a:lnTo>
                    <a:lnTo>
                      <a:pt x="147" y="119"/>
                    </a:lnTo>
                    <a:lnTo>
                      <a:pt x="116" y="83"/>
                    </a:lnTo>
                    <a:lnTo>
                      <a:pt x="87" y="49"/>
                    </a:lnTo>
                    <a:lnTo>
                      <a:pt x="45" y="17"/>
                    </a:lnTo>
                    <a:lnTo>
                      <a:pt x="18" y="0"/>
                    </a:lnTo>
                    <a:lnTo>
                      <a:pt x="8" y="2"/>
                    </a:lnTo>
                    <a:lnTo>
                      <a:pt x="0" y="12"/>
                    </a:lnTo>
                    <a:lnTo>
                      <a:pt x="3" y="57"/>
                    </a:lnTo>
                    <a:lnTo>
                      <a:pt x="19" y="116"/>
                    </a:lnTo>
                    <a:lnTo>
                      <a:pt x="37" y="159"/>
                    </a:lnTo>
                    <a:lnTo>
                      <a:pt x="60" y="206"/>
                    </a:lnTo>
                    <a:lnTo>
                      <a:pt x="91" y="258"/>
                    </a:lnTo>
                    <a:lnTo>
                      <a:pt x="104" y="279"/>
                    </a:lnTo>
                    <a:lnTo>
                      <a:pt x="116" y="277"/>
                    </a:lnTo>
                    <a:lnTo>
                      <a:pt x="130" y="279"/>
                    </a:lnTo>
                    <a:lnTo>
                      <a:pt x="147" y="285"/>
                    </a:lnTo>
                    <a:lnTo>
                      <a:pt x="169" y="295"/>
                    </a:lnTo>
                    <a:lnTo>
                      <a:pt x="189" y="288"/>
                    </a:lnTo>
                    <a:lnTo>
                      <a:pt x="195" y="281"/>
                    </a:lnTo>
                    <a:lnTo>
                      <a:pt x="201" y="266"/>
                    </a:lnTo>
                    <a:lnTo>
                      <a:pt x="200" y="237"/>
                    </a:lnTo>
                    <a:lnTo>
                      <a:pt x="204" y="220"/>
                    </a:lnTo>
                    <a:lnTo>
                      <a:pt x="212" y="211"/>
                    </a:lnTo>
                  </a:path>
                </a:pathLst>
              </a:custGeom>
              <a:grpFill/>
              <a:ln w="25400" cap="rnd" cmpd="sng">
                <a:solidFill>
                  <a:schemeClr val="bg1">
                    <a:lumMod val="50000"/>
                  </a:schemeClr>
                </a:solidFill>
                <a:prstDash val="solid"/>
                <a:round/>
                <a:headEnd/>
                <a:tailEnd/>
              </a:ln>
            </p:spPr>
            <p:txBody>
              <a:bodyPr/>
              <a:lstStyle/>
              <a:p>
                <a:endParaRPr lang="el-GR"/>
              </a:p>
            </p:txBody>
          </p:sp>
        </p:grpSp>
        <p:grpSp>
          <p:nvGrpSpPr>
            <p:cNvPr id="4" name="Group 45"/>
            <p:cNvGrpSpPr>
              <a:grpSpLocks/>
            </p:cNvGrpSpPr>
            <p:nvPr/>
          </p:nvGrpSpPr>
          <p:grpSpPr bwMode="auto">
            <a:xfrm rot="21115886">
              <a:off x="5557646" y="4472521"/>
              <a:ext cx="285666" cy="555161"/>
              <a:chOff x="4734" y="2133"/>
              <a:chExt cx="298" cy="515"/>
            </a:xfrm>
          </p:grpSpPr>
          <p:sp>
            <p:nvSpPr>
              <p:cNvPr id="38" name="Freeform 42"/>
              <p:cNvSpPr>
                <a:spLocks/>
              </p:cNvSpPr>
              <p:nvPr/>
            </p:nvSpPr>
            <p:spPr bwMode="auto">
              <a:xfrm>
                <a:off x="4734" y="2455"/>
                <a:ext cx="250" cy="193"/>
              </a:xfrm>
              <a:custGeom>
                <a:avLst/>
                <a:gdLst>
                  <a:gd name="T0" fmla="*/ 57 w 250"/>
                  <a:gd name="T1" fmla="*/ 0 h 193"/>
                  <a:gd name="T2" fmla="*/ 23 w 250"/>
                  <a:gd name="T3" fmla="*/ 52 h 193"/>
                  <a:gd name="T4" fmla="*/ 9 w 250"/>
                  <a:gd name="T5" fmla="*/ 70 h 193"/>
                  <a:gd name="T6" fmla="*/ 0 w 250"/>
                  <a:gd name="T7" fmla="*/ 90 h 193"/>
                  <a:gd name="T8" fmla="*/ 0 w 250"/>
                  <a:gd name="T9" fmla="*/ 120 h 193"/>
                  <a:gd name="T10" fmla="*/ 14 w 250"/>
                  <a:gd name="T11" fmla="*/ 122 h 193"/>
                  <a:gd name="T12" fmla="*/ 12 w 250"/>
                  <a:gd name="T13" fmla="*/ 101 h 193"/>
                  <a:gd name="T14" fmla="*/ 14 w 250"/>
                  <a:gd name="T15" fmla="*/ 122 h 193"/>
                  <a:gd name="T16" fmla="*/ 25 w 250"/>
                  <a:gd name="T17" fmla="*/ 140 h 193"/>
                  <a:gd name="T18" fmla="*/ 46 w 250"/>
                  <a:gd name="T19" fmla="*/ 160 h 193"/>
                  <a:gd name="T20" fmla="*/ 61 w 250"/>
                  <a:gd name="T21" fmla="*/ 165 h 193"/>
                  <a:gd name="T22" fmla="*/ 93 w 250"/>
                  <a:gd name="T23" fmla="*/ 151 h 193"/>
                  <a:gd name="T24" fmla="*/ 114 w 250"/>
                  <a:gd name="T25" fmla="*/ 149 h 193"/>
                  <a:gd name="T26" fmla="*/ 111 w 250"/>
                  <a:gd name="T27" fmla="*/ 131 h 193"/>
                  <a:gd name="T28" fmla="*/ 116 w 250"/>
                  <a:gd name="T29" fmla="*/ 104 h 193"/>
                  <a:gd name="T30" fmla="*/ 111 w 250"/>
                  <a:gd name="T31" fmla="*/ 131 h 193"/>
                  <a:gd name="T32" fmla="*/ 114 w 250"/>
                  <a:gd name="T33" fmla="*/ 149 h 193"/>
                  <a:gd name="T34" fmla="*/ 145 w 250"/>
                  <a:gd name="T35" fmla="*/ 183 h 193"/>
                  <a:gd name="T36" fmla="*/ 154 w 250"/>
                  <a:gd name="T37" fmla="*/ 192 h 193"/>
                  <a:gd name="T38" fmla="*/ 163 w 250"/>
                  <a:gd name="T39" fmla="*/ 192 h 193"/>
                  <a:gd name="T40" fmla="*/ 218 w 250"/>
                  <a:gd name="T41" fmla="*/ 181 h 193"/>
                  <a:gd name="T42" fmla="*/ 236 w 250"/>
                  <a:gd name="T43" fmla="*/ 169 h 193"/>
                  <a:gd name="T44" fmla="*/ 245 w 250"/>
                  <a:gd name="T45" fmla="*/ 156 h 193"/>
                  <a:gd name="T46" fmla="*/ 249 w 250"/>
                  <a:gd name="T47" fmla="*/ 140 h 193"/>
                  <a:gd name="T48" fmla="*/ 245 w 250"/>
                  <a:gd name="T49" fmla="*/ 86 h 193"/>
                  <a:gd name="T50" fmla="*/ 245 w 250"/>
                  <a:gd name="T51" fmla="*/ 65 h 193"/>
                  <a:gd name="T52" fmla="*/ 247 w 250"/>
                  <a:gd name="T53" fmla="*/ 36 h 193"/>
                  <a:gd name="T54" fmla="*/ 213 w 250"/>
                  <a:gd name="T55" fmla="*/ 27 h 193"/>
                  <a:gd name="T56" fmla="*/ 193 w 250"/>
                  <a:gd name="T57" fmla="*/ 22 h 193"/>
                  <a:gd name="T58" fmla="*/ 154 w 250"/>
                  <a:gd name="T59" fmla="*/ 18 h 193"/>
                  <a:gd name="T60" fmla="*/ 82 w 250"/>
                  <a:gd name="T61" fmla="*/ 0 h 193"/>
                  <a:gd name="T62" fmla="*/ 57 w 250"/>
                  <a:gd name="T63" fmla="*/ 0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0"/>
                  <a:gd name="T97" fmla="*/ 0 h 193"/>
                  <a:gd name="T98" fmla="*/ 250 w 250"/>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0" h="193">
                    <a:moveTo>
                      <a:pt x="57" y="0"/>
                    </a:moveTo>
                    <a:lnTo>
                      <a:pt x="23" y="52"/>
                    </a:lnTo>
                    <a:lnTo>
                      <a:pt x="9" y="70"/>
                    </a:lnTo>
                    <a:lnTo>
                      <a:pt x="0" y="90"/>
                    </a:lnTo>
                    <a:lnTo>
                      <a:pt x="0" y="120"/>
                    </a:lnTo>
                    <a:lnTo>
                      <a:pt x="14" y="122"/>
                    </a:lnTo>
                    <a:lnTo>
                      <a:pt x="12" y="101"/>
                    </a:lnTo>
                    <a:lnTo>
                      <a:pt x="14" y="122"/>
                    </a:lnTo>
                    <a:lnTo>
                      <a:pt x="25" y="140"/>
                    </a:lnTo>
                    <a:lnTo>
                      <a:pt x="46" y="160"/>
                    </a:lnTo>
                    <a:lnTo>
                      <a:pt x="61" y="165"/>
                    </a:lnTo>
                    <a:lnTo>
                      <a:pt x="93" y="151"/>
                    </a:lnTo>
                    <a:lnTo>
                      <a:pt x="114" y="149"/>
                    </a:lnTo>
                    <a:lnTo>
                      <a:pt x="111" y="131"/>
                    </a:lnTo>
                    <a:lnTo>
                      <a:pt x="116" y="104"/>
                    </a:lnTo>
                    <a:lnTo>
                      <a:pt x="111" y="131"/>
                    </a:lnTo>
                    <a:lnTo>
                      <a:pt x="114" y="149"/>
                    </a:lnTo>
                    <a:lnTo>
                      <a:pt x="145" y="183"/>
                    </a:lnTo>
                    <a:lnTo>
                      <a:pt x="154" y="192"/>
                    </a:lnTo>
                    <a:lnTo>
                      <a:pt x="163" y="192"/>
                    </a:lnTo>
                    <a:lnTo>
                      <a:pt x="218" y="181"/>
                    </a:lnTo>
                    <a:lnTo>
                      <a:pt x="236" y="169"/>
                    </a:lnTo>
                    <a:lnTo>
                      <a:pt x="245" y="156"/>
                    </a:lnTo>
                    <a:lnTo>
                      <a:pt x="249" y="140"/>
                    </a:lnTo>
                    <a:lnTo>
                      <a:pt x="245" y="86"/>
                    </a:lnTo>
                    <a:lnTo>
                      <a:pt x="245" y="65"/>
                    </a:lnTo>
                    <a:lnTo>
                      <a:pt x="247" y="36"/>
                    </a:lnTo>
                    <a:lnTo>
                      <a:pt x="213" y="27"/>
                    </a:lnTo>
                    <a:lnTo>
                      <a:pt x="193" y="22"/>
                    </a:lnTo>
                    <a:lnTo>
                      <a:pt x="154" y="18"/>
                    </a:lnTo>
                    <a:lnTo>
                      <a:pt x="82" y="0"/>
                    </a:lnTo>
                    <a:lnTo>
                      <a:pt x="57" y="0"/>
                    </a:lnTo>
                  </a:path>
                </a:pathLst>
              </a:custGeom>
              <a:noFill/>
              <a:ln w="25400" cap="rnd" cmpd="sng">
                <a:solidFill>
                  <a:schemeClr val="bg1">
                    <a:lumMod val="50000"/>
                  </a:schemeClr>
                </a:solidFill>
                <a:prstDash val="solid"/>
                <a:round/>
                <a:headEnd/>
                <a:tailEnd/>
              </a:ln>
            </p:spPr>
            <p:txBody>
              <a:bodyPr/>
              <a:lstStyle/>
              <a:p>
                <a:endParaRPr lang="el-GR"/>
              </a:p>
            </p:txBody>
          </p:sp>
          <p:sp>
            <p:nvSpPr>
              <p:cNvPr id="39" name="Freeform 43"/>
              <p:cNvSpPr>
                <a:spLocks/>
              </p:cNvSpPr>
              <p:nvPr/>
            </p:nvSpPr>
            <p:spPr bwMode="auto">
              <a:xfrm>
                <a:off x="4791" y="2153"/>
                <a:ext cx="241" cy="339"/>
              </a:xfrm>
              <a:custGeom>
                <a:avLst/>
                <a:gdLst>
                  <a:gd name="T0" fmla="*/ 190 w 241"/>
                  <a:gd name="T1" fmla="*/ 338 h 339"/>
                  <a:gd name="T2" fmla="*/ 197 w 241"/>
                  <a:gd name="T3" fmla="*/ 286 h 339"/>
                  <a:gd name="T4" fmla="*/ 211 w 241"/>
                  <a:gd name="T5" fmla="*/ 234 h 339"/>
                  <a:gd name="T6" fmla="*/ 233 w 241"/>
                  <a:gd name="T7" fmla="*/ 163 h 339"/>
                  <a:gd name="T8" fmla="*/ 240 w 241"/>
                  <a:gd name="T9" fmla="*/ 136 h 339"/>
                  <a:gd name="T10" fmla="*/ 238 w 241"/>
                  <a:gd name="T11" fmla="*/ 114 h 339"/>
                  <a:gd name="T12" fmla="*/ 224 w 241"/>
                  <a:gd name="T13" fmla="*/ 73 h 339"/>
                  <a:gd name="T14" fmla="*/ 211 w 241"/>
                  <a:gd name="T15" fmla="*/ 43 h 339"/>
                  <a:gd name="T16" fmla="*/ 192 w 241"/>
                  <a:gd name="T17" fmla="*/ 32 h 339"/>
                  <a:gd name="T18" fmla="*/ 186 w 241"/>
                  <a:gd name="T19" fmla="*/ 34 h 339"/>
                  <a:gd name="T20" fmla="*/ 177 w 241"/>
                  <a:gd name="T21" fmla="*/ 48 h 339"/>
                  <a:gd name="T22" fmla="*/ 177 w 241"/>
                  <a:gd name="T23" fmla="*/ 71 h 339"/>
                  <a:gd name="T24" fmla="*/ 181 w 241"/>
                  <a:gd name="T25" fmla="*/ 105 h 339"/>
                  <a:gd name="T26" fmla="*/ 167 w 241"/>
                  <a:gd name="T27" fmla="*/ 141 h 339"/>
                  <a:gd name="T28" fmla="*/ 143 w 241"/>
                  <a:gd name="T29" fmla="*/ 170 h 339"/>
                  <a:gd name="T30" fmla="*/ 138 w 241"/>
                  <a:gd name="T31" fmla="*/ 172 h 339"/>
                  <a:gd name="T32" fmla="*/ 129 w 241"/>
                  <a:gd name="T33" fmla="*/ 182 h 339"/>
                  <a:gd name="T34" fmla="*/ 115 w 241"/>
                  <a:gd name="T35" fmla="*/ 168 h 339"/>
                  <a:gd name="T36" fmla="*/ 109 w 241"/>
                  <a:gd name="T37" fmla="*/ 118 h 339"/>
                  <a:gd name="T38" fmla="*/ 106 w 241"/>
                  <a:gd name="T39" fmla="*/ 71 h 339"/>
                  <a:gd name="T40" fmla="*/ 109 w 241"/>
                  <a:gd name="T41" fmla="*/ 39 h 339"/>
                  <a:gd name="T42" fmla="*/ 111 w 241"/>
                  <a:gd name="T43" fmla="*/ 12 h 339"/>
                  <a:gd name="T44" fmla="*/ 100 w 241"/>
                  <a:gd name="T45" fmla="*/ 0 h 339"/>
                  <a:gd name="T46" fmla="*/ 90 w 241"/>
                  <a:gd name="T47" fmla="*/ 7 h 339"/>
                  <a:gd name="T48" fmla="*/ 66 w 241"/>
                  <a:gd name="T49" fmla="*/ 34 h 339"/>
                  <a:gd name="T50" fmla="*/ 50 w 241"/>
                  <a:gd name="T51" fmla="*/ 71 h 339"/>
                  <a:gd name="T52" fmla="*/ 47 w 241"/>
                  <a:gd name="T53" fmla="*/ 102 h 339"/>
                  <a:gd name="T54" fmla="*/ 41 w 241"/>
                  <a:gd name="T55" fmla="*/ 166 h 339"/>
                  <a:gd name="T56" fmla="*/ 38 w 241"/>
                  <a:gd name="T57" fmla="*/ 216 h 339"/>
                  <a:gd name="T58" fmla="*/ 32 w 241"/>
                  <a:gd name="T59" fmla="*/ 243 h 339"/>
                  <a:gd name="T60" fmla="*/ 0 w 241"/>
                  <a:gd name="T61" fmla="*/ 302 h 339"/>
                  <a:gd name="T62" fmla="*/ 25 w 241"/>
                  <a:gd name="T63" fmla="*/ 302 h 339"/>
                  <a:gd name="T64" fmla="*/ 97 w 241"/>
                  <a:gd name="T65" fmla="*/ 320 h 339"/>
                  <a:gd name="T66" fmla="*/ 136 w 241"/>
                  <a:gd name="T67" fmla="*/ 324 h 339"/>
                  <a:gd name="T68" fmla="*/ 156 w 241"/>
                  <a:gd name="T69" fmla="*/ 329 h 339"/>
                  <a:gd name="T70" fmla="*/ 190 w 241"/>
                  <a:gd name="T71" fmla="*/ 338 h 3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1"/>
                  <a:gd name="T109" fmla="*/ 0 h 339"/>
                  <a:gd name="T110" fmla="*/ 241 w 241"/>
                  <a:gd name="T111" fmla="*/ 339 h 3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1" h="339">
                    <a:moveTo>
                      <a:pt x="190" y="338"/>
                    </a:moveTo>
                    <a:lnTo>
                      <a:pt x="197" y="286"/>
                    </a:lnTo>
                    <a:lnTo>
                      <a:pt x="211" y="234"/>
                    </a:lnTo>
                    <a:lnTo>
                      <a:pt x="233" y="163"/>
                    </a:lnTo>
                    <a:lnTo>
                      <a:pt x="240" y="136"/>
                    </a:lnTo>
                    <a:lnTo>
                      <a:pt x="238" y="114"/>
                    </a:lnTo>
                    <a:lnTo>
                      <a:pt x="224" y="73"/>
                    </a:lnTo>
                    <a:lnTo>
                      <a:pt x="211" y="43"/>
                    </a:lnTo>
                    <a:lnTo>
                      <a:pt x="192" y="32"/>
                    </a:lnTo>
                    <a:lnTo>
                      <a:pt x="186" y="34"/>
                    </a:lnTo>
                    <a:lnTo>
                      <a:pt x="177" y="48"/>
                    </a:lnTo>
                    <a:lnTo>
                      <a:pt x="177" y="71"/>
                    </a:lnTo>
                    <a:lnTo>
                      <a:pt x="181" y="105"/>
                    </a:lnTo>
                    <a:lnTo>
                      <a:pt x="167" y="141"/>
                    </a:lnTo>
                    <a:lnTo>
                      <a:pt x="143" y="170"/>
                    </a:lnTo>
                    <a:lnTo>
                      <a:pt x="138" y="172"/>
                    </a:lnTo>
                    <a:lnTo>
                      <a:pt x="129" y="182"/>
                    </a:lnTo>
                    <a:lnTo>
                      <a:pt x="115" y="168"/>
                    </a:lnTo>
                    <a:lnTo>
                      <a:pt x="109" y="118"/>
                    </a:lnTo>
                    <a:lnTo>
                      <a:pt x="106" y="71"/>
                    </a:lnTo>
                    <a:lnTo>
                      <a:pt x="109" y="39"/>
                    </a:lnTo>
                    <a:lnTo>
                      <a:pt x="111" y="12"/>
                    </a:lnTo>
                    <a:lnTo>
                      <a:pt x="100" y="0"/>
                    </a:lnTo>
                    <a:lnTo>
                      <a:pt x="90" y="7"/>
                    </a:lnTo>
                    <a:lnTo>
                      <a:pt x="66" y="34"/>
                    </a:lnTo>
                    <a:lnTo>
                      <a:pt x="50" y="71"/>
                    </a:lnTo>
                    <a:lnTo>
                      <a:pt x="47" y="102"/>
                    </a:lnTo>
                    <a:lnTo>
                      <a:pt x="41" y="166"/>
                    </a:lnTo>
                    <a:lnTo>
                      <a:pt x="38" y="216"/>
                    </a:lnTo>
                    <a:lnTo>
                      <a:pt x="32" y="243"/>
                    </a:lnTo>
                    <a:lnTo>
                      <a:pt x="0" y="302"/>
                    </a:lnTo>
                    <a:lnTo>
                      <a:pt x="25" y="302"/>
                    </a:lnTo>
                    <a:lnTo>
                      <a:pt x="97" y="320"/>
                    </a:lnTo>
                    <a:lnTo>
                      <a:pt x="136" y="324"/>
                    </a:lnTo>
                    <a:lnTo>
                      <a:pt x="156" y="329"/>
                    </a:lnTo>
                    <a:lnTo>
                      <a:pt x="190" y="338"/>
                    </a:lnTo>
                  </a:path>
                </a:pathLst>
              </a:custGeom>
              <a:noFill/>
              <a:ln w="25400" cap="rnd" cmpd="sng">
                <a:solidFill>
                  <a:schemeClr val="bg1">
                    <a:lumMod val="50000"/>
                  </a:schemeClr>
                </a:solidFill>
                <a:prstDash val="solid"/>
                <a:round/>
                <a:headEnd/>
                <a:tailEnd/>
              </a:ln>
            </p:spPr>
            <p:txBody>
              <a:bodyPr/>
              <a:lstStyle/>
              <a:p>
                <a:endParaRPr lang="el-GR"/>
              </a:p>
            </p:txBody>
          </p:sp>
          <p:sp>
            <p:nvSpPr>
              <p:cNvPr id="40" name="Freeform 44"/>
              <p:cNvSpPr>
                <a:spLocks/>
              </p:cNvSpPr>
              <p:nvPr/>
            </p:nvSpPr>
            <p:spPr bwMode="auto">
              <a:xfrm>
                <a:off x="4897" y="2133"/>
                <a:ext cx="76" cy="203"/>
              </a:xfrm>
              <a:custGeom>
                <a:avLst/>
                <a:gdLst>
                  <a:gd name="T0" fmla="*/ 71 w 76"/>
                  <a:gd name="T1" fmla="*/ 68 h 203"/>
                  <a:gd name="T2" fmla="*/ 71 w 76"/>
                  <a:gd name="T3" fmla="*/ 91 h 203"/>
                  <a:gd name="T4" fmla="*/ 75 w 76"/>
                  <a:gd name="T5" fmla="*/ 125 h 203"/>
                  <a:gd name="T6" fmla="*/ 61 w 76"/>
                  <a:gd name="T7" fmla="*/ 161 h 203"/>
                  <a:gd name="T8" fmla="*/ 37 w 76"/>
                  <a:gd name="T9" fmla="*/ 190 h 203"/>
                  <a:gd name="T10" fmla="*/ 32 w 76"/>
                  <a:gd name="T11" fmla="*/ 192 h 203"/>
                  <a:gd name="T12" fmla="*/ 23 w 76"/>
                  <a:gd name="T13" fmla="*/ 202 h 203"/>
                  <a:gd name="T14" fmla="*/ 9 w 76"/>
                  <a:gd name="T15" fmla="*/ 188 h 203"/>
                  <a:gd name="T16" fmla="*/ 3 w 76"/>
                  <a:gd name="T17" fmla="*/ 138 h 203"/>
                  <a:gd name="T18" fmla="*/ 0 w 76"/>
                  <a:gd name="T19" fmla="*/ 91 h 203"/>
                  <a:gd name="T20" fmla="*/ 3 w 76"/>
                  <a:gd name="T21" fmla="*/ 59 h 203"/>
                  <a:gd name="T22" fmla="*/ 12 w 76"/>
                  <a:gd name="T23" fmla="*/ 41 h 203"/>
                  <a:gd name="T24" fmla="*/ 28 w 76"/>
                  <a:gd name="T25" fmla="*/ 9 h 203"/>
                  <a:gd name="T26" fmla="*/ 43 w 76"/>
                  <a:gd name="T27" fmla="*/ 0 h 203"/>
                  <a:gd name="T28" fmla="*/ 52 w 76"/>
                  <a:gd name="T29" fmla="*/ 11 h 203"/>
                  <a:gd name="T30" fmla="*/ 57 w 76"/>
                  <a:gd name="T31" fmla="*/ 29 h 203"/>
                  <a:gd name="T32" fmla="*/ 71 w 76"/>
                  <a:gd name="T33" fmla="*/ 68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203"/>
                  <a:gd name="T53" fmla="*/ 76 w 76"/>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203">
                    <a:moveTo>
                      <a:pt x="71" y="68"/>
                    </a:moveTo>
                    <a:lnTo>
                      <a:pt x="71" y="91"/>
                    </a:lnTo>
                    <a:lnTo>
                      <a:pt x="75" y="125"/>
                    </a:lnTo>
                    <a:lnTo>
                      <a:pt x="61" y="161"/>
                    </a:lnTo>
                    <a:lnTo>
                      <a:pt x="37" y="190"/>
                    </a:lnTo>
                    <a:lnTo>
                      <a:pt x="32" y="192"/>
                    </a:lnTo>
                    <a:lnTo>
                      <a:pt x="23" y="202"/>
                    </a:lnTo>
                    <a:lnTo>
                      <a:pt x="9" y="188"/>
                    </a:lnTo>
                    <a:lnTo>
                      <a:pt x="3" y="138"/>
                    </a:lnTo>
                    <a:lnTo>
                      <a:pt x="0" y="91"/>
                    </a:lnTo>
                    <a:lnTo>
                      <a:pt x="3" y="59"/>
                    </a:lnTo>
                    <a:lnTo>
                      <a:pt x="12" y="41"/>
                    </a:lnTo>
                    <a:lnTo>
                      <a:pt x="28" y="9"/>
                    </a:lnTo>
                    <a:lnTo>
                      <a:pt x="43" y="0"/>
                    </a:lnTo>
                    <a:lnTo>
                      <a:pt x="52" y="11"/>
                    </a:lnTo>
                    <a:lnTo>
                      <a:pt x="57" y="29"/>
                    </a:lnTo>
                    <a:lnTo>
                      <a:pt x="71" y="68"/>
                    </a:lnTo>
                  </a:path>
                </a:pathLst>
              </a:custGeom>
              <a:noFill/>
              <a:ln w="25400" cap="rnd" cmpd="sng">
                <a:solidFill>
                  <a:schemeClr val="bg1">
                    <a:lumMod val="50000"/>
                  </a:schemeClr>
                </a:solidFill>
                <a:prstDash val="solid"/>
                <a:round/>
                <a:headEnd/>
                <a:tailEnd/>
              </a:ln>
            </p:spPr>
            <p:txBody>
              <a:bodyPr/>
              <a:lstStyle/>
              <a:p>
                <a:endParaRPr lang="el-GR"/>
              </a:p>
            </p:txBody>
          </p:sp>
        </p:grpSp>
      </p:grpSp>
      <p:grpSp>
        <p:nvGrpSpPr>
          <p:cNvPr id="5" name="Group 26"/>
          <p:cNvGrpSpPr/>
          <p:nvPr/>
        </p:nvGrpSpPr>
        <p:grpSpPr>
          <a:xfrm>
            <a:off x="3485218" y="3038645"/>
            <a:ext cx="3463839" cy="3205489"/>
            <a:chOff x="4302505" y="4056004"/>
            <a:chExt cx="2049973" cy="1897076"/>
          </a:xfrm>
        </p:grpSpPr>
        <p:sp>
          <p:nvSpPr>
            <p:cNvPr id="139268" name="Freeform 13"/>
            <p:cNvSpPr>
              <a:spLocks/>
            </p:cNvSpPr>
            <p:nvPr/>
          </p:nvSpPr>
          <p:spPr bwMode="auto">
            <a:xfrm rot="21326996">
              <a:off x="4302505" y="4056004"/>
              <a:ext cx="1976241" cy="1897076"/>
            </a:xfrm>
            <a:custGeom>
              <a:avLst/>
              <a:gdLst>
                <a:gd name="T0" fmla="*/ 132 w 1182"/>
                <a:gd name="T1" fmla="*/ 88 h 1167"/>
                <a:gd name="T2" fmla="*/ 117 w 1182"/>
                <a:gd name="T3" fmla="*/ 49 h 1167"/>
                <a:gd name="T4" fmla="*/ 83 w 1182"/>
                <a:gd name="T5" fmla="*/ 6 h 1167"/>
                <a:gd name="T6" fmla="*/ 21 w 1182"/>
                <a:gd name="T7" fmla="*/ 15 h 1167"/>
                <a:gd name="T8" fmla="*/ 2 w 1182"/>
                <a:gd name="T9" fmla="*/ 78 h 1167"/>
                <a:gd name="T10" fmla="*/ 10 w 1182"/>
                <a:gd name="T11" fmla="*/ 133 h 1167"/>
                <a:gd name="T12" fmla="*/ 42 w 1182"/>
                <a:gd name="T13" fmla="*/ 229 h 1167"/>
                <a:gd name="T14" fmla="*/ 57 w 1182"/>
                <a:gd name="T15" fmla="*/ 356 h 1167"/>
                <a:gd name="T16" fmla="*/ 81 w 1182"/>
                <a:gd name="T17" fmla="*/ 488 h 1167"/>
                <a:gd name="T18" fmla="*/ 112 w 1182"/>
                <a:gd name="T19" fmla="*/ 637 h 1167"/>
                <a:gd name="T20" fmla="*/ 162 w 1182"/>
                <a:gd name="T21" fmla="*/ 747 h 1167"/>
                <a:gd name="T22" fmla="*/ 275 w 1182"/>
                <a:gd name="T23" fmla="*/ 824 h 1167"/>
                <a:gd name="T24" fmla="*/ 419 w 1182"/>
                <a:gd name="T25" fmla="*/ 898 h 1167"/>
                <a:gd name="T26" fmla="*/ 567 w 1182"/>
                <a:gd name="T27" fmla="*/ 978 h 1167"/>
                <a:gd name="T28" fmla="*/ 717 w 1182"/>
                <a:gd name="T29" fmla="*/ 1052 h 1167"/>
                <a:gd name="T30" fmla="*/ 855 w 1182"/>
                <a:gd name="T31" fmla="*/ 1125 h 1167"/>
                <a:gd name="T32" fmla="*/ 962 w 1182"/>
                <a:gd name="T33" fmla="*/ 1160 h 1167"/>
                <a:gd name="T34" fmla="*/ 1050 w 1182"/>
                <a:gd name="T35" fmla="*/ 1155 h 1167"/>
                <a:gd name="T36" fmla="*/ 1077 w 1182"/>
                <a:gd name="T37" fmla="*/ 1088 h 1167"/>
                <a:gd name="T38" fmla="*/ 1092 w 1182"/>
                <a:gd name="T39" fmla="*/ 1003 h 1167"/>
                <a:gd name="T40" fmla="*/ 1115 w 1182"/>
                <a:gd name="T41" fmla="*/ 918 h 1167"/>
                <a:gd name="T42" fmla="*/ 1144 w 1182"/>
                <a:gd name="T43" fmla="*/ 855 h 1167"/>
                <a:gd name="T44" fmla="*/ 1182 w 1182"/>
                <a:gd name="T45" fmla="*/ 792 h 11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2"/>
                <a:gd name="T70" fmla="*/ 0 h 1167"/>
                <a:gd name="T71" fmla="*/ 1182 w 1182"/>
                <a:gd name="T72" fmla="*/ 1167 h 1167"/>
                <a:gd name="connsiteX0" fmla="*/ 1117 w 10000"/>
                <a:gd name="connsiteY0" fmla="*/ 906 h 10152"/>
                <a:gd name="connsiteX1" fmla="*/ 990 w 10000"/>
                <a:gd name="connsiteY1" fmla="*/ 572 h 10152"/>
                <a:gd name="connsiteX2" fmla="*/ 702 w 10000"/>
                <a:gd name="connsiteY2" fmla="*/ 203 h 10152"/>
                <a:gd name="connsiteX3" fmla="*/ 212 w 10000"/>
                <a:gd name="connsiteY3" fmla="*/ 103 h 10152"/>
                <a:gd name="connsiteX4" fmla="*/ 17 w 10000"/>
                <a:gd name="connsiteY4" fmla="*/ 820 h 10152"/>
                <a:gd name="connsiteX5" fmla="*/ 85 w 10000"/>
                <a:gd name="connsiteY5" fmla="*/ 1292 h 10152"/>
                <a:gd name="connsiteX6" fmla="*/ 355 w 10000"/>
                <a:gd name="connsiteY6" fmla="*/ 2114 h 10152"/>
                <a:gd name="connsiteX7" fmla="*/ 482 w 10000"/>
                <a:gd name="connsiteY7" fmla="*/ 3203 h 10152"/>
                <a:gd name="connsiteX8" fmla="*/ 685 w 10000"/>
                <a:gd name="connsiteY8" fmla="*/ 4334 h 10152"/>
                <a:gd name="connsiteX9" fmla="*/ 948 w 10000"/>
                <a:gd name="connsiteY9" fmla="*/ 5610 h 10152"/>
                <a:gd name="connsiteX10" fmla="*/ 1371 w 10000"/>
                <a:gd name="connsiteY10" fmla="*/ 6553 h 10152"/>
                <a:gd name="connsiteX11" fmla="*/ 2327 w 10000"/>
                <a:gd name="connsiteY11" fmla="*/ 7213 h 10152"/>
                <a:gd name="connsiteX12" fmla="*/ 3545 w 10000"/>
                <a:gd name="connsiteY12" fmla="*/ 7847 h 10152"/>
                <a:gd name="connsiteX13" fmla="*/ 4797 w 10000"/>
                <a:gd name="connsiteY13" fmla="*/ 8532 h 10152"/>
                <a:gd name="connsiteX14" fmla="*/ 6066 w 10000"/>
                <a:gd name="connsiteY14" fmla="*/ 9167 h 10152"/>
                <a:gd name="connsiteX15" fmla="*/ 7234 w 10000"/>
                <a:gd name="connsiteY15" fmla="*/ 9792 h 10152"/>
                <a:gd name="connsiteX16" fmla="*/ 8139 w 10000"/>
                <a:gd name="connsiteY16" fmla="*/ 10092 h 10152"/>
                <a:gd name="connsiteX17" fmla="*/ 8883 w 10000"/>
                <a:gd name="connsiteY17" fmla="*/ 10049 h 10152"/>
                <a:gd name="connsiteX18" fmla="*/ 9112 w 10000"/>
                <a:gd name="connsiteY18" fmla="*/ 9475 h 10152"/>
                <a:gd name="connsiteX19" fmla="*/ 9239 w 10000"/>
                <a:gd name="connsiteY19" fmla="*/ 8747 h 10152"/>
                <a:gd name="connsiteX20" fmla="*/ 9433 w 10000"/>
                <a:gd name="connsiteY20" fmla="*/ 8018 h 10152"/>
                <a:gd name="connsiteX21" fmla="*/ 9679 w 10000"/>
                <a:gd name="connsiteY21" fmla="*/ 7478 h 10152"/>
                <a:gd name="connsiteX22" fmla="*/ 10000 w 10000"/>
                <a:gd name="connsiteY22" fmla="*/ 6939 h 10152"/>
                <a:gd name="connsiteX0" fmla="*/ 1117 w 10000"/>
                <a:gd name="connsiteY0" fmla="*/ 933 h 10179"/>
                <a:gd name="connsiteX1" fmla="*/ 990 w 10000"/>
                <a:gd name="connsiteY1" fmla="*/ 599 h 10179"/>
                <a:gd name="connsiteX2" fmla="*/ 813 w 10000"/>
                <a:gd name="connsiteY2" fmla="*/ 78 h 10179"/>
                <a:gd name="connsiteX3" fmla="*/ 212 w 10000"/>
                <a:gd name="connsiteY3" fmla="*/ 130 h 10179"/>
                <a:gd name="connsiteX4" fmla="*/ 17 w 10000"/>
                <a:gd name="connsiteY4" fmla="*/ 847 h 10179"/>
                <a:gd name="connsiteX5" fmla="*/ 85 w 10000"/>
                <a:gd name="connsiteY5" fmla="*/ 1319 h 10179"/>
                <a:gd name="connsiteX6" fmla="*/ 355 w 10000"/>
                <a:gd name="connsiteY6" fmla="*/ 2141 h 10179"/>
                <a:gd name="connsiteX7" fmla="*/ 482 w 10000"/>
                <a:gd name="connsiteY7" fmla="*/ 3230 h 10179"/>
                <a:gd name="connsiteX8" fmla="*/ 685 w 10000"/>
                <a:gd name="connsiteY8" fmla="*/ 4361 h 10179"/>
                <a:gd name="connsiteX9" fmla="*/ 948 w 10000"/>
                <a:gd name="connsiteY9" fmla="*/ 5637 h 10179"/>
                <a:gd name="connsiteX10" fmla="*/ 1371 w 10000"/>
                <a:gd name="connsiteY10" fmla="*/ 6580 h 10179"/>
                <a:gd name="connsiteX11" fmla="*/ 2327 w 10000"/>
                <a:gd name="connsiteY11" fmla="*/ 7240 h 10179"/>
                <a:gd name="connsiteX12" fmla="*/ 3545 w 10000"/>
                <a:gd name="connsiteY12" fmla="*/ 7874 h 10179"/>
                <a:gd name="connsiteX13" fmla="*/ 4797 w 10000"/>
                <a:gd name="connsiteY13" fmla="*/ 8559 h 10179"/>
                <a:gd name="connsiteX14" fmla="*/ 6066 w 10000"/>
                <a:gd name="connsiteY14" fmla="*/ 9194 h 10179"/>
                <a:gd name="connsiteX15" fmla="*/ 7234 w 10000"/>
                <a:gd name="connsiteY15" fmla="*/ 9819 h 10179"/>
                <a:gd name="connsiteX16" fmla="*/ 8139 w 10000"/>
                <a:gd name="connsiteY16" fmla="*/ 10119 h 10179"/>
                <a:gd name="connsiteX17" fmla="*/ 8883 w 10000"/>
                <a:gd name="connsiteY17" fmla="*/ 10076 h 10179"/>
                <a:gd name="connsiteX18" fmla="*/ 9112 w 10000"/>
                <a:gd name="connsiteY18" fmla="*/ 9502 h 10179"/>
                <a:gd name="connsiteX19" fmla="*/ 9239 w 10000"/>
                <a:gd name="connsiteY19" fmla="*/ 8774 h 10179"/>
                <a:gd name="connsiteX20" fmla="*/ 9433 w 10000"/>
                <a:gd name="connsiteY20" fmla="*/ 8045 h 10179"/>
                <a:gd name="connsiteX21" fmla="*/ 9679 w 10000"/>
                <a:gd name="connsiteY21" fmla="*/ 7505 h 10179"/>
                <a:gd name="connsiteX22" fmla="*/ 10000 w 10000"/>
                <a:gd name="connsiteY22" fmla="*/ 6966 h 10179"/>
                <a:gd name="connsiteX0" fmla="*/ 1117 w 10000"/>
                <a:gd name="connsiteY0" fmla="*/ 931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8 w 10003"/>
                <a:gd name="connsiteY0" fmla="*/ 1108 h 10211"/>
                <a:gd name="connsiteX1" fmla="*/ 1118 w 10003"/>
                <a:gd name="connsiteY1" fmla="*/ 561 h 10211"/>
                <a:gd name="connsiteX2" fmla="*/ 816 w 10003"/>
                <a:gd name="connsiteY2" fmla="*/ 110 h 10211"/>
                <a:gd name="connsiteX3" fmla="*/ 215 w 10003"/>
                <a:gd name="connsiteY3" fmla="*/ 162 h 10211"/>
                <a:gd name="connsiteX4" fmla="*/ 20 w 10003"/>
                <a:gd name="connsiteY4" fmla="*/ 879 h 10211"/>
                <a:gd name="connsiteX5" fmla="*/ 88 w 10003"/>
                <a:gd name="connsiteY5" fmla="*/ 1351 h 10211"/>
                <a:gd name="connsiteX6" fmla="*/ 358 w 10003"/>
                <a:gd name="connsiteY6" fmla="*/ 2173 h 10211"/>
                <a:gd name="connsiteX7" fmla="*/ 485 w 10003"/>
                <a:gd name="connsiteY7" fmla="*/ 3262 h 10211"/>
                <a:gd name="connsiteX8" fmla="*/ 688 w 10003"/>
                <a:gd name="connsiteY8" fmla="*/ 4393 h 10211"/>
                <a:gd name="connsiteX9" fmla="*/ 951 w 10003"/>
                <a:gd name="connsiteY9" fmla="*/ 5669 h 10211"/>
                <a:gd name="connsiteX10" fmla="*/ 1374 w 10003"/>
                <a:gd name="connsiteY10" fmla="*/ 6612 h 10211"/>
                <a:gd name="connsiteX11" fmla="*/ 2330 w 10003"/>
                <a:gd name="connsiteY11" fmla="*/ 7272 h 10211"/>
                <a:gd name="connsiteX12" fmla="*/ 3548 w 10003"/>
                <a:gd name="connsiteY12" fmla="*/ 7906 h 10211"/>
                <a:gd name="connsiteX13" fmla="*/ 4800 w 10003"/>
                <a:gd name="connsiteY13" fmla="*/ 8591 h 10211"/>
                <a:gd name="connsiteX14" fmla="*/ 6069 w 10003"/>
                <a:gd name="connsiteY14" fmla="*/ 9226 h 10211"/>
                <a:gd name="connsiteX15" fmla="*/ 7237 w 10003"/>
                <a:gd name="connsiteY15" fmla="*/ 9851 h 10211"/>
                <a:gd name="connsiteX16" fmla="*/ 8142 w 10003"/>
                <a:gd name="connsiteY16" fmla="*/ 10151 h 10211"/>
                <a:gd name="connsiteX17" fmla="*/ 8886 w 10003"/>
                <a:gd name="connsiteY17" fmla="*/ 10108 h 10211"/>
                <a:gd name="connsiteX18" fmla="*/ 9115 w 10003"/>
                <a:gd name="connsiteY18" fmla="*/ 9534 h 10211"/>
                <a:gd name="connsiteX19" fmla="*/ 9242 w 10003"/>
                <a:gd name="connsiteY19" fmla="*/ 8806 h 10211"/>
                <a:gd name="connsiteX20" fmla="*/ 9436 w 10003"/>
                <a:gd name="connsiteY20" fmla="*/ 8077 h 10211"/>
                <a:gd name="connsiteX21" fmla="*/ 9682 w 10003"/>
                <a:gd name="connsiteY21" fmla="*/ 7537 h 10211"/>
                <a:gd name="connsiteX22" fmla="*/ 10003 w 10003"/>
                <a:gd name="connsiteY22" fmla="*/ 6998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682 w 10176"/>
                <a:gd name="connsiteY21" fmla="*/ 7537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506 w 10176"/>
                <a:gd name="connsiteY20" fmla="*/ 8203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811 w 10176"/>
                <a:gd name="connsiteY20" fmla="*/ 7668 h 10211"/>
                <a:gd name="connsiteX21" fmla="*/ 10176 w 10176"/>
                <a:gd name="connsiteY21"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811 w 10176"/>
                <a:gd name="connsiteY19" fmla="*/ 7668 h 10240"/>
                <a:gd name="connsiteX20" fmla="*/ 10176 w 10176"/>
                <a:gd name="connsiteY20" fmla="*/ 7072 h 10240"/>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491 w 10176"/>
                <a:gd name="connsiteY19" fmla="*/ 8206 h 10240"/>
                <a:gd name="connsiteX20" fmla="*/ 10176 w 10176"/>
                <a:gd name="connsiteY20" fmla="*/ 7072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88 w 10135"/>
                <a:gd name="connsiteY8" fmla="*/ 4393 h 10240"/>
                <a:gd name="connsiteX9" fmla="*/ 951 w 10135"/>
                <a:gd name="connsiteY9" fmla="*/ 5669 h 10240"/>
                <a:gd name="connsiteX10" fmla="*/ 1374 w 10135"/>
                <a:gd name="connsiteY10" fmla="*/ 661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35" h="10240">
                  <a:moveTo>
                    <a:pt x="1148" y="1108"/>
                  </a:moveTo>
                  <a:cubicBezTo>
                    <a:pt x="1131" y="1057"/>
                    <a:pt x="1173" y="727"/>
                    <a:pt x="1118" y="561"/>
                  </a:cubicBezTo>
                  <a:cubicBezTo>
                    <a:pt x="1063" y="395"/>
                    <a:pt x="966" y="176"/>
                    <a:pt x="816" y="110"/>
                  </a:cubicBezTo>
                  <a:cubicBezTo>
                    <a:pt x="666" y="44"/>
                    <a:pt x="430" y="0"/>
                    <a:pt x="215" y="162"/>
                  </a:cubicBezTo>
                  <a:cubicBezTo>
                    <a:pt x="0" y="324"/>
                    <a:pt x="37" y="708"/>
                    <a:pt x="20" y="879"/>
                  </a:cubicBezTo>
                  <a:cubicBezTo>
                    <a:pt x="3" y="1051"/>
                    <a:pt x="28" y="1136"/>
                    <a:pt x="88" y="1351"/>
                  </a:cubicBezTo>
                  <a:cubicBezTo>
                    <a:pt x="147" y="1565"/>
                    <a:pt x="291" y="1856"/>
                    <a:pt x="358" y="2173"/>
                  </a:cubicBezTo>
                  <a:cubicBezTo>
                    <a:pt x="426" y="2490"/>
                    <a:pt x="434" y="2893"/>
                    <a:pt x="485" y="3262"/>
                  </a:cubicBezTo>
                  <a:cubicBezTo>
                    <a:pt x="536" y="3630"/>
                    <a:pt x="612" y="3990"/>
                    <a:pt x="688" y="4393"/>
                  </a:cubicBezTo>
                  <a:cubicBezTo>
                    <a:pt x="764" y="4795"/>
                    <a:pt x="832" y="5301"/>
                    <a:pt x="951" y="5669"/>
                  </a:cubicBezTo>
                  <a:cubicBezTo>
                    <a:pt x="1069" y="6038"/>
                    <a:pt x="1145" y="6346"/>
                    <a:pt x="1374" y="6612"/>
                  </a:cubicBezTo>
                  <a:cubicBezTo>
                    <a:pt x="1602" y="6878"/>
                    <a:pt x="1966" y="7058"/>
                    <a:pt x="2330" y="7272"/>
                  </a:cubicBezTo>
                  <a:cubicBezTo>
                    <a:pt x="2693" y="7486"/>
                    <a:pt x="3133" y="7683"/>
                    <a:pt x="3548" y="7906"/>
                  </a:cubicBezTo>
                  <a:cubicBezTo>
                    <a:pt x="3962" y="8129"/>
                    <a:pt x="4377" y="8369"/>
                    <a:pt x="4800" y="8591"/>
                  </a:cubicBezTo>
                  <a:cubicBezTo>
                    <a:pt x="5223" y="8814"/>
                    <a:pt x="5663" y="9020"/>
                    <a:pt x="6069" y="9226"/>
                  </a:cubicBezTo>
                  <a:cubicBezTo>
                    <a:pt x="6475" y="9431"/>
                    <a:pt x="6890" y="9697"/>
                    <a:pt x="7237" y="9851"/>
                  </a:cubicBezTo>
                  <a:cubicBezTo>
                    <a:pt x="7583" y="10005"/>
                    <a:pt x="7871" y="10108"/>
                    <a:pt x="8142" y="10151"/>
                  </a:cubicBezTo>
                  <a:cubicBezTo>
                    <a:pt x="8412" y="10194"/>
                    <a:pt x="8705" y="10240"/>
                    <a:pt x="8886" y="10108"/>
                  </a:cubicBezTo>
                  <a:cubicBezTo>
                    <a:pt x="9067" y="9976"/>
                    <a:pt x="9127" y="9679"/>
                    <a:pt x="9228" y="9362"/>
                  </a:cubicBezTo>
                  <a:cubicBezTo>
                    <a:pt x="9329" y="9045"/>
                    <a:pt x="9314" y="8616"/>
                    <a:pt x="9491" y="8206"/>
                  </a:cubicBezTo>
                  <a:cubicBezTo>
                    <a:pt x="9603" y="8018"/>
                    <a:pt x="10067" y="7200"/>
                    <a:pt x="10135" y="708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grpSp>
          <p:nvGrpSpPr>
            <p:cNvPr id="6" name="Group 41"/>
            <p:cNvGrpSpPr>
              <a:grpSpLocks/>
            </p:cNvGrpSpPr>
            <p:nvPr/>
          </p:nvGrpSpPr>
          <p:grpSpPr bwMode="auto">
            <a:xfrm rot="342526">
              <a:off x="6093793" y="5036634"/>
              <a:ext cx="258685" cy="490141"/>
              <a:chOff x="5201" y="2764"/>
              <a:chExt cx="278" cy="468"/>
            </a:xfrm>
          </p:grpSpPr>
          <p:sp>
            <p:nvSpPr>
              <p:cNvPr id="35" name="Freeform 39"/>
              <p:cNvSpPr>
                <a:spLocks/>
              </p:cNvSpPr>
              <p:nvPr/>
            </p:nvSpPr>
            <p:spPr bwMode="auto">
              <a:xfrm>
                <a:off x="5312" y="2764"/>
                <a:ext cx="167" cy="225"/>
              </a:xfrm>
              <a:custGeom>
                <a:avLst/>
                <a:gdLst>
                  <a:gd name="T0" fmla="*/ 118 w 167"/>
                  <a:gd name="T1" fmla="*/ 224 h 225"/>
                  <a:gd name="T2" fmla="*/ 136 w 167"/>
                  <a:gd name="T3" fmla="*/ 197 h 225"/>
                  <a:gd name="T4" fmla="*/ 145 w 167"/>
                  <a:gd name="T5" fmla="*/ 177 h 225"/>
                  <a:gd name="T6" fmla="*/ 152 w 167"/>
                  <a:gd name="T7" fmla="*/ 163 h 225"/>
                  <a:gd name="T8" fmla="*/ 163 w 167"/>
                  <a:gd name="T9" fmla="*/ 107 h 225"/>
                  <a:gd name="T10" fmla="*/ 166 w 167"/>
                  <a:gd name="T11" fmla="*/ 34 h 225"/>
                  <a:gd name="T12" fmla="*/ 163 w 167"/>
                  <a:gd name="T13" fmla="*/ 16 h 225"/>
                  <a:gd name="T14" fmla="*/ 154 w 167"/>
                  <a:gd name="T15" fmla="*/ 5 h 225"/>
                  <a:gd name="T16" fmla="*/ 141 w 167"/>
                  <a:gd name="T17" fmla="*/ 0 h 225"/>
                  <a:gd name="T18" fmla="*/ 127 w 167"/>
                  <a:gd name="T19" fmla="*/ 14 h 225"/>
                  <a:gd name="T20" fmla="*/ 118 w 167"/>
                  <a:gd name="T21" fmla="*/ 39 h 225"/>
                  <a:gd name="T22" fmla="*/ 111 w 167"/>
                  <a:gd name="T23" fmla="*/ 57 h 225"/>
                  <a:gd name="T24" fmla="*/ 93 w 167"/>
                  <a:gd name="T25" fmla="*/ 80 h 225"/>
                  <a:gd name="T26" fmla="*/ 73 w 167"/>
                  <a:gd name="T27" fmla="*/ 93 h 225"/>
                  <a:gd name="T28" fmla="*/ 39 w 167"/>
                  <a:gd name="T29" fmla="*/ 116 h 225"/>
                  <a:gd name="T30" fmla="*/ 21 w 167"/>
                  <a:gd name="T31" fmla="*/ 125 h 225"/>
                  <a:gd name="T32" fmla="*/ 12 w 167"/>
                  <a:gd name="T33" fmla="*/ 138 h 225"/>
                  <a:gd name="T34" fmla="*/ 0 w 167"/>
                  <a:gd name="T35" fmla="*/ 168 h 225"/>
                  <a:gd name="T36" fmla="*/ 9 w 167"/>
                  <a:gd name="T37" fmla="*/ 172 h 225"/>
                  <a:gd name="T38" fmla="*/ 23 w 167"/>
                  <a:gd name="T39" fmla="*/ 172 h 225"/>
                  <a:gd name="T40" fmla="*/ 62 w 167"/>
                  <a:gd name="T41" fmla="*/ 159 h 225"/>
                  <a:gd name="T42" fmla="*/ 75 w 167"/>
                  <a:gd name="T43" fmla="*/ 152 h 225"/>
                  <a:gd name="T44" fmla="*/ 89 w 167"/>
                  <a:gd name="T45" fmla="*/ 152 h 225"/>
                  <a:gd name="T46" fmla="*/ 98 w 167"/>
                  <a:gd name="T47" fmla="*/ 161 h 225"/>
                  <a:gd name="T48" fmla="*/ 105 w 167"/>
                  <a:gd name="T49" fmla="*/ 197 h 225"/>
                  <a:gd name="T50" fmla="*/ 111 w 167"/>
                  <a:gd name="T51" fmla="*/ 213 h 225"/>
                  <a:gd name="T52" fmla="*/ 118 w 167"/>
                  <a:gd name="T53" fmla="*/ 224 h 2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7"/>
                  <a:gd name="T82" fmla="*/ 0 h 225"/>
                  <a:gd name="T83" fmla="*/ 167 w 167"/>
                  <a:gd name="T84" fmla="*/ 225 h 2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7" h="225">
                    <a:moveTo>
                      <a:pt x="118" y="224"/>
                    </a:moveTo>
                    <a:lnTo>
                      <a:pt x="136" y="197"/>
                    </a:lnTo>
                    <a:lnTo>
                      <a:pt x="145" y="177"/>
                    </a:lnTo>
                    <a:lnTo>
                      <a:pt x="152" y="163"/>
                    </a:lnTo>
                    <a:lnTo>
                      <a:pt x="163" y="107"/>
                    </a:lnTo>
                    <a:lnTo>
                      <a:pt x="166" y="34"/>
                    </a:lnTo>
                    <a:lnTo>
                      <a:pt x="163" y="16"/>
                    </a:lnTo>
                    <a:lnTo>
                      <a:pt x="154" y="5"/>
                    </a:lnTo>
                    <a:lnTo>
                      <a:pt x="141" y="0"/>
                    </a:lnTo>
                    <a:lnTo>
                      <a:pt x="127" y="14"/>
                    </a:lnTo>
                    <a:lnTo>
                      <a:pt x="118" y="39"/>
                    </a:lnTo>
                    <a:lnTo>
                      <a:pt x="111" y="57"/>
                    </a:lnTo>
                    <a:lnTo>
                      <a:pt x="93" y="80"/>
                    </a:lnTo>
                    <a:lnTo>
                      <a:pt x="73" y="93"/>
                    </a:lnTo>
                    <a:lnTo>
                      <a:pt x="39" y="116"/>
                    </a:lnTo>
                    <a:lnTo>
                      <a:pt x="21" y="125"/>
                    </a:lnTo>
                    <a:lnTo>
                      <a:pt x="12" y="138"/>
                    </a:lnTo>
                    <a:lnTo>
                      <a:pt x="0" y="168"/>
                    </a:lnTo>
                    <a:lnTo>
                      <a:pt x="9" y="172"/>
                    </a:lnTo>
                    <a:lnTo>
                      <a:pt x="23" y="172"/>
                    </a:lnTo>
                    <a:lnTo>
                      <a:pt x="62" y="159"/>
                    </a:lnTo>
                    <a:lnTo>
                      <a:pt x="75" y="152"/>
                    </a:lnTo>
                    <a:lnTo>
                      <a:pt x="89" y="152"/>
                    </a:lnTo>
                    <a:lnTo>
                      <a:pt x="98" y="161"/>
                    </a:lnTo>
                    <a:lnTo>
                      <a:pt x="105" y="197"/>
                    </a:lnTo>
                    <a:lnTo>
                      <a:pt x="111" y="213"/>
                    </a:lnTo>
                    <a:lnTo>
                      <a:pt x="118" y="224"/>
                    </a:lnTo>
                  </a:path>
                </a:pathLst>
              </a:custGeom>
              <a:noFill/>
              <a:ln w="25400" cap="rnd" cmpd="sng">
                <a:solidFill>
                  <a:schemeClr val="bg1">
                    <a:lumMod val="50000"/>
                  </a:schemeClr>
                </a:solidFill>
                <a:prstDash val="solid"/>
                <a:round/>
                <a:headEnd/>
                <a:tailEnd/>
              </a:ln>
            </p:spPr>
            <p:txBody>
              <a:bodyPr/>
              <a:lstStyle/>
              <a:p>
                <a:endParaRPr lang="el-GR"/>
              </a:p>
            </p:txBody>
          </p:sp>
          <p:sp>
            <p:nvSpPr>
              <p:cNvPr id="36" name="Freeform 40"/>
              <p:cNvSpPr>
                <a:spLocks/>
              </p:cNvSpPr>
              <p:nvPr/>
            </p:nvSpPr>
            <p:spPr bwMode="auto">
              <a:xfrm>
                <a:off x="5201" y="2916"/>
                <a:ext cx="230" cy="316"/>
              </a:xfrm>
              <a:custGeom>
                <a:avLst/>
                <a:gdLst>
                  <a:gd name="T0" fmla="*/ 111 w 230"/>
                  <a:gd name="T1" fmla="*/ 16 h 316"/>
                  <a:gd name="T2" fmla="*/ 80 w 230"/>
                  <a:gd name="T3" fmla="*/ 72 h 316"/>
                  <a:gd name="T4" fmla="*/ 62 w 230"/>
                  <a:gd name="T5" fmla="*/ 111 h 316"/>
                  <a:gd name="T6" fmla="*/ 19 w 230"/>
                  <a:gd name="T7" fmla="*/ 197 h 316"/>
                  <a:gd name="T8" fmla="*/ 5 w 230"/>
                  <a:gd name="T9" fmla="*/ 251 h 316"/>
                  <a:gd name="T10" fmla="*/ 0 w 230"/>
                  <a:gd name="T11" fmla="*/ 285 h 316"/>
                  <a:gd name="T12" fmla="*/ 5 w 230"/>
                  <a:gd name="T13" fmla="*/ 301 h 316"/>
                  <a:gd name="T14" fmla="*/ 12 w 230"/>
                  <a:gd name="T15" fmla="*/ 310 h 316"/>
                  <a:gd name="T16" fmla="*/ 23 w 230"/>
                  <a:gd name="T17" fmla="*/ 315 h 316"/>
                  <a:gd name="T18" fmla="*/ 41 w 230"/>
                  <a:gd name="T19" fmla="*/ 315 h 316"/>
                  <a:gd name="T20" fmla="*/ 62 w 230"/>
                  <a:gd name="T21" fmla="*/ 299 h 316"/>
                  <a:gd name="T22" fmla="*/ 98 w 230"/>
                  <a:gd name="T23" fmla="*/ 269 h 316"/>
                  <a:gd name="T24" fmla="*/ 116 w 230"/>
                  <a:gd name="T25" fmla="*/ 249 h 316"/>
                  <a:gd name="T26" fmla="*/ 141 w 230"/>
                  <a:gd name="T27" fmla="*/ 213 h 316"/>
                  <a:gd name="T28" fmla="*/ 168 w 230"/>
                  <a:gd name="T29" fmla="*/ 172 h 316"/>
                  <a:gd name="T30" fmla="*/ 229 w 230"/>
                  <a:gd name="T31" fmla="*/ 72 h 316"/>
                  <a:gd name="T32" fmla="*/ 222 w 230"/>
                  <a:gd name="T33" fmla="*/ 61 h 316"/>
                  <a:gd name="T34" fmla="*/ 216 w 230"/>
                  <a:gd name="T35" fmla="*/ 45 h 316"/>
                  <a:gd name="T36" fmla="*/ 209 w 230"/>
                  <a:gd name="T37" fmla="*/ 9 h 316"/>
                  <a:gd name="T38" fmla="*/ 200 w 230"/>
                  <a:gd name="T39" fmla="*/ 0 h 316"/>
                  <a:gd name="T40" fmla="*/ 186 w 230"/>
                  <a:gd name="T41" fmla="*/ 0 h 316"/>
                  <a:gd name="T42" fmla="*/ 173 w 230"/>
                  <a:gd name="T43" fmla="*/ 7 h 316"/>
                  <a:gd name="T44" fmla="*/ 134 w 230"/>
                  <a:gd name="T45" fmla="*/ 20 h 316"/>
                  <a:gd name="T46" fmla="*/ 120 w 230"/>
                  <a:gd name="T47" fmla="*/ 20 h 316"/>
                  <a:gd name="T48" fmla="*/ 111 w 230"/>
                  <a:gd name="T49" fmla="*/ 16 h 3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316"/>
                  <a:gd name="T77" fmla="*/ 230 w 230"/>
                  <a:gd name="T78" fmla="*/ 316 h 3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316">
                    <a:moveTo>
                      <a:pt x="111" y="16"/>
                    </a:moveTo>
                    <a:lnTo>
                      <a:pt x="80" y="72"/>
                    </a:lnTo>
                    <a:lnTo>
                      <a:pt x="62" y="111"/>
                    </a:lnTo>
                    <a:lnTo>
                      <a:pt x="19" y="197"/>
                    </a:lnTo>
                    <a:lnTo>
                      <a:pt x="5" y="251"/>
                    </a:lnTo>
                    <a:lnTo>
                      <a:pt x="0" y="285"/>
                    </a:lnTo>
                    <a:lnTo>
                      <a:pt x="5" y="301"/>
                    </a:lnTo>
                    <a:lnTo>
                      <a:pt x="12" y="310"/>
                    </a:lnTo>
                    <a:lnTo>
                      <a:pt x="23" y="315"/>
                    </a:lnTo>
                    <a:lnTo>
                      <a:pt x="41" y="315"/>
                    </a:lnTo>
                    <a:lnTo>
                      <a:pt x="62" y="299"/>
                    </a:lnTo>
                    <a:lnTo>
                      <a:pt x="98" y="269"/>
                    </a:lnTo>
                    <a:lnTo>
                      <a:pt x="116" y="249"/>
                    </a:lnTo>
                    <a:lnTo>
                      <a:pt x="141" y="213"/>
                    </a:lnTo>
                    <a:lnTo>
                      <a:pt x="168" y="172"/>
                    </a:lnTo>
                    <a:lnTo>
                      <a:pt x="229" y="72"/>
                    </a:lnTo>
                    <a:lnTo>
                      <a:pt x="222" y="61"/>
                    </a:lnTo>
                    <a:lnTo>
                      <a:pt x="216" y="45"/>
                    </a:lnTo>
                    <a:lnTo>
                      <a:pt x="209" y="9"/>
                    </a:lnTo>
                    <a:lnTo>
                      <a:pt x="200" y="0"/>
                    </a:lnTo>
                    <a:lnTo>
                      <a:pt x="186" y="0"/>
                    </a:lnTo>
                    <a:lnTo>
                      <a:pt x="173" y="7"/>
                    </a:lnTo>
                    <a:lnTo>
                      <a:pt x="134" y="20"/>
                    </a:lnTo>
                    <a:lnTo>
                      <a:pt x="120" y="20"/>
                    </a:lnTo>
                    <a:lnTo>
                      <a:pt x="111" y="16"/>
                    </a:lnTo>
                  </a:path>
                </a:pathLst>
              </a:custGeom>
              <a:noFill/>
              <a:ln w="25400" cap="rnd" cmpd="sng">
                <a:solidFill>
                  <a:schemeClr val="bg1">
                    <a:lumMod val="50000"/>
                  </a:schemeClr>
                </a:solidFill>
                <a:prstDash val="solid"/>
                <a:round/>
                <a:headEnd/>
                <a:tailEnd/>
              </a:ln>
            </p:spPr>
            <p:txBody>
              <a:bodyPr/>
              <a:lstStyle/>
              <a:p>
                <a:endParaRPr lang="el-GR"/>
              </a:p>
            </p:txBody>
          </p:sp>
        </p:grpSp>
        <p:grpSp>
          <p:nvGrpSpPr>
            <p:cNvPr id="7" name="Group 42"/>
            <p:cNvGrpSpPr/>
            <p:nvPr/>
          </p:nvGrpSpPr>
          <p:grpSpPr>
            <a:xfrm rot="21115886">
              <a:off x="5474281" y="4997594"/>
              <a:ext cx="381607" cy="499106"/>
              <a:chOff x="6919680" y="4587410"/>
              <a:chExt cx="561975" cy="735013"/>
            </a:xfrm>
          </p:grpSpPr>
          <p:sp>
            <p:nvSpPr>
              <p:cNvPr id="41" name="Freeform 46"/>
              <p:cNvSpPr>
                <a:spLocks/>
              </p:cNvSpPr>
              <p:nvPr/>
            </p:nvSpPr>
            <p:spPr bwMode="auto">
              <a:xfrm>
                <a:off x="7133992" y="4587410"/>
                <a:ext cx="347663" cy="323850"/>
              </a:xfrm>
              <a:custGeom>
                <a:avLst/>
                <a:gdLst>
                  <a:gd name="T0" fmla="*/ 0 w 246"/>
                  <a:gd name="T1" fmla="*/ 2147483647 h 204"/>
                  <a:gd name="T2" fmla="*/ 2147483647 w 246"/>
                  <a:gd name="T3" fmla="*/ 2147483647 h 204"/>
                  <a:gd name="T4" fmla="*/ 2147483647 w 246"/>
                  <a:gd name="T5" fmla="*/ 2147483647 h 204"/>
                  <a:gd name="T6" fmla="*/ 2147483647 w 246"/>
                  <a:gd name="T7" fmla="*/ 2147483647 h 204"/>
                  <a:gd name="T8" fmla="*/ 2147483647 w 246"/>
                  <a:gd name="T9" fmla="*/ 0 h 204"/>
                  <a:gd name="T10" fmla="*/ 2147483647 w 246"/>
                  <a:gd name="T11" fmla="*/ 2147483647 h 204"/>
                  <a:gd name="T12" fmla="*/ 2147483647 w 246"/>
                  <a:gd name="T13" fmla="*/ 2147483647 h 204"/>
                  <a:gd name="T14" fmla="*/ 2147483647 w 246"/>
                  <a:gd name="T15" fmla="*/ 2147483647 h 204"/>
                  <a:gd name="T16" fmla="*/ 2147483647 w 246"/>
                  <a:gd name="T17" fmla="*/ 2147483647 h 204"/>
                  <a:gd name="T18" fmla="*/ 2147483647 w 246"/>
                  <a:gd name="T19" fmla="*/ 2147483647 h 204"/>
                  <a:gd name="T20" fmla="*/ 2147483647 w 246"/>
                  <a:gd name="T21" fmla="*/ 2147483647 h 204"/>
                  <a:gd name="T22" fmla="*/ 2147483647 w 246"/>
                  <a:gd name="T23" fmla="*/ 2147483647 h 204"/>
                  <a:gd name="T24" fmla="*/ 2147483647 w 246"/>
                  <a:gd name="T25" fmla="*/ 2147483647 h 204"/>
                  <a:gd name="T26" fmla="*/ 2147483647 w 246"/>
                  <a:gd name="T27" fmla="*/ 2147483647 h 204"/>
                  <a:gd name="T28" fmla="*/ 2147483647 w 246"/>
                  <a:gd name="T29" fmla="*/ 2147483647 h 204"/>
                  <a:gd name="T30" fmla="*/ 2147483647 w 246"/>
                  <a:gd name="T31" fmla="*/ 2147483647 h 204"/>
                  <a:gd name="T32" fmla="*/ 2147483647 w 246"/>
                  <a:gd name="T33" fmla="*/ 2147483647 h 204"/>
                  <a:gd name="T34" fmla="*/ 2147483647 w 246"/>
                  <a:gd name="T35" fmla="*/ 2147483647 h 204"/>
                  <a:gd name="T36" fmla="*/ 2147483647 w 246"/>
                  <a:gd name="T37" fmla="*/ 2147483647 h 204"/>
                  <a:gd name="T38" fmla="*/ 2147483647 w 246"/>
                  <a:gd name="T39" fmla="*/ 2147483647 h 204"/>
                  <a:gd name="T40" fmla="*/ 2147483647 w 246"/>
                  <a:gd name="T41" fmla="*/ 2147483647 h 204"/>
                  <a:gd name="T42" fmla="*/ 2147483647 w 246"/>
                  <a:gd name="T43" fmla="*/ 2147483647 h 204"/>
                  <a:gd name="T44" fmla="*/ 2147483647 w 246"/>
                  <a:gd name="T45" fmla="*/ 2147483647 h 204"/>
                  <a:gd name="T46" fmla="*/ 2147483647 w 246"/>
                  <a:gd name="T47" fmla="*/ 2147483647 h 204"/>
                  <a:gd name="T48" fmla="*/ 2147483647 w 246"/>
                  <a:gd name="T49" fmla="*/ 2147483647 h 204"/>
                  <a:gd name="T50" fmla="*/ 2147483647 w 246"/>
                  <a:gd name="T51" fmla="*/ 2147483647 h 204"/>
                  <a:gd name="T52" fmla="*/ 2147483647 w 246"/>
                  <a:gd name="T53" fmla="*/ 2147483647 h 204"/>
                  <a:gd name="T54" fmla="*/ 2147483647 w 246"/>
                  <a:gd name="T55" fmla="*/ 2147483647 h 204"/>
                  <a:gd name="T56" fmla="*/ 2147483647 w 246"/>
                  <a:gd name="T57" fmla="*/ 2147483647 h 204"/>
                  <a:gd name="T58" fmla="*/ 2147483647 w 246"/>
                  <a:gd name="T59" fmla="*/ 2147483647 h 204"/>
                  <a:gd name="T60" fmla="*/ 0 w 246"/>
                  <a:gd name="T61" fmla="*/ 2147483647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204"/>
                  <a:gd name="T95" fmla="*/ 246 w 246"/>
                  <a:gd name="T96" fmla="*/ 204 h 2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204">
                    <a:moveTo>
                      <a:pt x="0" y="124"/>
                    </a:moveTo>
                    <a:lnTo>
                      <a:pt x="9" y="81"/>
                    </a:lnTo>
                    <a:lnTo>
                      <a:pt x="14" y="45"/>
                    </a:lnTo>
                    <a:lnTo>
                      <a:pt x="23" y="25"/>
                    </a:lnTo>
                    <a:lnTo>
                      <a:pt x="45" y="0"/>
                    </a:lnTo>
                    <a:lnTo>
                      <a:pt x="73" y="6"/>
                    </a:lnTo>
                    <a:lnTo>
                      <a:pt x="77" y="20"/>
                    </a:lnTo>
                    <a:lnTo>
                      <a:pt x="48" y="61"/>
                    </a:lnTo>
                    <a:lnTo>
                      <a:pt x="77" y="20"/>
                    </a:lnTo>
                    <a:lnTo>
                      <a:pt x="89" y="13"/>
                    </a:lnTo>
                    <a:lnTo>
                      <a:pt x="100" y="11"/>
                    </a:lnTo>
                    <a:lnTo>
                      <a:pt x="120" y="18"/>
                    </a:lnTo>
                    <a:lnTo>
                      <a:pt x="152" y="38"/>
                    </a:lnTo>
                    <a:lnTo>
                      <a:pt x="159" y="63"/>
                    </a:lnTo>
                    <a:lnTo>
                      <a:pt x="152" y="83"/>
                    </a:lnTo>
                    <a:lnTo>
                      <a:pt x="138" y="106"/>
                    </a:lnTo>
                    <a:lnTo>
                      <a:pt x="152" y="83"/>
                    </a:lnTo>
                    <a:lnTo>
                      <a:pt x="159" y="63"/>
                    </a:lnTo>
                    <a:lnTo>
                      <a:pt x="172" y="56"/>
                    </a:lnTo>
                    <a:lnTo>
                      <a:pt x="199" y="59"/>
                    </a:lnTo>
                    <a:lnTo>
                      <a:pt x="220" y="65"/>
                    </a:lnTo>
                    <a:lnTo>
                      <a:pt x="240" y="74"/>
                    </a:lnTo>
                    <a:lnTo>
                      <a:pt x="245" y="88"/>
                    </a:lnTo>
                    <a:lnTo>
                      <a:pt x="242" y="124"/>
                    </a:lnTo>
                    <a:lnTo>
                      <a:pt x="233" y="145"/>
                    </a:lnTo>
                    <a:lnTo>
                      <a:pt x="199" y="176"/>
                    </a:lnTo>
                    <a:lnTo>
                      <a:pt x="179" y="203"/>
                    </a:lnTo>
                    <a:lnTo>
                      <a:pt x="136" y="197"/>
                    </a:lnTo>
                    <a:lnTo>
                      <a:pt x="95" y="179"/>
                    </a:lnTo>
                    <a:lnTo>
                      <a:pt x="48" y="156"/>
                    </a:lnTo>
                    <a:lnTo>
                      <a:pt x="0" y="124"/>
                    </a:lnTo>
                  </a:path>
                </a:pathLst>
              </a:custGeom>
              <a:noFill/>
              <a:ln w="25400" cap="rnd" cmpd="sng">
                <a:solidFill>
                  <a:schemeClr val="bg1">
                    <a:lumMod val="50000"/>
                  </a:schemeClr>
                </a:solidFill>
                <a:prstDash val="solid"/>
                <a:round/>
                <a:headEnd/>
                <a:tailEnd/>
              </a:ln>
            </p:spPr>
            <p:txBody>
              <a:bodyPr/>
              <a:lstStyle/>
              <a:p>
                <a:endParaRPr lang="el-GR"/>
              </a:p>
            </p:txBody>
          </p:sp>
          <p:sp>
            <p:nvSpPr>
              <p:cNvPr id="42" name="Freeform 47"/>
              <p:cNvSpPr>
                <a:spLocks/>
              </p:cNvSpPr>
              <p:nvPr/>
            </p:nvSpPr>
            <p:spPr bwMode="auto">
              <a:xfrm>
                <a:off x="6919680" y="4784260"/>
                <a:ext cx="468312" cy="538163"/>
              </a:xfrm>
              <a:custGeom>
                <a:avLst/>
                <a:gdLst>
                  <a:gd name="T0" fmla="*/ 2147483647 w 332"/>
                  <a:gd name="T1" fmla="*/ 2147483647 h 339"/>
                  <a:gd name="T2" fmla="*/ 2147483647 w 332"/>
                  <a:gd name="T3" fmla="*/ 2147483647 h 339"/>
                  <a:gd name="T4" fmla="*/ 2147483647 w 332"/>
                  <a:gd name="T5" fmla="*/ 2147483647 h 339"/>
                  <a:gd name="T6" fmla="*/ 2147483647 w 332"/>
                  <a:gd name="T7" fmla="*/ 2147483647 h 339"/>
                  <a:gd name="T8" fmla="*/ 2147483647 w 332"/>
                  <a:gd name="T9" fmla="*/ 0 h 339"/>
                  <a:gd name="T10" fmla="*/ 2147483647 w 332"/>
                  <a:gd name="T11" fmla="*/ 2147483647 h 339"/>
                  <a:gd name="T12" fmla="*/ 2147483647 w 332"/>
                  <a:gd name="T13" fmla="*/ 2147483647 h 339"/>
                  <a:gd name="T14" fmla="*/ 2147483647 w 332"/>
                  <a:gd name="T15" fmla="*/ 2147483647 h 339"/>
                  <a:gd name="T16" fmla="*/ 2147483647 w 332"/>
                  <a:gd name="T17" fmla="*/ 2147483647 h 339"/>
                  <a:gd name="T18" fmla="*/ 0 w 332"/>
                  <a:gd name="T19" fmla="*/ 2147483647 h 339"/>
                  <a:gd name="T20" fmla="*/ 2147483647 w 332"/>
                  <a:gd name="T21" fmla="*/ 2147483647 h 339"/>
                  <a:gd name="T22" fmla="*/ 2147483647 w 332"/>
                  <a:gd name="T23" fmla="*/ 2147483647 h 339"/>
                  <a:gd name="T24" fmla="*/ 2147483647 w 332"/>
                  <a:gd name="T25" fmla="*/ 2147483647 h 339"/>
                  <a:gd name="T26" fmla="*/ 2147483647 w 332"/>
                  <a:gd name="T27" fmla="*/ 2147483647 h 339"/>
                  <a:gd name="T28" fmla="*/ 2147483647 w 332"/>
                  <a:gd name="T29" fmla="*/ 2147483647 h 339"/>
                  <a:gd name="T30" fmla="*/ 2147483647 w 332"/>
                  <a:gd name="T31" fmla="*/ 2147483647 h 339"/>
                  <a:gd name="T32" fmla="*/ 2147483647 w 332"/>
                  <a:gd name="T33" fmla="*/ 2147483647 h 339"/>
                  <a:gd name="T34" fmla="*/ 2147483647 w 332"/>
                  <a:gd name="T35" fmla="*/ 2147483647 h 339"/>
                  <a:gd name="T36" fmla="*/ 2147483647 w 332"/>
                  <a:gd name="T37" fmla="*/ 2147483647 h 339"/>
                  <a:gd name="T38" fmla="*/ 2147483647 w 332"/>
                  <a:gd name="T39" fmla="*/ 2147483647 h 339"/>
                  <a:gd name="T40" fmla="*/ 2147483647 w 332"/>
                  <a:gd name="T41" fmla="*/ 2147483647 h 339"/>
                  <a:gd name="T42" fmla="*/ 2147483647 w 332"/>
                  <a:gd name="T43" fmla="*/ 2147483647 h 339"/>
                  <a:gd name="T44" fmla="*/ 2147483647 w 332"/>
                  <a:gd name="T45" fmla="*/ 2147483647 h 339"/>
                  <a:gd name="T46" fmla="*/ 2147483647 w 332"/>
                  <a:gd name="T47" fmla="*/ 2147483647 h 339"/>
                  <a:gd name="T48" fmla="*/ 2147483647 w 332"/>
                  <a:gd name="T49" fmla="*/ 2147483647 h 339"/>
                  <a:gd name="T50" fmla="*/ 2147483647 w 332"/>
                  <a:gd name="T51" fmla="*/ 2147483647 h 339"/>
                  <a:gd name="T52" fmla="*/ 2147483647 w 332"/>
                  <a:gd name="T53" fmla="*/ 2147483647 h 339"/>
                  <a:gd name="T54" fmla="*/ 2147483647 w 332"/>
                  <a:gd name="T55" fmla="*/ 2147483647 h 339"/>
                  <a:gd name="T56" fmla="*/ 2147483647 w 332"/>
                  <a:gd name="T57" fmla="*/ 2147483647 h 339"/>
                  <a:gd name="T58" fmla="*/ 2147483647 w 332"/>
                  <a:gd name="T59" fmla="*/ 2147483647 h 339"/>
                  <a:gd name="T60" fmla="*/ 2147483647 w 332"/>
                  <a:gd name="T61" fmla="*/ 2147483647 h 339"/>
                  <a:gd name="T62" fmla="*/ 2147483647 w 332"/>
                  <a:gd name="T63" fmla="*/ 2147483647 h 3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2"/>
                  <a:gd name="T97" fmla="*/ 0 h 339"/>
                  <a:gd name="T98" fmla="*/ 332 w 332"/>
                  <a:gd name="T99" fmla="*/ 339 h 3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2" h="339">
                    <a:moveTo>
                      <a:pt x="331" y="79"/>
                    </a:moveTo>
                    <a:lnTo>
                      <a:pt x="288" y="73"/>
                    </a:lnTo>
                    <a:lnTo>
                      <a:pt x="247" y="55"/>
                    </a:lnTo>
                    <a:lnTo>
                      <a:pt x="200" y="32"/>
                    </a:lnTo>
                    <a:lnTo>
                      <a:pt x="152" y="0"/>
                    </a:lnTo>
                    <a:lnTo>
                      <a:pt x="132" y="50"/>
                    </a:lnTo>
                    <a:lnTo>
                      <a:pt x="75" y="122"/>
                    </a:lnTo>
                    <a:lnTo>
                      <a:pt x="34" y="199"/>
                    </a:lnTo>
                    <a:lnTo>
                      <a:pt x="5" y="233"/>
                    </a:lnTo>
                    <a:lnTo>
                      <a:pt x="0" y="265"/>
                    </a:lnTo>
                    <a:lnTo>
                      <a:pt x="7" y="274"/>
                    </a:lnTo>
                    <a:lnTo>
                      <a:pt x="32" y="270"/>
                    </a:lnTo>
                    <a:lnTo>
                      <a:pt x="57" y="256"/>
                    </a:lnTo>
                    <a:lnTo>
                      <a:pt x="91" y="213"/>
                    </a:lnTo>
                    <a:lnTo>
                      <a:pt x="197" y="127"/>
                    </a:lnTo>
                    <a:lnTo>
                      <a:pt x="202" y="136"/>
                    </a:lnTo>
                    <a:lnTo>
                      <a:pt x="207" y="154"/>
                    </a:lnTo>
                    <a:lnTo>
                      <a:pt x="202" y="179"/>
                    </a:lnTo>
                    <a:lnTo>
                      <a:pt x="188" y="209"/>
                    </a:lnTo>
                    <a:lnTo>
                      <a:pt x="161" y="256"/>
                    </a:lnTo>
                    <a:lnTo>
                      <a:pt x="136" y="283"/>
                    </a:lnTo>
                    <a:lnTo>
                      <a:pt x="121" y="310"/>
                    </a:lnTo>
                    <a:lnTo>
                      <a:pt x="125" y="331"/>
                    </a:lnTo>
                    <a:lnTo>
                      <a:pt x="136" y="338"/>
                    </a:lnTo>
                    <a:lnTo>
                      <a:pt x="161" y="333"/>
                    </a:lnTo>
                    <a:lnTo>
                      <a:pt x="207" y="301"/>
                    </a:lnTo>
                    <a:lnTo>
                      <a:pt x="245" y="270"/>
                    </a:lnTo>
                    <a:lnTo>
                      <a:pt x="259" y="252"/>
                    </a:lnTo>
                    <a:lnTo>
                      <a:pt x="277" y="211"/>
                    </a:lnTo>
                    <a:lnTo>
                      <a:pt x="288" y="156"/>
                    </a:lnTo>
                    <a:lnTo>
                      <a:pt x="304" y="122"/>
                    </a:lnTo>
                    <a:lnTo>
                      <a:pt x="331" y="79"/>
                    </a:lnTo>
                  </a:path>
                </a:pathLst>
              </a:custGeom>
              <a:noFill/>
              <a:ln w="25400" cap="rnd" cmpd="sng">
                <a:solidFill>
                  <a:schemeClr val="bg1">
                    <a:lumMod val="50000"/>
                  </a:schemeClr>
                </a:solidFill>
                <a:prstDash val="solid"/>
                <a:round/>
                <a:headEnd/>
                <a:tailEnd/>
              </a:ln>
            </p:spPr>
            <p:txBody>
              <a:bodyPr/>
              <a:lstStyle/>
              <a:p>
                <a:endParaRPr lang="el-GR"/>
              </a:p>
            </p:txBody>
          </p:sp>
        </p:grpSp>
      </p:grpSp>
      <p:sp>
        <p:nvSpPr>
          <p:cNvPr id="29" name="Freeform 17"/>
          <p:cNvSpPr>
            <a:spLocks/>
          </p:cNvSpPr>
          <p:nvPr/>
        </p:nvSpPr>
        <p:spPr bwMode="auto">
          <a:xfrm rot="21326996">
            <a:off x="584120" y="3659677"/>
            <a:ext cx="2753368" cy="799328"/>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782 w 9970"/>
              <a:gd name="connsiteY0" fmla="*/ 9739 h 10020"/>
              <a:gd name="connsiteX1" fmla="*/ 4555 w 9970"/>
              <a:gd name="connsiteY1" fmla="*/ 9827 h 10020"/>
              <a:gd name="connsiteX2" fmla="*/ 4312 w 9970"/>
              <a:gd name="connsiteY2" fmla="*/ 9847 h 10020"/>
              <a:gd name="connsiteX3" fmla="*/ 4038 w 9970"/>
              <a:gd name="connsiteY3" fmla="*/ 9980 h 10020"/>
              <a:gd name="connsiteX4" fmla="*/ 3808 w 9970"/>
              <a:gd name="connsiteY4" fmla="*/ 9984 h 10020"/>
              <a:gd name="connsiteX5" fmla="*/ 3470 w 9970"/>
              <a:gd name="connsiteY5" fmla="*/ 9751 h 10020"/>
              <a:gd name="connsiteX6" fmla="*/ 3071 w 9970"/>
              <a:gd name="connsiteY6" fmla="*/ 9739 h 10020"/>
              <a:gd name="connsiteX7" fmla="*/ 2509 w 9970"/>
              <a:gd name="connsiteY7" fmla="*/ 9562 h 10020"/>
              <a:gd name="connsiteX8" fmla="*/ 1877 w 9970"/>
              <a:gd name="connsiteY8" fmla="*/ 9228 h 10020"/>
              <a:gd name="connsiteX9" fmla="*/ 1309 w 9970"/>
              <a:gd name="connsiteY9" fmla="*/ 8822 h 10020"/>
              <a:gd name="connsiteX10" fmla="*/ 774 w 9970"/>
              <a:gd name="connsiteY10" fmla="*/ 8380 h 10020"/>
              <a:gd name="connsiteX11" fmla="*/ 402 w 9970"/>
              <a:gd name="connsiteY11" fmla="*/ 7781 h 10020"/>
              <a:gd name="connsiteX12" fmla="*/ 88 w 9970"/>
              <a:gd name="connsiteY12" fmla="*/ 6897 h 10020"/>
              <a:gd name="connsiteX13" fmla="*/ 0 w 9970"/>
              <a:gd name="connsiteY13" fmla="*/ 5985 h 10020"/>
              <a:gd name="connsiteX14" fmla="*/ 88 w 9970"/>
              <a:gd name="connsiteY14" fmla="*/ 5000 h 10020"/>
              <a:gd name="connsiteX15" fmla="*/ 443 w 9970"/>
              <a:gd name="connsiteY15" fmla="*/ 3597 h 10020"/>
              <a:gd name="connsiteX16" fmla="*/ 1082 w 9970"/>
              <a:gd name="connsiteY16" fmla="*/ 2303 h 10020"/>
              <a:gd name="connsiteX17" fmla="*/ 2124 w 9970"/>
              <a:gd name="connsiteY17" fmla="*/ 1073 h 10020"/>
              <a:gd name="connsiteX18" fmla="*/ 3365 w 9970"/>
              <a:gd name="connsiteY18" fmla="*/ 265 h 10020"/>
              <a:gd name="connsiteX19" fmla="*/ 4961 w 9970"/>
              <a:gd name="connsiteY19" fmla="*/ 44 h 10020"/>
              <a:gd name="connsiteX20" fmla="*/ 6881 w 9970"/>
              <a:gd name="connsiteY20" fmla="*/ 531 h 10020"/>
              <a:gd name="connsiteX21" fmla="*/ 8976 w 9970"/>
              <a:gd name="connsiteY21" fmla="*/ 2290 h 10020"/>
              <a:gd name="connsiteX22" fmla="*/ 9830 w 9970"/>
              <a:gd name="connsiteY22" fmla="*/ 4589 h 10020"/>
              <a:gd name="connsiteX23" fmla="*/ 9817 w 9970"/>
              <a:gd name="connsiteY23" fmla="*/ 6045 h 10020"/>
              <a:gd name="connsiteX24" fmla="*/ 9740 w 9970"/>
              <a:gd name="connsiteY24" fmla="*/ 6543 h 10020"/>
              <a:gd name="connsiteX25" fmla="*/ 9652 w 9970"/>
              <a:gd name="connsiteY25" fmla="*/ 6788 h 10020"/>
              <a:gd name="connsiteX26" fmla="*/ 9415 w 9970"/>
              <a:gd name="connsiteY26" fmla="*/ 6929 h 10020"/>
              <a:gd name="connsiteX27" fmla="*/ 9280 w 9970"/>
              <a:gd name="connsiteY27" fmla="*/ 7050 h 10020"/>
              <a:gd name="connsiteX28" fmla="*/ 9412 w 9970"/>
              <a:gd name="connsiteY28" fmla="*/ 7223 h 10020"/>
              <a:gd name="connsiteX29" fmla="*/ 9719 w 9970"/>
              <a:gd name="connsiteY29" fmla="*/ 7532 h 10020"/>
              <a:gd name="connsiteX30" fmla="*/ 9848 w 9970"/>
              <a:gd name="connsiteY30" fmla="*/ 7512 h 10020"/>
              <a:gd name="connsiteX31" fmla="*/ 9621 w 9970"/>
              <a:gd name="connsiteY31" fmla="*/ 7002 h 10020"/>
              <a:gd name="connsiteX32" fmla="*/ 9621 w 9970"/>
              <a:gd name="connsiteY32" fmla="*/ 6788 h 1002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748 w 10000"/>
              <a:gd name="connsiteY29" fmla="*/ 7517 h 10000"/>
              <a:gd name="connsiteX30" fmla="*/ 9650 w 10000"/>
              <a:gd name="connsiteY30" fmla="*/ 6988 h 10000"/>
              <a:gd name="connsiteX31" fmla="*/ 9650 w 10000"/>
              <a:gd name="connsiteY31"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650 w 10000"/>
              <a:gd name="connsiteY29" fmla="*/ 6988 h 10000"/>
              <a:gd name="connsiteX30" fmla="*/ 9650 w 10000"/>
              <a:gd name="connsiteY30"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650 w 10000"/>
              <a:gd name="connsiteY28" fmla="*/ 6988 h 10000"/>
              <a:gd name="connsiteX29" fmla="*/ 9650 w 10000"/>
              <a:gd name="connsiteY29"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650 w 10000"/>
              <a:gd name="connsiteY27" fmla="*/ 6988 h 10000"/>
              <a:gd name="connsiteX28" fmla="*/ 9650 w 10000"/>
              <a:gd name="connsiteY28"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988 h 10000"/>
              <a:gd name="connsiteX27" fmla="*/ 9650 w 10000"/>
              <a:gd name="connsiteY27"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681 w 10000"/>
              <a:gd name="connsiteY24" fmla="*/ 6774 h 10000"/>
              <a:gd name="connsiteX0" fmla="*/ 4796 w 9973"/>
              <a:gd name="connsiteY0" fmla="*/ 9720 h 10000"/>
              <a:gd name="connsiteX1" fmla="*/ 4569 w 9973"/>
              <a:gd name="connsiteY1" fmla="*/ 9807 h 10000"/>
              <a:gd name="connsiteX2" fmla="*/ 4325 w 9973"/>
              <a:gd name="connsiteY2" fmla="*/ 9827 h 10000"/>
              <a:gd name="connsiteX3" fmla="*/ 4050 w 9973"/>
              <a:gd name="connsiteY3" fmla="*/ 9960 h 10000"/>
              <a:gd name="connsiteX4" fmla="*/ 3819 w 9973"/>
              <a:gd name="connsiteY4" fmla="*/ 9964 h 10000"/>
              <a:gd name="connsiteX5" fmla="*/ 3480 w 9973"/>
              <a:gd name="connsiteY5" fmla="*/ 9732 h 10000"/>
              <a:gd name="connsiteX6" fmla="*/ 3080 w 9973"/>
              <a:gd name="connsiteY6" fmla="*/ 9720 h 10000"/>
              <a:gd name="connsiteX7" fmla="*/ 2517 w 9973"/>
              <a:gd name="connsiteY7" fmla="*/ 9543 h 10000"/>
              <a:gd name="connsiteX8" fmla="*/ 1883 w 9973"/>
              <a:gd name="connsiteY8" fmla="*/ 9210 h 10000"/>
              <a:gd name="connsiteX9" fmla="*/ 1313 w 9973"/>
              <a:gd name="connsiteY9" fmla="*/ 8804 h 10000"/>
              <a:gd name="connsiteX10" fmla="*/ 776 w 9973"/>
              <a:gd name="connsiteY10" fmla="*/ 8363 h 10000"/>
              <a:gd name="connsiteX11" fmla="*/ 403 w 9973"/>
              <a:gd name="connsiteY11" fmla="*/ 7765 h 10000"/>
              <a:gd name="connsiteX12" fmla="*/ 88 w 9973"/>
              <a:gd name="connsiteY12" fmla="*/ 6883 h 10000"/>
              <a:gd name="connsiteX13" fmla="*/ 0 w 9973"/>
              <a:gd name="connsiteY13" fmla="*/ 5973 h 10000"/>
              <a:gd name="connsiteX14" fmla="*/ 88 w 9973"/>
              <a:gd name="connsiteY14" fmla="*/ 4990 h 10000"/>
              <a:gd name="connsiteX15" fmla="*/ 444 w 9973"/>
              <a:gd name="connsiteY15" fmla="*/ 3590 h 10000"/>
              <a:gd name="connsiteX16" fmla="*/ 1085 w 9973"/>
              <a:gd name="connsiteY16" fmla="*/ 2298 h 10000"/>
              <a:gd name="connsiteX17" fmla="*/ 2130 w 9973"/>
              <a:gd name="connsiteY17" fmla="*/ 1071 h 10000"/>
              <a:gd name="connsiteX18" fmla="*/ 3375 w 9973"/>
              <a:gd name="connsiteY18" fmla="*/ 264 h 10000"/>
              <a:gd name="connsiteX19" fmla="*/ 4976 w 9973"/>
              <a:gd name="connsiteY19" fmla="*/ 44 h 10000"/>
              <a:gd name="connsiteX20" fmla="*/ 6902 w 9973"/>
              <a:gd name="connsiteY20" fmla="*/ 530 h 10000"/>
              <a:gd name="connsiteX21" fmla="*/ 9003 w 9973"/>
              <a:gd name="connsiteY21" fmla="*/ 2285 h 10000"/>
              <a:gd name="connsiteX22" fmla="*/ 9860 w 9973"/>
              <a:gd name="connsiteY22" fmla="*/ 4580 h 10000"/>
              <a:gd name="connsiteX23" fmla="*/ 9681 w 9973"/>
              <a:gd name="connsiteY23" fmla="*/ 6774 h 10000"/>
              <a:gd name="connsiteX0" fmla="*/ 4809 w 9887"/>
              <a:gd name="connsiteY0" fmla="*/ 9720 h 10000"/>
              <a:gd name="connsiteX1" fmla="*/ 4581 w 9887"/>
              <a:gd name="connsiteY1" fmla="*/ 9807 h 10000"/>
              <a:gd name="connsiteX2" fmla="*/ 4337 w 9887"/>
              <a:gd name="connsiteY2" fmla="*/ 9827 h 10000"/>
              <a:gd name="connsiteX3" fmla="*/ 4061 w 9887"/>
              <a:gd name="connsiteY3" fmla="*/ 9960 h 10000"/>
              <a:gd name="connsiteX4" fmla="*/ 3829 w 9887"/>
              <a:gd name="connsiteY4" fmla="*/ 9964 h 10000"/>
              <a:gd name="connsiteX5" fmla="*/ 3489 w 9887"/>
              <a:gd name="connsiteY5" fmla="*/ 9732 h 10000"/>
              <a:gd name="connsiteX6" fmla="*/ 3088 w 9887"/>
              <a:gd name="connsiteY6" fmla="*/ 9720 h 10000"/>
              <a:gd name="connsiteX7" fmla="*/ 2524 w 9887"/>
              <a:gd name="connsiteY7" fmla="*/ 9543 h 10000"/>
              <a:gd name="connsiteX8" fmla="*/ 1888 w 9887"/>
              <a:gd name="connsiteY8" fmla="*/ 9210 h 10000"/>
              <a:gd name="connsiteX9" fmla="*/ 1317 w 9887"/>
              <a:gd name="connsiteY9" fmla="*/ 8804 h 10000"/>
              <a:gd name="connsiteX10" fmla="*/ 778 w 9887"/>
              <a:gd name="connsiteY10" fmla="*/ 8363 h 10000"/>
              <a:gd name="connsiteX11" fmla="*/ 404 w 9887"/>
              <a:gd name="connsiteY11" fmla="*/ 7765 h 10000"/>
              <a:gd name="connsiteX12" fmla="*/ 88 w 9887"/>
              <a:gd name="connsiteY12" fmla="*/ 6883 h 10000"/>
              <a:gd name="connsiteX13" fmla="*/ 0 w 9887"/>
              <a:gd name="connsiteY13" fmla="*/ 5973 h 10000"/>
              <a:gd name="connsiteX14" fmla="*/ 88 w 9887"/>
              <a:gd name="connsiteY14" fmla="*/ 4990 h 10000"/>
              <a:gd name="connsiteX15" fmla="*/ 445 w 9887"/>
              <a:gd name="connsiteY15" fmla="*/ 3590 h 10000"/>
              <a:gd name="connsiteX16" fmla="*/ 1088 w 9887"/>
              <a:gd name="connsiteY16" fmla="*/ 2298 h 10000"/>
              <a:gd name="connsiteX17" fmla="*/ 2136 w 9887"/>
              <a:gd name="connsiteY17" fmla="*/ 1071 h 10000"/>
              <a:gd name="connsiteX18" fmla="*/ 3384 w 9887"/>
              <a:gd name="connsiteY18" fmla="*/ 264 h 10000"/>
              <a:gd name="connsiteX19" fmla="*/ 4989 w 9887"/>
              <a:gd name="connsiteY19" fmla="*/ 44 h 10000"/>
              <a:gd name="connsiteX20" fmla="*/ 6921 w 9887"/>
              <a:gd name="connsiteY20" fmla="*/ 530 h 10000"/>
              <a:gd name="connsiteX21" fmla="*/ 9027 w 9887"/>
              <a:gd name="connsiteY21" fmla="*/ 2285 h 10000"/>
              <a:gd name="connsiteX22" fmla="*/ 9887 w 9887"/>
              <a:gd name="connsiteY22" fmla="*/ 4580 h 10000"/>
              <a:gd name="connsiteX0" fmla="*/ 4864 w 9130"/>
              <a:gd name="connsiteY0" fmla="*/ 9720 h 10000"/>
              <a:gd name="connsiteX1" fmla="*/ 4633 w 9130"/>
              <a:gd name="connsiteY1" fmla="*/ 9807 h 10000"/>
              <a:gd name="connsiteX2" fmla="*/ 4387 w 9130"/>
              <a:gd name="connsiteY2" fmla="*/ 9827 h 10000"/>
              <a:gd name="connsiteX3" fmla="*/ 4107 w 9130"/>
              <a:gd name="connsiteY3" fmla="*/ 9960 h 10000"/>
              <a:gd name="connsiteX4" fmla="*/ 3873 w 9130"/>
              <a:gd name="connsiteY4" fmla="*/ 9964 h 10000"/>
              <a:gd name="connsiteX5" fmla="*/ 3529 w 9130"/>
              <a:gd name="connsiteY5" fmla="*/ 9732 h 10000"/>
              <a:gd name="connsiteX6" fmla="*/ 3123 w 9130"/>
              <a:gd name="connsiteY6" fmla="*/ 9720 h 10000"/>
              <a:gd name="connsiteX7" fmla="*/ 2553 w 9130"/>
              <a:gd name="connsiteY7" fmla="*/ 9543 h 10000"/>
              <a:gd name="connsiteX8" fmla="*/ 1910 w 9130"/>
              <a:gd name="connsiteY8" fmla="*/ 9210 h 10000"/>
              <a:gd name="connsiteX9" fmla="*/ 1332 w 9130"/>
              <a:gd name="connsiteY9" fmla="*/ 8804 h 10000"/>
              <a:gd name="connsiteX10" fmla="*/ 787 w 9130"/>
              <a:gd name="connsiteY10" fmla="*/ 8363 h 10000"/>
              <a:gd name="connsiteX11" fmla="*/ 409 w 9130"/>
              <a:gd name="connsiteY11" fmla="*/ 7765 h 10000"/>
              <a:gd name="connsiteX12" fmla="*/ 89 w 9130"/>
              <a:gd name="connsiteY12" fmla="*/ 6883 h 10000"/>
              <a:gd name="connsiteX13" fmla="*/ 0 w 9130"/>
              <a:gd name="connsiteY13" fmla="*/ 5973 h 10000"/>
              <a:gd name="connsiteX14" fmla="*/ 89 w 9130"/>
              <a:gd name="connsiteY14" fmla="*/ 4990 h 10000"/>
              <a:gd name="connsiteX15" fmla="*/ 450 w 9130"/>
              <a:gd name="connsiteY15" fmla="*/ 3590 h 10000"/>
              <a:gd name="connsiteX16" fmla="*/ 1100 w 9130"/>
              <a:gd name="connsiteY16" fmla="*/ 2298 h 10000"/>
              <a:gd name="connsiteX17" fmla="*/ 2160 w 9130"/>
              <a:gd name="connsiteY17" fmla="*/ 1071 h 10000"/>
              <a:gd name="connsiteX18" fmla="*/ 3423 w 9130"/>
              <a:gd name="connsiteY18" fmla="*/ 264 h 10000"/>
              <a:gd name="connsiteX19" fmla="*/ 5046 w 9130"/>
              <a:gd name="connsiteY19" fmla="*/ 44 h 10000"/>
              <a:gd name="connsiteX20" fmla="*/ 7000 w 9130"/>
              <a:gd name="connsiteY20" fmla="*/ 530 h 10000"/>
              <a:gd name="connsiteX21" fmla="*/ 9130 w 9130"/>
              <a:gd name="connsiteY21" fmla="*/ 2285 h 10000"/>
              <a:gd name="connsiteX0" fmla="*/ 5327 w 7667"/>
              <a:gd name="connsiteY0" fmla="*/ 9720 h 10000"/>
              <a:gd name="connsiteX1" fmla="*/ 5074 w 7667"/>
              <a:gd name="connsiteY1" fmla="*/ 9807 h 10000"/>
              <a:gd name="connsiteX2" fmla="*/ 4805 w 7667"/>
              <a:gd name="connsiteY2" fmla="*/ 9827 h 10000"/>
              <a:gd name="connsiteX3" fmla="*/ 4498 w 7667"/>
              <a:gd name="connsiteY3" fmla="*/ 9960 h 10000"/>
              <a:gd name="connsiteX4" fmla="*/ 4242 w 7667"/>
              <a:gd name="connsiteY4" fmla="*/ 9964 h 10000"/>
              <a:gd name="connsiteX5" fmla="*/ 3865 w 7667"/>
              <a:gd name="connsiteY5" fmla="*/ 9732 h 10000"/>
              <a:gd name="connsiteX6" fmla="*/ 3421 w 7667"/>
              <a:gd name="connsiteY6" fmla="*/ 9720 h 10000"/>
              <a:gd name="connsiteX7" fmla="*/ 2796 w 7667"/>
              <a:gd name="connsiteY7" fmla="*/ 9543 h 10000"/>
              <a:gd name="connsiteX8" fmla="*/ 2092 w 7667"/>
              <a:gd name="connsiteY8" fmla="*/ 9210 h 10000"/>
              <a:gd name="connsiteX9" fmla="*/ 1459 w 7667"/>
              <a:gd name="connsiteY9" fmla="*/ 8804 h 10000"/>
              <a:gd name="connsiteX10" fmla="*/ 862 w 7667"/>
              <a:gd name="connsiteY10" fmla="*/ 8363 h 10000"/>
              <a:gd name="connsiteX11" fmla="*/ 448 w 7667"/>
              <a:gd name="connsiteY11" fmla="*/ 7765 h 10000"/>
              <a:gd name="connsiteX12" fmla="*/ 97 w 7667"/>
              <a:gd name="connsiteY12" fmla="*/ 6883 h 10000"/>
              <a:gd name="connsiteX13" fmla="*/ 0 w 7667"/>
              <a:gd name="connsiteY13" fmla="*/ 5973 h 10000"/>
              <a:gd name="connsiteX14" fmla="*/ 97 w 7667"/>
              <a:gd name="connsiteY14" fmla="*/ 4990 h 10000"/>
              <a:gd name="connsiteX15" fmla="*/ 493 w 7667"/>
              <a:gd name="connsiteY15" fmla="*/ 3590 h 10000"/>
              <a:gd name="connsiteX16" fmla="*/ 1205 w 7667"/>
              <a:gd name="connsiteY16" fmla="*/ 2298 h 10000"/>
              <a:gd name="connsiteX17" fmla="*/ 2366 w 7667"/>
              <a:gd name="connsiteY17" fmla="*/ 1071 h 10000"/>
              <a:gd name="connsiteX18" fmla="*/ 3749 w 7667"/>
              <a:gd name="connsiteY18" fmla="*/ 264 h 10000"/>
              <a:gd name="connsiteX19" fmla="*/ 5527 w 7667"/>
              <a:gd name="connsiteY19" fmla="*/ 44 h 10000"/>
              <a:gd name="connsiteX20" fmla="*/ 7667 w 7667"/>
              <a:gd name="connsiteY20" fmla="*/ 530 h 10000"/>
              <a:gd name="connsiteX0" fmla="*/ 6948 w 7209"/>
              <a:gd name="connsiteY0" fmla="*/ 9720 h 10000"/>
              <a:gd name="connsiteX1" fmla="*/ 6618 w 7209"/>
              <a:gd name="connsiteY1" fmla="*/ 9807 h 10000"/>
              <a:gd name="connsiteX2" fmla="*/ 6267 w 7209"/>
              <a:gd name="connsiteY2" fmla="*/ 9827 h 10000"/>
              <a:gd name="connsiteX3" fmla="*/ 5867 w 7209"/>
              <a:gd name="connsiteY3" fmla="*/ 9960 h 10000"/>
              <a:gd name="connsiteX4" fmla="*/ 5533 w 7209"/>
              <a:gd name="connsiteY4" fmla="*/ 9964 h 10000"/>
              <a:gd name="connsiteX5" fmla="*/ 5041 w 7209"/>
              <a:gd name="connsiteY5" fmla="*/ 9732 h 10000"/>
              <a:gd name="connsiteX6" fmla="*/ 4462 w 7209"/>
              <a:gd name="connsiteY6" fmla="*/ 9720 h 10000"/>
              <a:gd name="connsiteX7" fmla="*/ 3647 w 7209"/>
              <a:gd name="connsiteY7" fmla="*/ 9543 h 10000"/>
              <a:gd name="connsiteX8" fmla="*/ 2729 w 7209"/>
              <a:gd name="connsiteY8" fmla="*/ 9210 h 10000"/>
              <a:gd name="connsiteX9" fmla="*/ 1903 w 7209"/>
              <a:gd name="connsiteY9" fmla="*/ 8804 h 10000"/>
              <a:gd name="connsiteX10" fmla="*/ 1124 w 7209"/>
              <a:gd name="connsiteY10" fmla="*/ 8363 h 10000"/>
              <a:gd name="connsiteX11" fmla="*/ 584 w 7209"/>
              <a:gd name="connsiteY11" fmla="*/ 7765 h 10000"/>
              <a:gd name="connsiteX12" fmla="*/ 127 w 7209"/>
              <a:gd name="connsiteY12" fmla="*/ 6883 h 10000"/>
              <a:gd name="connsiteX13" fmla="*/ 0 w 7209"/>
              <a:gd name="connsiteY13" fmla="*/ 5973 h 10000"/>
              <a:gd name="connsiteX14" fmla="*/ 127 w 7209"/>
              <a:gd name="connsiteY14" fmla="*/ 4990 h 10000"/>
              <a:gd name="connsiteX15" fmla="*/ 643 w 7209"/>
              <a:gd name="connsiteY15" fmla="*/ 3590 h 10000"/>
              <a:gd name="connsiteX16" fmla="*/ 1572 w 7209"/>
              <a:gd name="connsiteY16" fmla="*/ 2298 h 10000"/>
              <a:gd name="connsiteX17" fmla="*/ 3086 w 7209"/>
              <a:gd name="connsiteY17" fmla="*/ 1071 h 10000"/>
              <a:gd name="connsiteX18" fmla="*/ 4890 w 7209"/>
              <a:gd name="connsiteY18" fmla="*/ 264 h 10000"/>
              <a:gd name="connsiteX19" fmla="*/ 7209 w 7209"/>
              <a:gd name="connsiteY19" fmla="*/ 44 h 10000"/>
              <a:gd name="connsiteX0" fmla="*/ 9638 w 9638"/>
              <a:gd name="connsiteY0" fmla="*/ 9456 h 9736"/>
              <a:gd name="connsiteX1" fmla="*/ 9180 w 9638"/>
              <a:gd name="connsiteY1" fmla="*/ 9543 h 9736"/>
              <a:gd name="connsiteX2" fmla="*/ 8693 w 9638"/>
              <a:gd name="connsiteY2" fmla="*/ 9563 h 9736"/>
              <a:gd name="connsiteX3" fmla="*/ 8138 w 9638"/>
              <a:gd name="connsiteY3" fmla="*/ 9696 h 9736"/>
              <a:gd name="connsiteX4" fmla="*/ 7675 w 9638"/>
              <a:gd name="connsiteY4" fmla="*/ 9700 h 9736"/>
              <a:gd name="connsiteX5" fmla="*/ 6993 w 9638"/>
              <a:gd name="connsiteY5" fmla="*/ 9468 h 9736"/>
              <a:gd name="connsiteX6" fmla="*/ 6189 w 9638"/>
              <a:gd name="connsiteY6" fmla="*/ 9456 h 9736"/>
              <a:gd name="connsiteX7" fmla="*/ 5059 w 9638"/>
              <a:gd name="connsiteY7" fmla="*/ 9279 h 9736"/>
              <a:gd name="connsiteX8" fmla="*/ 3786 w 9638"/>
              <a:gd name="connsiteY8" fmla="*/ 8946 h 9736"/>
              <a:gd name="connsiteX9" fmla="*/ 2640 w 9638"/>
              <a:gd name="connsiteY9" fmla="*/ 8540 h 9736"/>
              <a:gd name="connsiteX10" fmla="*/ 1559 w 9638"/>
              <a:gd name="connsiteY10" fmla="*/ 8099 h 9736"/>
              <a:gd name="connsiteX11" fmla="*/ 810 w 9638"/>
              <a:gd name="connsiteY11" fmla="*/ 7501 h 9736"/>
              <a:gd name="connsiteX12" fmla="*/ 176 w 9638"/>
              <a:gd name="connsiteY12" fmla="*/ 6619 h 9736"/>
              <a:gd name="connsiteX13" fmla="*/ 0 w 9638"/>
              <a:gd name="connsiteY13" fmla="*/ 5709 h 9736"/>
              <a:gd name="connsiteX14" fmla="*/ 176 w 9638"/>
              <a:gd name="connsiteY14" fmla="*/ 4726 h 9736"/>
              <a:gd name="connsiteX15" fmla="*/ 892 w 9638"/>
              <a:gd name="connsiteY15" fmla="*/ 3326 h 9736"/>
              <a:gd name="connsiteX16" fmla="*/ 2181 w 9638"/>
              <a:gd name="connsiteY16" fmla="*/ 2034 h 9736"/>
              <a:gd name="connsiteX17" fmla="*/ 4281 w 9638"/>
              <a:gd name="connsiteY17" fmla="*/ 807 h 9736"/>
              <a:gd name="connsiteX18" fmla="*/ 6783 w 9638"/>
              <a:gd name="connsiteY18" fmla="*/ 0 h 9736"/>
              <a:gd name="connsiteX0" fmla="*/ 10000 w 10000"/>
              <a:gd name="connsiteY0" fmla="*/ 8883 h 9171"/>
              <a:gd name="connsiteX1" fmla="*/ 9525 w 10000"/>
              <a:gd name="connsiteY1" fmla="*/ 8973 h 9171"/>
              <a:gd name="connsiteX2" fmla="*/ 9020 w 10000"/>
              <a:gd name="connsiteY2" fmla="*/ 8993 h 9171"/>
              <a:gd name="connsiteX3" fmla="*/ 8444 w 10000"/>
              <a:gd name="connsiteY3" fmla="*/ 9130 h 9171"/>
              <a:gd name="connsiteX4" fmla="*/ 7963 w 10000"/>
              <a:gd name="connsiteY4" fmla="*/ 9134 h 9171"/>
              <a:gd name="connsiteX5" fmla="*/ 7256 w 10000"/>
              <a:gd name="connsiteY5" fmla="*/ 8896 h 9171"/>
              <a:gd name="connsiteX6" fmla="*/ 6421 w 10000"/>
              <a:gd name="connsiteY6" fmla="*/ 8883 h 9171"/>
              <a:gd name="connsiteX7" fmla="*/ 5249 w 10000"/>
              <a:gd name="connsiteY7" fmla="*/ 8702 h 9171"/>
              <a:gd name="connsiteX8" fmla="*/ 3928 w 10000"/>
              <a:gd name="connsiteY8" fmla="*/ 8360 h 9171"/>
              <a:gd name="connsiteX9" fmla="*/ 2739 w 10000"/>
              <a:gd name="connsiteY9" fmla="*/ 7943 h 9171"/>
              <a:gd name="connsiteX10" fmla="*/ 1618 w 10000"/>
              <a:gd name="connsiteY10" fmla="*/ 7490 h 9171"/>
              <a:gd name="connsiteX11" fmla="*/ 840 w 10000"/>
              <a:gd name="connsiteY11" fmla="*/ 6875 h 9171"/>
              <a:gd name="connsiteX12" fmla="*/ 183 w 10000"/>
              <a:gd name="connsiteY12" fmla="*/ 5969 h 9171"/>
              <a:gd name="connsiteX13" fmla="*/ 0 w 10000"/>
              <a:gd name="connsiteY13" fmla="*/ 5035 h 9171"/>
              <a:gd name="connsiteX14" fmla="*/ 183 w 10000"/>
              <a:gd name="connsiteY14" fmla="*/ 4025 h 9171"/>
              <a:gd name="connsiteX15" fmla="*/ 926 w 10000"/>
              <a:gd name="connsiteY15" fmla="*/ 2587 h 9171"/>
              <a:gd name="connsiteX16" fmla="*/ 2263 w 10000"/>
              <a:gd name="connsiteY16" fmla="*/ 1260 h 9171"/>
              <a:gd name="connsiteX17" fmla="*/ 4442 w 10000"/>
              <a:gd name="connsiteY17" fmla="*/ 0 h 9171"/>
              <a:gd name="connsiteX0" fmla="*/ 10000 w 10000"/>
              <a:gd name="connsiteY0" fmla="*/ 8312 h 8626"/>
              <a:gd name="connsiteX1" fmla="*/ 9525 w 10000"/>
              <a:gd name="connsiteY1" fmla="*/ 8410 h 8626"/>
              <a:gd name="connsiteX2" fmla="*/ 9020 w 10000"/>
              <a:gd name="connsiteY2" fmla="*/ 8432 h 8626"/>
              <a:gd name="connsiteX3" fmla="*/ 8444 w 10000"/>
              <a:gd name="connsiteY3" fmla="*/ 8581 h 8626"/>
              <a:gd name="connsiteX4" fmla="*/ 7963 w 10000"/>
              <a:gd name="connsiteY4" fmla="*/ 8586 h 8626"/>
              <a:gd name="connsiteX5" fmla="*/ 7256 w 10000"/>
              <a:gd name="connsiteY5" fmla="*/ 8326 h 8626"/>
              <a:gd name="connsiteX6" fmla="*/ 6421 w 10000"/>
              <a:gd name="connsiteY6" fmla="*/ 8312 h 8626"/>
              <a:gd name="connsiteX7" fmla="*/ 5249 w 10000"/>
              <a:gd name="connsiteY7" fmla="*/ 8115 h 8626"/>
              <a:gd name="connsiteX8" fmla="*/ 3928 w 10000"/>
              <a:gd name="connsiteY8" fmla="*/ 7742 h 8626"/>
              <a:gd name="connsiteX9" fmla="*/ 2739 w 10000"/>
              <a:gd name="connsiteY9" fmla="*/ 7287 h 8626"/>
              <a:gd name="connsiteX10" fmla="*/ 1618 w 10000"/>
              <a:gd name="connsiteY10" fmla="*/ 6793 h 8626"/>
              <a:gd name="connsiteX11" fmla="*/ 840 w 10000"/>
              <a:gd name="connsiteY11" fmla="*/ 6122 h 8626"/>
              <a:gd name="connsiteX12" fmla="*/ 183 w 10000"/>
              <a:gd name="connsiteY12" fmla="*/ 5135 h 8626"/>
              <a:gd name="connsiteX13" fmla="*/ 0 w 10000"/>
              <a:gd name="connsiteY13" fmla="*/ 4116 h 8626"/>
              <a:gd name="connsiteX14" fmla="*/ 183 w 10000"/>
              <a:gd name="connsiteY14" fmla="*/ 3015 h 8626"/>
              <a:gd name="connsiteX15" fmla="*/ 926 w 10000"/>
              <a:gd name="connsiteY15" fmla="*/ 1447 h 8626"/>
              <a:gd name="connsiteX16" fmla="*/ 2263 w 10000"/>
              <a:gd name="connsiteY16" fmla="*/ 0 h 8626"/>
              <a:gd name="connsiteX0" fmla="*/ 10000 w 10000"/>
              <a:gd name="connsiteY0" fmla="*/ 7959 h 8323"/>
              <a:gd name="connsiteX1" fmla="*/ 9525 w 10000"/>
              <a:gd name="connsiteY1" fmla="*/ 8073 h 8323"/>
              <a:gd name="connsiteX2" fmla="*/ 9020 w 10000"/>
              <a:gd name="connsiteY2" fmla="*/ 8098 h 8323"/>
              <a:gd name="connsiteX3" fmla="*/ 8444 w 10000"/>
              <a:gd name="connsiteY3" fmla="*/ 8271 h 8323"/>
              <a:gd name="connsiteX4" fmla="*/ 7963 w 10000"/>
              <a:gd name="connsiteY4" fmla="*/ 8277 h 8323"/>
              <a:gd name="connsiteX5" fmla="*/ 7256 w 10000"/>
              <a:gd name="connsiteY5" fmla="*/ 7975 h 8323"/>
              <a:gd name="connsiteX6" fmla="*/ 6421 w 10000"/>
              <a:gd name="connsiteY6" fmla="*/ 7959 h 8323"/>
              <a:gd name="connsiteX7" fmla="*/ 5249 w 10000"/>
              <a:gd name="connsiteY7" fmla="*/ 7731 h 8323"/>
              <a:gd name="connsiteX8" fmla="*/ 3928 w 10000"/>
              <a:gd name="connsiteY8" fmla="*/ 7298 h 8323"/>
              <a:gd name="connsiteX9" fmla="*/ 2739 w 10000"/>
              <a:gd name="connsiteY9" fmla="*/ 6771 h 8323"/>
              <a:gd name="connsiteX10" fmla="*/ 1618 w 10000"/>
              <a:gd name="connsiteY10" fmla="*/ 6198 h 8323"/>
              <a:gd name="connsiteX11" fmla="*/ 840 w 10000"/>
              <a:gd name="connsiteY11" fmla="*/ 5420 h 8323"/>
              <a:gd name="connsiteX12" fmla="*/ 183 w 10000"/>
              <a:gd name="connsiteY12" fmla="*/ 4276 h 8323"/>
              <a:gd name="connsiteX13" fmla="*/ 0 w 10000"/>
              <a:gd name="connsiteY13" fmla="*/ 3095 h 8323"/>
              <a:gd name="connsiteX14" fmla="*/ 183 w 10000"/>
              <a:gd name="connsiteY14" fmla="*/ 1818 h 8323"/>
              <a:gd name="connsiteX15" fmla="*/ 926 w 10000"/>
              <a:gd name="connsiteY15" fmla="*/ 0 h 8323"/>
              <a:gd name="connsiteX0" fmla="*/ 10000 w 10000"/>
              <a:gd name="connsiteY0" fmla="*/ 7379 h 7816"/>
              <a:gd name="connsiteX1" fmla="*/ 9525 w 10000"/>
              <a:gd name="connsiteY1" fmla="*/ 7516 h 7816"/>
              <a:gd name="connsiteX2" fmla="*/ 9020 w 10000"/>
              <a:gd name="connsiteY2" fmla="*/ 7546 h 7816"/>
              <a:gd name="connsiteX3" fmla="*/ 8444 w 10000"/>
              <a:gd name="connsiteY3" fmla="*/ 7754 h 7816"/>
              <a:gd name="connsiteX4" fmla="*/ 7963 w 10000"/>
              <a:gd name="connsiteY4" fmla="*/ 7761 h 7816"/>
              <a:gd name="connsiteX5" fmla="*/ 7256 w 10000"/>
              <a:gd name="connsiteY5" fmla="*/ 7398 h 7816"/>
              <a:gd name="connsiteX6" fmla="*/ 6421 w 10000"/>
              <a:gd name="connsiteY6" fmla="*/ 7379 h 7816"/>
              <a:gd name="connsiteX7" fmla="*/ 5249 w 10000"/>
              <a:gd name="connsiteY7" fmla="*/ 7105 h 7816"/>
              <a:gd name="connsiteX8" fmla="*/ 3928 w 10000"/>
              <a:gd name="connsiteY8" fmla="*/ 6584 h 7816"/>
              <a:gd name="connsiteX9" fmla="*/ 2739 w 10000"/>
              <a:gd name="connsiteY9" fmla="*/ 5951 h 7816"/>
              <a:gd name="connsiteX10" fmla="*/ 1618 w 10000"/>
              <a:gd name="connsiteY10" fmla="*/ 5263 h 7816"/>
              <a:gd name="connsiteX11" fmla="*/ 840 w 10000"/>
              <a:gd name="connsiteY11" fmla="*/ 4328 h 7816"/>
              <a:gd name="connsiteX12" fmla="*/ 183 w 10000"/>
              <a:gd name="connsiteY12" fmla="*/ 2954 h 7816"/>
              <a:gd name="connsiteX13" fmla="*/ 0 w 10000"/>
              <a:gd name="connsiteY13" fmla="*/ 1535 h 7816"/>
              <a:gd name="connsiteX14" fmla="*/ 183 w 10000"/>
              <a:gd name="connsiteY14" fmla="*/ 0 h 7816"/>
              <a:gd name="connsiteX0" fmla="*/ 10000 w 10000"/>
              <a:gd name="connsiteY0" fmla="*/ 7477 h 8036"/>
              <a:gd name="connsiteX1" fmla="*/ 9525 w 10000"/>
              <a:gd name="connsiteY1" fmla="*/ 7652 h 8036"/>
              <a:gd name="connsiteX2" fmla="*/ 9020 w 10000"/>
              <a:gd name="connsiteY2" fmla="*/ 7691 h 8036"/>
              <a:gd name="connsiteX3" fmla="*/ 8444 w 10000"/>
              <a:gd name="connsiteY3" fmla="*/ 7957 h 8036"/>
              <a:gd name="connsiteX4" fmla="*/ 7963 w 10000"/>
              <a:gd name="connsiteY4" fmla="*/ 7966 h 8036"/>
              <a:gd name="connsiteX5" fmla="*/ 7256 w 10000"/>
              <a:gd name="connsiteY5" fmla="*/ 7501 h 8036"/>
              <a:gd name="connsiteX6" fmla="*/ 6421 w 10000"/>
              <a:gd name="connsiteY6" fmla="*/ 7477 h 8036"/>
              <a:gd name="connsiteX7" fmla="*/ 5249 w 10000"/>
              <a:gd name="connsiteY7" fmla="*/ 7126 h 8036"/>
              <a:gd name="connsiteX8" fmla="*/ 3928 w 10000"/>
              <a:gd name="connsiteY8" fmla="*/ 6460 h 8036"/>
              <a:gd name="connsiteX9" fmla="*/ 2739 w 10000"/>
              <a:gd name="connsiteY9" fmla="*/ 5650 h 8036"/>
              <a:gd name="connsiteX10" fmla="*/ 1618 w 10000"/>
              <a:gd name="connsiteY10" fmla="*/ 4770 h 8036"/>
              <a:gd name="connsiteX11" fmla="*/ 840 w 10000"/>
              <a:gd name="connsiteY11" fmla="*/ 3573 h 8036"/>
              <a:gd name="connsiteX12" fmla="*/ 183 w 10000"/>
              <a:gd name="connsiteY12" fmla="*/ 1815 h 8036"/>
              <a:gd name="connsiteX13" fmla="*/ 0 w 10000"/>
              <a:gd name="connsiteY13" fmla="*/ 0 h 8036"/>
              <a:gd name="connsiteX0" fmla="*/ 9817 w 9817"/>
              <a:gd name="connsiteY0" fmla="*/ 7045 h 7741"/>
              <a:gd name="connsiteX1" fmla="*/ 9342 w 9817"/>
              <a:gd name="connsiteY1" fmla="*/ 7263 h 7741"/>
              <a:gd name="connsiteX2" fmla="*/ 8837 w 9817"/>
              <a:gd name="connsiteY2" fmla="*/ 7312 h 7741"/>
              <a:gd name="connsiteX3" fmla="*/ 8261 w 9817"/>
              <a:gd name="connsiteY3" fmla="*/ 7643 h 7741"/>
              <a:gd name="connsiteX4" fmla="*/ 7780 w 9817"/>
              <a:gd name="connsiteY4" fmla="*/ 7654 h 7741"/>
              <a:gd name="connsiteX5" fmla="*/ 7073 w 9817"/>
              <a:gd name="connsiteY5" fmla="*/ 7075 h 7741"/>
              <a:gd name="connsiteX6" fmla="*/ 6238 w 9817"/>
              <a:gd name="connsiteY6" fmla="*/ 7045 h 7741"/>
              <a:gd name="connsiteX7" fmla="*/ 5066 w 9817"/>
              <a:gd name="connsiteY7" fmla="*/ 6609 h 7741"/>
              <a:gd name="connsiteX8" fmla="*/ 3745 w 9817"/>
              <a:gd name="connsiteY8" fmla="*/ 5780 h 7741"/>
              <a:gd name="connsiteX9" fmla="*/ 2556 w 9817"/>
              <a:gd name="connsiteY9" fmla="*/ 4772 h 7741"/>
              <a:gd name="connsiteX10" fmla="*/ 1435 w 9817"/>
              <a:gd name="connsiteY10" fmla="*/ 3677 h 7741"/>
              <a:gd name="connsiteX11" fmla="*/ 657 w 9817"/>
              <a:gd name="connsiteY11" fmla="*/ 2187 h 7741"/>
              <a:gd name="connsiteX12" fmla="*/ 0 w 9817"/>
              <a:gd name="connsiteY12" fmla="*/ 0 h 7741"/>
              <a:gd name="connsiteX0" fmla="*/ 9331 w 9331"/>
              <a:gd name="connsiteY0" fmla="*/ 6276 h 7175"/>
              <a:gd name="connsiteX1" fmla="*/ 8847 w 9331"/>
              <a:gd name="connsiteY1" fmla="*/ 6558 h 7175"/>
              <a:gd name="connsiteX2" fmla="*/ 8333 w 9331"/>
              <a:gd name="connsiteY2" fmla="*/ 6621 h 7175"/>
              <a:gd name="connsiteX3" fmla="*/ 7746 w 9331"/>
              <a:gd name="connsiteY3" fmla="*/ 7048 h 7175"/>
              <a:gd name="connsiteX4" fmla="*/ 7256 w 9331"/>
              <a:gd name="connsiteY4" fmla="*/ 7063 h 7175"/>
              <a:gd name="connsiteX5" fmla="*/ 6536 w 9331"/>
              <a:gd name="connsiteY5" fmla="*/ 6315 h 7175"/>
              <a:gd name="connsiteX6" fmla="*/ 5685 w 9331"/>
              <a:gd name="connsiteY6" fmla="*/ 6276 h 7175"/>
              <a:gd name="connsiteX7" fmla="*/ 4491 w 9331"/>
              <a:gd name="connsiteY7" fmla="*/ 5713 h 7175"/>
              <a:gd name="connsiteX8" fmla="*/ 3146 w 9331"/>
              <a:gd name="connsiteY8" fmla="*/ 4642 h 7175"/>
              <a:gd name="connsiteX9" fmla="*/ 1935 w 9331"/>
              <a:gd name="connsiteY9" fmla="*/ 3340 h 7175"/>
              <a:gd name="connsiteX10" fmla="*/ 793 w 9331"/>
              <a:gd name="connsiteY10" fmla="*/ 1925 h 7175"/>
              <a:gd name="connsiteX11" fmla="*/ 0 w 9331"/>
              <a:gd name="connsiteY11" fmla="*/ 0 h 7175"/>
              <a:gd name="connsiteX0" fmla="*/ 9150 w 9150"/>
              <a:gd name="connsiteY0" fmla="*/ 6064 h 7317"/>
              <a:gd name="connsiteX1" fmla="*/ 8631 w 9150"/>
              <a:gd name="connsiteY1" fmla="*/ 6457 h 7317"/>
              <a:gd name="connsiteX2" fmla="*/ 8080 w 9150"/>
              <a:gd name="connsiteY2" fmla="*/ 6545 h 7317"/>
              <a:gd name="connsiteX3" fmla="*/ 7451 w 9150"/>
              <a:gd name="connsiteY3" fmla="*/ 7140 h 7317"/>
              <a:gd name="connsiteX4" fmla="*/ 6926 w 9150"/>
              <a:gd name="connsiteY4" fmla="*/ 7161 h 7317"/>
              <a:gd name="connsiteX5" fmla="*/ 6155 w 9150"/>
              <a:gd name="connsiteY5" fmla="*/ 6118 h 7317"/>
              <a:gd name="connsiteX6" fmla="*/ 5243 w 9150"/>
              <a:gd name="connsiteY6" fmla="*/ 6064 h 7317"/>
              <a:gd name="connsiteX7" fmla="*/ 3963 w 9150"/>
              <a:gd name="connsiteY7" fmla="*/ 5279 h 7317"/>
              <a:gd name="connsiteX8" fmla="*/ 2522 w 9150"/>
              <a:gd name="connsiteY8" fmla="*/ 3787 h 7317"/>
              <a:gd name="connsiteX9" fmla="*/ 1224 w 9150"/>
              <a:gd name="connsiteY9" fmla="*/ 1972 h 7317"/>
              <a:gd name="connsiteX10" fmla="*/ 0 w 9150"/>
              <a:gd name="connsiteY10" fmla="*/ 0 h 7317"/>
              <a:gd name="connsiteX0" fmla="*/ 8662 w 8662"/>
              <a:gd name="connsiteY0" fmla="*/ 5593 h 7305"/>
              <a:gd name="connsiteX1" fmla="*/ 8095 w 8662"/>
              <a:gd name="connsiteY1" fmla="*/ 6130 h 7305"/>
              <a:gd name="connsiteX2" fmla="*/ 7493 w 8662"/>
              <a:gd name="connsiteY2" fmla="*/ 6250 h 7305"/>
              <a:gd name="connsiteX3" fmla="*/ 6805 w 8662"/>
              <a:gd name="connsiteY3" fmla="*/ 7063 h 7305"/>
              <a:gd name="connsiteX4" fmla="*/ 6231 w 8662"/>
              <a:gd name="connsiteY4" fmla="*/ 7092 h 7305"/>
              <a:gd name="connsiteX5" fmla="*/ 5389 w 8662"/>
              <a:gd name="connsiteY5" fmla="*/ 5666 h 7305"/>
              <a:gd name="connsiteX6" fmla="*/ 4392 w 8662"/>
              <a:gd name="connsiteY6" fmla="*/ 5593 h 7305"/>
              <a:gd name="connsiteX7" fmla="*/ 2993 w 8662"/>
              <a:gd name="connsiteY7" fmla="*/ 4520 h 7305"/>
              <a:gd name="connsiteX8" fmla="*/ 1418 w 8662"/>
              <a:gd name="connsiteY8" fmla="*/ 2481 h 7305"/>
              <a:gd name="connsiteX9" fmla="*/ 0 w 8662"/>
              <a:gd name="connsiteY9" fmla="*/ 0 h 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62" h="7305">
                <a:moveTo>
                  <a:pt x="8662" y="5593"/>
                </a:moveTo>
                <a:cubicBezTo>
                  <a:pt x="8573" y="5694"/>
                  <a:pt x="8293" y="6029"/>
                  <a:pt x="8095" y="6130"/>
                </a:cubicBezTo>
                <a:cubicBezTo>
                  <a:pt x="7904" y="6225"/>
                  <a:pt x="7700" y="6105"/>
                  <a:pt x="7493" y="6250"/>
                </a:cubicBezTo>
                <a:cubicBezTo>
                  <a:pt x="7278" y="6392"/>
                  <a:pt x="7013" y="6914"/>
                  <a:pt x="6805" y="7063"/>
                </a:cubicBezTo>
                <a:cubicBezTo>
                  <a:pt x="6594" y="7209"/>
                  <a:pt x="6472" y="7305"/>
                  <a:pt x="6231" y="7092"/>
                </a:cubicBezTo>
                <a:cubicBezTo>
                  <a:pt x="5996" y="6861"/>
                  <a:pt x="5692" y="5906"/>
                  <a:pt x="5389" y="5666"/>
                </a:cubicBezTo>
                <a:cubicBezTo>
                  <a:pt x="5083" y="5423"/>
                  <a:pt x="4792" y="5787"/>
                  <a:pt x="4392" y="5593"/>
                </a:cubicBezTo>
                <a:cubicBezTo>
                  <a:pt x="3995" y="5393"/>
                  <a:pt x="3489" y="5021"/>
                  <a:pt x="2993" y="4520"/>
                </a:cubicBezTo>
                <a:cubicBezTo>
                  <a:pt x="2497" y="3992"/>
                  <a:pt x="1912" y="3235"/>
                  <a:pt x="1418" y="2481"/>
                </a:cubicBezTo>
                <a:cubicBezTo>
                  <a:pt x="918" y="1721"/>
                  <a:pt x="449" y="856"/>
                  <a:pt x="0"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27" name="Freeform 26"/>
          <p:cNvSpPr/>
          <p:nvPr/>
        </p:nvSpPr>
        <p:spPr>
          <a:xfrm rot="21326996">
            <a:off x="7271719" y="3580402"/>
            <a:ext cx="825384" cy="1122228"/>
          </a:xfrm>
          <a:custGeom>
            <a:avLst/>
            <a:gdLst>
              <a:gd name="connsiteX0" fmla="*/ 198408 w 552091"/>
              <a:gd name="connsiteY0" fmla="*/ 0 h 2329132"/>
              <a:gd name="connsiteX1" fmla="*/ 172529 w 552091"/>
              <a:gd name="connsiteY1" fmla="*/ 439947 h 2329132"/>
              <a:gd name="connsiteX2" fmla="*/ 69012 w 552091"/>
              <a:gd name="connsiteY2" fmla="*/ 698740 h 2329132"/>
              <a:gd name="connsiteX3" fmla="*/ 336431 w 552091"/>
              <a:gd name="connsiteY3" fmla="*/ 1199072 h 2329132"/>
              <a:gd name="connsiteX4" fmla="*/ 552091 w 552091"/>
              <a:gd name="connsiteY4" fmla="*/ 1716657 h 2329132"/>
              <a:gd name="connsiteX5" fmla="*/ 345057 w 552091"/>
              <a:gd name="connsiteY5" fmla="*/ 1837427 h 2329132"/>
              <a:gd name="connsiteX6" fmla="*/ 103517 w 552091"/>
              <a:gd name="connsiteY6" fmla="*/ 1846053 h 2329132"/>
              <a:gd name="connsiteX7" fmla="*/ 43133 w 552091"/>
              <a:gd name="connsiteY7" fmla="*/ 2044461 h 2329132"/>
              <a:gd name="connsiteX8" fmla="*/ 172529 w 552091"/>
              <a:gd name="connsiteY8" fmla="*/ 2234242 h 2329132"/>
              <a:gd name="connsiteX9" fmla="*/ 0 w 552091"/>
              <a:gd name="connsiteY9" fmla="*/ 2329132 h 2329132"/>
              <a:gd name="connsiteX0" fmla="*/ 198408 w 552091"/>
              <a:gd name="connsiteY0" fmla="*/ 0 h 2329132"/>
              <a:gd name="connsiteX1" fmla="*/ 172529 w 552091"/>
              <a:gd name="connsiteY1" fmla="*/ 439947 h 2329132"/>
              <a:gd name="connsiteX2" fmla="*/ 69012 w 552091"/>
              <a:gd name="connsiteY2" fmla="*/ 698740 h 2329132"/>
              <a:gd name="connsiteX3" fmla="*/ 336431 w 552091"/>
              <a:gd name="connsiteY3" fmla="*/ 1199072 h 2329132"/>
              <a:gd name="connsiteX4" fmla="*/ 552091 w 552091"/>
              <a:gd name="connsiteY4" fmla="*/ 1716657 h 2329132"/>
              <a:gd name="connsiteX5" fmla="*/ 345057 w 552091"/>
              <a:gd name="connsiteY5" fmla="*/ 1837427 h 2329132"/>
              <a:gd name="connsiteX6" fmla="*/ 103517 w 552091"/>
              <a:gd name="connsiteY6" fmla="*/ 1846053 h 2329132"/>
              <a:gd name="connsiteX7" fmla="*/ 43133 w 552091"/>
              <a:gd name="connsiteY7" fmla="*/ 2044461 h 2329132"/>
              <a:gd name="connsiteX8" fmla="*/ 172529 w 552091"/>
              <a:gd name="connsiteY8" fmla="*/ 2234242 h 2329132"/>
              <a:gd name="connsiteX9" fmla="*/ 0 w 552091"/>
              <a:gd name="connsiteY9" fmla="*/ 2329132 h 2329132"/>
              <a:gd name="connsiteX0" fmla="*/ 198408 w 552091"/>
              <a:gd name="connsiteY0" fmla="*/ 0 h 2329132"/>
              <a:gd name="connsiteX1" fmla="*/ 172529 w 552091"/>
              <a:gd name="connsiteY1" fmla="*/ 439947 h 2329132"/>
              <a:gd name="connsiteX2" fmla="*/ 69012 w 552091"/>
              <a:gd name="connsiteY2" fmla="*/ 698740 h 2329132"/>
              <a:gd name="connsiteX3" fmla="*/ 336431 w 552091"/>
              <a:gd name="connsiteY3" fmla="*/ 1199072 h 2329132"/>
              <a:gd name="connsiteX4" fmla="*/ 552091 w 552091"/>
              <a:gd name="connsiteY4" fmla="*/ 1716657 h 2329132"/>
              <a:gd name="connsiteX5" fmla="*/ 345057 w 552091"/>
              <a:gd name="connsiteY5" fmla="*/ 1837427 h 2329132"/>
              <a:gd name="connsiteX6" fmla="*/ 103517 w 552091"/>
              <a:gd name="connsiteY6" fmla="*/ 1846053 h 2329132"/>
              <a:gd name="connsiteX7" fmla="*/ 43133 w 552091"/>
              <a:gd name="connsiteY7" fmla="*/ 2044461 h 2329132"/>
              <a:gd name="connsiteX8" fmla="*/ 172529 w 552091"/>
              <a:gd name="connsiteY8" fmla="*/ 2234242 h 2329132"/>
              <a:gd name="connsiteX9" fmla="*/ 0 w 552091"/>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11469 w 561481"/>
              <a:gd name="connsiteY6" fmla="*/ 1846053 h 2352986"/>
              <a:gd name="connsiteX7" fmla="*/ 51085 w 561481"/>
              <a:gd name="connsiteY7" fmla="*/ 2044461 h 2352986"/>
              <a:gd name="connsiteX8" fmla="*/ 180481 w 561481"/>
              <a:gd name="connsiteY8" fmla="*/ 2234242 h 2352986"/>
              <a:gd name="connsiteX9" fmla="*/ 0 w 561481"/>
              <a:gd name="connsiteY9" fmla="*/ 2352986 h 2352986"/>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11469 w 561481"/>
              <a:gd name="connsiteY6" fmla="*/ 1846053 h 2352986"/>
              <a:gd name="connsiteX7" fmla="*/ 51085 w 561481"/>
              <a:gd name="connsiteY7" fmla="*/ 2044461 h 2352986"/>
              <a:gd name="connsiteX8" fmla="*/ 152651 w 561481"/>
              <a:gd name="connsiteY8" fmla="*/ 2210388 h 2352986"/>
              <a:gd name="connsiteX9" fmla="*/ 0 w 561481"/>
              <a:gd name="connsiteY9" fmla="*/ 2352986 h 2352986"/>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11469 w 561481"/>
              <a:gd name="connsiteY6" fmla="*/ 1846053 h 2352986"/>
              <a:gd name="connsiteX7" fmla="*/ 51085 w 561481"/>
              <a:gd name="connsiteY7" fmla="*/ 2044461 h 2352986"/>
              <a:gd name="connsiteX8" fmla="*/ 152651 w 561481"/>
              <a:gd name="connsiteY8" fmla="*/ 2210388 h 2352986"/>
              <a:gd name="connsiteX9" fmla="*/ 0 w 561481"/>
              <a:gd name="connsiteY9" fmla="*/ 2352986 h 2352986"/>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11469 w 561481"/>
              <a:gd name="connsiteY6" fmla="*/ 1846053 h 2352986"/>
              <a:gd name="connsiteX7" fmla="*/ 78915 w 561481"/>
              <a:gd name="connsiteY7" fmla="*/ 2044461 h 2352986"/>
              <a:gd name="connsiteX8" fmla="*/ 152651 w 561481"/>
              <a:gd name="connsiteY8" fmla="*/ 2210388 h 2352986"/>
              <a:gd name="connsiteX9" fmla="*/ 0 w 561481"/>
              <a:gd name="connsiteY9" fmla="*/ 2352986 h 2352986"/>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35323 w 561481"/>
              <a:gd name="connsiteY6" fmla="*/ 1857980 h 2352986"/>
              <a:gd name="connsiteX7" fmla="*/ 78915 w 561481"/>
              <a:gd name="connsiteY7" fmla="*/ 2044461 h 2352986"/>
              <a:gd name="connsiteX8" fmla="*/ 152651 w 561481"/>
              <a:gd name="connsiteY8" fmla="*/ 2210388 h 2352986"/>
              <a:gd name="connsiteX9" fmla="*/ 0 w 561481"/>
              <a:gd name="connsiteY9" fmla="*/ 2352986 h 2352986"/>
              <a:gd name="connsiteX0" fmla="*/ 206360 w 594886"/>
              <a:gd name="connsiteY0" fmla="*/ 0 h 2352986"/>
              <a:gd name="connsiteX1" fmla="*/ 180481 w 594886"/>
              <a:gd name="connsiteY1" fmla="*/ 439947 h 2352986"/>
              <a:gd name="connsiteX2" fmla="*/ 76964 w 594886"/>
              <a:gd name="connsiteY2" fmla="*/ 698740 h 2352986"/>
              <a:gd name="connsiteX3" fmla="*/ 344383 w 594886"/>
              <a:gd name="connsiteY3" fmla="*/ 1199072 h 2352986"/>
              <a:gd name="connsiteX4" fmla="*/ 560043 w 594886"/>
              <a:gd name="connsiteY4" fmla="*/ 1716657 h 2352986"/>
              <a:gd name="connsiteX5" fmla="*/ 135323 w 594886"/>
              <a:gd name="connsiteY5" fmla="*/ 1857980 h 2352986"/>
              <a:gd name="connsiteX6" fmla="*/ 78915 w 594886"/>
              <a:gd name="connsiteY6" fmla="*/ 2044461 h 2352986"/>
              <a:gd name="connsiteX7" fmla="*/ 152651 w 594886"/>
              <a:gd name="connsiteY7" fmla="*/ 2210388 h 2352986"/>
              <a:gd name="connsiteX8" fmla="*/ 0 w 594886"/>
              <a:gd name="connsiteY8" fmla="*/ 2352986 h 2352986"/>
              <a:gd name="connsiteX0" fmla="*/ 206360 w 499470"/>
              <a:gd name="connsiteY0" fmla="*/ 0 h 2352986"/>
              <a:gd name="connsiteX1" fmla="*/ 180481 w 499470"/>
              <a:gd name="connsiteY1" fmla="*/ 439947 h 2352986"/>
              <a:gd name="connsiteX2" fmla="*/ 76964 w 499470"/>
              <a:gd name="connsiteY2" fmla="*/ 698740 h 2352986"/>
              <a:gd name="connsiteX3" fmla="*/ 344383 w 499470"/>
              <a:gd name="connsiteY3" fmla="*/ 1199072 h 2352986"/>
              <a:gd name="connsiteX4" fmla="*/ 464627 w 499470"/>
              <a:gd name="connsiteY4" fmla="*/ 1704730 h 2352986"/>
              <a:gd name="connsiteX5" fmla="*/ 135323 w 499470"/>
              <a:gd name="connsiteY5" fmla="*/ 1857980 h 2352986"/>
              <a:gd name="connsiteX6" fmla="*/ 78915 w 499470"/>
              <a:gd name="connsiteY6" fmla="*/ 2044461 h 2352986"/>
              <a:gd name="connsiteX7" fmla="*/ 152651 w 499470"/>
              <a:gd name="connsiteY7" fmla="*/ 2210388 h 2352986"/>
              <a:gd name="connsiteX8" fmla="*/ 0 w 499470"/>
              <a:gd name="connsiteY8" fmla="*/ 2352986 h 2352986"/>
              <a:gd name="connsiteX0" fmla="*/ 206360 w 499470"/>
              <a:gd name="connsiteY0" fmla="*/ 0 h 2352986"/>
              <a:gd name="connsiteX1" fmla="*/ 180481 w 499470"/>
              <a:gd name="connsiteY1" fmla="*/ 439947 h 2352986"/>
              <a:gd name="connsiteX2" fmla="*/ 96842 w 499470"/>
              <a:gd name="connsiteY2" fmla="*/ 754399 h 2352986"/>
              <a:gd name="connsiteX3" fmla="*/ 344383 w 499470"/>
              <a:gd name="connsiteY3" fmla="*/ 1199072 h 2352986"/>
              <a:gd name="connsiteX4" fmla="*/ 464627 w 499470"/>
              <a:gd name="connsiteY4" fmla="*/ 1704730 h 2352986"/>
              <a:gd name="connsiteX5" fmla="*/ 135323 w 499470"/>
              <a:gd name="connsiteY5" fmla="*/ 1857980 h 2352986"/>
              <a:gd name="connsiteX6" fmla="*/ 78915 w 499470"/>
              <a:gd name="connsiteY6" fmla="*/ 2044461 h 2352986"/>
              <a:gd name="connsiteX7" fmla="*/ 152651 w 499470"/>
              <a:gd name="connsiteY7" fmla="*/ 2210388 h 2352986"/>
              <a:gd name="connsiteX8" fmla="*/ 0 w 499470"/>
              <a:gd name="connsiteY8" fmla="*/ 2352986 h 2352986"/>
              <a:gd name="connsiteX0" fmla="*/ 206360 w 499470"/>
              <a:gd name="connsiteY0" fmla="*/ 0 h 2352986"/>
              <a:gd name="connsiteX1" fmla="*/ 180481 w 499470"/>
              <a:gd name="connsiteY1" fmla="*/ 439947 h 2352986"/>
              <a:gd name="connsiteX2" fmla="*/ 96842 w 499470"/>
              <a:gd name="connsiteY2" fmla="*/ 754399 h 2352986"/>
              <a:gd name="connsiteX3" fmla="*/ 344383 w 499470"/>
              <a:gd name="connsiteY3" fmla="*/ 1199072 h 2352986"/>
              <a:gd name="connsiteX4" fmla="*/ 464627 w 499470"/>
              <a:gd name="connsiteY4" fmla="*/ 1704730 h 2352986"/>
              <a:gd name="connsiteX5" fmla="*/ 135323 w 499470"/>
              <a:gd name="connsiteY5" fmla="*/ 1857980 h 2352986"/>
              <a:gd name="connsiteX6" fmla="*/ 78915 w 499470"/>
              <a:gd name="connsiteY6" fmla="*/ 2044461 h 2352986"/>
              <a:gd name="connsiteX7" fmla="*/ 152651 w 499470"/>
              <a:gd name="connsiteY7" fmla="*/ 2210388 h 2352986"/>
              <a:gd name="connsiteX8" fmla="*/ 0 w 499470"/>
              <a:gd name="connsiteY8" fmla="*/ 2352986 h 2352986"/>
              <a:gd name="connsiteX0" fmla="*/ 218287 w 499470"/>
              <a:gd name="connsiteY0" fmla="*/ 0 h 2531890"/>
              <a:gd name="connsiteX1" fmla="*/ 180481 w 499470"/>
              <a:gd name="connsiteY1" fmla="*/ 618851 h 2531890"/>
              <a:gd name="connsiteX2" fmla="*/ 96842 w 499470"/>
              <a:gd name="connsiteY2" fmla="*/ 933303 h 2531890"/>
              <a:gd name="connsiteX3" fmla="*/ 344383 w 499470"/>
              <a:gd name="connsiteY3" fmla="*/ 1377976 h 2531890"/>
              <a:gd name="connsiteX4" fmla="*/ 464627 w 499470"/>
              <a:gd name="connsiteY4" fmla="*/ 1883634 h 2531890"/>
              <a:gd name="connsiteX5" fmla="*/ 135323 w 499470"/>
              <a:gd name="connsiteY5" fmla="*/ 2036884 h 2531890"/>
              <a:gd name="connsiteX6" fmla="*/ 78915 w 499470"/>
              <a:gd name="connsiteY6" fmla="*/ 2223365 h 2531890"/>
              <a:gd name="connsiteX7" fmla="*/ 152651 w 499470"/>
              <a:gd name="connsiteY7" fmla="*/ 2389292 h 2531890"/>
              <a:gd name="connsiteX8" fmla="*/ 0 w 499470"/>
              <a:gd name="connsiteY8" fmla="*/ 2531890 h 2531890"/>
              <a:gd name="connsiteX0" fmla="*/ 218287 w 499470"/>
              <a:gd name="connsiteY0" fmla="*/ 0 h 2531890"/>
              <a:gd name="connsiteX1" fmla="*/ 180481 w 499470"/>
              <a:gd name="connsiteY1" fmla="*/ 618851 h 2531890"/>
              <a:gd name="connsiteX2" fmla="*/ 96842 w 499470"/>
              <a:gd name="connsiteY2" fmla="*/ 933303 h 2531890"/>
              <a:gd name="connsiteX3" fmla="*/ 344383 w 499470"/>
              <a:gd name="connsiteY3" fmla="*/ 1377976 h 2531890"/>
              <a:gd name="connsiteX4" fmla="*/ 464627 w 499470"/>
              <a:gd name="connsiteY4" fmla="*/ 1883634 h 2531890"/>
              <a:gd name="connsiteX5" fmla="*/ 135323 w 499470"/>
              <a:gd name="connsiteY5" fmla="*/ 2036884 h 2531890"/>
              <a:gd name="connsiteX6" fmla="*/ 78915 w 499470"/>
              <a:gd name="connsiteY6" fmla="*/ 2223365 h 2531890"/>
              <a:gd name="connsiteX7" fmla="*/ 152651 w 499470"/>
              <a:gd name="connsiteY7" fmla="*/ 2389292 h 2531890"/>
              <a:gd name="connsiteX8" fmla="*/ 0 w 499470"/>
              <a:gd name="connsiteY8" fmla="*/ 2531890 h 2531890"/>
              <a:gd name="connsiteX0" fmla="*/ 218287 w 551153"/>
              <a:gd name="connsiteY0" fmla="*/ 0 h 2531890"/>
              <a:gd name="connsiteX1" fmla="*/ 180481 w 551153"/>
              <a:gd name="connsiteY1" fmla="*/ 618851 h 2531890"/>
              <a:gd name="connsiteX2" fmla="*/ 96842 w 551153"/>
              <a:gd name="connsiteY2" fmla="*/ 933303 h 2531890"/>
              <a:gd name="connsiteX3" fmla="*/ 344383 w 551153"/>
              <a:gd name="connsiteY3" fmla="*/ 1377976 h 2531890"/>
              <a:gd name="connsiteX4" fmla="*/ 516310 w 551153"/>
              <a:gd name="connsiteY4" fmla="*/ 1879659 h 2531890"/>
              <a:gd name="connsiteX5" fmla="*/ 135323 w 551153"/>
              <a:gd name="connsiteY5" fmla="*/ 2036884 h 2531890"/>
              <a:gd name="connsiteX6" fmla="*/ 78915 w 551153"/>
              <a:gd name="connsiteY6" fmla="*/ 2223365 h 2531890"/>
              <a:gd name="connsiteX7" fmla="*/ 152651 w 551153"/>
              <a:gd name="connsiteY7" fmla="*/ 2389292 h 2531890"/>
              <a:gd name="connsiteX8" fmla="*/ 0 w 551153"/>
              <a:gd name="connsiteY8" fmla="*/ 2531890 h 2531890"/>
              <a:gd name="connsiteX0" fmla="*/ 218287 w 531275"/>
              <a:gd name="connsiteY0" fmla="*/ 0 h 2531890"/>
              <a:gd name="connsiteX1" fmla="*/ 180481 w 531275"/>
              <a:gd name="connsiteY1" fmla="*/ 618851 h 2531890"/>
              <a:gd name="connsiteX2" fmla="*/ 96842 w 531275"/>
              <a:gd name="connsiteY2" fmla="*/ 933303 h 2531890"/>
              <a:gd name="connsiteX3" fmla="*/ 344383 w 531275"/>
              <a:gd name="connsiteY3" fmla="*/ 1377976 h 2531890"/>
              <a:gd name="connsiteX4" fmla="*/ 516310 w 531275"/>
              <a:gd name="connsiteY4" fmla="*/ 1879659 h 2531890"/>
              <a:gd name="connsiteX5" fmla="*/ 135323 w 531275"/>
              <a:gd name="connsiteY5" fmla="*/ 2036884 h 2531890"/>
              <a:gd name="connsiteX6" fmla="*/ 78915 w 531275"/>
              <a:gd name="connsiteY6" fmla="*/ 2223365 h 2531890"/>
              <a:gd name="connsiteX7" fmla="*/ 152651 w 531275"/>
              <a:gd name="connsiteY7" fmla="*/ 2389292 h 2531890"/>
              <a:gd name="connsiteX8" fmla="*/ 0 w 531275"/>
              <a:gd name="connsiteY8" fmla="*/ 2531890 h 2531890"/>
              <a:gd name="connsiteX0" fmla="*/ 218287 w 548503"/>
              <a:gd name="connsiteY0" fmla="*/ 0 h 2531890"/>
              <a:gd name="connsiteX1" fmla="*/ 180481 w 548503"/>
              <a:gd name="connsiteY1" fmla="*/ 618851 h 2531890"/>
              <a:gd name="connsiteX2" fmla="*/ 96842 w 548503"/>
              <a:gd name="connsiteY2" fmla="*/ 933303 h 2531890"/>
              <a:gd name="connsiteX3" fmla="*/ 328480 w 548503"/>
              <a:gd name="connsiteY3" fmla="*/ 1385928 h 2531890"/>
              <a:gd name="connsiteX4" fmla="*/ 516310 w 548503"/>
              <a:gd name="connsiteY4" fmla="*/ 1879659 h 2531890"/>
              <a:gd name="connsiteX5" fmla="*/ 135323 w 548503"/>
              <a:gd name="connsiteY5" fmla="*/ 2036884 h 2531890"/>
              <a:gd name="connsiteX6" fmla="*/ 78915 w 548503"/>
              <a:gd name="connsiteY6" fmla="*/ 2223365 h 2531890"/>
              <a:gd name="connsiteX7" fmla="*/ 152651 w 548503"/>
              <a:gd name="connsiteY7" fmla="*/ 2389292 h 2531890"/>
              <a:gd name="connsiteX8" fmla="*/ 0 w 548503"/>
              <a:gd name="connsiteY8" fmla="*/ 2531890 h 2531890"/>
              <a:gd name="connsiteX0" fmla="*/ 218287 w 548503"/>
              <a:gd name="connsiteY0" fmla="*/ 0 h 2531890"/>
              <a:gd name="connsiteX1" fmla="*/ 180481 w 548503"/>
              <a:gd name="connsiteY1" fmla="*/ 618851 h 2531890"/>
              <a:gd name="connsiteX2" fmla="*/ 96842 w 548503"/>
              <a:gd name="connsiteY2" fmla="*/ 933303 h 2531890"/>
              <a:gd name="connsiteX3" fmla="*/ 328480 w 548503"/>
              <a:gd name="connsiteY3" fmla="*/ 1385928 h 2531890"/>
              <a:gd name="connsiteX4" fmla="*/ 516310 w 548503"/>
              <a:gd name="connsiteY4" fmla="*/ 1879659 h 2531890"/>
              <a:gd name="connsiteX5" fmla="*/ 135323 w 548503"/>
              <a:gd name="connsiteY5" fmla="*/ 2036884 h 2531890"/>
              <a:gd name="connsiteX6" fmla="*/ 78915 w 548503"/>
              <a:gd name="connsiteY6" fmla="*/ 2223365 h 2531890"/>
              <a:gd name="connsiteX7" fmla="*/ 152651 w 548503"/>
              <a:gd name="connsiteY7" fmla="*/ 2389292 h 2531890"/>
              <a:gd name="connsiteX8" fmla="*/ 0 w 548503"/>
              <a:gd name="connsiteY8" fmla="*/ 2531890 h 2531890"/>
              <a:gd name="connsiteX0" fmla="*/ 218287 w 520673"/>
              <a:gd name="connsiteY0" fmla="*/ 0 h 2531890"/>
              <a:gd name="connsiteX1" fmla="*/ 180481 w 520673"/>
              <a:gd name="connsiteY1" fmla="*/ 618851 h 2531890"/>
              <a:gd name="connsiteX2" fmla="*/ 96842 w 520673"/>
              <a:gd name="connsiteY2" fmla="*/ 933303 h 2531890"/>
              <a:gd name="connsiteX3" fmla="*/ 328480 w 520673"/>
              <a:gd name="connsiteY3" fmla="*/ 1385928 h 2531890"/>
              <a:gd name="connsiteX4" fmla="*/ 488480 w 520673"/>
              <a:gd name="connsiteY4" fmla="*/ 1867732 h 2531890"/>
              <a:gd name="connsiteX5" fmla="*/ 135323 w 520673"/>
              <a:gd name="connsiteY5" fmla="*/ 2036884 h 2531890"/>
              <a:gd name="connsiteX6" fmla="*/ 78915 w 520673"/>
              <a:gd name="connsiteY6" fmla="*/ 2223365 h 2531890"/>
              <a:gd name="connsiteX7" fmla="*/ 152651 w 520673"/>
              <a:gd name="connsiteY7" fmla="*/ 2389292 h 2531890"/>
              <a:gd name="connsiteX8" fmla="*/ 0 w 520673"/>
              <a:gd name="connsiteY8" fmla="*/ 2531890 h 2531890"/>
              <a:gd name="connsiteX0" fmla="*/ 180481 w 520673"/>
              <a:gd name="connsiteY0" fmla="*/ 0 h 1913039"/>
              <a:gd name="connsiteX1" fmla="*/ 96842 w 520673"/>
              <a:gd name="connsiteY1" fmla="*/ 314452 h 1913039"/>
              <a:gd name="connsiteX2" fmla="*/ 328480 w 520673"/>
              <a:gd name="connsiteY2" fmla="*/ 767077 h 1913039"/>
              <a:gd name="connsiteX3" fmla="*/ 488480 w 520673"/>
              <a:gd name="connsiteY3" fmla="*/ 1248881 h 1913039"/>
              <a:gd name="connsiteX4" fmla="*/ 135323 w 520673"/>
              <a:gd name="connsiteY4" fmla="*/ 1418033 h 1913039"/>
              <a:gd name="connsiteX5" fmla="*/ 78915 w 520673"/>
              <a:gd name="connsiteY5" fmla="*/ 1604514 h 1913039"/>
              <a:gd name="connsiteX6" fmla="*/ 152651 w 520673"/>
              <a:gd name="connsiteY6" fmla="*/ 1770441 h 1913039"/>
              <a:gd name="connsiteX7" fmla="*/ 0 w 520673"/>
              <a:gd name="connsiteY7" fmla="*/ 1913039 h 1913039"/>
              <a:gd name="connsiteX0" fmla="*/ 96842 w 520673"/>
              <a:gd name="connsiteY0" fmla="*/ 0 h 1598587"/>
              <a:gd name="connsiteX1" fmla="*/ 328480 w 520673"/>
              <a:gd name="connsiteY1" fmla="*/ 452625 h 1598587"/>
              <a:gd name="connsiteX2" fmla="*/ 488480 w 520673"/>
              <a:gd name="connsiteY2" fmla="*/ 934429 h 1598587"/>
              <a:gd name="connsiteX3" fmla="*/ 135323 w 520673"/>
              <a:gd name="connsiteY3" fmla="*/ 1103581 h 1598587"/>
              <a:gd name="connsiteX4" fmla="*/ 78915 w 520673"/>
              <a:gd name="connsiteY4" fmla="*/ 1290062 h 1598587"/>
              <a:gd name="connsiteX5" fmla="*/ 152651 w 520673"/>
              <a:gd name="connsiteY5" fmla="*/ 1455989 h 1598587"/>
              <a:gd name="connsiteX6" fmla="*/ 0 w 520673"/>
              <a:gd name="connsiteY6" fmla="*/ 1598587 h 1598587"/>
              <a:gd name="connsiteX0" fmla="*/ 328480 w 520673"/>
              <a:gd name="connsiteY0" fmla="*/ 0 h 1145962"/>
              <a:gd name="connsiteX1" fmla="*/ 488480 w 520673"/>
              <a:gd name="connsiteY1" fmla="*/ 481804 h 1145962"/>
              <a:gd name="connsiteX2" fmla="*/ 135323 w 520673"/>
              <a:gd name="connsiteY2" fmla="*/ 650956 h 1145962"/>
              <a:gd name="connsiteX3" fmla="*/ 78915 w 520673"/>
              <a:gd name="connsiteY3" fmla="*/ 837437 h 1145962"/>
              <a:gd name="connsiteX4" fmla="*/ 152651 w 520673"/>
              <a:gd name="connsiteY4" fmla="*/ 1003364 h 1145962"/>
              <a:gd name="connsiteX5" fmla="*/ 0 w 520673"/>
              <a:gd name="connsiteY5" fmla="*/ 1145962 h 1145962"/>
              <a:gd name="connsiteX0" fmla="*/ 488480 w 488480"/>
              <a:gd name="connsiteY0" fmla="*/ 0 h 664158"/>
              <a:gd name="connsiteX1" fmla="*/ 135323 w 488480"/>
              <a:gd name="connsiteY1" fmla="*/ 169152 h 664158"/>
              <a:gd name="connsiteX2" fmla="*/ 78915 w 488480"/>
              <a:gd name="connsiteY2" fmla="*/ 355633 h 664158"/>
              <a:gd name="connsiteX3" fmla="*/ 152651 w 488480"/>
              <a:gd name="connsiteY3" fmla="*/ 521560 h 664158"/>
              <a:gd name="connsiteX4" fmla="*/ 0 w 488480"/>
              <a:gd name="connsiteY4" fmla="*/ 664158 h 664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480" h="664158">
                <a:moveTo>
                  <a:pt x="488480" y="0"/>
                </a:moveTo>
                <a:cubicBezTo>
                  <a:pt x="456287" y="108493"/>
                  <a:pt x="203584" y="109880"/>
                  <a:pt x="135323" y="169152"/>
                </a:cubicBezTo>
                <a:cubicBezTo>
                  <a:pt x="67062" y="228424"/>
                  <a:pt x="76027" y="296898"/>
                  <a:pt x="78915" y="355633"/>
                </a:cubicBezTo>
                <a:cubicBezTo>
                  <a:pt x="81803" y="414368"/>
                  <a:pt x="165804" y="470139"/>
                  <a:pt x="152651" y="521560"/>
                </a:cubicBezTo>
                <a:cubicBezTo>
                  <a:pt x="139498" y="572981"/>
                  <a:pt x="57510" y="632528"/>
                  <a:pt x="0" y="664158"/>
                </a:cubicBezTo>
              </a:path>
            </a:pathLst>
          </a:custGeom>
          <a:ln w="285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l-GR"/>
          </a:p>
        </p:txBody>
      </p:sp>
      <p:sp>
        <p:nvSpPr>
          <p:cNvPr id="30" name="Freeform 29"/>
          <p:cNvSpPr/>
          <p:nvPr/>
        </p:nvSpPr>
        <p:spPr>
          <a:xfrm rot="21326996">
            <a:off x="6600899" y="4753644"/>
            <a:ext cx="921439" cy="1639108"/>
          </a:xfrm>
          <a:custGeom>
            <a:avLst/>
            <a:gdLst>
              <a:gd name="connsiteX0" fmla="*/ 946205 w 1073426"/>
              <a:gd name="connsiteY0" fmla="*/ 0 h 970059"/>
              <a:gd name="connsiteX1" fmla="*/ 1073426 w 1073426"/>
              <a:gd name="connsiteY1" fmla="*/ 123246 h 970059"/>
              <a:gd name="connsiteX2" fmla="*/ 1033670 w 1073426"/>
              <a:gd name="connsiteY2" fmla="*/ 302150 h 970059"/>
              <a:gd name="connsiteX3" fmla="*/ 683812 w 1073426"/>
              <a:gd name="connsiteY3" fmla="*/ 950181 h 970059"/>
              <a:gd name="connsiteX4" fmla="*/ 0 w 1073426"/>
              <a:gd name="connsiteY4" fmla="*/ 970059 h 970059"/>
              <a:gd name="connsiteX0" fmla="*/ 946205 w 1098606"/>
              <a:gd name="connsiteY0" fmla="*/ 0 h 970059"/>
              <a:gd name="connsiteX1" fmla="*/ 1073426 w 1098606"/>
              <a:gd name="connsiteY1" fmla="*/ 123246 h 970059"/>
              <a:gd name="connsiteX2" fmla="*/ 1033670 w 1098606"/>
              <a:gd name="connsiteY2" fmla="*/ 302150 h 970059"/>
              <a:gd name="connsiteX3" fmla="*/ 683812 w 1098606"/>
              <a:gd name="connsiteY3" fmla="*/ 950181 h 970059"/>
              <a:gd name="connsiteX4" fmla="*/ 0 w 1098606"/>
              <a:gd name="connsiteY4" fmla="*/ 970059 h 970059"/>
              <a:gd name="connsiteX0" fmla="*/ 946205 w 1098606"/>
              <a:gd name="connsiteY0" fmla="*/ 0 h 970059"/>
              <a:gd name="connsiteX1" fmla="*/ 1073426 w 1098606"/>
              <a:gd name="connsiteY1" fmla="*/ 123246 h 970059"/>
              <a:gd name="connsiteX2" fmla="*/ 1033670 w 1098606"/>
              <a:gd name="connsiteY2" fmla="*/ 302150 h 970059"/>
              <a:gd name="connsiteX3" fmla="*/ 683812 w 1098606"/>
              <a:gd name="connsiteY3" fmla="*/ 950181 h 970059"/>
              <a:gd name="connsiteX4" fmla="*/ 0 w 1098606"/>
              <a:gd name="connsiteY4" fmla="*/ 970059 h 970059"/>
              <a:gd name="connsiteX0" fmla="*/ 946205 w 1088003"/>
              <a:gd name="connsiteY0" fmla="*/ 0 h 970059"/>
              <a:gd name="connsiteX1" fmla="*/ 1073426 w 1088003"/>
              <a:gd name="connsiteY1" fmla="*/ 123246 h 970059"/>
              <a:gd name="connsiteX2" fmla="*/ 1033670 w 1088003"/>
              <a:gd name="connsiteY2" fmla="*/ 302150 h 970059"/>
              <a:gd name="connsiteX3" fmla="*/ 683812 w 1088003"/>
              <a:gd name="connsiteY3" fmla="*/ 950181 h 970059"/>
              <a:gd name="connsiteX4" fmla="*/ 0 w 1088003"/>
              <a:gd name="connsiteY4" fmla="*/ 970059 h 970059"/>
              <a:gd name="connsiteX0" fmla="*/ 946205 w 1100593"/>
              <a:gd name="connsiteY0" fmla="*/ 0 h 970059"/>
              <a:gd name="connsiteX1" fmla="*/ 1073426 w 1100593"/>
              <a:gd name="connsiteY1" fmla="*/ 123246 h 970059"/>
              <a:gd name="connsiteX2" fmla="*/ 783204 w 1100593"/>
              <a:gd name="connsiteY2" fmla="*/ 457200 h 970059"/>
              <a:gd name="connsiteX3" fmla="*/ 683812 w 1100593"/>
              <a:gd name="connsiteY3" fmla="*/ 950181 h 970059"/>
              <a:gd name="connsiteX4" fmla="*/ 0 w 1100593"/>
              <a:gd name="connsiteY4" fmla="*/ 970059 h 970059"/>
              <a:gd name="connsiteX0" fmla="*/ 946205 w 1036983"/>
              <a:gd name="connsiteY0" fmla="*/ 0 h 970059"/>
              <a:gd name="connsiteX1" fmla="*/ 1009816 w 1036983"/>
              <a:gd name="connsiteY1" fmla="*/ 174929 h 970059"/>
              <a:gd name="connsiteX2" fmla="*/ 783204 w 1036983"/>
              <a:gd name="connsiteY2" fmla="*/ 457200 h 970059"/>
              <a:gd name="connsiteX3" fmla="*/ 683812 w 1036983"/>
              <a:gd name="connsiteY3" fmla="*/ 950181 h 970059"/>
              <a:gd name="connsiteX4" fmla="*/ 0 w 1036983"/>
              <a:gd name="connsiteY4" fmla="*/ 970059 h 970059"/>
              <a:gd name="connsiteX0" fmla="*/ 946205 w 1033007"/>
              <a:gd name="connsiteY0" fmla="*/ 0 h 970059"/>
              <a:gd name="connsiteX1" fmla="*/ 1009816 w 1033007"/>
              <a:gd name="connsiteY1" fmla="*/ 174929 h 970059"/>
              <a:gd name="connsiteX2" fmla="*/ 783204 w 1033007"/>
              <a:gd name="connsiteY2" fmla="*/ 457200 h 970059"/>
              <a:gd name="connsiteX3" fmla="*/ 683812 w 1033007"/>
              <a:gd name="connsiteY3" fmla="*/ 950181 h 970059"/>
              <a:gd name="connsiteX4" fmla="*/ 0 w 1033007"/>
              <a:gd name="connsiteY4" fmla="*/ 970059 h 970059"/>
              <a:gd name="connsiteX0" fmla="*/ 946205 w 1033007"/>
              <a:gd name="connsiteY0" fmla="*/ 0 h 970059"/>
              <a:gd name="connsiteX1" fmla="*/ 1009816 w 1033007"/>
              <a:gd name="connsiteY1" fmla="*/ 174929 h 970059"/>
              <a:gd name="connsiteX2" fmla="*/ 783204 w 1033007"/>
              <a:gd name="connsiteY2" fmla="*/ 457200 h 970059"/>
              <a:gd name="connsiteX3" fmla="*/ 552616 w 1033007"/>
              <a:gd name="connsiteY3" fmla="*/ 962108 h 970059"/>
              <a:gd name="connsiteX4" fmla="*/ 0 w 1033007"/>
              <a:gd name="connsiteY4" fmla="*/ 970059 h 970059"/>
              <a:gd name="connsiteX0" fmla="*/ 946205 w 1033007"/>
              <a:gd name="connsiteY0" fmla="*/ 0 h 1069451"/>
              <a:gd name="connsiteX1" fmla="*/ 1009816 w 1033007"/>
              <a:gd name="connsiteY1" fmla="*/ 174929 h 1069451"/>
              <a:gd name="connsiteX2" fmla="*/ 783204 w 1033007"/>
              <a:gd name="connsiteY2" fmla="*/ 457200 h 1069451"/>
              <a:gd name="connsiteX3" fmla="*/ 552616 w 1033007"/>
              <a:gd name="connsiteY3" fmla="*/ 962108 h 1069451"/>
              <a:gd name="connsiteX4" fmla="*/ 0 w 1033007"/>
              <a:gd name="connsiteY4" fmla="*/ 970059 h 1069451"/>
              <a:gd name="connsiteX0" fmla="*/ 1327868 w 1414670"/>
              <a:gd name="connsiteY0" fmla="*/ 0 h 1027044"/>
              <a:gd name="connsiteX1" fmla="*/ 1391479 w 1414670"/>
              <a:gd name="connsiteY1" fmla="*/ 174929 h 1027044"/>
              <a:gd name="connsiteX2" fmla="*/ 1164867 w 1414670"/>
              <a:gd name="connsiteY2" fmla="*/ 457200 h 1027044"/>
              <a:gd name="connsiteX3" fmla="*/ 934279 w 1414670"/>
              <a:gd name="connsiteY3" fmla="*/ 962108 h 1027044"/>
              <a:gd name="connsiteX4" fmla="*/ 0 w 1414670"/>
              <a:gd name="connsiteY4" fmla="*/ 846814 h 1027044"/>
              <a:gd name="connsiteX0" fmla="*/ 1375576 w 1462378"/>
              <a:gd name="connsiteY0" fmla="*/ 0 h 1038308"/>
              <a:gd name="connsiteX1" fmla="*/ 1439187 w 1462378"/>
              <a:gd name="connsiteY1" fmla="*/ 174929 h 1038308"/>
              <a:gd name="connsiteX2" fmla="*/ 1212575 w 1462378"/>
              <a:gd name="connsiteY2" fmla="*/ 457200 h 1038308"/>
              <a:gd name="connsiteX3" fmla="*/ 981987 w 1462378"/>
              <a:gd name="connsiteY3" fmla="*/ 962108 h 1038308"/>
              <a:gd name="connsiteX4" fmla="*/ 0 w 1462378"/>
              <a:gd name="connsiteY4" fmla="*/ 914400 h 1038308"/>
              <a:gd name="connsiteX0" fmla="*/ 1375576 w 1462378"/>
              <a:gd name="connsiteY0" fmla="*/ 0 h 1038308"/>
              <a:gd name="connsiteX1" fmla="*/ 1439187 w 1462378"/>
              <a:gd name="connsiteY1" fmla="*/ 174929 h 1038308"/>
              <a:gd name="connsiteX2" fmla="*/ 1212575 w 1462378"/>
              <a:gd name="connsiteY2" fmla="*/ 457200 h 1038308"/>
              <a:gd name="connsiteX3" fmla="*/ 981987 w 1462378"/>
              <a:gd name="connsiteY3" fmla="*/ 962108 h 1038308"/>
              <a:gd name="connsiteX4" fmla="*/ 0 w 1462378"/>
              <a:gd name="connsiteY4" fmla="*/ 914400 h 1038308"/>
              <a:gd name="connsiteX0" fmla="*/ 1375576 w 1462378"/>
              <a:gd name="connsiteY0" fmla="*/ 0 h 1046259"/>
              <a:gd name="connsiteX1" fmla="*/ 1439187 w 1462378"/>
              <a:gd name="connsiteY1" fmla="*/ 174929 h 1046259"/>
              <a:gd name="connsiteX2" fmla="*/ 1212575 w 1462378"/>
              <a:gd name="connsiteY2" fmla="*/ 457200 h 1046259"/>
              <a:gd name="connsiteX3" fmla="*/ 922352 w 1462378"/>
              <a:gd name="connsiteY3" fmla="*/ 970059 h 1046259"/>
              <a:gd name="connsiteX4" fmla="*/ 0 w 1462378"/>
              <a:gd name="connsiteY4" fmla="*/ 914400 h 1046259"/>
              <a:gd name="connsiteX0" fmla="*/ 1375576 w 1467679"/>
              <a:gd name="connsiteY0" fmla="*/ 0 h 1052885"/>
              <a:gd name="connsiteX1" fmla="*/ 1439187 w 1467679"/>
              <a:gd name="connsiteY1" fmla="*/ 174929 h 1052885"/>
              <a:gd name="connsiteX2" fmla="*/ 1204624 w 1467679"/>
              <a:gd name="connsiteY2" fmla="*/ 417443 h 1052885"/>
              <a:gd name="connsiteX3" fmla="*/ 922352 w 1467679"/>
              <a:gd name="connsiteY3" fmla="*/ 970059 h 1052885"/>
              <a:gd name="connsiteX4" fmla="*/ 0 w 1467679"/>
              <a:gd name="connsiteY4" fmla="*/ 914400 h 1052885"/>
              <a:gd name="connsiteX0" fmla="*/ 1375576 w 1467679"/>
              <a:gd name="connsiteY0" fmla="*/ 0 h 1052885"/>
              <a:gd name="connsiteX1" fmla="*/ 1439187 w 1467679"/>
              <a:gd name="connsiteY1" fmla="*/ 174929 h 1052885"/>
              <a:gd name="connsiteX2" fmla="*/ 1204624 w 1467679"/>
              <a:gd name="connsiteY2" fmla="*/ 417443 h 1052885"/>
              <a:gd name="connsiteX3" fmla="*/ 922352 w 1467679"/>
              <a:gd name="connsiteY3" fmla="*/ 970059 h 1052885"/>
              <a:gd name="connsiteX4" fmla="*/ 0 w 1467679"/>
              <a:gd name="connsiteY4" fmla="*/ 914400 h 1052885"/>
              <a:gd name="connsiteX0" fmla="*/ 453224 w 545327"/>
              <a:gd name="connsiteY0" fmla="*/ 0 h 970059"/>
              <a:gd name="connsiteX1" fmla="*/ 516835 w 545327"/>
              <a:gd name="connsiteY1" fmla="*/ 174929 h 970059"/>
              <a:gd name="connsiteX2" fmla="*/ 282272 w 545327"/>
              <a:gd name="connsiteY2" fmla="*/ 417443 h 970059"/>
              <a:gd name="connsiteX3" fmla="*/ 0 w 545327"/>
              <a:gd name="connsiteY3" fmla="*/ 970059 h 970059"/>
            </a:gdLst>
            <a:ahLst/>
            <a:cxnLst>
              <a:cxn ang="0">
                <a:pos x="connsiteX0" y="connsiteY0"/>
              </a:cxn>
              <a:cxn ang="0">
                <a:pos x="connsiteX1" y="connsiteY1"/>
              </a:cxn>
              <a:cxn ang="0">
                <a:pos x="connsiteX2" y="connsiteY2"/>
              </a:cxn>
              <a:cxn ang="0">
                <a:pos x="connsiteX3" y="connsiteY3"/>
              </a:cxn>
            </a:cxnLst>
            <a:rect l="l" t="t" r="r" b="b"/>
            <a:pathLst>
              <a:path w="545327" h="970059">
                <a:moveTo>
                  <a:pt x="453224" y="0"/>
                </a:moveTo>
                <a:cubicBezTo>
                  <a:pt x="495631" y="41082"/>
                  <a:pt x="545327" y="105355"/>
                  <a:pt x="516835" y="174929"/>
                </a:cubicBezTo>
                <a:cubicBezTo>
                  <a:pt x="488343" y="244503"/>
                  <a:pt x="312751" y="221311"/>
                  <a:pt x="282272" y="417443"/>
                </a:cubicBezTo>
                <a:cubicBezTo>
                  <a:pt x="251793" y="613575"/>
                  <a:pt x="200771" y="887233"/>
                  <a:pt x="0" y="970059"/>
                </a:cubicBezTo>
              </a:path>
            </a:pathLst>
          </a:custGeom>
          <a:ln w="285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l-GR"/>
          </a:p>
        </p:txBody>
      </p:sp>
      <p:sp>
        <p:nvSpPr>
          <p:cNvPr id="31" name="TextBox 30"/>
          <p:cNvSpPr txBox="1"/>
          <p:nvPr/>
        </p:nvSpPr>
        <p:spPr>
          <a:xfrm>
            <a:off x="441793" y="390419"/>
            <a:ext cx="2785955" cy="369332"/>
          </a:xfrm>
          <a:prstGeom prst="rect">
            <a:avLst/>
          </a:prstGeom>
          <a:noFill/>
        </p:spPr>
        <p:txBody>
          <a:bodyPr wrap="none" rtlCol="0">
            <a:spAutoFit/>
          </a:bodyPr>
          <a:lstStyle/>
          <a:p>
            <a:r>
              <a:rPr lang="el-GR" dirty="0" smtClean="0"/>
              <a:t>μαλακά μόρια (χείλη, μύτη)</a:t>
            </a:r>
            <a:endParaRPr lang="el-GR" dirty="0"/>
          </a:p>
        </p:txBody>
      </p:sp>
      <p:sp>
        <p:nvSpPr>
          <p:cNvPr id="34" name="Freeform 33"/>
          <p:cNvSpPr/>
          <p:nvPr/>
        </p:nvSpPr>
        <p:spPr>
          <a:xfrm rot="21326996">
            <a:off x="7464165" y="3570980"/>
            <a:ext cx="631859" cy="1145769"/>
          </a:xfrm>
          <a:custGeom>
            <a:avLst/>
            <a:gdLst>
              <a:gd name="connsiteX0" fmla="*/ 198408 w 552091"/>
              <a:gd name="connsiteY0" fmla="*/ 0 h 2329132"/>
              <a:gd name="connsiteX1" fmla="*/ 172529 w 552091"/>
              <a:gd name="connsiteY1" fmla="*/ 439947 h 2329132"/>
              <a:gd name="connsiteX2" fmla="*/ 69012 w 552091"/>
              <a:gd name="connsiteY2" fmla="*/ 698740 h 2329132"/>
              <a:gd name="connsiteX3" fmla="*/ 336431 w 552091"/>
              <a:gd name="connsiteY3" fmla="*/ 1199072 h 2329132"/>
              <a:gd name="connsiteX4" fmla="*/ 552091 w 552091"/>
              <a:gd name="connsiteY4" fmla="*/ 1716657 h 2329132"/>
              <a:gd name="connsiteX5" fmla="*/ 345057 w 552091"/>
              <a:gd name="connsiteY5" fmla="*/ 1837427 h 2329132"/>
              <a:gd name="connsiteX6" fmla="*/ 103517 w 552091"/>
              <a:gd name="connsiteY6" fmla="*/ 1846053 h 2329132"/>
              <a:gd name="connsiteX7" fmla="*/ 43133 w 552091"/>
              <a:gd name="connsiteY7" fmla="*/ 2044461 h 2329132"/>
              <a:gd name="connsiteX8" fmla="*/ 172529 w 552091"/>
              <a:gd name="connsiteY8" fmla="*/ 2234242 h 2329132"/>
              <a:gd name="connsiteX9" fmla="*/ 0 w 552091"/>
              <a:gd name="connsiteY9" fmla="*/ 2329132 h 2329132"/>
              <a:gd name="connsiteX0" fmla="*/ 198408 w 552091"/>
              <a:gd name="connsiteY0" fmla="*/ 0 h 2329132"/>
              <a:gd name="connsiteX1" fmla="*/ 172529 w 552091"/>
              <a:gd name="connsiteY1" fmla="*/ 439947 h 2329132"/>
              <a:gd name="connsiteX2" fmla="*/ 69012 w 552091"/>
              <a:gd name="connsiteY2" fmla="*/ 698740 h 2329132"/>
              <a:gd name="connsiteX3" fmla="*/ 336431 w 552091"/>
              <a:gd name="connsiteY3" fmla="*/ 1199072 h 2329132"/>
              <a:gd name="connsiteX4" fmla="*/ 552091 w 552091"/>
              <a:gd name="connsiteY4" fmla="*/ 1716657 h 2329132"/>
              <a:gd name="connsiteX5" fmla="*/ 345057 w 552091"/>
              <a:gd name="connsiteY5" fmla="*/ 1837427 h 2329132"/>
              <a:gd name="connsiteX6" fmla="*/ 103517 w 552091"/>
              <a:gd name="connsiteY6" fmla="*/ 1846053 h 2329132"/>
              <a:gd name="connsiteX7" fmla="*/ 43133 w 552091"/>
              <a:gd name="connsiteY7" fmla="*/ 2044461 h 2329132"/>
              <a:gd name="connsiteX8" fmla="*/ 172529 w 552091"/>
              <a:gd name="connsiteY8" fmla="*/ 2234242 h 2329132"/>
              <a:gd name="connsiteX9" fmla="*/ 0 w 552091"/>
              <a:gd name="connsiteY9" fmla="*/ 2329132 h 2329132"/>
              <a:gd name="connsiteX0" fmla="*/ 198408 w 552091"/>
              <a:gd name="connsiteY0" fmla="*/ 0 h 2329132"/>
              <a:gd name="connsiteX1" fmla="*/ 172529 w 552091"/>
              <a:gd name="connsiteY1" fmla="*/ 439947 h 2329132"/>
              <a:gd name="connsiteX2" fmla="*/ 69012 w 552091"/>
              <a:gd name="connsiteY2" fmla="*/ 698740 h 2329132"/>
              <a:gd name="connsiteX3" fmla="*/ 336431 w 552091"/>
              <a:gd name="connsiteY3" fmla="*/ 1199072 h 2329132"/>
              <a:gd name="connsiteX4" fmla="*/ 552091 w 552091"/>
              <a:gd name="connsiteY4" fmla="*/ 1716657 h 2329132"/>
              <a:gd name="connsiteX5" fmla="*/ 345057 w 552091"/>
              <a:gd name="connsiteY5" fmla="*/ 1837427 h 2329132"/>
              <a:gd name="connsiteX6" fmla="*/ 103517 w 552091"/>
              <a:gd name="connsiteY6" fmla="*/ 1846053 h 2329132"/>
              <a:gd name="connsiteX7" fmla="*/ 43133 w 552091"/>
              <a:gd name="connsiteY7" fmla="*/ 2044461 h 2329132"/>
              <a:gd name="connsiteX8" fmla="*/ 172529 w 552091"/>
              <a:gd name="connsiteY8" fmla="*/ 2234242 h 2329132"/>
              <a:gd name="connsiteX9" fmla="*/ 0 w 552091"/>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11469 w 561481"/>
              <a:gd name="connsiteY6" fmla="*/ 1846053 h 2352986"/>
              <a:gd name="connsiteX7" fmla="*/ 51085 w 561481"/>
              <a:gd name="connsiteY7" fmla="*/ 2044461 h 2352986"/>
              <a:gd name="connsiteX8" fmla="*/ 180481 w 561481"/>
              <a:gd name="connsiteY8" fmla="*/ 2234242 h 2352986"/>
              <a:gd name="connsiteX9" fmla="*/ 0 w 561481"/>
              <a:gd name="connsiteY9" fmla="*/ 2352986 h 2352986"/>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11469 w 561481"/>
              <a:gd name="connsiteY6" fmla="*/ 1846053 h 2352986"/>
              <a:gd name="connsiteX7" fmla="*/ 51085 w 561481"/>
              <a:gd name="connsiteY7" fmla="*/ 2044461 h 2352986"/>
              <a:gd name="connsiteX8" fmla="*/ 152651 w 561481"/>
              <a:gd name="connsiteY8" fmla="*/ 2210388 h 2352986"/>
              <a:gd name="connsiteX9" fmla="*/ 0 w 561481"/>
              <a:gd name="connsiteY9" fmla="*/ 2352986 h 2352986"/>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11469 w 561481"/>
              <a:gd name="connsiteY6" fmla="*/ 1846053 h 2352986"/>
              <a:gd name="connsiteX7" fmla="*/ 51085 w 561481"/>
              <a:gd name="connsiteY7" fmla="*/ 2044461 h 2352986"/>
              <a:gd name="connsiteX8" fmla="*/ 152651 w 561481"/>
              <a:gd name="connsiteY8" fmla="*/ 2210388 h 2352986"/>
              <a:gd name="connsiteX9" fmla="*/ 0 w 561481"/>
              <a:gd name="connsiteY9" fmla="*/ 2352986 h 2352986"/>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11469 w 561481"/>
              <a:gd name="connsiteY6" fmla="*/ 1846053 h 2352986"/>
              <a:gd name="connsiteX7" fmla="*/ 78915 w 561481"/>
              <a:gd name="connsiteY7" fmla="*/ 2044461 h 2352986"/>
              <a:gd name="connsiteX8" fmla="*/ 152651 w 561481"/>
              <a:gd name="connsiteY8" fmla="*/ 2210388 h 2352986"/>
              <a:gd name="connsiteX9" fmla="*/ 0 w 561481"/>
              <a:gd name="connsiteY9" fmla="*/ 2352986 h 2352986"/>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35323 w 561481"/>
              <a:gd name="connsiteY6" fmla="*/ 1857980 h 2352986"/>
              <a:gd name="connsiteX7" fmla="*/ 78915 w 561481"/>
              <a:gd name="connsiteY7" fmla="*/ 2044461 h 2352986"/>
              <a:gd name="connsiteX8" fmla="*/ 152651 w 561481"/>
              <a:gd name="connsiteY8" fmla="*/ 2210388 h 2352986"/>
              <a:gd name="connsiteX9" fmla="*/ 0 w 561481"/>
              <a:gd name="connsiteY9" fmla="*/ 2352986 h 2352986"/>
              <a:gd name="connsiteX0" fmla="*/ 206360 w 594886"/>
              <a:gd name="connsiteY0" fmla="*/ 0 h 2352986"/>
              <a:gd name="connsiteX1" fmla="*/ 180481 w 594886"/>
              <a:gd name="connsiteY1" fmla="*/ 439947 h 2352986"/>
              <a:gd name="connsiteX2" fmla="*/ 76964 w 594886"/>
              <a:gd name="connsiteY2" fmla="*/ 698740 h 2352986"/>
              <a:gd name="connsiteX3" fmla="*/ 344383 w 594886"/>
              <a:gd name="connsiteY3" fmla="*/ 1199072 h 2352986"/>
              <a:gd name="connsiteX4" fmla="*/ 560043 w 594886"/>
              <a:gd name="connsiteY4" fmla="*/ 1716657 h 2352986"/>
              <a:gd name="connsiteX5" fmla="*/ 135323 w 594886"/>
              <a:gd name="connsiteY5" fmla="*/ 1857980 h 2352986"/>
              <a:gd name="connsiteX6" fmla="*/ 78915 w 594886"/>
              <a:gd name="connsiteY6" fmla="*/ 2044461 h 2352986"/>
              <a:gd name="connsiteX7" fmla="*/ 152651 w 594886"/>
              <a:gd name="connsiteY7" fmla="*/ 2210388 h 2352986"/>
              <a:gd name="connsiteX8" fmla="*/ 0 w 594886"/>
              <a:gd name="connsiteY8" fmla="*/ 2352986 h 2352986"/>
              <a:gd name="connsiteX0" fmla="*/ 206360 w 499470"/>
              <a:gd name="connsiteY0" fmla="*/ 0 h 2352986"/>
              <a:gd name="connsiteX1" fmla="*/ 180481 w 499470"/>
              <a:gd name="connsiteY1" fmla="*/ 439947 h 2352986"/>
              <a:gd name="connsiteX2" fmla="*/ 76964 w 499470"/>
              <a:gd name="connsiteY2" fmla="*/ 698740 h 2352986"/>
              <a:gd name="connsiteX3" fmla="*/ 344383 w 499470"/>
              <a:gd name="connsiteY3" fmla="*/ 1199072 h 2352986"/>
              <a:gd name="connsiteX4" fmla="*/ 464627 w 499470"/>
              <a:gd name="connsiteY4" fmla="*/ 1704730 h 2352986"/>
              <a:gd name="connsiteX5" fmla="*/ 135323 w 499470"/>
              <a:gd name="connsiteY5" fmla="*/ 1857980 h 2352986"/>
              <a:gd name="connsiteX6" fmla="*/ 78915 w 499470"/>
              <a:gd name="connsiteY6" fmla="*/ 2044461 h 2352986"/>
              <a:gd name="connsiteX7" fmla="*/ 152651 w 499470"/>
              <a:gd name="connsiteY7" fmla="*/ 2210388 h 2352986"/>
              <a:gd name="connsiteX8" fmla="*/ 0 w 499470"/>
              <a:gd name="connsiteY8" fmla="*/ 2352986 h 2352986"/>
              <a:gd name="connsiteX0" fmla="*/ 206360 w 499470"/>
              <a:gd name="connsiteY0" fmla="*/ 0 h 2352986"/>
              <a:gd name="connsiteX1" fmla="*/ 180481 w 499470"/>
              <a:gd name="connsiteY1" fmla="*/ 439947 h 2352986"/>
              <a:gd name="connsiteX2" fmla="*/ 96842 w 499470"/>
              <a:gd name="connsiteY2" fmla="*/ 754399 h 2352986"/>
              <a:gd name="connsiteX3" fmla="*/ 344383 w 499470"/>
              <a:gd name="connsiteY3" fmla="*/ 1199072 h 2352986"/>
              <a:gd name="connsiteX4" fmla="*/ 464627 w 499470"/>
              <a:gd name="connsiteY4" fmla="*/ 1704730 h 2352986"/>
              <a:gd name="connsiteX5" fmla="*/ 135323 w 499470"/>
              <a:gd name="connsiteY5" fmla="*/ 1857980 h 2352986"/>
              <a:gd name="connsiteX6" fmla="*/ 78915 w 499470"/>
              <a:gd name="connsiteY6" fmla="*/ 2044461 h 2352986"/>
              <a:gd name="connsiteX7" fmla="*/ 152651 w 499470"/>
              <a:gd name="connsiteY7" fmla="*/ 2210388 h 2352986"/>
              <a:gd name="connsiteX8" fmla="*/ 0 w 499470"/>
              <a:gd name="connsiteY8" fmla="*/ 2352986 h 2352986"/>
              <a:gd name="connsiteX0" fmla="*/ 206360 w 499470"/>
              <a:gd name="connsiteY0" fmla="*/ 0 h 2352986"/>
              <a:gd name="connsiteX1" fmla="*/ 180481 w 499470"/>
              <a:gd name="connsiteY1" fmla="*/ 439947 h 2352986"/>
              <a:gd name="connsiteX2" fmla="*/ 96842 w 499470"/>
              <a:gd name="connsiteY2" fmla="*/ 754399 h 2352986"/>
              <a:gd name="connsiteX3" fmla="*/ 344383 w 499470"/>
              <a:gd name="connsiteY3" fmla="*/ 1199072 h 2352986"/>
              <a:gd name="connsiteX4" fmla="*/ 464627 w 499470"/>
              <a:gd name="connsiteY4" fmla="*/ 1704730 h 2352986"/>
              <a:gd name="connsiteX5" fmla="*/ 135323 w 499470"/>
              <a:gd name="connsiteY5" fmla="*/ 1857980 h 2352986"/>
              <a:gd name="connsiteX6" fmla="*/ 78915 w 499470"/>
              <a:gd name="connsiteY6" fmla="*/ 2044461 h 2352986"/>
              <a:gd name="connsiteX7" fmla="*/ 152651 w 499470"/>
              <a:gd name="connsiteY7" fmla="*/ 2210388 h 2352986"/>
              <a:gd name="connsiteX8" fmla="*/ 0 w 499470"/>
              <a:gd name="connsiteY8" fmla="*/ 2352986 h 2352986"/>
              <a:gd name="connsiteX0" fmla="*/ 218287 w 499470"/>
              <a:gd name="connsiteY0" fmla="*/ 0 h 2531890"/>
              <a:gd name="connsiteX1" fmla="*/ 180481 w 499470"/>
              <a:gd name="connsiteY1" fmla="*/ 618851 h 2531890"/>
              <a:gd name="connsiteX2" fmla="*/ 96842 w 499470"/>
              <a:gd name="connsiteY2" fmla="*/ 933303 h 2531890"/>
              <a:gd name="connsiteX3" fmla="*/ 344383 w 499470"/>
              <a:gd name="connsiteY3" fmla="*/ 1377976 h 2531890"/>
              <a:gd name="connsiteX4" fmla="*/ 464627 w 499470"/>
              <a:gd name="connsiteY4" fmla="*/ 1883634 h 2531890"/>
              <a:gd name="connsiteX5" fmla="*/ 135323 w 499470"/>
              <a:gd name="connsiteY5" fmla="*/ 2036884 h 2531890"/>
              <a:gd name="connsiteX6" fmla="*/ 78915 w 499470"/>
              <a:gd name="connsiteY6" fmla="*/ 2223365 h 2531890"/>
              <a:gd name="connsiteX7" fmla="*/ 152651 w 499470"/>
              <a:gd name="connsiteY7" fmla="*/ 2389292 h 2531890"/>
              <a:gd name="connsiteX8" fmla="*/ 0 w 499470"/>
              <a:gd name="connsiteY8" fmla="*/ 2531890 h 2531890"/>
              <a:gd name="connsiteX0" fmla="*/ 218287 w 499470"/>
              <a:gd name="connsiteY0" fmla="*/ 0 h 2531890"/>
              <a:gd name="connsiteX1" fmla="*/ 180481 w 499470"/>
              <a:gd name="connsiteY1" fmla="*/ 618851 h 2531890"/>
              <a:gd name="connsiteX2" fmla="*/ 96842 w 499470"/>
              <a:gd name="connsiteY2" fmla="*/ 933303 h 2531890"/>
              <a:gd name="connsiteX3" fmla="*/ 344383 w 499470"/>
              <a:gd name="connsiteY3" fmla="*/ 1377976 h 2531890"/>
              <a:gd name="connsiteX4" fmla="*/ 464627 w 499470"/>
              <a:gd name="connsiteY4" fmla="*/ 1883634 h 2531890"/>
              <a:gd name="connsiteX5" fmla="*/ 135323 w 499470"/>
              <a:gd name="connsiteY5" fmla="*/ 2036884 h 2531890"/>
              <a:gd name="connsiteX6" fmla="*/ 78915 w 499470"/>
              <a:gd name="connsiteY6" fmla="*/ 2223365 h 2531890"/>
              <a:gd name="connsiteX7" fmla="*/ 152651 w 499470"/>
              <a:gd name="connsiteY7" fmla="*/ 2389292 h 2531890"/>
              <a:gd name="connsiteX8" fmla="*/ 0 w 499470"/>
              <a:gd name="connsiteY8" fmla="*/ 2531890 h 2531890"/>
              <a:gd name="connsiteX0" fmla="*/ 218287 w 551153"/>
              <a:gd name="connsiteY0" fmla="*/ 0 h 2531890"/>
              <a:gd name="connsiteX1" fmla="*/ 180481 w 551153"/>
              <a:gd name="connsiteY1" fmla="*/ 618851 h 2531890"/>
              <a:gd name="connsiteX2" fmla="*/ 96842 w 551153"/>
              <a:gd name="connsiteY2" fmla="*/ 933303 h 2531890"/>
              <a:gd name="connsiteX3" fmla="*/ 344383 w 551153"/>
              <a:gd name="connsiteY3" fmla="*/ 1377976 h 2531890"/>
              <a:gd name="connsiteX4" fmla="*/ 516310 w 551153"/>
              <a:gd name="connsiteY4" fmla="*/ 1879659 h 2531890"/>
              <a:gd name="connsiteX5" fmla="*/ 135323 w 551153"/>
              <a:gd name="connsiteY5" fmla="*/ 2036884 h 2531890"/>
              <a:gd name="connsiteX6" fmla="*/ 78915 w 551153"/>
              <a:gd name="connsiteY6" fmla="*/ 2223365 h 2531890"/>
              <a:gd name="connsiteX7" fmla="*/ 152651 w 551153"/>
              <a:gd name="connsiteY7" fmla="*/ 2389292 h 2531890"/>
              <a:gd name="connsiteX8" fmla="*/ 0 w 551153"/>
              <a:gd name="connsiteY8" fmla="*/ 2531890 h 2531890"/>
              <a:gd name="connsiteX0" fmla="*/ 218287 w 531275"/>
              <a:gd name="connsiteY0" fmla="*/ 0 h 2531890"/>
              <a:gd name="connsiteX1" fmla="*/ 180481 w 531275"/>
              <a:gd name="connsiteY1" fmla="*/ 618851 h 2531890"/>
              <a:gd name="connsiteX2" fmla="*/ 96842 w 531275"/>
              <a:gd name="connsiteY2" fmla="*/ 933303 h 2531890"/>
              <a:gd name="connsiteX3" fmla="*/ 344383 w 531275"/>
              <a:gd name="connsiteY3" fmla="*/ 1377976 h 2531890"/>
              <a:gd name="connsiteX4" fmla="*/ 516310 w 531275"/>
              <a:gd name="connsiteY4" fmla="*/ 1879659 h 2531890"/>
              <a:gd name="connsiteX5" fmla="*/ 135323 w 531275"/>
              <a:gd name="connsiteY5" fmla="*/ 2036884 h 2531890"/>
              <a:gd name="connsiteX6" fmla="*/ 78915 w 531275"/>
              <a:gd name="connsiteY6" fmla="*/ 2223365 h 2531890"/>
              <a:gd name="connsiteX7" fmla="*/ 152651 w 531275"/>
              <a:gd name="connsiteY7" fmla="*/ 2389292 h 2531890"/>
              <a:gd name="connsiteX8" fmla="*/ 0 w 531275"/>
              <a:gd name="connsiteY8" fmla="*/ 2531890 h 2531890"/>
              <a:gd name="connsiteX0" fmla="*/ 218287 w 548503"/>
              <a:gd name="connsiteY0" fmla="*/ 0 h 2531890"/>
              <a:gd name="connsiteX1" fmla="*/ 180481 w 548503"/>
              <a:gd name="connsiteY1" fmla="*/ 618851 h 2531890"/>
              <a:gd name="connsiteX2" fmla="*/ 96842 w 548503"/>
              <a:gd name="connsiteY2" fmla="*/ 933303 h 2531890"/>
              <a:gd name="connsiteX3" fmla="*/ 328480 w 548503"/>
              <a:gd name="connsiteY3" fmla="*/ 1385928 h 2531890"/>
              <a:gd name="connsiteX4" fmla="*/ 516310 w 548503"/>
              <a:gd name="connsiteY4" fmla="*/ 1879659 h 2531890"/>
              <a:gd name="connsiteX5" fmla="*/ 135323 w 548503"/>
              <a:gd name="connsiteY5" fmla="*/ 2036884 h 2531890"/>
              <a:gd name="connsiteX6" fmla="*/ 78915 w 548503"/>
              <a:gd name="connsiteY6" fmla="*/ 2223365 h 2531890"/>
              <a:gd name="connsiteX7" fmla="*/ 152651 w 548503"/>
              <a:gd name="connsiteY7" fmla="*/ 2389292 h 2531890"/>
              <a:gd name="connsiteX8" fmla="*/ 0 w 548503"/>
              <a:gd name="connsiteY8" fmla="*/ 2531890 h 2531890"/>
              <a:gd name="connsiteX0" fmla="*/ 218287 w 548503"/>
              <a:gd name="connsiteY0" fmla="*/ 0 h 2531890"/>
              <a:gd name="connsiteX1" fmla="*/ 180481 w 548503"/>
              <a:gd name="connsiteY1" fmla="*/ 618851 h 2531890"/>
              <a:gd name="connsiteX2" fmla="*/ 96842 w 548503"/>
              <a:gd name="connsiteY2" fmla="*/ 933303 h 2531890"/>
              <a:gd name="connsiteX3" fmla="*/ 328480 w 548503"/>
              <a:gd name="connsiteY3" fmla="*/ 1385928 h 2531890"/>
              <a:gd name="connsiteX4" fmla="*/ 516310 w 548503"/>
              <a:gd name="connsiteY4" fmla="*/ 1879659 h 2531890"/>
              <a:gd name="connsiteX5" fmla="*/ 135323 w 548503"/>
              <a:gd name="connsiteY5" fmla="*/ 2036884 h 2531890"/>
              <a:gd name="connsiteX6" fmla="*/ 78915 w 548503"/>
              <a:gd name="connsiteY6" fmla="*/ 2223365 h 2531890"/>
              <a:gd name="connsiteX7" fmla="*/ 152651 w 548503"/>
              <a:gd name="connsiteY7" fmla="*/ 2389292 h 2531890"/>
              <a:gd name="connsiteX8" fmla="*/ 0 w 548503"/>
              <a:gd name="connsiteY8" fmla="*/ 2531890 h 2531890"/>
              <a:gd name="connsiteX0" fmla="*/ 218287 w 520673"/>
              <a:gd name="connsiteY0" fmla="*/ 0 h 2531890"/>
              <a:gd name="connsiteX1" fmla="*/ 180481 w 520673"/>
              <a:gd name="connsiteY1" fmla="*/ 618851 h 2531890"/>
              <a:gd name="connsiteX2" fmla="*/ 96842 w 520673"/>
              <a:gd name="connsiteY2" fmla="*/ 933303 h 2531890"/>
              <a:gd name="connsiteX3" fmla="*/ 328480 w 520673"/>
              <a:gd name="connsiteY3" fmla="*/ 1385928 h 2531890"/>
              <a:gd name="connsiteX4" fmla="*/ 488480 w 520673"/>
              <a:gd name="connsiteY4" fmla="*/ 1867732 h 2531890"/>
              <a:gd name="connsiteX5" fmla="*/ 135323 w 520673"/>
              <a:gd name="connsiteY5" fmla="*/ 2036884 h 2531890"/>
              <a:gd name="connsiteX6" fmla="*/ 78915 w 520673"/>
              <a:gd name="connsiteY6" fmla="*/ 2223365 h 2531890"/>
              <a:gd name="connsiteX7" fmla="*/ 152651 w 520673"/>
              <a:gd name="connsiteY7" fmla="*/ 2389292 h 2531890"/>
              <a:gd name="connsiteX8" fmla="*/ 0 w 520673"/>
              <a:gd name="connsiteY8" fmla="*/ 2531890 h 2531890"/>
              <a:gd name="connsiteX0" fmla="*/ 180481 w 520673"/>
              <a:gd name="connsiteY0" fmla="*/ 0 h 1913039"/>
              <a:gd name="connsiteX1" fmla="*/ 96842 w 520673"/>
              <a:gd name="connsiteY1" fmla="*/ 314452 h 1913039"/>
              <a:gd name="connsiteX2" fmla="*/ 328480 w 520673"/>
              <a:gd name="connsiteY2" fmla="*/ 767077 h 1913039"/>
              <a:gd name="connsiteX3" fmla="*/ 488480 w 520673"/>
              <a:gd name="connsiteY3" fmla="*/ 1248881 h 1913039"/>
              <a:gd name="connsiteX4" fmla="*/ 135323 w 520673"/>
              <a:gd name="connsiteY4" fmla="*/ 1418033 h 1913039"/>
              <a:gd name="connsiteX5" fmla="*/ 78915 w 520673"/>
              <a:gd name="connsiteY5" fmla="*/ 1604514 h 1913039"/>
              <a:gd name="connsiteX6" fmla="*/ 152651 w 520673"/>
              <a:gd name="connsiteY6" fmla="*/ 1770441 h 1913039"/>
              <a:gd name="connsiteX7" fmla="*/ 0 w 520673"/>
              <a:gd name="connsiteY7" fmla="*/ 1913039 h 1913039"/>
              <a:gd name="connsiteX0" fmla="*/ 96842 w 520673"/>
              <a:gd name="connsiteY0" fmla="*/ 0 h 1598587"/>
              <a:gd name="connsiteX1" fmla="*/ 328480 w 520673"/>
              <a:gd name="connsiteY1" fmla="*/ 452625 h 1598587"/>
              <a:gd name="connsiteX2" fmla="*/ 488480 w 520673"/>
              <a:gd name="connsiteY2" fmla="*/ 934429 h 1598587"/>
              <a:gd name="connsiteX3" fmla="*/ 135323 w 520673"/>
              <a:gd name="connsiteY3" fmla="*/ 1103581 h 1598587"/>
              <a:gd name="connsiteX4" fmla="*/ 78915 w 520673"/>
              <a:gd name="connsiteY4" fmla="*/ 1290062 h 1598587"/>
              <a:gd name="connsiteX5" fmla="*/ 152651 w 520673"/>
              <a:gd name="connsiteY5" fmla="*/ 1455989 h 1598587"/>
              <a:gd name="connsiteX6" fmla="*/ 0 w 520673"/>
              <a:gd name="connsiteY6" fmla="*/ 1598587 h 1598587"/>
              <a:gd name="connsiteX0" fmla="*/ 328480 w 520673"/>
              <a:gd name="connsiteY0" fmla="*/ 0 h 1145962"/>
              <a:gd name="connsiteX1" fmla="*/ 488480 w 520673"/>
              <a:gd name="connsiteY1" fmla="*/ 481804 h 1145962"/>
              <a:gd name="connsiteX2" fmla="*/ 135323 w 520673"/>
              <a:gd name="connsiteY2" fmla="*/ 650956 h 1145962"/>
              <a:gd name="connsiteX3" fmla="*/ 78915 w 520673"/>
              <a:gd name="connsiteY3" fmla="*/ 837437 h 1145962"/>
              <a:gd name="connsiteX4" fmla="*/ 152651 w 520673"/>
              <a:gd name="connsiteY4" fmla="*/ 1003364 h 1145962"/>
              <a:gd name="connsiteX5" fmla="*/ 0 w 520673"/>
              <a:gd name="connsiteY5" fmla="*/ 1145962 h 1145962"/>
              <a:gd name="connsiteX0" fmla="*/ 488480 w 488480"/>
              <a:gd name="connsiteY0" fmla="*/ 0 h 664158"/>
              <a:gd name="connsiteX1" fmla="*/ 135323 w 488480"/>
              <a:gd name="connsiteY1" fmla="*/ 169152 h 664158"/>
              <a:gd name="connsiteX2" fmla="*/ 78915 w 488480"/>
              <a:gd name="connsiteY2" fmla="*/ 355633 h 664158"/>
              <a:gd name="connsiteX3" fmla="*/ 152651 w 488480"/>
              <a:gd name="connsiteY3" fmla="*/ 521560 h 664158"/>
              <a:gd name="connsiteX4" fmla="*/ 0 w 488480"/>
              <a:gd name="connsiteY4" fmla="*/ 664158 h 664158"/>
              <a:gd name="connsiteX0" fmla="*/ 421418 w 421418"/>
              <a:gd name="connsiteY0" fmla="*/ 0 h 676892"/>
              <a:gd name="connsiteX1" fmla="*/ 68261 w 421418"/>
              <a:gd name="connsiteY1" fmla="*/ 169152 h 676892"/>
              <a:gd name="connsiteX2" fmla="*/ 11853 w 421418"/>
              <a:gd name="connsiteY2" fmla="*/ 355633 h 676892"/>
              <a:gd name="connsiteX3" fmla="*/ 85589 w 421418"/>
              <a:gd name="connsiteY3" fmla="*/ 521560 h 676892"/>
              <a:gd name="connsiteX4" fmla="*/ 12232 w 421418"/>
              <a:gd name="connsiteY4" fmla="*/ 676892 h 676892"/>
              <a:gd name="connsiteX0" fmla="*/ 424136 w 424136"/>
              <a:gd name="connsiteY0" fmla="*/ 0 h 676892"/>
              <a:gd name="connsiteX1" fmla="*/ 70979 w 424136"/>
              <a:gd name="connsiteY1" fmla="*/ 169152 h 676892"/>
              <a:gd name="connsiteX2" fmla="*/ 14571 w 424136"/>
              <a:gd name="connsiteY2" fmla="*/ 355633 h 676892"/>
              <a:gd name="connsiteX3" fmla="*/ 158405 w 424136"/>
              <a:gd name="connsiteY3" fmla="*/ 528744 h 676892"/>
              <a:gd name="connsiteX4" fmla="*/ 14950 w 424136"/>
              <a:gd name="connsiteY4" fmla="*/ 676892 h 676892"/>
              <a:gd name="connsiteX0" fmla="*/ 410533 w 410533"/>
              <a:gd name="connsiteY0" fmla="*/ 0 h 676892"/>
              <a:gd name="connsiteX1" fmla="*/ 57376 w 410533"/>
              <a:gd name="connsiteY1" fmla="*/ 169152 h 676892"/>
              <a:gd name="connsiteX2" fmla="*/ 66278 w 410533"/>
              <a:gd name="connsiteY2" fmla="*/ 362436 h 676892"/>
              <a:gd name="connsiteX3" fmla="*/ 144802 w 410533"/>
              <a:gd name="connsiteY3" fmla="*/ 528744 h 676892"/>
              <a:gd name="connsiteX4" fmla="*/ 1347 w 410533"/>
              <a:gd name="connsiteY4" fmla="*/ 676892 h 676892"/>
              <a:gd name="connsiteX0" fmla="*/ 409186 w 409186"/>
              <a:gd name="connsiteY0" fmla="*/ 0 h 676892"/>
              <a:gd name="connsiteX1" fmla="*/ 130406 w 409186"/>
              <a:gd name="connsiteY1" fmla="*/ 183101 h 676892"/>
              <a:gd name="connsiteX2" fmla="*/ 64931 w 409186"/>
              <a:gd name="connsiteY2" fmla="*/ 362436 h 676892"/>
              <a:gd name="connsiteX3" fmla="*/ 143455 w 409186"/>
              <a:gd name="connsiteY3" fmla="*/ 528744 h 676892"/>
              <a:gd name="connsiteX4" fmla="*/ 0 w 409186"/>
              <a:gd name="connsiteY4" fmla="*/ 676892 h 676892"/>
              <a:gd name="connsiteX0" fmla="*/ 409186 w 409186"/>
              <a:gd name="connsiteY0" fmla="*/ 0 h 676892"/>
              <a:gd name="connsiteX1" fmla="*/ 130406 w 409186"/>
              <a:gd name="connsiteY1" fmla="*/ 183101 h 676892"/>
              <a:gd name="connsiteX2" fmla="*/ 64931 w 409186"/>
              <a:gd name="connsiteY2" fmla="*/ 362436 h 676892"/>
              <a:gd name="connsiteX3" fmla="*/ 154500 w 409186"/>
              <a:gd name="connsiteY3" fmla="*/ 531229 h 676892"/>
              <a:gd name="connsiteX4" fmla="*/ 0 w 409186"/>
              <a:gd name="connsiteY4" fmla="*/ 676892 h 676892"/>
              <a:gd name="connsiteX0" fmla="*/ 409186 w 409186"/>
              <a:gd name="connsiteY0" fmla="*/ 0 h 676892"/>
              <a:gd name="connsiteX1" fmla="*/ 130406 w 409186"/>
              <a:gd name="connsiteY1" fmla="*/ 183101 h 676892"/>
              <a:gd name="connsiteX2" fmla="*/ 64931 w 409186"/>
              <a:gd name="connsiteY2" fmla="*/ 362436 h 676892"/>
              <a:gd name="connsiteX3" fmla="*/ 154500 w 409186"/>
              <a:gd name="connsiteY3" fmla="*/ 531229 h 676892"/>
              <a:gd name="connsiteX4" fmla="*/ 0 w 409186"/>
              <a:gd name="connsiteY4" fmla="*/ 676892 h 676892"/>
              <a:gd name="connsiteX0" fmla="*/ 409186 w 409186"/>
              <a:gd name="connsiteY0" fmla="*/ 0 h 676892"/>
              <a:gd name="connsiteX1" fmla="*/ 130406 w 409186"/>
              <a:gd name="connsiteY1" fmla="*/ 183101 h 676892"/>
              <a:gd name="connsiteX2" fmla="*/ 64931 w 409186"/>
              <a:gd name="connsiteY2" fmla="*/ 362436 h 676892"/>
              <a:gd name="connsiteX3" fmla="*/ 154500 w 409186"/>
              <a:gd name="connsiteY3" fmla="*/ 531229 h 676892"/>
              <a:gd name="connsiteX4" fmla="*/ 0 w 409186"/>
              <a:gd name="connsiteY4" fmla="*/ 676892 h 676892"/>
              <a:gd name="connsiteX0" fmla="*/ 409186 w 409186"/>
              <a:gd name="connsiteY0" fmla="*/ 0 h 676892"/>
              <a:gd name="connsiteX1" fmla="*/ 130406 w 409186"/>
              <a:gd name="connsiteY1" fmla="*/ 183101 h 676892"/>
              <a:gd name="connsiteX2" fmla="*/ 91738 w 409186"/>
              <a:gd name="connsiteY2" fmla="*/ 348508 h 676892"/>
              <a:gd name="connsiteX3" fmla="*/ 154500 w 409186"/>
              <a:gd name="connsiteY3" fmla="*/ 531229 h 676892"/>
              <a:gd name="connsiteX4" fmla="*/ 0 w 409186"/>
              <a:gd name="connsiteY4" fmla="*/ 676892 h 676892"/>
              <a:gd name="connsiteX0" fmla="*/ 373947 w 373947"/>
              <a:gd name="connsiteY0" fmla="*/ 0 h 678090"/>
              <a:gd name="connsiteX1" fmla="*/ 95167 w 373947"/>
              <a:gd name="connsiteY1" fmla="*/ 183101 h 678090"/>
              <a:gd name="connsiteX2" fmla="*/ 56499 w 373947"/>
              <a:gd name="connsiteY2" fmla="*/ 348508 h 678090"/>
              <a:gd name="connsiteX3" fmla="*/ 119261 w 373947"/>
              <a:gd name="connsiteY3" fmla="*/ 531229 h 678090"/>
              <a:gd name="connsiteX4" fmla="*/ 0 w 373947"/>
              <a:gd name="connsiteY4" fmla="*/ 678090 h 6780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47" h="678090">
                <a:moveTo>
                  <a:pt x="373947" y="0"/>
                </a:moveTo>
                <a:cubicBezTo>
                  <a:pt x="341754" y="108493"/>
                  <a:pt x="148075" y="125016"/>
                  <a:pt x="95167" y="183101"/>
                </a:cubicBezTo>
                <a:cubicBezTo>
                  <a:pt x="42259" y="241186"/>
                  <a:pt x="50578" y="314426"/>
                  <a:pt x="56499" y="348508"/>
                </a:cubicBezTo>
                <a:cubicBezTo>
                  <a:pt x="62420" y="382590"/>
                  <a:pt x="128678" y="476299"/>
                  <a:pt x="119261" y="531229"/>
                </a:cubicBezTo>
                <a:cubicBezTo>
                  <a:pt x="109845" y="586159"/>
                  <a:pt x="57510" y="646460"/>
                  <a:pt x="0" y="678090"/>
                </a:cubicBezTo>
              </a:path>
            </a:pathLst>
          </a:custGeom>
          <a:ln w="28575">
            <a:solidFill>
              <a:srgbClr val="0070C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l-GR"/>
          </a:p>
        </p:txBody>
      </p:sp>
      <p:sp>
        <p:nvSpPr>
          <p:cNvPr id="37" name="Freeform 36"/>
          <p:cNvSpPr/>
          <p:nvPr/>
        </p:nvSpPr>
        <p:spPr>
          <a:xfrm rot="21326996">
            <a:off x="6599719" y="4765339"/>
            <a:ext cx="1145940" cy="1616762"/>
          </a:xfrm>
          <a:custGeom>
            <a:avLst/>
            <a:gdLst>
              <a:gd name="connsiteX0" fmla="*/ 946205 w 1073426"/>
              <a:gd name="connsiteY0" fmla="*/ 0 h 970059"/>
              <a:gd name="connsiteX1" fmla="*/ 1073426 w 1073426"/>
              <a:gd name="connsiteY1" fmla="*/ 123246 h 970059"/>
              <a:gd name="connsiteX2" fmla="*/ 1033670 w 1073426"/>
              <a:gd name="connsiteY2" fmla="*/ 302150 h 970059"/>
              <a:gd name="connsiteX3" fmla="*/ 683812 w 1073426"/>
              <a:gd name="connsiteY3" fmla="*/ 950181 h 970059"/>
              <a:gd name="connsiteX4" fmla="*/ 0 w 1073426"/>
              <a:gd name="connsiteY4" fmla="*/ 970059 h 970059"/>
              <a:gd name="connsiteX0" fmla="*/ 946205 w 1098606"/>
              <a:gd name="connsiteY0" fmla="*/ 0 h 970059"/>
              <a:gd name="connsiteX1" fmla="*/ 1073426 w 1098606"/>
              <a:gd name="connsiteY1" fmla="*/ 123246 h 970059"/>
              <a:gd name="connsiteX2" fmla="*/ 1033670 w 1098606"/>
              <a:gd name="connsiteY2" fmla="*/ 302150 h 970059"/>
              <a:gd name="connsiteX3" fmla="*/ 683812 w 1098606"/>
              <a:gd name="connsiteY3" fmla="*/ 950181 h 970059"/>
              <a:gd name="connsiteX4" fmla="*/ 0 w 1098606"/>
              <a:gd name="connsiteY4" fmla="*/ 970059 h 970059"/>
              <a:gd name="connsiteX0" fmla="*/ 946205 w 1098606"/>
              <a:gd name="connsiteY0" fmla="*/ 0 h 970059"/>
              <a:gd name="connsiteX1" fmla="*/ 1073426 w 1098606"/>
              <a:gd name="connsiteY1" fmla="*/ 123246 h 970059"/>
              <a:gd name="connsiteX2" fmla="*/ 1033670 w 1098606"/>
              <a:gd name="connsiteY2" fmla="*/ 302150 h 970059"/>
              <a:gd name="connsiteX3" fmla="*/ 683812 w 1098606"/>
              <a:gd name="connsiteY3" fmla="*/ 950181 h 970059"/>
              <a:gd name="connsiteX4" fmla="*/ 0 w 1098606"/>
              <a:gd name="connsiteY4" fmla="*/ 970059 h 970059"/>
              <a:gd name="connsiteX0" fmla="*/ 946205 w 1088003"/>
              <a:gd name="connsiteY0" fmla="*/ 0 h 970059"/>
              <a:gd name="connsiteX1" fmla="*/ 1073426 w 1088003"/>
              <a:gd name="connsiteY1" fmla="*/ 123246 h 970059"/>
              <a:gd name="connsiteX2" fmla="*/ 1033670 w 1088003"/>
              <a:gd name="connsiteY2" fmla="*/ 302150 h 970059"/>
              <a:gd name="connsiteX3" fmla="*/ 683812 w 1088003"/>
              <a:gd name="connsiteY3" fmla="*/ 950181 h 970059"/>
              <a:gd name="connsiteX4" fmla="*/ 0 w 1088003"/>
              <a:gd name="connsiteY4" fmla="*/ 970059 h 970059"/>
              <a:gd name="connsiteX0" fmla="*/ 946205 w 1100593"/>
              <a:gd name="connsiteY0" fmla="*/ 0 h 970059"/>
              <a:gd name="connsiteX1" fmla="*/ 1073426 w 1100593"/>
              <a:gd name="connsiteY1" fmla="*/ 123246 h 970059"/>
              <a:gd name="connsiteX2" fmla="*/ 783204 w 1100593"/>
              <a:gd name="connsiteY2" fmla="*/ 457200 h 970059"/>
              <a:gd name="connsiteX3" fmla="*/ 683812 w 1100593"/>
              <a:gd name="connsiteY3" fmla="*/ 950181 h 970059"/>
              <a:gd name="connsiteX4" fmla="*/ 0 w 1100593"/>
              <a:gd name="connsiteY4" fmla="*/ 970059 h 970059"/>
              <a:gd name="connsiteX0" fmla="*/ 946205 w 1036983"/>
              <a:gd name="connsiteY0" fmla="*/ 0 h 970059"/>
              <a:gd name="connsiteX1" fmla="*/ 1009816 w 1036983"/>
              <a:gd name="connsiteY1" fmla="*/ 174929 h 970059"/>
              <a:gd name="connsiteX2" fmla="*/ 783204 w 1036983"/>
              <a:gd name="connsiteY2" fmla="*/ 457200 h 970059"/>
              <a:gd name="connsiteX3" fmla="*/ 683812 w 1036983"/>
              <a:gd name="connsiteY3" fmla="*/ 950181 h 970059"/>
              <a:gd name="connsiteX4" fmla="*/ 0 w 1036983"/>
              <a:gd name="connsiteY4" fmla="*/ 970059 h 970059"/>
              <a:gd name="connsiteX0" fmla="*/ 946205 w 1033007"/>
              <a:gd name="connsiteY0" fmla="*/ 0 h 970059"/>
              <a:gd name="connsiteX1" fmla="*/ 1009816 w 1033007"/>
              <a:gd name="connsiteY1" fmla="*/ 174929 h 970059"/>
              <a:gd name="connsiteX2" fmla="*/ 783204 w 1033007"/>
              <a:gd name="connsiteY2" fmla="*/ 457200 h 970059"/>
              <a:gd name="connsiteX3" fmla="*/ 683812 w 1033007"/>
              <a:gd name="connsiteY3" fmla="*/ 950181 h 970059"/>
              <a:gd name="connsiteX4" fmla="*/ 0 w 1033007"/>
              <a:gd name="connsiteY4" fmla="*/ 970059 h 970059"/>
              <a:gd name="connsiteX0" fmla="*/ 946205 w 1033007"/>
              <a:gd name="connsiteY0" fmla="*/ 0 h 970059"/>
              <a:gd name="connsiteX1" fmla="*/ 1009816 w 1033007"/>
              <a:gd name="connsiteY1" fmla="*/ 174929 h 970059"/>
              <a:gd name="connsiteX2" fmla="*/ 783204 w 1033007"/>
              <a:gd name="connsiteY2" fmla="*/ 457200 h 970059"/>
              <a:gd name="connsiteX3" fmla="*/ 552616 w 1033007"/>
              <a:gd name="connsiteY3" fmla="*/ 962108 h 970059"/>
              <a:gd name="connsiteX4" fmla="*/ 0 w 1033007"/>
              <a:gd name="connsiteY4" fmla="*/ 970059 h 970059"/>
              <a:gd name="connsiteX0" fmla="*/ 946205 w 1033007"/>
              <a:gd name="connsiteY0" fmla="*/ 0 h 1069451"/>
              <a:gd name="connsiteX1" fmla="*/ 1009816 w 1033007"/>
              <a:gd name="connsiteY1" fmla="*/ 174929 h 1069451"/>
              <a:gd name="connsiteX2" fmla="*/ 783204 w 1033007"/>
              <a:gd name="connsiteY2" fmla="*/ 457200 h 1069451"/>
              <a:gd name="connsiteX3" fmla="*/ 552616 w 1033007"/>
              <a:gd name="connsiteY3" fmla="*/ 962108 h 1069451"/>
              <a:gd name="connsiteX4" fmla="*/ 0 w 1033007"/>
              <a:gd name="connsiteY4" fmla="*/ 970059 h 1069451"/>
              <a:gd name="connsiteX0" fmla="*/ 1327868 w 1414670"/>
              <a:gd name="connsiteY0" fmla="*/ 0 h 1027044"/>
              <a:gd name="connsiteX1" fmla="*/ 1391479 w 1414670"/>
              <a:gd name="connsiteY1" fmla="*/ 174929 h 1027044"/>
              <a:gd name="connsiteX2" fmla="*/ 1164867 w 1414670"/>
              <a:gd name="connsiteY2" fmla="*/ 457200 h 1027044"/>
              <a:gd name="connsiteX3" fmla="*/ 934279 w 1414670"/>
              <a:gd name="connsiteY3" fmla="*/ 962108 h 1027044"/>
              <a:gd name="connsiteX4" fmla="*/ 0 w 1414670"/>
              <a:gd name="connsiteY4" fmla="*/ 846814 h 1027044"/>
              <a:gd name="connsiteX0" fmla="*/ 1375576 w 1462378"/>
              <a:gd name="connsiteY0" fmla="*/ 0 h 1038308"/>
              <a:gd name="connsiteX1" fmla="*/ 1439187 w 1462378"/>
              <a:gd name="connsiteY1" fmla="*/ 174929 h 1038308"/>
              <a:gd name="connsiteX2" fmla="*/ 1212575 w 1462378"/>
              <a:gd name="connsiteY2" fmla="*/ 457200 h 1038308"/>
              <a:gd name="connsiteX3" fmla="*/ 981987 w 1462378"/>
              <a:gd name="connsiteY3" fmla="*/ 962108 h 1038308"/>
              <a:gd name="connsiteX4" fmla="*/ 0 w 1462378"/>
              <a:gd name="connsiteY4" fmla="*/ 914400 h 1038308"/>
              <a:gd name="connsiteX0" fmla="*/ 1375576 w 1462378"/>
              <a:gd name="connsiteY0" fmla="*/ 0 h 1038308"/>
              <a:gd name="connsiteX1" fmla="*/ 1439187 w 1462378"/>
              <a:gd name="connsiteY1" fmla="*/ 174929 h 1038308"/>
              <a:gd name="connsiteX2" fmla="*/ 1212575 w 1462378"/>
              <a:gd name="connsiteY2" fmla="*/ 457200 h 1038308"/>
              <a:gd name="connsiteX3" fmla="*/ 981987 w 1462378"/>
              <a:gd name="connsiteY3" fmla="*/ 962108 h 1038308"/>
              <a:gd name="connsiteX4" fmla="*/ 0 w 1462378"/>
              <a:gd name="connsiteY4" fmla="*/ 914400 h 1038308"/>
              <a:gd name="connsiteX0" fmla="*/ 1375576 w 1462378"/>
              <a:gd name="connsiteY0" fmla="*/ 0 h 1046259"/>
              <a:gd name="connsiteX1" fmla="*/ 1439187 w 1462378"/>
              <a:gd name="connsiteY1" fmla="*/ 174929 h 1046259"/>
              <a:gd name="connsiteX2" fmla="*/ 1212575 w 1462378"/>
              <a:gd name="connsiteY2" fmla="*/ 457200 h 1046259"/>
              <a:gd name="connsiteX3" fmla="*/ 922352 w 1462378"/>
              <a:gd name="connsiteY3" fmla="*/ 970059 h 1046259"/>
              <a:gd name="connsiteX4" fmla="*/ 0 w 1462378"/>
              <a:gd name="connsiteY4" fmla="*/ 914400 h 1046259"/>
              <a:gd name="connsiteX0" fmla="*/ 1375576 w 1467679"/>
              <a:gd name="connsiteY0" fmla="*/ 0 h 1052885"/>
              <a:gd name="connsiteX1" fmla="*/ 1439187 w 1467679"/>
              <a:gd name="connsiteY1" fmla="*/ 174929 h 1052885"/>
              <a:gd name="connsiteX2" fmla="*/ 1204624 w 1467679"/>
              <a:gd name="connsiteY2" fmla="*/ 417443 h 1052885"/>
              <a:gd name="connsiteX3" fmla="*/ 922352 w 1467679"/>
              <a:gd name="connsiteY3" fmla="*/ 970059 h 1052885"/>
              <a:gd name="connsiteX4" fmla="*/ 0 w 1467679"/>
              <a:gd name="connsiteY4" fmla="*/ 914400 h 1052885"/>
              <a:gd name="connsiteX0" fmla="*/ 1375576 w 1467679"/>
              <a:gd name="connsiteY0" fmla="*/ 0 h 1052885"/>
              <a:gd name="connsiteX1" fmla="*/ 1439187 w 1467679"/>
              <a:gd name="connsiteY1" fmla="*/ 174929 h 1052885"/>
              <a:gd name="connsiteX2" fmla="*/ 1204624 w 1467679"/>
              <a:gd name="connsiteY2" fmla="*/ 417443 h 1052885"/>
              <a:gd name="connsiteX3" fmla="*/ 922352 w 1467679"/>
              <a:gd name="connsiteY3" fmla="*/ 970059 h 1052885"/>
              <a:gd name="connsiteX4" fmla="*/ 0 w 1467679"/>
              <a:gd name="connsiteY4" fmla="*/ 914400 h 1052885"/>
              <a:gd name="connsiteX0" fmla="*/ 453224 w 545327"/>
              <a:gd name="connsiteY0" fmla="*/ 0 h 970059"/>
              <a:gd name="connsiteX1" fmla="*/ 516835 w 545327"/>
              <a:gd name="connsiteY1" fmla="*/ 174929 h 970059"/>
              <a:gd name="connsiteX2" fmla="*/ 282272 w 545327"/>
              <a:gd name="connsiteY2" fmla="*/ 417443 h 970059"/>
              <a:gd name="connsiteX3" fmla="*/ 0 w 545327"/>
              <a:gd name="connsiteY3" fmla="*/ 970059 h 970059"/>
              <a:gd name="connsiteX0" fmla="*/ 579056 w 621463"/>
              <a:gd name="connsiteY0" fmla="*/ 0 h 956834"/>
              <a:gd name="connsiteX1" fmla="*/ 516835 w 621463"/>
              <a:gd name="connsiteY1" fmla="*/ 161704 h 956834"/>
              <a:gd name="connsiteX2" fmla="*/ 282272 w 621463"/>
              <a:gd name="connsiteY2" fmla="*/ 404218 h 956834"/>
              <a:gd name="connsiteX3" fmla="*/ 0 w 621463"/>
              <a:gd name="connsiteY3" fmla="*/ 956834 h 956834"/>
              <a:gd name="connsiteX0" fmla="*/ 579056 w 689971"/>
              <a:gd name="connsiteY0" fmla="*/ 0 h 956834"/>
              <a:gd name="connsiteX1" fmla="*/ 640507 w 689971"/>
              <a:gd name="connsiteY1" fmla="*/ 202062 h 956834"/>
              <a:gd name="connsiteX2" fmla="*/ 282272 w 689971"/>
              <a:gd name="connsiteY2" fmla="*/ 404218 h 956834"/>
              <a:gd name="connsiteX3" fmla="*/ 0 w 689971"/>
              <a:gd name="connsiteY3" fmla="*/ 956834 h 956834"/>
              <a:gd name="connsiteX0" fmla="*/ 579056 w 689971"/>
              <a:gd name="connsiteY0" fmla="*/ 0 h 956834"/>
              <a:gd name="connsiteX1" fmla="*/ 640507 w 689971"/>
              <a:gd name="connsiteY1" fmla="*/ 202062 h 956834"/>
              <a:gd name="connsiteX2" fmla="*/ 282272 w 689971"/>
              <a:gd name="connsiteY2" fmla="*/ 404218 h 956834"/>
              <a:gd name="connsiteX3" fmla="*/ 0 w 689971"/>
              <a:gd name="connsiteY3" fmla="*/ 956834 h 956834"/>
              <a:gd name="connsiteX0" fmla="*/ 579056 w 683095"/>
              <a:gd name="connsiteY0" fmla="*/ 0 h 956834"/>
              <a:gd name="connsiteX1" fmla="*/ 640507 w 683095"/>
              <a:gd name="connsiteY1" fmla="*/ 202062 h 956834"/>
              <a:gd name="connsiteX2" fmla="*/ 323531 w 683095"/>
              <a:gd name="connsiteY2" fmla="*/ 450867 h 956834"/>
              <a:gd name="connsiteX3" fmla="*/ 0 w 683095"/>
              <a:gd name="connsiteY3" fmla="*/ 956834 h 956834"/>
              <a:gd name="connsiteX0" fmla="*/ 579056 w 683095"/>
              <a:gd name="connsiteY0" fmla="*/ 0 h 956834"/>
              <a:gd name="connsiteX1" fmla="*/ 640507 w 683095"/>
              <a:gd name="connsiteY1" fmla="*/ 202062 h 956834"/>
              <a:gd name="connsiteX2" fmla="*/ 323531 w 683095"/>
              <a:gd name="connsiteY2" fmla="*/ 450867 h 956834"/>
              <a:gd name="connsiteX3" fmla="*/ 0 w 683095"/>
              <a:gd name="connsiteY3" fmla="*/ 956834 h 956834"/>
              <a:gd name="connsiteX0" fmla="*/ 579056 w 678191"/>
              <a:gd name="connsiteY0" fmla="*/ 0 h 956834"/>
              <a:gd name="connsiteX1" fmla="*/ 640507 w 678191"/>
              <a:gd name="connsiteY1" fmla="*/ 202062 h 956834"/>
              <a:gd name="connsiteX2" fmla="*/ 352950 w 678191"/>
              <a:gd name="connsiteY2" fmla="*/ 424298 h 956834"/>
              <a:gd name="connsiteX3" fmla="*/ 0 w 678191"/>
              <a:gd name="connsiteY3" fmla="*/ 956834 h 956834"/>
              <a:gd name="connsiteX0" fmla="*/ 579056 w 678191"/>
              <a:gd name="connsiteY0" fmla="*/ 0 h 956834"/>
              <a:gd name="connsiteX1" fmla="*/ 640507 w 678191"/>
              <a:gd name="connsiteY1" fmla="*/ 202062 h 956834"/>
              <a:gd name="connsiteX2" fmla="*/ 352950 w 678191"/>
              <a:gd name="connsiteY2" fmla="*/ 424298 h 956834"/>
              <a:gd name="connsiteX3" fmla="*/ 0 w 678191"/>
              <a:gd name="connsiteY3" fmla="*/ 956834 h 956834"/>
            </a:gdLst>
            <a:ahLst/>
            <a:cxnLst>
              <a:cxn ang="0">
                <a:pos x="connsiteX0" y="connsiteY0"/>
              </a:cxn>
              <a:cxn ang="0">
                <a:pos x="connsiteX1" y="connsiteY1"/>
              </a:cxn>
              <a:cxn ang="0">
                <a:pos x="connsiteX2" y="connsiteY2"/>
              </a:cxn>
              <a:cxn ang="0">
                <a:pos x="connsiteX3" y="connsiteY3"/>
              </a:cxn>
            </a:cxnLst>
            <a:rect l="l" t="t" r="r" b="b"/>
            <a:pathLst>
              <a:path w="678191" h="956834">
                <a:moveTo>
                  <a:pt x="579056" y="0"/>
                </a:moveTo>
                <a:cubicBezTo>
                  <a:pt x="621463" y="41082"/>
                  <a:pt x="678191" y="131346"/>
                  <a:pt x="640507" y="202062"/>
                </a:cubicBezTo>
                <a:cubicBezTo>
                  <a:pt x="602823" y="272778"/>
                  <a:pt x="394049" y="235459"/>
                  <a:pt x="352950" y="424298"/>
                </a:cubicBezTo>
                <a:cubicBezTo>
                  <a:pt x="311851" y="613137"/>
                  <a:pt x="344849" y="859776"/>
                  <a:pt x="0" y="956834"/>
                </a:cubicBezTo>
              </a:path>
            </a:pathLst>
          </a:custGeom>
          <a:ln w="28575">
            <a:solidFill>
              <a:srgbClr val="0070C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l-GR"/>
          </a:p>
        </p:txBody>
      </p:sp>
    </p:spTree>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71" name="Freeform 16"/>
          <p:cNvSpPr>
            <a:spLocks/>
          </p:cNvSpPr>
          <p:nvPr/>
        </p:nvSpPr>
        <p:spPr bwMode="auto">
          <a:xfrm rot="21326996">
            <a:off x="3088369" y="1577526"/>
            <a:ext cx="3650744" cy="1939375"/>
          </a:xfrm>
          <a:custGeom>
            <a:avLst/>
            <a:gdLst>
              <a:gd name="T0" fmla="*/ 1361 w 1361"/>
              <a:gd name="T1" fmla="*/ 68 h 723"/>
              <a:gd name="T2" fmla="*/ 1315 w 1361"/>
              <a:gd name="T3" fmla="*/ 44 h 723"/>
              <a:gd name="T4" fmla="*/ 1251 w 1361"/>
              <a:gd name="T5" fmla="*/ 23 h 723"/>
              <a:gd name="T6" fmla="*/ 1174 w 1361"/>
              <a:gd name="T7" fmla="*/ 6 h 723"/>
              <a:gd name="T8" fmla="*/ 1121 w 1361"/>
              <a:gd name="T9" fmla="*/ 1 h 723"/>
              <a:gd name="T10" fmla="*/ 1049 w 1361"/>
              <a:gd name="T11" fmla="*/ 8 h 723"/>
              <a:gd name="T12" fmla="*/ 951 w 1361"/>
              <a:gd name="T13" fmla="*/ 47 h 723"/>
              <a:gd name="T14" fmla="*/ 879 w 1361"/>
              <a:gd name="T15" fmla="*/ 78 h 723"/>
              <a:gd name="T16" fmla="*/ 792 w 1361"/>
              <a:gd name="T17" fmla="*/ 100 h 723"/>
              <a:gd name="T18" fmla="*/ 660 w 1361"/>
              <a:gd name="T19" fmla="*/ 131 h 723"/>
              <a:gd name="T20" fmla="*/ 540 w 1361"/>
              <a:gd name="T21" fmla="*/ 155 h 723"/>
              <a:gd name="T22" fmla="*/ 471 w 1361"/>
              <a:gd name="T23" fmla="*/ 164 h 723"/>
              <a:gd name="T24" fmla="*/ 442 w 1361"/>
              <a:gd name="T25" fmla="*/ 179 h 723"/>
              <a:gd name="T26" fmla="*/ 437 w 1361"/>
              <a:gd name="T27" fmla="*/ 210 h 723"/>
              <a:gd name="T28" fmla="*/ 430 w 1361"/>
              <a:gd name="T29" fmla="*/ 244 h 723"/>
              <a:gd name="T30" fmla="*/ 408 w 1361"/>
              <a:gd name="T31" fmla="*/ 265 h 723"/>
              <a:gd name="T32" fmla="*/ 377 w 1361"/>
              <a:gd name="T33" fmla="*/ 282 h 723"/>
              <a:gd name="T34" fmla="*/ 355 w 1361"/>
              <a:gd name="T35" fmla="*/ 275 h 723"/>
              <a:gd name="T36" fmla="*/ 346 w 1361"/>
              <a:gd name="T37" fmla="*/ 256 h 723"/>
              <a:gd name="T38" fmla="*/ 339 w 1361"/>
              <a:gd name="T39" fmla="*/ 224 h 723"/>
              <a:gd name="T40" fmla="*/ 341 w 1361"/>
              <a:gd name="T41" fmla="*/ 186 h 723"/>
              <a:gd name="T42" fmla="*/ 331 w 1361"/>
              <a:gd name="T43" fmla="*/ 167 h 723"/>
              <a:gd name="T44" fmla="*/ 310 w 1361"/>
              <a:gd name="T45" fmla="*/ 164 h 723"/>
              <a:gd name="T46" fmla="*/ 293 w 1361"/>
              <a:gd name="T47" fmla="*/ 184 h 723"/>
              <a:gd name="T48" fmla="*/ 264 w 1361"/>
              <a:gd name="T49" fmla="*/ 241 h 723"/>
              <a:gd name="T50" fmla="*/ 226 w 1361"/>
              <a:gd name="T51" fmla="*/ 318 h 723"/>
              <a:gd name="T52" fmla="*/ 175 w 1361"/>
              <a:gd name="T53" fmla="*/ 388 h 723"/>
              <a:gd name="T54" fmla="*/ 132 w 1361"/>
              <a:gd name="T55" fmla="*/ 469 h 723"/>
              <a:gd name="T56" fmla="*/ 72 w 1361"/>
              <a:gd name="T57" fmla="*/ 563 h 723"/>
              <a:gd name="T58" fmla="*/ 27 w 1361"/>
              <a:gd name="T59" fmla="*/ 640 h 723"/>
              <a:gd name="T60" fmla="*/ 5 w 1361"/>
              <a:gd name="T61" fmla="*/ 671 h 723"/>
              <a:gd name="T62" fmla="*/ 5 w 1361"/>
              <a:gd name="T63" fmla="*/ 716 h 723"/>
              <a:gd name="T64" fmla="*/ 36 w 1361"/>
              <a:gd name="T65" fmla="*/ 716 h 723"/>
              <a:gd name="T66" fmla="*/ 115 w 1361"/>
              <a:gd name="T67" fmla="*/ 671 h 723"/>
              <a:gd name="T68" fmla="*/ 190 w 1361"/>
              <a:gd name="T69" fmla="*/ 613 h 723"/>
              <a:gd name="T70" fmla="*/ 293 w 1361"/>
              <a:gd name="T71" fmla="*/ 548 h 723"/>
              <a:gd name="T72" fmla="*/ 408 w 1361"/>
              <a:gd name="T73" fmla="*/ 493 h 723"/>
              <a:gd name="T74" fmla="*/ 547 w 1361"/>
              <a:gd name="T75" fmla="*/ 431 h 723"/>
              <a:gd name="T76" fmla="*/ 636 w 1361"/>
              <a:gd name="T77" fmla="*/ 376 h 723"/>
              <a:gd name="T78" fmla="*/ 679 w 1361"/>
              <a:gd name="T79" fmla="*/ 301 h 723"/>
              <a:gd name="T80" fmla="*/ 694 w 1361"/>
              <a:gd name="T81" fmla="*/ 208 h 723"/>
              <a:gd name="T82" fmla="*/ 691 w 1361"/>
              <a:gd name="T83" fmla="*/ 164 h 723"/>
              <a:gd name="T84" fmla="*/ 687 w 1361"/>
              <a:gd name="T85" fmla="*/ 145 h 723"/>
              <a:gd name="T86" fmla="*/ 672 w 1361"/>
              <a:gd name="T87" fmla="*/ 92 h 723"/>
              <a:gd name="T88" fmla="*/ 651 w 1361"/>
              <a:gd name="T89" fmla="*/ 59 h 72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1"/>
              <a:gd name="T136" fmla="*/ 0 h 723"/>
              <a:gd name="T137" fmla="*/ 1361 w 1361"/>
              <a:gd name="T138" fmla="*/ 723 h 72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1" h="723">
                <a:moveTo>
                  <a:pt x="1361" y="68"/>
                </a:moveTo>
                <a:cubicBezTo>
                  <a:pt x="1347" y="59"/>
                  <a:pt x="1333" y="51"/>
                  <a:pt x="1315" y="44"/>
                </a:cubicBezTo>
                <a:cubicBezTo>
                  <a:pt x="1297" y="37"/>
                  <a:pt x="1274" y="29"/>
                  <a:pt x="1251" y="23"/>
                </a:cubicBezTo>
                <a:cubicBezTo>
                  <a:pt x="1228" y="17"/>
                  <a:pt x="1196" y="10"/>
                  <a:pt x="1174" y="6"/>
                </a:cubicBezTo>
                <a:cubicBezTo>
                  <a:pt x="1152" y="2"/>
                  <a:pt x="1142" y="1"/>
                  <a:pt x="1121" y="1"/>
                </a:cubicBezTo>
                <a:cubicBezTo>
                  <a:pt x="1100" y="1"/>
                  <a:pt x="1077" y="0"/>
                  <a:pt x="1049" y="8"/>
                </a:cubicBezTo>
                <a:cubicBezTo>
                  <a:pt x="1021" y="16"/>
                  <a:pt x="979" y="35"/>
                  <a:pt x="951" y="47"/>
                </a:cubicBezTo>
                <a:cubicBezTo>
                  <a:pt x="923" y="59"/>
                  <a:pt x="905" y="69"/>
                  <a:pt x="879" y="78"/>
                </a:cubicBezTo>
                <a:cubicBezTo>
                  <a:pt x="853" y="87"/>
                  <a:pt x="828" y="91"/>
                  <a:pt x="792" y="100"/>
                </a:cubicBezTo>
                <a:cubicBezTo>
                  <a:pt x="756" y="109"/>
                  <a:pt x="702" y="122"/>
                  <a:pt x="660" y="131"/>
                </a:cubicBezTo>
                <a:cubicBezTo>
                  <a:pt x="618" y="140"/>
                  <a:pt x="571" y="150"/>
                  <a:pt x="540" y="155"/>
                </a:cubicBezTo>
                <a:cubicBezTo>
                  <a:pt x="509" y="160"/>
                  <a:pt x="487" y="160"/>
                  <a:pt x="471" y="164"/>
                </a:cubicBezTo>
                <a:cubicBezTo>
                  <a:pt x="455" y="168"/>
                  <a:pt x="448" y="171"/>
                  <a:pt x="442" y="179"/>
                </a:cubicBezTo>
                <a:cubicBezTo>
                  <a:pt x="436" y="187"/>
                  <a:pt x="439" y="199"/>
                  <a:pt x="437" y="210"/>
                </a:cubicBezTo>
                <a:cubicBezTo>
                  <a:pt x="435" y="221"/>
                  <a:pt x="435" y="235"/>
                  <a:pt x="430" y="244"/>
                </a:cubicBezTo>
                <a:cubicBezTo>
                  <a:pt x="425" y="253"/>
                  <a:pt x="417" y="259"/>
                  <a:pt x="408" y="265"/>
                </a:cubicBezTo>
                <a:cubicBezTo>
                  <a:pt x="399" y="271"/>
                  <a:pt x="386" y="280"/>
                  <a:pt x="377" y="282"/>
                </a:cubicBezTo>
                <a:cubicBezTo>
                  <a:pt x="368" y="284"/>
                  <a:pt x="360" y="279"/>
                  <a:pt x="355" y="275"/>
                </a:cubicBezTo>
                <a:cubicBezTo>
                  <a:pt x="350" y="271"/>
                  <a:pt x="349" y="264"/>
                  <a:pt x="346" y="256"/>
                </a:cubicBezTo>
                <a:cubicBezTo>
                  <a:pt x="343" y="248"/>
                  <a:pt x="340" y="236"/>
                  <a:pt x="339" y="224"/>
                </a:cubicBezTo>
                <a:cubicBezTo>
                  <a:pt x="338" y="212"/>
                  <a:pt x="342" y="195"/>
                  <a:pt x="341" y="186"/>
                </a:cubicBezTo>
                <a:cubicBezTo>
                  <a:pt x="340" y="177"/>
                  <a:pt x="336" y="171"/>
                  <a:pt x="331" y="167"/>
                </a:cubicBezTo>
                <a:cubicBezTo>
                  <a:pt x="326" y="163"/>
                  <a:pt x="316" y="161"/>
                  <a:pt x="310" y="164"/>
                </a:cubicBezTo>
                <a:cubicBezTo>
                  <a:pt x="304" y="167"/>
                  <a:pt x="301" y="171"/>
                  <a:pt x="293" y="184"/>
                </a:cubicBezTo>
                <a:cubicBezTo>
                  <a:pt x="285" y="197"/>
                  <a:pt x="275" y="219"/>
                  <a:pt x="264" y="241"/>
                </a:cubicBezTo>
                <a:cubicBezTo>
                  <a:pt x="253" y="263"/>
                  <a:pt x="241" y="294"/>
                  <a:pt x="226" y="318"/>
                </a:cubicBezTo>
                <a:cubicBezTo>
                  <a:pt x="211" y="342"/>
                  <a:pt x="191" y="363"/>
                  <a:pt x="175" y="388"/>
                </a:cubicBezTo>
                <a:cubicBezTo>
                  <a:pt x="159" y="413"/>
                  <a:pt x="149" y="440"/>
                  <a:pt x="132" y="469"/>
                </a:cubicBezTo>
                <a:cubicBezTo>
                  <a:pt x="115" y="498"/>
                  <a:pt x="89" y="535"/>
                  <a:pt x="72" y="563"/>
                </a:cubicBezTo>
                <a:cubicBezTo>
                  <a:pt x="55" y="591"/>
                  <a:pt x="38" y="622"/>
                  <a:pt x="27" y="640"/>
                </a:cubicBezTo>
                <a:cubicBezTo>
                  <a:pt x="16" y="658"/>
                  <a:pt x="9" y="658"/>
                  <a:pt x="5" y="671"/>
                </a:cubicBezTo>
                <a:cubicBezTo>
                  <a:pt x="1" y="684"/>
                  <a:pt x="0" y="709"/>
                  <a:pt x="5" y="716"/>
                </a:cubicBezTo>
                <a:cubicBezTo>
                  <a:pt x="10" y="723"/>
                  <a:pt x="18" y="723"/>
                  <a:pt x="36" y="716"/>
                </a:cubicBezTo>
                <a:cubicBezTo>
                  <a:pt x="54" y="709"/>
                  <a:pt x="89" y="688"/>
                  <a:pt x="115" y="671"/>
                </a:cubicBezTo>
                <a:cubicBezTo>
                  <a:pt x="141" y="654"/>
                  <a:pt x="160" y="634"/>
                  <a:pt x="190" y="613"/>
                </a:cubicBezTo>
                <a:cubicBezTo>
                  <a:pt x="220" y="592"/>
                  <a:pt x="257" y="568"/>
                  <a:pt x="293" y="548"/>
                </a:cubicBezTo>
                <a:cubicBezTo>
                  <a:pt x="329" y="528"/>
                  <a:pt x="366" y="512"/>
                  <a:pt x="408" y="493"/>
                </a:cubicBezTo>
                <a:cubicBezTo>
                  <a:pt x="450" y="474"/>
                  <a:pt x="509" y="450"/>
                  <a:pt x="547" y="431"/>
                </a:cubicBezTo>
                <a:cubicBezTo>
                  <a:pt x="585" y="412"/>
                  <a:pt x="614" y="398"/>
                  <a:pt x="636" y="376"/>
                </a:cubicBezTo>
                <a:cubicBezTo>
                  <a:pt x="658" y="354"/>
                  <a:pt x="669" y="329"/>
                  <a:pt x="679" y="301"/>
                </a:cubicBezTo>
                <a:cubicBezTo>
                  <a:pt x="689" y="273"/>
                  <a:pt x="692" y="231"/>
                  <a:pt x="694" y="208"/>
                </a:cubicBezTo>
                <a:cubicBezTo>
                  <a:pt x="696" y="185"/>
                  <a:pt x="692" y="174"/>
                  <a:pt x="691" y="164"/>
                </a:cubicBezTo>
                <a:cubicBezTo>
                  <a:pt x="690" y="154"/>
                  <a:pt x="690" y="157"/>
                  <a:pt x="687" y="145"/>
                </a:cubicBezTo>
                <a:cubicBezTo>
                  <a:pt x="684" y="133"/>
                  <a:pt x="678" y="106"/>
                  <a:pt x="672" y="92"/>
                </a:cubicBezTo>
                <a:cubicBezTo>
                  <a:pt x="666" y="78"/>
                  <a:pt x="658" y="68"/>
                  <a:pt x="651" y="5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2" name="Freeform 17"/>
          <p:cNvSpPr>
            <a:spLocks/>
          </p:cNvSpPr>
          <p:nvPr/>
        </p:nvSpPr>
        <p:spPr bwMode="auto">
          <a:xfrm rot="21326996">
            <a:off x="6713181" y="420814"/>
            <a:ext cx="571259" cy="2146146"/>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555 w 10000"/>
              <a:gd name="connsiteY0" fmla="*/ 9827 h 10020"/>
              <a:gd name="connsiteX1" fmla="*/ 4312 w 10000"/>
              <a:gd name="connsiteY1" fmla="*/ 9847 h 10020"/>
              <a:gd name="connsiteX2" fmla="*/ 4038 w 10000"/>
              <a:gd name="connsiteY2" fmla="*/ 9980 h 10020"/>
              <a:gd name="connsiteX3" fmla="*/ 3808 w 10000"/>
              <a:gd name="connsiteY3" fmla="*/ 9984 h 10020"/>
              <a:gd name="connsiteX4" fmla="*/ 3470 w 10000"/>
              <a:gd name="connsiteY4" fmla="*/ 9751 h 10020"/>
              <a:gd name="connsiteX5" fmla="*/ 3071 w 10000"/>
              <a:gd name="connsiteY5" fmla="*/ 9739 h 10020"/>
              <a:gd name="connsiteX6" fmla="*/ 2509 w 10000"/>
              <a:gd name="connsiteY6" fmla="*/ 9562 h 10020"/>
              <a:gd name="connsiteX7" fmla="*/ 1877 w 10000"/>
              <a:gd name="connsiteY7" fmla="*/ 9228 h 10020"/>
              <a:gd name="connsiteX8" fmla="*/ 1309 w 10000"/>
              <a:gd name="connsiteY8" fmla="*/ 8822 h 10020"/>
              <a:gd name="connsiteX9" fmla="*/ 774 w 10000"/>
              <a:gd name="connsiteY9" fmla="*/ 8380 h 10020"/>
              <a:gd name="connsiteX10" fmla="*/ 402 w 10000"/>
              <a:gd name="connsiteY10" fmla="*/ 7781 h 10020"/>
              <a:gd name="connsiteX11" fmla="*/ 88 w 10000"/>
              <a:gd name="connsiteY11" fmla="*/ 6897 h 10020"/>
              <a:gd name="connsiteX12" fmla="*/ 0 w 10000"/>
              <a:gd name="connsiteY12" fmla="*/ 5985 h 10020"/>
              <a:gd name="connsiteX13" fmla="*/ 88 w 10000"/>
              <a:gd name="connsiteY13" fmla="*/ 5000 h 10020"/>
              <a:gd name="connsiteX14" fmla="*/ 443 w 10000"/>
              <a:gd name="connsiteY14" fmla="*/ 3597 h 10020"/>
              <a:gd name="connsiteX15" fmla="*/ 1082 w 10000"/>
              <a:gd name="connsiteY15" fmla="*/ 2303 h 10020"/>
              <a:gd name="connsiteX16" fmla="*/ 2124 w 10000"/>
              <a:gd name="connsiteY16" fmla="*/ 1073 h 10020"/>
              <a:gd name="connsiteX17" fmla="*/ 3365 w 10000"/>
              <a:gd name="connsiteY17" fmla="*/ 265 h 10020"/>
              <a:gd name="connsiteX18" fmla="*/ 4961 w 10000"/>
              <a:gd name="connsiteY18" fmla="*/ 44 h 10020"/>
              <a:gd name="connsiteX19" fmla="*/ 6881 w 10000"/>
              <a:gd name="connsiteY19" fmla="*/ 531 h 10020"/>
              <a:gd name="connsiteX20" fmla="*/ 8976 w 10000"/>
              <a:gd name="connsiteY20" fmla="*/ 2290 h 10020"/>
              <a:gd name="connsiteX21" fmla="*/ 9830 w 10000"/>
              <a:gd name="connsiteY21" fmla="*/ 4589 h 10020"/>
              <a:gd name="connsiteX22" fmla="*/ 9817 w 10000"/>
              <a:gd name="connsiteY22" fmla="*/ 6045 h 10020"/>
              <a:gd name="connsiteX23" fmla="*/ 9740 w 10000"/>
              <a:gd name="connsiteY23" fmla="*/ 6543 h 10020"/>
              <a:gd name="connsiteX24" fmla="*/ 9652 w 10000"/>
              <a:gd name="connsiteY24" fmla="*/ 6788 h 10020"/>
              <a:gd name="connsiteX25" fmla="*/ 9415 w 10000"/>
              <a:gd name="connsiteY25" fmla="*/ 6929 h 10020"/>
              <a:gd name="connsiteX26" fmla="*/ 9280 w 10000"/>
              <a:gd name="connsiteY26" fmla="*/ 7050 h 10020"/>
              <a:gd name="connsiteX27" fmla="*/ 9412 w 10000"/>
              <a:gd name="connsiteY27" fmla="*/ 7223 h 10020"/>
              <a:gd name="connsiteX28" fmla="*/ 9719 w 10000"/>
              <a:gd name="connsiteY28" fmla="*/ 7532 h 10020"/>
              <a:gd name="connsiteX29" fmla="*/ 9980 w 10000"/>
              <a:gd name="connsiteY29" fmla="*/ 7801 h 10020"/>
              <a:gd name="connsiteX30" fmla="*/ 9848 w 10000"/>
              <a:gd name="connsiteY30" fmla="*/ 7512 h 10020"/>
              <a:gd name="connsiteX31" fmla="*/ 9621 w 10000"/>
              <a:gd name="connsiteY31" fmla="*/ 7002 h 10020"/>
              <a:gd name="connsiteX32" fmla="*/ 9621 w 10000"/>
              <a:gd name="connsiteY32" fmla="*/ 6788 h 10020"/>
              <a:gd name="connsiteX0" fmla="*/ 4312 w 10000"/>
              <a:gd name="connsiteY0" fmla="*/ 9847 h 10020"/>
              <a:gd name="connsiteX1" fmla="*/ 4038 w 10000"/>
              <a:gd name="connsiteY1" fmla="*/ 9980 h 10020"/>
              <a:gd name="connsiteX2" fmla="*/ 3808 w 10000"/>
              <a:gd name="connsiteY2" fmla="*/ 9984 h 10020"/>
              <a:gd name="connsiteX3" fmla="*/ 3470 w 10000"/>
              <a:gd name="connsiteY3" fmla="*/ 9751 h 10020"/>
              <a:gd name="connsiteX4" fmla="*/ 3071 w 10000"/>
              <a:gd name="connsiteY4" fmla="*/ 9739 h 10020"/>
              <a:gd name="connsiteX5" fmla="*/ 2509 w 10000"/>
              <a:gd name="connsiteY5" fmla="*/ 9562 h 10020"/>
              <a:gd name="connsiteX6" fmla="*/ 1877 w 10000"/>
              <a:gd name="connsiteY6" fmla="*/ 9228 h 10020"/>
              <a:gd name="connsiteX7" fmla="*/ 1309 w 10000"/>
              <a:gd name="connsiteY7" fmla="*/ 8822 h 10020"/>
              <a:gd name="connsiteX8" fmla="*/ 774 w 10000"/>
              <a:gd name="connsiteY8" fmla="*/ 8380 h 10020"/>
              <a:gd name="connsiteX9" fmla="*/ 402 w 10000"/>
              <a:gd name="connsiteY9" fmla="*/ 7781 h 10020"/>
              <a:gd name="connsiteX10" fmla="*/ 88 w 10000"/>
              <a:gd name="connsiteY10" fmla="*/ 6897 h 10020"/>
              <a:gd name="connsiteX11" fmla="*/ 0 w 10000"/>
              <a:gd name="connsiteY11" fmla="*/ 5985 h 10020"/>
              <a:gd name="connsiteX12" fmla="*/ 88 w 10000"/>
              <a:gd name="connsiteY12" fmla="*/ 5000 h 10020"/>
              <a:gd name="connsiteX13" fmla="*/ 443 w 10000"/>
              <a:gd name="connsiteY13" fmla="*/ 3597 h 10020"/>
              <a:gd name="connsiteX14" fmla="*/ 1082 w 10000"/>
              <a:gd name="connsiteY14" fmla="*/ 2303 h 10020"/>
              <a:gd name="connsiteX15" fmla="*/ 2124 w 10000"/>
              <a:gd name="connsiteY15" fmla="*/ 1073 h 10020"/>
              <a:gd name="connsiteX16" fmla="*/ 3365 w 10000"/>
              <a:gd name="connsiteY16" fmla="*/ 265 h 10020"/>
              <a:gd name="connsiteX17" fmla="*/ 4961 w 10000"/>
              <a:gd name="connsiteY17" fmla="*/ 44 h 10020"/>
              <a:gd name="connsiteX18" fmla="*/ 6881 w 10000"/>
              <a:gd name="connsiteY18" fmla="*/ 531 h 10020"/>
              <a:gd name="connsiteX19" fmla="*/ 8976 w 10000"/>
              <a:gd name="connsiteY19" fmla="*/ 2290 h 10020"/>
              <a:gd name="connsiteX20" fmla="*/ 9830 w 10000"/>
              <a:gd name="connsiteY20" fmla="*/ 4589 h 10020"/>
              <a:gd name="connsiteX21" fmla="*/ 9817 w 10000"/>
              <a:gd name="connsiteY21" fmla="*/ 6045 h 10020"/>
              <a:gd name="connsiteX22" fmla="*/ 9740 w 10000"/>
              <a:gd name="connsiteY22" fmla="*/ 6543 h 10020"/>
              <a:gd name="connsiteX23" fmla="*/ 9652 w 10000"/>
              <a:gd name="connsiteY23" fmla="*/ 6788 h 10020"/>
              <a:gd name="connsiteX24" fmla="*/ 9415 w 10000"/>
              <a:gd name="connsiteY24" fmla="*/ 6929 h 10020"/>
              <a:gd name="connsiteX25" fmla="*/ 9280 w 10000"/>
              <a:gd name="connsiteY25" fmla="*/ 7050 h 10020"/>
              <a:gd name="connsiteX26" fmla="*/ 9412 w 10000"/>
              <a:gd name="connsiteY26" fmla="*/ 7223 h 10020"/>
              <a:gd name="connsiteX27" fmla="*/ 9719 w 10000"/>
              <a:gd name="connsiteY27" fmla="*/ 7532 h 10020"/>
              <a:gd name="connsiteX28" fmla="*/ 9980 w 10000"/>
              <a:gd name="connsiteY28" fmla="*/ 7801 h 10020"/>
              <a:gd name="connsiteX29" fmla="*/ 9848 w 10000"/>
              <a:gd name="connsiteY29" fmla="*/ 7512 h 10020"/>
              <a:gd name="connsiteX30" fmla="*/ 9621 w 10000"/>
              <a:gd name="connsiteY30" fmla="*/ 7002 h 10020"/>
              <a:gd name="connsiteX31" fmla="*/ 9621 w 10000"/>
              <a:gd name="connsiteY31" fmla="*/ 6788 h 10020"/>
              <a:gd name="connsiteX0" fmla="*/ 4038 w 10000"/>
              <a:gd name="connsiteY0" fmla="*/ 9980 h 10020"/>
              <a:gd name="connsiteX1" fmla="*/ 3808 w 10000"/>
              <a:gd name="connsiteY1" fmla="*/ 9984 h 10020"/>
              <a:gd name="connsiteX2" fmla="*/ 3470 w 10000"/>
              <a:gd name="connsiteY2" fmla="*/ 9751 h 10020"/>
              <a:gd name="connsiteX3" fmla="*/ 3071 w 10000"/>
              <a:gd name="connsiteY3" fmla="*/ 9739 h 10020"/>
              <a:gd name="connsiteX4" fmla="*/ 2509 w 10000"/>
              <a:gd name="connsiteY4" fmla="*/ 9562 h 10020"/>
              <a:gd name="connsiteX5" fmla="*/ 1877 w 10000"/>
              <a:gd name="connsiteY5" fmla="*/ 9228 h 10020"/>
              <a:gd name="connsiteX6" fmla="*/ 1309 w 10000"/>
              <a:gd name="connsiteY6" fmla="*/ 8822 h 10020"/>
              <a:gd name="connsiteX7" fmla="*/ 774 w 10000"/>
              <a:gd name="connsiteY7" fmla="*/ 8380 h 10020"/>
              <a:gd name="connsiteX8" fmla="*/ 402 w 10000"/>
              <a:gd name="connsiteY8" fmla="*/ 7781 h 10020"/>
              <a:gd name="connsiteX9" fmla="*/ 88 w 10000"/>
              <a:gd name="connsiteY9" fmla="*/ 6897 h 10020"/>
              <a:gd name="connsiteX10" fmla="*/ 0 w 10000"/>
              <a:gd name="connsiteY10" fmla="*/ 5985 h 10020"/>
              <a:gd name="connsiteX11" fmla="*/ 88 w 10000"/>
              <a:gd name="connsiteY11" fmla="*/ 5000 h 10020"/>
              <a:gd name="connsiteX12" fmla="*/ 443 w 10000"/>
              <a:gd name="connsiteY12" fmla="*/ 3597 h 10020"/>
              <a:gd name="connsiteX13" fmla="*/ 1082 w 10000"/>
              <a:gd name="connsiteY13" fmla="*/ 2303 h 10020"/>
              <a:gd name="connsiteX14" fmla="*/ 2124 w 10000"/>
              <a:gd name="connsiteY14" fmla="*/ 1073 h 10020"/>
              <a:gd name="connsiteX15" fmla="*/ 3365 w 10000"/>
              <a:gd name="connsiteY15" fmla="*/ 265 h 10020"/>
              <a:gd name="connsiteX16" fmla="*/ 4961 w 10000"/>
              <a:gd name="connsiteY16" fmla="*/ 44 h 10020"/>
              <a:gd name="connsiteX17" fmla="*/ 6881 w 10000"/>
              <a:gd name="connsiteY17" fmla="*/ 531 h 10020"/>
              <a:gd name="connsiteX18" fmla="*/ 8976 w 10000"/>
              <a:gd name="connsiteY18" fmla="*/ 2290 h 10020"/>
              <a:gd name="connsiteX19" fmla="*/ 9830 w 10000"/>
              <a:gd name="connsiteY19" fmla="*/ 4589 h 10020"/>
              <a:gd name="connsiteX20" fmla="*/ 9817 w 10000"/>
              <a:gd name="connsiteY20" fmla="*/ 6045 h 10020"/>
              <a:gd name="connsiteX21" fmla="*/ 9740 w 10000"/>
              <a:gd name="connsiteY21" fmla="*/ 6543 h 10020"/>
              <a:gd name="connsiteX22" fmla="*/ 9652 w 10000"/>
              <a:gd name="connsiteY22" fmla="*/ 6788 h 10020"/>
              <a:gd name="connsiteX23" fmla="*/ 9415 w 10000"/>
              <a:gd name="connsiteY23" fmla="*/ 6929 h 10020"/>
              <a:gd name="connsiteX24" fmla="*/ 9280 w 10000"/>
              <a:gd name="connsiteY24" fmla="*/ 7050 h 10020"/>
              <a:gd name="connsiteX25" fmla="*/ 9412 w 10000"/>
              <a:gd name="connsiteY25" fmla="*/ 7223 h 10020"/>
              <a:gd name="connsiteX26" fmla="*/ 9719 w 10000"/>
              <a:gd name="connsiteY26" fmla="*/ 7532 h 10020"/>
              <a:gd name="connsiteX27" fmla="*/ 9980 w 10000"/>
              <a:gd name="connsiteY27" fmla="*/ 7801 h 10020"/>
              <a:gd name="connsiteX28" fmla="*/ 9848 w 10000"/>
              <a:gd name="connsiteY28" fmla="*/ 7512 h 10020"/>
              <a:gd name="connsiteX29" fmla="*/ 9621 w 10000"/>
              <a:gd name="connsiteY29" fmla="*/ 7002 h 10020"/>
              <a:gd name="connsiteX30" fmla="*/ 9621 w 10000"/>
              <a:gd name="connsiteY30" fmla="*/ 6788 h 10020"/>
              <a:gd name="connsiteX0" fmla="*/ 3808 w 10000"/>
              <a:gd name="connsiteY0" fmla="*/ 9984 h 9984"/>
              <a:gd name="connsiteX1" fmla="*/ 3470 w 10000"/>
              <a:gd name="connsiteY1" fmla="*/ 9751 h 9984"/>
              <a:gd name="connsiteX2" fmla="*/ 3071 w 10000"/>
              <a:gd name="connsiteY2" fmla="*/ 9739 h 9984"/>
              <a:gd name="connsiteX3" fmla="*/ 2509 w 10000"/>
              <a:gd name="connsiteY3" fmla="*/ 9562 h 9984"/>
              <a:gd name="connsiteX4" fmla="*/ 1877 w 10000"/>
              <a:gd name="connsiteY4" fmla="*/ 9228 h 9984"/>
              <a:gd name="connsiteX5" fmla="*/ 1309 w 10000"/>
              <a:gd name="connsiteY5" fmla="*/ 8822 h 9984"/>
              <a:gd name="connsiteX6" fmla="*/ 774 w 10000"/>
              <a:gd name="connsiteY6" fmla="*/ 8380 h 9984"/>
              <a:gd name="connsiteX7" fmla="*/ 402 w 10000"/>
              <a:gd name="connsiteY7" fmla="*/ 7781 h 9984"/>
              <a:gd name="connsiteX8" fmla="*/ 88 w 10000"/>
              <a:gd name="connsiteY8" fmla="*/ 6897 h 9984"/>
              <a:gd name="connsiteX9" fmla="*/ 0 w 10000"/>
              <a:gd name="connsiteY9" fmla="*/ 5985 h 9984"/>
              <a:gd name="connsiteX10" fmla="*/ 88 w 10000"/>
              <a:gd name="connsiteY10" fmla="*/ 5000 h 9984"/>
              <a:gd name="connsiteX11" fmla="*/ 443 w 10000"/>
              <a:gd name="connsiteY11" fmla="*/ 3597 h 9984"/>
              <a:gd name="connsiteX12" fmla="*/ 1082 w 10000"/>
              <a:gd name="connsiteY12" fmla="*/ 2303 h 9984"/>
              <a:gd name="connsiteX13" fmla="*/ 2124 w 10000"/>
              <a:gd name="connsiteY13" fmla="*/ 1073 h 9984"/>
              <a:gd name="connsiteX14" fmla="*/ 3365 w 10000"/>
              <a:gd name="connsiteY14" fmla="*/ 265 h 9984"/>
              <a:gd name="connsiteX15" fmla="*/ 4961 w 10000"/>
              <a:gd name="connsiteY15" fmla="*/ 44 h 9984"/>
              <a:gd name="connsiteX16" fmla="*/ 6881 w 10000"/>
              <a:gd name="connsiteY16" fmla="*/ 531 h 9984"/>
              <a:gd name="connsiteX17" fmla="*/ 8976 w 10000"/>
              <a:gd name="connsiteY17" fmla="*/ 2290 h 9984"/>
              <a:gd name="connsiteX18" fmla="*/ 9830 w 10000"/>
              <a:gd name="connsiteY18" fmla="*/ 4589 h 9984"/>
              <a:gd name="connsiteX19" fmla="*/ 9817 w 10000"/>
              <a:gd name="connsiteY19" fmla="*/ 6045 h 9984"/>
              <a:gd name="connsiteX20" fmla="*/ 9740 w 10000"/>
              <a:gd name="connsiteY20" fmla="*/ 6543 h 9984"/>
              <a:gd name="connsiteX21" fmla="*/ 9652 w 10000"/>
              <a:gd name="connsiteY21" fmla="*/ 6788 h 9984"/>
              <a:gd name="connsiteX22" fmla="*/ 9415 w 10000"/>
              <a:gd name="connsiteY22" fmla="*/ 6929 h 9984"/>
              <a:gd name="connsiteX23" fmla="*/ 9280 w 10000"/>
              <a:gd name="connsiteY23" fmla="*/ 7050 h 9984"/>
              <a:gd name="connsiteX24" fmla="*/ 9412 w 10000"/>
              <a:gd name="connsiteY24" fmla="*/ 7223 h 9984"/>
              <a:gd name="connsiteX25" fmla="*/ 9719 w 10000"/>
              <a:gd name="connsiteY25" fmla="*/ 7532 h 9984"/>
              <a:gd name="connsiteX26" fmla="*/ 9980 w 10000"/>
              <a:gd name="connsiteY26" fmla="*/ 7801 h 9984"/>
              <a:gd name="connsiteX27" fmla="*/ 9848 w 10000"/>
              <a:gd name="connsiteY27" fmla="*/ 7512 h 9984"/>
              <a:gd name="connsiteX28" fmla="*/ 9621 w 10000"/>
              <a:gd name="connsiteY28" fmla="*/ 7002 h 9984"/>
              <a:gd name="connsiteX29" fmla="*/ 9621 w 10000"/>
              <a:gd name="connsiteY29" fmla="*/ 6788 h 9984"/>
              <a:gd name="connsiteX0" fmla="*/ 3470 w 10000"/>
              <a:gd name="connsiteY0" fmla="*/ 9767 h 9787"/>
              <a:gd name="connsiteX1" fmla="*/ 3071 w 10000"/>
              <a:gd name="connsiteY1" fmla="*/ 9755 h 9787"/>
              <a:gd name="connsiteX2" fmla="*/ 2509 w 10000"/>
              <a:gd name="connsiteY2" fmla="*/ 9577 h 9787"/>
              <a:gd name="connsiteX3" fmla="*/ 1877 w 10000"/>
              <a:gd name="connsiteY3" fmla="*/ 9243 h 9787"/>
              <a:gd name="connsiteX4" fmla="*/ 1309 w 10000"/>
              <a:gd name="connsiteY4" fmla="*/ 8836 h 9787"/>
              <a:gd name="connsiteX5" fmla="*/ 774 w 10000"/>
              <a:gd name="connsiteY5" fmla="*/ 8393 h 9787"/>
              <a:gd name="connsiteX6" fmla="*/ 402 w 10000"/>
              <a:gd name="connsiteY6" fmla="*/ 7793 h 9787"/>
              <a:gd name="connsiteX7" fmla="*/ 88 w 10000"/>
              <a:gd name="connsiteY7" fmla="*/ 6908 h 9787"/>
              <a:gd name="connsiteX8" fmla="*/ 0 w 10000"/>
              <a:gd name="connsiteY8" fmla="*/ 5995 h 9787"/>
              <a:gd name="connsiteX9" fmla="*/ 88 w 10000"/>
              <a:gd name="connsiteY9" fmla="*/ 5008 h 9787"/>
              <a:gd name="connsiteX10" fmla="*/ 443 w 10000"/>
              <a:gd name="connsiteY10" fmla="*/ 3603 h 9787"/>
              <a:gd name="connsiteX11" fmla="*/ 1082 w 10000"/>
              <a:gd name="connsiteY11" fmla="*/ 2307 h 9787"/>
              <a:gd name="connsiteX12" fmla="*/ 2124 w 10000"/>
              <a:gd name="connsiteY12" fmla="*/ 1075 h 9787"/>
              <a:gd name="connsiteX13" fmla="*/ 3365 w 10000"/>
              <a:gd name="connsiteY13" fmla="*/ 265 h 9787"/>
              <a:gd name="connsiteX14" fmla="*/ 4961 w 10000"/>
              <a:gd name="connsiteY14" fmla="*/ 44 h 9787"/>
              <a:gd name="connsiteX15" fmla="*/ 6881 w 10000"/>
              <a:gd name="connsiteY15" fmla="*/ 532 h 9787"/>
              <a:gd name="connsiteX16" fmla="*/ 8976 w 10000"/>
              <a:gd name="connsiteY16" fmla="*/ 2294 h 9787"/>
              <a:gd name="connsiteX17" fmla="*/ 9830 w 10000"/>
              <a:gd name="connsiteY17" fmla="*/ 4596 h 9787"/>
              <a:gd name="connsiteX18" fmla="*/ 9817 w 10000"/>
              <a:gd name="connsiteY18" fmla="*/ 6055 h 9787"/>
              <a:gd name="connsiteX19" fmla="*/ 9740 w 10000"/>
              <a:gd name="connsiteY19" fmla="*/ 6553 h 9787"/>
              <a:gd name="connsiteX20" fmla="*/ 9652 w 10000"/>
              <a:gd name="connsiteY20" fmla="*/ 6799 h 9787"/>
              <a:gd name="connsiteX21" fmla="*/ 9415 w 10000"/>
              <a:gd name="connsiteY21" fmla="*/ 6940 h 9787"/>
              <a:gd name="connsiteX22" fmla="*/ 9280 w 10000"/>
              <a:gd name="connsiteY22" fmla="*/ 7061 h 9787"/>
              <a:gd name="connsiteX23" fmla="*/ 9412 w 10000"/>
              <a:gd name="connsiteY23" fmla="*/ 7235 h 9787"/>
              <a:gd name="connsiteX24" fmla="*/ 9719 w 10000"/>
              <a:gd name="connsiteY24" fmla="*/ 7544 h 9787"/>
              <a:gd name="connsiteX25" fmla="*/ 9980 w 10000"/>
              <a:gd name="connsiteY25" fmla="*/ 7814 h 9787"/>
              <a:gd name="connsiteX26" fmla="*/ 9848 w 10000"/>
              <a:gd name="connsiteY26" fmla="*/ 7524 h 9787"/>
              <a:gd name="connsiteX27" fmla="*/ 9621 w 10000"/>
              <a:gd name="connsiteY27" fmla="*/ 7013 h 9787"/>
              <a:gd name="connsiteX28" fmla="*/ 9621 w 10000"/>
              <a:gd name="connsiteY28" fmla="*/ 6799 h 9787"/>
              <a:gd name="connsiteX0" fmla="*/ 3071 w 10000"/>
              <a:gd name="connsiteY0" fmla="*/ 9967 h 9967"/>
              <a:gd name="connsiteX1" fmla="*/ 2509 w 10000"/>
              <a:gd name="connsiteY1" fmla="*/ 9785 h 9967"/>
              <a:gd name="connsiteX2" fmla="*/ 1877 w 10000"/>
              <a:gd name="connsiteY2" fmla="*/ 9444 h 9967"/>
              <a:gd name="connsiteX3" fmla="*/ 1309 w 10000"/>
              <a:gd name="connsiteY3" fmla="*/ 9028 h 9967"/>
              <a:gd name="connsiteX4" fmla="*/ 774 w 10000"/>
              <a:gd name="connsiteY4" fmla="*/ 8576 h 9967"/>
              <a:gd name="connsiteX5" fmla="*/ 402 w 10000"/>
              <a:gd name="connsiteY5" fmla="*/ 7963 h 9967"/>
              <a:gd name="connsiteX6" fmla="*/ 88 w 10000"/>
              <a:gd name="connsiteY6" fmla="*/ 7058 h 9967"/>
              <a:gd name="connsiteX7" fmla="*/ 0 w 10000"/>
              <a:gd name="connsiteY7" fmla="*/ 6125 h 9967"/>
              <a:gd name="connsiteX8" fmla="*/ 88 w 10000"/>
              <a:gd name="connsiteY8" fmla="*/ 5117 h 9967"/>
              <a:gd name="connsiteX9" fmla="*/ 443 w 10000"/>
              <a:gd name="connsiteY9" fmla="*/ 3681 h 9967"/>
              <a:gd name="connsiteX10" fmla="*/ 1082 w 10000"/>
              <a:gd name="connsiteY10" fmla="*/ 2357 h 9967"/>
              <a:gd name="connsiteX11" fmla="*/ 2124 w 10000"/>
              <a:gd name="connsiteY11" fmla="*/ 1098 h 9967"/>
              <a:gd name="connsiteX12" fmla="*/ 3365 w 10000"/>
              <a:gd name="connsiteY12" fmla="*/ 271 h 9967"/>
              <a:gd name="connsiteX13" fmla="*/ 4961 w 10000"/>
              <a:gd name="connsiteY13" fmla="*/ 45 h 9967"/>
              <a:gd name="connsiteX14" fmla="*/ 6881 w 10000"/>
              <a:gd name="connsiteY14" fmla="*/ 544 h 9967"/>
              <a:gd name="connsiteX15" fmla="*/ 8976 w 10000"/>
              <a:gd name="connsiteY15" fmla="*/ 2344 h 9967"/>
              <a:gd name="connsiteX16" fmla="*/ 9830 w 10000"/>
              <a:gd name="connsiteY16" fmla="*/ 4696 h 9967"/>
              <a:gd name="connsiteX17" fmla="*/ 9817 w 10000"/>
              <a:gd name="connsiteY17" fmla="*/ 6187 h 9967"/>
              <a:gd name="connsiteX18" fmla="*/ 9740 w 10000"/>
              <a:gd name="connsiteY18" fmla="*/ 6696 h 9967"/>
              <a:gd name="connsiteX19" fmla="*/ 9652 w 10000"/>
              <a:gd name="connsiteY19" fmla="*/ 6947 h 9967"/>
              <a:gd name="connsiteX20" fmla="*/ 9415 w 10000"/>
              <a:gd name="connsiteY20" fmla="*/ 7091 h 9967"/>
              <a:gd name="connsiteX21" fmla="*/ 9280 w 10000"/>
              <a:gd name="connsiteY21" fmla="*/ 7215 h 9967"/>
              <a:gd name="connsiteX22" fmla="*/ 9412 w 10000"/>
              <a:gd name="connsiteY22" fmla="*/ 7392 h 9967"/>
              <a:gd name="connsiteX23" fmla="*/ 9719 w 10000"/>
              <a:gd name="connsiteY23" fmla="*/ 7708 h 9967"/>
              <a:gd name="connsiteX24" fmla="*/ 9980 w 10000"/>
              <a:gd name="connsiteY24" fmla="*/ 7984 h 9967"/>
              <a:gd name="connsiteX25" fmla="*/ 9848 w 10000"/>
              <a:gd name="connsiteY25" fmla="*/ 7688 h 9967"/>
              <a:gd name="connsiteX26" fmla="*/ 9621 w 10000"/>
              <a:gd name="connsiteY26" fmla="*/ 7166 h 9967"/>
              <a:gd name="connsiteX27" fmla="*/ 9621 w 10000"/>
              <a:gd name="connsiteY27" fmla="*/ 6947 h 9967"/>
              <a:gd name="connsiteX0" fmla="*/ 2509 w 10000"/>
              <a:gd name="connsiteY0" fmla="*/ 9817 h 9817"/>
              <a:gd name="connsiteX1" fmla="*/ 1877 w 10000"/>
              <a:gd name="connsiteY1" fmla="*/ 9475 h 9817"/>
              <a:gd name="connsiteX2" fmla="*/ 1309 w 10000"/>
              <a:gd name="connsiteY2" fmla="*/ 9058 h 9817"/>
              <a:gd name="connsiteX3" fmla="*/ 774 w 10000"/>
              <a:gd name="connsiteY3" fmla="*/ 8604 h 9817"/>
              <a:gd name="connsiteX4" fmla="*/ 402 w 10000"/>
              <a:gd name="connsiteY4" fmla="*/ 7989 h 9817"/>
              <a:gd name="connsiteX5" fmla="*/ 88 w 10000"/>
              <a:gd name="connsiteY5" fmla="*/ 7081 h 9817"/>
              <a:gd name="connsiteX6" fmla="*/ 0 w 10000"/>
              <a:gd name="connsiteY6" fmla="*/ 6145 h 9817"/>
              <a:gd name="connsiteX7" fmla="*/ 88 w 10000"/>
              <a:gd name="connsiteY7" fmla="*/ 5134 h 9817"/>
              <a:gd name="connsiteX8" fmla="*/ 443 w 10000"/>
              <a:gd name="connsiteY8" fmla="*/ 3693 h 9817"/>
              <a:gd name="connsiteX9" fmla="*/ 1082 w 10000"/>
              <a:gd name="connsiteY9" fmla="*/ 2365 h 9817"/>
              <a:gd name="connsiteX10" fmla="*/ 2124 w 10000"/>
              <a:gd name="connsiteY10" fmla="*/ 1102 h 9817"/>
              <a:gd name="connsiteX11" fmla="*/ 3365 w 10000"/>
              <a:gd name="connsiteY11" fmla="*/ 272 h 9817"/>
              <a:gd name="connsiteX12" fmla="*/ 4961 w 10000"/>
              <a:gd name="connsiteY12" fmla="*/ 45 h 9817"/>
              <a:gd name="connsiteX13" fmla="*/ 6881 w 10000"/>
              <a:gd name="connsiteY13" fmla="*/ 546 h 9817"/>
              <a:gd name="connsiteX14" fmla="*/ 8976 w 10000"/>
              <a:gd name="connsiteY14" fmla="*/ 2352 h 9817"/>
              <a:gd name="connsiteX15" fmla="*/ 9830 w 10000"/>
              <a:gd name="connsiteY15" fmla="*/ 4712 h 9817"/>
              <a:gd name="connsiteX16" fmla="*/ 9817 w 10000"/>
              <a:gd name="connsiteY16" fmla="*/ 6207 h 9817"/>
              <a:gd name="connsiteX17" fmla="*/ 9740 w 10000"/>
              <a:gd name="connsiteY17" fmla="*/ 6718 h 9817"/>
              <a:gd name="connsiteX18" fmla="*/ 9652 w 10000"/>
              <a:gd name="connsiteY18" fmla="*/ 6970 h 9817"/>
              <a:gd name="connsiteX19" fmla="*/ 9415 w 10000"/>
              <a:gd name="connsiteY19" fmla="*/ 7114 h 9817"/>
              <a:gd name="connsiteX20" fmla="*/ 9280 w 10000"/>
              <a:gd name="connsiteY20" fmla="*/ 7239 h 9817"/>
              <a:gd name="connsiteX21" fmla="*/ 9412 w 10000"/>
              <a:gd name="connsiteY21" fmla="*/ 7416 h 9817"/>
              <a:gd name="connsiteX22" fmla="*/ 9719 w 10000"/>
              <a:gd name="connsiteY22" fmla="*/ 7734 h 9817"/>
              <a:gd name="connsiteX23" fmla="*/ 9980 w 10000"/>
              <a:gd name="connsiteY23" fmla="*/ 8010 h 9817"/>
              <a:gd name="connsiteX24" fmla="*/ 9848 w 10000"/>
              <a:gd name="connsiteY24" fmla="*/ 7713 h 9817"/>
              <a:gd name="connsiteX25" fmla="*/ 9621 w 10000"/>
              <a:gd name="connsiteY25" fmla="*/ 7190 h 9817"/>
              <a:gd name="connsiteX26" fmla="*/ 9621 w 10000"/>
              <a:gd name="connsiteY26" fmla="*/ 6970 h 9817"/>
              <a:gd name="connsiteX0" fmla="*/ 1877 w 10000"/>
              <a:gd name="connsiteY0" fmla="*/ 9652 h 9652"/>
              <a:gd name="connsiteX1" fmla="*/ 1309 w 10000"/>
              <a:gd name="connsiteY1" fmla="*/ 9227 h 9652"/>
              <a:gd name="connsiteX2" fmla="*/ 774 w 10000"/>
              <a:gd name="connsiteY2" fmla="*/ 8764 h 9652"/>
              <a:gd name="connsiteX3" fmla="*/ 402 w 10000"/>
              <a:gd name="connsiteY3" fmla="*/ 8138 h 9652"/>
              <a:gd name="connsiteX4" fmla="*/ 88 w 10000"/>
              <a:gd name="connsiteY4" fmla="*/ 7213 h 9652"/>
              <a:gd name="connsiteX5" fmla="*/ 0 w 10000"/>
              <a:gd name="connsiteY5" fmla="*/ 6260 h 9652"/>
              <a:gd name="connsiteX6" fmla="*/ 88 w 10000"/>
              <a:gd name="connsiteY6" fmla="*/ 5230 h 9652"/>
              <a:gd name="connsiteX7" fmla="*/ 443 w 10000"/>
              <a:gd name="connsiteY7" fmla="*/ 3762 h 9652"/>
              <a:gd name="connsiteX8" fmla="*/ 1082 w 10000"/>
              <a:gd name="connsiteY8" fmla="*/ 2409 h 9652"/>
              <a:gd name="connsiteX9" fmla="*/ 2124 w 10000"/>
              <a:gd name="connsiteY9" fmla="*/ 1123 h 9652"/>
              <a:gd name="connsiteX10" fmla="*/ 3365 w 10000"/>
              <a:gd name="connsiteY10" fmla="*/ 277 h 9652"/>
              <a:gd name="connsiteX11" fmla="*/ 4961 w 10000"/>
              <a:gd name="connsiteY11" fmla="*/ 46 h 9652"/>
              <a:gd name="connsiteX12" fmla="*/ 6881 w 10000"/>
              <a:gd name="connsiteY12" fmla="*/ 556 h 9652"/>
              <a:gd name="connsiteX13" fmla="*/ 8976 w 10000"/>
              <a:gd name="connsiteY13" fmla="*/ 2396 h 9652"/>
              <a:gd name="connsiteX14" fmla="*/ 9830 w 10000"/>
              <a:gd name="connsiteY14" fmla="*/ 4800 h 9652"/>
              <a:gd name="connsiteX15" fmla="*/ 9817 w 10000"/>
              <a:gd name="connsiteY15" fmla="*/ 6323 h 9652"/>
              <a:gd name="connsiteX16" fmla="*/ 9740 w 10000"/>
              <a:gd name="connsiteY16" fmla="*/ 6843 h 9652"/>
              <a:gd name="connsiteX17" fmla="*/ 9652 w 10000"/>
              <a:gd name="connsiteY17" fmla="*/ 7100 h 9652"/>
              <a:gd name="connsiteX18" fmla="*/ 9415 w 10000"/>
              <a:gd name="connsiteY18" fmla="*/ 7247 h 9652"/>
              <a:gd name="connsiteX19" fmla="*/ 9280 w 10000"/>
              <a:gd name="connsiteY19" fmla="*/ 7374 h 9652"/>
              <a:gd name="connsiteX20" fmla="*/ 9412 w 10000"/>
              <a:gd name="connsiteY20" fmla="*/ 7554 h 9652"/>
              <a:gd name="connsiteX21" fmla="*/ 9719 w 10000"/>
              <a:gd name="connsiteY21" fmla="*/ 7878 h 9652"/>
              <a:gd name="connsiteX22" fmla="*/ 9980 w 10000"/>
              <a:gd name="connsiteY22" fmla="*/ 8159 h 9652"/>
              <a:gd name="connsiteX23" fmla="*/ 9848 w 10000"/>
              <a:gd name="connsiteY23" fmla="*/ 7857 h 9652"/>
              <a:gd name="connsiteX24" fmla="*/ 9621 w 10000"/>
              <a:gd name="connsiteY24" fmla="*/ 7324 h 9652"/>
              <a:gd name="connsiteX25" fmla="*/ 9621 w 10000"/>
              <a:gd name="connsiteY25" fmla="*/ 7100 h 9652"/>
              <a:gd name="connsiteX0" fmla="*/ 1309 w 10000"/>
              <a:gd name="connsiteY0" fmla="*/ 9560 h 9560"/>
              <a:gd name="connsiteX1" fmla="*/ 774 w 10000"/>
              <a:gd name="connsiteY1" fmla="*/ 9080 h 9560"/>
              <a:gd name="connsiteX2" fmla="*/ 402 w 10000"/>
              <a:gd name="connsiteY2" fmla="*/ 8431 h 9560"/>
              <a:gd name="connsiteX3" fmla="*/ 88 w 10000"/>
              <a:gd name="connsiteY3" fmla="*/ 7473 h 9560"/>
              <a:gd name="connsiteX4" fmla="*/ 0 w 10000"/>
              <a:gd name="connsiteY4" fmla="*/ 6486 h 9560"/>
              <a:gd name="connsiteX5" fmla="*/ 88 w 10000"/>
              <a:gd name="connsiteY5" fmla="*/ 5419 h 9560"/>
              <a:gd name="connsiteX6" fmla="*/ 443 w 10000"/>
              <a:gd name="connsiteY6" fmla="*/ 3898 h 9560"/>
              <a:gd name="connsiteX7" fmla="*/ 1082 w 10000"/>
              <a:gd name="connsiteY7" fmla="*/ 2496 h 9560"/>
              <a:gd name="connsiteX8" fmla="*/ 2124 w 10000"/>
              <a:gd name="connsiteY8" fmla="*/ 1163 h 9560"/>
              <a:gd name="connsiteX9" fmla="*/ 3365 w 10000"/>
              <a:gd name="connsiteY9" fmla="*/ 287 h 9560"/>
              <a:gd name="connsiteX10" fmla="*/ 4961 w 10000"/>
              <a:gd name="connsiteY10" fmla="*/ 48 h 9560"/>
              <a:gd name="connsiteX11" fmla="*/ 6881 w 10000"/>
              <a:gd name="connsiteY11" fmla="*/ 576 h 9560"/>
              <a:gd name="connsiteX12" fmla="*/ 8976 w 10000"/>
              <a:gd name="connsiteY12" fmla="*/ 2482 h 9560"/>
              <a:gd name="connsiteX13" fmla="*/ 9830 w 10000"/>
              <a:gd name="connsiteY13" fmla="*/ 4973 h 9560"/>
              <a:gd name="connsiteX14" fmla="*/ 9817 w 10000"/>
              <a:gd name="connsiteY14" fmla="*/ 6551 h 9560"/>
              <a:gd name="connsiteX15" fmla="*/ 9740 w 10000"/>
              <a:gd name="connsiteY15" fmla="*/ 7090 h 9560"/>
              <a:gd name="connsiteX16" fmla="*/ 9652 w 10000"/>
              <a:gd name="connsiteY16" fmla="*/ 7356 h 9560"/>
              <a:gd name="connsiteX17" fmla="*/ 9415 w 10000"/>
              <a:gd name="connsiteY17" fmla="*/ 7508 h 9560"/>
              <a:gd name="connsiteX18" fmla="*/ 9280 w 10000"/>
              <a:gd name="connsiteY18" fmla="*/ 7640 h 9560"/>
              <a:gd name="connsiteX19" fmla="*/ 9412 w 10000"/>
              <a:gd name="connsiteY19" fmla="*/ 7826 h 9560"/>
              <a:gd name="connsiteX20" fmla="*/ 9719 w 10000"/>
              <a:gd name="connsiteY20" fmla="*/ 8162 h 9560"/>
              <a:gd name="connsiteX21" fmla="*/ 9980 w 10000"/>
              <a:gd name="connsiteY21" fmla="*/ 8453 h 9560"/>
              <a:gd name="connsiteX22" fmla="*/ 9848 w 10000"/>
              <a:gd name="connsiteY22" fmla="*/ 8140 h 9560"/>
              <a:gd name="connsiteX23" fmla="*/ 9621 w 10000"/>
              <a:gd name="connsiteY23" fmla="*/ 7588 h 9560"/>
              <a:gd name="connsiteX24" fmla="*/ 9621 w 10000"/>
              <a:gd name="connsiteY24" fmla="*/ 7356 h 9560"/>
              <a:gd name="connsiteX0" fmla="*/ 774 w 10000"/>
              <a:gd name="connsiteY0" fmla="*/ 9498 h 9498"/>
              <a:gd name="connsiteX1" fmla="*/ 402 w 10000"/>
              <a:gd name="connsiteY1" fmla="*/ 8819 h 9498"/>
              <a:gd name="connsiteX2" fmla="*/ 88 w 10000"/>
              <a:gd name="connsiteY2" fmla="*/ 7817 h 9498"/>
              <a:gd name="connsiteX3" fmla="*/ 0 w 10000"/>
              <a:gd name="connsiteY3" fmla="*/ 6785 h 9498"/>
              <a:gd name="connsiteX4" fmla="*/ 88 w 10000"/>
              <a:gd name="connsiteY4" fmla="*/ 5668 h 9498"/>
              <a:gd name="connsiteX5" fmla="*/ 443 w 10000"/>
              <a:gd name="connsiteY5" fmla="*/ 4077 h 9498"/>
              <a:gd name="connsiteX6" fmla="*/ 1082 w 10000"/>
              <a:gd name="connsiteY6" fmla="*/ 2611 h 9498"/>
              <a:gd name="connsiteX7" fmla="*/ 2124 w 10000"/>
              <a:gd name="connsiteY7" fmla="*/ 1217 h 9498"/>
              <a:gd name="connsiteX8" fmla="*/ 3365 w 10000"/>
              <a:gd name="connsiteY8" fmla="*/ 300 h 9498"/>
              <a:gd name="connsiteX9" fmla="*/ 4961 w 10000"/>
              <a:gd name="connsiteY9" fmla="*/ 50 h 9498"/>
              <a:gd name="connsiteX10" fmla="*/ 6881 w 10000"/>
              <a:gd name="connsiteY10" fmla="*/ 603 h 9498"/>
              <a:gd name="connsiteX11" fmla="*/ 8976 w 10000"/>
              <a:gd name="connsiteY11" fmla="*/ 2596 h 9498"/>
              <a:gd name="connsiteX12" fmla="*/ 9830 w 10000"/>
              <a:gd name="connsiteY12" fmla="*/ 5202 h 9498"/>
              <a:gd name="connsiteX13" fmla="*/ 9817 w 10000"/>
              <a:gd name="connsiteY13" fmla="*/ 6853 h 9498"/>
              <a:gd name="connsiteX14" fmla="*/ 9740 w 10000"/>
              <a:gd name="connsiteY14" fmla="*/ 7416 h 9498"/>
              <a:gd name="connsiteX15" fmla="*/ 9652 w 10000"/>
              <a:gd name="connsiteY15" fmla="*/ 7695 h 9498"/>
              <a:gd name="connsiteX16" fmla="*/ 9415 w 10000"/>
              <a:gd name="connsiteY16" fmla="*/ 7854 h 9498"/>
              <a:gd name="connsiteX17" fmla="*/ 9280 w 10000"/>
              <a:gd name="connsiteY17" fmla="*/ 7992 h 9498"/>
              <a:gd name="connsiteX18" fmla="*/ 9412 w 10000"/>
              <a:gd name="connsiteY18" fmla="*/ 8186 h 9498"/>
              <a:gd name="connsiteX19" fmla="*/ 9719 w 10000"/>
              <a:gd name="connsiteY19" fmla="*/ 8538 h 9498"/>
              <a:gd name="connsiteX20" fmla="*/ 9980 w 10000"/>
              <a:gd name="connsiteY20" fmla="*/ 8842 h 9498"/>
              <a:gd name="connsiteX21" fmla="*/ 9848 w 10000"/>
              <a:gd name="connsiteY21" fmla="*/ 8515 h 9498"/>
              <a:gd name="connsiteX22" fmla="*/ 9621 w 10000"/>
              <a:gd name="connsiteY22" fmla="*/ 7937 h 9498"/>
              <a:gd name="connsiteX23" fmla="*/ 9621 w 10000"/>
              <a:gd name="connsiteY23" fmla="*/ 7695 h 9498"/>
              <a:gd name="connsiteX0" fmla="*/ 402 w 10000"/>
              <a:gd name="connsiteY0" fmla="*/ 9285 h 9314"/>
              <a:gd name="connsiteX1" fmla="*/ 88 w 10000"/>
              <a:gd name="connsiteY1" fmla="*/ 8230 h 9314"/>
              <a:gd name="connsiteX2" fmla="*/ 0 w 10000"/>
              <a:gd name="connsiteY2" fmla="*/ 7144 h 9314"/>
              <a:gd name="connsiteX3" fmla="*/ 88 w 10000"/>
              <a:gd name="connsiteY3" fmla="*/ 5968 h 9314"/>
              <a:gd name="connsiteX4" fmla="*/ 443 w 10000"/>
              <a:gd name="connsiteY4" fmla="*/ 4292 h 9314"/>
              <a:gd name="connsiteX5" fmla="*/ 1082 w 10000"/>
              <a:gd name="connsiteY5" fmla="*/ 2749 h 9314"/>
              <a:gd name="connsiteX6" fmla="*/ 2124 w 10000"/>
              <a:gd name="connsiteY6" fmla="*/ 1281 h 9314"/>
              <a:gd name="connsiteX7" fmla="*/ 3365 w 10000"/>
              <a:gd name="connsiteY7" fmla="*/ 316 h 9314"/>
              <a:gd name="connsiteX8" fmla="*/ 4961 w 10000"/>
              <a:gd name="connsiteY8" fmla="*/ 53 h 9314"/>
              <a:gd name="connsiteX9" fmla="*/ 6881 w 10000"/>
              <a:gd name="connsiteY9" fmla="*/ 635 h 9314"/>
              <a:gd name="connsiteX10" fmla="*/ 8976 w 10000"/>
              <a:gd name="connsiteY10" fmla="*/ 2733 h 9314"/>
              <a:gd name="connsiteX11" fmla="*/ 9830 w 10000"/>
              <a:gd name="connsiteY11" fmla="*/ 5477 h 9314"/>
              <a:gd name="connsiteX12" fmla="*/ 9817 w 10000"/>
              <a:gd name="connsiteY12" fmla="*/ 7215 h 9314"/>
              <a:gd name="connsiteX13" fmla="*/ 9740 w 10000"/>
              <a:gd name="connsiteY13" fmla="*/ 7808 h 9314"/>
              <a:gd name="connsiteX14" fmla="*/ 9652 w 10000"/>
              <a:gd name="connsiteY14" fmla="*/ 8102 h 9314"/>
              <a:gd name="connsiteX15" fmla="*/ 9415 w 10000"/>
              <a:gd name="connsiteY15" fmla="*/ 8269 h 9314"/>
              <a:gd name="connsiteX16" fmla="*/ 9280 w 10000"/>
              <a:gd name="connsiteY16" fmla="*/ 8414 h 9314"/>
              <a:gd name="connsiteX17" fmla="*/ 9412 w 10000"/>
              <a:gd name="connsiteY17" fmla="*/ 8619 h 9314"/>
              <a:gd name="connsiteX18" fmla="*/ 9719 w 10000"/>
              <a:gd name="connsiteY18" fmla="*/ 8989 h 9314"/>
              <a:gd name="connsiteX19" fmla="*/ 9980 w 10000"/>
              <a:gd name="connsiteY19" fmla="*/ 9309 h 9314"/>
              <a:gd name="connsiteX20" fmla="*/ 9848 w 10000"/>
              <a:gd name="connsiteY20" fmla="*/ 8965 h 9314"/>
              <a:gd name="connsiteX21" fmla="*/ 9621 w 10000"/>
              <a:gd name="connsiteY21" fmla="*/ 8356 h 9314"/>
              <a:gd name="connsiteX22" fmla="*/ 9621 w 10000"/>
              <a:gd name="connsiteY22" fmla="*/ 8102 h 9314"/>
              <a:gd name="connsiteX0" fmla="*/ 88 w 10000"/>
              <a:gd name="connsiteY0" fmla="*/ 8836 h 10000"/>
              <a:gd name="connsiteX1" fmla="*/ 0 w 10000"/>
              <a:gd name="connsiteY1" fmla="*/ 7670 h 10000"/>
              <a:gd name="connsiteX2" fmla="*/ 88 w 10000"/>
              <a:gd name="connsiteY2" fmla="*/ 6408 h 10000"/>
              <a:gd name="connsiteX3" fmla="*/ 443 w 10000"/>
              <a:gd name="connsiteY3" fmla="*/ 4608 h 10000"/>
              <a:gd name="connsiteX4" fmla="*/ 1082 w 10000"/>
              <a:gd name="connsiteY4" fmla="*/ 2951 h 10000"/>
              <a:gd name="connsiteX5" fmla="*/ 2124 w 10000"/>
              <a:gd name="connsiteY5" fmla="*/ 1375 h 10000"/>
              <a:gd name="connsiteX6" fmla="*/ 3365 w 10000"/>
              <a:gd name="connsiteY6" fmla="*/ 339 h 10000"/>
              <a:gd name="connsiteX7" fmla="*/ 4961 w 10000"/>
              <a:gd name="connsiteY7" fmla="*/ 57 h 10000"/>
              <a:gd name="connsiteX8" fmla="*/ 6881 w 10000"/>
              <a:gd name="connsiteY8" fmla="*/ 682 h 10000"/>
              <a:gd name="connsiteX9" fmla="*/ 8976 w 10000"/>
              <a:gd name="connsiteY9" fmla="*/ 2934 h 10000"/>
              <a:gd name="connsiteX10" fmla="*/ 9830 w 10000"/>
              <a:gd name="connsiteY10" fmla="*/ 5880 h 10000"/>
              <a:gd name="connsiteX11" fmla="*/ 9817 w 10000"/>
              <a:gd name="connsiteY11" fmla="*/ 7746 h 10000"/>
              <a:gd name="connsiteX12" fmla="*/ 9740 w 10000"/>
              <a:gd name="connsiteY12" fmla="*/ 8383 h 10000"/>
              <a:gd name="connsiteX13" fmla="*/ 9652 w 10000"/>
              <a:gd name="connsiteY13" fmla="*/ 8699 h 10000"/>
              <a:gd name="connsiteX14" fmla="*/ 9415 w 10000"/>
              <a:gd name="connsiteY14" fmla="*/ 8878 h 10000"/>
              <a:gd name="connsiteX15" fmla="*/ 9280 w 10000"/>
              <a:gd name="connsiteY15" fmla="*/ 9034 h 10000"/>
              <a:gd name="connsiteX16" fmla="*/ 9412 w 10000"/>
              <a:gd name="connsiteY16" fmla="*/ 9254 h 10000"/>
              <a:gd name="connsiteX17" fmla="*/ 9719 w 10000"/>
              <a:gd name="connsiteY17" fmla="*/ 9651 h 10000"/>
              <a:gd name="connsiteX18" fmla="*/ 9980 w 10000"/>
              <a:gd name="connsiteY18" fmla="*/ 9995 h 10000"/>
              <a:gd name="connsiteX19" fmla="*/ 9848 w 10000"/>
              <a:gd name="connsiteY19" fmla="*/ 9625 h 10000"/>
              <a:gd name="connsiteX20" fmla="*/ 9621 w 10000"/>
              <a:gd name="connsiteY20" fmla="*/ 8971 h 10000"/>
              <a:gd name="connsiteX21" fmla="*/ 9621 w 10000"/>
              <a:gd name="connsiteY21" fmla="*/ 8699 h 10000"/>
              <a:gd name="connsiteX0" fmla="*/ 0 w 10000"/>
              <a:gd name="connsiteY0" fmla="*/ 7670 h 10000"/>
              <a:gd name="connsiteX1" fmla="*/ 88 w 10000"/>
              <a:gd name="connsiteY1" fmla="*/ 6408 h 10000"/>
              <a:gd name="connsiteX2" fmla="*/ 443 w 10000"/>
              <a:gd name="connsiteY2" fmla="*/ 4608 h 10000"/>
              <a:gd name="connsiteX3" fmla="*/ 1082 w 10000"/>
              <a:gd name="connsiteY3" fmla="*/ 2951 h 10000"/>
              <a:gd name="connsiteX4" fmla="*/ 2124 w 10000"/>
              <a:gd name="connsiteY4" fmla="*/ 1375 h 10000"/>
              <a:gd name="connsiteX5" fmla="*/ 3365 w 10000"/>
              <a:gd name="connsiteY5" fmla="*/ 339 h 10000"/>
              <a:gd name="connsiteX6" fmla="*/ 4961 w 10000"/>
              <a:gd name="connsiteY6" fmla="*/ 57 h 10000"/>
              <a:gd name="connsiteX7" fmla="*/ 6881 w 10000"/>
              <a:gd name="connsiteY7" fmla="*/ 682 h 10000"/>
              <a:gd name="connsiteX8" fmla="*/ 8976 w 10000"/>
              <a:gd name="connsiteY8" fmla="*/ 2934 h 10000"/>
              <a:gd name="connsiteX9" fmla="*/ 9830 w 10000"/>
              <a:gd name="connsiteY9" fmla="*/ 5880 h 10000"/>
              <a:gd name="connsiteX10" fmla="*/ 9817 w 10000"/>
              <a:gd name="connsiteY10" fmla="*/ 7746 h 10000"/>
              <a:gd name="connsiteX11" fmla="*/ 9740 w 10000"/>
              <a:gd name="connsiteY11" fmla="*/ 8383 h 10000"/>
              <a:gd name="connsiteX12" fmla="*/ 9652 w 10000"/>
              <a:gd name="connsiteY12" fmla="*/ 8699 h 10000"/>
              <a:gd name="connsiteX13" fmla="*/ 9415 w 10000"/>
              <a:gd name="connsiteY13" fmla="*/ 8878 h 10000"/>
              <a:gd name="connsiteX14" fmla="*/ 9280 w 10000"/>
              <a:gd name="connsiteY14" fmla="*/ 9034 h 10000"/>
              <a:gd name="connsiteX15" fmla="*/ 9412 w 10000"/>
              <a:gd name="connsiteY15" fmla="*/ 9254 h 10000"/>
              <a:gd name="connsiteX16" fmla="*/ 9719 w 10000"/>
              <a:gd name="connsiteY16" fmla="*/ 9651 h 10000"/>
              <a:gd name="connsiteX17" fmla="*/ 9980 w 10000"/>
              <a:gd name="connsiteY17" fmla="*/ 9995 h 10000"/>
              <a:gd name="connsiteX18" fmla="*/ 9848 w 10000"/>
              <a:gd name="connsiteY18" fmla="*/ 9625 h 10000"/>
              <a:gd name="connsiteX19" fmla="*/ 9621 w 10000"/>
              <a:gd name="connsiteY19" fmla="*/ 8971 h 10000"/>
              <a:gd name="connsiteX20" fmla="*/ 9621 w 10000"/>
              <a:gd name="connsiteY20" fmla="*/ 8699 h 10000"/>
              <a:gd name="connsiteX0" fmla="*/ 0 w 9912"/>
              <a:gd name="connsiteY0" fmla="*/ 6408 h 10000"/>
              <a:gd name="connsiteX1" fmla="*/ 355 w 9912"/>
              <a:gd name="connsiteY1" fmla="*/ 4608 h 10000"/>
              <a:gd name="connsiteX2" fmla="*/ 994 w 9912"/>
              <a:gd name="connsiteY2" fmla="*/ 2951 h 10000"/>
              <a:gd name="connsiteX3" fmla="*/ 2036 w 9912"/>
              <a:gd name="connsiteY3" fmla="*/ 1375 h 10000"/>
              <a:gd name="connsiteX4" fmla="*/ 3277 w 9912"/>
              <a:gd name="connsiteY4" fmla="*/ 339 h 10000"/>
              <a:gd name="connsiteX5" fmla="*/ 4873 w 9912"/>
              <a:gd name="connsiteY5" fmla="*/ 57 h 10000"/>
              <a:gd name="connsiteX6" fmla="*/ 6793 w 9912"/>
              <a:gd name="connsiteY6" fmla="*/ 682 h 10000"/>
              <a:gd name="connsiteX7" fmla="*/ 8888 w 9912"/>
              <a:gd name="connsiteY7" fmla="*/ 2934 h 10000"/>
              <a:gd name="connsiteX8" fmla="*/ 9742 w 9912"/>
              <a:gd name="connsiteY8" fmla="*/ 5880 h 10000"/>
              <a:gd name="connsiteX9" fmla="*/ 9729 w 9912"/>
              <a:gd name="connsiteY9" fmla="*/ 7746 h 10000"/>
              <a:gd name="connsiteX10" fmla="*/ 9652 w 9912"/>
              <a:gd name="connsiteY10" fmla="*/ 8383 h 10000"/>
              <a:gd name="connsiteX11" fmla="*/ 9564 w 9912"/>
              <a:gd name="connsiteY11" fmla="*/ 8699 h 10000"/>
              <a:gd name="connsiteX12" fmla="*/ 9327 w 9912"/>
              <a:gd name="connsiteY12" fmla="*/ 8878 h 10000"/>
              <a:gd name="connsiteX13" fmla="*/ 9192 w 9912"/>
              <a:gd name="connsiteY13" fmla="*/ 9034 h 10000"/>
              <a:gd name="connsiteX14" fmla="*/ 9324 w 9912"/>
              <a:gd name="connsiteY14" fmla="*/ 9254 h 10000"/>
              <a:gd name="connsiteX15" fmla="*/ 9631 w 9912"/>
              <a:gd name="connsiteY15" fmla="*/ 9651 h 10000"/>
              <a:gd name="connsiteX16" fmla="*/ 9892 w 9912"/>
              <a:gd name="connsiteY16" fmla="*/ 9995 h 10000"/>
              <a:gd name="connsiteX17" fmla="*/ 9760 w 9912"/>
              <a:gd name="connsiteY17" fmla="*/ 9625 h 10000"/>
              <a:gd name="connsiteX18" fmla="*/ 9533 w 9912"/>
              <a:gd name="connsiteY18" fmla="*/ 8971 h 10000"/>
              <a:gd name="connsiteX19" fmla="*/ 9533 w 9912"/>
              <a:gd name="connsiteY19" fmla="*/ 8699 h 10000"/>
              <a:gd name="connsiteX0" fmla="*/ 0 w 9642"/>
              <a:gd name="connsiteY0" fmla="*/ 4608 h 10000"/>
              <a:gd name="connsiteX1" fmla="*/ 645 w 9642"/>
              <a:gd name="connsiteY1" fmla="*/ 2951 h 10000"/>
              <a:gd name="connsiteX2" fmla="*/ 1696 w 9642"/>
              <a:gd name="connsiteY2" fmla="*/ 1375 h 10000"/>
              <a:gd name="connsiteX3" fmla="*/ 2948 w 9642"/>
              <a:gd name="connsiteY3" fmla="*/ 339 h 10000"/>
              <a:gd name="connsiteX4" fmla="*/ 4558 w 9642"/>
              <a:gd name="connsiteY4" fmla="*/ 57 h 10000"/>
              <a:gd name="connsiteX5" fmla="*/ 6495 w 9642"/>
              <a:gd name="connsiteY5" fmla="*/ 682 h 10000"/>
              <a:gd name="connsiteX6" fmla="*/ 8609 w 9642"/>
              <a:gd name="connsiteY6" fmla="*/ 2934 h 10000"/>
              <a:gd name="connsiteX7" fmla="*/ 9470 w 9642"/>
              <a:gd name="connsiteY7" fmla="*/ 5880 h 10000"/>
              <a:gd name="connsiteX8" fmla="*/ 9457 w 9642"/>
              <a:gd name="connsiteY8" fmla="*/ 7746 h 10000"/>
              <a:gd name="connsiteX9" fmla="*/ 9380 w 9642"/>
              <a:gd name="connsiteY9" fmla="*/ 8383 h 10000"/>
              <a:gd name="connsiteX10" fmla="*/ 9291 w 9642"/>
              <a:gd name="connsiteY10" fmla="*/ 8699 h 10000"/>
              <a:gd name="connsiteX11" fmla="*/ 9052 w 9642"/>
              <a:gd name="connsiteY11" fmla="*/ 8878 h 10000"/>
              <a:gd name="connsiteX12" fmla="*/ 8916 w 9642"/>
              <a:gd name="connsiteY12" fmla="*/ 9034 h 10000"/>
              <a:gd name="connsiteX13" fmla="*/ 9049 w 9642"/>
              <a:gd name="connsiteY13" fmla="*/ 9254 h 10000"/>
              <a:gd name="connsiteX14" fmla="*/ 9359 w 9642"/>
              <a:gd name="connsiteY14" fmla="*/ 9651 h 10000"/>
              <a:gd name="connsiteX15" fmla="*/ 9622 w 9642"/>
              <a:gd name="connsiteY15" fmla="*/ 9995 h 10000"/>
              <a:gd name="connsiteX16" fmla="*/ 9489 w 9642"/>
              <a:gd name="connsiteY16" fmla="*/ 9625 h 10000"/>
              <a:gd name="connsiteX17" fmla="*/ 9260 w 9642"/>
              <a:gd name="connsiteY17" fmla="*/ 8971 h 10000"/>
              <a:gd name="connsiteX18" fmla="*/ 9260 w 9642"/>
              <a:gd name="connsiteY18" fmla="*/ 8699 h 10000"/>
              <a:gd name="connsiteX0" fmla="*/ 0 w 9331"/>
              <a:gd name="connsiteY0" fmla="*/ 2951 h 10000"/>
              <a:gd name="connsiteX1" fmla="*/ 1090 w 9331"/>
              <a:gd name="connsiteY1" fmla="*/ 1375 h 10000"/>
              <a:gd name="connsiteX2" fmla="*/ 2388 w 9331"/>
              <a:gd name="connsiteY2" fmla="*/ 339 h 10000"/>
              <a:gd name="connsiteX3" fmla="*/ 4058 w 9331"/>
              <a:gd name="connsiteY3" fmla="*/ 57 h 10000"/>
              <a:gd name="connsiteX4" fmla="*/ 6067 w 9331"/>
              <a:gd name="connsiteY4" fmla="*/ 682 h 10000"/>
              <a:gd name="connsiteX5" fmla="*/ 8260 w 9331"/>
              <a:gd name="connsiteY5" fmla="*/ 2934 h 10000"/>
              <a:gd name="connsiteX6" fmla="*/ 9153 w 9331"/>
              <a:gd name="connsiteY6" fmla="*/ 5880 h 10000"/>
              <a:gd name="connsiteX7" fmla="*/ 9139 w 9331"/>
              <a:gd name="connsiteY7" fmla="*/ 7746 h 10000"/>
              <a:gd name="connsiteX8" fmla="*/ 9059 w 9331"/>
              <a:gd name="connsiteY8" fmla="*/ 8383 h 10000"/>
              <a:gd name="connsiteX9" fmla="*/ 8967 w 9331"/>
              <a:gd name="connsiteY9" fmla="*/ 8699 h 10000"/>
              <a:gd name="connsiteX10" fmla="*/ 8719 w 9331"/>
              <a:gd name="connsiteY10" fmla="*/ 8878 h 10000"/>
              <a:gd name="connsiteX11" fmla="*/ 8578 w 9331"/>
              <a:gd name="connsiteY11" fmla="*/ 9034 h 10000"/>
              <a:gd name="connsiteX12" fmla="*/ 8716 w 9331"/>
              <a:gd name="connsiteY12" fmla="*/ 9254 h 10000"/>
              <a:gd name="connsiteX13" fmla="*/ 9037 w 9331"/>
              <a:gd name="connsiteY13" fmla="*/ 9651 h 10000"/>
              <a:gd name="connsiteX14" fmla="*/ 9310 w 9331"/>
              <a:gd name="connsiteY14" fmla="*/ 9995 h 10000"/>
              <a:gd name="connsiteX15" fmla="*/ 9172 w 9331"/>
              <a:gd name="connsiteY15" fmla="*/ 9625 h 10000"/>
              <a:gd name="connsiteX16" fmla="*/ 8935 w 9331"/>
              <a:gd name="connsiteY16" fmla="*/ 8971 h 10000"/>
              <a:gd name="connsiteX17" fmla="*/ 8935 w 9331"/>
              <a:gd name="connsiteY17" fmla="*/ 8699 h 10000"/>
              <a:gd name="connsiteX0" fmla="*/ 0 w 8832"/>
              <a:gd name="connsiteY0" fmla="*/ 1375 h 10000"/>
              <a:gd name="connsiteX1" fmla="*/ 1391 w 8832"/>
              <a:gd name="connsiteY1" fmla="*/ 339 h 10000"/>
              <a:gd name="connsiteX2" fmla="*/ 3181 w 8832"/>
              <a:gd name="connsiteY2" fmla="*/ 57 h 10000"/>
              <a:gd name="connsiteX3" fmla="*/ 5334 w 8832"/>
              <a:gd name="connsiteY3" fmla="*/ 682 h 10000"/>
              <a:gd name="connsiteX4" fmla="*/ 7684 w 8832"/>
              <a:gd name="connsiteY4" fmla="*/ 2934 h 10000"/>
              <a:gd name="connsiteX5" fmla="*/ 8641 w 8832"/>
              <a:gd name="connsiteY5" fmla="*/ 5880 h 10000"/>
              <a:gd name="connsiteX6" fmla="*/ 8626 w 8832"/>
              <a:gd name="connsiteY6" fmla="*/ 7746 h 10000"/>
              <a:gd name="connsiteX7" fmla="*/ 8540 w 8832"/>
              <a:gd name="connsiteY7" fmla="*/ 8383 h 10000"/>
              <a:gd name="connsiteX8" fmla="*/ 8442 w 8832"/>
              <a:gd name="connsiteY8" fmla="*/ 8699 h 10000"/>
              <a:gd name="connsiteX9" fmla="*/ 8176 w 8832"/>
              <a:gd name="connsiteY9" fmla="*/ 8878 h 10000"/>
              <a:gd name="connsiteX10" fmla="*/ 8025 w 8832"/>
              <a:gd name="connsiteY10" fmla="*/ 9034 h 10000"/>
              <a:gd name="connsiteX11" fmla="*/ 8173 w 8832"/>
              <a:gd name="connsiteY11" fmla="*/ 9254 h 10000"/>
              <a:gd name="connsiteX12" fmla="*/ 8517 w 8832"/>
              <a:gd name="connsiteY12" fmla="*/ 9651 h 10000"/>
              <a:gd name="connsiteX13" fmla="*/ 8809 w 8832"/>
              <a:gd name="connsiteY13" fmla="*/ 9995 h 10000"/>
              <a:gd name="connsiteX14" fmla="*/ 8662 w 8832"/>
              <a:gd name="connsiteY14" fmla="*/ 9625 h 10000"/>
              <a:gd name="connsiteX15" fmla="*/ 8408 w 8832"/>
              <a:gd name="connsiteY15" fmla="*/ 8971 h 10000"/>
              <a:gd name="connsiteX16" fmla="*/ 8408 w 8832"/>
              <a:gd name="connsiteY16" fmla="*/ 8699 h 10000"/>
              <a:gd name="connsiteX0" fmla="*/ 0 w 8425"/>
              <a:gd name="connsiteY0" fmla="*/ 339 h 10000"/>
              <a:gd name="connsiteX1" fmla="*/ 2027 w 8425"/>
              <a:gd name="connsiteY1" fmla="*/ 57 h 10000"/>
              <a:gd name="connsiteX2" fmla="*/ 4464 w 8425"/>
              <a:gd name="connsiteY2" fmla="*/ 682 h 10000"/>
              <a:gd name="connsiteX3" fmla="*/ 7125 w 8425"/>
              <a:gd name="connsiteY3" fmla="*/ 2934 h 10000"/>
              <a:gd name="connsiteX4" fmla="*/ 8209 w 8425"/>
              <a:gd name="connsiteY4" fmla="*/ 5880 h 10000"/>
              <a:gd name="connsiteX5" fmla="*/ 8192 w 8425"/>
              <a:gd name="connsiteY5" fmla="*/ 7746 h 10000"/>
              <a:gd name="connsiteX6" fmla="*/ 8094 w 8425"/>
              <a:gd name="connsiteY6" fmla="*/ 8383 h 10000"/>
              <a:gd name="connsiteX7" fmla="*/ 7983 w 8425"/>
              <a:gd name="connsiteY7" fmla="*/ 8699 h 10000"/>
              <a:gd name="connsiteX8" fmla="*/ 7682 w 8425"/>
              <a:gd name="connsiteY8" fmla="*/ 8878 h 10000"/>
              <a:gd name="connsiteX9" fmla="*/ 7511 w 8425"/>
              <a:gd name="connsiteY9" fmla="*/ 9034 h 10000"/>
              <a:gd name="connsiteX10" fmla="*/ 7679 w 8425"/>
              <a:gd name="connsiteY10" fmla="*/ 9254 h 10000"/>
              <a:gd name="connsiteX11" fmla="*/ 8068 w 8425"/>
              <a:gd name="connsiteY11" fmla="*/ 9651 h 10000"/>
              <a:gd name="connsiteX12" fmla="*/ 8399 w 8425"/>
              <a:gd name="connsiteY12" fmla="*/ 9995 h 10000"/>
              <a:gd name="connsiteX13" fmla="*/ 8233 w 8425"/>
              <a:gd name="connsiteY13" fmla="*/ 9625 h 10000"/>
              <a:gd name="connsiteX14" fmla="*/ 7945 w 8425"/>
              <a:gd name="connsiteY14" fmla="*/ 8971 h 10000"/>
              <a:gd name="connsiteX15" fmla="*/ 7945 w 8425"/>
              <a:gd name="connsiteY15" fmla="*/ 8699 h 10000"/>
              <a:gd name="connsiteX0" fmla="*/ 0 w 7594"/>
              <a:gd name="connsiteY0" fmla="*/ 0 h 9943"/>
              <a:gd name="connsiteX1" fmla="*/ 2893 w 7594"/>
              <a:gd name="connsiteY1" fmla="*/ 625 h 9943"/>
              <a:gd name="connsiteX2" fmla="*/ 6051 w 7594"/>
              <a:gd name="connsiteY2" fmla="*/ 2877 h 9943"/>
              <a:gd name="connsiteX3" fmla="*/ 7338 w 7594"/>
              <a:gd name="connsiteY3" fmla="*/ 5823 h 9943"/>
              <a:gd name="connsiteX4" fmla="*/ 7317 w 7594"/>
              <a:gd name="connsiteY4" fmla="*/ 7689 h 9943"/>
              <a:gd name="connsiteX5" fmla="*/ 7201 w 7594"/>
              <a:gd name="connsiteY5" fmla="*/ 8326 h 9943"/>
              <a:gd name="connsiteX6" fmla="*/ 7069 w 7594"/>
              <a:gd name="connsiteY6" fmla="*/ 8642 h 9943"/>
              <a:gd name="connsiteX7" fmla="*/ 6712 w 7594"/>
              <a:gd name="connsiteY7" fmla="*/ 8821 h 9943"/>
              <a:gd name="connsiteX8" fmla="*/ 6509 w 7594"/>
              <a:gd name="connsiteY8" fmla="*/ 8977 h 9943"/>
              <a:gd name="connsiteX9" fmla="*/ 6709 w 7594"/>
              <a:gd name="connsiteY9" fmla="*/ 9197 h 9943"/>
              <a:gd name="connsiteX10" fmla="*/ 7170 w 7594"/>
              <a:gd name="connsiteY10" fmla="*/ 9594 h 9943"/>
              <a:gd name="connsiteX11" fmla="*/ 7563 w 7594"/>
              <a:gd name="connsiteY11" fmla="*/ 9938 h 9943"/>
              <a:gd name="connsiteX12" fmla="*/ 7366 w 7594"/>
              <a:gd name="connsiteY12" fmla="*/ 9568 h 9943"/>
              <a:gd name="connsiteX13" fmla="*/ 7024 w 7594"/>
              <a:gd name="connsiteY13" fmla="*/ 8914 h 9943"/>
              <a:gd name="connsiteX14" fmla="*/ 7024 w 7594"/>
              <a:gd name="connsiteY14" fmla="*/ 8642 h 9943"/>
              <a:gd name="connsiteX0" fmla="*/ 0 w 6190"/>
              <a:gd name="connsiteY0" fmla="*/ 0 h 9371"/>
              <a:gd name="connsiteX1" fmla="*/ 4158 w 6190"/>
              <a:gd name="connsiteY1" fmla="*/ 2264 h 9371"/>
              <a:gd name="connsiteX2" fmla="*/ 5853 w 6190"/>
              <a:gd name="connsiteY2" fmla="*/ 5227 h 9371"/>
              <a:gd name="connsiteX3" fmla="*/ 5825 w 6190"/>
              <a:gd name="connsiteY3" fmla="*/ 7104 h 9371"/>
              <a:gd name="connsiteX4" fmla="*/ 5672 w 6190"/>
              <a:gd name="connsiteY4" fmla="*/ 7745 h 9371"/>
              <a:gd name="connsiteX5" fmla="*/ 5499 w 6190"/>
              <a:gd name="connsiteY5" fmla="*/ 8063 h 9371"/>
              <a:gd name="connsiteX6" fmla="*/ 5029 w 6190"/>
              <a:gd name="connsiteY6" fmla="*/ 8243 h 9371"/>
              <a:gd name="connsiteX7" fmla="*/ 4761 w 6190"/>
              <a:gd name="connsiteY7" fmla="*/ 8399 h 9371"/>
              <a:gd name="connsiteX8" fmla="*/ 5025 w 6190"/>
              <a:gd name="connsiteY8" fmla="*/ 8621 h 9371"/>
              <a:gd name="connsiteX9" fmla="*/ 5632 w 6190"/>
              <a:gd name="connsiteY9" fmla="*/ 9020 h 9371"/>
              <a:gd name="connsiteX10" fmla="*/ 6149 w 6190"/>
              <a:gd name="connsiteY10" fmla="*/ 9366 h 9371"/>
              <a:gd name="connsiteX11" fmla="*/ 5890 w 6190"/>
              <a:gd name="connsiteY11" fmla="*/ 8994 h 9371"/>
              <a:gd name="connsiteX12" fmla="*/ 5439 w 6190"/>
              <a:gd name="connsiteY12" fmla="*/ 8336 h 9371"/>
              <a:gd name="connsiteX13" fmla="*/ 5439 w 6190"/>
              <a:gd name="connsiteY13" fmla="*/ 8063 h 9371"/>
              <a:gd name="connsiteX0" fmla="*/ 0 w 3283"/>
              <a:gd name="connsiteY0" fmla="*/ 0 h 7584"/>
              <a:gd name="connsiteX1" fmla="*/ 2739 w 3283"/>
              <a:gd name="connsiteY1" fmla="*/ 3162 h 7584"/>
              <a:gd name="connsiteX2" fmla="*/ 2693 w 3283"/>
              <a:gd name="connsiteY2" fmla="*/ 5165 h 7584"/>
              <a:gd name="connsiteX3" fmla="*/ 2446 w 3283"/>
              <a:gd name="connsiteY3" fmla="*/ 5849 h 7584"/>
              <a:gd name="connsiteX4" fmla="*/ 2167 w 3283"/>
              <a:gd name="connsiteY4" fmla="*/ 6188 h 7584"/>
              <a:gd name="connsiteX5" fmla="*/ 1407 w 3283"/>
              <a:gd name="connsiteY5" fmla="*/ 6380 h 7584"/>
              <a:gd name="connsiteX6" fmla="*/ 974 w 3283"/>
              <a:gd name="connsiteY6" fmla="*/ 6547 h 7584"/>
              <a:gd name="connsiteX7" fmla="*/ 1401 w 3283"/>
              <a:gd name="connsiteY7" fmla="*/ 6784 h 7584"/>
              <a:gd name="connsiteX8" fmla="*/ 2382 w 3283"/>
              <a:gd name="connsiteY8" fmla="*/ 7209 h 7584"/>
              <a:gd name="connsiteX9" fmla="*/ 3217 w 3283"/>
              <a:gd name="connsiteY9" fmla="*/ 7579 h 7584"/>
              <a:gd name="connsiteX10" fmla="*/ 2798 w 3283"/>
              <a:gd name="connsiteY10" fmla="*/ 7182 h 7584"/>
              <a:gd name="connsiteX11" fmla="*/ 2070 w 3283"/>
              <a:gd name="connsiteY11" fmla="*/ 6480 h 7584"/>
              <a:gd name="connsiteX12" fmla="*/ 2070 w 3283"/>
              <a:gd name="connsiteY12" fmla="*/ 6188 h 7584"/>
              <a:gd name="connsiteX0" fmla="*/ 5376 w 7033"/>
              <a:gd name="connsiteY0" fmla="*/ 0 h 5831"/>
              <a:gd name="connsiteX1" fmla="*/ 5236 w 7033"/>
              <a:gd name="connsiteY1" fmla="*/ 2641 h 5831"/>
              <a:gd name="connsiteX2" fmla="*/ 4484 w 7033"/>
              <a:gd name="connsiteY2" fmla="*/ 3543 h 5831"/>
              <a:gd name="connsiteX3" fmla="*/ 3634 w 7033"/>
              <a:gd name="connsiteY3" fmla="*/ 3990 h 5831"/>
              <a:gd name="connsiteX4" fmla="*/ 1319 w 7033"/>
              <a:gd name="connsiteY4" fmla="*/ 4243 h 5831"/>
              <a:gd name="connsiteX5" fmla="*/ 0 w 7033"/>
              <a:gd name="connsiteY5" fmla="*/ 4464 h 5831"/>
              <a:gd name="connsiteX6" fmla="*/ 1300 w 7033"/>
              <a:gd name="connsiteY6" fmla="*/ 4776 h 5831"/>
              <a:gd name="connsiteX7" fmla="*/ 4289 w 7033"/>
              <a:gd name="connsiteY7" fmla="*/ 5337 h 5831"/>
              <a:gd name="connsiteX8" fmla="*/ 6832 w 7033"/>
              <a:gd name="connsiteY8" fmla="*/ 5824 h 5831"/>
              <a:gd name="connsiteX9" fmla="*/ 5556 w 7033"/>
              <a:gd name="connsiteY9" fmla="*/ 5301 h 5831"/>
              <a:gd name="connsiteX10" fmla="*/ 3338 w 7033"/>
              <a:gd name="connsiteY10" fmla="*/ 4375 h 5831"/>
              <a:gd name="connsiteX11" fmla="*/ 3338 w 7033"/>
              <a:gd name="connsiteY11" fmla="*/ 3990 h 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33" h="5831">
                <a:moveTo>
                  <a:pt x="5376" y="0"/>
                </a:moveTo>
                <a:cubicBezTo>
                  <a:pt x="6747" y="1136"/>
                  <a:pt x="5379" y="2057"/>
                  <a:pt x="5236" y="2641"/>
                </a:cubicBezTo>
                <a:cubicBezTo>
                  <a:pt x="5114" y="3224"/>
                  <a:pt x="4761" y="3319"/>
                  <a:pt x="4484" y="3543"/>
                </a:cubicBezTo>
                <a:cubicBezTo>
                  <a:pt x="4219" y="3773"/>
                  <a:pt x="4155" y="3874"/>
                  <a:pt x="3634" y="3990"/>
                </a:cubicBezTo>
                <a:cubicBezTo>
                  <a:pt x="3101" y="4105"/>
                  <a:pt x="1907" y="4162"/>
                  <a:pt x="1319" y="4243"/>
                </a:cubicBezTo>
                <a:cubicBezTo>
                  <a:pt x="731" y="4324"/>
                  <a:pt x="0" y="4375"/>
                  <a:pt x="0" y="4464"/>
                </a:cubicBezTo>
                <a:cubicBezTo>
                  <a:pt x="0" y="4551"/>
                  <a:pt x="557" y="4630"/>
                  <a:pt x="1300" y="4776"/>
                </a:cubicBezTo>
                <a:cubicBezTo>
                  <a:pt x="2010" y="4923"/>
                  <a:pt x="3372" y="5161"/>
                  <a:pt x="4289" y="5337"/>
                </a:cubicBezTo>
                <a:cubicBezTo>
                  <a:pt x="5211" y="5513"/>
                  <a:pt x="6631" y="5831"/>
                  <a:pt x="6832" y="5824"/>
                </a:cubicBezTo>
                <a:cubicBezTo>
                  <a:pt x="7033" y="5815"/>
                  <a:pt x="6153" y="5541"/>
                  <a:pt x="5556" y="5301"/>
                </a:cubicBezTo>
                <a:cubicBezTo>
                  <a:pt x="4946" y="5060"/>
                  <a:pt x="3692" y="4593"/>
                  <a:pt x="3338" y="4375"/>
                </a:cubicBezTo>
                <a:cubicBezTo>
                  <a:pt x="2964" y="4155"/>
                  <a:pt x="3405" y="4105"/>
                  <a:pt x="3338" y="399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6" name="Freeform 21"/>
          <p:cNvSpPr>
            <a:spLocks/>
          </p:cNvSpPr>
          <p:nvPr/>
        </p:nvSpPr>
        <p:spPr bwMode="auto">
          <a:xfrm rot="21326996">
            <a:off x="5012825" y="2572844"/>
            <a:ext cx="271248" cy="992197"/>
          </a:xfrm>
          <a:custGeom>
            <a:avLst/>
            <a:gdLst>
              <a:gd name="T0" fmla="*/ 42 w 87"/>
              <a:gd name="T1" fmla="*/ 250 h 259"/>
              <a:gd name="T2" fmla="*/ 56 w 87"/>
              <a:gd name="T3" fmla="*/ 168 h 259"/>
              <a:gd name="T4" fmla="*/ 80 w 87"/>
              <a:gd name="T5" fmla="*/ 94 h 259"/>
              <a:gd name="T6" fmla="*/ 85 w 87"/>
              <a:gd name="T7" fmla="*/ 38 h 259"/>
              <a:gd name="T8" fmla="*/ 68 w 87"/>
              <a:gd name="T9" fmla="*/ 5 h 259"/>
              <a:gd name="T10" fmla="*/ 35 w 87"/>
              <a:gd name="T11" fmla="*/ 7 h 259"/>
              <a:gd name="T12" fmla="*/ 13 w 87"/>
              <a:gd name="T13" fmla="*/ 31 h 259"/>
              <a:gd name="T14" fmla="*/ 1 w 87"/>
              <a:gd name="T15" fmla="*/ 106 h 259"/>
              <a:gd name="T16" fmla="*/ 18 w 87"/>
              <a:gd name="T17" fmla="*/ 185 h 259"/>
              <a:gd name="T18" fmla="*/ 35 w 87"/>
              <a:gd name="T19" fmla="*/ 221 h 259"/>
              <a:gd name="T20" fmla="*/ 42 w 87"/>
              <a:gd name="T21" fmla="*/ 250 h 2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259"/>
              <a:gd name="T35" fmla="*/ 87 w 87"/>
              <a:gd name="T36" fmla="*/ 259 h 2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259">
                <a:moveTo>
                  <a:pt x="42" y="250"/>
                </a:moveTo>
                <a:cubicBezTo>
                  <a:pt x="45" y="241"/>
                  <a:pt x="50" y="194"/>
                  <a:pt x="56" y="168"/>
                </a:cubicBezTo>
                <a:cubicBezTo>
                  <a:pt x="62" y="142"/>
                  <a:pt x="75" y="116"/>
                  <a:pt x="80" y="94"/>
                </a:cubicBezTo>
                <a:cubicBezTo>
                  <a:pt x="85" y="72"/>
                  <a:pt x="87" y="53"/>
                  <a:pt x="85" y="38"/>
                </a:cubicBezTo>
                <a:cubicBezTo>
                  <a:pt x="83" y="23"/>
                  <a:pt x="76" y="10"/>
                  <a:pt x="68" y="5"/>
                </a:cubicBezTo>
                <a:cubicBezTo>
                  <a:pt x="60" y="0"/>
                  <a:pt x="44" y="3"/>
                  <a:pt x="35" y="7"/>
                </a:cubicBezTo>
                <a:cubicBezTo>
                  <a:pt x="26" y="11"/>
                  <a:pt x="19" y="15"/>
                  <a:pt x="13" y="31"/>
                </a:cubicBezTo>
                <a:cubicBezTo>
                  <a:pt x="7" y="47"/>
                  <a:pt x="0" y="80"/>
                  <a:pt x="1" y="106"/>
                </a:cubicBezTo>
                <a:cubicBezTo>
                  <a:pt x="2" y="132"/>
                  <a:pt x="12" y="166"/>
                  <a:pt x="18" y="185"/>
                </a:cubicBezTo>
                <a:cubicBezTo>
                  <a:pt x="24" y="204"/>
                  <a:pt x="31" y="211"/>
                  <a:pt x="35" y="221"/>
                </a:cubicBezTo>
                <a:cubicBezTo>
                  <a:pt x="39" y="231"/>
                  <a:pt x="39" y="259"/>
                  <a:pt x="42" y="25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7" name="Freeform 22"/>
          <p:cNvSpPr>
            <a:spLocks/>
          </p:cNvSpPr>
          <p:nvPr/>
        </p:nvSpPr>
        <p:spPr bwMode="auto">
          <a:xfrm rot="21326996">
            <a:off x="6398970" y="2041712"/>
            <a:ext cx="342247" cy="1067633"/>
          </a:xfrm>
          <a:custGeom>
            <a:avLst/>
            <a:gdLst>
              <a:gd name="T0" fmla="*/ 130 w 130"/>
              <a:gd name="T1" fmla="*/ 202 h 262"/>
              <a:gd name="T2" fmla="*/ 108 w 130"/>
              <a:gd name="T3" fmla="*/ 248 h 262"/>
              <a:gd name="T4" fmla="*/ 53 w 130"/>
              <a:gd name="T5" fmla="*/ 248 h 262"/>
              <a:gd name="T6" fmla="*/ 7 w 130"/>
              <a:gd name="T7" fmla="*/ 161 h 262"/>
              <a:gd name="T8" fmla="*/ 12 w 130"/>
              <a:gd name="T9" fmla="*/ 0 h 262"/>
              <a:gd name="T10" fmla="*/ 0 60000 65536"/>
              <a:gd name="T11" fmla="*/ 0 60000 65536"/>
              <a:gd name="T12" fmla="*/ 0 60000 65536"/>
              <a:gd name="T13" fmla="*/ 0 60000 65536"/>
              <a:gd name="T14" fmla="*/ 0 60000 65536"/>
              <a:gd name="T15" fmla="*/ 0 w 130"/>
              <a:gd name="T16" fmla="*/ 0 h 262"/>
              <a:gd name="T17" fmla="*/ 130 w 130"/>
              <a:gd name="T18" fmla="*/ 262 h 262"/>
              <a:gd name="connsiteX0" fmla="*/ 9957 w 9957"/>
              <a:gd name="connsiteY0" fmla="*/ 7710 h 11153"/>
              <a:gd name="connsiteX1" fmla="*/ 8265 w 9957"/>
              <a:gd name="connsiteY1" fmla="*/ 9466 h 11153"/>
              <a:gd name="connsiteX2" fmla="*/ 3849 w 9957"/>
              <a:gd name="connsiteY2" fmla="*/ 10619 h 11153"/>
              <a:gd name="connsiteX3" fmla="*/ 495 w 9957"/>
              <a:gd name="connsiteY3" fmla="*/ 6145 h 11153"/>
              <a:gd name="connsiteX4" fmla="*/ 880 w 9957"/>
              <a:gd name="connsiteY4" fmla="*/ 0 h 11153"/>
              <a:gd name="connsiteX0" fmla="*/ 10000 w 10000"/>
              <a:gd name="connsiteY0" fmla="*/ 6913 h 9755"/>
              <a:gd name="connsiteX1" fmla="*/ 3866 w 10000"/>
              <a:gd name="connsiteY1" fmla="*/ 9521 h 9755"/>
              <a:gd name="connsiteX2" fmla="*/ 497 w 10000"/>
              <a:gd name="connsiteY2" fmla="*/ 5510 h 9755"/>
              <a:gd name="connsiteX3" fmla="*/ 884 w 10000"/>
              <a:gd name="connsiteY3" fmla="*/ 0 h 9755"/>
              <a:gd name="connsiteX0" fmla="*/ 10006 w 10006"/>
              <a:gd name="connsiteY0" fmla="*/ 7087 h 10825"/>
              <a:gd name="connsiteX1" fmla="*/ 3909 w 10006"/>
              <a:gd name="connsiteY1" fmla="*/ 10585 h 10825"/>
              <a:gd name="connsiteX2" fmla="*/ 503 w 10006"/>
              <a:gd name="connsiteY2" fmla="*/ 5648 h 10825"/>
              <a:gd name="connsiteX3" fmla="*/ 890 w 10006"/>
              <a:gd name="connsiteY3" fmla="*/ 0 h 10825"/>
              <a:gd name="connsiteX0" fmla="*/ 10006 w 10006"/>
              <a:gd name="connsiteY0" fmla="*/ 7087 h 10946"/>
              <a:gd name="connsiteX1" fmla="*/ 3909 w 10006"/>
              <a:gd name="connsiteY1" fmla="*/ 10585 h 10946"/>
              <a:gd name="connsiteX2" fmla="*/ 503 w 10006"/>
              <a:gd name="connsiteY2" fmla="*/ 5648 h 10946"/>
              <a:gd name="connsiteX3" fmla="*/ 890 w 10006"/>
              <a:gd name="connsiteY3" fmla="*/ 0 h 10946"/>
              <a:gd name="connsiteX0" fmla="*/ 9857 w 9857"/>
              <a:gd name="connsiteY0" fmla="*/ 10104 h 13963"/>
              <a:gd name="connsiteX1" fmla="*/ 3760 w 9857"/>
              <a:gd name="connsiteY1" fmla="*/ 13602 h 13963"/>
              <a:gd name="connsiteX2" fmla="*/ 354 w 9857"/>
              <a:gd name="connsiteY2" fmla="*/ 8665 h 13963"/>
              <a:gd name="connsiteX3" fmla="*/ 1633 w 9857"/>
              <a:gd name="connsiteY3" fmla="*/ 0 h 13963"/>
            </a:gdLst>
            <a:ahLst/>
            <a:cxnLst>
              <a:cxn ang="0">
                <a:pos x="connsiteX0" y="connsiteY0"/>
              </a:cxn>
              <a:cxn ang="0">
                <a:pos x="connsiteX1" y="connsiteY1"/>
              </a:cxn>
              <a:cxn ang="0">
                <a:pos x="connsiteX2" y="connsiteY2"/>
              </a:cxn>
              <a:cxn ang="0">
                <a:pos x="connsiteX3" y="connsiteY3"/>
              </a:cxn>
            </a:cxnLst>
            <a:rect l="l" t="t" r="r" b="b"/>
            <a:pathLst>
              <a:path w="9857" h="13963">
                <a:moveTo>
                  <a:pt x="9857" y="10104"/>
                </a:moveTo>
                <a:cubicBezTo>
                  <a:pt x="8579" y="10660"/>
                  <a:pt x="6412" y="13963"/>
                  <a:pt x="3760" y="13602"/>
                </a:cubicBezTo>
                <a:cubicBezTo>
                  <a:pt x="1108" y="13241"/>
                  <a:pt x="709" y="10932"/>
                  <a:pt x="354" y="8665"/>
                </a:cubicBezTo>
                <a:cubicBezTo>
                  <a:pt x="0" y="6398"/>
                  <a:pt x="1170" y="2105"/>
                  <a:pt x="1633"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28" name="Oval 27"/>
          <p:cNvSpPr/>
          <p:nvPr/>
        </p:nvSpPr>
        <p:spPr>
          <a:xfrm>
            <a:off x="2964753" y="3101830"/>
            <a:ext cx="260223" cy="260221"/>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nvGrpSpPr>
          <p:cNvPr id="2" name="Group 23"/>
          <p:cNvGrpSpPr/>
          <p:nvPr/>
        </p:nvGrpSpPr>
        <p:grpSpPr>
          <a:xfrm>
            <a:off x="5374817" y="3715534"/>
            <a:ext cx="1837443" cy="1062644"/>
            <a:chOff x="5420813" y="4456602"/>
            <a:chExt cx="1087437" cy="628895"/>
          </a:xfrm>
        </p:grpSpPr>
        <p:sp>
          <p:nvSpPr>
            <p:cNvPr id="139269" name="Freeform 14"/>
            <p:cNvSpPr>
              <a:spLocks/>
            </p:cNvSpPr>
            <p:nvPr/>
          </p:nvSpPr>
          <p:spPr bwMode="auto">
            <a:xfrm rot="21326996">
              <a:off x="5420813" y="4456602"/>
              <a:ext cx="1087437" cy="488950"/>
            </a:xfrm>
            <a:custGeom>
              <a:avLst/>
              <a:gdLst>
                <a:gd name="T0" fmla="*/ 552 w 685"/>
                <a:gd name="T1" fmla="*/ 300 h 308"/>
                <a:gd name="T2" fmla="*/ 487 w 685"/>
                <a:gd name="T3" fmla="*/ 221 h 308"/>
                <a:gd name="T4" fmla="*/ 420 w 685"/>
                <a:gd name="T5" fmla="*/ 154 h 308"/>
                <a:gd name="T6" fmla="*/ 327 w 685"/>
                <a:gd name="T7" fmla="*/ 101 h 308"/>
                <a:gd name="T8" fmla="*/ 219 w 685"/>
                <a:gd name="T9" fmla="*/ 65 h 308"/>
                <a:gd name="T10" fmla="*/ 123 w 685"/>
                <a:gd name="T11" fmla="*/ 39 h 308"/>
                <a:gd name="T12" fmla="*/ 36 w 685"/>
                <a:gd name="T13" fmla="*/ 17 h 308"/>
                <a:gd name="T14" fmla="*/ 10 w 685"/>
                <a:gd name="T15" fmla="*/ 5 h 308"/>
                <a:gd name="T16" fmla="*/ 99 w 685"/>
                <a:gd name="T17" fmla="*/ 3 h 308"/>
                <a:gd name="T18" fmla="*/ 223 w 685"/>
                <a:gd name="T19" fmla="*/ 22 h 308"/>
                <a:gd name="T20" fmla="*/ 315 w 685"/>
                <a:gd name="T21" fmla="*/ 34 h 308"/>
                <a:gd name="T22" fmla="*/ 408 w 685"/>
                <a:gd name="T23" fmla="*/ 36 h 308"/>
                <a:gd name="T24" fmla="*/ 523 w 685"/>
                <a:gd name="T25" fmla="*/ 27 h 308"/>
                <a:gd name="T26" fmla="*/ 598 w 685"/>
                <a:gd name="T27" fmla="*/ 41 h 308"/>
                <a:gd name="T28" fmla="*/ 675 w 685"/>
                <a:gd name="T29" fmla="*/ 58 h 308"/>
                <a:gd name="T30" fmla="*/ 658 w 685"/>
                <a:gd name="T31" fmla="*/ 68 h 308"/>
                <a:gd name="T32" fmla="*/ 636 w 685"/>
                <a:gd name="T33" fmla="*/ 92 h 308"/>
                <a:gd name="T34" fmla="*/ 612 w 685"/>
                <a:gd name="T35" fmla="*/ 156 h 308"/>
                <a:gd name="T36" fmla="*/ 607 w 685"/>
                <a:gd name="T37" fmla="*/ 188 h 308"/>
                <a:gd name="T38" fmla="*/ 607 w 685"/>
                <a:gd name="T39" fmla="*/ 269 h 308"/>
                <a:gd name="T40" fmla="*/ 552 w 685"/>
                <a:gd name="T41" fmla="*/ 300 h 3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5"/>
                <a:gd name="T64" fmla="*/ 0 h 308"/>
                <a:gd name="T65" fmla="*/ 685 w 685"/>
                <a:gd name="T66" fmla="*/ 308 h 3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5" h="308">
                  <a:moveTo>
                    <a:pt x="552" y="300"/>
                  </a:moveTo>
                  <a:cubicBezTo>
                    <a:pt x="532" y="292"/>
                    <a:pt x="509" y="245"/>
                    <a:pt x="487" y="221"/>
                  </a:cubicBezTo>
                  <a:cubicBezTo>
                    <a:pt x="465" y="197"/>
                    <a:pt x="447" y="174"/>
                    <a:pt x="420" y="154"/>
                  </a:cubicBezTo>
                  <a:cubicBezTo>
                    <a:pt x="393" y="134"/>
                    <a:pt x="360" y="116"/>
                    <a:pt x="327" y="101"/>
                  </a:cubicBezTo>
                  <a:cubicBezTo>
                    <a:pt x="294" y="86"/>
                    <a:pt x="253" y="75"/>
                    <a:pt x="219" y="65"/>
                  </a:cubicBezTo>
                  <a:cubicBezTo>
                    <a:pt x="185" y="55"/>
                    <a:pt x="153" y="47"/>
                    <a:pt x="123" y="39"/>
                  </a:cubicBezTo>
                  <a:cubicBezTo>
                    <a:pt x="93" y="31"/>
                    <a:pt x="55" y="23"/>
                    <a:pt x="36" y="17"/>
                  </a:cubicBezTo>
                  <a:cubicBezTo>
                    <a:pt x="17" y="11"/>
                    <a:pt x="0" y="7"/>
                    <a:pt x="10" y="5"/>
                  </a:cubicBezTo>
                  <a:cubicBezTo>
                    <a:pt x="20" y="3"/>
                    <a:pt x="64" y="0"/>
                    <a:pt x="99" y="3"/>
                  </a:cubicBezTo>
                  <a:cubicBezTo>
                    <a:pt x="134" y="6"/>
                    <a:pt x="187" y="17"/>
                    <a:pt x="223" y="22"/>
                  </a:cubicBezTo>
                  <a:cubicBezTo>
                    <a:pt x="259" y="27"/>
                    <a:pt x="284" y="32"/>
                    <a:pt x="315" y="34"/>
                  </a:cubicBezTo>
                  <a:cubicBezTo>
                    <a:pt x="346" y="36"/>
                    <a:pt x="373" y="37"/>
                    <a:pt x="408" y="36"/>
                  </a:cubicBezTo>
                  <a:cubicBezTo>
                    <a:pt x="443" y="35"/>
                    <a:pt x="491" y="26"/>
                    <a:pt x="523" y="27"/>
                  </a:cubicBezTo>
                  <a:cubicBezTo>
                    <a:pt x="555" y="28"/>
                    <a:pt x="573" y="36"/>
                    <a:pt x="598" y="41"/>
                  </a:cubicBezTo>
                  <a:cubicBezTo>
                    <a:pt x="623" y="46"/>
                    <a:pt x="665" y="54"/>
                    <a:pt x="675" y="58"/>
                  </a:cubicBezTo>
                  <a:cubicBezTo>
                    <a:pt x="685" y="62"/>
                    <a:pt x="665" y="62"/>
                    <a:pt x="658" y="68"/>
                  </a:cubicBezTo>
                  <a:cubicBezTo>
                    <a:pt x="651" y="74"/>
                    <a:pt x="644" y="77"/>
                    <a:pt x="636" y="92"/>
                  </a:cubicBezTo>
                  <a:cubicBezTo>
                    <a:pt x="628" y="107"/>
                    <a:pt x="617" y="140"/>
                    <a:pt x="612" y="156"/>
                  </a:cubicBezTo>
                  <a:cubicBezTo>
                    <a:pt x="607" y="172"/>
                    <a:pt x="608" y="169"/>
                    <a:pt x="607" y="188"/>
                  </a:cubicBezTo>
                  <a:cubicBezTo>
                    <a:pt x="606" y="207"/>
                    <a:pt x="616" y="250"/>
                    <a:pt x="607" y="269"/>
                  </a:cubicBezTo>
                  <a:cubicBezTo>
                    <a:pt x="598" y="288"/>
                    <a:pt x="572" y="308"/>
                    <a:pt x="552" y="30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grpSp>
          <p:nvGrpSpPr>
            <p:cNvPr id="3" name="Group 38"/>
            <p:cNvGrpSpPr>
              <a:grpSpLocks/>
            </p:cNvGrpSpPr>
            <p:nvPr/>
          </p:nvGrpSpPr>
          <p:grpSpPr bwMode="auto">
            <a:xfrm rot="528210">
              <a:off x="6181259" y="4575716"/>
              <a:ext cx="289831" cy="509781"/>
              <a:chOff x="5339" y="2337"/>
              <a:chExt cx="285" cy="445"/>
            </a:xfrm>
            <a:solidFill>
              <a:schemeClr val="bg1"/>
            </a:solidFill>
          </p:grpSpPr>
          <p:sp>
            <p:nvSpPr>
              <p:cNvPr id="32" name="Freeform 36"/>
              <p:cNvSpPr>
                <a:spLocks/>
              </p:cNvSpPr>
              <p:nvPr/>
            </p:nvSpPr>
            <p:spPr bwMode="auto">
              <a:xfrm>
                <a:off x="5442" y="2548"/>
                <a:ext cx="182" cy="234"/>
              </a:xfrm>
              <a:custGeom>
                <a:avLst/>
                <a:gdLst>
                  <a:gd name="T0" fmla="*/ 1 w 182"/>
                  <a:gd name="T1" fmla="*/ 68 h 234"/>
                  <a:gd name="T2" fmla="*/ 0 w 182"/>
                  <a:gd name="T3" fmla="*/ 83 h 234"/>
                  <a:gd name="T4" fmla="*/ 15 w 182"/>
                  <a:gd name="T5" fmla="*/ 104 h 234"/>
                  <a:gd name="T6" fmla="*/ 36 w 182"/>
                  <a:gd name="T7" fmla="*/ 121 h 234"/>
                  <a:gd name="T8" fmla="*/ 60 w 182"/>
                  <a:gd name="T9" fmla="*/ 136 h 234"/>
                  <a:gd name="T10" fmla="*/ 91 w 182"/>
                  <a:gd name="T11" fmla="*/ 158 h 234"/>
                  <a:gd name="T12" fmla="*/ 114 w 182"/>
                  <a:gd name="T13" fmla="*/ 183 h 234"/>
                  <a:gd name="T14" fmla="*/ 121 w 182"/>
                  <a:gd name="T15" fmla="*/ 200 h 234"/>
                  <a:gd name="T16" fmla="*/ 138 w 182"/>
                  <a:gd name="T17" fmla="*/ 215 h 234"/>
                  <a:gd name="T18" fmla="*/ 164 w 182"/>
                  <a:gd name="T19" fmla="*/ 232 h 234"/>
                  <a:gd name="T20" fmla="*/ 173 w 182"/>
                  <a:gd name="T21" fmla="*/ 233 h 234"/>
                  <a:gd name="T22" fmla="*/ 179 w 182"/>
                  <a:gd name="T23" fmla="*/ 228 h 234"/>
                  <a:gd name="T24" fmla="*/ 181 w 182"/>
                  <a:gd name="T25" fmla="*/ 190 h 234"/>
                  <a:gd name="T26" fmla="*/ 177 w 182"/>
                  <a:gd name="T27" fmla="*/ 139 h 234"/>
                  <a:gd name="T28" fmla="*/ 169 w 182"/>
                  <a:gd name="T29" fmla="*/ 91 h 234"/>
                  <a:gd name="T30" fmla="*/ 156 w 182"/>
                  <a:gd name="T31" fmla="*/ 56 h 234"/>
                  <a:gd name="T32" fmla="*/ 142 w 182"/>
                  <a:gd name="T33" fmla="*/ 29 h 234"/>
                  <a:gd name="T34" fmla="*/ 128 w 182"/>
                  <a:gd name="T35" fmla="*/ 13 h 234"/>
                  <a:gd name="T36" fmla="*/ 109 w 182"/>
                  <a:gd name="T37" fmla="*/ 0 h 234"/>
                  <a:gd name="T38" fmla="*/ 101 w 182"/>
                  <a:gd name="T39" fmla="*/ 9 h 234"/>
                  <a:gd name="T40" fmla="*/ 97 w 182"/>
                  <a:gd name="T41" fmla="*/ 26 h 234"/>
                  <a:gd name="T42" fmla="*/ 98 w 182"/>
                  <a:gd name="T43" fmla="*/ 55 h 234"/>
                  <a:gd name="T44" fmla="*/ 92 w 182"/>
                  <a:gd name="T45" fmla="*/ 70 h 234"/>
                  <a:gd name="T46" fmla="*/ 86 w 182"/>
                  <a:gd name="T47" fmla="*/ 77 h 234"/>
                  <a:gd name="T48" fmla="*/ 66 w 182"/>
                  <a:gd name="T49" fmla="*/ 84 h 234"/>
                  <a:gd name="T50" fmla="*/ 44 w 182"/>
                  <a:gd name="T51" fmla="*/ 74 h 234"/>
                  <a:gd name="T52" fmla="*/ 27 w 182"/>
                  <a:gd name="T53" fmla="*/ 68 h 234"/>
                  <a:gd name="T54" fmla="*/ 13 w 182"/>
                  <a:gd name="T55" fmla="*/ 66 h 234"/>
                  <a:gd name="T56" fmla="*/ 1 w 182"/>
                  <a:gd name="T57" fmla="*/ 68 h 2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34"/>
                  <a:gd name="T89" fmla="*/ 182 w 182"/>
                  <a:gd name="T90" fmla="*/ 234 h 2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34">
                    <a:moveTo>
                      <a:pt x="1" y="68"/>
                    </a:moveTo>
                    <a:lnTo>
                      <a:pt x="0" y="83"/>
                    </a:lnTo>
                    <a:lnTo>
                      <a:pt x="15" y="104"/>
                    </a:lnTo>
                    <a:lnTo>
                      <a:pt x="36" y="121"/>
                    </a:lnTo>
                    <a:lnTo>
                      <a:pt x="60" y="136"/>
                    </a:lnTo>
                    <a:lnTo>
                      <a:pt x="91" y="158"/>
                    </a:lnTo>
                    <a:lnTo>
                      <a:pt x="114" y="183"/>
                    </a:lnTo>
                    <a:lnTo>
                      <a:pt x="121" y="200"/>
                    </a:lnTo>
                    <a:lnTo>
                      <a:pt x="138" y="215"/>
                    </a:lnTo>
                    <a:lnTo>
                      <a:pt x="164" y="232"/>
                    </a:lnTo>
                    <a:lnTo>
                      <a:pt x="173" y="233"/>
                    </a:lnTo>
                    <a:lnTo>
                      <a:pt x="179" y="228"/>
                    </a:lnTo>
                    <a:lnTo>
                      <a:pt x="181" y="190"/>
                    </a:lnTo>
                    <a:lnTo>
                      <a:pt x="177" y="139"/>
                    </a:lnTo>
                    <a:lnTo>
                      <a:pt x="169" y="91"/>
                    </a:lnTo>
                    <a:lnTo>
                      <a:pt x="156" y="56"/>
                    </a:lnTo>
                    <a:lnTo>
                      <a:pt x="142" y="29"/>
                    </a:lnTo>
                    <a:lnTo>
                      <a:pt x="128" y="13"/>
                    </a:lnTo>
                    <a:lnTo>
                      <a:pt x="109" y="0"/>
                    </a:lnTo>
                    <a:lnTo>
                      <a:pt x="101" y="9"/>
                    </a:lnTo>
                    <a:lnTo>
                      <a:pt x="97" y="26"/>
                    </a:lnTo>
                    <a:lnTo>
                      <a:pt x="98" y="55"/>
                    </a:lnTo>
                    <a:lnTo>
                      <a:pt x="92" y="70"/>
                    </a:lnTo>
                    <a:lnTo>
                      <a:pt x="86" y="77"/>
                    </a:lnTo>
                    <a:lnTo>
                      <a:pt x="66" y="84"/>
                    </a:lnTo>
                    <a:lnTo>
                      <a:pt x="44" y="74"/>
                    </a:lnTo>
                    <a:lnTo>
                      <a:pt x="27" y="68"/>
                    </a:lnTo>
                    <a:lnTo>
                      <a:pt x="13" y="66"/>
                    </a:lnTo>
                    <a:lnTo>
                      <a:pt x="1" y="68"/>
                    </a:lnTo>
                  </a:path>
                </a:pathLst>
              </a:custGeom>
              <a:grpFill/>
              <a:ln w="25400" cap="rnd" cmpd="sng">
                <a:solidFill>
                  <a:schemeClr val="bg1">
                    <a:lumMod val="50000"/>
                  </a:schemeClr>
                </a:solidFill>
                <a:prstDash val="solid"/>
                <a:round/>
                <a:headEnd/>
                <a:tailEnd/>
              </a:ln>
            </p:spPr>
            <p:txBody>
              <a:bodyPr/>
              <a:lstStyle/>
              <a:p>
                <a:endParaRPr lang="el-GR"/>
              </a:p>
            </p:txBody>
          </p:sp>
          <p:sp>
            <p:nvSpPr>
              <p:cNvPr id="33" name="Freeform 37"/>
              <p:cNvSpPr>
                <a:spLocks/>
              </p:cNvSpPr>
              <p:nvPr/>
            </p:nvSpPr>
            <p:spPr bwMode="auto">
              <a:xfrm>
                <a:off x="5339" y="2337"/>
                <a:ext cx="213" cy="296"/>
              </a:xfrm>
              <a:custGeom>
                <a:avLst/>
                <a:gdLst>
                  <a:gd name="T0" fmla="*/ 212 w 213"/>
                  <a:gd name="T1" fmla="*/ 211 h 296"/>
                  <a:gd name="T2" fmla="*/ 185 w 213"/>
                  <a:gd name="T3" fmla="*/ 172 h 296"/>
                  <a:gd name="T4" fmla="*/ 147 w 213"/>
                  <a:gd name="T5" fmla="*/ 119 h 296"/>
                  <a:gd name="T6" fmla="*/ 116 w 213"/>
                  <a:gd name="T7" fmla="*/ 83 h 296"/>
                  <a:gd name="T8" fmla="*/ 87 w 213"/>
                  <a:gd name="T9" fmla="*/ 49 h 296"/>
                  <a:gd name="T10" fmla="*/ 45 w 213"/>
                  <a:gd name="T11" fmla="*/ 17 h 296"/>
                  <a:gd name="T12" fmla="*/ 18 w 213"/>
                  <a:gd name="T13" fmla="*/ 0 h 296"/>
                  <a:gd name="T14" fmla="*/ 8 w 213"/>
                  <a:gd name="T15" fmla="*/ 2 h 296"/>
                  <a:gd name="T16" fmla="*/ 0 w 213"/>
                  <a:gd name="T17" fmla="*/ 12 h 296"/>
                  <a:gd name="T18" fmla="*/ 3 w 213"/>
                  <a:gd name="T19" fmla="*/ 57 h 296"/>
                  <a:gd name="T20" fmla="*/ 19 w 213"/>
                  <a:gd name="T21" fmla="*/ 116 h 296"/>
                  <a:gd name="T22" fmla="*/ 37 w 213"/>
                  <a:gd name="T23" fmla="*/ 159 h 296"/>
                  <a:gd name="T24" fmla="*/ 60 w 213"/>
                  <a:gd name="T25" fmla="*/ 206 h 296"/>
                  <a:gd name="T26" fmla="*/ 91 w 213"/>
                  <a:gd name="T27" fmla="*/ 258 h 296"/>
                  <a:gd name="T28" fmla="*/ 104 w 213"/>
                  <a:gd name="T29" fmla="*/ 279 h 296"/>
                  <a:gd name="T30" fmla="*/ 116 w 213"/>
                  <a:gd name="T31" fmla="*/ 277 h 296"/>
                  <a:gd name="T32" fmla="*/ 130 w 213"/>
                  <a:gd name="T33" fmla="*/ 279 h 296"/>
                  <a:gd name="T34" fmla="*/ 147 w 213"/>
                  <a:gd name="T35" fmla="*/ 285 h 296"/>
                  <a:gd name="T36" fmla="*/ 169 w 213"/>
                  <a:gd name="T37" fmla="*/ 295 h 296"/>
                  <a:gd name="T38" fmla="*/ 189 w 213"/>
                  <a:gd name="T39" fmla="*/ 288 h 296"/>
                  <a:gd name="T40" fmla="*/ 195 w 213"/>
                  <a:gd name="T41" fmla="*/ 281 h 296"/>
                  <a:gd name="T42" fmla="*/ 201 w 213"/>
                  <a:gd name="T43" fmla="*/ 266 h 296"/>
                  <a:gd name="T44" fmla="*/ 200 w 213"/>
                  <a:gd name="T45" fmla="*/ 237 h 296"/>
                  <a:gd name="T46" fmla="*/ 204 w 213"/>
                  <a:gd name="T47" fmla="*/ 220 h 296"/>
                  <a:gd name="T48" fmla="*/ 212 w 213"/>
                  <a:gd name="T49" fmla="*/ 211 h 2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3"/>
                  <a:gd name="T76" fmla="*/ 0 h 296"/>
                  <a:gd name="T77" fmla="*/ 213 w 213"/>
                  <a:gd name="T78" fmla="*/ 296 h 2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3" h="296">
                    <a:moveTo>
                      <a:pt x="212" y="211"/>
                    </a:moveTo>
                    <a:lnTo>
                      <a:pt x="185" y="172"/>
                    </a:lnTo>
                    <a:lnTo>
                      <a:pt x="147" y="119"/>
                    </a:lnTo>
                    <a:lnTo>
                      <a:pt x="116" y="83"/>
                    </a:lnTo>
                    <a:lnTo>
                      <a:pt x="87" y="49"/>
                    </a:lnTo>
                    <a:lnTo>
                      <a:pt x="45" y="17"/>
                    </a:lnTo>
                    <a:lnTo>
                      <a:pt x="18" y="0"/>
                    </a:lnTo>
                    <a:lnTo>
                      <a:pt x="8" y="2"/>
                    </a:lnTo>
                    <a:lnTo>
                      <a:pt x="0" y="12"/>
                    </a:lnTo>
                    <a:lnTo>
                      <a:pt x="3" y="57"/>
                    </a:lnTo>
                    <a:lnTo>
                      <a:pt x="19" y="116"/>
                    </a:lnTo>
                    <a:lnTo>
                      <a:pt x="37" y="159"/>
                    </a:lnTo>
                    <a:lnTo>
                      <a:pt x="60" y="206"/>
                    </a:lnTo>
                    <a:lnTo>
                      <a:pt x="91" y="258"/>
                    </a:lnTo>
                    <a:lnTo>
                      <a:pt x="104" y="279"/>
                    </a:lnTo>
                    <a:lnTo>
                      <a:pt x="116" y="277"/>
                    </a:lnTo>
                    <a:lnTo>
                      <a:pt x="130" y="279"/>
                    </a:lnTo>
                    <a:lnTo>
                      <a:pt x="147" y="285"/>
                    </a:lnTo>
                    <a:lnTo>
                      <a:pt x="169" y="295"/>
                    </a:lnTo>
                    <a:lnTo>
                      <a:pt x="189" y="288"/>
                    </a:lnTo>
                    <a:lnTo>
                      <a:pt x="195" y="281"/>
                    </a:lnTo>
                    <a:lnTo>
                      <a:pt x="201" y="266"/>
                    </a:lnTo>
                    <a:lnTo>
                      <a:pt x="200" y="237"/>
                    </a:lnTo>
                    <a:lnTo>
                      <a:pt x="204" y="220"/>
                    </a:lnTo>
                    <a:lnTo>
                      <a:pt x="212" y="211"/>
                    </a:lnTo>
                  </a:path>
                </a:pathLst>
              </a:custGeom>
              <a:grpFill/>
              <a:ln w="25400" cap="rnd" cmpd="sng">
                <a:solidFill>
                  <a:schemeClr val="bg1">
                    <a:lumMod val="50000"/>
                  </a:schemeClr>
                </a:solidFill>
                <a:prstDash val="solid"/>
                <a:round/>
                <a:headEnd/>
                <a:tailEnd/>
              </a:ln>
            </p:spPr>
            <p:txBody>
              <a:bodyPr/>
              <a:lstStyle/>
              <a:p>
                <a:endParaRPr lang="el-GR"/>
              </a:p>
            </p:txBody>
          </p:sp>
        </p:grpSp>
        <p:grpSp>
          <p:nvGrpSpPr>
            <p:cNvPr id="4" name="Group 45"/>
            <p:cNvGrpSpPr>
              <a:grpSpLocks/>
            </p:cNvGrpSpPr>
            <p:nvPr/>
          </p:nvGrpSpPr>
          <p:grpSpPr bwMode="auto">
            <a:xfrm rot="21115886">
              <a:off x="5557646" y="4472521"/>
              <a:ext cx="285666" cy="555161"/>
              <a:chOff x="4734" y="2133"/>
              <a:chExt cx="298" cy="515"/>
            </a:xfrm>
          </p:grpSpPr>
          <p:sp>
            <p:nvSpPr>
              <p:cNvPr id="38" name="Freeform 42"/>
              <p:cNvSpPr>
                <a:spLocks/>
              </p:cNvSpPr>
              <p:nvPr/>
            </p:nvSpPr>
            <p:spPr bwMode="auto">
              <a:xfrm>
                <a:off x="4734" y="2455"/>
                <a:ext cx="250" cy="193"/>
              </a:xfrm>
              <a:custGeom>
                <a:avLst/>
                <a:gdLst>
                  <a:gd name="T0" fmla="*/ 57 w 250"/>
                  <a:gd name="T1" fmla="*/ 0 h 193"/>
                  <a:gd name="T2" fmla="*/ 23 w 250"/>
                  <a:gd name="T3" fmla="*/ 52 h 193"/>
                  <a:gd name="T4" fmla="*/ 9 w 250"/>
                  <a:gd name="T5" fmla="*/ 70 h 193"/>
                  <a:gd name="T6" fmla="*/ 0 w 250"/>
                  <a:gd name="T7" fmla="*/ 90 h 193"/>
                  <a:gd name="T8" fmla="*/ 0 w 250"/>
                  <a:gd name="T9" fmla="*/ 120 h 193"/>
                  <a:gd name="T10" fmla="*/ 14 w 250"/>
                  <a:gd name="T11" fmla="*/ 122 h 193"/>
                  <a:gd name="T12" fmla="*/ 12 w 250"/>
                  <a:gd name="T13" fmla="*/ 101 h 193"/>
                  <a:gd name="T14" fmla="*/ 14 w 250"/>
                  <a:gd name="T15" fmla="*/ 122 h 193"/>
                  <a:gd name="T16" fmla="*/ 25 w 250"/>
                  <a:gd name="T17" fmla="*/ 140 h 193"/>
                  <a:gd name="T18" fmla="*/ 46 w 250"/>
                  <a:gd name="T19" fmla="*/ 160 h 193"/>
                  <a:gd name="T20" fmla="*/ 61 w 250"/>
                  <a:gd name="T21" fmla="*/ 165 h 193"/>
                  <a:gd name="T22" fmla="*/ 93 w 250"/>
                  <a:gd name="T23" fmla="*/ 151 h 193"/>
                  <a:gd name="T24" fmla="*/ 114 w 250"/>
                  <a:gd name="T25" fmla="*/ 149 h 193"/>
                  <a:gd name="T26" fmla="*/ 111 w 250"/>
                  <a:gd name="T27" fmla="*/ 131 h 193"/>
                  <a:gd name="T28" fmla="*/ 116 w 250"/>
                  <a:gd name="T29" fmla="*/ 104 h 193"/>
                  <a:gd name="T30" fmla="*/ 111 w 250"/>
                  <a:gd name="T31" fmla="*/ 131 h 193"/>
                  <a:gd name="T32" fmla="*/ 114 w 250"/>
                  <a:gd name="T33" fmla="*/ 149 h 193"/>
                  <a:gd name="T34" fmla="*/ 145 w 250"/>
                  <a:gd name="T35" fmla="*/ 183 h 193"/>
                  <a:gd name="T36" fmla="*/ 154 w 250"/>
                  <a:gd name="T37" fmla="*/ 192 h 193"/>
                  <a:gd name="T38" fmla="*/ 163 w 250"/>
                  <a:gd name="T39" fmla="*/ 192 h 193"/>
                  <a:gd name="T40" fmla="*/ 218 w 250"/>
                  <a:gd name="T41" fmla="*/ 181 h 193"/>
                  <a:gd name="T42" fmla="*/ 236 w 250"/>
                  <a:gd name="T43" fmla="*/ 169 h 193"/>
                  <a:gd name="T44" fmla="*/ 245 w 250"/>
                  <a:gd name="T45" fmla="*/ 156 h 193"/>
                  <a:gd name="T46" fmla="*/ 249 w 250"/>
                  <a:gd name="T47" fmla="*/ 140 h 193"/>
                  <a:gd name="T48" fmla="*/ 245 w 250"/>
                  <a:gd name="T49" fmla="*/ 86 h 193"/>
                  <a:gd name="T50" fmla="*/ 245 w 250"/>
                  <a:gd name="T51" fmla="*/ 65 h 193"/>
                  <a:gd name="T52" fmla="*/ 247 w 250"/>
                  <a:gd name="T53" fmla="*/ 36 h 193"/>
                  <a:gd name="T54" fmla="*/ 213 w 250"/>
                  <a:gd name="T55" fmla="*/ 27 h 193"/>
                  <a:gd name="T56" fmla="*/ 193 w 250"/>
                  <a:gd name="T57" fmla="*/ 22 h 193"/>
                  <a:gd name="T58" fmla="*/ 154 w 250"/>
                  <a:gd name="T59" fmla="*/ 18 h 193"/>
                  <a:gd name="T60" fmla="*/ 82 w 250"/>
                  <a:gd name="T61" fmla="*/ 0 h 193"/>
                  <a:gd name="T62" fmla="*/ 57 w 250"/>
                  <a:gd name="T63" fmla="*/ 0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0"/>
                  <a:gd name="T97" fmla="*/ 0 h 193"/>
                  <a:gd name="T98" fmla="*/ 250 w 250"/>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0" h="193">
                    <a:moveTo>
                      <a:pt x="57" y="0"/>
                    </a:moveTo>
                    <a:lnTo>
                      <a:pt x="23" y="52"/>
                    </a:lnTo>
                    <a:lnTo>
                      <a:pt x="9" y="70"/>
                    </a:lnTo>
                    <a:lnTo>
                      <a:pt x="0" y="90"/>
                    </a:lnTo>
                    <a:lnTo>
                      <a:pt x="0" y="120"/>
                    </a:lnTo>
                    <a:lnTo>
                      <a:pt x="14" y="122"/>
                    </a:lnTo>
                    <a:lnTo>
                      <a:pt x="12" y="101"/>
                    </a:lnTo>
                    <a:lnTo>
                      <a:pt x="14" y="122"/>
                    </a:lnTo>
                    <a:lnTo>
                      <a:pt x="25" y="140"/>
                    </a:lnTo>
                    <a:lnTo>
                      <a:pt x="46" y="160"/>
                    </a:lnTo>
                    <a:lnTo>
                      <a:pt x="61" y="165"/>
                    </a:lnTo>
                    <a:lnTo>
                      <a:pt x="93" y="151"/>
                    </a:lnTo>
                    <a:lnTo>
                      <a:pt x="114" y="149"/>
                    </a:lnTo>
                    <a:lnTo>
                      <a:pt x="111" y="131"/>
                    </a:lnTo>
                    <a:lnTo>
                      <a:pt x="116" y="104"/>
                    </a:lnTo>
                    <a:lnTo>
                      <a:pt x="111" y="131"/>
                    </a:lnTo>
                    <a:lnTo>
                      <a:pt x="114" y="149"/>
                    </a:lnTo>
                    <a:lnTo>
                      <a:pt x="145" y="183"/>
                    </a:lnTo>
                    <a:lnTo>
                      <a:pt x="154" y="192"/>
                    </a:lnTo>
                    <a:lnTo>
                      <a:pt x="163" y="192"/>
                    </a:lnTo>
                    <a:lnTo>
                      <a:pt x="218" y="181"/>
                    </a:lnTo>
                    <a:lnTo>
                      <a:pt x="236" y="169"/>
                    </a:lnTo>
                    <a:lnTo>
                      <a:pt x="245" y="156"/>
                    </a:lnTo>
                    <a:lnTo>
                      <a:pt x="249" y="140"/>
                    </a:lnTo>
                    <a:lnTo>
                      <a:pt x="245" y="86"/>
                    </a:lnTo>
                    <a:lnTo>
                      <a:pt x="245" y="65"/>
                    </a:lnTo>
                    <a:lnTo>
                      <a:pt x="247" y="36"/>
                    </a:lnTo>
                    <a:lnTo>
                      <a:pt x="213" y="27"/>
                    </a:lnTo>
                    <a:lnTo>
                      <a:pt x="193" y="22"/>
                    </a:lnTo>
                    <a:lnTo>
                      <a:pt x="154" y="18"/>
                    </a:lnTo>
                    <a:lnTo>
                      <a:pt x="82" y="0"/>
                    </a:lnTo>
                    <a:lnTo>
                      <a:pt x="57" y="0"/>
                    </a:lnTo>
                  </a:path>
                </a:pathLst>
              </a:custGeom>
              <a:noFill/>
              <a:ln w="25400" cap="rnd" cmpd="sng">
                <a:solidFill>
                  <a:schemeClr val="bg1">
                    <a:lumMod val="50000"/>
                  </a:schemeClr>
                </a:solidFill>
                <a:prstDash val="solid"/>
                <a:round/>
                <a:headEnd/>
                <a:tailEnd/>
              </a:ln>
            </p:spPr>
            <p:txBody>
              <a:bodyPr/>
              <a:lstStyle/>
              <a:p>
                <a:endParaRPr lang="el-GR"/>
              </a:p>
            </p:txBody>
          </p:sp>
          <p:sp>
            <p:nvSpPr>
              <p:cNvPr id="39" name="Freeform 43"/>
              <p:cNvSpPr>
                <a:spLocks/>
              </p:cNvSpPr>
              <p:nvPr/>
            </p:nvSpPr>
            <p:spPr bwMode="auto">
              <a:xfrm>
                <a:off x="4791" y="2153"/>
                <a:ext cx="241" cy="339"/>
              </a:xfrm>
              <a:custGeom>
                <a:avLst/>
                <a:gdLst>
                  <a:gd name="T0" fmla="*/ 190 w 241"/>
                  <a:gd name="T1" fmla="*/ 338 h 339"/>
                  <a:gd name="T2" fmla="*/ 197 w 241"/>
                  <a:gd name="T3" fmla="*/ 286 h 339"/>
                  <a:gd name="T4" fmla="*/ 211 w 241"/>
                  <a:gd name="T5" fmla="*/ 234 h 339"/>
                  <a:gd name="T6" fmla="*/ 233 w 241"/>
                  <a:gd name="T7" fmla="*/ 163 h 339"/>
                  <a:gd name="T8" fmla="*/ 240 w 241"/>
                  <a:gd name="T9" fmla="*/ 136 h 339"/>
                  <a:gd name="T10" fmla="*/ 238 w 241"/>
                  <a:gd name="T11" fmla="*/ 114 h 339"/>
                  <a:gd name="T12" fmla="*/ 224 w 241"/>
                  <a:gd name="T13" fmla="*/ 73 h 339"/>
                  <a:gd name="T14" fmla="*/ 211 w 241"/>
                  <a:gd name="T15" fmla="*/ 43 h 339"/>
                  <a:gd name="T16" fmla="*/ 192 w 241"/>
                  <a:gd name="T17" fmla="*/ 32 h 339"/>
                  <a:gd name="T18" fmla="*/ 186 w 241"/>
                  <a:gd name="T19" fmla="*/ 34 h 339"/>
                  <a:gd name="T20" fmla="*/ 177 w 241"/>
                  <a:gd name="T21" fmla="*/ 48 h 339"/>
                  <a:gd name="T22" fmla="*/ 177 w 241"/>
                  <a:gd name="T23" fmla="*/ 71 h 339"/>
                  <a:gd name="T24" fmla="*/ 181 w 241"/>
                  <a:gd name="T25" fmla="*/ 105 h 339"/>
                  <a:gd name="T26" fmla="*/ 167 w 241"/>
                  <a:gd name="T27" fmla="*/ 141 h 339"/>
                  <a:gd name="T28" fmla="*/ 143 w 241"/>
                  <a:gd name="T29" fmla="*/ 170 h 339"/>
                  <a:gd name="T30" fmla="*/ 138 w 241"/>
                  <a:gd name="T31" fmla="*/ 172 h 339"/>
                  <a:gd name="T32" fmla="*/ 129 w 241"/>
                  <a:gd name="T33" fmla="*/ 182 h 339"/>
                  <a:gd name="T34" fmla="*/ 115 w 241"/>
                  <a:gd name="T35" fmla="*/ 168 h 339"/>
                  <a:gd name="T36" fmla="*/ 109 w 241"/>
                  <a:gd name="T37" fmla="*/ 118 h 339"/>
                  <a:gd name="T38" fmla="*/ 106 w 241"/>
                  <a:gd name="T39" fmla="*/ 71 h 339"/>
                  <a:gd name="T40" fmla="*/ 109 w 241"/>
                  <a:gd name="T41" fmla="*/ 39 h 339"/>
                  <a:gd name="T42" fmla="*/ 111 w 241"/>
                  <a:gd name="T43" fmla="*/ 12 h 339"/>
                  <a:gd name="T44" fmla="*/ 100 w 241"/>
                  <a:gd name="T45" fmla="*/ 0 h 339"/>
                  <a:gd name="T46" fmla="*/ 90 w 241"/>
                  <a:gd name="T47" fmla="*/ 7 h 339"/>
                  <a:gd name="T48" fmla="*/ 66 w 241"/>
                  <a:gd name="T49" fmla="*/ 34 h 339"/>
                  <a:gd name="T50" fmla="*/ 50 w 241"/>
                  <a:gd name="T51" fmla="*/ 71 h 339"/>
                  <a:gd name="T52" fmla="*/ 47 w 241"/>
                  <a:gd name="T53" fmla="*/ 102 h 339"/>
                  <a:gd name="T54" fmla="*/ 41 w 241"/>
                  <a:gd name="T55" fmla="*/ 166 h 339"/>
                  <a:gd name="T56" fmla="*/ 38 w 241"/>
                  <a:gd name="T57" fmla="*/ 216 h 339"/>
                  <a:gd name="T58" fmla="*/ 32 w 241"/>
                  <a:gd name="T59" fmla="*/ 243 h 339"/>
                  <a:gd name="T60" fmla="*/ 0 w 241"/>
                  <a:gd name="T61" fmla="*/ 302 h 339"/>
                  <a:gd name="T62" fmla="*/ 25 w 241"/>
                  <a:gd name="T63" fmla="*/ 302 h 339"/>
                  <a:gd name="T64" fmla="*/ 97 w 241"/>
                  <a:gd name="T65" fmla="*/ 320 h 339"/>
                  <a:gd name="T66" fmla="*/ 136 w 241"/>
                  <a:gd name="T67" fmla="*/ 324 h 339"/>
                  <a:gd name="T68" fmla="*/ 156 w 241"/>
                  <a:gd name="T69" fmla="*/ 329 h 339"/>
                  <a:gd name="T70" fmla="*/ 190 w 241"/>
                  <a:gd name="T71" fmla="*/ 338 h 3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1"/>
                  <a:gd name="T109" fmla="*/ 0 h 339"/>
                  <a:gd name="T110" fmla="*/ 241 w 241"/>
                  <a:gd name="T111" fmla="*/ 339 h 3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1" h="339">
                    <a:moveTo>
                      <a:pt x="190" y="338"/>
                    </a:moveTo>
                    <a:lnTo>
                      <a:pt x="197" y="286"/>
                    </a:lnTo>
                    <a:lnTo>
                      <a:pt x="211" y="234"/>
                    </a:lnTo>
                    <a:lnTo>
                      <a:pt x="233" y="163"/>
                    </a:lnTo>
                    <a:lnTo>
                      <a:pt x="240" y="136"/>
                    </a:lnTo>
                    <a:lnTo>
                      <a:pt x="238" y="114"/>
                    </a:lnTo>
                    <a:lnTo>
                      <a:pt x="224" y="73"/>
                    </a:lnTo>
                    <a:lnTo>
                      <a:pt x="211" y="43"/>
                    </a:lnTo>
                    <a:lnTo>
                      <a:pt x="192" y="32"/>
                    </a:lnTo>
                    <a:lnTo>
                      <a:pt x="186" y="34"/>
                    </a:lnTo>
                    <a:lnTo>
                      <a:pt x="177" y="48"/>
                    </a:lnTo>
                    <a:lnTo>
                      <a:pt x="177" y="71"/>
                    </a:lnTo>
                    <a:lnTo>
                      <a:pt x="181" y="105"/>
                    </a:lnTo>
                    <a:lnTo>
                      <a:pt x="167" y="141"/>
                    </a:lnTo>
                    <a:lnTo>
                      <a:pt x="143" y="170"/>
                    </a:lnTo>
                    <a:lnTo>
                      <a:pt x="138" y="172"/>
                    </a:lnTo>
                    <a:lnTo>
                      <a:pt x="129" y="182"/>
                    </a:lnTo>
                    <a:lnTo>
                      <a:pt x="115" y="168"/>
                    </a:lnTo>
                    <a:lnTo>
                      <a:pt x="109" y="118"/>
                    </a:lnTo>
                    <a:lnTo>
                      <a:pt x="106" y="71"/>
                    </a:lnTo>
                    <a:lnTo>
                      <a:pt x="109" y="39"/>
                    </a:lnTo>
                    <a:lnTo>
                      <a:pt x="111" y="12"/>
                    </a:lnTo>
                    <a:lnTo>
                      <a:pt x="100" y="0"/>
                    </a:lnTo>
                    <a:lnTo>
                      <a:pt x="90" y="7"/>
                    </a:lnTo>
                    <a:lnTo>
                      <a:pt x="66" y="34"/>
                    </a:lnTo>
                    <a:lnTo>
                      <a:pt x="50" y="71"/>
                    </a:lnTo>
                    <a:lnTo>
                      <a:pt x="47" y="102"/>
                    </a:lnTo>
                    <a:lnTo>
                      <a:pt x="41" y="166"/>
                    </a:lnTo>
                    <a:lnTo>
                      <a:pt x="38" y="216"/>
                    </a:lnTo>
                    <a:lnTo>
                      <a:pt x="32" y="243"/>
                    </a:lnTo>
                    <a:lnTo>
                      <a:pt x="0" y="302"/>
                    </a:lnTo>
                    <a:lnTo>
                      <a:pt x="25" y="302"/>
                    </a:lnTo>
                    <a:lnTo>
                      <a:pt x="97" y="320"/>
                    </a:lnTo>
                    <a:lnTo>
                      <a:pt x="136" y="324"/>
                    </a:lnTo>
                    <a:lnTo>
                      <a:pt x="156" y="329"/>
                    </a:lnTo>
                    <a:lnTo>
                      <a:pt x="190" y="338"/>
                    </a:lnTo>
                  </a:path>
                </a:pathLst>
              </a:custGeom>
              <a:noFill/>
              <a:ln w="25400" cap="rnd" cmpd="sng">
                <a:solidFill>
                  <a:schemeClr val="bg1">
                    <a:lumMod val="50000"/>
                  </a:schemeClr>
                </a:solidFill>
                <a:prstDash val="solid"/>
                <a:round/>
                <a:headEnd/>
                <a:tailEnd/>
              </a:ln>
            </p:spPr>
            <p:txBody>
              <a:bodyPr/>
              <a:lstStyle/>
              <a:p>
                <a:endParaRPr lang="el-GR"/>
              </a:p>
            </p:txBody>
          </p:sp>
          <p:sp>
            <p:nvSpPr>
              <p:cNvPr id="40" name="Freeform 44"/>
              <p:cNvSpPr>
                <a:spLocks/>
              </p:cNvSpPr>
              <p:nvPr/>
            </p:nvSpPr>
            <p:spPr bwMode="auto">
              <a:xfrm>
                <a:off x="4897" y="2133"/>
                <a:ext cx="76" cy="203"/>
              </a:xfrm>
              <a:custGeom>
                <a:avLst/>
                <a:gdLst>
                  <a:gd name="T0" fmla="*/ 71 w 76"/>
                  <a:gd name="T1" fmla="*/ 68 h 203"/>
                  <a:gd name="T2" fmla="*/ 71 w 76"/>
                  <a:gd name="T3" fmla="*/ 91 h 203"/>
                  <a:gd name="T4" fmla="*/ 75 w 76"/>
                  <a:gd name="T5" fmla="*/ 125 h 203"/>
                  <a:gd name="T6" fmla="*/ 61 w 76"/>
                  <a:gd name="T7" fmla="*/ 161 h 203"/>
                  <a:gd name="T8" fmla="*/ 37 w 76"/>
                  <a:gd name="T9" fmla="*/ 190 h 203"/>
                  <a:gd name="T10" fmla="*/ 32 w 76"/>
                  <a:gd name="T11" fmla="*/ 192 h 203"/>
                  <a:gd name="T12" fmla="*/ 23 w 76"/>
                  <a:gd name="T13" fmla="*/ 202 h 203"/>
                  <a:gd name="T14" fmla="*/ 9 w 76"/>
                  <a:gd name="T15" fmla="*/ 188 h 203"/>
                  <a:gd name="T16" fmla="*/ 3 w 76"/>
                  <a:gd name="T17" fmla="*/ 138 h 203"/>
                  <a:gd name="T18" fmla="*/ 0 w 76"/>
                  <a:gd name="T19" fmla="*/ 91 h 203"/>
                  <a:gd name="T20" fmla="*/ 3 w 76"/>
                  <a:gd name="T21" fmla="*/ 59 h 203"/>
                  <a:gd name="T22" fmla="*/ 12 w 76"/>
                  <a:gd name="T23" fmla="*/ 41 h 203"/>
                  <a:gd name="T24" fmla="*/ 28 w 76"/>
                  <a:gd name="T25" fmla="*/ 9 h 203"/>
                  <a:gd name="T26" fmla="*/ 43 w 76"/>
                  <a:gd name="T27" fmla="*/ 0 h 203"/>
                  <a:gd name="T28" fmla="*/ 52 w 76"/>
                  <a:gd name="T29" fmla="*/ 11 h 203"/>
                  <a:gd name="T30" fmla="*/ 57 w 76"/>
                  <a:gd name="T31" fmla="*/ 29 h 203"/>
                  <a:gd name="T32" fmla="*/ 71 w 76"/>
                  <a:gd name="T33" fmla="*/ 68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203"/>
                  <a:gd name="T53" fmla="*/ 76 w 76"/>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203">
                    <a:moveTo>
                      <a:pt x="71" y="68"/>
                    </a:moveTo>
                    <a:lnTo>
                      <a:pt x="71" y="91"/>
                    </a:lnTo>
                    <a:lnTo>
                      <a:pt x="75" y="125"/>
                    </a:lnTo>
                    <a:lnTo>
                      <a:pt x="61" y="161"/>
                    </a:lnTo>
                    <a:lnTo>
                      <a:pt x="37" y="190"/>
                    </a:lnTo>
                    <a:lnTo>
                      <a:pt x="32" y="192"/>
                    </a:lnTo>
                    <a:lnTo>
                      <a:pt x="23" y="202"/>
                    </a:lnTo>
                    <a:lnTo>
                      <a:pt x="9" y="188"/>
                    </a:lnTo>
                    <a:lnTo>
                      <a:pt x="3" y="138"/>
                    </a:lnTo>
                    <a:lnTo>
                      <a:pt x="0" y="91"/>
                    </a:lnTo>
                    <a:lnTo>
                      <a:pt x="3" y="59"/>
                    </a:lnTo>
                    <a:lnTo>
                      <a:pt x="12" y="41"/>
                    </a:lnTo>
                    <a:lnTo>
                      <a:pt x="28" y="9"/>
                    </a:lnTo>
                    <a:lnTo>
                      <a:pt x="43" y="0"/>
                    </a:lnTo>
                    <a:lnTo>
                      <a:pt x="52" y="11"/>
                    </a:lnTo>
                    <a:lnTo>
                      <a:pt x="57" y="29"/>
                    </a:lnTo>
                    <a:lnTo>
                      <a:pt x="71" y="68"/>
                    </a:lnTo>
                  </a:path>
                </a:pathLst>
              </a:custGeom>
              <a:noFill/>
              <a:ln w="25400" cap="rnd" cmpd="sng">
                <a:solidFill>
                  <a:schemeClr val="bg1">
                    <a:lumMod val="50000"/>
                  </a:schemeClr>
                </a:solidFill>
                <a:prstDash val="solid"/>
                <a:round/>
                <a:headEnd/>
                <a:tailEnd/>
              </a:ln>
            </p:spPr>
            <p:txBody>
              <a:bodyPr/>
              <a:lstStyle/>
              <a:p>
                <a:endParaRPr lang="el-GR"/>
              </a:p>
            </p:txBody>
          </p:sp>
        </p:grpSp>
      </p:grpSp>
      <p:grpSp>
        <p:nvGrpSpPr>
          <p:cNvPr id="5" name="Group 26"/>
          <p:cNvGrpSpPr/>
          <p:nvPr/>
        </p:nvGrpSpPr>
        <p:grpSpPr>
          <a:xfrm>
            <a:off x="3485218" y="3038645"/>
            <a:ext cx="3463839" cy="3205489"/>
            <a:chOff x="4302505" y="4056004"/>
            <a:chExt cx="2049973" cy="1897076"/>
          </a:xfrm>
        </p:grpSpPr>
        <p:sp>
          <p:nvSpPr>
            <p:cNvPr id="139268" name="Freeform 13"/>
            <p:cNvSpPr>
              <a:spLocks/>
            </p:cNvSpPr>
            <p:nvPr/>
          </p:nvSpPr>
          <p:spPr bwMode="auto">
            <a:xfrm rot="21326996">
              <a:off x="4302505" y="4056004"/>
              <a:ext cx="1976241" cy="1897076"/>
            </a:xfrm>
            <a:custGeom>
              <a:avLst/>
              <a:gdLst>
                <a:gd name="T0" fmla="*/ 132 w 1182"/>
                <a:gd name="T1" fmla="*/ 88 h 1167"/>
                <a:gd name="T2" fmla="*/ 117 w 1182"/>
                <a:gd name="T3" fmla="*/ 49 h 1167"/>
                <a:gd name="T4" fmla="*/ 83 w 1182"/>
                <a:gd name="T5" fmla="*/ 6 h 1167"/>
                <a:gd name="T6" fmla="*/ 21 w 1182"/>
                <a:gd name="T7" fmla="*/ 15 h 1167"/>
                <a:gd name="T8" fmla="*/ 2 w 1182"/>
                <a:gd name="T9" fmla="*/ 78 h 1167"/>
                <a:gd name="T10" fmla="*/ 10 w 1182"/>
                <a:gd name="T11" fmla="*/ 133 h 1167"/>
                <a:gd name="T12" fmla="*/ 42 w 1182"/>
                <a:gd name="T13" fmla="*/ 229 h 1167"/>
                <a:gd name="T14" fmla="*/ 57 w 1182"/>
                <a:gd name="T15" fmla="*/ 356 h 1167"/>
                <a:gd name="T16" fmla="*/ 81 w 1182"/>
                <a:gd name="T17" fmla="*/ 488 h 1167"/>
                <a:gd name="T18" fmla="*/ 112 w 1182"/>
                <a:gd name="T19" fmla="*/ 637 h 1167"/>
                <a:gd name="T20" fmla="*/ 162 w 1182"/>
                <a:gd name="T21" fmla="*/ 747 h 1167"/>
                <a:gd name="T22" fmla="*/ 275 w 1182"/>
                <a:gd name="T23" fmla="*/ 824 h 1167"/>
                <a:gd name="T24" fmla="*/ 419 w 1182"/>
                <a:gd name="T25" fmla="*/ 898 h 1167"/>
                <a:gd name="T26" fmla="*/ 567 w 1182"/>
                <a:gd name="T27" fmla="*/ 978 h 1167"/>
                <a:gd name="T28" fmla="*/ 717 w 1182"/>
                <a:gd name="T29" fmla="*/ 1052 h 1167"/>
                <a:gd name="T30" fmla="*/ 855 w 1182"/>
                <a:gd name="T31" fmla="*/ 1125 h 1167"/>
                <a:gd name="T32" fmla="*/ 962 w 1182"/>
                <a:gd name="T33" fmla="*/ 1160 h 1167"/>
                <a:gd name="T34" fmla="*/ 1050 w 1182"/>
                <a:gd name="T35" fmla="*/ 1155 h 1167"/>
                <a:gd name="T36" fmla="*/ 1077 w 1182"/>
                <a:gd name="T37" fmla="*/ 1088 h 1167"/>
                <a:gd name="T38" fmla="*/ 1092 w 1182"/>
                <a:gd name="T39" fmla="*/ 1003 h 1167"/>
                <a:gd name="T40" fmla="*/ 1115 w 1182"/>
                <a:gd name="T41" fmla="*/ 918 h 1167"/>
                <a:gd name="T42" fmla="*/ 1144 w 1182"/>
                <a:gd name="T43" fmla="*/ 855 h 1167"/>
                <a:gd name="T44" fmla="*/ 1182 w 1182"/>
                <a:gd name="T45" fmla="*/ 792 h 11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2"/>
                <a:gd name="T70" fmla="*/ 0 h 1167"/>
                <a:gd name="T71" fmla="*/ 1182 w 1182"/>
                <a:gd name="T72" fmla="*/ 1167 h 1167"/>
                <a:gd name="connsiteX0" fmla="*/ 1117 w 10000"/>
                <a:gd name="connsiteY0" fmla="*/ 906 h 10152"/>
                <a:gd name="connsiteX1" fmla="*/ 990 w 10000"/>
                <a:gd name="connsiteY1" fmla="*/ 572 h 10152"/>
                <a:gd name="connsiteX2" fmla="*/ 702 w 10000"/>
                <a:gd name="connsiteY2" fmla="*/ 203 h 10152"/>
                <a:gd name="connsiteX3" fmla="*/ 212 w 10000"/>
                <a:gd name="connsiteY3" fmla="*/ 103 h 10152"/>
                <a:gd name="connsiteX4" fmla="*/ 17 w 10000"/>
                <a:gd name="connsiteY4" fmla="*/ 820 h 10152"/>
                <a:gd name="connsiteX5" fmla="*/ 85 w 10000"/>
                <a:gd name="connsiteY5" fmla="*/ 1292 h 10152"/>
                <a:gd name="connsiteX6" fmla="*/ 355 w 10000"/>
                <a:gd name="connsiteY6" fmla="*/ 2114 h 10152"/>
                <a:gd name="connsiteX7" fmla="*/ 482 w 10000"/>
                <a:gd name="connsiteY7" fmla="*/ 3203 h 10152"/>
                <a:gd name="connsiteX8" fmla="*/ 685 w 10000"/>
                <a:gd name="connsiteY8" fmla="*/ 4334 h 10152"/>
                <a:gd name="connsiteX9" fmla="*/ 948 w 10000"/>
                <a:gd name="connsiteY9" fmla="*/ 5610 h 10152"/>
                <a:gd name="connsiteX10" fmla="*/ 1371 w 10000"/>
                <a:gd name="connsiteY10" fmla="*/ 6553 h 10152"/>
                <a:gd name="connsiteX11" fmla="*/ 2327 w 10000"/>
                <a:gd name="connsiteY11" fmla="*/ 7213 h 10152"/>
                <a:gd name="connsiteX12" fmla="*/ 3545 w 10000"/>
                <a:gd name="connsiteY12" fmla="*/ 7847 h 10152"/>
                <a:gd name="connsiteX13" fmla="*/ 4797 w 10000"/>
                <a:gd name="connsiteY13" fmla="*/ 8532 h 10152"/>
                <a:gd name="connsiteX14" fmla="*/ 6066 w 10000"/>
                <a:gd name="connsiteY14" fmla="*/ 9167 h 10152"/>
                <a:gd name="connsiteX15" fmla="*/ 7234 w 10000"/>
                <a:gd name="connsiteY15" fmla="*/ 9792 h 10152"/>
                <a:gd name="connsiteX16" fmla="*/ 8139 w 10000"/>
                <a:gd name="connsiteY16" fmla="*/ 10092 h 10152"/>
                <a:gd name="connsiteX17" fmla="*/ 8883 w 10000"/>
                <a:gd name="connsiteY17" fmla="*/ 10049 h 10152"/>
                <a:gd name="connsiteX18" fmla="*/ 9112 w 10000"/>
                <a:gd name="connsiteY18" fmla="*/ 9475 h 10152"/>
                <a:gd name="connsiteX19" fmla="*/ 9239 w 10000"/>
                <a:gd name="connsiteY19" fmla="*/ 8747 h 10152"/>
                <a:gd name="connsiteX20" fmla="*/ 9433 w 10000"/>
                <a:gd name="connsiteY20" fmla="*/ 8018 h 10152"/>
                <a:gd name="connsiteX21" fmla="*/ 9679 w 10000"/>
                <a:gd name="connsiteY21" fmla="*/ 7478 h 10152"/>
                <a:gd name="connsiteX22" fmla="*/ 10000 w 10000"/>
                <a:gd name="connsiteY22" fmla="*/ 6939 h 10152"/>
                <a:gd name="connsiteX0" fmla="*/ 1117 w 10000"/>
                <a:gd name="connsiteY0" fmla="*/ 933 h 10179"/>
                <a:gd name="connsiteX1" fmla="*/ 990 w 10000"/>
                <a:gd name="connsiteY1" fmla="*/ 599 h 10179"/>
                <a:gd name="connsiteX2" fmla="*/ 813 w 10000"/>
                <a:gd name="connsiteY2" fmla="*/ 78 h 10179"/>
                <a:gd name="connsiteX3" fmla="*/ 212 w 10000"/>
                <a:gd name="connsiteY3" fmla="*/ 130 h 10179"/>
                <a:gd name="connsiteX4" fmla="*/ 17 w 10000"/>
                <a:gd name="connsiteY4" fmla="*/ 847 h 10179"/>
                <a:gd name="connsiteX5" fmla="*/ 85 w 10000"/>
                <a:gd name="connsiteY5" fmla="*/ 1319 h 10179"/>
                <a:gd name="connsiteX6" fmla="*/ 355 w 10000"/>
                <a:gd name="connsiteY6" fmla="*/ 2141 h 10179"/>
                <a:gd name="connsiteX7" fmla="*/ 482 w 10000"/>
                <a:gd name="connsiteY7" fmla="*/ 3230 h 10179"/>
                <a:gd name="connsiteX8" fmla="*/ 685 w 10000"/>
                <a:gd name="connsiteY8" fmla="*/ 4361 h 10179"/>
                <a:gd name="connsiteX9" fmla="*/ 948 w 10000"/>
                <a:gd name="connsiteY9" fmla="*/ 5637 h 10179"/>
                <a:gd name="connsiteX10" fmla="*/ 1371 w 10000"/>
                <a:gd name="connsiteY10" fmla="*/ 6580 h 10179"/>
                <a:gd name="connsiteX11" fmla="*/ 2327 w 10000"/>
                <a:gd name="connsiteY11" fmla="*/ 7240 h 10179"/>
                <a:gd name="connsiteX12" fmla="*/ 3545 w 10000"/>
                <a:gd name="connsiteY12" fmla="*/ 7874 h 10179"/>
                <a:gd name="connsiteX13" fmla="*/ 4797 w 10000"/>
                <a:gd name="connsiteY13" fmla="*/ 8559 h 10179"/>
                <a:gd name="connsiteX14" fmla="*/ 6066 w 10000"/>
                <a:gd name="connsiteY14" fmla="*/ 9194 h 10179"/>
                <a:gd name="connsiteX15" fmla="*/ 7234 w 10000"/>
                <a:gd name="connsiteY15" fmla="*/ 9819 h 10179"/>
                <a:gd name="connsiteX16" fmla="*/ 8139 w 10000"/>
                <a:gd name="connsiteY16" fmla="*/ 10119 h 10179"/>
                <a:gd name="connsiteX17" fmla="*/ 8883 w 10000"/>
                <a:gd name="connsiteY17" fmla="*/ 10076 h 10179"/>
                <a:gd name="connsiteX18" fmla="*/ 9112 w 10000"/>
                <a:gd name="connsiteY18" fmla="*/ 9502 h 10179"/>
                <a:gd name="connsiteX19" fmla="*/ 9239 w 10000"/>
                <a:gd name="connsiteY19" fmla="*/ 8774 h 10179"/>
                <a:gd name="connsiteX20" fmla="*/ 9433 w 10000"/>
                <a:gd name="connsiteY20" fmla="*/ 8045 h 10179"/>
                <a:gd name="connsiteX21" fmla="*/ 9679 w 10000"/>
                <a:gd name="connsiteY21" fmla="*/ 7505 h 10179"/>
                <a:gd name="connsiteX22" fmla="*/ 10000 w 10000"/>
                <a:gd name="connsiteY22" fmla="*/ 6966 h 10179"/>
                <a:gd name="connsiteX0" fmla="*/ 1117 w 10000"/>
                <a:gd name="connsiteY0" fmla="*/ 931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8 w 10003"/>
                <a:gd name="connsiteY0" fmla="*/ 1108 h 10211"/>
                <a:gd name="connsiteX1" fmla="*/ 1118 w 10003"/>
                <a:gd name="connsiteY1" fmla="*/ 561 h 10211"/>
                <a:gd name="connsiteX2" fmla="*/ 816 w 10003"/>
                <a:gd name="connsiteY2" fmla="*/ 110 h 10211"/>
                <a:gd name="connsiteX3" fmla="*/ 215 w 10003"/>
                <a:gd name="connsiteY3" fmla="*/ 162 h 10211"/>
                <a:gd name="connsiteX4" fmla="*/ 20 w 10003"/>
                <a:gd name="connsiteY4" fmla="*/ 879 h 10211"/>
                <a:gd name="connsiteX5" fmla="*/ 88 w 10003"/>
                <a:gd name="connsiteY5" fmla="*/ 1351 h 10211"/>
                <a:gd name="connsiteX6" fmla="*/ 358 w 10003"/>
                <a:gd name="connsiteY6" fmla="*/ 2173 h 10211"/>
                <a:gd name="connsiteX7" fmla="*/ 485 w 10003"/>
                <a:gd name="connsiteY7" fmla="*/ 3262 h 10211"/>
                <a:gd name="connsiteX8" fmla="*/ 688 w 10003"/>
                <a:gd name="connsiteY8" fmla="*/ 4393 h 10211"/>
                <a:gd name="connsiteX9" fmla="*/ 951 w 10003"/>
                <a:gd name="connsiteY9" fmla="*/ 5669 h 10211"/>
                <a:gd name="connsiteX10" fmla="*/ 1374 w 10003"/>
                <a:gd name="connsiteY10" fmla="*/ 6612 h 10211"/>
                <a:gd name="connsiteX11" fmla="*/ 2330 w 10003"/>
                <a:gd name="connsiteY11" fmla="*/ 7272 h 10211"/>
                <a:gd name="connsiteX12" fmla="*/ 3548 w 10003"/>
                <a:gd name="connsiteY12" fmla="*/ 7906 h 10211"/>
                <a:gd name="connsiteX13" fmla="*/ 4800 w 10003"/>
                <a:gd name="connsiteY13" fmla="*/ 8591 h 10211"/>
                <a:gd name="connsiteX14" fmla="*/ 6069 w 10003"/>
                <a:gd name="connsiteY14" fmla="*/ 9226 h 10211"/>
                <a:gd name="connsiteX15" fmla="*/ 7237 w 10003"/>
                <a:gd name="connsiteY15" fmla="*/ 9851 h 10211"/>
                <a:gd name="connsiteX16" fmla="*/ 8142 w 10003"/>
                <a:gd name="connsiteY16" fmla="*/ 10151 h 10211"/>
                <a:gd name="connsiteX17" fmla="*/ 8886 w 10003"/>
                <a:gd name="connsiteY17" fmla="*/ 10108 h 10211"/>
                <a:gd name="connsiteX18" fmla="*/ 9115 w 10003"/>
                <a:gd name="connsiteY18" fmla="*/ 9534 h 10211"/>
                <a:gd name="connsiteX19" fmla="*/ 9242 w 10003"/>
                <a:gd name="connsiteY19" fmla="*/ 8806 h 10211"/>
                <a:gd name="connsiteX20" fmla="*/ 9436 w 10003"/>
                <a:gd name="connsiteY20" fmla="*/ 8077 h 10211"/>
                <a:gd name="connsiteX21" fmla="*/ 9682 w 10003"/>
                <a:gd name="connsiteY21" fmla="*/ 7537 h 10211"/>
                <a:gd name="connsiteX22" fmla="*/ 10003 w 10003"/>
                <a:gd name="connsiteY22" fmla="*/ 6998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682 w 10176"/>
                <a:gd name="connsiteY21" fmla="*/ 7537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506 w 10176"/>
                <a:gd name="connsiteY20" fmla="*/ 8203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811 w 10176"/>
                <a:gd name="connsiteY20" fmla="*/ 7668 h 10211"/>
                <a:gd name="connsiteX21" fmla="*/ 10176 w 10176"/>
                <a:gd name="connsiteY21"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811 w 10176"/>
                <a:gd name="connsiteY19" fmla="*/ 7668 h 10240"/>
                <a:gd name="connsiteX20" fmla="*/ 10176 w 10176"/>
                <a:gd name="connsiteY20" fmla="*/ 7072 h 10240"/>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491 w 10176"/>
                <a:gd name="connsiteY19" fmla="*/ 8206 h 10240"/>
                <a:gd name="connsiteX20" fmla="*/ 10176 w 10176"/>
                <a:gd name="connsiteY20" fmla="*/ 7072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88 w 10135"/>
                <a:gd name="connsiteY8" fmla="*/ 4393 h 10240"/>
                <a:gd name="connsiteX9" fmla="*/ 951 w 10135"/>
                <a:gd name="connsiteY9" fmla="*/ 5669 h 10240"/>
                <a:gd name="connsiteX10" fmla="*/ 1374 w 10135"/>
                <a:gd name="connsiteY10" fmla="*/ 661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35" h="10240">
                  <a:moveTo>
                    <a:pt x="1148" y="1108"/>
                  </a:moveTo>
                  <a:cubicBezTo>
                    <a:pt x="1131" y="1057"/>
                    <a:pt x="1173" y="727"/>
                    <a:pt x="1118" y="561"/>
                  </a:cubicBezTo>
                  <a:cubicBezTo>
                    <a:pt x="1063" y="395"/>
                    <a:pt x="966" y="176"/>
                    <a:pt x="816" y="110"/>
                  </a:cubicBezTo>
                  <a:cubicBezTo>
                    <a:pt x="666" y="44"/>
                    <a:pt x="430" y="0"/>
                    <a:pt x="215" y="162"/>
                  </a:cubicBezTo>
                  <a:cubicBezTo>
                    <a:pt x="0" y="324"/>
                    <a:pt x="37" y="708"/>
                    <a:pt x="20" y="879"/>
                  </a:cubicBezTo>
                  <a:cubicBezTo>
                    <a:pt x="3" y="1051"/>
                    <a:pt x="28" y="1136"/>
                    <a:pt x="88" y="1351"/>
                  </a:cubicBezTo>
                  <a:cubicBezTo>
                    <a:pt x="147" y="1565"/>
                    <a:pt x="291" y="1856"/>
                    <a:pt x="358" y="2173"/>
                  </a:cubicBezTo>
                  <a:cubicBezTo>
                    <a:pt x="426" y="2490"/>
                    <a:pt x="434" y="2893"/>
                    <a:pt x="485" y="3262"/>
                  </a:cubicBezTo>
                  <a:cubicBezTo>
                    <a:pt x="536" y="3630"/>
                    <a:pt x="612" y="3990"/>
                    <a:pt x="688" y="4393"/>
                  </a:cubicBezTo>
                  <a:cubicBezTo>
                    <a:pt x="764" y="4795"/>
                    <a:pt x="832" y="5301"/>
                    <a:pt x="951" y="5669"/>
                  </a:cubicBezTo>
                  <a:cubicBezTo>
                    <a:pt x="1069" y="6038"/>
                    <a:pt x="1145" y="6346"/>
                    <a:pt x="1374" y="6612"/>
                  </a:cubicBezTo>
                  <a:cubicBezTo>
                    <a:pt x="1602" y="6878"/>
                    <a:pt x="1966" y="7058"/>
                    <a:pt x="2330" y="7272"/>
                  </a:cubicBezTo>
                  <a:cubicBezTo>
                    <a:pt x="2693" y="7486"/>
                    <a:pt x="3133" y="7683"/>
                    <a:pt x="3548" y="7906"/>
                  </a:cubicBezTo>
                  <a:cubicBezTo>
                    <a:pt x="3962" y="8129"/>
                    <a:pt x="4377" y="8369"/>
                    <a:pt x="4800" y="8591"/>
                  </a:cubicBezTo>
                  <a:cubicBezTo>
                    <a:pt x="5223" y="8814"/>
                    <a:pt x="5663" y="9020"/>
                    <a:pt x="6069" y="9226"/>
                  </a:cubicBezTo>
                  <a:cubicBezTo>
                    <a:pt x="6475" y="9431"/>
                    <a:pt x="6890" y="9697"/>
                    <a:pt x="7237" y="9851"/>
                  </a:cubicBezTo>
                  <a:cubicBezTo>
                    <a:pt x="7583" y="10005"/>
                    <a:pt x="7871" y="10108"/>
                    <a:pt x="8142" y="10151"/>
                  </a:cubicBezTo>
                  <a:cubicBezTo>
                    <a:pt x="8412" y="10194"/>
                    <a:pt x="8705" y="10240"/>
                    <a:pt x="8886" y="10108"/>
                  </a:cubicBezTo>
                  <a:cubicBezTo>
                    <a:pt x="9067" y="9976"/>
                    <a:pt x="9127" y="9679"/>
                    <a:pt x="9228" y="9362"/>
                  </a:cubicBezTo>
                  <a:cubicBezTo>
                    <a:pt x="9329" y="9045"/>
                    <a:pt x="9314" y="8616"/>
                    <a:pt x="9491" y="8206"/>
                  </a:cubicBezTo>
                  <a:cubicBezTo>
                    <a:pt x="9603" y="8018"/>
                    <a:pt x="10067" y="7200"/>
                    <a:pt x="10135" y="708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grpSp>
          <p:nvGrpSpPr>
            <p:cNvPr id="6" name="Group 41"/>
            <p:cNvGrpSpPr>
              <a:grpSpLocks/>
            </p:cNvGrpSpPr>
            <p:nvPr/>
          </p:nvGrpSpPr>
          <p:grpSpPr bwMode="auto">
            <a:xfrm rot="342526">
              <a:off x="6093793" y="5036634"/>
              <a:ext cx="258685" cy="490141"/>
              <a:chOff x="5201" y="2764"/>
              <a:chExt cx="278" cy="468"/>
            </a:xfrm>
          </p:grpSpPr>
          <p:sp>
            <p:nvSpPr>
              <p:cNvPr id="35" name="Freeform 39"/>
              <p:cNvSpPr>
                <a:spLocks/>
              </p:cNvSpPr>
              <p:nvPr/>
            </p:nvSpPr>
            <p:spPr bwMode="auto">
              <a:xfrm>
                <a:off x="5312" y="2764"/>
                <a:ext cx="167" cy="225"/>
              </a:xfrm>
              <a:custGeom>
                <a:avLst/>
                <a:gdLst>
                  <a:gd name="T0" fmla="*/ 118 w 167"/>
                  <a:gd name="T1" fmla="*/ 224 h 225"/>
                  <a:gd name="T2" fmla="*/ 136 w 167"/>
                  <a:gd name="T3" fmla="*/ 197 h 225"/>
                  <a:gd name="T4" fmla="*/ 145 w 167"/>
                  <a:gd name="T5" fmla="*/ 177 h 225"/>
                  <a:gd name="T6" fmla="*/ 152 w 167"/>
                  <a:gd name="T7" fmla="*/ 163 h 225"/>
                  <a:gd name="T8" fmla="*/ 163 w 167"/>
                  <a:gd name="T9" fmla="*/ 107 h 225"/>
                  <a:gd name="T10" fmla="*/ 166 w 167"/>
                  <a:gd name="T11" fmla="*/ 34 h 225"/>
                  <a:gd name="T12" fmla="*/ 163 w 167"/>
                  <a:gd name="T13" fmla="*/ 16 h 225"/>
                  <a:gd name="T14" fmla="*/ 154 w 167"/>
                  <a:gd name="T15" fmla="*/ 5 h 225"/>
                  <a:gd name="T16" fmla="*/ 141 w 167"/>
                  <a:gd name="T17" fmla="*/ 0 h 225"/>
                  <a:gd name="T18" fmla="*/ 127 w 167"/>
                  <a:gd name="T19" fmla="*/ 14 h 225"/>
                  <a:gd name="T20" fmla="*/ 118 w 167"/>
                  <a:gd name="T21" fmla="*/ 39 h 225"/>
                  <a:gd name="T22" fmla="*/ 111 w 167"/>
                  <a:gd name="T23" fmla="*/ 57 h 225"/>
                  <a:gd name="T24" fmla="*/ 93 w 167"/>
                  <a:gd name="T25" fmla="*/ 80 h 225"/>
                  <a:gd name="T26" fmla="*/ 73 w 167"/>
                  <a:gd name="T27" fmla="*/ 93 h 225"/>
                  <a:gd name="T28" fmla="*/ 39 w 167"/>
                  <a:gd name="T29" fmla="*/ 116 h 225"/>
                  <a:gd name="T30" fmla="*/ 21 w 167"/>
                  <a:gd name="T31" fmla="*/ 125 h 225"/>
                  <a:gd name="T32" fmla="*/ 12 w 167"/>
                  <a:gd name="T33" fmla="*/ 138 h 225"/>
                  <a:gd name="T34" fmla="*/ 0 w 167"/>
                  <a:gd name="T35" fmla="*/ 168 h 225"/>
                  <a:gd name="T36" fmla="*/ 9 w 167"/>
                  <a:gd name="T37" fmla="*/ 172 h 225"/>
                  <a:gd name="T38" fmla="*/ 23 w 167"/>
                  <a:gd name="T39" fmla="*/ 172 h 225"/>
                  <a:gd name="T40" fmla="*/ 62 w 167"/>
                  <a:gd name="T41" fmla="*/ 159 h 225"/>
                  <a:gd name="T42" fmla="*/ 75 w 167"/>
                  <a:gd name="T43" fmla="*/ 152 h 225"/>
                  <a:gd name="T44" fmla="*/ 89 w 167"/>
                  <a:gd name="T45" fmla="*/ 152 h 225"/>
                  <a:gd name="T46" fmla="*/ 98 w 167"/>
                  <a:gd name="T47" fmla="*/ 161 h 225"/>
                  <a:gd name="T48" fmla="*/ 105 w 167"/>
                  <a:gd name="T49" fmla="*/ 197 h 225"/>
                  <a:gd name="T50" fmla="*/ 111 w 167"/>
                  <a:gd name="T51" fmla="*/ 213 h 225"/>
                  <a:gd name="T52" fmla="*/ 118 w 167"/>
                  <a:gd name="T53" fmla="*/ 224 h 2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7"/>
                  <a:gd name="T82" fmla="*/ 0 h 225"/>
                  <a:gd name="T83" fmla="*/ 167 w 167"/>
                  <a:gd name="T84" fmla="*/ 225 h 2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7" h="225">
                    <a:moveTo>
                      <a:pt x="118" y="224"/>
                    </a:moveTo>
                    <a:lnTo>
                      <a:pt x="136" y="197"/>
                    </a:lnTo>
                    <a:lnTo>
                      <a:pt x="145" y="177"/>
                    </a:lnTo>
                    <a:lnTo>
                      <a:pt x="152" y="163"/>
                    </a:lnTo>
                    <a:lnTo>
                      <a:pt x="163" y="107"/>
                    </a:lnTo>
                    <a:lnTo>
                      <a:pt x="166" y="34"/>
                    </a:lnTo>
                    <a:lnTo>
                      <a:pt x="163" y="16"/>
                    </a:lnTo>
                    <a:lnTo>
                      <a:pt x="154" y="5"/>
                    </a:lnTo>
                    <a:lnTo>
                      <a:pt x="141" y="0"/>
                    </a:lnTo>
                    <a:lnTo>
                      <a:pt x="127" y="14"/>
                    </a:lnTo>
                    <a:lnTo>
                      <a:pt x="118" y="39"/>
                    </a:lnTo>
                    <a:lnTo>
                      <a:pt x="111" y="57"/>
                    </a:lnTo>
                    <a:lnTo>
                      <a:pt x="93" y="80"/>
                    </a:lnTo>
                    <a:lnTo>
                      <a:pt x="73" y="93"/>
                    </a:lnTo>
                    <a:lnTo>
                      <a:pt x="39" y="116"/>
                    </a:lnTo>
                    <a:lnTo>
                      <a:pt x="21" y="125"/>
                    </a:lnTo>
                    <a:lnTo>
                      <a:pt x="12" y="138"/>
                    </a:lnTo>
                    <a:lnTo>
                      <a:pt x="0" y="168"/>
                    </a:lnTo>
                    <a:lnTo>
                      <a:pt x="9" y="172"/>
                    </a:lnTo>
                    <a:lnTo>
                      <a:pt x="23" y="172"/>
                    </a:lnTo>
                    <a:lnTo>
                      <a:pt x="62" y="159"/>
                    </a:lnTo>
                    <a:lnTo>
                      <a:pt x="75" y="152"/>
                    </a:lnTo>
                    <a:lnTo>
                      <a:pt x="89" y="152"/>
                    </a:lnTo>
                    <a:lnTo>
                      <a:pt x="98" y="161"/>
                    </a:lnTo>
                    <a:lnTo>
                      <a:pt x="105" y="197"/>
                    </a:lnTo>
                    <a:lnTo>
                      <a:pt x="111" y="213"/>
                    </a:lnTo>
                    <a:lnTo>
                      <a:pt x="118" y="224"/>
                    </a:lnTo>
                  </a:path>
                </a:pathLst>
              </a:custGeom>
              <a:noFill/>
              <a:ln w="25400" cap="rnd" cmpd="sng">
                <a:solidFill>
                  <a:schemeClr val="bg1">
                    <a:lumMod val="50000"/>
                  </a:schemeClr>
                </a:solidFill>
                <a:prstDash val="solid"/>
                <a:round/>
                <a:headEnd/>
                <a:tailEnd/>
              </a:ln>
            </p:spPr>
            <p:txBody>
              <a:bodyPr/>
              <a:lstStyle/>
              <a:p>
                <a:endParaRPr lang="el-GR"/>
              </a:p>
            </p:txBody>
          </p:sp>
          <p:sp>
            <p:nvSpPr>
              <p:cNvPr id="36" name="Freeform 40"/>
              <p:cNvSpPr>
                <a:spLocks/>
              </p:cNvSpPr>
              <p:nvPr/>
            </p:nvSpPr>
            <p:spPr bwMode="auto">
              <a:xfrm>
                <a:off x="5201" y="2916"/>
                <a:ext cx="230" cy="316"/>
              </a:xfrm>
              <a:custGeom>
                <a:avLst/>
                <a:gdLst>
                  <a:gd name="T0" fmla="*/ 111 w 230"/>
                  <a:gd name="T1" fmla="*/ 16 h 316"/>
                  <a:gd name="T2" fmla="*/ 80 w 230"/>
                  <a:gd name="T3" fmla="*/ 72 h 316"/>
                  <a:gd name="T4" fmla="*/ 62 w 230"/>
                  <a:gd name="T5" fmla="*/ 111 h 316"/>
                  <a:gd name="T6" fmla="*/ 19 w 230"/>
                  <a:gd name="T7" fmla="*/ 197 h 316"/>
                  <a:gd name="T8" fmla="*/ 5 w 230"/>
                  <a:gd name="T9" fmla="*/ 251 h 316"/>
                  <a:gd name="T10" fmla="*/ 0 w 230"/>
                  <a:gd name="T11" fmla="*/ 285 h 316"/>
                  <a:gd name="T12" fmla="*/ 5 w 230"/>
                  <a:gd name="T13" fmla="*/ 301 h 316"/>
                  <a:gd name="T14" fmla="*/ 12 w 230"/>
                  <a:gd name="T15" fmla="*/ 310 h 316"/>
                  <a:gd name="T16" fmla="*/ 23 w 230"/>
                  <a:gd name="T17" fmla="*/ 315 h 316"/>
                  <a:gd name="T18" fmla="*/ 41 w 230"/>
                  <a:gd name="T19" fmla="*/ 315 h 316"/>
                  <a:gd name="T20" fmla="*/ 62 w 230"/>
                  <a:gd name="T21" fmla="*/ 299 h 316"/>
                  <a:gd name="T22" fmla="*/ 98 w 230"/>
                  <a:gd name="T23" fmla="*/ 269 h 316"/>
                  <a:gd name="T24" fmla="*/ 116 w 230"/>
                  <a:gd name="T25" fmla="*/ 249 h 316"/>
                  <a:gd name="T26" fmla="*/ 141 w 230"/>
                  <a:gd name="T27" fmla="*/ 213 h 316"/>
                  <a:gd name="T28" fmla="*/ 168 w 230"/>
                  <a:gd name="T29" fmla="*/ 172 h 316"/>
                  <a:gd name="T30" fmla="*/ 229 w 230"/>
                  <a:gd name="T31" fmla="*/ 72 h 316"/>
                  <a:gd name="T32" fmla="*/ 222 w 230"/>
                  <a:gd name="T33" fmla="*/ 61 h 316"/>
                  <a:gd name="T34" fmla="*/ 216 w 230"/>
                  <a:gd name="T35" fmla="*/ 45 h 316"/>
                  <a:gd name="T36" fmla="*/ 209 w 230"/>
                  <a:gd name="T37" fmla="*/ 9 h 316"/>
                  <a:gd name="T38" fmla="*/ 200 w 230"/>
                  <a:gd name="T39" fmla="*/ 0 h 316"/>
                  <a:gd name="T40" fmla="*/ 186 w 230"/>
                  <a:gd name="T41" fmla="*/ 0 h 316"/>
                  <a:gd name="T42" fmla="*/ 173 w 230"/>
                  <a:gd name="T43" fmla="*/ 7 h 316"/>
                  <a:gd name="T44" fmla="*/ 134 w 230"/>
                  <a:gd name="T45" fmla="*/ 20 h 316"/>
                  <a:gd name="T46" fmla="*/ 120 w 230"/>
                  <a:gd name="T47" fmla="*/ 20 h 316"/>
                  <a:gd name="T48" fmla="*/ 111 w 230"/>
                  <a:gd name="T49" fmla="*/ 16 h 3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316"/>
                  <a:gd name="T77" fmla="*/ 230 w 230"/>
                  <a:gd name="T78" fmla="*/ 316 h 3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316">
                    <a:moveTo>
                      <a:pt x="111" y="16"/>
                    </a:moveTo>
                    <a:lnTo>
                      <a:pt x="80" y="72"/>
                    </a:lnTo>
                    <a:lnTo>
                      <a:pt x="62" y="111"/>
                    </a:lnTo>
                    <a:lnTo>
                      <a:pt x="19" y="197"/>
                    </a:lnTo>
                    <a:lnTo>
                      <a:pt x="5" y="251"/>
                    </a:lnTo>
                    <a:lnTo>
                      <a:pt x="0" y="285"/>
                    </a:lnTo>
                    <a:lnTo>
                      <a:pt x="5" y="301"/>
                    </a:lnTo>
                    <a:lnTo>
                      <a:pt x="12" y="310"/>
                    </a:lnTo>
                    <a:lnTo>
                      <a:pt x="23" y="315"/>
                    </a:lnTo>
                    <a:lnTo>
                      <a:pt x="41" y="315"/>
                    </a:lnTo>
                    <a:lnTo>
                      <a:pt x="62" y="299"/>
                    </a:lnTo>
                    <a:lnTo>
                      <a:pt x="98" y="269"/>
                    </a:lnTo>
                    <a:lnTo>
                      <a:pt x="116" y="249"/>
                    </a:lnTo>
                    <a:lnTo>
                      <a:pt x="141" y="213"/>
                    </a:lnTo>
                    <a:lnTo>
                      <a:pt x="168" y="172"/>
                    </a:lnTo>
                    <a:lnTo>
                      <a:pt x="229" y="72"/>
                    </a:lnTo>
                    <a:lnTo>
                      <a:pt x="222" y="61"/>
                    </a:lnTo>
                    <a:lnTo>
                      <a:pt x="216" y="45"/>
                    </a:lnTo>
                    <a:lnTo>
                      <a:pt x="209" y="9"/>
                    </a:lnTo>
                    <a:lnTo>
                      <a:pt x="200" y="0"/>
                    </a:lnTo>
                    <a:lnTo>
                      <a:pt x="186" y="0"/>
                    </a:lnTo>
                    <a:lnTo>
                      <a:pt x="173" y="7"/>
                    </a:lnTo>
                    <a:lnTo>
                      <a:pt x="134" y="20"/>
                    </a:lnTo>
                    <a:lnTo>
                      <a:pt x="120" y="20"/>
                    </a:lnTo>
                    <a:lnTo>
                      <a:pt x="111" y="16"/>
                    </a:lnTo>
                  </a:path>
                </a:pathLst>
              </a:custGeom>
              <a:noFill/>
              <a:ln w="25400" cap="rnd" cmpd="sng">
                <a:solidFill>
                  <a:schemeClr val="bg1">
                    <a:lumMod val="50000"/>
                  </a:schemeClr>
                </a:solidFill>
                <a:prstDash val="solid"/>
                <a:round/>
                <a:headEnd/>
                <a:tailEnd/>
              </a:ln>
            </p:spPr>
            <p:txBody>
              <a:bodyPr/>
              <a:lstStyle/>
              <a:p>
                <a:endParaRPr lang="el-GR"/>
              </a:p>
            </p:txBody>
          </p:sp>
        </p:grpSp>
        <p:grpSp>
          <p:nvGrpSpPr>
            <p:cNvPr id="7" name="Group 42"/>
            <p:cNvGrpSpPr/>
            <p:nvPr/>
          </p:nvGrpSpPr>
          <p:grpSpPr>
            <a:xfrm rot="21115886">
              <a:off x="5474281" y="4997594"/>
              <a:ext cx="381607" cy="499106"/>
              <a:chOff x="6919680" y="4587410"/>
              <a:chExt cx="561975" cy="735013"/>
            </a:xfrm>
          </p:grpSpPr>
          <p:sp>
            <p:nvSpPr>
              <p:cNvPr id="41" name="Freeform 46"/>
              <p:cNvSpPr>
                <a:spLocks/>
              </p:cNvSpPr>
              <p:nvPr/>
            </p:nvSpPr>
            <p:spPr bwMode="auto">
              <a:xfrm>
                <a:off x="7133992" y="4587410"/>
                <a:ext cx="347663" cy="323850"/>
              </a:xfrm>
              <a:custGeom>
                <a:avLst/>
                <a:gdLst>
                  <a:gd name="T0" fmla="*/ 0 w 246"/>
                  <a:gd name="T1" fmla="*/ 2147483647 h 204"/>
                  <a:gd name="T2" fmla="*/ 2147483647 w 246"/>
                  <a:gd name="T3" fmla="*/ 2147483647 h 204"/>
                  <a:gd name="T4" fmla="*/ 2147483647 w 246"/>
                  <a:gd name="T5" fmla="*/ 2147483647 h 204"/>
                  <a:gd name="T6" fmla="*/ 2147483647 w 246"/>
                  <a:gd name="T7" fmla="*/ 2147483647 h 204"/>
                  <a:gd name="T8" fmla="*/ 2147483647 w 246"/>
                  <a:gd name="T9" fmla="*/ 0 h 204"/>
                  <a:gd name="T10" fmla="*/ 2147483647 w 246"/>
                  <a:gd name="T11" fmla="*/ 2147483647 h 204"/>
                  <a:gd name="T12" fmla="*/ 2147483647 w 246"/>
                  <a:gd name="T13" fmla="*/ 2147483647 h 204"/>
                  <a:gd name="T14" fmla="*/ 2147483647 w 246"/>
                  <a:gd name="T15" fmla="*/ 2147483647 h 204"/>
                  <a:gd name="T16" fmla="*/ 2147483647 w 246"/>
                  <a:gd name="T17" fmla="*/ 2147483647 h 204"/>
                  <a:gd name="T18" fmla="*/ 2147483647 w 246"/>
                  <a:gd name="T19" fmla="*/ 2147483647 h 204"/>
                  <a:gd name="T20" fmla="*/ 2147483647 w 246"/>
                  <a:gd name="T21" fmla="*/ 2147483647 h 204"/>
                  <a:gd name="T22" fmla="*/ 2147483647 w 246"/>
                  <a:gd name="T23" fmla="*/ 2147483647 h 204"/>
                  <a:gd name="T24" fmla="*/ 2147483647 w 246"/>
                  <a:gd name="T25" fmla="*/ 2147483647 h 204"/>
                  <a:gd name="T26" fmla="*/ 2147483647 w 246"/>
                  <a:gd name="T27" fmla="*/ 2147483647 h 204"/>
                  <a:gd name="T28" fmla="*/ 2147483647 w 246"/>
                  <a:gd name="T29" fmla="*/ 2147483647 h 204"/>
                  <a:gd name="T30" fmla="*/ 2147483647 w 246"/>
                  <a:gd name="T31" fmla="*/ 2147483647 h 204"/>
                  <a:gd name="T32" fmla="*/ 2147483647 w 246"/>
                  <a:gd name="T33" fmla="*/ 2147483647 h 204"/>
                  <a:gd name="T34" fmla="*/ 2147483647 w 246"/>
                  <a:gd name="T35" fmla="*/ 2147483647 h 204"/>
                  <a:gd name="T36" fmla="*/ 2147483647 w 246"/>
                  <a:gd name="T37" fmla="*/ 2147483647 h 204"/>
                  <a:gd name="T38" fmla="*/ 2147483647 w 246"/>
                  <a:gd name="T39" fmla="*/ 2147483647 h 204"/>
                  <a:gd name="T40" fmla="*/ 2147483647 w 246"/>
                  <a:gd name="T41" fmla="*/ 2147483647 h 204"/>
                  <a:gd name="T42" fmla="*/ 2147483647 w 246"/>
                  <a:gd name="T43" fmla="*/ 2147483647 h 204"/>
                  <a:gd name="T44" fmla="*/ 2147483647 w 246"/>
                  <a:gd name="T45" fmla="*/ 2147483647 h 204"/>
                  <a:gd name="T46" fmla="*/ 2147483647 w 246"/>
                  <a:gd name="T47" fmla="*/ 2147483647 h 204"/>
                  <a:gd name="T48" fmla="*/ 2147483647 w 246"/>
                  <a:gd name="T49" fmla="*/ 2147483647 h 204"/>
                  <a:gd name="T50" fmla="*/ 2147483647 w 246"/>
                  <a:gd name="T51" fmla="*/ 2147483647 h 204"/>
                  <a:gd name="T52" fmla="*/ 2147483647 w 246"/>
                  <a:gd name="T53" fmla="*/ 2147483647 h 204"/>
                  <a:gd name="T54" fmla="*/ 2147483647 w 246"/>
                  <a:gd name="T55" fmla="*/ 2147483647 h 204"/>
                  <a:gd name="T56" fmla="*/ 2147483647 w 246"/>
                  <a:gd name="T57" fmla="*/ 2147483647 h 204"/>
                  <a:gd name="T58" fmla="*/ 2147483647 w 246"/>
                  <a:gd name="T59" fmla="*/ 2147483647 h 204"/>
                  <a:gd name="T60" fmla="*/ 0 w 246"/>
                  <a:gd name="T61" fmla="*/ 2147483647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204"/>
                  <a:gd name="T95" fmla="*/ 246 w 246"/>
                  <a:gd name="T96" fmla="*/ 204 h 2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204">
                    <a:moveTo>
                      <a:pt x="0" y="124"/>
                    </a:moveTo>
                    <a:lnTo>
                      <a:pt x="9" y="81"/>
                    </a:lnTo>
                    <a:lnTo>
                      <a:pt x="14" y="45"/>
                    </a:lnTo>
                    <a:lnTo>
                      <a:pt x="23" y="25"/>
                    </a:lnTo>
                    <a:lnTo>
                      <a:pt x="45" y="0"/>
                    </a:lnTo>
                    <a:lnTo>
                      <a:pt x="73" y="6"/>
                    </a:lnTo>
                    <a:lnTo>
                      <a:pt x="77" y="20"/>
                    </a:lnTo>
                    <a:lnTo>
                      <a:pt x="48" y="61"/>
                    </a:lnTo>
                    <a:lnTo>
                      <a:pt x="77" y="20"/>
                    </a:lnTo>
                    <a:lnTo>
                      <a:pt x="89" y="13"/>
                    </a:lnTo>
                    <a:lnTo>
                      <a:pt x="100" y="11"/>
                    </a:lnTo>
                    <a:lnTo>
                      <a:pt x="120" y="18"/>
                    </a:lnTo>
                    <a:lnTo>
                      <a:pt x="152" y="38"/>
                    </a:lnTo>
                    <a:lnTo>
                      <a:pt x="159" y="63"/>
                    </a:lnTo>
                    <a:lnTo>
                      <a:pt x="152" y="83"/>
                    </a:lnTo>
                    <a:lnTo>
                      <a:pt x="138" y="106"/>
                    </a:lnTo>
                    <a:lnTo>
                      <a:pt x="152" y="83"/>
                    </a:lnTo>
                    <a:lnTo>
                      <a:pt x="159" y="63"/>
                    </a:lnTo>
                    <a:lnTo>
                      <a:pt x="172" y="56"/>
                    </a:lnTo>
                    <a:lnTo>
                      <a:pt x="199" y="59"/>
                    </a:lnTo>
                    <a:lnTo>
                      <a:pt x="220" y="65"/>
                    </a:lnTo>
                    <a:lnTo>
                      <a:pt x="240" y="74"/>
                    </a:lnTo>
                    <a:lnTo>
                      <a:pt x="245" y="88"/>
                    </a:lnTo>
                    <a:lnTo>
                      <a:pt x="242" y="124"/>
                    </a:lnTo>
                    <a:lnTo>
                      <a:pt x="233" y="145"/>
                    </a:lnTo>
                    <a:lnTo>
                      <a:pt x="199" y="176"/>
                    </a:lnTo>
                    <a:lnTo>
                      <a:pt x="179" y="203"/>
                    </a:lnTo>
                    <a:lnTo>
                      <a:pt x="136" y="197"/>
                    </a:lnTo>
                    <a:lnTo>
                      <a:pt x="95" y="179"/>
                    </a:lnTo>
                    <a:lnTo>
                      <a:pt x="48" y="156"/>
                    </a:lnTo>
                    <a:lnTo>
                      <a:pt x="0" y="124"/>
                    </a:lnTo>
                  </a:path>
                </a:pathLst>
              </a:custGeom>
              <a:noFill/>
              <a:ln w="25400" cap="rnd" cmpd="sng">
                <a:solidFill>
                  <a:schemeClr val="bg1">
                    <a:lumMod val="50000"/>
                  </a:schemeClr>
                </a:solidFill>
                <a:prstDash val="solid"/>
                <a:round/>
                <a:headEnd/>
                <a:tailEnd/>
              </a:ln>
            </p:spPr>
            <p:txBody>
              <a:bodyPr/>
              <a:lstStyle/>
              <a:p>
                <a:endParaRPr lang="el-GR"/>
              </a:p>
            </p:txBody>
          </p:sp>
          <p:sp>
            <p:nvSpPr>
              <p:cNvPr id="42" name="Freeform 47"/>
              <p:cNvSpPr>
                <a:spLocks/>
              </p:cNvSpPr>
              <p:nvPr/>
            </p:nvSpPr>
            <p:spPr bwMode="auto">
              <a:xfrm>
                <a:off x="6919680" y="4784260"/>
                <a:ext cx="468312" cy="538163"/>
              </a:xfrm>
              <a:custGeom>
                <a:avLst/>
                <a:gdLst>
                  <a:gd name="T0" fmla="*/ 2147483647 w 332"/>
                  <a:gd name="T1" fmla="*/ 2147483647 h 339"/>
                  <a:gd name="T2" fmla="*/ 2147483647 w 332"/>
                  <a:gd name="T3" fmla="*/ 2147483647 h 339"/>
                  <a:gd name="T4" fmla="*/ 2147483647 w 332"/>
                  <a:gd name="T5" fmla="*/ 2147483647 h 339"/>
                  <a:gd name="T6" fmla="*/ 2147483647 w 332"/>
                  <a:gd name="T7" fmla="*/ 2147483647 h 339"/>
                  <a:gd name="T8" fmla="*/ 2147483647 w 332"/>
                  <a:gd name="T9" fmla="*/ 0 h 339"/>
                  <a:gd name="T10" fmla="*/ 2147483647 w 332"/>
                  <a:gd name="T11" fmla="*/ 2147483647 h 339"/>
                  <a:gd name="T12" fmla="*/ 2147483647 w 332"/>
                  <a:gd name="T13" fmla="*/ 2147483647 h 339"/>
                  <a:gd name="T14" fmla="*/ 2147483647 w 332"/>
                  <a:gd name="T15" fmla="*/ 2147483647 h 339"/>
                  <a:gd name="T16" fmla="*/ 2147483647 w 332"/>
                  <a:gd name="T17" fmla="*/ 2147483647 h 339"/>
                  <a:gd name="T18" fmla="*/ 0 w 332"/>
                  <a:gd name="T19" fmla="*/ 2147483647 h 339"/>
                  <a:gd name="T20" fmla="*/ 2147483647 w 332"/>
                  <a:gd name="T21" fmla="*/ 2147483647 h 339"/>
                  <a:gd name="T22" fmla="*/ 2147483647 w 332"/>
                  <a:gd name="T23" fmla="*/ 2147483647 h 339"/>
                  <a:gd name="T24" fmla="*/ 2147483647 w 332"/>
                  <a:gd name="T25" fmla="*/ 2147483647 h 339"/>
                  <a:gd name="T26" fmla="*/ 2147483647 w 332"/>
                  <a:gd name="T27" fmla="*/ 2147483647 h 339"/>
                  <a:gd name="T28" fmla="*/ 2147483647 w 332"/>
                  <a:gd name="T29" fmla="*/ 2147483647 h 339"/>
                  <a:gd name="T30" fmla="*/ 2147483647 w 332"/>
                  <a:gd name="T31" fmla="*/ 2147483647 h 339"/>
                  <a:gd name="T32" fmla="*/ 2147483647 w 332"/>
                  <a:gd name="T33" fmla="*/ 2147483647 h 339"/>
                  <a:gd name="T34" fmla="*/ 2147483647 w 332"/>
                  <a:gd name="T35" fmla="*/ 2147483647 h 339"/>
                  <a:gd name="T36" fmla="*/ 2147483647 w 332"/>
                  <a:gd name="T37" fmla="*/ 2147483647 h 339"/>
                  <a:gd name="T38" fmla="*/ 2147483647 w 332"/>
                  <a:gd name="T39" fmla="*/ 2147483647 h 339"/>
                  <a:gd name="T40" fmla="*/ 2147483647 w 332"/>
                  <a:gd name="T41" fmla="*/ 2147483647 h 339"/>
                  <a:gd name="T42" fmla="*/ 2147483647 w 332"/>
                  <a:gd name="T43" fmla="*/ 2147483647 h 339"/>
                  <a:gd name="T44" fmla="*/ 2147483647 w 332"/>
                  <a:gd name="T45" fmla="*/ 2147483647 h 339"/>
                  <a:gd name="T46" fmla="*/ 2147483647 w 332"/>
                  <a:gd name="T47" fmla="*/ 2147483647 h 339"/>
                  <a:gd name="T48" fmla="*/ 2147483647 w 332"/>
                  <a:gd name="T49" fmla="*/ 2147483647 h 339"/>
                  <a:gd name="T50" fmla="*/ 2147483647 w 332"/>
                  <a:gd name="T51" fmla="*/ 2147483647 h 339"/>
                  <a:gd name="T52" fmla="*/ 2147483647 w 332"/>
                  <a:gd name="T53" fmla="*/ 2147483647 h 339"/>
                  <a:gd name="T54" fmla="*/ 2147483647 w 332"/>
                  <a:gd name="T55" fmla="*/ 2147483647 h 339"/>
                  <a:gd name="T56" fmla="*/ 2147483647 w 332"/>
                  <a:gd name="T57" fmla="*/ 2147483647 h 339"/>
                  <a:gd name="T58" fmla="*/ 2147483647 w 332"/>
                  <a:gd name="T59" fmla="*/ 2147483647 h 339"/>
                  <a:gd name="T60" fmla="*/ 2147483647 w 332"/>
                  <a:gd name="T61" fmla="*/ 2147483647 h 339"/>
                  <a:gd name="T62" fmla="*/ 2147483647 w 332"/>
                  <a:gd name="T63" fmla="*/ 2147483647 h 3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2"/>
                  <a:gd name="T97" fmla="*/ 0 h 339"/>
                  <a:gd name="T98" fmla="*/ 332 w 332"/>
                  <a:gd name="T99" fmla="*/ 339 h 3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2" h="339">
                    <a:moveTo>
                      <a:pt x="331" y="79"/>
                    </a:moveTo>
                    <a:lnTo>
                      <a:pt x="288" y="73"/>
                    </a:lnTo>
                    <a:lnTo>
                      <a:pt x="247" y="55"/>
                    </a:lnTo>
                    <a:lnTo>
                      <a:pt x="200" y="32"/>
                    </a:lnTo>
                    <a:lnTo>
                      <a:pt x="152" y="0"/>
                    </a:lnTo>
                    <a:lnTo>
                      <a:pt x="132" y="50"/>
                    </a:lnTo>
                    <a:lnTo>
                      <a:pt x="75" y="122"/>
                    </a:lnTo>
                    <a:lnTo>
                      <a:pt x="34" y="199"/>
                    </a:lnTo>
                    <a:lnTo>
                      <a:pt x="5" y="233"/>
                    </a:lnTo>
                    <a:lnTo>
                      <a:pt x="0" y="265"/>
                    </a:lnTo>
                    <a:lnTo>
                      <a:pt x="7" y="274"/>
                    </a:lnTo>
                    <a:lnTo>
                      <a:pt x="32" y="270"/>
                    </a:lnTo>
                    <a:lnTo>
                      <a:pt x="57" y="256"/>
                    </a:lnTo>
                    <a:lnTo>
                      <a:pt x="91" y="213"/>
                    </a:lnTo>
                    <a:lnTo>
                      <a:pt x="197" y="127"/>
                    </a:lnTo>
                    <a:lnTo>
                      <a:pt x="202" y="136"/>
                    </a:lnTo>
                    <a:lnTo>
                      <a:pt x="207" y="154"/>
                    </a:lnTo>
                    <a:lnTo>
                      <a:pt x="202" y="179"/>
                    </a:lnTo>
                    <a:lnTo>
                      <a:pt x="188" y="209"/>
                    </a:lnTo>
                    <a:lnTo>
                      <a:pt x="161" y="256"/>
                    </a:lnTo>
                    <a:lnTo>
                      <a:pt x="136" y="283"/>
                    </a:lnTo>
                    <a:lnTo>
                      <a:pt x="121" y="310"/>
                    </a:lnTo>
                    <a:lnTo>
                      <a:pt x="125" y="331"/>
                    </a:lnTo>
                    <a:lnTo>
                      <a:pt x="136" y="338"/>
                    </a:lnTo>
                    <a:lnTo>
                      <a:pt x="161" y="333"/>
                    </a:lnTo>
                    <a:lnTo>
                      <a:pt x="207" y="301"/>
                    </a:lnTo>
                    <a:lnTo>
                      <a:pt x="245" y="270"/>
                    </a:lnTo>
                    <a:lnTo>
                      <a:pt x="259" y="252"/>
                    </a:lnTo>
                    <a:lnTo>
                      <a:pt x="277" y="211"/>
                    </a:lnTo>
                    <a:lnTo>
                      <a:pt x="288" y="156"/>
                    </a:lnTo>
                    <a:lnTo>
                      <a:pt x="304" y="122"/>
                    </a:lnTo>
                    <a:lnTo>
                      <a:pt x="331" y="79"/>
                    </a:lnTo>
                  </a:path>
                </a:pathLst>
              </a:custGeom>
              <a:noFill/>
              <a:ln w="25400" cap="rnd" cmpd="sng">
                <a:solidFill>
                  <a:schemeClr val="bg1">
                    <a:lumMod val="50000"/>
                  </a:schemeClr>
                </a:solidFill>
                <a:prstDash val="solid"/>
                <a:round/>
                <a:headEnd/>
                <a:tailEnd/>
              </a:ln>
            </p:spPr>
            <p:txBody>
              <a:bodyPr/>
              <a:lstStyle/>
              <a:p>
                <a:endParaRPr lang="el-GR"/>
              </a:p>
            </p:txBody>
          </p:sp>
        </p:grpSp>
      </p:grpSp>
      <p:sp>
        <p:nvSpPr>
          <p:cNvPr id="29" name="Freeform 17"/>
          <p:cNvSpPr>
            <a:spLocks/>
          </p:cNvSpPr>
          <p:nvPr/>
        </p:nvSpPr>
        <p:spPr bwMode="auto">
          <a:xfrm rot="21326996">
            <a:off x="584120" y="3659677"/>
            <a:ext cx="2753368" cy="799328"/>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782 w 9970"/>
              <a:gd name="connsiteY0" fmla="*/ 9739 h 10020"/>
              <a:gd name="connsiteX1" fmla="*/ 4555 w 9970"/>
              <a:gd name="connsiteY1" fmla="*/ 9827 h 10020"/>
              <a:gd name="connsiteX2" fmla="*/ 4312 w 9970"/>
              <a:gd name="connsiteY2" fmla="*/ 9847 h 10020"/>
              <a:gd name="connsiteX3" fmla="*/ 4038 w 9970"/>
              <a:gd name="connsiteY3" fmla="*/ 9980 h 10020"/>
              <a:gd name="connsiteX4" fmla="*/ 3808 w 9970"/>
              <a:gd name="connsiteY4" fmla="*/ 9984 h 10020"/>
              <a:gd name="connsiteX5" fmla="*/ 3470 w 9970"/>
              <a:gd name="connsiteY5" fmla="*/ 9751 h 10020"/>
              <a:gd name="connsiteX6" fmla="*/ 3071 w 9970"/>
              <a:gd name="connsiteY6" fmla="*/ 9739 h 10020"/>
              <a:gd name="connsiteX7" fmla="*/ 2509 w 9970"/>
              <a:gd name="connsiteY7" fmla="*/ 9562 h 10020"/>
              <a:gd name="connsiteX8" fmla="*/ 1877 w 9970"/>
              <a:gd name="connsiteY8" fmla="*/ 9228 h 10020"/>
              <a:gd name="connsiteX9" fmla="*/ 1309 w 9970"/>
              <a:gd name="connsiteY9" fmla="*/ 8822 h 10020"/>
              <a:gd name="connsiteX10" fmla="*/ 774 w 9970"/>
              <a:gd name="connsiteY10" fmla="*/ 8380 h 10020"/>
              <a:gd name="connsiteX11" fmla="*/ 402 w 9970"/>
              <a:gd name="connsiteY11" fmla="*/ 7781 h 10020"/>
              <a:gd name="connsiteX12" fmla="*/ 88 w 9970"/>
              <a:gd name="connsiteY12" fmla="*/ 6897 h 10020"/>
              <a:gd name="connsiteX13" fmla="*/ 0 w 9970"/>
              <a:gd name="connsiteY13" fmla="*/ 5985 h 10020"/>
              <a:gd name="connsiteX14" fmla="*/ 88 w 9970"/>
              <a:gd name="connsiteY14" fmla="*/ 5000 h 10020"/>
              <a:gd name="connsiteX15" fmla="*/ 443 w 9970"/>
              <a:gd name="connsiteY15" fmla="*/ 3597 h 10020"/>
              <a:gd name="connsiteX16" fmla="*/ 1082 w 9970"/>
              <a:gd name="connsiteY16" fmla="*/ 2303 h 10020"/>
              <a:gd name="connsiteX17" fmla="*/ 2124 w 9970"/>
              <a:gd name="connsiteY17" fmla="*/ 1073 h 10020"/>
              <a:gd name="connsiteX18" fmla="*/ 3365 w 9970"/>
              <a:gd name="connsiteY18" fmla="*/ 265 h 10020"/>
              <a:gd name="connsiteX19" fmla="*/ 4961 w 9970"/>
              <a:gd name="connsiteY19" fmla="*/ 44 h 10020"/>
              <a:gd name="connsiteX20" fmla="*/ 6881 w 9970"/>
              <a:gd name="connsiteY20" fmla="*/ 531 h 10020"/>
              <a:gd name="connsiteX21" fmla="*/ 8976 w 9970"/>
              <a:gd name="connsiteY21" fmla="*/ 2290 h 10020"/>
              <a:gd name="connsiteX22" fmla="*/ 9830 w 9970"/>
              <a:gd name="connsiteY22" fmla="*/ 4589 h 10020"/>
              <a:gd name="connsiteX23" fmla="*/ 9817 w 9970"/>
              <a:gd name="connsiteY23" fmla="*/ 6045 h 10020"/>
              <a:gd name="connsiteX24" fmla="*/ 9740 w 9970"/>
              <a:gd name="connsiteY24" fmla="*/ 6543 h 10020"/>
              <a:gd name="connsiteX25" fmla="*/ 9652 w 9970"/>
              <a:gd name="connsiteY25" fmla="*/ 6788 h 10020"/>
              <a:gd name="connsiteX26" fmla="*/ 9415 w 9970"/>
              <a:gd name="connsiteY26" fmla="*/ 6929 h 10020"/>
              <a:gd name="connsiteX27" fmla="*/ 9280 w 9970"/>
              <a:gd name="connsiteY27" fmla="*/ 7050 h 10020"/>
              <a:gd name="connsiteX28" fmla="*/ 9412 w 9970"/>
              <a:gd name="connsiteY28" fmla="*/ 7223 h 10020"/>
              <a:gd name="connsiteX29" fmla="*/ 9719 w 9970"/>
              <a:gd name="connsiteY29" fmla="*/ 7532 h 10020"/>
              <a:gd name="connsiteX30" fmla="*/ 9848 w 9970"/>
              <a:gd name="connsiteY30" fmla="*/ 7512 h 10020"/>
              <a:gd name="connsiteX31" fmla="*/ 9621 w 9970"/>
              <a:gd name="connsiteY31" fmla="*/ 7002 h 10020"/>
              <a:gd name="connsiteX32" fmla="*/ 9621 w 9970"/>
              <a:gd name="connsiteY32" fmla="*/ 6788 h 1002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748 w 10000"/>
              <a:gd name="connsiteY29" fmla="*/ 7517 h 10000"/>
              <a:gd name="connsiteX30" fmla="*/ 9650 w 10000"/>
              <a:gd name="connsiteY30" fmla="*/ 6988 h 10000"/>
              <a:gd name="connsiteX31" fmla="*/ 9650 w 10000"/>
              <a:gd name="connsiteY31"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650 w 10000"/>
              <a:gd name="connsiteY29" fmla="*/ 6988 h 10000"/>
              <a:gd name="connsiteX30" fmla="*/ 9650 w 10000"/>
              <a:gd name="connsiteY30"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650 w 10000"/>
              <a:gd name="connsiteY28" fmla="*/ 6988 h 10000"/>
              <a:gd name="connsiteX29" fmla="*/ 9650 w 10000"/>
              <a:gd name="connsiteY29"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650 w 10000"/>
              <a:gd name="connsiteY27" fmla="*/ 6988 h 10000"/>
              <a:gd name="connsiteX28" fmla="*/ 9650 w 10000"/>
              <a:gd name="connsiteY28"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988 h 10000"/>
              <a:gd name="connsiteX27" fmla="*/ 9650 w 10000"/>
              <a:gd name="connsiteY27"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681 w 10000"/>
              <a:gd name="connsiteY24" fmla="*/ 6774 h 10000"/>
              <a:gd name="connsiteX0" fmla="*/ 4796 w 9973"/>
              <a:gd name="connsiteY0" fmla="*/ 9720 h 10000"/>
              <a:gd name="connsiteX1" fmla="*/ 4569 w 9973"/>
              <a:gd name="connsiteY1" fmla="*/ 9807 h 10000"/>
              <a:gd name="connsiteX2" fmla="*/ 4325 w 9973"/>
              <a:gd name="connsiteY2" fmla="*/ 9827 h 10000"/>
              <a:gd name="connsiteX3" fmla="*/ 4050 w 9973"/>
              <a:gd name="connsiteY3" fmla="*/ 9960 h 10000"/>
              <a:gd name="connsiteX4" fmla="*/ 3819 w 9973"/>
              <a:gd name="connsiteY4" fmla="*/ 9964 h 10000"/>
              <a:gd name="connsiteX5" fmla="*/ 3480 w 9973"/>
              <a:gd name="connsiteY5" fmla="*/ 9732 h 10000"/>
              <a:gd name="connsiteX6" fmla="*/ 3080 w 9973"/>
              <a:gd name="connsiteY6" fmla="*/ 9720 h 10000"/>
              <a:gd name="connsiteX7" fmla="*/ 2517 w 9973"/>
              <a:gd name="connsiteY7" fmla="*/ 9543 h 10000"/>
              <a:gd name="connsiteX8" fmla="*/ 1883 w 9973"/>
              <a:gd name="connsiteY8" fmla="*/ 9210 h 10000"/>
              <a:gd name="connsiteX9" fmla="*/ 1313 w 9973"/>
              <a:gd name="connsiteY9" fmla="*/ 8804 h 10000"/>
              <a:gd name="connsiteX10" fmla="*/ 776 w 9973"/>
              <a:gd name="connsiteY10" fmla="*/ 8363 h 10000"/>
              <a:gd name="connsiteX11" fmla="*/ 403 w 9973"/>
              <a:gd name="connsiteY11" fmla="*/ 7765 h 10000"/>
              <a:gd name="connsiteX12" fmla="*/ 88 w 9973"/>
              <a:gd name="connsiteY12" fmla="*/ 6883 h 10000"/>
              <a:gd name="connsiteX13" fmla="*/ 0 w 9973"/>
              <a:gd name="connsiteY13" fmla="*/ 5973 h 10000"/>
              <a:gd name="connsiteX14" fmla="*/ 88 w 9973"/>
              <a:gd name="connsiteY14" fmla="*/ 4990 h 10000"/>
              <a:gd name="connsiteX15" fmla="*/ 444 w 9973"/>
              <a:gd name="connsiteY15" fmla="*/ 3590 h 10000"/>
              <a:gd name="connsiteX16" fmla="*/ 1085 w 9973"/>
              <a:gd name="connsiteY16" fmla="*/ 2298 h 10000"/>
              <a:gd name="connsiteX17" fmla="*/ 2130 w 9973"/>
              <a:gd name="connsiteY17" fmla="*/ 1071 h 10000"/>
              <a:gd name="connsiteX18" fmla="*/ 3375 w 9973"/>
              <a:gd name="connsiteY18" fmla="*/ 264 h 10000"/>
              <a:gd name="connsiteX19" fmla="*/ 4976 w 9973"/>
              <a:gd name="connsiteY19" fmla="*/ 44 h 10000"/>
              <a:gd name="connsiteX20" fmla="*/ 6902 w 9973"/>
              <a:gd name="connsiteY20" fmla="*/ 530 h 10000"/>
              <a:gd name="connsiteX21" fmla="*/ 9003 w 9973"/>
              <a:gd name="connsiteY21" fmla="*/ 2285 h 10000"/>
              <a:gd name="connsiteX22" fmla="*/ 9860 w 9973"/>
              <a:gd name="connsiteY22" fmla="*/ 4580 h 10000"/>
              <a:gd name="connsiteX23" fmla="*/ 9681 w 9973"/>
              <a:gd name="connsiteY23" fmla="*/ 6774 h 10000"/>
              <a:gd name="connsiteX0" fmla="*/ 4809 w 9887"/>
              <a:gd name="connsiteY0" fmla="*/ 9720 h 10000"/>
              <a:gd name="connsiteX1" fmla="*/ 4581 w 9887"/>
              <a:gd name="connsiteY1" fmla="*/ 9807 h 10000"/>
              <a:gd name="connsiteX2" fmla="*/ 4337 w 9887"/>
              <a:gd name="connsiteY2" fmla="*/ 9827 h 10000"/>
              <a:gd name="connsiteX3" fmla="*/ 4061 w 9887"/>
              <a:gd name="connsiteY3" fmla="*/ 9960 h 10000"/>
              <a:gd name="connsiteX4" fmla="*/ 3829 w 9887"/>
              <a:gd name="connsiteY4" fmla="*/ 9964 h 10000"/>
              <a:gd name="connsiteX5" fmla="*/ 3489 w 9887"/>
              <a:gd name="connsiteY5" fmla="*/ 9732 h 10000"/>
              <a:gd name="connsiteX6" fmla="*/ 3088 w 9887"/>
              <a:gd name="connsiteY6" fmla="*/ 9720 h 10000"/>
              <a:gd name="connsiteX7" fmla="*/ 2524 w 9887"/>
              <a:gd name="connsiteY7" fmla="*/ 9543 h 10000"/>
              <a:gd name="connsiteX8" fmla="*/ 1888 w 9887"/>
              <a:gd name="connsiteY8" fmla="*/ 9210 h 10000"/>
              <a:gd name="connsiteX9" fmla="*/ 1317 w 9887"/>
              <a:gd name="connsiteY9" fmla="*/ 8804 h 10000"/>
              <a:gd name="connsiteX10" fmla="*/ 778 w 9887"/>
              <a:gd name="connsiteY10" fmla="*/ 8363 h 10000"/>
              <a:gd name="connsiteX11" fmla="*/ 404 w 9887"/>
              <a:gd name="connsiteY11" fmla="*/ 7765 h 10000"/>
              <a:gd name="connsiteX12" fmla="*/ 88 w 9887"/>
              <a:gd name="connsiteY12" fmla="*/ 6883 h 10000"/>
              <a:gd name="connsiteX13" fmla="*/ 0 w 9887"/>
              <a:gd name="connsiteY13" fmla="*/ 5973 h 10000"/>
              <a:gd name="connsiteX14" fmla="*/ 88 w 9887"/>
              <a:gd name="connsiteY14" fmla="*/ 4990 h 10000"/>
              <a:gd name="connsiteX15" fmla="*/ 445 w 9887"/>
              <a:gd name="connsiteY15" fmla="*/ 3590 h 10000"/>
              <a:gd name="connsiteX16" fmla="*/ 1088 w 9887"/>
              <a:gd name="connsiteY16" fmla="*/ 2298 h 10000"/>
              <a:gd name="connsiteX17" fmla="*/ 2136 w 9887"/>
              <a:gd name="connsiteY17" fmla="*/ 1071 h 10000"/>
              <a:gd name="connsiteX18" fmla="*/ 3384 w 9887"/>
              <a:gd name="connsiteY18" fmla="*/ 264 h 10000"/>
              <a:gd name="connsiteX19" fmla="*/ 4989 w 9887"/>
              <a:gd name="connsiteY19" fmla="*/ 44 h 10000"/>
              <a:gd name="connsiteX20" fmla="*/ 6921 w 9887"/>
              <a:gd name="connsiteY20" fmla="*/ 530 h 10000"/>
              <a:gd name="connsiteX21" fmla="*/ 9027 w 9887"/>
              <a:gd name="connsiteY21" fmla="*/ 2285 h 10000"/>
              <a:gd name="connsiteX22" fmla="*/ 9887 w 9887"/>
              <a:gd name="connsiteY22" fmla="*/ 4580 h 10000"/>
              <a:gd name="connsiteX0" fmla="*/ 4864 w 9130"/>
              <a:gd name="connsiteY0" fmla="*/ 9720 h 10000"/>
              <a:gd name="connsiteX1" fmla="*/ 4633 w 9130"/>
              <a:gd name="connsiteY1" fmla="*/ 9807 h 10000"/>
              <a:gd name="connsiteX2" fmla="*/ 4387 w 9130"/>
              <a:gd name="connsiteY2" fmla="*/ 9827 h 10000"/>
              <a:gd name="connsiteX3" fmla="*/ 4107 w 9130"/>
              <a:gd name="connsiteY3" fmla="*/ 9960 h 10000"/>
              <a:gd name="connsiteX4" fmla="*/ 3873 w 9130"/>
              <a:gd name="connsiteY4" fmla="*/ 9964 h 10000"/>
              <a:gd name="connsiteX5" fmla="*/ 3529 w 9130"/>
              <a:gd name="connsiteY5" fmla="*/ 9732 h 10000"/>
              <a:gd name="connsiteX6" fmla="*/ 3123 w 9130"/>
              <a:gd name="connsiteY6" fmla="*/ 9720 h 10000"/>
              <a:gd name="connsiteX7" fmla="*/ 2553 w 9130"/>
              <a:gd name="connsiteY7" fmla="*/ 9543 h 10000"/>
              <a:gd name="connsiteX8" fmla="*/ 1910 w 9130"/>
              <a:gd name="connsiteY8" fmla="*/ 9210 h 10000"/>
              <a:gd name="connsiteX9" fmla="*/ 1332 w 9130"/>
              <a:gd name="connsiteY9" fmla="*/ 8804 h 10000"/>
              <a:gd name="connsiteX10" fmla="*/ 787 w 9130"/>
              <a:gd name="connsiteY10" fmla="*/ 8363 h 10000"/>
              <a:gd name="connsiteX11" fmla="*/ 409 w 9130"/>
              <a:gd name="connsiteY11" fmla="*/ 7765 h 10000"/>
              <a:gd name="connsiteX12" fmla="*/ 89 w 9130"/>
              <a:gd name="connsiteY12" fmla="*/ 6883 h 10000"/>
              <a:gd name="connsiteX13" fmla="*/ 0 w 9130"/>
              <a:gd name="connsiteY13" fmla="*/ 5973 h 10000"/>
              <a:gd name="connsiteX14" fmla="*/ 89 w 9130"/>
              <a:gd name="connsiteY14" fmla="*/ 4990 h 10000"/>
              <a:gd name="connsiteX15" fmla="*/ 450 w 9130"/>
              <a:gd name="connsiteY15" fmla="*/ 3590 h 10000"/>
              <a:gd name="connsiteX16" fmla="*/ 1100 w 9130"/>
              <a:gd name="connsiteY16" fmla="*/ 2298 h 10000"/>
              <a:gd name="connsiteX17" fmla="*/ 2160 w 9130"/>
              <a:gd name="connsiteY17" fmla="*/ 1071 h 10000"/>
              <a:gd name="connsiteX18" fmla="*/ 3423 w 9130"/>
              <a:gd name="connsiteY18" fmla="*/ 264 h 10000"/>
              <a:gd name="connsiteX19" fmla="*/ 5046 w 9130"/>
              <a:gd name="connsiteY19" fmla="*/ 44 h 10000"/>
              <a:gd name="connsiteX20" fmla="*/ 7000 w 9130"/>
              <a:gd name="connsiteY20" fmla="*/ 530 h 10000"/>
              <a:gd name="connsiteX21" fmla="*/ 9130 w 9130"/>
              <a:gd name="connsiteY21" fmla="*/ 2285 h 10000"/>
              <a:gd name="connsiteX0" fmla="*/ 5327 w 7667"/>
              <a:gd name="connsiteY0" fmla="*/ 9720 h 10000"/>
              <a:gd name="connsiteX1" fmla="*/ 5074 w 7667"/>
              <a:gd name="connsiteY1" fmla="*/ 9807 h 10000"/>
              <a:gd name="connsiteX2" fmla="*/ 4805 w 7667"/>
              <a:gd name="connsiteY2" fmla="*/ 9827 h 10000"/>
              <a:gd name="connsiteX3" fmla="*/ 4498 w 7667"/>
              <a:gd name="connsiteY3" fmla="*/ 9960 h 10000"/>
              <a:gd name="connsiteX4" fmla="*/ 4242 w 7667"/>
              <a:gd name="connsiteY4" fmla="*/ 9964 h 10000"/>
              <a:gd name="connsiteX5" fmla="*/ 3865 w 7667"/>
              <a:gd name="connsiteY5" fmla="*/ 9732 h 10000"/>
              <a:gd name="connsiteX6" fmla="*/ 3421 w 7667"/>
              <a:gd name="connsiteY6" fmla="*/ 9720 h 10000"/>
              <a:gd name="connsiteX7" fmla="*/ 2796 w 7667"/>
              <a:gd name="connsiteY7" fmla="*/ 9543 h 10000"/>
              <a:gd name="connsiteX8" fmla="*/ 2092 w 7667"/>
              <a:gd name="connsiteY8" fmla="*/ 9210 h 10000"/>
              <a:gd name="connsiteX9" fmla="*/ 1459 w 7667"/>
              <a:gd name="connsiteY9" fmla="*/ 8804 h 10000"/>
              <a:gd name="connsiteX10" fmla="*/ 862 w 7667"/>
              <a:gd name="connsiteY10" fmla="*/ 8363 h 10000"/>
              <a:gd name="connsiteX11" fmla="*/ 448 w 7667"/>
              <a:gd name="connsiteY11" fmla="*/ 7765 h 10000"/>
              <a:gd name="connsiteX12" fmla="*/ 97 w 7667"/>
              <a:gd name="connsiteY12" fmla="*/ 6883 h 10000"/>
              <a:gd name="connsiteX13" fmla="*/ 0 w 7667"/>
              <a:gd name="connsiteY13" fmla="*/ 5973 h 10000"/>
              <a:gd name="connsiteX14" fmla="*/ 97 w 7667"/>
              <a:gd name="connsiteY14" fmla="*/ 4990 h 10000"/>
              <a:gd name="connsiteX15" fmla="*/ 493 w 7667"/>
              <a:gd name="connsiteY15" fmla="*/ 3590 h 10000"/>
              <a:gd name="connsiteX16" fmla="*/ 1205 w 7667"/>
              <a:gd name="connsiteY16" fmla="*/ 2298 h 10000"/>
              <a:gd name="connsiteX17" fmla="*/ 2366 w 7667"/>
              <a:gd name="connsiteY17" fmla="*/ 1071 h 10000"/>
              <a:gd name="connsiteX18" fmla="*/ 3749 w 7667"/>
              <a:gd name="connsiteY18" fmla="*/ 264 h 10000"/>
              <a:gd name="connsiteX19" fmla="*/ 5527 w 7667"/>
              <a:gd name="connsiteY19" fmla="*/ 44 h 10000"/>
              <a:gd name="connsiteX20" fmla="*/ 7667 w 7667"/>
              <a:gd name="connsiteY20" fmla="*/ 530 h 10000"/>
              <a:gd name="connsiteX0" fmla="*/ 6948 w 7209"/>
              <a:gd name="connsiteY0" fmla="*/ 9720 h 10000"/>
              <a:gd name="connsiteX1" fmla="*/ 6618 w 7209"/>
              <a:gd name="connsiteY1" fmla="*/ 9807 h 10000"/>
              <a:gd name="connsiteX2" fmla="*/ 6267 w 7209"/>
              <a:gd name="connsiteY2" fmla="*/ 9827 h 10000"/>
              <a:gd name="connsiteX3" fmla="*/ 5867 w 7209"/>
              <a:gd name="connsiteY3" fmla="*/ 9960 h 10000"/>
              <a:gd name="connsiteX4" fmla="*/ 5533 w 7209"/>
              <a:gd name="connsiteY4" fmla="*/ 9964 h 10000"/>
              <a:gd name="connsiteX5" fmla="*/ 5041 w 7209"/>
              <a:gd name="connsiteY5" fmla="*/ 9732 h 10000"/>
              <a:gd name="connsiteX6" fmla="*/ 4462 w 7209"/>
              <a:gd name="connsiteY6" fmla="*/ 9720 h 10000"/>
              <a:gd name="connsiteX7" fmla="*/ 3647 w 7209"/>
              <a:gd name="connsiteY7" fmla="*/ 9543 h 10000"/>
              <a:gd name="connsiteX8" fmla="*/ 2729 w 7209"/>
              <a:gd name="connsiteY8" fmla="*/ 9210 h 10000"/>
              <a:gd name="connsiteX9" fmla="*/ 1903 w 7209"/>
              <a:gd name="connsiteY9" fmla="*/ 8804 h 10000"/>
              <a:gd name="connsiteX10" fmla="*/ 1124 w 7209"/>
              <a:gd name="connsiteY10" fmla="*/ 8363 h 10000"/>
              <a:gd name="connsiteX11" fmla="*/ 584 w 7209"/>
              <a:gd name="connsiteY11" fmla="*/ 7765 h 10000"/>
              <a:gd name="connsiteX12" fmla="*/ 127 w 7209"/>
              <a:gd name="connsiteY12" fmla="*/ 6883 h 10000"/>
              <a:gd name="connsiteX13" fmla="*/ 0 w 7209"/>
              <a:gd name="connsiteY13" fmla="*/ 5973 h 10000"/>
              <a:gd name="connsiteX14" fmla="*/ 127 w 7209"/>
              <a:gd name="connsiteY14" fmla="*/ 4990 h 10000"/>
              <a:gd name="connsiteX15" fmla="*/ 643 w 7209"/>
              <a:gd name="connsiteY15" fmla="*/ 3590 h 10000"/>
              <a:gd name="connsiteX16" fmla="*/ 1572 w 7209"/>
              <a:gd name="connsiteY16" fmla="*/ 2298 h 10000"/>
              <a:gd name="connsiteX17" fmla="*/ 3086 w 7209"/>
              <a:gd name="connsiteY17" fmla="*/ 1071 h 10000"/>
              <a:gd name="connsiteX18" fmla="*/ 4890 w 7209"/>
              <a:gd name="connsiteY18" fmla="*/ 264 h 10000"/>
              <a:gd name="connsiteX19" fmla="*/ 7209 w 7209"/>
              <a:gd name="connsiteY19" fmla="*/ 44 h 10000"/>
              <a:gd name="connsiteX0" fmla="*/ 9638 w 9638"/>
              <a:gd name="connsiteY0" fmla="*/ 9456 h 9736"/>
              <a:gd name="connsiteX1" fmla="*/ 9180 w 9638"/>
              <a:gd name="connsiteY1" fmla="*/ 9543 h 9736"/>
              <a:gd name="connsiteX2" fmla="*/ 8693 w 9638"/>
              <a:gd name="connsiteY2" fmla="*/ 9563 h 9736"/>
              <a:gd name="connsiteX3" fmla="*/ 8138 w 9638"/>
              <a:gd name="connsiteY3" fmla="*/ 9696 h 9736"/>
              <a:gd name="connsiteX4" fmla="*/ 7675 w 9638"/>
              <a:gd name="connsiteY4" fmla="*/ 9700 h 9736"/>
              <a:gd name="connsiteX5" fmla="*/ 6993 w 9638"/>
              <a:gd name="connsiteY5" fmla="*/ 9468 h 9736"/>
              <a:gd name="connsiteX6" fmla="*/ 6189 w 9638"/>
              <a:gd name="connsiteY6" fmla="*/ 9456 h 9736"/>
              <a:gd name="connsiteX7" fmla="*/ 5059 w 9638"/>
              <a:gd name="connsiteY7" fmla="*/ 9279 h 9736"/>
              <a:gd name="connsiteX8" fmla="*/ 3786 w 9638"/>
              <a:gd name="connsiteY8" fmla="*/ 8946 h 9736"/>
              <a:gd name="connsiteX9" fmla="*/ 2640 w 9638"/>
              <a:gd name="connsiteY9" fmla="*/ 8540 h 9736"/>
              <a:gd name="connsiteX10" fmla="*/ 1559 w 9638"/>
              <a:gd name="connsiteY10" fmla="*/ 8099 h 9736"/>
              <a:gd name="connsiteX11" fmla="*/ 810 w 9638"/>
              <a:gd name="connsiteY11" fmla="*/ 7501 h 9736"/>
              <a:gd name="connsiteX12" fmla="*/ 176 w 9638"/>
              <a:gd name="connsiteY12" fmla="*/ 6619 h 9736"/>
              <a:gd name="connsiteX13" fmla="*/ 0 w 9638"/>
              <a:gd name="connsiteY13" fmla="*/ 5709 h 9736"/>
              <a:gd name="connsiteX14" fmla="*/ 176 w 9638"/>
              <a:gd name="connsiteY14" fmla="*/ 4726 h 9736"/>
              <a:gd name="connsiteX15" fmla="*/ 892 w 9638"/>
              <a:gd name="connsiteY15" fmla="*/ 3326 h 9736"/>
              <a:gd name="connsiteX16" fmla="*/ 2181 w 9638"/>
              <a:gd name="connsiteY16" fmla="*/ 2034 h 9736"/>
              <a:gd name="connsiteX17" fmla="*/ 4281 w 9638"/>
              <a:gd name="connsiteY17" fmla="*/ 807 h 9736"/>
              <a:gd name="connsiteX18" fmla="*/ 6783 w 9638"/>
              <a:gd name="connsiteY18" fmla="*/ 0 h 9736"/>
              <a:gd name="connsiteX0" fmla="*/ 10000 w 10000"/>
              <a:gd name="connsiteY0" fmla="*/ 8883 h 9171"/>
              <a:gd name="connsiteX1" fmla="*/ 9525 w 10000"/>
              <a:gd name="connsiteY1" fmla="*/ 8973 h 9171"/>
              <a:gd name="connsiteX2" fmla="*/ 9020 w 10000"/>
              <a:gd name="connsiteY2" fmla="*/ 8993 h 9171"/>
              <a:gd name="connsiteX3" fmla="*/ 8444 w 10000"/>
              <a:gd name="connsiteY3" fmla="*/ 9130 h 9171"/>
              <a:gd name="connsiteX4" fmla="*/ 7963 w 10000"/>
              <a:gd name="connsiteY4" fmla="*/ 9134 h 9171"/>
              <a:gd name="connsiteX5" fmla="*/ 7256 w 10000"/>
              <a:gd name="connsiteY5" fmla="*/ 8896 h 9171"/>
              <a:gd name="connsiteX6" fmla="*/ 6421 w 10000"/>
              <a:gd name="connsiteY6" fmla="*/ 8883 h 9171"/>
              <a:gd name="connsiteX7" fmla="*/ 5249 w 10000"/>
              <a:gd name="connsiteY7" fmla="*/ 8702 h 9171"/>
              <a:gd name="connsiteX8" fmla="*/ 3928 w 10000"/>
              <a:gd name="connsiteY8" fmla="*/ 8360 h 9171"/>
              <a:gd name="connsiteX9" fmla="*/ 2739 w 10000"/>
              <a:gd name="connsiteY9" fmla="*/ 7943 h 9171"/>
              <a:gd name="connsiteX10" fmla="*/ 1618 w 10000"/>
              <a:gd name="connsiteY10" fmla="*/ 7490 h 9171"/>
              <a:gd name="connsiteX11" fmla="*/ 840 w 10000"/>
              <a:gd name="connsiteY11" fmla="*/ 6875 h 9171"/>
              <a:gd name="connsiteX12" fmla="*/ 183 w 10000"/>
              <a:gd name="connsiteY12" fmla="*/ 5969 h 9171"/>
              <a:gd name="connsiteX13" fmla="*/ 0 w 10000"/>
              <a:gd name="connsiteY13" fmla="*/ 5035 h 9171"/>
              <a:gd name="connsiteX14" fmla="*/ 183 w 10000"/>
              <a:gd name="connsiteY14" fmla="*/ 4025 h 9171"/>
              <a:gd name="connsiteX15" fmla="*/ 926 w 10000"/>
              <a:gd name="connsiteY15" fmla="*/ 2587 h 9171"/>
              <a:gd name="connsiteX16" fmla="*/ 2263 w 10000"/>
              <a:gd name="connsiteY16" fmla="*/ 1260 h 9171"/>
              <a:gd name="connsiteX17" fmla="*/ 4442 w 10000"/>
              <a:gd name="connsiteY17" fmla="*/ 0 h 9171"/>
              <a:gd name="connsiteX0" fmla="*/ 10000 w 10000"/>
              <a:gd name="connsiteY0" fmla="*/ 8312 h 8626"/>
              <a:gd name="connsiteX1" fmla="*/ 9525 w 10000"/>
              <a:gd name="connsiteY1" fmla="*/ 8410 h 8626"/>
              <a:gd name="connsiteX2" fmla="*/ 9020 w 10000"/>
              <a:gd name="connsiteY2" fmla="*/ 8432 h 8626"/>
              <a:gd name="connsiteX3" fmla="*/ 8444 w 10000"/>
              <a:gd name="connsiteY3" fmla="*/ 8581 h 8626"/>
              <a:gd name="connsiteX4" fmla="*/ 7963 w 10000"/>
              <a:gd name="connsiteY4" fmla="*/ 8586 h 8626"/>
              <a:gd name="connsiteX5" fmla="*/ 7256 w 10000"/>
              <a:gd name="connsiteY5" fmla="*/ 8326 h 8626"/>
              <a:gd name="connsiteX6" fmla="*/ 6421 w 10000"/>
              <a:gd name="connsiteY6" fmla="*/ 8312 h 8626"/>
              <a:gd name="connsiteX7" fmla="*/ 5249 w 10000"/>
              <a:gd name="connsiteY7" fmla="*/ 8115 h 8626"/>
              <a:gd name="connsiteX8" fmla="*/ 3928 w 10000"/>
              <a:gd name="connsiteY8" fmla="*/ 7742 h 8626"/>
              <a:gd name="connsiteX9" fmla="*/ 2739 w 10000"/>
              <a:gd name="connsiteY9" fmla="*/ 7287 h 8626"/>
              <a:gd name="connsiteX10" fmla="*/ 1618 w 10000"/>
              <a:gd name="connsiteY10" fmla="*/ 6793 h 8626"/>
              <a:gd name="connsiteX11" fmla="*/ 840 w 10000"/>
              <a:gd name="connsiteY11" fmla="*/ 6122 h 8626"/>
              <a:gd name="connsiteX12" fmla="*/ 183 w 10000"/>
              <a:gd name="connsiteY12" fmla="*/ 5135 h 8626"/>
              <a:gd name="connsiteX13" fmla="*/ 0 w 10000"/>
              <a:gd name="connsiteY13" fmla="*/ 4116 h 8626"/>
              <a:gd name="connsiteX14" fmla="*/ 183 w 10000"/>
              <a:gd name="connsiteY14" fmla="*/ 3015 h 8626"/>
              <a:gd name="connsiteX15" fmla="*/ 926 w 10000"/>
              <a:gd name="connsiteY15" fmla="*/ 1447 h 8626"/>
              <a:gd name="connsiteX16" fmla="*/ 2263 w 10000"/>
              <a:gd name="connsiteY16" fmla="*/ 0 h 8626"/>
              <a:gd name="connsiteX0" fmla="*/ 10000 w 10000"/>
              <a:gd name="connsiteY0" fmla="*/ 7959 h 8323"/>
              <a:gd name="connsiteX1" fmla="*/ 9525 w 10000"/>
              <a:gd name="connsiteY1" fmla="*/ 8073 h 8323"/>
              <a:gd name="connsiteX2" fmla="*/ 9020 w 10000"/>
              <a:gd name="connsiteY2" fmla="*/ 8098 h 8323"/>
              <a:gd name="connsiteX3" fmla="*/ 8444 w 10000"/>
              <a:gd name="connsiteY3" fmla="*/ 8271 h 8323"/>
              <a:gd name="connsiteX4" fmla="*/ 7963 w 10000"/>
              <a:gd name="connsiteY4" fmla="*/ 8277 h 8323"/>
              <a:gd name="connsiteX5" fmla="*/ 7256 w 10000"/>
              <a:gd name="connsiteY5" fmla="*/ 7975 h 8323"/>
              <a:gd name="connsiteX6" fmla="*/ 6421 w 10000"/>
              <a:gd name="connsiteY6" fmla="*/ 7959 h 8323"/>
              <a:gd name="connsiteX7" fmla="*/ 5249 w 10000"/>
              <a:gd name="connsiteY7" fmla="*/ 7731 h 8323"/>
              <a:gd name="connsiteX8" fmla="*/ 3928 w 10000"/>
              <a:gd name="connsiteY8" fmla="*/ 7298 h 8323"/>
              <a:gd name="connsiteX9" fmla="*/ 2739 w 10000"/>
              <a:gd name="connsiteY9" fmla="*/ 6771 h 8323"/>
              <a:gd name="connsiteX10" fmla="*/ 1618 w 10000"/>
              <a:gd name="connsiteY10" fmla="*/ 6198 h 8323"/>
              <a:gd name="connsiteX11" fmla="*/ 840 w 10000"/>
              <a:gd name="connsiteY11" fmla="*/ 5420 h 8323"/>
              <a:gd name="connsiteX12" fmla="*/ 183 w 10000"/>
              <a:gd name="connsiteY12" fmla="*/ 4276 h 8323"/>
              <a:gd name="connsiteX13" fmla="*/ 0 w 10000"/>
              <a:gd name="connsiteY13" fmla="*/ 3095 h 8323"/>
              <a:gd name="connsiteX14" fmla="*/ 183 w 10000"/>
              <a:gd name="connsiteY14" fmla="*/ 1818 h 8323"/>
              <a:gd name="connsiteX15" fmla="*/ 926 w 10000"/>
              <a:gd name="connsiteY15" fmla="*/ 0 h 8323"/>
              <a:gd name="connsiteX0" fmla="*/ 10000 w 10000"/>
              <a:gd name="connsiteY0" fmla="*/ 7379 h 7816"/>
              <a:gd name="connsiteX1" fmla="*/ 9525 w 10000"/>
              <a:gd name="connsiteY1" fmla="*/ 7516 h 7816"/>
              <a:gd name="connsiteX2" fmla="*/ 9020 w 10000"/>
              <a:gd name="connsiteY2" fmla="*/ 7546 h 7816"/>
              <a:gd name="connsiteX3" fmla="*/ 8444 w 10000"/>
              <a:gd name="connsiteY3" fmla="*/ 7754 h 7816"/>
              <a:gd name="connsiteX4" fmla="*/ 7963 w 10000"/>
              <a:gd name="connsiteY4" fmla="*/ 7761 h 7816"/>
              <a:gd name="connsiteX5" fmla="*/ 7256 w 10000"/>
              <a:gd name="connsiteY5" fmla="*/ 7398 h 7816"/>
              <a:gd name="connsiteX6" fmla="*/ 6421 w 10000"/>
              <a:gd name="connsiteY6" fmla="*/ 7379 h 7816"/>
              <a:gd name="connsiteX7" fmla="*/ 5249 w 10000"/>
              <a:gd name="connsiteY7" fmla="*/ 7105 h 7816"/>
              <a:gd name="connsiteX8" fmla="*/ 3928 w 10000"/>
              <a:gd name="connsiteY8" fmla="*/ 6584 h 7816"/>
              <a:gd name="connsiteX9" fmla="*/ 2739 w 10000"/>
              <a:gd name="connsiteY9" fmla="*/ 5951 h 7816"/>
              <a:gd name="connsiteX10" fmla="*/ 1618 w 10000"/>
              <a:gd name="connsiteY10" fmla="*/ 5263 h 7816"/>
              <a:gd name="connsiteX11" fmla="*/ 840 w 10000"/>
              <a:gd name="connsiteY11" fmla="*/ 4328 h 7816"/>
              <a:gd name="connsiteX12" fmla="*/ 183 w 10000"/>
              <a:gd name="connsiteY12" fmla="*/ 2954 h 7816"/>
              <a:gd name="connsiteX13" fmla="*/ 0 w 10000"/>
              <a:gd name="connsiteY13" fmla="*/ 1535 h 7816"/>
              <a:gd name="connsiteX14" fmla="*/ 183 w 10000"/>
              <a:gd name="connsiteY14" fmla="*/ 0 h 7816"/>
              <a:gd name="connsiteX0" fmla="*/ 10000 w 10000"/>
              <a:gd name="connsiteY0" fmla="*/ 7477 h 8036"/>
              <a:gd name="connsiteX1" fmla="*/ 9525 w 10000"/>
              <a:gd name="connsiteY1" fmla="*/ 7652 h 8036"/>
              <a:gd name="connsiteX2" fmla="*/ 9020 w 10000"/>
              <a:gd name="connsiteY2" fmla="*/ 7691 h 8036"/>
              <a:gd name="connsiteX3" fmla="*/ 8444 w 10000"/>
              <a:gd name="connsiteY3" fmla="*/ 7957 h 8036"/>
              <a:gd name="connsiteX4" fmla="*/ 7963 w 10000"/>
              <a:gd name="connsiteY4" fmla="*/ 7966 h 8036"/>
              <a:gd name="connsiteX5" fmla="*/ 7256 w 10000"/>
              <a:gd name="connsiteY5" fmla="*/ 7501 h 8036"/>
              <a:gd name="connsiteX6" fmla="*/ 6421 w 10000"/>
              <a:gd name="connsiteY6" fmla="*/ 7477 h 8036"/>
              <a:gd name="connsiteX7" fmla="*/ 5249 w 10000"/>
              <a:gd name="connsiteY7" fmla="*/ 7126 h 8036"/>
              <a:gd name="connsiteX8" fmla="*/ 3928 w 10000"/>
              <a:gd name="connsiteY8" fmla="*/ 6460 h 8036"/>
              <a:gd name="connsiteX9" fmla="*/ 2739 w 10000"/>
              <a:gd name="connsiteY9" fmla="*/ 5650 h 8036"/>
              <a:gd name="connsiteX10" fmla="*/ 1618 w 10000"/>
              <a:gd name="connsiteY10" fmla="*/ 4770 h 8036"/>
              <a:gd name="connsiteX11" fmla="*/ 840 w 10000"/>
              <a:gd name="connsiteY11" fmla="*/ 3573 h 8036"/>
              <a:gd name="connsiteX12" fmla="*/ 183 w 10000"/>
              <a:gd name="connsiteY12" fmla="*/ 1815 h 8036"/>
              <a:gd name="connsiteX13" fmla="*/ 0 w 10000"/>
              <a:gd name="connsiteY13" fmla="*/ 0 h 8036"/>
              <a:gd name="connsiteX0" fmla="*/ 9817 w 9817"/>
              <a:gd name="connsiteY0" fmla="*/ 7045 h 7741"/>
              <a:gd name="connsiteX1" fmla="*/ 9342 w 9817"/>
              <a:gd name="connsiteY1" fmla="*/ 7263 h 7741"/>
              <a:gd name="connsiteX2" fmla="*/ 8837 w 9817"/>
              <a:gd name="connsiteY2" fmla="*/ 7312 h 7741"/>
              <a:gd name="connsiteX3" fmla="*/ 8261 w 9817"/>
              <a:gd name="connsiteY3" fmla="*/ 7643 h 7741"/>
              <a:gd name="connsiteX4" fmla="*/ 7780 w 9817"/>
              <a:gd name="connsiteY4" fmla="*/ 7654 h 7741"/>
              <a:gd name="connsiteX5" fmla="*/ 7073 w 9817"/>
              <a:gd name="connsiteY5" fmla="*/ 7075 h 7741"/>
              <a:gd name="connsiteX6" fmla="*/ 6238 w 9817"/>
              <a:gd name="connsiteY6" fmla="*/ 7045 h 7741"/>
              <a:gd name="connsiteX7" fmla="*/ 5066 w 9817"/>
              <a:gd name="connsiteY7" fmla="*/ 6609 h 7741"/>
              <a:gd name="connsiteX8" fmla="*/ 3745 w 9817"/>
              <a:gd name="connsiteY8" fmla="*/ 5780 h 7741"/>
              <a:gd name="connsiteX9" fmla="*/ 2556 w 9817"/>
              <a:gd name="connsiteY9" fmla="*/ 4772 h 7741"/>
              <a:gd name="connsiteX10" fmla="*/ 1435 w 9817"/>
              <a:gd name="connsiteY10" fmla="*/ 3677 h 7741"/>
              <a:gd name="connsiteX11" fmla="*/ 657 w 9817"/>
              <a:gd name="connsiteY11" fmla="*/ 2187 h 7741"/>
              <a:gd name="connsiteX12" fmla="*/ 0 w 9817"/>
              <a:gd name="connsiteY12" fmla="*/ 0 h 7741"/>
              <a:gd name="connsiteX0" fmla="*/ 9331 w 9331"/>
              <a:gd name="connsiteY0" fmla="*/ 6276 h 7175"/>
              <a:gd name="connsiteX1" fmla="*/ 8847 w 9331"/>
              <a:gd name="connsiteY1" fmla="*/ 6558 h 7175"/>
              <a:gd name="connsiteX2" fmla="*/ 8333 w 9331"/>
              <a:gd name="connsiteY2" fmla="*/ 6621 h 7175"/>
              <a:gd name="connsiteX3" fmla="*/ 7746 w 9331"/>
              <a:gd name="connsiteY3" fmla="*/ 7048 h 7175"/>
              <a:gd name="connsiteX4" fmla="*/ 7256 w 9331"/>
              <a:gd name="connsiteY4" fmla="*/ 7063 h 7175"/>
              <a:gd name="connsiteX5" fmla="*/ 6536 w 9331"/>
              <a:gd name="connsiteY5" fmla="*/ 6315 h 7175"/>
              <a:gd name="connsiteX6" fmla="*/ 5685 w 9331"/>
              <a:gd name="connsiteY6" fmla="*/ 6276 h 7175"/>
              <a:gd name="connsiteX7" fmla="*/ 4491 w 9331"/>
              <a:gd name="connsiteY7" fmla="*/ 5713 h 7175"/>
              <a:gd name="connsiteX8" fmla="*/ 3146 w 9331"/>
              <a:gd name="connsiteY8" fmla="*/ 4642 h 7175"/>
              <a:gd name="connsiteX9" fmla="*/ 1935 w 9331"/>
              <a:gd name="connsiteY9" fmla="*/ 3340 h 7175"/>
              <a:gd name="connsiteX10" fmla="*/ 793 w 9331"/>
              <a:gd name="connsiteY10" fmla="*/ 1925 h 7175"/>
              <a:gd name="connsiteX11" fmla="*/ 0 w 9331"/>
              <a:gd name="connsiteY11" fmla="*/ 0 h 7175"/>
              <a:gd name="connsiteX0" fmla="*/ 9150 w 9150"/>
              <a:gd name="connsiteY0" fmla="*/ 6064 h 7317"/>
              <a:gd name="connsiteX1" fmla="*/ 8631 w 9150"/>
              <a:gd name="connsiteY1" fmla="*/ 6457 h 7317"/>
              <a:gd name="connsiteX2" fmla="*/ 8080 w 9150"/>
              <a:gd name="connsiteY2" fmla="*/ 6545 h 7317"/>
              <a:gd name="connsiteX3" fmla="*/ 7451 w 9150"/>
              <a:gd name="connsiteY3" fmla="*/ 7140 h 7317"/>
              <a:gd name="connsiteX4" fmla="*/ 6926 w 9150"/>
              <a:gd name="connsiteY4" fmla="*/ 7161 h 7317"/>
              <a:gd name="connsiteX5" fmla="*/ 6155 w 9150"/>
              <a:gd name="connsiteY5" fmla="*/ 6118 h 7317"/>
              <a:gd name="connsiteX6" fmla="*/ 5243 w 9150"/>
              <a:gd name="connsiteY6" fmla="*/ 6064 h 7317"/>
              <a:gd name="connsiteX7" fmla="*/ 3963 w 9150"/>
              <a:gd name="connsiteY7" fmla="*/ 5279 h 7317"/>
              <a:gd name="connsiteX8" fmla="*/ 2522 w 9150"/>
              <a:gd name="connsiteY8" fmla="*/ 3787 h 7317"/>
              <a:gd name="connsiteX9" fmla="*/ 1224 w 9150"/>
              <a:gd name="connsiteY9" fmla="*/ 1972 h 7317"/>
              <a:gd name="connsiteX10" fmla="*/ 0 w 9150"/>
              <a:gd name="connsiteY10" fmla="*/ 0 h 7317"/>
              <a:gd name="connsiteX0" fmla="*/ 8662 w 8662"/>
              <a:gd name="connsiteY0" fmla="*/ 5593 h 7305"/>
              <a:gd name="connsiteX1" fmla="*/ 8095 w 8662"/>
              <a:gd name="connsiteY1" fmla="*/ 6130 h 7305"/>
              <a:gd name="connsiteX2" fmla="*/ 7493 w 8662"/>
              <a:gd name="connsiteY2" fmla="*/ 6250 h 7305"/>
              <a:gd name="connsiteX3" fmla="*/ 6805 w 8662"/>
              <a:gd name="connsiteY3" fmla="*/ 7063 h 7305"/>
              <a:gd name="connsiteX4" fmla="*/ 6231 w 8662"/>
              <a:gd name="connsiteY4" fmla="*/ 7092 h 7305"/>
              <a:gd name="connsiteX5" fmla="*/ 5389 w 8662"/>
              <a:gd name="connsiteY5" fmla="*/ 5666 h 7305"/>
              <a:gd name="connsiteX6" fmla="*/ 4392 w 8662"/>
              <a:gd name="connsiteY6" fmla="*/ 5593 h 7305"/>
              <a:gd name="connsiteX7" fmla="*/ 2993 w 8662"/>
              <a:gd name="connsiteY7" fmla="*/ 4520 h 7305"/>
              <a:gd name="connsiteX8" fmla="*/ 1418 w 8662"/>
              <a:gd name="connsiteY8" fmla="*/ 2481 h 7305"/>
              <a:gd name="connsiteX9" fmla="*/ 0 w 8662"/>
              <a:gd name="connsiteY9" fmla="*/ 0 h 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62" h="7305">
                <a:moveTo>
                  <a:pt x="8662" y="5593"/>
                </a:moveTo>
                <a:cubicBezTo>
                  <a:pt x="8573" y="5694"/>
                  <a:pt x="8293" y="6029"/>
                  <a:pt x="8095" y="6130"/>
                </a:cubicBezTo>
                <a:cubicBezTo>
                  <a:pt x="7904" y="6225"/>
                  <a:pt x="7700" y="6105"/>
                  <a:pt x="7493" y="6250"/>
                </a:cubicBezTo>
                <a:cubicBezTo>
                  <a:pt x="7278" y="6392"/>
                  <a:pt x="7013" y="6914"/>
                  <a:pt x="6805" y="7063"/>
                </a:cubicBezTo>
                <a:cubicBezTo>
                  <a:pt x="6594" y="7209"/>
                  <a:pt x="6472" y="7305"/>
                  <a:pt x="6231" y="7092"/>
                </a:cubicBezTo>
                <a:cubicBezTo>
                  <a:pt x="5996" y="6861"/>
                  <a:pt x="5692" y="5906"/>
                  <a:pt x="5389" y="5666"/>
                </a:cubicBezTo>
                <a:cubicBezTo>
                  <a:pt x="5083" y="5423"/>
                  <a:pt x="4792" y="5787"/>
                  <a:pt x="4392" y="5593"/>
                </a:cubicBezTo>
                <a:cubicBezTo>
                  <a:pt x="3995" y="5393"/>
                  <a:pt x="3489" y="5021"/>
                  <a:pt x="2993" y="4520"/>
                </a:cubicBezTo>
                <a:cubicBezTo>
                  <a:pt x="2497" y="3992"/>
                  <a:pt x="1912" y="3235"/>
                  <a:pt x="1418" y="2481"/>
                </a:cubicBezTo>
                <a:cubicBezTo>
                  <a:pt x="918" y="1721"/>
                  <a:pt x="449" y="856"/>
                  <a:pt x="0"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cxnSp>
        <p:nvCxnSpPr>
          <p:cNvPr id="30" name="Straight Connector 29"/>
          <p:cNvCxnSpPr>
            <a:endCxn id="139272" idx="11"/>
          </p:cNvCxnSpPr>
          <p:nvPr/>
        </p:nvCxnSpPr>
        <p:spPr>
          <a:xfrm flipV="1">
            <a:off x="4089115" y="1889270"/>
            <a:ext cx="2926616" cy="360771"/>
          </a:xfrm>
          <a:prstGeom prst="line">
            <a:avLst/>
          </a:prstGeom>
          <a:ln w="57150">
            <a:solidFill>
              <a:srgbClr val="008000"/>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8" idx="0"/>
            <a:endCxn id="139277" idx="1"/>
          </p:cNvCxnSpPr>
          <p:nvPr/>
        </p:nvCxnSpPr>
        <p:spPr>
          <a:xfrm flipV="1">
            <a:off x="3094865" y="3083363"/>
            <a:ext cx="3474943" cy="18465"/>
          </a:xfrm>
          <a:prstGeom prst="line">
            <a:avLst/>
          </a:prstGeom>
          <a:ln w="57150">
            <a:solidFill>
              <a:srgbClr val="008000"/>
            </a:solidFill>
          </a:ln>
        </p:spPr>
        <p:style>
          <a:lnRef idx="1">
            <a:schemeClr val="accent1"/>
          </a:lnRef>
          <a:fillRef idx="0">
            <a:schemeClr val="accent1"/>
          </a:fillRef>
          <a:effectRef idx="0">
            <a:schemeClr val="accent1"/>
          </a:effectRef>
          <a:fontRef idx="minor">
            <a:schemeClr val="tx1"/>
          </a:fontRef>
        </p:style>
      </p:cxnSp>
      <p:sp>
        <p:nvSpPr>
          <p:cNvPr id="43" name="TextBox 42"/>
          <p:cNvSpPr txBox="1"/>
          <p:nvPr/>
        </p:nvSpPr>
        <p:spPr>
          <a:xfrm>
            <a:off x="3226087" y="986320"/>
            <a:ext cx="3303212" cy="400110"/>
          </a:xfrm>
          <a:prstGeom prst="rect">
            <a:avLst/>
          </a:prstGeom>
          <a:noFill/>
        </p:spPr>
        <p:txBody>
          <a:bodyPr wrap="none" rtlCol="0">
            <a:spAutoFit/>
          </a:bodyPr>
          <a:lstStyle/>
          <a:p>
            <a:r>
              <a:rPr lang="el-GR" sz="2000" dirty="0" smtClean="0"/>
              <a:t>πρόσθια κρανιακή βάση (</a:t>
            </a:r>
            <a:r>
              <a:rPr lang="en-US" sz="2000" dirty="0" smtClean="0"/>
              <a:t>S-N)</a:t>
            </a:r>
            <a:endParaRPr lang="el-GR" sz="2000" dirty="0"/>
          </a:p>
        </p:txBody>
      </p:sp>
      <p:cxnSp>
        <p:nvCxnSpPr>
          <p:cNvPr id="45" name="Straight Arrow Connector 44"/>
          <p:cNvCxnSpPr/>
          <p:nvPr/>
        </p:nvCxnSpPr>
        <p:spPr>
          <a:xfrm>
            <a:off x="5065161" y="1376738"/>
            <a:ext cx="503435" cy="544530"/>
          </a:xfrm>
          <a:prstGeom prst="straightConnector1">
            <a:avLst/>
          </a:prstGeom>
          <a:ln w="28575">
            <a:solidFill>
              <a:schemeClr val="bg2"/>
            </a:solidFill>
            <a:tailEnd type="arrow"/>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a:off x="121580" y="1601064"/>
            <a:ext cx="3515834" cy="400110"/>
          </a:xfrm>
          <a:prstGeom prst="rect">
            <a:avLst/>
          </a:prstGeom>
          <a:noFill/>
        </p:spPr>
        <p:txBody>
          <a:bodyPr wrap="none" rtlCol="0">
            <a:spAutoFit/>
          </a:bodyPr>
          <a:lstStyle/>
          <a:p>
            <a:r>
              <a:rPr lang="el-GR" sz="2000" dirty="0" smtClean="0"/>
              <a:t>επίπεδο Φραγκφούρτης (</a:t>
            </a:r>
            <a:r>
              <a:rPr lang="en-US" sz="2000" dirty="0" smtClean="0"/>
              <a:t>Po-Or)</a:t>
            </a:r>
            <a:endParaRPr lang="el-GR" sz="2000" dirty="0"/>
          </a:p>
        </p:txBody>
      </p:sp>
      <p:cxnSp>
        <p:nvCxnSpPr>
          <p:cNvPr id="47" name="Straight Arrow Connector 46"/>
          <p:cNvCxnSpPr/>
          <p:nvPr/>
        </p:nvCxnSpPr>
        <p:spPr>
          <a:xfrm>
            <a:off x="2599364" y="2024011"/>
            <a:ext cx="1130157" cy="924674"/>
          </a:xfrm>
          <a:prstGeom prst="straightConnector1">
            <a:avLst/>
          </a:prstGeom>
          <a:ln w="28575">
            <a:solidFill>
              <a:schemeClr val="bg2"/>
            </a:solidFill>
            <a:tailEnd type="arrow"/>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441789" y="390419"/>
            <a:ext cx="2000804" cy="369332"/>
          </a:xfrm>
          <a:prstGeom prst="rect">
            <a:avLst/>
          </a:prstGeom>
          <a:noFill/>
        </p:spPr>
        <p:txBody>
          <a:bodyPr wrap="none" rtlCol="0">
            <a:spAutoFit/>
          </a:bodyPr>
          <a:lstStyle/>
          <a:p>
            <a:r>
              <a:rPr lang="el-GR" dirty="0" smtClean="0"/>
              <a:t>επίπεδα αναφοράς</a:t>
            </a:r>
            <a:endParaRPr lang="el-GR" dirty="0"/>
          </a:p>
        </p:txBody>
      </p:sp>
      <p:sp>
        <p:nvSpPr>
          <p:cNvPr id="56" name="TextBox 55"/>
          <p:cNvSpPr txBox="1"/>
          <p:nvPr/>
        </p:nvSpPr>
        <p:spPr>
          <a:xfrm>
            <a:off x="3933292" y="1816812"/>
            <a:ext cx="303288" cy="400110"/>
          </a:xfrm>
          <a:prstGeom prst="rect">
            <a:avLst/>
          </a:prstGeom>
          <a:noFill/>
        </p:spPr>
        <p:txBody>
          <a:bodyPr wrap="none" rtlCol="0">
            <a:spAutoFit/>
          </a:bodyPr>
          <a:lstStyle/>
          <a:p>
            <a:r>
              <a:rPr lang="en-US" sz="2000" dirty="0" smtClean="0"/>
              <a:t>S</a:t>
            </a:r>
            <a:endParaRPr lang="el-GR" sz="2000" dirty="0"/>
          </a:p>
        </p:txBody>
      </p:sp>
      <p:sp>
        <p:nvSpPr>
          <p:cNvPr id="57" name="TextBox 56"/>
          <p:cNvSpPr txBox="1"/>
          <p:nvPr/>
        </p:nvSpPr>
        <p:spPr>
          <a:xfrm>
            <a:off x="2688406" y="2719226"/>
            <a:ext cx="447238" cy="400110"/>
          </a:xfrm>
          <a:prstGeom prst="rect">
            <a:avLst/>
          </a:prstGeom>
          <a:noFill/>
        </p:spPr>
        <p:txBody>
          <a:bodyPr wrap="none" rtlCol="0">
            <a:spAutoFit/>
          </a:bodyPr>
          <a:lstStyle/>
          <a:p>
            <a:r>
              <a:rPr lang="en-US" sz="2000" dirty="0" smtClean="0"/>
              <a:t>Po</a:t>
            </a:r>
            <a:endParaRPr lang="el-GR" sz="2000" dirty="0"/>
          </a:p>
        </p:txBody>
      </p:sp>
      <p:sp>
        <p:nvSpPr>
          <p:cNvPr id="59" name="TextBox 58"/>
          <p:cNvSpPr txBox="1"/>
          <p:nvPr/>
        </p:nvSpPr>
        <p:spPr>
          <a:xfrm>
            <a:off x="6729575" y="1469204"/>
            <a:ext cx="349776" cy="400110"/>
          </a:xfrm>
          <a:prstGeom prst="rect">
            <a:avLst/>
          </a:prstGeom>
          <a:noFill/>
        </p:spPr>
        <p:txBody>
          <a:bodyPr wrap="none" rtlCol="0">
            <a:spAutoFit/>
          </a:bodyPr>
          <a:lstStyle/>
          <a:p>
            <a:r>
              <a:rPr lang="en-US" sz="2000" dirty="0" smtClean="0"/>
              <a:t>N</a:t>
            </a:r>
            <a:endParaRPr lang="el-GR" sz="2000" dirty="0"/>
          </a:p>
        </p:txBody>
      </p:sp>
      <p:sp>
        <p:nvSpPr>
          <p:cNvPr id="60" name="TextBox 59"/>
          <p:cNvSpPr txBox="1"/>
          <p:nvPr/>
        </p:nvSpPr>
        <p:spPr>
          <a:xfrm>
            <a:off x="5994975" y="2686692"/>
            <a:ext cx="444352" cy="400110"/>
          </a:xfrm>
          <a:prstGeom prst="rect">
            <a:avLst/>
          </a:prstGeom>
          <a:noFill/>
        </p:spPr>
        <p:txBody>
          <a:bodyPr wrap="none" rtlCol="0">
            <a:spAutoFit/>
          </a:bodyPr>
          <a:lstStyle/>
          <a:p>
            <a:r>
              <a:rPr lang="en-US" sz="2000" dirty="0" smtClean="0"/>
              <a:t>Or</a:t>
            </a:r>
            <a:endParaRPr lang="el-GR" sz="2000" dirty="0"/>
          </a:p>
        </p:txBody>
      </p:sp>
    </p:spTree>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71" name="Freeform 16"/>
          <p:cNvSpPr>
            <a:spLocks/>
          </p:cNvSpPr>
          <p:nvPr/>
        </p:nvSpPr>
        <p:spPr bwMode="auto">
          <a:xfrm rot="21326996">
            <a:off x="3088369" y="1577526"/>
            <a:ext cx="3650744" cy="1939375"/>
          </a:xfrm>
          <a:custGeom>
            <a:avLst/>
            <a:gdLst>
              <a:gd name="T0" fmla="*/ 1361 w 1361"/>
              <a:gd name="T1" fmla="*/ 68 h 723"/>
              <a:gd name="T2" fmla="*/ 1315 w 1361"/>
              <a:gd name="T3" fmla="*/ 44 h 723"/>
              <a:gd name="T4" fmla="*/ 1251 w 1361"/>
              <a:gd name="T5" fmla="*/ 23 h 723"/>
              <a:gd name="T6" fmla="*/ 1174 w 1361"/>
              <a:gd name="T7" fmla="*/ 6 h 723"/>
              <a:gd name="T8" fmla="*/ 1121 w 1361"/>
              <a:gd name="T9" fmla="*/ 1 h 723"/>
              <a:gd name="T10" fmla="*/ 1049 w 1361"/>
              <a:gd name="T11" fmla="*/ 8 h 723"/>
              <a:gd name="T12" fmla="*/ 951 w 1361"/>
              <a:gd name="T13" fmla="*/ 47 h 723"/>
              <a:gd name="T14" fmla="*/ 879 w 1361"/>
              <a:gd name="T15" fmla="*/ 78 h 723"/>
              <a:gd name="T16" fmla="*/ 792 w 1361"/>
              <a:gd name="T17" fmla="*/ 100 h 723"/>
              <a:gd name="T18" fmla="*/ 660 w 1361"/>
              <a:gd name="T19" fmla="*/ 131 h 723"/>
              <a:gd name="T20" fmla="*/ 540 w 1361"/>
              <a:gd name="T21" fmla="*/ 155 h 723"/>
              <a:gd name="T22" fmla="*/ 471 w 1361"/>
              <a:gd name="T23" fmla="*/ 164 h 723"/>
              <a:gd name="T24" fmla="*/ 442 w 1361"/>
              <a:gd name="T25" fmla="*/ 179 h 723"/>
              <a:gd name="T26" fmla="*/ 437 w 1361"/>
              <a:gd name="T27" fmla="*/ 210 h 723"/>
              <a:gd name="T28" fmla="*/ 430 w 1361"/>
              <a:gd name="T29" fmla="*/ 244 h 723"/>
              <a:gd name="T30" fmla="*/ 408 w 1361"/>
              <a:gd name="T31" fmla="*/ 265 h 723"/>
              <a:gd name="T32" fmla="*/ 377 w 1361"/>
              <a:gd name="T33" fmla="*/ 282 h 723"/>
              <a:gd name="T34" fmla="*/ 355 w 1361"/>
              <a:gd name="T35" fmla="*/ 275 h 723"/>
              <a:gd name="T36" fmla="*/ 346 w 1361"/>
              <a:gd name="T37" fmla="*/ 256 h 723"/>
              <a:gd name="T38" fmla="*/ 339 w 1361"/>
              <a:gd name="T39" fmla="*/ 224 h 723"/>
              <a:gd name="T40" fmla="*/ 341 w 1361"/>
              <a:gd name="T41" fmla="*/ 186 h 723"/>
              <a:gd name="T42" fmla="*/ 331 w 1361"/>
              <a:gd name="T43" fmla="*/ 167 h 723"/>
              <a:gd name="T44" fmla="*/ 310 w 1361"/>
              <a:gd name="T45" fmla="*/ 164 h 723"/>
              <a:gd name="T46" fmla="*/ 293 w 1361"/>
              <a:gd name="T47" fmla="*/ 184 h 723"/>
              <a:gd name="T48" fmla="*/ 264 w 1361"/>
              <a:gd name="T49" fmla="*/ 241 h 723"/>
              <a:gd name="T50" fmla="*/ 226 w 1361"/>
              <a:gd name="T51" fmla="*/ 318 h 723"/>
              <a:gd name="T52" fmla="*/ 175 w 1361"/>
              <a:gd name="T53" fmla="*/ 388 h 723"/>
              <a:gd name="T54" fmla="*/ 132 w 1361"/>
              <a:gd name="T55" fmla="*/ 469 h 723"/>
              <a:gd name="T56" fmla="*/ 72 w 1361"/>
              <a:gd name="T57" fmla="*/ 563 h 723"/>
              <a:gd name="T58" fmla="*/ 27 w 1361"/>
              <a:gd name="T59" fmla="*/ 640 h 723"/>
              <a:gd name="T60" fmla="*/ 5 w 1361"/>
              <a:gd name="T61" fmla="*/ 671 h 723"/>
              <a:gd name="T62" fmla="*/ 5 w 1361"/>
              <a:gd name="T63" fmla="*/ 716 h 723"/>
              <a:gd name="T64" fmla="*/ 36 w 1361"/>
              <a:gd name="T65" fmla="*/ 716 h 723"/>
              <a:gd name="T66" fmla="*/ 115 w 1361"/>
              <a:gd name="T67" fmla="*/ 671 h 723"/>
              <a:gd name="T68" fmla="*/ 190 w 1361"/>
              <a:gd name="T69" fmla="*/ 613 h 723"/>
              <a:gd name="T70" fmla="*/ 293 w 1361"/>
              <a:gd name="T71" fmla="*/ 548 h 723"/>
              <a:gd name="T72" fmla="*/ 408 w 1361"/>
              <a:gd name="T73" fmla="*/ 493 h 723"/>
              <a:gd name="T74" fmla="*/ 547 w 1361"/>
              <a:gd name="T75" fmla="*/ 431 h 723"/>
              <a:gd name="T76" fmla="*/ 636 w 1361"/>
              <a:gd name="T77" fmla="*/ 376 h 723"/>
              <a:gd name="T78" fmla="*/ 679 w 1361"/>
              <a:gd name="T79" fmla="*/ 301 h 723"/>
              <a:gd name="T80" fmla="*/ 694 w 1361"/>
              <a:gd name="T81" fmla="*/ 208 h 723"/>
              <a:gd name="T82" fmla="*/ 691 w 1361"/>
              <a:gd name="T83" fmla="*/ 164 h 723"/>
              <a:gd name="T84" fmla="*/ 687 w 1361"/>
              <a:gd name="T85" fmla="*/ 145 h 723"/>
              <a:gd name="T86" fmla="*/ 672 w 1361"/>
              <a:gd name="T87" fmla="*/ 92 h 723"/>
              <a:gd name="T88" fmla="*/ 651 w 1361"/>
              <a:gd name="T89" fmla="*/ 59 h 72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1"/>
              <a:gd name="T136" fmla="*/ 0 h 723"/>
              <a:gd name="T137" fmla="*/ 1361 w 1361"/>
              <a:gd name="T138" fmla="*/ 723 h 72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1" h="723">
                <a:moveTo>
                  <a:pt x="1361" y="68"/>
                </a:moveTo>
                <a:cubicBezTo>
                  <a:pt x="1347" y="59"/>
                  <a:pt x="1333" y="51"/>
                  <a:pt x="1315" y="44"/>
                </a:cubicBezTo>
                <a:cubicBezTo>
                  <a:pt x="1297" y="37"/>
                  <a:pt x="1274" y="29"/>
                  <a:pt x="1251" y="23"/>
                </a:cubicBezTo>
                <a:cubicBezTo>
                  <a:pt x="1228" y="17"/>
                  <a:pt x="1196" y="10"/>
                  <a:pt x="1174" y="6"/>
                </a:cubicBezTo>
                <a:cubicBezTo>
                  <a:pt x="1152" y="2"/>
                  <a:pt x="1142" y="1"/>
                  <a:pt x="1121" y="1"/>
                </a:cubicBezTo>
                <a:cubicBezTo>
                  <a:pt x="1100" y="1"/>
                  <a:pt x="1077" y="0"/>
                  <a:pt x="1049" y="8"/>
                </a:cubicBezTo>
                <a:cubicBezTo>
                  <a:pt x="1021" y="16"/>
                  <a:pt x="979" y="35"/>
                  <a:pt x="951" y="47"/>
                </a:cubicBezTo>
                <a:cubicBezTo>
                  <a:pt x="923" y="59"/>
                  <a:pt x="905" y="69"/>
                  <a:pt x="879" y="78"/>
                </a:cubicBezTo>
                <a:cubicBezTo>
                  <a:pt x="853" y="87"/>
                  <a:pt x="828" y="91"/>
                  <a:pt x="792" y="100"/>
                </a:cubicBezTo>
                <a:cubicBezTo>
                  <a:pt x="756" y="109"/>
                  <a:pt x="702" y="122"/>
                  <a:pt x="660" y="131"/>
                </a:cubicBezTo>
                <a:cubicBezTo>
                  <a:pt x="618" y="140"/>
                  <a:pt x="571" y="150"/>
                  <a:pt x="540" y="155"/>
                </a:cubicBezTo>
                <a:cubicBezTo>
                  <a:pt x="509" y="160"/>
                  <a:pt x="487" y="160"/>
                  <a:pt x="471" y="164"/>
                </a:cubicBezTo>
                <a:cubicBezTo>
                  <a:pt x="455" y="168"/>
                  <a:pt x="448" y="171"/>
                  <a:pt x="442" y="179"/>
                </a:cubicBezTo>
                <a:cubicBezTo>
                  <a:pt x="436" y="187"/>
                  <a:pt x="439" y="199"/>
                  <a:pt x="437" y="210"/>
                </a:cubicBezTo>
                <a:cubicBezTo>
                  <a:pt x="435" y="221"/>
                  <a:pt x="435" y="235"/>
                  <a:pt x="430" y="244"/>
                </a:cubicBezTo>
                <a:cubicBezTo>
                  <a:pt x="425" y="253"/>
                  <a:pt x="417" y="259"/>
                  <a:pt x="408" y="265"/>
                </a:cubicBezTo>
                <a:cubicBezTo>
                  <a:pt x="399" y="271"/>
                  <a:pt x="386" y="280"/>
                  <a:pt x="377" y="282"/>
                </a:cubicBezTo>
                <a:cubicBezTo>
                  <a:pt x="368" y="284"/>
                  <a:pt x="360" y="279"/>
                  <a:pt x="355" y="275"/>
                </a:cubicBezTo>
                <a:cubicBezTo>
                  <a:pt x="350" y="271"/>
                  <a:pt x="349" y="264"/>
                  <a:pt x="346" y="256"/>
                </a:cubicBezTo>
                <a:cubicBezTo>
                  <a:pt x="343" y="248"/>
                  <a:pt x="340" y="236"/>
                  <a:pt x="339" y="224"/>
                </a:cubicBezTo>
                <a:cubicBezTo>
                  <a:pt x="338" y="212"/>
                  <a:pt x="342" y="195"/>
                  <a:pt x="341" y="186"/>
                </a:cubicBezTo>
                <a:cubicBezTo>
                  <a:pt x="340" y="177"/>
                  <a:pt x="336" y="171"/>
                  <a:pt x="331" y="167"/>
                </a:cubicBezTo>
                <a:cubicBezTo>
                  <a:pt x="326" y="163"/>
                  <a:pt x="316" y="161"/>
                  <a:pt x="310" y="164"/>
                </a:cubicBezTo>
                <a:cubicBezTo>
                  <a:pt x="304" y="167"/>
                  <a:pt x="301" y="171"/>
                  <a:pt x="293" y="184"/>
                </a:cubicBezTo>
                <a:cubicBezTo>
                  <a:pt x="285" y="197"/>
                  <a:pt x="275" y="219"/>
                  <a:pt x="264" y="241"/>
                </a:cubicBezTo>
                <a:cubicBezTo>
                  <a:pt x="253" y="263"/>
                  <a:pt x="241" y="294"/>
                  <a:pt x="226" y="318"/>
                </a:cubicBezTo>
                <a:cubicBezTo>
                  <a:pt x="211" y="342"/>
                  <a:pt x="191" y="363"/>
                  <a:pt x="175" y="388"/>
                </a:cubicBezTo>
                <a:cubicBezTo>
                  <a:pt x="159" y="413"/>
                  <a:pt x="149" y="440"/>
                  <a:pt x="132" y="469"/>
                </a:cubicBezTo>
                <a:cubicBezTo>
                  <a:pt x="115" y="498"/>
                  <a:pt x="89" y="535"/>
                  <a:pt x="72" y="563"/>
                </a:cubicBezTo>
                <a:cubicBezTo>
                  <a:pt x="55" y="591"/>
                  <a:pt x="38" y="622"/>
                  <a:pt x="27" y="640"/>
                </a:cubicBezTo>
                <a:cubicBezTo>
                  <a:pt x="16" y="658"/>
                  <a:pt x="9" y="658"/>
                  <a:pt x="5" y="671"/>
                </a:cubicBezTo>
                <a:cubicBezTo>
                  <a:pt x="1" y="684"/>
                  <a:pt x="0" y="709"/>
                  <a:pt x="5" y="716"/>
                </a:cubicBezTo>
                <a:cubicBezTo>
                  <a:pt x="10" y="723"/>
                  <a:pt x="18" y="723"/>
                  <a:pt x="36" y="716"/>
                </a:cubicBezTo>
                <a:cubicBezTo>
                  <a:pt x="54" y="709"/>
                  <a:pt x="89" y="688"/>
                  <a:pt x="115" y="671"/>
                </a:cubicBezTo>
                <a:cubicBezTo>
                  <a:pt x="141" y="654"/>
                  <a:pt x="160" y="634"/>
                  <a:pt x="190" y="613"/>
                </a:cubicBezTo>
                <a:cubicBezTo>
                  <a:pt x="220" y="592"/>
                  <a:pt x="257" y="568"/>
                  <a:pt x="293" y="548"/>
                </a:cubicBezTo>
                <a:cubicBezTo>
                  <a:pt x="329" y="528"/>
                  <a:pt x="366" y="512"/>
                  <a:pt x="408" y="493"/>
                </a:cubicBezTo>
                <a:cubicBezTo>
                  <a:pt x="450" y="474"/>
                  <a:pt x="509" y="450"/>
                  <a:pt x="547" y="431"/>
                </a:cubicBezTo>
                <a:cubicBezTo>
                  <a:pt x="585" y="412"/>
                  <a:pt x="614" y="398"/>
                  <a:pt x="636" y="376"/>
                </a:cubicBezTo>
                <a:cubicBezTo>
                  <a:pt x="658" y="354"/>
                  <a:pt x="669" y="329"/>
                  <a:pt x="679" y="301"/>
                </a:cubicBezTo>
                <a:cubicBezTo>
                  <a:pt x="689" y="273"/>
                  <a:pt x="692" y="231"/>
                  <a:pt x="694" y="208"/>
                </a:cubicBezTo>
                <a:cubicBezTo>
                  <a:pt x="696" y="185"/>
                  <a:pt x="692" y="174"/>
                  <a:pt x="691" y="164"/>
                </a:cubicBezTo>
                <a:cubicBezTo>
                  <a:pt x="690" y="154"/>
                  <a:pt x="690" y="157"/>
                  <a:pt x="687" y="145"/>
                </a:cubicBezTo>
                <a:cubicBezTo>
                  <a:pt x="684" y="133"/>
                  <a:pt x="678" y="106"/>
                  <a:pt x="672" y="92"/>
                </a:cubicBezTo>
                <a:cubicBezTo>
                  <a:pt x="666" y="78"/>
                  <a:pt x="658" y="68"/>
                  <a:pt x="651" y="5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2" name="Freeform 17"/>
          <p:cNvSpPr>
            <a:spLocks/>
          </p:cNvSpPr>
          <p:nvPr/>
        </p:nvSpPr>
        <p:spPr bwMode="auto">
          <a:xfrm rot="21326996">
            <a:off x="6713181" y="420814"/>
            <a:ext cx="571259" cy="2146146"/>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555 w 10000"/>
              <a:gd name="connsiteY0" fmla="*/ 9827 h 10020"/>
              <a:gd name="connsiteX1" fmla="*/ 4312 w 10000"/>
              <a:gd name="connsiteY1" fmla="*/ 9847 h 10020"/>
              <a:gd name="connsiteX2" fmla="*/ 4038 w 10000"/>
              <a:gd name="connsiteY2" fmla="*/ 9980 h 10020"/>
              <a:gd name="connsiteX3" fmla="*/ 3808 w 10000"/>
              <a:gd name="connsiteY3" fmla="*/ 9984 h 10020"/>
              <a:gd name="connsiteX4" fmla="*/ 3470 w 10000"/>
              <a:gd name="connsiteY4" fmla="*/ 9751 h 10020"/>
              <a:gd name="connsiteX5" fmla="*/ 3071 w 10000"/>
              <a:gd name="connsiteY5" fmla="*/ 9739 h 10020"/>
              <a:gd name="connsiteX6" fmla="*/ 2509 w 10000"/>
              <a:gd name="connsiteY6" fmla="*/ 9562 h 10020"/>
              <a:gd name="connsiteX7" fmla="*/ 1877 w 10000"/>
              <a:gd name="connsiteY7" fmla="*/ 9228 h 10020"/>
              <a:gd name="connsiteX8" fmla="*/ 1309 w 10000"/>
              <a:gd name="connsiteY8" fmla="*/ 8822 h 10020"/>
              <a:gd name="connsiteX9" fmla="*/ 774 w 10000"/>
              <a:gd name="connsiteY9" fmla="*/ 8380 h 10020"/>
              <a:gd name="connsiteX10" fmla="*/ 402 w 10000"/>
              <a:gd name="connsiteY10" fmla="*/ 7781 h 10020"/>
              <a:gd name="connsiteX11" fmla="*/ 88 w 10000"/>
              <a:gd name="connsiteY11" fmla="*/ 6897 h 10020"/>
              <a:gd name="connsiteX12" fmla="*/ 0 w 10000"/>
              <a:gd name="connsiteY12" fmla="*/ 5985 h 10020"/>
              <a:gd name="connsiteX13" fmla="*/ 88 w 10000"/>
              <a:gd name="connsiteY13" fmla="*/ 5000 h 10020"/>
              <a:gd name="connsiteX14" fmla="*/ 443 w 10000"/>
              <a:gd name="connsiteY14" fmla="*/ 3597 h 10020"/>
              <a:gd name="connsiteX15" fmla="*/ 1082 w 10000"/>
              <a:gd name="connsiteY15" fmla="*/ 2303 h 10020"/>
              <a:gd name="connsiteX16" fmla="*/ 2124 w 10000"/>
              <a:gd name="connsiteY16" fmla="*/ 1073 h 10020"/>
              <a:gd name="connsiteX17" fmla="*/ 3365 w 10000"/>
              <a:gd name="connsiteY17" fmla="*/ 265 h 10020"/>
              <a:gd name="connsiteX18" fmla="*/ 4961 w 10000"/>
              <a:gd name="connsiteY18" fmla="*/ 44 h 10020"/>
              <a:gd name="connsiteX19" fmla="*/ 6881 w 10000"/>
              <a:gd name="connsiteY19" fmla="*/ 531 h 10020"/>
              <a:gd name="connsiteX20" fmla="*/ 8976 w 10000"/>
              <a:gd name="connsiteY20" fmla="*/ 2290 h 10020"/>
              <a:gd name="connsiteX21" fmla="*/ 9830 w 10000"/>
              <a:gd name="connsiteY21" fmla="*/ 4589 h 10020"/>
              <a:gd name="connsiteX22" fmla="*/ 9817 w 10000"/>
              <a:gd name="connsiteY22" fmla="*/ 6045 h 10020"/>
              <a:gd name="connsiteX23" fmla="*/ 9740 w 10000"/>
              <a:gd name="connsiteY23" fmla="*/ 6543 h 10020"/>
              <a:gd name="connsiteX24" fmla="*/ 9652 w 10000"/>
              <a:gd name="connsiteY24" fmla="*/ 6788 h 10020"/>
              <a:gd name="connsiteX25" fmla="*/ 9415 w 10000"/>
              <a:gd name="connsiteY25" fmla="*/ 6929 h 10020"/>
              <a:gd name="connsiteX26" fmla="*/ 9280 w 10000"/>
              <a:gd name="connsiteY26" fmla="*/ 7050 h 10020"/>
              <a:gd name="connsiteX27" fmla="*/ 9412 w 10000"/>
              <a:gd name="connsiteY27" fmla="*/ 7223 h 10020"/>
              <a:gd name="connsiteX28" fmla="*/ 9719 w 10000"/>
              <a:gd name="connsiteY28" fmla="*/ 7532 h 10020"/>
              <a:gd name="connsiteX29" fmla="*/ 9980 w 10000"/>
              <a:gd name="connsiteY29" fmla="*/ 7801 h 10020"/>
              <a:gd name="connsiteX30" fmla="*/ 9848 w 10000"/>
              <a:gd name="connsiteY30" fmla="*/ 7512 h 10020"/>
              <a:gd name="connsiteX31" fmla="*/ 9621 w 10000"/>
              <a:gd name="connsiteY31" fmla="*/ 7002 h 10020"/>
              <a:gd name="connsiteX32" fmla="*/ 9621 w 10000"/>
              <a:gd name="connsiteY32" fmla="*/ 6788 h 10020"/>
              <a:gd name="connsiteX0" fmla="*/ 4312 w 10000"/>
              <a:gd name="connsiteY0" fmla="*/ 9847 h 10020"/>
              <a:gd name="connsiteX1" fmla="*/ 4038 w 10000"/>
              <a:gd name="connsiteY1" fmla="*/ 9980 h 10020"/>
              <a:gd name="connsiteX2" fmla="*/ 3808 w 10000"/>
              <a:gd name="connsiteY2" fmla="*/ 9984 h 10020"/>
              <a:gd name="connsiteX3" fmla="*/ 3470 w 10000"/>
              <a:gd name="connsiteY3" fmla="*/ 9751 h 10020"/>
              <a:gd name="connsiteX4" fmla="*/ 3071 w 10000"/>
              <a:gd name="connsiteY4" fmla="*/ 9739 h 10020"/>
              <a:gd name="connsiteX5" fmla="*/ 2509 w 10000"/>
              <a:gd name="connsiteY5" fmla="*/ 9562 h 10020"/>
              <a:gd name="connsiteX6" fmla="*/ 1877 w 10000"/>
              <a:gd name="connsiteY6" fmla="*/ 9228 h 10020"/>
              <a:gd name="connsiteX7" fmla="*/ 1309 w 10000"/>
              <a:gd name="connsiteY7" fmla="*/ 8822 h 10020"/>
              <a:gd name="connsiteX8" fmla="*/ 774 w 10000"/>
              <a:gd name="connsiteY8" fmla="*/ 8380 h 10020"/>
              <a:gd name="connsiteX9" fmla="*/ 402 w 10000"/>
              <a:gd name="connsiteY9" fmla="*/ 7781 h 10020"/>
              <a:gd name="connsiteX10" fmla="*/ 88 w 10000"/>
              <a:gd name="connsiteY10" fmla="*/ 6897 h 10020"/>
              <a:gd name="connsiteX11" fmla="*/ 0 w 10000"/>
              <a:gd name="connsiteY11" fmla="*/ 5985 h 10020"/>
              <a:gd name="connsiteX12" fmla="*/ 88 w 10000"/>
              <a:gd name="connsiteY12" fmla="*/ 5000 h 10020"/>
              <a:gd name="connsiteX13" fmla="*/ 443 w 10000"/>
              <a:gd name="connsiteY13" fmla="*/ 3597 h 10020"/>
              <a:gd name="connsiteX14" fmla="*/ 1082 w 10000"/>
              <a:gd name="connsiteY14" fmla="*/ 2303 h 10020"/>
              <a:gd name="connsiteX15" fmla="*/ 2124 w 10000"/>
              <a:gd name="connsiteY15" fmla="*/ 1073 h 10020"/>
              <a:gd name="connsiteX16" fmla="*/ 3365 w 10000"/>
              <a:gd name="connsiteY16" fmla="*/ 265 h 10020"/>
              <a:gd name="connsiteX17" fmla="*/ 4961 w 10000"/>
              <a:gd name="connsiteY17" fmla="*/ 44 h 10020"/>
              <a:gd name="connsiteX18" fmla="*/ 6881 w 10000"/>
              <a:gd name="connsiteY18" fmla="*/ 531 h 10020"/>
              <a:gd name="connsiteX19" fmla="*/ 8976 w 10000"/>
              <a:gd name="connsiteY19" fmla="*/ 2290 h 10020"/>
              <a:gd name="connsiteX20" fmla="*/ 9830 w 10000"/>
              <a:gd name="connsiteY20" fmla="*/ 4589 h 10020"/>
              <a:gd name="connsiteX21" fmla="*/ 9817 w 10000"/>
              <a:gd name="connsiteY21" fmla="*/ 6045 h 10020"/>
              <a:gd name="connsiteX22" fmla="*/ 9740 w 10000"/>
              <a:gd name="connsiteY22" fmla="*/ 6543 h 10020"/>
              <a:gd name="connsiteX23" fmla="*/ 9652 w 10000"/>
              <a:gd name="connsiteY23" fmla="*/ 6788 h 10020"/>
              <a:gd name="connsiteX24" fmla="*/ 9415 w 10000"/>
              <a:gd name="connsiteY24" fmla="*/ 6929 h 10020"/>
              <a:gd name="connsiteX25" fmla="*/ 9280 w 10000"/>
              <a:gd name="connsiteY25" fmla="*/ 7050 h 10020"/>
              <a:gd name="connsiteX26" fmla="*/ 9412 w 10000"/>
              <a:gd name="connsiteY26" fmla="*/ 7223 h 10020"/>
              <a:gd name="connsiteX27" fmla="*/ 9719 w 10000"/>
              <a:gd name="connsiteY27" fmla="*/ 7532 h 10020"/>
              <a:gd name="connsiteX28" fmla="*/ 9980 w 10000"/>
              <a:gd name="connsiteY28" fmla="*/ 7801 h 10020"/>
              <a:gd name="connsiteX29" fmla="*/ 9848 w 10000"/>
              <a:gd name="connsiteY29" fmla="*/ 7512 h 10020"/>
              <a:gd name="connsiteX30" fmla="*/ 9621 w 10000"/>
              <a:gd name="connsiteY30" fmla="*/ 7002 h 10020"/>
              <a:gd name="connsiteX31" fmla="*/ 9621 w 10000"/>
              <a:gd name="connsiteY31" fmla="*/ 6788 h 10020"/>
              <a:gd name="connsiteX0" fmla="*/ 4038 w 10000"/>
              <a:gd name="connsiteY0" fmla="*/ 9980 h 10020"/>
              <a:gd name="connsiteX1" fmla="*/ 3808 w 10000"/>
              <a:gd name="connsiteY1" fmla="*/ 9984 h 10020"/>
              <a:gd name="connsiteX2" fmla="*/ 3470 w 10000"/>
              <a:gd name="connsiteY2" fmla="*/ 9751 h 10020"/>
              <a:gd name="connsiteX3" fmla="*/ 3071 w 10000"/>
              <a:gd name="connsiteY3" fmla="*/ 9739 h 10020"/>
              <a:gd name="connsiteX4" fmla="*/ 2509 w 10000"/>
              <a:gd name="connsiteY4" fmla="*/ 9562 h 10020"/>
              <a:gd name="connsiteX5" fmla="*/ 1877 w 10000"/>
              <a:gd name="connsiteY5" fmla="*/ 9228 h 10020"/>
              <a:gd name="connsiteX6" fmla="*/ 1309 w 10000"/>
              <a:gd name="connsiteY6" fmla="*/ 8822 h 10020"/>
              <a:gd name="connsiteX7" fmla="*/ 774 w 10000"/>
              <a:gd name="connsiteY7" fmla="*/ 8380 h 10020"/>
              <a:gd name="connsiteX8" fmla="*/ 402 w 10000"/>
              <a:gd name="connsiteY8" fmla="*/ 7781 h 10020"/>
              <a:gd name="connsiteX9" fmla="*/ 88 w 10000"/>
              <a:gd name="connsiteY9" fmla="*/ 6897 h 10020"/>
              <a:gd name="connsiteX10" fmla="*/ 0 w 10000"/>
              <a:gd name="connsiteY10" fmla="*/ 5985 h 10020"/>
              <a:gd name="connsiteX11" fmla="*/ 88 w 10000"/>
              <a:gd name="connsiteY11" fmla="*/ 5000 h 10020"/>
              <a:gd name="connsiteX12" fmla="*/ 443 w 10000"/>
              <a:gd name="connsiteY12" fmla="*/ 3597 h 10020"/>
              <a:gd name="connsiteX13" fmla="*/ 1082 w 10000"/>
              <a:gd name="connsiteY13" fmla="*/ 2303 h 10020"/>
              <a:gd name="connsiteX14" fmla="*/ 2124 w 10000"/>
              <a:gd name="connsiteY14" fmla="*/ 1073 h 10020"/>
              <a:gd name="connsiteX15" fmla="*/ 3365 w 10000"/>
              <a:gd name="connsiteY15" fmla="*/ 265 h 10020"/>
              <a:gd name="connsiteX16" fmla="*/ 4961 w 10000"/>
              <a:gd name="connsiteY16" fmla="*/ 44 h 10020"/>
              <a:gd name="connsiteX17" fmla="*/ 6881 w 10000"/>
              <a:gd name="connsiteY17" fmla="*/ 531 h 10020"/>
              <a:gd name="connsiteX18" fmla="*/ 8976 w 10000"/>
              <a:gd name="connsiteY18" fmla="*/ 2290 h 10020"/>
              <a:gd name="connsiteX19" fmla="*/ 9830 w 10000"/>
              <a:gd name="connsiteY19" fmla="*/ 4589 h 10020"/>
              <a:gd name="connsiteX20" fmla="*/ 9817 w 10000"/>
              <a:gd name="connsiteY20" fmla="*/ 6045 h 10020"/>
              <a:gd name="connsiteX21" fmla="*/ 9740 w 10000"/>
              <a:gd name="connsiteY21" fmla="*/ 6543 h 10020"/>
              <a:gd name="connsiteX22" fmla="*/ 9652 w 10000"/>
              <a:gd name="connsiteY22" fmla="*/ 6788 h 10020"/>
              <a:gd name="connsiteX23" fmla="*/ 9415 w 10000"/>
              <a:gd name="connsiteY23" fmla="*/ 6929 h 10020"/>
              <a:gd name="connsiteX24" fmla="*/ 9280 w 10000"/>
              <a:gd name="connsiteY24" fmla="*/ 7050 h 10020"/>
              <a:gd name="connsiteX25" fmla="*/ 9412 w 10000"/>
              <a:gd name="connsiteY25" fmla="*/ 7223 h 10020"/>
              <a:gd name="connsiteX26" fmla="*/ 9719 w 10000"/>
              <a:gd name="connsiteY26" fmla="*/ 7532 h 10020"/>
              <a:gd name="connsiteX27" fmla="*/ 9980 w 10000"/>
              <a:gd name="connsiteY27" fmla="*/ 7801 h 10020"/>
              <a:gd name="connsiteX28" fmla="*/ 9848 w 10000"/>
              <a:gd name="connsiteY28" fmla="*/ 7512 h 10020"/>
              <a:gd name="connsiteX29" fmla="*/ 9621 w 10000"/>
              <a:gd name="connsiteY29" fmla="*/ 7002 h 10020"/>
              <a:gd name="connsiteX30" fmla="*/ 9621 w 10000"/>
              <a:gd name="connsiteY30" fmla="*/ 6788 h 10020"/>
              <a:gd name="connsiteX0" fmla="*/ 3808 w 10000"/>
              <a:gd name="connsiteY0" fmla="*/ 9984 h 9984"/>
              <a:gd name="connsiteX1" fmla="*/ 3470 w 10000"/>
              <a:gd name="connsiteY1" fmla="*/ 9751 h 9984"/>
              <a:gd name="connsiteX2" fmla="*/ 3071 w 10000"/>
              <a:gd name="connsiteY2" fmla="*/ 9739 h 9984"/>
              <a:gd name="connsiteX3" fmla="*/ 2509 w 10000"/>
              <a:gd name="connsiteY3" fmla="*/ 9562 h 9984"/>
              <a:gd name="connsiteX4" fmla="*/ 1877 w 10000"/>
              <a:gd name="connsiteY4" fmla="*/ 9228 h 9984"/>
              <a:gd name="connsiteX5" fmla="*/ 1309 w 10000"/>
              <a:gd name="connsiteY5" fmla="*/ 8822 h 9984"/>
              <a:gd name="connsiteX6" fmla="*/ 774 w 10000"/>
              <a:gd name="connsiteY6" fmla="*/ 8380 h 9984"/>
              <a:gd name="connsiteX7" fmla="*/ 402 w 10000"/>
              <a:gd name="connsiteY7" fmla="*/ 7781 h 9984"/>
              <a:gd name="connsiteX8" fmla="*/ 88 w 10000"/>
              <a:gd name="connsiteY8" fmla="*/ 6897 h 9984"/>
              <a:gd name="connsiteX9" fmla="*/ 0 w 10000"/>
              <a:gd name="connsiteY9" fmla="*/ 5985 h 9984"/>
              <a:gd name="connsiteX10" fmla="*/ 88 w 10000"/>
              <a:gd name="connsiteY10" fmla="*/ 5000 h 9984"/>
              <a:gd name="connsiteX11" fmla="*/ 443 w 10000"/>
              <a:gd name="connsiteY11" fmla="*/ 3597 h 9984"/>
              <a:gd name="connsiteX12" fmla="*/ 1082 w 10000"/>
              <a:gd name="connsiteY12" fmla="*/ 2303 h 9984"/>
              <a:gd name="connsiteX13" fmla="*/ 2124 w 10000"/>
              <a:gd name="connsiteY13" fmla="*/ 1073 h 9984"/>
              <a:gd name="connsiteX14" fmla="*/ 3365 w 10000"/>
              <a:gd name="connsiteY14" fmla="*/ 265 h 9984"/>
              <a:gd name="connsiteX15" fmla="*/ 4961 w 10000"/>
              <a:gd name="connsiteY15" fmla="*/ 44 h 9984"/>
              <a:gd name="connsiteX16" fmla="*/ 6881 w 10000"/>
              <a:gd name="connsiteY16" fmla="*/ 531 h 9984"/>
              <a:gd name="connsiteX17" fmla="*/ 8976 w 10000"/>
              <a:gd name="connsiteY17" fmla="*/ 2290 h 9984"/>
              <a:gd name="connsiteX18" fmla="*/ 9830 w 10000"/>
              <a:gd name="connsiteY18" fmla="*/ 4589 h 9984"/>
              <a:gd name="connsiteX19" fmla="*/ 9817 w 10000"/>
              <a:gd name="connsiteY19" fmla="*/ 6045 h 9984"/>
              <a:gd name="connsiteX20" fmla="*/ 9740 w 10000"/>
              <a:gd name="connsiteY20" fmla="*/ 6543 h 9984"/>
              <a:gd name="connsiteX21" fmla="*/ 9652 w 10000"/>
              <a:gd name="connsiteY21" fmla="*/ 6788 h 9984"/>
              <a:gd name="connsiteX22" fmla="*/ 9415 w 10000"/>
              <a:gd name="connsiteY22" fmla="*/ 6929 h 9984"/>
              <a:gd name="connsiteX23" fmla="*/ 9280 w 10000"/>
              <a:gd name="connsiteY23" fmla="*/ 7050 h 9984"/>
              <a:gd name="connsiteX24" fmla="*/ 9412 w 10000"/>
              <a:gd name="connsiteY24" fmla="*/ 7223 h 9984"/>
              <a:gd name="connsiteX25" fmla="*/ 9719 w 10000"/>
              <a:gd name="connsiteY25" fmla="*/ 7532 h 9984"/>
              <a:gd name="connsiteX26" fmla="*/ 9980 w 10000"/>
              <a:gd name="connsiteY26" fmla="*/ 7801 h 9984"/>
              <a:gd name="connsiteX27" fmla="*/ 9848 w 10000"/>
              <a:gd name="connsiteY27" fmla="*/ 7512 h 9984"/>
              <a:gd name="connsiteX28" fmla="*/ 9621 w 10000"/>
              <a:gd name="connsiteY28" fmla="*/ 7002 h 9984"/>
              <a:gd name="connsiteX29" fmla="*/ 9621 w 10000"/>
              <a:gd name="connsiteY29" fmla="*/ 6788 h 9984"/>
              <a:gd name="connsiteX0" fmla="*/ 3470 w 10000"/>
              <a:gd name="connsiteY0" fmla="*/ 9767 h 9787"/>
              <a:gd name="connsiteX1" fmla="*/ 3071 w 10000"/>
              <a:gd name="connsiteY1" fmla="*/ 9755 h 9787"/>
              <a:gd name="connsiteX2" fmla="*/ 2509 w 10000"/>
              <a:gd name="connsiteY2" fmla="*/ 9577 h 9787"/>
              <a:gd name="connsiteX3" fmla="*/ 1877 w 10000"/>
              <a:gd name="connsiteY3" fmla="*/ 9243 h 9787"/>
              <a:gd name="connsiteX4" fmla="*/ 1309 w 10000"/>
              <a:gd name="connsiteY4" fmla="*/ 8836 h 9787"/>
              <a:gd name="connsiteX5" fmla="*/ 774 w 10000"/>
              <a:gd name="connsiteY5" fmla="*/ 8393 h 9787"/>
              <a:gd name="connsiteX6" fmla="*/ 402 w 10000"/>
              <a:gd name="connsiteY6" fmla="*/ 7793 h 9787"/>
              <a:gd name="connsiteX7" fmla="*/ 88 w 10000"/>
              <a:gd name="connsiteY7" fmla="*/ 6908 h 9787"/>
              <a:gd name="connsiteX8" fmla="*/ 0 w 10000"/>
              <a:gd name="connsiteY8" fmla="*/ 5995 h 9787"/>
              <a:gd name="connsiteX9" fmla="*/ 88 w 10000"/>
              <a:gd name="connsiteY9" fmla="*/ 5008 h 9787"/>
              <a:gd name="connsiteX10" fmla="*/ 443 w 10000"/>
              <a:gd name="connsiteY10" fmla="*/ 3603 h 9787"/>
              <a:gd name="connsiteX11" fmla="*/ 1082 w 10000"/>
              <a:gd name="connsiteY11" fmla="*/ 2307 h 9787"/>
              <a:gd name="connsiteX12" fmla="*/ 2124 w 10000"/>
              <a:gd name="connsiteY12" fmla="*/ 1075 h 9787"/>
              <a:gd name="connsiteX13" fmla="*/ 3365 w 10000"/>
              <a:gd name="connsiteY13" fmla="*/ 265 h 9787"/>
              <a:gd name="connsiteX14" fmla="*/ 4961 w 10000"/>
              <a:gd name="connsiteY14" fmla="*/ 44 h 9787"/>
              <a:gd name="connsiteX15" fmla="*/ 6881 w 10000"/>
              <a:gd name="connsiteY15" fmla="*/ 532 h 9787"/>
              <a:gd name="connsiteX16" fmla="*/ 8976 w 10000"/>
              <a:gd name="connsiteY16" fmla="*/ 2294 h 9787"/>
              <a:gd name="connsiteX17" fmla="*/ 9830 w 10000"/>
              <a:gd name="connsiteY17" fmla="*/ 4596 h 9787"/>
              <a:gd name="connsiteX18" fmla="*/ 9817 w 10000"/>
              <a:gd name="connsiteY18" fmla="*/ 6055 h 9787"/>
              <a:gd name="connsiteX19" fmla="*/ 9740 w 10000"/>
              <a:gd name="connsiteY19" fmla="*/ 6553 h 9787"/>
              <a:gd name="connsiteX20" fmla="*/ 9652 w 10000"/>
              <a:gd name="connsiteY20" fmla="*/ 6799 h 9787"/>
              <a:gd name="connsiteX21" fmla="*/ 9415 w 10000"/>
              <a:gd name="connsiteY21" fmla="*/ 6940 h 9787"/>
              <a:gd name="connsiteX22" fmla="*/ 9280 w 10000"/>
              <a:gd name="connsiteY22" fmla="*/ 7061 h 9787"/>
              <a:gd name="connsiteX23" fmla="*/ 9412 w 10000"/>
              <a:gd name="connsiteY23" fmla="*/ 7235 h 9787"/>
              <a:gd name="connsiteX24" fmla="*/ 9719 w 10000"/>
              <a:gd name="connsiteY24" fmla="*/ 7544 h 9787"/>
              <a:gd name="connsiteX25" fmla="*/ 9980 w 10000"/>
              <a:gd name="connsiteY25" fmla="*/ 7814 h 9787"/>
              <a:gd name="connsiteX26" fmla="*/ 9848 w 10000"/>
              <a:gd name="connsiteY26" fmla="*/ 7524 h 9787"/>
              <a:gd name="connsiteX27" fmla="*/ 9621 w 10000"/>
              <a:gd name="connsiteY27" fmla="*/ 7013 h 9787"/>
              <a:gd name="connsiteX28" fmla="*/ 9621 w 10000"/>
              <a:gd name="connsiteY28" fmla="*/ 6799 h 9787"/>
              <a:gd name="connsiteX0" fmla="*/ 3071 w 10000"/>
              <a:gd name="connsiteY0" fmla="*/ 9967 h 9967"/>
              <a:gd name="connsiteX1" fmla="*/ 2509 w 10000"/>
              <a:gd name="connsiteY1" fmla="*/ 9785 h 9967"/>
              <a:gd name="connsiteX2" fmla="*/ 1877 w 10000"/>
              <a:gd name="connsiteY2" fmla="*/ 9444 h 9967"/>
              <a:gd name="connsiteX3" fmla="*/ 1309 w 10000"/>
              <a:gd name="connsiteY3" fmla="*/ 9028 h 9967"/>
              <a:gd name="connsiteX4" fmla="*/ 774 w 10000"/>
              <a:gd name="connsiteY4" fmla="*/ 8576 h 9967"/>
              <a:gd name="connsiteX5" fmla="*/ 402 w 10000"/>
              <a:gd name="connsiteY5" fmla="*/ 7963 h 9967"/>
              <a:gd name="connsiteX6" fmla="*/ 88 w 10000"/>
              <a:gd name="connsiteY6" fmla="*/ 7058 h 9967"/>
              <a:gd name="connsiteX7" fmla="*/ 0 w 10000"/>
              <a:gd name="connsiteY7" fmla="*/ 6125 h 9967"/>
              <a:gd name="connsiteX8" fmla="*/ 88 w 10000"/>
              <a:gd name="connsiteY8" fmla="*/ 5117 h 9967"/>
              <a:gd name="connsiteX9" fmla="*/ 443 w 10000"/>
              <a:gd name="connsiteY9" fmla="*/ 3681 h 9967"/>
              <a:gd name="connsiteX10" fmla="*/ 1082 w 10000"/>
              <a:gd name="connsiteY10" fmla="*/ 2357 h 9967"/>
              <a:gd name="connsiteX11" fmla="*/ 2124 w 10000"/>
              <a:gd name="connsiteY11" fmla="*/ 1098 h 9967"/>
              <a:gd name="connsiteX12" fmla="*/ 3365 w 10000"/>
              <a:gd name="connsiteY12" fmla="*/ 271 h 9967"/>
              <a:gd name="connsiteX13" fmla="*/ 4961 w 10000"/>
              <a:gd name="connsiteY13" fmla="*/ 45 h 9967"/>
              <a:gd name="connsiteX14" fmla="*/ 6881 w 10000"/>
              <a:gd name="connsiteY14" fmla="*/ 544 h 9967"/>
              <a:gd name="connsiteX15" fmla="*/ 8976 w 10000"/>
              <a:gd name="connsiteY15" fmla="*/ 2344 h 9967"/>
              <a:gd name="connsiteX16" fmla="*/ 9830 w 10000"/>
              <a:gd name="connsiteY16" fmla="*/ 4696 h 9967"/>
              <a:gd name="connsiteX17" fmla="*/ 9817 w 10000"/>
              <a:gd name="connsiteY17" fmla="*/ 6187 h 9967"/>
              <a:gd name="connsiteX18" fmla="*/ 9740 w 10000"/>
              <a:gd name="connsiteY18" fmla="*/ 6696 h 9967"/>
              <a:gd name="connsiteX19" fmla="*/ 9652 w 10000"/>
              <a:gd name="connsiteY19" fmla="*/ 6947 h 9967"/>
              <a:gd name="connsiteX20" fmla="*/ 9415 w 10000"/>
              <a:gd name="connsiteY20" fmla="*/ 7091 h 9967"/>
              <a:gd name="connsiteX21" fmla="*/ 9280 w 10000"/>
              <a:gd name="connsiteY21" fmla="*/ 7215 h 9967"/>
              <a:gd name="connsiteX22" fmla="*/ 9412 w 10000"/>
              <a:gd name="connsiteY22" fmla="*/ 7392 h 9967"/>
              <a:gd name="connsiteX23" fmla="*/ 9719 w 10000"/>
              <a:gd name="connsiteY23" fmla="*/ 7708 h 9967"/>
              <a:gd name="connsiteX24" fmla="*/ 9980 w 10000"/>
              <a:gd name="connsiteY24" fmla="*/ 7984 h 9967"/>
              <a:gd name="connsiteX25" fmla="*/ 9848 w 10000"/>
              <a:gd name="connsiteY25" fmla="*/ 7688 h 9967"/>
              <a:gd name="connsiteX26" fmla="*/ 9621 w 10000"/>
              <a:gd name="connsiteY26" fmla="*/ 7166 h 9967"/>
              <a:gd name="connsiteX27" fmla="*/ 9621 w 10000"/>
              <a:gd name="connsiteY27" fmla="*/ 6947 h 9967"/>
              <a:gd name="connsiteX0" fmla="*/ 2509 w 10000"/>
              <a:gd name="connsiteY0" fmla="*/ 9817 h 9817"/>
              <a:gd name="connsiteX1" fmla="*/ 1877 w 10000"/>
              <a:gd name="connsiteY1" fmla="*/ 9475 h 9817"/>
              <a:gd name="connsiteX2" fmla="*/ 1309 w 10000"/>
              <a:gd name="connsiteY2" fmla="*/ 9058 h 9817"/>
              <a:gd name="connsiteX3" fmla="*/ 774 w 10000"/>
              <a:gd name="connsiteY3" fmla="*/ 8604 h 9817"/>
              <a:gd name="connsiteX4" fmla="*/ 402 w 10000"/>
              <a:gd name="connsiteY4" fmla="*/ 7989 h 9817"/>
              <a:gd name="connsiteX5" fmla="*/ 88 w 10000"/>
              <a:gd name="connsiteY5" fmla="*/ 7081 h 9817"/>
              <a:gd name="connsiteX6" fmla="*/ 0 w 10000"/>
              <a:gd name="connsiteY6" fmla="*/ 6145 h 9817"/>
              <a:gd name="connsiteX7" fmla="*/ 88 w 10000"/>
              <a:gd name="connsiteY7" fmla="*/ 5134 h 9817"/>
              <a:gd name="connsiteX8" fmla="*/ 443 w 10000"/>
              <a:gd name="connsiteY8" fmla="*/ 3693 h 9817"/>
              <a:gd name="connsiteX9" fmla="*/ 1082 w 10000"/>
              <a:gd name="connsiteY9" fmla="*/ 2365 h 9817"/>
              <a:gd name="connsiteX10" fmla="*/ 2124 w 10000"/>
              <a:gd name="connsiteY10" fmla="*/ 1102 h 9817"/>
              <a:gd name="connsiteX11" fmla="*/ 3365 w 10000"/>
              <a:gd name="connsiteY11" fmla="*/ 272 h 9817"/>
              <a:gd name="connsiteX12" fmla="*/ 4961 w 10000"/>
              <a:gd name="connsiteY12" fmla="*/ 45 h 9817"/>
              <a:gd name="connsiteX13" fmla="*/ 6881 w 10000"/>
              <a:gd name="connsiteY13" fmla="*/ 546 h 9817"/>
              <a:gd name="connsiteX14" fmla="*/ 8976 w 10000"/>
              <a:gd name="connsiteY14" fmla="*/ 2352 h 9817"/>
              <a:gd name="connsiteX15" fmla="*/ 9830 w 10000"/>
              <a:gd name="connsiteY15" fmla="*/ 4712 h 9817"/>
              <a:gd name="connsiteX16" fmla="*/ 9817 w 10000"/>
              <a:gd name="connsiteY16" fmla="*/ 6207 h 9817"/>
              <a:gd name="connsiteX17" fmla="*/ 9740 w 10000"/>
              <a:gd name="connsiteY17" fmla="*/ 6718 h 9817"/>
              <a:gd name="connsiteX18" fmla="*/ 9652 w 10000"/>
              <a:gd name="connsiteY18" fmla="*/ 6970 h 9817"/>
              <a:gd name="connsiteX19" fmla="*/ 9415 w 10000"/>
              <a:gd name="connsiteY19" fmla="*/ 7114 h 9817"/>
              <a:gd name="connsiteX20" fmla="*/ 9280 w 10000"/>
              <a:gd name="connsiteY20" fmla="*/ 7239 h 9817"/>
              <a:gd name="connsiteX21" fmla="*/ 9412 w 10000"/>
              <a:gd name="connsiteY21" fmla="*/ 7416 h 9817"/>
              <a:gd name="connsiteX22" fmla="*/ 9719 w 10000"/>
              <a:gd name="connsiteY22" fmla="*/ 7734 h 9817"/>
              <a:gd name="connsiteX23" fmla="*/ 9980 w 10000"/>
              <a:gd name="connsiteY23" fmla="*/ 8010 h 9817"/>
              <a:gd name="connsiteX24" fmla="*/ 9848 w 10000"/>
              <a:gd name="connsiteY24" fmla="*/ 7713 h 9817"/>
              <a:gd name="connsiteX25" fmla="*/ 9621 w 10000"/>
              <a:gd name="connsiteY25" fmla="*/ 7190 h 9817"/>
              <a:gd name="connsiteX26" fmla="*/ 9621 w 10000"/>
              <a:gd name="connsiteY26" fmla="*/ 6970 h 9817"/>
              <a:gd name="connsiteX0" fmla="*/ 1877 w 10000"/>
              <a:gd name="connsiteY0" fmla="*/ 9652 h 9652"/>
              <a:gd name="connsiteX1" fmla="*/ 1309 w 10000"/>
              <a:gd name="connsiteY1" fmla="*/ 9227 h 9652"/>
              <a:gd name="connsiteX2" fmla="*/ 774 w 10000"/>
              <a:gd name="connsiteY2" fmla="*/ 8764 h 9652"/>
              <a:gd name="connsiteX3" fmla="*/ 402 w 10000"/>
              <a:gd name="connsiteY3" fmla="*/ 8138 h 9652"/>
              <a:gd name="connsiteX4" fmla="*/ 88 w 10000"/>
              <a:gd name="connsiteY4" fmla="*/ 7213 h 9652"/>
              <a:gd name="connsiteX5" fmla="*/ 0 w 10000"/>
              <a:gd name="connsiteY5" fmla="*/ 6260 h 9652"/>
              <a:gd name="connsiteX6" fmla="*/ 88 w 10000"/>
              <a:gd name="connsiteY6" fmla="*/ 5230 h 9652"/>
              <a:gd name="connsiteX7" fmla="*/ 443 w 10000"/>
              <a:gd name="connsiteY7" fmla="*/ 3762 h 9652"/>
              <a:gd name="connsiteX8" fmla="*/ 1082 w 10000"/>
              <a:gd name="connsiteY8" fmla="*/ 2409 h 9652"/>
              <a:gd name="connsiteX9" fmla="*/ 2124 w 10000"/>
              <a:gd name="connsiteY9" fmla="*/ 1123 h 9652"/>
              <a:gd name="connsiteX10" fmla="*/ 3365 w 10000"/>
              <a:gd name="connsiteY10" fmla="*/ 277 h 9652"/>
              <a:gd name="connsiteX11" fmla="*/ 4961 w 10000"/>
              <a:gd name="connsiteY11" fmla="*/ 46 h 9652"/>
              <a:gd name="connsiteX12" fmla="*/ 6881 w 10000"/>
              <a:gd name="connsiteY12" fmla="*/ 556 h 9652"/>
              <a:gd name="connsiteX13" fmla="*/ 8976 w 10000"/>
              <a:gd name="connsiteY13" fmla="*/ 2396 h 9652"/>
              <a:gd name="connsiteX14" fmla="*/ 9830 w 10000"/>
              <a:gd name="connsiteY14" fmla="*/ 4800 h 9652"/>
              <a:gd name="connsiteX15" fmla="*/ 9817 w 10000"/>
              <a:gd name="connsiteY15" fmla="*/ 6323 h 9652"/>
              <a:gd name="connsiteX16" fmla="*/ 9740 w 10000"/>
              <a:gd name="connsiteY16" fmla="*/ 6843 h 9652"/>
              <a:gd name="connsiteX17" fmla="*/ 9652 w 10000"/>
              <a:gd name="connsiteY17" fmla="*/ 7100 h 9652"/>
              <a:gd name="connsiteX18" fmla="*/ 9415 w 10000"/>
              <a:gd name="connsiteY18" fmla="*/ 7247 h 9652"/>
              <a:gd name="connsiteX19" fmla="*/ 9280 w 10000"/>
              <a:gd name="connsiteY19" fmla="*/ 7374 h 9652"/>
              <a:gd name="connsiteX20" fmla="*/ 9412 w 10000"/>
              <a:gd name="connsiteY20" fmla="*/ 7554 h 9652"/>
              <a:gd name="connsiteX21" fmla="*/ 9719 w 10000"/>
              <a:gd name="connsiteY21" fmla="*/ 7878 h 9652"/>
              <a:gd name="connsiteX22" fmla="*/ 9980 w 10000"/>
              <a:gd name="connsiteY22" fmla="*/ 8159 h 9652"/>
              <a:gd name="connsiteX23" fmla="*/ 9848 w 10000"/>
              <a:gd name="connsiteY23" fmla="*/ 7857 h 9652"/>
              <a:gd name="connsiteX24" fmla="*/ 9621 w 10000"/>
              <a:gd name="connsiteY24" fmla="*/ 7324 h 9652"/>
              <a:gd name="connsiteX25" fmla="*/ 9621 w 10000"/>
              <a:gd name="connsiteY25" fmla="*/ 7100 h 9652"/>
              <a:gd name="connsiteX0" fmla="*/ 1309 w 10000"/>
              <a:gd name="connsiteY0" fmla="*/ 9560 h 9560"/>
              <a:gd name="connsiteX1" fmla="*/ 774 w 10000"/>
              <a:gd name="connsiteY1" fmla="*/ 9080 h 9560"/>
              <a:gd name="connsiteX2" fmla="*/ 402 w 10000"/>
              <a:gd name="connsiteY2" fmla="*/ 8431 h 9560"/>
              <a:gd name="connsiteX3" fmla="*/ 88 w 10000"/>
              <a:gd name="connsiteY3" fmla="*/ 7473 h 9560"/>
              <a:gd name="connsiteX4" fmla="*/ 0 w 10000"/>
              <a:gd name="connsiteY4" fmla="*/ 6486 h 9560"/>
              <a:gd name="connsiteX5" fmla="*/ 88 w 10000"/>
              <a:gd name="connsiteY5" fmla="*/ 5419 h 9560"/>
              <a:gd name="connsiteX6" fmla="*/ 443 w 10000"/>
              <a:gd name="connsiteY6" fmla="*/ 3898 h 9560"/>
              <a:gd name="connsiteX7" fmla="*/ 1082 w 10000"/>
              <a:gd name="connsiteY7" fmla="*/ 2496 h 9560"/>
              <a:gd name="connsiteX8" fmla="*/ 2124 w 10000"/>
              <a:gd name="connsiteY8" fmla="*/ 1163 h 9560"/>
              <a:gd name="connsiteX9" fmla="*/ 3365 w 10000"/>
              <a:gd name="connsiteY9" fmla="*/ 287 h 9560"/>
              <a:gd name="connsiteX10" fmla="*/ 4961 w 10000"/>
              <a:gd name="connsiteY10" fmla="*/ 48 h 9560"/>
              <a:gd name="connsiteX11" fmla="*/ 6881 w 10000"/>
              <a:gd name="connsiteY11" fmla="*/ 576 h 9560"/>
              <a:gd name="connsiteX12" fmla="*/ 8976 w 10000"/>
              <a:gd name="connsiteY12" fmla="*/ 2482 h 9560"/>
              <a:gd name="connsiteX13" fmla="*/ 9830 w 10000"/>
              <a:gd name="connsiteY13" fmla="*/ 4973 h 9560"/>
              <a:gd name="connsiteX14" fmla="*/ 9817 w 10000"/>
              <a:gd name="connsiteY14" fmla="*/ 6551 h 9560"/>
              <a:gd name="connsiteX15" fmla="*/ 9740 w 10000"/>
              <a:gd name="connsiteY15" fmla="*/ 7090 h 9560"/>
              <a:gd name="connsiteX16" fmla="*/ 9652 w 10000"/>
              <a:gd name="connsiteY16" fmla="*/ 7356 h 9560"/>
              <a:gd name="connsiteX17" fmla="*/ 9415 w 10000"/>
              <a:gd name="connsiteY17" fmla="*/ 7508 h 9560"/>
              <a:gd name="connsiteX18" fmla="*/ 9280 w 10000"/>
              <a:gd name="connsiteY18" fmla="*/ 7640 h 9560"/>
              <a:gd name="connsiteX19" fmla="*/ 9412 w 10000"/>
              <a:gd name="connsiteY19" fmla="*/ 7826 h 9560"/>
              <a:gd name="connsiteX20" fmla="*/ 9719 w 10000"/>
              <a:gd name="connsiteY20" fmla="*/ 8162 h 9560"/>
              <a:gd name="connsiteX21" fmla="*/ 9980 w 10000"/>
              <a:gd name="connsiteY21" fmla="*/ 8453 h 9560"/>
              <a:gd name="connsiteX22" fmla="*/ 9848 w 10000"/>
              <a:gd name="connsiteY22" fmla="*/ 8140 h 9560"/>
              <a:gd name="connsiteX23" fmla="*/ 9621 w 10000"/>
              <a:gd name="connsiteY23" fmla="*/ 7588 h 9560"/>
              <a:gd name="connsiteX24" fmla="*/ 9621 w 10000"/>
              <a:gd name="connsiteY24" fmla="*/ 7356 h 9560"/>
              <a:gd name="connsiteX0" fmla="*/ 774 w 10000"/>
              <a:gd name="connsiteY0" fmla="*/ 9498 h 9498"/>
              <a:gd name="connsiteX1" fmla="*/ 402 w 10000"/>
              <a:gd name="connsiteY1" fmla="*/ 8819 h 9498"/>
              <a:gd name="connsiteX2" fmla="*/ 88 w 10000"/>
              <a:gd name="connsiteY2" fmla="*/ 7817 h 9498"/>
              <a:gd name="connsiteX3" fmla="*/ 0 w 10000"/>
              <a:gd name="connsiteY3" fmla="*/ 6785 h 9498"/>
              <a:gd name="connsiteX4" fmla="*/ 88 w 10000"/>
              <a:gd name="connsiteY4" fmla="*/ 5668 h 9498"/>
              <a:gd name="connsiteX5" fmla="*/ 443 w 10000"/>
              <a:gd name="connsiteY5" fmla="*/ 4077 h 9498"/>
              <a:gd name="connsiteX6" fmla="*/ 1082 w 10000"/>
              <a:gd name="connsiteY6" fmla="*/ 2611 h 9498"/>
              <a:gd name="connsiteX7" fmla="*/ 2124 w 10000"/>
              <a:gd name="connsiteY7" fmla="*/ 1217 h 9498"/>
              <a:gd name="connsiteX8" fmla="*/ 3365 w 10000"/>
              <a:gd name="connsiteY8" fmla="*/ 300 h 9498"/>
              <a:gd name="connsiteX9" fmla="*/ 4961 w 10000"/>
              <a:gd name="connsiteY9" fmla="*/ 50 h 9498"/>
              <a:gd name="connsiteX10" fmla="*/ 6881 w 10000"/>
              <a:gd name="connsiteY10" fmla="*/ 603 h 9498"/>
              <a:gd name="connsiteX11" fmla="*/ 8976 w 10000"/>
              <a:gd name="connsiteY11" fmla="*/ 2596 h 9498"/>
              <a:gd name="connsiteX12" fmla="*/ 9830 w 10000"/>
              <a:gd name="connsiteY12" fmla="*/ 5202 h 9498"/>
              <a:gd name="connsiteX13" fmla="*/ 9817 w 10000"/>
              <a:gd name="connsiteY13" fmla="*/ 6853 h 9498"/>
              <a:gd name="connsiteX14" fmla="*/ 9740 w 10000"/>
              <a:gd name="connsiteY14" fmla="*/ 7416 h 9498"/>
              <a:gd name="connsiteX15" fmla="*/ 9652 w 10000"/>
              <a:gd name="connsiteY15" fmla="*/ 7695 h 9498"/>
              <a:gd name="connsiteX16" fmla="*/ 9415 w 10000"/>
              <a:gd name="connsiteY16" fmla="*/ 7854 h 9498"/>
              <a:gd name="connsiteX17" fmla="*/ 9280 w 10000"/>
              <a:gd name="connsiteY17" fmla="*/ 7992 h 9498"/>
              <a:gd name="connsiteX18" fmla="*/ 9412 w 10000"/>
              <a:gd name="connsiteY18" fmla="*/ 8186 h 9498"/>
              <a:gd name="connsiteX19" fmla="*/ 9719 w 10000"/>
              <a:gd name="connsiteY19" fmla="*/ 8538 h 9498"/>
              <a:gd name="connsiteX20" fmla="*/ 9980 w 10000"/>
              <a:gd name="connsiteY20" fmla="*/ 8842 h 9498"/>
              <a:gd name="connsiteX21" fmla="*/ 9848 w 10000"/>
              <a:gd name="connsiteY21" fmla="*/ 8515 h 9498"/>
              <a:gd name="connsiteX22" fmla="*/ 9621 w 10000"/>
              <a:gd name="connsiteY22" fmla="*/ 7937 h 9498"/>
              <a:gd name="connsiteX23" fmla="*/ 9621 w 10000"/>
              <a:gd name="connsiteY23" fmla="*/ 7695 h 9498"/>
              <a:gd name="connsiteX0" fmla="*/ 402 w 10000"/>
              <a:gd name="connsiteY0" fmla="*/ 9285 h 9314"/>
              <a:gd name="connsiteX1" fmla="*/ 88 w 10000"/>
              <a:gd name="connsiteY1" fmla="*/ 8230 h 9314"/>
              <a:gd name="connsiteX2" fmla="*/ 0 w 10000"/>
              <a:gd name="connsiteY2" fmla="*/ 7144 h 9314"/>
              <a:gd name="connsiteX3" fmla="*/ 88 w 10000"/>
              <a:gd name="connsiteY3" fmla="*/ 5968 h 9314"/>
              <a:gd name="connsiteX4" fmla="*/ 443 w 10000"/>
              <a:gd name="connsiteY4" fmla="*/ 4292 h 9314"/>
              <a:gd name="connsiteX5" fmla="*/ 1082 w 10000"/>
              <a:gd name="connsiteY5" fmla="*/ 2749 h 9314"/>
              <a:gd name="connsiteX6" fmla="*/ 2124 w 10000"/>
              <a:gd name="connsiteY6" fmla="*/ 1281 h 9314"/>
              <a:gd name="connsiteX7" fmla="*/ 3365 w 10000"/>
              <a:gd name="connsiteY7" fmla="*/ 316 h 9314"/>
              <a:gd name="connsiteX8" fmla="*/ 4961 w 10000"/>
              <a:gd name="connsiteY8" fmla="*/ 53 h 9314"/>
              <a:gd name="connsiteX9" fmla="*/ 6881 w 10000"/>
              <a:gd name="connsiteY9" fmla="*/ 635 h 9314"/>
              <a:gd name="connsiteX10" fmla="*/ 8976 w 10000"/>
              <a:gd name="connsiteY10" fmla="*/ 2733 h 9314"/>
              <a:gd name="connsiteX11" fmla="*/ 9830 w 10000"/>
              <a:gd name="connsiteY11" fmla="*/ 5477 h 9314"/>
              <a:gd name="connsiteX12" fmla="*/ 9817 w 10000"/>
              <a:gd name="connsiteY12" fmla="*/ 7215 h 9314"/>
              <a:gd name="connsiteX13" fmla="*/ 9740 w 10000"/>
              <a:gd name="connsiteY13" fmla="*/ 7808 h 9314"/>
              <a:gd name="connsiteX14" fmla="*/ 9652 w 10000"/>
              <a:gd name="connsiteY14" fmla="*/ 8102 h 9314"/>
              <a:gd name="connsiteX15" fmla="*/ 9415 w 10000"/>
              <a:gd name="connsiteY15" fmla="*/ 8269 h 9314"/>
              <a:gd name="connsiteX16" fmla="*/ 9280 w 10000"/>
              <a:gd name="connsiteY16" fmla="*/ 8414 h 9314"/>
              <a:gd name="connsiteX17" fmla="*/ 9412 w 10000"/>
              <a:gd name="connsiteY17" fmla="*/ 8619 h 9314"/>
              <a:gd name="connsiteX18" fmla="*/ 9719 w 10000"/>
              <a:gd name="connsiteY18" fmla="*/ 8989 h 9314"/>
              <a:gd name="connsiteX19" fmla="*/ 9980 w 10000"/>
              <a:gd name="connsiteY19" fmla="*/ 9309 h 9314"/>
              <a:gd name="connsiteX20" fmla="*/ 9848 w 10000"/>
              <a:gd name="connsiteY20" fmla="*/ 8965 h 9314"/>
              <a:gd name="connsiteX21" fmla="*/ 9621 w 10000"/>
              <a:gd name="connsiteY21" fmla="*/ 8356 h 9314"/>
              <a:gd name="connsiteX22" fmla="*/ 9621 w 10000"/>
              <a:gd name="connsiteY22" fmla="*/ 8102 h 9314"/>
              <a:gd name="connsiteX0" fmla="*/ 88 w 10000"/>
              <a:gd name="connsiteY0" fmla="*/ 8836 h 10000"/>
              <a:gd name="connsiteX1" fmla="*/ 0 w 10000"/>
              <a:gd name="connsiteY1" fmla="*/ 7670 h 10000"/>
              <a:gd name="connsiteX2" fmla="*/ 88 w 10000"/>
              <a:gd name="connsiteY2" fmla="*/ 6408 h 10000"/>
              <a:gd name="connsiteX3" fmla="*/ 443 w 10000"/>
              <a:gd name="connsiteY3" fmla="*/ 4608 h 10000"/>
              <a:gd name="connsiteX4" fmla="*/ 1082 w 10000"/>
              <a:gd name="connsiteY4" fmla="*/ 2951 h 10000"/>
              <a:gd name="connsiteX5" fmla="*/ 2124 w 10000"/>
              <a:gd name="connsiteY5" fmla="*/ 1375 h 10000"/>
              <a:gd name="connsiteX6" fmla="*/ 3365 w 10000"/>
              <a:gd name="connsiteY6" fmla="*/ 339 h 10000"/>
              <a:gd name="connsiteX7" fmla="*/ 4961 w 10000"/>
              <a:gd name="connsiteY7" fmla="*/ 57 h 10000"/>
              <a:gd name="connsiteX8" fmla="*/ 6881 w 10000"/>
              <a:gd name="connsiteY8" fmla="*/ 682 h 10000"/>
              <a:gd name="connsiteX9" fmla="*/ 8976 w 10000"/>
              <a:gd name="connsiteY9" fmla="*/ 2934 h 10000"/>
              <a:gd name="connsiteX10" fmla="*/ 9830 w 10000"/>
              <a:gd name="connsiteY10" fmla="*/ 5880 h 10000"/>
              <a:gd name="connsiteX11" fmla="*/ 9817 w 10000"/>
              <a:gd name="connsiteY11" fmla="*/ 7746 h 10000"/>
              <a:gd name="connsiteX12" fmla="*/ 9740 w 10000"/>
              <a:gd name="connsiteY12" fmla="*/ 8383 h 10000"/>
              <a:gd name="connsiteX13" fmla="*/ 9652 w 10000"/>
              <a:gd name="connsiteY13" fmla="*/ 8699 h 10000"/>
              <a:gd name="connsiteX14" fmla="*/ 9415 w 10000"/>
              <a:gd name="connsiteY14" fmla="*/ 8878 h 10000"/>
              <a:gd name="connsiteX15" fmla="*/ 9280 w 10000"/>
              <a:gd name="connsiteY15" fmla="*/ 9034 h 10000"/>
              <a:gd name="connsiteX16" fmla="*/ 9412 w 10000"/>
              <a:gd name="connsiteY16" fmla="*/ 9254 h 10000"/>
              <a:gd name="connsiteX17" fmla="*/ 9719 w 10000"/>
              <a:gd name="connsiteY17" fmla="*/ 9651 h 10000"/>
              <a:gd name="connsiteX18" fmla="*/ 9980 w 10000"/>
              <a:gd name="connsiteY18" fmla="*/ 9995 h 10000"/>
              <a:gd name="connsiteX19" fmla="*/ 9848 w 10000"/>
              <a:gd name="connsiteY19" fmla="*/ 9625 h 10000"/>
              <a:gd name="connsiteX20" fmla="*/ 9621 w 10000"/>
              <a:gd name="connsiteY20" fmla="*/ 8971 h 10000"/>
              <a:gd name="connsiteX21" fmla="*/ 9621 w 10000"/>
              <a:gd name="connsiteY21" fmla="*/ 8699 h 10000"/>
              <a:gd name="connsiteX0" fmla="*/ 0 w 10000"/>
              <a:gd name="connsiteY0" fmla="*/ 7670 h 10000"/>
              <a:gd name="connsiteX1" fmla="*/ 88 w 10000"/>
              <a:gd name="connsiteY1" fmla="*/ 6408 h 10000"/>
              <a:gd name="connsiteX2" fmla="*/ 443 w 10000"/>
              <a:gd name="connsiteY2" fmla="*/ 4608 h 10000"/>
              <a:gd name="connsiteX3" fmla="*/ 1082 w 10000"/>
              <a:gd name="connsiteY3" fmla="*/ 2951 h 10000"/>
              <a:gd name="connsiteX4" fmla="*/ 2124 w 10000"/>
              <a:gd name="connsiteY4" fmla="*/ 1375 h 10000"/>
              <a:gd name="connsiteX5" fmla="*/ 3365 w 10000"/>
              <a:gd name="connsiteY5" fmla="*/ 339 h 10000"/>
              <a:gd name="connsiteX6" fmla="*/ 4961 w 10000"/>
              <a:gd name="connsiteY6" fmla="*/ 57 h 10000"/>
              <a:gd name="connsiteX7" fmla="*/ 6881 w 10000"/>
              <a:gd name="connsiteY7" fmla="*/ 682 h 10000"/>
              <a:gd name="connsiteX8" fmla="*/ 8976 w 10000"/>
              <a:gd name="connsiteY8" fmla="*/ 2934 h 10000"/>
              <a:gd name="connsiteX9" fmla="*/ 9830 w 10000"/>
              <a:gd name="connsiteY9" fmla="*/ 5880 h 10000"/>
              <a:gd name="connsiteX10" fmla="*/ 9817 w 10000"/>
              <a:gd name="connsiteY10" fmla="*/ 7746 h 10000"/>
              <a:gd name="connsiteX11" fmla="*/ 9740 w 10000"/>
              <a:gd name="connsiteY11" fmla="*/ 8383 h 10000"/>
              <a:gd name="connsiteX12" fmla="*/ 9652 w 10000"/>
              <a:gd name="connsiteY12" fmla="*/ 8699 h 10000"/>
              <a:gd name="connsiteX13" fmla="*/ 9415 w 10000"/>
              <a:gd name="connsiteY13" fmla="*/ 8878 h 10000"/>
              <a:gd name="connsiteX14" fmla="*/ 9280 w 10000"/>
              <a:gd name="connsiteY14" fmla="*/ 9034 h 10000"/>
              <a:gd name="connsiteX15" fmla="*/ 9412 w 10000"/>
              <a:gd name="connsiteY15" fmla="*/ 9254 h 10000"/>
              <a:gd name="connsiteX16" fmla="*/ 9719 w 10000"/>
              <a:gd name="connsiteY16" fmla="*/ 9651 h 10000"/>
              <a:gd name="connsiteX17" fmla="*/ 9980 w 10000"/>
              <a:gd name="connsiteY17" fmla="*/ 9995 h 10000"/>
              <a:gd name="connsiteX18" fmla="*/ 9848 w 10000"/>
              <a:gd name="connsiteY18" fmla="*/ 9625 h 10000"/>
              <a:gd name="connsiteX19" fmla="*/ 9621 w 10000"/>
              <a:gd name="connsiteY19" fmla="*/ 8971 h 10000"/>
              <a:gd name="connsiteX20" fmla="*/ 9621 w 10000"/>
              <a:gd name="connsiteY20" fmla="*/ 8699 h 10000"/>
              <a:gd name="connsiteX0" fmla="*/ 0 w 9912"/>
              <a:gd name="connsiteY0" fmla="*/ 6408 h 10000"/>
              <a:gd name="connsiteX1" fmla="*/ 355 w 9912"/>
              <a:gd name="connsiteY1" fmla="*/ 4608 h 10000"/>
              <a:gd name="connsiteX2" fmla="*/ 994 w 9912"/>
              <a:gd name="connsiteY2" fmla="*/ 2951 h 10000"/>
              <a:gd name="connsiteX3" fmla="*/ 2036 w 9912"/>
              <a:gd name="connsiteY3" fmla="*/ 1375 h 10000"/>
              <a:gd name="connsiteX4" fmla="*/ 3277 w 9912"/>
              <a:gd name="connsiteY4" fmla="*/ 339 h 10000"/>
              <a:gd name="connsiteX5" fmla="*/ 4873 w 9912"/>
              <a:gd name="connsiteY5" fmla="*/ 57 h 10000"/>
              <a:gd name="connsiteX6" fmla="*/ 6793 w 9912"/>
              <a:gd name="connsiteY6" fmla="*/ 682 h 10000"/>
              <a:gd name="connsiteX7" fmla="*/ 8888 w 9912"/>
              <a:gd name="connsiteY7" fmla="*/ 2934 h 10000"/>
              <a:gd name="connsiteX8" fmla="*/ 9742 w 9912"/>
              <a:gd name="connsiteY8" fmla="*/ 5880 h 10000"/>
              <a:gd name="connsiteX9" fmla="*/ 9729 w 9912"/>
              <a:gd name="connsiteY9" fmla="*/ 7746 h 10000"/>
              <a:gd name="connsiteX10" fmla="*/ 9652 w 9912"/>
              <a:gd name="connsiteY10" fmla="*/ 8383 h 10000"/>
              <a:gd name="connsiteX11" fmla="*/ 9564 w 9912"/>
              <a:gd name="connsiteY11" fmla="*/ 8699 h 10000"/>
              <a:gd name="connsiteX12" fmla="*/ 9327 w 9912"/>
              <a:gd name="connsiteY12" fmla="*/ 8878 h 10000"/>
              <a:gd name="connsiteX13" fmla="*/ 9192 w 9912"/>
              <a:gd name="connsiteY13" fmla="*/ 9034 h 10000"/>
              <a:gd name="connsiteX14" fmla="*/ 9324 w 9912"/>
              <a:gd name="connsiteY14" fmla="*/ 9254 h 10000"/>
              <a:gd name="connsiteX15" fmla="*/ 9631 w 9912"/>
              <a:gd name="connsiteY15" fmla="*/ 9651 h 10000"/>
              <a:gd name="connsiteX16" fmla="*/ 9892 w 9912"/>
              <a:gd name="connsiteY16" fmla="*/ 9995 h 10000"/>
              <a:gd name="connsiteX17" fmla="*/ 9760 w 9912"/>
              <a:gd name="connsiteY17" fmla="*/ 9625 h 10000"/>
              <a:gd name="connsiteX18" fmla="*/ 9533 w 9912"/>
              <a:gd name="connsiteY18" fmla="*/ 8971 h 10000"/>
              <a:gd name="connsiteX19" fmla="*/ 9533 w 9912"/>
              <a:gd name="connsiteY19" fmla="*/ 8699 h 10000"/>
              <a:gd name="connsiteX0" fmla="*/ 0 w 9642"/>
              <a:gd name="connsiteY0" fmla="*/ 4608 h 10000"/>
              <a:gd name="connsiteX1" fmla="*/ 645 w 9642"/>
              <a:gd name="connsiteY1" fmla="*/ 2951 h 10000"/>
              <a:gd name="connsiteX2" fmla="*/ 1696 w 9642"/>
              <a:gd name="connsiteY2" fmla="*/ 1375 h 10000"/>
              <a:gd name="connsiteX3" fmla="*/ 2948 w 9642"/>
              <a:gd name="connsiteY3" fmla="*/ 339 h 10000"/>
              <a:gd name="connsiteX4" fmla="*/ 4558 w 9642"/>
              <a:gd name="connsiteY4" fmla="*/ 57 h 10000"/>
              <a:gd name="connsiteX5" fmla="*/ 6495 w 9642"/>
              <a:gd name="connsiteY5" fmla="*/ 682 h 10000"/>
              <a:gd name="connsiteX6" fmla="*/ 8609 w 9642"/>
              <a:gd name="connsiteY6" fmla="*/ 2934 h 10000"/>
              <a:gd name="connsiteX7" fmla="*/ 9470 w 9642"/>
              <a:gd name="connsiteY7" fmla="*/ 5880 h 10000"/>
              <a:gd name="connsiteX8" fmla="*/ 9457 w 9642"/>
              <a:gd name="connsiteY8" fmla="*/ 7746 h 10000"/>
              <a:gd name="connsiteX9" fmla="*/ 9380 w 9642"/>
              <a:gd name="connsiteY9" fmla="*/ 8383 h 10000"/>
              <a:gd name="connsiteX10" fmla="*/ 9291 w 9642"/>
              <a:gd name="connsiteY10" fmla="*/ 8699 h 10000"/>
              <a:gd name="connsiteX11" fmla="*/ 9052 w 9642"/>
              <a:gd name="connsiteY11" fmla="*/ 8878 h 10000"/>
              <a:gd name="connsiteX12" fmla="*/ 8916 w 9642"/>
              <a:gd name="connsiteY12" fmla="*/ 9034 h 10000"/>
              <a:gd name="connsiteX13" fmla="*/ 9049 w 9642"/>
              <a:gd name="connsiteY13" fmla="*/ 9254 h 10000"/>
              <a:gd name="connsiteX14" fmla="*/ 9359 w 9642"/>
              <a:gd name="connsiteY14" fmla="*/ 9651 h 10000"/>
              <a:gd name="connsiteX15" fmla="*/ 9622 w 9642"/>
              <a:gd name="connsiteY15" fmla="*/ 9995 h 10000"/>
              <a:gd name="connsiteX16" fmla="*/ 9489 w 9642"/>
              <a:gd name="connsiteY16" fmla="*/ 9625 h 10000"/>
              <a:gd name="connsiteX17" fmla="*/ 9260 w 9642"/>
              <a:gd name="connsiteY17" fmla="*/ 8971 h 10000"/>
              <a:gd name="connsiteX18" fmla="*/ 9260 w 9642"/>
              <a:gd name="connsiteY18" fmla="*/ 8699 h 10000"/>
              <a:gd name="connsiteX0" fmla="*/ 0 w 9331"/>
              <a:gd name="connsiteY0" fmla="*/ 2951 h 10000"/>
              <a:gd name="connsiteX1" fmla="*/ 1090 w 9331"/>
              <a:gd name="connsiteY1" fmla="*/ 1375 h 10000"/>
              <a:gd name="connsiteX2" fmla="*/ 2388 w 9331"/>
              <a:gd name="connsiteY2" fmla="*/ 339 h 10000"/>
              <a:gd name="connsiteX3" fmla="*/ 4058 w 9331"/>
              <a:gd name="connsiteY3" fmla="*/ 57 h 10000"/>
              <a:gd name="connsiteX4" fmla="*/ 6067 w 9331"/>
              <a:gd name="connsiteY4" fmla="*/ 682 h 10000"/>
              <a:gd name="connsiteX5" fmla="*/ 8260 w 9331"/>
              <a:gd name="connsiteY5" fmla="*/ 2934 h 10000"/>
              <a:gd name="connsiteX6" fmla="*/ 9153 w 9331"/>
              <a:gd name="connsiteY6" fmla="*/ 5880 h 10000"/>
              <a:gd name="connsiteX7" fmla="*/ 9139 w 9331"/>
              <a:gd name="connsiteY7" fmla="*/ 7746 h 10000"/>
              <a:gd name="connsiteX8" fmla="*/ 9059 w 9331"/>
              <a:gd name="connsiteY8" fmla="*/ 8383 h 10000"/>
              <a:gd name="connsiteX9" fmla="*/ 8967 w 9331"/>
              <a:gd name="connsiteY9" fmla="*/ 8699 h 10000"/>
              <a:gd name="connsiteX10" fmla="*/ 8719 w 9331"/>
              <a:gd name="connsiteY10" fmla="*/ 8878 h 10000"/>
              <a:gd name="connsiteX11" fmla="*/ 8578 w 9331"/>
              <a:gd name="connsiteY11" fmla="*/ 9034 h 10000"/>
              <a:gd name="connsiteX12" fmla="*/ 8716 w 9331"/>
              <a:gd name="connsiteY12" fmla="*/ 9254 h 10000"/>
              <a:gd name="connsiteX13" fmla="*/ 9037 w 9331"/>
              <a:gd name="connsiteY13" fmla="*/ 9651 h 10000"/>
              <a:gd name="connsiteX14" fmla="*/ 9310 w 9331"/>
              <a:gd name="connsiteY14" fmla="*/ 9995 h 10000"/>
              <a:gd name="connsiteX15" fmla="*/ 9172 w 9331"/>
              <a:gd name="connsiteY15" fmla="*/ 9625 h 10000"/>
              <a:gd name="connsiteX16" fmla="*/ 8935 w 9331"/>
              <a:gd name="connsiteY16" fmla="*/ 8971 h 10000"/>
              <a:gd name="connsiteX17" fmla="*/ 8935 w 9331"/>
              <a:gd name="connsiteY17" fmla="*/ 8699 h 10000"/>
              <a:gd name="connsiteX0" fmla="*/ 0 w 8832"/>
              <a:gd name="connsiteY0" fmla="*/ 1375 h 10000"/>
              <a:gd name="connsiteX1" fmla="*/ 1391 w 8832"/>
              <a:gd name="connsiteY1" fmla="*/ 339 h 10000"/>
              <a:gd name="connsiteX2" fmla="*/ 3181 w 8832"/>
              <a:gd name="connsiteY2" fmla="*/ 57 h 10000"/>
              <a:gd name="connsiteX3" fmla="*/ 5334 w 8832"/>
              <a:gd name="connsiteY3" fmla="*/ 682 h 10000"/>
              <a:gd name="connsiteX4" fmla="*/ 7684 w 8832"/>
              <a:gd name="connsiteY4" fmla="*/ 2934 h 10000"/>
              <a:gd name="connsiteX5" fmla="*/ 8641 w 8832"/>
              <a:gd name="connsiteY5" fmla="*/ 5880 h 10000"/>
              <a:gd name="connsiteX6" fmla="*/ 8626 w 8832"/>
              <a:gd name="connsiteY6" fmla="*/ 7746 h 10000"/>
              <a:gd name="connsiteX7" fmla="*/ 8540 w 8832"/>
              <a:gd name="connsiteY7" fmla="*/ 8383 h 10000"/>
              <a:gd name="connsiteX8" fmla="*/ 8442 w 8832"/>
              <a:gd name="connsiteY8" fmla="*/ 8699 h 10000"/>
              <a:gd name="connsiteX9" fmla="*/ 8176 w 8832"/>
              <a:gd name="connsiteY9" fmla="*/ 8878 h 10000"/>
              <a:gd name="connsiteX10" fmla="*/ 8025 w 8832"/>
              <a:gd name="connsiteY10" fmla="*/ 9034 h 10000"/>
              <a:gd name="connsiteX11" fmla="*/ 8173 w 8832"/>
              <a:gd name="connsiteY11" fmla="*/ 9254 h 10000"/>
              <a:gd name="connsiteX12" fmla="*/ 8517 w 8832"/>
              <a:gd name="connsiteY12" fmla="*/ 9651 h 10000"/>
              <a:gd name="connsiteX13" fmla="*/ 8809 w 8832"/>
              <a:gd name="connsiteY13" fmla="*/ 9995 h 10000"/>
              <a:gd name="connsiteX14" fmla="*/ 8662 w 8832"/>
              <a:gd name="connsiteY14" fmla="*/ 9625 h 10000"/>
              <a:gd name="connsiteX15" fmla="*/ 8408 w 8832"/>
              <a:gd name="connsiteY15" fmla="*/ 8971 h 10000"/>
              <a:gd name="connsiteX16" fmla="*/ 8408 w 8832"/>
              <a:gd name="connsiteY16" fmla="*/ 8699 h 10000"/>
              <a:gd name="connsiteX0" fmla="*/ 0 w 8425"/>
              <a:gd name="connsiteY0" fmla="*/ 339 h 10000"/>
              <a:gd name="connsiteX1" fmla="*/ 2027 w 8425"/>
              <a:gd name="connsiteY1" fmla="*/ 57 h 10000"/>
              <a:gd name="connsiteX2" fmla="*/ 4464 w 8425"/>
              <a:gd name="connsiteY2" fmla="*/ 682 h 10000"/>
              <a:gd name="connsiteX3" fmla="*/ 7125 w 8425"/>
              <a:gd name="connsiteY3" fmla="*/ 2934 h 10000"/>
              <a:gd name="connsiteX4" fmla="*/ 8209 w 8425"/>
              <a:gd name="connsiteY4" fmla="*/ 5880 h 10000"/>
              <a:gd name="connsiteX5" fmla="*/ 8192 w 8425"/>
              <a:gd name="connsiteY5" fmla="*/ 7746 h 10000"/>
              <a:gd name="connsiteX6" fmla="*/ 8094 w 8425"/>
              <a:gd name="connsiteY6" fmla="*/ 8383 h 10000"/>
              <a:gd name="connsiteX7" fmla="*/ 7983 w 8425"/>
              <a:gd name="connsiteY7" fmla="*/ 8699 h 10000"/>
              <a:gd name="connsiteX8" fmla="*/ 7682 w 8425"/>
              <a:gd name="connsiteY8" fmla="*/ 8878 h 10000"/>
              <a:gd name="connsiteX9" fmla="*/ 7511 w 8425"/>
              <a:gd name="connsiteY9" fmla="*/ 9034 h 10000"/>
              <a:gd name="connsiteX10" fmla="*/ 7679 w 8425"/>
              <a:gd name="connsiteY10" fmla="*/ 9254 h 10000"/>
              <a:gd name="connsiteX11" fmla="*/ 8068 w 8425"/>
              <a:gd name="connsiteY11" fmla="*/ 9651 h 10000"/>
              <a:gd name="connsiteX12" fmla="*/ 8399 w 8425"/>
              <a:gd name="connsiteY12" fmla="*/ 9995 h 10000"/>
              <a:gd name="connsiteX13" fmla="*/ 8233 w 8425"/>
              <a:gd name="connsiteY13" fmla="*/ 9625 h 10000"/>
              <a:gd name="connsiteX14" fmla="*/ 7945 w 8425"/>
              <a:gd name="connsiteY14" fmla="*/ 8971 h 10000"/>
              <a:gd name="connsiteX15" fmla="*/ 7945 w 8425"/>
              <a:gd name="connsiteY15" fmla="*/ 8699 h 10000"/>
              <a:gd name="connsiteX0" fmla="*/ 0 w 7594"/>
              <a:gd name="connsiteY0" fmla="*/ 0 h 9943"/>
              <a:gd name="connsiteX1" fmla="*/ 2893 w 7594"/>
              <a:gd name="connsiteY1" fmla="*/ 625 h 9943"/>
              <a:gd name="connsiteX2" fmla="*/ 6051 w 7594"/>
              <a:gd name="connsiteY2" fmla="*/ 2877 h 9943"/>
              <a:gd name="connsiteX3" fmla="*/ 7338 w 7594"/>
              <a:gd name="connsiteY3" fmla="*/ 5823 h 9943"/>
              <a:gd name="connsiteX4" fmla="*/ 7317 w 7594"/>
              <a:gd name="connsiteY4" fmla="*/ 7689 h 9943"/>
              <a:gd name="connsiteX5" fmla="*/ 7201 w 7594"/>
              <a:gd name="connsiteY5" fmla="*/ 8326 h 9943"/>
              <a:gd name="connsiteX6" fmla="*/ 7069 w 7594"/>
              <a:gd name="connsiteY6" fmla="*/ 8642 h 9943"/>
              <a:gd name="connsiteX7" fmla="*/ 6712 w 7594"/>
              <a:gd name="connsiteY7" fmla="*/ 8821 h 9943"/>
              <a:gd name="connsiteX8" fmla="*/ 6509 w 7594"/>
              <a:gd name="connsiteY8" fmla="*/ 8977 h 9943"/>
              <a:gd name="connsiteX9" fmla="*/ 6709 w 7594"/>
              <a:gd name="connsiteY9" fmla="*/ 9197 h 9943"/>
              <a:gd name="connsiteX10" fmla="*/ 7170 w 7594"/>
              <a:gd name="connsiteY10" fmla="*/ 9594 h 9943"/>
              <a:gd name="connsiteX11" fmla="*/ 7563 w 7594"/>
              <a:gd name="connsiteY11" fmla="*/ 9938 h 9943"/>
              <a:gd name="connsiteX12" fmla="*/ 7366 w 7594"/>
              <a:gd name="connsiteY12" fmla="*/ 9568 h 9943"/>
              <a:gd name="connsiteX13" fmla="*/ 7024 w 7594"/>
              <a:gd name="connsiteY13" fmla="*/ 8914 h 9943"/>
              <a:gd name="connsiteX14" fmla="*/ 7024 w 7594"/>
              <a:gd name="connsiteY14" fmla="*/ 8642 h 9943"/>
              <a:gd name="connsiteX0" fmla="*/ 0 w 6190"/>
              <a:gd name="connsiteY0" fmla="*/ 0 h 9371"/>
              <a:gd name="connsiteX1" fmla="*/ 4158 w 6190"/>
              <a:gd name="connsiteY1" fmla="*/ 2264 h 9371"/>
              <a:gd name="connsiteX2" fmla="*/ 5853 w 6190"/>
              <a:gd name="connsiteY2" fmla="*/ 5227 h 9371"/>
              <a:gd name="connsiteX3" fmla="*/ 5825 w 6190"/>
              <a:gd name="connsiteY3" fmla="*/ 7104 h 9371"/>
              <a:gd name="connsiteX4" fmla="*/ 5672 w 6190"/>
              <a:gd name="connsiteY4" fmla="*/ 7745 h 9371"/>
              <a:gd name="connsiteX5" fmla="*/ 5499 w 6190"/>
              <a:gd name="connsiteY5" fmla="*/ 8063 h 9371"/>
              <a:gd name="connsiteX6" fmla="*/ 5029 w 6190"/>
              <a:gd name="connsiteY6" fmla="*/ 8243 h 9371"/>
              <a:gd name="connsiteX7" fmla="*/ 4761 w 6190"/>
              <a:gd name="connsiteY7" fmla="*/ 8399 h 9371"/>
              <a:gd name="connsiteX8" fmla="*/ 5025 w 6190"/>
              <a:gd name="connsiteY8" fmla="*/ 8621 h 9371"/>
              <a:gd name="connsiteX9" fmla="*/ 5632 w 6190"/>
              <a:gd name="connsiteY9" fmla="*/ 9020 h 9371"/>
              <a:gd name="connsiteX10" fmla="*/ 6149 w 6190"/>
              <a:gd name="connsiteY10" fmla="*/ 9366 h 9371"/>
              <a:gd name="connsiteX11" fmla="*/ 5890 w 6190"/>
              <a:gd name="connsiteY11" fmla="*/ 8994 h 9371"/>
              <a:gd name="connsiteX12" fmla="*/ 5439 w 6190"/>
              <a:gd name="connsiteY12" fmla="*/ 8336 h 9371"/>
              <a:gd name="connsiteX13" fmla="*/ 5439 w 6190"/>
              <a:gd name="connsiteY13" fmla="*/ 8063 h 9371"/>
              <a:gd name="connsiteX0" fmla="*/ 0 w 3283"/>
              <a:gd name="connsiteY0" fmla="*/ 0 h 7584"/>
              <a:gd name="connsiteX1" fmla="*/ 2739 w 3283"/>
              <a:gd name="connsiteY1" fmla="*/ 3162 h 7584"/>
              <a:gd name="connsiteX2" fmla="*/ 2693 w 3283"/>
              <a:gd name="connsiteY2" fmla="*/ 5165 h 7584"/>
              <a:gd name="connsiteX3" fmla="*/ 2446 w 3283"/>
              <a:gd name="connsiteY3" fmla="*/ 5849 h 7584"/>
              <a:gd name="connsiteX4" fmla="*/ 2167 w 3283"/>
              <a:gd name="connsiteY4" fmla="*/ 6188 h 7584"/>
              <a:gd name="connsiteX5" fmla="*/ 1407 w 3283"/>
              <a:gd name="connsiteY5" fmla="*/ 6380 h 7584"/>
              <a:gd name="connsiteX6" fmla="*/ 974 w 3283"/>
              <a:gd name="connsiteY6" fmla="*/ 6547 h 7584"/>
              <a:gd name="connsiteX7" fmla="*/ 1401 w 3283"/>
              <a:gd name="connsiteY7" fmla="*/ 6784 h 7584"/>
              <a:gd name="connsiteX8" fmla="*/ 2382 w 3283"/>
              <a:gd name="connsiteY8" fmla="*/ 7209 h 7584"/>
              <a:gd name="connsiteX9" fmla="*/ 3217 w 3283"/>
              <a:gd name="connsiteY9" fmla="*/ 7579 h 7584"/>
              <a:gd name="connsiteX10" fmla="*/ 2798 w 3283"/>
              <a:gd name="connsiteY10" fmla="*/ 7182 h 7584"/>
              <a:gd name="connsiteX11" fmla="*/ 2070 w 3283"/>
              <a:gd name="connsiteY11" fmla="*/ 6480 h 7584"/>
              <a:gd name="connsiteX12" fmla="*/ 2070 w 3283"/>
              <a:gd name="connsiteY12" fmla="*/ 6188 h 7584"/>
              <a:gd name="connsiteX0" fmla="*/ 5376 w 7033"/>
              <a:gd name="connsiteY0" fmla="*/ 0 h 5831"/>
              <a:gd name="connsiteX1" fmla="*/ 5236 w 7033"/>
              <a:gd name="connsiteY1" fmla="*/ 2641 h 5831"/>
              <a:gd name="connsiteX2" fmla="*/ 4484 w 7033"/>
              <a:gd name="connsiteY2" fmla="*/ 3543 h 5831"/>
              <a:gd name="connsiteX3" fmla="*/ 3634 w 7033"/>
              <a:gd name="connsiteY3" fmla="*/ 3990 h 5831"/>
              <a:gd name="connsiteX4" fmla="*/ 1319 w 7033"/>
              <a:gd name="connsiteY4" fmla="*/ 4243 h 5831"/>
              <a:gd name="connsiteX5" fmla="*/ 0 w 7033"/>
              <a:gd name="connsiteY5" fmla="*/ 4464 h 5831"/>
              <a:gd name="connsiteX6" fmla="*/ 1300 w 7033"/>
              <a:gd name="connsiteY6" fmla="*/ 4776 h 5831"/>
              <a:gd name="connsiteX7" fmla="*/ 4289 w 7033"/>
              <a:gd name="connsiteY7" fmla="*/ 5337 h 5831"/>
              <a:gd name="connsiteX8" fmla="*/ 6832 w 7033"/>
              <a:gd name="connsiteY8" fmla="*/ 5824 h 5831"/>
              <a:gd name="connsiteX9" fmla="*/ 5556 w 7033"/>
              <a:gd name="connsiteY9" fmla="*/ 5301 h 5831"/>
              <a:gd name="connsiteX10" fmla="*/ 3338 w 7033"/>
              <a:gd name="connsiteY10" fmla="*/ 4375 h 5831"/>
              <a:gd name="connsiteX11" fmla="*/ 3338 w 7033"/>
              <a:gd name="connsiteY11" fmla="*/ 3990 h 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33" h="5831">
                <a:moveTo>
                  <a:pt x="5376" y="0"/>
                </a:moveTo>
                <a:cubicBezTo>
                  <a:pt x="6747" y="1136"/>
                  <a:pt x="5379" y="2057"/>
                  <a:pt x="5236" y="2641"/>
                </a:cubicBezTo>
                <a:cubicBezTo>
                  <a:pt x="5114" y="3224"/>
                  <a:pt x="4761" y="3319"/>
                  <a:pt x="4484" y="3543"/>
                </a:cubicBezTo>
                <a:cubicBezTo>
                  <a:pt x="4219" y="3773"/>
                  <a:pt x="4155" y="3874"/>
                  <a:pt x="3634" y="3990"/>
                </a:cubicBezTo>
                <a:cubicBezTo>
                  <a:pt x="3101" y="4105"/>
                  <a:pt x="1907" y="4162"/>
                  <a:pt x="1319" y="4243"/>
                </a:cubicBezTo>
                <a:cubicBezTo>
                  <a:pt x="731" y="4324"/>
                  <a:pt x="0" y="4375"/>
                  <a:pt x="0" y="4464"/>
                </a:cubicBezTo>
                <a:cubicBezTo>
                  <a:pt x="0" y="4551"/>
                  <a:pt x="557" y="4630"/>
                  <a:pt x="1300" y="4776"/>
                </a:cubicBezTo>
                <a:cubicBezTo>
                  <a:pt x="2010" y="4923"/>
                  <a:pt x="3372" y="5161"/>
                  <a:pt x="4289" y="5337"/>
                </a:cubicBezTo>
                <a:cubicBezTo>
                  <a:pt x="5211" y="5513"/>
                  <a:pt x="6631" y="5831"/>
                  <a:pt x="6832" y="5824"/>
                </a:cubicBezTo>
                <a:cubicBezTo>
                  <a:pt x="7033" y="5815"/>
                  <a:pt x="6153" y="5541"/>
                  <a:pt x="5556" y="5301"/>
                </a:cubicBezTo>
                <a:cubicBezTo>
                  <a:pt x="4946" y="5060"/>
                  <a:pt x="3692" y="4593"/>
                  <a:pt x="3338" y="4375"/>
                </a:cubicBezTo>
                <a:cubicBezTo>
                  <a:pt x="2964" y="4155"/>
                  <a:pt x="3405" y="4105"/>
                  <a:pt x="3338" y="399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6" name="Freeform 21"/>
          <p:cNvSpPr>
            <a:spLocks/>
          </p:cNvSpPr>
          <p:nvPr/>
        </p:nvSpPr>
        <p:spPr bwMode="auto">
          <a:xfrm rot="21326996">
            <a:off x="5012825" y="2572844"/>
            <a:ext cx="271248" cy="992197"/>
          </a:xfrm>
          <a:custGeom>
            <a:avLst/>
            <a:gdLst>
              <a:gd name="T0" fmla="*/ 42 w 87"/>
              <a:gd name="T1" fmla="*/ 250 h 259"/>
              <a:gd name="T2" fmla="*/ 56 w 87"/>
              <a:gd name="T3" fmla="*/ 168 h 259"/>
              <a:gd name="T4" fmla="*/ 80 w 87"/>
              <a:gd name="T5" fmla="*/ 94 h 259"/>
              <a:gd name="T6" fmla="*/ 85 w 87"/>
              <a:gd name="T7" fmla="*/ 38 h 259"/>
              <a:gd name="T8" fmla="*/ 68 w 87"/>
              <a:gd name="T9" fmla="*/ 5 h 259"/>
              <a:gd name="T10" fmla="*/ 35 w 87"/>
              <a:gd name="T11" fmla="*/ 7 h 259"/>
              <a:gd name="T12" fmla="*/ 13 w 87"/>
              <a:gd name="T13" fmla="*/ 31 h 259"/>
              <a:gd name="T14" fmla="*/ 1 w 87"/>
              <a:gd name="T15" fmla="*/ 106 h 259"/>
              <a:gd name="T16" fmla="*/ 18 w 87"/>
              <a:gd name="T17" fmla="*/ 185 h 259"/>
              <a:gd name="T18" fmla="*/ 35 w 87"/>
              <a:gd name="T19" fmla="*/ 221 h 259"/>
              <a:gd name="T20" fmla="*/ 42 w 87"/>
              <a:gd name="T21" fmla="*/ 250 h 2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259"/>
              <a:gd name="T35" fmla="*/ 87 w 87"/>
              <a:gd name="T36" fmla="*/ 259 h 2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259">
                <a:moveTo>
                  <a:pt x="42" y="250"/>
                </a:moveTo>
                <a:cubicBezTo>
                  <a:pt x="45" y="241"/>
                  <a:pt x="50" y="194"/>
                  <a:pt x="56" y="168"/>
                </a:cubicBezTo>
                <a:cubicBezTo>
                  <a:pt x="62" y="142"/>
                  <a:pt x="75" y="116"/>
                  <a:pt x="80" y="94"/>
                </a:cubicBezTo>
                <a:cubicBezTo>
                  <a:pt x="85" y="72"/>
                  <a:pt x="87" y="53"/>
                  <a:pt x="85" y="38"/>
                </a:cubicBezTo>
                <a:cubicBezTo>
                  <a:pt x="83" y="23"/>
                  <a:pt x="76" y="10"/>
                  <a:pt x="68" y="5"/>
                </a:cubicBezTo>
                <a:cubicBezTo>
                  <a:pt x="60" y="0"/>
                  <a:pt x="44" y="3"/>
                  <a:pt x="35" y="7"/>
                </a:cubicBezTo>
                <a:cubicBezTo>
                  <a:pt x="26" y="11"/>
                  <a:pt x="19" y="15"/>
                  <a:pt x="13" y="31"/>
                </a:cubicBezTo>
                <a:cubicBezTo>
                  <a:pt x="7" y="47"/>
                  <a:pt x="0" y="80"/>
                  <a:pt x="1" y="106"/>
                </a:cubicBezTo>
                <a:cubicBezTo>
                  <a:pt x="2" y="132"/>
                  <a:pt x="12" y="166"/>
                  <a:pt x="18" y="185"/>
                </a:cubicBezTo>
                <a:cubicBezTo>
                  <a:pt x="24" y="204"/>
                  <a:pt x="31" y="211"/>
                  <a:pt x="35" y="221"/>
                </a:cubicBezTo>
                <a:cubicBezTo>
                  <a:pt x="39" y="231"/>
                  <a:pt x="39" y="259"/>
                  <a:pt x="42" y="25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7" name="Freeform 22"/>
          <p:cNvSpPr>
            <a:spLocks/>
          </p:cNvSpPr>
          <p:nvPr/>
        </p:nvSpPr>
        <p:spPr bwMode="auto">
          <a:xfrm rot="21326996">
            <a:off x="6398970" y="2041712"/>
            <a:ext cx="342247" cy="1067633"/>
          </a:xfrm>
          <a:custGeom>
            <a:avLst/>
            <a:gdLst>
              <a:gd name="T0" fmla="*/ 130 w 130"/>
              <a:gd name="T1" fmla="*/ 202 h 262"/>
              <a:gd name="T2" fmla="*/ 108 w 130"/>
              <a:gd name="T3" fmla="*/ 248 h 262"/>
              <a:gd name="T4" fmla="*/ 53 w 130"/>
              <a:gd name="T5" fmla="*/ 248 h 262"/>
              <a:gd name="T6" fmla="*/ 7 w 130"/>
              <a:gd name="T7" fmla="*/ 161 h 262"/>
              <a:gd name="T8" fmla="*/ 12 w 130"/>
              <a:gd name="T9" fmla="*/ 0 h 262"/>
              <a:gd name="T10" fmla="*/ 0 60000 65536"/>
              <a:gd name="T11" fmla="*/ 0 60000 65536"/>
              <a:gd name="T12" fmla="*/ 0 60000 65536"/>
              <a:gd name="T13" fmla="*/ 0 60000 65536"/>
              <a:gd name="T14" fmla="*/ 0 60000 65536"/>
              <a:gd name="T15" fmla="*/ 0 w 130"/>
              <a:gd name="T16" fmla="*/ 0 h 262"/>
              <a:gd name="T17" fmla="*/ 130 w 130"/>
              <a:gd name="T18" fmla="*/ 262 h 262"/>
              <a:gd name="connsiteX0" fmla="*/ 9957 w 9957"/>
              <a:gd name="connsiteY0" fmla="*/ 7710 h 11153"/>
              <a:gd name="connsiteX1" fmla="*/ 8265 w 9957"/>
              <a:gd name="connsiteY1" fmla="*/ 9466 h 11153"/>
              <a:gd name="connsiteX2" fmla="*/ 3849 w 9957"/>
              <a:gd name="connsiteY2" fmla="*/ 10619 h 11153"/>
              <a:gd name="connsiteX3" fmla="*/ 495 w 9957"/>
              <a:gd name="connsiteY3" fmla="*/ 6145 h 11153"/>
              <a:gd name="connsiteX4" fmla="*/ 880 w 9957"/>
              <a:gd name="connsiteY4" fmla="*/ 0 h 11153"/>
              <a:gd name="connsiteX0" fmla="*/ 10000 w 10000"/>
              <a:gd name="connsiteY0" fmla="*/ 6913 h 9755"/>
              <a:gd name="connsiteX1" fmla="*/ 3866 w 10000"/>
              <a:gd name="connsiteY1" fmla="*/ 9521 h 9755"/>
              <a:gd name="connsiteX2" fmla="*/ 497 w 10000"/>
              <a:gd name="connsiteY2" fmla="*/ 5510 h 9755"/>
              <a:gd name="connsiteX3" fmla="*/ 884 w 10000"/>
              <a:gd name="connsiteY3" fmla="*/ 0 h 9755"/>
              <a:gd name="connsiteX0" fmla="*/ 10006 w 10006"/>
              <a:gd name="connsiteY0" fmla="*/ 7087 h 10825"/>
              <a:gd name="connsiteX1" fmla="*/ 3909 w 10006"/>
              <a:gd name="connsiteY1" fmla="*/ 10585 h 10825"/>
              <a:gd name="connsiteX2" fmla="*/ 503 w 10006"/>
              <a:gd name="connsiteY2" fmla="*/ 5648 h 10825"/>
              <a:gd name="connsiteX3" fmla="*/ 890 w 10006"/>
              <a:gd name="connsiteY3" fmla="*/ 0 h 10825"/>
              <a:gd name="connsiteX0" fmla="*/ 10006 w 10006"/>
              <a:gd name="connsiteY0" fmla="*/ 7087 h 10946"/>
              <a:gd name="connsiteX1" fmla="*/ 3909 w 10006"/>
              <a:gd name="connsiteY1" fmla="*/ 10585 h 10946"/>
              <a:gd name="connsiteX2" fmla="*/ 503 w 10006"/>
              <a:gd name="connsiteY2" fmla="*/ 5648 h 10946"/>
              <a:gd name="connsiteX3" fmla="*/ 890 w 10006"/>
              <a:gd name="connsiteY3" fmla="*/ 0 h 10946"/>
              <a:gd name="connsiteX0" fmla="*/ 9857 w 9857"/>
              <a:gd name="connsiteY0" fmla="*/ 10104 h 13963"/>
              <a:gd name="connsiteX1" fmla="*/ 3760 w 9857"/>
              <a:gd name="connsiteY1" fmla="*/ 13602 h 13963"/>
              <a:gd name="connsiteX2" fmla="*/ 354 w 9857"/>
              <a:gd name="connsiteY2" fmla="*/ 8665 h 13963"/>
              <a:gd name="connsiteX3" fmla="*/ 1633 w 9857"/>
              <a:gd name="connsiteY3" fmla="*/ 0 h 13963"/>
            </a:gdLst>
            <a:ahLst/>
            <a:cxnLst>
              <a:cxn ang="0">
                <a:pos x="connsiteX0" y="connsiteY0"/>
              </a:cxn>
              <a:cxn ang="0">
                <a:pos x="connsiteX1" y="connsiteY1"/>
              </a:cxn>
              <a:cxn ang="0">
                <a:pos x="connsiteX2" y="connsiteY2"/>
              </a:cxn>
              <a:cxn ang="0">
                <a:pos x="connsiteX3" y="connsiteY3"/>
              </a:cxn>
            </a:cxnLst>
            <a:rect l="l" t="t" r="r" b="b"/>
            <a:pathLst>
              <a:path w="9857" h="13963">
                <a:moveTo>
                  <a:pt x="9857" y="10104"/>
                </a:moveTo>
                <a:cubicBezTo>
                  <a:pt x="8579" y="10660"/>
                  <a:pt x="6412" y="13963"/>
                  <a:pt x="3760" y="13602"/>
                </a:cubicBezTo>
                <a:cubicBezTo>
                  <a:pt x="1108" y="13241"/>
                  <a:pt x="709" y="10932"/>
                  <a:pt x="354" y="8665"/>
                </a:cubicBezTo>
                <a:cubicBezTo>
                  <a:pt x="0" y="6398"/>
                  <a:pt x="1170" y="2105"/>
                  <a:pt x="1633"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28" name="Oval 27"/>
          <p:cNvSpPr/>
          <p:nvPr/>
        </p:nvSpPr>
        <p:spPr>
          <a:xfrm>
            <a:off x="2964753" y="3101830"/>
            <a:ext cx="260223" cy="260221"/>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nvGrpSpPr>
          <p:cNvPr id="2" name="Group 23"/>
          <p:cNvGrpSpPr/>
          <p:nvPr/>
        </p:nvGrpSpPr>
        <p:grpSpPr>
          <a:xfrm>
            <a:off x="5374817" y="3715534"/>
            <a:ext cx="1837443" cy="1062644"/>
            <a:chOff x="5420813" y="4456602"/>
            <a:chExt cx="1087437" cy="628895"/>
          </a:xfrm>
        </p:grpSpPr>
        <p:sp>
          <p:nvSpPr>
            <p:cNvPr id="139269" name="Freeform 14"/>
            <p:cNvSpPr>
              <a:spLocks/>
            </p:cNvSpPr>
            <p:nvPr/>
          </p:nvSpPr>
          <p:spPr bwMode="auto">
            <a:xfrm rot="21326996">
              <a:off x="5420813" y="4456602"/>
              <a:ext cx="1087437" cy="488950"/>
            </a:xfrm>
            <a:custGeom>
              <a:avLst/>
              <a:gdLst>
                <a:gd name="T0" fmla="*/ 552 w 685"/>
                <a:gd name="T1" fmla="*/ 300 h 308"/>
                <a:gd name="T2" fmla="*/ 487 w 685"/>
                <a:gd name="T3" fmla="*/ 221 h 308"/>
                <a:gd name="T4" fmla="*/ 420 w 685"/>
                <a:gd name="T5" fmla="*/ 154 h 308"/>
                <a:gd name="T6" fmla="*/ 327 w 685"/>
                <a:gd name="T7" fmla="*/ 101 h 308"/>
                <a:gd name="T8" fmla="*/ 219 w 685"/>
                <a:gd name="T9" fmla="*/ 65 h 308"/>
                <a:gd name="T10" fmla="*/ 123 w 685"/>
                <a:gd name="T11" fmla="*/ 39 h 308"/>
                <a:gd name="T12" fmla="*/ 36 w 685"/>
                <a:gd name="T13" fmla="*/ 17 h 308"/>
                <a:gd name="T14" fmla="*/ 10 w 685"/>
                <a:gd name="T15" fmla="*/ 5 h 308"/>
                <a:gd name="T16" fmla="*/ 99 w 685"/>
                <a:gd name="T17" fmla="*/ 3 h 308"/>
                <a:gd name="T18" fmla="*/ 223 w 685"/>
                <a:gd name="T19" fmla="*/ 22 h 308"/>
                <a:gd name="T20" fmla="*/ 315 w 685"/>
                <a:gd name="T21" fmla="*/ 34 h 308"/>
                <a:gd name="T22" fmla="*/ 408 w 685"/>
                <a:gd name="T23" fmla="*/ 36 h 308"/>
                <a:gd name="T24" fmla="*/ 523 w 685"/>
                <a:gd name="T25" fmla="*/ 27 h 308"/>
                <a:gd name="T26" fmla="*/ 598 w 685"/>
                <a:gd name="T27" fmla="*/ 41 h 308"/>
                <a:gd name="T28" fmla="*/ 675 w 685"/>
                <a:gd name="T29" fmla="*/ 58 h 308"/>
                <a:gd name="T30" fmla="*/ 658 w 685"/>
                <a:gd name="T31" fmla="*/ 68 h 308"/>
                <a:gd name="T32" fmla="*/ 636 w 685"/>
                <a:gd name="T33" fmla="*/ 92 h 308"/>
                <a:gd name="T34" fmla="*/ 612 w 685"/>
                <a:gd name="T35" fmla="*/ 156 h 308"/>
                <a:gd name="T36" fmla="*/ 607 w 685"/>
                <a:gd name="T37" fmla="*/ 188 h 308"/>
                <a:gd name="T38" fmla="*/ 607 w 685"/>
                <a:gd name="T39" fmla="*/ 269 h 308"/>
                <a:gd name="T40" fmla="*/ 552 w 685"/>
                <a:gd name="T41" fmla="*/ 300 h 3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5"/>
                <a:gd name="T64" fmla="*/ 0 h 308"/>
                <a:gd name="T65" fmla="*/ 685 w 685"/>
                <a:gd name="T66" fmla="*/ 308 h 3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5" h="308">
                  <a:moveTo>
                    <a:pt x="552" y="300"/>
                  </a:moveTo>
                  <a:cubicBezTo>
                    <a:pt x="532" y="292"/>
                    <a:pt x="509" y="245"/>
                    <a:pt x="487" y="221"/>
                  </a:cubicBezTo>
                  <a:cubicBezTo>
                    <a:pt x="465" y="197"/>
                    <a:pt x="447" y="174"/>
                    <a:pt x="420" y="154"/>
                  </a:cubicBezTo>
                  <a:cubicBezTo>
                    <a:pt x="393" y="134"/>
                    <a:pt x="360" y="116"/>
                    <a:pt x="327" y="101"/>
                  </a:cubicBezTo>
                  <a:cubicBezTo>
                    <a:pt x="294" y="86"/>
                    <a:pt x="253" y="75"/>
                    <a:pt x="219" y="65"/>
                  </a:cubicBezTo>
                  <a:cubicBezTo>
                    <a:pt x="185" y="55"/>
                    <a:pt x="153" y="47"/>
                    <a:pt x="123" y="39"/>
                  </a:cubicBezTo>
                  <a:cubicBezTo>
                    <a:pt x="93" y="31"/>
                    <a:pt x="55" y="23"/>
                    <a:pt x="36" y="17"/>
                  </a:cubicBezTo>
                  <a:cubicBezTo>
                    <a:pt x="17" y="11"/>
                    <a:pt x="0" y="7"/>
                    <a:pt x="10" y="5"/>
                  </a:cubicBezTo>
                  <a:cubicBezTo>
                    <a:pt x="20" y="3"/>
                    <a:pt x="64" y="0"/>
                    <a:pt x="99" y="3"/>
                  </a:cubicBezTo>
                  <a:cubicBezTo>
                    <a:pt x="134" y="6"/>
                    <a:pt x="187" y="17"/>
                    <a:pt x="223" y="22"/>
                  </a:cubicBezTo>
                  <a:cubicBezTo>
                    <a:pt x="259" y="27"/>
                    <a:pt x="284" y="32"/>
                    <a:pt x="315" y="34"/>
                  </a:cubicBezTo>
                  <a:cubicBezTo>
                    <a:pt x="346" y="36"/>
                    <a:pt x="373" y="37"/>
                    <a:pt x="408" y="36"/>
                  </a:cubicBezTo>
                  <a:cubicBezTo>
                    <a:pt x="443" y="35"/>
                    <a:pt x="491" y="26"/>
                    <a:pt x="523" y="27"/>
                  </a:cubicBezTo>
                  <a:cubicBezTo>
                    <a:pt x="555" y="28"/>
                    <a:pt x="573" y="36"/>
                    <a:pt x="598" y="41"/>
                  </a:cubicBezTo>
                  <a:cubicBezTo>
                    <a:pt x="623" y="46"/>
                    <a:pt x="665" y="54"/>
                    <a:pt x="675" y="58"/>
                  </a:cubicBezTo>
                  <a:cubicBezTo>
                    <a:pt x="685" y="62"/>
                    <a:pt x="665" y="62"/>
                    <a:pt x="658" y="68"/>
                  </a:cubicBezTo>
                  <a:cubicBezTo>
                    <a:pt x="651" y="74"/>
                    <a:pt x="644" y="77"/>
                    <a:pt x="636" y="92"/>
                  </a:cubicBezTo>
                  <a:cubicBezTo>
                    <a:pt x="628" y="107"/>
                    <a:pt x="617" y="140"/>
                    <a:pt x="612" y="156"/>
                  </a:cubicBezTo>
                  <a:cubicBezTo>
                    <a:pt x="607" y="172"/>
                    <a:pt x="608" y="169"/>
                    <a:pt x="607" y="188"/>
                  </a:cubicBezTo>
                  <a:cubicBezTo>
                    <a:pt x="606" y="207"/>
                    <a:pt x="616" y="250"/>
                    <a:pt x="607" y="269"/>
                  </a:cubicBezTo>
                  <a:cubicBezTo>
                    <a:pt x="598" y="288"/>
                    <a:pt x="572" y="308"/>
                    <a:pt x="552" y="300"/>
                  </a:cubicBezTo>
                  <a:close/>
                </a:path>
              </a:pathLst>
            </a:custGeom>
            <a:noFill/>
            <a:ln w="28575" cap="flat" cmpd="sng">
              <a:solidFill>
                <a:srgbClr val="0070C0"/>
              </a:solidFill>
              <a:prstDash val="solid"/>
              <a:round/>
              <a:headEnd type="none" w="sm" len="sm"/>
              <a:tailEnd type="none" w="sm" len="sm"/>
            </a:ln>
          </p:spPr>
          <p:txBody>
            <a:bodyPr/>
            <a:lstStyle/>
            <a:p>
              <a:endParaRPr lang="el-GR"/>
            </a:p>
          </p:txBody>
        </p:sp>
        <p:grpSp>
          <p:nvGrpSpPr>
            <p:cNvPr id="3" name="Group 38"/>
            <p:cNvGrpSpPr>
              <a:grpSpLocks/>
            </p:cNvGrpSpPr>
            <p:nvPr/>
          </p:nvGrpSpPr>
          <p:grpSpPr bwMode="auto">
            <a:xfrm rot="528210">
              <a:off x="6181259" y="4575716"/>
              <a:ext cx="289831" cy="509781"/>
              <a:chOff x="5339" y="2337"/>
              <a:chExt cx="285" cy="445"/>
            </a:xfrm>
            <a:solidFill>
              <a:schemeClr val="bg1"/>
            </a:solidFill>
          </p:grpSpPr>
          <p:sp>
            <p:nvSpPr>
              <p:cNvPr id="32" name="Freeform 36"/>
              <p:cNvSpPr>
                <a:spLocks/>
              </p:cNvSpPr>
              <p:nvPr/>
            </p:nvSpPr>
            <p:spPr bwMode="auto">
              <a:xfrm>
                <a:off x="5442" y="2548"/>
                <a:ext cx="182" cy="234"/>
              </a:xfrm>
              <a:custGeom>
                <a:avLst/>
                <a:gdLst>
                  <a:gd name="T0" fmla="*/ 1 w 182"/>
                  <a:gd name="T1" fmla="*/ 68 h 234"/>
                  <a:gd name="T2" fmla="*/ 0 w 182"/>
                  <a:gd name="T3" fmla="*/ 83 h 234"/>
                  <a:gd name="T4" fmla="*/ 15 w 182"/>
                  <a:gd name="T5" fmla="*/ 104 h 234"/>
                  <a:gd name="T6" fmla="*/ 36 w 182"/>
                  <a:gd name="T7" fmla="*/ 121 h 234"/>
                  <a:gd name="T8" fmla="*/ 60 w 182"/>
                  <a:gd name="T9" fmla="*/ 136 h 234"/>
                  <a:gd name="T10" fmla="*/ 91 w 182"/>
                  <a:gd name="T11" fmla="*/ 158 h 234"/>
                  <a:gd name="T12" fmla="*/ 114 w 182"/>
                  <a:gd name="T13" fmla="*/ 183 h 234"/>
                  <a:gd name="T14" fmla="*/ 121 w 182"/>
                  <a:gd name="T15" fmla="*/ 200 h 234"/>
                  <a:gd name="T16" fmla="*/ 138 w 182"/>
                  <a:gd name="T17" fmla="*/ 215 h 234"/>
                  <a:gd name="T18" fmla="*/ 164 w 182"/>
                  <a:gd name="T19" fmla="*/ 232 h 234"/>
                  <a:gd name="T20" fmla="*/ 173 w 182"/>
                  <a:gd name="T21" fmla="*/ 233 h 234"/>
                  <a:gd name="T22" fmla="*/ 179 w 182"/>
                  <a:gd name="T23" fmla="*/ 228 h 234"/>
                  <a:gd name="T24" fmla="*/ 181 w 182"/>
                  <a:gd name="T25" fmla="*/ 190 h 234"/>
                  <a:gd name="T26" fmla="*/ 177 w 182"/>
                  <a:gd name="T27" fmla="*/ 139 h 234"/>
                  <a:gd name="T28" fmla="*/ 169 w 182"/>
                  <a:gd name="T29" fmla="*/ 91 h 234"/>
                  <a:gd name="T30" fmla="*/ 156 w 182"/>
                  <a:gd name="T31" fmla="*/ 56 h 234"/>
                  <a:gd name="T32" fmla="*/ 142 w 182"/>
                  <a:gd name="T33" fmla="*/ 29 h 234"/>
                  <a:gd name="T34" fmla="*/ 128 w 182"/>
                  <a:gd name="T35" fmla="*/ 13 h 234"/>
                  <a:gd name="T36" fmla="*/ 109 w 182"/>
                  <a:gd name="T37" fmla="*/ 0 h 234"/>
                  <a:gd name="T38" fmla="*/ 101 w 182"/>
                  <a:gd name="T39" fmla="*/ 9 h 234"/>
                  <a:gd name="T40" fmla="*/ 97 w 182"/>
                  <a:gd name="T41" fmla="*/ 26 h 234"/>
                  <a:gd name="T42" fmla="*/ 98 w 182"/>
                  <a:gd name="T43" fmla="*/ 55 h 234"/>
                  <a:gd name="T44" fmla="*/ 92 w 182"/>
                  <a:gd name="T45" fmla="*/ 70 h 234"/>
                  <a:gd name="T46" fmla="*/ 86 w 182"/>
                  <a:gd name="T47" fmla="*/ 77 h 234"/>
                  <a:gd name="T48" fmla="*/ 66 w 182"/>
                  <a:gd name="T49" fmla="*/ 84 h 234"/>
                  <a:gd name="T50" fmla="*/ 44 w 182"/>
                  <a:gd name="T51" fmla="*/ 74 h 234"/>
                  <a:gd name="T52" fmla="*/ 27 w 182"/>
                  <a:gd name="T53" fmla="*/ 68 h 234"/>
                  <a:gd name="T54" fmla="*/ 13 w 182"/>
                  <a:gd name="T55" fmla="*/ 66 h 234"/>
                  <a:gd name="T56" fmla="*/ 1 w 182"/>
                  <a:gd name="T57" fmla="*/ 68 h 2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34"/>
                  <a:gd name="T89" fmla="*/ 182 w 182"/>
                  <a:gd name="T90" fmla="*/ 234 h 2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34">
                    <a:moveTo>
                      <a:pt x="1" y="68"/>
                    </a:moveTo>
                    <a:lnTo>
                      <a:pt x="0" y="83"/>
                    </a:lnTo>
                    <a:lnTo>
                      <a:pt x="15" y="104"/>
                    </a:lnTo>
                    <a:lnTo>
                      <a:pt x="36" y="121"/>
                    </a:lnTo>
                    <a:lnTo>
                      <a:pt x="60" y="136"/>
                    </a:lnTo>
                    <a:lnTo>
                      <a:pt x="91" y="158"/>
                    </a:lnTo>
                    <a:lnTo>
                      <a:pt x="114" y="183"/>
                    </a:lnTo>
                    <a:lnTo>
                      <a:pt x="121" y="200"/>
                    </a:lnTo>
                    <a:lnTo>
                      <a:pt x="138" y="215"/>
                    </a:lnTo>
                    <a:lnTo>
                      <a:pt x="164" y="232"/>
                    </a:lnTo>
                    <a:lnTo>
                      <a:pt x="173" y="233"/>
                    </a:lnTo>
                    <a:lnTo>
                      <a:pt x="179" y="228"/>
                    </a:lnTo>
                    <a:lnTo>
                      <a:pt x="181" y="190"/>
                    </a:lnTo>
                    <a:lnTo>
                      <a:pt x="177" y="139"/>
                    </a:lnTo>
                    <a:lnTo>
                      <a:pt x="169" y="91"/>
                    </a:lnTo>
                    <a:lnTo>
                      <a:pt x="156" y="56"/>
                    </a:lnTo>
                    <a:lnTo>
                      <a:pt x="142" y="29"/>
                    </a:lnTo>
                    <a:lnTo>
                      <a:pt x="128" y="13"/>
                    </a:lnTo>
                    <a:lnTo>
                      <a:pt x="109" y="0"/>
                    </a:lnTo>
                    <a:lnTo>
                      <a:pt x="101" y="9"/>
                    </a:lnTo>
                    <a:lnTo>
                      <a:pt x="97" y="26"/>
                    </a:lnTo>
                    <a:lnTo>
                      <a:pt x="98" y="55"/>
                    </a:lnTo>
                    <a:lnTo>
                      <a:pt x="92" y="70"/>
                    </a:lnTo>
                    <a:lnTo>
                      <a:pt x="86" y="77"/>
                    </a:lnTo>
                    <a:lnTo>
                      <a:pt x="66" y="84"/>
                    </a:lnTo>
                    <a:lnTo>
                      <a:pt x="44" y="74"/>
                    </a:lnTo>
                    <a:lnTo>
                      <a:pt x="27" y="68"/>
                    </a:lnTo>
                    <a:lnTo>
                      <a:pt x="13" y="66"/>
                    </a:lnTo>
                    <a:lnTo>
                      <a:pt x="1" y="68"/>
                    </a:lnTo>
                  </a:path>
                </a:pathLst>
              </a:custGeom>
              <a:grpFill/>
              <a:ln w="25400" cap="rnd" cmpd="sng">
                <a:solidFill>
                  <a:srgbClr val="0070C0"/>
                </a:solidFill>
                <a:prstDash val="solid"/>
                <a:round/>
                <a:headEnd/>
                <a:tailEnd/>
              </a:ln>
            </p:spPr>
            <p:txBody>
              <a:bodyPr/>
              <a:lstStyle/>
              <a:p>
                <a:endParaRPr lang="el-GR"/>
              </a:p>
            </p:txBody>
          </p:sp>
          <p:sp>
            <p:nvSpPr>
              <p:cNvPr id="33" name="Freeform 37"/>
              <p:cNvSpPr>
                <a:spLocks/>
              </p:cNvSpPr>
              <p:nvPr/>
            </p:nvSpPr>
            <p:spPr bwMode="auto">
              <a:xfrm>
                <a:off x="5339" y="2337"/>
                <a:ext cx="213" cy="296"/>
              </a:xfrm>
              <a:custGeom>
                <a:avLst/>
                <a:gdLst>
                  <a:gd name="T0" fmla="*/ 212 w 213"/>
                  <a:gd name="T1" fmla="*/ 211 h 296"/>
                  <a:gd name="T2" fmla="*/ 185 w 213"/>
                  <a:gd name="T3" fmla="*/ 172 h 296"/>
                  <a:gd name="T4" fmla="*/ 147 w 213"/>
                  <a:gd name="T5" fmla="*/ 119 h 296"/>
                  <a:gd name="T6" fmla="*/ 116 w 213"/>
                  <a:gd name="T7" fmla="*/ 83 h 296"/>
                  <a:gd name="T8" fmla="*/ 87 w 213"/>
                  <a:gd name="T9" fmla="*/ 49 h 296"/>
                  <a:gd name="T10" fmla="*/ 45 w 213"/>
                  <a:gd name="T11" fmla="*/ 17 h 296"/>
                  <a:gd name="T12" fmla="*/ 18 w 213"/>
                  <a:gd name="T13" fmla="*/ 0 h 296"/>
                  <a:gd name="T14" fmla="*/ 8 w 213"/>
                  <a:gd name="T15" fmla="*/ 2 h 296"/>
                  <a:gd name="T16" fmla="*/ 0 w 213"/>
                  <a:gd name="T17" fmla="*/ 12 h 296"/>
                  <a:gd name="T18" fmla="*/ 3 w 213"/>
                  <a:gd name="T19" fmla="*/ 57 h 296"/>
                  <a:gd name="T20" fmla="*/ 19 w 213"/>
                  <a:gd name="T21" fmla="*/ 116 h 296"/>
                  <a:gd name="T22" fmla="*/ 37 w 213"/>
                  <a:gd name="T23" fmla="*/ 159 h 296"/>
                  <a:gd name="T24" fmla="*/ 60 w 213"/>
                  <a:gd name="T25" fmla="*/ 206 h 296"/>
                  <a:gd name="T26" fmla="*/ 91 w 213"/>
                  <a:gd name="T27" fmla="*/ 258 h 296"/>
                  <a:gd name="T28" fmla="*/ 104 w 213"/>
                  <a:gd name="T29" fmla="*/ 279 h 296"/>
                  <a:gd name="T30" fmla="*/ 116 w 213"/>
                  <a:gd name="T31" fmla="*/ 277 h 296"/>
                  <a:gd name="T32" fmla="*/ 130 w 213"/>
                  <a:gd name="T33" fmla="*/ 279 h 296"/>
                  <a:gd name="T34" fmla="*/ 147 w 213"/>
                  <a:gd name="T35" fmla="*/ 285 h 296"/>
                  <a:gd name="T36" fmla="*/ 169 w 213"/>
                  <a:gd name="T37" fmla="*/ 295 h 296"/>
                  <a:gd name="T38" fmla="*/ 189 w 213"/>
                  <a:gd name="T39" fmla="*/ 288 h 296"/>
                  <a:gd name="T40" fmla="*/ 195 w 213"/>
                  <a:gd name="T41" fmla="*/ 281 h 296"/>
                  <a:gd name="T42" fmla="*/ 201 w 213"/>
                  <a:gd name="T43" fmla="*/ 266 h 296"/>
                  <a:gd name="T44" fmla="*/ 200 w 213"/>
                  <a:gd name="T45" fmla="*/ 237 h 296"/>
                  <a:gd name="T46" fmla="*/ 204 w 213"/>
                  <a:gd name="T47" fmla="*/ 220 h 296"/>
                  <a:gd name="T48" fmla="*/ 212 w 213"/>
                  <a:gd name="T49" fmla="*/ 211 h 2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3"/>
                  <a:gd name="T76" fmla="*/ 0 h 296"/>
                  <a:gd name="T77" fmla="*/ 213 w 213"/>
                  <a:gd name="T78" fmla="*/ 296 h 2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3" h="296">
                    <a:moveTo>
                      <a:pt x="212" y="211"/>
                    </a:moveTo>
                    <a:lnTo>
                      <a:pt x="185" y="172"/>
                    </a:lnTo>
                    <a:lnTo>
                      <a:pt x="147" y="119"/>
                    </a:lnTo>
                    <a:lnTo>
                      <a:pt x="116" y="83"/>
                    </a:lnTo>
                    <a:lnTo>
                      <a:pt x="87" y="49"/>
                    </a:lnTo>
                    <a:lnTo>
                      <a:pt x="45" y="17"/>
                    </a:lnTo>
                    <a:lnTo>
                      <a:pt x="18" y="0"/>
                    </a:lnTo>
                    <a:lnTo>
                      <a:pt x="8" y="2"/>
                    </a:lnTo>
                    <a:lnTo>
                      <a:pt x="0" y="12"/>
                    </a:lnTo>
                    <a:lnTo>
                      <a:pt x="3" y="57"/>
                    </a:lnTo>
                    <a:lnTo>
                      <a:pt x="19" y="116"/>
                    </a:lnTo>
                    <a:lnTo>
                      <a:pt x="37" y="159"/>
                    </a:lnTo>
                    <a:lnTo>
                      <a:pt x="60" y="206"/>
                    </a:lnTo>
                    <a:lnTo>
                      <a:pt x="91" y="258"/>
                    </a:lnTo>
                    <a:lnTo>
                      <a:pt x="104" y="279"/>
                    </a:lnTo>
                    <a:lnTo>
                      <a:pt x="116" y="277"/>
                    </a:lnTo>
                    <a:lnTo>
                      <a:pt x="130" y="279"/>
                    </a:lnTo>
                    <a:lnTo>
                      <a:pt x="147" y="285"/>
                    </a:lnTo>
                    <a:lnTo>
                      <a:pt x="169" y="295"/>
                    </a:lnTo>
                    <a:lnTo>
                      <a:pt x="189" y="288"/>
                    </a:lnTo>
                    <a:lnTo>
                      <a:pt x="195" y="281"/>
                    </a:lnTo>
                    <a:lnTo>
                      <a:pt x="201" y="266"/>
                    </a:lnTo>
                    <a:lnTo>
                      <a:pt x="200" y="237"/>
                    </a:lnTo>
                    <a:lnTo>
                      <a:pt x="204" y="220"/>
                    </a:lnTo>
                    <a:lnTo>
                      <a:pt x="212" y="211"/>
                    </a:lnTo>
                  </a:path>
                </a:pathLst>
              </a:custGeom>
              <a:grpFill/>
              <a:ln w="25400" cap="rnd" cmpd="sng">
                <a:solidFill>
                  <a:srgbClr val="0070C0"/>
                </a:solidFill>
                <a:prstDash val="solid"/>
                <a:round/>
                <a:headEnd/>
                <a:tailEnd/>
              </a:ln>
            </p:spPr>
            <p:txBody>
              <a:bodyPr/>
              <a:lstStyle/>
              <a:p>
                <a:endParaRPr lang="el-GR"/>
              </a:p>
            </p:txBody>
          </p:sp>
        </p:grpSp>
        <p:grpSp>
          <p:nvGrpSpPr>
            <p:cNvPr id="4" name="Group 45"/>
            <p:cNvGrpSpPr>
              <a:grpSpLocks/>
            </p:cNvGrpSpPr>
            <p:nvPr/>
          </p:nvGrpSpPr>
          <p:grpSpPr bwMode="auto">
            <a:xfrm rot="21115886">
              <a:off x="5557646" y="4472521"/>
              <a:ext cx="285666" cy="555161"/>
              <a:chOff x="4734" y="2133"/>
              <a:chExt cx="298" cy="515"/>
            </a:xfrm>
          </p:grpSpPr>
          <p:sp>
            <p:nvSpPr>
              <p:cNvPr id="38" name="Freeform 42"/>
              <p:cNvSpPr>
                <a:spLocks/>
              </p:cNvSpPr>
              <p:nvPr/>
            </p:nvSpPr>
            <p:spPr bwMode="auto">
              <a:xfrm>
                <a:off x="4734" y="2455"/>
                <a:ext cx="250" cy="193"/>
              </a:xfrm>
              <a:custGeom>
                <a:avLst/>
                <a:gdLst>
                  <a:gd name="T0" fmla="*/ 57 w 250"/>
                  <a:gd name="T1" fmla="*/ 0 h 193"/>
                  <a:gd name="T2" fmla="*/ 23 w 250"/>
                  <a:gd name="T3" fmla="*/ 52 h 193"/>
                  <a:gd name="T4" fmla="*/ 9 w 250"/>
                  <a:gd name="T5" fmla="*/ 70 h 193"/>
                  <a:gd name="T6" fmla="*/ 0 w 250"/>
                  <a:gd name="T7" fmla="*/ 90 h 193"/>
                  <a:gd name="T8" fmla="*/ 0 w 250"/>
                  <a:gd name="T9" fmla="*/ 120 h 193"/>
                  <a:gd name="T10" fmla="*/ 14 w 250"/>
                  <a:gd name="T11" fmla="*/ 122 h 193"/>
                  <a:gd name="T12" fmla="*/ 12 w 250"/>
                  <a:gd name="T13" fmla="*/ 101 h 193"/>
                  <a:gd name="T14" fmla="*/ 14 w 250"/>
                  <a:gd name="T15" fmla="*/ 122 h 193"/>
                  <a:gd name="T16" fmla="*/ 25 w 250"/>
                  <a:gd name="T17" fmla="*/ 140 h 193"/>
                  <a:gd name="T18" fmla="*/ 46 w 250"/>
                  <a:gd name="T19" fmla="*/ 160 h 193"/>
                  <a:gd name="T20" fmla="*/ 61 w 250"/>
                  <a:gd name="T21" fmla="*/ 165 h 193"/>
                  <a:gd name="T22" fmla="*/ 93 w 250"/>
                  <a:gd name="T23" fmla="*/ 151 h 193"/>
                  <a:gd name="T24" fmla="*/ 114 w 250"/>
                  <a:gd name="T25" fmla="*/ 149 h 193"/>
                  <a:gd name="T26" fmla="*/ 111 w 250"/>
                  <a:gd name="T27" fmla="*/ 131 h 193"/>
                  <a:gd name="T28" fmla="*/ 116 w 250"/>
                  <a:gd name="T29" fmla="*/ 104 h 193"/>
                  <a:gd name="T30" fmla="*/ 111 w 250"/>
                  <a:gd name="T31" fmla="*/ 131 h 193"/>
                  <a:gd name="T32" fmla="*/ 114 w 250"/>
                  <a:gd name="T33" fmla="*/ 149 h 193"/>
                  <a:gd name="T34" fmla="*/ 145 w 250"/>
                  <a:gd name="T35" fmla="*/ 183 h 193"/>
                  <a:gd name="T36" fmla="*/ 154 w 250"/>
                  <a:gd name="T37" fmla="*/ 192 h 193"/>
                  <a:gd name="T38" fmla="*/ 163 w 250"/>
                  <a:gd name="T39" fmla="*/ 192 h 193"/>
                  <a:gd name="T40" fmla="*/ 218 w 250"/>
                  <a:gd name="T41" fmla="*/ 181 h 193"/>
                  <a:gd name="T42" fmla="*/ 236 w 250"/>
                  <a:gd name="T43" fmla="*/ 169 h 193"/>
                  <a:gd name="T44" fmla="*/ 245 w 250"/>
                  <a:gd name="T45" fmla="*/ 156 h 193"/>
                  <a:gd name="T46" fmla="*/ 249 w 250"/>
                  <a:gd name="T47" fmla="*/ 140 h 193"/>
                  <a:gd name="T48" fmla="*/ 245 w 250"/>
                  <a:gd name="T49" fmla="*/ 86 h 193"/>
                  <a:gd name="T50" fmla="*/ 245 w 250"/>
                  <a:gd name="T51" fmla="*/ 65 h 193"/>
                  <a:gd name="T52" fmla="*/ 247 w 250"/>
                  <a:gd name="T53" fmla="*/ 36 h 193"/>
                  <a:gd name="T54" fmla="*/ 213 w 250"/>
                  <a:gd name="T55" fmla="*/ 27 h 193"/>
                  <a:gd name="T56" fmla="*/ 193 w 250"/>
                  <a:gd name="T57" fmla="*/ 22 h 193"/>
                  <a:gd name="T58" fmla="*/ 154 w 250"/>
                  <a:gd name="T59" fmla="*/ 18 h 193"/>
                  <a:gd name="T60" fmla="*/ 82 w 250"/>
                  <a:gd name="T61" fmla="*/ 0 h 193"/>
                  <a:gd name="T62" fmla="*/ 57 w 250"/>
                  <a:gd name="T63" fmla="*/ 0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0"/>
                  <a:gd name="T97" fmla="*/ 0 h 193"/>
                  <a:gd name="T98" fmla="*/ 250 w 250"/>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0" h="193">
                    <a:moveTo>
                      <a:pt x="57" y="0"/>
                    </a:moveTo>
                    <a:lnTo>
                      <a:pt x="23" y="52"/>
                    </a:lnTo>
                    <a:lnTo>
                      <a:pt x="9" y="70"/>
                    </a:lnTo>
                    <a:lnTo>
                      <a:pt x="0" y="90"/>
                    </a:lnTo>
                    <a:lnTo>
                      <a:pt x="0" y="120"/>
                    </a:lnTo>
                    <a:lnTo>
                      <a:pt x="14" y="122"/>
                    </a:lnTo>
                    <a:lnTo>
                      <a:pt x="12" y="101"/>
                    </a:lnTo>
                    <a:lnTo>
                      <a:pt x="14" y="122"/>
                    </a:lnTo>
                    <a:lnTo>
                      <a:pt x="25" y="140"/>
                    </a:lnTo>
                    <a:lnTo>
                      <a:pt x="46" y="160"/>
                    </a:lnTo>
                    <a:lnTo>
                      <a:pt x="61" y="165"/>
                    </a:lnTo>
                    <a:lnTo>
                      <a:pt x="93" y="151"/>
                    </a:lnTo>
                    <a:lnTo>
                      <a:pt x="114" y="149"/>
                    </a:lnTo>
                    <a:lnTo>
                      <a:pt x="111" y="131"/>
                    </a:lnTo>
                    <a:lnTo>
                      <a:pt x="116" y="104"/>
                    </a:lnTo>
                    <a:lnTo>
                      <a:pt x="111" y="131"/>
                    </a:lnTo>
                    <a:lnTo>
                      <a:pt x="114" y="149"/>
                    </a:lnTo>
                    <a:lnTo>
                      <a:pt x="145" y="183"/>
                    </a:lnTo>
                    <a:lnTo>
                      <a:pt x="154" y="192"/>
                    </a:lnTo>
                    <a:lnTo>
                      <a:pt x="163" y="192"/>
                    </a:lnTo>
                    <a:lnTo>
                      <a:pt x="218" y="181"/>
                    </a:lnTo>
                    <a:lnTo>
                      <a:pt x="236" y="169"/>
                    </a:lnTo>
                    <a:lnTo>
                      <a:pt x="245" y="156"/>
                    </a:lnTo>
                    <a:lnTo>
                      <a:pt x="249" y="140"/>
                    </a:lnTo>
                    <a:lnTo>
                      <a:pt x="245" y="86"/>
                    </a:lnTo>
                    <a:lnTo>
                      <a:pt x="245" y="65"/>
                    </a:lnTo>
                    <a:lnTo>
                      <a:pt x="247" y="36"/>
                    </a:lnTo>
                    <a:lnTo>
                      <a:pt x="213" y="27"/>
                    </a:lnTo>
                    <a:lnTo>
                      <a:pt x="193" y="22"/>
                    </a:lnTo>
                    <a:lnTo>
                      <a:pt x="154" y="18"/>
                    </a:lnTo>
                    <a:lnTo>
                      <a:pt x="82" y="0"/>
                    </a:lnTo>
                    <a:lnTo>
                      <a:pt x="57" y="0"/>
                    </a:lnTo>
                  </a:path>
                </a:pathLst>
              </a:custGeom>
              <a:noFill/>
              <a:ln w="25400" cap="rnd" cmpd="sng">
                <a:solidFill>
                  <a:srgbClr val="0070C0"/>
                </a:solidFill>
                <a:prstDash val="solid"/>
                <a:round/>
                <a:headEnd/>
                <a:tailEnd/>
              </a:ln>
            </p:spPr>
            <p:txBody>
              <a:bodyPr/>
              <a:lstStyle/>
              <a:p>
                <a:endParaRPr lang="el-GR"/>
              </a:p>
            </p:txBody>
          </p:sp>
          <p:sp>
            <p:nvSpPr>
              <p:cNvPr id="39" name="Freeform 43"/>
              <p:cNvSpPr>
                <a:spLocks/>
              </p:cNvSpPr>
              <p:nvPr/>
            </p:nvSpPr>
            <p:spPr bwMode="auto">
              <a:xfrm>
                <a:off x="4791" y="2153"/>
                <a:ext cx="241" cy="339"/>
              </a:xfrm>
              <a:custGeom>
                <a:avLst/>
                <a:gdLst>
                  <a:gd name="T0" fmla="*/ 190 w 241"/>
                  <a:gd name="T1" fmla="*/ 338 h 339"/>
                  <a:gd name="T2" fmla="*/ 197 w 241"/>
                  <a:gd name="T3" fmla="*/ 286 h 339"/>
                  <a:gd name="T4" fmla="*/ 211 w 241"/>
                  <a:gd name="T5" fmla="*/ 234 h 339"/>
                  <a:gd name="T6" fmla="*/ 233 w 241"/>
                  <a:gd name="T7" fmla="*/ 163 h 339"/>
                  <a:gd name="T8" fmla="*/ 240 w 241"/>
                  <a:gd name="T9" fmla="*/ 136 h 339"/>
                  <a:gd name="T10" fmla="*/ 238 w 241"/>
                  <a:gd name="T11" fmla="*/ 114 h 339"/>
                  <a:gd name="T12" fmla="*/ 224 w 241"/>
                  <a:gd name="T13" fmla="*/ 73 h 339"/>
                  <a:gd name="T14" fmla="*/ 211 w 241"/>
                  <a:gd name="T15" fmla="*/ 43 h 339"/>
                  <a:gd name="T16" fmla="*/ 192 w 241"/>
                  <a:gd name="T17" fmla="*/ 32 h 339"/>
                  <a:gd name="T18" fmla="*/ 186 w 241"/>
                  <a:gd name="T19" fmla="*/ 34 h 339"/>
                  <a:gd name="T20" fmla="*/ 177 w 241"/>
                  <a:gd name="T21" fmla="*/ 48 h 339"/>
                  <a:gd name="T22" fmla="*/ 177 w 241"/>
                  <a:gd name="T23" fmla="*/ 71 h 339"/>
                  <a:gd name="T24" fmla="*/ 181 w 241"/>
                  <a:gd name="T25" fmla="*/ 105 h 339"/>
                  <a:gd name="T26" fmla="*/ 167 w 241"/>
                  <a:gd name="T27" fmla="*/ 141 h 339"/>
                  <a:gd name="T28" fmla="*/ 143 w 241"/>
                  <a:gd name="T29" fmla="*/ 170 h 339"/>
                  <a:gd name="T30" fmla="*/ 138 w 241"/>
                  <a:gd name="T31" fmla="*/ 172 h 339"/>
                  <a:gd name="T32" fmla="*/ 129 w 241"/>
                  <a:gd name="T33" fmla="*/ 182 h 339"/>
                  <a:gd name="T34" fmla="*/ 115 w 241"/>
                  <a:gd name="T35" fmla="*/ 168 h 339"/>
                  <a:gd name="T36" fmla="*/ 109 w 241"/>
                  <a:gd name="T37" fmla="*/ 118 h 339"/>
                  <a:gd name="T38" fmla="*/ 106 w 241"/>
                  <a:gd name="T39" fmla="*/ 71 h 339"/>
                  <a:gd name="T40" fmla="*/ 109 w 241"/>
                  <a:gd name="T41" fmla="*/ 39 h 339"/>
                  <a:gd name="T42" fmla="*/ 111 w 241"/>
                  <a:gd name="T43" fmla="*/ 12 h 339"/>
                  <a:gd name="T44" fmla="*/ 100 w 241"/>
                  <a:gd name="T45" fmla="*/ 0 h 339"/>
                  <a:gd name="T46" fmla="*/ 90 w 241"/>
                  <a:gd name="T47" fmla="*/ 7 h 339"/>
                  <a:gd name="T48" fmla="*/ 66 w 241"/>
                  <a:gd name="T49" fmla="*/ 34 h 339"/>
                  <a:gd name="T50" fmla="*/ 50 w 241"/>
                  <a:gd name="T51" fmla="*/ 71 h 339"/>
                  <a:gd name="T52" fmla="*/ 47 w 241"/>
                  <a:gd name="T53" fmla="*/ 102 h 339"/>
                  <a:gd name="T54" fmla="*/ 41 w 241"/>
                  <a:gd name="T55" fmla="*/ 166 h 339"/>
                  <a:gd name="T56" fmla="*/ 38 w 241"/>
                  <a:gd name="T57" fmla="*/ 216 h 339"/>
                  <a:gd name="T58" fmla="*/ 32 w 241"/>
                  <a:gd name="T59" fmla="*/ 243 h 339"/>
                  <a:gd name="T60" fmla="*/ 0 w 241"/>
                  <a:gd name="T61" fmla="*/ 302 h 339"/>
                  <a:gd name="T62" fmla="*/ 25 w 241"/>
                  <a:gd name="T63" fmla="*/ 302 h 339"/>
                  <a:gd name="T64" fmla="*/ 97 w 241"/>
                  <a:gd name="T65" fmla="*/ 320 h 339"/>
                  <a:gd name="T66" fmla="*/ 136 w 241"/>
                  <a:gd name="T67" fmla="*/ 324 h 339"/>
                  <a:gd name="T68" fmla="*/ 156 w 241"/>
                  <a:gd name="T69" fmla="*/ 329 h 339"/>
                  <a:gd name="T70" fmla="*/ 190 w 241"/>
                  <a:gd name="T71" fmla="*/ 338 h 3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1"/>
                  <a:gd name="T109" fmla="*/ 0 h 339"/>
                  <a:gd name="T110" fmla="*/ 241 w 241"/>
                  <a:gd name="T111" fmla="*/ 339 h 3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1" h="339">
                    <a:moveTo>
                      <a:pt x="190" y="338"/>
                    </a:moveTo>
                    <a:lnTo>
                      <a:pt x="197" y="286"/>
                    </a:lnTo>
                    <a:lnTo>
                      <a:pt x="211" y="234"/>
                    </a:lnTo>
                    <a:lnTo>
                      <a:pt x="233" y="163"/>
                    </a:lnTo>
                    <a:lnTo>
                      <a:pt x="240" y="136"/>
                    </a:lnTo>
                    <a:lnTo>
                      <a:pt x="238" y="114"/>
                    </a:lnTo>
                    <a:lnTo>
                      <a:pt x="224" y="73"/>
                    </a:lnTo>
                    <a:lnTo>
                      <a:pt x="211" y="43"/>
                    </a:lnTo>
                    <a:lnTo>
                      <a:pt x="192" y="32"/>
                    </a:lnTo>
                    <a:lnTo>
                      <a:pt x="186" y="34"/>
                    </a:lnTo>
                    <a:lnTo>
                      <a:pt x="177" y="48"/>
                    </a:lnTo>
                    <a:lnTo>
                      <a:pt x="177" y="71"/>
                    </a:lnTo>
                    <a:lnTo>
                      <a:pt x="181" y="105"/>
                    </a:lnTo>
                    <a:lnTo>
                      <a:pt x="167" y="141"/>
                    </a:lnTo>
                    <a:lnTo>
                      <a:pt x="143" y="170"/>
                    </a:lnTo>
                    <a:lnTo>
                      <a:pt x="138" y="172"/>
                    </a:lnTo>
                    <a:lnTo>
                      <a:pt x="129" y="182"/>
                    </a:lnTo>
                    <a:lnTo>
                      <a:pt x="115" y="168"/>
                    </a:lnTo>
                    <a:lnTo>
                      <a:pt x="109" y="118"/>
                    </a:lnTo>
                    <a:lnTo>
                      <a:pt x="106" y="71"/>
                    </a:lnTo>
                    <a:lnTo>
                      <a:pt x="109" y="39"/>
                    </a:lnTo>
                    <a:lnTo>
                      <a:pt x="111" y="12"/>
                    </a:lnTo>
                    <a:lnTo>
                      <a:pt x="100" y="0"/>
                    </a:lnTo>
                    <a:lnTo>
                      <a:pt x="90" y="7"/>
                    </a:lnTo>
                    <a:lnTo>
                      <a:pt x="66" y="34"/>
                    </a:lnTo>
                    <a:lnTo>
                      <a:pt x="50" y="71"/>
                    </a:lnTo>
                    <a:lnTo>
                      <a:pt x="47" y="102"/>
                    </a:lnTo>
                    <a:lnTo>
                      <a:pt x="41" y="166"/>
                    </a:lnTo>
                    <a:lnTo>
                      <a:pt x="38" y="216"/>
                    </a:lnTo>
                    <a:lnTo>
                      <a:pt x="32" y="243"/>
                    </a:lnTo>
                    <a:lnTo>
                      <a:pt x="0" y="302"/>
                    </a:lnTo>
                    <a:lnTo>
                      <a:pt x="25" y="302"/>
                    </a:lnTo>
                    <a:lnTo>
                      <a:pt x="97" y="320"/>
                    </a:lnTo>
                    <a:lnTo>
                      <a:pt x="136" y="324"/>
                    </a:lnTo>
                    <a:lnTo>
                      <a:pt x="156" y="329"/>
                    </a:lnTo>
                    <a:lnTo>
                      <a:pt x="190" y="338"/>
                    </a:lnTo>
                  </a:path>
                </a:pathLst>
              </a:custGeom>
              <a:noFill/>
              <a:ln w="25400" cap="rnd" cmpd="sng">
                <a:solidFill>
                  <a:srgbClr val="0070C0"/>
                </a:solidFill>
                <a:prstDash val="solid"/>
                <a:round/>
                <a:headEnd/>
                <a:tailEnd/>
              </a:ln>
            </p:spPr>
            <p:txBody>
              <a:bodyPr/>
              <a:lstStyle/>
              <a:p>
                <a:endParaRPr lang="el-GR"/>
              </a:p>
            </p:txBody>
          </p:sp>
          <p:sp>
            <p:nvSpPr>
              <p:cNvPr id="40" name="Freeform 44"/>
              <p:cNvSpPr>
                <a:spLocks/>
              </p:cNvSpPr>
              <p:nvPr/>
            </p:nvSpPr>
            <p:spPr bwMode="auto">
              <a:xfrm>
                <a:off x="4897" y="2133"/>
                <a:ext cx="76" cy="203"/>
              </a:xfrm>
              <a:custGeom>
                <a:avLst/>
                <a:gdLst>
                  <a:gd name="T0" fmla="*/ 71 w 76"/>
                  <a:gd name="T1" fmla="*/ 68 h 203"/>
                  <a:gd name="T2" fmla="*/ 71 w 76"/>
                  <a:gd name="T3" fmla="*/ 91 h 203"/>
                  <a:gd name="T4" fmla="*/ 75 w 76"/>
                  <a:gd name="T5" fmla="*/ 125 h 203"/>
                  <a:gd name="T6" fmla="*/ 61 w 76"/>
                  <a:gd name="T7" fmla="*/ 161 h 203"/>
                  <a:gd name="T8" fmla="*/ 37 w 76"/>
                  <a:gd name="T9" fmla="*/ 190 h 203"/>
                  <a:gd name="T10" fmla="*/ 32 w 76"/>
                  <a:gd name="T11" fmla="*/ 192 h 203"/>
                  <a:gd name="T12" fmla="*/ 23 w 76"/>
                  <a:gd name="T13" fmla="*/ 202 h 203"/>
                  <a:gd name="T14" fmla="*/ 9 w 76"/>
                  <a:gd name="T15" fmla="*/ 188 h 203"/>
                  <a:gd name="T16" fmla="*/ 3 w 76"/>
                  <a:gd name="T17" fmla="*/ 138 h 203"/>
                  <a:gd name="T18" fmla="*/ 0 w 76"/>
                  <a:gd name="T19" fmla="*/ 91 h 203"/>
                  <a:gd name="T20" fmla="*/ 3 w 76"/>
                  <a:gd name="T21" fmla="*/ 59 h 203"/>
                  <a:gd name="T22" fmla="*/ 12 w 76"/>
                  <a:gd name="T23" fmla="*/ 41 h 203"/>
                  <a:gd name="T24" fmla="*/ 28 w 76"/>
                  <a:gd name="T25" fmla="*/ 9 h 203"/>
                  <a:gd name="T26" fmla="*/ 43 w 76"/>
                  <a:gd name="T27" fmla="*/ 0 h 203"/>
                  <a:gd name="T28" fmla="*/ 52 w 76"/>
                  <a:gd name="T29" fmla="*/ 11 h 203"/>
                  <a:gd name="T30" fmla="*/ 57 w 76"/>
                  <a:gd name="T31" fmla="*/ 29 h 203"/>
                  <a:gd name="T32" fmla="*/ 71 w 76"/>
                  <a:gd name="T33" fmla="*/ 68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203"/>
                  <a:gd name="T53" fmla="*/ 76 w 76"/>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203">
                    <a:moveTo>
                      <a:pt x="71" y="68"/>
                    </a:moveTo>
                    <a:lnTo>
                      <a:pt x="71" y="91"/>
                    </a:lnTo>
                    <a:lnTo>
                      <a:pt x="75" y="125"/>
                    </a:lnTo>
                    <a:lnTo>
                      <a:pt x="61" y="161"/>
                    </a:lnTo>
                    <a:lnTo>
                      <a:pt x="37" y="190"/>
                    </a:lnTo>
                    <a:lnTo>
                      <a:pt x="32" y="192"/>
                    </a:lnTo>
                    <a:lnTo>
                      <a:pt x="23" y="202"/>
                    </a:lnTo>
                    <a:lnTo>
                      <a:pt x="9" y="188"/>
                    </a:lnTo>
                    <a:lnTo>
                      <a:pt x="3" y="138"/>
                    </a:lnTo>
                    <a:lnTo>
                      <a:pt x="0" y="91"/>
                    </a:lnTo>
                    <a:lnTo>
                      <a:pt x="3" y="59"/>
                    </a:lnTo>
                    <a:lnTo>
                      <a:pt x="12" y="41"/>
                    </a:lnTo>
                    <a:lnTo>
                      <a:pt x="28" y="9"/>
                    </a:lnTo>
                    <a:lnTo>
                      <a:pt x="43" y="0"/>
                    </a:lnTo>
                    <a:lnTo>
                      <a:pt x="52" y="11"/>
                    </a:lnTo>
                    <a:lnTo>
                      <a:pt x="57" y="29"/>
                    </a:lnTo>
                    <a:lnTo>
                      <a:pt x="71" y="68"/>
                    </a:lnTo>
                  </a:path>
                </a:pathLst>
              </a:custGeom>
              <a:noFill/>
              <a:ln w="25400" cap="rnd" cmpd="sng">
                <a:solidFill>
                  <a:srgbClr val="0070C0"/>
                </a:solidFill>
                <a:prstDash val="solid"/>
                <a:round/>
                <a:headEnd/>
                <a:tailEnd/>
              </a:ln>
            </p:spPr>
            <p:txBody>
              <a:bodyPr/>
              <a:lstStyle/>
              <a:p>
                <a:endParaRPr lang="el-GR"/>
              </a:p>
            </p:txBody>
          </p:sp>
        </p:grpSp>
      </p:grpSp>
      <p:grpSp>
        <p:nvGrpSpPr>
          <p:cNvPr id="5" name="Group 26"/>
          <p:cNvGrpSpPr/>
          <p:nvPr/>
        </p:nvGrpSpPr>
        <p:grpSpPr>
          <a:xfrm>
            <a:off x="3485218" y="3038645"/>
            <a:ext cx="3463839" cy="3205489"/>
            <a:chOff x="4302505" y="4056004"/>
            <a:chExt cx="2049973" cy="1897076"/>
          </a:xfrm>
        </p:grpSpPr>
        <p:sp>
          <p:nvSpPr>
            <p:cNvPr id="139268" name="Freeform 13"/>
            <p:cNvSpPr>
              <a:spLocks/>
            </p:cNvSpPr>
            <p:nvPr/>
          </p:nvSpPr>
          <p:spPr bwMode="auto">
            <a:xfrm rot="21326996">
              <a:off x="4302505" y="4056004"/>
              <a:ext cx="1976241" cy="1897076"/>
            </a:xfrm>
            <a:custGeom>
              <a:avLst/>
              <a:gdLst>
                <a:gd name="T0" fmla="*/ 132 w 1182"/>
                <a:gd name="T1" fmla="*/ 88 h 1167"/>
                <a:gd name="T2" fmla="*/ 117 w 1182"/>
                <a:gd name="T3" fmla="*/ 49 h 1167"/>
                <a:gd name="T4" fmla="*/ 83 w 1182"/>
                <a:gd name="T5" fmla="*/ 6 h 1167"/>
                <a:gd name="T6" fmla="*/ 21 w 1182"/>
                <a:gd name="T7" fmla="*/ 15 h 1167"/>
                <a:gd name="T8" fmla="*/ 2 w 1182"/>
                <a:gd name="T9" fmla="*/ 78 h 1167"/>
                <a:gd name="T10" fmla="*/ 10 w 1182"/>
                <a:gd name="T11" fmla="*/ 133 h 1167"/>
                <a:gd name="T12" fmla="*/ 42 w 1182"/>
                <a:gd name="T13" fmla="*/ 229 h 1167"/>
                <a:gd name="T14" fmla="*/ 57 w 1182"/>
                <a:gd name="T15" fmla="*/ 356 h 1167"/>
                <a:gd name="T16" fmla="*/ 81 w 1182"/>
                <a:gd name="T17" fmla="*/ 488 h 1167"/>
                <a:gd name="T18" fmla="*/ 112 w 1182"/>
                <a:gd name="T19" fmla="*/ 637 h 1167"/>
                <a:gd name="T20" fmla="*/ 162 w 1182"/>
                <a:gd name="T21" fmla="*/ 747 h 1167"/>
                <a:gd name="T22" fmla="*/ 275 w 1182"/>
                <a:gd name="T23" fmla="*/ 824 h 1167"/>
                <a:gd name="T24" fmla="*/ 419 w 1182"/>
                <a:gd name="T25" fmla="*/ 898 h 1167"/>
                <a:gd name="T26" fmla="*/ 567 w 1182"/>
                <a:gd name="T27" fmla="*/ 978 h 1167"/>
                <a:gd name="T28" fmla="*/ 717 w 1182"/>
                <a:gd name="T29" fmla="*/ 1052 h 1167"/>
                <a:gd name="T30" fmla="*/ 855 w 1182"/>
                <a:gd name="T31" fmla="*/ 1125 h 1167"/>
                <a:gd name="T32" fmla="*/ 962 w 1182"/>
                <a:gd name="T33" fmla="*/ 1160 h 1167"/>
                <a:gd name="T34" fmla="*/ 1050 w 1182"/>
                <a:gd name="T35" fmla="*/ 1155 h 1167"/>
                <a:gd name="T36" fmla="*/ 1077 w 1182"/>
                <a:gd name="T37" fmla="*/ 1088 h 1167"/>
                <a:gd name="T38" fmla="*/ 1092 w 1182"/>
                <a:gd name="T39" fmla="*/ 1003 h 1167"/>
                <a:gd name="T40" fmla="*/ 1115 w 1182"/>
                <a:gd name="T41" fmla="*/ 918 h 1167"/>
                <a:gd name="T42" fmla="*/ 1144 w 1182"/>
                <a:gd name="T43" fmla="*/ 855 h 1167"/>
                <a:gd name="T44" fmla="*/ 1182 w 1182"/>
                <a:gd name="T45" fmla="*/ 792 h 11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2"/>
                <a:gd name="T70" fmla="*/ 0 h 1167"/>
                <a:gd name="T71" fmla="*/ 1182 w 1182"/>
                <a:gd name="T72" fmla="*/ 1167 h 1167"/>
                <a:gd name="connsiteX0" fmla="*/ 1117 w 10000"/>
                <a:gd name="connsiteY0" fmla="*/ 906 h 10152"/>
                <a:gd name="connsiteX1" fmla="*/ 990 w 10000"/>
                <a:gd name="connsiteY1" fmla="*/ 572 h 10152"/>
                <a:gd name="connsiteX2" fmla="*/ 702 w 10000"/>
                <a:gd name="connsiteY2" fmla="*/ 203 h 10152"/>
                <a:gd name="connsiteX3" fmla="*/ 212 w 10000"/>
                <a:gd name="connsiteY3" fmla="*/ 103 h 10152"/>
                <a:gd name="connsiteX4" fmla="*/ 17 w 10000"/>
                <a:gd name="connsiteY4" fmla="*/ 820 h 10152"/>
                <a:gd name="connsiteX5" fmla="*/ 85 w 10000"/>
                <a:gd name="connsiteY5" fmla="*/ 1292 h 10152"/>
                <a:gd name="connsiteX6" fmla="*/ 355 w 10000"/>
                <a:gd name="connsiteY6" fmla="*/ 2114 h 10152"/>
                <a:gd name="connsiteX7" fmla="*/ 482 w 10000"/>
                <a:gd name="connsiteY7" fmla="*/ 3203 h 10152"/>
                <a:gd name="connsiteX8" fmla="*/ 685 w 10000"/>
                <a:gd name="connsiteY8" fmla="*/ 4334 h 10152"/>
                <a:gd name="connsiteX9" fmla="*/ 948 w 10000"/>
                <a:gd name="connsiteY9" fmla="*/ 5610 h 10152"/>
                <a:gd name="connsiteX10" fmla="*/ 1371 w 10000"/>
                <a:gd name="connsiteY10" fmla="*/ 6553 h 10152"/>
                <a:gd name="connsiteX11" fmla="*/ 2327 w 10000"/>
                <a:gd name="connsiteY11" fmla="*/ 7213 h 10152"/>
                <a:gd name="connsiteX12" fmla="*/ 3545 w 10000"/>
                <a:gd name="connsiteY12" fmla="*/ 7847 h 10152"/>
                <a:gd name="connsiteX13" fmla="*/ 4797 w 10000"/>
                <a:gd name="connsiteY13" fmla="*/ 8532 h 10152"/>
                <a:gd name="connsiteX14" fmla="*/ 6066 w 10000"/>
                <a:gd name="connsiteY14" fmla="*/ 9167 h 10152"/>
                <a:gd name="connsiteX15" fmla="*/ 7234 w 10000"/>
                <a:gd name="connsiteY15" fmla="*/ 9792 h 10152"/>
                <a:gd name="connsiteX16" fmla="*/ 8139 w 10000"/>
                <a:gd name="connsiteY16" fmla="*/ 10092 h 10152"/>
                <a:gd name="connsiteX17" fmla="*/ 8883 w 10000"/>
                <a:gd name="connsiteY17" fmla="*/ 10049 h 10152"/>
                <a:gd name="connsiteX18" fmla="*/ 9112 w 10000"/>
                <a:gd name="connsiteY18" fmla="*/ 9475 h 10152"/>
                <a:gd name="connsiteX19" fmla="*/ 9239 w 10000"/>
                <a:gd name="connsiteY19" fmla="*/ 8747 h 10152"/>
                <a:gd name="connsiteX20" fmla="*/ 9433 w 10000"/>
                <a:gd name="connsiteY20" fmla="*/ 8018 h 10152"/>
                <a:gd name="connsiteX21" fmla="*/ 9679 w 10000"/>
                <a:gd name="connsiteY21" fmla="*/ 7478 h 10152"/>
                <a:gd name="connsiteX22" fmla="*/ 10000 w 10000"/>
                <a:gd name="connsiteY22" fmla="*/ 6939 h 10152"/>
                <a:gd name="connsiteX0" fmla="*/ 1117 w 10000"/>
                <a:gd name="connsiteY0" fmla="*/ 933 h 10179"/>
                <a:gd name="connsiteX1" fmla="*/ 990 w 10000"/>
                <a:gd name="connsiteY1" fmla="*/ 599 h 10179"/>
                <a:gd name="connsiteX2" fmla="*/ 813 w 10000"/>
                <a:gd name="connsiteY2" fmla="*/ 78 h 10179"/>
                <a:gd name="connsiteX3" fmla="*/ 212 w 10000"/>
                <a:gd name="connsiteY3" fmla="*/ 130 h 10179"/>
                <a:gd name="connsiteX4" fmla="*/ 17 w 10000"/>
                <a:gd name="connsiteY4" fmla="*/ 847 h 10179"/>
                <a:gd name="connsiteX5" fmla="*/ 85 w 10000"/>
                <a:gd name="connsiteY5" fmla="*/ 1319 h 10179"/>
                <a:gd name="connsiteX6" fmla="*/ 355 w 10000"/>
                <a:gd name="connsiteY6" fmla="*/ 2141 h 10179"/>
                <a:gd name="connsiteX7" fmla="*/ 482 w 10000"/>
                <a:gd name="connsiteY7" fmla="*/ 3230 h 10179"/>
                <a:gd name="connsiteX8" fmla="*/ 685 w 10000"/>
                <a:gd name="connsiteY8" fmla="*/ 4361 h 10179"/>
                <a:gd name="connsiteX9" fmla="*/ 948 w 10000"/>
                <a:gd name="connsiteY9" fmla="*/ 5637 h 10179"/>
                <a:gd name="connsiteX10" fmla="*/ 1371 w 10000"/>
                <a:gd name="connsiteY10" fmla="*/ 6580 h 10179"/>
                <a:gd name="connsiteX11" fmla="*/ 2327 w 10000"/>
                <a:gd name="connsiteY11" fmla="*/ 7240 h 10179"/>
                <a:gd name="connsiteX12" fmla="*/ 3545 w 10000"/>
                <a:gd name="connsiteY12" fmla="*/ 7874 h 10179"/>
                <a:gd name="connsiteX13" fmla="*/ 4797 w 10000"/>
                <a:gd name="connsiteY13" fmla="*/ 8559 h 10179"/>
                <a:gd name="connsiteX14" fmla="*/ 6066 w 10000"/>
                <a:gd name="connsiteY14" fmla="*/ 9194 h 10179"/>
                <a:gd name="connsiteX15" fmla="*/ 7234 w 10000"/>
                <a:gd name="connsiteY15" fmla="*/ 9819 h 10179"/>
                <a:gd name="connsiteX16" fmla="*/ 8139 w 10000"/>
                <a:gd name="connsiteY16" fmla="*/ 10119 h 10179"/>
                <a:gd name="connsiteX17" fmla="*/ 8883 w 10000"/>
                <a:gd name="connsiteY17" fmla="*/ 10076 h 10179"/>
                <a:gd name="connsiteX18" fmla="*/ 9112 w 10000"/>
                <a:gd name="connsiteY18" fmla="*/ 9502 h 10179"/>
                <a:gd name="connsiteX19" fmla="*/ 9239 w 10000"/>
                <a:gd name="connsiteY19" fmla="*/ 8774 h 10179"/>
                <a:gd name="connsiteX20" fmla="*/ 9433 w 10000"/>
                <a:gd name="connsiteY20" fmla="*/ 8045 h 10179"/>
                <a:gd name="connsiteX21" fmla="*/ 9679 w 10000"/>
                <a:gd name="connsiteY21" fmla="*/ 7505 h 10179"/>
                <a:gd name="connsiteX22" fmla="*/ 10000 w 10000"/>
                <a:gd name="connsiteY22" fmla="*/ 6966 h 10179"/>
                <a:gd name="connsiteX0" fmla="*/ 1117 w 10000"/>
                <a:gd name="connsiteY0" fmla="*/ 931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8 w 10003"/>
                <a:gd name="connsiteY0" fmla="*/ 1108 h 10211"/>
                <a:gd name="connsiteX1" fmla="*/ 1118 w 10003"/>
                <a:gd name="connsiteY1" fmla="*/ 561 h 10211"/>
                <a:gd name="connsiteX2" fmla="*/ 816 w 10003"/>
                <a:gd name="connsiteY2" fmla="*/ 110 h 10211"/>
                <a:gd name="connsiteX3" fmla="*/ 215 w 10003"/>
                <a:gd name="connsiteY3" fmla="*/ 162 h 10211"/>
                <a:gd name="connsiteX4" fmla="*/ 20 w 10003"/>
                <a:gd name="connsiteY4" fmla="*/ 879 h 10211"/>
                <a:gd name="connsiteX5" fmla="*/ 88 w 10003"/>
                <a:gd name="connsiteY5" fmla="*/ 1351 h 10211"/>
                <a:gd name="connsiteX6" fmla="*/ 358 w 10003"/>
                <a:gd name="connsiteY6" fmla="*/ 2173 h 10211"/>
                <a:gd name="connsiteX7" fmla="*/ 485 w 10003"/>
                <a:gd name="connsiteY7" fmla="*/ 3262 h 10211"/>
                <a:gd name="connsiteX8" fmla="*/ 688 w 10003"/>
                <a:gd name="connsiteY8" fmla="*/ 4393 h 10211"/>
                <a:gd name="connsiteX9" fmla="*/ 951 w 10003"/>
                <a:gd name="connsiteY9" fmla="*/ 5669 h 10211"/>
                <a:gd name="connsiteX10" fmla="*/ 1374 w 10003"/>
                <a:gd name="connsiteY10" fmla="*/ 6612 h 10211"/>
                <a:gd name="connsiteX11" fmla="*/ 2330 w 10003"/>
                <a:gd name="connsiteY11" fmla="*/ 7272 h 10211"/>
                <a:gd name="connsiteX12" fmla="*/ 3548 w 10003"/>
                <a:gd name="connsiteY12" fmla="*/ 7906 h 10211"/>
                <a:gd name="connsiteX13" fmla="*/ 4800 w 10003"/>
                <a:gd name="connsiteY13" fmla="*/ 8591 h 10211"/>
                <a:gd name="connsiteX14" fmla="*/ 6069 w 10003"/>
                <a:gd name="connsiteY14" fmla="*/ 9226 h 10211"/>
                <a:gd name="connsiteX15" fmla="*/ 7237 w 10003"/>
                <a:gd name="connsiteY15" fmla="*/ 9851 h 10211"/>
                <a:gd name="connsiteX16" fmla="*/ 8142 w 10003"/>
                <a:gd name="connsiteY16" fmla="*/ 10151 h 10211"/>
                <a:gd name="connsiteX17" fmla="*/ 8886 w 10003"/>
                <a:gd name="connsiteY17" fmla="*/ 10108 h 10211"/>
                <a:gd name="connsiteX18" fmla="*/ 9115 w 10003"/>
                <a:gd name="connsiteY18" fmla="*/ 9534 h 10211"/>
                <a:gd name="connsiteX19" fmla="*/ 9242 w 10003"/>
                <a:gd name="connsiteY19" fmla="*/ 8806 h 10211"/>
                <a:gd name="connsiteX20" fmla="*/ 9436 w 10003"/>
                <a:gd name="connsiteY20" fmla="*/ 8077 h 10211"/>
                <a:gd name="connsiteX21" fmla="*/ 9682 w 10003"/>
                <a:gd name="connsiteY21" fmla="*/ 7537 h 10211"/>
                <a:gd name="connsiteX22" fmla="*/ 10003 w 10003"/>
                <a:gd name="connsiteY22" fmla="*/ 6998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682 w 10176"/>
                <a:gd name="connsiteY21" fmla="*/ 7537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506 w 10176"/>
                <a:gd name="connsiteY20" fmla="*/ 8203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811 w 10176"/>
                <a:gd name="connsiteY20" fmla="*/ 7668 h 10211"/>
                <a:gd name="connsiteX21" fmla="*/ 10176 w 10176"/>
                <a:gd name="connsiteY21"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811 w 10176"/>
                <a:gd name="connsiteY19" fmla="*/ 7668 h 10240"/>
                <a:gd name="connsiteX20" fmla="*/ 10176 w 10176"/>
                <a:gd name="connsiteY20" fmla="*/ 7072 h 10240"/>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491 w 10176"/>
                <a:gd name="connsiteY19" fmla="*/ 8206 h 10240"/>
                <a:gd name="connsiteX20" fmla="*/ 10176 w 10176"/>
                <a:gd name="connsiteY20" fmla="*/ 7072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88 w 10135"/>
                <a:gd name="connsiteY8" fmla="*/ 4393 h 10240"/>
                <a:gd name="connsiteX9" fmla="*/ 951 w 10135"/>
                <a:gd name="connsiteY9" fmla="*/ 5669 h 10240"/>
                <a:gd name="connsiteX10" fmla="*/ 1374 w 10135"/>
                <a:gd name="connsiteY10" fmla="*/ 661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35" h="10240">
                  <a:moveTo>
                    <a:pt x="1148" y="1108"/>
                  </a:moveTo>
                  <a:cubicBezTo>
                    <a:pt x="1131" y="1057"/>
                    <a:pt x="1173" y="727"/>
                    <a:pt x="1118" y="561"/>
                  </a:cubicBezTo>
                  <a:cubicBezTo>
                    <a:pt x="1063" y="395"/>
                    <a:pt x="966" y="176"/>
                    <a:pt x="816" y="110"/>
                  </a:cubicBezTo>
                  <a:cubicBezTo>
                    <a:pt x="666" y="44"/>
                    <a:pt x="430" y="0"/>
                    <a:pt x="215" y="162"/>
                  </a:cubicBezTo>
                  <a:cubicBezTo>
                    <a:pt x="0" y="324"/>
                    <a:pt x="37" y="708"/>
                    <a:pt x="20" y="879"/>
                  </a:cubicBezTo>
                  <a:cubicBezTo>
                    <a:pt x="3" y="1051"/>
                    <a:pt x="28" y="1136"/>
                    <a:pt x="88" y="1351"/>
                  </a:cubicBezTo>
                  <a:cubicBezTo>
                    <a:pt x="147" y="1565"/>
                    <a:pt x="291" y="1856"/>
                    <a:pt x="358" y="2173"/>
                  </a:cubicBezTo>
                  <a:cubicBezTo>
                    <a:pt x="426" y="2490"/>
                    <a:pt x="434" y="2893"/>
                    <a:pt x="485" y="3262"/>
                  </a:cubicBezTo>
                  <a:cubicBezTo>
                    <a:pt x="536" y="3630"/>
                    <a:pt x="612" y="3990"/>
                    <a:pt x="688" y="4393"/>
                  </a:cubicBezTo>
                  <a:cubicBezTo>
                    <a:pt x="764" y="4795"/>
                    <a:pt x="832" y="5301"/>
                    <a:pt x="951" y="5669"/>
                  </a:cubicBezTo>
                  <a:cubicBezTo>
                    <a:pt x="1069" y="6038"/>
                    <a:pt x="1145" y="6346"/>
                    <a:pt x="1374" y="6612"/>
                  </a:cubicBezTo>
                  <a:cubicBezTo>
                    <a:pt x="1602" y="6878"/>
                    <a:pt x="1966" y="7058"/>
                    <a:pt x="2330" y="7272"/>
                  </a:cubicBezTo>
                  <a:cubicBezTo>
                    <a:pt x="2693" y="7486"/>
                    <a:pt x="3133" y="7683"/>
                    <a:pt x="3548" y="7906"/>
                  </a:cubicBezTo>
                  <a:cubicBezTo>
                    <a:pt x="3962" y="8129"/>
                    <a:pt x="4377" y="8369"/>
                    <a:pt x="4800" y="8591"/>
                  </a:cubicBezTo>
                  <a:cubicBezTo>
                    <a:pt x="5223" y="8814"/>
                    <a:pt x="5663" y="9020"/>
                    <a:pt x="6069" y="9226"/>
                  </a:cubicBezTo>
                  <a:cubicBezTo>
                    <a:pt x="6475" y="9431"/>
                    <a:pt x="6890" y="9697"/>
                    <a:pt x="7237" y="9851"/>
                  </a:cubicBezTo>
                  <a:cubicBezTo>
                    <a:pt x="7583" y="10005"/>
                    <a:pt x="7871" y="10108"/>
                    <a:pt x="8142" y="10151"/>
                  </a:cubicBezTo>
                  <a:cubicBezTo>
                    <a:pt x="8412" y="10194"/>
                    <a:pt x="8705" y="10240"/>
                    <a:pt x="8886" y="10108"/>
                  </a:cubicBezTo>
                  <a:cubicBezTo>
                    <a:pt x="9067" y="9976"/>
                    <a:pt x="9127" y="9679"/>
                    <a:pt x="9228" y="9362"/>
                  </a:cubicBezTo>
                  <a:cubicBezTo>
                    <a:pt x="9329" y="9045"/>
                    <a:pt x="9314" y="8616"/>
                    <a:pt x="9491" y="8206"/>
                  </a:cubicBezTo>
                  <a:cubicBezTo>
                    <a:pt x="9603" y="8018"/>
                    <a:pt x="10067" y="7200"/>
                    <a:pt x="10135" y="708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grpSp>
          <p:nvGrpSpPr>
            <p:cNvPr id="6" name="Group 41"/>
            <p:cNvGrpSpPr>
              <a:grpSpLocks/>
            </p:cNvGrpSpPr>
            <p:nvPr/>
          </p:nvGrpSpPr>
          <p:grpSpPr bwMode="auto">
            <a:xfrm rot="342526">
              <a:off x="6093793" y="5036634"/>
              <a:ext cx="258685" cy="490141"/>
              <a:chOff x="5201" y="2764"/>
              <a:chExt cx="278" cy="468"/>
            </a:xfrm>
          </p:grpSpPr>
          <p:sp>
            <p:nvSpPr>
              <p:cNvPr id="35" name="Freeform 39"/>
              <p:cNvSpPr>
                <a:spLocks/>
              </p:cNvSpPr>
              <p:nvPr/>
            </p:nvSpPr>
            <p:spPr bwMode="auto">
              <a:xfrm>
                <a:off x="5312" y="2764"/>
                <a:ext cx="167" cy="225"/>
              </a:xfrm>
              <a:custGeom>
                <a:avLst/>
                <a:gdLst>
                  <a:gd name="T0" fmla="*/ 118 w 167"/>
                  <a:gd name="T1" fmla="*/ 224 h 225"/>
                  <a:gd name="T2" fmla="*/ 136 w 167"/>
                  <a:gd name="T3" fmla="*/ 197 h 225"/>
                  <a:gd name="T4" fmla="*/ 145 w 167"/>
                  <a:gd name="T5" fmla="*/ 177 h 225"/>
                  <a:gd name="T6" fmla="*/ 152 w 167"/>
                  <a:gd name="T7" fmla="*/ 163 h 225"/>
                  <a:gd name="T8" fmla="*/ 163 w 167"/>
                  <a:gd name="T9" fmla="*/ 107 h 225"/>
                  <a:gd name="T10" fmla="*/ 166 w 167"/>
                  <a:gd name="T11" fmla="*/ 34 h 225"/>
                  <a:gd name="T12" fmla="*/ 163 w 167"/>
                  <a:gd name="T13" fmla="*/ 16 h 225"/>
                  <a:gd name="T14" fmla="*/ 154 w 167"/>
                  <a:gd name="T15" fmla="*/ 5 h 225"/>
                  <a:gd name="T16" fmla="*/ 141 w 167"/>
                  <a:gd name="T17" fmla="*/ 0 h 225"/>
                  <a:gd name="T18" fmla="*/ 127 w 167"/>
                  <a:gd name="T19" fmla="*/ 14 h 225"/>
                  <a:gd name="T20" fmla="*/ 118 w 167"/>
                  <a:gd name="T21" fmla="*/ 39 h 225"/>
                  <a:gd name="T22" fmla="*/ 111 w 167"/>
                  <a:gd name="T23" fmla="*/ 57 h 225"/>
                  <a:gd name="T24" fmla="*/ 93 w 167"/>
                  <a:gd name="T25" fmla="*/ 80 h 225"/>
                  <a:gd name="T26" fmla="*/ 73 w 167"/>
                  <a:gd name="T27" fmla="*/ 93 h 225"/>
                  <a:gd name="T28" fmla="*/ 39 w 167"/>
                  <a:gd name="T29" fmla="*/ 116 h 225"/>
                  <a:gd name="T30" fmla="*/ 21 w 167"/>
                  <a:gd name="T31" fmla="*/ 125 h 225"/>
                  <a:gd name="T32" fmla="*/ 12 w 167"/>
                  <a:gd name="T33" fmla="*/ 138 h 225"/>
                  <a:gd name="T34" fmla="*/ 0 w 167"/>
                  <a:gd name="T35" fmla="*/ 168 h 225"/>
                  <a:gd name="T36" fmla="*/ 9 w 167"/>
                  <a:gd name="T37" fmla="*/ 172 h 225"/>
                  <a:gd name="T38" fmla="*/ 23 w 167"/>
                  <a:gd name="T39" fmla="*/ 172 h 225"/>
                  <a:gd name="T40" fmla="*/ 62 w 167"/>
                  <a:gd name="T41" fmla="*/ 159 h 225"/>
                  <a:gd name="T42" fmla="*/ 75 w 167"/>
                  <a:gd name="T43" fmla="*/ 152 h 225"/>
                  <a:gd name="T44" fmla="*/ 89 w 167"/>
                  <a:gd name="T45" fmla="*/ 152 h 225"/>
                  <a:gd name="T46" fmla="*/ 98 w 167"/>
                  <a:gd name="T47" fmla="*/ 161 h 225"/>
                  <a:gd name="T48" fmla="*/ 105 w 167"/>
                  <a:gd name="T49" fmla="*/ 197 h 225"/>
                  <a:gd name="T50" fmla="*/ 111 w 167"/>
                  <a:gd name="T51" fmla="*/ 213 h 225"/>
                  <a:gd name="T52" fmla="*/ 118 w 167"/>
                  <a:gd name="T53" fmla="*/ 224 h 2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7"/>
                  <a:gd name="T82" fmla="*/ 0 h 225"/>
                  <a:gd name="T83" fmla="*/ 167 w 167"/>
                  <a:gd name="T84" fmla="*/ 225 h 2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7" h="225">
                    <a:moveTo>
                      <a:pt x="118" y="224"/>
                    </a:moveTo>
                    <a:lnTo>
                      <a:pt x="136" y="197"/>
                    </a:lnTo>
                    <a:lnTo>
                      <a:pt x="145" y="177"/>
                    </a:lnTo>
                    <a:lnTo>
                      <a:pt x="152" y="163"/>
                    </a:lnTo>
                    <a:lnTo>
                      <a:pt x="163" y="107"/>
                    </a:lnTo>
                    <a:lnTo>
                      <a:pt x="166" y="34"/>
                    </a:lnTo>
                    <a:lnTo>
                      <a:pt x="163" y="16"/>
                    </a:lnTo>
                    <a:lnTo>
                      <a:pt x="154" y="5"/>
                    </a:lnTo>
                    <a:lnTo>
                      <a:pt x="141" y="0"/>
                    </a:lnTo>
                    <a:lnTo>
                      <a:pt x="127" y="14"/>
                    </a:lnTo>
                    <a:lnTo>
                      <a:pt x="118" y="39"/>
                    </a:lnTo>
                    <a:lnTo>
                      <a:pt x="111" y="57"/>
                    </a:lnTo>
                    <a:lnTo>
                      <a:pt x="93" y="80"/>
                    </a:lnTo>
                    <a:lnTo>
                      <a:pt x="73" y="93"/>
                    </a:lnTo>
                    <a:lnTo>
                      <a:pt x="39" y="116"/>
                    </a:lnTo>
                    <a:lnTo>
                      <a:pt x="21" y="125"/>
                    </a:lnTo>
                    <a:lnTo>
                      <a:pt x="12" y="138"/>
                    </a:lnTo>
                    <a:lnTo>
                      <a:pt x="0" y="168"/>
                    </a:lnTo>
                    <a:lnTo>
                      <a:pt x="9" y="172"/>
                    </a:lnTo>
                    <a:lnTo>
                      <a:pt x="23" y="172"/>
                    </a:lnTo>
                    <a:lnTo>
                      <a:pt x="62" y="159"/>
                    </a:lnTo>
                    <a:lnTo>
                      <a:pt x="75" y="152"/>
                    </a:lnTo>
                    <a:lnTo>
                      <a:pt x="89" y="152"/>
                    </a:lnTo>
                    <a:lnTo>
                      <a:pt x="98" y="161"/>
                    </a:lnTo>
                    <a:lnTo>
                      <a:pt x="105" y="197"/>
                    </a:lnTo>
                    <a:lnTo>
                      <a:pt x="111" y="213"/>
                    </a:lnTo>
                    <a:lnTo>
                      <a:pt x="118" y="224"/>
                    </a:lnTo>
                  </a:path>
                </a:pathLst>
              </a:custGeom>
              <a:noFill/>
              <a:ln w="25400" cap="rnd" cmpd="sng">
                <a:solidFill>
                  <a:schemeClr val="bg1">
                    <a:lumMod val="50000"/>
                  </a:schemeClr>
                </a:solidFill>
                <a:prstDash val="solid"/>
                <a:round/>
                <a:headEnd/>
                <a:tailEnd/>
              </a:ln>
            </p:spPr>
            <p:txBody>
              <a:bodyPr/>
              <a:lstStyle/>
              <a:p>
                <a:endParaRPr lang="el-GR"/>
              </a:p>
            </p:txBody>
          </p:sp>
          <p:sp>
            <p:nvSpPr>
              <p:cNvPr id="36" name="Freeform 40"/>
              <p:cNvSpPr>
                <a:spLocks/>
              </p:cNvSpPr>
              <p:nvPr/>
            </p:nvSpPr>
            <p:spPr bwMode="auto">
              <a:xfrm>
                <a:off x="5201" y="2916"/>
                <a:ext cx="230" cy="316"/>
              </a:xfrm>
              <a:custGeom>
                <a:avLst/>
                <a:gdLst>
                  <a:gd name="T0" fmla="*/ 111 w 230"/>
                  <a:gd name="T1" fmla="*/ 16 h 316"/>
                  <a:gd name="T2" fmla="*/ 80 w 230"/>
                  <a:gd name="T3" fmla="*/ 72 h 316"/>
                  <a:gd name="T4" fmla="*/ 62 w 230"/>
                  <a:gd name="T5" fmla="*/ 111 h 316"/>
                  <a:gd name="T6" fmla="*/ 19 w 230"/>
                  <a:gd name="T7" fmla="*/ 197 h 316"/>
                  <a:gd name="T8" fmla="*/ 5 w 230"/>
                  <a:gd name="T9" fmla="*/ 251 h 316"/>
                  <a:gd name="T10" fmla="*/ 0 w 230"/>
                  <a:gd name="T11" fmla="*/ 285 h 316"/>
                  <a:gd name="T12" fmla="*/ 5 w 230"/>
                  <a:gd name="T13" fmla="*/ 301 h 316"/>
                  <a:gd name="T14" fmla="*/ 12 w 230"/>
                  <a:gd name="T15" fmla="*/ 310 h 316"/>
                  <a:gd name="T16" fmla="*/ 23 w 230"/>
                  <a:gd name="T17" fmla="*/ 315 h 316"/>
                  <a:gd name="T18" fmla="*/ 41 w 230"/>
                  <a:gd name="T19" fmla="*/ 315 h 316"/>
                  <a:gd name="T20" fmla="*/ 62 w 230"/>
                  <a:gd name="T21" fmla="*/ 299 h 316"/>
                  <a:gd name="T22" fmla="*/ 98 w 230"/>
                  <a:gd name="T23" fmla="*/ 269 h 316"/>
                  <a:gd name="T24" fmla="*/ 116 w 230"/>
                  <a:gd name="T25" fmla="*/ 249 h 316"/>
                  <a:gd name="T26" fmla="*/ 141 w 230"/>
                  <a:gd name="T27" fmla="*/ 213 h 316"/>
                  <a:gd name="T28" fmla="*/ 168 w 230"/>
                  <a:gd name="T29" fmla="*/ 172 h 316"/>
                  <a:gd name="T30" fmla="*/ 229 w 230"/>
                  <a:gd name="T31" fmla="*/ 72 h 316"/>
                  <a:gd name="T32" fmla="*/ 222 w 230"/>
                  <a:gd name="T33" fmla="*/ 61 h 316"/>
                  <a:gd name="T34" fmla="*/ 216 w 230"/>
                  <a:gd name="T35" fmla="*/ 45 h 316"/>
                  <a:gd name="T36" fmla="*/ 209 w 230"/>
                  <a:gd name="T37" fmla="*/ 9 h 316"/>
                  <a:gd name="T38" fmla="*/ 200 w 230"/>
                  <a:gd name="T39" fmla="*/ 0 h 316"/>
                  <a:gd name="T40" fmla="*/ 186 w 230"/>
                  <a:gd name="T41" fmla="*/ 0 h 316"/>
                  <a:gd name="T42" fmla="*/ 173 w 230"/>
                  <a:gd name="T43" fmla="*/ 7 h 316"/>
                  <a:gd name="T44" fmla="*/ 134 w 230"/>
                  <a:gd name="T45" fmla="*/ 20 h 316"/>
                  <a:gd name="T46" fmla="*/ 120 w 230"/>
                  <a:gd name="T47" fmla="*/ 20 h 316"/>
                  <a:gd name="T48" fmla="*/ 111 w 230"/>
                  <a:gd name="T49" fmla="*/ 16 h 3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316"/>
                  <a:gd name="T77" fmla="*/ 230 w 230"/>
                  <a:gd name="T78" fmla="*/ 316 h 3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316">
                    <a:moveTo>
                      <a:pt x="111" y="16"/>
                    </a:moveTo>
                    <a:lnTo>
                      <a:pt x="80" y="72"/>
                    </a:lnTo>
                    <a:lnTo>
                      <a:pt x="62" y="111"/>
                    </a:lnTo>
                    <a:lnTo>
                      <a:pt x="19" y="197"/>
                    </a:lnTo>
                    <a:lnTo>
                      <a:pt x="5" y="251"/>
                    </a:lnTo>
                    <a:lnTo>
                      <a:pt x="0" y="285"/>
                    </a:lnTo>
                    <a:lnTo>
                      <a:pt x="5" y="301"/>
                    </a:lnTo>
                    <a:lnTo>
                      <a:pt x="12" y="310"/>
                    </a:lnTo>
                    <a:lnTo>
                      <a:pt x="23" y="315"/>
                    </a:lnTo>
                    <a:lnTo>
                      <a:pt x="41" y="315"/>
                    </a:lnTo>
                    <a:lnTo>
                      <a:pt x="62" y="299"/>
                    </a:lnTo>
                    <a:lnTo>
                      <a:pt x="98" y="269"/>
                    </a:lnTo>
                    <a:lnTo>
                      <a:pt x="116" y="249"/>
                    </a:lnTo>
                    <a:lnTo>
                      <a:pt x="141" y="213"/>
                    </a:lnTo>
                    <a:lnTo>
                      <a:pt x="168" y="172"/>
                    </a:lnTo>
                    <a:lnTo>
                      <a:pt x="229" y="72"/>
                    </a:lnTo>
                    <a:lnTo>
                      <a:pt x="222" y="61"/>
                    </a:lnTo>
                    <a:lnTo>
                      <a:pt x="216" y="45"/>
                    </a:lnTo>
                    <a:lnTo>
                      <a:pt x="209" y="9"/>
                    </a:lnTo>
                    <a:lnTo>
                      <a:pt x="200" y="0"/>
                    </a:lnTo>
                    <a:lnTo>
                      <a:pt x="186" y="0"/>
                    </a:lnTo>
                    <a:lnTo>
                      <a:pt x="173" y="7"/>
                    </a:lnTo>
                    <a:lnTo>
                      <a:pt x="134" y="20"/>
                    </a:lnTo>
                    <a:lnTo>
                      <a:pt x="120" y="20"/>
                    </a:lnTo>
                    <a:lnTo>
                      <a:pt x="111" y="16"/>
                    </a:lnTo>
                  </a:path>
                </a:pathLst>
              </a:custGeom>
              <a:noFill/>
              <a:ln w="25400" cap="rnd" cmpd="sng">
                <a:solidFill>
                  <a:schemeClr val="bg1">
                    <a:lumMod val="50000"/>
                  </a:schemeClr>
                </a:solidFill>
                <a:prstDash val="solid"/>
                <a:round/>
                <a:headEnd/>
                <a:tailEnd/>
              </a:ln>
            </p:spPr>
            <p:txBody>
              <a:bodyPr/>
              <a:lstStyle/>
              <a:p>
                <a:endParaRPr lang="el-GR"/>
              </a:p>
            </p:txBody>
          </p:sp>
        </p:grpSp>
        <p:grpSp>
          <p:nvGrpSpPr>
            <p:cNvPr id="7" name="Group 42"/>
            <p:cNvGrpSpPr/>
            <p:nvPr/>
          </p:nvGrpSpPr>
          <p:grpSpPr>
            <a:xfrm rot="21115886">
              <a:off x="5474281" y="4997594"/>
              <a:ext cx="381607" cy="499106"/>
              <a:chOff x="6919680" y="4587410"/>
              <a:chExt cx="561975" cy="735013"/>
            </a:xfrm>
          </p:grpSpPr>
          <p:sp>
            <p:nvSpPr>
              <p:cNvPr id="41" name="Freeform 46"/>
              <p:cNvSpPr>
                <a:spLocks/>
              </p:cNvSpPr>
              <p:nvPr/>
            </p:nvSpPr>
            <p:spPr bwMode="auto">
              <a:xfrm>
                <a:off x="7133992" y="4587410"/>
                <a:ext cx="347663" cy="323850"/>
              </a:xfrm>
              <a:custGeom>
                <a:avLst/>
                <a:gdLst>
                  <a:gd name="T0" fmla="*/ 0 w 246"/>
                  <a:gd name="T1" fmla="*/ 2147483647 h 204"/>
                  <a:gd name="T2" fmla="*/ 2147483647 w 246"/>
                  <a:gd name="T3" fmla="*/ 2147483647 h 204"/>
                  <a:gd name="T4" fmla="*/ 2147483647 w 246"/>
                  <a:gd name="T5" fmla="*/ 2147483647 h 204"/>
                  <a:gd name="T6" fmla="*/ 2147483647 w 246"/>
                  <a:gd name="T7" fmla="*/ 2147483647 h 204"/>
                  <a:gd name="T8" fmla="*/ 2147483647 w 246"/>
                  <a:gd name="T9" fmla="*/ 0 h 204"/>
                  <a:gd name="T10" fmla="*/ 2147483647 w 246"/>
                  <a:gd name="T11" fmla="*/ 2147483647 h 204"/>
                  <a:gd name="T12" fmla="*/ 2147483647 w 246"/>
                  <a:gd name="T13" fmla="*/ 2147483647 h 204"/>
                  <a:gd name="T14" fmla="*/ 2147483647 w 246"/>
                  <a:gd name="T15" fmla="*/ 2147483647 h 204"/>
                  <a:gd name="T16" fmla="*/ 2147483647 w 246"/>
                  <a:gd name="T17" fmla="*/ 2147483647 h 204"/>
                  <a:gd name="T18" fmla="*/ 2147483647 w 246"/>
                  <a:gd name="T19" fmla="*/ 2147483647 h 204"/>
                  <a:gd name="T20" fmla="*/ 2147483647 w 246"/>
                  <a:gd name="T21" fmla="*/ 2147483647 h 204"/>
                  <a:gd name="T22" fmla="*/ 2147483647 w 246"/>
                  <a:gd name="T23" fmla="*/ 2147483647 h 204"/>
                  <a:gd name="T24" fmla="*/ 2147483647 w 246"/>
                  <a:gd name="T25" fmla="*/ 2147483647 h 204"/>
                  <a:gd name="T26" fmla="*/ 2147483647 w 246"/>
                  <a:gd name="T27" fmla="*/ 2147483647 h 204"/>
                  <a:gd name="T28" fmla="*/ 2147483647 w 246"/>
                  <a:gd name="T29" fmla="*/ 2147483647 h 204"/>
                  <a:gd name="T30" fmla="*/ 2147483647 w 246"/>
                  <a:gd name="T31" fmla="*/ 2147483647 h 204"/>
                  <a:gd name="T32" fmla="*/ 2147483647 w 246"/>
                  <a:gd name="T33" fmla="*/ 2147483647 h 204"/>
                  <a:gd name="T34" fmla="*/ 2147483647 w 246"/>
                  <a:gd name="T35" fmla="*/ 2147483647 h 204"/>
                  <a:gd name="T36" fmla="*/ 2147483647 w 246"/>
                  <a:gd name="T37" fmla="*/ 2147483647 h 204"/>
                  <a:gd name="T38" fmla="*/ 2147483647 w 246"/>
                  <a:gd name="T39" fmla="*/ 2147483647 h 204"/>
                  <a:gd name="T40" fmla="*/ 2147483647 w 246"/>
                  <a:gd name="T41" fmla="*/ 2147483647 h 204"/>
                  <a:gd name="T42" fmla="*/ 2147483647 w 246"/>
                  <a:gd name="T43" fmla="*/ 2147483647 h 204"/>
                  <a:gd name="T44" fmla="*/ 2147483647 w 246"/>
                  <a:gd name="T45" fmla="*/ 2147483647 h 204"/>
                  <a:gd name="T46" fmla="*/ 2147483647 w 246"/>
                  <a:gd name="T47" fmla="*/ 2147483647 h 204"/>
                  <a:gd name="T48" fmla="*/ 2147483647 w 246"/>
                  <a:gd name="T49" fmla="*/ 2147483647 h 204"/>
                  <a:gd name="T50" fmla="*/ 2147483647 w 246"/>
                  <a:gd name="T51" fmla="*/ 2147483647 h 204"/>
                  <a:gd name="T52" fmla="*/ 2147483647 w 246"/>
                  <a:gd name="T53" fmla="*/ 2147483647 h 204"/>
                  <a:gd name="T54" fmla="*/ 2147483647 w 246"/>
                  <a:gd name="T55" fmla="*/ 2147483647 h 204"/>
                  <a:gd name="T56" fmla="*/ 2147483647 w 246"/>
                  <a:gd name="T57" fmla="*/ 2147483647 h 204"/>
                  <a:gd name="T58" fmla="*/ 2147483647 w 246"/>
                  <a:gd name="T59" fmla="*/ 2147483647 h 204"/>
                  <a:gd name="T60" fmla="*/ 0 w 246"/>
                  <a:gd name="T61" fmla="*/ 2147483647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204"/>
                  <a:gd name="T95" fmla="*/ 246 w 246"/>
                  <a:gd name="T96" fmla="*/ 204 h 2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204">
                    <a:moveTo>
                      <a:pt x="0" y="124"/>
                    </a:moveTo>
                    <a:lnTo>
                      <a:pt x="9" y="81"/>
                    </a:lnTo>
                    <a:lnTo>
                      <a:pt x="14" y="45"/>
                    </a:lnTo>
                    <a:lnTo>
                      <a:pt x="23" y="25"/>
                    </a:lnTo>
                    <a:lnTo>
                      <a:pt x="45" y="0"/>
                    </a:lnTo>
                    <a:lnTo>
                      <a:pt x="73" y="6"/>
                    </a:lnTo>
                    <a:lnTo>
                      <a:pt x="77" y="20"/>
                    </a:lnTo>
                    <a:lnTo>
                      <a:pt x="48" y="61"/>
                    </a:lnTo>
                    <a:lnTo>
                      <a:pt x="77" y="20"/>
                    </a:lnTo>
                    <a:lnTo>
                      <a:pt x="89" y="13"/>
                    </a:lnTo>
                    <a:lnTo>
                      <a:pt x="100" y="11"/>
                    </a:lnTo>
                    <a:lnTo>
                      <a:pt x="120" y="18"/>
                    </a:lnTo>
                    <a:lnTo>
                      <a:pt x="152" y="38"/>
                    </a:lnTo>
                    <a:lnTo>
                      <a:pt x="159" y="63"/>
                    </a:lnTo>
                    <a:lnTo>
                      <a:pt x="152" y="83"/>
                    </a:lnTo>
                    <a:lnTo>
                      <a:pt x="138" y="106"/>
                    </a:lnTo>
                    <a:lnTo>
                      <a:pt x="152" y="83"/>
                    </a:lnTo>
                    <a:lnTo>
                      <a:pt x="159" y="63"/>
                    </a:lnTo>
                    <a:lnTo>
                      <a:pt x="172" y="56"/>
                    </a:lnTo>
                    <a:lnTo>
                      <a:pt x="199" y="59"/>
                    </a:lnTo>
                    <a:lnTo>
                      <a:pt x="220" y="65"/>
                    </a:lnTo>
                    <a:lnTo>
                      <a:pt x="240" y="74"/>
                    </a:lnTo>
                    <a:lnTo>
                      <a:pt x="245" y="88"/>
                    </a:lnTo>
                    <a:lnTo>
                      <a:pt x="242" y="124"/>
                    </a:lnTo>
                    <a:lnTo>
                      <a:pt x="233" y="145"/>
                    </a:lnTo>
                    <a:lnTo>
                      <a:pt x="199" y="176"/>
                    </a:lnTo>
                    <a:lnTo>
                      <a:pt x="179" y="203"/>
                    </a:lnTo>
                    <a:lnTo>
                      <a:pt x="136" y="197"/>
                    </a:lnTo>
                    <a:lnTo>
                      <a:pt x="95" y="179"/>
                    </a:lnTo>
                    <a:lnTo>
                      <a:pt x="48" y="156"/>
                    </a:lnTo>
                    <a:lnTo>
                      <a:pt x="0" y="124"/>
                    </a:lnTo>
                  </a:path>
                </a:pathLst>
              </a:custGeom>
              <a:noFill/>
              <a:ln w="25400" cap="rnd" cmpd="sng">
                <a:solidFill>
                  <a:schemeClr val="bg1">
                    <a:lumMod val="50000"/>
                  </a:schemeClr>
                </a:solidFill>
                <a:prstDash val="solid"/>
                <a:round/>
                <a:headEnd/>
                <a:tailEnd/>
              </a:ln>
            </p:spPr>
            <p:txBody>
              <a:bodyPr/>
              <a:lstStyle/>
              <a:p>
                <a:endParaRPr lang="el-GR"/>
              </a:p>
            </p:txBody>
          </p:sp>
          <p:sp>
            <p:nvSpPr>
              <p:cNvPr id="42" name="Freeform 47"/>
              <p:cNvSpPr>
                <a:spLocks/>
              </p:cNvSpPr>
              <p:nvPr/>
            </p:nvSpPr>
            <p:spPr bwMode="auto">
              <a:xfrm>
                <a:off x="6919680" y="4784260"/>
                <a:ext cx="468312" cy="538163"/>
              </a:xfrm>
              <a:custGeom>
                <a:avLst/>
                <a:gdLst>
                  <a:gd name="T0" fmla="*/ 2147483647 w 332"/>
                  <a:gd name="T1" fmla="*/ 2147483647 h 339"/>
                  <a:gd name="T2" fmla="*/ 2147483647 w 332"/>
                  <a:gd name="T3" fmla="*/ 2147483647 h 339"/>
                  <a:gd name="T4" fmla="*/ 2147483647 w 332"/>
                  <a:gd name="T5" fmla="*/ 2147483647 h 339"/>
                  <a:gd name="T6" fmla="*/ 2147483647 w 332"/>
                  <a:gd name="T7" fmla="*/ 2147483647 h 339"/>
                  <a:gd name="T8" fmla="*/ 2147483647 w 332"/>
                  <a:gd name="T9" fmla="*/ 0 h 339"/>
                  <a:gd name="T10" fmla="*/ 2147483647 w 332"/>
                  <a:gd name="T11" fmla="*/ 2147483647 h 339"/>
                  <a:gd name="T12" fmla="*/ 2147483647 w 332"/>
                  <a:gd name="T13" fmla="*/ 2147483647 h 339"/>
                  <a:gd name="T14" fmla="*/ 2147483647 w 332"/>
                  <a:gd name="T15" fmla="*/ 2147483647 h 339"/>
                  <a:gd name="T16" fmla="*/ 2147483647 w 332"/>
                  <a:gd name="T17" fmla="*/ 2147483647 h 339"/>
                  <a:gd name="T18" fmla="*/ 0 w 332"/>
                  <a:gd name="T19" fmla="*/ 2147483647 h 339"/>
                  <a:gd name="T20" fmla="*/ 2147483647 w 332"/>
                  <a:gd name="T21" fmla="*/ 2147483647 h 339"/>
                  <a:gd name="T22" fmla="*/ 2147483647 w 332"/>
                  <a:gd name="T23" fmla="*/ 2147483647 h 339"/>
                  <a:gd name="T24" fmla="*/ 2147483647 w 332"/>
                  <a:gd name="T25" fmla="*/ 2147483647 h 339"/>
                  <a:gd name="T26" fmla="*/ 2147483647 w 332"/>
                  <a:gd name="T27" fmla="*/ 2147483647 h 339"/>
                  <a:gd name="T28" fmla="*/ 2147483647 w 332"/>
                  <a:gd name="T29" fmla="*/ 2147483647 h 339"/>
                  <a:gd name="T30" fmla="*/ 2147483647 w 332"/>
                  <a:gd name="T31" fmla="*/ 2147483647 h 339"/>
                  <a:gd name="T32" fmla="*/ 2147483647 w 332"/>
                  <a:gd name="T33" fmla="*/ 2147483647 h 339"/>
                  <a:gd name="T34" fmla="*/ 2147483647 w 332"/>
                  <a:gd name="T35" fmla="*/ 2147483647 h 339"/>
                  <a:gd name="T36" fmla="*/ 2147483647 w 332"/>
                  <a:gd name="T37" fmla="*/ 2147483647 h 339"/>
                  <a:gd name="T38" fmla="*/ 2147483647 w 332"/>
                  <a:gd name="T39" fmla="*/ 2147483647 h 339"/>
                  <a:gd name="T40" fmla="*/ 2147483647 w 332"/>
                  <a:gd name="T41" fmla="*/ 2147483647 h 339"/>
                  <a:gd name="T42" fmla="*/ 2147483647 w 332"/>
                  <a:gd name="T43" fmla="*/ 2147483647 h 339"/>
                  <a:gd name="T44" fmla="*/ 2147483647 w 332"/>
                  <a:gd name="T45" fmla="*/ 2147483647 h 339"/>
                  <a:gd name="T46" fmla="*/ 2147483647 w 332"/>
                  <a:gd name="T47" fmla="*/ 2147483647 h 339"/>
                  <a:gd name="T48" fmla="*/ 2147483647 w 332"/>
                  <a:gd name="T49" fmla="*/ 2147483647 h 339"/>
                  <a:gd name="T50" fmla="*/ 2147483647 w 332"/>
                  <a:gd name="T51" fmla="*/ 2147483647 h 339"/>
                  <a:gd name="T52" fmla="*/ 2147483647 w 332"/>
                  <a:gd name="T53" fmla="*/ 2147483647 h 339"/>
                  <a:gd name="T54" fmla="*/ 2147483647 w 332"/>
                  <a:gd name="T55" fmla="*/ 2147483647 h 339"/>
                  <a:gd name="T56" fmla="*/ 2147483647 w 332"/>
                  <a:gd name="T57" fmla="*/ 2147483647 h 339"/>
                  <a:gd name="T58" fmla="*/ 2147483647 w 332"/>
                  <a:gd name="T59" fmla="*/ 2147483647 h 339"/>
                  <a:gd name="T60" fmla="*/ 2147483647 w 332"/>
                  <a:gd name="T61" fmla="*/ 2147483647 h 339"/>
                  <a:gd name="T62" fmla="*/ 2147483647 w 332"/>
                  <a:gd name="T63" fmla="*/ 2147483647 h 3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2"/>
                  <a:gd name="T97" fmla="*/ 0 h 339"/>
                  <a:gd name="T98" fmla="*/ 332 w 332"/>
                  <a:gd name="T99" fmla="*/ 339 h 3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2" h="339">
                    <a:moveTo>
                      <a:pt x="331" y="79"/>
                    </a:moveTo>
                    <a:lnTo>
                      <a:pt x="288" y="73"/>
                    </a:lnTo>
                    <a:lnTo>
                      <a:pt x="247" y="55"/>
                    </a:lnTo>
                    <a:lnTo>
                      <a:pt x="200" y="32"/>
                    </a:lnTo>
                    <a:lnTo>
                      <a:pt x="152" y="0"/>
                    </a:lnTo>
                    <a:lnTo>
                      <a:pt x="132" y="50"/>
                    </a:lnTo>
                    <a:lnTo>
                      <a:pt x="75" y="122"/>
                    </a:lnTo>
                    <a:lnTo>
                      <a:pt x="34" y="199"/>
                    </a:lnTo>
                    <a:lnTo>
                      <a:pt x="5" y="233"/>
                    </a:lnTo>
                    <a:lnTo>
                      <a:pt x="0" y="265"/>
                    </a:lnTo>
                    <a:lnTo>
                      <a:pt x="7" y="274"/>
                    </a:lnTo>
                    <a:lnTo>
                      <a:pt x="32" y="270"/>
                    </a:lnTo>
                    <a:lnTo>
                      <a:pt x="57" y="256"/>
                    </a:lnTo>
                    <a:lnTo>
                      <a:pt x="91" y="213"/>
                    </a:lnTo>
                    <a:lnTo>
                      <a:pt x="197" y="127"/>
                    </a:lnTo>
                    <a:lnTo>
                      <a:pt x="202" y="136"/>
                    </a:lnTo>
                    <a:lnTo>
                      <a:pt x="207" y="154"/>
                    </a:lnTo>
                    <a:lnTo>
                      <a:pt x="202" y="179"/>
                    </a:lnTo>
                    <a:lnTo>
                      <a:pt x="188" y="209"/>
                    </a:lnTo>
                    <a:lnTo>
                      <a:pt x="161" y="256"/>
                    </a:lnTo>
                    <a:lnTo>
                      <a:pt x="136" y="283"/>
                    </a:lnTo>
                    <a:lnTo>
                      <a:pt x="121" y="310"/>
                    </a:lnTo>
                    <a:lnTo>
                      <a:pt x="125" y="331"/>
                    </a:lnTo>
                    <a:lnTo>
                      <a:pt x="136" y="338"/>
                    </a:lnTo>
                    <a:lnTo>
                      <a:pt x="161" y="333"/>
                    </a:lnTo>
                    <a:lnTo>
                      <a:pt x="207" y="301"/>
                    </a:lnTo>
                    <a:lnTo>
                      <a:pt x="245" y="270"/>
                    </a:lnTo>
                    <a:lnTo>
                      <a:pt x="259" y="252"/>
                    </a:lnTo>
                    <a:lnTo>
                      <a:pt x="277" y="211"/>
                    </a:lnTo>
                    <a:lnTo>
                      <a:pt x="288" y="156"/>
                    </a:lnTo>
                    <a:lnTo>
                      <a:pt x="304" y="122"/>
                    </a:lnTo>
                    <a:lnTo>
                      <a:pt x="331" y="79"/>
                    </a:lnTo>
                  </a:path>
                </a:pathLst>
              </a:custGeom>
              <a:noFill/>
              <a:ln w="25400" cap="rnd" cmpd="sng">
                <a:solidFill>
                  <a:schemeClr val="bg1">
                    <a:lumMod val="50000"/>
                  </a:schemeClr>
                </a:solidFill>
                <a:prstDash val="solid"/>
                <a:round/>
                <a:headEnd/>
                <a:tailEnd/>
              </a:ln>
            </p:spPr>
            <p:txBody>
              <a:bodyPr/>
              <a:lstStyle/>
              <a:p>
                <a:endParaRPr lang="el-GR"/>
              </a:p>
            </p:txBody>
          </p:sp>
        </p:grpSp>
      </p:grpSp>
      <p:sp>
        <p:nvSpPr>
          <p:cNvPr id="29" name="Freeform 17"/>
          <p:cNvSpPr>
            <a:spLocks/>
          </p:cNvSpPr>
          <p:nvPr/>
        </p:nvSpPr>
        <p:spPr bwMode="auto">
          <a:xfrm rot="21326996">
            <a:off x="584120" y="3659677"/>
            <a:ext cx="2753368" cy="799328"/>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782 w 9970"/>
              <a:gd name="connsiteY0" fmla="*/ 9739 h 10020"/>
              <a:gd name="connsiteX1" fmla="*/ 4555 w 9970"/>
              <a:gd name="connsiteY1" fmla="*/ 9827 h 10020"/>
              <a:gd name="connsiteX2" fmla="*/ 4312 w 9970"/>
              <a:gd name="connsiteY2" fmla="*/ 9847 h 10020"/>
              <a:gd name="connsiteX3" fmla="*/ 4038 w 9970"/>
              <a:gd name="connsiteY3" fmla="*/ 9980 h 10020"/>
              <a:gd name="connsiteX4" fmla="*/ 3808 w 9970"/>
              <a:gd name="connsiteY4" fmla="*/ 9984 h 10020"/>
              <a:gd name="connsiteX5" fmla="*/ 3470 w 9970"/>
              <a:gd name="connsiteY5" fmla="*/ 9751 h 10020"/>
              <a:gd name="connsiteX6" fmla="*/ 3071 w 9970"/>
              <a:gd name="connsiteY6" fmla="*/ 9739 h 10020"/>
              <a:gd name="connsiteX7" fmla="*/ 2509 w 9970"/>
              <a:gd name="connsiteY7" fmla="*/ 9562 h 10020"/>
              <a:gd name="connsiteX8" fmla="*/ 1877 w 9970"/>
              <a:gd name="connsiteY8" fmla="*/ 9228 h 10020"/>
              <a:gd name="connsiteX9" fmla="*/ 1309 w 9970"/>
              <a:gd name="connsiteY9" fmla="*/ 8822 h 10020"/>
              <a:gd name="connsiteX10" fmla="*/ 774 w 9970"/>
              <a:gd name="connsiteY10" fmla="*/ 8380 h 10020"/>
              <a:gd name="connsiteX11" fmla="*/ 402 w 9970"/>
              <a:gd name="connsiteY11" fmla="*/ 7781 h 10020"/>
              <a:gd name="connsiteX12" fmla="*/ 88 w 9970"/>
              <a:gd name="connsiteY12" fmla="*/ 6897 h 10020"/>
              <a:gd name="connsiteX13" fmla="*/ 0 w 9970"/>
              <a:gd name="connsiteY13" fmla="*/ 5985 h 10020"/>
              <a:gd name="connsiteX14" fmla="*/ 88 w 9970"/>
              <a:gd name="connsiteY14" fmla="*/ 5000 h 10020"/>
              <a:gd name="connsiteX15" fmla="*/ 443 w 9970"/>
              <a:gd name="connsiteY15" fmla="*/ 3597 h 10020"/>
              <a:gd name="connsiteX16" fmla="*/ 1082 w 9970"/>
              <a:gd name="connsiteY16" fmla="*/ 2303 h 10020"/>
              <a:gd name="connsiteX17" fmla="*/ 2124 w 9970"/>
              <a:gd name="connsiteY17" fmla="*/ 1073 h 10020"/>
              <a:gd name="connsiteX18" fmla="*/ 3365 w 9970"/>
              <a:gd name="connsiteY18" fmla="*/ 265 h 10020"/>
              <a:gd name="connsiteX19" fmla="*/ 4961 w 9970"/>
              <a:gd name="connsiteY19" fmla="*/ 44 h 10020"/>
              <a:gd name="connsiteX20" fmla="*/ 6881 w 9970"/>
              <a:gd name="connsiteY20" fmla="*/ 531 h 10020"/>
              <a:gd name="connsiteX21" fmla="*/ 8976 w 9970"/>
              <a:gd name="connsiteY21" fmla="*/ 2290 h 10020"/>
              <a:gd name="connsiteX22" fmla="*/ 9830 w 9970"/>
              <a:gd name="connsiteY22" fmla="*/ 4589 h 10020"/>
              <a:gd name="connsiteX23" fmla="*/ 9817 w 9970"/>
              <a:gd name="connsiteY23" fmla="*/ 6045 h 10020"/>
              <a:gd name="connsiteX24" fmla="*/ 9740 w 9970"/>
              <a:gd name="connsiteY24" fmla="*/ 6543 h 10020"/>
              <a:gd name="connsiteX25" fmla="*/ 9652 w 9970"/>
              <a:gd name="connsiteY25" fmla="*/ 6788 h 10020"/>
              <a:gd name="connsiteX26" fmla="*/ 9415 w 9970"/>
              <a:gd name="connsiteY26" fmla="*/ 6929 h 10020"/>
              <a:gd name="connsiteX27" fmla="*/ 9280 w 9970"/>
              <a:gd name="connsiteY27" fmla="*/ 7050 h 10020"/>
              <a:gd name="connsiteX28" fmla="*/ 9412 w 9970"/>
              <a:gd name="connsiteY28" fmla="*/ 7223 h 10020"/>
              <a:gd name="connsiteX29" fmla="*/ 9719 w 9970"/>
              <a:gd name="connsiteY29" fmla="*/ 7532 h 10020"/>
              <a:gd name="connsiteX30" fmla="*/ 9848 w 9970"/>
              <a:gd name="connsiteY30" fmla="*/ 7512 h 10020"/>
              <a:gd name="connsiteX31" fmla="*/ 9621 w 9970"/>
              <a:gd name="connsiteY31" fmla="*/ 7002 h 10020"/>
              <a:gd name="connsiteX32" fmla="*/ 9621 w 9970"/>
              <a:gd name="connsiteY32" fmla="*/ 6788 h 1002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748 w 10000"/>
              <a:gd name="connsiteY29" fmla="*/ 7517 h 10000"/>
              <a:gd name="connsiteX30" fmla="*/ 9650 w 10000"/>
              <a:gd name="connsiteY30" fmla="*/ 6988 h 10000"/>
              <a:gd name="connsiteX31" fmla="*/ 9650 w 10000"/>
              <a:gd name="connsiteY31"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650 w 10000"/>
              <a:gd name="connsiteY29" fmla="*/ 6988 h 10000"/>
              <a:gd name="connsiteX30" fmla="*/ 9650 w 10000"/>
              <a:gd name="connsiteY30"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650 w 10000"/>
              <a:gd name="connsiteY28" fmla="*/ 6988 h 10000"/>
              <a:gd name="connsiteX29" fmla="*/ 9650 w 10000"/>
              <a:gd name="connsiteY29"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650 w 10000"/>
              <a:gd name="connsiteY27" fmla="*/ 6988 h 10000"/>
              <a:gd name="connsiteX28" fmla="*/ 9650 w 10000"/>
              <a:gd name="connsiteY28"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988 h 10000"/>
              <a:gd name="connsiteX27" fmla="*/ 9650 w 10000"/>
              <a:gd name="connsiteY27"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681 w 10000"/>
              <a:gd name="connsiteY24" fmla="*/ 6774 h 10000"/>
              <a:gd name="connsiteX0" fmla="*/ 4796 w 9973"/>
              <a:gd name="connsiteY0" fmla="*/ 9720 h 10000"/>
              <a:gd name="connsiteX1" fmla="*/ 4569 w 9973"/>
              <a:gd name="connsiteY1" fmla="*/ 9807 h 10000"/>
              <a:gd name="connsiteX2" fmla="*/ 4325 w 9973"/>
              <a:gd name="connsiteY2" fmla="*/ 9827 h 10000"/>
              <a:gd name="connsiteX3" fmla="*/ 4050 w 9973"/>
              <a:gd name="connsiteY3" fmla="*/ 9960 h 10000"/>
              <a:gd name="connsiteX4" fmla="*/ 3819 w 9973"/>
              <a:gd name="connsiteY4" fmla="*/ 9964 h 10000"/>
              <a:gd name="connsiteX5" fmla="*/ 3480 w 9973"/>
              <a:gd name="connsiteY5" fmla="*/ 9732 h 10000"/>
              <a:gd name="connsiteX6" fmla="*/ 3080 w 9973"/>
              <a:gd name="connsiteY6" fmla="*/ 9720 h 10000"/>
              <a:gd name="connsiteX7" fmla="*/ 2517 w 9973"/>
              <a:gd name="connsiteY7" fmla="*/ 9543 h 10000"/>
              <a:gd name="connsiteX8" fmla="*/ 1883 w 9973"/>
              <a:gd name="connsiteY8" fmla="*/ 9210 h 10000"/>
              <a:gd name="connsiteX9" fmla="*/ 1313 w 9973"/>
              <a:gd name="connsiteY9" fmla="*/ 8804 h 10000"/>
              <a:gd name="connsiteX10" fmla="*/ 776 w 9973"/>
              <a:gd name="connsiteY10" fmla="*/ 8363 h 10000"/>
              <a:gd name="connsiteX11" fmla="*/ 403 w 9973"/>
              <a:gd name="connsiteY11" fmla="*/ 7765 h 10000"/>
              <a:gd name="connsiteX12" fmla="*/ 88 w 9973"/>
              <a:gd name="connsiteY12" fmla="*/ 6883 h 10000"/>
              <a:gd name="connsiteX13" fmla="*/ 0 w 9973"/>
              <a:gd name="connsiteY13" fmla="*/ 5973 h 10000"/>
              <a:gd name="connsiteX14" fmla="*/ 88 w 9973"/>
              <a:gd name="connsiteY14" fmla="*/ 4990 h 10000"/>
              <a:gd name="connsiteX15" fmla="*/ 444 w 9973"/>
              <a:gd name="connsiteY15" fmla="*/ 3590 h 10000"/>
              <a:gd name="connsiteX16" fmla="*/ 1085 w 9973"/>
              <a:gd name="connsiteY16" fmla="*/ 2298 h 10000"/>
              <a:gd name="connsiteX17" fmla="*/ 2130 w 9973"/>
              <a:gd name="connsiteY17" fmla="*/ 1071 h 10000"/>
              <a:gd name="connsiteX18" fmla="*/ 3375 w 9973"/>
              <a:gd name="connsiteY18" fmla="*/ 264 h 10000"/>
              <a:gd name="connsiteX19" fmla="*/ 4976 w 9973"/>
              <a:gd name="connsiteY19" fmla="*/ 44 h 10000"/>
              <a:gd name="connsiteX20" fmla="*/ 6902 w 9973"/>
              <a:gd name="connsiteY20" fmla="*/ 530 h 10000"/>
              <a:gd name="connsiteX21" fmla="*/ 9003 w 9973"/>
              <a:gd name="connsiteY21" fmla="*/ 2285 h 10000"/>
              <a:gd name="connsiteX22" fmla="*/ 9860 w 9973"/>
              <a:gd name="connsiteY22" fmla="*/ 4580 h 10000"/>
              <a:gd name="connsiteX23" fmla="*/ 9681 w 9973"/>
              <a:gd name="connsiteY23" fmla="*/ 6774 h 10000"/>
              <a:gd name="connsiteX0" fmla="*/ 4809 w 9887"/>
              <a:gd name="connsiteY0" fmla="*/ 9720 h 10000"/>
              <a:gd name="connsiteX1" fmla="*/ 4581 w 9887"/>
              <a:gd name="connsiteY1" fmla="*/ 9807 h 10000"/>
              <a:gd name="connsiteX2" fmla="*/ 4337 w 9887"/>
              <a:gd name="connsiteY2" fmla="*/ 9827 h 10000"/>
              <a:gd name="connsiteX3" fmla="*/ 4061 w 9887"/>
              <a:gd name="connsiteY3" fmla="*/ 9960 h 10000"/>
              <a:gd name="connsiteX4" fmla="*/ 3829 w 9887"/>
              <a:gd name="connsiteY4" fmla="*/ 9964 h 10000"/>
              <a:gd name="connsiteX5" fmla="*/ 3489 w 9887"/>
              <a:gd name="connsiteY5" fmla="*/ 9732 h 10000"/>
              <a:gd name="connsiteX6" fmla="*/ 3088 w 9887"/>
              <a:gd name="connsiteY6" fmla="*/ 9720 h 10000"/>
              <a:gd name="connsiteX7" fmla="*/ 2524 w 9887"/>
              <a:gd name="connsiteY7" fmla="*/ 9543 h 10000"/>
              <a:gd name="connsiteX8" fmla="*/ 1888 w 9887"/>
              <a:gd name="connsiteY8" fmla="*/ 9210 h 10000"/>
              <a:gd name="connsiteX9" fmla="*/ 1317 w 9887"/>
              <a:gd name="connsiteY9" fmla="*/ 8804 h 10000"/>
              <a:gd name="connsiteX10" fmla="*/ 778 w 9887"/>
              <a:gd name="connsiteY10" fmla="*/ 8363 h 10000"/>
              <a:gd name="connsiteX11" fmla="*/ 404 w 9887"/>
              <a:gd name="connsiteY11" fmla="*/ 7765 h 10000"/>
              <a:gd name="connsiteX12" fmla="*/ 88 w 9887"/>
              <a:gd name="connsiteY12" fmla="*/ 6883 h 10000"/>
              <a:gd name="connsiteX13" fmla="*/ 0 w 9887"/>
              <a:gd name="connsiteY13" fmla="*/ 5973 h 10000"/>
              <a:gd name="connsiteX14" fmla="*/ 88 w 9887"/>
              <a:gd name="connsiteY14" fmla="*/ 4990 h 10000"/>
              <a:gd name="connsiteX15" fmla="*/ 445 w 9887"/>
              <a:gd name="connsiteY15" fmla="*/ 3590 h 10000"/>
              <a:gd name="connsiteX16" fmla="*/ 1088 w 9887"/>
              <a:gd name="connsiteY16" fmla="*/ 2298 h 10000"/>
              <a:gd name="connsiteX17" fmla="*/ 2136 w 9887"/>
              <a:gd name="connsiteY17" fmla="*/ 1071 h 10000"/>
              <a:gd name="connsiteX18" fmla="*/ 3384 w 9887"/>
              <a:gd name="connsiteY18" fmla="*/ 264 h 10000"/>
              <a:gd name="connsiteX19" fmla="*/ 4989 w 9887"/>
              <a:gd name="connsiteY19" fmla="*/ 44 h 10000"/>
              <a:gd name="connsiteX20" fmla="*/ 6921 w 9887"/>
              <a:gd name="connsiteY20" fmla="*/ 530 h 10000"/>
              <a:gd name="connsiteX21" fmla="*/ 9027 w 9887"/>
              <a:gd name="connsiteY21" fmla="*/ 2285 h 10000"/>
              <a:gd name="connsiteX22" fmla="*/ 9887 w 9887"/>
              <a:gd name="connsiteY22" fmla="*/ 4580 h 10000"/>
              <a:gd name="connsiteX0" fmla="*/ 4864 w 9130"/>
              <a:gd name="connsiteY0" fmla="*/ 9720 h 10000"/>
              <a:gd name="connsiteX1" fmla="*/ 4633 w 9130"/>
              <a:gd name="connsiteY1" fmla="*/ 9807 h 10000"/>
              <a:gd name="connsiteX2" fmla="*/ 4387 w 9130"/>
              <a:gd name="connsiteY2" fmla="*/ 9827 h 10000"/>
              <a:gd name="connsiteX3" fmla="*/ 4107 w 9130"/>
              <a:gd name="connsiteY3" fmla="*/ 9960 h 10000"/>
              <a:gd name="connsiteX4" fmla="*/ 3873 w 9130"/>
              <a:gd name="connsiteY4" fmla="*/ 9964 h 10000"/>
              <a:gd name="connsiteX5" fmla="*/ 3529 w 9130"/>
              <a:gd name="connsiteY5" fmla="*/ 9732 h 10000"/>
              <a:gd name="connsiteX6" fmla="*/ 3123 w 9130"/>
              <a:gd name="connsiteY6" fmla="*/ 9720 h 10000"/>
              <a:gd name="connsiteX7" fmla="*/ 2553 w 9130"/>
              <a:gd name="connsiteY7" fmla="*/ 9543 h 10000"/>
              <a:gd name="connsiteX8" fmla="*/ 1910 w 9130"/>
              <a:gd name="connsiteY8" fmla="*/ 9210 h 10000"/>
              <a:gd name="connsiteX9" fmla="*/ 1332 w 9130"/>
              <a:gd name="connsiteY9" fmla="*/ 8804 h 10000"/>
              <a:gd name="connsiteX10" fmla="*/ 787 w 9130"/>
              <a:gd name="connsiteY10" fmla="*/ 8363 h 10000"/>
              <a:gd name="connsiteX11" fmla="*/ 409 w 9130"/>
              <a:gd name="connsiteY11" fmla="*/ 7765 h 10000"/>
              <a:gd name="connsiteX12" fmla="*/ 89 w 9130"/>
              <a:gd name="connsiteY12" fmla="*/ 6883 h 10000"/>
              <a:gd name="connsiteX13" fmla="*/ 0 w 9130"/>
              <a:gd name="connsiteY13" fmla="*/ 5973 h 10000"/>
              <a:gd name="connsiteX14" fmla="*/ 89 w 9130"/>
              <a:gd name="connsiteY14" fmla="*/ 4990 h 10000"/>
              <a:gd name="connsiteX15" fmla="*/ 450 w 9130"/>
              <a:gd name="connsiteY15" fmla="*/ 3590 h 10000"/>
              <a:gd name="connsiteX16" fmla="*/ 1100 w 9130"/>
              <a:gd name="connsiteY16" fmla="*/ 2298 h 10000"/>
              <a:gd name="connsiteX17" fmla="*/ 2160 w 9130"/>
              <a:gd name="connsiteY17" fmla="*/ 1071 h 10000"/>
              <a:gd name="connsiteX18" fmla="*/ 3423 w 9130"/>
              <a:gd name="connsiteY18" fmla="*/ 264 h 10000"/>
              <a:gd name="connsiteX19" fmla="*/ 5046 w 9130"/>
              <a:gd name="connsiteY19" fmla="*/ 44 h 10000"/>
              <a:gd name="connsiteX20" fmla="*/ 7000 w 9130"/>
              <a:gd name="connsiteY20" fmla="*/ 530 h 10000"/>
              <a:gd name="connsiteX21" fmla="*/ 9130 w 9130"/>
              <a:gd name="connsiteY21" fmla="*/ 2285 h 10000"/>
              <a:gd name="connsiteX0" fmla="*/ 5327 w 7667"/>
              <a:gd name="connsiteY0" fmla="*/ 9720 h 10000"/>
              <a:gd name="connsiteX1" fmla="*/ 5074 w 7667"/>
              <a:gd name="connsiteY1" fmla="*/ 9807 h 10000"/>
              <a:gd name="connsiteX2" fmla="*/ 4805 w 7667"/>
              <a:gd name="connsiteY2" fmla="*/ 9827 h 10000"/>
              <a:gd name="connsiteX3" fmla="*/ 4498 w 7667"/>
              <a:gd name="connsiteY3" fmla="*/ 9960 h 10000"/>
              <a:gd name="connsiteX4" fmla="*/ 4242 w 7667"/>
              <a:gd name="connsiteY4" fmla="*/ 9964 h 10000"/>
              <a:gd name="connsiteX5" fmla="*/ 3865 w 7667"/>
              <a:gd name="connsiteY5" fmla="*/ 9732 h 10000"/>
              <a:gd name="connsiteX6" fmla="*/ 3421 w 7667"/>
              <a:gd name="connsiteY6" fmla="*/ 9720 h 10000"/>
              <a:gd name="connsiteX7" fmla="*/ 2796 w 7667"/>
              <a:gd name="connsiteY7" fmla="*/ 9543 h 10000"/>
              <a:gd name="connsiteX8" fmla="*/ 2092 w 7667"/>
              <a:gd name="connsiteY8" fmla="*/ 9210 h 10000"/>
              <a:gd name="connsiteX9" fmla="*/ 1459 w 7667"/>
              <a:gd name="connsiteY9" fmla="*/ 8804 h 10000"/>
              <a:gd name="connsiteX10" fmla="*/ 862 w 7667"/>
              <a:gd name="connsiteY10" fmla="*/ 8363 h 10000"/>
              <a:gd name="connsiteX11" fmla="*/ 448 w 7667"/>
              <a:gd name="connsiteY11" fmla="*/ 7765 h 10000"/>
              <a:gd name="connsiteX12" fmla="*/ 97 w 7667"/>
              <a:gd name="connsiteY12" fmla="*/ 6883 h 10000"/>
              <a:gd name="connsiteX13" fmla="*/ 0 w 7667"/>
              <a:gd name="connsiteY13" fmla="*/ 5973 h 10000"/>
              <a:gd name="connsiteX14" fmla="*/ 97 w 7667"/>
              <a:gd name="connsiteY14" fmla="*/ 4990 h 10000"/>
              <a:gd name="connsiteX15" fmla="*/ 493 w 7667"/>
              <a:gd name="connsiteY15" fmla="*/ 3590 h 10000"/>
              <a:gd name="connsiteX16" fmla="*/ 1205 w 7667"/>
              <a:gd name="connsiteY16" fmla="*/ 2298 h 10000"/>
              <a:gd name="connsiteX17" fmla="*/ 2366 w 7667"/>
              <a:gd name="connsiteY17" fmla="*/ 1071 h 10000"/>
              <a:gd name="connsiteX18" fmla="*/ 3749 w 7667"/>
              <a:gd name="connsiteY18" fmla="*/ 264 h 10000"/>
              <a:gd name="connsiteX19" fmla="*/ 5527 w 7667"/>
              <a:gd name="connsiteY19" fmla="*/ 44 h 10000"/>
              <a:gd name="connsiteX20" fmla="*/ 7667 w 7667"/>
              <a:gd name="connsiteY20" fmla="*/ 530 h 10000"/>
              <a:gd name="connsiteX0" fmla="*/ 6948 w 7209"/>
              <a:gd name="connsiteY0" fmla="*/ 9720 h 10000"/>
              <a:gd name="connsiteX1" fmla="*/ 6618 w 7209"/>
              <a:gd name="connsiteY1" fmla="*/ 9807 h 10000"/>
              <a:gd name="connsiteX2" fmla="*/ 6267 w 7209"/>
              <a:gd name="connsiteY2" fmla="*/ 9827 h 10000"/>
              <a:gd name="connsiteX3" fmla="*/ 5867 w 7209"/>
              <a:gd name="connsiteY3" fmla="*/ 9960 h 10000"/>
              <a:gd name="connsiteX4" fmla="*/ 5533 w 7209"/>
              <a:gd name="connsiteY4" fmla="*/ 9964 h 10000"/>
              <a:gd name="connsiteX5" fmla="*/ 5041 w 7209"/>
              <a:gd name="connsiteY5" fmla="*/ 9732 h 10000"/>
              <a:gd name="connsiteX6" fmla="*/ 4462 w 7209"/>
              <a:gd name="connsiteY6" fmla="*/ 9720 h 10000"/>
              <a:gd name="connsiteX7" fmla="*/ 3647 w 7209"/>
              <a:gd name="connsiteY7" fmla="*/ 9543 h 10000"/>
              <a:gd name="connsiteX8" fmla="*/ 2729 w 7209"/>
              <a:gd name="connsiteY8" fmla="*/ 9210 h 10000"/>
              <a:gd name="connsiteX9" fmla="*/ 1903 w 7209"/>
              <a:gd name="connsiteY9" fmla="*/ 8804 h 10000"/>
              <a:gd name="connsiteX10" fmla="*/ 1124 w 7209"/>
              <a:gd name="connsiteY10" fmla="*/ 8363 h 10000"/>
              <a:gd name="connsiteX11" fmla="*/ 584 w 7209"/>
              <a:gd name="connsiteY11" fmla="*/ 7765 h 10000"/>
              <a:gd name="connsiteX12" fmla="*/ 127 w 7209"/>
              <a:gd name="connsiteY12" fmla="*/ 6883 h 10000"/>
              <a:gd name="connsiteX13" fmla="*/ 0 w 7209"/>
              <a:gd name="connsiteY13" fmla="*/ 5973 h 10000"/>
              <a:gd name="connsiteX14" fmla="*/ 127 w 7209"/>
              <a:gd name="connsiteY14" fmla="*/ 4990 h 10000"/>
              <a:gd name="connsiteX15" fmla="*/ 643 w 7209"/>
              <a:gd name="connsiteY15" fmla="*/ 3590 h 10000"/>
              <a:gd name="connsiteX16" fmla="*/ 1572 w 7209"/>
              <a:gd name="connsiteY16" fmla="*/ 2298 h 10000"/>
              <a:gd name="connsiteX17" fmla="*/ 3086 w 7209"/>
              <a:gd name="connsiteY17" fmla="*/ 1071 h 10000"/>
              <a:gd name="connsiteX18" fmla="*/ 4890 w 7209"/>
              <a:gd name="connsiteY18" fmla="*/ 264 h 10000"/>
              <a:gd name="connsiteX19" fmla="*/ 7209 w 7209"/>
              <a:gd name="connsiteY19" fmla="*/ 44 h 10000"/>
              <a:gd name="connsiteX0" fmla="*/ 9638 w 9638"/>
              <a:gd name="connsiteY0" fmla="*/ 9456 h 9736"/>
              <a:gd name="connsiteX1" fmla="*/ 9180 w 9638"/>
              <a:gd name="connsiteY1" fmla="*/ 9543 h 9736"/>
              <a:gd name="connsiteX2" fmla="*/ 8693 w 9638"/>
              <a:gd name="connsiteY2" fmla="*/ 9563 h 9736"/>
              <a:gd name="connsiteX3" fmla="*/ 8138 w 9638"/>
              <a:gd name="connsiteY3" fmla="*/ 9696 h 9736"/>
              <a:gd name="connsiteX4" fmla="*/ 7675 w 9638"/>
              <a:gd name="connsiteY4" fmla="*/ 9700 h 9736"/>
              <a:gd name="connsiteX5" fmla="*/ 6993 w 9638"/>
              <a:gd name="connsiteY5" fmla="*/ 9468 h 9736"/>
              <a:gd name="connsiteX6" fmla="*/ 6189 w 9638"/>
              <a:gd name="connsiteY6" fmla="*/ 9456 h 9736"/>
              <a:gd name="connsiteX7" fmla="*/ 5059 w 9638"/>
              <a:gd name="connsiteY7" fmla="*/ 9279 h 9736"/>
              <a:gd name="connsiteX8" fmla="*/ 3786 w 9638"/>
              <a:gd name="connsiteY8" fmla="*/ 8946 h 9736"/>
              <a:gd name="connsiteX9" fmla="*/ 2640 w 9638"/>
              <a:gd name="connsiteY9" fmla="*/ 8540 h 9736"/>
              <a:gd name="connsiteX10" fmla="*/ 1559 w 9638"/>
              <a:gd name="connsiteY10" fmla="*/ 8099 h 9736"/>
              <a:gd name="connsiteX11" fmla="*/ 810 w 9638"/>
              <a:gd name="connsiteY11" fmla="*/ 7501 h 9736"/>
              <a:gd name="connsiteX12" fmla="*/ 176 w 9638"/>
              <a:gd name="connsiteY12" fmla="*/ 6619 h 9736"/>
              <a:gd name="connsiteX13" fmla="*/ 0 w 9638"/>
              <a:gd name="connsiteY13" fmla="*/ 5709 h 9736"/>
              <a:gd name="connsiteX14" fmla="*/ 176 w 9638"/>
              <a:gd name="connsiteY14" fmla="*/ 4726 h 9736"/>
              <a:gd name="connsiteX15" fmla="*/ 892 w 9638"/>
              <a:gd name="connsiteY15" fmla="*/ 3326 h 9736"/>
              <a:gd name="connsiteX16" fmla="*/ 2181 w 9638"/>
              <a:gd name="connsiteY16" fmla="*/ 2034 h 9736"/>
              <a:gd name="connsiteX17" fmla="*/ 4281 w 9638"/>
              <a:gd name="connsiteY17" fmla="*/ 807 h 9736"/>
              <a:gd name="connsiteX18" fmla="*/ 6783 w 9638"/>
              <a:gd name="connsiteY18" fmla="*/ 0 h 9736"/>
              <a:gd name="connsiteX0" fmla="*/ 10000 w 10000"/>
              <a:gd name="connsiteY0" fmla="*/ 8883 h 9171"/>
              <a:gd name="connsiteX1" fmla="*/ 9525 w 10000"/>
              <a:gd name="connsiteY1" fmla="*/ 8973 h 9171"/>
              <a:gd name="connsiteX2" fmla="*/ 9020 w 10000"/>
              <a:gd name="connsiteY2" fmla="*/ 8993 h 9171"/>
              <a:gd name="connsiteX3" fmla="*/ 8444 w 10000"/>
              <a:gd name="connsiteY3" fmla="*/ 9130 h 9171"/>
              <a:gd name="connsiteX4" fmla="*/ 7963 w 10000"/>
              <a:gd name="connsiteY4" fmla="*/ 9134 h 9171"/>
              <a:gd name="connsiteX5" fmla="*/ 7256 w 10000"/>
              <a:gd name="connsiteY5" fmla="*/ 8896 h 9171"/>
              <a:gd name="connsiteX6" fmla="*/ 6421 w 10000"/>
              <a:gd name="connsiteY6" fmla="*/ 8883 h 9171"/>
              <a:gd name="connsiteX7" fmla="*/ 5249 w 10000"/>
              <a:gd name="connsiteY7" fmla="*/ 8702 h 9171"/>
              <a:gd name="connsiteX8" fmla="*/ 3928 w 10000"/>
              <a:gd name="connsiteY8" fmla="*/ 8360 h 9171"/>
              <a:gd name="connsiteX9" fmla="*/ 2739 w 10000"/>
              <a:gd name="connsiteY9" fmla="*/ 7943 h 9171"/>
              <a:gd name="connsiteX10" fmla="*/ 1618 w 10000"/>
              <a:gd name="connsiteY10" fmla="*/ 7490 h 9171"/>
              <a:gd name="connsiteX11" fmla="*/ 840 w 10000"/>
              <a:gd name="connsiteY11" fmla="*/ 6875 h 9171"/>
              <a:gd name="connsiteX12" fmla="*/ 183 w 10000"/>
              <a:gd name="connsiteY12" fmla="*/ 5969 h 9171"/>
              <a:gd name="connsiteX13" fmla="*/ 0 w 10000"/>
              <a:gd name="connsiteY13" fmla="*/ 5035 h 9171"/>
              <a:gd name="connsiteX14" fmla="*/ 183 w 10000"/>
              <a:gd name="connsiteY14" fmla="*/ 4025 h 9171"/>
              <a:gd name="connsiteX15" fmla="*/ 926 w 10000"/>
              <a:gd name="connsiteY15" fmla="*/ 2587 h 9171"/>
              <a:gd name="connsiteX16" fmla="*/ 2263 w 10000"/>
              <a:gd name="connsiteY16" fmla="*/ 1260 h 9171"/>
              <a:gd name="connsiteX17" fmla="*/ 4442 w 10000"/>
              <a:gd name="connsiteY17" fmla="*/ 0 h 9171"/>
              <a:gd name="connsiteX0" fmla="*/ 10000 w 10000"/>
              <a:gd name="connsiteY0" fmla="*/ 8312 h 8626"/>
              <a:gd name="connsiteX1" fmla="*/ 9525 w 10000"/>
              <a:gd name="connsiteY1" fmla="*/ 8410 h 8626"/>
              <a:gd name="connsiteX2" fmla="*/ 9020 w 10000"/>
              <a:gd name="connsiteY2" fmla="*/ 8432 h 8626"/>
              <a:gd name="connsiteX3" fmla="*/ 8444 w 10000"/>
              <a:gd name="connsiteY3" fmla="*/ 8581 h 8626"/>
              <a:gd name="connsiteX4" fmla="*/ 7963 w 10000"/>
              <a:gd name="connsiteY4" fmla="*/ 8586 h 8626"/>
              <a:gd name="connsiteX5" fmla="*/ 7256 w 10000"/>
              <a:gd name="connsiteY5" fmla="*/ 8326 h 8626"/>
              <a:gd name="connsiteX6" fmla="*/ 6421 w 10000"/>
              <a:gd name="connsiteY6" fmla="*/ 8312 h 8626"/>
              <a:gd name="connsiteX7" fmla="*/ 5249 w 10000"/>
              <a:gd name="connsiteY7" fmla="*/ 8115 h 8626"/>
              <a:gd name="connsiteX8" fmla="*/ 3928 w 10000"/>
              <a:gd name="connsiteY8" fmla="*/ 7742 h 8626"/>
              <a:gd name="connsiteX9" fmla="*/ 2739 w 10000"/>
              <a:gd name="connsiteY9" fmla="*/ 7287 h 8626"/>
              <a:gd name="connsiteX10" fmla="*/ 1618 w 10000"/>
              <a:gd name="connsiteY10" fmla="*/ 6793 h 8626"/>
              <a:gd name="connsiteX11" fmla="*/ 840 w 10000"/>
              <a:gd name="connsiteY11" fmla="*/ 6122 h 8626"/>
              <a:gd name="connsiteX12" fmla="*/ 183 w 10000"/>
              <a:gd name="connsiteY12" fmla="*/ 5135 h 8626"/>
              <a:gd name="connsiteX13" fmla="*/ 0 w 10000"/>
              <a:gd name="connsiteY13" fmla="*/ 4116 h 8626"/>
              <a:gd name="connsiteX14" fmla="*/ 183 w 10000"/>
              <a:gd name="connsiteY14" fmla="*/ 3015 h 8626"/>
              <a:gd name="connsiteX15" fmla="*/ 926 w 10000"/>
              <a:gd name="connsiteY15" fmla="*/ 1447 h 8626"/>
              <a:gd name="connsiteX16" fmla="*/ 2263 w 10000"/>
              <a:gd name="connsiteY16" fmla="*/ 0 h 8626"/>
              <a:gd name="connsiteX0" fmla="*/ 10000 w 10000"/>
              <a:gd name="connsiteY0" fmla="*/ 7959 h 8323"/>
              <a:gd name="connsiteX1" fmla="*/ 9525 w 10000"/>
              <a:gd name="connsiteY1" fmla="*/ 8073 h 8323"/>
              <a:gd name="connsiteX2" fmla="*/ 9020 w 10000"/>
              <a:gd name="connsiteY2" fmla="*/ 8098 h 8323"/>
              <a:gd name="connsiteX3" fmla="*/ 8444 w 10000"/>
              <a:gd name="connsiteY3" fmla="*/ 8271 h 8323"/>
              <a:gd name="connsiteX4" fmla="*/ 7963 w 10000"/>
              <a:gd name="connsiteY4" fmla="*/ 8277 h 8323"/>
              <a:gd name="connsiteX5" fmla="*/ 7256 w 10000"/>
              <a:gd name="connsiteY5" fmla="*/ 7975 h 8323"/>
              <a:gd name="connsiteX6" fmla="*/ 6421 w 10000"/>
              <a:gd name="connsiteY6" fmla="*/ 7959 h 8323"/>
              <a:gd name="connsiteX7" fmla="*/ 5249 w 10000"/>
              <a:gd name="connsiteY7" fmla="*/ 7731 h 8323"/>
              <a:gd name="connsiteX8" fmla="*/ 3928 w 10000"/>
              <a:gd name="connsiteY8" fmla="*/ 7298 h 8323"/>
              <a:gd name="connsiteX9" fmla="*/ 2739 w 10000"/>
              <a:gd name="connsiteY9" fmla="*/ 6771 h 8323"/>
              <a:gd name="connsiteX10" fmla="*/ 1618 w 10000"/>
              <a:gd name="connsiteY10" fmla="*/ 6198 h 8323"/>
              <a:gd name="connsiteX11" fmla="*/ 840 w 10000"/>
              <a:gd name="connsiteY11" fmla="*/ 5420 h 8323"/>
              <a:gd name="connsiteX12" fmla="*/ 183 w 10000"/>
              <a:gd name="connsiteY12" fmla="*/ 4276 h 8323"/>
              <a:gd name="connsiteX13" fmla="*/ 0 w 10000"/>
              <a:gd name="connsiteY13" fmla="*/ 3095 h 8323"/>
              <a:gd name="connsiteX14" fmla="*/ 183 w 10000"/>
              <a:gd name="connsiteY14" fmla="*/ 1818 h 8323"/>
              <a:gd name="connsiteX15" fmla="*/ 926 w 10000"/>
              <a:gd name="connsiteY15" fmla="*/ 0 h 8323"/>
              <a:gd name="connsiteX0" fmla="*/ 10000 w 10000"/>
              <a:gd name="connsiteY0" fmla="*/ 7379 h 7816"/>
              <a:gd name="connsiteX1" fmla="*/ 9525 w 10000"/>
              <a:gd name="connsiteY1" fmla="*/ 7516 h 7816"/>
              <a:gd name="connsiteX2" fmla="*/ 9020 w 10000"/>
              <a:gd name="connsiteY2" fmla="*/ 7546 h 7816"/>
              <a:gd name="connsiteX3" fmla="*/ 8444 w 10000"/>
              <a:gd name="connsiteY3" fmla="*/ 7754 h 7816"/>
              <a:gd name="connsiteX4" fmla="*/ 7963 w 10000"/>
              <a:gd name="connsiteY4" fmla="*/ 7761 h 7816"/>
              <a:gd name="connsiteX5" fmla="*/ 7256 w 10000"/>
              <a:gd name="connsiteY5" fmla="*/ 7398 h 7816"/>
              <a:gd name="connsiteX6" fmla="*/ 6421 w 10000"/>
              <a:gd name="connsiteY6" fmla="*/ 7379 h 7816"/>
              <a:gd name="connsiteX7" fmla="*/ 5249 w 10000"/>
              <a:gd name="connsiteY7" fmla="*/ 7105 h 7816"/>
              <a:gd name="connsiteX8" fmla="*/ 3928 w 10000"/>
              <a:gd name="connsiteY8" fmla="*/ 6584 h 7816"/>
              <a:gd name="connsiteX9" fmla="*/ 2739 w 10000"/>
              <a:gd name="connsiteY9" fmla="*/ 5951 h 7816"/>
              <a:gd name="connsiteX10" fmla="*/ 1618 w 10000"/>
              <a:gd name="connsiteY10" fmla="*/ 5263 h 7816"/>
              <a:gd name="connsiteX11" fmla="*/ 840 w 10000"/>
              <a:gd name="connsiteY11" fmla="*/ 4328 h 7816"/>
              <a:gd name="connsiteX12" fmla="*/ 183 w 10000"/>
              <a:gd name="connsiteY12" fmla="*/ 2954 h 7816"/>
              <a:gd name="connsiteX13" fmla="*/ 0 w 10000"/>
              <a:gd name="connsiteY13" fmla="*/ 1535 h 7816"/>
              <a:gd name="connsiteX14" fmla="*/ 183 w 10000"/>
              <a:gd name="connsiteY14" fmla="*/ 0 h 7816"/>
              <a:gd name="connsiteX0" fmla="*/ 10000 w 10000"/>
              <a:gd name="connsiteY0" fmla="*/ 7477 h 8036"/>
              <a:gd name="connsiteX1" fmla="*/ 9525 w 10000"/>
              <a:gd name="connsiteY1" fmla="*/ 7652 h 8036"/>
              <a:gd name="connsiteX2" fmla="*/ 9020 w 10000"/>
              <a:gd name="connsiteY2" fmla="*/ 7691 h 8036"/>
              <a:gd name="connsiteX3" fmla="*/ 8444 w 10000"/>
              <a:gd name="connsiteY3" fmla="*/ 7957 h 8036"/>
              <a:gd name="connsiteX4" fmla="*/ 7963 w 10000"/>
              <a:gd name="connsiteY4" fmla="*/ 7966 h 8036"/>
              <a:gd name="connsiteX5" fmla="*/ 7256 w 10000"/>
              <a:gd name="connsiteY5" fmla="*/ 7501 h 8036"/>
              <a:gd name="connsiteX6" fmla="*/ 6421 w 10000"/>
              <a:gd name="connsiteY6" fmla="*/ 7477 h 8036"/>
              <a:gd name="connsiteX7" fmla="*/ 5249 w 10000"/>
              <a:gd name="connsiteY7" fmla="*/ 7126 h 8036"/>
              <a:gd name="connsiteX8" fmla="*/ 3928 w 10000"/>
              <a:gd name="connsiteY8" fmla="*/ 6460 h 8036"/>
              <a:gd name="connsiteX9" fmla="*/ 2739 w 10000"/>
              <a:gd name="connsiteY9" fmla="*/ 5650 h 8036"/>
              <a:gd name="connsiteX10" fmla="*/ 1618 w 10000"/>
              <a:gd name="connsiteY10" fmla="*/ 4770 h 8036"/>
              <a:gd name="connsiteX11" fmla="*/ 840 w 10000"/>
              <a:gd name="connsiteY11" fmla="*/ 3573 h 8036"/>
              <a:gd name="connsiteX12" fmla="*/ 183 w 10000"/>
              <a:gd name="connsiteY12" fmla="*/ 1815 h 8036"/>
              <a:gd name="connsiteX13" fmla="*/ 0 w 10000"/>
              <a:gd name="connsiteY13" fmla="*/ 0 h 8036"/>
              <a:gd name="connsiteX0" fmla="*/ 9817 w 9817"/>
              <a:gd name="connsiteY0" fmla="*/ 7045 h 7741"/>
              <a:gd name="connsiteX1" fmla="*/ 9342 w 9817"/>
              <a:gd name="connsiteY1" fmla="*/ 7263 h 7741"/>
              <a:gd name="connsiteX2" fmla="*/ 8837 w 9817"/>
              <a:gd name="connsiteY2" fmla="*/ 7312 h 7741"/>
              <a:gd name="connsiteX3" fmla="*/ 8261 w 9817"/>
              <a:gd name="connsiteY3" fmla="*/ 7643 h 7741"/>
              <a:gd name="connsiteX4" fmla="*/ 7780 w 9817"/>
              <a:gd name="connsiteY4" fmla="*/ 7654 h 7741"/>
              <a:gd name="connsiteX5" fmla="*/ 7073 w 9817"/>
              <a:gd name="connsiteY5" fmla="*/ 7075 h 7741"/>
              <a:gd name="connsiteX6" fmla="*/ 6238 w 9817"/>
              <a:gd name="connsiteY6" fmla="*/ 7045 h 7741"/>
              <a:gd name="connsiteX7" fmla="*/ 5066 w 9817"/>
              <a:gd name="connsiteY7" fmla="*/ 6609 h 7741"/>
              <a:gd name="connsiteX8" fmla="*/ 3745 w 9817"/>
              <a:gd name="connsiteY8" fmla="*/ 5780 h 7741"/>
              <a:gd name="connsiteX9" fmla="*/ 2556 w 9817"/>
              <a:gd name="connsiteY9" fmla="*/ 4772 h 7741"/>
              <a:gd name="connsiteX10" fmla="*/ 1435 w 9817"/>
              <a:gd name="connsiteY10" fmla="*/ 3677 h 7741"/>
              <a:gd name="connsiteX11" fmla="*/ 657 w 9817"/>
              <a:gd name="connsiteY11" fmla="*/ 2187 h 7741"/>
              <a:gd name="connsiteX12" fmla="*/ 0 w 9817"/>
              <a:gd name="connsiteY12" fmla="*/ 0 h 7741"/>
              <a:gd name="connsiteX0" fmla="*/ 9331 w 9331"/>
              <a:gd name="connsiteY0" fmla="*/ 6276 h 7175"/>
              <a:gd name="connsiteX1" fmla="*/ 8847 w 9331"/>
              <a:gd name="connsiteY1" fmla="*/ 6558 h 7175"/>
              <a:gd name="connsiteX2" fmla="*/ 8333 w 9331"/>
              <a:gd name="connsiteY2" fmla="*/ 6621 h 7175"/>
              <a:gd name="connsiteX3" fmla="*/ 7746 w 9331"/>
              <a:gd name="connsiteY3" fmla="*/ 7048 h 7175"/>
              <a:gd name="connsiteX4" fmla="*/ 7256 w 9331"/>
              <a:gd name="connsiteY4" fmla="*/ 7063 h 7175"/>
              <a:gd name="connsiteX5" fmla="*/ 6536 w 9331"/>
              <a:gd name="connsiteY5" fmla="*/ 6315 h 7175"/>
              <a:gd name="connsiteX6" fmla="*/ 5685 w 9331"/>
              <a:gd name="connsiteY6" fmla="*/ 6276 h 7175"/>
              <a:gd name="connsiteX7" fmla="*/ 4491 w 9331"/>
              <a:gd name="connsiteY7" fmla="*/ 5713 h 7175"/>
              <a:gd name="connsiteX8" fmla="*/ 3146 w 9331"/>
              <a:gd name="connsiteY8" fmla="*/ 4642 h 7175"/>
              <a:gd name="connsiteX9" fmla="*/ 1935 w 9331"/>
              <a:gd name="connsiteY9" fmla="*/ 3340 h 7175"/>
              <a:gd name="connsiteX10" fmla="*/ 793 w 9331"/>
              <a:gd name="connsiteY10" fmla="*/ 1925 h 7175"/>
              <a:gd name="connsiteX11" fmla="*/ 0 w 9331"/>
              <a:gd name="connsiteY11" fmla="*/ 0 h 7175"/>
              <a:gd name="connsiteX0" fmla="*/ 9150 w 9150"/>
              <a:gd name="connsiteY0" fmla="*/ 6064 h 7317"/>
              <a:gd name="connsiteX1" fmla="*/ 8631 w 9150"/>
              <a:gd name="connsiteY1" fmla="*/ 6457 h 7317"/>
              <a:gd name="connsiteX2" fmla="*/ 8080 w 9150"/>
              <a:gd name="connsiteY2" fmla="*/ 6545 h 7317"/>
              <a:gd name="connsiteX3" fmla="*/ 7451 w 9150"/>
              <a:gd name="connsiteY3" fmla="*/ 7140 h 7317"/>
              <a:gd name="connsiteX4" fmla="*/ 6926 w 9150"/>
              <a:gd name="connsiteY4" fmla="*/ 7161 h 7317"/>
              <a:gd name="connsiteX5" fmla="*/ 6155 w 9150"/>
              <a:gd name="connsiteY5" fmla="*/ 6118 h 7317"/>
              <a:gd name="connsiteX6" fmla="*/ 5243 w 9150"/>
              <a:gd name="connsiteY6" fmla="*/ 6064 h 7317"/>
              <a:gd name="connsiteX7" fmla="*/ 3963 w 9150"/>
              <a:gd name="connsiteY7" fmla="*/ 5279 h 7317"/>
              <a:gd name="connsiteX8" fmla="*/ 2522 w 9150"/>
              <a:gd name="connsiteY8" fmla="*/ 3787 h 7317"/>
              <a:gd name="connsiteX9" fmla="*/ 1224 w 9150"/>
              <a:gd name="connsiteY9" fmla="*/ 1972 h 7317"/>
              <a:gd name="connsiteX10" fmla="*/ 0 w 9150"/>
              <a:gd name="connsiteY10" fmla="*/ 0 h 7317"/>
              <a:gd name="connsiteX0" fmla="*/ 8662 w 8662"/>
              <a:gd name="connsiteY0" fmla="*/ 5593 h 7305"/>
              <a:gd name="connsiteX1" fmla="*/ 8095 w 8662"/>
              <a:gd name="connsiteY1" fmla="*/ 6130 h 7305"/>
              <a:gd name="connsiteX2" fmla="*/ 7493 w 8662"/>
              <a:gd name="connsiteY2" fmla="*/ 6250 h 7305"/>
              <a:gd name="connsiteX3" fmla="*/ 6805 w 8662"/>
              <a:gd name="connsiteY3" fmla="*/ 7063 h 7305"/>
              <a:gd name="connsiteX4" fmla="*/ 6231 w 8662"/>
              <a:gd name="connsiteY4" fmla="*/ 7092 h 7305"/>
              <a:gd name="connsiteX5" fmla="*/ 5389 w 8662"/>
              <a:gd name="connsiteY5" fmla="*/ 5666 h 7305"/>
              <a:gd name="connsiteX6" fmla="*/ 4392 w 8662"/>
              <a:gd name="connsiteY6" fmla="*/ 5593 h 7305"/>
              <a:gd name="connsiteX7" fmla="*/ 2993 w 8662"/>
              <a:gd name="connsiteY7" fmla="*/ 4520 h 7305"/>
              <a:gd name="connsiteX8" fmla="*/ 1418 w 8662"/>
              <a:gd name="connsiteY8" fmla="*/ 2481 h 7305"/>
              <a:gd name="connsiteX9" fmla="*/ 0 w 8662"/>
              <a:gd name="connsiteY9" fmla="*/ 0 h 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62" h="7305">
                <a:moveTo>
                  <a:pt x="8662" y="5593"/>
                </a:moveTo>
                <a:cubicBezTo>
                  <a:pt x="8573" y="5694"/>
                  <a:pt x="8293" y="6029"/>
                  <a:pt x="8095" y="6130"/>
                </a:cubicBezTo>
                <a:cubicBezTo>
                  <a:pt x="7904" y="6225"/>
                  <a:pt x="7700" y="6105"/>
                  <a:pt x="7493" y="6250"/>
                </a:cubicBezTo>
                <a:cubicBezTo>
                  <a:pt x="7278" y="6392"/>
                  <a:pt x="7013" y="6914"/>
                  <a:pt x="6805" y="7063"/>
                </a:cubicBezTo>
                <a:cubicBezTo>
                  <a:pt x="6594" y="7209"/>
                  <a:pt x="6472" y="7305"/>
                  <a:pt x="6231" y="7092"/>
                </a:cubicBezTo>
                <a:cubicBezTo>
                  <a:pt x="5996" y="6861"/>
                  <a:pt x="5692" y="5906"/>
                  <a:pt x="5389" y="5666"/>
                </a:cubicBezTo>
                <a:cubicBezTo>
                  <a:pt x="5083" y="5423"/>
                  <a:pt x="4792" y="5787"/>
                  <a:pt x="4392" y="5593"/>
                </a:cubicBezTo>
                <a:cubicBezTo>
                  <a:pt x="3995" y="5393"/>
                  <a:pt x="3489" y="5021"/>
                  <a:pt x="2993" y="4520"/>
                </a:cubicBezTo>
                <a:cubicBezTo>
                  <a:pt x="2497" y="3992"/>
                  <a:pt x="1912" y="3235"/>
                  <a:pt x="1418" y="2481"/>
                </a:cubicBezTo>
                <a:cubicBezTo>
                  <a:pt x="918" y="1721"/>
                  <a:pt x="449" y="856"/>
                  <a:pt x="0"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cxnSp>
        <p:nvCxnSpPr>
          <p:cNvPr id="30" name="Straight Connector 29"/>
          <p:cNvCxnSpPr>
            <a:endCxn id="139272" idx="11"/>
          </p:cNvCxnSpPr>
          <p:nvPr/>
        </p:nvCxnSpPr>
        <p:spPr>
          <a:xfrm flipV="1">
            <a:off x="4089115" y="1889270"/>
            <a:ext cx="2926616" cy="360771"/>
          </a:xfrm>
          <a:prstGeom prst="line">
            <a:avLst/>
          </a:prstGeom>
          <a:ln w="57150">
            <a:solidFill>
              <a:srgbClr val="008000"/>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8" idx="0"/>
            <a:endCxn id="139277" idx="1"/>
          </p:cNvCxnSpPr>
          <p:nvPr/>
        </p:nvCxnSpPr>
        <p:spPr>
          <a:xfrm flipV="1">
            <a:off x="3094865" y="3083363"/>
            <a:ext cx="3474943" cy="18465"/>
          </a:xfrm>
          <a:prstGeom prst="line">
            <a:avLst/>
          </a:prstGeom>
          <a:ln w="57150">
            <a:solidFill>
              <a:srgbClr val="008000"/>
            </a:solidFill>
          </a:ln>
        </p:spPr>
        <p:style>
          <a:lnRef idx="1">
            <a:schemeClr val="accent1"/>
          </a:lnRef>
          <a:fillRef idx="0">
            <a:schemeClr val="accent1"/>
          </a:fillRef>
          <a:effectRef idx="0">
            <a:schemeClr val="accent1"/>
          </a:effectRef>
          <a:fontRef idx="minor">
            <a:schemeClr val="tx1"/>
          </a:fontRef>
        </p:style>
      </p:cxnSp>
      <p:sp>
        <p:nvSpPr>
          <p:cNvPr id="43" name="TextBox 42"/>
          <p:cNvSpPr txBox="1"/>
          <p:nvPr/>
        </p:nvSpPr>
        <p:spPr>
          <a:xfrm>
            <a:off x="7530963" y="1387012"/>
            <a:ext cx="617477" cy="400110"/>
          </a:xfrm>
          <a:prstGeom prst="rect">
            <a:avLst/>
          </a:prstGeom>
          <a:noFill/>
        </p:spPr>
        <p:txBody>
          <a:bodyPr wrap="none" rtlCol="0">
            <a:spAutoFit/>
          </a:bodyPr>
          <a:lstStyle/>
          <a:p>
            <a:r>
              <a:rPr lang="en-US" sz="2000" dirty="0" smtClean="0"/>
              <a:t>SNA</a:t>
            </a:r>
            <a:endParaRPr lang="el-GR" sz="2000" dirty="0"/>
          </a:p>
        </p:txBody>
      </p:sp>
      <p:sp>
        <p:nvSpPr>
          <p:cNvPr id="46" name="TextBox 45"/>
          <p:cNvSpPr txBox="1"/>
          <p:nvPr/>
        </p:nvSpPr>
        <p:spPr>
          <a:xfrm>
            <a:off x="7477884" y="2638754"/>
            <a:ext cx="813043" cy="400110"/>
          </a:xfrm>
          <a:prstGeom prst="rect">
            <a:avLst/>
          </a:prstGeom>
          <a:noFill/>
        </p:spPr>
        <p:txBody>
          <a:bodyPr wrap="none" rtlCol="0">
            <a:spAutoFit/>
          </a:bodyPr>
          <a:lstStyle/>
          <a:p>
            <a:r>
              <a:rPr lang="en-US" sz="2000" dirty="0" err="1" smtClean="0"/>
              <a:t>Lande</a:t>
            </a:r>
            <a:endParaRPr lang="el-GR" sz="2000" dirty="0"/>
          </a:p>
        </p:txBody>
      </p:sp>
      <p:sp>
        <p:nvSpPr>
          <p:cNvPr id="34" name="TextBox 33"/>
          <p:cNvSpPr txBox="1"/>
          <p:nvPr/>
        </p:nvSpPr>
        <p:spPr>
          <a:xfrm>
            <a:off x="441790" y="390419"/>
            <a:ext cx="3355342" cy="369332"/>
          </a:xfrm>
          <a:prstGeom prst="rect">
            <a:avLst/>
          </a:prstGeom>
          <a:noFill/>
        </p:spPr>
        <p:txBody>
          <a:bodyPr wrap="none" rtlCol="0">
            <a:spAutoFit/>
          </a:bodyPr>
          <a:lstStyle/>
          <a:p>
            <a:r>
              <a:rPr lang="el-GR" dirty="0" err="1" smtClean="0"/>
              <a:t>προσθιοπίσθια</a:t>
            </a:r>
            <a:r>
              <a:rPr lang="el-GR" dirty="0" smtClean="0"/>
              <a:t> θέση άνω γνάθου</a:t>
            </a:r>
            <a:endParaRPr lang="el-GR" dirty="0"/>
          </a:p>
        </p:txBody>
      </p:sp>
      <p:sp>
        <p:nvSpPr>
          <p:cNvPr id="37" name="Oval 36"/>
          <p:cNvSpPr/>
          <p:nvPr/>
        </p:nvSpPr>
        <p:spPr>
          <a:xfrm>
            <a:off x="6965881" y="3965826"/>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cxnSp>
        <p:nvCxnSpPr>
          <p:cNvPr id="49" name="Straight Connector 48"/>
          <p:cNvCxnSpPr>
            <a:stCxn id="139272" idx="11"/>
            <a:endCxn id="37" idx="0"/>
          </p:cNvCxnSpPr>
          <p:nvPr/>
        </p:nvCxnSpPr>
        <p:spPr>
          <a:xfrm>
            <a:off x="7015734" y="1889270"/>
            <a:ext cx="1519" cy="2076555"/>
          </a:xfrm>
          <a:prstGeom prst="line">
            <a:avLst/>
          </a:prstGeom>
          <a:ln w="28575">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50" name="Pie 49"/>
          <p:cNvSpPr/>
          <p:nvPr/>
        </p:nvSpPr>
        <p:spPr>
          <a:xfrm>
            <a:off x="6477003" y="1348740"/>
            <a:ext cx="1074420" cy="1074420"/>
          </a:xfrm>
          <a:prstGeom prst="pie">
            <a:avLst>
              <a:gd name="adj1" fmla="val 5400000"/>
              <a:gd name="adj2" fmla="val 10353367"/>
            </a:avLst>
          </a:prstGeom>
          <a:solidFill>
            <a:srgbClr val="FF99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solidFill>
                <a:schemeClr val="tx1"/>
              </a:solidFill>
            </a:endParaRPr>
          </a:p>
        </p:txBody>
      </p:sp>
      <p:cxnSp>
        <p:nvCxnSpPr>
          <p:cNvPr id="52" name="Straight Connector 51"/>
          <p:cNvCxnSpPr/>
          <p:nvPr/>
        </p:nvCxnSpPr>
        <p:spPr>
          <a:xfrm flipV="1">
            <a:off x="1839078" y="3071973"/>
            <a:ext cx="6318607" cy="20548"/>
          </a:xfrm>
          <a:prstGeom prst="line">
            <a:avLst/>
          </a:prstGeom>
          <a:ln w="12700">
            <a:solidFill>
              <a:srgbClr val="008000"/>
            </a:solidFill>
          </a:ln>
        </p:spPr>
        <p:style>
          <a:lnRef idx="1">
            <a:schemeClr val="accent1"/>
          </a:lnRef>
          <a:fillRef idx="0">
            <a:schemeClr val="accent1"/>
          </a:fillRef>
          <a:effectRef idx="0">
            <a:schemeClr val="accent1"/>
          </a:effectRef>
          <a:fontRef idx="minor">
            <a:schemeClr val="tx1"/>
          </a:fontRef>
        </p:style>
      </p:cxnSp>
      <p:sp>
        <p:nvSpPr>
          <p:cNvPr id="53" name="Pie 52"/>
          <p:cNvSpPr/>
          <p:nvPr/>
        </p:nvSpPr>
        <p:spPr>
          <a:xfrm>
            <a:off x="6480179" y="2541962"/>
            <a:ext cx="1074420" cy="1074420"/>
          </a:xfrm>
          <a:prstGeom prst="pie">
            <a:avLst>
              <a:gd name="adj1" fmla="val 5400000"/>
              <a:gd name="adj2" fmla="val 10815379"/>
            </a:avLst>
          </a:prstGeom>
          <a:solidFill>
            <a:srgbClr val="FF99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solidFill>
                <a:schemeClr val="tx1"/>
              </a:solidFill>
            </a:endParaRPr>
          </a:p>
        </p:txBody>
      </p:sp>
      <p:cxnSp>
        <p:nvCxnSpPr>
          <p:cNvPr id="45" name="Straight Arrow Connector 44"/>
          <p:cNvCxnSpPr/>
          <p:nvPr/>
        </p:nvCxnSpPr>
        <p:spPr>
          <a:xfrm flipH="1">
            <a:off x="6760395" y="1613043"/>
            <a:ext cx="801384" cy="544530"/>
          </a:xfrm>
          <a:prstGeom prst="straightConnector1">
            <a:avLst/>
          </a:prstGeom>
          <a:ln w="28575">
            <a:solidFill>
              <a:schemeClr val="bg2"/>
            </a:solidFill>
            <a:tailEnd type="arrow"/>
          </a:ln>
        </p:spPr>
        <p:style>
          <a:lnRef idx="1">
            <a:schemeClr val="accent1"/>
          </a:lnRef>
          <a:fillRef idx="0">
            <a:schemeClr val="accent1"/>
          </a:fillRef>
          <a:effectRef idx="0">
            <a:schemeClr val="accent1"/>
          </a:effectRef>
          <a:fontRef idx="minor">
            <a:schemeClr val="tx1"/>
          </a:fontRef>
        </p:style>
      </p:cxnSp>
      <p:cxnSp>
        <p:nvCxnSpPr>
          <p:cNvPr id="47" name="Straight Arrow Connector 46"/>
          <p:cNvCxnSpPr/>
          <p:nvPr/>
        </p:nvCxnSpPr>
        <p:spPr>
          <a:xfrm flipH="1">
            <a:off x="6750125" y="2938409"/>
            <a:ext cx="750015" cy="400692"/>
          </a:xfrm>
          <a:prstGeom prst="straightConnector1">
            <a:avLst/>
          </a:prstGeom>
          <a:ln w="28575">
            <a:solidFill>
              <a:schemeClr val="bg2"/>
            </a:solidFill>
            <a:tailEnd type="arrow"/>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6729575" y="1469204"/>
            <a:ext cx="349776" cy="400110"/>
          </a:xfrm>
          <a:prstGeom prst="rect">
            <a:avLst/>
          </a:prstGeom>
          <a:noFill/>
        </p:spPr>
        <p:txBody>
          <a:bodyPr wrap="none" rtlCol="0">
            <a:spAutoFit/>
          </a:bodyPr>
          <a:lstStyle/>
          <a:p>
            <a:r>
              <a:rPr lang="en-US" sz="2000" dirty="0" smtClean="0"/>
              <a:t>N</a:t>
            </a:r>
            <a:endParaRPr lang="el-GR" sz="2000" dirty="0"/>
          </a:p>
        </p:txBody>
      </p:sp>
      <p:sp>
        <p:nvSpPr>
          <p:cNvPr id="59" name="TextBox 58"/>
          <p:cNvSpPr txBox="1"/>
          <p:nvPr/>
        </p:nvSpPr>
        <p:spPr>
          <a:xfrm>
            <a:off x="3933292" y="1816812"/>
            <a:ext cx="303288" cy="400110"/>
          </a:xfrm>
          <a:prstGeom prst="rect">
            <a:avLst/>
          </a:prstGeom>
          <a:noFill/>
        </p:spPr>
        <p:txBody>
          <a:bodyPr wrap="none" rtlCol="0">
            <a:spAutoFit/>
          </a:bodyPr>
          <a:lstStyle/>
          <a:p>
            <a:r>
              <a:rPr lang="en-US" sz="2000" dirty="0" smtClean="0"/>
              <a:t>S</a:t>
            </a:r>
            <a:endParaRPr lang="el-GR" sz="2000" dirty="0"/>
          </a:p>
        </p:txBody>
      </p:sp>
      <p:sp>
        <p:nvSpPr>
          <p:cNvPr id="60" name="TextBox 59"/>
          <p:cNvSpPr txBox="1"/>
          <p:nvPr/>
        </p:nvSpPr>
        <p:spPr>
          <a:xfrm>
            <a:off x="2688406" y="2719226"/>
            <a:ext cx="447238" cy="400110"/>
          </a:xfrm>
          <a:prstGeom prst="rect">
            <a:avLst/>
          </a:prstGeom>
          <a:noFill/>
        </p:spPr>
        <p:txBody>
          <a:bodyPr wrap="none" rtlCol="0">
            <a:spAutoFit/>
          </a:bodyPr>
          <a:lstStyle/>
          <a:p>
            <a:r>
              <a:rPr lang="en-US" sz="2000" dirty="0" smtClean="0"/>
              <a:t>Po</a:t>
            </a:r>
            <a:endParaRPr lang="el-GR" sz="2000" dirty="0"/>
          </a:p>
        </p:txBody>
      </p:sp>
      <p:sp>
        <p:nvSpPr>
          <p:cNvPr id="61" name="TextBox 60"/>
          <p:cNvSpPr txBox="1"/>
          <p:nvPr/>
        </p:nvSpPr>
        <p:spPr>
          <a:xfrm>
            <a:off x="5994975" y="2686692"/>
            <a:ext cx="444352" cy="400110"/>
          </a:xfrm>
          <a:prstGeom prst="rect">
            <a:avLst/>
          </a:prstGeom>
          <a:noFill/>
        </p:spPr>
        <p:txBody>
          <a:bodyPr wrap="none" rtlCol="0">
            <a:spAutoFit/>
          </a:bodyPr>
          <a:lstStyle/>
          <a:p>
            <a:r>
              <a:rPr lang="en-US" sz="2000" dirty="0" smtClean="0"/>
              <a:t>Or</a:t>
            </a:r>
            <a:endParaRPr lang="el-GR" sz="2000" dirty="0"/>
          </a:p>
        </p:txBody>
      </p:sp>
      <p:sp>
        <p:nvSpPr>
          <p:cNvPr id="62" name="TextBox 61"/>
          <p:cNvSpPr txBox="1"/>
          <p:nvPr/>
        </p:nvSpPr>
        <p:spPr>
          <a:xfrm>
            <a:off x="7119995" y="3801439"/>
            <a:ext cx="333746" cy="400110"/>
          </a:xfrm>
          <a:prstGeom prst="rect">
            <a:avLst/>
          </a:prstGeom>
          <a:noFill/>
        </p:spPr>
        <p:txBody>
          <a:bodyPr wrap="none" rtlCol="0">
            <a:spAutoFit/>
          </a:bodyPr>
          <a:lstStyle/>
          <a:p>
            <a:r>
              <a:rPr lang="en-US" sz="2000" dirty="0" smtClean="0"/>
              <a:t>A</a:t>
            </a:r>
            <a:endParaRPr lang="el-GR" sz="2000" dirty="0"/>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1566867" y="1804991"/>
            <a:ext cx="2325687" cy="1165225"/>
            <a:chOff x="1173" y="1121"/>
            <a:chExt cx="1465" cy="734"/>
          </a:xfrm>
        </p:grpSpPr>
        <p:grpSp>
          <p:nvGrpSpPr>
            <p:cNvPr id="3" name="Group 3"/>
            <p:cNvGrpSpPr>
              <a:grpSpLocks/>
            </p:cNvGrpSpPr>
            <p:nvPr/>
          </p:nvGrpSpPr>
          <p:grpSpPr bwMode="auto">
            <a:xfrm rot="-610285">
              <a:off x="2260" y="1148"/>
              <a:ext cx="378" cy="520"/>
              <a:chOff x="3061" y="2396"/>
              <a:chExt cx="324" cy="446"/>
            </a:xfrm>
          </p:grpSpPr>
          <p:sp>
            <p:nvSpPr>
              <p:cNvPr id="284676" name="Freeform 4"/>
              <p:cNvSpPr>
                <a:spLocks noChangeAspect="1"/>
              </p:cNvSpPr>
              <p:nvPr/>
            </p:nvSpPr>
            <p:spPr bwMode="auto">
              <a:xfrm>
                <a:off x="3203" y="2396"/>
                <a:ext cx="182" cy="223"/>
              </a:xfrm>
              <a:custGeom>
                <a:avLst/>
                <a:gdLst/>
                <a:ahLst/>
                <a:cxnLst>
                  <a:cxn ang="0">
                    <a:pos x="106" y="213"/>
                  </a:cxn>
                  <a:cxn ang="0">
                    <a:pos x="127" y="188"/>
                  </a:cxn>
                  <a:cxn ang="0">
                    <a:pos x="138" y="170"/>
                  </a:cxn>
                  <a:cxn ang="0">
                    <a:pos x="147" y="156"/>
                  </a:cxn>
                  <a:cxn ang="0">
                    <a:pos x="165" y="104"/>
                  </a:cxn>
                  <a:cxn ang="0">
                    <a:pos x="174" y="34"/>
                  </a:cxn>
                  <a:cxn ang="0">
                    <a:pos x="172" y="16"/>
                  </a:cxn>
                  <a:cxn ang="0">
                    <a:pos x="165" y="4"/>
                  </a:cxn>
                  <a:cxn ang="0">
                    <a:pos x="152" y="0"/>
                  </a:cxn>
                  <a:cxn ang="0">
                    <a:pos x="138" y="9"/>
                  </a:cxn>
                  <a:cxn ang="0">
                    <a:pos x="129" y="31"/>
                  </a:cxn>
                  <a:cxn ang="0">
                    <a:pos x="118" y="50"/>
                  </a:cxn>
                  <a:cxn ang="0">
                    <a:pos x="99" y="70"/>
                  </a:cxn>
                  <a:cxn ang="0">
                    <a:pos x="77" y="81"/>
                  </a:cxn>
                  <a:cxn ang="0">
                    <a:pos x="43" y="100"/>
                  </a:cxn>
                  <a:cxn ang="0">
                    <a:pos x="25" y="106"/>
                  </a:cxn>
                  <a:cxn ang="0">
                    <a:pos x="13" y="120"/>
                  </a:cxn>
                  <a:cxn ang="0">
                    <a:pos x="0" y="147"/>
                  </a:cxn>
                  <a:cxn ang="0">
                    <a:pos x="6" y="152"/>
                  </a:cxn>
                  <a:cxn ang="0">
                    <a:pos x="22" y="152"/>
                  </a:cxn>
                  <a:cxn ang="0">
                    <a:pos x="61" y="143"/>
                  </a:cxn>
                  <a:cxn ang="0">
                    <a:pos x="75" y="138"/>
                  </a:cxn>
                  <a:cxn ang="0">
                    <a:pos x="86" y="140"/>
                  </a:cxn>
                  <a:cxn ang="0">
                    <a:pos x="95" y="149"/>
                  </a:cxn>
                  <a:cxn ang="0">
                    <a:pos x="97" y="186"/>
                  </a:cxn>
                  <a:cxn ang="0">
                    <a:pos x="102" y="202"/>
                  </a:cxn>
                  <a:cxn ang="0">
                    <a:pos x="106" y="213"/>
                  </a:cxn>
                </a:cxnLst>
                <a:rect l="0" t="0" r="r" b="b"/>
                <a:pathLst>
                  <a:path w="174" h="213">
                    <a:moveTo>
                      <a:pt x="106" y="213"/>
                    </a:moveTo>
                    <a:lnTo>
                      <a:pt x="127" y="188"/>
                    </a:lnTo>
                    <a:lnTo>
                      <a:pt x="138" y="170"/>
                    </a:lnTo>
                    <a:lnTo>
                      <a:pt x="147" y="156"/>
                    </a:lnTo>
                    <a:lnTo>
                      <a:pt x="165" y="104"/>
                    </a:lnTo>
                    <a:lnTo>
                      <a:pt x="174" y="34"/>
                    </a:lnTo>
                    <a:lnTo>
                      <a:pt x="172" y="16"/>
                    </a:lnTo>
                    <a:lnTo>
                      <a:pt x="165" y="4"/>
                    </a:lnTo>
                    <a:lnTo>
                      <a:pt x="152" y="0"/>
                    </a:lnTo>
                    <a:lnTo>
                      <a:pt x="138" y="9"/>
                    </a:lnTo>
                    <a:lnTo>
                      <a:pt x="129" y="31"/>
                    </a:lnTo>
                    <a:lnTo>
                      <a:pt x="118" y="50"/>
                    </a:lnTo>
                    <a:lnTo>
                      <a:pt x="99" y="70"/>
                    </a:lnTo>
                    <a:lnTo>
                      <a:pt x="77" y="81"/>
                    </a:lnTo>
                    <a:lnTo>
                      <a:pt x="43" y="100"/>
                    </a:lnTo>
                    <a:lnTo>
                      <a:pt x="25" y="106"/>
                    </a:lnTo>
                    <a:lnTo>
                      <a:pt x="13" y="120"/>
                    </a:lnTo>
                    <a:lnTo>
                      <a:pt x="0" y="147"/>
                    </a:lnTo>
                    <a:lnTo>
                      <a:pt x="6" y="152"/>
                    </a:lnTo>
                    <a:lnTo>
                      <a:pt x="22" y="152"/>
                    </a:lnTo>
                    <a:lnTo>
                      <a:pt x="61" y="143"/>
                    </a:lnTo>
                    <a:lnTo>
                      <a:pt x="75" y="138"/>
                    </a:lnTo>
                    <a:lnTo>
                      <a:pt x="86" y="140"/>
                    </a:lnTo>
                    <a:lnTo>
                      <a:pt x="95" y="149"/>
                    </a:lnTo>
                    <a:lnTo>
                      <a:pt x="97" y="186"/>
                    </a:lnTo>
                    <a:lnTo>
                      <a:pt x="102" y="202"/>
                    </a:lnTo>
                    <a:lnTo>
                      <a:pt x="106" y="213"/>
                    </a:lnTo>
                    <a:close/>
                  </a:path>
                </a:pathLst>
              </a:custGeom>
              <a:solidFill>
                <a:schemeClr val="bg1"/>
              </a:solidFill>
              <a:ln w="0">
                <a:solidFill>
                  <a:schemeClr val="tx1"/>
                </a:solidFill>
                <a:prstDash val="solid"/>
                <a:round/>
                <a:headEnd/>
                <a:tailEnd/>
              </a:ln>
            </p:spPr>
            <p:txBody>
              <a:bodyPr/>
              <a:lstStyle/>
              <a:p>
                <a:endParaRPr lang="el-GR"/>
              </a:p>
            </p:txBody>
          </p:sp>
          <p:sp>
            <p:nvSpPr>
              <p:cNvPr id="284677" name="Freeform 5"/>
              <p:cNvSpPr>
                <a:spLocks noChangeAspect="1"/>
              </p:cNvSpPr>
              <p:nvPr/>
            </p:nvSpPr>
            <p:spPr bwMode="auto">
              <a:xfrm>
                <a:off x="3061" y="2540"/>
                <a:ext cx="253" cy="302"/>
              </a:xfrm>
              <a:custGeom>
                <a:avLst/>
                <a:gdLst/>
                <a:ahLst/>
                <a:cxnLst>
                  <a:cxn ang="0">
                    <a:pos x="136" y="9"/>
                  </a:cxn>
                  <a:cxn ang="0">
                    <a:pos x="97" y="59"/>
                  </a:cxn>
                  <a:cxn ang="0">
                    <a:pos x="79" y="93"/>
                  </a:cxn>
                  <a:cxn ang="0">
                    <a:pos x="27" y="172"/>
                  </a:cxn>
                  <a:cxn ang="0">
                    <a:pos x="9" y="225"/>
                  </a:cxn>
                  <a:cxn ang="0">
                    <a:pos x="0" y="259"/>
                  </a:cxn>
                  <a:cxn ang="0">
                    <a:pos x="2" y="272"/>
                  </a:cxn>
                  <a:cxn ang="0">
                    <a:pos x="9" y="281"/>
                  </a:cxn>
                  <a:cxn ang="0">
                    <a:pos x="18" y="288"/>
                  </a:cxn>
                  <a:cxn ang="0">
                    <a:pos x="36" y="288"/>
                  </a:cxn>
                  <a:cxn ang="0">
                    <a:pos x="56" y="277"/>
                  </a:cxn>
                  <a:cxn ang="0">
                    <a:pos x="95" y="252"/>
                  </a:cxn>
                  <a:cxn ang="0">
                    <a:pos x="115" y="234"/>
                  </a:cxn>
                  <a:cxn ang="0">
                    <a:pos x="142" y="200"/>
                  </a:cxn>
                  <a:cxn ang="0">
                    <a:pos x="174" y="166"/>
                  </a:cxn>
                  <a:cxn ang="0">
                    <a:pos x="242" y="75"/>
                  </a:cxn>
                  <a:cxn ang="0">
                    <a:pos x="238" y="64"/>
                  </a:cxn>
                  <a:cxn ang="0">
                    <a:pos x="233" y="48"/>
                  </a:cxn>
                  <a:cxn ang="0">
                    <a:pos x="231" y="11"/>
                  </a:cxn>
                  <a:cxn ang="0">
                    <a:pos x="222" y="2"/>
                  </a:cxn>
                  <a:cxn ang="0">
                    <a:pos x="211" y="0"/>
                  </a:cxn>
                  <a:cxn ang="0">
                    <a:pos x="197" y="5"/>
                  </a:cxn>
                  <a:cxn ang="0">
                    <a:pos x="158" y="14"/>
                  </a:cxn>
                  <a:cxn ang="0">
                    <a:pos x="142" y="14"/>
                  </a:cxn>
                  <a:cxn ang="0">
                    <a:pos x="136" y="9"/>
                  </a:cxn>
                </a:cxnLst>
                <a:rect l="0" t="0" r="r" b="b"/>
                <a:pathLst>
                  <a:path w="242" h="288">
                    <a:moveTo>
                      <a:pt x="136" y="9"/>
                    </a:moveTo>
                    <a:lnTo>
                      <a:pt x="97" y="59"/>
                    </a:lnTo>
                    <a:lnTo>
                      <a:pt x="79" y="93"/>
                    </a:lnTo>
                    <a:lnTo>
                      <a:pt x="27" y="172"/>
                    </a:lnTo>
                    <a:lnTo>
                      <a:pt x="9" y="225"/>
                    </a:lnTo>
                    <a:lnTo>
                      <a:pt x="0" y="259"/>
                    </a:lnTo>
                    <a:lnTo>
                      <a:pt x="2" y="272"/>
                    </a:lnTo>
                    <a:lnTo>
                      <a:pt x="9" y="281"/>
                    </a:lnTo>
                    <a:lnTo>
                      <a:pt x="18" y="288"/>
                    </a:lnTo>
                    <a:lnTo>
                      <a:pt x="36" y="288"/>
                    </a:lnTo>
                    <a:lnTo>
                      <a:pt x="56" y="277"/>
                    </a:lnTo>
                    <a:lnTo>
                      <a:pt x="95" y="252"/>
                    </a:lnTo>
                    <a:lnTo>
                      <a:pt x="115" y="234"/>
                    </a:lnTo>
                    <a:lnTo>
                      <a:pt x="142" y="200"/>
                    </a:lnTo>
                    <a:lnTo>
                      <a:pt x="174" y="166"/>
                    </a:lnTo>
                    <a:lnTo>
                      <a:pt x="242" y="75"/>
                    </a:lnTo>
                    <a:lnTo>
                      <a:pt x="238" y="64"/>
                    </a:lnTo>
                    <a:lnTo>
                      <a:pt x="233" y="48"/>
                    </a:lnTo>
                    <a:lnTo>
                      <a:pt x="231" y="11"/>
                    </a:lnTo>
                    <a:lnTo>
                      <a:pt x="222" y="2"/>
                    </a:lnTo>
                    <a:lnTo>
                      <a:pt x="211" y="0"/>
                    </a:lnTo>
                    <a:lnTo>
                      <a:pt x="197" y="5"/>
                    </a:lnTo>
                    <a:lnTo>
                      <a:pt x="158" y="14"/>
                    </a:lnTo>
                    <a:lnTo>
                      <a:pt x="142" y="14"/>
                    </a:lnTo>
                    <a:lnTo>
                      <a:pt x="136" y="9"/>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4" name="Group 6"/>
            <p:cNvGrpSpPr>
              <a:grpSpLocks/>
            </p:cNvGrpSpPr>
            <p:nvPr/>
          </p:nvGrpSpPr>
          <p:grpSpPr bwMode="auto">
            <a:xfrm rot="-882910">
              <a:off x="1173" y="1138"/>
              <a:ext cx="523" cy="680"/>
              <a:chOff x="2214" y="2239"/>
              <a:chExt cx="367" cy="477"/>
            </a:xfrm>
          </p:grpSpPr>
          <p:sp>
            <p:nvSpPr>
              <p:cNvPr id="284679" name="Freeform 7"/>
              <p:cNvSpPr>
                <a:spLocks noChangeAspect="1"/>
              </p:cNvSpPr>
              <p:nvPr/>
            </p:nvSpPr>
            <p:spPr bwMode="auto">
              <a:xfrm>
                <a:off x="2336" y="2239"/>
                <a:ext cx="245" cy="189"/>
              </a:xfrm>
              <a:custGeom>
                <a:avLst/>
                <a:gdLst/>
                <a:ahLst/>
                <a:cxnLst>
                  <a:cxn ang="0">
                    <a:pos x="0" y="127"/>
                  </a:cxn>
                  <a:cxn ang="0">
                    <a:pos x="2" y="82"/>
                  </a:cxn>
                  <a:cxn ang="0">
                    <a:pos x="2" y="48"/>
                  </a:cxn>
                  <a:cxn ang="0">
                    <a:pos x="9" y="27"/>
                  </a:cxn>
                  <a:cxn ang="0">
                    <a:pos x="27" y="0"/>
                  </a:cxn>
                  <a:cxn ang="0">
                    <a:pos x="54" y="2"/>
                  </a:cxn>
                  <a:cxn ang="0">
                    <a:pos x="61" y="14"/>
                  </a:cxn>
                  <a:cxn ang="0">
                    <a:pos x="36" y="59"/>
                  </a:cxn>
                  <a:cxn ang="0">
                    <a:pos x="61" y="14"/>
                  </a:cxn>
                  <a:cxn ang="0">
                    <a:pos x="70" y="7"/>
                  </a:cxn>
                  <a:cxn ang="0">
                    <a:pos x="82" y="5"/>
                  </a:cxn>
                  <a:cxn ang="0">
                    <a:pos x="102" y="9"/>
                  </a:cxn>
                  <a:cxn ang="0">
                    <a:pos x="136" y="25"/>
                  </a:cxn>
                  <a:cxn ang="0">
                    <a:pos x="145" y="48"/>
                  </a:cxn>
                  <a:cxn ang="0">
                    <a:pos x="141" y="66"/>
                  </a:cxn>
                  <a:cxn ang="0">
                    <a:pos x="129" y="93"/>
                  </a:cxn>
                  <a:cxn ang="0">
                    <a:pos x="141" y="66"/>
                  </a:cxn>
                  <a:cxn ang="0">
                    <a:pos x="145" y="48"/>
                  </a:cxn>
                  <a:cxn ang="0">
                    <a:pos x="156" y="39"/>
                  </a:cxn>
                  <a:cxn ang="0">
                    <a:pos x="184" y="39"/>
                  </a:cxn>
                  <a:cxn ang="0">
                    <a:pos x="204" y="43"/>
                  </a:cxn>
                  <a:cxn ang="0">
                    <a:pos x="224" y="48"/>
                  </a:cxn>
                  <a:cxn ang="0">
                    <a:pos x="231" y="61"/>
                  </a:cxn>
                  <a:cxn ang="0">
                    <a:pos x="234" y="95"/>
                  </a:cxn>
                  <a:cxn ang="0">
                    <a:pos x="227" y="116"/>
                  </a:cxn>
                  <a:cxn ang="0">
                    <a:pos x="197" y="152"/>
                  </a:cxn>
                  <a:cxn ang="0">
                    <a:pos x="181" y="181"/>
                  </a:cxn>
                  <a:cxn ang="0">
                    <a:pos x="141" y="179"/>
                  </a:cxn>
                  <a:cxn ang="0">
                    <a:pos x="97" y="168"/>
                  </a:cxn>
                  <a:cxn ang="0">
                    <a:pos x="50" y="152"/>
                  </a:cxn>
                  <a:cxn ang="0">
                    <a:pos x="0" y="127"/>
                  </a:cxn>
                </a:cxnLst>
                <a:rect l="0" t="0" r="r" b="b"/>
                <a:pathLst>
                  <a:path w="234" h="181">
                    <a:moveTo>
                      <a:pt x="0" y="127"/>
                    </a:moveTo>
                    <a:lnTo>
                      <a:pt x="2" y="82"/>
                    </a:lnTo>
                    <a:lnTo>
                      <a:pt x="2" y="48"/>
                    </a:lnTo>
                    <a:lnTo>
                      <a:pt x="9" y="27"/>
                    </a:lnTo>
                    <a:lnTo>
                      <a:pt x="27" y="0"/>
                    </a:lnTo>
                    <a:lnTo>
                      <a:pt x="54" y="2"/>
                    </a:lnTo>
                    <a:lnTo>
                      <a:pt x="61" y="14"/>
                    </a:lnTo>
                    <a:lnTo>
                      <a:pt x="36" y="59"/>
                    </a:lnTo>
                    <a:lnTo>
                      <a:pt x="61" y="14"/>
                    </a:lnTo>
                    <a:lnTo>
                      <a:pt x="70" y="7"/>
                    </a:lnTo>
                    <a:lnTo>
                      <a:pt x="82" y="5"/>
                    </a:lnTo>
                    <a:lnTo>
                      <a:pt x="102" y="9"/>
                    </a:lnTo>
                    <a:lnTo>
                      <a:pt x="136" y="25"/>
                    </a:lnTo>
                    <a:lnTo>
                      <a:pt x="145" y="48"/>
                    </a:lnTo>
                    <a:lnTo>
                      <a:pt x="141" y="66"/>
                    </a:lnTo>
                    <a:lnTo>
                      <a:pt x="129" y="93"/>
                    </a:lnTo>
                    <a:lnTo>
                      <a:pt x="141" y="66"/>
                    </a:lnTo>
                    <a:lnTo>
                      <a:pt x="145" y="48"/>
                    </a:lnTo>
                    <a:lnTo>
                      <a:pt x="156" y="39"/>
                    </a:lnTo>
                    <a:lnTo>
                      <a:pt x="184" y="39"/>
                    </a:lnTo>
                    <a:lnTo>
                      <a:pt x="204" y="43"/>
                    </a:lnTo>
                    <a:lnTo>
                      <a:pt x="224" y="48"/>
                    </a:lnTo>
                    <a:lnTo>
                      <a:pt x="231" y="61"/>
                    </a:lnTo>
                    <a:lnTo>
                      <a:pt x="234" y="95"/>
                    </a:lnTo>
                    <a:lnTo>
                      <a:pt x="227" y="116"/>
                    </a:lnTo>
                    <a:lnTo>
                      <a:pt x="197" y="152"/>
                    </a:lnTo>
                    <a:lnTo>
                      <a:pt x="181" y="181"/>
                    </a:lnTo>
                    <a:lnTo>
                      <a:pt x="141" y="179"/>
                    </a:lnTo>
                    <a:lnTo>
                      <a:pt x="97" y="168"/>
                    </a:lnTo>
                    <a:lnTo>
                      <a:pt x="50" y="152"/>
                    </a:lnTo>
                    <a:lnTo>
                      <a:pt x="0" y="127"/>
                    </a:lnTo>
                    <a:close/>
                  </a:path>
                </a:pathLst>
              </a:custGeom>
              <a:solidFill>
                <a:schemeClr val="bg1"/>
              </a:solidFill>
              <a:ln w="0">
                <a:solidFill>
                  <a:schemeClr val="tx1"/>
                </a:solidFill>
                <a:prstDash val="solid"/>
                <a:round/>
                <a:headEnd/>
                <a:tailEnd/>
              </a:ln>
            </p:spPr>
            <p:txBody>
              <a:bodyPr/>
              <a:lstStyle/>
              <a:p>
                <a:endParaRPr lang="el-GR"/>
              </a:p>
            </p:txBody>
          </p:sp>
          <p:sp>
            <p:nvSpPr>
              <p:cNvPr id="284680" name="Freeform 8"/>
              <p:cNvSpPr>
                <a:spLocks noChangeAspect="1"/>
              </p:cNvSpPr>
              <p:nvPr/>
            </p:nvSpPr>
            <p:spPr bwMode="auto">
              <a:xfrm>
                <a:off x="2214" y="2372"/>
                <a:ext cx="311" cy="344"/>
              </a:xfrm>
              <a:custGeom>
                <a:avLst/>
                <a:gdLst/>
                <a:ahLst/>
                <a:cxnLst>
                  <a:cxn ang="0">
                    <a:pos x="297" y="54"/>
                  </a:cxn>
                  <a:cxn ang="0">
                    <a:pos x="257" y="52"/>
                  </a:cxn>
                  <a:cxn ang="0">
                    <a:pos x="213" y="41"/>
                  </a:cxn>
                  <a:cxn ang="0">
                    <a:pos x="166" y="25"/>
                  </a:cxn>
                  <a:cxn ang="0">
                    <a:pos x="116" y="0"/>
                  </a:cxn>
                  <a:cxn ang="0">
                    <a:pos x="100" y="50"/>
                  </a:cxn>
                  <a:cxn ang="0">
                    <a:pos x="55" y="127"/>
                  </a:cxn>
                  <a:cxn ang="0">
                    <a:pos x="25" y="209"/>
                  </a:cxn>
                  <a:cxn ang="0">
                    <a:pos x="0" y="245"/>
                  </a:cxn>
                  <a:cxn ang="0">
                    <a:pos x="0" y="274"/>
                  </a:cxn>
                  <a:cxn ang="0">
                    <a:pos x="7" y="281"/>
                  </a:cxn>
                  <a:cxn ang="0">
                    <a:pos x="32" y="277"/>
                  </a:cxn>
                  <a:cxn ang="0">
                    <a:pos x="52" y="259"/>
                  </a:cxn>
                  <a:cxn ang="0">
                    <a:pos x="82" y="213"/>
                  </a:cxn>
                  <a:cxn ang="0">
                    <a:pos x="175" y="118"/>
                  </a:cxn>
                  <a:cxn ang="0">
                    <a:pos x="179" y="125"/>
                  </a:cxn>
                  <a:cxn ang="0">
                    <a:pos x="186" y="143"/>
                  </a:cxn>
                  <a:cxn ang="0">
                    <a:pos x="184" y="166"/>
                  </a:cxn>
                  <a:cxn ang="0">
                    <a:pos x="177" y="197"/>
                  </a:cxn>
                  <a:cxn ang="0">
                    <a:pos x="155" y="245"/>
                  </a:cxn>
                  <a:cxn ang="0">
                    <a:pos x="134" y="274"/>
                  </a:cxn>
                  <a:cxn ang="0">
                    <a:pos x="123" y="304"/>
                  </a:cxn>
                  <a:cxn ang="0">
                    <a:pos x="130" y="324"/>
                  </a:cxn>
                  <a:cxn ang="0">
                    <a:pos x="139" y="329"/>
                  </a:cxn>
                  <a:cxn ang="0">
                    <a:pos x="164" y="322"/>
                  </a:cxn>
                  <a:cxn ang="0">
                    <a:pos x="204" y="284"/>
                  </a:cxn>
                  <a:cxn ang="0">
                    <a:pos x="238" y="250"/>
                  </a:cxn>
                  <a:cxn ang="0">
                    <a:pos x="250" y="229"/>
                  </a:cxn>
                  <a:cxn ang="0">
                    <a:pos x="261" y="188"/>
                  </a:cxn>
                  <a:cxn ang="0">
                    <a:pos x="266" y="134"/>
                  </a:cxn>
                  <a:cxn ang="0">
                    <a:pos x="275" y="100"/>
                  </a:cxn>
                  <a:cxn ang="0">
                    <a:pos x="297" y="54"/>
                  </a:cxn>
                </a:cxnLst>
                <a:rect l="0" t="0" r="r" b="b"/>
                <a:pathLst>
                  <a:path w="297" h="329">
                    <a:moveTo>
                      <a:pt x="297" y="54"/>
                    </a:moveTo>
                    <a:lnTo>
                      <a:pt x="257" y="52"/>
                    </a:lnTo>
                    <a:lnTo>
                      <a:pt x="213" y="41"/>
                    </a:lnTo>
                    <a:lnTo>
                      <a:pt x="166" y="25"/>
                    </a:lnTo>
                    <a:lnTo>
                      <a:pt x="116" y="0"/>
                    </a:lnTo>
                    <a:lnTo>
                      <a:pt x="100" y="50"/>
                    </a:lnTo>
                    <a:lnTo>
                      <a:pt x="55" y="127"/>
                    </a:lnTo>
                    <a:lnTo>
                      <a:pt x="25" y="209"/>
                    </a:lnTo>
                    <a:lnTo>
                      <a:pt x="0" y="245"/>
                    </a:lnTo>
                    <a:lnTo>
                      <a:pt x="0" y="274"/>
                    </a:lnTo>
                    <a:lnTo>
                      <a:pt x="7" y="281"/>
                    </a:lnTo>
                    <a:lnTo>
                      <a:pt x="32" y="277"/>
                    </a:lnTo>
                    <a:lnTo>
                      <a:pt x="52" y="259"/>
                    </a:lnTo>
                    <a:lnTo>
                      <a:pt x="82" y="213"/>
                    </a:lnTo>
                    <a:lnTo>
                      <a:pt x="175" y="118"/>
                    </a:lnTo>
                    <a:lnTo>
                      <a:pt x="179" y="125"/>
                    </a:lnTo>
                    <a:lnTo>
                      <a:pt x="186" y="143"/>
                    </a:lnTo>
                    <a:lnTo>
                      <a:pt x="184" y="166"/>
                    </a:lnTo>
                    <a:lnTo>
                      <a:pt x="177" y="197"/>
                    </a:lnTo>
                    <a:lnTo>
                      <a:pt x="155" y="245"/>
                    </a:lnTo>
                    <a:lnTo>
                      <a:pt x="134" y="274"/>
                    </a:lnTo>
                    <a:lnTo>
                      <a:pt x="123" y="304"/>
                    </a:lnTo>
                    <a:lnTo>
                      <a:pt x="130" y="324"/>
                    </a:lnTo>
                    <a:lnTo>
                      <a:pt x="139" y="329"/>
                    </a:lnTo>
                    <a:lnTo>
                      <a:pt x="164" y="322"/>
                    </a:lnTo>
                    <a:lnTo>
                      <a:pt x="204" y="284"/>
                    </a:lnTo>
                    <a:lnTo>
                      <a:pt x="238" y="250"/>
                    </a:lnTo>
                    <a:lnTo>
                      <a:pt x="250" y="229"/>
                    </a:lnTo>
                    <a:lnTo>
                      <a:pt x="261" y="188"/>
                    </a:lnTo>
                    <a:lnTo>
                      <a:pt x="266" y="134"/>
                    </a:lnTo>
                    <a:lnTo>
                      <a:pt x="275" y="100"/>
                    </a:lnTo>
                    <a:lnTo>
                      <a:pt x="297" y="54"/>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5" name="Group 9"/>
            <p:cNvGrpSpPr>
              <a:grpSpLocks/>
            </p:cNvGrpSpPr>
            <p:nvPr/>
          </p:nvGrpSpPr>
          <p:grpSpPr bwMode="auto">
            <a:xfrm rot="-844559">
              <a:off x="1836" y="1135"/>
              <a:ext cx="273" cy="639"/>
              <a:chOff x="2711" y="2360"/>
              <a:chExt cx="213" cy="497"/>
            </a:xfrm>
          </p:grpSpPr>
          <p:sp>
            <p:nvSpPr>
              <p:cNvPr id="284682" name="Freeform 10"/>
              <p:cNvSpPr>
                <a:spLocks noChangeAspect="1"/>
              </p:cNvSpPr>
              <p:nvPr/>
            </p:nvSpPr>
            <p:spPr bwMode="auto">
              <a:xfrm>
                <a:off x="2763" y="2360"/>
                <a:ext cx="161" cy="195"/>
              </a:xfrm>
              <a:custGeom>
                <a:avLst/>
                <a:gdLst/>
                <a:ahLst/>
                <a:cxnLst>
                  <a:cxn ang="0">
                    <a:pos x="50" y="179"/>
                  </a:cxn>
                  <a:cxn ang="0">
                    <a:pos x="18" y="168"/>
                  </a:cxn>
                  <a:cxn ang="0">
                    <a:pos x="2" y="143"/>
                  </a:cxn>
                  <a:cxn ang="0">
                    <a:pos x="0" y="72"/>
                  </a:cxn>
                  <a:cxn ang="0">
                    <a:pos x="11" y="41"/>
                  </a:cxn>
                  <a:cxn ang="0">
                    <a:pos x="30" y="20"/>
                  </a:cxn>
                  <a:cxn ang="0">
                    <a:pos x="77" y="4"/>
                  </a:cxn>
                  <a:cxn ang="0">
                    <a:pos x="102" y="0"/>
                  </a:cxn>
                  <a:cxn ang="0">
                    <a:pos x="111" y="7"/>
                  </a:cxn>
                  <a:cxn ang="0">
                    <a:pos x="127" y="34"/>
                  </a:cxn>
                  <a:cxn ang="0">
                    <a:pos x="154" y="72"/>
                  </a:cxn>
                  <a:cxn ang="0">
                    <a:pos x="154" y="95"/>
                  </a:cxn>
                  <a:cxn ang="0">
                    <a:pos x="143" y="127"/>
                  </a:cxn>
                  <a:cxn ang="0">
                    <a:pos x="114" y="163"/>
                  </a:cxn>
                  <a:cxn ang="0">
                    <a:pos x="107" y="179"/>
                  </a:cxn>
                  <a:cxn ang="0">
                    <a:pos x="93" y="186"/>
                  </a:cxn>
                  <a:cxn ang="0">
                    <a:pos x="50" y="179"/>
                  </a:cxn>
                </a:cxnLst>
                <a:rect l="0" t="0" r="r" b="b"/>
                <a:pathLst>
                  <a:path w="154" h="186">
                    <a:moveTo>
                      <a:pt x="50" y="179"/>
                    </a:moveTo>
                    <a:lnTo>
                      <a:pt x="18" y="168"/>
                    </a:lnTo>
                    <a:lnTo>
                      <a:pt x="2" y="143"/>
                    </a:lnTo>
                    <a:lnTo>
                      <a:pt x="0" y="72"/>
                    </a:lnTo>
                    <a:lnTo>
                      <a:pt x="11" y="41"/>
                    </a:lnTo>
                    <a:lnTo>
                      <a:pt x="30" y="20"/>
                    </a:lnTo>
                    <a:lnTo>
                      <a:pt x="77" y="4"/>
                    </a:lnTo>
                    <a:lnTo>
                      <a:pt x="102" y="0"/>
                    </a:lnTo>
                    <a:lnTo>
                      <a:pt x="111" y="7"/>
                    </a:lnTo>
                    <a:lnTo>
                      <a:pt x="127" y="34"/>
                    </a:lnTo>
                    <a:lnTo>
                      <a:pt x="154" y="72"/>
                    </a:lnTo>
                    <a:lnTo>
                      <a:pt x="154" y="95"/>
                    </a:lnTo>
                    <a:lnTo>
                      <a:pt x="143" y="127"/>
                    </a:lnTo>
                    <a:lnTo>
                      <a:pt x="114" y="163"/>
                    </a:lnTo>
                    <a:lnTo>
                      <a:pt x="107" y="179"/>
                    </a:lnTo>
                    <a:lnTo>
                      <a:pt x="93" y="186"/>
                    </a:lnTo>
                    <a:lnTo>
                      <a:pt x="50" y="179"/>
                    </a:lnTo>
                    <a:close/>
                  </a:path>
                </a:pathLst>
              </a:custGeom>
              <a:solidFill>
                <a:schemeClr val="bg1"/>
              </a:solidFill>
              <a:ln w="0">
                <a:solidFill>
                  <a:schemeClr val="tx1"/>
                </a:solidFill>
                <a:prstDash val="solid"/>
                <a:round/>
                <a:headEnd/>
                <a:tailEnd/>
              </a:ln>
            </p:spPr>
            <p:txBody>
              <a:bodyPr/>
              <a:lstStyle/>
              <a:p>
                <a:endParaRPr lang="el-GR"/>
              </a:p>
            </p:txBody>
          </p:sp>
          <p:sp>
            <p:nvSpPr>
              <p:cNvPr id="284683" name="Freeform 11"/>
              <p:cNvSpPr>
                <a:spLocks noChangeAspect="1"/>
              </p:cNvSpPr>
              <p:nvPr/>
            </p:nvSpPr>
            <p:spPr bwMode="auto">
              <a:xfrm>
                <a:off x="2711" y="2510"/>
                <a:ext cx="164" cy="347"/>
              </a:xfrm>
              <a:custGeom>
                <a:avLst/>
                <a:gdLst/>
                <a:ahLst/>
                <a:cxnLst>
                  <a:cxn ang="0">
                    <a:pos x="100" y="36"/>
                  </a:cxn>
                  <a:cxn ang="0">
                    <a:pos x="68" y="25"/>
                  </a:cxn>
                  <a:cxn ang="0">
                    <a:pos x="52" y="0"/>
                  </a:cxn>
                  <a:cxn ang="0">
                    <a:pos x="43" y="54"/>
                  </a:cxn>
                  <a:cxn ang="0">
                    <a:pos x="18" y="161"/>
                  </a:cxn>
                  <a:cxn ang="0">
                    <a:pos x="9" y="238"/>
                  </a:cxn>
                  <a:cxn ang="0">
                    <a:pos x="0" y="306"/>
                  </a:cxn>
                  <a:cxn ang="0">
                    <a:pos x="7" y="324"/>
                  </a:cxn>
                  <a:cxn ang="0">
                    <a:pos x="12" y="331"/>
                  </a:cxn>
                  <a:cxn ang="0">
                    <a:pos x="18" y="328"/>
                  </a:cxn>
                  <a:cxn ang="0">
                    <a:pos x="34" y="315"/>
                  </a:cxn>
                  <a:cxn ang="0">
                    <a:pos x="64" y="254"/>
                  </a:cxn>
                  <a:cxn ang="0">
                    <a:pos x="98" y="186"/>
                  </a:cxn>
                  <a:cxn ang="0">
                    <a:pos x="136" y="81"/>
                  </a:cxn>
                  <a:cxn ang="0">
                    <a:pos x="157" y="36"/>
                  </a:cxn>
                  <a:cxn ang="0">
                    <a:pos x="143" y="43"/>
                  </a:cxn>
                  <a:cxn ang="0">
                    <a:pos x="100" y="36"/>
                  </a:cxn>
                </a:cxnLst>
                <a:rect l="0" t="0" r="r" b="b"/>
                <a:pathLst>
                  <a:path w="157" h="331">
                    <a:moveTo>
                      <a:pt x="100" y="36"/>
                    </a:moveTo>
                    <a:lnTo>
                      <a:pt x="68" y="25"/>
                    </a:lnTo>
                    <a:lnTo>
                      <a:pt x="52" y="0"/>
                    </a:lnTo>
                    <a:lnTo>
                      <a:pt x="43" y="54"/>
                    </a:lnTo>
                    <a:lnTo>
                      <a:pt x="18" y="161"/>
                    </a:lnTo>
                    <a:lnTo>
                      <a:pt x="9" y="238"/>
                    </a:lnTo>
                    <a:lnTo>
                      <a:pt x="0" y="306"/>
                    </a:lnTo>
                    <a:lnTo>
                      <a:pt x="7" y="324"/>
                    </a:lnTo>
                    <a:lnTo>
                      <a:pt x="12" y="331"/>
                    </a:lnTo>
                    <a:lnTo>
                      <a:pt x="18" y="328"/>
                    </a:lnTo>
                    <a:lnTo>
                      <a:pt x="34" y="315"/>
                    </a:lnTo>
                    <a:lnTo>
                      <a:pt x="64" y="254"/>
                    </a:lnTo>
                    <a:lnTo>
                      <a:pt x="98" y="186"/>
                    </a:lnTo>
                    <a:lnTo>
                      <a:pt x="136" y="81"/>
                    </a:lnTo>
                    <a:lnTo>
                      <a:pt x="157" y="36"/>
                    </a:lnTo>
                    <a:lnTo>
                      <a:pt x="143" y="43"/>
                    </a:lnTo>
                    <a:lnTo>
                      <a:pt x="100" y="36"/>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6" name="Group 12"/>
            <p:cNvGrpSpPr>
              <a:grpSpLocks/>
            </p:cNvGrpSpPr>
            <p:nvPr/>
          </p:nvGrpSpPr>
          <p:grpSpPr bwMode="auto">
            <a:xfrm rot="-610285">
              <a:off x="2038" y="1121"/>
              <a:ext cx="278" cy="734"/>
              <a:chOff x="2894" y="2383"/>
              <a:chExt cx="195" cy="515"/>
            </a:xfrm>
          </p:grpSpPr>
          <p:sp>
            <p:nvSpPr>
              <p:cNvPr id="284685" name="Freeform 13"/>
              <p:cNvSpPr>
                <a:spLocks noChangeAspect="1"/>
              </p:cNvSpPr>
              <p:nvPr/>
            </p:nvSpPr>
            <p:spPr bwMode="auto">
              <a:xfrm>
                <a:off x="2937" y="2383"/>
                <a:ext cx="152" cy="210"/>
              </a:xfrm>
              <a:custGeom>
                <a:avLst/>
                <a:gdLst/>
                <a:ahLst/>
                <a:cxnLst>
                  <a:cxn ang="0">
                    <a:pos x="52" y="200"/>
                  </a:cxn>
                  <a:cxn ang="0">
                    <a:pos x="18" y="186"/>
                  </a:cxn>
                  <a:cxn ang="0">
                    <a:pos x="0" y="180"/>
                  </a:cxn>
                  <a:cxn ang="0">
                    <a:pos x="9" y="132"/>
                  </a:cxn>
                  <a:cxn ang="0">
                    <a:pos x="4" y="82"/>
                  </a:cxn>
                  <a:cxn ang="0">
                    <a:pos x="16" y="46"/>
                  </a:cxn>
                  <a:cxn ang="0">
                    <a:pos x="29" y="21"/>
                  </a:cxn>
                  <a:cxn ang="0">
                    <a:pos x="97" y="0"/>
                  </a:cxn>
                  <a:cxn ang="0">
                    <a:pos x="102" y="0"/>
                  </a:cxn>
                  <a:cxn ang="0">
                    <a:pos x="136" y="23"/>
                  </a:cxn>
                  <a:cxn ang="0">
                    <a:pos x="145" y="41"/>
                  </a:cxn>
                  <a:cxn ang="0">
                    <a:pos x="143" y="68"/>
                  </a:cxn>
                  <a:cxn ang="0">
                    <a:pos x="131" y="105"/>
                  </a:cxn>
                  <a:cxn ang="0">
                    <a:pos x="104" y="175"/>
                  </a:cxn>
                  <a:cxn ang="0">
                    <a:pos x="77" y="198"/>
                  </a:cxn>
                  <a:cxn ang="0">
                    <a:pos x="52" y="200"/>
                  </a:cxn>
                </a:cxnLst>
                <a:rect l="0" t="0" r="r" b="b"/>
                <a:pathLst>
                  <a:path w="145" h="200">
                    <a:moveTo>
                      <a:pt x="52" y="200"/>
                    </a:moveTo>
                    <a:lnTo>
                      <a:pt x="18" y="186"/>
                    </a:lnTo>
                    <a:lnTo>
                      <a:pt x="0" y="180"/>
                    </a:lnTo>
                    <a:lnTo>
                      <a:pt x="9" y="132"/>
                    </a:lnTo>
                    <a:lnTo>
                      <a:pt x="4" y="82"/>
                    </a:lnTo>
                    <a:lnTo>
                      <a:pt x="16" y="46"/>
                    </a:lnTo>
                    <a:lnTo>
                      <a:pt x="29" y="21"/>
                    </a:lnTo>
                    <a:lnTo>
                      <a:pt x="97" y="0"/>
                    </a:lnTo>
                    <a:lnTo>
                      <a:pt x="102" y="0"/>
                    </a:lnTo>
                    <a:lnTo>
                      <a:pt x="136" y="23"/>
                    </a:lnTo>
                    <a:lnTo>
                      <a:pt x="145" y="41"/>
                    </a:lnTo>
                    <a:lnTo>
                      <a:pt x="143" y="68"/>
                    </a:lnTo>
                    <a:lnTo>
                      <a:pt x="131" y="105"/>
                    </a:lnTo>
                    <a:lnTo>
                      <a:pt x="104" y="175"/>
                    </a:lnTo>
                    <a:lnTo>
                      <a:pt x="77" y="198"/>
                    </a:lnTo>
                    <a:lnTo>
                      <a:pt x="52" y="200"/>
                    </a:lnTo>
                    <a:close/>
                  </a:path>
                </a:pathLst>
              </a:custGeom>
              <a:solidFill>
                <a:schemeClr val="bg1"/>
              </a:solidFill>
              <a:ln w="0">
                <a:solidFill>
                  <a:schemeClr val="tx1"/>
                </a:solidFill>
                <a:prstDash val="solid"/>
                <a:round/>
                <a:headEnd/>
                <a:tailEnd/>
              </a:ln>
            </p:spPr>
            <p:txBody>
              <a:bodyPr/>
              <a:lstStyle/>
              <a:p>
                <a:endParaRPr lang="el-GR"/>
              </a:p>
            </p:txBody>
          </p:sp>
          <p:sp>
            <p:nvSpPr>
              <p:cNvPr id="284686" name="Freeform 14"/>
              <p:cNvSpPr>
                <a:spLocks noChangeAspect="1"/>
              </p:cNvSpPr>
              <p:nvPr/>
            </p:nvSpPr>
            <p:spPr bwMode="auto">
              <a:xfrm>
                <a:off x="2894" y="2566"/>
                <a:ext cx="152" cy="332"/>
              </a:xfrm>
              <a:custGeom>
                <a:avLst/>
                <a:gdLst/>
                <a:ahLst/>
                <a:cxnLst>
                  <a:cxn ang="0">
                    <a:pos x="93" y="25"/>
                  </a:cxn>
                  <a:cxn ang="0">
                    <a:pos x="59" y="11"/>
                  </a:cxn>
                  <a:cxn ang="0">
                    <a:pos x="41" y="5"/>
                  </a:cxn>
                  <a:cxn ang="0">
                    <a:pos x="20" y="86"/>
                  </a:cxn>
                  <a:cxn ang="0">
                    <a:pos x="13" y="141"/>
                  </a:cxn>
                  <a:cxn ang="0">
                    <a:pos x="2" y="215"/>
                  </a:cxn>
                  <a:cxn ang="0">
                    <a:pos x="0" y="254"/>
                  </a:cxn>
                  <a:cxn ang="0">
                    <a:pos x="2" y="283"/>
                  </a:cxn>
                  <a:cxn ang="0">
                    <a:pos x="9" y="308"/>
                  </a:cxn>
                  <a:cxn ang="0">
                    <a:pos x="23" y="317"/>
                  </a:cxn>
                  <a:cxn ang="0">
                    <a:pos x="32" y="313"/>
                  </a:cxn>
                  <a:cxn ang="0">
                    <a:pos x="45" y="295"/>
                  </a:cxn>
                  <a:cxn ang="0">
                    <a:pos x="54" y="268"/>
                  </a:cxn>
                  <a:cxn ang="0">
                    <a:pos x="66" y="231"/>
                  </a:cxn>
                  <a:cxn ang="0">
                    <a:pos x="93" y="161"/>
                  </a:cxn>
                  <a:cxn ang="0">
                    <a:pos x="113" y="107"/>
                  </a:cxn>
                  <a:cxn ang="0">
                    <a:pos x="145" y="0"/>
                  </a:cxn>
                  <a:cxn ang="0">
                    <a:pos x="118" y="23"/>
                  </a:cxn>
                  <a:cxn ang="0">
                    <a:pos x="93" y="25"/>
                  </a:cxn>
                </a:cxnLst>
                <a:rect l="0" t="0" r="r" b="b"/>
                <a:pathLst>
                  <a:path w="145" h="317">
                    <a:moveTo>
                      <a:pt x="93" y="25"/>
                    </a:moveTo>
                    <a:lnTo>
                      <a:pt x="59" y="11"/>
                    </a:lnTo>
                    <a:lnTo>
                      <a:pt x="41" y="5"/>
                    </a:lnTo>
                    <a:lnTo>
                      <a:pt x="20" y="86"/>
                    </a:lnTo>
                    <a:lnTo>
                      <a:pt x="13" y="141"/>
                    </a:lnTo>
                    <a:lnTo>
                      <a:pt x="2" y="215"/>
                    </a:lnTo>
                    <a:lnTo>
                      <a:pt x="0" y="254"/>
                    </a:lnTo>
                    <a:lnTo>
                      <a:pt x="2" y="283"/>
                    </a:lnTo>
                    <a:lnTo>
                      <a:pt x="9" y="308"/>
                    </a:lnTo>
                    <a:lnTo>
                      <a:pt x="23" y="317"/>
                    </a:lnTo>
                    <a:lnTo>
                      <a:pt x="32" y="313"/>
                    </a:lnTo>
                    <a:lnTo>
                      <a:pt x="45" y="295"/>
                    </a:lnTo>
                    <a:lnTo>
                      <a:pt x="54" y="268"/>
                    </a:lnTo>
                    <a:lnTo>
                      <a:pt x="66" y="231"/>
                    </a:lnTo>
                    <a:lnTo>
                      <a:pt x="93" y="161"/>
                    </a:lnTo>
                    <a:lnTo>
                      <a:pt x="113" y="107"/>
                    </a:lnTo>
                    <a:lnTo>
                      <a:pt x="145" y="0"/>
                    </a:lnTo>
                    <a:lnTo>
                      <a:pt x="118" y="23"/>
                    </a:lnTo>
                    <a:lnTo>
                      <a:pt x="93" y="25"/>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7" name="Group 15"/>
            <p:cNvGrpSpPr>
              <a:grpSpLocks/>
            </p:cNvGrpSpPr>
            <p:nvPr/>
          </p:nvGrpSpPr>
          <p:grpSpPr bwMode="auto">
            <a:xfrm rot="-908756">
              <a:off x="1595" y="1148"/>
              <a:ext cx="313" cy="630"/>
              <a:chOff x="2497" y="2338"/>
              <a:chExt cx="228" cy="459"/>
            </a:xfrm>
          </p:grpSpPr>
          <p:sp>
            <p:nvSpPr>
              <p:cNvPr id="284688" name="Freeform 16"/>
              <p:cNvSpPr>
                <a:spLocks noChangeAspect="1"/>
              </p:cNvSpPr>
              <p:nvPr/>
            </p:nvSpPr>
            <p:spPr bwMode="auto">
              <a:xfrm>
                <a:off x="2568" y="2338"/>
                <a:ext cx="157" cy="172"/>
              </a:xfrm>
              <a:custGeom>
                <a:avLst/>
                <a:gdLst/>
                <a:ahLst/>
                <a:cxnLst>
                  <a:cxn ang="0">
                    <a:pos x="52" y="157"/>
                  </a:cxn>
                  <a:cxn ang="0">
                    <a:pos x="14" y="141"/>
                  </a:cxn>
                  <a:cxn ang="0">
                    <a:pos x="0" y="125"/>
                  </a:cxn>
                  <a:cxn ang="0">
                    <a:pos x="2" y="114"/>
                  </a:cxn>
                  <a:cxn ang="0">
                    <a:pos x="5" y="71"/>
                  </a:cxn>
                  <a:cxn ang="0">
                    <a:pos x="5" y="48"/>
                  </a:cxn>
                  <a:cxn ang="0">
                    <a:pos x="18" y="21"/>
                  </a:cxn>
                  <a:cxn ang="0">
                    <a:pos x="36" y="5"/>
                  </a:cxn>
                  <a:cxn ang="0">
                    <a:pos x="66" y="5"/>
                  </a:cxn>
                  <a:cxn ang="0">
                    <a:pos x="102" y="0"/>
                  </a:cxn>
                  <a:cxn ang="0">
                    <a:pos x="111" y="0"/>
                  </a:cxn>
                  <a:cxn ang="0">
                    <a:pos x="132" y="21"/>
                  </a:cxn>
                  <a:cxn ang="0">
                    <a:pos x="139" y="39"/>
                  </a:cxn>
                  <a:cxn ang="0">
                    <a:pos x="150" y="64"/>
                  </a:cxn>
                  <a:cxn ang="0">
                    <a:pos x="148" y="80"/>
                  </a:cxn>
                  <a:cxn ang="0">
                    <a:pos x="136" y="107"/>
                  </a:cxn>
                  <a:cxn ang="0">
                    <a:pos x="102" y="141"/>
                  </a:cxn>
                  <a:cxn ang="0">
                    <a:pos x="93" y="159"/>
                  </a:cxn>
                  <a:cxn ang="0">
                    <a:pos x="73" y="164"/>
                  </a:cxn>
                  <a:cxn ang="0">
                    <a:pos x="52" y="157"/>
                  </a:cxn>
                </a:cxnLst>
                <a:rect l="0" t="0" r="r" b="b"/>
                <a:pathLst>
                  <a:path w="150" h="164">
                    <a:moveTo>
                      <a:pt x="52" y="157"/>
                    </a:moveTo>
                    <a:lnTo>
                      <a:pt x="14" y="141"/>
                    </a:lnTo>
                    <a:lnTo>
                      <a:pt x="0" y="125"/>
                    </a:lnTo>
                    <a:lnTo>
                      <a:pt x="2" y="114"/>
                    </a:lnTo>
                    <a:lnTo>
                      <a:pt x="5" y="71"/>
                    </a:lnTo>
                    <a:lnTo>
                      <a:pt x="5" y="48"/>
                    </a:lnTo>
                    <a:lnTo>
                      <a:pt x="18" y="21"/>
                    </a:lnTo>
                    <a:lnTo>
                      <a:pt x="36" y="5"/>
                    </a:lnTo>
                    <a:lnTo>
                      <a:pt x="66" y="5"/>
                    </a:lnTo>
                    <a:lnTo>
                      <a:pt x="102" y="0"/>
                    </a:lnTo>
                    <a:lnTo>
                      <a:pt x="111" y="0"/>
                    </a:lnTo>
                    <a:lnTo>
                      <a:pt x="132" y="21"/>
                    </a:lnTo>
                    <a:lnTo>
                      <a:pt x="139" y="39"/>
                    </a:lnTo>
                    <a:lnTo>
                      <a:pt x="150" y="64"/>
                    </a:lnTo>
                    <a:lnTo>
                      <a:pt x="148" y="80"/>
                    </a:lnTo>
                    <a:lnTo>
                      <a:pt x="136" y="107"/>
                    </a:lnTo>
                    <a:lnTo>
                      <a:pt x="102" y="141"/>
                    </a:lnTo>
                    <a:lnTo>
                      <a:pt x="93" y="159"/>
                    </a:lnTo>
                    <a:lnTo>
                      <a:pt x="73" y="164"/>
                    </a:lnTo>
                    <a:lnTo>
                      <a:pt x="52" y="157"/>
                    </a:lnTo>
                    <a:close/>
                  </a:path>
                </a:pathLst>
              </a:custGeom>
              <a:solidFill>
                <a:schemeClr val="bg1"/>
              </a:solidFill>
              <a:ln w="0">
                <a:solidFill>
                  <a:schemeClr val="tx1"/>
                </a:solidFill>
                <a:prstDash val="solid"/>
                <a:round/>
                <a:headEnd/>
                <a:tailEnd/>
              </a:ln>
            </p:spPr>
            <p:txBody>
              <a:bodyPr/>
              <a:lstStyle/>
              <a:p>
                <a:endParaRPr lang="el-GR"/>
              </a:p>
            </p:txBody>
          </p:sp>
          <p:sp>
            <p:nvSpPr>
              <p:cNvPr id="284689" name="Freeform 17"/>
              <p:cNvSpPr>
                <a:spLocks noChangeAspect="1"/>
              </p:cNvSpPr>
              <p:nvPr/>
            </p:nvSpPr>
            <p:spPr bwMode="auto">
              <a:xfrm>
                <a:off x="2497" y="2469"/>
                <a:ext cx="169" cy="328"/>
              </a:xfrm>
              <a:custGeom>
                <a:avLst/>
                <a:gdLst/>
                <a:ahLst/>
                <a:cxnLst>
                  <a:cxn ang="0">
                    <a:pos x="120" y="32"/>
                  </a:cxn>
                  <a:cxn ang="0">
                    <a:pos x="82" y="16"/>
                  </a:cxn>
                  <a:cxn ang="0">
                    <a:pos x="68" y="0"/>
                  </a:cxn>
                  <a:cxn ang="0">
                    <a:pos x="52" y="50"/>
                  </a:cxn>
                  <a:cxn ang="0">
                    <a:pos x="23" y="150"/>
                  </a:cxn>
                  <a:cxn ang="0">
                    <a:pos x="9" y="222"/>
                  </a:cxn>
                  <a:cxn ang="0">
                    <a:pos x="0" y="286"/>
                  </a:cxn>
                  <a:cxn ang="0">
                    <a:pos x="5" y="306"/>
                  </a:cxn>
                  <a:cxn ang="0">
                    <a:pos x="14" y="313"/>
                  </a:cxn>
                  <a:cxn ang="0">
                    <a:pos x="18" y="311"/>
                  </a:cxn>
                  <a:cxn ang="0">
                    <a:pos x="32" y="297"/>
                  </a:cxn>
                  <a:cxn ang="0">
                    <a:pos x="64" y="243"/>
                  </a:cxn>
                  <a:cxn ang="0">
                    <a:pos x="100" y="168"/>
                  </a:cxn>
                  <a:cxn ang="0">
                    <a:pos x="143" y="73"/>
                  </a:cxn>
                  <a:cxn ang="0">
                    <a:pos x="161" y="34"/>
                  </a:cxn>
                  <a:cxn ang="0">
                    <a:pos x="141" y="39"/>
                  </a:cxn>
                  <a:cxn ang="0">
                    <a:pos x="120" y="32"/>
                  </a:cxn>
                </a:cxnLst>
                <a:rect l="0" t="0" r="r" b="b"/>
                <a:pathLst>
                  <a:path w="161" h="313">
                    <a:moveTo>
                      <a:pt x="120" y="32"/>
                    </a:moveTo>
                    <a:lnTo>
                      <a:pt x="82" y="16"/>
                    </a:lnTo>
                    <a:lnTo>
                      <a:pt x="68" y="0"/>
                    </a:lnTo>
                    <a:lnTo>
                      <a:pt x="52" y="50"/>
                    </a:lnTo>
                    <a:lnTo>
                      <a:pt x="23" y="150"/>
                    </a:lnTo>
                    <a:lnTo>
                      <a:pt x="9" y="222"/>
                    </a:lnTo>
                    <a:lnTo>
                      <a:pt x="0" y="286"/>
                    </a:lnTo>
                    <a:lnTo>
                      <a:pt x="5" y="306"/>
                    </a:lnTo>
                    <a:lnTo>
                      <a:pt x="14" y="313"/>
                    </a:lnTo>
                    <a:lnTo>
                      <a:pt x="18" y="311"/>
                    </a:lnTo>
                    <a:lnTo>
                      <a:pt x="32" y="297"/>
                    </a:lnTo>
                    <a:lnTo>
                      <a:pt x="64" y="243"/>
                    </a:lnTo>
                    <a:lnTo>
                      <a:pt x="100" y="168"/>
                    </a:lnTo>
                    <a:lnTo>
                      <a:pt x="143" y="73"/>
                    </a:lnTo>
                    <a:lnTo>
                      <a:pt x="161" y="34"/>
                    </a:lnTo>
                    <a:lnTo>
                      <a:pt x="141" y="39"/>
                    </a:lnTo>
                    <a:lnTo>
                      <a:pt x="120" y="32"/>
                    </a:lnTo>
                    <a:close/>
                  </a:path>
                </a:pathLst>
              </a:custGeom>
              <a:solidFill>
                <a:srgbClr val="FFFF99"/>
              </a:solidFill>
              <a:ln w="0">
                <a:solidFill>
                  <a:schemeClr val="tx1"/>
                </a:solidFill>
                <a:prstDash val="solid"/>
                <a:round/>
                <a:headEnd/>
                <a:tailEnd/>
              </a:ln>
            </p:spPr>
            <p:txBody>
              <a:bodyPr/>
              <a:lstStyle/>
              <a:p>
                <a:endParaRPr lang="el-GR"/>
              </a:p>
            </p:txBody>
          </p:sp>
        </p:grpSp>
      </p:grpSp>
      <p:grpSp>
        <p:nvGrpSpPr>
          <p:cNvPr id="8" name="Group 18"/>
          <p:cNvGrpSpPr>
            <a:grpSpLocks/>
          </p:cNvGrpSpPr>
          <p:nvPr/>
        </p:nvGrpSpPr>
        <p:grpSpPr bwMode="auto">
          <a:xfrm rot="-610285">
            <a:off x="3838575" y="849316"/>
            <a:ext cx="355600" cy="1050925"/>
            <a:chOff x="3276" y="1885"/>
            <a:chExt cx="197" cy="582"/>
          </a:xfrm>
        </p:grpSpPr>
        <p:sp>
          <p:nvSpPr>
            <p:cNvPr id="284691" name="Freeform 19"/>
            <p:cNvSpPr>
              <a:spLocks noChangeAspect="1"/>
            </p:cNvSpPr>
            <p:nvPr/>
          </p:nvSpPr>
          <p:spPr bwMode="auto">
            <a:xfrm>
              <a:off x="3295" y="2191"/>
              <a:ext cx="178" cy="276"/>
            </a:xfrm>
            <a:custGeom>
              <a:avLst/>
              <a:gdLst/>
              <a:ahLst/>
              <a:cxnLst>
                <a:cxn ang="0">
                  <a:pos x="7" y="29"/>
                </a:cxn>
                <a:cxn ang="0">
                  <a:pos x="0" y="45"/>
                </a:cxn>
                <a:cxn ang="0">
                  <a:pos x="7" y="72"/>
                </a:cxn>
                <a:cxn ang="0">
                  <a:pos x="23" y="97"/>
                </a:cxn>
                <a:cxn ang="0">
                  <a:pos x="41" y="120"/>
                </a:cxn>
                <a:cxn ang="0">
                  <a:pos x="64" y="154"/>
                </a:cxn>
                <a:cxn ang="0">
                  <a:pos x="79" y="190"/>
                </a:cxn>
                <a:cxn ang="0">
                  <a:pos x="79" y="211"/>
                </a:cxn>
                <a:cxn ang="0">
                  <a:pos x="91" y="231"/>
                </a:cxn>
                <a:cxn ang="0">
                  <a:pos x="111" y="258"/>
                </a:cxn>
                <a:cxn ang="0">
                  <a:pos x="120" y="263"/>
                </a:cxn>
                <a:cxn ang="0">
                  <a:pos x="129" y="261"/>
                </a:cxn>
                <a:cxn ang="0">
                  <a:pos x="145" y="222"/>
                </a:cxn>
                <a:cxn ang="0">
                  <a:pos x="161" y="170"/>
                </a:cxn>
                <a:cxn ang="0">
                  <a:pos x="170" y="118"/>
                </a:cxn>
                <a:cxn ang="0">
                  <a:pos x="168" y="75"/>
                </a:cxn>
                <a:cxn ang="0">
                  <a:pos x="166" y="43"/>
                </a:cxn>
                <a:cxn ang="0">
                  <a:pos x="157" y="20"/>
                </a:cxn>
                <a:cxn ang="0">
                  <a:pos x="143" y="0"/>
                </a:cxn>
                <a:cxn ang="0">
                  <a:pos x="132" y="7"/>
                </a:cxn>
                <a:cxn ang="0">
                  <a:pos x="123" y="22"/>
                </a:cxn>
                <a:cxn ang="0">
                  <a:pos x="111" y="54"/>
                </a:cxn>
                <a:cxn ang="0">
                  <a:pos x="100" y="68"/>
                </a:cxn>
                <a:cxn ang="0">
                  <a:pos x="91" y="72"/>
                </a:cxn>
                <a:cxn ang="0">
                  <a:pos x="68" y="70"/>
                </a:cxn>
                <a:cxn ang="0">
                  <a:pos x="48" y="52"/>
                </a:cxn>
                <a:cxn ang="0">
                  <a:pos x="34" y="38"/>
                </a:cxn>
                <a:cxn ang="0">
                  <a:pos x="18" y="31"/>
                </a:cxn>
                <a:cxn ang="0">
                  <a:pos x="7" y="29"/>
                </a:cxn>
              </a:cxnLst>
              <a:rect l="0" t="0" r="r" b="b"/>
              <a:pathLst>
                <a:path w="170" h="263">
                  <a:moveTo>
                    <a:pt x="7" y="29"/>
                  </a:moveTo>
                  <a:lnTo>
                    <a:pt x="0" y="45"/>
                  </a:lnTo>
                  <a:lnTo>
                    <a:pt x="7" y="72"/>
                  </a:lnTo>
                  <a:lnTo>
                    <a:pt x="23" y="97"/>
                  </a:lnTo>
                  <a:lnTo>
                    <a:pt x="41" y="120"/>
                  </a:lnTo>
                  <a:lnTo>
                    <a:pt x="64" y="154"/>
                  </a:lnTo>
                  <a:lnTo>
                    <a:pt x="79" y="190"/>
                  </a:lnTo>
                  <a:lnTo>
                    <a:pt x="79" y="211"/>
                  </a:lnTo>
                  <a:lnTo>
                    <a:pt x="91" y="231"/>
                  </a:lnTo>
                  <a:lnTo>
                    <a:pt x="111" y="258"/>
                  </a:lnTo>
                  <a:lnTo>
                    <a:pt x="120" y="263"/>
                  </a:lnTo>
                  <a:lnTo>
                    <a:pt x="129" y="261"/>
                  </a:lnTo>
                  <a:lnTo>
                    <a:pt x="145" y="222"/>
                  </a:lnTo>
                  <a:lnTo>
                    <a:pt x="161" y="170"/>
                  </a:lnTo>
                  <a:lnTo>
                    <a:pt x="170" y="118"/>
                  </a:lnTo>
                  <a:lnTo>
                    <a:pt x="168" y="75"/>
                  </a:lnTo>
                  <a:lnTo>
                    <a:pt x="166" y="43"/>
                  </a:lnTo>
                  <a:lnTo>
                    <a:pt x="157" y="20"/>
                  </a:lnTo>
                  <a:lnTo>
                    <a:pt x="143" y="0"/>
                  </a:lnTo>
                  <a:lnTo>
                    <a:pt x="132" y="7"/>
                  </a:lnTo>
                  <a:lnTo>
                    <a:pt x="123" y="22"/>
                  </a:lnTo>
                  <a:lnTo>
                    <a:pt x="111" y="54"/>
                  </a:lnTo>
                  <a:lnTo>
                    <a:pt x="100" y="68"/>
                  </a:lnTo>
                  <a:lnTo>
                    <a:pt x="91" y="72"/>
                  </a:lnTo>
                  <a:lnTo>
                    <a:pt x="68" y="70"/>
                  </a:lnTo>
                  <a:lnTo>
                    <a:pt x="48" y="52"/>
                  </a:lnTo>
                  <a:lnTo>
                    <a:pt x="34" y="38"/>
                  </a:lnTo>
                  <a:lnTo>
                    <a:pt x="18" y="31"/>
                  </a:lnTo>
                  <a:lnTo>
                    <a:pt x="7" y="29"/>
                  </a:lnTo>
                  <a:close/>
                </a:path>
              </a:pathLst>
            </a:custGeom>
            <a:solidFill>
              <a:schemeClr val="bg1"/>
            </a:solidFill>
            <a:ln w="0" cap="flat">
              <a:solidFill>
                <a:schemeClr val="tx1"/>
              </a:solidFill>
              <a:prstDash val="solid"/>
              <a:round/>
              <a:headEnd/>
              <a:tailEnd/>
            </a:ln>
          </p:spPr>
          <p:txBody>
            <a:bodyPr/>
            <a:lstStyle/>
            <a:p>
              <a:endParaRPr lang="el-GR"/>
            </a:p>
          </p:txBody>
        </p:sp>
        <p:sp>
          <p:nvSpPr>
            <p:cNvPr id="284692" name="Freeform 20"/>
            <p:cNvSpPr>
              <a:spLocks noChangeAspect="1"/>
            </p:cNvSpPr>
            <p:nvPr/>
          </p:nvSpPr>
          <p:spPr bwMode="auto">
            <a:xfrm>
              <a:off x="3276" y="1885"/>
              <a:ext cx="169" cy="382"/>
            </a:xfrm>
            <a:custGeom>
              <a:avLst/>
              <a:gdLst/>
              <a:ahLst/>
              <a:cxnLst>
                <a:cxn ang="0">
                  <a:pos x="161" y="293"/>
                </a:cxn>
                <a:cxn ang="0">
                  <a:pos x="147" y="243"/>
                </a:cxn>
                <a:cxn ang="0">
                  <a:pos x="129" y="173"/>
                </a:cxn>
                <a:cxn ang="0">
                  <a:pos x="111" y="125"/>
                </a:cxn>
                <a:cxn ang="0">
                  <a:pos x="95" y="80"/>
                </a:cxn>
                <a:cxn ang="0">
                  <a:pos x="63" y="34"/>
                </a:cxn>
                <a:cxn ang="0">
                  <a:pos x="43" y="2"/>
                </a:cxn>
                <a:cxn ang="0">
                  <a:pos x="32" y="0"/>
                </a:cxn>
                <a:cxn ang="0">
                  <a:pos x="18" y="9"/>
                </a:cxn>
                <a:cxn ang="0">
                  <a:pos x="7" y="57"/>
                </a:cxn>
                <a:cxn ang="0">
                  <a:pos x="0" y="123"/>
                </a:cxn>
                <a:cxn ang="0">
                  <a:pos x="2" y="175"/>
                </a:cxn>
                <a:cxn ang="0">
                  <a:pos x="7" y="229"/>
                </a:cxn>
                <a:cxn ang="0">
                  <a:pos x="20" y="295"/>
                </a:cxn>
                <a:cxn ang="0">
                  <a:pos x="25" y="322"/>
                </a:cxn>
                <a:cxn ang="0">
                  <a:pos x="36" y="324"/>
                </a:cxn>
                <a:cxn ang="0">
                  <a:pos x="52" y="331"/>
                </a:cxn>
                <a:cxn ang="0">
                  <a:pos x="66" y="345"/>
                </a:cxn>
                <a:cxn ang="0">
                  <a:pos x="86" y="363"/>
                </a:cxn>
                <a:cxn ang="0">
                  <a:pos x="109" y="365"/>
                </a:cxn>
                <a:cxn ang="0">
                  <a:pos x="118" y="361"/>
                </a:cxn>
                <a:cxn ang="0">
                  <a:pos x="129" y="347"/>
                </a:cxn>
                <a:cxn ang="0">
                  <a:pos x="141" y="315"/>
                </a:cxn>
                <a:cxn ang="0">
                  <a:pos x="150" y="300"/>
                </a:cxn>
                <a:cxn ang="0">
                  <a:pos x="161" y="293"/>
                </a:cxn>
              </a:cxnLst>
              <a:rect l="0" t="0" r="r" b="b"/>
              <a:pathLst>
                <a:path w="161" h="365">
                  <a:moveTo>
                    <a:pt x="161" y="293"/>
                  </a:moveTo>
                  <a:lnTo>
                    <a:pt x="147" y="243"/>
                  </a:lnTo>
                  <a:lnTo>
                    <a:pt x="129" y="173"/>
                  </a:lnTo>
                  <a:lnTo>
                    <a:pt x="111" y="125"/>
                  </a:lnTo>
                  <a:lnTo>
                    <a:pt x="95" y="80"/>
                  </a:lnTo>
                  <a:lnTo>
                    <a:pt x="63" y="34"/>
                  </a:lnTo>
                  <a:lnTo>
                    <a:pt x="43" y="2"/>
                  </a:lnTo>
                  <a:lnTo>
                    <a:pt x="32" y="0"/>
                  </a:lnTo>
                  <a:lnTo>
                    <a:pt x="18" y="9"/>
                  </a:lnTo>
                  <a:lnTo>
                    <a:pt x="7" y="57"/>
                  </a:lnTo>
                  <a:lnTo>
                    <a:pt x="0" y="123"/>
                  </a:lnTo>
                  <a:lnTo>
                    <a:pt x="2" y="175"/>
                  </a:lnTo>
                  <a:lnTo>
                    <a:pt x="7" y="229"/>
                  </a:lnTo>
                  <a:lnTo>
                    <a:pt x="20" y="295"/>
                  </a:lnTo>
                  <a:lnTo>
                    <a:pt x="25" y="322"/>
                  </a:lnTo>
                  <a:lnTo>
                    <a:pt x="36" y="324"/>
                  </a:lnTo>
                  <a:lnTo>
                    <a:pt x="52" y="331"/>
                  </a:lnTo>
                  <a:lnTo>
                    <a:pt x="66" y="345"/>
                  </a:lnTo>
                  <a:lnTo>
                    <a:pt x="86" y="363"/>
                  </a:lnTo>
                  <a:lnTo>
                    <a:pt x="109" y="365"/>
                  </a:lnTo>
                  <a:lnTo>
                    <a:pt x="118" y="361"/>
                  </a:lnTo>
                  <a:lnTo>
                    <a:pt x="129" y="347"/>
                  </a:lnTo>
                  <a:lnTo>
                    <a:pt x="141" y="315"/>
                  </a:lnTo>
                  <a:lnTo>
                    <a:pt x="150" y="300"/>
                  </a:lnTo>
                  <a:lnTo>
                    <a:pt x="161" y="293"/>
                  </a:lnTo>
                  <a:close/>
                </a:path>
              </a:pathLst>
            </a:custGeom>
            <a:solidFill>
              <a:srgbClr val="FFFF99"/>
            </a:solidFill>
            <a:ln w="0" cap="flat">
              <a:solidFill>
                <a:schemeClr val="tx1"/>
              </a:solidFill>
              <a:prstDash val="solid"/>
              <a:round/>
              <a:headEnd/>
              <a:tailEnd/>
            </a:ln>
          </p:spPr>
          <p:txBody>
            <a:bodyPr/>
            <a:lstStyle/>
            <a:p>
              <a:endParaRPr lang="el-GR"/>
            </a:p>
          </p:txBody>
        </p:sp>
      </p:grpSp>
      <p:grpSp>
        <p:nvGrpSpPr>
          <p:cNvPr id="9" name="Group 21"/>
          <p:cNvGrpSpPr>
            <a:grpSpLocks/>
          </p:cNvGrpSpPr>
          <p:nvPr/>
        </p:nvGrpSpPr>
        <p:grpSpPr bwMode="auto">
          <a:xfrm>
            <a:off x="2794000" y="857251"/>
            <a:ext cx="319088" cy="1054100"/>
            <a:chOff x="2932" y="1847"/>
            <a:chExt cx="157" cy="517"/>
          </a:xfrm>
        </p:grpSpPr>
        <p:sp>
          <p:nvSpPr>
            <p:cNvPr id="284694" name="Freeform 22"/>
            <p:cNvSpPr>
              <a:spLocks noChangeAspect="1"/>
            </p:cNvSpPr>
            <p:nvPr/>
          </p:nvSpPr>
          <p:spPr bwMode="auto">
            <a:xfrm>
              <a:off x="2932" y="2169"/>
              <a:ext cx="157" cy="195"/>
            </a:xfrm>
            <a:custGeom>
              <a:avLst/>
              <a:gdLst/>
              <a:ahLst/>
              <a:cxnLst>
                <a:cxn ang="0">
                  <a:pos x="73" y="186"/>
                </a:cxn>
                <a:cxn ang="0">
                  <a:pos x="66" y="186"/>
                </a:cxn>
                <a:cxn ang="0">
                  <a:pos x="41" y="175"/>
                </a:cxn>
                <a:cxn ang="0">
                  <a:pos x="18" y="157"/>
                </a:cxn>
                <a:cxn ang="0">
                  <a:pos x="2" y="132"/>
                </a:cxn>
                <a:cxn ang="0">
                  <a:pos x="0" y="114"/>
                </a:cxn>
                <a:cxn ang="0">
                  <a:pos x="0" y="100"/>
                </a:cxn>
                <a:cxn ang="0">
                  <a:pos x="14" y="48"/>
                </a:cxn>
                <a:cxn ang="0">
                  <a:pos x="18" y="28"/>
                </a:cxn>
                <a:cxn ang="0">
                  <a:pos x="21" y="16"/>
                </a:cxn>
                <a:cxn ang="0">
                  <a:pos x="36" y="5"/>
                </a:cxn>
                <a:cxn ang="0">
                  <a:pos x="46" y="0"/>
                </a:cxn>
                <a:cxn ang="0">
                  <a:pos x="82" y="0"/>
                </a:cxn>
                <a:cxn ang="0">
                  <a:pos x="100" y="5"/>
                </a:cxn>
                <a:cxn ang="0">
                  <a:pos x="118" y="12"/>
                </a:cxn>
                <a:cxn ang="0">
                  <a:pos x="127" y="23"/>
                </a:cxn>
                <a:cxn ang="0">
                  <a:pos x="129" y="48"/>
                </a:cxn>
                <a:cxn ang="0">
                  <a:pos x="134" y="55"/>
                </a:cxn>
                <a:cxn ang="0">
                  <a:pos x="145" y="91"/>
                </a:cxn>
                <a:cxn ang="0">
                  <a:pos x="150" y="107"/>
                </a:cxn>
                <a:cxn ang="0">
                  <a:pos x="145" y="116"/>
                </a:cxn>
                <a:cxn ang="0">
                  <a:pos x="141" y="134"/>
                </a:cxn>
                <a:cxn ang="0">
                  <a:pos x="123" y="152"/>
                </a:cxn>
                <a:cxn ang="0">
                  <a:pos x="109" y="168"/>
                </a:cxn>
                <a:cxn ang="0">
                  <a:pos x="86" y="182"/>
                </a:cxn>
                <a:cxn ang="0">
                  <a:pos x="73" y="186"/>
                </a:cxn>
              </a:cxnLst>
              <a:rect l="0" t="0" r="r" b="b"/>
              <a:pathLst>
                <a:path w="150" h="186">
                  <a:moveTo>
                    <a:pt x="73" y="186"/>
                  </a:moveTo>
                  <a:lnTo>
                    <a:pt x="66" y="186"/>
                  </a:lnTo>
                  <a:lnTo>
                    <a:pt x="41" y="175"/>
                  </a:lnTo>
                  <a:lnTo>
                    <a:pt x="18" y="157"/>
                  </a:lnTo>
                  <a:lnTo>
                    <a:pt x="2" y="132"/>
                  </a:lnTo>
                  <a:lnTo>
                    <a:pt x="0" y="114"/>
                  </a:lnTo>
                  <a:lnTo>
                    <a:pt x="0" y="100"/>
                  </a:lnTo>
                  <a:lnTo>
                    <a:pt x="14" y="48"/>
                  </a:lnTo>
                  <a:lnTo>
                    <a:pt x="18" y="28"/>
                  </a:lnTo>
                  <a:lnTo>
                    <a:pt x="21" y="16"/>
                  </a:lnTo>
                  <a:lnTo>
                    <a:pt x="36" y="5"/>
                  </a:lnTo>
                  <a:lnTo>
                    <a:pt x="46" y="0"/>
                  </a:lnTo>
                  <a:lnTo>
                    <a:pt x="82" y="0"/>
                  </a:lnTo>
                  <a:lnTo>
                    <a:pt x="100" y="5"/>
                  </a:lnTo>
                  <a:lnTo>
                    <a:pt x="118" y="12"/>
                  </a:lnTo>
                  <a:lnTo>
                    <a:pt x="127" y="23"/>
                  </a:lnTo>
                  <a:lnTo>
                    <a:pt x="129" y="48"/>
                  </a:lnTo>
                  <a:lnTo>
                    <a:pt x="134" y="55"/>
                  </a:lnTo>
                  <a:lnTo>
                    <a:pt x="145" y="91"/>
                  </a:lnTo>
                  <a:lnTo>
                    <a:pt x="150" y="107"/>
                  </a:lnTo>
                  <a:lnTo>
                    <a:pt x="145" y="116"/>
                  </a:lnTo>
                  <a:lnTo>
                    <a:pt x="141" y="134"/>
                  </a:lnTo>
                  <a:lnTo>
                    <a:pt x="123" y="152"/>
                  </a:lnTo>
                  <a:lnTo>
                    <a:pt x="109" y="168"/>
                  </a:lnTo>
                  <a:lnTo>
                    <a:pt x="86" y="182"/>
                  </a:lnTo>
                  <a:lnTo>
                    <a:pt x="73" y="186"/>
                  </a:lnTo>
                  <a:close/>
                </a:path>
              </a:pathLst>
            </a:custGeom>
            <a:solidFill>
              <a:schemeClr val="bg1">
                <a:alpha val="50000"/>
              </a:schemeClr>
            </a:solidFill>
            <a:ln w="0" cap="flat">
              <a:solidFill>
                <a:schemeClr val="tx1"/>
              </a:solidFill>
              <a:prstDash val="solid"/>
              <a:round/>
              <a:headEnd/>
              <a:tailEnd/>
            </a:ln>
          </p:spPr>
          <p:txBody>
            <a:bodyPr/>
            <a:lstStyle/>
            <a:p>
              <a:endParaRPr lang="el-GR"/>
            </a:p>
          </p:txBody>
        </p:sp>
        <p:sp>
          <p:nvSpPr>
            <p:cNvPr id="284695" name="Freeform 23"/>
            <p:cNvSpPr>
              <a:spLocks noChangeAspect="1"/>
            </p:cNvSpPr>
            <p:nvPr/>
          </p:nvSpPr>
          <p:spPr bwMode="auto">
            <a:xfrm>
              <a:off x="2954" y="1847"/>
              <a:ext cx="111" cy="347"/>
            </a:xfrm>
            <a:custGeom>
              <a:avLst/>
              <a:gdLst/>
              <a:ahLst/>
              <a:cxnLst>
                <a:cxn ang="0">
                  <a:pos x="0" y="324"/>
                </a:cxn>
                <a:cxn ang="0">
                  <a:pos x="15" y="313"/>
                </a:cxn>
                <a:cxn ang="0">
                  <a:pos x="25" y="308"/>
                </a:cxn>
                <a:cxn ang="0">
                  <a:pos x="61" y="308"/>
                </a:cxn>
                <a:cxn ang="0">
                  <a:pos x="79" y="313"/>
                </a:cxn>
                <a:cxn ang="0">
                  <a:pos x="97" y="320"/>
                </a:cxn>
                <a:cxn ang="0">
                  <a:pos x="106" y="331"/>
                </a:cxn>
                <a:cxn ang="0">
                  <a:pos x="106" y="277"/>
                </a:cxn>
                <a:cxn ang="0">
                  <a:pos x="97" y="218"/>
                </a:cxn>
                <a:cxn ang="0">
                  <a:pos x="95" y="170"/>
                </a:cxn>
                <a:cxn ang="0">
                  <a:pos x="79" y="102"/>
                </a:cxn>
                <a:cxn ang="0">
                  <a:pos x="74" y="48"/>
                </a:cxn>
                <a:cxn ang="0">
                  <a:pos x="63" y="11"/>
                </a:cxn>
                <a:cxn ang="0">
                  <a:pos x="49" y="0"/>
                </a:cxn>
                <a:cxn ang="0">
                  <a:pos x="38" y="4"/>
                </a:cxn>
                <a:cxn ang="0">
                  <a:pos x="36" y="23"/>
                </a:cxn>
                <a:cxn ang="0">
                  <a:pos x="31" y="50"/>
                </a:cxn>
                <a:cxn ang="0">
                  <a:pos x="20" y="95"/>
                </a:cxn>
                <a:cxn ang="0">
                  <a:pos x="18" y="138"/>
                </a:cxn>
                <a:cxn ang="0">
                  <a:pos x="11" y="181"/>
                </a:cxn>
                <a:cxn ang="0">
                  <a:pos x="4" y="218"/>
                </a:cxn>
                <a:cxn ang="0">
                  <a:pos x="0" y="258"/>
                </a:cxn>
                <a:cxn ang="0">
                  <a:pos x="0" y="290"/>
                </a:cxn>
                <a:cxn ang="0">
                  <a:pos x="0" y="324"/>
                </a:cxn>
              </a:cxnLst>
              <a:rect l="0" t="0" r="r" b="b"/>
              <a:pathLst>
                <a:path w="106" h="331">
                  <a:moveTo>
                    <a:pt x="0" y="324"/>
                  </a:moveTo>
                  <a:lnTo>
                    <a:pt x="15" y="313"/>
                  </a:lnTo>
                  <a:lnTo>
                    <a:pt x="25" y="308"/>
                  </a:lnTo>
                  <a:lnTo>
                    <a:pt x="61" y="308"/>
                  </a:lnTo>
                  <a:lnTo>
                    <a:pt x="79" y="313"/>
                  </a:lnTo>
                  <a:lnTo>
                    <a:pt x="97" y="320"/>
                  </a:lnTo>
                  <a:lnTo>
                    <a:pt x="106" y="331"/>
                  </a:lnTo>
                  <a:lnTo>
                    <a:pt x="106" y="277"/>
                  </a:lnTo>
                  <a:lnTo>
                    <a:pt x="97" y="218"/>
                  </a:lnTo>
                  <a:lnTo>
                    <a:pt x="95" y="170"/>
                  </a:lnTo>
                  <a:lnTo>
                    <a:pt x="79" y="102"/>
                  </a:lnTo>
                  <a:lnTo>
                    <a:pt x="74" y="48"/>
                  </a:lnTo>
                  <a:lnTo>
                    <a:pt x="63" y="11"/>
                  </a:lnTo>
                  <a:lnTo>
                    <a:pt x="49" y="0"/>
                  </a:lnTo>
                  <a:lnTo>
                    <a:pt x="38" y="4"/>
                  </a:lnTo>
                  <a:lnTo>
                    <a:pt x="36" y="23"/>
                  </a:lnTo>
                  <a:lnTo>
                    <a:pt x="31" y="50"/>
                  </a:lnTo>
                  <a:lnTo>
                    <a:pt x="20" y="95"/>
                  </a:lnTo>
                  <a:lnTo>
                    <a:pt x="18" y="138"/>
                  </a:lnTo>
                  <a:lnTo>
                    <a:pt x="11" y="181"/>
                  </a:lnTo>
                  <a:lnTo>
                    <a:pt x="4" y="218"/>
                  </a:lnTo>
                  <a:lnTo>
                    <a:pt x="0" y="258"/>
                  </a:lnTo>
                  <a:lnTo>
                    <a:pt x="0" y="290"/>
                  </a:lnTo>
                  <a:lnTo>
                    <a:pt x="0" y="324"/>
                  </a:lnTo>
                  <a:close/>
                </a:path>
              </a:pathLst>
            </a:custGeom>
            <a:solidFill>
              <a:srgbClr val="FFFF99">
                <a:alpha val="50000"/>
              </a:srgbClr>
            </a:solidFill>
            <a:ln w="0" cap="flat">
              <a:solidFill>
                <a:schemeClr val="tx1"/>
              </a:solidFill>
              <a:prstDash val="solid"/>
              <a:round/>
              <a:headEnd/>
              <a:tailEnd/>
            </a:ln>
          </p:spPr>
          <p:txBody>
            <a:bodyPr/>
            <a:lstStyle/>
            <a:p>
              <a:endParaRPr lang="el-GR"/>
            </a:p>
          </p:txBody>
        </p:sp>
      </p:grpSp>
      <p:grpSp>
        <p:nvGrpSpPr>
          <p:cNvPr id="10" name="Group 24"/>
          <p:cNvGrpSpPr>
            <a:grpSpLocks/>
          </p:cNvGrpSpPr>
          <p:nvPr/>
        </p:nvGrpSpPr>
        <p:grpSpPr bwMode="auto">
          <a:xfrm rot="311971">
            <a:off x="3111500" y="773116"/>
            <a:ext cx="365125" cy="1139825"/>
            <a:chOff x="3046" y="1845"/>
            <a:chExt cx="154" cy="519"/>
          </a:xfrm>
        </p:grpSpPr>
        <p:sp>
          <p:nvSpPr>
            <p:cNvPr id="284697" name="Freeform 25"/>
            <p:cNvSpPr>
              <a:spLocks noChangeAspect="1"/>
            </p:cNvSpPr>
            <p:nvPr/>
          </p:nvSpPr>
          <p:spPr bwMode="auto">
            <a:xfrm>
              <a:off x="3051" y="2175"/>
              <a:ext cx="149" cy="189"/>
            </a:xfrm>
            <a:custGeom>
              <a:avLst/>
              <a:gdLst/>
              <a:ahLst/>
              <a:cxnLst>
                <a:cxn ang="0">
                  <a:pos x="90" y="181"/>
                </a:cxn>
                <a:cxn ang="0">
                  <a:pos x="72" y="177"/>
                </a:cxn>
                <a:cxn ang="0">
                  <a:pos x="45" y="168"/>
                </a:cxn>
                <a:cxn ang="0">
                  <a:pos x="29" y="161"/>
                </a:cxn>
                <a:cxn ang="0">
                  <a:pos x="11" y="136"/>
                </a:cxn>
                <a:cxn ang="0">
                  <a:pos x="2" y="106"/>
                </a:cxn>
                <a:cxn ang="0">
                  <a:pos x="0" y="88"/>
                </a:cxn>
                <a:cxn ang="0">
                  <a:pos x="6" y="59"/>
                </a:cxn>
                <a:cxn ang="0">
                  <a:pos x="11" y="32"/>
                </a:cxn>
                <a:cxn ang="0">
                  <a:pos x="15" y="16"/>
                </a:cxn>
                <a:cxn ang="0">
                  <a:pos x="27" y="7"/>
                </a:cxn>
                <a:cxn ang="0">
                  <a:pos x="47" y="0"/>
                </a:cxn>
                <a:cxn ang="0">
                  <a:pos x="70" y="0"/>
                </a:cxn>
                <a:cxn ang="0">
                  <a:pos x="88" y="4"/>
                </a:cxn>
                <a:cxn ang="0">
                  <a:pos x="102" y="9"/>
                </a:cxn>
                <a:cxn ang="0">
                  <a:pos x="113" y="25"/>
                </a:cxn>
                <a:cxn ang="0">
                  <a:pos x="129" y="61"/>
                </a:cxn>
                <a:cxn ang="0">
                  <a:pos x="133" y="84"/>
                </a:cxn>
                <a:cxn ang="0">
                  <a:pos x="140" y="102"/>
                </a:cxn>
                <a:cxn ang="0">
                  <a:pos x="142" y="120"/>
                </a:cxn>
                <a:cxn ang="0">
                  <a:pos x="136" y="145"/>
                </a:cxn>
                <a:cxn ang="0">
                  <a:pos x="111" y="168"/>
                </a:cxn>
                <a:cxn ang="0">
                  <a:pos x="99" y="177"/>
                </a:cxn>
                <a:cxn ang="0">
                  <a:pos x="90" y="181"/>
                </a:cxn>
              </a:cxnLst>
              <a:rect l="0" t="0" r="r" b="b"/>
              <a:pathLst>
                <a:path w="142" h="181">
                  <a:moveTo>
                    <a:pt x="90" y="181"/>
                  </a:moveTo>
                  <a:lnTo>
                    <a:pt x="72" y="177"/>
                  </a:lnTo>
                  <a:lnTo>
                    <a:pt x="45" y="168"/>
                  </a:lnTo>
                  <a:lnTo>
                    <a:pt x="29" y="161"/>
                  </a:lnTo>
                  <a:lnTo>
                    <a:pt x="11" y="136"/>
                  </a:lnTo>
                  <a:lnTo>
                    <a:pt x="2" y="106"/>
                  </a:lnTo>
                  <a:lnTo>
                    <a:pt x="0" y="88"/>
                  </a:lnTo>
                  <a:lnTo>
                    <a:pt x="6" y="59"/>
                  </a:lnTo>
                  <a:lnTo>
                    <a:pt x="11" y="32"/>
                  </a:lnTo>
                  <a:lnTo>
                    <a:pt x="15" y="16"/>
                  </a:lnTo>
                  <a:lnTo>
                    <a:pt x="27" y="7"/>
                  </a:lnTo>
                  <a:lnTo>
                    <a:pt x="47" y="0"/>
                  </a:lnTo>
                  <a:lnTo>
                    <a:pt x="70" y="0"/>
                  </a:lnTo>
                  <a:lnTo>
                    <a:pt x="88" y="4"/>
                  </a:lnTo>
                  <a:lnTo>
                    <a:pt x="102" y="9"/>
                  </a:lnTo>
                  <a:lnTo>
                    <a:pt x="113" y="25"/>
                  </a:lnTo>
                  <a:lnTo>
                    <a:pt x="129" y="61"/>
                  </a:lnTo>
                  <a:lnTo>
                    <a:pt x="133" y="84"/>
                  </a:lnTo>
                  <a:lnTo>
                    <a:pt x="140" y="102"/>
                  </a:lnTo>
                  <a:lnTo>
                    <a:pt x="142" y="120"/>
                  </a:lnTo>
                  <a:lnTo>
                    <a:pt x="136" y="145"/>
                  </a:lnTo>
                  <a:lnTo>
                    <a:pt x="111" y="168"/>
                  </a:lnTo>
                  <a:lnTo>
                    <a:pt x="99" y="177"/>
                  </a:lnTo>
                  <a:lnTo>
                    <a:pt x="90" y="181"/>
                  </a:lnTo>
                  <a:close/>
                </a:path>
              </a:pathLst>
            </a:custGeom>
            <a:solidFill>
              <a:schemeClr val="bg1">
                <a:alpha val="50000"/>
              </a:schemeClr>
            </a:solidFill>
            <a:ln w="0" cap="flat">
              <a:solidFill>
                <a:schemeClr val="tx1"/>
              </a:solidFill>
              <a:prstDash val="solid"/>
              <a:round/>
              <a:headEnd/>
              <a:tailEnd/>
            </a:ln>
          </p:spPr>
          <p:txBody>
            <a:bodyPr/>
            <a:lstStyle/>
            <a:p>
              <a:endParaRPr lang="el-GR"/>
            </a:p>
          </p:txBody>
        </p:sp>
        <p:sp>
          <p:nvSpPr>
            <p:cNvPr id="284698" name="Freeform 26"/>
            <p:cNvSpPr>
              <a:spLocks noChangeAspect="1"/>
            </p:cNvSpPr>
            <p:nvPr/>
          </p:nvSpPr>
          <p:spPr bwMode="auto">
            <a:xfrm>
              <a:off x="3046" y="1845"/>
              <a:ext cx="123" cy="363"/>
            </a:xfrm>
            <a:custGeom>
              <a:avLst/>
              <a:gdLst/>
              <a:ahLst/>
              <a:cxnLst>
                <a:cxn ang="0">
                  <a:pos x="16" y="347"/>
                </a:cxn>
                <a:cxn ang="0">
                  <a:pos x="20" y="331"/>
                </a:cxn>
                <a:cxn ang="0">
                  <a:pos x="32" y="322"/>
                </a:cxn>
                <a:cxn ang="0">
                  <a:pos x="52" y="315"/>
                </a:cxn>
                <a:cxn ang="0">
                  <a:pos x="75" y="315"/>
                </a:cxn>
                <a:cxn ang="0">
                  <a:pos x="93" y="319"/>
                </a:cxn>
                <a:cxn ang="0">
                  <a:pos x="107" y="324"/>
                </a:cxn>
                <a:cxn ang="0">
                  <a:pos x="118" y="340"/>
                </a:cxn>
                <a:cxn ang="0">
                  <a:pos x="111" y="283"/>
                </a:cxn>
                <a:cxn ang="0">
                  <a:pos x="104" y="254"/>
                </a:cxn>
                <a:cxn ang="0">
                  <a:pos x="98" y="222"/>
                </a:cxn>
                <a:cxn ang="0">
                  <a:pos x="91" y="179"/>
                </a:cxn>
                <a:cxn ang="0">
                  <a:pos x="75" y="113"/>
                </a:cxn>
                <a:cxn ang="0">
                  <a:pos x="66" y="86"/>
                </a:cxn>
                <a:cxn ang="0">
                  <a:pos x="59" y="47"/>
                </a:cxn>
                <a:cxn ang="0">
                  <a:pos x="50" y="18"/>
                </a:cxn>
                <a:cxn ang="0">
                  <a:pos x="45" y="4"/>
                </a:cxn>
                <a:cxn ang="0">
                  <a:pos x="39" y="0"/>
                </a:cxn>
                <a:cxn ang="0">
                  <a:pos x="27" y="4"/>
                </a:cxn>
                <a:cxn ang="0">
                  <a:pos x="23" y="20"/>
                </a:cxn>
                <a:cxn ang="0">
                  <a:pos x="18" y="45"/>
                </a:cxn>
                <a:cxn ang="0">
                  <a:pos x="11" y="106"/>
                </a:cxn>
                <a:cxn ang="0">
                  <a:pos x="7" y="131"/>
                </a:cxn>
                <a:cxn ang="0">
                  <a:pos x="5" y="206"/>
                </a:cxn>
                <a:cxn ang="0">
                  <a:pos x="0" y="231"/>
                </a:cxn>
                <a:cxn ang="0">
                  <a:pos x="5" y="265"/>
                </a:cxn>
                <a:cxn ang="0">
                  <a:pos x="9" y="288"/>
                </a:cxn>
                <a:cxn ang="0">
                  <a:pos x="14" y="319"/>
                </a:cxn>
                <a:cxn ang="0">
                  <a:pos x="16" y="347"/>
                </a:cxn>
              </a:cxnLst>
              <a:rect l="0" t="0" r="r" b="b"/>
              <a:pathLst>
                <a:path w="118" h="347">
                  <a:moveTo>
                    <a:pt x="16" y="347"/>
                  </a:moveTo>
                  <a:lnTo>
                    <a:pt x="20" y="331"/>
                  </a:lnTo>
                  <a:lnTo>
                    <a:pt x="32" y="322"/>
                  </a:lnTo>
                  <a:lnTo>
                    <a:pt x="52" y="315"/>
                  </a:lnTo>
                  <a:lnTo>
                    <a:pt x="75" y="315"/>
                  </a:lnTo>
                  <a:lnTo>
                    <a:pt x="93" y="319"/>
                  </a:lnTo>
                  <a:lnTo>
                    <a:pt x="107" y="324"/>
                  </a:lnTo>
                  <a:lnTo>
                    <a:pt x="118" y="340"/>
                  </a:lnTo>
                  <a:lnTo>
                    <a:pt x="111" y="283"/>
                  </a:lnTo>
                  <a:lnTo>
                    <a:pt x="104" y="254"/>
                  </a:lnTo>
                  <a:lnTo>
                    <a:pt x="98" y="222"/>
                  </a:lnTo>
                  <a:lnTo>
                    <a:pt x="91" y="179"/>
                  </a:lnTo>
                  <a:lnTo>
                    <a:pt x="75" y="113"/>
                  </a:lnTo>
                  <a:lnTo>
                    <a:pt x="66" y="86"/>
                  </a:lnTo>
                  <a:lnTo>
                    <a:pt x="59" y="47"/>
                  </a:lnTo>
                  <a:lnTo>
                    <a:pt x="50" y="18"/>
                  </a:lnTo>
                  <a:lnTo>
                    <a:pt x="45" y="4"/>
                  </a:lnTo>
                  <a:lnTo>
                    <a:pt x="39" y="0"/>
                  </a:lnTo>
                  <a:lnTo>
                    <a:pt x="27" y="4"/>
                  </a:lnTo>
                  <a:lnTo>
                    <a:pt x="23" y="20"/>
                  </a:lnTo>
                  <a:lnTo>
                    <a:pt x="18" y="45"/>
                  </a:lnTo>
                  <a:lnTo>
                    <a:pt x="11" y="106"/>
                  </a:lnTo>
                  <a:lnTo>
                    <a:pt x="7" y="131"/>
                  </a:lnTo>
                  <a:lnTo>
                    <a:pt x="5" y="206"/>
                  </a:lnTo>
                  <a:lnTo>
                    <a:pt x="0" y="231"/>
                  </a:lnTo>
                  <a:lnTo>
                    <a:pt x="5" y="265"/>
                  </a:lnTo>
                  <a:lnTo>
                    <a:pt x="9" y="288"/>
                  </a:lnTo>
                  <a:lnTo>
                    <a:pt x="14" y="319"/>
                  </a:lnTo>
                  <a:lnTo>
                    <a:pt x="16" y="347"/>
                  </a:lnTo>
                  <a:close/>
                </a:path>
              </a:pathLst>
            </a:custGeom>
            <a:solidFill>
              <a:srgbClr val="FFFF99">
                <a:alpha val="50000"/>
              </a:srgbClr>
            </a:solidFill>
            <a:ln w="0" cap="flat">
              <a:solidFill>
                <a:schemeClr val="tx1"/>
              </a:solidFill>
              <a:prstDash val="solid"/>
              <a:round/>
              <a:headEnd/>
              <a:tailEnd/>
            </a:ln>
          </p:spPr>
          <p:txBody>
            <a:bodyPr/>
            <a:lstStyle/>
            <a:p>
              <a:endParaRPr lang="el-GR"/>
            </a:p>
          </p:txBody>
        </p:sp>
      </p:grpSp>
      <p:grpSp>
        <p:nvGrpSpPr>
          <p:cNvPr id="11" name="Group 27"/>
          <p:cNvGrpSpPr>
            <a:grpSpLocks/>
          </p:cNvGrpSpPr>
          <p:nvPr/>
        </p:nvGrpSpPr>
        <p:grpSpPr bwMode="auto">
          <a:xfrm rot="-269542">
            <a:off x="2495552" y="863602"/>
            <a:ext cx="277813" cy="1054100"/>
            <a:chOff x="2765" y="1797"/>
            <a:chExt cx="167" cy="548"/>
          </a:xfrm>
        </p:grpSpPr>
        <p:sp>
          <p:nvSpPr>
            <p:cNvPr id="284700" name="Freeform 28"/>
            <p:cNvSpPr>
              <a:spLocks noChangeAspect="1"/>
            </p:cNvSpPr>
            <p:nvPr/>
          </p:nvSpPr>
          <p:spPr bwMode="auto">
            <a:xfrm>
              <a:off x="2765" y="2139"/>
              <a:ext cx="167" cy="206"/>
            </a:xfrm>
            <a:custGeom>
              <a:avLst/>
              <a:gdLst/>
              <a:ahLst/>
              <a:cxnLst>
                <a:cxn ang="0">
                  <a:pos x="73" y="197"/>
                </a:cxn>
                <a:cxn ang="0">
                  <a:pos x="66" y="197"/>
                </a:cxn>
                <a:cxn ang="0">
                  <a:pos x="39" y="184"/>
                </a:cxn>
                <a:cxn ang="0">
                  <a:pos x="16" y="163"/>
                </a:cxn>
                <a:cxn ang="0">
                  <a:pos x="3" y="136"/>
                </a:cxn>
                <a:cxn ang="0">
                  <a:pos x="0" y="115"/>
                </a:cxn>
                <a:cxn ang="0">
                  <a:pos x="0" y="100"/>
                </a:cxn>
                <a:cxn ang="0">
                  <a:pos x="19" y="47"/>
                </a:cxn>
                <a:cxn ang="0">
                  <a:pos x="25" y="25"/>
                </a:cxn>
                <a:cxn ang="0">
                  <a:pos x="30" y="13"/>
                </a:cxn>
                <a:cxn ang="0">
                  <a:pos x="46" y="2"/>
                </a:cxn>
                <a:cxn ang="0">
                  <a:pos x="57" y="0"/>
                </a:cxn>
                <a:cxn ang="0">
                  <a:pos x="96" y="2"/>
                </a:cxn>
                <a:cxn ang="0">
                  <a:pos x="114" y="7"/>
                </a:cxn>
                <a:cxn ang="0">
                  <a:pos x="134" y="16"/>
                </a:cxn>
                <a:cxn ang="0">
                  <a:pos x="141" y="27"/>
                </a:cxn>
                <a:cxn ang="0">
                  <a:pos x="143" y="54"/>
                </a:cxn>
                <a:cxn ang="0">
                  <a:pos x="146" y="61"/>
                </a:cxn>
                <a:cxn ang="0">
                  <a:pos x="155" y="102"/>
                </a:cxn>
                <a:cxn ang="0">
                  <a:pos x="159" y="118"/>
                </a:cxn>
                <a:cxn ang="0">
                  <a:pos x="155" y="129"/>
                </a:cxn>
                <a:cxn ang="0">
                  <a:pos x="150" y="147"/>
                </a:cxn>
                <a:cxn ang="0">
                  <a:pos x="130" y="165"/>
                </a:cxn>
                <a:cxn ang="0">
                  <a:pos x="112" y="179"/>
                </a:cxn>
                <a:cxn ang="0">
                  <a:pos x="89" y="195"/>
                </a:cxn>
                <a:cxn ang="0">
                  <a:pos x="73" y="197"/>
                </a:cxn>
              </a:cxnLst>
              <a:rect l="0" t="0" r="r" b="b"/>
              <a:pathLst>
                <a:path w="159" h="197">
                  <a:moveTo>
                    <a:pt x="73" y="197"/>
                  </a:moveTo>
                  <a:lnTo>
                    <a:pt x="66" y="197"/>
                  </a:lnTo>
                  <a:lnTo>
                    <a:pt x="39" y="184"/>
                  </a:lnTo>
                  <a:lnTo>
                    <a:pt x="16" y="163"/>
                  </a:lnTo>
                  <a:lnTo>
                    <a:pt x="3" y="136"/>
                  </a:lnTo>
                  <a:lnTo>
                    <a:pt x="0" y="115"/>
                  </a:lnTo>
                  <a:lnTo>
                    <a:pt x="0" y="100"/>
                  </a:lnTo>
                  <a:lnTo>
                    <a:pt x="19" y="47"/>
                  </a:lnTo>
                  <a:lnTo>
                    <a:pt x="25" y="25"/>
                  </a:lnTo>
                  <a:lnTo>
                    <a:pt x="30" y="13"/>
                  </a:lnTo>
                  <a:lnTo>
                    <a:pt x="46" y="2"/>
                  </a:lnTo>
                  <a:lnTo>
                    <a:pt x="57" y="0"/>
                  </a:lnTo>
                  <a:lnTo>
                    <a:pt x="96" y="2"/>
                  </a:lnTo>
                  <a:lnTo>
                    <a:pt x="114" y="7"/>
                  </a:lnTo>
                  <a:lnTo>
                    <a:pt x="134" y="16"/>
                  </a:lnTo>
                  <a:lnTo>
                    <a:pt x="141" y="27"/>
                  </a:lnTo>
                  <a:lnTo>
                    <a:pt x="143" y="54"/>
                  </a:lnTo>
                  <a:lnTo>
                    <a:pt x="146" y="61"/>
                  </a:lnTo>
                  <a:lnTo>
                    <a:pt x="155" y="102"/>
                  </a:lnTo>
                  <a:lnTo>
                    <a:pt x="159" y="118"/>
                  </a:lnTo>
                  <a:lnTo>
                    <a:pt x="155" y="129"/>
                  </a:lnTo>
                  <a:lnTo>
                    <a:pt x="150" y="147"/>
                  </a:lnTo>
                  <a:lnTo>
                    <a:pt x="130" y="165"/>
                  </a:lnTo>
                  <a:lnTo>
                    <a:pt x="112" y="179"/>
                  </a:lnTo>
                  <a:lnTo>
                    <a:pt x="89" y="195"/>
                  </a:lnTo>
                  <a:lnTo>
                    <a:pt x="73" y="197"/>
                  </a:lnTo>
                  <a:close/>
                </a:path>
              </a:pathLst>
            </a:custGeom>
            <a:solidFill>
              <a:schemeClr val="bg1">
                <a:alpha val="50000"/>
              </a:schemeClr>
            </a:solidFill>
            <a:ln w="0" cap="flat">
              <a:solidFill>
                <a:schemeClr val="tx1"/>
              </a:solidFill>
              <a:prstDash val="solid"/>
              <a:round/>
              <a:headEnd/>
              <a:tailEnd/>
            </a:ln>
          </p:spPr>
          <p:txBody>
            <a:bodyPr/>
            <a:lstStyle/>
            <a:p>
              <a:endParaRPr lang="el-GR"/>
            </a:p>
          </p:txBody>
        </p:sp>
        <p:sp>
          <p:nvSpPr>
            <p:cNvPr id="284701" name="Freeform 29"/>
            <p:cNvSpPr>
              <a:spLocks noChangeAspect="1"/>
            </p:cNvSpPr>
            <p:nvPr/>
          </p:nvSpPr>
          <p:spPr bwMode="auto">
            <a:xfrm>
              <a:off x="2797" y="1797"/>
              <a:ext cx="118" cy="370"/>
            </a:xfrm>
            <a:custGeom>
              <a:avLst/>
              <a:gdLst/>
              <a:ahLst/>
              <a:cxnLst>
                <a:cxn ang="0">
                  <a:pos x="0" y="340"/>
                </a:cxn>
                <a:cxn ang="0">
                  <a:pos x="16" y="329"/>
                </a:cxn>
                <a:cxn ang="0">
                  <a:pos x="27" y="327"/>
                </a:cxn>
                <a:cxn ang="0">
                  <a:pos x="66" y="329"/>
                </a:cxn>
                <a:cxn ang="0">
                  <a:pos x="84" y="334"/>
                </a:cxn>
                <a:cxn ang="0">
                  <a:pos x="104" y="343"/>
                </a:cxn>
                <a:cxn ang="0">
                  <a:pos x="111" y="354"/>
                </a:cxn>
                <a:cxn ang="0">
                  <a:pos x="113" y="297"/>
                </a:cxn>
                <a:cxn ang="0">
                  <a:pos x="109" y="234"/>
                </a:cxn>
                <a:cxn ang="0">
                  <a:pos x="109" y="184"/>
                </a:cxn>
                <a:cxn ang="0">
                  <a:pos x="97" y="109"/>
                </a:cxn>
                <a:cxn ang="0">
                  <a:pos x="97" y="52"/>
                </a:cxn>
                <a:cxn ang="0">
                  <a:pos x="88" y="12"/>
                </a:cxn>
                <a:cxn ang="0">
                  <a:pos x="72" y="0"/>
                </a:cxn>
                <a:cxn ang="0">
                  <a:pos x="61" y="3"/>
                </a:cxn>
                <a:cxn ang="0">
                  <a:pos x="57" y="23"/>
                </a:cxn>
                <a:cxn ang="0">
                  <a:pos x="50" y="52"/>
                </a:cxn>
                <a:cxn ang="0">
                  <a:pos x="36" y="98"/>
                </a:cxn>
                <a:cxn ang="0">
                  <a:pos x="29" y="145"/>
                </a:cxn>
                <a:cxn ang="0">
                  <a:pos x="20" y="191"/>
                </a:cxn>
                <a:cxn ang="0">
                  <a:pos x="9" y="229"/>
                </a:cxn>
                <a:cxn ang="0">
                  <a:pos x="2" y="270"/>
                </a:cxn>
                <a:cxn ang="0">
                  <a:pos x="2" y="306"/>
                </a:cxn>
                <a:cxn ang="0">
                  <a:pos x="0" y="340"/>
                </a:cxn>
              </a:cxnLst>
              <a:rect l="0" t="0" r="r" b="b"/>
              <a:pathLst>
                <a:path w="113" h="354">
                  <a:moveTo>
                    <a:pt x="0" y="340"/>
                  </a:moveTo>
                  <a:lnTo>
                    <a:pt x="16" y="329"/>
                  </a:lnTo>
                  <a:lnTo>
                    <a:pt x="27" y="327"/>
                  </a:lnTo>
                  <a:lnTo>
                    <a:pt x="66" y="329"/>
                  </a:lnTo>
                  <a:lnTo>
                    <a:pt x="84" y="334"/>
                  </a:lnTo>
                  <a:lnTo>
                    <a:pt x="104" y="343"/>
                  </a:lnTo>
                  <a:lnTo>
                    <a:pt x="111" y="354"/>
                  </a:lnTo>
                  <a:lnTo>
                    <a:pt x="113" y="297"/>
                  </a:lnTo>
                  <a:lnTo>
                    <a:pt x="109" y="234"/>
                  </a:lnTo>
                  <a:lnTo>
                    <a:pt x="109" y="184"/>
                  </a:lnTo>
                  <a:lnTo>
                    <a:pt x="97" y="109"/>
                  </a:lnTo>
                  <a:lnTo>
                    <a:pt x="97" y="52"/>
                  </a:lnTo>
                  <a:lnTo>
                    <a:pt x="88" y="12"/>
                  </a:lnTo>
                  <a:lnTo>
                    <a:pt x="72" y="0"/>
                  </a:lnTo>
                  <a:lnTo>
                    <a:pt x="61" y="3"/>
                  </a:lnTo>
                  <a:lnTo>
                    <a:pt x="57" y="23"/>
                  </a:lnTo>
                  <a:lnTo>
                    <a:pt x="50" y="52"/>
                  </a:lnTo>
                  <a:lnTo>
                    <a:pt x="36" y="98"/>
                  </a:lnTo>
                  <a:lnTo>
                    <a:pt x="29" y="145"/>
                  </a:lnTo>
                  <a:lnTo>
                    <a:pt x="20" y="191"/>
                  </a:lnTo>
                  <a:lnTo>
                    <a:pt x="9" y="229"/>
                  </a:lnTo>
                  <a:lnTo>
                    <a:pt x="2" y="270"/>
                  </a:lnTo>
                  <a:lnTo>
                    <a:pt x="2" y="306"/>
                  </a:lnTo>
                  <a:lnTo>
                    <a:pt x="0" y="340"/>
                  </a:lnTo>
                  <a:close/>
                </a:path>
              </a:pathLst>
            </a:custGeom>
            <a:solidFill>
              <a:srgbClr val="FFFF99">
                <a:alpha val="50000"/>
              </a:srgbClr>
            </a:solidFill>
            <a:ln w="0" cap="flat">
              <a:solidFill>
                <a:schemeClr val="tx1"/>
              </a:solidFill>
              <a:prstDash val="solid"/>
              <a:round/>
              <a:headEnd/>
              <a:tailEnd/>
            </a:ln>
          </p:spPr>
          <p:txBody>
            <a:bodyPr/>
            <a:lstStyle/>
            <a:p>
              <a:endParaRPr lang="el-GR"/>
            </a:p>
          </p:txBody>
        </p:sp>
      </p:grpSp>
      <p:grpSp>
        <p:nvGrpSpPr>
          <p:cNvPr id="12" name="Group 30"/>
          <p:cNvGrpSpPr>
            <a:grpSpLocks/>
          </p:cNvGrpSpPr>
          <p:nvPr/>
        </p:nvGrpSpPr>
        <p:grpSpPr bwMode="auto">
          <a:xfrm rot="-952248">
            <a:off x="1884367" y="847725"/>
            <a:ext cx="612775" cy="1087438"/>
            <a:chOff x="2459" y="1733"/>
            <a:chExt cx="316" cy="560"/>
          </a:xfrm>
        </p:grpSpPr>
        <p:sp>
          <p:nvSpPr>
            <p:cNvPr id="284703" name="Freeform 31"/>
            <p:cNvSpPr>
              <a:spLocks noChangeAspect="1"/>
            </p:cNvSpPr>
            <p:nvPr/>
          </p:nvSpPr>
          <p:spPr bwMode="auto">
            <a:xfrm>
              <a:off x="2459" y="2087"/>
              <a:ext cx="276" cy="206"/>
            </a:xfrm>
            <a:custGeom>
              <a:avLst/>
              <a:gdLst/>
              <a:ahLst/>
              <a:cxnLst>
                <a:cxn ang="0">
                  <a:pos x="57" y="0"/>
                </a:cxn>
                <a:cxn ang="0">
                  <a:pos x="23" y="54"/>
                </a:cxn>
                <a:cxn ang="0">
                  <a:pos x="11" y="75"/>
                </a:cxn>
                <a:cxn ang="0">
                  <a:pos x="0" y="97"/>
                </a:cxn>
                <a:cxn ang="0">
                  <a:pos x="2" y="127"/>
                </a:cxn>
                <a:cxn ang="0">
                  <a:pos x="16" y="129"/>
                </a:cxn>
                <a:cxn ang="0">
                  <a:pos x="13" y="107"/>
                </a:cxn>
                <a:cxn ang="0">
                  <a:pos x="16" y="129"/>
                </a:cxn>
                <a:cxn ang="0">
                  <a:pos x="29" y="147"/>
                </a:cxn>
                <a:cxn ang="0">
                  <a:pos x="50" y="168"/>
                </a:cxn>
                <a:cxn ang="0">
                  <a:pos x="66" y="172"/>
                </a:cxn>
                <a:cxn ang="0">
                  <a:pos x="100" y="159"/>
                </a:cxn>
                <a:cxn ang="0">
                  <a:pos x="120" y="154"/>
                </a:cxn>
                <a:cxn ang="0">
                  <a:pos x="118" y="136"/>
                </a:cxn>
                <a:cxn ang="0">
                  <a:pos x="122" y="109"/>
                </a:cxn>
                <a:cxn ang="0">
                  <a:pos x="118" y="136"/>
                </a:cxn>
                <a:cxn ang="0">
                  <a:pos x="120" y="154"/>
                </a:cxn>
                <a:cxn ang="0">
                  <a:pos x="154" y="190"/>
                </a:cxn>
                <a:cxn ang="0">
                  <a:pos x="163" y="197"/>
                </a:cxn>
                <a:cxn ang="0">
                  <a:pos x="175" y="197"/>
                </a:cxn>
                <a:cxn ang="0">
                  <a:pos x="229" y="184"/>
                </a:cxn>
                <a:cxn ang="0">
                  <a:pos x="247" y="172"/>
                </a:cxn>
                <a:cxn ang="0">
                  <a:pos x="258" y="159"/>
                </a:cxn>
                <a:cxn ang="0">
                  <a:pos x="263" y="141"/>
                </a:cxn>
                <a:cxn ang="0">
                  <a:pos x="254" y="84"/>
                </a:cxn>
                <a:cxn ang="0">
                  <a:pos x="254" y="63"/>
                </a:cxn>
                <a:cxn ang="0">
                  <a:pos x="256" y="34"/>
                </a:cxn>
                <a:cxn ang="0">
                  <a:pos x="220" y="23"/>
                </a:cxn>
                <a:cxn ang="0">
                  <a:pos x="199" y="20"/>
                </a:cxn>
                <a:cxn ang="0">
                  <a:pos x="159" y="16"/>
                </a:cxn>
                <a:cxn ang="0">
                  <a:pos x="84" y="0"/>
                </a:cxn>
                <a:cxn ang="0">
                  <a:pos x="57" y="0"/>
                </a:cxn>
              </a:cxnLst>
              <a:rect l="0" t="0" r="r" b="b"/>
              <a:pathLst>
                <a:path w="263" h="197">
                  <a:moveTo>
                    <a:pt x="57" y="0"/>
                  </a:moveTo>
                  <a:lnTo>
                    <a:pt x="23" y="54"/>
                  </a:lnTo>
                  <a:lnTo>
                    <a:pt x="11" y="75"/>
                  </a:lnTo>
                  <a:lnTo>
                    <a:pt x="0" y="97"/>
                  </a:lnTo>
                  <a:lnTo>
                    <a:pt x="2" y="127"/>
                  </a:lnTo>
                  <a:lnTo>
                    <a:pt x="16" y="129"/>
                  </a:lnTo>
                  <a:lnTo>
                    <a:pt x="13" y="107"/>
                  </a:lnTo>
                  <a:lnTo>
                    <a:pt x="16" y="129"/>
                  </a:lnTo>
                  <a:lnTo>
                    <a:pt x="29" y="147"/>
                  </a:lnTo>
                  <a:lnTo>
                    <a:pt x="50" y="168"/>
                  </a:lnTo>
                  <a:lnTo>
                    <a:pt x="66" y="172"/>
                  </a:lnTo>
                  <a:lnTo>
                    <a:pt x="100" y="159"/>
                  </a:lnTo>
                  <a:lnTo>
                    <a:pt x="120" y="154"/>
                  </a:lnTo>
                  <a:lnTo>
                    <a:pt x="118" y="136"/>
                  </a:lnTo>
                  <a:lnTo>
                    <a:pt x="122" y="109"/>
                  </a:lnTo>
                  <a:lnTo>
                    <a:pt x="118" y="136"/>
                  </a:lnTo>
                  <a:lnTo>
                    <a:pt x="120" y="154"/>
                  </a:lnTo>
                  <a:lnTo>
                    <a:pt x="154" y="190"/>
                  </a:lnTo>
                  <a:lnTo>
                    <a:pt x="163" y="197"/>
                  </a:lnTo>
                  <a:lnTo>
                    <a:pt x="175" y="197"/>
                  </a:lnTo>
                  <a:lnTo>
                    <a:pt x="229" y="184"/>
                  </a:lnTo>
                  <a:lnTo>
                    <a:pt x="247" y="172"/>
                  </a:lnTo>
                  <a:lnTo>
                    <a:pt x="258" y="159"/>
                  </a:lnTo>
                  <a:lnTo>
                    <a:pt x="263" y="141"/>
                  </a:lnTo>
                  <a:lnTo>
                    <a:pt x="254" y="84"/>
                  </a:lnTo>
                  <a:lnTo>
                    <a:pt x="254" y="63"/>
                  </a:lnTo>
                  <a:lnTo>
                    <a:pt x="256" y="34"/>
                  </a:lnTo>
                  <a:lnTo>
                    <a:pt x="220" y="23"/>
                  </a:lnTo>
                  <a:lnTo>
                    <a:pt x="199" y="20"/>
                  </a:lnTo>
                  <a:lnTo>
                    <a:pt x="159" y="16"/>
                  </a:lnTo>
                  <a:lnTo>
                    <a:pt x="84" y="0"/>
                  </a:lnTo>
                  <a:lnTo>
                    <a:pt x="57" y="0"/>
                  </a:lnTo>
                  <a:close/>
                </a:path>
              </a:pathLst>
            </a:custGeom>
            <a:solidFill>
              <a:schemeClr val="bg1">
                <a:alpha val="50000"/>
              </a:schemeClr>
            </a:solidFill>
            <a:ln w="0" cap="flat">
              <a:solidFill>
                <a:schemeClr val="tx1"/>
              </a:solidFill>
              <a:prstDash val="solid"/>
              <a:round/>
              <a:headEnd/>
              <a:tailEnd/>
            </a:ln>
          </p:spPr>
          <p:txBody>
            <a:bodyPr/>
            <a:lstStyle/>
            <a:p>
              <a:endParaRPr lang="el-GR"/>
            </a:p>
          </p:txBody>
        </p:sp>
        <p:sp>
          <p:nvSpPr>
            <p:cNvPr id="284704" name="Freeform 32"/>
            <p:cNvSpPr>
              <a:spLocks noChangeAspect="1"/>
            </p:cNvSpPr>
            <p:nvPr/>
          </p:nvSpPr>
          <p:spPr bwMode="auto">
            <a:xfrm>
              <a:off x="2519" y="1757"/>
              <a:ext cx="256" cy="365"/>
            </a:xfrm>
            <a:custGeom>
              <a:avLst/>
              <a:gdLst/>
              <a:ahLst/>
              <a:cxnLst>
                <a:cxn ang="0">
                  <a:pos x="199" y="349"/>
                </a:cxn>
                <a:cxn ang="0">
                  <a:pos x="204" y="292"/>
                </a:cxn>
                <a:cxn ang="0">
                  <a:pos x="217" y="240"/>
                </a:cxn>
                <a:cxn ang="0">
                  <a:pos x="238" y="165"/>
                </a:cxn>
                <a:cxn ang="0">
                  <a:pos x="244" y="138"/>
                </a:cxn>
                <a:cxn ang="0">
                  <a:pos x="242" y="113"/>
                </a:cxn>
                <a:cxn ang="0">
                  <a:pos x="226" y="72"/>
                </a:cxn>
                <a:cxn ang="0">
                  <a:pos x="213" y="41"/>
                </a:cxn>
                <a:cxn ang="0">
                  <a:pos x="195" y="31"/>
                </a:cxn>
                <a:cxn ang="0">
                  <a:pos x="186" y="34"/>
                </a:cxn>
                <a:cxn ang="0">
                  <a:pos x="176" y="47"/>
                </a:cxn>
                <a:cxn ang="0">
                  <a:pos x="179" y="70"/>
                </a:cxn>
                <a:cxn ang="0">
                  <a:pos x="183" y="106"/>
                </a:cxn>
                <a:cxn ang="0">
                  <a:pos x="170" y="145"/>
                </a:cxn>
                <a:cxn ang="0">
                  <a:pos x="145" y="174"/>
                </a:cxn>
                <a:cxn ang="0">
                  <a:pos x="140" y="179"/>
                </a:cxn>
                <a:cxn ang="0">
                  <a:pos x="131" y="188"/>
                </a:cxn>
                <a:cxn ang="0">
                  <a:pos x="118" y="174"/>
                </a:cxn>
                <a:cxn ang="0">
                  <a:pos x="108" y="122"/>
                </a:cxn>
                <a:cxn ang="0">
                  <a:pos x="104" y="72"/>
                </a:cxn>
                <a:cxn ang="0">
                  <a:pos x="106" y="41"/>
                </a:cxn>
                <a:cxn ang="0">
                  <a:pos x="108" y="11"/>
                </a:cxn>
                <a:cxn ang="0">
                  <a:pos x="95" y="0"/>
                </a:cxn>
                <a:cxn ang="0">
                  <a:pos x="86" y="7"/>
                </a:cxn>
                <a:cxn ang="0">
                  <a:pos x="61" y="36"/>
                </a:cxn>
                <a:cxn ang="0">
                  <a:pos x="45" y="75"/>
                </a:cxn>
                <a:cxn ang="0">
                  <a:pos x="43" y="109"/>
                </a:cxn>
                <a:cxn ang="0">
                  <a:pos x="38" y="172"/>
                </a:cxn>
                <a:cxn ang="0">
                  <a:pos x="38" y="224"/>
                </a:cxn>
                <a:cxn ang="0">
                  <a:pos x="31" y="254"/>
                </a:cxn>
                <a:cxn ang="0">
                  <a:pos x="0" y="315"/>
                </a:cxn>
                <a:cxn ang="0">
                  <a:pos x="27" y="315"/>
                </a:cxn>
                <a:cxn ang="0">
                  <a:pos x="102" y="331"/>
                </a:cxn>
                <a:cxn ang="0">
                  <a:pos x="142" y="335"/>
                </a:cxn>
                <a:cxn ang="0">
                  <a:pos x="163" y="338"/>
                </a:cxn>
                <a:cxn ang="0">
                  <a:pos x="199" y="349"/>
                </a:cxn>
              </a:cxnLst>
              <a:rect l="0" t="0" r="r" b="b"/>
              <a:pathLst>
                <a:path w="244" h="349">
                  <a:moveTo>
                    <a:pt x="199" y="349"/>
                  </a:moveTo>
                  <a:lnTo>
                    <a:pt x="204" y="292"/>
                  </a:lnTo>
                  <a:lnTo>
                    <a:pt x="217" y="240"/>
                  </a:lnTo>
                  <a:lnTo>
                    <a:pt x="238" y="165"/>
                  </a:lnTo>
                  <a:lnTo>
                    <a:pt x="244" y="138"/>
                  </a:lnTo>
                  <a:lnTo>
                    <a:pt x="242" y="113"/>
                  </a:lnTo>
                  <a:lnTo>
                    <a:pt x="226" y="72"/>
                  </a:lnTo>
                  <a:lnTo>
                    <a:pt x="213" y="41"/>
                  </a:lnTo>
                  <a:lnTo>
                    <a:pt x="195" y="31"/>
                  </a:lnTo>
                  <a:lnTo>
                    <a:pt x="186" y="34"/>
                  </a:lnTo>
                  <a:lnTo>
                    <a:pt x="176" y="47"/>
                  </a:lnTo>
                  <a:lnTo>
                    <a:pt x="179" y="70"/>
                  </a:lnTo>
                  <a:lnTo>
                    <a:pt x="183" y="106"/>
                  </a:lnTo>
                  <a:lnTo>
                    <a:pt x="170" y="145"/>
                  </a:lnTo>
                  <a:lnTo>
                    <a:pt x="145" y="174"/>
                  </a:lnTo>
                  <a:lnTo>
                    <a:pt x="140" y="179"/>
                  </a:lnTo>
                  <a:lnTo>
                    <a:pt x="131" y="188"/>
                  </a:lnTo>
                  <a:lnTo>
                    <a:pt x="118" y="174"/>
                  </a:lnTo>
                  <a:lnTo>
                    <a:pt x="108" y="122"/>
                  </a:lnTo>
                  <a:lnTo>
                    <a:pt x="104" y="72"/>
                  </a:lnTo>
                  <a:lnTo>
                    <a:pt x="106" y="41"/>
                  </a:lnTo>
                  <a:lnTo>
                    <a:pt x="108" y="11"/>
                  </a:lnTo>
                  <a:lnTo>
                    <a:pt x="95" y="0"/>
                  </a:lnTo>
                  <a:lnTo>
                    <a:pt x="86" y="7"/>
                  </a:lnTo>
                  <a:lnTo>
                    <a:pt x="61" y="36"/>
                  </a:lnTo>
                  <a:lnTo>
                    <a:pt x="45" y="75"/>
                  </a:lnTo>
                  <a:lnTo>
                    <a:pt x="43" y="109"/>
                  </a:lnTo>
                  <a:lnTo>
                    <a:pt x="38" y="172"/>
                  </a:lnTo>
                  <a:lnTo>
                    <a:pt x="38" y="224"/>
                  </a:lnTo>
                  <a:lnTo>
                    <a:pt x="31" y="254"/>
                  </a:lnTo>
                  <a:lnTo>
                    <a:pt x="0" y="315"/>
                  </a:lnTo>
                  <a:lnTo>
                    <a:pt x="27" y="315"/>
                  </a:lnTo>
                  <a:lnTo>
                    <a:pt x="102" y="331"/>
                  </a:lnTo>
                  <a:lnTo>
                    <a:pt x="142" y="335"/>
                  </a:lnTo>
                  <a:lnTo>
                    <a:pt x="163" y="338"/>
                  </a:lnTo>
                  <a:lnTo>
                    <a:pt x="199" y="349"/>
                  </a:lnTo>
                  <a:close/>
                </a:path>
              </a:pathLst>
            </a:custGeom>
            <a:solidFill>
              <a:srgbClr val="FFFF99">
                <a:alpha val="50000"/>
              </a:srgbClr>
            </a:solidFill>
            <a:ln w="0" cap="flat">
              <a:solidFill>
                <a:schemeClr val="tx1"/>
              </a:solidFill>
              <a:prstDash val="solid"/>
              <a:round/>
              <a:headEnd/>
              <a:tailEnd/>
            </a:ln>
          </p:spPr>
          <p:txBody>
            <a:bodyPr/>
            <a:lstStyle/>
            <a:p>
              <a:endParaRPr lang="el-GR"/>
            </a:p>
          </p:txBody>
        </p:sp>
        <p:sp>
          <p:nvSpPr>
            <p:cNvPr id="284705" name="Freeform 33"/>
            <p:cNvSpPr>
              <a:spLocks noChangeAspect="1"/>
            </p:cNvSpPr>
            <p:nvPr/>
          </p:nvSpPr>
          <p:spPr bwMode="auto">
            <a:xfrm>
              <a:off x="2628" y="1733"/>
              <a:ext cx="83" cy="221"/>
            </a:xfrm>
            <a:custGeom>
              <a:avLst/>
              <a:gdLst/>
              <a:ahLst/>
              <a:cxnLst>
                <a:cxn ang="0">
                  <a:pos x="72" y="70"/>
                </a:cxn>
                <a:cxn ang="0">
                  <a:pos x="75" y="93"/>
                </a:cxn>
                <a:cxn ang="0">
                  <a:pos x="79" y="129"/>
                </a:cxn>
                <a:cxn ang="0">
                  <a:pos x="66" y="168"/>
                </a:cxn>
                <a:cxn ang="0">
                  <a:pos x="41" y="197"/>
                </a:cxn>
                <a:cxn ang="0">
                  <a:pos x="36" y="202"/>
                </a:cxn>
                <a:cxn ang="0">
                  <a:pos x="27" y="211"/>
                </a:cxn>
                <a:cxn ang="0">
                  <a:pos x="14" y="197"/>
                </a:cxn>
                <a:cxn ang="0">
                  <a:pos x="4" y="145"/>
                </a:cxn>
                <a:cxn ang="0">
                  <a:pos x="0" y="95"/>
                </a:cxn>
                <a:cxn ang="0">
                  <a:pos x="2" y="64"/>
                </a:cxn>
                <a:cxn ang="0">
                  <a:pos x="11" y="43"/>
                </a:cxn>
                <a:cxn ang="0">
                  <a:pos x="27" y="9"/>
                </a:cxn>
                <a:cxn ang="0">
                  <a:pos x="43" y="0"/>
                </a:cxn>
                <a:cxn ang="0">
                  <a:pos x="52" y="11"/>
                </a:cxn>
                <a:cxn ang="0">
                  <a:pos x="57" y="30"/>
                </a:cxn>
                <a:cxn ang="0">
                  <a:pos x="72" y="70"/>
                </a:cxn>
              </a:cxnLst>
              <a:rect l="0" t="0" r="r" b="b"/>
              <a:pathLst>
                <a:path w="79" h="211">
                  <a:moveTo>
                    <a:pt x="72" y="70"/>
                  </a:moveTo>
                  <a:lnTo>
                    <a:pt x="75" y="93"/>
                  </a:lnTo>
                  <a:lnTo>
                    <a:pt x="79" y="129"/>
                  </a:lnTo>
                  <a:lnTo>
                    <a:pt x="66" y="168"/>
                  </a:lnTo>
                  <a:lnTo>
                    <a:pt x="41" y="197"/>
                  </a:lnTo>
                  <a:lnTo>
                    <a:pt x="36" y="202"/>
                  </a:lnTo>
                  <a:lnTo>
                    <a:pt x="27" y="211"/>
                  </a:lnTo>
                  <a:lnTo>
                    <a:pt x="14" y="197"/>
                  </a:lnTo>
                  <a:lnTo>
                    <a:pt x="4" y="145"/>
                  </a:lnTo>
                  <a:lnTo>
                    <a:pt x="0" y="95"/>
                  </a:lnTo>
                  <a:lnTo>
                    <a:pt x="2" y="64"/>
                  </a:lnTo>
                  <a:lnTo>
                    <a:pt x="11" y="43"/>
                  </a:lnTo>
                  <a:lnTo>
                    <a:pt x="27" y="9"/>
                  </a:lnTo>
                  <a:lnTo>
                    <a:pt x="43" y="0"/>
                  </a:lnTo>
                  <a:lnTo>
                    <a:pt x="52" y="11"/>
                  </a:lnTo>
                  <a:lnTo>
                    <a:pt x="57" y="30"/>
                  </a:lnTo>
                  <a:lnTo>
                    <a:pt x="72" y="70"/>
                  </a:lnTo>
                  <a:close/>
                </a:path>
              </a:pathLst>
            </a:custGeom>
            <a:solidFill>
              <a:srgbClr val="FFFF99">
                <a:alpha val="50000"/>
              </a:srgbClr>
            </a:solidFill>
            <a:ln w="0" cap="flat">
              <a:solidFill>
                <a:schemeClr val="tx1"/>
              </a:solidFill>
              <a:prstDash val="solid"/>
              <a:round/>
              <a:headEnd/>
              <a:tailEnd/>
            </a:ln>
          </p:spPr>
          <p:txBody>
            <a:bodyPr/>
            <a:lstStyle/>
            <a:p>
              <a:endParaRPr lang="el-GR"/>
            </a:p>
          </p:txBody>
        </p:sp>
      </p:grpSp>
      <p:grpSp>
        <p:nvGrpSpPr>
          <p:cNvPr id="13" name="Group 36"/>
          <p:cNvGrpSpPr>
            <a:grpSpLocks/>
          </p:cNvGrpSpPr>
          <p:nvPr/>
        </p:nvGrpSpPr>
        <p:grpSpPr bwMode="auto">
          <a:xfrm rot="-610285">
            <a:off x="3292477" y="4797427"/>
            <a:ext cx="600075" cy="825500"/>
            <a:chOff x="3061" y="2396"/>
            <a:chExt cx="324" cy="446"/>
          </a:xfrm>
        </p:grpSpPr>
        <p:sp>
          <p:nvSpPr>
            <p:cNvPr id="284709" name="Freeform 37"/>
            <p:cNvSpPr>
              <a:spLocks noChangeAspect="1"/>
            </p:cNvSpPr>
            <p:nvPr/>
          </p:nvSpPr>
          <p:spPr bwMode="auto">
            <a:xfrm>
              <a:off x="3203" y="2396"/>
              <a:ext cx="182" cy="223"/>
            </a:xfrm>
            <a:custGeom>
              <a:avLst/>
              <a:gdLst/>
              <a:ahLst/>
              <a:cxnLst>
                <a:cxn ang="0">
                  <a:pos x="106" y="213"/>
                </a:cxn>
                <a:cxn ang="0">
                  <a:pos x="127" y="188"/>
                </a:cxn>
                <a:cxn ang="0">
                  <a:pos x="138" y="170"/>
                </a:cxn>
                <a:cxn ang="0">
                  <a:pos x="147" y="156"/>
                </a:cxn>
                <a:cxn ang="0">
                  <a:pos x="165" y="104"/>
                </a:cxn>
                <a:cxn ang="0">
                  <a:pos x="174" y="34"/>
                </a:cxn>
                <a:cxn ang="0">
                  <a:pos x="172" y="16"/>
                </a:cxn>
                <a:cxn ang="0">
                  <a:pos x="165" y="4"/>
                </a:cxn>
                <a:cxn ang="0">
                  <a:pos x="152" y="0"/>
                </a:cxn>
                <a:cxn ang="0">
                  <a:pos x="138" y="9"/>
                </a:cxn>
                <a:cxn ang="0">
                  <a:pos x="129" y="31"/>
                </a:cxn>
                <a:cxn ang="0">
                  <a:pos x="118" y="50"/>
                </a:cxn>
                <a:cxn ang="0">
                  <a:pos x="99" y="70"/>
                </a:cxn>
                <a:cxn ang="0">
                  <a:pos x="77" y="81"/>
                </a:cxn>
                <a:cxn ang="0">
                  <a:pos x="43" y="100"/>
                </a:cxn>
                <a:cxn ang="0">
                  <a:pos x="25" y="106"/>
                </a:cxn>
                <a:cxn ang="0">
                  <a:pos x="13" y="120"/>
                </a:cxn>
                <a:cxn ang="0">
                  <a:pos x="0" y="147"/>
                </a:cxn>
                <a:cxn ang="0">
                  <a:pos x="6" y="152"/>
                </a:cxn>
                <a:cxn ang="0">
                  <a:pos x="22" y="152"/>
                </a:cxn>
                <a:cxn ang="0">
                  <a:pos x="61" y="143"/>
                </a:cxn>
                <a:cxn ang="0">
                  <a:pos x="75" y="138"/>
                </a:cxn>
                <a:cxn ang="0">
                  <a:pos x="86" y="140"/>
                </a:cxn>
                <a:cxn ang="0">
                  <a:pos x="95" y="149"/>
                </a:cxn>
                <a:cxn ang="0">
                  <a:pos x="97" y="186"/>
                </a:cxn>
                <a:cxn ang="0">
                  <a:pos x="102" y="202"/>
                </a:cxn>
                <a:cxn ang="0">
                  <a:pos x="106" y="213"/>
                </a:cxn>
              </a:cxnLst>
              <a:rect l="0" t="0" r="r" b="b"/>
              <a:pathLst>
                <a:path w="174" h="213">
                  <a:moveTo>
                    <a:pt x="106" y="213"/>
                  </a:moveTo>
                  <a:lnTo>
                    <a:pt x="127" y="188"/>
                  </a:lnTo>
                  <a:lnTo>
                    <a:pt x="138" y="170"/>
                  </a:lnTo>
                  <a:lnTo>
                    <a:pt x="147" y="156"/>
                  </a:lnTo>
                  <a:lnTo>
                    <a:pt x="165" y="104"/>
                  </a:lnTo>
                  <a:lnTo>
                    <a:pt x="174" y="34"/>
                  </a:lnTo>
                  <a:lnTo>
                    <a:pt x="172" y="16"/>
                  </a:lnTo>
                  <a:lnTo>
                    <a:pt x="165" y="4"/>
                  </a:lnTo>
                  <a:lnTo>
                    <a:pt x="152" y="0"/>
                  </a:lnTo>
                  <a:lnTo>
                    <a:pt x="138" y="9"/>
                  </a:lnTo>
                  <a:lnTo>
                    <a:pt x="129" y="31"/>
                  </a:lnTo>
                  <a:lnTo>
                    <a:pt x="118" y="50"/>
                  </a:lnTo>
                  <a:lnTo>
                    <a:pt x="99" y="70"/>
                  </a:lnTo>
                  <a:lnTo>
                    <a:pt x="77" y="81"/>
                  </a:lnTo>
                  <a:lnTo>
                    <a:pt x="43" y="100"/>
                  </a:lnTo>
                  <a:lnTo>
                    <a:pt x="25" y="106"/>
                  </a:lnTo>
                  <a:lnTo>
                    <a:pt x="13" y="120"/>
                  </a:lnTo>
                  <a:lnTo>
                    <a:pt x="0" y="147"/>
                  </a:lnTo>
                  <a:lnTo>
                    <a:pt x="6" y="152"/>
                  </a:lnTo>
                  <a:lnTo>
                    <a:pt x="22" y="152"/>
                  </a:lnTo>
                  <a:lnTo>
                    <a:pt x="61" y="143"/>
                  </a:lnTo>
                  <a:lnTo>
                    <a:pt x="75" y="138"/>
                  </a:lnTo>
                  <a:lnTo>
                    <a:pt x="86" y="140"/>
                  </a:lnTo>
                  <a:lnTo>
                    <a:pt x="95" y="149"/>
                  </a:lnTo>
                  <a:lnTo>
                    <a:pt x="97" y="186"/>
                  </a:lnTo>
                  <a:lnTo>
                    <a:pt x="102" y="202"/>
                  </a:lnTo>
                  <a:lnTo>
                    <a:pt x="106" y="213"/>
                  </a:lnTo>
                  <a:close/>
                </a:path>
              </a:pathLst>
            </a:custGeom>
            <a:solidFill>
              <a:schemeClr val="bg1"/>
            </a:solidFill>
            <a:ln w="0">
              <a:solidFill>
                <a:schemeClr val="tx1"/>
              </a:solidFill>
              <a:prstDash val="solid"/>
              <a:round/>
              <a:headEnd/>
              <a:tailEnd/>
            </a:ln>
          </p:spPr>
          <p:txBody>
            <a:bodyPr/>
            <a:lstStyle/>
            <a:p>
              <a:endParaRPr lang="el-GR"/>
            </a:p>
          </p:txBody>
        </p:sp>
        <p:sp>
          <p:nvSpPr>
            <p:cNvPr id="284710" name="Freeform 38"/>
            <p:cNvSpPr>
              <a:spLocks noChangeAspect="1"/>
            </p:cNvSpPr>
            <p:nvPr/>
          </p:nvSpPr>
          <p:spPr bwMode="auto">
            <a:xfrm>
              <a:off x="3061" y="2540"/>
              <a:ext cx="253" cy="302"/>
            </a:xfrm>
            <a:custGeom>
              <a:avLst/>
              <a:gdLst/>
              <a:ahLst/>
              <a:cxnLst>
                <a:cxn ang="0">
                  <a:pos x="136" y="9"/>
                </a:cxn>
                <a:cxn ang="0">
                  <a:pos x="97" y="59"/>
                </a:cxn>
                <a:cxn ang="0">
                  <a:pos x="79" y="93"/>
                </a:cxn>
                <a:cxn ang="0">
                  <a:pos x="27" y="172"/>
                </a:cxn>
                <a:cxn ang="0">
                  <a:pos x="9" y="225"/>
                </a:cxn>
                <a:cxn ang="0">
                  <a:pos x="0" y="259"/>
                </a:cxn>
                <a:cxn ang="0">
                  <a:pos x="2" y="272"/>
                </a:cxn>
                <a:cxn ang="0">
                  <a:pos x="9" y="281"/>
                </a:cxn>
                <a:cxn ang="0">
                  <a:pos x="18" y="288"/>
                </a:cxn>
                <a:cxn ang="0">
                  <a:pos x="36" y="288"/>
                </a:cxn>
                <a:cxn ang="0">
                  <a:pos x="56" y="277"/>
                </a:cxn>
                <a:cxn ang="0">
                  <a:pos x="95" y="252"/>
                </a:cxn>
                <a:cxn ang="0">
                  <a:pos x="115" y="234"/>
                </a:cxn>
                <a:cxn ang="0">
                  <a:pos x="142" y="200"/>
                </a:cxn>
                <a:cxn ang="0">
                  <a:pos x="174" y="166"/>
                </a:cxn>
                <a:cxn ang="0">
                  <a:pos x="242" y="75"/>
                </a:cxn>
                <a:cxn ang="0">
                  <a:pos x="238" y="64"/>
                </a:cxn>
                <a:cxn ang="0">
                  <a:pos x="233" y="48"/>
                </a:cxn>
                <a:cxn ang="0">
                  <a:pos x="231" y="11"/>
                </a:cxn>
                <a:cxn ang="0">
                  <a:pos x="222" y="2"/>
                </a:cxn>
                <a:cxn ang="0">
                  <a:pos x="211" y="0"/>
                </a:cxn>
                <a:cxn ang="0">
                  <a:pos x="197" y="5"/>
                </a:cxn>
                <a:cxn ang="0">
                  <a:pos x="158" y="14"/>
                </a:cxn>
                <a:cxn ang="0">
                  <a:pos x="142" y="14"/>
                </a:cxn>
                <a:cxn ang="0">
                  <a:pos x="136" y="9"/>
                </a:cxn>
              </a:cxnLst>
              <a:rect l="0" t="0" r="r" b="b"/>
              <a:pathLst>
                <a:path w="242" h="288">
                  <a:moveTo>
                    <a:pt x="136" y="9"/>
                  </a:moveTo>
                  <a:lnTo>
                    <a:pt x="97" y="59"/>
                  </a:lnTo>
                  <a:lnTo>
                    <a:pt x="79" y="93"/>
                  </a:lnTo>
                  <a:lnTo>
                    <a:pt x="27" y="172"/>
                  </a:lnTo>
                  <a:lnTo>
                    <a:pt x="9" y="225"/>
                  </a:lnTo>
                  <a:lnTo>
                    <a:pt x="0" y="259"/>
                  </a:lnTo>
                  <a:lnTo>
                    <a:pt x="2" y="272"/>
                  </a:lnTo>
                  <a:lnTo>
                    <a:pt x="9" y="281"/>
                  </a:lnTo>
                  <a:lnTo>
                    <a:pt x="18" y="288"/>
                  </a:lnTo>
                  <a:lnTo>
                    <a:pt x="36" y="288"/>
                  </a:lnTo>
                  <a:lnTo>
                    <a:pt x="56" y="277"/>
                  </a:lnTo>
                  <a:lnTo>
                    <a:pt x="95" y="252"/>
                  </a:lnTo>
                  <a:lnTo>
                    <a:pt x="115" y="234"/>
                  </a:lnTo>
                  <a:lnTo>
                    <a:pt x="142" y="200"/>
                  </a:lnTo>
                  <a:lnTo>
                    <a:pt x="174" y="166"/>
                  </a:lnTo>
                  <a:lnTo>
                    <a:pt x="242" y="75"/>
                  </a:lnTo>
                  <a:lnTo>
                    <a:pt x="238" y="64"/>
                  </a:lnTo>
                  <a:lnTo>
                    <a:pt x="233" y="48"/>
                  </a:lnTo>
                  <a:lnTo>
                    <a:pt x="231" y="11"/>
                  </a:lnTo>
                  <a:lnTo>
                    <a:pt x="222" y="2"/>
                  </a:lnTo>
                  <a:lnTo>
                    <a:pt x="211" y="0"/>
                  </a:lnTo>
                  <a:lnTo>
                    <a:pt x="197" y="5"/>
                  </a:lnTo>
                  <a:lnTo>
                    <a:pt x="158" y="14"/>
                  </a:lnTo>
                  <a:lnTo>
                    <a:pt x="142" y="14"/>
                  </a:lnTo>
                  <a:lnTo>
                    <a:pt x="136" y="9"/>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4" name="Group 39"/>
          <p:cNvGrpSpPr>
            <a:grpSpLocks/>
          </p:cNvGrpSpPr>
          <p:nvPr/>
        </p:nvGrpSpPr>
        <p:grpSpPr bwMode="auto">
          <a:xfrm rot="-882910">
            <a:off x="1566866" y="4781550"/>
            <a:ext cx="830263" cy="1079500"/>
            <a:chOff x="2214" y="2239"/>
            <a:chExt cx="367" cy="477"/>
          </a:xfrm>
        </p:grpSpPr>
        <p:sp>
          <p:nvSpPr>
            <p:cNvPr id="284712" name="Freeform 40"/>
            <p:cNvSpPr>
              <a:spLocks noChangeAspect="1"/>
            </p:cNvSpPr>
            <p:nvPr/>
          </p:nvSpPr>
          <p:spPr bwMode="auto">
            <a:xfrm>
              <a:off x="2336" y="2239"/>
              <a:ext cx="245" cy="189"/>
            </a:xfrm>
            <a:custGeom>
              <a:avLst/>
              <a:gdLst/>
              <a:ahLst/>
              <a:cxnLst>
                <a:cxn ang="0">
                  <a:pos x="0" y="127"/>
                </a:cxn>
                <a:cxn ang="0">
                  <a:pos x="2" y="82"/>
                </a:cxn>
                <a:cxn ang="0">
                  <a:pos x="2" y="48"/>
                </a:cxn>
                <a:cxn ang="0">
                  <a:pos x="9" y="27"/>
                </a:cxn>
                <a:cxn ang="0">
                  <a:pos x="27" y="0"/>
                </a:cxn>
                <a:cxn ang="0">
                  <a:pos x="54" y="2"/>
                </a:cxn>
                <a:cxn ang="0">
                  <a:pos x="61" y="14"/>
                </a:cxn>
                <a:cxn ang="0">
                  <a:pos x="36" y="59"/>
                </a:cxn>
                <a:cxn ang="0">
                  <a:pos x="61" y="14"/>
                </a:cxn>
                <a:cxn ang="0">
                  <a:pos x="70" y="7"/>
                </a:cxn>
                <a:cxn ang="0">
                  <a:pos x="82" y="5"/>
                </a:cxn>
                <a:cxn ang="0">
                  <a:pos x="102" y="9"/>
                </a:cxn>
                <a:cxn ang="0">
                  <a:pos x="136" y="25"/>
                </a:cxn>
                <a:cxn ang="0">
                  <a:pos x="145" y="48"/>
                </a:cxn>
                <a:cxn ang="0">
                  <a:pos x="141" y="66"/>
                </a:cxn>
                <a:cxn ang="0">
                  <a:pos x="129" y="93"/>
                </a:cxn>
                <a:cxn ang="0">
                  <a:pos x="141" y="66"/>
                </a:cxn>
                <a:cxn ang="0">
                  <a:pos x="145" y="48"/>
                </a:cxn>
                <a:cxn ang="0">
                  <a:pos x="156" y="39"/>
                </a:cxn>
                <a:cxn ang="0">
                  <a:pos x="184" y="39"/>
                </a:cxn>
                <a:cxn ang="0">
                  <a:pos x="204" y="43"/>
                </a:cxn>
                <a:cxn ang="0">
                  <a:pos x="224" y="48"/>
                </a:cxn>
                <a:cxn ang="0">
                  <a:pos x="231" y="61"/>
                </a:cxn>
                <a:cxn ang="0">
                  <a:pos x="234" y="95"/>
                </a:cxn>
                <a:cxn ang="0">
                  <a:pos x="227" y="116"/>
                </a:cxn>
                <a:cxn ang="0">
                  <a:pos x="197" y="152"/>
                </a:cxn>
                <a:cxn ang="0">
                  <a:pos x="181" y="181"/>
                </a:cxn>
                <a:cxn ang="0">
                  <a:pos x="141" y="179"/>
                </a:cxn>
                <a:cxn ang="0">
                  <a:pos x="97" y="168"/>
                </a:cxn>
                <a:cxn ang="0">
                  <a:pos x="50" y="152"/>
                </a:cxn>
                <a:cxn ang="0">
                  <a:pos x="0" y="127"/>
                </a:cxn>
              </a:cxnLst>
              <a:rect l="0" t="0" r="r" b="b"/>
              <a:pathLst>
                <a:path w="234" h="181">
                  <a:moveTo>
                    <a:pt x="0" y="127"/>
                  </a:moveTo>
                  <a:lnTo>
                    <a:pt x="2" y="82"/>
                  </a:lnTo>
                  <a:lnTo>
                    <a:pt x="2" y="48"/>
                  </a:lnTo>
                  <a:lnTo>
                    <a:pt x="9" y="27"/>
                  </a:lnTo>
                  <a:lnTo>
                    <a:pt x="27" y="0"/>
                  </a:lnTo>
                  <a:lnTo>
                    <a:pt x="54" y="2"/>
                  </a:lnTo>
                  <a:lnTo>
                    <a:pt x="61" y="14"/>
                  </a:lnTo>
                  <a:lnTo>
                    <a:pt x="36" y="59"/>
                  </a:lnTo>
                  <a:lnTo>
                    <a:pt x="61" y="14"/>
                  </a:lnTo>
                  <a:lnTo>
                    <a:pt x="70" y="7"/>
                  </a:lnTo>
                  <a:lnTo>
                    <a:pt x="82" y="5"/>
                  </a:lnTo>
                  <a:lnTo>
                    <a:pt x="102" y="9"/>
                  </a:lnTo>
                  <a:lnTo>
                    <a:pt x="136" y="25"/>
                  </a:lnTo>
                  <a:lnTo>
                    <a:pt x="145" y="48"/>
                  </a:lnTo>
                  <a:lnTo>
                    <a:pt x="141" y="66"/>
                  </a:lnTo>
                  <a:lnTo>
                    <a:pt x="129" y="93"/>
                  </a:lnTo>
                  <a:lnTo>
                    <a:pt x="141" y="66"/>
                  </a:lnTo>
                  <a:lnTo>
                    <a:pt x="145" y="48"/>
                  </a:lnTo>
                  <a:lnTo>
                    <a:pt x="156" y="39"/>
                  </a:lnTo>
                  <a:lnTo>
                    <a:pt x="184" y="39"/>
                  </a:lnTo>
                  <a:lnTo>
                    <a:pt x="204" y="43"/>
                  </a:lnTo>
                  <a:lnTo>
                    <a:pt x="224" y="48"/>
                  </a:lnTo>
                  <a:lnTo>
                    <a:pt x="231" y="61"/>
                  </a:lnTo>
                  <a:lnTo>
                    <a:pt x="234" y="95"/>
                  </a:lnTo>
                  <a:lnTo>
                    <a:pt x="227" y="116"/>
                  </a:lnTo>
                  <a:lnTo>
                    <a:pt x="197" y="152"/>
                  </a:lnTo>
                  <a:lnTo>
                    <a:pt x="181" y="181"/>
                  </a:lnTo>
                  <a:lnTo>
                    <a:pt x="141" y="179"/>
                  </a:lnTo>
                  <a:lnTo>
                    <a:pt x="97" y="168"/>
                  </a:lnTo>
                  <a:lnTo>
                    <a:pt x="50" y="152"/>
                  </a:lnTo>
                  <a:lnTo>
                    <a:pt x="0" y="127"/>
                  </a:lnTo>
                  <a:close/>
                </a:path>
              </a:pathLst>
            </a:custGeom>
            <a:solidFill>
              <a:schemeClr val="bg1"/>
            </a:solidFill>
            <a:ln w="0">
              <a:solidFill>
                <a:schemeClr val="tx1"/>
              </a:solidFill>
              <a:prstDash val="solid"/>
              <a:round/>
              <a:headEnd/>
              <a:tailEnd/>
            </a:ln>
          </p:spPr>
          <p:txBody>
            <a:bodyPr/>
            <a:lstStyle/>
            <a:p>
              <a:endParaRPr lang="el-GR"/>
            </a:p>
          </p:txBody>
        </p:sp>
        <p:sp>
          <p:nvSpPr>
            <p:cNvPr id="284713" name="Freeform 41"/>
            <p:cNvSpPr>
              <a:spLocks noChangeAspect="1"/>
            </p:cNvSpPr>
            <p:nvPr/>
          </p:nvSpPr>
          <p:spPr bwMode="auto">
            <a:xfrm>
              <a:off x="2214" y="2372"/>
              <a:ext cx="311" cy="344"/>
            </a:xfrm>
            <a:custGeom>
              <a:avLst/>
              <a:gdLst/>
              <a:ahLst/>
              <a:cxnLst>
                <a:cxn ang="0">
                  <a:pos x="297" y="54"/>
                </a:cxn>
                <a:cxn ang="0">
                  <a:pos x="257" y="52"/>
                </a:cxn>
                <a:cxn ang="0">
                  <a:pos x="213" y="41"/>
                </a:cxn>
                <a:cxn ang="0">
                  <a:pos x="166" y="25"/>
                </a:cxn>
                <a:cxn ang="0">
                  <a:pos x="116" y="0"/>
                </a:cxn>
                <a:cxn ang="0">
                  <a:pos x="100" y="50"/>
                </a:cxn>
                <a:cxn ang="0">
                  <a:pos x="55" y="127"/>
                </a:cxn>
                <a:cxn ang="0">
                  <a:pos x="25" y="209"/>
                </a:cxn>
                <a:cxn ang="0">
                  <a:pos x="0" y="245"/>
                </a:cxn>
                <a:cxn ang="0">
                  <a:pos x="0" y="274"/>
                </a:cxn>
                <a:cxn ang="0">
                  <a:pos x="7" y="281"/>
                </a:cxn>
                <a:cxn ang="0">
                  <a:pos x="32" y="277"/>
                </a:cxn>
                <a:cxn ang="0">
                  <a:pos x="52" y="259"/>
                </a:cxn>
                <a:cxn ang="0">
                  <a:pos x="82" y="213"/>
                </a:cxn>
                <a:cxn ang="0">
                  <a:pos x="175" y="118"/>
                </a:cxn>
                <a:cxn ang="0">
                  <a:pos x="179" y="125"/>
                </a:cxn>
                <a:cxn ang="0">
                  <a:pos x="186" y="143"/>
                </a:cxn>
                <a:cxn ang="0">
                  <a:pos x="184" y="166"/>
                </a:cxn>
                <a:cxn ang="0">
                  <a:pos x="177" y="197"/>
                </a:cxn>
                <a:cxn ang="0">
                  <a:pos x="155" y="245"/>
                </a:cxn>
                <a:cxn ang="0">
                  <a:pos x="134" y="274"/>
                </a:cxn>
                <a:cxn ang="0">
                  <a:pos x="123" y="304"/>
                </a:cxn>
                <a:cxn ang="0">
                  <a:pos x="130" y="324"/>
                </a:cxn>
                <a:cxn ang="0">
                  <a:pos x="139" y="329"/>
                </a:cxn>
                <a:cxn ang="0">
                  <a:pos x="164" y="322"/>
                </a:cxn>
                <a:cxn ang="0">
                  <a:pos x="204" y="284"/>
                </a:cxn>
                <a:cxn ang="0">
                  <a:pos x="238" y="250"/>
                </a:cxn>
                <a:cxn ang="0">
                  <a:pos x="250" y="229"/>
                </a:cxn>
                <a:cxn ang="0">
                  <a:pos x="261" y="188"/>
                </a:cxn>
                <a:cxn ang="0">
                  <a:pos x="266" y="134"/>
                </a:cxn>
                <a:cxn ang="0">
                  <a:pos x="275" y="100"/>
                </a:cxn>
                <a:cxn ang="0">
                  <a:pos x="297" y="54"/>
                </a:cxn>
              </a:cxnLst>
              <a:rect l="0" t="0" r="r" b="b"/>
              <a:pathLst>
                <a:path w="297" h="329">
                  <a:moveTo>
                    <a:pt x="297" y="54"/>
                  </a:moveTo>
                  <a:lnTo>
                    <a:pt x="257" y="52"/>
                  </a:lnTo>
                  <a:lnTo>
                    <a:pt x="213" y="41"/>
                  </a:lnTo>
                  <a:lnTo>
                    <a:pt x="166" y="25"/>
                  </a:lnTo>
                  <a:lnTo>
                    <a:pt x="116" y="0"/>
                  </a:lnTo>
                  <a:lnTo>
                    <a:pt x="100" y="50"/>
                  </a:lnTo>
                  <a:lnTo>
                    <a:pt x="55" y="127"/>
                  </a:lnTo>
                  <a:lnTo>
                    <a:pt x="25" y="209"/>
                  </a:lnTo>
                  <a:lnTo>
                    <a:pt x="0" y="245"/>
                  </a:lnTo>
                  <a:lnTo>
                    <a:pt x="0" y="274"/>
                  </a:lnTo>
                  <a:lnTo>
                    <a:pt x="7" y="281"/>
                  </a:lnTo>
                  <a:lnTo>
                    <a:pt x="32" y="277"/>
                  </a:lnTo>
                  <a:lnTo>
                    <a:pt x="52" y="259"/>
                  </a:lnTo>
                  <a:lnTo>
                    <a:pt x="82" y="213"/>
                  </a:lnTo>
                  <a:lnTo>
                    <a:pt x="175" y="118"/>
                  </a:lnTo>
                  <a:lnTo>
                    <a:pt x="179" y="125"/>
                  </a:lnTo>
                  <a:lnTo>
                    <a:pt x="186" y="143"/>
                  </a:lnTo>
                  <a:lnTo>
                    <a:pt x="184" y="166"/>
                  </a:lnTo>
                  <a:lnTo>
                    <a:pt x="177" y="197"/>
                  </a:lnTo>
                  <a:lnTo>
                    <a:pt x="155" y="245"/>
                  </a:lnTo>
                  <a:lnTo>
                    <a:pt x="134" y="274"/>
                  </a:lnTo>
                  <a:lnTo>
                    <a:pt x="123" y="304"/>
                  </a:lnTo>
                  <a:lnTo>
                    <a:pt x="130" y="324"/>
                  </a:lnTo>
                  <a:lnTo>
                    <a:pt x="139" y="329"/>
                  </a:lnTo>
                  <a:lnTo>
                    <a:pt x="164" y="322"/>
                  </a:lnTo>
                  <a:lnTo>
                    <a:pt x="204" y="284"/>
                  </a:lnTo>
                  <a:lnTo>
                    <a:pt x="238" y="250"/>
                  </a:lnTo>
                  <a:lnTo>
                    <a:pt x="250" y="229"/>
                  </a:lnTo>
                  <a:lnTo>
                    <a:pt x="261" y="188"/>
                  </a:lnTo>
                  <a:lnTo>
                    <a:pt x="266" y="134"/>
                  </a:lnTo>
                  <a:lnTo>
                    <a:pt x="275" y="100"/>
                  </a:lnTo>
                  <a:lnTo>
                    <a:pt x="297" y="54"/>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5" name="Group 42"/>
          <p:cNvGrpSpPr>
            <a:grpSpLocks/>
          </p:cNvGrpSpPr>
          <p:nvPr/>
        </p:nvGrpSpPr>
        <p:grpSpPr bwMode="auto">
          <a:xfrm rot="-844559">
            <a:off x="2619375" y="4776789"/>
            <a:ext cx="433388" cy="1014412"/>
            <a:chOff x="2711" y="2360"/>
            <a:chExt cx="213" cy="497"/>
          </a:xfrm>
        </p:grpSpPr>
        <p:sp>
          <p:nvSpPr>
            <p:cNvPr id="284715" name="Freeform 43"/>
            <p:cNvSpPr>
              <a:spLocks noChangeAspect="1"/>
            </p:cNvSpPr>
            <p:nvPr/>
          </p:nvSpPr>
          <p:spPr bwMode="auto">
            <a:xfrm>
              <a:off x="2763" y="2360"/>
              <a:ext cx="161" cy="195"/>
            </a:xfrm>
            <a:custGeom>
              <a:avLst/>
              <a:gdLst/>
              <a:ahLst/>
              <a:cxnLst>
                <a:cxn ang="0">
                  <a:pos x="50" y="179"/>
                </a:cxn>
                <a:cxn ang="0">
                  <a:pos x="18" y="168"/>
                </a:cxn>
                <a:cxn ang="0">
                  <a:pos x="2" y="143"/>
                </a:cxn>
                <a:cxn ang="0">
                  <a:pos x="0" y="72"/>
                </a:cxn>
                <a:cxn ang="0">
                  <a:pos x="11" y="41"/>
                </a:cxn>
                <a:cxn ang="0">
                  <a:pos x="30" y="20"/>
                </a:cxn>
                <a:cxn ang="0">
                  <a:pos x="77" y="4"/>
                </a:cxn>
                <a:cxn ang="0">
                  <a:pos x="102" y="0"/>
                </a:cxn>
                <a:cxn ang="0">
                  <a:pos x="111" y="7"/>
                </a:cxn>
                <a:cxn ang="0">
                  <a:pos x="127" y="34"/>
                </a:cxn>
                <a:cxn ang="0">
                  <a:pos x="154" y="72"/>
                </a:cxn>
                <a:cxn ang="0">
                  <a:pos x="154" y="95"/>
                </a:cxn>
                <a:cxn ang="0">
                  <a:pos x="143" y="127"/>
                </a:cxn>
                <a:cxn ang="0">
                  <a:pos x="114" y="163"/>
                </a:cxn>
                <a:cxn ang="0">
                  <a:pos x="107" y="179"/>
                </a:cxn>
                <a:cxn ang="0">
                  <a:pos x="93" y="186"/>
                </a:cxn>
                <a:cxn ang="0">
                  <a:pos x="50" y="179"/>
                </a:cxn>
              </a:cxnLst>
              <a:rect l="0" t="0" r="r" b="b"/>
              <a:pathLst>
                <a:path w="154" h="186">
                  <a:moveTo>
                    <a:pt x="50" y="179"/>
                  </a:moveTo>
                  <a:lnTo>
                    <a:pt x="18" y="168"/>
                  </a:lnTo>
                  <a:lnTo>
                    <a:pt x="2" y="143"/>
                  </a:lnTo>
                  <a:lnTo>
                    <a:pt x="0" y="72"/>
                  </a:lnTo>
                  <a:lnTo>
                    <a:pt x="11" y="41"/>
                  </a:lnTo>
                  <a:lnTo>
                    <a:pt x="30" y="20"/>
                  </a:lnTo>
                  <a:lnTo>
                    <a:pt x="77" y="4"/>
                  </a:lnTo>
                  <a:lnTo>
                    <a:pt x="102" y="0"/>
                  </a:lnTo>
                  <a:lnTo>
                    <a:pt x="111" y="7"/>
                  </a:lnTo>
                  <a:lnTo>
                    <a:pt x="127" y="34"/>
                  </a:lnTo>
                  <a:lnTo>
                    <a:pt x="154" y="72"/>
                  </a:lnTo>
                  <a:lnTo>
                    <a:pt x="154" y="95"/>
                  </a:lnTo>
                  <a:lnTo>
                    <a:pt x="143" y="127"/>
                  </a:lnTo>
                  <a:lnTo>
                    <a:pt x="114" y="163"/>
                  </a:lnTo>
                  <a:lnTo>
                    <a:pt x="107" y="179"/>
                  </a:lnTo>
                  <a:lnTo>
                    <a:pt x="93" y="186"/>
                  </a:lnTo>
                  <a:lnTo>
                    <a:pt x="50" y="179"/>
                  </a:lnTo>
                  <a:close/>
                </a:path>
              </a:pathLst>
            </a:custGeom>
            <a:solidFill>
              <a:schemeClr val="bg1"/>
            </a:solidFill>
            <a:ln w="0">
              <a:solidFill>
                <a:schemeClr val="tx1"/>
              </a:solidFill>
              <a:prstDash val="solid"/>
              <a:round/>
              <a:headEnd/>
              <a:tailEnd/>
            </a:ln>
          </p:spPr>
          <p:txBody>
            <a:bodyPr/>
            <a:lstStyle/>
            <a:p>
              <a:endParaRPr lang="el-GR"/>
            </a:p>
          </p:txBody>
        </p:sp>
        <p:sp>
          <p:nvSpPr>
            <p:cNvPr id="284716" name="Freeform 44"/>
            <p:cNvSpPr>
              <a:spLocks noChangeAspect="1"/>
            </p:cNvSpPr>
            <p:nvPr/>
          </p:nvSpPr>
          <p:spPr bwMode="auto">
            <a:xfrm>
              <a:off x="2711" y="2510"/>
              <a:ext cx="164" cy="347"/>
            </a:xfrm>
            <a:custGeom>
              <a:avLst/>
              <a:gdLst/>
              <a:ahLst/>
              <a:cxnLst>
                <a:cxn ang="0">
                  <a:pos x="100" y="36"/>
                </a:cxn>
                <a:cxn ang="0">
                  <a:pos x="68" y="25"/>
                </a:cxn>
                <a:cxn ang="0">
                  <a:pos x="52" y="0"/>
                </a:cxn>
                <a:cxn ang="0">
                  <a:pos x="43" y="54"/>
                </a:cxn>
                <a:cxn ang="0">
                  <a:pos x="18" y="161"/>
                </a:cxn>
                <a:cxn ang="0">
                  <a:pos x="9" y="238"/>
                </a:cxn>
                <a:cxn ang="0">
                  <a:pos x="0" y="306"/>
                </a:cxn>
                <a:cxn ang="0">
                  <a:pos x="7" y="324"/>
                </a:cxn>
                <a:cxn ang="0">
                  <a:pos x="12" y="331"/>
                </a:cxn>
                <a:cxn ang="0">
                  <a:pos x="18" y="328"/>
                </a:cxn>
                <a:cxn ang="0">
                  <a:pos x="34" y="315"/>
                </a:cxn>
                <a:cxn ang="0">
                  <a:pos x="64" y="254"/>
                </a:cxn>
                <a:cxn ang="0">
                  <a:pos x="98" y="186"/>
                </a:cxn>
                <a:cxn ang="0">
                  <a:pos x="136" y="81"/>
                </a:cxn>
                <a:cxn ang="0">
                  <a:pos x="157" y="36"/>
                </a:cxn>
                <a:cxn ang="0">
                  <a:pos x="143" y="43"/>
                </a:cxn>
                <a:cxn ang="0">
                  <a:pos x="100" y="36"/>
                </a:cxn>
              </a:cxnLst>
              <a:rect l="0" t="0" r="r" b="b"/>
              <a:pathLst>
                <a:path w="157" h="331">
                  <a:moveTo>
                    <a:pt x="100" y="36"/>
                  </a:moveTo>
                  <a:lnTo>
                    <a:pt x="68" y="25"/>
                  </a:lnTo>
                  <a:lnTo>
                    <a:pt x="52" y="0"/>
                  </a:lnTo>
                  <a:lnTo>
                    <a:pt x="43" y="54"/>
                  </a:lnTo>
                  <a:lnTo>
                    <a:pt x="18" y="161"/>
                  </a:lnTo>
                  <a:lnTo>
                    <a:pt x="9" y="238"/>
                  </a:lnTo>
                  <a:lnTo>
                    <a:pt x="0" y="306"/>
                  </a:lnTo>
                  <a:lnTo>
                    <a:pt x="7" y="324"/>
                  </a:lnTo>
                  <a:lnTo>
                    <a:pt x="12" y="331"/>
                  </a:lnTo>
                  <a:lnTo>
                    <a:pt x="18" y="328"/>
                  </a:lnTo>
                  <a:lnTo>
                    <a:pt x="34" y="315"/>
                  </a:lnTo>
                  <a:lnTo>
                    <a:pt x="64" y="254"/>
                  </a:lnTo>
                  <a:lnTo>
                    <a:pt x="98" y="186"/>
                  </a:lnTo>
                  <a:lnTo>
                    <a:pt x="136" y="81"/>
                  </a:lnTo>
                  <a:lnTo>
                    <a:pt x="157" y="36"/>
                  </a:lnTo>
                  <a:lnTo>
                    <a:pt x="143" y="43"/>
                  </a:lnTo>
                  <a:lnTo>
                    <a:pt x="100" y="36"/>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6" name="Group 45"/>
          <p:cNvGrpSpPr>
            <a:grpSpLocks/>
          </p:cNvGrpSpPr>
          <p:nvPr/>
        </p:nvGrpSpPr>
        <p:grpSpPr bwMode="auto">
          <a:xfrm rot="-610285">
            <a:off x="2940052" y="4754566"/>
            <a:ext cx="441325" cy="1165225"/>
            <a:chOff x="2894" y="2383"/>
            <a:chExt cx="195" cy="515"/>
          </a:xfrm>
        </p:grpSpPr>
        <p:sp>
          <p:nvSpPr>
            <p:cNvPr id="284718" name="Freeform 46"/>
            <p:cNvSpPr>
              <a:spLocks noChangeAspect="1"/>
            </p:cNvSpPr>
            <p:nvPr/>
          </p:nvSpPr>
          <p:spPr bwMode="auto">
            <a:xfrm>
              <a:off x="2937" y="2383"/>
              <a:ext cx="152" cy="210"/>
            </a:xfrm>
            <a:custGeom>
              <a:avLst/>
              <a:gdLst/>
              <a:ahLst/>
              <a:cxnLst>
                <a:cxn ang="0">
                  <a:pos x="52" y="200"/>
                </a:cxn>
                <a:cxn ang="0">
                  <a:pos x="18" y="186"/>
                </a:cxn>
                <a:cxn ang="0">
                  <a:pos x="0" y="180"/>
                </a:cxn>
                <a:cxn ang="0">
                  <a:pos x="9" y="132"/>
                </a:cxn>
                <a:cxn ang="0">
                  <a:pos x="4" y="82"/>
                </a:cxn>
                <a:cxn ang="0">
                  <a:pos x="16" y="46"/>
                </a:cxn>
                <a:cxn ang="0">
                  <a:pos x="29" y="21"/>
                </a:cxn>
                <a:cxn ang="0">
                  <a:pos x="97" y="0"/>
                </a:cxn>
                <a:cxn ang="0">
                  <a:pos x="102" y="0"/>
                </a:cxn>
                <a:cxn ang="0">
                  <a:pos x="136" y="23"/>
                </a:cxn>
                <a:cxn ang="0">
                  <a:pos x="145" y="41"/>
                </a:cxn>
                <a:cxn ang="0">
                  <a:pos x="143" y="68"/>
                </a:cxn>
                <a:cxn ang="0">
                  <a:pos x="131" y="105"/>
                </a:cxn>
                <a:cxn ang="0">
                  <a:pos x="104" y="175"/>
                </a:cxn>
                <a:cxn ang="0">
                  <a:pos x="77" y="198"/>
                </a:cxn>
                <a:cxn ang="0">
                  <a:pos x="52" y="200"/>
                </a:cxn>
              </a:cxnLst>
              <a:rect l="0" t="0" r="r" b="b"/>
              <a:pathLst>
                <a:path w="145" h="200">
                  <a:moveTo>
                    <a:pt x="52" y="200"/>
                  </a:moveTo>
                  <a:lnTo>
                    <a:pt x="18" y="186"/>
                  </a:lnTo>
                  <a:lnTo>
                    <a:pt x="0" y="180"/>
                  </a:lnTo>
                  <a:lnTo>
                    <a:pt x="9" y="132"/>
                  </a:lnTo>
                  <a:lnTo>
                    <a:pt x="4" y="82"/>
                  </a:lnTo>
                  <a:lnTo>
                    <a:pt x="16" y="46"/>
                  </a:lnTo>
                  <a:lnTo>
                    <a:pt x="29" y="21"/>
                  </a:lnTo>
                  <a:lnTo>
                    <a:pt x="97" y="0"/>
                  </a:lnTo>
                  <a:lnTo>
                    <a:pt x="102" y="0"/>
                  </a:lnTo>
                  <a:lnTo>
                    <a:pt x="136" y="23"/>
                  </a:lnTo>
                  <a:lnTo>
                    <a:pt x="145" y="41"/>
                  </a:lnTo>
                  <a:lnTo>
                    <a:pt x="143" y="68"/>
                  </a:lnTo>
                  <a:lnTo>
                    <a:pt x="131" y="105"/>
                  </a:lnTo>
                  <a:lnTo>
                    <a:pt x="104" y="175"/>
                  </a:lnTo>
                  <a:lnTo>
                    <a:pt x="77" y="198"/>
                  </a:lnTo>
                  <a:lnTo>
                    <a:pt x="52" y="200"/>
                  </a:lnTo>
                  <a:close/>
                </a:path>
              </a:pathLst>
            </a:custGeom>
            <a:solidFill>
              <a:schemeClr val="bg1"/>
            </a:solidFill>
            <a:ln w="0">
              <a:solidFill>
                <a:schemeClr val="tx1"/>
              </a:solidFill>
              <a:prstDash val="solid"/>
              <a:round/>
              <a:headEnd/>
              <a:tailEnd/>
            </a:ln>
          </p:spPr>
          <p:txBody>
            <a:bodyPr/>
            <a:lstStyle/>
            <a:p>
              <a:endParaRPr lang="el-GR"/>
            </a:p>
          </p:txBody>
        </p:sp>
        <p:sp>
          <p:nvSpPr>
            <p:cNvPr id="284719" name="Freeform 47"/>
            <p:cNvSpPr>
              <a:spLocks noChangeAspect="1"/>
            </p:cNvSpPr>
            <p:nvPr/>
          </p:nvSpPr>
          <p:spPr bwMode="auto">
            <a:xfrm>
              <a:off x="2894" y="2566"/>
              <a:ext cx="152" cy="332"/>
            </a:xfrm>
            <a:custGeom>
              <a:avLst/>
              <a:gdLst/>
              <a:ahLst/>
              <a:cxnLst>
                <a:cxn ang="0">
                  <a:pos x="93" y="25"/>
                </a:cxn>
                <a:cxn ang="0">
                  <a:pos x="59" y="11"/>
                </a:cxn>
                <a:cxn ang="0">
                  <a:pos x="41" y="5"/>
                </a:cxn>
                <a:cxn ang="0">
                  <a:pos x="20" y="86"/>
                </a:cxn>
                <a:cxn ang="0">
                  <a:pos x="13" y="141"/>
                </a:cxn>
                <a:cxn ang="0">
                  <a:pos x="2" y="215"/>
                </a:cxn>
                <a:cxn ang="0">
                  <a:pos x="0" y="254"/>
                </a:cxn>
                <a:cxn ang="0">
                  <a:pos x="2" y="283"/>
                </a:cxn>
                <a:cxn ang="0">
                  <a:pos x="9" y="308"/>
                </a:cxn>
                <a:cxn ang="0">
                  <a:pos x="23" y="317"/>
                </a:cxn>
                <a:cxn ang="0">
                  <a:pos x="32" y="313"/>
                </a:cxn>
                <a:cxn ang="0">
                  <a:pos x="45" y="295"/>
                </a:cxn>
                <a:cxn ang="0">
                  <a:pos x="54" y="268"/>
                </a:cxn>
                <a:cxn ang="0">
                  <a:pos x="66" y="231"/>
                </a:cxn>
                <a:cxn ang="0">
                  <a:pos x="93" y="161"/>
                </a:cxn>
                <a:cxn ang="0">
                  <a:pos x="113" y="107"/>
                </a:cxn>
                <a:cxn ang="0">
                  <a:pos x="145" y="0"/>
                </a:cxn>
                <a:cxn ang="0">
                  <a:pos x="118" y="23"/>
                </a:cxn>
                <a:cxn ang="0">
                  <a:pos x="93" y="25"/>
                </a:cxn>
              </a:cxnLst>
              <a:rect l="0" t="0" r="r" b="b"/>
              <a:pathLst>
                <a:path w="145" h="317">
                  <a:moveTo>
                    <a:pt x="93" y="25"/>
                  </a:moveTo>
                  <a:lnTo>
                    <a:pt x="59" y="11"/>
                  </a:lnTo>
                  <a:lnTo>
                    <a:pt x="41" y="5"/>
                  </a:lnTo>
                  <a:lnTo>
                    <a:pt x="20" y="86"/>
                  </a:lnTo>
                  <a:lnTo>
                    <a:pt x="13" y="141"/>
                  </a:lnTo>
                  <a:lnTo>
                    <a:pt x="2" y="215"/>
                  </a:lnTo>
                  <a:lnTo>
                    <a:pt x="0" y="254"/>
                  </a:lnTo>
                  <a:lnTo>
                    <a:pt x="2" y="283"/>
                  </a:lnTo>
                  <a:lnTo>
                    <a:pt x="9" y="308"/>
                  </a:lnTo>
                  <a:lnTo>
                    <a:pt x="23" y="317"/>
                  </a:lnTo>
                  <a:lnTo>
                    <a:pt x="32" y="313"/>
                  </a:lnTo>
                  <a:lnTo>
                    <a:pt x="45" y="295"/>
                  </a:lnTo>
                  <a:lnTo>
                    <a:pt x="54" y="268"/>
                  </a:lnTo>
                  <a:lnTo>
                    <a:pt x="66" y="231"/>
                  </a:lnTo>
                  <a:lnTo>
                    <a:pt x="93" y="161"/>
                  </a:lnTo>
                  <a:lnTo>
                    <a:pt x="113" y="107"/>
                  </a:lnTo>
                  <a:lnTo>
                    <a:pt x="145" y="0"/>
                  </a:lnTo>
                  <a:lnTo>
                    <a:pt x="118" y="23"/>
                  </a:lnTo>
                  <a:lnTo>
                    <a:pt x="93" y="25"/>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7" name="Group 48"/>
          <p:cNvGrpSpPr>
            <a:grpSpLocks/>
          </p:cNvGrpSpPr>
          <p:nvPr/>
        </p:nvGrpSpPr>
        <p:grpSpPr bwMode="auto">
          <a:xfrm rot="-908756">
            <a:off x="2236793" y="4797425"/>
            <a:ext cx="496887" cy="1000125"/>
            <a:chOff x="2497" y="2338"/>
            <a:chExt cx="228" cy="459"/>
          </a:xfrm>
        </p:grpSpPr>
        <p:sp>
          <p:nvSpPr>
            <p:cNvPr id="284721" name="Freeform 49"/>
            <p:cNvSpPr>
              <a:spLocks noChangeAspect="1"/>
            </p:cNvSpPr>
            <p:nvPr/>
          </p:nvSpPr>
          <p:spPr bwMode="auto">
            <a:xfrm>
              <a:off x="2568" y="2338"/>
              <a:ext cx="157" cy="172"/>
            </a:xfrm>
            <a:custGeom>
              <a:avLst/>
              <a:gdLst/>
              <a:ahLst/>
              <a:cxnLst>
                <a:cxn ang="0">
                  <a:pos x="52" y="157"/>
                </a:cxn>
                <a:cxn ang="0">
                  <a:pos x="14" y="141"/>
                </a:cxn>
                <a:cxn ang="0">
                  <a:pos x="0" y="125"/>
                </a:cxn>
                <a:cxn ang="0">
                  <a:pos x="2" y="114"/>
                </a:cxn>
                <a:cxn ang="0">
                  <a:pos x="5" y="71"/>
                </a:cxn>
                <a:cxn ang="0">
                  <a:pos x="5" y="48"/>
                </a:cxn>
                <a:cxn ang="0">
                  <a:pos x="18" y="21"/>
                </a:cxn>
                <a:cxn ang="0">
                  <a:pos x="36" y="5"/>
                </a:cxn>
                <a:cxn ang="0">
                  <a:pos x="66" y="5"/>
                </a:cxn>
                <a:cxn ang="0">
                  <a:pos x="102" y="0"/>
                </a:cxn>
                <a:cxn ang="0">
                  <a:pos x="111" y="0"/>
                </a:cxn>
                <a:cxn ang="0">
                  <a:pos x="132" y="21"/>
                </a:cxn>
                <a:cxn ang="0">
                  <a:pos x="139" y="39"/>
                </a:cxn>
                <a:cxn ang="0">
                  <a:pos x="150" y="64"/>
                </a:cxn>
                <a:cxn ang="0">
                  <a:pos x="148" y="80"/>
                </a:cxn>
                <a:cxn ang="0">
                  <a:pos x="136" y="107"/>
                </a:cxn>
                <a:cxn ang="0">
                  <a:pos x="102" y="141"/>
                </a:cxn>
                <a:cxn ang="0">
                  <a:pos x="93" y="159"/>
                </a:cxn>
                <a:cxn ang="0">
                  <a:pos x="73" y="164"/>
                </a:cxn>
                <a:cxn ang="0">
                  <a:pos x="52" y="157"/>
                </a:cxn>
              </a:cxnLst>
              <a:rect l="0" t="0" r="r" b="b"/>
              <a:pathLst>
                <a:path w="150" h="164">
                  <a:moveTo>
                    <a:pt x="52" y="157"/>
                  </a:moveTo>
                  <a:lnTo>
                    <a:pt x="14" y="141"/>
                  </a:lnTo>
                  <a:lnTo>
                    <a:pt x="0" y="125"/>
                  </a:lnTo>
                  <a:lnTo>
                    <a:pt x="2" y="114"/>
                  </a:lnTo>
                  <a:lnTo>
                    <a:pt x="5" y="71"/>
                  </a:lnTo>
                  <a:lnTo>
                    <a:pt x="5" y="48"/>
                  </a:lnTo>
                  <a:lnTo>
                    <a:pt x="18" y="21"/>
                  </a:lnTo>
                  <a:lnTo>
                    <a:pt x="36" y="5"/>
                  </a:lnTo>
                  <a:lnTo>
                    <a:pt x="66" y="5"/>
                  </a:lnTo>
                  <a:lnTo>
                    <a:pt x="102" y="0"/>
                  </a:lnTo>
                  <a:lnTo>
                    <a:pt x="111" y="0"/>
                  </a:lnTo>
                  <a:lnTo>
                    <a:pt x="132" y="21"/>
                  </a:lnTo>
                  <a:lnTo>
                    <a:pt x="139" y="39"/>
                  </a:lnTo>
                  <a:lnTo>
                    <a:pt x="150" y="64"/>
                  </a:lnTo>
                  <a:lnTo>
                    <a:pt x="148" y="80"/>
                  </a:lnTo>
                  <a:lnTo>
                    <a:pt x="136" y="107"/>
                  </a:lnTo>
                  <a:lnTo>
                    <a:pt x="102" y="141"/>
                  </a:lnTo>
                  <a:lnTo>
                    <a:pt x="93" y="159"/>
                  </a:lnTo>
                  <a:lnTo>
                    <a:pt x="73" y="164"/>
                  </a:lnTo>
                  <a:lnTo>
                    <a:pt x="52" y="157"/>
                  </a:lnTo>
                  <a:close/>
                </a:path>
              </a:pathLst>
            </a:custGeom>
            <a:solidFill>
              <a:schemeClr val="bg1"/>
            </a:solidFill>
            <a:ln w="0">
              <a:solidFill>
                <a:schemeClr val="tx1"/>
              </a:solidFill>
              <a:prstDash val="solid"/>
              <a:round/>
              <a:headEnd/>
              <a:tailEnd/>
            </a:ln>
          </p:spPr>
          <p:txBody>
            <a:bodyPr/>
            <a:lstStyle/>
            <a:p>
              <a:endParaRPr lang="el-GR"/>
            </a:p>
          </p:txBody>
        </p:sp>
        <p:sp>
          <p:nvSpPr>
            <p:cNvPr id="284722" name="Freeform 50"/>
            <p:cNvSpPr>
              <a:spLocks noChangeAspect="1"/>
            </p:cNvSpPr>
            <p:nvPr/>
          </p:nvSpPr>
          <p:spPr bwMode="auto">
            <a:xfrm>
              <a:off x="2497" y="2469"/>
              <a:ext cx="169" cy="328"/>
            </a:xfrm>
            <a:custGeom>
              <a:avLst/>
              <a:gdLst/>
              <a:ahLst/>
              <a:cxnLst>
                <a:cxn ang="0">
                  <a:pos x="120" y="32"/>
                </a:cxn>
                <a:cxn ang="0">
                  <a:pos x="82" y="16"/>
                </a:cxn>
                <a:cxn ang="0">
                  <a:pos x="68" y="0"/>
                </a:cxn>
                <a:cxn ang="0">
                  <a:pos x="52" y="50"/>
                </a:cxn>
                <a:cxn ang="0">
                  <a:pos x="23" y="150"/>
                </a:cxn>
                <a:cxn ang="0">
                  <a:pos x="9" y="222"/>
                </a:cxn>
                <a:cxn ang="0">
                  <a:pos x="0" y="286"/>
                </a:cxn>
                <a:cxn ang="0">
                  <a:pos x="5" y="306"/>
                </a:cxn>
                <a:cxn ang="0">
                  <a:pos x="14" y="313"/>
                </a:cxn>
                <a:cxn ang="0">
                  <a:pos x="18" y="311"/>
                </a:cxn>
                <a:cxn ang="0">
                  <a:pos x="32" y="297"/>
                </a:cxn>
                <a:cxn ang="0">
                  <a:pos x="64" y="243"/>
                </a:cxn>
                <a:cxn ang="0">
                  <a:pos x="100" y="168"/>
                </a:cxn>
                <a:cxn ang="0">
                  <a:pos x="143" y="73"/>
                </a:cxn>
                <a:cxn ang="0">
                  <a:pos x="161" y="34"/>
                </a:cxn>
                <a:cxn ang="0">
                  <a:pos x="141" y="39"/>
                </a:cxn>
                <a:cxn ang="0">
                  <a:pos x="120" y="32"/>
                </a:cxn>
              </a:cxnLst>
              <a:rect l="0" t="0" r="r" b="b"/>
              <a:pathLst>
                <a:path w="161" h="313">
                  <a:moveTo>
                    <a:pt x="120" y="32"/>
                  </a:moveTo>
                  <a:lnTo>
                    <a:pt x="82" y="16"/>
                  </a:lnTo>
                  <a:lnTo>
                    <a:pt x="68" y="0"/>
                  </a:lnTo>
                  <a:lnTo>
                    <a:pt x="52" y="50"/>
                  </a:lnTo>
                  <a:lnTo>
                    <a:pt x="23" y="150"/>
                  </a:lnTo>
                  <a:lnTo>
                    <a:pt x="9" y="222"/>
                  </a:lnTo>
                  <a:lnTo>
                    <a:pt x="0" y="286"/>
                  </a:lnTo>
                  <a:lnTo>
                    <a:pt x="5" y="306"/>
                  </a:lnTo>
                  <a:lnTo>
                    <a:pt x="14" y="313"/>
                  </a:lnTo>
                  <a:lnTo>
                    <a:pt x="18" y="311"/>
                  </a:lnTo>
                  <a:lnTo>
                    <a:pt x="32" y="297"/>
                  </a:lnTo>
                  <a:lnTo>
                    <a:pt x="64" y="243"/>
                  </a:lnTo>
                  <a:lnTo>
                    <a:pt x="100" y="168"/>
                  </a:lnTo>
                  <a:lnTo>
                    <a:pt x="143" y="73"/>
                  </a:lnTo>
                  <a:lnTo>
                    <a:pt x="161" y="34"/>
                  </a:lnTo>
                  <a:lnTo>
                    <a:pt x="141" y="39"/>
                  </a:lnTo>
                  <a:lnTo>
                    <a:pt x="120" y="32"/>
                  </a:lnTo>
                  <a:close/>
                </a:path>
              </a:pathLst>
            </a:custGeom>
            <a:solidFill>
              <a:srgbClr val="FFFF99"/>
            </a:solidFill>
            <a:ln w="0">
              <a:solidFill>
                <a:schemeClr val="tx1"/>
              </a:solidFill>
              <a:prstDash val="solid"/>
              <a:round/>
              <a:headEnd/>
              <a:tailEnd/>
            </a:ln>
          </p:spPr>
          <p:txBody>
            <a:bodyPr/>
            <a:lstStyle/>
            <a:p>
              <a:endParaRPr lang="el-GR"/>
            </a:p>
          </p:txBody>
        </p:sp>
      </p:grpSp>
      <p:grpSp>
        <p:nvGrpSpPr>
          <p:cNvPr id="18" name="Group 51"/>
          <p:cNvGrpSpPr>
            <a:grpSpLocks/>
          </p:cNvGrpSpPr>
          <p:nvPr/>
        </p:nvGrpSpPr>
        <p:grpSpPr bwMode="auto">
          <a:xfrm rot="-610285">
            <a:off x="3838575" y="3798891"/>
            <a:ext cx="355600" cy="1050925"/>
            <a:chOff x="3276" y="1885"/>
            <a:chExt cx="197" cy="582"/>
          </a:xfrm>
        </p:grpSpPr>
        <p:sp>
          <p:nvSpPr>
            <p:cNvPr id="284724" name="Freeform 52"/>
            <p:cNvSpPr>
              <a:spLocks noChangeAspect="1"/>
            </p:cNvSpPr>
            <p:nvPr/>
          </p:nvSpPr>
          <p:spPr bwMode="auto">
            <a:xfrm>
              <a:off x="3295" y="2191"/>
              <a:ext cx="178" cy="276"/>
            </a:xfrm>
            <a:custGeom>
              <a:avLst/>
              <a:gdLst/>
              <a:ahLst/>
              <a:cxnLst>
                <a:cxn ang="0">
                  <a:pos x="7" y="29"/>
                </a:cxn>
                <a:cxn ang="0">
                  <a:pos x="0" y="45"/>
                </a:cxn>
                <a:cxn ang="0">
                  <a:pos x="7" y="72"/>
                </a:cxn>
                <a:cxn ang="0">
                  <a:pos x="23" y="97"/>
                </a:cxn>
                <a:cxn ang="0">
                  <a:pos x="41" y="120"/>
                </a:cxn>
                <a:cxn ang="0">
                  <a:pos x="64" y="154"/>
                </a:cxn>
                <a:cxn ang="0">
                  <a:pos x="79" y="190"/>
                </a:cxn>
                <a:cxn ang="0">
                  <a:pos x="79" y="211"/>
                </a:cxn>
                <a:cxn ang="0">
                  <a:pos x="91" y="231"/>
                </a:cxn>
                <a:cxn ang="0">
                  <a:pos x="111" y="258"/>
                </a:cxn>
                <a:cxn ang="0">
                  <a:pos x="120" y="263"/>
                </a:cxn>
                <a:cxn ang="0">
                  <a:pos x="129" y="261"/>
                </a:cxn>
                <a:cxn ang="0">
                  <a:pos x="145" y="222"/>
                </a:cxn>
                <a:cxn ang="0">
                  <a:pos x="161" y="170"/>
                </a:cxn>
                <a:cxn ang="0">
                  <a:pos x="170" y="118"/>
                </a:cxn>
                <a:cxn ang="0">
                  <a:pos x="168" y="75"/>
                </a:cxn>
                <a:cxn ang="0">
                  <a:pos x="166" y="43"/>
                </a:cxn>
                <a:cxn ang="0">
                  <a:pos x="157" y="20"/>
                </a:cxn>
                <a:cxn ang="0">
                  <a:pos x="143" y="0"/>
                </a:cxn>
                <a:cxn ang="0">
                  <a:pos x="132" y="7"/>
                </a:cxn>
                <a:cxn ang="0">
                  <a:pos x="123" y="22"/>
                </a:cxn>
                <a:cxn ang="0">
                  <a:pos x="111" y="54"/>
                </a:cxn>
                <a:cxn ang="0">
                  <a:pos x="100" y="68"/>
                </a:cxn>
                <a:cxn ang="0">
                  <a:pos x="91" y="72"/>
                </a:cxn>
                <a:cxn ang="0">
                  <a:pos x="68" y="70"/>
                </a:cxn>
                <a:cxn ang="0">
                  <a:pos x="48" y="52"/>
                </a:cxn>
                <a:cxn ang="0">
                  <a:pos x="34" y="38"/>
                </a:cxn>
                <a:cxn ang="0">
                  <a:pos x="18" y="31"/>
                </a:cxn>
                <a:cxn ang="0">
                  <a:pos x="7" y="29"/>
                </a:cxn>
              </a:cxnLst>
              <a:rect l="0" t="0" r="r" b="b"/>
              <a:pathLst>
                <a:path w="170" h="263">
                  <a:moveTo>
                    <a:pt x="7" y="29"/>
                  </a:moveTo>
                  <a:lnTo>
                    <a:pt x="0" y="45"/>
                  </a:lnTo>
                  <a:lnTo>
                    <a:pt x="7" y="72"/>
                  </a:lnTo>
                  <a:lnTo>
                    <a:pt x="23" y="97"/>
                  </a:lnTo>
                  <a:lnTo>
                    <a:pt x="41" y="120"/>
                  </a:lnTo>
                  <a:lnTo>
                    <a:pt x="64" y="154"/>
                  </a:lnTo>
                  <a:lnTo>
                    <a:pt x="79" y="190"/>
                  </a:lnTo>
                  <a:lnTo>
                    <a:pt x="79" y="211"/>
                  </a:lnTo>
                  <a:lnTo>
                    <a:pt x="91" y="231"/>
                  </a:lnTo>
                  <a:lnTo>
                    <a:pt x="111" y="258"/>
                  </a:lnTo>
                  <a:lnTo>
                    <a:pt x="120" y="263"/>
                  </a:lnTo>
                  <a:lnTo>
                    <a:pt x="129" y="261"/>
                  </a:lnTo>
                  <a:lnTo>
                    <a:pt x="145" y="222"/>
                  </a:lnTo>
                  <a:lnTo>
                    <a:pt x="161" y="170"/>
                  </a:lnTo>
                  <a:lnTo>
                    <a:pt x="170" y="118"/>
                  </a:lnTo>
                  <a:lnTo>
                    <a:pt x="168" y="75"/>
                  </a:lnTo>
                  <a:lnTo>
                    <a:pt x="166" y="43"/>
                  </a:lnTo>
                  <a:lnTo>
                    <a:pt x="157" y="20"/>
                  </a:lnTo>
                  <a:lnTo>
                    <a:pt x="143" y="0"/>
                  </a:lnTo>
                  <a:lnTo>
                    <a:pt x="132" y="7"/>
                  </a:lnTo>
                  <a:lnTo>
                    <a:pt x="123" y="22"/>
                  </a:lnTo>
                  <a:lnTo>
                    <a:pt x="111" y="54"/>
                  </a:lnTo>
                  <a:lnTo>
                    <a:pt x="100" y="68"/>
                  </a:lnTo>
                  <a:lnTo>
                    <a:pt x="91" y="72"/>
                  </a:lnTo>
                  <a:lnTo>
                    <a:pt x="68" y="70"/>
                  </a:lnTo>
                  <a:lnTo>
                    <a:pt x="48" y="52"/>
                  </a:lnTo>
                  <a:lnTo>
                    <a:pt x="34" y="38"/>
                  </a:lnTo>
                  <a:lnTo>
                    <a:pt x="18" y="31"/>
                  </a:lnTo>
                  <a:lnTo>
                    <a:pt x="7" y="29"/>
                  </a:lnTo>
                  <a:close/>
                </a:path>
              </a:pathLst>
            </a:custGeom>
            <a:solidFill>
              <a:schemeClr val="bg1"/>
            </a:solidFill>
            <a:ln w="0" cap="flat">
              <a:solidFill>
                <a:schemeClr val="tx1"/>
              </a:solidFill>
              <a:prstDash val="solid"/>
              <a:round/>
              <a:headEnd/>
              <a:tailEnd/>
            </a:ln>
          </p:spPr>
          <p:txBody>
            <a:bodyPr/>
            <a:lstStyle/>
            <a:p>
              <a:endParaRPr lang="el-GR"/>
            </a:p>
          </p:txBody>
        </p:sp>
        <p:sp>
          <p:nvSpPr>
            <p:cNvPr id="284725" name="Freeform 53"/>
            <p:cNvSpPr>
              <a:spLocks noChangeAspect="1"/>
            </p:cNvSpPr>
            <p:nvPr/>
          </p:nvSpPr>
          <p:spPr bwMode="auto">
            <a:xfrm>
              <a:off x="3276" y="1885"/>
              <a:ext cx="169" cy="382"/>
            </a:xfrm>
            <a:custGeom>
              <a:avLst/>
              <a:gdLst/>
              <a:ahLst/>
              <a:cxnLst>
                <a:cxn ang="0">
                  <a:pos x="161" y="293"/>
                </a:cxn>
                <a:cxn ang="0">
                  <a:pos x="147" y="243"/>
                </a:cxn>
                <a:cxn ang="0">
                  <a:pos x="129" y="173"/>
                </a:cxn>
                <a:cxn ang="0">
                  <a:pos x="111" y="125"/>
                </a:cxn>
                <a:cxn ang="0">
                  <a:pos x="95" y="80"/>
                </a:cxn>
                <a:cxn ang="0">
                  <a:pos x="63" y="34"/>
                </a:cxn>
                <a:cxn ang="0">
                  <a:pos x="43" y="2"/>
                </a:cxn>
                <a:cxn ang="0">
                  <a:pos x="32" y="0"/>
                </a:cxn>
                <a:cxn ang="0">
                  <a:pos x="18" y="9"/>
                </a:cxn>
                <a:cxn ang="0">
                  <a:pos x="7" y="57"/>
                </a:cxn>
                <a:cxn ang="0">
                  <a:pos x="0" y="123"/>
                </a:cxn>
                <a:cxn ang="0">
                  <a:pos x="2" y="175"/>
                </a:cxn>
                <a:cxn ang="0">
                  <a:pos x="7" y="229"/>
                </a:cxn>
                <a:cxn ang="0">
                  <a:pos x="20" y="295"/>
                </a:cxn>
                <a:cxn ang="0">
                  <a:pos x="25" y="322"/>
                </a:cxn>
                <a:cxn ang="0">
                  <a:pos x="36" y="324"/>
                </a:cxn>
                <a:cxn ang="0">
                  <a:pos x="52" y="331"/>
                </a:cxn>
                <a:cxn ang="0">
                  <a:pos x="66" y="345"/>
                </a:cxn>
                <a:cxn ang="0">
                  <a:pos x="86" y="363"/>
                </a:cxn>
                <a:cxn ang="0">
                  <a:pos x="109" y="365"/>
                </a:cxn>
                <a:cxn ang="0">
                  <a:pos x="118" y="361"/>
                </a:cxn>
                <a:cxn ang="0">
                  <a:pos x="129" y="347"/>
                </a:cxn>
                <a:cxn ang="0">
                  <a:pos x="141" y="315"/>
                </a:cxn>
                <a:cxn ang="0">
                  <a:pos x="150" y="300"/>
                </a:cxn>
                <a:cxn ang="0">
                  <a:pos x="161" y="293"/>
                </a:cxn>
              </a:cxnLst>
              <a:rect l="0" t="0" r="r" b="b"/>
              <a:pathLst>
                <a:path w="161" h="365">
                  <a:moveTo>
                    <a:pt x="161" y="293"/>
                  </a:moveTo>
                  <a:lnTo>
                    <a:pt x="147" y="243"/>
                  </a:lnTo>
                  <a:lnTo>
                    <a:pt x="129" y="173"/>
                  </a:lnTo>
                  <a:lnTo>
                    <a:pt x="111" y="125"/>
                  </a:lnTo>
                  <a:lnTo>
                    <a:pt x="95" y="80"/>
                  </a:lnTo>
                  <a:lnTo>
                    <a:pt x="63" y="34"/>
                  </a:lnTo>
                  <a:lnTo>
                    <a:pt x="43" y="2"/>
                  </a:lnTo>
                  <a:lnTo>
                    <a:pt x="32" y="0"/>
                  </a:lnTo>
                  <a:lnTo>
                    <a:pt x="18" y="9"/>
                  </a:lnTo>
                  <a:lnTo>
                    <a:pt x="7" y="57"/>
                  </a:lnTo>
                  <a:lnTo>
                    <a:pt x="0" y="123"/>
                  </a:lnTo>
                  <a:lnTo>
                    <a:pt x="2" y="175"/>
                  </a:lnTo>
                  <a:lnTo>
                    <a:pt x="7" y="229"/>
                  </a:lnTo>
                  <a:lnTo>
                    <a:pt x="20" y="295"/>
                  </a:lnTo>
                  <a:lnTo>
                    <a:pt x="25" y="322"/>
                  </a:lnTo>
                  <a:lnTo>
                    <a:pt x="36" y="324"/>
                  </a:lnTo>
                  <a:lnTo>
                    <a:pt x="52" y="331"/>
                  </a:lnTo>
                  <a:lnTo>
                    <a:pt x="66" y="345"/>
                  </a:lnTo>
                  <a:lnTo>
                    <a:pt x="86" y="363"/>
                  </a:lnTo>
                  <a:lnTo>
                    <a:pt x="109" y="365"/>
                  </a:lnTo>
                  <a:lnTo>
                    <a:pt x="118" y="361"/>
                  </a:lnTo>
                  <a:lnTo>
                    <a:pt x="129" y="347"/>
                  </a:lnTo>
                  <a:lnTo>
                    <a:pt x="141" y="315"/>
                  </a:lnTo>
                  <a:lnTo>
                    <a:pt x="150" y="300"/>
                  </a:lnTo>
                  <a:lnTo>
                    <a:pt x="161" y="293"/>
                  </a:lnTo>
                  <a:close/>
                </a:path>
              </a:pathLst>
            </a:custGeom>
            <a:solidFill>
              <a:srgbClr val="FFFF99"/>
            </a:solidFill>
            <a:ln w="0" cap="flat">
              <a:solidFill>
                <a:schemeClr val="tx1"/>
              </a:solidFill>
              <a:prstDash val="solid"/>
              <a:round/>
              <a:headEnd/>
              <a:tailEnd/>
            </a:ln>
          </p:spPr>
          <p:txBody>
            <a:bodyPr/>
            <a:lstStyle/>
            <a:p>
              <a:endParaRPr lang="el-GR"/>
            </a:p>
          </p:txBody>
        </p:sp>
      </p:grpSp>
      <p:grpSp>
        <p:nvGrpSpPr>
          <p:cNvPr id="19" name="Group 54"/>
          <p:cNvGrpSpPr>
            <a:grpSpLocks/>
          </p:cNvGrpSpPr>
          <p:nvPr/>
        </p:nvGrpSpPr>
        <p:grpSpPr bwMode="auto">
          <a:xfrm>
            <a:off x="2794000" y="3806827"/>
            <a:ext cx="319088" cy="1054100"/>
            <a:chOff x="2932" y="1847"/>
            <a:chExt cx="157" cy="517"/>
          </a:xfrm>
        </p:grpSpPr>
        <p:sp>
          <p:nvSpPr>
            <p:cNvPr id="284727" name="Freeform 55"/>
            <p:cNvSpPr>
              <a:spLocks noChangeAspect="1"/>
            </p:cNvSpPr>
            <p:nvPr/>
          </p:nvSpPr>
          <p:spPr bwMode="auto">
            <a:xfrm>
              <a:off x="2932" y="2169"/>
              <a:ext cx="157" cy="195"/>
            </a:xfrm>
            <a:custGeom>
              <a:avLst/>
              <a:gdLst/>
              <a:ahLst/>
              <a:cxnLst>
                <a:cxn ang="0">
                  <a:pos x="73" y="186"/>
                </a:cxn>
                <a:cxn ang="0">
                  <a:pos x="66" y="186"/>
                </a:cxn>
                <a:cxn ang="0">
                  <a:pos x="41" y="175"/>
                </a:cxn>
                <a:cxn ang="0">
                  <a:pos x="18" y="157"/>
                </a:cxn>
                <a:cxn ang="0">
                  <a:pos x="2" y="132"/>
                </a:cxn>
                <a:cxn ang="0">
                  <a:pos x="0" y="114"/>
                </a:cxn>
                <a:cxn ang="0">
                  <a:pos x="0" y="100"/>
                </a:cxn>
                <a:cxn ang="0">
                  <a:pos x="14" y="48"/>
                </a:cxn>
                <a:cxn ang="0">
                  <a:pos x="18" y="28"/>
                </a:cxn>
                <a:cxn ang="0">
                  <a:pos x="21" y="16"/>
                </a:cxn>
                <a:cxn ang="0">
                  <a:pos x="36" y="5"/>
                </a:cxn>
                <a:cxn ang="0">
                  <a:pos x="46" y="0"/>
                </a:cxn>
                <a:cxn ang="0">
                  <a:pos x="82" y="0"/>
                </a:cxn>
                <a:cxn ang="0">
                  <a:pos x="100" y="5"/>
                </a:cxn>
                <a:cxn ang="0">
                  <a:pos x="118" y="12"/>
                </a:cxn>
                <a:cxn ang="0">
                  <a:pos x="127" y="23"/>
                </a:cxn>
                <a:cxn ang="0">
                  <a:pos x="129" y="48"/>
                </a:cxn>
                <a:cxn ang="0">
                  <a:pos x="134" y="55"/>
                </a:cxn>
                <a:cxn ang="0">
                  <a:pos x="145" y="91"/>
                </a:cxn>
                <a:cxn ang="0">
                  <a:pos x="150" y="107"/>
                </a:cxn>
                <a:cxn ang="0">
                  <a:pos x="145" y="116"/>
                </a:cxn>
                <a:cxn ang="0">
                  <a:pos x="141" y="134"/>
                </a:cxn>
                <a:cxn ang="0">
                  <a:pos x="123" y="152"/>
                </a:cxn>
                <a:cxn ang="0">
                  <a:pos x="109" y="168"/>
                </a:cxn>
                <a:cxn ang="0">
                  <a:pos x="86" y="182"/>
                </a:cxn>
                <a:cxn ang="0">
                  <a:pos x="73" y="186"/>
                </a:cxn>
              </a:cxnLst>
              <a:rect l="0" t="0" r="r" b="b"/>
              <a:pathLst>
                <a:path w="150" h="186">
                  <a:moveTo>
                    <a:pt x="73" y="186"/>
                  </a:moveTo>
                  <a:lnTo>
                    <a:pt x="66" y="186"/>
                  </a:lnTo>
                  <a:lnTo>
                    <a:pt x="41" y="175"/>
                  </a:lnTo>
                  <a:lnTo>
                    <a:pt x="18" y="157"/>
                  </a:lnTo>
                  <a:lnTo>
                    <a:pt x="2" y="132"/>
                  </a:lnTo>
                  <a:lnTo>
                    <a:pt x="0" y="114"/>
                  </a:lnTo>
                  <a:lnTo>
                    <a:pt x="0" y="100"/>
                  </a:lnTo>
                  <a:lnTo>
                    <a:pt x="14" y="48"/>
                  </a:lnTo>
                  <a:lnTo>
                    <a:pt x="18" y="28"/>
                  </a:lnTo>
                  <a:lnTo>
                    <a:pt x="21" y="16"/>
                  </a:lnTo>
                  <a:lnTo>
                    <a:pt x="36" y="5"/>
                  </a:lnTo>
                  <a:lnTo>
                    <a:pt x="46" y="0"/>
                  </a:lnTo>
                  <a:lnTo>
                    <a:pt x="82" y="0"/>
                  </a:lnTo>
                  <a:lnTo>
                    <a:pt x="100" y="5"/>
                  </a:lnTo>
                  <a:lnTo>
                    <a:pt x="118" y="12"/>
                  </a:lnTo>
                  <a:lnTo>
                    <a:pt x="127" y="23"/>
                  </a:lnTo>
                  <a:lnTo>
                    <a:pt x="129" y="48"/>
                  </a:lnTo>
                  <a:lnTo>
                    <a:pt x="134" y="55"/>
                  </a:lnTo>
                  <a:lnTo>
                    <a:pt x="145" y="91"/>
                  </a:lnTo>
                  <a:lnTo>
                    <a:pt x="150" y="107"/>
                  </a:lnTo>
                  <a:lnTo>
                    <a:pt x="145" y="116"/>
                  </a:lnTo>
                  <a:lnTo>
                    <a:pt x="141" y="134"/>
                  </a:lnTo>
                  <a:lnTo>
                    <a:pt x="123" y="152"/>
                  </a:lnTo>
                  <a:lnTo>
                    <a:pt x="109" y="168"/>
                  </a:lnTo>
                  <a:lnTo>
                    <a:pt x="86" y="182"/>
                  </a:lnTo>
                  <a:lnTo>
                    <a:pt x="73" y="186"/>
                  </a:lnTo>
                  <a:close/>
                </a:path>
              </a:pathLst>
            </a:custGeom>
            <a:solidFill>
              <a:schemeClr val="bg1">
                <a:alpha val="50000"/>
              </a:schemeClr>
            </a:solidFill>
            <a:ln w="0" cap="flat">
              <a:solidFill>
                <a:schemeClr val="tx1"/>
              </a:solidFill>
              <a:prstDash val="solid"/>
              <a:round/>
              <a:headEnd/>
              <a:tailEnd/>
            </a:ln>
          </p:spPr>
          <p:txBody>
            <a:bodyPr/>
            <a:lstStyle/>
            <a:p>
              <a:endParaRPr lang="el-GR"/>
            </a:p>
          </p:txBody>
        </p:sp>
        <p:sp>
          <p:nvSpPr>
            <p:cNvPr id="284728" name="Freeform 56"/>
            <p:cNvSpPr>
              <a:spLocks noChangeAspect="1"/>
            </p:cNvSpPr>
            <p:nvPr/>
          </p:nvSpPr>
          <p:spPr bwMode="auto">
            <a:xfrm>
              <a:off x="2954" y="1847"/>
              <a:ext cx="111" cy="347"/>
            </a:xfrm>
            <a:custGeom>
              <a:avLst/>
              <a:gdLst/>
              <a:ahLst/>
              <a:cxnLst>
                <a:cxn ang="0">
                  <a:pos x="0" y="324"/>
                </a:cxn>
                <a:cxn ang="0">
                  <a:pos x="15" y="313"/>
                </a:cxn>
                <a:cxn ang="0">
                  <a:pos x="25" y="308"/>
                </a:cxn>
                <a:cxn ang="0">
                  <a:pos x="61" y="308"/>
                </a:cxn>
                <a:cxn ang="0">
                  <a:pos x="79" y="313"/>
                </a:cxn>
                <a:cxn ang="0">
                  <a:pos x="97" y="320"/>
                </a:cxn>
                <a:cxn ang="0">
                  <a:pos x="106" y="331"/>
                </a:cxn>
                <a:cxn ang="0">
                  <a:pos x="106" y="277"/>
                </a:cxn>
                <a:cxn ang="0">
                  <a:pos x="97" y="218"/>
                </a:cxn>
                <a:cxn ang="0">
                  <a:pos x="95" y="170"/>
                </a:cxn>
                <a:cxn ang="0">
                  <a:pos x="79" y="102"/>
                </a:cxn>
                <a:cxn ang="0">
                  <a:pos x="74" y="48"/>
                </a:cxn>
                <a:cxn ang="0">
                  <a:pos x="63" y="11"/>
                </a:cxn>
                <a:cxn ang="0">
                  <a:pos x="49" y="0"/>
                </a:cxn>
                <a:cxn ang="0">
                  <a:pos x="38" y="4"/>
                </a:cxn>
                <a:cxn ang="0">
                  <a:pos x="36" y="23"/>
                </a:cxn>
                <a:cxn ang="0">
                  <a:pos x="31" y="50"/>
                </a:cxn>
                <a:cxn ang="0">
                  <a:pos x="20" y="95"/>
                </a:cxn>
                <a:cxn ang="0">
                  <a:pos x="18" y="138"/>
                </a:cxn>
                <a:cxn ang="0">
                  <a:pos x="11" y="181"/>
                </a:cxn>
                <a:cxn ang="0">
                  <a:pos x="4" y="218"/>
                </a:cxn>
                <a:cxn ang="0">
                  <a:pos x="0" y="258"/>
                </a:cxn>
                <a:cxn ang="0">
                  <a:pos x="0" y="290"/>
                </a:cxn>
                <a:cxn ang="0">
                  <a:pos x="0" y="324"/>
                </a:cxn>
              </a:cxnLst>
              <a:rect l="0" t="0" r="r" b="b"/>
              <a:pathLst>
                <a:path w="106" h="331">
                  <a:moveTo>
                    <a:pt x="0" y="324"/>
                  </a:moveTo>
                  <a:lnTo>
                    <a:pt x="15" y="313"/>
                  </a:lnTo>
                  <a:lnTo>
                    <a:pt x="25" y="308"/>
                  </a:lnTo>
                  <a:lnTo>
                    <a:pt x="61" y="308"/>
                  </a:lnTo>
                  <a:lnTo>
                    <a:pt x="79" y="313"/>
                  </a:lnTo>
                  <a:lnTo>
                    <a:pt x="97" y="320"/>
                  </a:lnTo>
                  <a:lnTo>
                    <a:pt x="106" y="331"/>
                  </a:lnTo>
                  <a:lnTo>
                    <a:pt x="106" y="277"/>
                  </a:lnTo>
                  <a:lnTo>
                    <a:pt x="97" y="218"/>
                  </a:lnTo>
                  <a:lnTo>
                    <a:pt x="95" y="170"/>
                  </a:lnTo>
                  <a:lnTo>
                    <a:pt x="79" y="102"/>
                  </a:lnTo>
                  <a:lnTo>
                    <a:pt x="74" y="48"/>
                  </a:lnTo>
                  <a:lnTo>
                    <a:pt x="63" y="11"/>
                  </a:lnTo>
                  <a:lnTo>
                    <a:pt x="49" y="0"/>
                  </a:lnTo>
                  <a:lnTo>
                    <a:pt x="38" y="4"/>
                  </a:lnTo>
                  <a:lnTo>
                    <a:pt x="36" y="23"/>
                  </a:lnTo>
                  <a:lnTo>
                    <a:pt x="31" y="50"/>
                  </a:lnTo>
                  <a:lnTo>
                    <a:pt x="20" y="95"/>
                  </a:lnTo>
                  <a:lnTo>
                    <a:pt x="18" y="138"/>
                  </a:lnTo>
                  <a:lnTo>
                    <a:pt x="11" y="181"/>
                  </a:lnTo>
                  <a:lnTo>
                    <a:pt x="4" y="218"/>
                  </a:lnTo>
                  <a:lnTo>
                    <a:pt x="0" y="258"/>
                  </a:lnTo>
                  <a:lnTo>
                    <a:pt x="0" y="290"/>
                  </a:lnTo>
                  <a:lnTo>
                    <a:pt x="0" y="324"/>
                  </a:lnTo>
                  <a:close/>
                </a:path>
              </a:pathLst>
            </a:custGeom>
            <a:solidFill>
              <a:srgbClr val="FFFF99">
                <a:alpha val="50000"/>
              </a:srgbClr>
            </a:solidFill>
            <a:ln w="0" cap="flat">
              <a:solidFill>
                <a:schemeClr val="tx1"/>
              </a:solidFill>
              <a:prstDash val="solid"/>
              <a:round/>
              <a:headEnd/>
              <a:tailEnd/>
            </a:ln>
          </p:spPr>
          <p:txBody>
            <a:bodyPr/>
            <a:lstStyle/>
            <a:p>
              <a:endParaRPr lang="el-GR"/>
            </a:p>
          </p:txBody>
        </p:sp>
      </p:grpSp>
      <p:grpSp>
        <p:nvGrpSpPr>
          <p:cNvPr id="20" name="Group 57"/>
          <p:cNvGrpSpPr>
            <a:grpSpLocks/>
          </p:cNvGrpSpPr>
          <p:nvPr/>
        </p:nvGrpSpPr>
        <p:grpSpPr bwMode="auto">
          <a:xfrm rot="311971">
            <a:off x="3111500" y="3722691"/>
            <a:ext cx="365125" cy="1139825"/>
            <a:chOff x="3046" y="1845"/>
            <a:chExt cx="154" cy="519"/>
          </a:xfrm>
        </p:grpSpPr>
        <p:sp>
          <p:nvSpPr>
            <p:cNvPr id="284730" name="Freeform 58"/>
            <p:cNvSpPr>
              <a:spLocks noChangeAspect="1"/>
            </p:cNvSpPr>
            <p:nvPr/>
          </p:nvSpPr>
          <p:spPr bwMode="auto">
            <a:xfrm>
              <a:off x="3051" y="2175"/>
              <a:ext cx="149" cy="189"/>
            </a:xfrm>
            <a:custGeom>
              <a:avLst/>
              <a:gdLst/>
              <a:ahLst/>
              <a:cxnLst>
                <a:cxn ang="0">
                  <a:pos x="90" y="181"/>
                </a:cxn>
                <a:cxn ang="0">
                  <a:pos x="72" y="177"/>
                </a:cxn>
                <a:cxn ang="0">
                  <a:pos x="45" y="168"/>
                </a:cxn>
                <a:cxn ang="0">
                  <a:pos x="29" y="161"/>
                </a:cxn>
                <a:cxn ang="0">
                  <a:pos x="11" y="136"/>
                </a:cxn>
                <a:cxn ang="0">
                  <a:pos x="2" y="106"/>
                </a:cxn>
                <a:cxn ang="0">
                  <a:pos x="0" y="88"/>
                </a:cxn>
                <a:cxn ang="0">
                  <a:pos x="6" y="59"/>
                </a:cxn>
                <a:cxn ang="0">
                  <a:pos x="11" y="32"/>
                </a:cxn>
                <a:cxn ang="0">
                  <a:pos x="15" y="16"/>
                </a:cxn>
                <a:cxn ang="0">
                  <a:pos x="27" y="7"/>
                </a:cxn>
                <a:cxn ang="0">
                  <a:pos x="47" y="0"/>
                </a:cxn>
                <a:cxn ang="0">
                  <a:pos x="70" y="0"/>
                </a:cxn>
                <a:cxn ang="0">
                  <a:pos x="88" y="4"/>
                </a:cxn>
                <a:cxn ang="0">
                  <a:pos x="102" y="9"/>
                </a:cxn>
                <a:cxn ang="0">
                  <a:pos x="113" y="25"/>
                </a:cxn>
                <a:cxn ang="0">
                  <a:pos x="129" y="61"/>
                </a:cxn>
                <a:cxn ang="0">
                  <a:pos x="133" y="84"/>
                </a:cxn>
                <a:cxn ang="0">
                  <a:pos x="140" y="102"/>
                </a:cxn>
                <a:cxn ang="0">
                  <a:pos x="142" y="120"/>
                </a:cxn>
                <a:cxn ang="0">
                  <a:pos x="136" y="145"/>
                </a:cxn>
                <a:cxn ang="0">
                  <a:pos x="111" y="168"/>
                </a:cxn>
                <a:cxn ang="0">
                  <a:pos x="99" y="177"/>
                </a:cxn>
                <a:cxn ang="0">
                  <a:pos x="90" y="181"/>
                </a:cxn>
              </a:cxnLst>
              <a:rect l="0" t="0" r="r" b="b"/>
              <a:pathLst>
                <a:path w="142" h="181">
                  <a:moveTo>
                    <a:pt x="90" y="181"/>
                  </a:moveTo>
                  <a:lnTo>
                    <a:pt x="72" y="177"/>
                  </a:lnTo>
                  <a:lnTo>
                    <a:pt x="45" y="168"/>
                  </a:lnTo>
                  <a:lnTo>
                    <a:pt x="29" y="161"/>
                  </a:lnTo>
                  <a:lnTo>
                    <a:pt x="11" y="136"/>
                  </a:lnTo>
                  <a:lnTo>
                    <a:pt x="2" y="106"/>
                  </a:lnTo>
                  <a:lnTo>
                    <a:pt x="0" y="88"/>
                  </a:lnTo>
                  <a:lnTo>
                    <a:pt x="6" y="59"/>
                  </a:lnTo>
                  <a:lnTo>
                    <a:pt x="11" y="32"/>
                  </a:lnTo>
                  <a:lnTo>
                    <a:pt x="15" y="16"/>
                  </a:lnTo>
                  <a:lnTo>
                    <a:pt x="27" y="7"/>
                  </a:lnTo>
                  <a:lnTo>
                    <a:pt x="47" y="0"/>
                  </a:lnTo>
                  <a:lnTo>
                    <a:pt x="70" y="0"/>
                  </a:lnTo>
                  <a:lnTo>
                    <a:pt x="88" y="4"/>
                  </a:lnTo>
                  <a:lnTo>
                    <a:pt x="102" y="9"/>
                  </a:lnTo>
                  <a:lnTo>
                    <a:pt x="113" y="25"/>
                  </a:lnTo>
                  <a:lnTo>
                    <a:pt x="129" y="61"/>
                  </a:lnTo>
                  <a:lnTo>
                    <a:pt x="133" y="84"/>
                  </a:lnTo>
                  <a:lnTo>
                    <a:pt x="140" y="102"/>
                  </a:lnTo>
                  <a:lnTo>
                    <a:pt x="142" y="120"/>
                  </a:lnTo>
                  <a:lnTo>
                    <a:pt x="136" y="145"/>
                  </a:lnTo>
                  <a:lnTo>
                    <a:pt x="111" y="168"/>
                  </a:lnTo>
                  <a:lnTo>
                    <a:pt x="99" y="177"/>
                  </a:lnTo>
                  <a:lnTo>
                    <a:pt x="90" y="181"/>
                  </a:lnTo>
                  <a:close/>
                </a:path>
              </a:pathLst>
            </a:custGeom>
            <a:solidFill>
              <a:schemeClr val="bg1">
                <a:alpha val="50000"/>
              </a:schemeClr>
            </a:solidFill>
            <a:ln w="0" cap="flat">
              <a:solidFill>
                <a:schemeClr val="tx1"/>
              </a:solidFill>
              <a:prstDash val="solid"/>
              <a:round/>
              <a:headEnd/>
              <a:tailEnd/>
            </a:ln>
          </p:spPr>
          <p:txBody>
            <a:bodyPr/>
            <a:lstStyle/>
            <a:p>
              <a:endParaRPr lang="el-GR"/>
            </a:p>
          </p:txBody>
        </p:sp>
        <p:sp>
          <p:nvSpPr>
            <p:cNvPr id="284731" name="Freeform 59"/>
            <p:cNvSpPr>
              <a:spLocks noChangeAspect="1"/>
            </p:cNvSpPr>
            <p:nvPr/>
          </p:nvSpPr>
          <p:spPr bwMode="auto">
            <a:xfrm>
              <a:off x="3046" y="1845"/>
              <a:ext cx="123" cy="363"/>
            </a:xfrm>
            <a:custGeom>
              <a:avLst/>
              <a:gdLst/>
              <a:ahLst/>
              <a:cxnLst>
                <a:cxn ang="0">
                  <a:pos x="16" y="347"/>
                </a:cxn>
                <a:cxn ang="0">
                  <a:pos x="20" y="331"/>
                </a:cxn>
                <a:cxn ang="0">
                  <a:pos x="32" y="322"/>
                </a:cxn>
                <a:cxn ang="0">
                  <a:pos x="52" y="315"/>
                </a:cxn>
                <a:cxn ang="0">
                  <a:pos x="75" y="315"/>
                </a:cxn>
                <a:cxn ang="0">
                  <a:pos x="93" y="319"/>
                </a:cxn>
                <a:cxn ang="0">
                  <a:pos x="107" y="324"/>
                </a:cxn>
                <a:cxn ang="0">
                  <a:pos x="118" y="340"/>
                </a:cxn>
                <a:cxn ang="0">
                  <a:pos x="111" y="283"/>
                </a:cxn>
                <a:cxn ang="0">
                  <a:pos x="104" y="254"/>
                </a:cxn>
                <a:cxn ang="0">
                  <a:pos x="98" y="222"/>
                </a:cxn>
                <a:cxn ang="0">
                  <a:pos x="91" y="179"/>
                </a:cxn>
                <a:cxn ang="0">
                  <a:pos x="75" y="113"/>
                </a:cxn>
                <a:cxn ang="0">
                  <a:pos x="66" y="86"/>
                </a:cxn>
                <a:cxn ang="0">
                  <a:pos x="59" y="47"/>
                </a:cxn>
                <a:cxn ang="0">
                  <a:pos x="50" y="18"/>
                </a:cxn>
                <a:cxn ang="0">
                  <a:pos x="45" y="4"/>
                </a:cxn>
                <a:cxn ang="0">
                  <a:pos x="39" y="0"/>
                </a:cxn>
                <a:cxn ang="0">
                  <a:pos x="27" y="4"/>
                </a:cxn>
                <a:cxn ang="0">
                  <a:pos x="23" y="20"/>
                </a:cxn>
                <a:cxn ang="0">
                  <a:pos x="18" y="45"/>
                </a:cxn>
                <a:cxn ang="0">
                  <a:pos x="11" y="106"/>
                </a:cxn>
                <a:cxn ang="0">
                  <a:pos x="7" y="131"/>
                </a:cxn>
                <a:cxn ang="0">
                  <a:pos x="5" y="206"/>
                </a:cxn>
                <a:cxn ang="0">
                  <a:pos x="0" y="231"/>
                </a:cxn>
                <a:cxn ang="0">
                  <a:pos x="5" y="265"/>
                </a:cxn>
                <a:cxn ang="0">
                  <a:pos x="9" y="288"/>
                </a:cxn>
                <a:cxn ang="0">
                  <a:pos x="14" y="319"/>
                </a:cxn>
                <a:cxn ang="0">
                  <a:pos x="16" y="347"/>
                </a:cxn>
              </a:cxnLst>
              <a:rect l="0" t="0" r="r" b="b"/>
              <a:pathLst>
                <a:path w="118" h="347">
                  <a:moveTo>
                    <a:pt x="16" y="347"/>
                  </a:moveTo>
                  <a:lnTo>
                    <a:pt x="20" y="331"/>
                  </a:lnTo>
                  <a:lnTo>
                    <a:pt x="32" y="322"/>
                  </a:lnTo>
                  <a:lnTo>
                    <a:pt x="52" y="315"/>
                  </a:lnTo>
                  <a:lnTo>
                    <a:pt x="75" y="315"/>
                  </a:lnTo>
                  <a:lnTo>
                    <a:pt x="93" y="319"/>
                  </a:lnTo>
                  <a:lnTo>
                    <a:pt x="107" y="324"/>
                  </a:lnTo>
                  <a:lnTo>
                    <a:pt x="118" y="340"/>
                  </a:lnTo>
                  <a:lnTo>
                    <a:pt x="111" y="283"/>
                  </a:lnTo>
                  <a:lnTo>
                    <a:pt x="104" y="254"/>
                  </a:lnTo>
                  <a:lnTo>
                    <a:pt x="98" y="222"/>
                  </a:lnTo>
                  <a:lnTo>
                    <a:pt x="91" y="179"/>
                  </a:lnTo>
                  <a:lnTo>
                    <a:pt x="75" y="113"/>
                  </a:lnTo>
                  <a:lnTo>
                    <a:pt x="66" y="86"/>
                  </a:lnTo>
                  <a:lnTo>
                    <a:pt x="59" y="47"/>
                  </a:lnTo>
                  <a:lnTo>
                    <a:pt x="50" y="18"/>
                  </a:lnTo>
                  <a:lnTo>
                    <a:pt x="45" y="4"/>
                  </a:lnTo>
                  <a:lnTo>
                    <a:pt x="39" y="0"/>
                  </a:lnTo>
                  <a:lnTo>
                    <a:pt x="27" y="4"/>
                  </a:lnTo>
                  <a:lnTo>
                    <a:pt x="23" y="20"/>
                  </a:lnTo>
                  <a:lnTo>
                    <a:pt x="18" y="45"/>
                  </a:lnTo>
                  <a:lnTo>
                    <a:pt x="11" y="106"/>
                  </a:lnTo>
                  <a:lnTo>
                    <a:pt x="7" y="131"/>
                  </a:lnTo>
                  <a:lnTo>
                    <a:pt x="5" y="206"/>
                  </a:lnTo>
                  <a:lnTo>
                    <a:pt x="0" y="231"/>
                  </a:lnTo>
                  <a:lnTo>
                    <a:pt x="5" y="265"/>
                  </a:lnTo>
                  <a:lnTo>
                    <a:pt x="9" y="288"/>
                  </a:lnTo>
                  <a:lnTo>
                    <a:pt x="14" y="319"/>
                  </a:lnTo>
                  <a:lnTo>
                    <a:pt x="16" y="347"/>
                  </a:lnTo>
                  <a:close/>
                </a:path>
              </a:pathLst>
            </a:custGeom>
            <a:solidFill>
              <a:srgbClr val="FFFF99">
                <a:alpha val="50000"/>
              </a:srgbClr>
            </a:solidFill>
            <a:ln w="0" cap="flat">
              <a:solidFill>
                <a:schemeClr val="tx1"/>
              </a:solidFill>
              <a:prstDash val="solid"/>
              <a:round/>
              <a:headEnd/>
              <a:tailEnd/>
            </a:ln>
          </p:spPr>
          <p:txBody>
            <a:bodyPr/>
            <a:lstStyle/>
            <a:p>
              <a:endParaRPr lang="el-GR"/>
            </a:p>
          </p:txBody>
        </p:sp>
      </p:grpSp>
      <p:grpSp>
        <p:nvGrpSpPr>
          <p:cNvPr id="21" name="Group 60"/>
          <p:cNvGrpSpPr>
            <a:grpSpLocks/>
          </p:cNvGrpSpPr>
          <p:nvPr/>
        </p:nvGrpSpPr>
        <p:grpSpPr bwMode="auto">
          <a:xfrm rot="-269542">
            <a:off x="2495552" y="3813175"/>
            <a:ext cx="277813" cy="1054100"/>
            <a:chOff x="2765" y="1797"/>
            <a:chExt cx="167" cy="548"/>
          </a:xfrm>
        </p:grpSpPr>
        <p:sp>
          <p:nvSpPr>
            <p:cNvPr id="284733" name="Freeform 61"/>
            <p:cNvSpPr>
              <a:spLocks noChangeAspect="1"/>
            </p:cNvSpPr>
            <p:nvPr/>
          </p:nvSpPr>
          <p:spPr bwMode="auto">
            <a:xfrm>
              <a:off x="2765" y="2139"/>
              <a:ext cx="167" cy="206"/>
            </a:xfrm>
            <a:custGeom>
              <a:avLst/>
              <a:gdLst/>
              <a:ahLst/>
              <a:cxnLst>
                <a:cxn ang="0">
                  <a:pos x="73" y="197"/>
                </a:cxn>
                <a:cxn ang="0">
                  <a:pos x="66" y="197"/>
                </a:cxn>
                <a:cxn ang="0">
                  <a:pos x="39" y="184"/>
                </a:cxn>
                <a:cxn ang="0">
                  <a:pos x="16" y="163"/>
                </a:cxn>
                <a:cxn ang="0">
                  <a:pos x="3" y="136"/>
                </a:cxn>
                <a:cxn ang="0">
                  <a:pos x="0" y="115"/>
                </a:cxn>
                <a:cxn ang="0">
                  <a:pos x="0" y="100"/>
                </a:cxn>
                <a:cxn ang="0">
                  <a:pos x="19" y="47"/>
                </a:cxn>
                <a:cxn ang="0">
                  <a:pos x="25" y="25"/>
                </a:cxn>
                <a:cxn ang="0">
                  <a:pos x="30" y="13"/>
                </a:cxn>
                <a:cxn ang="0">
                  <a:pos x="46" y="2"/>
                </a:cxn>
                <a:cxn ang="0">
                  <a:pos x="57" y="0"/>
                </a:cxn>
                <a:cxn ang="0">
                  <a:pos x="96" y="2"/>
                </a:cxn>
                <a:cxn ang="0">
                  <a:pos x="114" y="7"/>
                </a:cxn>
                <a:cxn ang="0">
                  <a:pos x="134" y="16"/>
                </a:cxn>
                <a:cxn ang="0">
                  <a:pos x="141" y="27"/>
                </a:cxn>
                <a:cxn ang="0">
                  <a:pos x="143" y="54"/>
                </a:cxn>
                <a:cxn ang="0">
                  <a:pos x="146" y="61"/>
                </a:cxn>
                <a:cxn ang="0">
                  <a:pos x="155" y="102"/>
                </a:cxn>
                <a:cxn ang="0">
                  <a:pos x="159" y="118"/>
                </a:cxn>
                <a:cxn ang="0">
                  <a:pos x="155" y="129"/>
                </a:cxn>
                <a:cxn ang="0">
                  <a:pos x="150" y="147"/>
                </a:cxn>
                <a:cxn ang="0">
                  <a:pos x="130" y="165"/>
                </a:cxn>
                <a:cxn ang="0">
                  <a:pos x="112" y="179"/>
                </a:cxn>
                <a:cxn ang="0">
                  <a:pos x="89" y="195"/>
                </a:cxn>
                <a:cxn ang="0">
                  <a:pos x="73" y="197"/>
                </a:cxn>
              </a:cxnLst>
              <a:rect l="0" t="0" r="r" b="b"/>
              <a:pathLst>
                <a:path w="159" h="197">
                  <a:moveTo>
                    <a:pt x="73" y="197"/>
                  </a:moveTo>
                  <a:lnTo>
                    <a:pt x="66" y="197"/>
                  </a:lnTo>
                  <a:lnTo>
                    <a:pt x="39" y="184"/>
                  </a:lnTo>
                  <a:lnTo>
                    <a:pt x="16" y="163"/>
                  </a:lnTo>
                  <a:lnTo>
                    <a:pt x="3" y="136"/>
                  </a:lnTo>
                  <a:lnTo>
                    <a:pt x="0" y="115"/>
                  </a:lnTo>
                  <a:lnTo>
                    <a:pt x="0" y="100"/>
                  </a:lnTo>
                  <a:lnTo>
                    <a:pt x="19" y="47"/>
                  </a:lnTo>
                  <a:lnTo>
                    <a:pt x="25" y="25"/>
                  </a:lnTo>
                  <a:lnTo>
                    <a:pt x="30" y="13"/>
                  </a:lnTo>
                  <a:lnTo>
                    <a:pt x="46" y="2"/>
                  </a:lnTo>
                  <a:lnTo>
                    <a:pt x="57" y="0"/>
                  </a:lnTo>
                  <a:lnTo>
                    <a:pt x="96" y="2"/>
                  </a:lnTo>
                  <a:lnTo>
                    <a:pt x="114" y="7"/>
                  </a:lnTo>
                  <a:lnTo>
                    <a:pt x="134" y="16"/>
                  </a:lnTo>
                  <a:lnTo>
                    <a:pt x="141" y="27"/>
                  </a:lnTo>
                  <a:lnTo>
                    <a:pt x="143" y="54"/>
                  </a:lnTo>
                  <a:lnTo>
                    <a:pt x="146" y="61"/>
                  </a:lnTo>
                  <a:lnTo>
                    <a:pt x="155" y="102"/>
                  </a:lnTo>
                  <a:lnTo>
                    <a:pt x="159" y="118"/>
                  </a:lnTo>
                  <a:lnTo>
                    <a:pt x="155" y="129"/>
                  </a:lnTo>
                  <a:lnTo>
                    <a:pt x="150" y="147"/>
                  </a:lnTo>
                  <a:lnTo>
                    <a:pt x="130" y="165"/>
                  </a:lnTo>
                  <a:lnTo>
                    <a:pt x="112" y="179"/>
                  </a:lnTo>
                  <a:lnTo>
                    <a:pt x="89" y="195"/>
                  </a:lnTo>
                  <a:lnTo>
                    <a:pt x="73" y="197"/>
                  </a:lnTo>
                  <a:close/>
                </a:path>
              </a:pathLst>
            </a:custGeom>
            <a:solidFill>
              <a:schemeClr val="bg1">
                <a:alpha val="50000"/>
              </a:schemeClr>
            </a:solidFill>
            <a:ln w="0" cap="flat">
              <a:solidFill>
                <a:schemeClr val="tx1"/>
              </a:solidFill>
              <a:prstDash val="solid"/>
              <a:round/>
              <a:headEnd/>
              <a:tailEnd/>
            </a:ln>
          </p:spPr>
          <p:txBody>
            <a:bodyPr/>
            <a:lstStyle/>
            <a:p>
              <a:endParaRPr lang="el-GR"/>
            </a:p>
          </p:txBody>
        </p:sp>
        <p:sp>
          <p:nvSpPr>
            <p:cNvPr id="284734" name="Freeform 62"/>
            <p:cNvSpPr>
              <a:spLocks noChangeAspect="1"/>
            </p:cNvSpPr>
            <p:nvPr/>
          </p:nvSpPr>
          <p:spPr bwMode="auto">
            <a:xfrm>
              <a:off x="2797" y="1797"/>
              <a:ext cx="118" cy="370"/>
            </a:xfrm>
            <a:custGeom>
              <a:avLst/>
              <a:gdLst/>
              <a:ahLst/>
              <a:cxnLst>
                <a:cxn ang="0">
                  <a:pos x="0" y="340"/>
                </a:cxn>
                <a:cxn ang="0">
                  <a:pos x="16" y="329"/>
                </a:cxn>
                <a:cxn ang="0">
                  <a:pos x="27" y="327"/>
                </a:cxn>
                <a:cxn ang="0">
                  <a:pos x="66" y="329"/>
                </a:cxn>
                <a:cxn ang="0">
                  <a:pos x="84" y="334"/>
                </a:cxn>
                <a:cxn ang="0">
                  <a:pos x="104" y="343"/>
                </a:cxn>
                <a:cxn ang="0">
                  <a:pos x="111" y="354"/>
                </a:cxn>
                <a:cxn ang="0">
                  <a:pos x="113" y="297"/>
                </a:cxn>
                <a:cxn ang="0">
                  <a:pos x="109" y="234"/>
                </a:cxn>
                <a:cxn ang="0">
                  <a:pos x="109" y="184"/>
                </a:cxn>
                <a:cxn ang="0">
                  <a:pos x="97" y="109"/>
                </a:cxn>
                <a:cxn ang="0">
                  <a:pos x="97" y="52"/>
                </a:cxn>
                <a:cxn ang="0">
                  <a:pos x="88" y="12"/>
                </a:cxn>
                <a:cxn ang="0">
                  <a:pos x="72" y="0"/>
                </a:cxn>
                <a:cxn ang="0">
                  <a:pos x="61" y="3"/>
                </a:cxn>
                <a:cxn ang="0">
                  <a:pos x="57" y="23"/>
                </a:cxn>
                <a:cxn ang="0">
                  <a:pos x="50" y="52"/>
                </a:cxn>
                <a:cxn ang="0">
                  <a:pos x="36" y="98"/>
                </a:cxn>
                <a:cxn ang="0">
                  <a:pos x="29" y="145"/>
                </a:cxn>
                <a:cxn ang="0">
                  <a:pos x="20" y="191"/>
                </a:cxn>
                <a:cxn ang="0">
                  <a:pos x="9" y="229"/>
                </a:cxn>
                <a:cxn ang="0">
                  <a:pos x="2" y="270"/>
                </a:cxn>
                <a:cxn ang="0">
                  <a:pos x="2" y="306"/>
                </a:cxn>
                <a:cxn ang="0">
                  <a:pos x="0" y="340"/>
                </a:cxn>
              </a:cxnLst>
              <a:rect l="0" t="0" r="r" b="b"/>
              <a:pathLst>
                <a:path w="113" h="354">
                  <a:moveTo>
                    <a:pt x="0" y="340"/>
                  </a:moveTo>
                  <a:lnTo>
                    <a:pt x="16" y="329"/>
                  </a:lnTo>
                  <a:lnTo>
                    <a:pt x="27" y="327"/>
                  </a:lnTo>
                  <a:lnTo>
                    <a:pt x="66" y="329"/>
                  </a:lnTo>
                  <a:lnTo>
                    <a:pt x="84" y="334"/>
                  </a:lnTo>
                  <a:lnTo>
                    <a:pt x="104" y="343"/>
                  </a:lnTo>
                  <a:lnTo>
                    <a:pt x="111" y="354"/>
                  </a:lnTo>
                  <a:lnTo>
                    <a:pt x="113" y="297"/>
                  </a:lnTo>
                  <a:lnTo>
                    <a:pt x="109" y="234"/>
                  </a:lnTo>
                  <a:lnTo>
                    <a:pt x="109" y="184"/>
                  </a:lnTo>
                  <a:lnTo>
                    <a:pt x="97" y="109"/>
                  </a:lnTo>
                  <a:lnTo>
                    <a:pt x="97" y="52"/>
                  </a:lnTo>
                  <a:lnTo>
                    <a:pt x="88" y="12"/>
                  </a:lnTo>
                  <a:lnTo>
                    <a:pt x="72" y="0"/>
                  </a:lnTo>
                  <a:lnTo>
                    <a:pt x="61" y="3"/>
                  </a:lnTo>
                  <a:lnTo>
                    <a:pt x="57" y="23"/>
                  </a:lnTo>
                  <a:lnTo>
                    <a:pt x="50" y="52"/>
                  </a:lnTo>
                  <a:lnTo>
                    <a:pt x="36" y="98"/>
                  </a:lnTo>
                  <a:lnTo>
                    <a:pt x="29" y="145"/>
                  </a:lnTo>
                  <a:lnTo>
                    <a:pt x="20" y="191"/>
                  </a:lnTo>
                  <a:lnTo>
                    <a:pt x="9" y="229"/>
                  </a:lnTo>
                  <a:lnTo>
                    <a:pt x="2" y="270"/>
                  </a:lnTo>
                  <a:lnTo>
                    <a:pt x="2" y="306"/>
                  </a:lnTo>
                  <a:lnTo>
                    <a:pt x="0" y="340"/>
                  </a:lnTo>
                  <a:close/>
                </a:path>
              </a:pathLst>
            </a:custGeom>
            <a:solidFill>
              <a:srgbClr val="FFFF99">
                <a:alpha val="50000"/>
              </a:srgbClr>
            </a:solidFill>
            <a:ln w="0" cap="flat">
              <a:solidFill>
                <a:schemeClr val="tx1"/>
              </a:solidFill>
              <a:prstDash val="solid"/>
              <a:round/>
              <a:headEnd/>
              <a:tailEnd/>
            </a:ln>
          </p:spPr>
          <p:txBody>
            <a:bodyPr/>
            <a:lstStyle/>
            <a:p>
              <a:endParaRPr lang="el-GR"/>
            </a:p>
          </p:txBody>
        </p:sp>
      </p:grpSp>
      <p:grpSp>
        <p:nvGrpSpPr>
          <p:cNvPr id="22" name="Group 63"/>
          <p:cNvGrpSpPr>
            <a:grpSpLocks/>
          </p:cNvGrpSpPr>
          <p:nvPr/>
        </p:nvGrpSpPr>
        <p:grpSpPr bwMode="auto">
          <a:xfrm rot="-952248">
            <a:off x="1884367" y="3797301"/>
            <a:ext cx="612775" cy="1087438"/>
            <a:chOff x="2459" y="1733"/>
            <a:chExt cx="316" cy="560"/>
          </a:xfrm>
        </p:grpSpPr>
        <p:sp>
          <p:nvSpPr>
            <p:cNvPr id="284736" name="Freeform 64"/>
            <p:cNvSpPr>
              <a:spLocks noChangeAspect="1"/>
            </p:cNvSpPr>
            <p:nvPr/>
          </p:nvSpPr>
          <p:spPr bwMode="auto">
            <a:xfrm>
              <a:off x="2459" y="2087"/>
              <a:ext cx="276" cy="206"/>
            </a:xfrm>
            <a:custGeom>
              <a:avLst/>
              <a:gdLst/>
              <a:ahLst/>
              <a:cxnLst>
                <a:cxn ang="0">
                  <a:pos x="57" y="0"/>
                </a:cxn>
                <a:cxn ang="0">
                  <a:pos x="23" y="54"/>
                </a:cxn>
                <a:cxn ang="0">
                  <a:pos x="11" y="75"/>
                </a:cxn>
                <a:cxn ang="0">
                  <a:pos x="0" y="97"/>
                </a:cxn>
                <a:cxn ang="0">
                  <a:pos x="2" y="127"/>
                </a:cxn>
                <a:cxn ang="0">
                  <a:pos x="16" y="129"/>
                </a:cxn>
                <a:cxn ang="0">
                  <a:pos x="13" y="107"/>
                </a:cxn>
                <a:cxn ang="0">
                  <a:pos x="16" y="129"/>
                </a:cxn>
                <a:cxn ang="0">
                  <a:pos x="29" y="147"/>
                </a:cxn>
                <a:cxn ang="0">
                  <a:pos x="50" y="168"/>
                </a:cxn>
                <a:cxn ang="0">
                  <a:pos x="66" y="172"/>
                </a:cxn>
                <a:cxn ang="0">
                  <a:pos x="100" y="159"/>
                </a:cxn>
                <a:cxn ang="0">
                  <a:pos x="120" y="154"/>
                </a:cxn>
                <a:cxn ang="0">
                  <a:pos x="118" y="136"/>
                </a:cxn>
                <a:cxn ang="0">
                  <a:pos x="122" y="109"/>
                </a:cxn>
                <a:cxn ang="0">
                  <a:pos x="118" y="136"/>
                </a:cxn>
                <a:cxn ang="0">
                  <a:pos x="120" y="154"/>
                </a:cxn>
                <a:cxn ang="0">
                  <a:pos x="154" y="190"/>
                </a:cxn>
                <a:cxn ang="0">
                  <a:pos x="163" y="197"/>
                </a:cxn>
                <a:cxn ang="0">
                  <a:pos x="175" y="197"/>
                </a:cxn>
                <a:cxn ang="0">
                  <a:pos x="229" y="184"/>
                </a:cxn>
                <a:cxn ang="0">
                  <a:pos x="247" y="172"/>
                </a:cxn>
                <a:cxn ang="0">
                  <a:pos x="258" y="159"/>
                </a:cxn>
                <a:cxn ang="0">
                  <a:pos x="263" y="141"/>
                </a:cxn>
                <a:cxn ang="0">
                  <a:pos x="254" y="84"/>
                </a:cxn>
                <a:cxn ang="0">
                  <a:pos x="254" y="63"/>
                </a:cxn>
                <a:cxn ang="0">
                  <a:pos x="256" y="34"/>
                </a:cxn>
                <a:cxn ang="0">
                  <a:pos x="220" y="23"/>
                </a:cxn>
                <a:cxn ang="0">
                  <a:pos x="199" y="20"/>
                </a:cxn>
                <a:cxn ang="0">
                  <a:pos x="159" y="16"/>
                </a:cxn>
                <a:cxn ang="0">
                  <a:pos x="84" y="0"/>
                </a:cxn>
                <a:cxn ang="0">
                  <a:pos x="57" y="0"/>
                </a:cxn>
              </a:cxnLst>
              <a:rect l="0" t="0" r="r" b="b"/>
              <a:pathLst>
                <a:path w="263" h="197">
                  <a:moveTo>
                    <a:pt x="57" y="0"/>
                  </a:moveTo>
                  <a:lnTo>
                    <a:pt x="23" y="54"/>
                  </a:lnTo>
                  <a:lnTo>
                    <a:pt x="11" y="75"/>
                  </a:lnTo>
                  <a:lnTo>
                    <a:pt x="0" y="97"/>
                  </a:lnTo>
                  <a:lnTo>
                    <a:pt x="2" y="127"/>
                  </a:lnTo>
                  <a:lnTo>
                    <a:pt x="16" y="129"/>
                  </a:lnTo>
                  <a:lnTo>
                    <a:pt x="13" y="107"/>
                  </a:lnTo>
                  <a:lnTo>
                    <a:pt x="16" y="129"/>
                  </a:lnTo>
                  <a:lnTo>
                    <a:pt x="29" y="147"/>
                  </a:lnTo>
                  <a:lnTo>
                    <a:pt x="50" y="168"/>
                  </a:lnTo>
                  <a:lnTo>
                    <a:pt x="66" y="172"/>
                  </a:lnTo>
                  <a:lnTo>
                    <a:pt x="100" y="159"/>
                  </a:lnTo>
                  <a:lnTo>
                    <a:pt x="120" y="154"/>
                  </a:lnTo>
                  <a:lnTo>
                    <a:pt x="118" y="136"/>
                  </a:lnTo>
                  <a:lnTo>
                    <a:pt x="122" y="109"/>
                  </a:lnTo>
                  <a:lnTo>
                    <a:pt x="118" y="136"/>
                  </a:lnTo>
                  <a:lnTo>
                    <a:pt x="120" y="154"/>
                  </a:lnTo>
                  <a:lnTo>
                    <a:pt x="154" y="190"/>
                  </a:lnTo>
                  <a:lnTo>
                    <a:pt x="163" y="197"/>
                  </a:lnTo>
                  <a:lnTo>
                    <a:pt x="175" y="197"/>
                  </a:lnTo>
                  <a:lnTo>
                    <a:pt x="229" y="184"/>
                  </a:lnTo>
                  <a:lnTo>
                    <a:pt x="247" y="172"/>
                  </a:lnTo>
                  <a:lnTo>
                    <a:pt x="258" y="159"/>
                  </a:lnTo>
                  <a:lnTo>
                    <a:pt x="263" y="141"/>
                  </a:lnTo>
                  <a:lnTo>
                    <a:pt x="254" y="84"/>
                  </a:lnTo>
                  <a:lnTo>
                    <a:pt x="254" y="63"/>
                  </a:lnTo>
                  <a:lnTo>
                    <a:pt x="256" y="34"/>
                  </a:lnTo>
                  <a:lnTo>
                    <a:pt x="220" y="23"/>
                  </a:lnTo>
                  <a:lnTo>
                    <a:pt x="199" y="20"/>
                  </a:lnTo>
                  <a:lnTo>
                    <a:pt x="159" y="16"/>
                  </a:lnTo>
                  <a:lnTo>
                    <a:pt x="84" y="0"/>
                  </a:lnTo>
                  <a:lnTo>
                    <a:pt x="57" y="0"/>
                  </a:lnTo>
                  <a:close/>
                </a:path>
              </a:pathLst>
            </a:custGeom>
            <a:solidFill>
              <a:schemeClr val="bg1">
                <a:alpha val="50000"/>
              </a:schemeClr>
            </a:solidFill>
            <a:ln w="0" cap="flat">
              <a:solidFill>
                <a:schemeClr val="tx1"/>
              </a:solidFill>
              <a:prstDash val="solid"/>
              <a:round/>
              <a:headEnd/>
              <a:tailEnd/>
            </a:ln>
          </p:spPr>
          <p:txBody>
            <a:bodyPr/>
            <a:lstStyle/>
            <a:p>
              <a:endParaRPr lang="el-GR"/>
            </a:p>
          </p:txBody>
        </p:sp>
        <p:sp>
          <p:nvSpPr>
            <p:cNvPr id="284737" name="Freeform 65"/>
            <p:cNvSpPr>
              <a:spLocks noChangeAspect="1"/>
            </p:cNvSpPr>
            <p:nvPr/>
          </p:nvSpPr>
          <p:spPr bwMode="auto">
            <a:xfrm>
              <a:off x="2519" y="1757"/>
              <a:ext cx="256" cy="365"/>
            </a:xfrm>
            <a:custGeom>
              <a:avLst/>
              <a:gdLst/>
              <a:ahLst/>
              <a:cxnLst>
                <a:cxn ang="0">
                  <a:pos x="199" y="349"/>
                </a:cxn>
                <a:cxn ang="0">
                  <a:pos x="204" y="292"/>
                </a:cxn>
                <a:cxn ang="0">
                  <a:pos x="217" y="240"/>
                </a:cxn>
                <a:cxn ang="0">
                  <a:pos x="238" y="165"/>
                </a:cxn>
                <a:cxn ang="0">
                  <a:pos x="244" y="138"/>
                </a:cxn>
                <a:cxn ang="0">
                  <a:pos x="242" y="113"/>
                </a:cxn>
                <a:cxn ang="0">
                  <a:pos x="226" y="72"/>
                </a:cxn>
                <a:cxn ang="0">
                  <a:pos x="213" y="41"/>
                </a:cxn>
                <a:cxn ang="0">
                  <a:pos x="195" y="31"/>
                </a:cxn>
                <a:cxn ang="0">
                  <a:pos x="186" y="34"/>
                </a:cxn>
                <a:cxn ang="0">
                  <a:pos x="176" y="47"/>
                </a:cxn>
                <a:cxn ang="0">
                  <a:pos x="179" y="70"/>
                </a:cxn>
                <a:cxn ang="0">
                  <a:pos x="183" y="106"/>
                </a:cxn>
                <a:cxn ang="0">
                  <a:pos x="170" y="145"/>
                </a:cxn>
                <a:cxn ang="0">
                  <a:pos x="145" y="174"/>
                </a:cxn>
                <a:cxn ang="0">
                  <a:pos x="140" y="179"/>
                </a:cxn>
                <a:cxn ang="0">
                  <a:pos x="131" y="188"/>
                </a:cxn>
                <a:cxn ang="0">
                  <a:pos x="118" y="174"/>
                </a:cxn>
                <a:cxn ang="0">
                  <a:pos x="108" y="122"/>
                </a:cxn>
                <a:cxn ang="0">
                  <a:pos x="104" y="72"/>
                </a:cxn>
                <a:cxn ang="0">
                  <a:pos x="106" y="41"/>
                </a:cxn>
                <a:cxn ang="0">
                  <a:pos x="108" y="11"/>
                </a:cxn>
                <a:cxn ang="0">
                  <a:pos x="95" y="0"/>
                </a:cxn>
                <a:cxn ang="0">
                  <a:pos x="86" y="7"/>
                </a:cxn>
                <a:cxn ang="0">
                  <a:pos x="61" y="36"/>
                </a:cxn>
                <a:cxn ang="0">
                  <a:pos x="45" y="75"/>
                </a:cxn>
                <a:cxn ang="0">
                  <a:pos x="43" y="109"/>
                </a:cxn>
                <a:cxn ang="0">
                  <a:pos x="38" y="172"/>
                </a:cxn>
                <a:cxn ang="0">
                  <a:pos x="38" y="224"/>
                </a:cxn>
                <a:cxn ang="0">
                  <a:pos x="31" y="254"/>
                </a:cxn>
                <a:cxn ang="0">
                  <a:pos x="0" y="315"/>
                </a:cxn>
                <a:cxn ang="0">
                  <a:pos x="27" y="315"/>
                </a:cxn>
                <a:cxn ang="0">
                  <a:pos x="102" y="331"/>
                </a:cxn>
                <a:cxn ang="0">
                  <a:pos x="142" y="335"/>
                </a:cxn>
                <a:cxn ang="0">
                  <a:pos x="163" y="338"/>
                </a:cxn>
                <a:cxn ang="0">
                  <a:pos x="199" y="349"/>
                </a:cxn>
              </a:cxnLst>
              <a:rect l="0" t="0" r="r" b="b"/>
              <a:pathLst>
                <a:path w="244" h="349">
                  <a:moveTo>
                    <a:pt x="199" y="349"/>
                  </a:moveTo>
                  <a:lnTo>
                    <a:pt x="204" y="292"/>
                  </a:lnTo>
                  <a:lnTo>
                    <a:pt x="217" y="240"/>
                  </a:lnTo>
                  <a:lnTo>
                    <a:pt x="238" y="165"/>
                  </a:lnTo>
                  <a:lnTo>
                    <a:pt x="244" y="138"/>
                  </a:lnTo>
                  <a:lnTo>
                    <a:pt x="242" y="113"/>
                  </a:lnTo>
                  <a:lnTo>
                    <a:pt x="226" y="72"/>
                  </a:lnTo>
                  <a:lnTo>
                    <a:pt x="213" y="41"/>
                  </a:lnTo>
                  <a:lnTo>
                    <a:pt x="195" y="31"/>
                  </a:lnTo>
                  <a:lnTo>
                    <a:pt x="186" y="34"/>
                  </a:lnTo>
                  <a:lnTo>
                    <a:pt x="176" y="47"/>
                  </a:lnTo>
                  <a:lnTo>
                    <a:pt x="179" y="70"/>
                  </a:lnTo>
                  <a:lnTo>
                    <a:pt x="183" y="106"/>
                  </a:lnTo>
                  <a:lnTo>
                    <a:pt x="170" y="145"/>
                  </a:lnTo>
                  <a:lnTo>
                    <a:pt x="145" y="174"/>
                  </a:lnTo>
                  <a:lnTo>
                    <a:pt x="140" y="179"/>
                  </a:lnTo>
                  <a:lnTo>
                    <a:pt x="131" y="188"/>
                  </a:lnTo>
                  <a:lnTo>
                    <a:pt x="118" y="174"/>
                  </a:lnTo>
                  <a:lnTo>
                    <a:pt x="108" y="122"/>
                  </a:lnTo>
                  <a:lnTo>
                    <a:pt x="104" y="72"/>
                  </a:lnTo>
                  <a:lnTo>
                    <a:pt x="106" y="41"/>
                  </a:lnTo>
                  <a:lnTo>
                    <a:pt x="108" y="11"/>
                  </a:lnTo>
                  <a:lnTo>
                    <a:pt x="95" y="0"/>
                  </a:lnTo>
                  <a:lnTo>
                    <a:pt x="86" y="7"/>
                  </a:lnTo>
                  <a:lnTo>
                    <a:pt x="61" y="36"/>
                  </a:lnTo>
                  <a:lnTo>
                    <a:pt x="45" y="75"/>
                  </a:lnTo>
                  <a:lnTo>
                    <a:pt x="43" y="109"/>
                  </a:lnTo>
                  <a:lnTo>
                    <a:pt x="38" y="172"/>
                  </a:lnTo>
                  <a:lnTo>
                    <a:pt x="38" y="224"/>
                  </a:lnTo>
                  <a:lnTo>
                    <a:pt x="31" y="254"/>
                  </a:lnTo>
                  <a:lnTo>
                    <a:pt x="0" y="315"/>
                  </a:lnTo>
                  <a:lnTo>
                    <a:pt x="27" y="315"/>
                  </a:lnTo>
                  <a:lnTo>
                    <a:pt x="102" y="331"/>
                  </a:lnTo>
                  <a:lnTo>
                    <a:pt x="142" y="335"/>
                  </a:lnTo>
                  <a:lnTo>
                    <a:pt x="163" y="338"/>
                  </a:lnTo>
                  <a:lnTo>
                    <a:pt x="199" y="349"/>
                  </a:lnTo>
                  <a:close/>
                </a:path>
              </a:pathLst>
            </a:custGeom>
            <a:solidFill>
              <a:srgbClr val="FFFF99">
                <a:alpha val="50000"/>
              </a:srgbClr>
            </a:solidFill>
            <a:ln w="0" cap="flat">
              <a:solidFill>
                <a:schemeClr val="tx1"/>
              </a:solidFill>
              <a:prstDash val="solid"/>
              <a:round/>
              <a:headEnd/>
              <a:tailEnd/>
            </a:ln>
          </p:spPr>
          <p:txBody>
            <a:bodyPr/>
            <a:lstStyle/>
            <a:p>
              <a:endParaRPr lang="el-GR"/>
            </a:p>
          </p:txBody>
        </p:sp>
        <p:sp>
          <p:nvSpPr>
            <p:cNvPr id="284738" name="Freeform 66"/>
            <p:cNvSpPr>
              <a:spLocks noChangeAspect="1"/>
            </p:cNvSpPr>
            <p:nvPr/>
          </p:nvSpPr>
          <p:spPr bwMode="auto">
            <a:xfrm>
              <a:off x="2628" y="1733"/>
              <a:ext cx="83" cy="221"/>
            </a:xfrm>
            <a:custGeom>
              <a:avLst/>
              <a:gdLst/>
              <a:ahLst/>
              <a:cxnLst>
                <a:cxn ang="0">
                  <a:pos x="72" y="70"/>
                </a:cxn>
                <a:cxn ang="0">
                  <a:pos x="75" y="93"/>
                </a:cxn>
                <a:cxn ang="0">
                  <a:pos x="79" y="129"/>
                </a:cxn>
                <a:cxn ang="0">
                  <a:pos x="66" y="168"/>
                </a:cxn>
                <a:cxn ang="0">
                  <a:pos x="41" y="197"/>
                </a:cxn>
                <a:cxn ang="0">
                  <a:pos x="36" y="202"/>
                </a:cxn>
                <a:cxn ang="0">
                  <a:pos x="27" y="211"/>
                </a:cxn>
                <a:cxn ang="0">
                  <a:pos x="14" y="197"/>
                </a:cxn>
                <a:cxn ang="0">
                  <a:pos x="4" y="145"/>
                </a:cxn>
                <a:cxn ang="0">
                  <a:pos x="0" y="95"/>
                </a:cxn>
                <a:cxn ang="0">
                  <a:pos x="2" y="64"/>
                </a:cxn>
                <a:cxn ang="0">
                  <a:pos x="11" y="43"/>
                </a:cxn>
                <a:cxn ang="0">
                  <a:pos x="27" y="9"/>
                </a:cxn>
                <a:cxn ang="0">
                  <a:pos x="43" y="0"/>
                </a:cxn>
                <a:cxn ang="0">
                  <a:pos x="52" y="11"/>
                </a:cxn>
                <a:cxn ang="0">
                  <a:pos x="57" y="30"/>
                </a:cxn>
                <a:cxn ang="0">
                  <a:pos x="72" y="70"/>
                </a:cxn>
              </a:cxnLst>
              <a:rect l="0" t="0" r="r" b="b"/>
              <a:pathLst>
                <a:path w="79" h="211">
                  <a:moveTo>
                    <a:pt x="72" y="70"/>
                  </a:moveTo>
                  <a:lnTo>
                    <a:pt x="75" y="93"/>
                  </a:lnTo>
                  <a:lnTo>
                    <a:pt x="79" y="129"/>
                  </a:lnTo>
                  <a:lnTo>
                    <a:pt x="66" y="168"/>
                  </a:lnTo>
                  <a:lnTo>
                    <a:pt x="41" y="197"/>
                  </a:lnTo>
                  <a:lnTo>
                    <a:pt x="36" y="202"/>
                  </a:lnTo>
                  <a:lnTo>
                    <a:pt x="27" y="211"/>
                  </a:lnTo>
                  <a:lnTo>
                    <a:pt x="14" y="197"/>
                  </a:lnTo>
                  <a:lnTo>
                    <a:pt x="4" y="145"/>
                  </a:lnTo>
                  <a:lnTo>
                    <a:pt x="0" y="95"/>
                  </a:lnTo>
                  <a:lnTo>
                    <a:pt x="2" y="64"/>
                  </a:lnTo>
                  <a:lnTo>
                    <a:pt x="11" y="43"/>
                  </a:lnTo>
                  <a:lnTo>
                    <a:pt x="27" y="9"/>
                  </a:lnTo>
                  <a:lnTo>
                    <a:pt x="43" y="0"/>
                  </a:lnTo>
                  <a:lnTo>
                    <a:pt x="52" y="11"/>
                  </a:lnTo>
                  <a:lnTo>
                    <a:pt x="57" y="30"/>
                  </a:lnTo>
                  <a:lnTo>
                    <a:pt x="72" y="70"/>
                  </a:lnTo>
                  <a:close/>
                </a:path>
              </a:pathLst>
            </a:custGeom>
            <a:solidFill>
              <a:srgbClr val="FFFF99">
                <a:alpha val="50000"/>
              </a:srgbClr>
            </a:solidFill>
            <a:ln w="0" cap="flat">
              <a:solidFill>
                <a:schemeClr val="tx1"/>
              </a:solidFill>
              <a:prstDash val="solid"/>
              <a:round/>
              <a:headEnd/>
              <a:tailEnd/>
            </a:ln>
          </p:spPr>
          <p:txBody>
            <a:bodyPr/>
            <a:lstStyle/>
            <a:p>
              <a:endParaRPr lang="el-GR"/>
            </a:p>
          </p:txBody>
        </p:sp>
      </p:grpSp>
      <p:sp>
        <p:nvSpPr>
          <p:cNvPr id="284739" name="Line 67"/>
          <p:cNvSpPr>
            <a:spLocks noChangeShapeType="1"/>
          </p:cNvSpPr>
          <p:nvPr/>
        </p:nvSpPr>
        <p:spPr bwMode="auto">
          <a:xfrm>
            <a:off x="3838579" y="1854200"/>
            <a:ext cx="307975" cy="0"/>
          </a:xfrm>
          <a:prstGeom prst="line">
            <a:avLst/>
          </a:prstGeom>
          <a:noFill/>
          <a:ln w="28575">
            <a:solidFill>
              <a:srgbClr val="FF3300"/>
            </a:solidFill>
            <a:round/>
            <a:headEnd type="triangle" w="med" len="med"/>
            <a:tailEnd type="triangle" w="med" len="med"/>
          </a:ln>
          <a:effectLst/>
        </p:spPr>
        <p:txBody>
          <a:bodyPr/>
          <a:lstStyle/>
          <a:p>
            <a:endParaRPr lang="el-GR"/>
          </a:p>
        </p:txBody>
      </p:sp>
      <p:sp>
        <p:nvSpPr>
          <p:cNvPr id="284740" name="Text Box 68"/>
          <p:cNvSpPr txBox="1">
            <a:spLocks noChangeArrowheads="1"/>
          </p:cNvSpPr>
          <p:nvPr/>
        </p:nvSpPr>
        <p:spPr bwMode="auto">
          <a:xfrm>
            <a:off x="4633917" y="1619250"/>
            <a:ext cx="2308581" cy="369332"/>
          </a:xfrm>
          <a:prstGeom prst="rect">
            <a:avLst/>
          </a:prstGeom>
          <a:noFill/>
          <a:ln w="9525">
            <a:noFill/>
            <a:miter lim="800000"/>
            <a:headEnd/>
            <a:tailEnd/>
          </a:ln>
          <a:effectLst/>
        </p:spPr>
        <p:txBody>
          <a:bodyPr wrap="none">
            <a:spAutoFit/>
          </a:bodyPr>
          <a:lstStyle/>
          <a:p>
            <a:r>
              <a:rPr lang="en-US" dirty="0">
                <a:solidFill>
                  <a:schemeClr val="tx2"/>
                </a:solidFill>
              </a:rPr>
              <a:t>II</a:t>
            </a:r>
            <a:r>
              <a:rPr lang="el-GR" dirty="0">
                <a:solidFill>
                  <a:schemeClr val="tx2"/>
                </a:solidFill>
              </a:rPr>
              <a:t>η Τάξη, 1η κατηγορία</a:t>
            </a:r>
          </a:p>
        </p:txBody>
      </p:sp>
      <p:sp>
        <p:nvSpPr>
          <p:cNvPr id="284741" name="Line 69"/>
          <p:cNvSpPr>
            <a:spLocks noChangeShapeType="1"/>
          </p:cNvSpPr>
          <p:nvPr/>
        </p:nvSpPr>
        <p:spPr bwMode="auto">
          <a:xfrm>
            <a:off x="3748088" y="760414"/>
            <a:ext cx="554037" cy="1377950"/>
          </a:xfrm>
          <a:prstGeom prst="line">
            <a:avLst/>
          </a:prstGeom>
          <a:noFill/>
          <a:ln w="28575">
            <a:solidFill>
              <a:srgbClr val="FF3300"/>
            </a:solidFill>
            <a:round/>
            <a:headEnd/>
            <a:tailEnd/>
          </a:ln>
          <a:effectLst/>
        </p:spPr>
        <p:txBody>
          <a:bodyPr/>
          <a:lstStyle/>
          <a:p>
            <a:endParaRPr lang="el-GR"/>
          </a:p>
        </p:txBody>
      </p:sp>
      <p:sp>
        <p:nvSpPr>
          <p:cNvPr id="284742" name="Text Box 70"/>
          <p:cNvSpPr txBox="1">
            <a:spLocks noChangeArrowheads="1"/>
          </p:cNvSpPr>
          <p:nvPr/>
        </p:nvSpPr>
        <p:spPr bwMode="auto">
          <a:xfrm>
            <a:off x="4630742" y="4551363"/>
            <a:ext cx="2308581" cy="369332"/>
          </a:xfrm>
          <a:prstGeom prst="rect">
            <a:avLst/>
          </a:prstGeom>
          <a:noFill/>
          <a:ln w="9525">
            <a:noFill/>
            <a:miter lim="800000"/>
            <a:headEnd/>
            <a:tailEnd/>
          </a:ln>
          <a:effectLst/>
        </p:spPr>
        <p:txBody>
          <a:bodyPr wrap="none">
            <a:spAutoFit/>
          </a:bodyPr>
          <a:lstStyle/>
          <a:p>
            <a:r>
              <a:rPr lang="en-US">
                <a:solidFill>
                  <a:schemeClr val="tx2"/>
                </a:solidFill>
              </a:rPr>
              <a:t>II</a:t>
            </a:r>
            <a:r>
              <a:rPr lang="el-GR">
                <a:solidFill>
                  <a:schemeClr val="tx2"/>
                </a:solidFill>
              </a:rPr>
              <a:t>η Τάξη, 2η κατηγορία</a:t>
            </a:r>
          </a:p>
        </p:txBody>
      </p:sp>
      <p:sp>
        <p:nvSpPr>
          <p:cNvPr id="284743" name="Line 71"/>
          <p:cNvSpPr>
            <a:spLocks noChangeShapeType="1"/>
          </p:cNvSpPr>
          <p:nvPr/>
        </p:nvSpPr>
        <p:spPr bwMode="auto">
          <a:xfrm>
            <a:off x="3840165" y="3794125"/>
            <a:ext cx="1587" cy="1358900"/>
          </a:xfrm>
          <a:prstGeom prst="line">
            <a:avLst/>
          </a:prstGeom>
          <a:noFill/>
          <a:ln w="28575">
            <a:solidFill>
              <a:srgbClr val="FF3300"/>
            </a:solidFill>
            <a:round/>
            <a:headEnd/>
            <a:tailEnd/>
          </a:ln>
          <a:effectLst/>
        </p:spPr>
        <p:txBody>
          <a:bodyPr/>
          <a:lstStyle/>
          <a:p>
            <a:endParaRPr lang="el-G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84739"/>
                                        </p:tgtEl>
                                        <p:attrNameLst>
                                          <p:attrName>style.visibility</p:attrName>
                                        </p:attrNameLst>
                                      </p:cBhvr>
                                      <p:to>
                                        <p:strVal val="visible"/>
                                      </p:to>
                                    </p:set>
                                    <p:animEffect transition="in" filter="fade">
                                      <p:cBhvr>
                                        <p:cTn id="7" dur="1000"/>
                                        <p:tgtEl>
                                          <p:spTgt spid="28473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84741"/>
                                        </p:tgtEl>
                                        <p:attrNameLst>
                                          <p:attrName>style.visibility</p:attrName>
                                        </p:attrNameLst>
                                      </p:cBhvr>
                                      <p:to>
                                        <p:strVal val="visible"/>
                                      </p:to>
                                    </p:set>
                                    <p:animEffect transition="in" filter="fade">
                                      <p:cBhvr>
                                        <p:cTn id="10" dur="1000"/>
                                        <p:tgtEl>
                                          <p:spTgt spid="28474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84740"/>
                                        </p:tgtEl>
                                        <p:attrNameLst>
                                          <p:attrName>style.visibility</p:attrName>
                                        </p:attrNameLst>
                                      </p:cBhvr>
                                      <p:to>
                                        <p:strVal val="visible"/>
                                      </p:to>
                                    </p:set>
                                    <p:animEffect transition="in" filter="fade">
                                      <p:cBhvr>
                                        <p:cTn id="13" dur="1000"/>
                                        <p:tgtEl>
                                          <p:spTgt spid="284740"/>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84742"/>
                                        </p:tgtEl>
                                        <p:attrNameLst>
                                          <p:attrName>style.visibility</p:attrName>
                                        </p:attrNameLst>
                                      </p:cBhvr>
                                      <p:to>
                                        <p:strVal val="visible"/>
                                      </p:to>
                                    </p:set>
                                    <p:animEffect transition="in" filter="fade">
                                      <p:cBhvr>
                                        <p:cTn id="18" dur="1000"/>
                                        <p:tgtEl>
                                          <p:spTgt spid="284742"/>
                                        </p:tgtEl>
                                      </p:cBhvr>
                                    </p:animEffect>
                                  </p:childTnLst>
                                </p:cTn>
                              </p:par>
                            </p:childTnLst>
                          </p:cTn>
                        </p:par>
                        <p:par>
                          <p:cTn id="19" fill="hold">
                            <p:stCondLst>
                              <p:cond delay="1000"/>
                            </p:stCondLst>
                            <p:childTnLst>
                              <p:par>
                                <p:cTn id="20" presetID="8" presetClass="emph" presetSubtype="0" fill="hold" nodeType="afterEffect">
                                  <p:stCondLst>
                                    <p:cond delay="0"/>
                                  </p:stCondLst>
                                  <p:childTnLst>
                                    <p:animRot by="1200000">
                                      <p:cBhvr>
                                        <p:cTn id="21" dur="2000" fill="hold"/>
                                        <p:tgtEl>
                                          <p:spTgt spid="18"/>
                                        </p:tgtEl>
                                        <p:attrNameLst>
                                          <p:attrName>r</p:attrName>
                                        </p:attrNameLst>
                                      </p:cBhvr>
                                    </p:animRot>
                                  </p:childTnLst>
                                </p:cTn>
                              </p:par>
                              <p:par>
                                <p:cTn id="22" presetID="35" presetClass="path" presetSubtype="0" fill="hold" nodeType="withEffect">
                                  <p:stCondLst>
                                    <p:cond delay="0"/>
                                  </p:stCondLst>
                                  <p:childTnLst>
                                    <p:animMotion origin="layout" path="M 1.66667E-6 4.44444E-6 L -0.01597 4.44444E-6 " pathEditMode="relative" rAng="0" ptsTypes="AA">
                                      <p:cBhvr>
                                        <p:cTn id="23" dur="2000" fill="hold"/>
                                        <p:tgtEl>
                                          <p:spTgt spid="18"/>
                                        </p:tgtEl>
                                        <p:attrNameLst>
                                          <p:attrName>ppt_x</p:attrName>
                                          <p:attrName>ppt_y</p:attrName>
                                        </p:attrNameLst>
                                      </p:cBhvr>
                                      <p:rCtr x="-8" y="0"/>
                                    </p:animMotion>
                                  </p:childTnLst>
                                </p:cTn>
                              </p:par>
                            </p:childTnLst>
                          </p:cTn>
                        </p:par>
                        <p:par>
                          <p:cTn id="24" fill="hold">
                            <p:stCondLst>
                              <p:cond delay="3000"/>
                            </p:stCondLst>
                            <p:childTnLst>
                              <p:par>
                                <p:cTn id="25" presetID="10" presetClass="entr" presetSubtype="0" fill="hold" grpId="0" nodeType="afterEffect">
                                  <p:stCondLst>
                                    <p:cond delay="0"/>
                                  </p:stCondLst>
                                  <p:childTnLst>
                                    <p:set>
                                      <p:cBhvr>
                                        <p:cTn id="26" dur="1" fill="hold">
                                          <p:stCondLst>
                                            <p:cond delay="0"/>
                                          </p:stCondLst>
                                        </p:cTn>
                                        <p:tgtEl>
                                          <p:spTgt spid="284743"/>
                                        </p:tgtEl>
                                        <p:attrNameLst>
                                          <p:attrName>style.visibility</p:attrName>
                                        </p:attrNameLst>
                                      </p:cBhvr>
                                      <p:to>
                                        <p:strVal val="visible"/>
                                      </p:to>
                                    </p:set>
                                    <p:animEffect transition="in" filter="fade">
                                      <p:cBhvr>
                                        <p:cTn id="27" dur="1000"/>
                                        <p:tgtEl>
                                          <p:spTgt spid="284743"/>
                                        </p:tgtEl>
                                      </p:cBhvr>
                                    </p:animEffect>
                                  </p:childTnLst>
                                </p:cTn>
                              </p:par>
                            </p:childTnLst>
                          </p:cTn>
                        </p:par>
                      </p:childTnLst>
                    </p:cTn>
                  </p:par>
                  <p:par>
                    <p:cTn id="28" fill="hold">
                      <p:stCondLst>
                        <p:cond delay="indefinite"/>
                      </p:stCondLst>
                      <p:childTnLst>
                        <p:par>
                          <p:cTn id="29" fill="hold">
                            <p:stCondLst>
                              <p:cond delay="0"/>
                            </p:stCondLst>
                            <p:childTnLst>
                              <p:par>
                                <p:cTn id="30" presetID="42" presetClass="path" presetSubtype="0" accel="50000" decel="50000" fill="hold" nodeType="clickEffect">
                                  <p:stCondLst>
                                    <p:cond delay="0"/>
                                  </p:stCondLst>
                                  <p:childTnLst>
                                    <p:animMotion origin="layout" path="M -0.01597 4.44444E-6 L -0.01597 0.02963 " pathEditMode="relative" rAng="0" ptsTypes="AA">
                                      <p:cBhvr>
                                        <p:cTn id="31" dur="2000" fill="hold"/>
                                        <p:tgtEl>
                                          <p:spTgt spid="18"/>
                                        </p:tgtEl>
                                        <p:attrNameLst>
                                          <p:attrName>ppt_x</p:attrName>
                                          <p:attrName>ppt_y</p:attrName>
                                        </p:attrNameLst>
                                      </p:cBhvr>
                                      <p:rCtr x="0" y="15"/>
                                    </p:animMotion>
                                  </p:childTnLst>
                                </p:cTn>
                              </p:par>
                              <p:par>
                                <p:cTn id="32" presetID="64" presetClass="path" presetSubtype="0" accel="50000" decel="50000" fill="hold" nodeType="withEffect">
                                  <p:stCondLst>
                                    <p:cond delay="0"/>
                                  </p:stCondLst>
                                  <p:childTnLst>
                                    <p:animMotion origin="layout" path="M 3.61111E-6 3.33333E-6 L -0.00139 -0.01945 " pathEditMode="relative" rAng="0" ptsTypes="AA">
                                      <p:cBhvr>
                                        <p:cTn id="33" dur="2000" fill="hold"/>
                                        <p:tgtEl>
                                          <p:spTgt spid="13"/>
                                        </p:tgtEl>
                                        <p:attrNameLst>
                                          <p:attrName>ppt_x</p:attrName>
                                          <p:attrName>ppt_y</p:attrName>
                                        </p:attrNameLst>
                                      </p:cBhvr>
                                      <p:rCtr x="-1" y="-10"/>
                                    </p:animMotion>
                                  </p:childTnLst>
                                </p:cTn>
                              </p:par>
                              <p:par>
                                <p:cTn id="34" presetID="8" presetClass="emph" presetSubtype="0" fill="hold" nodeType="withEffect">
                                  <p:stCondLst>
                                    <p:cond delay="0"/>
                                  </p:stCondLst>
                                  <p:childTnLst>
                                    <p:animRot by="-600000">
                                      <p:cBhvr>
                                        <p:cTn id="35" dur="2000" fill="hold"/>
                                        <p:tgtEl>
                                          <p:spTgt spid="1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4739" grpId="0" animBg="1"/>
      <p:bldP spid="284740" grpId="0"/>
      <p:bldP spid="284741" grpId="0" animBg="1"/>
      <p:bldP spid="284742" grpId="0"/>
      <p:bldP spid="284743"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71" name="Freeform 16"/>
          <p:cNvSpPr>
            <a:spLocks/>
          </p:cNvSpPr>
          <p:nvPr/>
        </p:nvSpPr>
        <p:spPr bwMode="auto">
          <a:xfrm rot="21326996">
            <a:off x="3088369" y="1577526"/>
            <a:ext cx="3650744" cy="1939375"/>
          </a:xfrm>
          <a:custGeom>
            <a:avLst/>
            <a:gdLst>
              <a:gd name="T0" fmla="*/ 1361 w 1361"/>
              <a:gd name="T1" fmla="*/ 68 h 723"/>
              <a:gd name="T2" fmla="*/ 1315 w 1361"/>
              <a:gd name="T3" fmla="*/ 44 h 723"/>
              <a:gd name="T4" fmla="*/ 1251 w 1361"/>
              <a:gd name="T5" fmla="*/ 23 h 723"/>
              <a:gd name="T6" fmla="*/ 1174 w 1361"/>
              <a:gd name="T7" fmla="*/ 6 h 723"/>
              <a:gd name="T8" fmla="*/ 1121 w 1361"/>
              <a:gd name="T9" fmla="*/ 1 h 723"/>
              <a:gd name="T10" fmla="*/ 1049 w 1361"/>
              <a:gd name="T11" fmla="*/ 8 h 723"/>
              <a:gd name="T12" fmla="*/ 951 w 1361"/>
              <a:gd name="T13" fmla="*/ 47 h 723"/>
              <a:gd name="T14" fmla="*/ 879 w 1361"/>
              <a:gd name="T15" fmla="*/ 78 h 723"/>
              <a:gd name="T16" fmla="*/ 792 w 1361"/>
              <a:gd name="T17" fmla="*/ 100 h 723"/>
              <a:gd name="T18" fmla="*/ 660 w 1361"/>
              <a:gd name="T19" fmla="*/ 131 h 723"/>
              <a:gd name="T20" fmla="*/ 540 w 1361"/>
              <a:gd name="T21" fmla="*/ 155 h 723"/>
              <a:gd name="T22" fmla="*/ 471 w 1361"/>
              <a:gd name="T23" fmla="*/ 164 h 723"/>
              <a:gd name="T24" fmla="*/ 442 w 1361"/>
              <a:gd name="T25" fmla="*/ 179 h 723"/>
              <a:gd name="T26" fmla="*/ 437 w 1361"/>
              <a:gd name="T27" fmla="*/ 210 h 723"/>
              <a:gd name="T28" fmla="*/ 430 w 1361"/>
              <a:gd name="T29" fmla="*/ 244 h 723"/>
              <a:gd name="T30" fmla="*/ 408 w 1361"/>
              <a:gd name="T31" fmla="*/ 265 h 723"/>
              <a:gd name="T32" fmla="*/ 377 w 1361"/>
              <a:gd name="T33" fmla="*/ 282 h 723"/>
              <a:gd name="T34" fmla="*/ 355 w 1361"/>
              <a:gd name="T35" fmla="*/ 275 h 723"/>
              <a:gd name="T36" fmla="*/ 346 w 1361"/>
              <a:gd name="T37" fmla="*/ 256 h 723"/>
              <a:gd name="T38" fmla="*/ 339 w 1361"/>
              <a:gd name="T39" fmla="*/ 224 h 723"/>
              <a:gd name="T40" fmla="*/ 341 w 1361"/>
              <a:gd name="T41" fmla="*/ 186 h 723"/>
              <a:gd name="T42" fmla="*/ 331 w 1361"/>
              <a:gd name="T43" fmla="*/ 167 h 723"/>
              <a:gd name="T44" fmla="*/ 310 w 1361"/>
              <a:gd name="T45" fmla="*/ 164 h 723"/>
              <a:gd name="T46" fmla="*/ 293 w 1361"/>
              <a:gd name="T47" fmla="*/ 184 h 723"/>
              <a:gd name="T48" fmla="*/ 264 w 1361"/>
              <a:gd name="T49" fmla="*/ 241 h 723"/>
              <a:gd name="T50" fmla="*/ 226 w 1361"/>
              <a:gd name="T51" fmla="*/ 318 h 723"/>
              <a:gd name="T52" fmla="*/ 175 w 1361"/>
              <a:gd name="T53" fmla="*/ 388 h 723"/>
              <a:gd name="T54" fmla="*/ 132 w 1361"/>
              <a:gd name="T55" fmla="*/ 469 h 723"/>
              <a:gd name="T56" fmla="*/ 72 w 1361"/>
              <a:gd name="T57" fmla="*/ 563 h 723"/>
              <a:gd name="T58" fmla="*/ 27 w 1361"/>
              <a:gd name="T59" fmla="*/ 640 h 723"/>
              <a:gd name="T60" fmla="*/ 5 w 1361"/>
              <a:gd name="T61" fmla="*/ 671 h 723"/>
              <a:gd name="T62" fmla="*/ 5 w 1361"/>
              <a:gd name="T63" fmla="*/ 716 h 723"/>
              <a:gd name="T64" fmla="*/ 36 w 1361"/>
              <a:gd name="T65" fmla="*/ 716 h 723"/>
              <a:gd name="T66" fmla="*/ 115 w 1361"/>
              <a:gd name="T67" fmla="*/ 671 h 723"/>
              <a:gd name="T68" fmla="*/ 190 w 1361"/>
              <a:gd name="T69" fmla="*/ 613 h 723"/>
              <a:gd name="T70" fmla="*/ 293 w 1361"/>
              <a:gd name="T71" fmla="*/ 548 h 723"/>
              <a:gd name="T72" fmla="*/ 408 w 1361"/>
              <a:gd name="T73" fmla="*/ 493 h 723"/>
              <a:gd name="T74" fmla="*/ 547 w 1361"/>
              <a:gd name="T75" fmla="*/ 431 h 723"/>
              <a:gd name="T76" fmla="*/ 636 w 1361"/>
              <a:gd name="T77" fmla="*/ 376 h 723"/>
              <a:gd name="T78" fmla="*/ 679 w 1361"/>
              <a:gd name="T79" fmla="*/ 301 h 723"/>
              <a:gd name="T80" fmla="*/ 694 w 1361"/>
              <a:gd name="T81" fmla="*/ 208 h 723"/>
              <a:gd name="T82" fmla="*/ 691 w 1361"/>
              <a:gd name="T83" fmla="*/ 164 h 723"/>
              <a:gd name="T84" fmla="*/ 687 w 1361"/>
              <a:gd name="T85" fmla="*/ 145 h 723"/>
              <a:gd name="T86" fmla="*/ 672 w 1361"/>
              <a:gd name="T87" fmla="*/ 92 h 723"/>
              <a:gd name="T88" fmla="*/ 651 w 1361"/>
              <a:gd name="T89" fmla="*/ 59 h 72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1"/>
              <a:gd name="T136" fmla="*/ 0 h 723"/>
              <a:gd name="T137" fmla="*/ 1361 w 1361"/>
              <a:gd name="T138" fmla="*/ 723 h 72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1" h="723">
                <a:moveTo>
                  <a:pt x="1361" y="68"/>
                </a:moveTo>
                <a:cubicBezTo>
                  <a:pt x="1347" y="59"/>
                  <a:pt x="1333" y="51"/>
                  <a:pt x="1315" y="44"/>
                </a:cubicBezTo>
                <a:cubicBezTo>
                  <a:pt x="1297" y="37"/>
                  <a:pt x="1274" y="29"/>
                  <a:pt x="1251" y="23"/>
                </a:cubicBezTo>
                <a:cubicBezTo>
                  <a:pt x="1228" y="17"/>
                  <a:pt x="1196" y="10"/>
                  <a:pt x="1174" y="6"/>
                </a:cubicBezTo>
                <a:cubicBezTo>
                  <a:pt x="1152" y="2"/>
                  <a:pt x="1142" y="1"/>
                  <a:pt x="1121" y="1"/>
                </a:cubicBezTo>
                <a:cubicBezTo>
                  <a:pt x="1100" y="1"/>
                  <a:pt x="1077" y="0"/>
                  <a:pt x="1049" y="8"/>
                </a:cubicBezTo>
                <a:cubicBezTo>
                  <a:pt x="1021" y="16"/>
                  <a:pt x="979" y="35"/>
                  <a:pt x="951" y="47"/>
                </a:cubicBezTo>
                <a:cubicBezTo>
                  <a:pt x="923" y="59"/>
                  <a:pt x="905" y="69"/>
                  <a:pt x="879" y="78"/>
                </a:cubicBezTo>
                <a:cubicBezTo>
                  <a:pt x="853" y="87"/>
                  <a:pt x="828" y="91"/>
                  <a:pt x="792" y="100"/>
                </a:cubicBezTo>
                <a:cubicBezTo>
                  <a:pt x="756" y="109"/>
                  <a:pt x="702" y="122"/>
                  <a:pt x="660" y="131"/>
                </a:cubicBezTo>
                <a:cubicBezTo>
                  <a:pt x="618" y="140"/>
                  <a:pt x="571" y="150"/>
                  <a:pt x="540" y="155"/>
                </a:cubicBezTo>
                <a:cubicBezTo>
                  <a:pt x="509" y="160"/>
                  <a:pt x="487" y="160"/>
                  <a:pt x="471" y="164"/>
                </a:cubicBezTo>
                <a:cubicBezTo>
                  <a:pt x="455" y="168"/>
                  <a:pt x="448" y="171"/>
                  <a:pt x="442" y="179"/>
                </a:cubicBezTo>
                <a:cubicBezTo>
                  <a:pt x="436" y="187"/>
                  <a:pt x="439" y="199"/>
                  <a:pt x="437" y="210"/>
                </a:cubicBezTo>
                <a:cubicBezTo>
                  <a:pt x="435" y="221"/>
                  <a:pt x="435" y="235"/>
                  <a:pt x="430" y="244"/>
                </a:cubicBezTo>
                <a:cubicBezTo>
                  <a:pt x="425" y="253"/>
                  <a:pt x="417" y="259"/>
                  <a:pt x="408" y="265"/>
                </a:cubicBezTo>
                <a:cubicBezTo>
                  <a:pt x="399" y="271"/>
                  <a:pt x="386" y="280"/>
                  <a:pt x="377" y="282"/>
                </a:cubicBezTo>
                <a:cubicBezTo>
                  <a:pt x="368" y="284"/>
                  <a:pt x="360" y="279"/>
                  <a:pt x="355" y="275"/>
                </a:cubicBezTo>
                <a:cubicBezTo>
                  <a:pt x="350" y="271"/>
                  <a:pt x="349" y="264"/>
                  <a:pt x="346" y="256"/>
                </a:cubicBezTo>
                <a:cubicBezTo>
                  <a:pt x="343" y="248"/>
                  <a:pt x="340" y="236"/>
                  <a:pt x="339" y="224"/>
                </a:cubicBezTo>
                <a:cubicBezTo>
                  <a:pt x="338" y="212"/>
                  <a:pt x="342" y="195"/>
                  <a:pt x="341" y="186"/>
                </a:cubicBezTo>
                <a:cubicBezTo>
                  <a:pt x="340" y="177"/>
                  <a:pt x="336" y="171"/>
                  <a:pt x="331" y="167"/>
                </a:cubicBezTo>
                <a:cubicBezTo>
                  <a:pt x="326" y="163"/>
                  <a:pt x="316" y="161"/>
                  <a:pt x="310" y="164"/>
                </a:cubicBezTo>
                <a:cubicBezTo>
                  <a:pt x="304" y="167"/>
                  <a:pt x="301" y="171"/>
                  <a:pt x="293" y="184"/>
                </a:cubicBezTo>
                <a:cubicBezTo>
                  <a:pt x="285" y="197"/>
                  <a:pt x="275" y="219"/>
                  <a:pt x="264" y="241"/>
                </a:cubicBezTo>
                <a:cubicBezTo>
                  <a:pt x="253" y="263"/>
                  <a:pt x="241" y="294"/>
                  <a:pt x="226" y="318"/>
                </a:cubicBezTo>
                <a:cubicBezTo>
                  <a:pt x="211" y="342"/>
                  <a:pt x="191" y="363"/>
                  <a:pt x="175" y="388"/>
                </a:cubicBezTo>
                <a:cubicBezTo>
                  <a:pt x="159" y="413"/>
                  <a:pt x="149" y="440"/>
                  <a:pt x="132" y="469"/>
                </a:cubicBezTo>
                <a:cubicBezTo>
                  <a:pt x="115" y="498"/>
                  <a:pt x="89" y="535"/>
                  <a:pt x="72" y="563"/>
                </a:cubicBezTo>
                <a:cubicBezTo>
                  <a:pt x="55" y="591"/>
                  <a:pt x="38" y="622"/>
                  <a:pt x="27" y="640"/>
                </a:cubicBezTo>
                <a:cubicBezTo>
                  <a:pt x="16" y="658"/>
                  <a:pt x="9" y="658"/>
                  <a:pt x="5" y="671"/>
                </a:cubicBezTo>
                <a:cubicBezTo>
                  <a:pt x="1" y="684"/>
                  <a:pt x="0" y="709"/>
                  <a:pt x="5" y="716"/>
                </a:cubicBezTo>
                <a:cubicBezTo>
                  <a:pt x="10" y="723"/>
                  <a:pt x="18" y="723"/>
                  <a:pt x="36" y="716"/>
                </a:cubicBezTo>
                <a:cubicBezTo>
                  <a:pt x="54" y="709"/>
                  <a:pt x="89" y="688"/>
                  <a:pt x="115" y="671"/>
                </a:cubicBezTo>
                <a:cubicBezTo>
                  <a:pt x="141" y="654"/>
                  <a:pt x="160" y="634"/>
                  <a:pt x="190" y="613"/>
                </a:cubicBezTo>
                <a:cubicBezTo>
                  <a:pt x="220" y="592"/>
                  <a:pt x="257" y="568"/>
                  <a:pt x="293" y="548"/>
                </a:cubicBezTo>
                <a:cubicBezTo>
                  <a:pt x="329" y="528"/>
                  <a:pt x="366" y="512"/>
                  <a:pt x="408" y="493"/>
                </a:cubicBezTo>
                <a:cubicBezTo>
                  <a:pt x="450" y="474"/>
                  <a:pt x="509" y="450"/>
                  <a:pt x="547" y="431"/>
                </a:cubicBezTo>
                <a:cubicBezTo>
                  <a:pt x="585" y="412"/>
                  <a:pt x="614" y="398"/>
                  <a:pt x="636" y="376"/>
                </a:cubicBezTo>
                <a:cubicBezTo>
                  <a:pt x="658" y="354"/>
                  <a:pt x="669" y="329"/>
                  <a:pt x="679" y="301"/>
                </a:cubicBezTo>
                <a:cubicBezTo>
                  <a:pt x="689" y="273"/>
                  <a:pt x="692" y="231"/>
                  <a:pt x="694" y="208"/>
                </a:cubicBezTo>
                <a:cubicBezTo>
                  <a:pt x="696" y="185"/>
                  <a:pt x="692" y="174"/>
                  <a:pt x="691" y="164"/>
                </a:cubicBezTo>
                <a:cubicBezTo>
                  <a:pt x="690" y="154"/>
                  <a:pt x="690" y="157"/>
                  <a:pt x="687" y="145"/>
                </a:cubicBezTo>
                <a:cubicBezTo>
                  <a:pt x="684" y="133"/>
                  <a:pt x="678" y="106"/>
                  <a:pt x="672" y="92"/>
                </a:cubicBezTo>
                <a:cubicBezTo>
                  <a:pt x="666" y="78"/>
                  <a:pt x="658" y="68"/>
                  <a:pt x="651" y="5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2" name="Freeform 17"/>
          <p:cNvSpPr>
            <a:spLocks/>
          </p:cNvSpPr>
          <p:nvPr/>
        </p:nvSpPr>
        <p:spPr bwMode="auto">
          <a:xfrm rot="21326996">
            <a:off x="6713181" y="420814"/>
            <a:ext cx="571259" cy="2146146"/>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555 w 10000"/>
              <a:gd name="connsiteY0" fmla="*/ 9827 h 10020"/>
              <a:gd name="connsiteX1" fmla="*/ 4312 w 10000"/>
              <a:gd name="connsiteY1" fmla="*/ 9847 h 10020"/>
              <a:gd name="connsiteX2" fmla="*/ 4038 w 10000"/>
              <a:gd name="connsiteY2" fmla="*/ 9980 h 10020"/>
              <a:gd name="connsiteX3" fmla="*/ 3808 w 10000"/>
              <a:gd name="connsiteY3" fmla="*/ 9984 h 10020"/>
              <a:gd name="connsiteX4" fmla="*/ 3470 w 10000"/>
              <a:gd name="connsiteY4" fmla="*/ 9751 h 10020"/>
              <a:gd name="connsiteX5" fmla="*/ 3071 w 10000"/>
              <a:gd name="connsiteY5" fmla="*/ 9739 h 10020"/>
              <a:gd name="connsiteX6" fmla="*/ 2509 w 10000"/>
              <a:gd name="connsiteY6" fmla="*/ 9562 h 10020"/>
              <a:gd name="connsiteX7" fmla="*/ 1877 w 10000"/>
              <a:gd name="connsiteY7" fmla="*/ 9228 h 10020"/>
              <a:gd name="connsiteX8" fmla="*/ 1309 w 10000"/>
              <a:gd name="connsiteY8" fmla="*/ 8822 h 10020"/>
              <a:gd name="connsiteX9" fmla="*/ 774 w 10000"/>
              <a:gd name="connsiteY9" fmla="*/ 8380 h 10020"/>
              <a:gd name="connsiteX10" fmla="*/ 402 w 10000"/>
              <a:gd name="connsiteY10" fmla="*/ 7781 h 10020"/>
              <a:gd name="connsiteX11" fmla="*/ 88 w 10000"/>
              <a:gd name="connsiteY11" fmla="*/ 6897 h 10020"/>
              <a:gd name="connsiteX12" fmla="*/ 0 w 10000"/>
              <a:gd name="connsiteY12" fmla="*/ 5985 h 10020"/>
              <a:gd name="connsiteX13" fmla="*/ 88 w 10000"/>
              <a:gd name="connsiteY13" fmla="*/ 5000 h 10020"/>
              <a:gd name="connsiteX14" fmla="*/ 443 w 10000"/>
              <a:gd name="connsiteY14" fmla="*/ 3597 h 10020"/>
              <a:gd name="connsiteX15" fmla="*/ 1082 w 10000"/>
              <a:gd name="connsiteY15" fmla="*/ 2303 h 10020"/>
              <a:gd name="connsiteX16" fmla="*/ 2124 w 10000"/>
              <a:gd name="connsiteY16" fmla="*/ 1073 h 10020"/>
              <a:gd name="connsiteX17" fmla="*/ 3365 w 10000"/>
              <a:gd name="connsiteY17" fmla="*/ 265 h 10020"/>
              <a:gd name="connsiteX18" fmla="*/ 4961 w 10000"/>
              <a:gd name="connsiteY18" fmla="*/ 44 h 10020"/>
              <a:gd name="connsiteX19" fmla="*/ 6881 w 10000"/>
              <a:gd name="connsiteY19" fmla="*/ 531 h 10020"/>
              <a:gd name="connsiteX20" fmla="*/ 8976 w 10000"/>
              <a:gd name="connsiteY20" fmla="*/ 2290 h 10020"/>
              <a:gd name="connsiteX21" fmla="*/ 9830 w 10000"/>
              <a:gd name="connsiteY21" fmla="*/ 4589 h 10020"/>
              <a:gd name="connsiteX22" fmla="*/ 9817 w 10000"/>
              <a:gd name="connsiteY22" fmla="*/ 6045 h 10020"/>
              <a:gd name="connsiteX23" fmla="*/ 9740 w 10000"/>
              <a:gd name="connsiteY23" fmla="*/ 6543 h 10020"/>
              <a:gd name="connsiteX24" fmla="*/ 9652 w 10000"/>
              <a:gd name="connsiteY24" fmla="*/ 6788 h 10020"/>
              <a:gd name="connsiteX25" fmla="*/ 9415 w 10000"/>
              <a:gd name="connsiteY25" fmla="*/ 6929 h 10020"/>
              <a:gd name="connsiteX26" fmla="*/ 9280 w 10000"/>
              <a:gd name="connsiteY26" fmla="*/ 7050 h 10020"/>
              <a:gd name="connsiteX27" fmla="*/ 9412 w 10000"/>
              <a:gd name="connsiteY27" fmla="*/ 7223 h 10020"/>
              <a:gd name="connsiteX28" fmla="*/ 9719 w 10000"/>
              <a:gd name="connsiteY28" fmla="*/ 7532 h 10020"/>
              <a:gd name="connsiteX29" fmla="*/ 9980 w 10000"/>
              <a:gd name="connsiteY29" fmla="*/ 7801 h 10020"/>
              <a:gd name="connsiteX30" fmla="*/ 9848 w 10000"/>
              <a:gd name="connsiteY30" fmla="*/ 7512 h 10020"/>
              <a:gd name="connsiteX31" fmla="*/ 9621 w 10000"/>
              <a:gd name="connsiteY31" fmla="*/ 7002 h 10020"/>
              <a:gd name="connsiteX32" fmla="*/ 9621 w 10000"/>
              <a:gd name="connsiteY32" fmla="*/ 6788 h 10020"/>
              <a:gd name="connsiteX0" fmla="*/ 4312 w 10000"/>
              <a:gd name="connsiteY0" fmla="*/ 9847 h 10020"/>
              <a:gd name="connsiteX1" fmla="*/ 4038 w 10000"/>
              <a:gd name="connsiteY1" fmla="*/ 9980 h 10020"/>
              <a:gd name="connsiteX2" fmla="*/ 3808 w 10000"/>
              <a:gd name="connsiteY2" fmla="*/ 9984 h 10020"/>
              <a:gd name="connsiteX3" fmla="*/ 3470 w 10000"/>
              <a:gd name="connsiteY3" fmla="*/ 9751 h 10020"/>
              <a:gd name="connsiteX4" fmla="*/ 3071 w 10000"/>
              <a:gd name="connsiteY4" fmla="*/ 9739 h 10020"/>
              <a:gd name="connsiteX5" fmla="*/ 2509 w 10000"/>
              <a:gd name="connsiteY5" fmla="*/ 9562 h 10020"/>
              <a:gd name="connsiteX6" fmla="*/ 1877 w 10000"/>
              <a:gd name="connsiteY6" fmla="*/ 9228 h 10020"/>
              <a:gd name="connsiteX7" fmla="*/ 1309 w 10000"/>
              <a:gd name="connsiteY7" fmla="*/ 8822 h 10020"/>
              <a:gd name="connsiteX8" fmla="*/ 774 w 10000"/>
              <a:gd name="connsiteY8" fmla="*/ 8380 h 10020"/>
              <a:gd name="connsiteX9" fmla="*/ 402 w 10000"/>
              <a:gd name="connsiteY9" fmla="*/ 7781 h 10020"/>
              <a:gd name="connsiteX10" fmla="*/ 88 w 10000"/>
              <a:gd name="connsiteY10" fmla="*/ 6897 h 10020"/>
              <a:gd name="connsiteX11" fmla="*/ 0 w 10000"/>
              <a:gd name="connsiteY11" fmla="*/ 5985 h 10020"/>
              <a:gd name="connsiteX12" fmla="*/ 88 w 10000"/>
              <a:gd name="connsiteY12" fmla="*/ 5000 h 10020"/>
              <a:gd name="connsiteX13" fmla="*/ 443 w 10000"/>
              <a:gd name="connsiteY13" fmla="*/ 3597 h 10020"/>
              <a:gd name="connsiteX14" fmla="*/ 1082 w 10000"/>
              <a:gd name="connsiteY14" fmla="*/ 2303 h 10020"/>
              <a:gd name="connsiteX15" fmla="*/ 2124 w 10000"/>
              <a:gd name="connsiteY15" fmla="*/ 1073 h 10020"/>
              <a:gd name="connsiteX16" fmla="*/ 3365 w 10000"/>
              <a:gd name="connsiteY16" fmla="*/ 265 h 10020"/>
              <a:gd name="connsiteX17" fmla="*/ 4961 w 10000"/>
              <a:gd name="connsiteY17" fmla="*/ 44 h 10020"/>
              <a:gd name="connsiteX18" fmla="*/ 6881 w 10000"/>
              <a:gd name="connsiteY18" fmla="*/ 531 h 10020"/>
              <a:gd name="connsiteX19" fmla="*/ 8976 w 10000"/>
              <a:gd name="connsiteY19" fmla="*/ 2290 h 10020"/>
              <a:gd name="connsiteX20" fmla="*/ 9830 w 10000"/>
              <a:gd name="connsiteY20" fmla="*/ 4589 h 10020"/>
              <a:gd name="connsiteX21" fmla="*/ 9817 w 10000"/>
              <a:gd name="connsiteY21" fmla="*/ 6045 h 10020"/>
              <a:gd name="connsiteX22" fmla="*/ 9740 w 10000"/>
              <a:gd name="connsiteY22" fmla="*/ 6543 h 10020"/>
              <a:gd name="connsiteX23" fmla="*/ 9652 w 10000"/>
              <a:gd name="connsiteY23" fmla="*/ 6788 h 10020"/>
              <a:gd name="connsiteX24" fmla="*/ 9415 w 10000"/>
              <a:gd name="connsiteY24" fmla="*/ 6929 h 10020"/>
              <a:gd name="connsiteX25" fmla="*/ 9280 w 10000"/>
              <a:gd name="connsiteY25" fmla="*/ 7050 h 10020"/>
              <a:gd name="connsiteX26" fmla="*/ 9412 w 10000"/>
              <a:gd name="connsiteY26" fmla="*/ 7223 h 10020"/>
              <a:gd name="connsiteX27" fmla="*/ 9719 w 10000"/>
              <a:gd name="connsiteY27" fmla="*/ 7532 h 10020"/>
              <a:gd name="connsiteX28" fmla="*/ 9980 w 10000"/>
              <a:gd name="connsiteY28" fmla="*/ 7801 h 10020"/>
              <a:gd name="connsiteX29" fmla="*/ 9848 w 10000"/>
              <a:gd name="connsiteY29" fmla="*/ 7512 h 10020"/>
              <a:gd name="connsiteX30" fmla="*/ 9621 w 10000"/>
              <a:gd name="connsiteY30" fmla="*/ 7002 h 10020"/>
              <a:gd name="connsiteX31" fmla="*/ 9621 w 10000"/>
              <a:gd name="connsiteY31" fmla="*/ 6788 h 10020"/>
              <a:gd name="connsiteX0" fmla="*/ 4038 w 10000"/>
              <a:gd name="connsiteY0" fmla="*/ 9980 h 10020"/>
              <a:gd name="connsiteX1" fmla="*/ 3808 w 10000"/>
              <a:gd name="connsiteY1" fmla="*/ 9984 h 10020"/>
              <a:gd name="connsiteX2" fmla="*/ 3470 w 10000"/>
              <a:gd name="connsiteY2" fmla="*/ 9751 h 10020"/>
              <a:gd name="connsiteX3" fmla="*/ 3071 w 10000"/>
              <a:gd name="connsiteY3" fmla="*/ 9739 h 10020"/>
              <a:gd name="connsiteX4" fmla="*/ 2509 w 10000"/>
              <a:gd name="connsiteY4" fmla="*/ 9562 h 10020"/>
              <a:gd name="connsiteX5" fmla="*/ 1877 w 10000"/>
              <a:gd name="connsiteY5" fmla="*/ 9228 h 10020"/>
              <a:gd name="connsiteX6" fmla="*/ 1309 w 10000"/>
              <a:gd name="connsiteY6" fmla="*/ 8822 h 10020"/>
              <a:gd name="connsiteX7" fmla="*/ 774 w 10000"/>
              <a:gd name="connsiteY7" fmla="*/ 8380 h 10020"/>
              <a:gd name="connsiteX8" fmla="*/ 402 w 10000"/>
              <a:gd name="connsiteY8" fmla="*/ 7781 h 10020"/>
              <a:gd name="connsiteX9" fmla="*/ 88 w 10000"/>
              <a:gd name="connsiteY9" fmla="*/ 6897 h 10020"/>
              <a:gd name="connsiteX10" fmla="*/ 0 w 10000"/>
              <a:gd name="connsiteY10" fmla="*/ 5985 h 10020"/>
              <a:gd name="connsiteX11" fmla="*/ 88 w 10000"/>
              <a:gd name="connsiteY11" fmla="*/ 5000 h 10020"/>
              <a:gd name="connsiteX12" fmla="*/ 443 w 10000"/>
              <a:gd name="connsiteY12" fmla="*/ 3597 h 10020"/>
              <a:gd name="connsiteX13" fmla="*/ 1082 w 10000"/>
              <a:gd name="connsiteY13" fmla="*/ 2303 h 10020"/>
              <a:gd name="connsiteX14" fmla="*/ 2124 w 10000"/>
              <a:gd name="connsiteY14" fmla="*/ 1073 h 10020"/>
              <a:gd name="connsiteX15" fmla="*/ 3365 w 10000"/>
              <a:gd name="connsiteY15" fmla="*/ 265 h 10020"/>
              <a:gd name="connsiteX16" fmla="*/ 4961 w 10000"/>
              <a:gd name="connsiteY16" fmla="*/ 44 h 10020"/>
              <a:gd name="connsiteX17" fmla="*/ 6881 w 10000"/>
              <a:gd name="connsiteY17" fmla="*/ 531 h 10020"/>
              <a:gd name="connsiteX18" fmla="*/ 8976 w 10000"/>
              <a:gd name="connsiteY18" fmla="*/ 2290 h 10020"/>
              <a:gd name="connsiteX19" fmla="*/ 9830 w 10000"/>
              <a:gd name="connsiteY19" fmla="*/ 4589 h 10020"/>
              <a:gd name="connsiteX20" fmla="*/ 9817 w 10000"/>
              <a:gd name="connsiteY20" fmla="*/ 6045 h 10020"/>
              <a:gd name="connsiteX21" fmla="*/ 9740 w 10000"/>
              <a:gd name="connsiteY21" fmla="*/ 6543 h 10020"/>
              <a:gd name="connsiteX22" fmla="*/ 9652 w 10000"/>
              <a:gd name="connsiteY22" fmla="*/ 6788 h 10020"/>
              <a:gd name="connsiteX23" fmla="*/ 9415 w 10000"/>
              <a:gd name="connsiteY23" fmla="*/ 6929 h 10020"/>
              <a:gd name="connsiteX24" fmla="*/ 9280 w 10000"/>
              <a:gd name="connsiteY24" fmla="*/ 7050 h 10020"/>
              <a:gd name="connsiteX25" fmla="*/ 9412 w 10000"/>
              <a:gd name="connsiteY25" fmla="*/ 7223 h 10020"/>
              <a:gd name="connsiteX26" fmla="*/ 9719 w 10000"/>
              <a:gd name="connsiteY26" fmla="*/ 7532 h 10020"/>
              <a:gd name="connsiteX27" fmla="*/ 9980 w 10000"/>
              <a:gd name="connsiteY27" fmla="*/ 7801 h 10020"/>
              <a:gd name="connsiteX28" fmla="*/ 9848 w 10000"/>
              <a:gd name="connsiteY28" fmla="*/ 7512 h 10020"/>
              <a:gd name="connsiteX29" fmla="*/ 9621 w 10000"/>
              <a:gd name="connsiteY29" fmla="*/ 7002 h 10020"/>
              <a:gd name="connsiteX30" fmla="*/ 9621 w 10000"/>
              <a:gd name="connsiteY30" fmla="*/ 6788 h 10020"/>
              <a:gd name="connsiteX0" fmla="*/ 3808 w 10000"/>
              <a:gd name="connsiteY0" fmla="*/ 9984 h 9984"/>
              <a:gd name="connsiteX1" fmla="*/ 3470 w 10000"/>
              <a:gd name="connsiteY1" fmla="*/ 9751 h 9984"/>
              <a:gd name="connsiteX2" fmla="*/ 3071 w 10000"/>
              <a:gd name="connsiteY2" fmla="*/ 9739 h 9984"/>
              <a:gd name="connsiteX3" fmla="*/ 2509 w 10000"/>
              <a:gd name="connsiteY3" fmla="*/ 9562 h 9984"/>
              <a:gd name="connsiteX4" fmla="*/ 1877 w 10000"/>
              <a:gd name="connsiteY4" fmla="*/ 9228 h 9984"/>
              <a:gd name="connsiteX5" fmla="*/ 1309 w 10000"/>
              <a:gd name="connsiteY5" fmla="*/ 8822 h 9984"/>
              <a:gd name="connsiteX6" fmla="*/ 774 w 10000"/>
              <a:gd name="connsiteY6" fmla="*/ 8380 h 9984"/>
              <a:gd name="connsiteX7" fmla="*/ 402 w 10000"/>
              <a:gd name="connsiteY7" fmla="*/ 7781 h 9984"/>
              <a:gd name="connsiteX8" fmla="*/ 88 w 10000"/>
              <a:gd name="connsiteY8" fmla="*/ 6897 h 9984"/>
              <a:gd name="connsiteX9" fmla="*/ 0 w 10000"/>
              <a:gd name="connsiteY9" fmla="*/ 5985 h 9984"/>
              <a:gd name="connsiteX10" fmla="*/ 88 w 10000"/>
              <a:gd name="connsiteY10" fmla="*/ 5000 h 9984"/>
              <a:gd name="connsiteX11" fmla="*/ 443 w 10000"/>
              <a:gd name="connsiteY11" fmla="*/ 3597 h 9984"/>
              <a:gd name="connsiteX12" fmla="*/ 1082 w 10000"/>
              <a:gd name="connsiteY12" fmla="*/ 2303 h 9984"/>
              <a:gd name="connsiteX13" fmla="*/ 2124 w 10000"/>
              <a:gd name="connsiteY13" fmla="*/ 1073 h 9984"/>
              <a:gd name="connsiteX14" fmla="*/ 3365 w 10000"/>
              <a:gd name="connsiteY14" fmla="*/ 265 h 9984"/>
              <a:gd name="connsiteX15" fmla="*/ 4961 w 10000"/>
              <a:gd name="connsiteY15" fmla="*/ 44 h 9984"/>
              <a:gd name="connsiteX16" fmla="*/ 6881 w 10000"/>
              <a:gd name="connsiteY16" fmla="*/ 531 h 9984"/>
              <a:gd name="connsiteX17" fmla="*/ 8976 w 10000"/>
              <a:gd name="connsiteY17" fmla="*/ 2290 h 9984"/>
              <a:gd name="connsiteX18" fmla="*/ 9830 w 10000"/>
              <a:gd name="connsiteY18" fmla="*/ 4589 h 9984"/>
              <a:gd name="connsiteX19" fmla="*/ 9817 w 10000"/>
              <a:gd name="connsiteY19" fmla="*/ 6045 h 9984"/>
              <a:gd name="connsiteX20" fmla="*/ 9740 w 10000"/>
              <a:gd name="connsiteY20" fmla="*/ 6543 h 9984"/>
              <a:gd name="connsiteX21" fmla="*/ 9652 w 10000"/>
              <a:gd name="connsiteY21" fmla="*/ 6788 h 9984"/>
              <a:gd name="connsiteX22" fmla="*/ 9415 w 10000"/>
              <a:gd name="connsiteY22" fmla="*/ 6929 h 9984"/>
              <a:gd name="connsiteX23" fmla="*/ 9280 w 10000"/>
              <a:gd name="connsiteY23" fmla="*/ 7050 h 9984"/>
              <a:gd name="connsiteX24" fmla="*/ 9412 w 10000"/>
              <a:gd name="connsiteY24" fmla="*/ 7223 h 9984"/>
              <a:gd name="connsiteX25" fmla="*/ 9719 w 10000"/>
              <a:gd name="connsiteY25" fmla="*/ 7532 h 9984"/>
              <a:gd name="connsiteX26" fmla="*/ 9980 w 10000"/>
              <a:gd name="connsiteY26" fmla="*/ 7801 h 9984"/>
              <a:gd name="connsiteX27" fmla="*/ 9848 w 10000"/>
              <a:gd name="connsiteY27" fmla="*/ 7512 h 9984"/>
              <a:gd name="connsiteX28" fmla="*/ 9621 w 10000"/>
              <a:gd name="connsiteY28" fmla="*/ 7002 h 9984"/>
              <a:gd name="connsiteX29" fmla="*/ 9621 w 10000"/>
              <a:gd name="connsiteY29" fmla="*/ 6788 h 9984"/>
              <a:gd name="connsiteX0" fmla="*/ 3470 w 10000"/>
              <a:gd name="connsiteY0" fmla="*/ 9767 h 9787"/>
              <a:gd name="connsiteX1" fmla="*/ 3071 w 10000"/>
              <a:gd name="connsiteY1" fmla="*/ 9755 h 9787"/>
              <a:gd name="connsiteX2" fmla="*/ 2509 w 10000"/>
              <a:gd name="connsiteY2" fmla="*/ 9577 h 9787"/>
              <a:gd name="connsiteX3" fmla="*/ 1877 w 10000"/>
              <a:gd name="connsiteY3" fmla="*/ 9243 h 9787"/>
              <a:gd name="connsiteX4" fmla="*/ 1309 w 10000"/>
              <a:gd name="connsiteY4" fmla="*/ 8836 h 9787"/>
              <a:gd name="connsiteX5" fmla="*/ 774 w 10000"/>
              <a:gd name="connsiteY5" fmla="*/ 8393 h 9787"/>
              <a:gd name="connsiteX6" fmla="*/ 402 w 10000"/>
              <a:gd name="connsiteY6" fmla="*/ 7793 h 9787"/>
              <a:gd name="connsiteX7" fmla="*/ 88 w 10000"/>
              <a:gd name="connsiteY7" fmla="*/ 6908 h 9787"/>
              <a:gd name="connsiteX8" fmla="*/ 0 w 10000"/>
              <a:gd name="connsiteY8" fmla="*/ 5995 h 9787"/>
              <a:gd name="connsiteX9" fmla="*/ 88 w 10000"/>
              <a:gd name="connsiteY9" fmla="*/ 5008 h 9787"/>
              <a:gd name="connsiteX10" fmla="*/ 443 w 10000"/>
              <a:gd name="connsiteY10" fmla="*/ 3603 h 9787"/>
              <a:gd name="connsiteX11" fmla="*/ 1082 w 10000"/>
              <a:gd name="connsiteY11" fmla="*/ 2307 h 9787"/>
              <a:gd name="connsiteX12" fmla="*/ 2124 w 10000"/>
              <a:gd name="connsiteY12" fmla="*/ 1075 h 9787"/>
              <a:gd name="connsiteX13" fmla="*/ 3365 w 10000"/>
              <a:gd name="connsiteY13" fmla="*/ 265 h 9787"/>
              <a:gd name="connsiteX14" fmla="*/ 4961 w 10000"/>
              <a:gd name="connsiteY14" fmla="*/ 44 h 9787"/>
              <a:gd name="connsiteX15" fmla="*/ 6881 w 10000"/>
              <a:gd name="connsiteY15" fmla="*/ 532 h 9787"/>
              <a:gd name="connsiteX16" fmla="*/ 8976 w 10000"/>
              <a:gd name="connsiteY16" fmla="*/ 2294 h 9787"/>
              <a:gd name="connsiteX17" fmla="*/ 9830 w 10000"/>
              <a:gd name="connsiteY17" fmla="*/ 4596 h 9787"/>
              <a:gd name="connsiteX18" fmla="*/ 9817 w 10000"/>
              <a:gd name="connsiteY18" fmla="*/ 6055 h 9787"/>
              <a:gd name="connsiteX19" fmla="*/ 9740 w 10000"/>
              <a:gd name="connsiteY19" fmla="*/ 6553 h 9787"/>
              <a:gd name="connsiteX20" fmla="*/ 9652 w 10000"/>
              <a:gd name="connsiteY20" fmla="*/ 6799 h 9787"/>
              <a:gd name="connsiteX21" fmla="*/ 9415 w 10000"/>
              <a:gd name="connsiteY21" fmla="*/ 6940 h 9787"/>
              <a:gd name="connsiteX22" fmla="*/ 9280 w 10000"/>
              <a:gd name="connsiteY22" fmla="*/ 7061 h 9787"/>
              <a:gd name="connsiteX23" fmla="*/ 9412 w 10000"/>
              <a:gd name="connsiteY23" fmla="*/ 7235 h 9787"/>
              <a:gd name="connsiteX24" fmla="*/ 9719 w 10000"/>
              <a:gd name="connsiteY24" fmla="*/ 7544 h 9787"/>
              <a:gd name="connsiteX25" fmla="*/ 9980 w 10000"/>
              <a:gd name="connsiteY25" fmla="*/ 7814 h 9787"/>
              <a:gd name="connsiteX26" fmla="*/ 9848 w 10000"/>
              <a:gd name="connsiteY26" fmla="*/ 7524 h 9787"/>
              <a:gd name="connsiteX27" fmla="*/ 9621 w 10000"/>
              <a:gd name="connsiteY27" fmla="*/ 7013 h 9787"/>
              <a:gd name="connsiteX28" fmla="*/ 9621 w 10000"/>
              <a:gd name="connsiteY28" fmla="*/ 6799 h 9787"/>
              <a:gd name="connsiteX0" fmla="*/ 3071 w 10000"/>
              <a:gd name="connsiteY0" fmla="*/ 9967 h 9967"/>
              <a:gd name="connsiteX1" fmla="*/ 2509 w 10000"/>
              <a:gd name="connsiteY1" fmla="*/ 9785 h 9967"/>
              <a:gd name="connsiteX2" fmla="*/ 1877 w 10000"/>
              <a:gd name="connsiteY2" fmla="*/ 9444 h 9967"/>
              <a:gd name="connsiteX3" fmla="*/ 1309 w 10000"/>
              <a:gd name="connsiteY3" fmla="*/ 9028 h 9967"/>
              <a:gd name="connsiteX4" fmla="*/ 774 w 10000"/>
              <a:gd name="connsiteY4" fmla="*/ 8576 h 9967"/>
              <a:gd name="connsiteX5" fmla="*/ 402 w 10000"/>
              <a:gd name="connsiteY5" fmla="*/ 7963 h 9967"/>
              <a:gd name="connsiteX6" fmla="*/ 88 w 10000"/>
              <a:gd name="connsiteY6" fmla="*/ 7058 h 9967"/>
              <a:gd name="connsiteX7" fmla="*/ 0 w 10000"/>
              <a:gd name="connsiteY7" fmla="*/ 6125 h 9967"/>
              <a:gd name="connsiteX8" fmla="*/ 88 w 10000"/>
              <a:gd name="connsiteY8" fmla="*/ 5117 h 9967"/>
              <a:gd name="connsiteX9" fmla="*/ 443 w 10000"/>
              <a:gd name="connsiteY9" fmla="*/ 3681 h 9967"/>
              <a:gd name="connsiteX10" fmla="*/ 1082 w 10000"/>
              <a:gd name="connsiteY10" fmla="*/ 2357 h 9967"/>
              <a:gd name="connsiteX11" fmla="*/ 2124 w 10000"/>
              <a:gd name="connsiteY11" fmla="*/ 1098 h 9967"/>
              <a:gd name="connsiteX12" fmla="*/ 3365 w 10000"/>
              <a:gd name="connsiteY12" fmla="*/ 271 h 9967"/>
              <a:gd name="connsiteX13" fmla="*/ 4961 w 10000"/>
              <a:gd name="connsiteY13" fmla="*/ 45 h 9967"/>
              <a:gd name="connsiteX14" fmla="*/ 6881 w 10000"/>
              <a:gd name="connsiteY14" fmla="*/ 544 h 9967"/>
              <a:gd name="connsiteX15" fmla="*/ 8976 w 10000"/>
              <a:gd name="connsiteY15" fmla="*/ 2344 h 9967"/>
              <a:gd name="connsiteX16" fmla="*/ 9830 w 10000"/>
              <a:gd name="connsiteY16" fmla="*/ 4696 h 9967"/>
              <a:gd name="connsiteX17" fmla="*/ 9817 w 10000"/>
              <a:gd name="connsiteY17" fmla="*/ 6187 h 9967"/>
              <a:gd name="connsiteX18" fmla="*/ 9740 w 10000"/>
              <a:gd name="connsiteY18" fmla="*/ 6696 h 9967"/>
              <a:gd name="connsiteX19" fmla="*/ 9652 w 10000"/>
              <a:gd name="connsiteY19" fmla="*/ 6947 h 9967"/>
              <a:gd name="connsiteX20" fmla="*/ 9415 w 10000"/>
              <a:gd name="connsiteY20" fmla="*/ 7091 h 9967"/>
              <a:gd name="connsiteX21" fmla="*/ 9280 w 10000"/>
              <a:gd name="connsiteY21" fmla="*/ 7215 h 9967"/>
              <a:gd name="connsiteX22" fmla="*/ 9412 w 10000"/>
              <a:gd name="connsiteY22" fmla="*/ 7392 h 9967"/>
              <a:gd name="connsiteX23" fmla="*/ 9719 w 10000"/>
              <a:gd name="connsiteY23" fmla="*/ 7708 h 9967"/>
              <a:gd name="connsiteX24" fmla="*/ 9980 w 10000"/>
              <a:gd name="connsiteY24" fmla="*/ 7984 h 9967"/>
              <a:gd name="connsiteX25" fmla="*/ 9848 w 10000"/>
              <a:gd name="connsiteY25" fmla="*/ 7688 h 9967"/>
              <a:gd name="connsiteX26" fmla="*/ 9621 w 10000"/>
              <a:gd name="connsiteY26" fmla="*/ 7166 h 9967"/>
              <a:gd name="connsiteX27" fmla="*/ 9621 w 10000"/>
              <a:gd name="connsiteY27" fmla="*/ 6947 h 9967"/>
              <a:gd name="connsiteX0" fmla="*/ 2509 w 10000"/>
              <a:gd name="connsiteY0" fmla="*/ 9817 h 9817"/>
              <a:gd name="connsiteX1" fmla="*/ 1877 w 10000"/>
              <a:gd name="connsiteY1" fmla="*/ 9475 h 9817"/>
              <a:gd name="connsiteX2" fmla="*/ 1309 w 10000"/>
              <a:gd name="connsiteY2" fmla="*/ 9058 h 9817"/>
              <a:gd name="connsiteX3" fmla="*/ 774 w 10000"/>
              <a:gd name="connsiteY3" fmla="*/ 8604 h 9817"/>
              <a:gd name="connsiteX4" fmla="*/ 402 w 10000"/>
              <a:gd name="connsiteY4" fmla="*/ 7989 h 9817"/>
              <a:gd name="connsiteX5" fmla="*/ 88 w 10000"/>
              <a:gd name="connsiteY5" fmla="*/ 7081 h 9817"/>
              <a:gd name="connsiteX6" fmla="*/ 0 w 10000"/>
              <a:gd name="connsiteY6" fmla="*/ 6145 h 9817"/>
              <a:gd name="connsiteX7" fmla="*/ 88 w 10000"/>
              <a:gd name="connsiteY7" fmla="*/ 5134 h 9817"/>
              <a:gd name="connsiteX8" fmla="*/ 443 w 10000"/>
              <a:gd name="connsiteY8" fmla="*/ 3693 h 9817"/>
              <a:gd name="connsiteX9" fmla="*/ 1082 w 10000"/>
              <a:gd name="connsiteY9" fmla="*/ 2365 h 9817"/>
              <a:gd name="connsiteX10" fmla="*/ 2124 w 10000"/>
              <a:gd name="connsiteY10" fmla="*/ 1102 h 9817"/>
              <a:gd name="connsiteX11" fmla="*/ 3365 w 10000"/>
              <a:gd name="connsiteY11" fmla="*/ 272 h 9817"/>
              <a:gd name="connsiteX12" fmla="*/ 4961 w 10000"/>
              <a:gd name="connsiteY12" fmla="*/ 45 h 9817"/>
              <a:gd name="connsiteX13" fmla="*/ 6881 w 10000"/>
              <a:gd name="connsiteY13" fmla="*/ 546 h 9817"/>
              <a:gd name="connsiteX14" fmla="*/ 8976 w 10000"/>
              <a:gd name="connsiteY14" fmla="*/ 2352 h 9817"/>
              <a:gd name="connsiteX15" fmla="*/ 9830 w 10000"/>
              <a:gd name="connsiteY15" fmla="*/ 4712 h 9817"/>
              <a:gd name="connsiteX16" fmla="*/ 9817 w 10000"/>
              <a:gd name="connsiteY16" fmla="*/ 6207 h 9817"/>
              <a:gd name="connsiteX17" fmla="*/ 9740 w 10000"/>
              <a:gd name="connsiteY17" fmla="*/ 6718 h 9817"/>
              <a:gd name="connsiteX18" fmla="*/ 9652 w 10000"/>
              <a:gd name="connsiteY18" fmla="*/ 6970 h 9817"/>
              <a:gd name="connsiteX19" fmla="*/ 9415 w 10000"/>
              <a:gd name="connsiteY19" fmla="*/ 7114 h 9817"/>
              <a:gd name="connsiteX20" fmla="*/ 9280 w 10000"/>
              <a:gd name="connsiteY20" fmla="*/ 7239 h 9817"/>
              <a:gd name="connsiteX21" fmla="*/ 9412 w 10000"/>
              <a:gd name="connsiteY21" fmla="*/ 7416 h 9817"/>
              <a:gd name="connsiteX22" fmla="*/ 9719 w 10000"/>
              <a:gd name="connsiteY22" fmla="*/ 7734 h 9817"/>
              <a:gd name="connsiteX23" fmla="*/ 9980 w 10000"/>
              <a:gd name="connsiteY23" fmla="*/ 8010 h 9817"/>
              <a:gd name="connsiteX24" fmla="*/ 9848 w 10000"/>
              <a:gd name="connsiteY24" fmla="*/ 7713 h 9817"/>
              <a:gd name="connsiteX25" fmla="*/ 9621 w 10000"/>
              <a:gd name="connsiteY25" fmla="*/ 7190 h 9817"/>
              <a:gd name="connsiteX26" fmla="*/ 9621 w 10000"/>
              <a:gd name="connsiteY26" fmla="*/ 6970 h 9817"/>
              <a:gd name="connsiteX0" fmla="*/ 1877 w 10000"/>
              <a:gd name="connsiteY0" fmla="*/ 9652 h 9652"/>
              <a:gd name="connsiteX1" fmla="*/ 1309 w 10000"/>
              <a:gd name="connsiteY1" fmla="*/ 9227 h 9652"/>
              <a:gd name="connsiteX2" fmla="*/ 774 w 10000"/>
              <a:gd name="connsiteY2" fmla="*/ 8764 h 9652"/>
              <a:gd name="connsiteX3" fmla="*/ 402 w 10000"/>
              <a:gd name="connsiteY3" fmla="*/ 8138 h 9652"/>
              <a:gd name="connsiteX4" fmla="*/ 88 w 10000"/>
              <a:gd name="connsiteY4" fmla="*/ 7213 h 9652"/>
              <a:gd name="connsiteX5" fmla="*/ 0 w 10000"/>
              <a:gd name="connsiteY5" fmla="*/ 6260 h 9652"/>
              <a:gd name="connsiteX6" fmla="*/ 88 w 10000"/>
              <a:gd name="connsiteY6" fmla="*/ 5230 h 9652"/>
              <a:gd name="connsiteX7" fmla="*/ 443 w 10000"/>
              <a:gd name="connsiteY7" fmla="*/ 3762 h 9652"/>
              <a:gd name="connsiteX8" fmla="*/ 1082 w 10000"/>
              <a:gd name="connsiteY8" fmla="*/ 2409 h 9652"/>
              <a:gd name="connsiteX9" fmla="*/ 2124 w 10000"/>
              <a:gd name="connsiteY9" fmla="*/ 1123 h 9652"/>
              <a:gd name="connsiteX10" fmla="*/ 3365 w 10000"/>
              <a:gd name="connsiteY10" fmla="*/ 277 h 9652"/>
              <a:gd name="connsiteX11" fmla="*/ 4961 w 10000"/>
              <a:gd name="connsiteY11" fmla="*/ 46 h 9652"/>
              <a:gd name="connsiteX12" fmla="*/ 6881 w 10000"/>
              <a:gd name="connsiteY12" fmla="*/ 556 h 9652"/>
              <a:gd name="connsiteX13" fmla="*/ 8976 w 10000"/>
              <a:gd name="connsiteY13" fmla="*/ 2396 h 9652"/>
              <a:gd name="connsiteX14" fmla="*/ 9830 w 10000"/>
              <a:gd name="connsiteY14" fmla="*/ 4800 h 9652"/>
              <a:gd name="connsiteX15" fmla="*/ 9817 w 10000"/>
              <a:gd name="connsiteY15" fmla="*/ 6323 h 9652"/>
              <a:gd name="connsiteX16" fmla="*/ 9740 w 10000"/>
              <a:gd name="connsiteY16" fmla="*/ 6843 h 9652"/>
              <a:gd name="connsiteX17" fmla="*/ 9652 w 10000"/>
              <a:gd name="connsiteY17" fmla="*/ 7100 h 9652"/>
              <a:gd name="connsiteX18" fmla="*/ 9415 w 10000"/>
              <a:gd name="connsiteY18" fmla="*/ 7247 h 9652"/>
              <a:gd name="connsiteX19" fmla="*/ 9280 w 10000"/>
              <a:gd name="connsiteY19" fmla="*/ 7374 h 9652"/>
              <a:gd name="connsiteX20" fmla="*/ 9412 w 10000"/>
              <a:gd name="connsiteY20" fmla="*/ 7554 h 9652"/>
              <a:gd name="connsiteX21" fmla="*/ 9719 w 10000"/>
              <a:gd name="connsiteY21" fmla="*/ 7878 h 9652"/>
              <a:gd name="connsiteX22" fmla="*/ 9980 w 10000"/>
              <a:gd name="connsiteY22" fmla="*/ 8159 h 9652"/>
              <a:gd name="connsiteX23" fmla="*/ 9848 w 10000"/>
              <a:gd name="connsiteY23" fmla="*/ 7857 h 9652"/>
              <a:gd name="connsiteX24" fmla="*/ 9621 w 10000"/>
              <a:gd name="connsiteY24" fmla="*/ 7324 h 9652"/>
              <a:gd name="connsiteX25" fmla="*/ 9621 w 10000"/>
              <a:gd name="connsiteY25" fmla="*/ 7100 h 9652"/>
              <a:gd name="connsiteX0" fmla="*/ 1309 w 10000"/>
              <a:gd name="connsiteY0" fmla="*/ 9560 h 9560"/>
              <a:gd name="connsiteX1" fmla="*/ 774 w 10000"/>
              <a:gd name="connsiteY1" fmla="*/ 9080 h 9560"/>
              <a:gd name="connsiteX2" fmla="*/ 402 w 10000"/>
              <a:gd name="connsiteY2" fmla="*/ 8431 h 9560"/>
              <a:gd name="connsiteX3" fmla="*/ 88 w 10000"/>
              <a:gd name="connsiteY3" fmla="*/ 7473 h 9560"/>
              <a:gd name="connsiteX4" fmla="*/ 0 w 10000"/>
              <a:gd name="connsiteY4" fmla="*/ 6486 h 9560"/>
              <a:gd name="connsiteX5" fmla="*/ 88 w 10000"/>
              <a:gd name="connsiteY5" fmla="*/ 5419 h 9560"/>
              <a:gd name="connsiteX6" fmla="*/ 443 w 10000"/>
              <a:gd name="connsiteY6" fmla="*/ 3898 h 9560"/>
              <a:gd name="connsiteX7" fmla="*/ 1082 w 10000"/>
              <a:gd name="connsiteY7" fmla="*/ 2496 h 9560"/>
              <a:gd name="connsiteX8" fmla="*/ 2124 w 10000"/>
              <a:gd name="connsiteY8" fmla="*/ 1163 h 9560"/>
              <a:gd name="connsiteX9" fmla="*/ 3365 w 10000"/>
              <a:gd name="connsiteY9" fmla="*/ 287 h 9560"/>
              <a:gd name="connsiteX10" fmla="*/ 4961 w 10000"/>
              <a:gd name="connsiteY10" fmla="*/ 48 h 9560"/>
              <a:gd name="connsiteX11" fmla="*/ 6881 w 10000"/>
              <a:gd name="connsiteY11" fmla="*/ 576 h 9560"/>
              <a:gd name="connsiteX12" fmla="*/ 8976 w 10000"/>
              <a:gd name="connsiteY12" fmla="*/ 2482 h 9560"/>
              <a:gd name="connsiteX13" fmla="*/ 9830 w 10000"/>
              <a:gd name="connsiteY13" fmla="*/ 4973 h 9560"/>
              <a:gd name="connsiteX14" fmla="*/ 9817 w 10000"/>
              <a:gd name="connsiteY14" fmla="*/ 6551 h 9560"/>
              <a:gd name="connsiteX15" fmla="*/ 9740 w 10000"/>
              <a:gd name="connsiteY15" fmla="*/ 7090 h 9560"/>
              <a:gd name="connsiteX16" fmla="*/ 9652 w 10000"/>
              <a:gd name="connsiteY16" fmla="*/ 7356 h 9560"/>
              <a:gd name="connsiteX17" fmla="*/ 9415 w 10000"/>
              <a:gd name="connsiteY17" fmla="*/ 7508 h 9560"/>
              <a:gd name="connsiteX18" fmla="*/ 9280 w 10000"/>
              <a:gd name="connsiteY18" fmla="*/ 7640 h 9560"/>
              <a:gd name="connsiteX19" fmla="*/ 9412 w 10000"/>
              <a:gd name="connsiteY19" fmla="*/ 7826 h 9560"/>
              <a:gd name="connsiteX20" fmla="*/ 9719 w 10000"/>
              <a:gd name="connsiteY20" fmla="*/ 8162 h 9560"/>
              <a:gd name="connsiteX21" fmla="*/ 9980 w 10000"/>
              <a:gd name="connsiteY21" fmla="*/ 8453 h 9560"/>
              <a:gd name="connsiteX22" fmla="*/ 9848 w 10000"/>
              <a:gd name="connsiteY22" fmla="*/ 8140 h 9560"/>
              <a:gd name="connsiteX23" fmla="*/ 9621 w 10000"/>
              <a:gd name="connsiteY23" fmla="*/ 7588 h 9560"/>
              <a:gd name="connsiteX24" fmla="*/ 9621 w 10000"/>
              <a:gd name="connsiteY24" fmla="*/ 7356 h 9560"/>
              <a:gd name="connsiteX0" fmla="*/ 774 w 10000"/>
              <a:gd name="connsiteY0" fmla="*/ 9498 h 9498"/>
              <a:gd name="connsiteX1" fmla="*/ 402 w 10000"/>
              <a:gd name="connsiteY1" fmla="*/ 8819 h 9498"/>
              <a:gd name="connsiteX2" fmla="*/ 88 w 10000"/>
              <a:gd name="connsiteY2" fmla="*/ 7817 h 9498"/>
              <a:gd name="connsiteX3" fmla="*/ 0 w 10000"/>
              <a:gd name="connsiteY3" fmla="*/ 6785 h 9498"/>
              <a:gd name="connsiteX4" fmla="*/ 88 w 10000"/>
              <a:gd name="connsiteY4" fmla="*/ 5668 h 9498"/>
              <a:gd name="connsiteX5" fmla="*/ 443 w 10000"/>
              <a:gd name="connsiteY5" fmla="*/ 4077 h 9498"/>
              <a:gd name="connsiteX6" fmla="*/ 1082 w 10000"/>
              <a:gd name="connsiteY6" fmla="*/ 2611 h 9498"/>
              <a:gd name="connsiteX7" fmla="*/ 2124 w 10000"/>
              <a:gd name="connsiteY7" fmla="*/ 1217 h 9498"/>
              <a:gd name="connsiteX8" fmla="*/ 3365 w 10000"/>
              <a:gd name="connsiteY8" fmla="*/ 300 h 9498"/>
              <a:gd name="connsiteX9" fmla="*/ 4961 w 10000"/>
              <a:gd name="connsiteY9" fmla="*/ 50 h 9498"/>
              <a:gd name="connsiteX10" fmla="*/ 6881 w 10000"/>
              <a:gd name="connsiteY10" fmla="*/ 603 h 9498"/>
              <a:gd name="connsiteX11" fmla="*/ 8976 w 10000"/>
              <a:gd name="connsiteY11" fmla="*/ 2596 h 9498"/>
              <a:gd name="connsiteX12" fmla="*/ 9830 w 10000"/>
              <a:gd name="connsiteY12" fmla="*/ 5202 h 9498"/>
              <a:gd name="connsiteX13" fmla="*/ 9817 w 10000"/>
              <a:gd name="connsiteY13" fmla="*/ 6853 h 9498"/>
              <a:gd name="connsiteX14" fmla="*/ 9740 w 10000"/>
              <a:gd name="connsiteY14" fmla="*/ 7416 h 9498"/>
              <a:gd name="connsiteX15" fmla="*/ 9652 w 10000"/>
              <a:gd name="connsiteY15" fmla="*/ 7695 h 9498"/>
              <a:gd name="connsiteX16" fmla="*/ 9415 w 10000"/>
              <a:gd name="connsiteY16" fmla="*/ 7854 h 9498"/>
              <a:gd name="connsiteX17" fmla="*/ 9280 w 10000"/>
              <a:gd name="connsiteY17" fmla="*/ 7992 h 9498"/>
              <a:gd name="connsiteX18" fmla="*/ 9412 w 10000"/>
              <a:gd name="connsiteY18" fmla="*/ 8186 h 9498"/>
              <a:gd name="connsiteX19" fmla="*/ 9719 w 10000"/>
              <a:gd name="connsiteY19" fmla="*/ 8538 h 9498"/>
              <a:gd name="connsiteX20" fmla="*/ 9980 w 10000"/>
              <a:gd name="connsiteY20" fmla="*/ 8842 h 9498"/>
              <a:gd name="connsiteX21" fmla="*/ 9848 w 10000"/>
              <a:gd name="connsiteY21" fmla="*/ 8515 h 9498"/>
              <a:gd name="connsiteX22" fmla="*/ 9621 w 10000"/>
              <a:gd name="connsiteY22" fmla="*/ 7937 h 9498"/>
              <a:gd name="connsiteX23" fmla="*/ 9621 w 10000"/>
              <a:gd name="connsiteY23" fmla="*/ 7695 h 9498"/>
              <a:gd name="connsiteX0" fmla="*/ 402 w 10000"/>
              <a:gd name="connsiteY0" fmla="*/ 9285 h 9314"/>
              <a:gd name="connsiteX1" fmla="*/ 88 w 10000"/>
              <a:gd name="connsiteY1" fmla="*/ 8230 h 9314"/>
              <a:gd name="connsiteX2" fmla="*/ 0 w 10000"/>
              <a:gd name="connsiteY2" fmla="*/ 7144 h 9314"/>
              <a:gd name="connsiteX3" fmla="*/ 88 w 10000"/>
              <a:gd name="connsiteY3" fmla="*/ 5968 h 9314"/>
              <a:gd name="connsiteX4" fmla="*/ 443 w 10000"/>
              <a:gd name="connsiteY4" fmla="*/ 4292 h 9314"/>
              <a:gd name="connsiteX5" fmla="*/ 1082 w 10000"/>
              <a:gd name="connsiteY5" fmla="*/ 2749 h 9314"/>
              <a:gd name="connsiteX6" fmla="*/ 2124 w 10000"/>
              <a:gd name="connsiteY6" fmla="*/ 1281 h 9314"/>
              <a:gd name="connsiteX7" fmla="*/ 3365 w 10000"/>
              <a:gd name="connsiteY7" fmla="*/ 316 h 9314"/>
              <a:gd name="connsiteX8" fmla="*/ 4961 w 10000"/>
              <a:gd name="connsiteY8" fmla="*/ 53 h 9314"/>
              <a:gd name="connsiteX9" fmla="*/ 6881 w 10000"/>
              <a:gd name="connsiteY9" fmla="*/ 635 h 9314"/>
              <a:gd name="connsiteX10" fmla="*/ 8976 w 10000"/>
              <a:gd name="connsiteY10" fmla="*/ 2733 h 9314"/>
              <a:gd name="connsiteX11" fmla="*/ 9830 w 10000"/>
              <a:gd name="connsiteY11" fmla="*/ 5477 h 9314"/>
              <a:gd name="connsiteX12" fmla="*/ 9817 w 10000"/>
              <a:gd name="connsiteY12" fmla="*/ 7215 h 9314"/>
              <a:gd name="connsiteX13" fmla="*/ 9740 w 10000"/>
              <a:gd name="connsiteY13" fmla="*/ 7808 h 9314"/>
              <a:gd name="connsiteX14" fmla="*/ 9652 w 10000"/>
              <a:gd name="connsiteY14" fmla="*/ 8102 h 9314"/>
              <a:gd name="connsiteX15" fmla="*/ 9415 w 10000"/>
              <a:gd name="connsiteY15" fmla="*/ 8269 h 9314"/>
              <a:gd name="connsiteX16" fmla="*/ 9280 w 10000"/>
              <a:gd name="connsiteY16" fmla="*/ 8414 h 9314"/>
              <a:gd name="connsiteX17" fmla="*/ 9412 w 10000"/>
              <a:gd name="connsiteY17" fmla="*/ 8619 h 9314"/>
              <a:gd name="connsiteX18" fmla="*/ 9719 w 10000"/>
              <a:gd name="connsiteY18" fmla="*/ 8989 h 9314"/>
              <a:gd name="connsiteX19" fmla="*/ 9980 w 10000"/>
              <a:gd name="connsiteY19" fmla="*/ 9309 h 9314"/>
              <a:gd name="connsiteX20" fmla="*/ 9848 w 10000"/>
              <a:gd name="connsiteY20" fmla="*/ 8965 h 9314"/>
              <a:gd name="connsiteX21" fmla="*/ 9621 w 10000"/>
              <a:gd name="connsiteY21" fmla="*/ 8356 h 9314"/>
              <a:gd name="connsiteX22" fmla="*/ 9621 w 10000"/>
              <a:gd name="connsiteY22" fmla="*/ 8102 h 9314"/>
              <a:gd name="connsiteX0" fmla="*/ 88 w 10000"/>
              <a:gd name="connsiteY0" fmla="*/ 8836 h 10000"/>
              <a:gd name="connsiteX1" fmla="*/ 0 w 10000"/>
              <a:gd name="connsiteY1" fmla="*/ 7670 h 10000"/>
              <a:gd name="connsiteX2" fmla="*/ 88 w 10000"/>
              <a:gd name="connsiteY2" fmla="*/ 6408 h 10000"/>
              <a:gd name="connsiteX3" fmla="*/ 443 w 10000"/>
              <a:gd name="connsiteY3" fmla="*/ 4608 h 10000"/>
              <a:gd name="connsiteX4" fmla="*/ 1082 w 10000"/>
              <a:gd name="connsiteY4" fmla="*/ 2951 h 10000"/>
              <a:gd name="connsiteX5" fmla="*/ 2124 w 10000"/>
              <a:gd name="connsiteY5" fmla="*/ 1375 h 10000"/>
              <a:gd name="connsiteX6" fmla="*/ 3365 w 10000"/>
              <a:gd name="connsiteY6" fmla="*/ 339 h 10000"/>
              <a:gd name="connsiteX7" fmla="*/ 4961 w 10000"/>
              <a:gd name="connsiteY7" fmla="*/ 57 h 10000"/>
              <a:gd name="connsiteX8" fmla="*/ 6881 w 10000"/>
              <a:gd name="connsiteY8" fmla="*/ 682 h 10000"/>
              <a:gd name="connsiteX9" fmla="*/ 8976 w 10000"/>
              <a:gd name="connsiteY9" fmla="*/ 2934 h 10000"/>
              <a:gd name="connsiteX10" fmla="*/ 9830 w 10000"/>
              <a:gd name="connsiteY10" fmla="*/ 5880 h 10000"/>
              <a:gd name="connsiteX11" fmla="*/ 9817 w 10000"/>
              <a:gd name="connsiteY11" fmla="*/ 7746 h 10000"/>
              <a:gd name="connsiteX12" fmla="*/ 9740 w 10000"/>
              <a:gd name="connsiteY12" fmla="*/ 8383 h 10000"/>
              <a:gd name="connsiteX13" fmla="*/ 9652 w 10000"/>
              <a:gd name="connsiteY13" fmla="*/ 8699 h 10000"/>
              <a:gd name="connsiteX14" fmla="*/ 9415 w 10000"/>
              <a:gd name="connsiteY14" fmla="*/ 8878 h 10000"/>
              <a:gd name="connsiteX15" fmla="*/ 9280 w 10000"/>
              <a:gd name="connsiteY15" fmla="*/ 9034 h 10000"/>
              <a:gd name="connsiteX16" fmla="*/ 9412 w 10000"/>
              <a:gd name="connsiteY16" fmla="*/ 9254 h 10000"/>
              <a:gd name="connsiteX17" fmla="*/ 9719 w 10000"/>
              <a:gd name="connsiteY17" fmla="*/ 9651 h 10000"/>
              <a:gd name="connsiteX18" fmla="*/ 9980 w 10000"/>
              <a:gd name="connsiteY18" fmla="*/ 9995 h 10000"/>
              <a:gd name="connsiteX19" fmla="*/ 9848 w 10000"/>
              <a:gd name="connsiteY19" fmla="*/ 9625 h 10000"/>
              <a:gd name="connsiteX20" fmla="*/ 9621 w 10000"/>
              <a:gd name="connsiteY20" fmla="*/ 8971 h 10000"/>
              <a:gd name="connsiteX21" fmla="*/ 9621 w 10000"/>
              <a:gd name="connsiteY21" fmla="*/ 8699 h 10000"/>
              <a:gd name="connsiteX0" fmla="*/ 0 w 10000"/>
              <a:gd name="connsiteY0" fmla="*/ 7670 h 10000"/>
              <a:gd name="connsiteX1" fmla="*/ 88 w 10000"/>
              <a:gd name="connsiteY1" fmla="*/ 6408 h 10000"/>
              <a:gd name="connsiteX2" fmla="*/ 443 w 10000"/>
              <a:gd name="connsiteY2" fmla="*/ 4608 h 10000"/>
              <a:gd name="connsiteX3" fmla="*/ 1082 w 10000"/>
              <a:gd name="connsiteY3" fmla="*/ 2951 h 10000"/>
              <a:gd name="connsiteX4" fmla="*/ 2124 w 10000"/>
              <a:gd name="connsiteY4" fmla="*/ 1375 h 10000"/>
              <a:gd name="connsiteX5" fmla="*/ 3365 w 10000"/>
              <a:gd name="connsiteY5" fmla="*/ 339 h 10000"/>
              <a:gd name="connsiteX6" fmla="*/ 4961 w 10000"/>
              <a:gd name="connsiteY6" fmla="*/ 57 h 10000"/>
              <a:gd name="connsiteX7" fmla="*/ 6881 w 10000"/>
              <a:gd name="connsiteY7" fmla="*/ 682 h 10000"/>
              <a:gd name="connsiteX8" fmla="*/ 8976 w 10000"/>
              <a:gd name="connsiteY8" fmla="*/ 2934 h 10000"/>
              <a:gd name="connsiteX9" fmla="*/ 9830 w 10000"/>
              <a:gd name="connsiteY9" fmla="*/ 5880 h 10000"/>
              <a:gd name="connsiteX10" fmla="*/ 9817 w 10000"/>
              <a:gd name="connsiteY10" fmla="*/ 7746 h 10000"/>
              <a:gd name="connsiteX11" fmla="*/ 9740 w 10000"/>
              <a:gd name="connsiteY11" fmla="*/ 8383 h 10000"/>
              <a:gd name="connsiteX12" fmla="*/ 9652 w 10000"/>
              <a:gd name="connsiteY12" fmla="*/ 8699 h 10000"/>
              <a:gd name="connsiteX13" fmla="*/ 9415 w 10000"/>
              <a:gd name="connsiteY13" fmla="*/ 8878 h 10000"/>
              <a:gd name="connsiteX14" fmla="*/ 9280 w 10000"/>
              <a:gd name="connsiteY14" fmla="*/ 9034 h 10000"/>
              <a:gd name="connsiteX15" fmla="*/ 9412 w 10000"/>
              <a:gd name="connsiteY15" fmla="*/ 9254 h 10000"/>
              <a:gd name="connsiteX16" fmla="*/ 9719 w 10000"/>
              <a:gd name="connsiteY16" fmla="*/ 9651 h 10000"/>
              <a:gd name="connsiteX17" fmla="*/ 9980 w 10000"/>
              <a:gd name="connsiteY17" fmla="*/ 9995 h 10000"/>
              <a:gd name="connsiteX18" fmla="*/ 9848 w 10000"/>
              <a:gd name="connsiteY18" fmla="*/ 9625 h 10000"/>
              <a:gd name="connsiteX19" fmla="*/ 9621 w 10000"/>
              <a:gd name="connsiteY19" fmla="*/ 8971 h 10000"/>
              <a:gd name="connsiteX20" fmla="*/ 9621 w 10000"/>
              <a:gd name="connsiteY20" fmla="*/ 8699 h 10000"/>
              <a:gd name="connsiteX0" fmla="*/ 0 w 9912"/>
              <a:gd name="connsiteY0" fmla="*/ 6408 h 10000"/>
              <a:gd name="connsiteX1" fmla="*/ 355 w 9912"/>
              <a:gd name="connsiteY1" fmla="*/ 4608 h 10000"/>
              <a:gd name="connsiteX2" fmla="*/ 994 w 9912"/>
              <a:gd name="connsiteY2" fmla="*/ 2951 h 10000"/>
              <a:gd name="connsiteX3" fmla="*/ 2036 w 9912"/>
              <a:gd name="connsiteY3" fmla="*/ 1375 h 10000"/>
              <a:gd name="connsiteX4" fmla="*/ 3277 w 9912"/>
              <a:gd name="connsiteY4" fmla="*/ 339 h 10000"/>
              <a:gd name="connsiteX5" fmla="*/ 4873 w 9912"/>
              <a:gd name="connsiteY5" fmla="*/ 57 h 10000"/>
              <a:gd name="connsiteX6" fmla="*/ 6793 w 9912"/>
              <a:gd name="connsiteY6" fmla="*/ 682 h 10000"/>
              <a:gd name="connsiteX7" fmla="*/ 8888 w 9912"/>
              <a:gd name="connsiteY7" fmla="*/ 2934 h 10000"/>
              <a:gd name="connsiteX8" fmla="*/ 9742 w 9912"/>
              <a:gd name="connsiteY8" fmla="*/ 5880 h 10000"/>
              <a:gd name="connsiteX9" fmla="*/ 9729 w 9912"/>
              <a:gd name="connsiteY9" fmla="*/ 7746 h 10000"/>
              <a:gd name="connsiteX10" fmla="*/ 9652 w 9912"/>
              <a:gd name="connsiteY10" fmla="*/ 8383 h 10000"/>
              <a:gd name="connsiteX11" fmla="*/ 9564 w 9912"/>
              <a:gd name="connsiteY11" fmla="*/ 8699 h 10000"/>
              <a:gd name="connsiteX12" fmla="*/ 9327 w 9912"/>
              <a:gd name="connsiteY12" fmla="*/ 8878 h 10000"/>
              <a:gd name="connsiteX13" fmla="*/ 9192 w 9912"/>
              <a:gd name="connsiteY13" fmla="*/ 9034 h 10000"/>
              <a:gd name="connsiteX14" fmla="*/ 9324 w 9912"/>
              <a:gd name="connsiteY14" fmla="*/ 9254 h 10000"/>
              <a:gd name="connsiteX15" fmla="*/ 9631 w 9912"/>
              <a:gd name="connsiteY15" fmla="*/ 9651 h 10000"/>
              <a:gd name="connsiteX16" fmla="*/ 9892 w 9912"/>
              <a:gd name="connsiteY16" fmla="*/ 9995 h 10000"/>
              <a:gd name="connsiteX17" fmla="*/ 9760 w 9912"/>
              <a:gd name="connsiteY17" fmla="*/ 9625 h 10000"/>
              <a:gd name="connsiteX18" fmla="*/ 9533 w 9912"/>
              <a:gd name="connsiteY18" fmla="*/ 8971 h 10000"/>
              <a:gd name="connsiteX19" fmla="*/ 9533 w 9912"/>
              <a:gd name="connsiteY19" fmla="*/ 8699 h 10000"/>
              <a:gd name="connsiteX0" fmla="*/ 0 w 9642"/>
              <a:gd name="connsiteY0" fmla="*/ 4608 h 10000"/>
              <a:gd name="connsiteX1" fmla="*/ 645 w 9642"/>
              <a:gd name="connsiteY1" fmla="*/ 2951 h 10000"/>
              <a:gd name="connsiteX2" fmla="*/ 1696 w 9642"/>
              <a:gd name="connsiteY2" fmla="*/ 1375 h 10000"/>
              <a:gd name="connsiteX3" fmla="*/ 2948 w 9642"/>
              <a:gd name="connsiteY3" fmla="*/ 339 h 10000"/>
              <a:gd name="connsiteX4" fmla="*/ 4558 w 9642"/>
              <a:gd name="connsiteY4" fmla="*/ 57 h 10000"/>
              <a:gd name="connsiteX5" fmla="*/ 6495 w 9642"/>
              <a:gd name="connsiteY5" fmla="*/ 682 h 10000"/>
              <a:gd name="connsiteX6" fmla="*/ 8609 w 9642"/>
              <a:gd name="connsiteY6" fmla="*/ 2934 h 10000"/>
              <a:gd name="connsiteX7" fmla="*/ 9470 w 9642"/>
              <a:gd name="connsiteY7" fmla="*/ 5880 h 10000"/>
              <a:gd name="connsiteX8" fmla="*/ 9457 w 9642"/>
              <a:gd name="connsiteY8" fmla="*/ 7746 h 10000"/>
              <a:gd name="connsiteX9" fmla="*/ 9380 w 9642"/>
              <a:gd name="connsiteY9" fmla="*/ 8383 h 10000"/>
              <a:gd name="connsiteX10" fmla="*/ 9291 w 9642"/>
              <a:gd name="connsiteY10" fmla="*/ 8699 h 10000"/>
              <a:gd name="connsiteX11" fmla="*/ 9052 w 9642"/>
              <a:gd name="connsiteY11" fmla="*/ 8878 h 10000"/>
              <a:gd name="connsiteX12" fmla="*/ 8916 w 9642"/>
              <a:gd name="connsiteY12" fmla="*/ 9034 h 10000"/>
              <a:gd name="connsiteX13" fmla="*/ 9049 w 9642"/>
              <a:gd name="connsiteY13" fmla="*/ 9254 h 10000"/>
              <a:gd name="connsiteX14" fmla="*/ 9359 w 9642"/>
              <a:gd name="connsiteY14" fmla="*/ 9651 h 10000"/>
              <a:gd name="connsiteX15" fmla="*/ 9622 w 9642"/>
              <a:gd name="connsiteY15" fmla="*/ 9995 h 10000"/>
              <a:gd name="connsiteX16" fmla="*/ 9489 w 9642"/>
              <a:gd name="connsiteY16" fmla="*/ 9625 h 10000"/>
              <a:gd name="connsiteX17" fmla="*/ 9260 w 9642"/>
              <a:gd name="connsiteY17" fmla="*/ 8971 h 10000"/>
              <a:gd name="connsiteX18" fmla="*/ 9260 w 9642"/>
              <a:gd name="connsiteY18" fmla="*/ 8699 h 10000"/>
              <a:gd name="connsiteX0" fmla="*/ 0 w 9331"/>
              <a:gd name="connsiteY0" fmla="*/ 2951 h 10000"/>
              <a:gd name="connsiteX1" fmla="*/ 1090 w 9331"/>
              <a:gd name="connsiteY1" fmla="*/ 1375 h 10000"/>
              <a:gd name="connsiteX2" fmla="*/ 2388 w 9331"/>
              <a:gd name="connsiteY2" fmla="*/ 339 h 10000"/>
              <a:gd name="connsiteX3" fmla="*/ 4058 w 9331"/>
              <a:gd name="connsiteY3" fmla="*/ 57 h 10000"/>
              <a:gd name="connsiteX4" fmla="*/ 6067 w 9331"/>
              <a:gd name="connsiteY4" fmla="*/ 682 h 10000"/>
              <a:gd name="connsiteX5" fmla="*/ 8260 w 9331"/>
              <a:gd name="connsiteY5" fmla="*/ 2934 h 10000"/>
              <a:gd name="connsiteX6" fmla="*/ 9153 w 9331"/>
              <a:gd name="connsiteY6" fmla="*/ 5880 h 10000"/>
              <a:gd name="connsiteX7" fmla="*/ 9139 w 9331"/>
              <a:gd name="connsiteY7" fmla="*/ 7746 h 10000"/>
              <a:gd name="connsiteX8" fmla="*/ 9059 w 9331"/>
              <a:gd name="connsiteY8" fmla="*/ 8383 h 10000"/>
              <a:gd name="connsiteX9" fmla="*/ 8967 w 9331"/>
              <a:gd name="connsiteY9" fmla="*/ 8699 h 10000"/>
              <a:gd name="connsiteX10" fmla="*/ 8719 w 9331"/>
              <a:gd name="connsiteY10" fmla="*/ 8878 h 10000"/>
              <a:gd name="connsiteX11" fmla="*/ 8578 w 9331"/>
              <a:gd name="connsiteY11" fmla="*/ 9034 h 10000"/>
              <a:gd name="connsiteX12" fmla="*/ 8716 w 9331"/>
              <a:gd name="connsiteY12" fmla="*/ 9254 h 10000"/>
              <a:gd name="connsiteX13" fmla="*/ 9037 w 9331"/>
              <a:gd name="connsiteY13" fmla="*/ 9651 h 10000"/>
              <a:gd name="connsiteX14" fmla="*/ 9310 w 9331"/>
              <a:gd name="connsiteY14" fmla="*/ 9995 h 10000"/>
              <a:gd name="connsiteX15" fmla="*/ 9172 w 9331"/>
              <a:gd name="connsiteY15" fmla="*/ 9625 h 10000"/>
              <a:gd name="connsiteX16" fmla="*/ 8935 w 9331"/>
              <a:gd name="connsiteY16" fmla="*/ 8971 h 10000"/>
              <a:gd name="connsiteX17" fmla="*/ 8935 w 9331"/>
              <a:gd name="connsiteY17" fmla="*/ 8699 h 10000"/>
              <a:gd name="connsiteX0" fmla="*/ 0 w 8832"/>
              <a:gd name="connsiteY0" fmla="*/ 1375 h 10000"/>
              <a:gd name="connsiteX1" fmla="*/ 1391 w 8832"/>
              <a:gd name="connsiteY1" fmla="*/ 339 h 10000"/>
              <a:gd name="connsiteX2" fmla="*/ 3181 w 8832"/>
              <a:gd name="connsiteY2" fmla="*/ 57 h 10000"/>
              <a:gd name="connsiteX3" fmla="*/ 5334 w 8832"/>
              <a:gd name="connsiteY3" fmla="*/ 682 h 10000"/>
              <a:gd name="connsiteX4" fmla="*/ 7684 w 8832"/>
              <a:gd name="connsiteY4" fmla="*/ 2934 h 10000"/>
              <a:gd name="connsiteX5" fmla="*/ 8641 w 8832"/>
              <a:gd name="connsiteY5" fmla="*/ 5880 h 10000"/>
              <a:gd name="connsiteX6" fmla="*/ 8626 w 8832"/>
              <a:gd name="connsiteY6" fmla="*/ 7746 h 10000"/>
              <a:gd name="connsiteX7" fmla="*/ 8540 w 8832"/>
              <a:gd name="connsiteY7" fmla="*/ 8383 h 10000"/>
              <a:gd name="connsiteX8" fmla="*/ 8442 w 8832"/>
              <a:gd name="connsiteY8" fmla="*/ 8699 h 10000"/>
              <a:gd name="connsiteX9" fmla="*/ 8176 w 8832"/>
              <a:gd name="connsiteY9" fmla="*/ 8878 h 10000"/>
              <a:gd name="connsiteX10" fmla="*/ 8025 w 8832"/>
              <a:gd name="connsiteY10" fmla="*/ 9034 h 10000"/>
              <a:gd name="connsiteX11" fmla="*/ 8173 w 8832"/>
              <a:gd name="connsiteY11" fmla="*/ 9254 h 10000"/>
              <a:gd name="connsiteX12" fmla="*/ 8517 w 8832"/>
              <a:gd name="connsiteY12" fmla="*/ 9651 h 10000"/>
              <a:gd name="connsiteX13" fmla="*/ 8809 w 8832"/>
              <a:gd name="connsiteY13" fmla="*/ 9995 h 10000"/>
              <a:gd name="connsiteX14" fmla="*/ 8662 w 8832"/>
              <a:gd name="connsiteY14" fmla="*/ 9625 h 10000"/>
              <a:gd name="connsiteX15" fmla="*/ 8408 w 8832"/>
              <a:gd name="connsiteY15" fmla="*/ 8971 h 10000"/>
              <a:gd name="connsiteX16" fmla="*/ 8408 w 8832"/>
              <a:gd name="connsiteY16" fmla="*/ 8699 h 10000"/>
              <a:gd name="connsiteX0" fmla="*/ 0 w 8425"/>
              <a:gd name="connsiteY0" fmla="*/ 339 h 10000"/>
              <a:gd name="connsiteX1" fmla="*/ 2027 w 8425"/>
              <a:gd name="connsiteY1" fmla="*/ 57 h 10000"/>
              <a:gd name="connsiteX2" fmla="*/ 4464 w 8425"/>
              <a:gd name="connsiteY2" fmla="*/ 682 h 10000"/>
              <a:gd name="connsiteX3" fmla="*/ 7125 w 8425"/>
              <a:gd name="connsiteY3" fmla="*/ 2934 h 10000"/>
              <a:gd name="connsiteX4" fmla="*/ 8209 w 8425"/>
              <a:gd name="connsiteY4" fmla="*/ 5880 h 10000"/>
              <a:gd name="connsiteX5" fmla="*/ 8192 w 8425"/>
              <a:gd name="connsiteY5" fmla="*/ 7746 h 10000"/>
              <a:gd name="connsiteX6" fmla="*/ 8094 w 8425"/>
              <a:gd name="connsiteY6" fmla="*/ 8383 h 10000"/>
              <a:gd name="connsiteX7" fmla="*/ 7983 w 8425"/>
              <a:gd name="connsiteY7" fmla="*/ 8699 h 10000"/>
              <a:gd name="connsiteX8" fmla="*/ 7682 w 8425"/>
              <a:gd name="connsiteY8" fmla="*/ 8878 h 10000"/>
              <a:gd name="connsiteX9" fmla="*/ 7511 w 8425"/>
              <a:gd name="connsiteY9" fmla="*/ 9034 h 10000"/>
              <a:gd name="connsiteX10" fmla="*/ 7679 w 8425"/>
              <a:gd name="connsiteY10" fmla="*/ 9254 h 10000"/>
              <a:gd name="connsiteX11" fmla="*/ 8068 w 8425"/>
              <a:gd name="connsiteY11" fmla="*/ 9651 h 10000"/>
              <a:gd name="connsiteX12" fmla="*/ 8399 w 8425"/>
              <a:gd name="connsiteY12" fmla="*/ 9995 h 10000"/>
              <a:gd name="connsiteX13" fmla="*/ 8233 w 8425"/>
              <a:gd name="connsiteY13" fmla="*/ 9625 h 10000"/>
              <a:gd name="connsiteX14" fmla="*/ 7945 w 8425"/>
              <a:gd name="connsiteY14" fmla="*/ 8971 h 10000"/>
              <a:gd name="connsiteX15" fmla="*/ 7945 w 8425"/>
              <a:gd name="connsiteY15" fmla="*/ 8699 h 10000"/>
              <a:gd name="connsiteX0" fmla="*/ 0 w 7594"/>
              <a:gd name="connsiteY0" fmla="*/ 0 h 9943"/>
              <a:gd name="connsiteX1" fmla="*/ 2893 w 7594"/>
              <a:gd name="connsiteY1" fmla="*/ 625 h 9943"/>
              <a:gd name="connsiteX2" fmla="*/ 6051 w 7594"/>
              <a:gd name="connsiteY2" fmla="*/ 2877 h 9943"/>
              <a:gd name="connsiteX3" fmla="*/ 7338 w 7594"/>
              <a:gd name="connsiteY3" fmla="*/ 5823 h 9943"/>
              <a:gd name="connsiteX4" fmla="*/ 7317 w 7594"/>
              <a:gd name="connsiteY4" fmla="*/ 7689 h 9943"/>
              <a:gd name="connsiteX5" fmla="*/ 7201 w 7594"/>
              <a:gd name="connsiteY5" fmla="*/ 8326 h 9943"/>
              <a:gd name="connsiteX6" fmla="*/ 7069 w 7594"/>
              <a:gd name="connsiteY6" fmla="*/ 8642 h 9943"/>
              <a:gd name="connsiteX7" fmla="*/ 6712 w 7594"/>
              <a:gd name="connsiteY7" fmla="*/ 8821 h 9943"/>
              <a:gd name="connsiteX8" fmla="*/ 6509 w 7594"/>
              <a:gd name="connsiteY8" fmla="*/ 8977 h 9943"/>
              <a:gd name="connsiteX9" fmla="*/ 6709 w 7594"/>
              <a:gd name="connsiteY9" fmla="*/ 9197 h 9943"/>
              <a:gd name="connsiteX10" fmla="*/ 7170 w 7594"/>
              <a:gd name="connsiteY10" fmla="*/ 9594 h 9943"/>
              <a:gd name="connsiteX11" fmla="*/ 7563 w 7594"/>
              <a:gd name="connsiteY11" fmla="*/ 9938 h 9943"/>
              <a:gd name="connsiteX12" fmla="*/ 7366 w 7594"/>
              <a:gd name="connsiteY12" fmla="*/ 9568 h 9943"/>
              <a:gd name="connsiteX13" fmla="*/ 7024 w 7594"/>
              <a:gd name="connsiteY13" fmla="*/ 8914 h 9943"/>
              <a:gd name="connsiteX14" fmla="*/ 7024 w 7594"/>
              <a:gd name="connsiteY14" fmla="*/ 8642 h 9943"/>
              <a:gd name="connsiteX0" fmla="*/ 0 w 6190"/>
              <a:gd name="connsiteY0" fmla="*/ 0 h 9371"/>
              <a:gd name="connsiteX1" fmla="*/ 4158 w 6190"/>
              <a:gd name="connsiteY1" fmla="*/ 2264 h 9371"/>
              <a:gd name="connsiteX2" fmla="*/ 5853 w 6190"/>
              <a:gd name="connsiteY2" fmla="*/ 5227 h 9371"/>
              <a:gd name="connsiteX3" fmla="*/ 5825 w 6190"/>
              <a:gd name="connsiteY3" fmla="*/ 7104 h 9371"/>
              <a:gd name="connsiteX4" fmla="*/ 5672 w 6190"/>
              <a:gd name="connsiteY4" fmla="*/ 7745 h 9371"/>
              <a:gd name="connsiteX5" fmla="*/ 5499 w 6190"/>
              <a:gd name="connsiteY5" fmla="*/ 8063 h 9371"/>
              <a:gd name="connsiteX6" fmla="*/ 5029 w 6190"/>
              <a:gd name="connsiteY6" fmla="*/ 8243 h 9371"/>
              <a:gd name="connsiteX7" fmla="*/ 4761 w 6190"/>
              <a:gd name="connsiteY7" fmla="*/ 8399 h 9371"/>
              <a:gd name="connsiteX8" fmla="*/ 5025 w 6190"/>
              <a:gd name="connsiteY8" fmla="*/ 8621 h 9371"/>
              <a:gd name="connsiteX9" fmla="*/ 5632 w 6190"/>
              <a:gd name="connsiteY9" fmla="*/ 9020 h 9371"/>
              <a:gd name="connsiteX10" fmla="*/ 6149 w 6190"/>
              <a:gd name="connsiteY10" fmla="*/ 9366 h 9371"/>
              <a:gd name="connsiteX11" fmla="*/ 5890 w 6190"/>
              <a:gd name="connsiteY11" fmla="*/ 8994 h 9371"/>
              <a:gd name="connsiteX12" fmla="*/ 5439 w 6190"/>
              <a:gd name="connsiteY12" fmla="*/ 8336 h 9371"/>
              <a:gd name="connsiteX13" fmla="*/ 5439 w 6190"/>
              <a:gd name="connsiteY13" fmla="*/ 8063 h 9371"/>
              <a:gd name="connsiteX0" fmla="*/ 0 w 3283"/>
              <a:gd name="connsiteY0" fmla="*/ 0 h 7584"/>
              <a:gd name="connsiteX1" fmla="*/ 2739 w 3283"/>
              <a:gd name="connsiteY1" fmla="*/ 3162 h 7584"/>
              <a:gd name="connsiteX2" fmla="*/ 2693 w 3283"/>
              <a:gd name="connsiteY2" fmla="*/ 5165 h 7584"/>
              <a:gd name="connsiteX3" fmla="*/ 2446 w 3283"/>
              <a:gd name="connsiteY3" fmla="*/ 5849 h 7584"/>
              <a:gd name="connsiteX4" fmla="*/ 2167 w 3283"/>
              <a:gd name="connsiteY4" fmla="*/ 6188 h 7584"/>
              <a:gd name="connsiteX5" fmla="*/ 1407 w 3283"/>
              <a:gd name="connsiteY5" fmla="*/ 6380 h 7584"/>
              <a:gd name="connsiteX6" fmla="*/ 974 w 3283"/>
              <a:gd name="connsiteY6" fmla="*/ 6547 h 7584"/>
              <a:gd name="connsiteX7" fmla="*/ 1401 w 3283"/>
              <a:gd name="connsiteY7" fmla="*/ 6784 h 7584"/>
              <a:gd name="connsiteX8" fmla="*/ 2382 w 3283"/>
              <a:gd name="connsiteY8" fmla="*/ 7209 h 7584"/>
              <a:gd name="connsiteX9" fmla="*/ 3217 w 3283"/>
              <a:gd name="connsiteY9" fmla="*/ 7579 h 7584"/>
              <a:gd name="connsiteX10" fmla="*/ 2798 w 3283"/>
              <a:gd name="connsiteY10" fmla="*/ 7182 h 7584"/>
              <a:gd name="connsiteX11" fmla="*/ 2070 w 3283"/>
              <a:gd name="connsiteY11" fmla="*/ 6480 h 7584"/>
              <a:gd name="connsiteX12" fmla="*/ 2070 w 3283"/>
              <a:gd name="connsiteY12" fmla="*/ 6188 h 7584"/>
              <a:gd name="connsiteX0" fmla="*/ 5376 w 7033"/>
              <a:gd name="connsiteY0" fmla="*/ 0 h 5831"/>
              <a:gd name="connsiteX1" fmla="*/ 5236 w 7033"/>
              <a:gd name="connsiteY1" fmla="*/ 2641 h 5831"/>
              <a:gd name="connsiteX2" fmla="*/ 4484 w 7033"/>
              <a:gd name="connsiteY2" fmla="*/ 3543 h 5831"/>
              <a:gd name="connsiteX3" fmla="*/ 3634 w 7033"/>
              <a:gd name="connsiteY3" fmla="*/ 3990 h 5831"/>
              <a:gd name="connsiteX4" fmla="*/ 1319 w 7033"/>
              <a:gd name="connsiteY4" fmla="*/ 4243 h 5831"/>
              <a:gd name="connsiteX5" fmla="*/ 0 w 7033"/>
              <a:gd name="connsiteY5" fmla="*/ 4464 h 5831"/>
              <a:gd name="connsiteX6" fmla="*/ 1300 w 7033"/>
              <a:gd name="connsiteY6" fmla="*/ 4776 h 5831"/>
              <a:gd name="connsiteX7" fmla="*/ 4289 w 7033"/>
              <a:gd name="connsiteY7" fmla="*/ 5337 h 5831"/>
              <a:gd name="connsiteX8" fmla="*/ 6832 w 7033"/>
              <a:gd name="connsiteY8" fmla="*/ 5824 h 5831"/>
              <a:gd name="connsiteX9" fmla="*/ 5556 w 7033"/>
              <a:gd name="connsiteY9" fmla="*/ 5301 h 5831"/>
              <a:gd name="connsiteX10" fmla="*/ 3338 w 7033"/>
              <a:gd name="connsiteY10" fmla="*/ 4375 h 5831"/>
              <a:gd name="connsiteX11" fmla="*/ 3338 w 7033"/>
              <a:gd name="connsiteY11" fmla="*/ 3990 h 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33" h="5831">
                <a:moveTo>
                  <a:pt x="5376" y="0"/>
                </a:moveTo>
                <a:cubicBezTo>
                  <a:pt x="6747" y="1136"/>
                  <a:pt x="5379" y="2057"/>
                  <a:pt x="5236" y="2641"/>
                </a:cubicBezTo>
                <a:cubicBezTo>
                  <a:pt x="5114" y="3224"/>
                  <a:pt x="4761" y="3319"/>
                  <a:pt x="4484" y="3543"/>
                </a:cubicBezTo>
                <a:cubicBezTo>
                  <a:pt x="4219" y="3773"/>
                  <a:pt x="4155" y="3874"/>
                  <a:pt x="3634" y="3990"/>
                </a:cubicBezTo>
                <a:cubicBezTo>
                  <a:pt x="3101" y="4105"/>
                  <a:pt x="1907" y="4162"/>
                  <a:pt x="1319" y="4243"/>
                </a:cubicBezTo>
                <a:cubicBezTo>
                  <a:pt x="731" y="4324"/>
                  <a:pt x="0" y="4375"/>
                  <a:pt x="0" y="4464"/>
                </a:cubicBezTo>
                <a:cubicBezTo>
                  <a:pt x="0" y="4551"/>
                  <a:pt x="557" y="4630"/>
                  <a:pt x="1300" y="4776"/>
                </a:cubicBezTo>
                <a:cubicBezTo>
                  <a:pt x="2010" y="4923"/>
                  <a:pt x="3372" y="5161"/>
                  <a:pt x="4289" y="5337"/>
                </a:cubicBezTo>
                <a:cubicBezTo>
                  <a:pt x="5211" y="5513"/>
                  <a:pt x="6631" y="5831"/>
                  <a:pt x="6832" y="5824"/>
                </a:cubicBezTo>
                <a:cubicBezTo>
                  <a:pt x="7033" y="5815"/>
                  <a:pt x="6153" y="5541"/>
                  <a:pt x="5556" y="5301"/>
                </a:cubicBezTo>
                <a:cubicBezTo>
                  <a:pt x="4946" y="5060"/>
                  <a:pt x="3692" y="4593"/>
                  <a:pt x="3338" y="4375"/>
                </a:cubicBezTo>
                <a:cubicBezTo>
                  <a:pt x="2964" y="4155"/>
                  <a:pt x="3405" y="4105"/>
                  <a:pt x="3338" y="399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6" name="Freeform 21"/>
          <p:cNvSpPr>
            <a:spLocks/>
          </p:cNvSpPr>
          <p:nvPr/>
        </p:nvSpPr>
        <p:spPr bwMode="auto">
          <a:xfrm rot="21326996">
            <a:off x="5012825" y="2572844"/>
            <a:ext cx="271248" cy="992197"/>
          </a:xfrm>
          <a:custGeom>
            <a:avLst/>
            <a:gdLst>
              <a:gd name="T0" fmla="*/ 42 w 87"/>
              <a:gd name="T1" fmla="*/ 250 h 259"/>
              <a:gd name="T2" fmla="*/ 56 w 87"/>
              <a:gd name="T3" fmla="*/ 168 h 259"/>
              <a:gd name="T4" fmla="*/ 80 w 87"/>
              <a:gd name="T5" fmla="*/ 94 h 259"/>
              <a:gd name="T6" fmla="*/ 85 w 87"/>
              <a:gd name="T7" fmla="*/ 38 h 259"/>
              <a:gd name="T8" fmla="*/ 68 w 87"/>
              <a:gd name="T9" fmla="*/ 5 h 259"/>
              <a:gd name="T10" fmla="*/ 35 w 87"/>
              <a:gd name="T11" fmla="*/ 7 h 259"/>
              <a:gd name="T12" fmla="*/ 13 w 87"/>
              <a:gd name="T13" fmla="*/ 31 h 259"/>
              <a:gd name="T14" fmla="*/ 1 w 87"/>
              <a:gd name="T15" fmla="*/ 106 h 259"/>
              <a:gd name="T16" fmla="*/ 18 w 87"/>
              <a:gd name="T17" fmla="*/ 185 h 259"/>
              <a:gd name="T18" fmla="*/ 35 w 87"/>
              <a:gd name="T19" fmla="*/ 221 h 259"/>
              <a:gd name="T20" fmla="*/ 42 w 87"/>
              <a:gd name="T21" fmla="*/ 250 h 2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259"/>
              <a:gd name="T35" fmla="*/ 87 w 87"/>
              <a:gd name="T36" fmla="*/ 259 h 2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259">
                <a:moveTo>
                  <a:pt x="42" y="250"/>
                </a:moveTo>
                <a:cubicBezTo>
                  <a:pt x="45" y="241"/>
                  <a:pt x="50" y="194"/>
                  <a:pt x="56" y="168"/>
                </a:cubicBezTo>
                <a:cubicBezTo>
                  <a:pt x="62" y="142"/>
                  <a:pt x="75" y="116"/>
                  <a:pt x="80" y="94"/>
                </a:cubicBezTo>
                <a:cubicBezTo>
                  <a:pt x="85" y="72"/>
                  <a:pt x="87" y="53"/>
                  <a:pt x="85" y="38"/>
                </a:cubicBezTo>
                <a:cubicBezTo>
                  <a:pt x="83" y="23"/>
                  <a:pt x="76" y="10"/>
                  <a:pt x="68" y="5"/>
                </a:cubicBezTo>
                <a:cubicBezTo>
                  <a:pt x="60" y="0"/>
                  <a:pt x="44" y="3"/>
                  <a:pt x="35" y="7"/>
                </a:cubicBezTo>
                <a:cubicBezTo>
                  <a:pt x="26" y="11"/>
                  <a:pt x="19" y="15"/>
                  <a:pt x="13" y="31"/>
                </a:cubicBezTo>
                <a:cubicBezTo>
                  <a:pt x="7" y="47"/>
                  <a:pt x="0" y="80"/>
                  <a:pt x="1" y="106"/>
                </a:cubicBezTo>
                <a:cubicBezTo>
                  <a:pt x="2" y="132"/>
                  <a:pt x="12" y="166"/>
                  <a:pt x="18" y="185"/>
                </a:cubicBezTo>
                <a:cubicBezTo>
                  <a:pt x="24" y="204"/>
                  <a:pt x="31" y="211"/>
                  <a:pt x="35" y="221"/>
                </a:cubicBezTo>
                <a:cubicBezTo>
                  <a:pt x="39" y="231"/>
                  <a:pt x="39" y="259"/>
                  <a:pt x="42" y="25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7" name="Freeform 22"/>
          <p:cNvSpPr>
            <a:spLocks/>
          </p:cNvSpPr>
          <p:nvPr/>
        </p:nvSpPr>
        <p:spPr bwMode="auto">
          <a:xfrm rot="21326996">
            <a:off x="6398970" y="2041712"/>
            <a:ext cx="342247" cy="1067633"/>
          </a:xfrm>
          <a:custGeom>
            <a:avLst/>
            <a:gdLst>
              <a:gd name="T0" fmla="*/ 130 w 130"/>
              <a:gd name="T1" fmla="*/ 202 h 262"/>
              <a:gd name="T2" fmla="*/ 108 w 130"/>
              <a:gd name="T3" fmla="*/ 248 h 262"/>
              <a:gd name="T4" fmla="*/ 53 w 130"/>
              <a:gd name="T5" fmla="*/ 248 h 262"/>
              <a:gd name="T6" fmla="*/ 7 w 130"/>
              <a:gd name="T7" fmla="*/ 161 h 262"/>
              <a:gd name="T8" fmla="*/ 12 w 130"/>
              <a:gd name="T9" fmla="*/ 0 h 262"/>
              <a:gd name="T10" fmla="*/ 0 60000 65536"/>
              <a:gd name="T11" fmla="*/ 0 60000 65536"/>
              <a:gd name="T12" fmla="*/ 0 60000 65536"/>
              <a:gd name="T13" fmla="*/ 0 60000 65536"/>
              <a:gd name="T14" fmla="*/ 0 60000 65536"/>
              <a:gd name="T15" fmla="*/ 0 w 130"/>
              <a:gd name="T16" fmla="*/ 0 h 262"/>
              <a:gd name="T17" fmla="*/ 130 w 130"/>
              <a:gd name="T18" fmla="*/ 262 h 262"/>
              <a:gd name="connsiteX0" fmla="*/ 9957 w 9957"/>
              <a:gd name="connsiteY0" fmla="*/ 7710 h 11153"/>
              <a:gd name="connsiteX1" fmla="*/ 8265 w 9957"/>
              <a:gd name="connsiteY1" fmla="*/ 9466 h 11153"/>
              <a:gd name="connsiteX2" fmla="*/ 3849 w 9957"/>
              <a:gd name="connsiteY2" fmla="*/ 10619 h 11153"/>
              <a:gd name="connsiteX3" fmla="*/ 495 w 9957"/>
              <a:gd name="connsiteY3" fmla="*/ 6145 h 11153"/>
              <a:gd name="connsiteX4" fmla="*/ 880 w 9957"/>
              <a:gd name="connsiteY4" fmla="*/ 0 h 11153"/>
              <a:gd name="connsiteX0" fmla="*/ 10000 w 10000"/>
              <a:gd name="connsiteY0" fmla="*/ 6913 h 9755"/>
              <a:gd name="connsiteX1" fmla="*/ 3866 w 10000"/>
              <a:gd name="connsiteY1" fmla="*/ 9521 h 9755"/>
              <a:gd name="connsiteX2" fmla="*/ 497 w 10000"/>
              <a:gd name="connsiteY2" fmla="*/ 5510 h 9755"/>
              <a:gd name="connsiteX3" fmla="*/ 884 w 10000"/>
              <a:gd name="connsiteY3" fmla="*/ 0 h 9755"/>
              <a:gd name="connsiteX0" fmla="*/ 10006 w 10006"/>
              <a:gd name="connsiteY0" fmla="*/ 7087 h 10825"/>
              <a:gd name="connsiteX1" fmla="*/ 3909 w 10006"/>
              <a:gd name="connsiteY1" fmla="*/ 10585 h 10825"/>
              <a:gd name="connsiteX2" fmla="*/ 503 w 10006"/>
              <a:gd name="connsiteY2" fmla="*/ 5648 h 10825"/>
              <a:gd name="connsiteX3" fmla="*/ 890 w 10006"/>
              <a:gd name="connsiteY3" fmla="*/ 0 h 10825"/>
              <a:gd name="connsiteX0" fmla="*/ 10006 w 10006"/>
              <a:gd name="connsiteY0" fmla="*/ 7087 h 10946"/>
              <a:gd name="connsiteX1" fmla="*/ 3909 w 10006"/>
              <a:gd name="connsiteY1" fmla="*/ 10585 h 10946"/>
              <a:gd name="connsiteX2" fmla="*/ 503 w 10006"/>
              <a:gd name="connsiteY2" fmla="*/ 5648 h 10946"/>
              <a:gd name="connsiteX3" fmla="*/ 890 w 10006"/>
              <a:gd name="connsiteY3" fmla="*/ 0 h 10946"/>
              <a:gd name="connsiteX0" fmla="*/ 9857 w 9857"/>
              <a:gd name="connsiteY0" fmla="*/ 10104 h 13963"/>
              <a:gd name="connsiteX1" fmla="*/ 3760 w 9857"/>
              <a:gd name="connsiteY1" fmla="*/ 13602 h 13963"/>
              <a:gd name="connsiteX2" fmla="*/ 354 w 9857"/>
              <a:gd name="connsiteY2" fmla="*/ 8665 h 13963"/>
              <a:gd name="connsiteX3" fmla="*/ 1633 w 9857"/>
              <a:gd name="connsiteY3" fmla="*/ 0 h 13963"/>
            </a:gdLst>
            <a:ahLst/>
            <a:cxnLst>
              <a:cxn ang="0">
                <a:pos x="connsiteX0" y="connsiteY0"/>
              </a:cxn>
              <a:cxn ang="0">
                <a:pos x="connsiteX1" y="connsiteY1"/>
              </a:cxn>
              <a:cxn ang="0">
                <a:pos x="connsiteX2" y="connsiteY2"/>
              </a:cxn>
              <a:cxn ang="0">
                <a:pos x="connsiteX3" y="connsiteY3"/>
              </a:cxn>
            </a:cxnLst>
            <a:rect l="l" t="t" r="r" b="b"/>
            <a:pathLst>
              <a:path w="9857" h="13963">
                <a:moveTo>
                  <a:pt x="9857" y="10104"/>
                </a:moveTo>
                <a:cubicBezTo>
                  <a:pt x="8579" y="10660"/>
                  <a:pt x="6412" y="13963"/>
                  <a:pt x="3760" y="13602"/>
                </a:cubicBezTo>
                <a:cubicBezTo>
                  <a:pt x="1108" y="13241"/>
                  <a:pt x="709" y="10932"/>
                  <a:pt x="354" y="8665"/>
                </a:cubicBezTo>
                <a:cubicBezTo>
                  <a:pt x="0" y="6398"/>
                  <a:pt x="1170" y="2105"/>
                  <a:pt x="1633"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28" name="Oval 27"/>
          <p:cNvSpPr/>
          <p:nvPr/>
        </p:nvSpPr>
        <p:spPr>
          <a:xfrm>
            <a:off x="2964753" y="3101830"/>
            <a:ext cx="260223" cy="260221"/>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nvGrpSpPr>
          <p:cNvPr id="2" name="Group 23"/>
          <p:cNvGrpSpPr/>
          <p:nvPr/>
        </p:nvGrpSpPr>
        <p:grpSpPr>
          <a:xfrm>
            <a:off x="5374817" y="3715534"/>
            <a:ext cx="1837443" cy="1062644"/>
            <a:chOff x="5420813" y="4456602"/>
            <a:chExt cx="1087437" cy="628895"/>
          </a:xfrm>
        </p:grpSpPr>
        <p:sp>
          <p:nvSpPr>
            <p:cNvPr id="139269" name="Freeform 14"/>
            <p:cNvSpPr>
              <a:spLocks/>
            </p:cNvSpPr>
            <p:nvPr/>
          </p:nvSpPr>
          <p:spPr bwMode="auto">
            <a:xfrm rot="21326996">
              <a:off x="5420813" y="4456602"/>
              <a:ext cx="1087437" cy="488950"/>
            </a:xfrm>
            <a:custGeom>
              <a:avLst/>
              <a:gdLst>
                <a:gd name="T0" fmla="*/ 552 w 685"/>
                <a:gd name="T1" fmla="*/ 300 h 308"/>
                <a:gd name="T2" fmla="*/ 487 w 685"/>
                <a:gd name="T3" fmla="*/ 221 h 308"/>
                <a:gd name="T4" fmla="*/ 420 w 685"/>
                <a:gd name="T5" fmla="*/ 154 h 308"/>
                <a:gd name="T6" fmla="*/ 327 w 685"/>
                <a:gd name="T7" fmla="*/ 101 h 308"/>
                <a:gd name="T8" fmla="*/ 219 w 685"/>
                <a:gd name="T9" fmla="*/ 65 h 308"/>
                <a:gd name="T10" fmla="*/ 123 w 685"/>
                <a:gd name="T11" fmla="*/ 39 h 308"/>
                <a:gd name="T12" fmla="*/ 36 w 685"/>
                <a:gd name="T13" fmla="*/ 17 h 308"/>
                <a:gd name="T14" fmla="*/ 10 w 685"/>
                <a:gd name="T15" fmla="*/ 5 h 308"/>
                <a:gd name="T16" fmla="*/ 99 w 685"/>
                <a:gd name="T17" fmla="*/ 3 h 308"/>
                <a:gd name="T18" fmla="*/ 223 w 685"/>
                <a:gd name="T19" fmla="*/ 22 h 308"/>
                <a:gd name="T20" fmla="*/ 315 w 685"/>
                <a:gd name="T21" fmla="*/ 34 h 308"/>
                <a:gd name="T22" fmla="*/ 408 w 685"/>
                <a:gd name="T23" fmla="*/ 36 h 308"/>
                <a:gd name="T24" fmla="*/ 523 w 685"/>
                <a:gd name="T25" fmla="*/ 27 h 308"/>
                <a:gd name="T26" fmla="*/ 598 w 685"/>
                <a:gd name="T27" fmla="*/ 41 h 308"/>
                <a:gd name="T28" fmla="*/ 675 w 685"/>
                <a:gd name="T29" fmla="*/ 58 h 308"/>
                <a:gd name="T30" fmla="*/ 658 w 685"/>
                <a:gd name="T31" fmla="*/ 68 h 308"/>
                <a:gd name="T32" fmla="*/ 636 w 685"/>
                <a:gd name="T33" fmla="*/ 92 h 308"/>
                <a:gd name="T34" fmla="*/ 612 w 685"/>
                <a:gd name="T35" fmla="*/ 156 h 308"/>
                <a:gd name="T36" fmla="*/ 607 w 685"/>
                <a:gd name="T37" fmla="*/ 188 h 308"/>
                <a:gd name="T38" fmla="*/ 607 w 685"/>
                <a:gd name="T39" fmla="*/ 269 h 308"/>
                <a:gd name="T40" fmla="*/ 552 w 685"/>
                <a:gd name="T41" fmla="*/ 300 h 3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5"/>
                <a:gd name="T64" fmla="*/ 0 h 308"/>
                <a:gd name="T65" fmla="*/ 685 w 685"/>
                <a:gd name="T66" fmla="*/ 308 h 3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5" h="308">
                  <a:moveTo>
                    <a:pt x="552" y="300"/>
                  </a:moveTo>
                  <a:cubicBezTo>
                    <a:pt x="532" y="292"/>
                    <a:pt x="509" y="245"/>
                    <a:pt x="487" y="221"/>
                  </a:cubicBezTo>
                  <a:cubicBezTo>
                    <a:pt x="465" y="197"/>
                    <a:pt x="447" y="174"/>
                    <a:pt x="420" y="154"/>
                  </a:cubicBezTo>
                  <a:cubicBezTo>
                    <a:pt x="393" y="134"/>
                    <a:pt x="360" y="116"/>
                    <a:pt x="327" y="101"/>
                  </a:cubicBezTo>
                  <a:cubicBezTo>
                    <a:pt x="294" y="86"/>
                    <a:pt x="253" y="75"/>
                    <a:pt x="219" y="65"/>
                  </a:cubicBezTo>
                  <a:cubicBezTo>
                    <a:pt x="185" y="55"/>
                    <a:pt x="153" y="47"/>
                    <a:pt x="123" y="39"/>
                  </a:cubicBezTo>
                  <a:cubicBezTo>
                    <a:pt x="93" y="31"/>
                    <a:pt x="55" y="23"/>
                    <a:pt x="36" y="17"/>
                  </a:cubicBezTo>
                  <a:cubicBezTo>
                    <a:pt x="17" y="11"/>
                    <a:pt x="0" y="7"/>
                    <a:pt x="10" y="5"/>
                  </a:cubicBezTo>
                  <a:cubicBezTo>
                    <a:pt x="20" y="3"/>
                    <a:pt x="64" y="0"/>
                    <a:pt x="99" y="3"/>
                  </a:cubicBezTo>
                  <a:cubicBezTo>
                    <a:pt x="134" y="6"/>
                    <a:pt x="187" y="17"/>
                    <a:pt x="223" y="22"/>
                  </a:cubicBezTo>
                  <a:cubicBezTo>
                    <a:pt x="259" y="27"/>
                    <a:pt x="284" y="32"/>
                    <a:pt x="315" y="34"/>
                  </a:cubicBezTo>
                  <a:cubicBezTo>
                    <a:pt x="346" y="36"/>
                    <a:pt x="373" y="37"/>
                    <a:pt x="408" y="36"/>
                  </a:cubicBezTo>
                  <a:cubicBezTo>
                    <a:pt x="443" y="35"/>
                    <a:pt x="491" y="26"/>
                    <a:pt x="523" y="27"/>
                  </a:cubicBezTo>
                  <a:cubicBezTo>
                    <a:pt x="555" y="28"/>
                    <a:pt x="573" y="36"/>
                    <a:pt x="598" y="41"/>
                  </a:cubicBezTo>
                  <a:cubicBezTo>
                    <a:pt x="623" y="46"/>
                    <a:pt x="665" y="54"/>
                    <a:pt x="675" y="58"/>
                  </a:cubicBezTo>
                  <a:cubicBezTo>
                    <a:pt x="685" y="62"/>
                    <a:pt x="665" y="62"/>
                    <a:pt x="658" y="68"/>
                  </a:cubicBezTo>
                  <a:cubicBezTo>
                    <a:pt x="651" y="74"/>
                    <a:pt x="644" y="77"/>
                    <a:pt x="636" y="92"/>
                  </a:cubicBezTo>
                  <a:cubicBezTo>
                    <a:pt x="628" y="107"/>
                    <a:pt x="617" y="140"/>
                    <a:pt x="612" y="156"/>
                  </a:cubicBezTo>
                  <a:cubicBezTo>
                    <a:pt x="607" y="172"/>
                    <a:pt x="608" y="169"/>
                    <a:pt x="607" y="188"/>
                  </a:cubicBezTo>
                  <a:cubicBezTo>
                    <a:pt x="606" y="207"/>
                    <a:pt x="616" y="250"/>
                    <a:pt x="607" y="269"/>
                  </a:cubicBezTo>
                  <a:cubicBezTo>
                    <a:pt x="598" y="288"/>
                    <a:pt x="572" y="308"/>
                    <a:pt x="552" y="30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grpSp>
          <p:nvGrpSpPr>
            <p:cNvPr id="3" name="Group 38"/>
            <p:cNvGrpSpPr>
              <a:grpSpLocks/>
            </p:cNvGrpSpPr>
            <p:nvPr/>
          </p:nvGrpSpPr>
          <p:grpSpPr bwMode="auto">
            <a:xfrm rot="528210">
              <a:off x="6181259" y="4575716"/>
              <a:ext cx="289831" cy="509781"/>
              <a:chOff x="5339" y="2337"/>
              <a:chExt cx="285" cy="445"/>
            </a:xfrm>
            <a:solidFill>
              <a:schemeClr val="bg1"/>
            </a:solidFill>
          </p:grpSpPr>
          <p:sp>
            <p:nvSpPr>
              <p:cNvPr id="32" name="Freeform 36"/>
              <p:cNvSpPr>
                <a:spLocks/>
              </p:cNvSpPr>
              <p:nvPr/>
            </p:nvSpPr>
            <p:spPr bwMode="auto">
              <a:xfrm>
                <a:off x="5442" y="2548"/>
                <a:ext cx="182" cy="234"/>
              </a:xfrm>
              <a:custGeom>
                <a:avLst/>
                <a:gdLst>
                  <a:gd name="T0" fmla="*/ 1 w 182"/>
                  <a:gd name="T1" fmla="*/ 68 h 234"/>
                  <a:gd name="T2" fmla="*/ 0 w 182"/>
                  <a:gd name="T3" fmla="*/ 83 h 234"/>
                  <a:gd name="T4" fmla="*/ 15 w 182"/>
                  <a:gd name="T5" fmla="*/ 104 h 234"/>
                  <a:gd name="T6" fmla="*/ 36 w 182"/>
                  <a:gd name="T7" fmla="*/ 121 h 234"/>
                  <a:gd name="T8" fmla="*/ 60 w 182"/>
                  <a:gd name="T9" fmla="*/ 136 h 234"/>
                  <a:gd name="T10" fmla="*/ 91 w 182"/>
                  <a:gd name="T11" fmla="*/ 158 h 234"/>
                  <a:gd name="T12" fmla="*/ 114 w 182"/>
                  <a:gd name="T13" fmla="*/ 183 h 234"/>
                  <a:gd name="T14" fmla="*/ 121 w 182"/>
                  <a:gd name="T15" fmla="*/ 200 h 234"/>
                  <a:gd name="T16" fmla="*/ 138 w 182"/>
                  <a:gd name="T17" fmla="*/ 215 h 234"/>
                  <a:gd name="T18" fmla="*/ 164 w 182"/>
                  <a:gd name="T19" fmla="*/ 232 h 234"/>
                  <a:gd name="T20" fmla="*/ 173 w 182"/>
                  <a:gd name="T21" fmla="*/ 233 h 234"/>
                  <a:gd name="T22" fmla="*/ 179 w 182"/>
                  <a:gd name="T23" fmla="*/ 228 h 234"/>
                  <a:gd name="T24" fmla="*/ 181 w 182"/>
                  <a:gd name="T25" fmla="*/ 190 h 234"/>
                  <a:gd name="T26" fmla="*/ 177 w 182"/>
                  <a:gd name="T27" fmla="*/ 139 h 234"/>
                  <a:gd name="T28" fmla="*/ 169 w 182"/>
                  <a:gd name="T29" fmla="*/ 91 h 234"/>
                  <a:gd name="T30" fmla="*/ 156 w 182"/>
                  <a:gd name="T31" fmla="*/ 56 h 234"/>
                  <a:gd name="T32" fmla="*/ 142 w 182"/>
                  <a:gd name="T33" fmla="*/ 29 h 234"/>
                  <a:gd name="T34" fmla="*/ 128 w 182"/>
                  <a:gd name="T35" fmla="*/ 13 h 234"/>
                  <a:gd name="T36" fmla="*/ 109 w 182"/>
                  <a:gd name="T37" fmla="*/ 0 h 234"/>
                  <a:gd name="T38" fmla="*/ 101 w 182"/>
                  <a:gd name="T39" fmla="*/ 9 h 234"/>
                  <a:gd name="T40" fmla="*/ 97 w 182"/>
                  <a:gd name="T41" fmla="*/ 26 h 234"/>
                  <a:gd name="T42" fmla="*/ 98 w 182"/>
                  <a:gd name="T43" fmla="*/ 55 h 234"/>
                  <a:gd name="T44" fmla="*/ 92 w 182"/>
                  <a:gd name="T45" fmla="*/ 70 h 234"/>
                  <a:gd name="T46" fmla="*/ 86 w 182"/>
                  <a:gd name="T47" fmla="*/ 77 h 234"/>
                  <a:gd name="T48" fmla="*/ 66 w 182"/>
                  <a:gd name="T49" fmla="*/ 84 h 234"/>
                  <a:gd name="T50" fmla="*/ 44 w 182"/>
                  <a:gd name="T51" fmla="*/ 74 h 234"/>
                  <a:gd name="T52" fmla="*/ 27 w 182"/>
                  <a:gd name="T53" fmla="*/ 68 h 234"/>
                  <a:gd name="T54" fmla="*/ 13 w 182"/>
                  <a:gd name="T55" fmla="*/ 66 h 234"/>
                  <a:gd name="T56" fmla="*/ 1 w 182"/>
                  <a:gd name="T57" fmla="*/ 68 h 2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34"/>
                  <a:gd name="T89" fmla="*/ 182 w 182"/>
                  <a:gd name="T90" fmla="*/ 234 h 2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34">
                    <a:moveTo>
                      <a:pt x="1" y="68"/>
                    </a:moveTo>
                    <a:lnTo>
                      <a:pt x="0" y="83"/>
                    </a:lnTo>
                    <a:lnTo>
                      <a:pt x="15" y="104"/>
                    </a:lnTo>
                    <a:lnTo>
                      <a:pt x="36" y="121"/>
                    </a:lnTo>
                    <a:lnTo>
                      <a:pt x="60" y="136"/>
                    </a:lnTo>
                    <a:lnTo>
                      <a:pt x="91" y="158"/>
                    </a:lnTo>
                    <a:lnTo>
                      <a:pt x="114" y="183"/>
                    </a:lnTo>
                    <a:lnTo>
                      <a:pt x="121" y="200"/>
                    </a:lnTo>
                    <a:lnTo>
                      <a:pt x="138" y="215"/>
                    </a:lnTo>
                    <a:lnTo>
                      <a:pt x="164" y="232"/>
                    </a:lnTo>
                    <a:lnTo>
                      <a:pt x="173" y="233"/>
                    </a:lnTo>
                    <a:lnTo>
                      <a:pt x="179" y="228"/>
                    </a:lnTo>
                    <a:lnTo>
                      <a:pt x="181" y="190"/>
                    </a:lnTo>
                    <a:lnTo>
                      <a:pt x="177" y="139"/>
                    </a:lnTo>
                    <a:lnTo>
                      <a:pt x="169" y="91"/>
                    </a:lnTo>
                    <a:lnTo>
                      <a:pt x="156" y="56"/>
                    </a:lnTo>
                    <a:lnTo>
                      <a:pt x="142" y="29"/>
                    </a:lnTo>
                    <a:lnTo>
                      <a:pt x="128" y="13"/>
                    </a:lnTo>
                    <a:lnTo>
                      <a:pt x="109" y="0"/>
                    </a:lnTo>
                    <a:lnTo>
                      <a:pt x="101" y="9"/>
                    </a:lnTo>
                    <a:lnTo>
                      <a:pt x="97" y="26"/>
                    </a:lnTo>
                    <a:lnTo>
                      <a:pt x="98" y="55"/>
                    </a:lnTo>
                    <a:lnTo>
                      <a:pt x="92" y="70"/>
                    </a:lnTo>
                    <a:lnTo>
                      <a:pt x="86" y="77"/>
                    </a:lnTo>
                    <a:lnTo>
                      <a:pt x="66" y="84"/>
                    </a:lnTo>
                    <a:lnTo>
                      <a:pt x="44" y="74"/>
                    </a:lnTo>
                    <a:lnTo>
                      <a:pt x="27" y="68"/>
                    </a:lnTo>
                    <a:lnTo>
                      <a:pt x="13" y="66"/>
                    </a:lnTo>
                    <a:lnTo>
                      <a:pt x="1" y="68"/>
                    </a:lnTo>
                  </a:path>
                </a:pathLst>
              </a:custGeom>
              <a:grpFill/>
              <a:ln w="25400" cap="rnd" cmpd="sng">
                <a:solidFill>
                  <a:schemeClr val="bg1">
                    <a:lumMod val="50000"/>
                  </a:schemeClr>
                </a:solidFill>
                <a:prstDash val="solid"/>
                <a:round/>
                <a:headEnd/>
                <a:tailEnd/>
              </a:ln>
            </p:spPr>
            <p:txBody>
              <a:bodyPr/>
              <a:lstStyle/>
              <a:p>
                <a:endParaRPr lang="el-GR"/>
              </a:p>
            </p:txBody>
          </p:sp>
          <p:sp>
            <p:nvSpPr>
              <p:cNvPr id="33" name="Freeform 37"/>
              <p:cNvSpPr>
                <a:spLocks/>
              </p:cNvSpPr>
              <p:nvPr/>
            </p:nvSpPr>
            <p:spPr bwMode="auto">
              <a:xfrm>
                <a:off x="5339" y="2337"/>
                <a:ext cx="213" cy="296"/>
              </a:xfrm>
              <a:custGeom>
                <a:avLst/>
                <a:gdLst>
                  <a:gd name="T0" fmla="*/ 212 w 213"/>
                  <a:gd name="T1" fmla="*/ 211 h 296"/>
                  <a:gd name="T2" fmla="*/ 185 w 213"/>
                  <a:gd name="T3" fmla="*/ 172 h 296"/>
                  <a:gd name="T4" fmla="*/ 147 w 213"/>
                  <a:gd name="T5" fmla="*/ 119 h 296"/>
                  <a:gd name="T6" fmla="*/ 116 w 213"/>
                  <a:gd name="T7" fmla="*/ 83 h 296"/>
                  <a:gd name="T8" fmla="*/ 87 w 213"/>
                  <a:gd name="T9" fmla="*/ 49 h 296"/>
                  <a:gd name="T10" fmla="*/ 45 w 213"/>
                  <a:gd name="T11" fmla="*/ 17 h 296"/>
                  <a:gd name="T12" fmla="*/ 18 w 213"/>
                  <a:gd name="T13" fmla="*/ 0 h 296"/>
                  <a:gd name="T14" fmla="*/ 8 w 213"/>
                  <a:gd name="T15" fmla="*/ 2 h 296"/>
                  <a:gd name="T16" fmla="*/ 0 w 213"/>
                  <a:gd name="T17" fmla="*/ 12 h 296"/>
                  <a:gd name="T18" fmla="*/ 3 w 213"/>
                  <a:gd name="T19" fmla="*/ 57 h 296"/>
                  <a:gd name="T20" fmla="*/ 19 w 213"/>
                  <a:gd name="T21" fmla="*/ 116 h 296"/>
                  <a:gd name="T22" fmla="*/ 37 w 213"/>
                  <a:gd name="T23" fmla="*/ 159 h 296"/>
                  <a:gd name="T24" fmla="*/ 60 w 213"/>
                  <a:gd name="T25" fmla="*/ 206 h 296"/>
                  <a:gd name="T26" fmla="*/ 91 w 213"/>
                  <a:gd name="T27" fmla="*/ 258 h 296"/>
                  <a:gd name="T28" fmla="*/ 104 w 213"/>
                  <a:gd name="T29" fmla="*/ 279 h 296"/>
                  <a:gd name="T30" fmla="*/ 116 w 213"/>
                  <a:gd name="T31" fmla="*/ 277 h 296"/>
                  <a:gd name="T32" fmla="*/ 130 w 213"/>
                  <a:gd name="T33" fmla="*/ 279 h 296"/>
                  <a:gd name="T34" fmla="*/ 147 w 213"/>
                  <a:gd name="T35" fmla="*/ 285 h 296"/>
                  <a:gd name="T36" fmla="*/ 169 w 213"/>
                  <a:gd name="T37" fmla="*/ 295 h 296"/>
                  <a:gd name="T38" fmla="*/ 189 w 213"/>
                  <a:gd name="T39" fmla="*/ 288 h 296"/>
                  <a:gd name="T40" fmla="*/ 195 w 213"/>
                  <a:gd name="T41" fmla="*/ 281 h 296"/>
                  <a:gd name="T42" fmla="*/ 201 w 213"/>
                  <a:gd name="T43" fmla="*/ 266 h 296"/>
                  <a:gd name="T44" fmla="*/ 200 w 213"/>
                  <a:gd name="T45" fmla="*/ 237 h 296"/>
                  <a:gd name="T46" fmla="*/ 204 w 213"/>
                  <a:gd name="T47" fmla="*/ 220 h 296"/>
                  <a:gd name="T48" fmla="*/ 212 w 213"/>
                  <a:gd name="T49" fmla="*/ 211 h 2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3"/>
                  <a:gd name="T76" fmla="*/ 0 h 296"/>
                  <a:gd name="T77" fmla="*/ 213 w 213"/>
                  <a:gd name="T78" fmla="*/ 296 h 2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3" h="296">
                    <a:moveTo>
                      <a:pt x="212" y="211"/>
                    </a:moveTo>
                    <a:lnTo>
                      <a:pt x="185" y="172"/>
                    </a:lnTo>
                    <a:lnTo>
                      <a:pt x="147" y="119"/>
                    </a:lnTo>
                    <a:lnTo>
                      <a:pt x="116" y="83"/>
                    </a:lnTo>
                    <a:lnTo>
                      <a:pt x="87" y="49"/>
                    </a:lnTo>
                    <a:lnTo>
                      <a:pt x="45" y="17"/>
                    </a:lnTo>
                    <a:lnTo>
                      <a:pt x="18" y="0"/>
                    </a:lnTo>
                    <a:lnTo>
                      <a:pt x="8" y="2"/>
                    </a:lnTo>
                    <a:lnTo>
                      <a:pt x="0" y="12"/>
                    </a:lnTo>
                    <a:lnTo>
                      <a:pt x="3" y="57"/>
                    </a:lnTo>
                    <a:lnTo>
                      <a:pt x="19" y="116"/>
                    </a:lnTo>
                    <a:lnTo>
                      <a:pt x="37" y="159"/>
                    </a:lnTo>
                    <a:lnTo>
                      <a:pt x="60" y="206"/>
                    </a:lnTo>
                    <a:lnTo>
                      <a:pt x="91" y="258"/>
                    </a:lnTo>
                    <a:lnTo>
                      <a:pt x="104" y="279"/>
                    </a:lnTo>
                    <a:lnTo>
                      <a:pt x="116" y="277"/>
                    </a:lnTo>
                    <a:lnTo>
                      <a:pt x="130" y="279"/>
                    </a:lnTo>
                    <a:lnTo>
                      <a:pt x="147" y="285"/>
                    </a:lnTo>
                    <a:lnTo>
                      <a:pt x="169" y="295"/>
                    </a:lnTo>
                    <a:lnTo>
                      <a:pt x="189" y="288"/>
                    </a:lnTo>
                    <a:lnTo>
                      <a:pt x="195" y="281"/>
                    </a:lnTo>
                    <a:lnTo>
                      <a:pt x="201" y="266"/>
                    </a:lnTo>
                    <a:lnTo>
                      <a:pt x="200" y="237"/>
                    </a:lnTo>
                    <a:lnTo>
                      <a:pt x="204" y="220"/>
                    </a:lnTo>
                    <a:lnTo>
                      <a:pt x="212" y="211"/>
                    </a:lnTo>
                  </a:path>
                </a:pathLst>
              </a:custGeom>
              <a:grpFill/>
              <a:ln w="25400" cap="rnd" cmpd="sng">
                <a:solidFill>
                  <a:schemeClr val="bg1">
                    <a:lumMod val="50000"/>
                  </a:schemeClr>
                </a:solidFill>
                <a:prstDash val="solid"/>
                <a:round/>
                <a:headEnd/>
                <a:tailEnd/>
              </a:ln>
            </p:spPr>
            <p:txBody>
              <a:bodyPr/>
              <a:lstStyle/>
              <a:p>
                <a:endParaRPr lang="el-GR"/>
              </a:p>
            </p:txBody>
          </p:sp>
        </p:grpSp>
        <p:grpSp>
          <p:nvGrpSpPr>
            <p:cNvPr id="4" name="Group 45"/>
            <p:cNvGrpSpPr>
              <a:grpSpLocks/>
            </p:cNvGrpSpPr>
            <p:nvPr/>
          </p:nvGrpSpPr>
          <p:grpSpPr bwMode="auto">
            <a:xfrm rot="21115886">
              <a:off x="5557646" y="4472521"/>
              <a:ext cx="285666" cy="555161"/>
              <a:chOff x="4734" y="2133"/>
              <a:chExt cx="298" cy="515"/>
            </a:xfrm>
          </p:grpSpPr>
          <p:sp>
            <p:nvSpPr>
              <p:cNvPr id="38" name="Freeform 42"/>
              <p:cNvSpPr>
                <a:spLocks/>
              </p:cNvSpPr>
              <p:nvPr/>
            </p:nvSpPr>
            <p:spPr bwMode="auto">
              <a:xfrm>
                <a:off x="4734" y="2455"/>
                <a:ext cx="250" cy="193"/>
              </a:xfrm>
              <a:custGeom>
                <a:avLst/>
                <a:gdLst>
                  <a:gd name="T0" fmla="*/ 57 w 250"/>
                  <a:gd name="T1" fmla="*/ 0 h 193"/>
                  <a:gd name="T2" fmla="*/ 23 w 250"/>
                  <a:gd name="T3" fmla="*/ 52 h 193"/>
                  <a:gd name="T4" fmla="*/ 9 w 250"/>
                  <a:gd name="T5" fmla="*/ 70 h 193"/>
                  <a:gd name="T6" fmla="*/ 0 w 250"/>
                  <a:gd name="T7" fmla="*/ 90 h 193"/>
                  <a:gd name="T8" fmla="*/ 0 w 250"/>
                  <a:gd name="T9" fmla="*/ 120 h 193"/>
                  <a:gd name="T10" fmla="*/ 14 w 250"/>
                  <a:gd name="T11" fmla="*/ 122 h 193"/>
                  <a:gd name="T12" fmla="*/ 12 w 250"/>
                  <a:gd name="T13" fmla="*/ 101 h 193"/>
                  <a:gd name="T14" fmla="*/ 14 w 250"/>
                  <a:gd name="T15" fmla="*/ 122 h 193"/>
                  <a:gd name="T16" fmla="*/ 25 w 250"/>
                  <a:gd name="T17" fmla="*/ 140 h 193"/>
                  <a:gd name="T18" fmla="*/ 46 w 250"/>
                  <a:gd name="T19" fmla="*/ 160 h 193"/>
                  <a:gd name="T20" fmla="*/ 61 w 250"/>
                  <a:gd name="T21" fmla="*/ 165 h 193"/>
                  <a:gd name="T22" fmla="*/ 93 w 250"/>
                  <a:gd name="T23" fmla="*/ 151 h 193"/>
                  <a:gd name="T24" fmla="*/ 114 w 250"/>
                  <a:gd name="T25" fmla="*/ 149 h 193"/>
                  <a:gd name="T26" fmla="*/ 111 w 250"/>
                  <a:gd name="T27" fmla="*/ 131 h 193"/>
                  <a:gd name="T28" fmla="*/ 116 w 250"/>
                  <a:gd name="T29" fmla="*/ 104 h 193"/>
                  <a:gd name="T30" fmla="*/ 111 w 250"/>
                  <a:gd name="T31" fmla="*/ 131 h 193"/>
                  <a:gd name="T32" fmla="*/ 114 w 250"/>
                  <a:gd name="T33" fmla="*/ 149 h 193"/>
                  <a:gd name="T34" fmla="*/ 145 w 250"/>
                  <a:gd name="T35" fmla="*/ 183 h 193"/>
                  <a:gd name="T36" fmla="*/ 154 w 250"/>
                  <a:gd name="T37" fmla="*/ 192 h 193"/>
                  <a:gd name="T38" fmla="*/ 163 w 250"/>
                  <a:gd name="T39" fmla="*/ 192 h 193"/>
                  <a:gd name="T40" fmla="*/ 218 w 250"/>
                  <a:gd name="T41" fmla="*/ 181 h 193"/>
                  <a:gd name="T42" fmla="*/ 236 w 250"/>
                  <a:gd name="T43" fmla="*/ 169 h 193"/>
                  <a:gd name="T44" fmla="*/ 245 w 250"/>
                  <a:gd name="T45" fmla="*/ 156 h 193"/>
                  <a:gd name="T46" fmla="*/ 249 w 250"/>
                  <a:gd name="T47" fmla="*/ 140 h 193"/>
                  <a:gd name="T48" fmla="*/ 245 w 250"/>
                  <a:gd name="T49" fmla="*/ 86 h 193"/>
                  <a:gd name="T50" fmla="*/ 245 w 250"/>
                  <a:gd name="T51" fmla="*/ 65 h 193"/>
                  <a:gd name="T52" fmla="*/ 247 w 250"/>
                  <a:gd name="T53" fmla="*/ 36 h 193"/>
                  <a:gd name="T54" fmla="*/ 213 w 250"/>
                  <a:gd name="T55" fmla="*/ 27 h 193"/>
                  <a:gd name="T56" fmla="*/ 193 w 250"/>
                  <a:gd name="T57" fmla="*/ 22 h 193"/>
                  <a:gd name="T58" fmla="*/ 154 w 250"/>
                  <a:gd name="T59" fmla="*/ 18 h 193"/>
                  <a:gd name="T60" fmla="*/ 82 w 250"/>
                  <a:gd name="T61" fmla="*/ 0 h 193"/>
                  <a:gd name="T62" fmla="*/ 57 w 250"/>
                  <a:gd name="T63" fmla="*/ 0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0"/>
                  <a:gd name="T97" fmla="*/ 0 h 193"/>
                  <a:gd name="T98" fmla="*/ 250 w 250"/>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0" h="193">
                    <a:moveTo>
                      <a:pt x="57" y="0"/>
                    </a:moveTo>
                    <a:lnTo>
                      <a:pt x="23" y="52"/>
                    </a:lnTo>
                    <a:lnTo>
                      <a:pt x="9" y="70"/>
                    </a:lnTo>
                    <a:lnTo>
                      <a:pt x="0" y="90"/>
                    </a:lnTo>
                    <a:lnTo>
                      <a:pt x="0" y="120"/>
                    </a:lnTo>
                    <a:lnTo>
                      <a:pt x="14" y="122"/>
                    </a:lnTo>
                    <a:lnTo>
                      <a:pt x="12" y="101"/>
                    </a:lnTo>
                    <a:lnTo>
                      <a:pt x="14" y="122"/>
                    </a:lnTo>
                    <a:lnTo>
                      <a:pt x="25" y="140"/>
                    </a:lnTo>
                    <a:lnTo>
                      <a:pt x="46" y="160"/>
                    </a:lnTo>
                    <a:lnTo>
                      <a:pt x="61" y="165"/>
                    </a:lnTo>
                    <a:lnTo>
                      <a:pt x="93" y="151"/>
                    </a:lnTo>
                    <a:lnTo>
                      <a:pt x="114" y="149"/>
                    </a:lnTo>
                    <a:lnTo>
                      <a:pt x="111" y="131"/>
                    </a:lnTo>
                    <a:lnTo>
                      <a:pt x="116" y="104"/>
                    </a:lnTo>
                    <a:lnTo>
                      <a:pt x="111" y="131"/>
                    </a:lnTo>
                    <a:lnTo>
                      <a:pt x="114" y="149"/>
                    </a:lnTo>
                    <a:lnTo>
                      <a:pt x="145" y="183"/>
                    </a:lnTo>
                    <a:lnTo>
                      <a:pt x="154" y="192"/>
                    </a:lnTo>
                    <a:lnTo>
                      <a:pt x="163" y="192"/>
                    </a:lnTo>
                    <a:lnTo>
                      <a:pt x="218" y="181"/>
                    </a:lnTo>
                    <a:lnTo>
                      <a:pt x="236" y="169"/>
                    </a:lnTo>
                    <a:lnTo>
                      <a:pt x="245" y="156"/>
                    </a:lnTo>
                    <a:lnTo>
                      <a:pt x="249" y="140"/>
                    </a:lnTo>
                    <a:lnTo>
                      <a:pt x="245" y="86"/>
                    </a:lnTo>
                    <a:lnTo>
                      <a:pt x="245" y="65"/>
                    </a:lnTo>
                    <a:lnTo>
                      <a:pt x="247" y="36"/>
                    </a:lnTo>
                    <a:lnTo>
                      <a:pt x="213" y="27"/>
                    </a:lnTo>
                    <a:lnTo>
                      <a:pt x="193" y="22"/>
                    </a:lnTo>
                    <a:lnTo>
                      <a:pt x="154" y="18"/>
                    </a:lnTo>
                    <a:lnTo>
                      <a:pt x="82" y="0"/>
                    </a:lnTo>
                    <a:lnTo>
                      <a:pt x="57" y="0"/>
                    </a:lnTo>
                  </a:path>
                </a:pathLst>
              </a:custGeom>
              <a:noFill/>
              <a:ln w="25400" cap="rnd" cmpd="sng">
                <a:solidFill>
                  <a:schemeClr val="bg1">
                    <a:lumMod val="50000"/>
                  </a:schemeClr>
                </a:solidFill>
                <a:prstDash val="solid"/>
                <a:round/>
                <a:headEnd/>
                <a:tailEnd/>
              </a:ln>
            </p:spPr>
            <p:txBody>
              <a:bodyPr/>
              <a:lstStyle/>
              <a:p>
                <a:endParaRPr lang="el-GR"/>
              </a:p>
            </p:txBody>
          </p:sp>
          <p:sp>
            <p:nvSpPr>
              <p:cNvPr id="39" name="Freeform 43"/>
              <p:cNvSpPr>
                <a:spLocks/>
              </p:cNvSpPr>
              <p:nvPr/>
            </p:nvSpPr>
            <p:spPr bwMode="auto">
              <a:xfrm>
                <a:off x="4791" y="2153"/>
                <a:ext cx="241" cy="339"/>
              </a:xfrm>
              <a:custGeom>
                <a:avLst/>
                <a:gdLst>
                  <a:gd name="T0" fmla="*/ 190 w 241"/>
                  <a:gd name="T1" fmla="*/ 338 h 339"/>
                  <a:gd name="T2" fmla="*/ 197 w 241"/>
                  <a:gd name="T3" fmla="*/ 286 h 339"/>
                  <a:gd name="T4" fmla="*/ 211 w 241"/>
                  <a:gd name="T5" fmla="*/ 234 h 339"/>
                  <a:gd name="T6" fmla="*/ 233 w 241"/>
                  <a:gd name="T7" fmla="*/ 163 h 339"/>
                  <a:gd name="T8" fmla="*/ 240 w 241"/>
                  <a:gd name="T9" fmla="*/ 136 h 339"/>
                  <a:gd name="T10" fmla="*/ 238 w 241"/>
                  <a:gd name="T11" fmla="*/ 114 h 339"/>
                  <a:gd name="T12" fmla="*/ 224 w 241"/>
                  <a:gd name="T13" fmla="*/ 73 h 339"/>
                  <a:gd name="T14" fmla="*/ 211 w 241"/>
                  <a:gd name="T15" fmla="*/ 43 h 339"/>
                  <a:gd name="T16" fmla="*/ 192 w 241"/>
                  <a:gd name="T17" fmla="*/ 32 h 339"/>
                  <a:gd name="T18" fmla="*/ 186 w 241"/>
                  <a:gd name="T19" fmla="*/ 34 h 339"/>
                  <a:gd name="T20" fmla="*/ 177 w 241"/>
                  <a:gd name="T21" fmla="*/ 48 h 339"/>
                  <a:gd name="T22" fmla="*/ 177 w 241"/>
                  <a:gd name="T23" fmla="*/ 71 h 339"/>
                  <a:gd name="T24" fmla="*/ 181 w 241"/>
                  <a:gd name="T25" fmla="*/ 105 h 339"/>
                  <a:gd name="T26" fmla="*/ 167 w 241"/>
                  <a:gd name="T27" fmla="*/ 141 h 339"/>
                  <a:gd name="T28" fmla="*/ 143 w 241"/>
                  <a:gd name="T29" fmla="*/ 170 h 339"/>
                  <a:gd name="T30" fmla="*/ 138 w 241"/>
                  <a:gd name="T31" fmla="*/ 172 h 339"/>
                  <a:gd name="T32" fmla="*/ 129 w 241"/>
                  <a:gd name="T33" fmla="*/ 182 h 339"/>
                  <a:gd name="T34" fmla="*/ 115 w 241"/>
                  <a:gd name="T35" fmla="*/ 168 h 339"/>
                  <a:gd name="T36" fmla="*/ 109 w 241"/>
                  <a:gd name="T37" fmla="*/ 118 h 339"/>
                  <a:gd name="T38" fmla="*/ 106 w 241"/>
                  <a:gd name="T39" fmla="*/ 71 h 339"/>
                  <a:gd name="T40" fmla="*/ 109 w 241"/>
                  <a:gd name="T41" fmla="*/ 39 h 339"/>
                  <a:gd name="T42" fmla="*/ 111 w 241"/>
                  <a:gd name="T43" fmla="*/ 12 h 339"/>
                  <a:gd name="T44" fmla="*/ 100 w 241"/>
                  <a:gd name="T45" fmla="*/ 0 h 339"/>
                  <a:gd name="T46" fmla="*/ 90 w 241"/>
                  <a:gd name="T47" fmla="*/ 7 h 339"/>
                  <a:gd name="T48" fmla="*/ 66 w 241"/>
                  <a:gd name="T49" fmla="*/ 34 h 339"/>
                  <a:gd name="T50" fmla="*/ 50 w 241"/>
                  <a:gd name="T51" fmla="*/ 71 h 339"/>
                  <a:gd name="T52" fmla="*/ 47 w 241"/>
                  <a:gd name="T53" fmla="*/ 102 h 339"/>
                  <a:gd name="T54" fmla="*/ 41 w 241"/>
                  <a:gd name="T55" fmla="*/ 166 h 339"/>
                  <a:gd name="T56" fmla="*/ 38 w 241"/>
                  <a:gd name="T57" fmla="*/ 216 h 339"/>
                  <a:gd name="T58" fmla="*/ 32 w 241"/>
                  <a:gd name="T59" fmla="*/ 243 h 339"/>
                  <a:gd name="T60" fmla="*/ 0 w 241"/>
                  <a:gd name="T61" fmla="*/ 302 h 339"/>
                  <a:gd name="T62" fmla="*/ 25 w 241"/>
                  <a:gd name="T63" fmla="*/ 302 h 339"/>
                  <a:gd name="T64" fmla="*/ 97 w 241"/>
                  <a:gd name="T65" fmla="*/ 320 h 339"/>
                  <a:gd name="T66" fmla="*/ 136 w 241"/>
                  <a:gd name="T67" fmla="*/ 324 h 339"/>
                  <a:gd name="T68" fmla="*/ 156 w 241"/>
                  <a:gd name="T69" fmla="*/ 329 h 339"/>
                  <a:gd name="T70" fmla="*/ 190 w 241"/>
                  <a:gd name="T71" fmla="*/ 338 h 3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1"/>
                  <a:gd name="T109" fmla="*/ 0 h 339"/>
                  <a:gd name="T110" fmla="*/ 241 w 241"/>
                  <a:gd name="T111" fmla="*/ 339 h 3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1" h="339">
                    <a:moveTo>
                      <a:pt x="190" y="338"/>
                    </a:moveTo>
                    <a:lnTo>
                      <a:pt x="197" y="286"/>
                    </a:lnTo>
                    <a:lnTo>
                      <a:pt x="211" y="234"/>
                    </a:lnTo>
                    <a:lnTo>
                      <a:pt x="233" y="163"/>
                    </a:lnTo>
                    <a:lnTo>
                      <a:pt x="240" y="136"/>
                    </a:lnTo>
                    <a:lnTo>
                      <a:pt x="238" y="114"/>
                    </a:lnTo>
                    <a:lnTo>
                      <a:pt x="224" y="73"/>
                    </a:lnTo>
                    <a:lnTo>
                      <a:pt x="211" y="43"/>
                    </a:lnTo>
                    <a:lnTo>
                      <a:pt x="192" y="32"/>
                    </a:lnTo>
                    <a:lnTo>
                      <a:pt x="186" y="34"/>
                    </a:lnTo>
                    <a:lnTo>
                      <a:pt x="177" y="48"/>
                    </a:lnTo>
                    <a:lnTo>
                      <a:pt x="177" y="71"/>
                    </a:lnTo>
                    <a:lnTo>
                      <a:pt x="181" y="105"/>
                    </a:lnTo>
                    <a:lnTo>
                      <a:pt x="167" y="141"/>
                    </a:lnTo>
                    <a:lnTo>
                      <a:pt x="143" y="170"/>
                    </a:lnTo>
                    <a:lnTo>
                      <a:pt x="138" y="172"/>
                    </a:lnTo>
                    <a:lnTo>
                      <a:pt x="129" y="182"/>
                    </a:lnTo>
                    <a:lnTo>
                      <a:pt x="115" y="168"/>
                    </a:lnTo>
                    <a:lnTo>
                      <a:pt x="109" y="118"/>
                    </a:lnTo>
                    <a:lnTo>
                      <a:pt x="106" y="71"/>
                    </a:lnTo>
                    <a:lnTo>
                      <a:pt x="109" y="39"/>
                    </a:lnTo>
                    <a:lnTo>
                      <a:pt x="111" y="12"/>
                    </a:lnTo>
                    <a:lnTo>
                      <a:pt x="100" y="0"/>
                    </a:lnTo>
                    <a:lnTo>
                      <a:pt x="90" y="7"/>
                    </a:lnTo>
                    <a:lnTo>
                      <a:pt x="66" y="34"/>
                    </a:lnTo>
                    <a:lnTo>
                      <a:pt x="50" y="71"/>
                    </a:lnTo>
                    <a:lnTo>
                      <a:pt x="47" y="102"/>
                    </a:lnTo>
                    <a:lnTo>
                      <a:pt x="41" y="166"/>
                    </a:lnTo>
                    <a:lnTo>
                      <a:pt x="38" y="216"/>
                    </a:lnTo>
                    <a:lnTo>
                      <a:pt x="32" y="243"/>
                    </a:lnTo>
                    <a:lnTo>
                      <a:pt x="0" y="302"/>
                    </a:lnTo>
                    <a:lnTo>
                      <a:pt x="25" y="302"/>
                    </a:lnTo>
                    <a:lnTo>
                      <a:pt x="97" y="320"/>
                    </a:lnTo>
                    <a:lnTo>
                      <a:pt x="136" y="324"/>
                    </a:lnTo>
                    <a:lnTo>
                      <a:pt x="156" y="329"/>
                    </a:lnTo>
                    <a:lnTo>
                      <a:pt x="190" y="338"/>
                    </a:lnTo>
                  </a:path>
                </a:pathLst>
              </a:custGeom>
              <a:noFill/>
              <a:ln w="25400" cap="rnd" cmpd="sng">
                <a:solidFill>
                  <a:schemeClr val="bg1">
                    <a:lumMod val="50000"/>
                  </a:schemeClr>
                </a:solidFill>
                <a:prstDash val="solid"/>
                <a:round/>
                <a:headEnd/>
                <a:tailEnd/>
              </a:ln>
            </p:spPr>
            <p:txBody>
              <a:bodyPr/>
              <a:lstStyle/>
              <a:p>
                <a:endParaRPr lang="el-GR"/>
              </a:p>
            </p:txBody>
          </p:sp>
          <p:sp>
            <p:nvSpPr>
              <p:cNvPr id="40" name="Freeform 44"/>
              <p:cNvSpPr>
                <a:spLocks/>
              </p:cNvSpPr>
              <p:nvPr/>
            </p:nvSpPr>
            <p:spPr bwMode="auto">
              <a:xfrm>
                <a:off x="4897" y="2133"/>
                <a:ext cx="76" cy="203"/>
              </a:xfrm>
              <a:custGeom>
                <a:avLst/>
                <a:gdLst>
                  <a:gd name="T0" fmla="*/ 71 w 76"/>
                  <a:gd name="T1" fmla="*/ 68 h 203"/>
                  <a:gd name="T2" fmla="*/ 71 w 76"/>
                  <a:gd name="T3" fmla="*/ 91 h 203"/>
                  <a:gd name="T4" fmla="*/ 75 w 76"/>
                  <a:gd name="T5" fmla="*/ 125 h 203"/>
                  <a:gd name="T6" fmla="*/ 61 w 76"/>
                  <a:gd name="T7" fmla="*/ 161 h 203"/>
                  <a:gd name="T8" fmla="*/ 37 w 76"/>
                  <a:gd name="T9" fmla="*/ 190 h 203"/>
                  <a:gd name="T10" fmla="*/ 32 w 76"/>
                  <a:gd name="T11" fmla="*/ 192 h 203"/>
                  <a:gd name="T12" fmla="*/ 23 w 76"/>
                  <a:gd name="T13" fmla="*/ 202 h 203"/>
                  <a:gd name="T14" fmla="*/ 9 w 76"/>
                  <a:gd name="T15" fmla="*/ 188 h 203"/>
                  <a:gd name="T16" fmla="*/ 3 w 76"/>
                  <a:gd name="T17" fmla="*/ 138 h 203"/>
                  <a:gd name="T18" fmla="*/ 0 w 76"/>
                  <a:gd name="T19" fmla="*/ 91 h 203"/>
                  <a:gd name="T20" fmla="*/ 3 w 76"/>
                  <a:gd name="T21" fmla="*/ 59 h 203"/>
                  <a:gd name="T22" fmla="*/ 12 w 76"/>
                  <a:gd name="T23" fmla="*/ 41 h 203"/>
                  <a:gd name="T24" fmla="*/ 28 w 76"/>
                  <a:gd name="T25" fmla="*/ 9 h 203"/>
                  <a:gd name="T26" fmla="*/ 43 w 76"/>
                  <a:gd name="T27" fmla="*/ 0 h 203"/>
                  <a:gd name="T28" fmla="*/ 52 w 76"/>
                  <a:gd name="T29" fmla="*/ 11 h 203"/>
                  <a:gd name="T30" fmla="*/ 57 w 76"/>
                  <a:gd name="T31" fmla="*/ 29 h 203"/>
                  <a:gd name="T32" fmla="*/ 71 w 76"/>
                  <a:gd name="T33" fmla="*/ 68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203"/>
                  <a:gd name="T53" fmla="*/ 76 w 76"/>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203">
                    <a:moveTo>
                      <a:pt x="71" y="68"/>
                    </a:moveTo>
                    <a:lnTo>
                      <a:pt x="71" y="91"/>
                    </a:lnTo>
                    <a:lnTo>
                      <a:pt x="75" y="125"/>
                    </a:lnTo>
                    <a:lnTo>
                      <a:pt x="61" y="161"/>
                    </a:lnTo>
                    <a:lnTo>
                      <a:pt x="37" y="190"/>
                    </a:lnTo>
                    <a:lnTo>
                      <a:pt x="32" y="192"/>
                    </a:lnTo>
                    <a:lnTo>
                      <a:pt x="23" y="202"/>
                    </a:lnTo>
                    <a:lnTo>
                      <a:pt x="9" y="188"/>
                    </a:lnTo>
                    <a:lnTo>
                      <a:pt x="3" y="138"/>
                    </a:lnTo>
                    <a:lnTo>
                      <a:pt x="0" y="91"/>
                    </a:lnTo>
                    <a:lnTo>
                      <a:pt x="3" y="59"/>
                    </a:lnTo>
                    <a:lnTo>
                      <a:pt x="12" y="41"/>
                    </a:lnTo>
                    <a:lnTo>
                      <a:pt x="28" y="9"/>
                    </a:lnTo>
                    <a:lnTo>
                      <a:pt x="43" y="0"/>
                    </a:lnTo>
                    <a:lnTo>
                      <a:pt x="52" y="11"/>
                    </a:lnTo>
                    <a:lnTo>
                      <a:pt x="57" y="29"/>
                    </a:lnTo>
                    <a:lnTo>
                      <a:pt x="71" y="68"/>
                    </a:lnTo>
                  </a:path>
                </a:pathLst>
              </a:custGeom>
              <a:noFill/>
              <a:ln w="25400" cap="rnd" cmpd="sng">
                <a:solidFill>
                  <a:schemeClr val="bg1">
                    <a:lumMod val="50000"/>
                  </a:schemeClr>
                </a:solidFill>
                <a:prstDash val="solid"/>
                <a:round/>
                <a:headEnd/>
                <a:tailEnd/>
              </a:ln>
            </p:spPr>
            <p:txBody>
              <a:bodyPr/>
              <a:lstStyle/>
              <a:p>
                <a:endParaRPr lang="el-GR"/>
              </a:p>
            </p:txBody>
          </p:sp>
        </p:grpSp>
      </p:grpSp>
      <p:grpSp>
        <p:nvGrpSpPr>
          <p:cNvPr id="5" name="Group 26"/>
          <p:cNvGrpSpPr/>
          <p:nvPr/>
        </p:nvGrpSpPr>
        <p:grpSpPr>
          <a:xfrm>
            <a:off x="3485218" y="3038645"/>
            <a:ext cx="3463839" cy="3205489"/>
            <a:chOff x="4302505" y="4056004"/>
            <a:chExt cx="2049973" cy="1897076"/>
          </a:xfrm>
        </p:grpSpPr>
        <p:sp>
          <p:nvSpPr>
            <p:cNvPr id="139268" name="Freeform 13"/>
            <p:cNvSpPr>
              <a:spLocks/>
            </p:cNvSpPr>
            <p:nvPr/>
          </p:nvSpPr>
          <p:spPr bwMode="auto">
            <a:xfrm rot="21326996">
              <a:off x="4302505" y="4056004"/>
              <a:ext cx="1976241" cy="1897076"/>
            </a:xfrm>
            <a:custGeom>
              <a:avLst/>
              <a:gdLst>
                <a:gd name="T0" fmla="*/ 132 w 1182"/>
                <a:gd name="T1" fmla="*/ 88 h 1167"/>
                <a:gd name="T2" fmla="*/ 117 w 1182"/>
                <a:gd name="T3" fmla="*/ 49 h 1167"/>
                <a:gd name="T4" fmla="*/ 83 w 1182"/>
                <a:gd name="T5" fmla="*/ 6 h 1167"/>
                <a:gd name="T6" fmla="*/ 21 w 1182"/>
                <a:gd name="T7" fmla="*/ 15 h 1167"/>
                <a:gd name="T8" fmla="*/ 2 w 1182"/>
                <a:gd name="T9" fmla="*/ 78 h 1167"/>
                <a:gd name="T10" fmla="*/ 10 w 1182"/>
                <a:gd name="T11" fmla="*/ 133 h 1167"/>
                <a:gd name="T12" fmla="*/ 42 w 1182"/>
                <a:gd name="T13" fmla="*/ 229 h 1167"/>
                <a:gd name="T14" fmla="*/ 57 w 1182"/>
                <a:gd name="T15" fmla="*/ 356 h 1167"/>
                <a:gd name="T16" fmla="*/ 81 w 1182"/>
                <a:gd name="T17" fmla="*/ 488 h 1167"/>
                <a:gd name="T18" fmla="*/ 112 w 1182"/>
                <a:gd name="T19" fmla="*/ 637 h 1167"/>
                <a:gd name="T20" fmla="*/ 162 w 1182"/>
                <a:gd name="T21" fmla="*/ 747 h 1167"/>
                <a:gd name="T22" fmla="*/ 275 w 1182"/>
                <a:gd name="T23" fmla="*/ 824 h 1167"/>
                <a:gd name="T24" fmla="*/ 419 w 1182"/>
                <a:gd name="T25" fmla="*/ 898 h 1167"/>
                <a:gd name="T26" fmla="*/ 567 w 1182"/>
                <a:gd name="T27" fmla="*/ 978 h 1167"/>
                <a:gd name="T28" fmla="*/ 717 w 1182"/>
                <a:gd name="T29" fmla="*/ 1052 h 1167"/>
                <a:gd name="T30" fmla="*/ 855 w 1182"/>
                <a:gd name="T31" fmla="*/ 1125 h 1167"/>
                <a:gd name="T32" fmla="*/ 962 w 1182"/>
                <a:gd name="T33" fmla="*/ 1160 h 1167"/>
                <a:gd name="T34" fmla="*/ 1050 w 1182"/>
                <a:gd name="T35" fmla="*/ 1155 h 1167"/>
                <a:gd name="T36" fmla="*/ 1077 w 1182"/>
                <a:gd name="T37" fmla="*/ 1088 h 1167"/>
                <a:gd name="T38" fmla="*/ 1092 w 1182"/>
                <a:gd name="T39" fmla="*/ 1003 h 1167"/>
                <a:gd name="T40" fmla="*/ 1115 w 1182"/>
                <a:gd name="T41" fmla="*/ 918 h 1167"/>
                <a:gd name="T42" fmla="*/ 1144 w 1182"/>
                <a:gd name="T43" fmla="*/ 855 h 1167"/>
                <a:gd name="T44" fmla="*/ 1182 w 1182"/>
                <a:gd name="T45" fmla="*/ 792 h 11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2"/>
                <a:gd name="T70" fmla="*/ 0 h 1167"/>
                <a:gd name="T71" fmla="*/ 1182 w 1182"/>
                <a:gd name="T72" fmla="*/ 1167 h 1167"/>
                <a:gd name="connsiteX0" fmla="*/ 1117 w 10000"/>
                <a:gd name="connsiteY0" fmla="*/ 906 h 10152"/>
                <a:gd name="connsiteX1" fmla="*/ 990 w 10000"/>
                <a:gd name="connsiteY1" fmla="*/ 572 h 10152"/>
                <a:gd name="connsiteX2" fmla="*/ 702 w 10000"/>
                <a:gd name="connsiteY2" fmla="*/ 203 h 10152"/>
                <a:gd name="connsiteX3" fmla="*/ 212 w 10000"/>
                <a:gd name="connsiteY3" fmla="*/ 103 h 10152"/>
                <a:gd name="connsiteX4" fmla="*/ 17 w 10000"/>
                <a:gd name="connsiteY4" fmla="*/ 820 h 10152"/>
                <a:gd name="connsiteX5" fmla="*/ 85 w 10000"/>
                <a:gd name="connsiteY5" fmla="*/ 1292 h 10152"/>
                <a:gd name="connsiteX6" fmla="*/ 355 w 10000"/>
                <a:gd name="connsiteY6" fmla="*/ 2114 h 10152"/>
                <a:gd name="connsiteX7" fmla="*/ 482 w 10000"/>
                <a:gd name="connsiteY7" fmla="*/ 3203 h 10152"/>
                <a:gd name="connsiteX8" fmla="*/ 685 w 10000"/>
                <a:gd name="connsiteY8" fmla="*/ 4334 h 10152"/>
                <a:gd name="connsiteX9" fmla="*/ 948 w 10000"/>
                <a:gd name="connsiteY9" fmla="*/ 5610 h 10152"/>
                <a:gd name="connsiteX10" fmla="*/ 1371 w 10000"/>
                <a:gd name="connsiteY10" fmla="*/ 6553 h 10152"/>
                <a:gd name="connsiteX11" fmla="*/ 2327 w 10000"/>
                <a:gd name="connsiteY11" fmla="*/ 7213 h 10152"/>
                <a:gd name="connsiteX12" fmla="*/ 3545 w 10000"/>
                <a:gd name="connsiteY12" fmla="*/ 7847 h 10152"/>
                <a:gd name="connsiteX13" fmla="*/ 4797 w 10000"/>
                <a:gd name="connsiteY13" fmla="*/ 8532 h 10152"/>
                <a:gd name="connsiteX14" fmla="*/ 6066 w 10000"/>
                <a:gd name="connsiteY14" fmla="*/ 9167 h 10152"/>
                <a:gd name="connsiteX15" fmla="*/ 7234 w 10000"/>
                <a:gd name="connsiteY15" fmla="*/ 9792 h 10152"/>
                <a:gd name="connsiteX16" fmla="*/ 8139 w 10000"/>
                <a:gd name="connsiteY16" fmla="*/ 10092 h 10152"/>
                <a:gd name="connsiteX17" fmla="*/ 8883 w 10000"/>
                <a:gd name="connsiteY17" fmla="*/ 10049 h 10152"/>
                <a:gd name="connsiteX18" fmla="*/ 9112 w 10000"/>
                <a:gd name="connsiteY18" fmla="*/ 9475 h 10152"/>
                <a:gd name="connsiteX19" fmla="*/ 9239 w 10000"/>
                <a:gd name="connsiteY19" fmla="*/ 8747 h 10152"/>
                <a:gd name="connsiteX20" fmla="*/ 9433 w 10000"/>
                <a:gd name="connsiteY20" fmla="*/ 8018 h 10152"/>
                <a:gd name="connsiteX21" fmla="*/ 9679 w 10000"/>
                <a:gd name="connsiteY21" fmla="*/ 7478 h 10152"/>
                <a:gd name="connsiteX22" fmla="*/ 10000 w 10000"/>
                <a:gd name="connsiteY22" fmla="*/ 6939 h 10152"/>
                <a:gd name="connsiteX0" fmla="*/ 1117 w 10000"/>
                <a:gd name="connsiteY0" fmla="*/ 933 h 10179"/>
                <a:gd name="connsiteX1" fmla="*/ 990 w 10000"/>
                <a:gd name="connsiteY1" fmla="*/ 599 h 10179"/>
                <a:gd name="connsiteX2" fmla="*/ 813 w 10000"/>
                <a:gd name="connsiteY2" fmla="*/ 78 h 10179"/>
                <a:gd name="connsiteX3" fmla="*/ 212 w 10000"/>
                <a:gd name="connsiteY3" fmla="*/ 130 h 10179"/>
                <a:gd name="connsiteX4" fmla="*/ 17 w 10000"/>
                <a:gd name="connsiteY4" fmla="*/ 847 h 10179"/>
                <a:gd name="connsiteX5" fmla="*/ 85 w 10000"/>
                <a:gd name="connsiteY5" fmla="*/ 1319 h 10179"/>
                <a:gd name="connsiteX6" fmla="*/ 355 w 10000"/>
                <a:gd name="connsiteY6" fmla="*/ 2141 h 10179"/>
                <a:gd name="connsiteX7" fmla="*/ 482 w 10000"/>
                <a:gd name="connsiteY7" fmla="*/ 3230 h 10179"/>
                <a:gd name="connsiteX8" fmla="*/ 685 w 10000"/>
                <a:gd name="connsiteY8" fmla="*/ 4361 h 10179"/>
                <a:gd name="connsiteX9" fmla="*/ 948 w 10000"/>
                <a:gd name="connsiteY9" fmla="*/ 5637 h 10179"/>
                <a:gd name="connsiteX10" fmla="*/ 1371 w 10000"/>
                <a:gd name="connsiteY10" fmla="*/ 6580 h 10179"/>
                <a:gd name="connsiteX11" fmla="*/ 2327 w 10000"/>
                <a:gd name="connsiteY11" fmla="*/ 7240 h 10179"/>
                <a:gd name="connsiteX12" fmla="*/ 3545 w 10000"/>
                <a:gd name="connsiteY12" fmla="*/ 7874 h 10179"/>
                <a:gd name="connsiteX13" fmla="*/ 4797 w 10000"/>
                <a:gd name="connsiteY13" fmla="*/ 8559 h 10179"/>
                <a:gd name="connsiteX14" fmla="*/ 6066 w 10000"/>
                <a:gd name="connsiteY14" fmla="*/ 9194 h 10179"/>
                <a:gd name="connsiteX15" fmla="*/ 7234 w 10000"/>
                <a:gd name="connsiteY15" fmla="*/ 9819 h 10179"/>
                <a:gd name="connsiteX16" fmla="*/ 8139 w 10000"/>
                <a:gd name="connsiteY16" fmla="*/ 10119 h 10179"/>
                <a:gd name="connsiteX17" fmla="*/ 8883 w 10000"/>
                <a:gd name="connsiteY17" fmla="*/ 10076 h 10179"/>
                <a:gd name="connsiteX18" fmla="*/ 9112 w 10000"/>
                <a:gd name="connsiteY18" fmla="*/ 9502 h 10179"/>
                <a:gd name="connsiteX19" fmla="*/ 9239 w 10000"/>
                <a:gd name="connsiteY19" fmla="*/ 8774 h 10179"/>
                <a:gd name="connsiteX20" fmla="*/ 9433 w 10000"/>
                <a:gd name="connsiteY20" fmla="*/ 8045 h 10179"/>
                <a:gd name="connsiteX21" fmla="*/ 9679 w 10000"/>
                <a:gd name="connsiteY21" fmla="*/ 7505 h 10179"/>
                <a:gd name="connsiteX22" fmla="*/ 10000 w 10000"/>
                <a:gd name="connsiteY22" fmla="*/ 6966 h 10179"/>
                <a:gd name="connsiteX0" fmla="*/ 1117 w 10000"/>
                <a:gd name="connsiteY0" fmla="*/ 931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8 w 10003"/>
                <a:gd name="connsiteY0" fmla="*/ 1108 h 10211"/>
                <a:gd name="connsiteX1" fmla="*/ 1118 w 10003"/>
                <a:gd name="connsiteY1" fmla="*/ 561 h 10211"/>
                <a:gd name="connsiteX2" fmla="*/ 816 w 10003"/>
                <a:gd name="connsiteY2" fmla="*/ 110 h 10211"/>
                <a:gd name="connsiteX3" fmla="*/ 215 w 10003"/>
                <a:gd name="connsiteY3" fmla="*/ 162 h 10211"/>
                <a:gd name="connsiteX4" fmla="*/ 20 w 10003"/>
                <a:gd name="connsiteY4" fmla="*/ 879 h 10211"/>
                <a:gd name="connsiteX5" fmla="*/ 88 w 10003"/>
                <a:gd name="connsiteY5" fmla="*/ 1351 h 10211"/>
                <a:gd name="connsiteX6" fmla="*/ 358 w 10003"/>
                <a:gd name="connsiteY6" fmla="*/ 2173 h 10211"/>
                <a:gd name="connsiteX7" fmla="*/ 485 w 10003"/>
                <a:gd name="connsiteY7" fmla="*/ 3262 h 10211"/>
                <a:gd name="connsiteX8" fmla="*/ 688 w 10003"/>
                <a:gd name="connsiteY8" fmla="*/ 4393 h 10211"/>
                <a:gd name="connsiteX9" fmla="*/ 951 w 10003"/>
                <a:gd name="connsiteY9" fmla="*/ 5669 h 10211"/>
                <a:gd name="connsiteX10" fmla="*/ 1374 w 10003"/>
                <a:gd name="connsiteY10" fmla="*/ 6612 h 10211"/>
                <a:gd name="connsiteX11" fmla="*/ 2330 w 10003"/>
                <a:gd name="connsiteY11" fmla="*/ 7272 h 10211"/>
                <a:gd name="connsiteX12" fmla="*/ 3548 w 10003"/>
                <a:gd name="connsiteY12" fmla="*/ 7906 h 10211"/>
                <a:gd name="connsiteX13" fmla="*/ 4800 w 10003"/>
                <a:gd name="connsiteY13" fmla="*/ 8591 h 10211"/>
                <a:gd name="connsiteX14" fmla="*/ 6069 w 10003"/>
                <a:gd name="connsiteY14" fmla="*/ 9226 h 10211"/>
                <a:gd name="connsiteX15" fmla="*/ 7237 w 10003"/>
                <a:gd name="connsiteY15" fmla="*/ 9851 h 10211"/>
                <a:gd name="connsiteX16" fmla="*/ 8142 w 10003"/>
                <a:gd name="connsiteY16" fmla="*/ 10151 h 10211"/>
                <a:gd name="connsiteX17" fmla="*/ 8886 w 10003"/>
                <a:gd name="connsiteY17" fmla="*/ 10108 h 10211"/>
                <a:gd name="connsiteX18" fmla="*/ 9115 w 10003"/>
                <a:gd name="connsiteY18" fmla="*/ 9534 h 10211"/>
                <a:gd name="connsiteX19" fmla="*/ 9242 w 10003"/>
                <a:gd name="connsiteY19" fmla="*/ 8806 h 10211"/>
                <a:gd name="connsiteX20" fmla="*/ 9436 w 10003"/>
                <a:gd name="connsiteY20" fmla="*/ 8077 h 10211"/>
                <a:gd name="connsiteX21" fmla="*/ 9682 w 10003"/>
                <a:gd name="connsiteY21" fmla="*/ 7537 h 10211"/>
                <a:gd name="connsiteX22" fmla="*/ 10003 w 10003"/>
                <a:gd name="connsiteY22" fmla="*/ 6998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682 w 10176"/>
                <a:gd name="connsiteY21" fmla="*/ 7537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506 w 10176"/>
                <a:gd name="connsiteY20" fmla="*/ 8203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811 w 10176"/>
                <a:gd name="connsiteY20" fmla="*/ 7668 h 10211"/>
                <a:gd name="connsiteX21" fmla="*/ 10176 w 10176"/>
                <a:gd name="connsiteY21"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811 w 10176"/>
                <a:gd name="connsiteY19" fmla="*/ 7668 h 10240"/>
                <a:gd name="connsiteX20" fmla="*/ 10176 w 10176"/>
                <a:gd name="connsiteY20" fmla="*/ 7072 h 10240"/>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491 w 10176"/>
                <a:gd name="connsiteY19" fmla="*/ 8206 h 10240"/>
                <a:gd name="connsiteX20" fmla="*/ 10176 w 10176"/>
                <a:gd name="connsiteY20" fmla="*/ 7072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88 w 10135"/>
                <a:gd name="connsiteY8" fmla="*/ 4393 h 10240"/>
                <a:gd name="connsiteX9" fmla="*/ 951 w 10135"/>
                <a:gd name="connsiteY9" fmla="*/ 5669 h 10240"/>
                <a:gd name="connsiteX10" fmla="*/ 1374 w 10135"/>
                <a:gd name="connsiteY10" fmla="*/ 661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35" h="10240">
                  <a:moveTo>
                    <a:pt x="1148" y="1108"/>
                  </a:moveTo>
                  <a:cubicBezTo>
                    <a:pt x="1131" y="1057"/>
                    <a:pt x="1173" y="727"/>
                    <a:pt x="1118" y="561"/>
                  </a:cubicBezTo>
                  <a:cubicBezTo>
                    <a:pt x="1063" y="395"/>
                    <a:pt x="966" y="176"/>
                    <a:pt x="816" y="110"/>
                  </a:cubicBezTo>
                  <a:cubicBezTo>
                    <a:pt x="666" y="44"/>
                    <a:pt x="430" y="0"/>
                    <a:pt x="215" y="162"/>
                  </a:cubicBezTo>
                  <a:cubicBezTo>
                    <a:pt x="0" y="324"/>
                    <a:pt x="37" y="708"/>
                    <a:pt x="20" y="879"/>
                  </a:cubicBezTo>
                  <a:cubicBezTo>
                    <a:pt x="3" y="1051"/>
                    <a:pt x="28" y="1136"/>
                    <a:pt x="88" y="1351"/>
                  </a:cubicBezTo>
                  <a:cubicBezTo>
                    <a:pt x="147" y="1565"/>
                    <a:pt x="291" y="1856"/>
                    <a:pt x="358" y="2173"/>
                  </a:cubicBezTo>
                  <a:cubicBezTo>
                    <a:pt x="426" y="2490"/>
                    <a:pt x="434" y="2893"/>
                    <a:pt x="485" y="3262"/>
                  </a:cubicBezTo>
                  <a:cubicBezTo>
                    <a:pt x="536" y="3630"/>
                    <a:pt x="612" y="3990"/>
                    <a:pt x="688" y="4393"/>
                  </a:cubicBezTo>
                  <a:cubicBezTo>
                    <a:pt x="764" y="4795"/>
                    <a:pt x="832" y="5301"/>
                    <a:pt x="951" y="5669"/>
                  </a:cubicBezTo>
                  <a:cubicBezTo>
                    <a:pt x="1069" y="6038"/>
                    <a:pt x="1145" y="6346"/>
                    <a:pt x="1374" y="6612"/>
                  </a:cubicBezTo>
                  <a:cubicBezTo>
                    <a:pt x="1602" y="6878"/>
                    <a:pt x="1966" y="7058"/>
                    <a:pt x="2330" y="7272"/>
                  </a:cubicBezTo>
                  <a:cubicBezTo>
                    <a:pt x="2693" y="7486"/>
                    <a:pt x="3133" y="7683"/>
                    <a:pt x="3548" y="7906"/>
                  </a:cubicBezTo>
                  <a:cubicBezTo>
                    <a:pt x="3962" y="8129"/>
                    <a:pt x="4377" y="8369"/>
                    <a:pt x="4800" y="8591"/>
                  </a:cubicBezTo>
                  <a:cubicBezTo>
                    <a:pt x="5223" y="8814"/>
                    <a:pt x="5663" y="9020"/>
                    <a:pt x="6069" y="9226"/>
                  </a:cubicBezTo>
                  <a:cubicBezTo>
                    <a:pt x="6475" y="9431"/>
                    <a:pt x="6890" y="9697"/>
                    <a:pt x="7237" y="9851"/>
                  </a:cubicBezTo>
                  <a:cubicBezTo>
                    <a:pt x="7583" y="10005"/>
                    <a:pt x="7871" y="10108"/>
                    <a:pt x="8142" y="10151"/>
                  </a:cubicBezTo>
                  <a:cubicBezTo>
                    <a:pt x="8412" y="10194"/>
                    <a:pt x="8705" y="10240"/>
                    <a:pt x="8886" y="10108"/>
                  </a:cubicBezTo>
                  <a:cubicBezTo>
                    <a:pt x="9067" y="9976"/>
                    <a:pt x="9127" y="9679"/>
                    <a:pt x="9228" y="9362"/>
                  </a:cubicBezTo>
                  <a:cubicBezTo>
                    <a:pt x="9329" y="9045"/>
                    <a:pt x="9314" y="8616"/>
                    <a:pt x="9491" y="8206"/>
                  </a:cubicBezTo>
                  <a:cubicBezTo>
                    <a:pt x="9603" y="8018"/>
                    <a:pt x="10067" y="7200"/>
                    <a:pt x="10135" y="7089"/>
                  </a:cubicBezTo>
                </a:path>
              </a:pathLst>
            </a:custGeom>
            <a:noFill/>
            <a:ln w="28575" cap="flat" cmpd="sng">
              <a:solidFill>
                <a:srgbClr val="0070C0"/>
              </a:solidFill>
              <a:prstDash val="solid"/>
              <a:round/>
              <a:headEnd type="none" w="sm" len="sm"/>
              <a:tailEnd type="none" w="sm" len="sm"/>
            </a:ln>
          </p:spPr>
          <p:txBody>
            <a:bodyPr/>
            <a:lstStyle/>
            <a:p>
              <a:endParaRPr lang="el-GR"/>
            </a:p>
          </p:txBody>
        </p:sp>
        <p:grpSp>
          <p:nvGrpSpPr>
            <p:cNvPr id="6" name="Group 41"/>
            <p:cNvGrpSpPr>
              <a:grpSpLocks/>
            </p:cNvGrpSpPr>
            <p:nvPr/>
          </p:nvGrpSpPr>
          <p:grpSpPr bwMode="auto">
            <a:xfrm rot="342526">
              <a:off x="6093793" y="5036634"/>
              <a:ext cx="258685" cy="490141"/>
              <a:chOff x="5201" y="2764"/>
              <a:chExt cx="278" cy="468"/>
            </a:xfrm>
          </p:grpSpPr>
          <p:sp>
            <p:nvSpPr>
              <p:cNvPr id="35" name="Freeform 39"/>
              <p:cNvSpPr>
                <a:spLocks/>
              </p:cNvSpPr>
              <p:nvPr/>
            </p:nvSpPr>
            <p:spPr bwMode="auto">
              <a:xfrm>
                <a:off x="5312" y="2764"/>
                <a:ext cx="167" cy="225"/>
              </a:xfrm>
              <a:custGeom>
                <a:avLst/>
                <a:gdLst>
                  <a:gd name="T0" fmla="*/ 118 w 167"/>
                  <a:gd name="T1" fmla="*/ 224 h 225"/>
                  <a:gd name="T2" fmla="*/ 136 w 167"/>
                  <a:gd name="T3" fmla="*/ 197 h 225"/>
                  <a:gd name="T4" fmla="*/ 145 w 167"/>
                  <a:gd name="T5" fmla="*/ 177 h 225"/>
                  <a:gd name="T6" fmla="*/ 152 w 167"/>
                  <a:gd name="T7" fmla="*/ 163 h 225"/>
                  <a:gd name="T8" fmla="*/ 163 w 167"/>
                  <a:gd name="T9" fmla="*/ 107 h 225"/>
                  <a:gd name="T10" fmla="*/ 166 w 167"/>
                  <a:gd name="T11" fmla="*/ 34 h 225"/>
                  <a:gd name="T12" fmla="*/ 163 w 167"/>
                  <a:gd name="T13" fmla="*/ 16 h 225"/>
                  <a:gd name="T14" fmla="*/ 154 w 167"/>
                  <a:gd name="T15" fmla="*/ 5 h 225"/>
                  <a:gd name="T16" fmla="*/ 141 w 167"/>
                  <a:gd name="T17" fmla="*/ 0 h 225"/>
                  <a:gd name="T18" fmla="*/ 127 w 167"/>
                  <a:gd name="T19" fmla="*/ 14 h 225"/>
                  <a:gd name="T20" fmla="*/ 118 w 167"/>
                  <a:gd name="T21" fmla="*/ 39 h 225"/>
                  <a:gd name="T22" fmla="*/ 111 w 167"/>
                  <a:gd name="T23" fmla="*/ 57 h 225"/>
                  <a:gd name="T24" fmla="*/ 93 w 167"/>
                  <a:gd name="T25" fmla="*/ 80 h 225"/>
                  <a:gd name="T26" fmla="*/ 73 w 167"/>
                  <a:gd name="T27" fmla="*/ 93 h 225"/>
                  <a:gd name="T28" fmla="*/ 39 w 167"/>
                  <a:gd name="T29" fmla="*/ 116 h 225"/>
                  <a:gd name="T30" fmla="*/ 21 w 167"/>
                  <a:gd name="T31" fmla="*/ 125 h 225"/>
                  <a:gd name="T32" fmla="*/ 12 w 167"/>
                  <a:gd name="T33" fmla="*/ 138 h 225"/>
                  <a:gd name="T34" fmla="*/ 0 w 167"/>
                  <a:gd name="T35" fmla="*/ 168 h 225"/>
                  <a:gd name="T36" fmla="*/ 9 w 167"/>
                  <a:gd name="T37" fmla="*/ 172 h 225"/>
                  <a:gd name="T38" fmla="*/ 23 w 167"/>
                  <a:gd name="T39" fmla="*/ 172 h 225"/>
                  <a:gd name="T40" fmla="*/ 62 w 167"/>
                  <a:gd name="T41" fmla="*/ 159 h 225"/>
                  <a:gd name="T42" fmla="*/ 75 w 167"/>
                  <a:gd name="T43" fmla="*/ 152 h 225"/>
                  <a:gd name="T44" fmla="*/ 89 w 167"/>
                  <a:gd name="T45" fmla="*/ 152 h 225"/>
                  <a:gd name="T46" fmla="*/ 98 w 167"/>
                  <a:gd name="T47" fmla="*/ 161 h 225"/>
                  <a:gd name="T48" fmla="*/ 105 w 167"/>
                  <a:gd name="T49" fmla="*/ 197 h 225"/>
                  <a:gd name="T50" fmla="*/ 111 w 167"/>
                  <a:gd name="T51" fmla="*/ 213 h 225"/>
                  <a:gd name="T52" fmla="*/ 118 w 167"/>
                  <a:gd name="T53" fmla="*/ 224 h 2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7"/>
                  <a:gd name="T82" fmla="*/ 0 h 225"/>
                  <a:gd name="T83" fmla="*/ 167 w 167"/>
                  <a:gd name="T84" fmla="*/ 225 h 2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7" h="225">
                    <a:moveTo>
                      <a:pt x="118" y="224"/>
                    </a:moveTo>
                    <a:lnTo>
                      <a:pt x="136" y="197"/>
                    </a:lnTo>
                    <a:lnTo>
                      <a:pt x="145" y="177"/>
                    </a:lnTo>
                    <a:lnTo>
                      <a:pt x="152" y="163"/>
                    </a:lnTo>
                    <a:lnTo>
                      <a:pt x="163" y="107"/>
                    </a:lnTo>
                    <a:lnTo>
                      <a:pt x="166" y="34"/>
                    </a:lnTo>
                    <a:lnTo>
                      <a:pt x="163" y="16"/>
                    </a:lnTo>
                    <a:lnTo>
                      <a:pt x="154" y="5"/>
                    </a:lnTo>
                    <a:lnTo>
                      <a:pt x="141" y="0"/>
                    </a:lnTo>
                    <a:lnTo>
                      <a:pt x="127" y="14"/>
                    </a:lnTo>
                    <a:lnTo>
                      <a:pt x="118" y="39"/>
                    </a:lnTo>
                    <a:lnTo>
                      <a:pt x="111" y="57"/>
                    </a:lnTo>
                    <a:lnTo>
                      <a:pt x="93" y="80"/>
                    </a:lnTo>
                    <a:lnTo>
                      <a:pt x="73" y="93"/>
                    </a:lnTo>
                    <a:lnTo>
                      <a:pt x="39" y="116"/>
                    </a:lnTo>
                    <a:lnTo>
                      <a:pt x="21" y="125"/>
                    </a:lnTo>
                    <a:lnTo>
                      <a:pt x="12" y="138"/>
                    </a:lnTo>
                    <a:lnTo>
                      <a:pt x="0" y="168"/>
                    </a:lnTo>
                    <a:lnTo>
                      <a:pt x="9" y="172"/>
                    </a:lnTo>
                    <a:lnTo>
                      <a:pt x="23" y="172"/>
                    </a:lnTo>
                    <a:lnTo>
                      <a:pt x="62" y="159"/>
                    </a:lnTo>
                    <a:lnTo>
                      <a:pt x="75" y="152"/>
                    </a:lnTo>
                    <a:lnTo>
                      <a:pt x="89" y="152"/>
                    </a:lnTo>
                    <a:lnTo>
                      <a:pt x="98" y="161"/>
                    </a:lnTo>
                    <a:lnTo>
                      <a:pt x="105" y="197"/>
                    </a:lnTo>
                    <a:lnTo>
                      <a:pt x="111" y="213"/>
                    </a:lnTo>
                    <a:lnTo>
                      <a:pt x="118" y="224"/>
                    </a:lnTo>
                  </a:path>
                </a:pathLst>
              </a:custGeom>
              <a:noFill/>
              <a:ln w="25400" cap="rnd" cmpd="sng">
                <a:solidFill>
                  <a:srgbClr val="0070C0"/>
                </a:solidFill>
                <a:prstDash val="solid"/>
                <a:round/>
                <a:headEnd/>
                <a:tailEnd/>
              </a:ln>
            </p:spPr>
            <p:txBody>
              <a:bodyPr/>
              <a:lstStyle/>
              <a:p>
                <a:endParaRPr lang="el-GR"/>
              </a:p>
            </p:txBody>
          </p:sp>
          <p:sp>
            <p:nvSpPr>
              <p:cNvPr id="36" name="Freeform 40"/>
              <p:cNvSpPr>
                <a:spLocks/>
              </p:cNvSpPr>
              <p:nvPr/>
            </p:nvSpPr>
            <p:spPr bwMode="auto">
              <a:xfrm>
                <a:off x="5201" y="2916"/>
                <a:ext cx="230" cy="316"/>
              </a:xfrm>
              <a:custGeom>
                <a:avLst/>
                <a:gdLst>
                  <a:gd name="T0" fmla="*/ 111 w 230"/>
                  <a:gd name="T1" fmla="*/ 16 h 316"/>
                  <a:gd name="T2" fmla="*/ 80 w 230"/>
                  <a:gd name="T3" fmla="*/ 72 h 316"/>
                  <a:gd name="T4" fmla="*/ 62 w 230"/>
                  <a:gd name="T5" fmla="*/ 111 h 316"/>
                  <a:gd name="T6" fmla="*/ 19 w 230"/>
                  <a:gd name="T7" fmla="*/ 197 h 316"/>
                  <a:gd name="T8" fmla="*/ 5 w 230"/>
                  <a:gd name="T9" fmla="*/ 251 h 316"/>
                  <a:gd name="T10" fmla="*/ 0 w 230"/>
                  <a:gd name="T11" fmla="*/ 285 h 316"/>
                  <a:gd name="T12" fmla="*/ 5 w 230"/>
                  <a:gd name="T13" fmla="*/ 301 h 316"/>
                  <a:gd name="T14" fmla="*/ 12 w 230"/>
                  <a:gd name="T15" fmla="*/ 310 h 316"/>
                  <a:gd name="T16" fmla="*/ 23 w 230"/>
                  <a:gd name="T17" fmla="*/ 315 h 316"/>
                  <a:gd name="T18" fmla="*/ 41 w 230"/>
                  <a:gd name="T19" fmla="*/ 315 h 316"/>
                  <a:gd name="T20" fmla="*/ 62 w 230"/>
                  <a:gd name="T21" fmla="*/ 299 h 316"/>
                  <a:gd name="T22" fmla="*/ 98 w 230"/>
                  <a:gd name="T23" fmla="*/ 269 h 316"/>
                  <a:gd name="T24" fmla="*/ 116 w 230"/>
                  <a:gd name="T25" fmla="*/ 249 h 316"/>
                  <a:gd name="T26" fmla="*/ 141 w 230"/>
                  <a:gd name="T27" fmla="*/ 213 h 316"/>
                  <a:gd name="T28" fmla="*/ 168 w 230"/>
                  <a:gd name="T29" fmla="*/ 172 h 316"/>
                  <a:gd name="T30" fmla="*/ 229 w 230"/>
                  <a:gd name="T31" fmla="*/ 72 h 316"/>
                  <a:gd name="T32" fmla="*/ 222 w 230"/>
                  <a:gd name="T33" fmla="*/ 61 h 316"/>
                  <a:gd name="T34" fmla="*/ 216 w 230"/>
                  <a:gd name="T35" fmla="*/ 45 h 316"/>
                  <a:gd name="T36" fmla="*/ 209 w 230"/>
                  <a:gd name="T37" fmla="*/ 9 h 316"/>
                  <a:gd name="T38" fmla="*/ 200 w 230"/>
                  <a:gd name="T39" fmla="*/ 0 h 316"/>
                  <a:gd name="T40" fmla="*/ 186 w 230"/>
                  <a:gd name="T41" fmla="*/ 0 h 316"/>
                  <a:gd name="T42" fmla="*/ 173 w 230"/>
                  <a:gd name="T43" fmla="*/ 7 h 316"/>
                  <a:gd name="T44" fmla="*/ 134 w 230"/>
                  <a:gd name="T45" fmla="*/ 20 h 316"/>
                  <a:gd name="T46" fmla="*/ 120 w 230"/>
                  <a:gd name="T47" fmla="*/ 20 h 316"/>
                  <a:gd name="T48" fmla="*/ 111 w 230"/>
                  <a:gd name="T49" fmla="*/ 16 h 3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316"/>
                  <a:gd name="T77" fmla="*/ 230 w 230"/>
                  <a:gd name="T78" fmla="*/ 316 h 3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316">
                    <a:moveTo>
                      <a:pt x="111" y="16"/>
                    </a:moveTo>
                    <a:lnTo>
                      <a:pt x="80" y="72"/>
                    </a:lnTo>
                    <a:lnTo>
                      <a:pt x="62" y="111"/>
                    </a:lnTo>
                    <a:lnTo>
                      <a:pt x="19" y="197"/>
                    </a:lnTo>
                    <a:lnTo>
                      <a:pt x="5" y="251"/>
                    </a:lnTo>
                    <a:lnTo>
                      <a:pt x="0" y="285"/>
                    </a:lnTo>
                    <a:lnTo>
                      <a:pt x="5" y="301"/>
                    </a:lnTo>
                    <a:lnTo>
                      <a:pt x="12" y="310"/>
                    </a:lnTo>
                    <a:lnTo>
                      <a:pt x="23" y="315"/>
                    </a:lnTo>
                    <a:lnTo>
                      <a:pt x="41" y="315"/>
                    </a:lnTo>
                    <a:lnTo>
                      <a:pt x="62" y="299"/>
                    </a:lnTo>
                    <a:lnTo>
                      <a:pt x="98" y="269"/>
                    </a:lnTo>
                    <a:lnTo>
                      <a:pt x="116" y="249"/>
                    </a:lnTo>
                    <a:lnTo>
                      <a:pt x="141" y="213"/>
                    </a:lnTo>
                    <a:lnTo>
                      <a:pt x="168" y="172"/>
                    </a:lnTo>
                    <a:lnTo>
                      <a:pt x="229" y="72"/>
                    </a:lnTo>
                    <a:lnTo>
                      <a:pt x="222" y="61"/>
                    </a:lnTo>
                    <a:lnTo>
                      <a:pt x="216" y="45"/>
                    </a:lnTo>
                    <a:lnTo>
                      <a:pt x="209" y="9"/>
                    </a:lnTo>
                    <a:lnTo>
                      <a:pt x="200" y="0"/>
                    </a:lnTo>
                    <a:lnTo>
                      <a:pt x="186" y="0"/>
                    </a:lnTo>
                    <a:lnTo>
                      <a:pt x="173" y="7"/>
                    </a:lnTo>
                    <a:lnTo>
                      <a:pt x="134" y="20"/>
                    </a:lnTo>
                    <a:lnTo>
                      <a:pt x="120" y="20"/>
                    </a:lnTo>
                    <a:lnTo>
                      <a:pt x="111" y="16"/>
                    </a:lnTo>
                  </a:path>
                </a:pathLst>
              </a:custGeom>
              <a:noFill/>
              <a:ln w="25400" cap="rnd" cmpd="sng">
                <a:solidFill>
                  <a:srgbClr val="0070C0"/>
                </a:solidFill>
                <a:prstDash val="solid"/>
                <a:round/>
                <a:headEnd/>
                <a:tailEnd/>
              </a:ln>
            </p:spPr>
            <p:txBody>
              <a:bodyPr/>
              <a:lstStyle/>
              <a:p>
                <a:endParaRPr lang="el-GR"/>
              </a:p>
            </p:txBody>
          </p:sp>
        </p:grpSp>
        <p:grpSp>
          <p:nvGrpSpPr>
            <p:cNvPr id="7" name="Group 42"/>
            <p:cNvGrpSpPr/>
            <p:nvPr/>
          </p:nvGrpSpPr>
          <p:grpSpPr>
            <a:xfrm rot="21115886">
              <a:off x="5474281" y="4997594"/>
              <a:ext cx="381607" cy="499106"/>
              <a:chOff x="6919680" y="4587410"/>
              <a:chExt cx="561975" cy="735013"/>
            </a:xfrm>
          </p:grpSpPr>
          <p:sp>
            <p:nvSpPr>
              <p:cNvPr id="41" name="Freeform 46"/>
              <p:cNvSpPr>
                <a:spLocks/>
              </p:cNvSpPr>
              <p:nvPr/>
            </p:nvSpPr>
            <p:spPr bwMode="auto">
              <a:xfrm>
                <a:off x="7133992" y="4587410"/>
                <a:ext cx="347663" cy="323850"/>
              </a:xfrm>
              <a:custGeom>
                <a:avLst/>
                <a:gdLst>
                  <a:gd name="T0" fmla="*/ 0 w 246"/>
                  <a:gd name="T1" fmla="*/ 2147483647 h 204"/>
                  <a:gd name="T2" fmla="*/ 2147483647 w 246"/>
                  <a:gd name="T3" fmla="*/ 2147483647 h 204"/>
                  <a:gd name="T4" fmla="*/ 2147483647 w 246"/>
                  <a:gd name="T5" fmla="*/ 2147483647 h 204"/>
                  <a:gd name="T6" fmla="*/ 2147483647 w 246"/>
                  <a:gd name="T7" fmla="*/ 2147483647 h 204"/>
                  <a:gd name="T8" fmla="*/ 2147483647 w 246"/>
                  <a:gd name="T9" fmla="*/ 0 h 204"/>
                  <a:gd name="T10" fmla="*/ 2147483647 w 246"/>
                  <a:gd name="T11" fmla="*/ 2147483647 h 204"/>
                  <a:gd name="T12" fmla="*/ 2147483647 w 246"/>
                  <a:gd name="T13" fmla="*/ 2147483647 h 204"/>
                  <a:gd name="T14" fmla="*/ 2147483647 w 246"/>
                  <a:gd name="T15" fmla="*/ 2147483647 h 204"/>
                  <a:gd name="T16" fmla="*/ 2147483647 w 246"/>
                  <a:gd name="T17" fmla="*/ 2147483647 h 204"/>
                  <a:gd name="T18" fmla="*/ 2147483647 w 246"/>
                  <a:gd name="T19" fmla="*/ 2147483647 h 204"/>
                  <a:gd name="T20" fmla="*/ 2147483647 w 246"/>
                  <a:gd name="T21" fmla="*/ 2147483647 h 204"/>
                  <a:gd name="T22" fmla="*/ 2147483647 w 246"/>
                  <a:gd name="T23" fmla="*/ 2147483647 h 204"/>
                  <a:gd name="T24" fmla="*/ 2147483647 w 246"/>
                  <a:gd name="T25" fmla="*/ 2147483647 h 204"/>
                  <a:gd name="T26" fmla="*/ 2147483647 w 246"/>
                  <a:gd name="T27" fmla="*/ 2147483647 h 204"/>
                  <a:gd name="T28" fmla="*/ 2147483647 w 246"/>
                  <a:gd name="T29" fmla="*/ 2147483647 h 204"/>
                  <a:gd name="T30" fmla="*/ 2147483647 w 246"/>
                  <a:gd name="T31" fmla="*/ 2147483647 h 204"/>
                  <a:gd name="T32" fmla="*/ 2147483647 w 246"/>
                  <a:gd name="T33" fmla="*/ 2147483647 h 204"/>
                  <a:gd name="T34" fmla="*/ 2147483647 w 246"/>
                  <a:gd name="T35" fmla="*/ 2147483647 h 204"/>
                  <a:gd name="T36" fmla="*/ 2147483647 w 246"/>
                  <a:gd name="T37" fmla="*/ 2147483647 h 204"/>
                  <a:gd name="T38" fmla="*/ 2147483647 w 246"/>
                  <a:gd name="T39" fmla="*/ 2147483647 h 204"/>
                  <a:gd name="T40" fmla="*/ 2147483647 w 246"/>
                  <a:gd name="T41" fmla="*/ 2147483647 h 204"/>
                  <a:gd name="T42" fmla="*/ 2147483647 w 246"/>
                  <a:gd name="T43" fmla="*/ 2147483647 h 204"/>
                  <a:gd name="T44" fmla="*/ 2147483647 w 246"/>
                  <a:gd name="T45" fmla="*/ 2147483647 h 204"/>
                  <a:gd name="T46" fmla="*/ 2147483647 w 246"/>
                  <a:gd name="T47" fmla="*/ 2147483647 h 204"/>
                  <a:gd name="T48" fmla="*/ 2147483647 w 246"/>
                  <a:gd name="T49" fmla="*/ 2147483647 h 204"/>
                  <a:gd name="T50" fmla="*/ 2147483647 w 246"/>
                  <a:gd name="T51" fmla="*/ 2147483647 h 204"/>
                  <a:gd name="T52" fmla="*/ 2147483647 w 246"/>
                  <a:gd name="T53" fmla="*/ 2147483647 h 204"/>
                  <a:gd name="T54" fmla="*/ 2147483647 w 246"/>
                  <a:gd name="T55" fmla="*/ 2147483647 h 204"/>
                  <a:gd name="T56" fmla="*/ 2147483647 w 246"/>
                  <a:gd name="T57" fmla="*/ 2147483647 h 204"/>
                  <a:gd name="T58" fmla="*/ 2147483647 w 246"/>
                  <a:gd name="T59" fmla="*/ 2147483647 h 204"/>
                  <a:gd name="T60" fmla="*/ 0 w 246"/>
                  <a:gd name="T61" fmla="*/ 2147483647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204"/>
                  <a:gd name="T95" fmla="*/ 246 w 246"/>
                  <a:gd name="T96" fmla="*/ 204 h 2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204">
                    <a:moveTo>
                      <a:pt x="0" y="124"/>
                    </a:moveTo>
                    <a:lnTo>
                      <a:pt x="9" y="81"/>
                    </a:lnTo>
                    <a:lnTo>
                      <a:pt x="14" y="45"/>
                    </a:lnTo>
                    <a:lnTo>
                      <a:pt x="23" y="25"/>
                    </a:lnTo>
                    <a:lnTo>
                      <a:pt x="45" y="0"/>
                    </a:lnTo>
                    <a:lnTo>
                      <a:pt x="73" y="6"/>
                    </a:lnTo>
                    <a:lnTo>
                      <a:pt x="77" y="20"/>
                    </a:lnTo>
                    <a:lnTo>
                      <a:pt x="48" y="61"/>
                    </a:lnTo>
                    <a:lnTo>
                      <a:pt x="77" y="20"/>
                    </a:lnTo>
                    <a:lnTo>
                      <a:pt x="89" y="13"/>
                    </a:lnTo>
                    <a:lnTo>
                      <a:pt x="100" y="11"/>
                    </a:lnTo>
                    <a:lnTo>
                      <a:pt x="120" y="18"/>
                    </a:lnTo>
                    <a:lnTo>
                      <a:pt x="152" y="38"/>
                    </a:lnTo>
                    <a:lnTo>
                      <a:pt x="159" y="63"/>
                    </a:lnTo>
                    <a:lnTo>
                      <a:pt x="152" y="83"/>
                    </a:lnTo>
                    <a:lnTo>
                      <a:pt x="138" y="106"/>
                    </a:lnTo>
                    <a:lnTo>
                      <a:pt x="152" y="83"/>
                    </a:lnTo>
                    <a:lnTo>
                      <a:pt x="159" y="63"/>
                    </a:lnTo>
                    <a:lnTo>
                      <a:pt x="172" y="56"/>
                    </a:lnTo>
                    <a:lnTo>
                      <a:pt x="199" y="59"/>
                    </a:lnTo>
                    <a:lnTo>
                      <a:pt x="220" y="65"/>
                    </a:lnTo>
                    <a:lnTo>
                      <a:pt x="240" y="74"/>
                    </a:lnTo>
                    <a:lnTo>
                      <a:pt x="245" y="88"/>
                    </a:lnTo>
                    <a:lnTo>
                      <a:pt x="242" y="124"/>
                    </a:lnTo>
                    <a:lnTo>
                      <a:pt x="233" y="145"/>
                    </a:lnTo>
                    <a:lnTo>
                      <a:pt x="199" y="176"/>
                    </a:lnTo>
                    <a:lnTo>
                      <a:pt x="179" y="203"/>
                    </a:lnTo>
                    <a:lnTo>
                      <a:pt x="136" y="197"/>
                    </a:lnTo>
                    <a:lnTo>
                      <a:pt x="95" y="179"/>
                    </a:lnTo>
                    <a:lnTo>
                      <a:pt x="48" y="156"/>
                    </a:lnTo>
                    <a:lnTo>
                      <a:pt x="0" y="124"/>
                    </a:lnTo>
                  </a:path>
                </a:pathLst>
              </a:custGeom>
              <a:noFill/>
              <a:ln w="25400" cap="rnd" cmpd="sng">
                <a:solidFill>
                  <a:srgbClr val="0070C0"/>
                </a:solidFill>
                <a:prstDash val="solid"/>
                <a:round/>
                <a:headEnd/>
                <a:tailEnd/>
              </a:ln>
            </p:spPr>
            <p:txBody>
              <a:bodyPr/>
              <a:lstStyle/>
              <a:p>
                <a:endParaRPr lang="el-GR"/>
              </a:p>
            </p:txBody>
          </p:sp>
          <p:sp>
            <p:nvSpPr>
              <p:cNvPr id="42" name="Freeform 47"/>
              <p:cNvSpPr>
                <a:spLocks/>
              </p:cNvSpPr>
              <p:nvPr/>
            </p:nvSpPr>
            <p:spPr bwMode="auto">
              <a:xfrm>
                <a:off x="6919680" y="4784260"/>
                <a:ext cx="468312" cy="538163"/>
              </a:xfrm>
              <a:custGeom>
                <a:avLst/>
                <a:gdLst>
                  <a:gd name="T0" fmla="*/ 2147483647 w 332"/>
                  <a:gd name="T1" fmla="*/ 2147483647 h 339"/>
                  <a:gd name="T2" fmla="*/ 2147483647 w 332"/>
                  <a:gd name="T3" fmla="*/ 2147483647 h 339"/>
                  <a:gd name="T4" fmla="*/ 2147483647 w 332"/>
                  <a:gd name="T5" fmla="*/ 2147483647 h 339"/>
                  <a:gd name="T6" fmla="*/ 2147483647 w 332"/>
                  <a:gd name="T7" fmla="*/ 2147483647 h 339"/>
                  <a:gd name="T8" fmla="*/ 2147483647 w 332"/>
                  <a:gd name="T9" fmla="*/ 0 h 339"/>
                  <a:gd name="T10" fmla="*/ 2147483647 w 332"/>
                  <a:gd name="T11" fmla="*/ 2147483647 h 339"/>
                  <a:gd name="T12" fmla="*/ 2147483647 w 332"/>
                  <a:gd name="T13" fmla="*/ 2147483647 h 339"/>
                  <a:gd name="T14" fmla="*/ 2147483647 w 332"/>
                  <a:gd name="T15" fmla="*/ 2147483647 h 339"/>
                  <a:gd name="T16" fmla="*/ 2147483647 w 332"/>
                  <a:gd name="T17" fmla="*/ 2147483647 h 339"/>
                  <a:gd name="T18" fmla="*/ 0 w 332"/>
                  <a:gd name="T19" fmla="*/ 2147483647 h 339"/>
                  <a:gd name="T20" fmla="*/ 2147483647 w 332"/>
                  <a:gd name="T21" fmla="*/ 2147483647 h 339"/>
                  <a:gd name="T22" fmla="*/ 2147483647 w 332"/>
                  <a:gd name="T23" fmla="*/ 2147483647 h 339"/>
                  <a:gd name="T24" fmla="*/ 2147483647 w 332"/>
                  <a:gd name="T25" fmla="*/ 2147483647 h 339"/>
                  <a:gd name="T26" fmla="*/ 2147483647 w 332"/>
                  <a:gd name="T27" fmla="*/ 2147483647 h 339"/>
                  <a:gd name="T28" fmla="*/ 2147483647 w 332"/>
                  <a:gd name="T29" fmla="*/ 2147483647 h 339"/>
                  <a:gd name="T30" fmla="*/ 2147483647 w 332"/>
                  <a:gd name="T31" fmla="*/ 2147483647 h 339"/>
                  <a:gd name="T32" fmla="*/ 2147483647 w 332"/>
                  <a:gd name="T33" fmla="*/ 2147483647 h 339"/>
                  <a:gd name="T34" fmla="*/ 2147483647 w 332"/>
                  <a:gd name="T35" fmla="*/ 2147483647 h 339"/>
                  <a:gd name="T36" fmla="*/ 2147483647 w 332"/>
                  <a:gd name="T37" fmla="*/ 2147483647 h 339"/>
                  <a:gd name="T38" fmla="*/ 2147483647 w 332"/>
                  <a:gd name="T39" fmla="*/ 2147483647 h 339"/>
                  <a:gd name="T40" fmla="*/ 2147483647 w 332"/>
                  <a:gd name="T41" fmla="*/ 2147483647 h 339"/>
                  <a:gd name="T42" fmla="*/ 2147483647 w 332"/>
                  <a:gd name="T43" fmla="*/ 2147483647 h 339"/>
                  <a:gd name="T44" fmla="*/ 2147483647 w 332"/>
                  <a:gd name="T45" fmla="*/ 2147483647 h 339"/>
                  <a:gd name="T46" fmla="*/ 2147483647 w 332"/>
                  <a:gd name="T47" fmla="*/ 2147483647 h 339"/>
                  <a:gd name="T48" fmla="*/ 2147483647 w 332"/>
                  <a:gd name="T49" fmla="*/ 2147483647 h 339"/>
                  <a:gd name="T50" fmla="*/ 2147483647 w 332"/>
                  <a:gd name="T51" fmla="*/ 2147483647 h 339"/>
                  <a:gd name="T52" fmla="*/ 2147483647 w 332"/>
                  <a:gd name="T53" fmla="*/ 2147483647 h 339"/>
                  <a:gd name="T54" fmla="*/ 2147483647 w 332"/>
                  <a:gd name="T55" fmla="*/ 2147483647 h 339"/>
                  <a:gd name="T56" fmla="*/ 2147483647 w 332"/>
                  <a:gd name="T57" fmla="*/ 2147483647 h 339"/>
                  <a:gd name="T58" fmla="*/ 2147483647 w 332"/>
                  <a:gd name="T59" fmla="*/ 2147483647 h 339"/>
                  <a:gd name="T60" fmla="*/ 2147483647 w 332"/>
                  <a:gd name="T61" fmla="*/ 2147483647 h 339"/>
                  <a:gd name="T62" fmla="*/ 2147483647 w 332"/>
                  <a:gd name="T63" fmla="*/ 2147483647 h 3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2"/>
                  <a:gd name="T97" fmla="*/ 0 h 339"/>
                  <a:gd name="T98" fmla="*/ 332 w 332"/>
                  <a:gd name="T99" fmla="*/ 339 h 3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2" h="339">
                    <a:moveTo>
                      <a:pt x="331" y="79"/>
                    </a:moveTo>
                    <a:lnTo>
                      <a:pt x="288" y="73"/>
                    </a:lnTo>
                    <a:lnTo>
                      <a:pt x="247" y="55"/>
                    </a:lnTo>
                    <a:lnTo>
                      <a:pt x="200" y="32"/>
                    </a:lnTo>
                    <a:lnTo>
                      <a:pt x="152" y="0"/>
                    </a:lnTo>
                    <a:lnTo>
                      <a:pt x="132" y="50"/>
                    </a:lnTo>
                    <a:lnTo>
                      <a:pt x="75" y="122"/>
                    </a:lnTo>
                    <a:lnTo>
                      <a:pt x="34" y="199"/>
                    </a:lnTo>
                    <a:lnTo>
                      <a:pt x="5" y="233"/>
                    </a:lnTo>
                    <a:lnTo>
                      <a:pt x="0" y="265"/>
                    </a:lnTo>
                    <a:lnTo>
                      <a:pt x="7" y="274"/>
                    </a:lnTo>
                    <a:lnTo>
                      <a:pt x="32" y="270"/>
                    </a:lnTo>
                    <a:lnTo>
                      <a:pt x="57" y="256"/>
                    </a:lnTo>
                    <a:lnTo>
                      <a:pt x="91" y="213"/>
                    </a:lnTo>
                    <a:lnTo>
                      <a:pt x="197" y="127"/>
                    </a:lnTo>
                    <a:lnTo>
                      <a:pt x="202" y="136"/>
                    </a:lnTo>
                    <a:lnTo>
                      <a:pt x="207" y="154"/>
                    </a:lnTo>
                    <a:lnTo>
                      <a:pt x="202" y="179"/>
                    </a:lnTo>
                    <a:lnTo>
                      <a:pt x="188" y="209"/>
                    </a:lnTo>
                    <a:lnTo>
                      <a:pt x="161" y="256"/>
                    </a:lnTo>
                    <a:lnTo>
                      <a:pt x="136" y="283"/>
                    </a:lnTo>
                    <a:lnTo>
                      <a:pt x="121" y="310"/>
                    </a:lnTo>
                    <a:lnTo>
                      <a:pt x="125" y="331"/>
                    </a:lnTo>
                    <a:lnTo>
                      <a:pt x="136" y="338"/>
                    </a:lnTo>
                    <a:lnTo>
                      <a:pt x="161" y="333"/>
                    </a:lnTo>
                    <a:lnTo>
                      <a:pt x="207" y="301"/>
                    </a:lnTo>
                    <a:lnTo>
                      <a:pt x="245" y="270"/>
                    </a:lnTo>
                    <a:lnTo>
                      <a:pt x="259" y="252"/>
                    </a:lnTo>
                    <a:lnTo>
                      <a:pt x="277" y="211"/>
                    </a:lnTo>
                    <a:lnTo>
                      <a:pt x="288" y="156"/>
                    </a:lnTo>
                    <a:lnTo>
                      <a:pt x="304" y="122"/>
                    </a:lnTo>
                    <a:lnTo>
                      <a:pt x="331" y="79"/>
                    </a:lnTo>
                  </a:path>
                </a:pathLst>
              </a:custGeom>
              <a:noFill/>
              <a:ln w="25400" cap="rnd" cmpd="sng">
                <a:solidFill>
                  <a:srgbClr val="0070C0"/>
                </a:solidFill>
                <a:prstDash val="solid"/>
                <a:round/>
                <a:headEnd/>
                <a:tailEnd/>
              </a:ln>
            </p:spPr>
            <p:txBody>
              <a:bodyPr/>
              <a:lstStyle/>
              <a:p>
                <a:endParaRPr lang="el-GR"/>
              </a:p>
            </p:txBody>
          </p:sp>
        </p:grpSp>
      </p:grpSp>
      <p:sp>
        <p:nvSpPr>
          <p:cNvPr id="29" name="Freeform 17"/>
          <p:cNvSpPr>
            <a:spLocks/>
          </p:cNvSpPr>
          <p:nvPr/>
        </p:nvSpPr>
        <p:spPr bwMode="auto">
          <a:xfrm rot="21326996">
            <a:off x="584120" y="3659677"/>
            <a:ext cx="2753368" cy="799328"/>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782 w 9970"/>
              <a:gd name="connsiteY0" fmla="*/ 9739 h 10020"/>
              <a:gd name="connsiteX1" fmla="*/ 4555 w 9970"/>
              <a:gd name="connsiteY1" fmla="*/ 9827 h 10020"/>
              <a:gd name="connsiteX2" fmla="*/ 4312 w 9970"/>
              <a:gd name="connsiteY2" fmla="*/ 9847 h 10020"/>
              <a:gd name="connsiteX3" fmla="*/ 4038 w 9970"/>
              <a:gd name="connsiteY3" fmla="*/ 9980 h 10020"/>
              <a:gd name="connsiteX4" fmla="*/ 3808 w 9970"/>
              <a:gd name="connsiteY4" fmla="*/ 9984 h 10020"/>
              <a:gd name="connsiteX5" fmla="*/ 3470 w 9970"/>
              <a:gd name="connsiteY5" fmla="*/ 9751 h 10020"/>
              <a:gd name="connsiteX6" fmla="*/ 3071 w 9970"/>
              <a:gd name="connsiteY6" fmla="*/ 9739 h 10020"/>
              <a:gd name="connsiteX7" fmla="*/ 2509 w 9970"/>
              <a:gd name="connsiteY7" fmla="*/ 9562 h 10020"/>
              <a:gd name="connsiteX8" fmla="*/ 1877 w 9970"/>
              <a:gd name="connsiteY8" fmla="*/ 9228 h 10020"/>
              <a:gd name="connsiteX9" fmla="*/ 1309 w 9970"/>
              <a:gd name="connsiteY9" fmla="*/ 8822 h 10020"/>
              <a:gd name="connsiteX10" fmla="*/ 774 w 9970"/>
              <a:gd name="connsiteY10" fmla="*/ 8380 h 10020"/>
              <a:gd name="connsiteX11" fmla="*/ 402 w 9970"/>
              <a:gd name="connsiteY11" fmla="*/ 7781 h 10020"/>
              <a:gd name="connsiteX12" fmla="*/ 88 w 9970"/>
              <a:gd name="connsiteY12" fmla="*/ 6897 h 10020"/>
              <a:gd name="connsiteX13" fmla="*/ 0 w 9970"/>
              <a:gd name="connsiteY13" fmla="*/ 5985 h 10020"/>
              <a:gd name="connsiteX14" fmla="*/ 88 w 9970"/>
              <a:gd name="connsiteY14" fmla="*/ 5000 h 10020"/>
              <a:gd name="connsiteX15" fmla="*/ 443 w 9970"/>
              <a:gd name="connsiteY15" fmla="*/ 3597 h 10020"/>
              <a:gd name="connsiteX16" fmla="*/ 1082 w 9970"/>
              <a:gd name="connsiteY16" fmla="*/ 2303 h 10020"/>
              <a:gd name="connsiteX17" fmla="*/ 2124 w 9970"/>
              <a:gd name="connsiteY17" fmla="*/ 1073 h 10020"/>
              <a:gd name="connsiteX18" fmla="*/ 3365 w 9970"/>
              <a:gd name="connsiteY18" fmla="*/ 265 h 10020"/>
              <a:gd name="connsiteX19" fmla="*/ 4961 w 9970"/>
              <a:gd name="connsiteY19" fmla="*/ 44 h 10020"/>
              <a:gd name="connsiteX20" fmla="*/ 6881 w 9970"/>
              <a:gd name="connsiteY20" fmla="*/ 531 h 10020"/>
              <a:gd name="connsiteX21" fmla="*/ 8976 w 9970"/>
              <a:gd name="connsiteY21" fmla="*/ 2290 h 10020"/>
              <a:gd name="connsiteX22" fmla="*/ 9830 w 9970"/>
              <a:gd name="connsiteY22" fmla="*/ 4589 h 10020"/>
              <a:gd name="connsiteX23" fmla="*/ 9817 w 9970"/>
              <a:gd name="connsiteY23" fmla="*/ 6045 h 10020"/>
              <a:gd name="connsiteX24" fmla="*/ 9740 w 9970"/>
              <a:gd name="connsiteY24" fmla="*/ 6543 h 10020"/>
              <a:gd name="connsiteX25" fmla="*/ 9652 w 9970"/>
              <a:gd name="connsiteY25" fmla="*/ 6788 h 10020"/>
              <a:gd name="connsiteX26" fmla="*/ 9415 w 9970"/>
              <a:gd name="connsiteY26" fmla="*/ 6929 h 10020"/>
              <a:gd name="connsiteX27" fmla="*/ 9280 w 9970"/>
              <a:gd name="connsiteY27" fmla="*/ 7050 h 10020"/>
              <a:gd name="connsiteX28" fmla="*/ 9412 w 9970"/>
              <a:gd name="connsiteY28" fmla="*/ 7223 h 10020"/>
              <a:gd name="connsiteX29" fmla="*/ 9719 w 9970"/>
              <a:gd name="connsiteY29" fmla="*/ 7532 h 10020"/>
              <a:gd name="connsiteX30" fmla="*/ 9848 w 9970"/>
              <a:gd name="connsiteY30" fmla="*/ 7512 h 10020"/>
              <a:gd name="connsiteX31" fmla="*/ 9621 w 9970"/>
              <a:gd name="connsiteY31" fmla="*/ 7002 h 10020"/>
              <a:gd name="connsiteX32" fmla="*/ 9621 w 9970"/>
              <a:gd name="connsiteY32" fmla="*/ 6788 h 1002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748 w 10000"/>
              <a:gd name="connsiteY29" fmla="*/ 7517 h 10000"/>
              <a:gd name="connsiteX30" fmla="*/ 9650 w 10000"/>
              <a:gd name="connsiteY30" fmla="*/ 6988 h 10000"/>
              <a:gd name="connsiteX31" fmla="*/ 9650 w 10000"/>
              <a:gd name="connsiteY31"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650 w 10000"/>
              <a:gd name="connsiteY29" fmla="*/ 6988 h 10000"/>
              <a:gd name="connsiteX30" fmla="*/ 9650 w 10000"/>
              <a:gd name="connsiteY30"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650 w 10000"/>
              <a:gd name="connsiteY28" fmla="*/ 6988 h 10000"/>
              <a:gd name="connsiteX29" fmla="*/ 9650 w 10000"/>
              <a:gd name="connsiteY29"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650 w 10000"/>
              <a:gd name="connsiteY27" fmla="*/ 6988 h 10000"/>
              <a:gd name="connsiteX28" fmla="*/ 9650 w 10000"/>
              <a:gd name="connsiteY28"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988 h 10000"/>
              <a:gd name="connsiteX27" fmla="*/ 9650 w 10000"/>
              <a:gd name="connsiteY27"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681 w 10000"/>
              <a:gd name="connsiteY24" fmla="*/ 6774 h 10000"/>
              <a:gd name="connsiteX0" fmla="*/ 4796 w 9973"/>
              <a:gd name="connsiteY0" fmla="*/ 9720 h 10000"/>
              <a:gd name="connsiteX1" fmla="*/ 4569 w 9973"/>
              <a:gd name="connsiteY1" fmla="*/ 9807 h 10000"/>
              <a:gd name="connsiteX2" fmla="*/ 4325 w 9973"/>
              <a:gd name="connsiteY2" fmla="*/ 9827 h 10000"/>
              <a:gd name="connsiteX3" fmla="*/ 4050 w 9973"/>
              <a:gd name="connsiteY3" fmla="*/ 9960 h 10000"/>
              <a:gd name="connsiteX4" fmla="*/ 3819 w 9973"/>
              <a:gd name="connsiteY4" fmla="*/ 9964 h 10000"/>
              <a:gd name="connsiteX5" fmla="*/ 3480 w 9973"/>
              <a:gd name="connsiteY5" fmla="*/ 9732 h 10000"/>
              <a:gd name="connsiteX6" fmla="*/ 3080 w 9973"/>
              <a:gd name="connsiteY6" fmla="*/ 9720 h 10000"/>
              <a:gd name="connsiteX7" fmla="*/ 2517 w 9973"/>
              <a:gd name="connsiteY7" fmla="*/ 9543 h 10000"/>
              <a:gd name="connsiteX8" fmla="*/ 1883 w 9973"/>
              <a:gd name="connsiteY8" fmla="*/ 9210 h 10000"/>
              <a:gd name="connsiteX9" fmla="*/ 1313 w 9973"/>
              <a:gd name="connsiteY9" fmla="*/ 8804 h 10000"/>
              <a:gd name="connsiteX10" fmla="*/ 776 w 9973"/>
              <a:gd name="connsiteY10" fmla="*/ 8363 h 10000"/>
              <a:gd name="connsiteX11" fmla="*/ 403 w 9973"/>
              <a:gd name="connsiteY11" fmla="*/ 7765 h 10000"/>
              <a:gd name="connsiteX12" fmla="*/ 88 w 9973"/>
              <a:gd name="connsiteY12" fmla="*/ 6883 h 10000"/>
              <a:gd name="connsiteX13" fmla="*/ 0 w 9973"/>
              <a:gd name="connsiteY13" fmla="*/ 5973 h 10000"/>
              <a:gd name="connsiteX14" fmla="*/ 88 w 9973"/>
              <a:gd name="connsiteY14" fmla="*/ 4990 h 10000"/>
              <a:gd name="connsiteX15" fmla="*/ 444 w 9973"/>
              <a:gd name="connsiteY15" fmla="*/ 3590 h 10000"/>
              <a:gd name="connsiteX16" fmla="*/ 1085 w 9973"/>
              <a:gd name="connsiteY16" fmla="*/ 2298 h 10000"/>
              <a:gd name="connsiteX17" fmla="*/ 2130 w 9973"/>
              <a:gd name="connsiteY17" fmla="*/ 1071 h 10000"/>
              <a:gd name="connsiteX18" fmla="*/ 3375 w 9973"/>
              <a:gd name="connsiteY18" fmla="*/ 264 h 10000"/>
              <a:gd name="connsiteX19" fmla="*/ 4976 w 9973"/>
              <a:gd name="connsiteY19" fmla="*/ 44 h 10000"/>
              <a:gd name="connsiteX20" fmla="*/ 6902 w 9973"/>
              <a:gd name="connsiteY20" fmla="*/ 530 h 10000"/>
              <a:gd name="connsiteX21" fmla="*/ 9003 w 9973"/>
              <a:gd name="connsiteY21" fmla="*/ 2285 h 10000"/>
              <a:gd name="connsiteX22" fmla="*/ 9860 w 9973"/>
              <a:gd name="connsiteY22" fmla="*/ 4580 h 10000"/>
              <a:gd name="connsiteX23" fmla="*/ 9681 w 9973"/>
              <a:gd name="connsiteY23" fmla="*/ 6774 h 10000"/>
              <a:gd name="connsiteX0" fmla="*/ 4809 w 9887"/>
              <a:gd name="connsiteY0" fmla="*/ 9720 h 10000"/>
              <a:gd name="connsiteX1" fmla="*/ 4581 w 9887"/>
              <a:gd name="connsiteY1" fmla="*/ 9807 h 10000"/>
              <a:gd name="connsiteX2" fmla="*/ 4337 w 9887"/>
              <a:gd name="connsiteY2" fmla="*/ 9827 h 10000"/>
              <a:gd name="connsiteX3" fmla="*/ 4061 w 9887"/>
              <a:gd name="connsiteY3" fmla="*/ 9960 h 10000"/>
              <a:gd name="connsiteX4" fmla="*/ 3829 w 9887"/>
              <a:gd name="connsiteY4" fmla="*/ 9964 h 10000"/>
              <a:gd name="connsiteX5" fmla="*/ 3489 w 9887"/>
              <a:gd name="connsiteY5" fmla="*/ 9732 h 10000"/>
              <a:gd name="connsiteX6" fmla="*/ 3088 w 9887"/>
              <a:gd name="connsiteY6" fmla="*/ 9720 h 10000"/>
              <a:gd name="connsiteX7" fmla="*/ 2524 w 9887"/>
              <a:gd name="connsiteY7" fmla="*/ 9543 h 10000"/>
              <a:gd name="connsiteX8" fmla="*/ 1888 w 9887"/>
              <a:gd name="connsiteY8" fmla="*/ 9210 h 10000"/>
              <a:gd name="connsiteX9" fmla="*/ 1317 w 9887"/>
              <a:gd name="connsiteY9" fmla="*/ 8804 h 10000"/>
              <a:gd name="connsiteX10" fmla="*/ 778 w 9887"/>
              <a:gd name="connsiteY10" fmla="*/ 8363 h 10000"/>
              <a:gd name="connsiteX11" fmla="*/ 404 w 9887"/>
              <a:gd name="connsiteY11" fmla="*/ 7765 h 10000"/>
              <a:gd name="connsiteX12" fmla="*/ 88 w 9887"/>
              <a:gd name="connsiteY12" fmla="*/ 6883 h 10000"/>
              <a:gd name="connsiteX13" fmla="*/ 0 w 9887"/>
              <a:gd name="connsiteY13" fmla="*/ 5973 h 10000"/>
              <a:gd name="connsiteX14" fmla="*/ 88 w 9887"/>
              <a:gd name="connsiteY14" fmla="*/ 4990 h 10000"/>
              <a:gd name="connsiteX15" fmla="*/ 445 w 9887"/>
              <a:gd name="connsiteY15" fmla="*/ 3590 h 10000"/>
              <a:gd name="connsiteX16" fmla="*/ 1088 w 9887"/>
              <a:gd name="connsiteY16" fmla="*/ 2298 h 10000"/>
              <a:gd name="connsiteX17" fmla="*/ 2136 w 9887"/>
              <a:gd name="connsiteY17" fmla="*/ 1071 h 10000"/>
              <a:gd name="connsiteX18" fmla="*/ 3384 w 9887"/>
              <a:gd name="connsiteY18" fmla="*/ 264 h 10000"/>
              <a:gd name="connsiteX19" fmla="*/ 4989 w 9887"/>
              <a:gd name="connsiteY19" fmla="*/ 44 h 10000"/>
              <a:gd name="connsiteX20" fmla="*/ 6921 w 9887"/>
              <a:gd name="connsiteY20" fmla="*/ 530 h 10000"/>
              <a:gd name="connsiteX21" fmla="*/ 9027 w 9887"/>
              <a:gd name="connsiteY21" fmla="*/ 2285 h 10000"/>
              <a:gd name="connsiteX22" fmla="*/ 9887 w 9887"/>
              <a:gd name="connsiteY22" fmla="*/ 4580 h 10000"/>
              <a:gd name="connsiteX0" fmla="*/ 4864 w 9130"/>
              <a:gd name="connsiteY0" fmla="*/ 9720 h 10000"/>
              <a:gd name="connsiteX1" fmla="*/ 4633 w 9130"/>
              <a:gd name="connsiteY1" fmla="*/ 9807 h 10000"/>
              <a:gd name="connsiteX2" fmla="*/ 4387 w 9130"/>
              <a:gd name="connsiteY2" fmla="*/ 9827 h 10000"/>
              <a:gd name="connsiteX3" fmla="*/ 4107 w 9130"/>
              <a:gd name="connsiteY3" fmla="*/ 9960 h 10000"/>
              <a:gd name="connsiteX4" fmla="*/ 3873 w 9130"/>
              <a:gd name="connsiteY4" fmla="*/ 9964 h 10000"/>
              <a:gd name="connsiteX5" fmla="*/ 3529 w 9130"/>
              <a:gd name="connsiteY5" fmla="*/ 9732 h 10000"/>
              <a:gd name="connsiteX6" fmla="*/ 3123 w 9130"/>
              <a:gd name="connsiteY6" fmla="*/ 9720 h 10000"/>
              <a:gd name="connsiteX7" fmla="*/ 2553 w 9130"/>
              <a:gd name="connsiteY7" fmla="*/ 9543 h 10000"/>
              <a:gd name="connsiteX8" fmla="*/ 1910 w 9130"/>
              <a:gd name="connsiteY8" fmla="*/ 9210 h 10000"/>
              <a:gd name="connsiteX9" fmla="*/ 1332 w 9130"/>
              <a:gd name="connsiteY9" fmla="*/ 8804 h 10000"/>
              <a:gd name="connsiteX10" fmla="*/ 787 w 9130"/>
              <a:gd name="connsiteY10" fmla="*/ 8363 h 10000"/>
              <a:gd name="connsiteX11" fmla="*/ 409 w 9130"/>
              <a:gd name="connsiteY11" fmla="*/ 7765 h 10000"/>
              <a:gd name="connsiteX12" fmla="*/ 89 w 9130"/>
              <a:gd name="connsiteY12" fmla="*/ 6883 h 10000"/>
              <a:gd name="connsiteX13" fmla="*/ 0 w 9130"/>
              <a:gd name="connsiteY13" fmla="*/ 5973 h 10000"/>
              <a:gd name="connsiteX14" fmla="*/ 89 w 9130"/>
              <a:gd name="connsiteY14" fmla="*/ 4990 h 10000"/>
              <a:gd name="connsiteX15" fmla="*/ 450 w 9130"/>
              <a:gd name="connsiteY15" fmla="*/ 3590 h 10000"/>
              <a:gd name="connsiteX16" fmla="*/ 1100 w 9130"/>
              <a:gd name="connsiteY16" fmla="*/ 2298 h 10000"/>
              <a:gd name="connsiteX17" fmla="*/ 2160 w 9130"/>
              <a:gd name="connsiteY17" fmla="*/ 1071 h 10000"/>
              <a:gd name="connsiteX18" fmla="*/ 3423 w 9130"/>
              <a:gd name="connsiteY18" fmla="*/ 264 h 10000"/>
              <a:gd name="connsiteX19" fmla="*/ 5046 w 9130"/>
              <a:gd name="connsiteY19" fmla="*/ 44 h 10000"/>
              <a:gd name="connsiteX20" fmla="*/ 7000 w 9130"/>
              <a:gd name="connsiteY20" fmla="*/ 530 h 10000"/>
              <a:gd name="connsiteX21" fmla="*/ 9130 w 9130"/>
              <a:gd name="connsiteY21" fmla="*/ 2285 h 10000"/>
              <a:gd name="connsiteX0" fmla="*/ 5327 w 7667"/>
              <a:gd name="connsiteY0" fmla="*/ 9720 h 10000"/>
              <a:gd name="connsiteX1" fmla="*/ 5074 w 7667"/>
              <a:gd name="connsiteY1" fmla="*/ 9807 h 10000"/>
              <a:gd name="connsiteX2" fmla="*/ 4805 w 7667"/>
              <a:gd name="connsiteY2" fmla="*/ 9827 h 10000"/>
              <a:gd name="connsiteX3" fmla="*/ 4498 w 7667"/>
              <a:gd name="connsiteY3" fmla="*/ 9960 h 10000"/>
              <a:gd name="connsiteX4" fmla="*/ 4242 w 7667"/>
              <a:gd name="connsiteY4" fmla="*/ 9964 h 10000"/>
              <a:gd name="connsiteX5" fmla="*/ 3865 w 7667"/>
              <a:gd name="connsiteY5" fmla="*/ 9732 h 10000"/>
              <a:gd name="connsiteX6" fmla="*/ 3421 w 7667"/>
              <a:gd name="connsiteY6" fmla="*/ 9720 h 10000"/>
              <a:gd name="connsiteX7" fmla="*/ 2796 w 7667"/>
              <a:gd name="connsiteY7" fmla="*/ 9543 h 10000"/>
              <a:gd name="connsiteX8" fmla="*/ 2092 w 7667"/>
              <a:gd name="connsiteY8" fmla="*/ 9210 h 10000"/>
              <a:gd name="connsiteX9" fmla="*/ 1459 w 7667"/>
              <a:gd name="connsiteY9" fmla="*/ 8804 h 10000"/>
              <a:gd name="connsiteX10" fmla="*/ 862 w 7667"/>
              <a:gd name="connsiteY10" fmla="*/ 8363 h 10000"/>
              <a:gd name="connsiteX11" fmla="*/ 448 w 7667"/>
              <a:gd name="connsiteY11" fmla="*/ 7765 h 10000"/>
              <a:gd name="connsiteX12" fmla="*/ 97 w 7667"/>
              <a:gd name="connsiteY12" fmla="*/ 6883 h 10000"/>
              <a:gd name="connsiteX13" fmla="*/ 0 w 7667"/>
              <a:gd name="connsiteY13" fmla="*/ 5973 h 10000"/>
              <a:gd name="connsiteX14" fmla="*/ 97 w 7667"/>
              <a:gd name="connsiteY14" fmla="*/ 4990 h 10000"/>
              <a:gd name="connsiteX15" fmla="*/ 493 w 7667"/>
              <a:gd name="connsiteY15" fmla="*/ 3590 h 10000"/>
              <a:gd name="connsiteX16" fmla="*/ 1205 w 7667"/>
              <a:gd name="connsiteY16" fmla="*/ 2298 h 10000"/>
              <a:gd name="connsiteX17" fmla="*/ 2366 w 7667"/>
              <a:gd name="connsiteY17" fmla="*/ 1071 h 10000"/>
              <a:gd name="connsiteX18" fmla="*/ 3749 w 7667"/>
              <a:gd name="connsiteY18" fmla="*/ 264 h 10000"/>
              <a:gd name="connsiteX19" fmla="*/ 5527 w 7667"/>
              <a:gd name="connsiteY19" fmla="*/ 44 h 10000"/>
              <a:gd name="connsiteX20" fmla="*/ 7667 w 7667"/>
              <a:gd name="connsiteY20" fmla="*/ 530 h 10000"/>
              <a:gd name="connsiteX0" fmla="*/ 6948 w 7209"/>
              <a:gd name="connsiteY0" fmla="*/ 9720 h 10000"/>
              <a:gd name="connsiteX1" fmla="*/ 6618 w 7209"/>
              <a:gd name="connsiteY1" fmla="*/ 9807 h 10000"/>
              <a:gd name="connsiteX2" fmla="*/ 6267 w 7209"/>
              <a:gd name="connsiteY2" fmla="*/ 9827 h 10000"/>
              <a:gd name="connsiteX3" fmla="*/ 5867 w 7209"/>
              <a:gd name="connsiteY3" fmla="*/ 9960 h 10000"/>
              <a:gd name="connsiteX4" fmla="*/ 5533 w 7209"/>
              <a:gd name="connsiteY4" fmla="*/ 9964 h 10000"/>
              <a:gd name="connsiteX5" fmla="*/ 5041 w 7209"/>
              <a:gd name="connsiteY5" fmla="*/ 9732 h 10000"/>
              <a:gd name="connsiteX6" fmla="*/ 4462 w 7209"/>
              <a:gd name="connsiteY6" fmla="*/ 9720 h 10000"/>
              <a:gd name="connsiteX7" fmla="*/ 3647 w 7209"/>
              <a:gd name="connsiteY7" fmla="*/ 9543 h 10000"/>
              <a:gd name="connsiteX8" fmla="*/ 2729 w 7209"/>
              <a:gd name="connsiteY8" fmla="*/ 9210 h 10000"/>
              <a:gd name="connsiteX9" fmla="*/ 1903 w 7209"/>
              <a:gd name="connsiteY9" fmla="*/ 8804 h 10000"/>
              <a:gd name="connsiteX10" fmla="*/ 1124 w 7209"/>
              <a:gd name="connsiteY10" fmla="*/ 8363 h 10000"/>
              <a:gd name="connsiteX11" fmla="*/ 584 w 7209"/>
              <a:gd name="connsiteY11" fmla="*/ 7765 h 10000"/>
              <a:gd name="connsiteX12" fmla="*/ 127 w 7209"/>
              <a:gd name="connsiteY12" fmla="*/ 6883 h 10000"/>
              <a:gd name="connsiteX13" fmla="*/ 0 w 7209"/>
              <a:gd name="connsiteY13" fmla="*/ 5973 h 10000"/>
              <a:gd name="connsiteX14" fmla="*/ 127 w 7209"/>
              <a:gd name="connsiteY14" fmla="*/ 4990 h 10000"/>
              <a:gd name="connsiteX15" fmla="*/ 643 w 7209"/>
              <a:gd name="connsiteY15" fmla="*/ 3590 h 10000"/>
              <a:gd name="connsiteX16" fmla="*/ 1572 w 7209"/>
              <a:gd name="connsiteY16" fmla="*/ 2298 h 10000"/>
              <a:gd name="connsiteX17" fmla="*/ 3086 w 7209"/>
              <a:gd name="connsiteY17" fmla="*/ 1071 h 10000"/>
              <a:gd name="connsiteX18" fmla="*/ 4890 w 7209"/>
              <a:gd name="connsiteY18" fmla="*/ 264 h 10000"/>
              <a:gd name="connsiteX19" fmla="*/ 7209 w 7209"/>
              <a:gd name="connsiteY19" fmla="*/ 44 h 10000"/>
              <a:gd name="connsiteX0" fmla="*/ 9638 w 9638"/>
              <a:gd name="connsiteY0" fmla="*/ 9456 h 9736"/>
              <a:gd name="connsiteX1" fmla="*/ 9180 w 9638"/>
              <a:gd name="connsiteY1" fmla="*/ 9543 h 9736"/>
              <a:gd name="connsiteX2" fmla="*/ 8693 w 9638"/>
              <a:gd name="connsiteY2" fmla="*/ 9563 h 9736"/>
              <a:gd name="connsiteX3" fmla="*/ 8138 w 9638"/>
              <a:gd name="connsiteY3" fmla="*/ 9696 h 9736"/>
              <a:gd name="connsiteX4" fmla="*/ 7675 w 9638"/>
              <a:gd name="connsiteY4" fmla="*/ 9700 h 9736"/>
              <a:gd name="connsiteX5" fmla="*/ 6993 w 9638"/>
              <a:gd name="connsiteY5" fmla="*/ 9468 h 9736"/>
              <a:gd name="connsiteX6" fmla="*/ 6189 w 9638"/>
              <a:gd name="connsiteY6" fmla="*/ 9456 h 9736"/>
              <a:gd name="connsiteX7" fmla="*/ 5059 w 9638"/>
              <a:gd name="connsiteY7" fmla="*/ 9279 h 9736"/>
              <a:gd name="connsiteX8" fmla="*/ 3786 w 9638"/>
              <a:gd name="connsiteY8" fmla="*/ 8946 h 9736"/>
              <a:gd name="connsiteX9" fmla="*/ 2640 w 9638"/>
              <a:gd name="connsiteY9" fmla="*/ 8540 h 9736"/>
              <a:gd name="connsiteX10" fmla="*/ 1559 w 9638"/>
              <a:gd name="connsiteY10" fmla="*/ 8099 h 9736"/>
              <a:gd name="connsiteX11" fmla="*/ 810 w 9638"/>
              <a:gd name="connsiteY11" fmla="*/ 7501 h 9736"/>
              <a:gd name="connsiteX12" fmla="*/ 176 w 9638"/>
              <a:gd name="connsiteY12" fmla="*/ 6619 h 9736"/>
              <a:gd name="connsiteX13" fmla="*/ 0 w 9638"/>
              <a:gd name="connsiteY13" fmla="*/ 5709 h 9736"/>
              <a:gd name="connsiteX14" fmla="*/ 176 w 9638"/>
              <a:gd name="connsiteY14" fmla="*/ 4726 h 9736"/>
              <a:gd name="connsiteX15" fmla="*/ 892 w 9638"/>
              <a:gd name="connsiteY15" fmla="*/ 3326 h 9736"/>
              <a:gd name="connsiteX16" fmla="*/ 2181 w 9638"/>
              <a:gd name="connsiteY16" fmla="*/ 2034 h 9736"/>
              <a:gd name="connsiteX17" fmla="*/ 4281 w 9638"/>
              <a:gd name="connsiteY17" fmla="*/ 807 h 9736"/>
              <a:gd name="connsiteX18" fmla="*/ 6783 w 9638"/>
              <a:gd name="connsiteY18" fmla="*/ 0 h 9736"/>
              <a:gd name="connsiteX0" fmla="*/ 10000 w 10000"/>
              <a:gd name="connsiteY0" fmla="*/ 8883 h 9171"/>
              <a:gd name="connsiteX1" fmla="*/ 9525 w 10000"/>
              <a:gd name="connsiteY1" fmla="*/ 8973 h 9171"/>
              <a:gd name="connsiteX2" fmla="*/ 9020 w 10000"/>
              <a:gd name="connsiteY2" fmla="*/ 8993 h 9171"/>
              <a:gd name="connsiteX3" fmla="*/ 8444 w 10000"/>
              <a:gd name="connsiteY3" fmla="*/ 9130 h 9171"/>
              <a:gd name="connsiteX4" fmla="*/ 7963 w 10000"/>
              <a:gd name="connsiteY4" fmla="*/ 9134 h 9171"/>
              <a:gd name="connsiteX5" fmla="*/ 7256 w 10000"/>
              <a:gd name="connsiteY5" fmla="*/ 8896 h 9171"/>
              <a:gd name="connsiteX6" fmla="*/ 6421 w 10000"/>
              <a:gd name="connsiteY6" fmla="*/ 8883 h 9171"/>
              <a:gd name="connsiteX7" fmla="*/ 5249 w 10000"/>
              <a:gd name="connsiteY7" fmla="*/ 8702 h 9171"/>
              <a:gd name="connsiteX8" fmla="*/ 3928 w 10000"/>
              <a:gd name="connsiteY8" fmla="*/ 8360 h 9171"/>
              <a:gd name="connsiteX9" fmla="*/ 2739 w 10000"/>
              <a:gd name="connsiteY9" fmla="*/ 7943 h 9171"/>
              <a:gd name="connsiteX10" fmla="*/ 1618 w 10000"/>
              <a:gd name="connsiteY10" fmla="*/ 7490 h 9171"/>
              <a:gd name="connsiteX11" fmla="*/ 840 w 10000"/>
              <a:gd name="connsiteY11" fmla="*/ 6875 h 9171"/>
              <a:gd name="connsiteX12" fmla="*/ 183 w 10000"/>
              <a:gd name="connsiteY12" fmla="*/ 5969 h 9171"/>
              <a:gd name="connsiteX13" fmla="*/ 0 w 10000"/>
              <a:gd name="connsiteY13" fmla="*/ 5035 h 9171"/>
              <a:gd name="connsiteX14" fmla="*/ 183 w 10000"/>
              <a:gd name="connsiteY14" fmla="*/ 4025 h 9171"/>
              <a:gd name="connsiteX15" fmla="*/ 926 w 10000"/>
              <a:gd name="connsiteY15" fmla="*/ 2587 h 9171"/>
              <a:gd name="connsiteX16" fmla="*/ 2263 w 10000"/>
              <a:gd name="connsiteY16" fmla="*/ 1260 h 9171"/>
              <a:gd name="connsiteX17" fmla="*/ 4442 w 10000"/>
              <a:gd name="connsiteY17" fmla="*/ 0 h 9171"/>
              <a:gd name="connsiteX0" fmla="*/ 10000 w 10000"/>
              <a:gd name="connsiteY0" fmla="*/ 8312 h 8626"/>
              <a:gd name="connsiteX1" fmla="*/ 9525 w 10000"/>
              <a:gd name="connsiteY1" fmla="*/ 8410 h 8626"/>
              <a:gd name="connsiteX2" fmla="*/ 9020 w 10000"/>
              <a:gd name="connsiteY2" fmla="*/ 8432 h 8626"/>
              <a:gd name="connsiteX3" fmla="*/ 8444 w 10000"/>
              <a:gd name="connsiteY3" fmla="*/ 8581 h 8626"/>
              <a:gd name="connsiteX4" fmla="*/ 7963 w 10000"/>
              <a:gd name="connsiteY4" fmla="*/ 8586 h 8626"/>
              <a:gd name="connsiteX5" fmla="*/ 7256 w 10000"/>
              <a:gd name="connsiteY5" fmla="*/ 8326 h 8626"/>
              <a:gd name="connsiteX6" fmla="*/ 6421 w 10000"/>
              <a:gd name="connsiteY6" fmla="*/ 8312 h 8626"/>
              <a:gd name="connsiteX7" fmla="*/ 5249 w 10000"/>
              <a:gd name="connsiteY7" fmla="*/ 8115 h 8626"/>
              <a:gd name="connsiteX8" fmla="*/ 3928 w 10000"/>
              <a:gd name="connsiteY8" fmla="*/ 7742 h 8626"/>
              <a:gd name="connsiteX9" fmla="*/ 2739 w 10000"/>
              <a:gd name="connsiteY9" fmla="*/ 7287 h 8626"/>
              <a:gd name="connsiteX10" fmla="*/ 1618 w 10000"/>
              <a:gd name="connsiteY10" fmla="*/ 6793 h 8626"/>
              <a:gd name="connsiteX11" fmla="*/ 840 w 10000"/>
              <a:gd name="connsiteY11" fmla="*/ 6122 h 8626"/>
              <a:gd name="connsiteX12" fmla="*/ 183 w 10000"/>
              <a:gd name="connsiteY12" fmla="*/ 5135 h 8626"/>
              <a:gd name="connsiteX13" fmla="*/ 0 w 10000"/>
              <a:gd name="connsiteY13" fmla="*/ 4116 h 8626"/>
              <a:gd name="connsiteX14" fmla="*/ 183 w 10000"/>
              <a:gd name="connsiteY14" fmla="*/ 3015 h 8626"/>
              <a:gd name="connsiteX15" fmla="*/ 926 w 10000"/>
              <a:gd name="connsiteY15" fmla="*/ 1447 h 8626"/>
              <a:gd name="connsiteX16" fmla="*/ 2263 w 10000"/>
              <a:gd name="connsiteY16" fmla="*/ 0 h 8626"/>
              <a:gd name="connsiteX0" fmla="*/ 10000 w 10000"/>
              <a:gd name="connsiteY0" fmla="*/ 7959 h 8323"/>
              <a:gd name="connsiteX1" fmla="*/ 9525 w 10000"/>
              <a:gd name="connsiteY1" fmla="*/ 8073 h 8323"/>
              <a:gd name="connsiteX2" fmla="*/ 9020 w 10000"/>
              <a:gd name="connsiteY2" fmla="*/ 8098 h 8323"/>
              <a:gd name="connsiteX3" fmla="*/ 8444 w 10000"/>
              <a:gd name="connsiteY3" fmla="*/ 8271 h 8323"/>
              <a:gd name="connsiteX4" fmla="*/ 7963 w 10000"/>
              <a:gd name="connsiteY4" fmla="*/ 8277 h 8323"/>
              <a:gd name="connsiteX5" fmla="*/ 7256 w 10000"/>
              <a:gd name="connsiteY5" fmla="*/ 7975 h 8323"/>
              <a:gd name="connsiteX6" fmla="*/ 6421 w 10000"/>
              <a:gd name="connsiteY6" fmla="*/ 7959 h 8323"/>
              <a:gd name="connsiteX7" fmla="*/ 5249 w 10000"/>
              <a:gd name="connsiteY7" fmla="*/ 7731 h 8323"/>
              <a:gd name="connsiteX8" fmla="*/ 3928 w 10000"/>
              <a:gd name="connsiteY8" fmla="*/ 7298 h 8323"/>
              <a:gd name="connsiteX9" fmla="*/ 2739 w 10000"/>
              <a:gd name="connsiteY9" fmla="*/ 6771 h 8323"/>
              <a:gd name="connsiteX10" fmla="*/ 1618 w 10000"/>
              <a:gd name="connsiteY10" fmla="*/ 6198 h 8323"/>
              <a:gd name="connsiteX11" fmla="*/ 840 w 10000"/>
              <a:gd name="connsiteY11" fmla="*/ 5420 h 8323"/>
              <a:gd name="connsiteX12" fmla="*/ 183 w 10000"/>
              <a:gd name="connsiteY12" fmla="*/ 4276 h 8323"/>
              <a:gd name="connsiteX13" fmla="*/ 0 w 10000"/>
              <a:gd name="connsiteY13" fmla="*/ 3095 h 8323"/>
              <a:gd name="connsiteX14" fmla="*/ 183 w 10000"/>
              <a:gd name="connsiteY14" fmla="*/ 1818 h 8323"/>
              <a:gd name="connsiteX15" fmla="*/ 926 w 10000"/>
              <a:gd name="connsiteY15" fmla="*/ 0 h 8323"/>
              <a:gd name="connsiteX0" fmla="*/ 10000 w 10000"/>
              <a:gd name="connsiteY0" fmla="*/ 7379 h 7816"/>
              <a:gd name="connsiteX1" fmla="*/ 9525 w 10000"/>
              <a:gd name="connsiteY1" fmla="*/ 7516 h 7816"/>
              <a:gd name="connsiteX2" fmla="*/ 9020 w 10000"/>
              <a:gd name="connsiteY2" fmla="*/ 7546 h 7816"/>
              <a:gd name="connsiteX3" fmla="*/ 8444 w 10000"/>
              <a:gd name="connsiteY3" fmla="*/ 7754 h 7816"/>
              <a:gd name="connsiteX4" fmla="*/ 7963 w 10000"/>
              <a:gd name="connsiteY4" fmla="*/ 7761 h 7816"/>
              <a:gd name="connsiteX5" fmla="*/ 7256 w 10000"/>
              <a:gd name="connsiteY5" fmla="*/ 7398 h 7816"/>
              <a:gd name="connsiteX6" fmla="*/ 6421 w 10000"/>
              <a:gd name="connsiteY6" fmla="*/ 7379 h 7816"/>
              <a:gd name="connsiteX7" fmla="*/ 5249 w 10000"/>
              <a:gd name="connsiteY7" fmla="*/ 7105 h 7816"/>
              <a:gd name="connsiteX8" fmla="*/ 3928 w 10000"/>
              <a:gd name="connsiteY8" fmla="*/ 6584 h 7816"/>
              <a:gd name="connsiteX9" fmla="*/ 2739 w 10000"/>
              <a:gd name="connsiteY9" fmla="*/ 5951 h 7816"/>
              <a:gd name="connsiteX10" fmla="*/ 1618 w 10000"/>
              <a:gd name="connsiteY10" fmla="*/ 5263 h 7816"/>
              <a:gd name="connsiteX11" fmla="*/ 840 w 10000"/>
              <a:gd name="connsiteY11" fmla="*/ 4328 h 7816"/>
              <a:gd name="connsiteX12" fmla="*/ 183 w 10000"/>
              <a:gd name="connsiteY12" fmla="*/ 2954 h 7816"/>
              <a:gd name="connsiteX13" fmla="*/ 0 w 10000"/>
              <a:gd name="connsiteY13" fmla="*/ 1535 h 7816"/>
              <a:gd name="connsiteX14" fmla="*/ 183 w 10000"/>
              <a:gd name="connsiteY14" fmla="*/ 0 h 7816"/>
              <a:gd name="connsiteX0" fmla="*/ 10000 w 10000"/>
              <a:gd name="connsiteY0" fmla="*/ 7477 h 8036"/>
              <a:gd name="connsiteX1" fmla="*/ 9525 w 10000"/>
              <a:gd name="connsiteY1" fmla="*/ 7652 h 8036"/>
              <a:gd name="connsiteX2" fmla="*/ 9020 w 10000"/>
              <a:gd name="connsiteY2" fmla="*/ 7691 h 8036"/>
              <a:gd name="connsiteX3" fmla="*/ 8444 w 10000"/>
              <a:gd name="connsiteY3" fmla="*/ 7957 h 8036"/>
              <a:gd name="connsiteX4" fmla="*/ 7963 w 10000"/>
              <a:gd name="connsiteY4" fmla="*/ 7966 h 8036"/>
              <a:gd name="connsiteX5" fmla="*/ 7256 w 10000"/>
              <a:gd name="connsiteY5" fmla="*/ 7501 h 8036"/>
              <a:gd name="connsiteX6" fmla="*/ 6421 w 10000"/>
              <a:gd name="connsiteY6" fmla="*/ 7477 h 8036"/>
              <a:gd name="connsiteX7" fmla="*/ 5249 w 10000"/>
              <a:gd name="connsiteY7" fmla="*/ 7126 h 8036"/>
              <a:gd name="connsiteX8" fmla="*/ 3928 w 10000"/>
              <a:gd name="connsiteY8" fmla="*/ 6460 h 8036"/>
              <a:gd name="connsiteX9" fmla="*/ 2739 w 10000"/>
              <a:gd name="connsiteY9" fmla="*/ 5650 h 8036"/>
              <a:gd name="connsiteX10" fmla="*/ 1618 w 10000"/>
              <a:gd name="connsiteY10" fmla="*/ 4770 h 8036"/>
              <a:gd name="connsiteX11" fmla="*/ 840 w 10000"/>
              <a:gd name="connsiteY11" fmla="*/ 3573 h 8036"/>
              <a:gd name="connsiteX12" fmla="*/ 183 w 10000"/>
              <a:gd name="connsiteY12" fmla="*/ 1815 h 8036"/>
              <a:gd name="connsiteX13" fmla="*/ 0 w 10000"/>
              <a:gd name="connsiteY13" fmla="*/ 0 h 8036"/>
              <a:gd name="connsiteX0" fmla="*/ 9817 w 9817"/>
              <a:gd name="connsiteY0" fmla="*/ 7045 h 7741"/>
              <a:gd name="connsiteX1" fmla="*/ 9342 w 9817"/>
              <a:gd name="connsiteY1" fmla="*/ 7263 h 7741"/>
              <a:gd name="connsiteX2" fmla="*/ 8837 w 9817"/>
              <a:gd name="connsiteY2" fmla="*/ 7312 h 7741"/>
              <a:gd name="connsiteX3" fmla="*/ 8261 w 9817"/>
              <a:gd name="connsiteY3" fmla="*/ 7643 h 7741"/>
              <a:gd name="connsiteX4" fmla="*/ 7780 w 9817"/>
              <a:gd name="connsiteY4" fmla="*/ 7654 h 7741"/>
              <a:gd name="connsiteX5" fmla="*/ 7073 w 9817"/>
              <a:gd name="connsiteY5" fmla="*/ 7075 h 7741"/>
              <a:gd name="connsiteX6" fmla="*/ 6238 w 9817"/>
              <a:gd name="connsiteY6" fmla="*/ 7045 h 7741"/>
              <a:gd name="connsiteX7" fmla="*/ 5066 w 9817"/>
              <a:gd name="connsiteY7" fmla="*/ 6609 h 7741"/>
              <a:gd name="connsiteX8" fmla="*/ 3745 w 9817"/>
              <a:gd name="connsiteY8" fmla="*/ 5780 h 7741"/>
              <a:gd name="connsiteX9" fmla="*/ 2556 w 9817"/>
              <a:gd name="connsiteY9" fmla="*/ 4772 h 7741"/>
              <a:gd name="connsiteX10" fmla="*/ 1435 w 9817"/>
              <a:gd name="connsiteY10" fmla="*/ 3677 h 7741"/>
              <a:gd name="connsiteX11" fmla="*/ 657 w 9817"/>
              <a:gd name="connsiteY11" fmla="*/ 2187 h 7741"/>
              <a:gd name="connsiteX12" fmla="*/ 0 w 9817"/>
              <a:gd name="connsiteY12" fmla="*/ 0 h 7741"/>
              <a:gd name="connsiteX0" fmla="*/ 9331 w 9331"/>
              <a:gd name="connsiteY0" fmla="*/ 6276 h 7175"/>
              <a:gd name="connsiteX1" fmla="*/ 8847 w 9331"/>
              <a:gd name="connsiteY1" fmla="*/ 6558 h 7175"/>
              <a:gd name="connsiteX2" fmla="*/ 8333 w 9331"/>
              <a:gd name="connsiteY2" fmla="*/ 6621 h 7175"/>
              <a:gd name="connsiteX3" fmla="*/ 7746 w 9331"/>
              <a:gd name="connsiteY3" fmla="*/ 7048 h 7175"/>
              <a:gd name="connsiteX4" fmla="*/ 7256 w 9331"/>
              <a:gd name="connsiteY4" fmla="*/ 7063 h 7175"/>
              <a:gd name="connsiteX5" fmla="*/ 6536 w 9331"/>
              <a:gd name="connsiteY5" fmla="*/ 6315 h 7175"/>
              <a:gd name="connsiteX6" fmla="*/ 5685 w 9331"/>
              <a:gd name="connsiteY6" fmla="*/ 6276 h 7175"/>
              <a:gd name="connsiteX7" fmla="*/ 4491 w 9331"/>
              <a:gd name="connsiteY7" fmla="*/ 5713 h 7175"/>
              <a:gd name="connsiteX8" fmla="*/ 3146 w 9331"/>
              <a:gd name="connsiteY8" fmla="*/ 4642 h 7175"/>
              <a:gd name="connsiteX9" fmla="*/ 1935 w 9331"/>
              <a:gd name="connsiteY9" fmla="*/ 3340 h 7175"/>
              <a:gd name="connsiteX10" fmla="*/ 793 w 9331"/>
              <a:gd name="connsiteY10" fmla="*/ 1925 h 7175"/>
              <a:gd name="connsiteX11" fmla="*/ 0 w 9331"/>
              <a:gd name="connsiteY11" fmla="*/ 0 h 7175"/>
              <a:gd name="connsiteX0" fmla="*/ 9150 w 9150"/>
              <a:gd name="connsiteY0" fmla="*/ 6064 h 7317"/>
              <a:gd name="connsiteX1" fmla="*/ 8631 w 9150"/>
              <a:gd name="connsiteY1" fmla="*/ 6457 h 7317"/>
              <a:gd name="connsiteX2" fmla="*/ 8080 w 9150"/>
              <a:gd name="connsiteY2" fmla="*/ 6545 h 7317"/>
              <a:gd name="connsiteX3" fmla="*/ 7451 w 9150"/>
              <a:gd name="connsiteY3" fmla="*/ 7140 h 7317"/>
              <a:gd name="connsiteX4" fmla="*/ 6926 w 9150"/>
              <a:gd name="connsiteY4" fmla="*/ 7161 h 7317"/>
              <a:gd name="connsiteX5" fmla="*/ 6155 w 9150"/>
              <a:gd name="connsiteY5" fmla="*/ 6118 h 7317"/>
              <a:gd name="connsiteX6" fmla="*/ 5243 w 9150"/>
              <a:gd name="connsiteY6" fmla="*/ 6064 h 7317"/>
              <a:gd name="connsiteX7" fmla="*/ 3963 w 9150"/>
              <a:gd name="connsiteY7" fmla="*/ 5279 h 7317"/>
              <a:gd name="connsiteX8" fmla="*/ 2522 w 9150"/>
              <a:gd name="connsiteY8" fmla="*/ 3787 h 7317"/>
              <a:gd name="connsiteX9" fmla="*/ 1224 w 9150"/>
              <a:gd name="connsiteY9" fmla="*/ 1972 h 7317"/>
              <a:gd name="connsiteX10" fmla="*/ 0 w 9150"/>
              <a:gd name="connsiteY10" fmla="*/ 0 h 7317"/>
              <a:gd name="connsiteX0" fmla="*/ 8662 w 8662"/>
              <a:gd name="connsiteY0" fmla="*/ 5593 h 7305"/>
              <a:gd name="connsiteX1" fmla="*/ 8095 w 8662"/>
              <a:gd name="connsiteY1" fmla="*/ 6130 h 7305"/>
              <a:gd name="connsiteX2" fmla="*/ 7493 w 8662"/>
              <a:gd name="connsiteY2" fmla="*/ 6250 h 7305"/>
              <a:gd name="connsiteX3" fmla="*/ 6805 w 8662"/>
              <a:gd name="connsiteY3" fmla="*/ 7063 h 7305"/>
              <a:gd name="connsiteX4" fmla="*/ 6231 w 8662"/>
              <a:gd name="connsiteY4" fmla="*/ 7092 h 7305"/>
              <a:gd name="connsiteX5" fmla="*/ 5389 w 8662"/>
              <a:gd name="connsiteY5" fmla="*/ 5666 h 7305"/>
              <a:gd name="connsiteX6" fmla="*/ 4392 w 8662"/>
              <a:gd name="connsiteY6" fmla="*/ 5593 h 7305"/>
              <a:gd name="connsiteX7" fmla="*/ 2993 w 8662"/>
              <a:gd name="connsiteY7" fmla="*/ 4520 h 7305"/>
              <a:gd name="connsiteX8" fmla="*/ 1418 w 8662"/>
              <a:gd name="connsiteY8" fmla="*/ 2481 h 7305"/>
              <a:gd name="connsiteX9" fmla="*/ 0 w 8662"/>
              <a:gd name="connsiteY9" fmla="*/ 0 h 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62" h="7305">
                <a:moveTo>
                  <a:pt x="8662" y="5593"/>
                </a:moveTo>
                <a:cubicBezTo>
                  <a:pt x="8573" y="5694"/>
                  <a:pt x="8293" y="6029"/>
                  <a:pt x="8095" y="6130"/>
                </a:cubicBezTo>
                <a:cubicBezTo>
                  <a:pt x="7904" y="6225"/>
                  <a:pt x="7700" y="6105"/>
                  <a:pt x="7493" y="6250"/>
                </a:cubicBezTo>
                <a:cubicBezTo>
                  <a:pt x="7278" y="6392"/>
                  <a:pt x="7013" y="6914"/>
                  <a:pt x="6805" y="7063"/>
                </a:cubicBezTo>
                <a:cubicBezTo>
                  <a:pt x="6594" y="7209"/>
                  <a:pt x="6472" y="7305"/>
                  <a:pt x="6231" y="7092"/>
                </a:cubicBezTo>
                <a:cubicBezTo>
                  <a:pt x="5996" y="6861"/>
                  <a:pt x="5692" y="5906"/>
                  <a:pt x="5389" y="5666"/>
                </a:cubicBezTo>
                <a:cubicBezTo>
                  <a:pt x="5083" y="5423"/>
                  <a:pt x="4792" y="5787"/>
                  <a:pt x="4392" y="5593"/>
                </a:cubicBezTo>
                <a:cubicBezTo>
                  <a:pt x="3995" y="5393"/>
                  <a:pt x="3489" y="5021"/>
                  <a:pt x="2993" y="4520"/>
                </a:cubicBezTo>
                <a:cubicBezTo>
                  <a:pt x="2497" y="3992"/>
                  <a:pt x="1912" y="3235"/>
                  <a:pt x="1418" y="2481"/>
                </a:cubicBezTo>
                <a:cubicBezTo>
                  <a:pt x="918" y="1721"/>
                  <a:pt x="449" y="856"/>
                  <a:pt x="0"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cxnSp>
        <p:nvCxnSpPr>
          <p:cNvPr id="30" name="Straight Connector 29"/>
          <p:cNvCxnSpPr>
            <a:endCxn id="139272" idx="11"/>
          </p:cNvCxnSpPr>
          <p:nvPr/>
        </p:nvCxnSpPr>
        <p:spPr>
          <a:xfrm flipV="1">
            <a:off x="4089115" y="1889270"/>
            <a:ext cx="2926616" cy="360771"/>
          </a:xfrm>
          <a:prstGeom prst="line">
            <a:avLst/>
          </a:prstGeom>
          <a:ln w="57150">
            <a:solidFill>
              <a:srgbClr val="008000"/>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8" idx="0"/>
            <a:endCxn id="139277" idx="1"/>
          </p:cNvCxnSpPr>
          <p:nvPr/>
        </p:nvCxnSpPr>
        <p:spPr>
          <a:xfrm flipV="1">
            <a:off x="3094865" y="3083363"/>
            <a:ext cx="3474943" cy="18465"/>
          </a:xfrm>
          <a:prstGeom prst="line">
            <a:avLst/>
          </a:prstGeom>
          <a:ln w="57150">
            <a:solidFill>
              <a:srgbClr val="008000"/>
            </a:solidFill>
          </a:ln>
        </p:spPr>
        <p:style>
          <a:lnRef idx="1">
            <a:schemeClr val="accent1"/>
          </a:lnRef>
          <a:fillRef idx="0">
            <a:schemeClr val="accent1"/>
          </a:fillRef>
          <a:effectRef idx="0">
            <a:schemeClr val="accent1"/>
          </a:effectRef>
          <a:fontRef idx="minor">
            <a:schemeClr val="tx1"/>
          </a:fontRef>
        </p:style>
      </p:cxnSp>
      <p:sp>
        <p:nvSpPr>
          <p:cNvPr id="43" name="TextBox 42"/>
          <p:cNvSpPr txBox="1"/>
          <p:nvPr/>
        </p:nvSpPr>
        <p:spPr>
          <a:xfrm>
            <a:off x="7530963" y="1387012"/>
            <a:ext cx="607859" cy="400110"/>
          </a:xfrm>
          <a:prstGeom prst="rect">
            <a:avLst/>
          </a:prstGeom>
          <a:noFill/>
        </p:spPr>
        <p:txBody>
          <a:bodyPr wrap="none" rtlCol="0">
            <a:spAutoFit/>
          </a:bodyPr>
          <a:lstStyle/>
          <a:p>
            <a:r>
              <a:rPr lang="en-US" sz="2000" dirty="0" smtClean="0"/>
              <a:t>SNB</a:t>
            </a:r>
            <a:endParaRPr lang="el-GR" sz="2000" dirty="0"/>
          </a:p>
        </p:txBody>
      </p:sp>
      <p:sp>
        <p:nvSpPr>
          <p:cNvPr id="46" name="TextBox 45"/>
          <p:cNvSpPr txBox="1"/>
          <p:nvPr/>
        </p:nvSpPr>
        <p:spPr>
          <a:xfrm>
            <a:off x="7395539" y="2630087"/>
            <a:ext cx="1390124" cy="400110"/>
          </a:xfrm>
          <a:prstGeom prst="rect">
            <a:avLst/>
          </a:prstGeom>
          <a:noFill/>
        </p:spPr>
        <p:txBody>
          <a:bodyPr wrap="none" rtlCol="0">
            <a:spAutoFit/>
          </a:bodyPr>
          <a:lstStyle/>
          <a:p>
            <a:r>
              <a:rPr lang="el-GR" sz="2000" dirty="0" smtClean="0"/>
              <a:t>Προσωπική</a:t>
            </a:r>
            <a:endParaRPr lang="el-GR" sz="2000" dirty="0"/>
          </a:p>
        </p:txBody>
      </p:sp>
      <p:sp>
        <p:nvSpPr>
          <p:cNvPr id="34" name="TextBox 33"/>
          <p:cNvSpPr txBox="1"/>
          <p:nvPr/>
        </p:nvSpPr>
        <p:spPr>
          <a:xfrm>
            <a:off x="441793" y="390419"/>
            <a:ext cx="3437801" cy="369332"/>
          </a:xfrm>
          <a:prstGeom prst="rect">
            <a:avLst/>
          </a:prstGeom>
          <a:noFill/>
        </p:spPr>
        <p:txBody>
          <a:bodyPr wrap="none" rtlCol="0">
            <a:spAutoFit/>
          </a:bodyPr>
          <a:lstStyle/>
          <a:p>
            <a:r>
              <a:rPr lang="el-GR" dirty="0" err="1" smtClean="0"/>
              <a:t>προσθιοπίσθια</a:t>
            </a:r>
            <a:r>
              <a:rPr lang="el-GR" dirty="0" smtClean="0"/>
              <a:t> θέση κάτω γνάθου</a:t>
            </a:r>
            <a:endParaRPr lang="el-GR" dirty="0"/>
          </a:p>
        </p:txBody>
      </p:sp>
      <p:sp>
        <p:nvSpPr>
          <p:cNvPr id="37" name="Oval 36"/>
          <p:cNvSpPr/>
          <p:nvPr/>
        </p:nvSpPr>
        <p:spPr>
          <a:xfrm>
            <a:off x="6596013" y="5486400"/>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cxnSp>
        <p:nvCxnSpPr>
          <p:cNvPr id="49" name="Straight Connector 48"/>
          <p:cNvCxnSpPr>
            <a:stCxn id="139272" idx="11"/>
            <a:endCxn id="37" idx="0"/>
          </p:cNvCxnSpPr>
          <p:nvPr/>
        </p:nvCxnSpPr>
        <p:spPr>
          <a:xfrm flipH="1">
            <a:off x="6647385" y="1889271"/>
            <a:ext cx="368351" cy="3597130"/>
          </a:xfrm>
          <a:prstGeom prst="line">
            <a:avLst/>
          </a:prstGeom>
          <a:ln w="28575">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50" name="Pie 49"/>
          <p:cNvSpPr/>
          <p:nvPr/>
        </p:nvSpPr>
        <p:spPr>
          <a:xfrm>
            <a:off x="6477003" y="1348740"/>
            <a:ext cx="1074420" cy="1074420"/>
          </a:xfrm>
          <a:prstGeom prst="pie">
            <a:avLst>
              <a:gd name="adj1" fmla="val 5743363"/>
              <a:gd name="adj2" fmla="val 10353367"/>
            </a:avLst>
          </a:prstGeom>
          <a:solidFill>
            <a:srgbClr val="FF99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solidFill>
                <a:schemeClr val="tx1"/>
              </a:solidFill>
            </a:endParaRPr>
          </a:p>
        </p:txBody>
      </p:sp>
      <p:cxnSp>
        <p:nvCxnSpPr>
          <p:cNvPr id="52" name="Straight Connector 51"/>
          <p:cNvCxnSpPr/>
          <p:nvPr/>
        </p:nvCxnSpPr>
        <p:spPr>
          <a:xfrm flipV="1">
            <a:off x="1839078" y="3071973"/>
            <a:ext cx="6318607" cy="20548"/>
          </a:xfrm>
          <a:prstGeom prst="line">
            <a:avLst/>
          </a:prstGeom>
          <a:ln w="12700">
            <a:solidFill>
              <a:srgbClr val="008000"/>
            </a:solidFill>
          </a:ln>
        </p:spPr>
        <p:style>
          <a:lnRef idx="1">
            <a:schemeClr val="accent1"/>
          </a:lnRef>
          <a:fillRef idx="0">
            <a:schemeClr val="accent1"/>
          </a:fillRef>
          <a:effectRef idx="0">
            <a:schemeClr val="accent1"/>
          </a:effectRef>
          <a:fontRef idx="minor">
            <a:schemeClr val="tx1"/>
          </a:fontRef>
        </p:style>
      </p:cxnSp>
      <p:sp>
        <p:nvSpPr>
          <p:cNvPr id="53" name="Pie 52"/>
          <p:cNvSpPr/>
          <p:nvPr/>
        </p:nvSpPr>
        <p:spPr>
          <a:xfrm>
            <a:off x="6406499" y="2541962"/>
            <a:ext cx="1074420" cy="1074420"/>
          </a:xfrm>
          <a:prstGeom prst="pie">
            <a:avLst>
              <a:gd name="adj1" fmla="val 5759209"/>
              <a:gd name="adj2" fmla="val 10815379"/>
            </a:avLst>
          </a:prstGeom>
          <a:solidFill>
            <a:srgbClr val="00B0F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solidFill>
                <a:schemeClr val="tx1"/>
              </a:solidFill>
            </a:endParaRPr>
          </a:p>
        </p:txBody>
      </p:sp>
      <p:sp>
        <p:nvSpPr>
          <p:cNvPr id="58" name="TextBox 57"/>
          <p:cNvSpPr txBox="1"/>
          <p:nvPr/>
        </p:nvSpPr>
        <p:spPr>
          <a:xfrm>
            <a:off x="6729575" y="1469204"/>
            <a:ext cx="349776" cy="400110"/>
          </a:xfrm>
          <a:prstGeom prst="rect">
            <a:avLst/>
          </a:prstGeom>
          <a:noFill/>
        </p:spPr>
        <p:txBody>
          <a:bodyPr wrap="none" rtlCol="0">
            <a:spAutoFit/>
          </a:bodyPr>
          <a:lstStyle/>
          <a:p>
            <a:r>
              <a:rPr lang="en-US" sz="2000" dirty="0" smtClean="0"/>
              <a:t>N</a:t>
            </a:r>
            <a:endParaRPr lang="el-GR" sz="2000" dirty="0"/>
          </a:p>
        </p:txBody>
      </p:sp>
      <p:sp>
        <p:nvSpPr>
          <p:cNvPr id="59" name="TextBox 58"/>
          <p:cNvSpPr txBox="1"/>
          <p:nvPr/>
        </p:nvSpPr>
        <p:spPr>
          <a:xfrm>
            <a:off x="3933292" y="1816812"/>
            <a:ext cx="303288" cy="400110"/>
          </a:xfrm>
          <a:prstGeom prst="rect">
            <a:avLst/>
          </a:prstGeom>
          <a:noFill/>
        </p:spPr>
        <p:txBody>
          <a:bodyPr wrap="none" rtlCol="0">
            <a:spAutoFit/>
          </a:bodyPr>
          <a:lstStyle/>
          <a:p>
            <a:r>
              <a:rPr lang="en-US" sz="2000" dirty="0" smtClean="0"/>
              <a:t>S</a:t>
            </a:r>
            <a:endParaRPr lang="el-GR" sz="2000" dirty="0"/>
          </a:p>
        </p:txBody>
      </p:sp>
      <p:sp>
        <p:nvSpPr>
          <p:cNvPr id="60" name="TextBox 59"/>
          <p:cNvSpPr txBox="1"/>
          <p:nvPr/>
        </p:nvSpPr>
        <p:spPr>
          <a:xfrm>
            <a:off x="2688406" y="2719226"/>
            <a:ext cx="447238" cy="400110"/>
          </a:xfrm>
          <a:prstGeom prst="rect">
            <a:avLst/>
          </a:prstGeom>
          <a:noFill/>
        </p:spPr>
        <p:txBody>
          <a:bodyPr wrap="none" rtlCol="0">
            <a:spAutoFit/>
          </a:bodyPr>
          <a:lstStyle/>
          <a:p>
            <a:r>
              <a:rPr lang="en-US" sz="2000" dirty="0" smtClean="0"/>
              <a:t>Po</a:t>
            </a:r>
            <a:endParaRPr lang="el-GR" sz="2000" dirty="0"/>
          </a:p>
        </p:txBody>
      </p:sp>
      <p:sp>
        <p:nvSpPr>
          <p:cNvPr id="61" name="TextBox 60"/>
          <p:cNvSpPr txBox="1"/>
          <p:nvPr/>
        </p:nvSpPr>
        <p:spPr>
          <a:xfrm>
            <a:off x="5994975" y="2686692"/>
            <a:ext cx="444352" cy="400110"/>
          </a:xfrm>
          <a:prstGeom prst="rect">
            <a:avLst/>
          </a:prstGeom>
          <a:noFill/>
        </p:spPr>
        <p:txBody>
          <a:bodyPr wrap="none" rtlCol="0">
            <a:spAutoFit/>
          </a:bodyPr>
          <a:lstStyle/>
          <a:p>
            <a:r>
              <a:rPr lang="en-US" sz="2000" dirty="0" smtClean="0"/>
              <a:t>Or</a:t>
            </a:r>
            <a:endParaRPr lang="el-GR" sz="2000" dirty="0"/>
          </a:p>
        </p:txBody>
      </p:sp>
      <p:sp>
        <p:nvSpPr>
          <p:cNvPr id="62" name="TextBox 61"/>
          <p:cNvSpPr txBox="1"/>
          <p:nvPr/>
        </p:nvSpPr>
        <p:spPr>
          <a:xfrm>
            <a:off x="7119995" y="3801439"/>
            <a:ext cx="333746" cy="400110"/>
          </a:xfrm>
          <a:prstGeom prst="rect">
            <a:avLst/>
          </a:prstGeom>
          <a:noFill/>
        </p:spPr>
        <p:txBody>
          <a:bodyPr wrap="none" rtlCol="0">
            <a:spAutoFit/>
          </a:bodyPr>
          <a:lstStyle/>
          <a:p>
            <a:r>
              <a:rPr lang="en-US" sz="2000" dirty="0" smtClean="0"/>
              <a:t>A</a:t>
            </a:r>
            <a:endParaRPr lang="el-GR" sz="2000" dirty="0"/>
          </a:p>
        </p:txBody>
      </p:sp>
      <p:sp>
        <p:nvSpPr>
          <p:cNvPr id="48" name="Oval 47"/>
          <p:cNvSpPr/>
          <p:nvPr/>
        </p:nvSpPr>
        <p:spPr>
          <a:xfrm>
            <a:off x="6584025" y="5864832"/>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51" name="Oval 50"/>
          <p:cNvSpPr/>
          <p:nvPr/>
        </p:nvSpPr>
        <p:spPr>
          <a:xfrm>
            <a:off x="6965881" y="3965826"/>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54" name="TextBox 53"/>
          <p:cNvSpPr txBox="1"/>
          <p:nvPr/>
        </p:nvSpPr>
        <p:spPr>
          <a:xfrm>
            <a:off x="6830607" y="5299754"/>
            <a:ext cx="324128" cy="400110"/>
          </a:xfrm>
          <a:prstGeom prst="rect">
            <a:avLst/>
          </a:prstGeom>
          <a:noFill/>
        </p:spPr>
        <p:txBody>
          <a:bodyPr wrap="none" rtlCol="0">
            <a:spAutoFit/>
          </a:bodyPr>
          <a:lstStyle/>
          <a:p>
            <a:r>
              <a:rPr lang="en-US" sz="2000" dirty="0" smtClean="0"/>
              <a:t>B</a:t>
            </a:r>
            <a:endParaRPr lang="el-GR" sz="2000" dirty="0"/>
          </a:p>
        </p:txBody>
      </p:sp>
      <p:sp>
        <p:nvSpPr>
          <p:cNvPr id="55" name="TextBox 54"/>
          <p:cNvSpPr txBox="1"/>
          <p:nvPr/>
        </p:nvSpPr>
        <p:spPr>
          <a:xfrm>
            <a:off x="6674780" y="5709008"/>
            <a:ext cx="437940" cy="400110"/>
          </a:xfrm>
          <a:prstGeom prst="rect">
            <a:avLst/>
          </a:prstGeom>
          <a:noFill/>
        </p:spPr>
        <p:txBody>
          <a:bodyPr wrap="none" rtlCol="0">
            <a:spAutoFit/>
          </a:bodyPr>
          <a:lstStyle/>
          <a:p>
            <a:r>
              <a:rPr lang="en-US" sz="2000" dirty="0" smtClean="0"/>
              <a:t>Pg</a:t>
            </a:r>
            <a:endParaRPr lang="el-GR" sz="2000" dirty="0"/>
          </a:p>
        </p:txBody>
      </p:sp>
      <p:cxnSp>
        <p:nvCxnSpPr>
          <p:cNvPr id="56" name="Straight Connector 55"/>
          <p:cNvCxnSpPr>
            <a:stCxn id="139272" idx="3"/>
            <a:endCxn id="48" idx="7"/>
          </p:cNvCxnSpPr>
          <p:nvPr/>
        </p:nvCxnSpPr>
        <p:spPr>
          <a:xfrm flipH="1">
            <a:off x="6671721" y="1887365"/>
            <a:ext cx="367979" cy="3992515"/>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45" name="Straight Arrow Connector 44"/>
          <p:cNvCxnSpPr/>
          <p:nvPr/>
        </p:nvCxnSpPr>
        <p:spPr>
          <a:xfrm flipH="1">
            <a:off x="6760395" y="1613043"/>
            <a:ext cx="801384" cy="544530"/>
          </a:xfrm>
          <a:prstGeom prst="straightConnector1">
            <a:avLst/>
          </a:prstGeom>
          <a:ln w="28575">
            <a:solidFill>
              <a:schemeClr val="bg2"/>
            </a:solidFill>
            <a:tailEnd type="arrow"/>
          </a:ln>
        </p:spPr>
        <p:style>
          <a:lnRef idx="1">
            <a:schemeClr val="accent1"/>
          </a:lnRef>
          <a:fillRef idx="0">
            <a:schemeClr val="accent1"/>
          </a:fillRef>
          <a:effectRef idx="0">
            <a:schemeClr val="accent1"/>
          </a:effectRef>
          <a:fontRef idx="minor">
            <a:schemeClr val="tx1"/>
          </a:fontRef>
        </p:style>
      </p:cxnSp>
      <p:cxnSp>
        <p:nvCxnSpPr>
          <p:cNvPr id="47" name="Straight Arrow Connector 46"/>
          <p:cNvCxnSpPr/>
          <p:nvPr/>
        </p:nvCxnSpPr>
        <p:spPr>
          <a:xfrm flipH="1">
            <a:off x="6667785" y="2912407"/>
            <a:ext cx="750015" cy="400692"/>
          </a:xfrm>
          <a:prstGeom prst="straightConnector1">
            <a:avLst/>
          </a:prstGeom>
          <a:ln w="28575">
            <a:solidFill>
              <a:schemeClr val="bg2"/>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71" name="Freeform 16"/>
          <p:cNvSpPr>
            <a:spLocks/>
          </p:cNvSpPr>
          <p:nvPr/>
        </p:nvSpPr>
        <p:spPr bwMode="auto">
          <a:xfrm rot="21326996">
            <a:off x="3088369" y="1577526"/>
            <a:ext cx="3650744" cy="1939375"/>
          </a:xfrm>
          <a:custGeom>
            <a:avLst/>
            <a:gdLst>
              <a:gd name="T0" fmla="*/ 1361 w 1361"/>
              <a:gd name="T1" fmla="*/ 68 h 723"/>
              <a:gd name="T2" fmla="*/ 1315 w 1361"/>
              <a:gd name="T3" fmla="*/ 44 h 723"/>
              <a:gd name="T4" fmla="*/ 1251 w 1361"/>
              <a:gd name="T5" fmla="*/ 23 h 723"/>
              <a:gd name="T6" fmla="*/ 1174 w 1361"/>
              <a:gd name="T7" fmla="*/ 6 h 723"/>
              <a:gd name="T8" fmla="*/ 1121 w 1361"/>
              <a:gd name="T9" fmla="*/ 1 h 723"/>
              <a:gd name="T10" fmla="*/ 1049 w 1361"/>
              <a:gd name="T11" fmla="*/ 8 h 723"/>
              <a:gd name="T12" fmla="*/ 951 w 1361"/>
              <a:gd name="T13" fmla="*/ 47 h 723"/>
              <a:gd name="T14" fmla="*/ 879 w 1361"/>
              <a:gd name="T15" fmla="*/ 78 h 723"/>
              <a:gd name="T16" fmla="*/ 792 w 1361"/>
              <a:gd name="T17" fmla="*/ 100 h 723"/>
              <a:gd name="T18" fmla="*/ 660 w 1361"/>
              <a:gd name="T19" fmla="*/ 131 h 723"/>
              <a:gd name="T20" fmla="*/ 540 w 1361"/>
              <a:gd name="T21" fmla="*/ 155 h 723"/>
              <a:gd name="T22" fmla="*/ 471 w 1361"/>
              <a:gd name="T23" fmla="*/ 164 h 723"/>
              <a:gd name="T24" fmla="*/ 442 w 1361"/>
              <a:gd name="T25" fmla="*/ 179 h 723"/>
              <a:gd name="T26" fmla="*/ 437 w 1361"/>
              <a:gd name="T27" fmla="*/ 210 h 723"/>
              <a:gd name="T28" fmla="*/ 430 w 1361"/>
              <a:gd name="T29" fmla="*/ 244 h 723"/>
              <a:gd name="T30" fmla="*/ 408 w 1361"/>
              <a:gd name="T31" fmla="*/ 265 h 723"/>
              <a:gd name="T32" fmla="*/ 377 w 1361"/>
              <a:gd name="T33" fmla="*/ 282 h 723"/>
              <a:gd name="T34" fmla="*/ 355 w 1361"/>
              <a:gd name="T35" fmla="*/ 275 h 723"/>
              <a:gd name="T36" fmla="*/ 346 w 1361"/>
              <a:gd name="T37" fmla="*/ 256 h 723"/>
              <a:gd name="T38" fmla="*/ 339 w 1361"/>
              <a:gd name="T39" fmla="*/ 224 h 723"/>
              <a:gd name="T40" fmla="*/ 341 w 1361"/>
              <a:gd name="T41" fmla="*/ 186 h 723"/>
              <a:gd name="T42" fmla="*/ 331 w 1361"/>
              <a:gd name="T43" fmla="*/ 167 h 723"/>
              <a:gd name="T44" fmla="*/ 310 w 1361"/>
              <a:gd name="T45" fmla="*/ 164 h 723"/>
              <a:gd name="T46" fmla="*/ 293 w 1361"/>
              <a:gd name="T47" fmla="*/ 184 h 723"/>
              <a:gd name="T48" fmla="*/ 264 w 1361"/>
              <a:gd name="T49" fmla="*/ 241 h 723"/>
              <a:gd name="T50" fmla="*/ 226 w 1361"/>
              <a:gd name="T51" fmla="*/ 318 h 723"/>
              <a:gd name="T52" fmla="*/ 175 w 1361"/>
              <a:gd name="T53" fmla="*/ 388 h 723"/>
              <a:gd name="T54" fmla="*/ 132 w 1361"/>
              <a:gd name="T55" fmla="*/ 469 h 723"/>
              <a:gd name="T56" fmla="*/ 72 w 1361"/>
              <a:gd name="T57" fmla="*/ 563 h 723"/>
              <a:gd name="T58" fmla="*/ 27 w 1361"/>
              <a:gd name="T59" fmla="*/ 640 h 723"/>
              <a:gd name="T60" fmla="*/ 5 w 1361"/>
              <a:gd name="T61" fmla="*/ 671 h 723"/>
              <a:gd name="T62" fmla="*/ 5 w 1361"/>
              <a:gd name="T63" fmla="*/ 716 h 723"/>
              <a:gd name="T64" fmla="*/ 36 w 1361"/>
              <a:gd name="T65" fmla="*/ 716 h 723"/>
              <a:gd name="T66" fmla="*/ 115 w 1361"/>
              <a:gd name="T67" fmla="*/ 671 h 723"/>
              <a:gd name="T68" fmla="*/ 190 w 1361"/>
              <a:gd name="T69" fmla="*/ 613 h 723"/>
              <a:gd name="T70" fmla="*/ 293 w 1361"/>
              <a:gd name="T71" fmla="*/ 548 h 723"/>
              <a:gd name="T72" fmla="*/ 408 w 1361"/>
              <a:gd name="T73" fmla="*/ 493 h 723"/>
              <a:gd name="T74" fmla="*/ 547 w 1361"/>
              <a:gd name="T75" fmla="*/ 431 h 723"/>
              <a:gd name="T76" fmla="*/ 636 w 1361"/>
              <a:gd name="T77" fmla="*/ 376 h 723"/>
              <a:gd name="T78" fmla="*/ 679 w 1361"/>
              <a:gd name="T79" fmla="*/ 301 h 723"/>
              <a:gd name="T80" fmla="*/ 694 w 1361"/>
              <a:gd name="T81" fmla="*/ 208 h 723"/>
              <a:gd name="T82" fmla="*/ 691 w 1361"/>
              <a:gd name="T83" fmla="*/ 164 h 723"/>
              <a:gd name="T84" fmla="*/ 687 w 1361"/>
              <a:gd name="T85" fmla="*/ 145 h 723"/>
              <a:gd name="T86" fmla="*/ 672 w 1361"/>
              <a:gd name="T87" fmla="*/ 92 h 723"/>
              <a:gd name="T88" fmla="*/ 651 w 1361"/>
              <a:gd name="T89" fmla="*/ 59 h 72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1"/>
              <a:gd name="T136" fmla="*/ 0 h 723"/>
              <a:gd name="T137" fmla="*/ 1361 w 1361"/>
              <a:gd name="T138" fmla="*/ 723 h 72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1" h="723">
                <a:moveTo>
                  <a:pt x="1361" y="68"/>
                </a:moveTo>
                <a:cubicBezTo>
                  <a:pt x="1347" y="59"/>
                  <a:pt x="1333" y="51"/>
                  <a:pt x="1315" y="44"/>
                </a:cubicBezTo>
                <a:cubicBezTo>
                  <a:pt x="1297" y="37"/>
                  <a:pt x="1274" y="29"/>
                  <a:pt x="1251" y="23"/>
                </a:cubicBezTo>
                <a:cubicBezTo>
                  <a:pt x="1228" y="17"/>
                  <a:pt x="1196" y="10"/>
                  <a:pt x="1174" y="6"/>
                </a:cubicBezTo>
                <a:cubicBezTo>
                  <a:pt x="1152" y="2"/>
                  <a:pt x="1142" y="1"/>
                  <a:pt x="1121" y="1"/>
                </a:cubicBezTo>
                <a:cubicBezTo>
                  <a:pt x="1100" y="1"/>
                  <a:pt x="1077" y="0"/>
                  <a:pt x="1049" y="8"/>
                </a:cubicBezTo>
                <a:cubicBezTo>
                  <a:pt x="1021" y="16"/>
                  <a:pt x="979" y="35"/>
                  <a:pt x="951" y="47"/>
                </a:cubicBezTo>
                <a:cubicBezTo>
                  <a:pt x="923" y="59"/>
                  <a:pt x="905" y="69"/>
                  <a:pt x="879" y="78"/>
                </a:cubicBezTo>
                <a:cubicBezTo>
                  <a:pt x="853" y="87"/>
                  <a:pt x="828" y="91"/>
                  <a:pt x="792" y="100"/>
                </a:cubicBezTo>
                <a:cubicBezTo>
                  <a:pt x="756" y="109"/>
                  <a:pt x="702" y="122"/>
                  <a:pt x="660" y="131"/>
                </a:cubicBezTo>
                <a:cubicBezTo>
                  <a:pt x="618" y="140"/>
                  <a:pt x="571" y="150"/>
                  <a:pt x="540" y="155"/>
                </a:cubicBezTo>
                <a:cubicBezTo>
                  <a:pt x="509" y="160"/>
                  <a:pt x="487" y="160"/>
                  <a:pt x="471" y="164"/>
                </a:cubicBezTo>
                <a:cubicBezTo>
                  <a:pt x="455" y="168"/>
                  <a:pt x="448" y="171"/>
                  <a:pt x="442" y="179"/>
                </a:cubicBezTo>
                <a:cubicBezTo>
                  <a:pt x="436" y="187"/>
                  <a:pt x="439" y="199"/>
                  <a:pt x="437" y="210"/>
                </a:cubicBezTo>
                <a:cubicBezTo>
                  <a:pt x="435" y="221"/>
                  <a:pt x="435" y="235"/>
                  <a:pt x="430" y="244"/>
                </a:cubicBezTo>
                <a:cubicBezTo>
                  <a:pt x="425" y="253"/>
                  <a:pt x="417" y="259"/>
                  <a:pt x="408" y="265"/>
                </a:cubicBezTo>
                <a:cubicBezTo>
                  <a:pt x="399" y="271"/>
                  <a:pt x="386" y="280"/>
                  <a:pt x="377" y="282"/>
                </a:cubicBezTo>
                <a:cubicBezTo>
                  <a:pt x="368" y="284"/>
                  <a:pt x="360" y="279"/>
                  <a:pt x="355" y="275"/>
                </a:cubicBezTo>
                <a:cubicBezTo>
                  <a:pt x="350" y="271"/>
                  <a:pt x="349" y="264"/>
                  <a:pt x="346" y="256"/>
                </a:cubicBezTo>
                <a:cubicBezTo>
                  <a:pt x="343" y="248"/>
                  <a:pt x="340" y="236"/>
                  <a:pt x="339" y="224"/>
                </a:cubicBezTo>
                <a:cubicBezTo>
                  <a:pt x="338" y="212"/>
                  <a:pt x="342" y="195"/>
                  <a:pt x="341" y="186"/>
                </a:cubicBezTo>
                <a:cubicBezTo>
                  <a:pt x="340" y="177"/>
                  <a:pt x="336" y="171"/>
                  <a:pt x="331" y="167"/>
                </a:cubicBezTo>
                <a:cubicBezTo>
                  <a:pt x="326" y="163"/>
                  <a:pt x="316" y="161"/>
                  <a:pt x="310" y="164"/>
                </a:cubicBezTo>
                <a:cubicBezTo>
                  <a:pt x="304" y="167"/>
                  <a:pt x="301" y="171"/>
                  <a:pt x="293" y="184"/>
                </a:cubicBezTo>
                <a:cubicBezTo>
                  <a:pt x="285" y="197"/>
                  <a:pt x="275" y="219"/>
                  <a:pt x="264" y="241"/>
                </a:cubicBezTo>
                <a:cubicBezTo>
                  <a:pt x="253" y="263"/>
                  <a:pt x="241" y="294"/>
                  <a:pt x="226" y="318"/>
                </a:cubicBezTo>
                <a:cubicBezTo>
                  <a:pt x="211" y="342"/>
                  <a:pt x="191" y="363"/>
                  <a:pt x="175" y="388"/>
                </a:cubicBezTo>
                <a:cubicBezTo>
                  <a:pt x="159" y="413"/>
                  <a:pt x="149" y="440"/>
                  <a:pt x="132" y="469"/>
                </a:cubicBezTo>
                <a:cubicBezTo>
                  <a:pt x="115" y="498"/>
                  <a:pt x="89" y="535"/>
                  <a:pt x="72" y="563"/>
                </a:cubicBezTo>
                <a:cubicBezTo>
                  <a:pt x="55" y="591"/>
                  <a:pt x="38" y="622"/>
                  <a:pt x="27" y="640"/>
                </a:cubicBezTo>
                <a:cubicBezTo>
                  <a:pt x="16" y="658"/>
                  <a:pt x="9" y="658"/>
                  <a:pt x="5" y="671"/>
                </a:cubicBezTo>
                <a:cubicBezTo>
                  <a:pt x="1" y="684"/>
                  <a:pt x="0" y="709"/>
                  <a:pt x="5" y="716"/>
                </a:cubicBezTo>
                <a:cubicBezTo>
                  <a:pt x="10" y="723"/>
                  <a:pt x="18" y="723"/>
                  <a:pt x="36" y="716"/>
                </a:cubicBezTo>
                <a:cubicBezTo>
                  <a:pt x="54" y="709"/>
                  <a:pt x="89" y="688"/>
                  <a:pt x="115" y="671"/>
                </a:cubicBezTo>
                <a:cubicBezTo>
                  <a:pt x="141" y="654"/>
                  <a:pt x="160" y="634"/>
                  <a:pt x="190" y="613"/>
                </a:cubicBezTo>
                <a:cubicBezTo>
                  <a:pt x="220" y="592"/>
                  <a:pt x="257" y="568"/>
                  <a:pt x="293" y="548"/>
                </a:cubicBezTo>
                <a:cubicBezTo>
                  <a:pt x="329" y="528"/>
                  <a:pt x="366" y="512"/>
                  <a:pt x="408" y="493"/>
                </a:cubicBezTo>
                <a:cubicBezTo>
                  <a:pt x="450" y="474"/>
                  <a:pt x="509" y="450"/>
                  <a:pt x="547" y="431"/>
                </a:cubicBezTo>
                <a:cubicBezTo>
                  <a:pt x="585" y="412"/>
                  <a:pt x="614" y="398"/>
                  <a:pt x="636" y="376"/>
                </a:cubicBezTo>
                <a:cubicBezTo>
                  <a:pt x="658" y="354"/>
                  <a:pt x="669" y="329"/>
                  <a:pt x="679" y="301"/>
                </a:cubicBezTo>
                <a:cubicBezTo>
                  <a:pt x="689" y="273"/>
                  <a:pt x="692" y="231"/>
                  <a:pt x="694" y="208"/>
                </a:cubicBezTo>
                <a:cubicBezTo>
                  <a:pt x="696" y="185"/>
                  <a:pt x="692" y="174"/>
                  <a:pt x="691" y="164"/>
                </a:cubicBezTo>
                <a:cubicBezTo>
                  <a:pt x="690" y="154"/>
                  <a:pt x="690" y="157"/>
                  <a:pt x="687" y="145"/>
                </a:cubicBezTo>
                <a:cubicBezTo>
                  <a:pt x="684" y="133"/>
                  <a:pt x="678" y="106"/>
                  <a:pt x="672" y="92"/>
                </a:cubicBezTo>
                <a:cubicBezTo>
                  <a:pt x="666" y="78"/>
                  <a:pt x="658" y="68"/>
                  <a:pt x="651" y="5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2" name="Freeform 17"/>
          <p:cNvSpPr>
            <a:spLocks/>
          </p:cNvSpPr>
          <p:nvPr/>
        </p:nvSpPr>
        <p:spPr bwMode="auto">
          <a:xfrm rot="21326996">
            <a:off x="6713181" y="420814"/>
            <a:ext cx="571259" cy="2146146"/>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555 w 10000"/>
              <a:gd name="connsiteY0" fmla="*/ 9827 h 10020"/>
              <a:gd name="connsiteX1" fmla="*/ 4312 w 10000"/>
              <a:gd name="connsiteY1" fmla="*/ 9847 h 10020"/>
              <a:gd name="connsiteX2" fmla="*/ 4038 w 10000"/>
              <a:gd name="connsiteY2" fmla="*/ 9980 h 10020"/>
              <a:gd name="connsiteX3" fmla="*/ 3808 w 10000"/>
              <a:gd name="connsiteY3" fmla="*/ 9984 h 10020"/>
              <a:gd name="connsiteX4" fmla="*/ 3470 w 10000"/>
              <a:gd name="connsiteY4" fmla="*/ 9751 h 10020"/>
              <a:gd name="connsiteX5" fmla="*/ 3071 w 10000"/>
              <a:gd name="connsiteY5" fmla="*/ 9739 h 10020"/>
              <a:gd name="connsiteX6" fmla="*/ 2509 w 10000"/>
              <a:gd name="connsiteY6" fmla="*/ 9562 h 10020"/>
              <a:gd name="connsiteX7" fmla="*/ 1877 w 10000"/>
              <a:gd name="connsiteY7" fmla="*/ 9228 h 10020"/>
              <a:gd name="connsiteX8" fmla="*/ 1309 w 10000"/>
              <a:gd name="connsiteY8" fmla="*/ 8822 h 10020"/>
              <a:gd name="connsiteX9" fmla="*/ 774 w 10000"/>
              <a:gd name="connsiteY9" fmla="*/ 8380 h 10020"/>
              <a:gd name="connsiteX10" fmla="*/ 402 w 10000"/>
              <a:gd name="connsiteY10" fmla="*/ 7781 h 10020"/>
              <a:gd name="connsiteX11" fmla="*/ 88 w 10000"/>
              <a:gd name="connsiteY11" fmla="*/ 6897 h 10020"/>
              <a:gd name="connsiteX12" fmla="*/ 0 w 10000"/>
              <a:gd name="connsiteY12" fmla="*/ 5985 h 10020"/>
              <a:gd name="connsiteX13" fmla="*/ 88 w 10000"/>
              <a:gd name="connsiteY13" fmla="*/ 5000 h 10020"/>
              <a:gd name="connsiteX14" fmla="*/ 443 w 10000"/>
              <a:gd name="connsiteY14" fmla="*/ 3597 h 10020"/>
              <a:gd name="connsiteX15" fmla="*/ 1082 w 10000"/>
              <a:gd name="connsiteY15" fmla="*/ 2303 h 10020"/>
              <a:gd name="connsiteX16" fmla="*/ 2124 w 10000"/>
              <a:gd name="connsiteY16" fmla="*/ 1073 h 10020"/>
              <a:gd name="connsiteX17" fmla="*/ 3365 w 10000"/>
              <a:gd name="connsiteY17" fmla="*/ 265 h 10020"/>
              <a:gd name="connsiteX18" fmla="*/ 4961 w 10000"/>
              <a:gd name="connsiteY18" fmla="*/ 44 h 10020"/>
              <a:gd name="connsiteX19" fmla="*/ 6881 w 10000"/>
              <a:gd name="connsiteY19" fmla="*/ 531 h 10020"/>
              <a:gd name="connsiteX20" fmla="*/ 8976 w 10000"/>
              <a:gd name="connsiteY20" fmla="*/ 2290 h 10020"/>
              <a:gd name="connsiteX21" fmla="*/ 9830 w 10000"/>
              <a:gd name="connsiteY21" fmla="*/ 4589 h 10020"/>
              <a:gd name="connsiteX22" fmla="*/ 9817 w 10000"/>
              <a:gd name="connsiteY22" fmla="*/ 6045 h 10020"/>
              <a:gd name="connsiteX23" fmla="*/ 9740 w 10000"/>
              <a:gd name="connsiteY23" fmla="*/ 6543 h 10020"/>
              <a:gd name="connsiteX24" fmla="*/ 9652 w 10000"/>
              <a:gd name="connsiteY24" fmla="*/ 6788 h 10020"/>
              <a:gd name="connsiteX25" fmla="*/ 9415 w 10000"/>
              <a:gd name="connsiteY25" fmla="*/ 6929 h 10020"/>
              <a:gd name="connsiteX26" fmla="*/ 9280 w 10000"/>
              <a:gd name="connsiteY26" fmla="*/ 7050 h 10020"/>
              <a:gd name="connsiteX27" fmla="*/ 9412 w 10000"/>
              <a:gd name="connsiteY27" fmla="*/ 7223 h 10020"/>
              <a:gd name="connsiteX28" fmla="*/ 9719 w 10000"/>
              <a:gd name="connsiteY28" fmla="*/ 7532 h 10020"/>
              <a:gd name="connsiteX29" fmla="*/ 9980 w 10000"/>
              <a:gd name="connsiteY29" fmla="*/ 7801 h 10020"/>
              <a:gd name="connsiteX30" fmla="*/ 9848 w 10000"/>
              <a:gd name="connsiteY30" fmla="*/ 7512 h 10020"/>
              <a:gd name="connsiteX31" fmla="*/ 9621 w 10000"/>
              <a:gd name="connsiteY31" fmla="*/ 7002 h 10020"/>
              <a:gd name="connsiteX32" fmla="*/ 9621 w 10000"/>
              <a:gd name="connsiteY32" fmla="*/ 6788 h 10020"/>
              <a:gd name="connsiteX0" fmla="*/ 4312 w 10000"/>
              <a:gd name="connsiteY0" fmla="*/ 9847 h 10020"/>
              <a:gd name="connsiteX1" fmla="*/ 4038 w 10000"/>
              <a:gd name="connsiteY1" fmla="*/ 9980 h 10020"/>
              <a:gd name="connsiteX2" fmla="*/ 3808 w 10000"/>
              <a:gd name="connsiteY2" fmla="*/ 9984 h 10020"/>
              <a:gd name="connsiteX3" fmla="*/ 3470 w 10000"/>
              <a:gd name="connsiteY3" fmla="*/ 9751 h 10020"/>
              <a:gd name="connsiteX4" fmla="*/ 3071 w 10000"/>
              <a:gd name="connsiteY4" fmla="*/ 9739 h 10020"/>
              <a:gd name="connsiteX5" fmla="*/ 2509 w 10000"/>
              <a:gd name="connsiteY5" fmla="*/ 9562 h 10020"/>
              <a:gd name="connsiteX6" fmla="*/ 1877 w 10000"/>
              <a:gd name="connsiteY6" fmla="*/ 9228 h 10020"/>
              <a:gd name="connsiteX7" fmla="*/ 1309 w 10000"/>
              <a:gd name="connsiteY7" fmla="*/ 8822 h 10020"/>
              <a:gd name="connsiteX8" fmla="*/ 774 w 10000"/>
              <a:gd name="connsiteY8" fmla="*/ 8380 h 10020"/>
              <a:gd name="connsiteX9" fmla="*/ 402 w 10000"/>
              <a:gd name="connsiteY9" fmla="*/ 7781 h 10020"/>
              <a:gd name="connsiteX10" fmla="*/ 88 w 10000"/>
              <a:gd name="connsiteY10" fmla="*/ 6897 h 10020"/>
              <a:gd name="connsiteX11" fmla="*/ 0 w 10000"/>
              <a:gd name="connsiteY11" fmla="*/ 5985 h 10020"/>
              <a:gd name="connsiteX12" fmla="*/ 88 w 10000"/>
              <a:gd name="connsiteY12" fmla="*/ 5000 h 10020"/>
              <a:gd name="connsiteX13" fmla="*/ 443 w 10000"/>
              <a:gd name="connsiteY13" fmla="*/ 3597 h 10020"/>
              <a:gd name="connsiteX14" fmla="*/ 1082 w 10000"/>
              <a:gd name="connsiteY14" fmla="*/ 2303 h 10020"/>
              <a:gd name="connsiteX15" fmla="*/ 2124 w 10000"/>
              <a:gd name="connsiteY15" fmla="*/ 1073 h 10020"/>
              <a:gd name="connsiteX16" fmla="*/ 3365 w 10000"/>
              <a:gd name="connsiteY16" fmla="*/ 265 h 10020"/>
              <a:gd name="connsiteX17" fmla="*/ 4961 w 10000"/>
              <a:gd name="connsiteY17" fmla="*/ 44 h 10020"/>
              <a:gd name="connsiteX18" fmla="*/ 6881 w 10000"/>
              <a:gd name="connsiteY18" fmla="*/ 531 h 10020"/>
              <a:gd name="connsiteX19" fmla="*/ 8976 w 10000"/>
              <a:gd name="connsiteY19" fmla="*/ 2290 h 10020"/>
              <a:gd name="connsiteX20" fmla="*/ 9830 w 10000"/>
              <a:gd name="connsiteY20" fmla="*/ 4589 h 10020"/>
              <a:gd name="connsiteX21" fmla="*/ 9817 w 10000"/>
              <a:gd name="connsiteY21" fmla="*/ 6045 h 10020"/>
              <a:gd name="connsiteX22" fmla="*/ 9740 w 10000"/>
              <a:gd name="connsiteY22" fmla="*/ 6543 h 10020"/>
              <a:gd name="connsiteX23" fmla="*/ 9652 w 10000"/>
              <a:gd name="connsiteY23" fmla="*/ 6788 h 10020"/>
              <a:gd name="connsiteX24" fmla="*/ 9415 w 10000"/>
              <a:gd name="connsiteY24" fmla="*/ 6929 h 10020"/>
              <a:gd name="connsiteX25" fmla="*/ 9280 w 10000"/>
              <a:gd name="connsiteY25" fmla="*/ 7050 h 10020"/>
              <a:gd name="connsiteX26" fmla="*/ 9412 w 10000"/>
              <a:gd name="connsiteY26" fmla="*/ 7223 h 10020"/>
              <a:gd name="connsiteX27" fmla="*/ 9719 w 10000"/>
              <a:gd name="connsiteY27" fmla="*/ 7532 h 10020"/>
              <a:gd name="connsiteX28" fmla="*/ 9980 w 10000"/>
              <a:gd name="connsiteY28" fmla="*/ 7801 h 10020"/>
              <a:gd name="connsiteX29" fmla="*/ 9848 w 10000"/>
              <a:gd name="connsiteY29" fmla="*/ 7512 h 10020"/>
              <a:gd name="connsiteX30" fmla="*/ 9621 w 10000"/>
              <a:gd name="connsiteY30" fmla="*/ 7002 h 10020"/>
              <a:gd name="connsiteX31" fmla="*/ 9621 w 10000"/>
              <a:gd name="connsiteY31" fmla="*/ 6788 h 10020"/>
              <a:gd name="connsiteX0" fmla="*/ 4038 w 10000"/>
              <a:gd name="connsiteY0" fmla="*/ 9980 h 10020"/>
              <a:gd name="connsiteX1" fmla="*/ 3808 w 10000"/>
              <a:gd name="connsiteY1" fmla="*/ 9984 h 10020"/>
              <a:gd name="connsiteX2" fmla="*/ 3470 w 10000"/>
              <a:gd name="connsiteY2" fmla="*/ 9751 h 10020"/>
              <a:gd name="connsiteX3" fmla="*/ 3071 w 10000"/>
              <a:gd name="connsiteY3" fmla="*/ 9739 h 10020"/>
              <a:gd name="connsiteX4" fmla="*/ 2509 w 10000"/>
              <a:gd name="connsiteY4" fmla="*/ 9562 h 10020"/>
              <a:gd name="connsiteX5" fmla="*/ 1877 w 10000"/>
              <a:gd name="connsiteY5" fmla="*/ 9228 h 10020"/>
              <a:gd name="connsiteX6" fmla="*/ 1309 w 10000"/>
              <a:gd name="connsiteY6" fmla="*/ 8822 h 10020"/>
              <a:gd name="connsiteX7" fmla="*/ 774 w 10000"/>
              <a:gd name="connsiteY7" fmla="*/ 8380 h 10020"/>
              <a:gd name="connsiteX8" fmla="*/ 402 w 10000"/>
              <a:gd name="connsiteY8" fmla="*/ 7781 h 10020"/>
              <a:gd name="connsiteX9" fmla="*/ 88 w 10000"/>
              <a:gd name="connsiteY9" fmla="*/ 6897 h 10020"/>
              <a:gd name="connsiteX10" fmla="*/ 0 w 10000"/>
              <a:gd name="connsiteY10" fmla="*/ 5985 h 10020"/>
              <a:gd name="connsiteX11" fmla="*/ 88 w 10000"/>
              <a:gd name="connsiteY11" fmla="*/ 5000 h 10020"/>
              <a:gd name="connsiteX12" fmla="*/ 443 w 10000"/>
              <a:gd name="connsiteY12" fmla="*/ 3597 h 10020"/>
              <a:gd name="connsiteX13" fmla="*/ 1082 w 10000"/>
              <a:gd name="connsiteY13" fmla="*/ 2303 h 10020"/>
              <a:gd name="connsiteX14" fmla="*/ 2124 w 10000"/>
              <a:gd name="connsiteY14" fmla="*/ 1073 h 10020"/>
              <a:gd name="connsiteX15" fmla="*/ 3365 w 10000"/>
              <a:gd name="connsiteY15" fmla="*/ 265 h 10020"/>
              <a:gd name="connsiteX16" fmla="*/ 4961 w 10000"/>
              <a:gd name="connsiteY16" fmla="*/ 44 h 10020"/>
              <a:gd name="connsiteX17" fmla="*/ 6881 w 10000"/>
              <a:gd name="connsiteY17" fmla="*/ 531 h 10020"/>
              <a:gd name="connsiteX18" fmla="*/ 8976 w 10000"/>
              <a:gd name="connsiteY18" fmla="*/ 2290 h 10020"/>
              <a:gd name="connsiteX19" fmla="*/ 9830 w 10000"/>
              <a:gd name="connsiteY19" fmla="*/ 4589 h 10020"/>
              <a:gd name="connsiteX20" fmla="*/ 9817 w 10000"/>
              <a:gd name="connsiteY20" fmla="*/ 6045 h 10020"/>
              <a:gd name="connsiteX21" fmla="*/ 9740 w 10000"/>
              <a:gd name="connsiteY21" fmla="*/ 6543 h 10020"/>
              <a:gd name="connsiteX22" fmla="*/ 9652 w 10000"/>
              <a:gd name="connsiteY22" fmla="*/ 6788 h 10020"/>
              <a:gd name="connsiteX23" fmla="*/ 9415 w 10000"/>
              <a:gd name="connsiteY23" fmla="*/ 6929 h 10020"/>
              <a:gd name="connsiteX24" fmla="*/ 9280 w 10000"/>
              <a:gd name="connsiteY24" fmla="*/ 7050 h 10020"/>
              <a:gd name="connsiteX25" fmla="*/ 9412 w 10000"/>
              <a:gd name="connsiteY25" fmla="*/ 7223 h 10020"/>
              <a:gd name="connsiteX26" fmla="*/ 9719 w 10000"/>
              <a:gd name="connsiteY26" fmla="*/ 7532 h 10020"/>
              <a:gd name="connsiteX27" fmla="*/ 9980 w 10000"/>
              <a:gd name="connsiteY27" fmla="*/ 7801 h 10020"/>
              <a:gd name="connsiteX28" fmla="*/ 9848 w 10000"/>
              <a:gd name="connsiteY28" fmla="*/ 7512 h 10020"/>
              <a:gd name="connsiteX29" fmla="*/ 9621 w 10000"/>
              <a:gd name="connsiteY29" fmla="*/ 7002 h 10020"/>
              <a:gd name="connsiteX30" fmla="*/ 9621 w 10000"/>
              <a:gd name="connsiteY30" fmla="*/ 6788 h 10020"/>
              <a:gd name="connsiteX0" fmla="*/ 3808 w 10000"/>
              <a:gd name="connsiteY0" fmla="*/ 9984 h 9984"/>
              <a:gd name="connsiteX1" fmla="*/ 3470 w 10000"/>
              <a:gd name="connsiteY1" fmla="*/ 9751 h 9984"/>
              <a:gd name="connsiteX2" fmla="*/ 3071 w 10000"/>
              <a:gd name="connsiteY2" fmla="*/ 9739 h 9984"/>
              <a:gd name="connsiteX3" fmla="*/ 2509 w 10000"/>
              <a:gd name="connsiteY3" fmla="*/ 9562 h 9984"/>
              <a:gd name="connsiteX4" fmla="*/ 1877 w 10000"/>
              <a:gd name="connsiteY4" fmla="*/ 9228 h 9984"/>
              <a:gd name="connsiteX5" fmla="*/ 1309 w 10000"/>
              <a:gd name="connsiteY5" fmla="*/ 8822 h 9984"/>
              <a:gd name="connsiteX6" fmla="*/ 774 w 10000"/>
              <a:gd name="connsiteY6" fmla="*/ 8380 h 9984"/>
              <a:gd name="connsiteX7" fmla="*/ 402 w 10000"/>
              <a:gd name="connsiteY7" fmla="*/ 7781 h 9984"/>
              <a:gd name="connsiteX8" fmla="*/ 88 w 10000"/>
              <a:gd name="connsiteY8" fmla="*/ 6897 h 9984"/>
              <a:gd name="connsiteX9" fmla="*/ 0 w 10000"/>
              <a:gd name="connsiteY9" fmla="*/ 5985 h 9984"/>
              <a:gd name="connsiteX10" fmla="*/ 88 w 10000"/>
              <a:gd name="connsiteY10" fmla="*/ 5000 h 9984"/>
              <a:gd name="connsiteX11" fmla="*/ 443 w 10000"/>
              <a:gd name="connsiteY11" fmla="*/ 3597 h 9984"/>
              <a:gd name="connsiteX12" fmla="*/ 1082 w 10000"/>
              <a:gd name="connsiteY12" fmla="*/ 2303 h 9984"/>
              <a:gd name="connsiteX13" fmla="*/ 2124 w 10000"/>
              <a:gd name="connsiteY13" fmla="*/ 1073 h 9984"/>
              <a:gd name="connsiteX14" fmla="*/ 3365 w 10000"/>
              <a:gd name="connsiteY14" fmla="*/ 265 h 9984"/>
              <a:gd name="connsiteX15" fmla="*/ 4961 w 10000"/>
              <a:gd name="connsiteY15" fmla="*/ 44 h 9984"/>
              <a:gd name="connsiteX16" fmla="*/ 6881 w 10000"/>
              <a:gd name="connsiteY16" fmla="*/ 531 h 9984"/>
              <a:gd name="connsiteX17" fmla="*/ 8976 w 10000"/>
              <a:gd name="connsiteY17" fmla="*/ 2290 h 9984"/>
              <a:gd name="connsiteX18" fmla="*/ 9830 w 10000"/>
              <a:gd name="connsiteY18" fmla="*/ 4589 h 9984"/>
              <a:gd name="connsiteX19" fmla="*/ 9817 w 10000"/>
              <a:gd name="connsiteY19" fmla="*/ 6045 h 9984"/>
              <a:gd name="connsiteX20" fmla="*/ 9740 w 10000"/>
              <a:gd name="connsiteY20" fmla="*/ 6543 h 9984"/>
              <a:gd name="connsiteX21" fmla="*/ 9652 w 10000"/>
              <a:gd name="connsiteY21" fmla="*/ 6788 h 9984"/>
              <a:gd name="connsiteX22" fmla="*/ 9415 w 10000"/>
              <a:gd name="connsiteY22" fmla="*/ 6929 h 9984"/>
              <a:gd name="connsiteX23" fmla="*/ 9280 w 10000"/>
              <a:gd name="connsiteY23" fmla="*/ 7050 h 9984"/>
              <a:gd name="connsiteX24" fmla="*/ 9412 w 10000"/>
              <a:gd name="connsiteY24" fmla="*/ 7223 h 9984"/>
              <a:gd name="connsiteX25" fmla="*/ 9719 w 10000"/>
              <a:gd name="connsiteY25" fmla="*/ 7532 h 9984"/>
              <a:gd name="connsiteX26" fmla="*/ 9980 w 10000"/>
              <a:gd name="connsiteY26" fmla="*/ 7801 h 9984"/>
              <a:gd name="connsiteX27" fmla="*/ 9848 w 10000"/>
              <a:gd name="connsiteY27" fmla="*/ 7512 h 9984"/>
              <a:gd name="connsiteX28" fmla="*/ 9621 w 10000"/>
              <a:gd name="connsiteY28" fmla="*/ 7002 h 9984"/>
              <a:gd name="connsiteX29" fmla="*/ 9621 w 10000"/>
              <a:gd name="connsiteY29" fmla="*/ 6788 h 9984"/>
              <a:gd name="connsiteX0" fmla="*/ 3470 w 10000"/>
              <a:gd name="connsiteY0" fmla="*/ 9767 h 9787"/>
              <a:gd name="connsiteX1" fmla="*/ 3071 w 10000"/>
              <a:gd name="connsiteY1" fmla="*/ 9755 h 9787"/>
              <a:gd name="connsiteX2" fmla="*/ 2509 w 10000"/>
              <a:gd name="connsiteY2" fmla="*/ 9577 h 9787"/>
              <a:gd name="connsiteX3" fmla="*/ 1877 w 10000"/>
              <a:gd name="connsiteY3" fmla="*/ 9243 h 9787"/>
              <a:gd name="connsiteX4" fmla="*/ 1309 w 10000"/>
              <a:gd name="connsiteY4" fmla="*/ 8836 h 9787"/>
              <a:gd name="connsiteX5" fmla="*/ 774 w 10000"/>
              <a:gd name="connsiteY5" fmla="*/ 8393 h 9787"/>
              <a:gd name="connsiteX6" fmla="*/ 402 w 10000"/>
              <a:gd name="connsiteY6" fmla="*/ 7793 h 9787"/>
              <a:gd name="connsiteX7" fmla="*/ 88 w 10000"/>
              <a:gd name="connsiteY7" fmla="*/ 6908 h 9787"/>
              <a:gd name="connsiteX8" fmla="*/ 0 w 10000"/>
              <a:gd name="connsiteY8" fmla="*/ 5995 h 9787"/>
              <a:gd name="connsiteX9" fmla="*/ 88 w 10000"/>
              <a:gd name="connsiteY9" fmla="*/ 5008 h 9787"/>
              <a:gd name="connsiteX10" fmla="*/ 443 w 10000"/>
              <a:gd name="connsiteY10" fmla="*/ 3603 h 9787"/>
              <a:gd name="connsiteX11" fmla="*/ 1082 w 10000"/>
              <a:gd name="connsiteY11" fmla="*/ 2307 h 9787"/>
              <a:gd name="connsiteX12" fmla="*/ 2124 w 10000"/>
              <a:gd name="connsiteY12" fmla="*/ 1075 h 9787"/>
              <a:gd name="connsiteX13" fmla="*/ 3365 w 10000"/>
              <a:gd name="connsiteY13" fmla="*/ 265 h 9787"/>
              <a:gd name="connsiteX14" fmla="*/ 4961 w 10000"/>
              <a:gd name="connsiteY14" fmla="*/ 44 h 9787"/>
              <a:gd name="connsiteX15" fmla="*/ 6881 w 10000"/>
              <a:gd name="connsiteY15" fmla="*/ 532 h 9787"/>
              <a:gd name="connsiteX16" fmla="*/ 8976 w 10000"/>
              <a:gd name="connsiteY16" fmla="*/ 2294 h 9787"/>
              <a:gd name="connsiteX17" fmla="*/ 9830 w 10000"/>
              <a:gd name="connsiteY17" fmla="*/ 4596 h 9787"/>
              <a:gd name="connsiteX18" fmla="*/ 9817 w 10000"/>
              <a:gd name="connsiteY18" fmla="*/ 6055 h 9787"/>
              <a:gd name="connsiteX19" fmla="*/ 9740 w 10000"/>
              <a:gd name="connsiteY19" fmla="*/ 6553 h 9787"/>
              <a:gd name="connsiteX20" fmla="*/ 9652 w 10000"/>
              <a:gd name="connsiteY20" fmla="*/ 6799 h 9787"/>
              <a:gd name="connsiteX21" fmla="*/ 9415 w 10000"/>
              <a:gd name="connsiteY21" fmla="*/ 6940 h 9787"/>
              <a:gd name="connsiteX22" fmla="*/ 9280 w 10000"/>
              <a:gd name="connsiteY22" fmla="*/ 7061 h 9787"/>
              <a:gd name="connsiteX23" fmla="*/ 9412 w 10000"/>
              <a:gd name="connsiteY23" fmla="*/ 7235 h 9787"/>
              <a:gd name="connsiteX24" fmla="*/ 9719 w 10000"/>
              <a:gd name="connsiteY24" fmla="*/ 7544 h 9787"/>
              <a:gd name="connsiteX25" fmla="*/ 9980 w 10000"/>
              <a:gd name="connsiteY25" fmla="*/ 7814 h 9787"/>
              <a:gd name="connsiteX26" fmla="*/ 9848 w 10000"/>
              <a:gd name="connsiteY26" fmla="*/ 7524 h 9787"/>
              <a:gd name="connsiteX27" fmla="*/ 9621 w 10000"/>
              <a:gd name="connsiteY27" fmla="*/ 7013 h 9787"/>
              <a:gd name="connsiteX28" fmla="*/ 9621 w 10000"/>
              <a:gd name="connsiteY28" fmla="*/ 6799 h 9787"/>
              <a:gd name="connsiteX0" fmla="*/ 3071 w 10000"/>
              <a:gd name="connsiteY0" fmla="*/ 9967 h 9967"/>
              <a:gd name="connsiteX1" fmla="*/ 2509 w 10000"/>
              <a:gd name="connsiteY1" fmla="*/ 9785 h 9967"/>
              <a:gd name="connsiteX2" fmla="*/ 1877 w 10000"/>
              <a:gd name="connsiteY2" fmla="*/ 9444 h 9967"/>
              <a:gd name="connsiteX3" fmla="*/ 1309 w 10000"/>
              <a:gd name="connsiteY3" fmla="*/ 9028 h 9967"/>
              <a:gd name="connsiteX4" fmla="*/ 774 w 10000"/>
              <a:gd name="connsiteY4" fmla="*/ 8576 h 9967"/>
              <a:gd name="connsiteX5" fmla="*/ 402 w 10000"/>
              <a:gd name="connsiteY5" fmla="*/ 7963 h 9967"/>
              <a:gd name="connsiteX6" fmla="*/ 88 w 10000"/>
              <a:gd name="connsiteY6" fmla="*/ 7058 h 9967"/>
              <a:gd name="connsiteX7" fmla="*/ 0 w 10000"/>
              <a:gd name="connsiteY7" fmla="*/ 6125 h 9967"/>
              <a:gd name="connsiteX8" fmla="*/ 88 w 10000"/>
              <a:gd name="connsiteY8" fmla="*/ 5117 h 9967"/>
              <a:gd name="connsiteX9" fmla="*/ 443 w 10000"/>
              <a:gd name="connsiteY9" fmla="*/ 3681 h 9967"/>
              <a:gd name="connsiteX10" fmla="*/ 1082 w 10000"/>
              <a:gd name="connsiteY10" fmla="*/ 2357 h 9967"/>
              <a:gd name="connsiteX11" fmla="*/ 2124 w 10000"/>
              <a:gd name="connsiteY11" fmla="*/ 1098 h 9967"/>
              <a:gd name="connsiteX12" fmla="*/ 3365 w 10000"/>
              <a:gd name="connsiteY12" fmla="*/ 271 h 9967"/>
              <a:gd name="connsiteX13" fmla="*/ 4961 w 10000"/>
              <a:gd name="connsiteY13" fmla="*/ 45 h 9967"/>
              <a:gd name="connsiteX14" fmla="*/ 6881 w 10000"/>
              <a:gd name="connsiteY14" fmla="*/ 544 h 9967"/>
              <a:gd name="connsiteX15" fmla="*/ 8976 w 10000"/>
              <a:gd name="connsiteY15" fmla="*/ 2344 h 9967"/>
              <a:gd name="connsiteX16" fmla="*/ 9830 w 10000"/>
              <a:gd name="connsiteY16" fmla="*/ 4696 h 9967"/>
              <a:gd name="connsiteX17" fmla="*/ 9817 w 10000"/>
              <a:gd name="connsiteY17" fmla="*/ 6187 h 9967"/>
              <a:gd name="connsiteX18" fmla="*/ 9740 w 10000"/>
              <a:gd name="connsiteY18" fmla="*/ 6696 h 9967"/>
              <a:gd name="connsiteX19" fmla="*/ 9652 w 10000"/>
              <a:gd name="connsiteY19" fmla="*/ 6947 h 9967"/>
              <a:gd name="connsiteX20" fmla="*/ 9415 w 10000"/>
              <a:gd name="connsiteY20" fmla="*/ 7091 h 9967"/>
              <a:gd name="connsiteX21" fmla="*/ 9280 w 10000"/>
              <a:gd name="connsiteY21" fmla="*/ 7215 h 9967"/>
              <a:gd name="connsiteX22" fmla="*/ 9412 w 10000"/>
              <a:gd name="connsiteY22" fmla="*/ 7392 h 9967"/>
              <a:gd name="connsiteX23" fmla="*/ 9719 w 10000"/>
              <a:gd name="connsiteY23" fmla="*/ 7708 h 9967"/>
              <a:gd name="connsiteX24" fmla="*/ 9980 w 10000"/>
              <a:gd name="connsiteY24" fmla="*/ 7984 h 9967"/>
              <a:gd name="connsiteX25" fmla="*/ 9848 w 10000"/>
              <a:gd name="connsiteY25" fmla="*/ 7688 h 9967"/>
              <a:gd name="connsiteX26" fmla="*/ 9621 w 10000"/>
              <a:gd name="connsiteY26" fmla="*/ 7166 h 9967"/>
              <a:gd name="connsiteX27" fmla="*/ 9621 w 10000"/>
              <a:gd name="connsiteY27" fmla="*/ 6947 h 9967"/>
              <a:gd name="connsiteX0" fmla="*/ 2509 w 10000"/>
              <a:gd name="connsiteY0" fmla="*/ 9817 h 9817"/>
              <a:gd name="connsiteX1" fmla="*/ 1877 w 10000"/>
              <a:gd name="connsiteY1" fmla="*/ 9475 h 9817"/>
              <a:gd name="connsiteX2" fmla="*/ 1309 w 10000"/>
              <a:gd name="connsiteY2" fmla="*/ 9058 h 9817"/>
              <a:gd name="connsiteX3" fmla="*/ 774 w 10000"/>
              <a:gd name="connsiteY3" fmla="*/ 8604 h 9817"/>
              <a:gd name="connsiteX4" fmla="*/ 402 w 10000"/>
              <a:gd name="connsiteY4" fmla="*/ 7989 h 9817"/>
              <a:gd name="connsiteX5" fmla="*/ 88 w 10000"/>
              <a:gd name="connsiteY5" fmla="*/ 7081 h 9817"/>
              <a:gd name="connsiteX6" fmla="*/ 0 w 10000"/>
              <a:gd name="connsiteY6" fmla="*/ 6145 h 9817"/>
              <a:gd name="connsiteX7" fmla="*/ 88 w 10000"/>
              <a:gd name="connsiteY7" fmla="*/ 5134 h 9817"/>
              <a:gd name="connsiteX8" fmla="*/ 443 w 10000"/>
              <a:gd name="connsiteY8" fmla="*/ 3693 h 9817"/>
              <a:gd name="connsiteX9" fmla="*/ 1082 w 10000"/>
              <a:gd name="connsiteY9" fmla="*/ 2365 h 9817"/>
              <a:gd name="connsiteX10" fmla="*/ 2124 w 10000"/>
              <a:gd name="connsiteY10" fmla="*/ 1102 h 9817"/>
              <a:gd name="connsiteX11" fmla="*/ 3365 w 10000"/>
              <a:gd name="connsiteY11" fmla="*/ 272 h 9817"/>
              <a:gd name="connsiteX12" fmla="*/ 4961 w 10000"/>
              <a:gd name="connsiteY12" fmla="*/ 45 h 9817"/>
              <a:gd name="connsiteX13" fmla="*/ 6881 w 10000"/>
              <a:gd name="connsiteY13" fmla="*/ 546 h 9817"/>
              <a:gd name="connsiteX14" fmla="*/ 8976 w 10000"/>
              <a:gd name="connsiteY14" fmla="*/ 2352 h 9817"/>
              <a:gd name="connsiteX15" fmla="*/ 9830 w 10000"/>
              <a:gd name="connsiteY15" fmla="*/ 4712 h 9817"/>
              <a:gd name="connsiteX16" fmla="*/ 9817 w 10000"/>
              <a:gd name="connsiteY16" fmla="*/ 6207 h 9817"/>
              <a:gd name="connsiteX17" fmla="*/ 9740 w 10000"/>
              <a:gd name="connsiteY17" fmla="*/ 6718 h 9817"/>
              <a:gd name="connsiteX18" fmla="*/ 9652 w 10000"/>
              <a:gd name="connsiteY18" fmla="*/ 6970 h 9817"/>
              <a:gd name="connsiteX19" fmla="*/ 9415 w 10000"/>
              <a:gd name="connsiteY19" fmla="*/ 7114 h 9817"/>
              <a:gd name="connsiteX20" fmla="*/ 9280 w 10000"/>
              <a:gd name="connsiteY20" fmla="*/ 7239 h 9817"/>
              <a:gd name="connsiteX21" fmla="*/ 9412 w 10000"/>
              <a:gd name="connsiteY21" fmla="*/ 7416 h 9817"/>
              <a:gd name="connsiteX22" fmla="*/ 9719 w 10000"/>
              <a:gd name="connsiteY22" fmla="*/ 7734 h 9817"/>
              <a:gd name="connsiteX23" fmla="*/ 9980 w 10000"/>
              <a:gd name="connsiteY23" fmla="*/ 8010 h 9817"/>
              <a:gd name="connsiteX24" fmla="*/ 9848 w 10000"/>
              <a:gd name="connsiteY24" fmla="*/ 7713 h 9817"/>
              <a:gd name="connsiteX25" fmla="*/ 9621 w 10000"/>
              <a:gd name="connsiteY25" fmla="*/ 7190 h 9817"/>
              <a:gd name="connsiteX26" fmla="*/ 9621 w 10000"/>
              <a:gd name="connsiteY26" fmla="*/ 6970 h 9817"/>
              <a:gd name="connsiteX0" fmla="*/ 1877 w 10000"/>
              <a:gd name="connsiteY0" fmla="*/ 9652 h 9652"/>
              <a:gd name="connsiteX1" fmla="*/ 1309 w 10000"/>
              <a:gd name="connsiteY1" fmla="*/ 9227 h 9652"/>
              <a:gd name="connsiteX2" fmla="*/ 774 w 10000"/>
              <a:gd name="connsiteY2" fmla="*/ 8764 h 9652"/>
              <a:gd name="connsiteX3" fmla="*/ 402 w 10000"/>
              <a:gd name="connsiteY3" fmla="*/ 8138 h 9652"/>
              <a:gd name="connsiteX4" fmla="*/ 88 w 10000"/>
              <a:gd name="connsiteY4" fmla="*/ 7213 h 9652"/>
              <a:gd name="connsiteX5" fmla="*/ 0 w 10000"/>
              <a:gd name="connsiteY5" fmla="*/ 6260 h 9652"/>
              <a:gd name="connsiteX6" fmla="*/ 88 w 10000"/>
              <a:gd name="connsiteY6" fmla="*/ 5230 h 9652"/>
              <a:gd name="connsiteX7" fmla="*/ 443 w 10000"/>
              <a:gd name="connsiteY7" fmla="*/ 3762 h 9652"/>
              <a:gd name="connsiteX8" fmla="*/ 1082 w 10000"/>
              <a:gd name="connsiteY8" fmla="*/ 2409 h 9652"/>
              <a:gd name="connsiteX9" fmla="*/ 2124 w 10000"/>
              <a:gd name="connsiteY9" fmla="*/ 1123 h 9652"/>
              <a:gd name="connsiteX10" fmla="*/ 3365 w 10000"/>
              <a:gd name="connsiteY10" fmla="*/ 277 h 9652"/>
              <a:gd name="connsiteX11" fmla="*/ 4961 w 10000"/>
              <a:gd name="connsiteY11" fmla="*/ 46 h 9652"/>
              <a:gd name="connsiteX12" fmla="*/ 6881 w 10000"/>
              <a:gd name="connsiteY12" fmla="*/ 556 h 9652"/>
              <a:gd name="connsiteX13" fmla="*/ 8976 w 10000"/>
              <a:gd name="connsiteY13" fmla="*/ 2396 h 9652"/>
              <a:gd name="connsiteX14" fmla="*/ 9830 w 10000"/>
              <a:gd name="connsiteY14" fmla="*/ 4800 h 9652"/>
              <a:gd name="connsiteX15" fmla="*/ 9817 w 10000"/>
              <a:gd name="connsiteY15" fmla="*/ 6323 h 9652"/>
              <a:gd name="connsiteX16" fmla="*/ 9740 w 10000"/>
              <a:gd name="connsiteY16" fmla="*/ 6843 h 9652"/>
              <a:gd name="connsiteX17" fmla="*/ 9652 w 10000"/>
              <a:gd name="connsiteY17" fmla="*/ 7100 h 9652"/>
              <a:gd name="connsiteX18" fmla="*/ 9415 w 10000"/>
              <a:gd name="connsiteY18" fmla="*/ 7247 h 9652"/>
              <a:gd name="connsiteX19" fmla="*/ 9280 w 10000"/>
              <a:gd name="connsiteY19" fmla="*/ 7374 h 9652"/>
              <a:gd name="connsiteX20" fmla="*/ 9412 w 10000"/>
              <a:gd name="connsiteY20" fmla="*/ 7554 h 9652"/>
              <a:gd name="connsiteX21" fmla="*/ 9719 w 10000"/>
              <a:gd name="connsiteY21" fmla="*/ 7878 h 9652"/>
              <a:gd name="connsiteX22" fmla="*/ 9980 w 10000"/>
              <a:gd name="connsiteY22" fmla="*/ 8159 h 9652"/>
              <a:gd name="connsiteX23" fmla="*/ 9848 w 10000"/>
              <a:gd name="connsiteY23" fmla="*/ 7857 h 9652"/>
              <a:gd name="connsiteX24" fmla="*/ 9621 w 10000"/>
              <a:gd name="connsiteY24" fmla="*/ 7324 h 9652"/>
              <a:gd name="connsiteX25" fmla="*/ 9621 w 10000"/>
              <a:gd name="connsiteY25" fmla="*/ 7100 h 9652"/>
              <a:gd name="connsiteX0" fmla="*/ 1309 w 10000"/>
              <a:gd name="connsiteY0" fmla="*/ 9560 h 9560"/>
              <a:gd name="connsiteX1" fmla="*/ 774 w 10000"/>
              <a:gd name="connsiteY1" fmla="*/ 9080 h 9560"/>
              <a:gd name="connsiteX2" fmla="*/ 402 w 10000"/>
              <a:gd name="connsiteY2" fmla="*/ 8431 h 9560"/>
              <a:gd name="connsiteX3" fmla="*/ 88 w 10000"/>
              <a:gd name="connsiteY3" fmla="*/ 7473 h 9560"/>
              <a:gd name="connsiteX4" fmla="*/ 0 w 10000"/>
              <a:gd name="connsiteY4" fmla="*/ 6486 h 9560"/>
              <a:gd name="connsiteX5" fmla="*/ 88 w 10000"/>
              <a:gd name="connsiteY5" fmla="*/ 5419 h 9560"/>
              <a:gd name="connsiteX6" fmla="*/ 443 w 10000"/>
              <a:gd name="connsiteY6" fmla="*/ 3898 h 9560"/>
              <a:gd name="connsiteX7" fmla="*/ 1082 w 10000"/>
              <a:gd name="connsiteY7" fmla="*/ 2496 h 9560"/>
              <a:gd name="connsiteX8" fmla="*/ 2124 w 10000"/>
              <a:gd name="connsiteY8" fmla="*/ 1163 h 9560"/>
              <a:gd name="connsiteX9" fmla="*/ 3365 w 10000"/>
              <a:gd name="connsiteY9" fmla="*/ 287 h 9560"/>
              <a:gd name="connsiteX10" fmla="*/ 4961 w 10000"/>
              <a:gd name="connsiteY10" fmla="*/ 48 h 9560"/>
              <a:gd name="connsiteX11" fmla="*/ 6881 w 10000"/>
              <a:gd name="connsiteY11" fmla="*/ 576 h 9560"/>
              <a:gd name="connsiteX12" fmla="*/ 8976 w 10000"/>
              <a:gd name="connsiteY12" fmla="*/ 2482 h 9560"/>
              <a:gd name="connsiteX13" fmla="*/ 9830 w 10000"/>
              <a:gd name="connsiteY13" fmla="*/ 4973 h 9560"/>
              <a:gd name="connsiteX14" fmla="*/ 9817 w 10000"/>
              <a:gd name="connsiteY14" fmla="*/ 6551 h 9560"/>
              <a:gd name="connsiteX15" fmla="*/ 9740 w 10000"/>
              <a:gd name="connsiteY15" fmla="*/ 7090 h 9560"/>
              <a:gd name="connsiteX16" fmla="*/ 9652 w 10000"/>
              <a:gd name="connsiteY16" fmla="*/ 7356 h 9560"/>
              <a:gd name="connsiteX17" fmla="*/ 9415 w 10000"/>
              <a:gd name="connsiteY17" fmla="*/ 7508 h 9560"/>
              <a:gd name="connsiteX18" fmla="*/ 9280 w 10000"/>
              <a:gd name="connsiteY18" fmla="*/ 7640 h 9560"/>
              <a:gd name="connsiteX19" fmla="*/ 9412 w 10000"/>
              <a:gd name="connsiteY19" fmla="*/ 7826 h 9560"/>
              <a:gd name="connsiteX20" fmla="*/ 9719 w 10000"/>
              <a:gd name="connsiteY20" fmla="*/ 8162 h 9560"/>
              <a:gd name="connsiteX21" fmla="*/ 9980 w 10000"/>
              <a:gd name="connsiteY21" fmla="*/ 8453 h 9560"/>
              <a:gd name="connsiteX22" fmla="*/ 9848 w 10000"/>
              <a:gd name="connsiteY22" fmla="*/ 8140 h 9560"/>
              <a:gd name="connsiteX23" fmla="*/ 9621 w 10000"/>
              <a:gd name="connsiteY23" fmla="*/ 7588 h 9560"/>
              <a:gd name="connsiteX24" fmla="*/ 9621 w 10000"/>
              <a:gd name="connsiteY24" fmla="*/ 7356 h 9560"/>
              <a:gd name="connsiteX0" fmla="*/ 774 w 10000"/>
              <a:gd name="connsiteY0" fmla="*/ 9498 h 9498"/>
              <a:gd name="connsiteX1" fmla="*/ 402 w 10000"/>
              <a:gd name="connsiteY1" fmla="*/ 8819 h 9498"/>
              <a:gd name="connsiteX2" fmla="*/ 88 w 10000"/>
              <a:gd name="connsiteY2" fmla="*/ 7817 h 9498"/>
              <a:gd name="connsiteX3" fmla="*/ 0 w 10000"/>
              <a:gd name="connsiteY3" fmla="*/ 6785 h 9498"/>
              <a:gd name="connsiteX4" fmla="*/ 88 w 10000"/>
              <a:gd name="connsiteY4" fmla="*/ 5668 h 9498"/>
              <a:gd name="connsiteX5" fmla="*/ 443 w 10000"/>
              <a:gd name="connsiteY5" fmla="*/ 4077 h 9498"/>
              <a:gd name="connsiteX6" fmla="*/ 1082 w 10000"/>
              <a:gd name="connsiteY6" fmla="*/ 2611 h 9498"/>
              <a:gd name="connsiteX7" fmla="*/ 2124 w 10000"/>
              <a:gd name="connsiteY7" fmla="*/ 1217 h 9498"/>
              <a:gd name="connsiteX8" fmla="*/ 3365 w 10000"/>
              <a:gd name="connsiteY8" fmla="*/ 300 h 9498"/>
              <a:gd name="connsiteX9" fmla="*/ 4961 w 10000"/>
              <a:gd name="connsiteY9" fmla="*/ 50 h 9498"/>
              <a:gd name="connsiteX10" fmla="*/ 6881 w 10000"/>
              <a:gd name="connsiteY10" fmla="*/ 603 h 9498"/>
              <a:gd name="connsiteX11" fmla="*/ 8976 w 10000"/>
              <a:gd name="connsiteY11" fmla="*/ 2596 h 9498"/>
              <a:gd name="connsiteX12" fmla="*/ 9830 w 10000"/>
              <a:gd name="connsiteY12" fmla="*/ 5202 h 9498"/>
              <a:gd name="connsiteX13" fmla="*/ 9817 w 10000"/>
              <a:gd name="connsiteY13" fmla="*/ 6853 h 9498"/>
              <a:gd name="connsiteX14" fmla="*/ 9740 w 10000"/>
              <a:gd name="connsiteY14" fmla="*/ 7416 h 9498"/>
              <a:gd name="connsiteX15" fmla="*/ 9652 w 10000"/>
              <a:gd name="connsiteY15" fmla="*/ 7695 h 9498"/>
              <a:gd name="connsiteX16" fmla="*/ 9415 w 10000"/>
              <a:gd name="connsiteY16" fmla="*/ 7854 h 9498"/>
              <a:gd name="connsiteX17" fmla="*/ 9280 w 10000"/>
              <a:gd name="connsiteY17" fmla="*/ 7992 h 9498"/>
              <a:gd name="connsiteX18" fmla="*/ 9412 w 10000"/>
              <a:gd name="connsiteY18" fmla="*/ 8186 h 9498"/>
              <a:gd name="connsiteX19" fmla="*/ 9719 w 10000"/>
              <a:gd name="connsiteY19" fmla="*/ 8538 h 9498"/>
              <a:gd name="connsiteX20" fmla="*/ 9980 w 10000"/>
              <a:gd name="connsiteY20" fmla="*/ 8842 h 9498"/>
              <a:gd name="connsiteX21" fmla="*/ 9848 w 10000"/>
              <a:gd name="connsiteY21" fmla="*/ 8515 h 9498"/>
              <a:gd name="connsiteX22" fmla="*/ 9621 w 10000"/>
              <a:gd name="connsiteY22" fmla="*/ 7937 h 9498"/>
              <a:gd name="connsiteX23" fmla="*/ 9621 w 10000"/>
              <a:gd name="connsiteY23" fmla="*/ 7695 h 9498"/>
              <a:gd name="connsiteX0" fmla="*/ 402 w 10000"/>
              <a:gd name="connsiteY0" fmla="*/ 9285 h 9314"/>
              <a:gd name="connsiteX1" fmla="*/ 88 w 10000"/>
              <a:gd name="connsiteY1" fmla="*/ 8230 h 9314"/>
              <a:gd name="connsiteX2" fmla="*/ 0 w 10000"/>
              <a:gd name="connsiteY2" fmla="*/ 7144 h 9314"/>
              <a:gd name="connsiteX3" fmla="*/ 88 w 10000"/>
              <a:gd name="connsiteY3" fmla="*/ 5968 h 9314"/>
              <a:gd name="connsiteX4" fmla="*/ 443 w 10000"/>
              <a:gd name="connsiteY4" fmla="*/ 4292 h 9314"/>
              <a:gd name="connsiteX5" fmla="*/ 1082 w 10000"/>
              <a:gd name="connsiteY5" fmla="*/ 2749 h 9314"/>
              <a:gd name="connsiteX6" fmla="*/ 2124 w 10000"/>
              <a:gd name="connsiteY6" fmla="*/ 1281 h 9314"/>
              <a:gd name="connsiteX7" fmla="*/ 3365 w 10000"/>
              <a:gd name="connsiteY7" fmla="*/ 316 h 9314"/>
              <a:gd name="connsiteX8" fmla="*/ 4961 w 10000"/>
              <a:gd name="connsiteY8" fmla="*/ 53 h 9314"/>
              <a:gd name="connsiteX9" fmla="*/ 6881 w 10000"/>
              <a:gd name="connsiteY9" fmla="*/ 635 h 9314"/>
              <a:gd name="connsiteX10" fmla="*/ 8976 w 10000"/>
              <a:gd name="connsiteY10" fmla="*/ 2733 h 9314"/>
              <a:gd name="connsiteX11" fmla="*/ 9830 w 10000"/>
              <a:gd name="connsiteY11" fmla="*/ 5477 h 9314"/>
              <a:gd name="connsiteX12" fmla="*/ 9817 w 10000"/>
              <a:gd name="connsiteY12" fmla="*/ 7215 h 9314"/>
              <a:gd name="connsiteX13" fmla="*/ 9740 w 10000"/>
              <a:gd name="connsiteY13" fmla="*/ 7808 h 9314"/>
              <a:gd name="connsiteX14" fmla="*/ 9652 w 10000"/>
              <a:gd name="connsiteY14" fmla="*/ 8102 h 9314"/>
              <a:gd name="connsiteX15" fmla="*/ 9415 w 10000"/>
              <a:gd name="connsiteY15" fmla="*/ 8269 h 9314"/>
              <a:gd name="connsiteX16" fmla="*/ 9280 w 10000"/>
              <a:gd name="connsiteY16" fmla="*/ 8414 h 9314"/>
              <a:gd name="connsiteX17" fmla="*/ 9412 w 10000"/>
              <a:gd name="connsiteY17" fmla="*/ 8619 h 9314"/>
              <a:gd name="connsiteX18" fmla="*/ 9719 w 10000"/>
              <a:gd name="connsiteY18" fmla="*/ 8989 h 9314"/>
              <a:gd name="connsiteX19" fmla="*/ 9980 w 10000"/>
              <a:gd name="connsiteY19" fmla="*/ 9309 h 9314"/>
              <a:gd name="connsiteX20" fmla="*/ 9848 w 10000"/>
              <a:gd name="connsiteY20" fmla="*/ 8965 h 9314"/>
              <a:gd name="connsiteX21" fmla="*/ 9621 w 10000"/>
              <a:gd name="connsiteY21" fmla="*/ 8356 h 9314"/>
              <a:gd name="connsiteX22" fmla="*/ 9621 w 10000"/>
              <a:gd name="connsiteY22" fmla="*/ 8102 h 9314"/>
              <a:gd name="connsiteX0" fmla="*/ 88 w 10000"/>
              <a:gd name="connsiteY0" fmla="*/ 8836 h 10000"/>
              <a:gd name="connsiteX1" fmla="*/ 0 w 10000"/>
              <a:gd name="connsiteY1" fmla="*/ 7670 h 10000"/>
              <a:gd name="connsiteX2" fmla="*/ 88 w 10000"/>
              <a:gd name="connsiteY2" fmla="*/ 6408 h 10000"/>
              <a:gd name="connsiteX3" fmla="*/ 443 w 10000"/>
              <a:gd name="connsiteY3" fmla="*/ 4608 h 10000"/>
              <a:gd name="connsiteX4" fmla="*/ 1082 w 10000"/>
              <a:gd name="connsiteY4" fmla="*/ 2951 h 10000"/>
              <a:gd name="connsiteX5" fmla="*/ 2124 w 10000"/>
              <a:gd name="connsiteY5" fmla="*/ 1375 h 10000"/>
              <a:gd name="connsiteX6" fmla="*/ 3365 w 10000"/>
              <a:gd name="connsiteY6" fmla="*/ 339 h 10000"/>
              <a:gd name="connsiteX7" fmla="*/ 4961 w 10000"/>
              <a:gd name="connsiteY7" fmla="*/ 57 h 10000"/>
              <a:gd name="connsiteX8" fmla="*/ 6881 w 10000"/>
              <a:gd name="connsiteY8" fmla="*/ 682 h 10000"/>
              <a:gd name="connsiteX9" fmla="*/ 8976 w 10000"/>
              <a:gd name="connsiteY9" fmla="*/ 2934 h 10000"/>
              <a:gd name="connsiteX10" fmla="*/ 9830 w 10000"/>
              <a:gd name="connsiteY10" fmla="*/ 5880 h 10000"/>
              <a:gd name="connsiteX11" fmla="*/ 9817 w 10000"/>
              <a:gd name="connsiteY11" fmla="*/ 7746 h 10000"/>
              <a:gd name="connsiteX12" fmla="*/ 9740 w 10000"/>
              <a:gd name="connsiteY12" fmla="*/ 8383 h 10000"/>
              <a:gd name="connsiteX13" fmla="*/ 9652 w 10000"/>
              <a:gd name="connsiteY13" fmla="*/ 8699 h 10000"/>
              <a:gd name="connsiteX14" fmla="*/ 9415 w 10000"/>
              <a:gd name="connsiteY14" fmla="*/ 8878 h 10000"/>
              <a:gd name="connsiteX15" fmla="*/ 9280 w 10000"/>
              <a:gd name="connsiteY15" fmla="*/ 9034 h 10000"/>
              <a:gd name="connsiteX16" fmla="*/ 9412 w 10000"/>
              <a:gd name="connsiteY16" fmla="*/ 9254 h 10000"/>
              <a:gd name="connsiteX17" fmla="*/ 9719 w 10000"/>
              <a:gd name="connsiteY17" fmla="*/ 9651 h 10000"/>
              <a:gd name="connsiteX18" fmla="*/ 9980 w 10000"/>
              <a:gd name="connsiteY18" fmla="*/ 9995 h 10000"/>
              <a:gd name="connsiteX19" fmla="*/ 9848 w 10000"/>
              <a:gd name="connsiteY19" fmla="*/ 9625 h 10000"/>
              <a:gd name="connsiteX20" fmla="*/ 9621 w 10000"/>
              <a:gd name="connsiteY20" fmla="*/ 8971 h 10000"/>
              <a:gd name="connsiteX21" fmla="*/ 9621 w 10000"/>
              <a:gd name="connsiteY21" fmla="*/ 8699 h 10000"/>
              <a:gd name="connsiteX0" fmla="*/ 0 w 10000"/>
              <a:gd name="connsiteY0" fmla="*/ 7670 h 10000"/>
              <a:gd name="connsiteX1" fmla="*/ 88 w 10000"/>
              <a:gd name="connsiteY1" fmla="*/ 6408 h 10000"/>
              <a:gd name="connsiteX2" fmla="*/ 443 w 10000"/>
              <a:gd name="connsiteY2" fmla="*/ 4608 h 10000"/>
              <a:gd name="connsiteX3" fmla="*/ 1082 w 10000"/>
              <a:gd name="connsiteY3" fmla="*/ 2951 h 10000"/>
              <a:gd name="connsiteX4" fmla="*/ 2124 w 10000"/>
              <a:gd name="connsiteY4" fmla="*/ 1375 h 10000"/>
              <a:gd name="connsiteX5" fmla="*/ 3365 w 10000"/>
              <a:gd name="connsiteY5" fmla="*/ 339 h 10000"/>
              <a:gd name="connsiteX6" fmla="*/ 4961 w 10000"/>
              <a:gd name="connsiteY6" fmla="*/ 57 h 10000"/>
              <a:gd name="connsiteX7" fmla="*/ 6881 w 10000"/>
              <a:gd name="connsiteY7" fmla="*/ 682 h 10000"/>
              <a:gd name="connsiteX8" fmla="*/ 8976 w 10000"/>
              <a:gd name="connsiteY8" fmla="*/ 2934 h 10000"/>
              <a:gd name="connsiteX9" fmla="*/ 9830 w 10000"/>
              <a:gd name="connsiteY9" fmla="*/ 5880 h 10000"/>
              <a:gd name="connsiteX10" fmla="*/ 9817 w 10000"/>
              <a:gd name="connsiteY10" fmla="*/ 7746 h 10000"/>
              <a:gd name="connsiteX11" fmla="*/ 9740 w 10000"/>
              <a:gd name="connsiteY11" fmla="*/ 8383 h 10000"/>
              <a:gd name="connsiteX12" fmla="*/ 9652 w 10000"/>
              <a:gd name="connsiteY12" fmla="*/ 8699 h 10000"/>
              <a:gd name="connsiteX13" fmla="*/ 9415 w 10000"/>
              <a:gd name="connsiteY13" fmla="*/ 8878 h 10000"/>
              <a:gd name="connsiteX14" fmla="*/ 9280 w 10000"/>
              <a:gd name="connsiteY14" fmla="*/ 9034 h 10000"/>
              <a:gd name="connsiteX15" fmla="*/ 9412 w 10000"/>
              <a:gd name="connsiteY15" fmla="*/ 9254 h 10000"/>
              <a:gd name="connsiteX16" fmla="*/ 9719 w 10000"/>
              <a:gd name="connsiteY16" fmla="*/ 9651 h 10000"/>
              <a:gd name="connsiteX17" fmla="*/ 9980 w 10000"/>
              <a:gd name="connsiteY17" fmla="*/ 9995 h 10000"/>
              <a:gd name="connsiteX18" fmla="*/ 9848 w 10000"/>
              <a:gd name="connsiteY18" fmla="*/ 9625 h 10000"/>
              <a:gd name="connsiteX19" fmla="*/ 9621 w 10000"/>
              <a:gd name="connsiteY19" fmla="*/ 8971 h 10000"/>
              <a:gd name="connsiteX20" fmla="*/ 9621 w 10000"/>
              <a:gd name="connsiteY20" fmla="*/ 8699 h 10000"/>
              <a:gd name="connsiteX0" fmla="*/ 0 w 9912"/>
              <a:gd name="connsiteY0" fmla="*/ 6408 h 10000"/>
              <a:gd name="connsiteX1" fmla="*/ 355 w 9912"/>
              <a:gd name="connsiteY1" fmla="*/ 4608 h 10000"/>
              <a:gd name="connsiteX2" fmla="*/ 994 w 9912"/>
              <a:gd name="connsiteY2" fmla="*/ 2951 h 10000"/>
              <a:gd name="connsiteX3" fmla="*/ 2036 w 9912"/>
              <a:gd name="connsiteY3" fmla="*/ 1375 h 10000"/>
              <a:gd name="connsiteX4" fmla="*/ 3277 w 9912"/>
              <a:gd name="connsiteY4" fmla="*/ 339 h 10000"/>
              <a:gd name="connsiteX5" fmla="*/ 4873 w 9912"/>
              <a:gd name="connsiteY5" fmla="*/ 57 h 10000"/>
              <a:gd name="connsiteX6" fmla="*/ 6793 w 9912"/>
              <a:gd name="connsiteY6" fmla="*/ 682 h 10000"/>
              <a:gd name="connsiteX7" fmla="*/ 8888 w 9912"/>
              <a:gd name="connsiteY7" fmla="*/ 2934 h 10000"/>
              <a:gd name="connsiteX8" fmla="*/ 9742 w 9912"/>
              <a:gd name="connsiteY8" fmla="*/ 5880 h 10000"/>
              <a:gd name="connsiteX9" fmla="*/ 9729 w 9912"/>
              <a:gd name="connsiteY9" fmla="*/ 7746 h 10000"/>
              <a:gd name="connsiteX10" fmla="*/ 9652 w 9912"/>
              <a:gd name="connsiteY10" fmla="*/ 8383 h 10000"/>
              <a:gd name="connsiteX11" fmla="*/ 9564 w 9912"/>
              <a:gd name="connsiteY11" fmla="*/ 8699 h 10000"/>
              <a:gd name="connsiteX12" fmla="*/ 9327 w 9912"/>
              <a:gd name="connsiteY12" fmla="*/ 8878 h 10000"/>
              <a:gd name="connsiteX13" fmla="*/ 9192 w 9912"/>
              <a:gd name="connsiteY13" fmla="*/ 9034 h 10000"/>
              <a:gd name="connsiteX14" fmla="*/ 9324 w 9912"/>
              <a:gd name="connsiteY14" fmla="*/ 9254 h 10000"/>
              <a:gd name="connsiteX15" fmla="*/ 9631 w 9912"/>
              <a:gd name="connsiteY15" fmla="*/ 9651 h 10000"/>
              <a:gd name="connsiteX16" fmla="*/ 9892 w 9912"/>
              <a:gd name="connsiteY16" fmla="*/ 9995 h 10000"/>
              <a:gd name="connsiteX17" fmla="*/ 9760 w 9912"/>
              <a:gd name="connsiteY17" fmla="*/ 9625 h 10000"/>
              <a:gd name="connsiteX18" fmla="*/ 9533 w 9912"/>
              <a:gd name="connsiteY18" fmla="*/ 8971 h 10000"/>
              <a:gd name="connsiteX19" fmla="*/ 9533 w 9912"/>
              <a:gd name="connsiteY19" fmla="*/ 8699 h 10000"/>
              <a:gd name="connsiteX0" fmla="*/ 0 w 9642"/>
              <a:gd name="connsiteY0" fmla="*/ 4608 h 10000"/>
              <a:gd name="connsiteX1" fmla="*/ 645 w 9642"/>
              <a:gd name="connsiteY1" fmla="*/ 2951 h 10000"/>
              <a:gd name="connsiteX2" fmla="*/ 1696 w 9642"/>
              <a:gd name="connsiteY2" fmla="*/ 1375 h 10000"/>
              <a:gd name="connsiteX3" fmla="*/ 2948 w 9642"/>
              <a:gd name="connsiteY3" fmla="*/ 339 h 10000"/>
              <a:gd name="connsiteX4" fmla="*/ 4558 w 9642"/>
              <a:gd name="connsiteY4" fmla="*/ 57 h 10000"/>
              <a:gd name="connsiteX5" fmla="*/ 6495 w 9642"/>
              <a:gd name="connsiteY5" fmla="*/ 682 h 10000"/>
              <a:gd name="connsiteX6" fmla="*/ 8609 w 9642"/>
              <a:gd name="connsiteY6" fmla="*/ 2934 h 10000"/>
              <a:gd name="connsiteX7" fmla="*/ 9470 w 9642"/>
              <a:gd name="connsiteY7" fmla="*/ 5880 h 10000"/>
              <a:gd name="connsiteX8" fmla="*/ 9457 w 9642"/>
              <a:gd name="connsiteY8" fmla="*/ 7746 h 10000"/>
              <a:gd name="connsiteX9" fmla="*/ 9380 w 9642"/>
              <a:gd name="connsiteY9" fmla="*/ 8383 h 10000"/>
              <a:gd name="connsiteX10" fmla="*/ 9291 w 9642"/>
              <a:gd name="connsiteY10" fmla="*/ 8699 h 10000"/>
              <a:gd name="connsiteX11" fmla="*/ 9052 w 9642"/>
              <a:gd name="connsiteY11" fmla="*/ 8878 h 10000"/>
              <a:gd name="connsiteX12" fmla="*/ 8916 w 9642"/>
              <a:gd name="connsiteY12" fmla="*/ 9034 h 10000"/>
              <a:gd name="connsiteX13" fmla="*/ 9049 w 9642"/>
              <a:gd name="connsiteY13" fmla="*/ 9254 h 10000"/>
              <a:gd name="connsiteX14" fmla="*/ 9359 w 9642"/>
              <a:gd name="connsiteY14" fmla="*/ 9651 h 10000"/>
              <a:gd name="connsiteX15" fmla="*/ 9622 w 9642"/>
              <a:gd name="connsiteY15" fmla="*/ 9995 h 10000"/>
              <a:gd name="connsiteX16" fmla="*/ 9489 w 9642"/>
              <a:gd name="connsiteY16" fmla="*/ 9625 h 10000"/>
              <a:gd name="connsiteX17" fmla="*/ 9260 w 9642"/>
              <a:gd name="connsiteY17" fmla="*/ 8971 h 10000"/>
              <a:gd name="connsiteX18" fmla="*/ 9260 w 9642"/>
              <a:gd name="connsiteY18" fmla="*/ 8699 h 10000"/>
              <a:gd name="connsiteX0" fmla="*/ 0 w 9331"/>
              <a:gd name="connsiteY0" fmla="*/ 2951 h 10000"/>
              <a:gd name="connsiteX1" fmla="*/ 1090 w 9331"/>
              <a:gd name="connsiteY1" fmla="*/ 1375 h 10000"/>
              <a:gd name="connsiteX2" fmla="*/ 2388 w 9331"/>
              <a:gd name="connsiteY2" fmla="*/ 339 h 10000"/>
              <a:gd name="connsiteX3" fmla="*/ 4058 w 9331"/>
              <a:gd name="connsiteY3" fmla="*/ 57 h 10000"/>
              <a:gd name="connsiteX4" fmla="*/ 6067 w 9331"/>
              <a:gd name="connsiteY4" fmla="*/ 682 h 10000"/>
              <a:gd name="connsiteX5" fmla="*/ 8260 w 9331"/>
              <a:gd name="connsiteY5" fmla="*/ 2934 h 10000"/>
              <a:gd name="connsiteX6" fmla="*/ 9153 w 9331"/>
              <a:gd name="connsiteY6" fmla="*/ 5880 h 10000"/>
              <a:gd name="connsiteX7" fmla="*/ 9139 w 9331"/>
              <a:gd name="connsiteY7" fmla="*/ 7746 h 10000"/>
              <a:gd name="connsiteX8" fmla="*/ 9059 w 9331"/>
              <a:gd name="connsiteY8" fmla="*/ 8383 h 10000"/>
              <a:gd name="connsiteX9" fmla="*/ 8967 w 9331"/>
              <a:gd name="connsiteY9" fmla="*/ 8699 h 10000"/>
              <a:gd name="connsiteX10" fmla="*/ 8719 w 9331"/>
              <a:gd name="connsiteY10" fmla="*/ 8878 h 10000"/>
              <a:gd name="connsiteX11" fmla="*/ 8578 w 9331"/>
              <a:gd name="connsiteY11" fmla="*/ 9034 h 10000"/>
              <a:gd name="connsiteX12" fmla="*/ 8716 w 9331"/>
              <a:gd name="connsiteY12" fmla="*/ 9254 h 10000"/>
              <a:gd name="connsiteX13" fmla="*/ 9037 w 9331"/>
              <a:gd name="connsiteY13" fmla="*/ 9651 h 10000"/>
              <a:gd name="connsiteX14" fmla="*/ 9310 w 9331"/>
              <a:gd name="connsiteY14" fmla="*/ 9995 h 10000"/>
              <a:gd name="connsiteX15" fmla="*/ 9172 w 9331"/>
              <a:gd name="connsiteY15" fmla="*/ 9625 h 10000"/>
              <a:gd name="connsiteX16" fmla="*/ 8935 w 9331"/>
              <a:gd name="connsiteY16" fmla="*/ 8971 h 10000"/>
              <a:gd name="connsiteX17" fmla="*/ 8935 w 9331"/>
              <a:gd name="connsiteY17" fmla="*/ 8699 h 10000"/>
              <a:gd name="connsiteX0" fmla="*/ 0 w 8832"/>
              <a:gd name="connsiteY0" fmla="*/ 1375 h 10000"/>
              <a:gd name="connsiteX1" fmla="*/ 1391 w 8832"/>
              <a:gd name="connsiteY1" fmla="*/ 339 h 10000"/>
              <a:gd name="connsiteX2" fmla="*/ 3181 w 8832"/>
              <a:gd name="connsiteY2" fmla="*/ 57 h 10000"/>
              <a:gd name="connsiteX3" fmla="*/ 5334 w 8832"/>
              <a:gd name="connsiteY3" fmla="*/ 682 h 10000"/>
              <a:gd name="connsiteX4" fmla="*/ 7684 w 8832"/>
              <a:gd name="connsiteY4" fmla="*/ 2934 h 10000"/>
              <a:gd name="connsiteX5" fmla="*/ 8641 w 8832"/>
              <a:gd name="connsiteY5" fmla="*/ 5880 h 10000"/>
              <a:gd name="connsiteX6" fmla="*/ 8626 w 8832"/>
              <a:gd name="connsiteY6" fmla="*/ 7746 h 10000"/>
              <a:gd name="connsiteX7" fmla="*/ 8540 w 8832"/>
              <a:gd name="connsiteY7" fmla="*/ 8383 h 10000"/>
              <a:gd name="connsiteX8" fmla="*/ 8442 w 8832"/>
              <a:gd name="connsiteY8" fmla="*/ 8699 h 10000"/>
              <a:gd name="connsiteX9" fmla="*/ 8176 w 8832"/>
              <a:gd name="connsiteY9" fmla="*/ 8878 h 10000"/>
              <a:gd name="connsiteX10" fmla="*/ 8025 w 8832"/>
              <a:gd name="connsiteY10" fmla="*/ 9034 h 10000"/>
              <a:gd name="connsiteX11" fmla="*/ 8173 w 8832"/>
              <a:gd name="connsiteY11" fmla="*/ 9254 h 10000"/>
              <a:gd name="connsiteX12" fmla="*/ 8517 w 8832"/>
              <a:gd name="connsiteY12" fmla="*/ 9651 h 10000"/>
              <a:gd name="connsiteX13" fmla="*/ 8809 w 8832"/>
              <a:gd name="connsiteY13" fmla="*/ 9995 h 10000"/>
              <a:gd name="connsiteX14" fmla="*/ 8662 w 8832"/>
              <a:gd name="connsiteY14" fmla="*/ 9625 h 10000"/>
              <a:gd name="connsiteX15" fmla="*/ 8408 w 8832"/>
              <a:gd name="connsiteY15" fmla="*/ 8971 h 10000"/>
              <a:gd name="connsiteX16" fmla="*/ 8408 w 8832"/>
              <a:gd name="connsiteY16" fmla="*/ 8699 h 10000"/>
              <a:gd name="connsiteX0" fmla="*/ 0 w 8425"/>
              <a:gd name="connsiteY0" fmla="*/ 339 h 10000"/>
              <a:gd name="connsiteX1" fmla="*/ 2027 w 8425"/>
              <a:gd name="connsiteY1" fmla="*/ 57 h 10000"/>
              <a:gd name="connsiteX2" fmla="*/ 4464 w 8425"/>
              <a:gd name="connsiteY2" fmla="*/ 682 h 10000"/>
              <a:gd name="connsiteX3" fmla="*/ 7125 w 8425"/>
              <a:gd name="connsiteY3" fmla="*/ 2934 h 10000"/>
              <a:gd name="connsiteX4" fmla="*/ 8209 w 8425"/>
              <a:gd name="connsiteY4" fmla="*/ 5880 h 10000"/>
              <a:gd name="connsiteX5" fmla="*/ 8192 w 8425"/>
              <a:gd name="connsiteY5" fmla="*/ 7746 h 10000"/>
              <a:gd name="connsiteX6" fmla="*/ 8094 w 8425"/>
              <a:gd name="connsiteY6" fmla="*/ 8383 h 10000"/>
              <a:gd name="connsiteX7" fmla="*/ 7983 w 8425"/>
              <a:gd name="connsiteY7" fmla="*/ 8699 h 10000"/>
              <a:gd name="connsiteX8" fmla="*/ 7682 w 8425"/>
              <a:gd name="connsiteY8" fmla="*/ 8878 h 10000"/>
              <a:gd name="connsiteX9" fmla="*/ 7511 w 8425"/>
              <a:gd name="connsiteY9" fmla="*/ 9034 h 10000"/>
              <a:gd name="connsiteX10" fmla="*/ 7679 w 8425"/>
              <a:gd name="connsiteY10" fmla="*/ 9254 h 10000"/>
              <a:gd name="connsiteX11" fmla="*/ 8068 w 8425"/>
              <a:gd name="connsiteY11" fmla="*/ 9651 h 10000"/>
              <a:gd name="connsiteX12" fmla="*/ 8399 w 8425"/>
              <a:gd name="connsiteY12" fmla="*/ 9995 h 10000"/>
              <a:gd name="connsiteX13" fmla="*/ 8233 w 8425"/>
              <a:gd name="connsiteY13" fmla="*/ 9625 h 10000"/>
              <a:gd name="connsiteX14" fmla="*/ 7945 w 8425"/>
              <a:gd name="connsiteY14" fmla="*/ 8971 h 10000"/>
              <a:gd name="connsiteX15" fmla="*/ 7945 w 8425"/>
              <a:gd name="connsiteY15" fmla="*/ 8699 h 10000"/>
              <a:gd name="connsiteX0" fmla="*/ 0 w 7594"/>
              <a:gd name="connsiteY0" fmla="*/ 0 h 9943"/>
              <a:gd name="connsiteX1" fmla="*/ 2893 w 7594"/>
              <a:gd name="connsiteY1" fmla="*/ 625 h 9943"/>
              <a:gd name="connsiteX2" fmla="*/ 6051 w 7594"/>
              <a:gd name="connsiteY2" fmla="*/ 2877 h 9943"/>
              <a:gd name="connsiteX3" fmla="*/ 7338 w 7594"/>
              <a:gd name="connsiteY3" fmla="*/ 5823 h 9943"/>
              <a:gd name="connsiteX4" fmla="*/ 7317 w 7594"/>
              <a:gd name="connsiteY4" fmla="*/ 7689 h 9943"/>
              <a:gd name="connsiteX5" fmla="*/ 7201 w 7594"/>
              <a:gd name="connsiteY5" fmla="*/ 8326 h 9943"/>
              <a:gd name="connsiteX6" fmla="*/ 7069 w 7594"/>
              <a:gd name="connsiteY6" fmla="*/ 8642 h 9943"/>
              <a:gd name="connsiteX7" fmla="*/ 6712 w 7594"/>
              <a:gd name="connsiteY7" fmla="*/ 8821 h 9943"/>
              <a:gd name="connsiteX8" fmla="*/ 6509 w 7594"/>
              <a:gd name="connsiteY8" fmla="*/ 8977 h 9943"/>
              <a:gd name="connsiteX9" fmla="*/ 6709 w 7594"/>
              <a:gd name="connsiteY9" fmla="*/ 9197 h 9943"/>
              <a:gd name="connsiteX10" fmla="*/ 7170 w 7594"/>
              <a:gd name="connsiteY10" fmla="*/ 9594 h 9943"/>
              <a:gd name="connsiteX11" fmla="*/ 7563 w 7594"/>
              <a:gd name="connsiteY11" fmla="*/ 9938 h 9943"/>
              <a:gd name="connsiteX12" fmla="*/ 7366 w 7594"/>
              <a:gd name="connsiteY12" fmla="*/ 9568 h 9943"/>
              <a:gd name="connsiteX13" fmla="*/ 7024 w 7594"/>
              <a:gd name="connsiteY13" fmla="*/ 8914 h 9943"/>
              <a:gd name="connsiteX14" fmla="*/ 7024 w 7594"/>
              <a:gd name="connsiteY14" fmla="*/ 8642 h 9943"/>
              <a:gd name="connsiteX0" fmla="*/ 0 w 6190"/>
              <a:gd name="connsiteY0" fmla="*/ 0 h 9371"/>
              <a:gd name="connsiteX1" fmla="*/ 4158 w 6190"/>
              <a:gd name="connsiteY1" fmla="*/ 2264 h 9371"/>
              <a:gd name="connsiteX2" fmla="*/ 5853 w 6190"/>
              <a:gd name="connsiteY2" fmla="*/ 5227 h 9371"/>
              <a:gd name="connsiteX3" fmla="*/ 5825 w 6190"/>
              <a:gd name="connsiteY3" fmla="*/ 7104 h 9371"/>
              <a:gd name="connsiteX4" fmla="*/ 5672 w 6190"/>
              <a:gd name="connsiteY4" fmla="*/ 7745 h 9371"/>
              <a:gd name="connsiteX5" fmla="*/ 5499 w 6190"/>
              <a:gd name="connsiteY5" fmla="*/ 8063 h 9371"/>
              <a:gd name="connsiteX6" fmla="*/ 5029 w 6190"/>
              <a:gd name="connsiteY6" fmla="*/ 8243 h 9371"/>
              <a:gd name="connsiteX7" fmla="*/ 4761 w 6190"/>
              <a:gd name="connsiteY7" fmla="*/ 8399 h 9371"/>
              <a:gd name="connsiteX8" fmla="*/ 5025 w 6190"/>
              <a:gd name="connsiteY8" fmla="*/ 8621 h 9371"/>
              <a:gd name="connsiteX9" fmla="*/ 5632 w 6190"/>
              <a:gd name="connsiteY9" fmla="*/ 9020 h 9371"/>
              <a:gd name="connsiteX10" fmla="*/ 6149 w 6190"/>
              <a:gd name="connsiteY10" fmla="*/ 9366 h 9371"/>
              <a:gd name="connsiteX11" fmla="*/ 5890 w 6190"/>
              <a:gd name="connsiteY11" fmla="*/ 8994 h 9371"/>
              <a:gd name="connsiteX12" fmla="*/ 5439 w 6190"/>
              <a:gd name="connsiteY12" fmla="*/ 8336 h 9371"/>
              <a:gd name="connsiteX13" fmla="*/ 5439 w 6190"/>
              <a:gd name="connsiteY13" fmla="*/ 8063 h 9371"/>
              <a:gd name="connsiteX0" fmla="*/ 0 w 3283"/>
              <a:gd name="connsiteY0" fmla="*/ 0 h 7584"/>
              <a:gd name="connsiteX1" fmla="*/ 2739 w 3283"/>
              <a:gd name="connsiteY1" fmla="*/ 3162 h 7584"/>
              <a:gd name="connsiteX2" fmla="*/ 2693 w 3283"/>
              <a:gd name="connsiteY2" fmla="*/ 5165 h 7584"/>
              <a:gd name="connsiteX3" fmla="*/ 2446 w 3283"/>
              <a:gd name="connsiteY3" fmla="*/ 5849 h 7584"/>
              <a:gd name="connsiteX4" fmla="*/ 2167 w 3283"/>
              <a:gd name="connsiteY4" fmla="*/ 6188 h 7584"/>
              <a:gd name="connsiteX5" fmla="*/ 1407 w 3283"/>
              <a:gd name="connsiteY5" fmla="*/ 6380 h 7584"/>
              <a:gd name="connsiteX6" fmla="*/ 974 w 3283"/>
              <a:gd name="connsiteY6" fmla="*/ 6547 h 7584"/>
              <a:gd name="connsiteX7" fmla="*/ 1401 w 3283"/>
              <a:gd name="connsiteY7" fmla="*/ 6784 h 7584"/>
              <a:gd name="connsiteX8" fmla="*/ 2382 w 3283"/>
              <a:gd name="connsiteY8" fmla="*/ 7209 h 7584"/>
              <a:gd name="connsiteX9" fmla="*/ 3217 w 3283"/>
              <a:gd name="connsiteY9" fmla="*/ 7579 h 7584"/>
              <a:gd name="connsiteX10" fmla="*/ 2798 w 3283"/>
              <a:gd name="connsiteY10" fmla="*/ 7182 h 7584"/>
              <a:gd name="connsiteX11" fmla="*/ 2070 w 3283"/>
              <a:gd name="connsiteY11" fmla="*/ 6480 h 7584"/>
              <a:gd name="connsiteX12" fmla="*/ 2070 w 3283"/>
              <a:gd name="connsiteY12" fmla="*/ 6188 h 7584"/>
              <a:gd name="connsiteX0" fmla="*/ 5376 w 7033"/>
              <a:gd name="connsiteY0" fmla="*/ 0 h 5831"/>
              <a:gd name="connsiteX1" fmla="*/ 5236 w 7033"/>
              <a:gd name="connsiteY1" fmla="*/ 2641 h 5831"/>
              <a:gd name="connsiteX2" fmla="*/ 4484 w 7033"/>
              <a:gd name="connsiteY2" fmla="*/ 3543 h 5831"/>
              <a:gd name="connsiteX3" fmla="*/ 3634 w 7033"/>
              <a:gd name="connsiteY3" fmla="*/ 3990 h 5831"/>
              <a:gd name="connsiteX4" fmla="*/ 1319 w 7033"/>
              <a:gd name="connsiteY4" fmla="*/ 4243 h 5831"/>
              <a:gd name="connsiteX5" fmla="*/ 0 w 7033"/>
              <a:gd name="connsiteY5" fmla="*/ 4464 h 5831"/>
              <a:gd name="connsiteX6" fmla="*/ 1300 w 7033"/>
              <a:gd name="connsiteY6" fmla="*/ 4776 h 5831"/>
              <a:gd name="connsiteX7" fmla="*/ 4289 w 7033"/>
              <a:gd name="connsiteY7" fmla="*/ 5337 h 5831"/>
              <a:gd name="connsiteX8" fmla="*/ 6832 w 7033"/>
              <a:gd name="connsiteY8" fmla="*/ 5824 h 5831"/>
              <a:gd name="connsiteX9" fmla="*/ 5556 w 7033"/>
              <a:gd name="connsiteY9" fmla="*/ 5301 h 5831"/>
              <a:gd name="connsiteX10" fmla="*/ 3338 w 7033"/>
              <a:gd name="connsiteY10" fmla="*/ 4375 h 5831"/>
              <a:gd name="connsiteX11" fmla="*/ 3338 w 7033"/>
              <a:gd name="connsiteY11" fmla="*/ 3990 h 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33" h="5831">
                <a:moveTo>
                  <a:pt x="5376" y="0"/>
                </a:moveTo>
                <a:cubicBezTo>
                  <a:pt x="6747" y="1136"/>
                  <a:pt x="5379" y="2057"/>
                  <a:pt x="5236" y="2641"/>
                </a:cubicBezTo>
                <a:cubicBezTo>
                  <a:pt x="5114" y="3224"/>
                  <a:pt x="4761" y="3319"/>
                  <a:pt x="4484" y="3543"/>
                </a:cubicBezTo>
                <a:cubicBezTo>
                  <a:pt x="4219" y="3773"/>
                  <a:pt x="4155" y="3874"/>
                  <a:pt x="3634" y="3990"/>
                </a:cubicBezTo>
                <a:cubicBezTo>
                  <a:pt x="3101" y="4105"/>
                  <a:pt x="1907" y="4162"/>
                  <a:pt x="1319" y="4243"/>
                </a:cubicBezTo>
                <a:cubicBezTo>
                  <a:pt x="731" y="4324"/>
                  <a:pt x="0" y="4375"/>
                  <a:pt x="0" y="4464"/>
                </a:cubicBezTo>
                <a:cubicBezTo>
                  <a:pt x="0" y="4551"/>
                  <a:pt x="557" y="4630"/>
                  <a:pt x="1300" y="4776"/>
                </a:cubicBezTo>
                <a:cubicBezTo>
                  <a:pt x="2010" y="4923"/>
                  <a:pt x="3372" y="5161"/>
                  <a:pt x="4289" y="5337"/>
                </a:cubicBezTo>
                <a:cubicBezTo>
                  <a:pt x="5211" y="5513"/>
                  <a:pt x="6631" y="5831"/>
                  <a:pt x="6832" y="5824"/>
                </a:cubicBezTo>
                <a:cubicBezTo>
                  <a:pt x="7033" y="5815"/>
                  <a:pt x="6153" y="5541"/>
                  <a:pt x="5556" y="5301"/>
                </a:cubicBezTo>
                <a:cubicBezTo>
                  <a:pt x="4946" y="5060"/>
                  <a:pt x="3692" y="4593"/>
                  <a:pt x="3338" y="4375"/>
                </a:cubicBezTo>
                <a:cubicBezTo>
                  <a:pt x="2964" y="4155"/>
                  <a:pt x="3405" y="4105"/>
                  <a:pt x="3338" y="399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6" name="Freeform 21"/>
          <p:cNvSpPr>
            <a:spLocks/>
          </p:cNvSpPr>
          <p:nvPr/>
        </p:nvSpPr>
        <p:spPr bwMode="auto">
          <a:xfrm rot="21326996">
            <a:off x="5012825" y="2572844"/>
            <a:ext cx="271248" cy="992197"/>
          </a:xfrm>
          <a:custGeom>
            <a:avLst/>
            <a:gdLst>
              <a:gd name="T0" fmla="*/ 42 w 87"/>
              <a:gd name="T1" fmla="*/ 250 h 259"/>
              <a:gd name="T2" fmla="*/ 56 w 87"/>
              <a:gd name="T3" fmla="*/ 168 h 259"/>
              <a:gd name="T4" fmla="*/ 80 w 87"/>
              <a:gd name="T5" fmla="*/ 94 h 259"/>
              <a:gd name="T6" fmla="*/ 85 w 87"/>
              <a:gd name="T7" fmla="*/ 38 h 259"/>
              <a:gd name="T8" fmla="*/ 68 w 87"/>
              <a:gd name="T9" fmla="*/ 5 h 259"/>
              <a:gd name="T10" fmla="*/ 35 w 87"/>
              <a:gd name="T11" fmla="*/ 7 h 259"/>
              <a:gd name="T12" fmla="*/ 13 w 87"/>
              <a:gd name="T13" fmla="*/ 31 h 259"/>
              <a:gd name="T14" fmla="*/ 1 w 87"/>
              <a:gd name="T15" fmla="*/ 106 h 259"/>
              <a:gd name="T16" fmla="*/ 18 w 87"/>
              <a:gd name="T17" fmla="*/ 185 h 259"/>
              <a:gd name="T18" fmla="*/ 35 w 87"/>
              <a:gd name="T19" fmla="*/ 221 h 259"/>
              <a:gd name="T20" fmla="*/ 42 w 87"/>
              <a:gd name="T21" fmla="*/ 250 h 2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259"/>
              <a:gd name="T35" fmla="*/ 87 w 87"/>
              <a:gd name="T36" fmla="*/ 259 h 2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259">
                <a:moveTo>
                  <a:pt x="42" y="250"/>
                </a:moveTo>
                <a:cubicBezTo>
                  <a:pt x="45" y="241"/>
                  <a:pt x="50" y="194"/>
                  <a:pt x="56" y="168"/>
                </a:cubicBezTo>
                <a:cubicBezTo>
                  <a:pt x="62" y="142"/>
                  <a:pt x="75" y="116"/>
                  <a:pt x="80" y="94"/>
                </a:cubicBezTo>
                <a:cubicBezTo>
                  <a:pt x="85" y="72"/>
                  <a:pt x="87" y="53"/>
                  <a:pt x="85" y="38"/>
                </a:cubicBezTo>
                <a:cubicBezTo>
                  <a:pt x="83" y="23"/>
                  <a:pt x="76" y="10"/>
                  <a:pt x="68" y="5"/>
                </a:cubicBezTo>
                <a:cubicBezTo>
                  <a:pt x="60" y="0"/>
                  <a:pt x="44" y="3"/>
                  <a:pt x="35" y="7"/>
                </a:cubicBezTo>
                <a:cubicBezTo>
                  <a:pt x="26" y="11"/>
                  <a:pt x="19" y="15"/>
                  <a:pt x="13" y="31"/>
                </a:cubicBezTo>
                <a:cubicBezTo>
                  <a:pt x="7" y="47"/>
                  <a:pt x="0" y="80"/>
                  <a:pt x="1" y="106"/>
                </a:cubicBezTo>
                <a:cubicBezTo>
                  <a:pt x="2" y="132"/>
                  <a:pt x="12" y="166"/>
                  <a:pt x="18" y="185"/>
                </a:cubicBezTo>
                <a:cubicBezTo>
                  <a:pt x="24" y="204"/>
                  <a:pt x="31" y="211"/>
                  <a:pt x="35" y="221"/>
                </a:cubicBezTo>
                <a:cubicBezTo>
                  <a:pt x="39" y="231"/>
                  <a:pt x="39" y="259"/>
                  <a:pt x="42" y="25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7" name="Freeform 22"/>
          <p:cNvSpPr>
            <a:spLocks/>
          </p:cNvSpPr>
          <p:nvPr/>
        </p:nvSpPr>
        <p:spPr bwMode="auto">
          <a:xfrm rot="21326996">
            <a:off x="6398970" y="2041712"/>
            <a:ext cx="342247" cy="1067633"/>
          </a:xfrm>
          <a:custGeom>
            <a:avLst/>
            <a:gdLst>
              <a:gd name="T0" fmla="*/ 130 w 130"/>
              <a:gd name="T1" fmla="*/ 202 h 262"/>
              <a:gd name="T2" fmla="*/ 108 w 130"/>
              <a:gd name="T3" fmla="*/ 248 h 262"/>
              <a:gd name="T4" fmla="*/ 53 w 130"/>
              <a:gd name="T5" fmla="*/ 248 h 262"/>
              <a:gd name="T6" fmla="*/ 7 w 130"/>
              <a:gd name="T7" fmla="*/ 161 h 262"/>
              <a:gd name="T8" fmla="*/ 12 w 130"/>
              <a:gd name="T9" fmla="*/ 0 h 262"/>
              <a:gd name="T10" fmla="*/ 0 60000 65536"/>
              <a:gd name="T11" fmla="*/ 0 60000 65536"/>
              <a:gd name="T12" fmla="*/ 0 60000 65536"/>
              <a:gd name="T13" fmla="*/ 0 60000 65536"/>
              <a:gd name="T14" fmla="*/ 0 60000 65536"/>
              <a:gd name="T15" fmla="*/ 0 w 130"/>
              <a:gd name="T16" fmla="*/ 0 h 262"/>
              <a:gd name="T17" fmla="*/ 130 w 130"/>
              <a:gd name="T18" fmla="*/ 262 h 262"/>
              <a:gd name="connsiteX0" fmla="*/ 9957 w 9957"/>
              <a:gd name="connsiteY0" fmla="*/ 7710 h 11153"/>
              <a:gd name="connsiteX1" fmla="*/ 8265 w 9957"/>
              <a:gd name="connsiteY1" fmla="*/ 9466 h 11153"/>
              <a:gd name="connsiteX2" fmla="*/ 3849 w 9957"/>
              <a:gd name="connsiteY2" fmla="*/ 10619 h 11153"/>
              <a:gd name="connsiteX3" fmla="*/ 495 w 9957"/>
              <a:gd name="connsiteY3" fmla="*/ 6145 h 11153"/>
              <a:gd name="connsiteX4" fmla="*/ 880 w 9957"/>
              <a:gd name="connsiteY4" fmla="*/ 0 h 11153"/>
              <a:gd name="connsiteX0" fmla="*/ 10000 w 10000"/>
              <a:gd name="connsiteY0" fmla="*/ 6913 h 9755"/>
              <a:gd name="connsiteX1" fmla="*/ 3866 w 10000"/>
              <a:gd name="connsiteY1" fmla="*/ 9521 h 9755"/>
              <a:gd name="connsiteX2" fmla="*/ 497 w 10000"/>
              <a:gd name="connsiteY2" fmla="*/ 5510 h 9755"/>
              <a:gd name="connsiteX3" fmla="*/ 884 w 10000"/>
              <a:gd name="connsiteY3" fmla="*/ 0 h 9755"/>
              <a:gd name="connsiteX0" fmla="*/ 10006 w 10006"/>
              <a:gd name="connsiteY0" fmla="*/ 7087 h 10825"/>
              <a:gd name="connsiteX1" fmla="*/ 3909 w 10006"/>
              <a:gd name="connsiteY1" fmla="*/ 10585 h 10825"/>
              <a:gd name="connsiteX2" fmla="*/ 503 w 10006"/>
              <a:gd name="connsiteY2" fmla="*/ 5648 h 10825"/>
              <a:gd name="connsiteX3" fmla="*/ 890 w 10006"/>
              <a:gd name="connsiteY3" fmla="*/ 0 h 10825"/>
              <a:gd name="connsiteX0" fmla="*/ 10006 w 10006"/>
              <a:gd name="connsiteY0" fmla="*/ 7087 h 10946"/>
              <a:gd name="connsiteX1" fmla="*/ 3909 w 10006"/>
              <a:gd name="connsiteY1" fmla="*/ 10585 h 10946"/>
              <a:gd name="connsiteX2" fmla="*/ 503 w 10006"/>
              <a:gd name="connsiteY2" fmla="*/ 5648 h 10946"/>
              <a:gd name="connsiteX3" fmla="*/ 890 w 10006"/>
              <a:gd name="connsiteY3" fmla="*/ 0 h 10946"/>
              <a:gd name="connsiteX0" fmla="*/ 9857 w 9857"/>
              <a:gd name="connsiteY0" fmla="*/ 10104 h 13963"/>
              <a:gd name="connsiteX1" fmla="*/ 3760 w 9857"/>
              <a:gd name="connsiteY1" fmla="*/ 13602 h 13963"/>
              <a:gd name="connsiteX2" fmla="*/ 354 w 9857"/>
              <a:gd name="connsiteY2" fmla="*/ 8665 h 13963"/>
              <a:gd name="connsiteX3" fmla="*/ 1633 w 9857"/>
              <a:gd name="connsiteY3" fmla="*/ 0 h 13963"/>
            </a:gdLst>
            <a:ahLst/>
            <a:cxnLst>
              <a:cxn ang="0">
                <a:pos x="connsiteX0" y="connsiteY0"/>
              </a:cxn>
              <a:cxn ang="0">
                <a:pos x="connsiteX1" y="connsiteY1"/>
              </a:cxn>
              <a:cxn ang="0">
                <a:pos x="connsiteX2" y="connsiteY2"/>
              </a:cxn>
              <a:cxn ang="0">
                <a:pos x="connsiteX3" y="connsiteY3"/>
              </a:cxn>
            </a:cxnLst>
            <a:rect l="l" t="t" r="r" b="b"/>
            <a:pathLst>
              <a:path w="9857" h="13963">
                <a:moveTo>
                  <a:pt x="9857" y="10104"/>
                </a:moveTo>
                <a:cubicBezTo>
                  <a:pt x="8579" y="10660"/>
                  <a:pt x="6412" y="13963"/>
                  <a:pt x="3760" y="13602"/>
                </a:cubicBezTo>
                <a:cubicBezTo>
                  <a:pt x="1108" y="13241"/>
                  <a:pt x="709" y="10932"/>
                  <a:pt x="354" y="8665"/>
                </a:cubicBezTo>
                <a:cubicBezTo>
                  <a:pt x="0" y="6398"/>
                  <a:pt x="1170" y="2105"/>
                  <a:pt x="1633"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28" name="Oval 27"/>
          <p:cNvSpPr/>
          <p:nvPr/>
        </p:nvSpPr>
        <p:spPr>
          <a:xfrm>
            <a:off x="2964753" y="3101830"/>
            <a:ext cx="260223" cy="260221"/>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nvGrpSpPr>
          <p:cNvPr id="2" name="Group 23"/>
          <p:cNvGrpSpPr/>
          <p:nvPr/>
        </p:nvGrpSpPr>
        <p:grpSpPr>
          <a:xfrm>
            <a:off x="5374817" y="3715534"/>
            <a:ext cx="1837443" cy="1062644"/>
            <a:chOff x="5420813" y="4456602"/>
            <a:chExt cx="1087437" cy="628895"/>
          </a:xfrm>
        </p:grpSpPr>
        <p:sp>
          <p:nvSpPr>
            <p:cNvPr id="139269" name="Freeform 14"/>
            <p:cNvSpPr>
              <a:spLocks/>
            </p:cNvSpPr>
            <p:nvPr/>
          </p:nvSpPr>
          <p:spPr bwMode="auto">
            <a:xfrm rot="21326996">
              <a:off x="5420813" y="4456602"/>
              <a:ext cx="1087437" cy="488950"/>
            </a:xfrm>
            <a:custGeom>
              <a:avLst/>
              <a:gdLst>
                <a:gd name="T0" fmla="*/ 552 w 685"/>
                <a:gd name="T1" fmla="*/ 300 h 308"/>
                <a:gd name="T2" fmla="*/ 487 w 685"/>
                <a:gd name="T3" fmla="*/ 221 h 308"/>
                <a:gd name="T4" fmla="*/ 420 w 685"/>
                <a:gd name="T5" fmla="*/ 154 h 308"/>
                <a:gd name="T6" fmla="*/ 327 w 685"/>
                <a:gd name="T7" fmla="*/ 101 h 308"/>
                <a:gd name="T8" fmla="*/ 219 w 685"/>
                <a:gd name="T9" fmla="*/ 65 h 308"/>
                <a:gd name="T10" fmla="*/ 123 w 685"/>
                <a:gd name="T11" fmla="*/ 39 h 308"/>
                <a:gd name="T12" fmla="*/ 36 w 685"/>
                <a:gd name="T13" fmla="*/ 17 h 308"/>
                <a:gd name="T14" fmla="*/ 10 w 685"/>
                <a:gd name="T15" fmla="*/ 5 h 308"/>
                <a:gd name="T16" fmla="*/ 99 w 685"/>
                <a:gd name="T17" fmla="*/ 3 h 308"/>
                <a:gd name="T18" fmla="*/ 223 w 685"/>
                <a:gd name="T19" fmla="*/ 22 h 308"/>
                <a:gd name="T20" fmla="*/ 315 w 685"/>
                <a:gd name="T21" fmla="*/ 34 h 308"/>
                <a:gd name="T22" fmla="*/ 408 w 685"/>
                <a:gd name="T23" fmla="*/ 36 h 308"/>
                <a:gd name="T24" fmla="*/ 523 w 685"/>
                <a:gd name="T25" fmla="*/ 27 h 308"/>
                <a:gd name="T26" fmla="*/ 598 w 685"/>
                <a:gd name="T27" fmla="*/ 41 h 308"/>
                <a:gd name="T28" fmla="*/ 675 w 685"/>
                <a:gd name="T29" fmla="*/ 58 h 308"/>
                <a:gd name="T30" fmla="*/ 658 w 685"/>
                <a:gd name="T31" fmla="*/ 68 h 308"/>
                <a:gd name="T32" fmla="*/ 636 w 685"/>
                <a:gd name="T33" fmla="*/ 92 h 308"/>
                <a:gd name="T34" fmla="*/ 612 w 685"/>
                <a:gd name="T35" fmla="*/ 156 h 308"/>
                <a:gd name="T36" fmla="*/ 607 w 685"/>
                <a:gd name="T37" fmla="*/ 188 h 308"/>
                <a:gd name="T38" fmla="*/ 607 w 685"/>
                <a:gd name="T39" fmla="*/ 269 h 308"/>
                <a:gd name="T40" fmla="*/ 552 w 685"/>
                <a:gd name="T41" fmla="*/ 300 h 3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5"/>
                <a:gd name="T64" fmla="*/ 0 h 308"/>
                <a:gd name="T65" fmla="*/ 685 w 685"/>
                <a:gd name="T66" fmla="*/ 308 h 3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5" h="308">
                  <a:moveTo>
                    <a:pt x="552" y="300"/>
                  </a:moveTo>
                  <a:cubicBezTo>
                    <a:pt x="532" y="292"/>
                    <a:pt x="509" y="245"/>
                    <a:pt x="487" y="221"/>
                  </a:cubicBezTo>
                  <a:cubicBezTo>
                    <a:pt x="465" y="197"/>
                    <a:pt x="447" y="174"/>
                    <a:pt x="420" y="154"/>
                  </a:cubicBezTo>
                  <a:cubicBezTo>
                    <a:pt x="393" y="134"/>
                    <a:pt x="360" y="116"/>
                    <a:pt x="327" y="101"/>
                  </a:cubicBezTo>
                  <a:cubicBezTo>
                    <a:pt x="294" y="86"/>
                    <a:pt x="253" y="75"/>
                    <a:pt x="219" y="65"/>
                  </a:cubicBezTo>
                  <a:cubicBezTo>
                    <a:pt x="185" y="55"/>
                    <a:pt x="153" y="47"/>
                    <a:pt x="123" y="39"/>
                  </a:cubicBezTo>
                  <a:cubicBezTo>
                    <a:pt x="93" y="31"/>
                    <a:pt x="55" y="23"/>
                    <a:pt x="36" y="17"/>
                  </a:cubicBezTo>
                  <a:cubicBezTo>
                    <a:pt x="17" y="11"/>
                    <a:pt x="0" y="7"/>
                    <a:pt x="10" y="5"/>
                  </a:cubicBezTo>
                  <a:cubicBezTo>
                    <a:pt x="20" y="3"/>
                    <a:pt x="64" y="0"/>
                    <a:pt x="99" y="3"/>
                  </a:cubicBezTo>
                  <a:cubicBezTo>
                    <a:pt x="134" y="6"/>
                    <a:pt x="187" y="17"/>
                    <a:pt x="223" y="22"/>
                  </a:cubicBezTo>
                  <a:cubicBezTo>
                    <a:pt x="259" y="27"/>
                    <a:pt x="284" y="32"/>
                    <a:pt x="315" y="34"/>
                  </a:cubicBezTo>
                  <a:cubicBezTo>
                    <a:pt x="346" y="36"/>
                    <a:pt x="373" y="37"/>
                    <a:pt x="408" y="36"/>
                  </a:cubicBezTo>
                  <a:cubicBezTo>
                    <a:pt x="443" y="35"/>
                    <a:pt x="491" y="26"/>
                    <a:pt x="523" y="27"/>
                  </a:cubicBezTo>
                  <a:cubicBezTo>
                    <a:pt x="555" y="28"/>
                    <a:pt x="573" y="36"/>
                    <a:pt x="598" y="41"/>
                  </a:cubicBezTo>
                  <a:cubicBezTo>
                    <a:pt x="623" y="46"/>
                    <a:pt x="665" y="54"/>
                    <a:pt x="675" y="58"/>
                  </a:cubicBezTo>
                  <a:cubicBezTo>
                    <a:pt x="685" y="62"/>
                    <a:pt x="665" y="62"/>
                    <a:pt x="658" y="68"/>
                  </a:cubicBezTo>
                  <a:cubicBezTo>
                    <a:pt x="651" y="74"/>
                    <a:pt x="644" y="77"/>
                    <a:pt x="636" y="92"/>
                  </a:cubicBezTo>
                  <a:cubicBezTo>
                    <a:pt x="628" y="107"/>
                    <a:pt x="617" y="140"/>
                    <a:pt x="612" y="156"/>
                  </a:cubicBezTo>
                  <a:cubicBezTo>
                    <a:pt x="607" y="172"/>
                    <a:pt x="608" y="169"/>
                    <a:pt x="607" y="188"/>
                  </a:cubicBezTo>
                  <a:cubicBezTo>
                    <a:pt x="606" y="207"/>
                    <a:pt x="616" y="250"/>
                    <a:pt x="607" y="269"/>
                  </a:cubicBezTo>
                  <a:cubicBezTo>
                    <a:pt x="598" y="288"/>
                    <a:pt x="572" y="308"/>
                    <a:pt x="552" y="300"/>
                  </a:cubicBezTo>
                  <a:close/>
                </a:path>
              </a:pathLst>
            </a:custGeom>
            <a:noFill/>
            <a:ln w="28575" cap="flat" cmpd="sng">
              <a:solidFill>
                <a:srgbClr val="0070C0"/>
              </a:solidFill>
              <a:prstDash val="solid"/>
              <a:round/>
              <a:headEnd type="none" w="sm" len="sm"/>
              <a:tailEnd type="none" w="sm" len="sm"/>
            </a:ln>
          </p:spPr>
          <p:txBody>
            <a:bodyPr/>
            <a:lstStyle/>
            <a:p>
              <a:endParaRPr lang="el-GR"/>
            </a:p>
          </p:txBody>
        </p:sp>
        <p:grpSp>
          <p:nvGrpSpPr>
            <p:cNvPr id="3" name="Group 38"/>
            <p:cNvGrpSpPr>
              <a:grpSpLocks/>
            </p:cNvGrpSpPr>
            <p:nvPr/>
          </p:nvGrpSpPr>
          <p:grpSpPr bwMode="auto">
            <a:xfrm rot="528210">
              <a:off x="6181259" y="4575716"/>
              <a:ext cx="289831" cy="509781"/>
              <a:chOff x="5339" y="2337"/>
              <a:chExt cx="285" cy="445"/>
            </a:xfrm>
            <a:solidFill>
              <a:schemeClr val="bg1"/>
            </a:solidFill>
          </p:grpSpPr>
          <p:sp>
            <p:nvSpPr>
              <p:cNvPr id="32" name="Freeform 36"/>
              <p:cNvSpPr>
                <a:spLocks/>
              </p:cNvSpPr>
              <p:nvPr/>
            </p:nvSpPr>
            <p:spPr bwMode="auto">
              <a:xfrm>
                <a:off x="5442" y="2548"/>
                <a:ext cx="182" cy="234"/>
              </a:xfrm>
              <a:custGeom>
                <a:avLst/>
                <a:gdLst>
                  <a:gd name="T0" fmla="*/ 1 w 182"/>
                  <a:gd name="T1" fmla="*/ 68 h 234"/>
                  <a:gd name="T2" fmla="*/ 0 w 182"/>
                  <a:gd name="T3" fmla="*/ 83 h 234"/>
                  <a:gd name="T4" fmla="*/ 15 w 182"/>
                  <a:gd name="T5" fmla="*/ 104 h 234"/>
                  <a:gd name="T6" fmla="*/ 36 w 182"/>
                  <a:gd name="T7" fmla="*/ 121 h 234"/>
                  <a:gd name="T8" fmla="*/ 60 w 182"/>
                  <a:gd name="T9" fmla="*/ 136 h 234"/>
                  <a:gd name="T10" fmla="*/ 91 w 182"/>
                  <a:gd name="T11" fmla="*/ 158 h 234"/>
                  <a:gd name="T12" fmla="*/ 114 w 182"/>
                  <a:gd name="T13" fmla="*/ 183 h 234"/>
                  <a:gd name="T14" fmla="*/ 121 w 182"/>
                  <a:gd name="T15" fmla="*/ 200 h 234"/>
                  <a:gd name="T16" fmla="*/ 138 w 182"/>
                  <a:gd name="T17" fmla="*/ 215 h 234"/>
                  <a:gd name="T18" fmla="*/ 164 w 182"/>
                  <a:gd name="T19" fmla="*/ 232 h 234"/>
                  <a:gd name="T20" fmla="*/ 173 w 182"/>
                  <a:gd name="T21" fmla="*/ 233 h 234"/>
                  <a:gd name="T22" fmla="*/ 179 w 182"/>
                  <a:gd name="T23" fmla="*/ 228 h 234"/>
                  <a:gd name="T24" fmla="*/ 181 w 182"/>
                  <a:gd name="T25" fmla="*/ 190 h 234"/>
                  <a:gd name="T26" fmla="*/ 177 w 182"/>
                  <a:gd name="T27" fmla="*/ 139 h 234"/>
                  <a:gd name="T28" fmla="*/ 169 w 182"/>
                  <a:gd name="T29" fmla="*/ 91 h 234"/>
                  <a:gd name="T30" fmla="*/ 156 w 182"/>
                  <a:gd name="T31" fmla="*/ 56 h 234"/>
                  <a:gd name="T32" fmla="*/ 142 w 182"/>
                  <a:gd name="T33" fmla="*/ 29 h 234"/>
                  <a:gd name="T34" fmla="*/ 128 w 182"/>
                  <a:gd name="T35" fmla="*/ 13 h 234"/>
                  <a:gd name="T36" fmla="*/ 109 w 182"/>
                  <a:gd name="T37" fmla="*/ 0 h 234"/>
                  <a:gd name="T38" fmla="*/ 101 w 182"/>
                  <a:gd name="T39" fmla="*/ 9 h 234"/>
                  <a:gd name="T40" fmla="*/ 97 w 182"/>
                  <a:gd name="T41" fmla="*/ 26 h 234"/>
                  <a:gd name="T42" fmla="*/ 98 w 182"/>
                  <a:gd name="T43" fmla="*/ 55 h 234"/>
                  <a:gd name="T44" fmla="*/ 92 w 182"/>
                  <a:gd name="T45" fmla="*/ 70 h 234"/>
                  <a:gd name="T46" fmla="*/ 86 w 182"/>
                  <a:gd name="T47" fmla="*/ 77 h 234"/>
                  <a:gd name="T48" fmla="*/ 66 w 182"/>
                  <a:gd name="T49" fmla="*/ 84 h 234"/>
                  <a:gd name="T50" fmla="*/ 44 w 182"/>
                  <a:gd name="T51" fmla="*/ 74 h 234"/>
                  <a:gd name="T52" fmla="*/ 27 w 182"/>
                  <a:gd name="T53" fmla="*/ 68 h 234"/>
                  <a:gd name="T54" fmla="*/ 13 w 182"/>
                  <a:gd name="T55" fmla="*/ 66 h 234"/>
                  <a:gd name="T56" fmla="*/ 1 w 182"/>
                  <a:gd name="T57" fmla="*/ 68 h 2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34"/>
                  <a:gd name="T89" fmla="*/ 182 w 182"/>
                  <a:gd name="T90" fmla="*/ 234 h 2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34">
                    <a:moveTo>
                      <a:pt x="1" y="68"/>
                    </a:moveTo>
                    <a:lnTo>
                      <a:pt x="0" y="83"/>
                    </a:lnTo>
                    <a:lnTo>
                      <a:pt x="15" y="104"/>
                    </a:lnTo>
                    <a:lnTo>
                      <a:pt x="36" y="121"/>
                    </a:lnTo>
                    <a:lnTo>
                      <a:pt x="60" y="136"/>
                    </a:lnTo>
                    <a:lnTo>
                      <a:pt x="91" y="158"/>
                    </a:lnTo>
                    <a:lnTo>
                      <a:pt x="114" y="183"/>
                    </a:lnTo>
                    <a:lnTo>
                      <a:pt x="121" y="200"/>
                    </a:lnTo>
                    <a:lnTo>
                      <a:pt x="138" y="215"/>
                    </a:lnTo>
                    <a:lnTo>
                      <a:pt x="164" y="232"/>
                    </a:lnTo>
                    <a:lnTo>
                      <a:pt x="173" y="233"/>
                    </a:lnTo>
                    <a:lnTo>
                      <a:pt x="179" y="228"/>
                    </a:lnTo>
                    <a:lnTo>
                      <a:pt x="181" y="190"/>
                    </a:lnTo>
                    <a:lnTo>
                      <a:pt x="177" y="139"/>
                    </a:lnTo>
                    <a:lnTo>
                      <a:pt x="169" y="91"/>
                    </a:lnTo>
                    <a:lnTo>
                      <a:pt x="156" y="56"/>
                    </a:lnTo>
                    <a:lnTo>
                      <a:pt x="142" y="29"/>
                    </a:lnTo>
                    <a:lnTo>
                      <a:pt x="128" y="13"/>
                    </a:lnTo>
                    <a:lnTo>
                      <a:pt x="109" y="0"/>
                    </a:lnTo>
                    <a:lnTo>
                      <a:pt x="101" y="9"/>
                    </a:lnTo>
                    <a:lnTo>
                      <a:pt x="97" y="26"/>
                    </a:lnTo>
                    <a:lnTo>
                      <a:pt x="98" y="55"/>
                    </a:lnTo>
                    <a:lnTo>
                      <a:pt x="92" y="70"/>
                    </a:lnTo>
                    <a:lnTo>
                      <a:pt x="86" y="77"/>
                    </a:lnTo>
                    <a:lnTo>
                      <a:pt x="66" y="84"/>
                    </a:lnTo>
                    <a:lnTo>
                      <a:pt x="44" y="74"/>
                    </a:lnTo>
                    <a:lnTo>
                      <a:pt x="27" y="68"/>
                    </a:lnTo>
                    <a:lnTo>
                      <a:pt x="13" y="66"/>
                    </a:lnTo>
                    <a:lnTo>
                      <a:pt x="1" y="68"/>
                    </a:lnTo>
                  </a:path>
                </a:pathLst>
              </a:custGeom>
              <a:grpFill/>
              <a:ln w="25400" cap="rnd" cmpd="sng">
                <a:solidFill>
                  <a:srgbClr val="0070C0"/>
                </a:solidFill>
                <a:prstDash val="solid"/>
                <a:round/>
                <a:headEnd/>
                <a:tailEnd/>
              </a:ln>
            </p:spPr>
            <p:txBody>
              <a:bodyPr/>
              <a:lstStyle/>
              <a:p>
                <a:endParaRPr lang="el-GR"/>
              </a:p>
            </p:txBody>
          </p:sp>
          <p:sp>
            <p:nvSpPr>
              <p:cNvPr id="33" name="Freeform 37"/>
              <p:cNvSpPr>
                <a:spLocks/>
              </p:cNvSpPr>
              <p:nvPr/>
            </p:nvSpPr>
            <p:spPr bwMode="auto">
              <a:xfrm>
                <a:off x="5339" y="2337"/>
                <a:ext cx="213" cy="296"/>
              </a:xfrm>
              <a:custGeom>
                <a:avLst/>
                <a:gdLst>
                  <a:gd name="T0" fmla="*/ 212 w 213"/>
                  <a:gd name="T1" fmla="*/ 211 h 296"/>
                  <a:gd name="T2" fmla="*/ 185 w 213"/>
                  <a:gd name="T3" fmla="*/ 172 h 296"/>
                  <a:gd name="T4" fmla="*/ 147 w 213"/>
                  <a:gd name="T5" fmla="*/ 119 h 296"/>
                  <a:gd name="T6" fmla="*/ 116 w 213"/>
                  <a:gd name="T7" fmla="*/ 83 h 296"/>
                  <a:gd name="T8" fmla="*/ 87 w 213"/>
                  <a:gd name="T9" fmla="*/ 49 h 296"/>
                  <a:gd name="T10" fmla="*/ 45 w 213"/>
                  <a:gd name="T11" fmla="*/ 17 h 296"/>
                  <a:gd name="T12" fmla="*/ 18 w 213"/>
                  <a:gd name="T13" fmla="*/ 0 h 296"/>
                  <a:gd name="T14" fmla="*/ 8 w 213"/>
                  <a:gd name="T15" fmla="*/ 2 h 296"/>
                  <a:gd name="T16" fmla="*/ 0 w 213"/>
                  <a:gd name="T17" fmla="*/ 12 h 296"/>
                  <a:gd name="T18" fmla="*/ 3 w 213"/>
                  <a:gd name="T19" fmla="*/ 57 h 296"/>
                  <a:gd name="T20" fmla="*/ 19 w 213"/>
                  <a:gd name="T21" fmla="*/ 116 h 296"/>
                  <a:gd name="T22" fmla="*/ 37 w 213"/>
                  <a:gd name="T23" fmla="*/ 159 h 296"/>
                  <a:gd name="T24" fmla="*/ 60 w 213"/>
                  <a:gd name="T25" fmla="*/ 206 h 296"/>
                  <a:gd name="T26" fmla="*/ 91 w 213"/>
                  <a:gd name="T27" fmla="*/ 258 h 296"/>
                  <a:gd name="T28" fmla="*/ 104 w 213"/>
                  <a:gd name="T29" fmla="*/ 279 h 296"/>
                  <a:gd name="T30" fmla="*/ 116 w 213"/>
                  <a:gd name="T31" fmla="*/ 277 h 296"/>
                  <a:gd name="T32" fmla="*/ 130 w 213"/>
                  <a:gd name="T33" fmla="*/ 279 h 296"/>
                  <a:gd name="T34" fmla="*/ 147 w 213"/>
                  <a:gd name="T35" fmla="*/ 285 h 296"/>
                  <a:gd name="T36" fmla="*/ 169 w 213"/>
                  <a:gd name="T37" fmla="*/ 295 h 296"/>
                  <a:gd name="T38" fmla="*/ 189 w 213"/>
                  <a:gd name="T39" fmla="*/ 288 h 296"/>
                  <a:gd name="T40" fmla="*/ 195 w 213"/>
                  <a:gd name="T41" fmla="*/ 281 h 296"/>
                  <a:gd name="T42" fmla="*/ 201 w 213"/>
                  <a:gd name="T43" fmla="*/ 266 h 296"/>
                  <a:gd name="T44" fmla="*/ 200 w 213"/>
                  <a:gd name="T45" fmla="*/ 237 h 296"/>
                  <a:gd name="T46" fmla="*/ 204 w 213"/>
                  <a:gd name="T47" fmla="*/ 220 h 296"/>
                  <a:gd name="T48" fmla="*/ 212 w 213"/>
                  <a:gd name="T49" fmla="*/ 211 h 2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3"/>
                  <a:gd name="T76" fmla="*/ 0 h 296"/>
                  <a:gd name="T77" fmla="*/ 213 w 213"/>
                  <a:gd name="T78" fmla="*/ 296 h 2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3" h="296">
                    <a:moveTo>
                      <a:pt x="212" y="211"/>
                    </a:moveTo>
                    <a:lnTo>
                      <a:pt x="185" y="172"/>
                    </a:lnTo>
                    <a:lnTo>
                      <a:pt x="147" y="119"/>
                    </a:lnTo>
                    <a:lnTo>
                      <a:pt x="116" y="83"/>
                    </a:lnTo>
                    <a:lnTo>
                      <a:pt x="87" y="49"/>
                    </a:lnTo>
                    <a:lnTo>
                      <a:pt x="45" y="17"/>
                    </a:lnTo>
                    <a:lnTo>
                      <a:pt x="18" y="0"/>
                    </a:lnTo>
                    <a:lnTo>
                      <a:pt x="8" y="2"/>
                    </a:lnTo>
                    <a:lnTo>
                      <a:pt x="0" y="12"/>
                    </a:lnTo>
                    <a:lnTo>
                      <a:pt x="3" y="57"/>
                    </a:lnTo>
                    <a:lnTo>
                      <a:pt x="19" y="116"/>
                    </a:lnTo>
                    <a:lnTo>
                      <a:pt x="37" y="159"/>
                    </a:lnTo>
                    <a:lnTo>
                      <a:pt x="60" y="206"/>
                    </a:lnTo>
                    <a:lnTo>
                      <a:pt x="91" y="258"/>
                    </a:lnTo>
                    <a:lnTo>
                      <a:pt x="104" y="279"/>
                    </a:lnTo>
                    <a:lnTo>
                      <a:pt x="116" y="277"/>
                    </a:lnTo>
                    <a:lnTo>
                      <a:pt x="130" y="279"/>
                    </a:lnTo>
                    <a:lnTo>
                      <a:pt x="147" y="285"/>
                    </a:lnTo>
                    <a:lnTo>
                      <a:pt x="169" y="295"/>
                    </a:lnTo>
                    <a:lnTo>
                      <a:pt x="189" y="288"/>
                    </a:lnTo>
                    <a:lnTo>
                      <a:pt x="195" y="281"/>
                    </a:lnTo>
                    <a:lnTo>
                      <a:pt x="201" y="266"/>
                    </a:lnTo>
                    <a:lnTo>
                      <a:pt x="200" y="237"/>
                    </a:lnTo>
                    <a:lnTo>
                      <a:pt x="204" y="220"/>
                    </a:lnTo>
                    <a:lnTo>
                      <a:pt x="212" y="211"/>
                    </a:lnTo>
                  </a:path>
                </a:pathLst>
              </a:custGeom>
              <a:grpFill/>
              <a:ln w="25400" cap="rnd" cmpd="sng">
                <a:solidFill>
                  <a:srgbClr val="0070C0"/>
                </a:solidFill>
                <a:prstDash val="solid"/>
                <a:round/>
                <a:headEnd/>
                <a:tailEnd/>
              </a:ln>
            </p:spPr>
            <p:txBody>
              <a:bodyPr/>
              <a:lstStyle/>
              <a:p>
                <a:endParaRPr lang="el-GR"/>
              </a:p>
            </p:txBody>
          </p:sp>
        </p:grpSp>
        <p:grpSp>
          <p:nvGrpSpPr>
            <p:cNvPr id="4" name="Group 45"/>
            <p:cNvGrpSpPr>
              <a:grpSpLocks/>
            </p:cNvGrpSpPr>
            <p:nvPr/>
          </p:nvGrpSpPr>
          <p:grpSpPr bwMode="auto">
            <a:xfrm rot="21115886">
              <a:off x="5557646" y="4472521"/>
              <a:ext cx="285666" cy="555161"/>
              <a:chOff x="4734" y="2133"/>
              <a:chExt cx="298" cy="515"/>
            </a:xfrm>
          </p:grpSpPr>
          <p:sp>
            <p:nvSpPr>
              <p:cNvPr id="38" name="Freeform 42"/>
              <p:cNvSpPr>
                <a:spLocks/>
              </p:cNvSpPr>
              <p:nvPr/>
            </p:nvSpPr>
            <p:spPr bwMode="auto">
              <a:xfrm>
                <a:off x="4734" y="2455"/>
                <a:ext cx="250" cy="193"/>
              </a:xfrm>
              <a:custGeom>
                <a:avLst/>
                <a:gdLst>
                  <a:gd name="T0" fmla="*/ 57 w 250"/>
                  <a:gd name="T1" fmla="*/ 0 h 193"/>
                  <a:gd name="T2" fmla="*/ 23 w 250"/>
                  <a:gd name="T3" fmla="*/ 52 h 193"/>
                  <a:gd name="T4" fmla="*/ 9 w 250"/>
                  <a:gd name="T5" fmla="*/ 70 h 193"/>
                  <a:gd name="T6" fmla="*/ 0 w 250"/>
                  <a:gd name="T7" fmla="*/ 90 h 193"/>
                  <a:gd name="T8" fmla="*/ 0 w 250"/>
                  <a:gd name="T9" fmla="*/ 120 h 193"/>
                  <a:gd name="T10" fmla="*/ 14 w 250"/>
                  <a:gd name="T11" fmla="*/ 122 h 193"/>
                  <a:gd name="T12" fmla="*/ 12 w 250"/>
                  <a:gd name="T13" fmla="*/ 101 h 193"/>
                  <a:gd name="T14" fmla="*/ 14 w 250"/>
                  <a:gd name="T15" fmla="*/ 122 h 193"/>
                  <a:gd name="T16" fmla="*/ 25 w 250"/>
                  <a:gd name="T17" fmla="*/ 140 h 193"/>
                  <a:gd name="T18" fmla="*/ 46 w 250"/>
                  <a:gd name="T19" fmla="*/ 160 h 193"/>
                  <a:gd name="T20" fmla="*/ 61 w 250"/>
                  <a:gd name="T21" fmla="*/ 165 h 193"/>
                  <a:gd name="T22" fmla="*/ 93 w 250"/>
                  <a:gd name="T23" fmla="*/ 151 h 193"/>
                  <a:gd name="T24" fmla="*/ 114 w 250"/>
                  <a:gd name="T25" fmla="*/ 149 h 193"/>
                  <a:gd name="T26" fmla="*/ 111 w 250"/>
                  <a:gd name="T27" fmla="*/ 131 h 193"/>
                  <a:gd name="T28" fmla="*/ 116 w 250"/>
                  <a:gd name="T29" fmla="*/ 104 h 193"/>
                  <a:gd name="T30" fmla="*/ 111 w 250"/>
                  <a:gd name="T31" fmla="*/ 131 h 193"/>
                  <a:gd name="T32" fmla="*/ 114 w 250"/>
                  <a:gd name="T33" fmla="*/ 149 h 193"/>
                  <a:gd name="T34" fmla="*/ 145 w 250"/>
                  <a:gd name="T35" fmla="*/ 183 h 193"/>
                  <a:gd name="T36" fmla="*/ 154 w 250"/>
                  <a:gd name="T37" fmla="*/ 192 h 193"/>
                  <a:gd name="T38" fmla="*/ 163 w 250"/>
                  <a:gd name="T39" fmla="*/ 192 h 193"/>
                  <a:gd name="T40" fmla="*/ 218 w 250"/>
                  <a:gd name="T41" fmla="*/ 181 h 193"/>
                  <a:gd name="T42" fmla="*/ 236 w 250"/>
                  <a:gd name="T43" fmla="*/ 169 h 193"/>
                  <a:gd name="T44" fmla="*/ 245 w 250"/>
                  <a:gd name="T45" fmla="*/ 156 h 193"/>
                  <a:gd name="T46" fmla="*/ 249 w 250"/>
                  <a:gd name="T47" fmla="*/ 140 h 193"/>
                  <a:gd name="T48" fmla="*/ 245 w 250"/>
                  <a:gd name="T49" fmla="*/ 86 h 193"/>
                  <a:gd name="T50" fmla="*/ 245 w 250"/>
                  <a:gd name="T51" fmla="*/ 65 h 193"/>
                  <a:gd name="T52" fmla="*/ 247 w 250"/>
                  <a:gd name="T53" fmla="*/ 36 h 193"/>
                  <a:gd name="T54" fmla="*/ 213 w 250"/>
                  <a:gd name="T55" fmla="*/ 27 h 193"/>
                  <a:gd name="T56" fmla="*/ 193 w 250"/>
                  <a:gd name="T57" fmla="*/ 22 h 193"/>
                  <a:gd name="T58" fmla="*/ 154 w 250"/>
                  <a:gd name="T59" fmla="*/ 18 h 193"/>
                  <a:gd name="T60" fmla="*/ 82 w 250"/>
                  <a:gd name="T61" fmla="*/ 0 h 193"/>
                  <a:gd name="T62" fmla="*/ 57 w 250"/>
                  <a:gd name="T63" fmla="*/ 0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0"/>
                  <a:gd name="T97" fmla="*/ 0 h 193"/>
                  <a:gd name="T98" fmla="*/ 250 w 250"/>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0" h="193">
                    <a:moveTo>
                      <a:pt x="57" y="0"/>
                    </a:moveTo>
                    <a:lnTo>
                      <a:pt x="23" y="52"/>
                    </a:lnTo>
                    <a:lnTo>
                      <a:pt x="9" y="70"/>
                    </a:lnTo>
                    <a:lnTo>
                      <a:pt x="0" y="90"/>
                    </a:lnTo>
                    <a:lnTo>
                      <a:pt x="0" y="120"/>
                    </a:lnTo>
                    <a:lnTo>
                      <a:pt x="14" y="122"/>
                    </a:lnTo>
                    <a:lnTo>
                      <a:pt x="12" y="101"/>
                    </a:lnTo>
                    <a:lnTo>
                      <a:pt x="14" y="122"/>
                    </a:lnTo>
                    <a:lnTo>
                      <a:pt x="25" y="140"/>
                    </a:lnTo>
                    <a:lnTo>
                      <a:pt x="46" y="160"/>
                    </a:lnTo>
                    <a:lnTo>
                      <a:pt x="61" y="165"/>
                    </a:lnTo>
                    <a:lnTo>
                      <a:pt x="93" y="151"/>
                    </a:lnTo>
                    <a:lnTo>
                      <a:pt x="114" y="149"/>
                    </a:lnTo>
                    <a:lnTo>
                      <a:pt x="111" y="131"/>
                    </a:lnTo>
                    <a:lnTo>
                      <a:pt x="116" y="104"/>
                    </a:lnTo>
                    <a:lnTo>
                      <a:pt x="111" y="131"/>
                    </a:lnTo>
                    <a:lnTo>
                      <a:pt x="114" y="149"/>
                    </a:lnTo>
                    <a:lnTo>
                      <a:pt x="145" y="183"/>
                    </a:lnTo>
                    <a:lnTo>
                      <a:pt x="154" y="192"/>
                    </a:lnTo>
                    <a:lnTo>
                      <a:pt x="163" y="192"/>
                    </a:lnTo>
                    <a:lnTo>
                      <a:pt x="218" y="181"/>
                    </a:lnTo>
                    <a:lnTo>
                      <a:pt x="236" y="169"/>
                    </a:lnTo>
                    <a:lnTo>
                      <a:pt x="245" y="156"/>
                    </a:lnTo>
                    <a:lnTo>
                      <a:pt x="249" y="140"/>
                    </a:lnTo>
                    <a:lnTo>
                      <a:pt x="245" y="86"/>
                    </a:lnTo>
                    <a:lnTo>
                      <a:pt x="245" y="65"/>
                    </a:lnTo>
                    <a:lnTo>
                      <a:pt x="247" y="36"/>
                    </a:lnTo>
                    <a:lnTo>
                      <a:pt x="213" y="27"/>
                    </a:lnTo>
                    <a:lnTo>
                      <a:pt x="193" y="22"/>
                    </a:lnTo>
                    <a:lnTo>
                      <a:pt x="154" y="18"/>
                    </a:lnTo>
                    <a:lnTo>
                      <a:pt x="82" y="0"/>
                    </a:lnTo>
                    <a:lnTo>
                      <a:pt x="57" y="0"/>
                    </a:lnTo>
                  </a:path>
                </a:pathLst>
              </a:custGeom>
              <a:noFill/>
              <a:ln w="25400" cap="rnd" cmpd="sng">
                <a:solidFill>
                  <a:srgbClr val="0070C0"/>
                </a:solidFill>
                <a:prstDash val="solid"/>
                <a:round/>
                <a:headEnd/>
                <a:tailEnd/>
              </a:ln>
            </p:spPr>
            <p:txBody>
              <a:bodyPr/>
              <a:lstStyle/>
              <a:p>
                <a:endParaRPr lang="el-GR"/>
              </a:p>
            </p:txBody>
          </p:sp>
          <p:sp>
            <p:nvSpPr>
              <p:cNvPr id="39" name="Freeform 43"/>
              <p:cNvSpPr>
                <a:spLocks/>
              </p:cNvSpPr>
              <p:nvPr/>
            </p:nvSpPr>
            <p:spPr bwMode="auto">
              <a:xfrm>
                <a:off x="4791" y="2153"/>
                <a:ext cx="241" cy="339"/>
              </a:xfrm>
              <a:custGeom>
                <a:avLst/>
                <a:gdLst>
                  <a:gd name="T0" fmla="*/ 190 w 241"/>
                  <a:gd name="T1" fmla="*/ 338 h 339"/>
                  <a:gd name="T2" fmla="*/ 197 w 241"/>
                  <a:gd name="T3" fmla="*/ 286 h 339"/>
                  <a:gd name="T4" fmla="*/ 211 w 241"/>
                  <a:gd name="T5" fmla="*/ 234 h 339"/>
                  <a:gd name="T6" fmla="*/ 233 w 241"/>
                  <a:gd name="T7" fmla="*/ 163 h 339"/>
                  <a:gd name="T8" fmla="*/ 240 w 241"/>
                  <a:gd name="T9" fmla="*/ 136 h 339"/>
                  <a:gd name="T10" fmla="*/ 238 w 241"/>
                  <a:gd name="T11" fmla="*/ 114 h 339"/>
                  <a:gd name="T12" fmla="*/ 224 w 241"/>
                  <a:gd name="T13" fmla="*/ 73 h 339"/>
                  <a:gd name="T14" fmla="*/ 211 w 241"/>
                  <a:gd name="T15" fmla="*/ 43 h 339"/>
                  <a:gd name="T16" fmla="*/ 192 w 241"/>
                  <a:gd name="T17" fmla="*/ 32 h 339"/>
                  <a:gd name="T18" fmla="*/ 186 w 241"/>
                  <a:gd name="T19" fmla="*/ 34 h 339"/>
                  <a:gd name="T20" fmla="*/ 177 w 241"/>
                  <a:gd name="T21" fmla="*/ 48 h 339"/>
                  <a:gd name="T22" fmla="*/ 177 w 241"/>
                  <a:gd name="T23" fmla="*/ 71 h 339"/>
                  <a:gd name="T24" fmla="*/ 181 w 241"/>
                  <a:gd name="T25" fmla="*/ 105 h 339"/>
                  <a:gd name="T26" fmla="*/ 167 w 241"/>
                  <a:gd name="T27" fmla="*/ 141 h 339"/>
                  <a:gd name="T28" fmla="*/ 143 w 241"/>
                  <a:gd name="T29" fmla="*/ 170 h 339"/>
                  <a:gd name="T30" fmla="*/ 138 w 241"/>
                  <a:gd name="T31" fmla="*/ 172 h 339"/>
                  <a:gd name="T32" fmla="*/ 129 w 241"/>
                  <a:gd name="T33" fmla="*/ 182 h 339"/>
                  <a:gd name="T34" fmla="*/ 115 w 241"/>
                  <a:gd name="T35" fmla="*/ 168 h 339"/>
                  <a:gd name="T36" fmla="*/ 109 w 241"/>
                  <a:gd name="T37" fmla="*/ 118 h 339"/>
                  <a:gd name="T38" fmla="*/ 106 w 241"/>
                  <a:gd name="T39" fmla="*/ 71 h 339"/>
                  <a:gd name="T40" fmla="*/ 109 w 241"/>
                  <a:gd name="T41" fmla="*/ 39 h 339"/>
                  <a:gd name="T42" fmla="*/ 111 w 241"/>
                  <a:gd name="T43" fmla="*/ 12 h 339"/>
                  <a:gd name="T44" fmla="*/ 100 w 241"/>
                  <a:gd name="T45" fmla="*/ 0 h 339"/>
                  <a:gd name="T46" fmla="*/ 90 w 241"/>
                  <a:gd name="T47" fmla="*/ 7 h 339"/>
                  <a:gd name="T48" fmla="*/ 66 w 241"/>
                  <a:gd name="T49" fmla="*/ 34 h 339"/>
                  <a:gd name="T50" fmla="*/ 50 w 241"/>
                  <a:gd name="T51" fmla="*/ 71 h 339"/>
                  <a:gd name="T52" fmla="*/ 47 w 241"/>
                  <a:gd name="T53" fmla="*/ 102 h 339"/>
                  <a:gd name="T54" fmla="*/ 41 w 241"/>
                  <a:gd name="T55" fmla="*/ 166 h 339"/>
                  <a:gd name="T56" fmla="*/ 38 w 241"/>
                  <a:gd name="T57" fmla="*/ 216 h 339"/>
                  <a:gd name="T58" fmla="*/ 32 w 241"/>
                  <a:gd name="T59" fmla="*/ 243 h 339"/>
                  <a:gd name="T60" fmla="*/ 0 w 241"/>
                  <a:gd name="T61" fmla="*/ 302 h 339"/>
                  <a:gd name="T62" fmla="*/ 25 w 241"/>
                  <a:gd name="T63" fmla="*/ 302 h 339"/>
                  <a:gd name="T64" fmla="*/ 97 w 241"/>
                  <a:gd name="T65" fmla="*/ 320 h 339"/>
                  <a:gd name="T66" fmla="*/ 136 w 241"/>
                  <a:gd name="T67" fmla="*/ 324 h 339"/>
                  <a:gd name="T68" fmla="*/ 156 w 241"/>
                  <a:gd name="T69" fmla="*/ 329 h 339"/>
                  <a:gd name="T70" fmla="*/ 190 w 241"/>
                  <a:gd name="T71" fmla="*/ 338 h 3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1"/>
                  <a:gd name="T109" fmla="*/ 0 h 339"/>
                  <a:gd name="T110" fmla="*/ 241 w 241"/>
                  <a:gd name="T111" fmla="*/ 339 h 3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1" h="339">
                    <a:moveTo>
                      <a:pt x="190" y="338"/>
                    </a:moveTo>
                    <a:lnTo>
                      <a:pt x="197" y="286"/>
                    </a:lnTo>
                    <a:lnTo>
                      <a:pt x="211" y="234"/>
                    </a:lnTo>
                    <a:lnTo>
                      <a:pt x="233" y="163"/>
                    </a:lnTo>
                    <a:lnTo>
                      <a:pt x="240" y="136"/>
                    </a:lnTo>
                    <a:lnTo>
                      <a:pt x="238" y="114"/>
                    </a:lnTo>
                    <a:lnTo>
                      <a:pt x="224" y="73"/>
                    </a:lnTo>
                    <a:lnTo>
                      <a:pt x="211" y="43"/>
                    </a:lnTo>
                    <a:lnTo>
                      <a:pt x="192" y="32"/>
                    </a:lnTo>
                    <a:lnTo>
                      <a:pt x="186" y="34"/>
                    </a:lnTo>
                    <a:lnTo>
                      <a:pt x="177" y="48"/>
                    </a:lnTo>
                    <a:lnTo>
                      <a:pt x="177" y="71"/>
                    </a:lnTo>
                    <a:lnTo>
                      <a:pt x="181" y="105"/>
                    </a:lnTo>
                    <a:lnTo>
                      <a:pt x="167" y="141"/>
                    </a:lnTo>
                    <a:lnTo>
                      <a:pt x="143" y="170"/>
                    </a:lnTo>
                    <a:lnTo>
                      <a:pt x="138" y="172"/>
                    </a:lnTo>
                    <a:lnTo>
                      <a:pt x="129" y="182"/>
                    </a:lnTo>
                    <a:lnTo>
                      <a:pt x="115" y="168"/>
                    </a:lnTo>
                    <a:lnTo>
                      <a:pt x="109" y="118"/>
                    </a:lnTo>
                    <a:lnTo>
                      <a:pt x="106" y="71"/>
                    </a:lnTo>
                    <a:lnTo>
                      <a:pt x="109" y="39"/>
                    </a:lnTo>
                    <a:lnTo>
                      <a:pt x="111" y="12"/>
                    </a:lnTo>
                    <a:lnTo>
                      <a:pt x="100" y="0"/>
                    </a:lnTo>
                    <a:lnTo>
                      <a:pt x="90" y="7"/>
                    </a:lnTo>
                    <a:lnTo>
                      <a:pt x="66" y="34"/>
                    </a:lnTo>
                    <a:lnTo>
                      <a:pt x="50" y="71"/>
                    </a:lnTo>
                    <a:lnTo>
                      <a:pt x="47" y="102"/>
                    </a:lnTo>
                    <a:lnTo>
                      <a:pt x="41" y="166"/>
                    </a:lnTo>
                    <a:lnTo>
                      <a:pt x="38" y="216"/>
                    </a:lnTo>
                    <a:lnTo>
                      <a:pt x="32" y="243"/>
                    </a:lnTo>
                    <a:lnTo>
                      <a:pt x="0" y="302"/>
                    </a:lnTo>
                    <a:lnTo>
                      <a:pt x="25" y="302"/>
                    </a:lnTo>
                    <a:lnTo>
                      <a:pt x="97" y="320"/>
                    </a:lnTo>
                    <a:lnTo>
                      <a:pt x="136" y="324"/>
                    </a:lnTo>
                    <a:lnTo>
                      <a:pt x="156" y="329"/>
                    </a:lnTo>
                    <a:lnTo>
                      <a:pt x="190" y="338"/>
                    </a:lnTo>
                  </a:path>
                </a:pathLst>
              </a:custGeom>
              <a:noFill/>
              <a:ln w="25400" cap="rnd" cmpd="sng">
                <a:solidFill>
                  <a:srgbClr val="0070C0"/>
                </a:solidFill>
                <a:prstDash val="solid"/>
                <a:round/>
                <a:headEnd/>
                <a:tailEnd/>
              </a:ln>
            </p:spPr>
            <p:txBody>
              <a:bodyPr/>
              <a:lstStyle/>
              <a:p>
                <a:endParaRPr lang="el-GR"/>
              </a:p>
            </p:txBody>
          </p:sp>
          <p:sp>
            <p:nvSpPr>
              <p:cNvPr id="40" name="Freeform 44"/>
              <p:cNvSpPr>
                <a:spLocks/>
              </p:cNvSpPr>
              <p:nvPr/>
            </p:nvSpPr>
            <p:spPr bwMode="auto">
              <a:xfrm>
                <a:off x="4897" y="2133"/>
                <a:ext cx="76" cy="203"/>
              </a:xfrm>
              <a:custGeom>
                <a:avLst/>
                <a:gdLst>
                  <a:gd name="T0" fmla="*/ 71 w 76"/>
                  <a:gd name="T1" fmla="*/ 68 h 203"/>
                  <a:gd name="T2" fmla="*/ 71 w 76"/>
                  <a:gd name="T3" fmla="*/ 91 h 203"/>
                  <a:gd name="T4" fmla="*/ 75 w 76"/>
                  <a:gd name="T5" fmla="*/ 125 h 203"/>
                  <a:gd name="T6" fmla="*/ 61 w 76"/>
                  <a:gd name="T7" fmla="*/ 161 h 203"/>
                  <a:gd name="T8" fmla="*/ 37 w 76"/>
                  <a:gd name="T9" fmla="*/ 190 h 203"/>
                  <a:gd name="T10" fmla="*/ 32 w 76"/>
                  <a:gd name="T11" fmla="*/ 192 h 203"/>
                  <a:gd name="T12" fmla="*/ 23 w 76"/>
                  <a:gd name="T13" fmla="*/ 202 h 203"/>
                  <a:gd name="T14" fmla="*/ 9 w 76"/>
                  <a:gd name="T15" fmla="*/ 188 h 203"/>
                  <a:gd name="T16" fmla="*/ 3 w 76"/>
                  <a:gd name="T17" fmla="*/ 138 h 203"/>
                  <a:gd name="T18" fmla="*/ 0 w 76"/>
                  <a:gd name="T19" fmla="*/ 91 h 203"/>
                  <a:gd name="T20" fmla="*/ 3 w 76"/>
                  <a:gd name="T21" fmla="*/ 59 h 203"/>
                  <a:gd name="T22" fmla="*/ 12 w 76"/>
                  <a:gd name="T23" fmla="*/ 41 h 203"/>
                  <a:gd name="T24" fmla="*/ 28 w 76"/>
                  <a:gd name="T25" fmla="*/ 9 h 203"/>
                  <a:gd name="T26" fmla="*/ 43 w 76"/>
                  <a:gd name="T27" fmla="*/ 0 h 203"/>
                  <a:gd name="T28" fmla="*/ 52 w 76"/>
                  <a:gd name="T29" fmla="*/ 11 h 203"/>
                  <a:gd name="T30" fmla="*/ 57 w 76"/>
                  <a:gd name="T31" fmla="*/ 29 h 203"/>
                  <a:gd name="T32" fmla="*/ 71 w 76"/>
                  <a:gd name="T33" fmla="*/ 68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203"/>
                  <a:gd name="T53" fmla="*/ 76 w 76"/>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203">
                    <a:moveTo>
                      <a:pt x="71" y="68"/>
                    </a:moveTo>
                    <a:lnTo>
                      <a:pt x="71" y="91"/>
                    </a:lnTo>
                    <a:lnTo>
                      <a:pt x="75" y="125"/>
                    </a:lnTo>
                    <a:lnTo>
                      <a:pt x="61" y="161"/>
                    </a:lnTo>
                    <a:lnTo>
                      <a:pt x="37" y="190"/>
                    </a:lnTo>
                    <a:lnTo>
                      <a:pt x="32" y="192"/>
                    </a:lnTo>
                    <a:lnTo>
                      <a:pt x="23" y="202"/>
                    </a:lnTo>
                    <a:lnTo>
                      <a:pt x="9" y="188"/>
                    </a:lnTo>
                    <a:lnTo>
                      <a:pt x="3" y="138"/>
                    </a:lnTo>
                    <a:lnTo>
                      <a:pt x="0" y="91"/>
                    </a:lnTo>
                    <a:lnTo>
                      <a:pt x="3" y="59"/>
                    </a:lnTo>
                    <a:lnTo>
                      <a:pt x="12" y="41"/>
                    </a:lnTo>
                    <a:lnTo>
                      <a:pt x="28" y="9"/>
                    </a:lnTo>
                    <a:lnTo>
                      <a:pt x="43" y="0"/>
                    </a:lnTo>
                    <a:lnTo>
                      <a:pt x="52" y="11"/>
                    </a:lnTo>
                    <a:lnTo>
                      <a:pt x="57" y="29"/>
                    </a:lnTo>
                    <a:lnTo>
                      <a:pt x="71" y="68"/>
                    </a:lnTo>
                  </a:path>
                </a:pathLst>
              </a:custGeom>
              <a:noFill/>
              <a:ln w="25400" cap="rnd" cmpd="sng">
                <a:solidFill>
                  <a:srgbClr val="0070C0"/>
                </a:solidFill>
                <a:prstDash val="solid"/>
                <a:round/>
                <a:headEnd/>
                <a:tailEnd/>
              </a:ln>
            </p:spPr>
            <p:txBody>
              <a:bodyPr/>
              <a:lstStyle/>
              <a:p>
                <a:endParaRPr lang="el-GR"/>
              </a:p>
            </p:txBody>
          </p:sp>
        </p:grpSp>
      </p:grpSp>
      <p:grpSp>
        <p:nvGrpSpPr>
          <p:cNvPr id="5" name="Group 26"/>
          <p:cNvGrpSpPr/>
          <p:nvPr/>
        </p:nvGrpSpPr>
        <p:grpSpPr>
          <a:xfrm>
            <a:off x="3485218" y="3038645"/>
            <a:ext cx="3463839" cy="3205489"/>
            <a:chOff x="4302505" y="4056004"/>
            <a:chExt cx="2049973" cy="1897076"/>
          </a:xfrm>
        </p:grpSpPr>
        <p:sp>
          <p:nvSpPr>
            <p:cNvPr id="139268" name="Freeform 13"/>
            <p:cNvSpPr>
              <a:spLocks/>
            </p:cNvSpPr>
            <p:nvPr/>
          </p:nvSpPr>
          <p:spPr bwMode="auto">
            <a:xfrm rot="21326996">
              <a:off x="4302505" y="4056004"/>
              <a:ext cx="1976241" cy="1897076"/>
            </a:xfrm>
            <a:custGeom>
              <a:avLst/>
              <a:gdLst>
                <a:gd name="T0" fmla="*/ 132 w 1182"/>
                <a:gd name="T1" fmla="*/ 88 h 1167"/>
                <a:gd name="T2" fmla="*/ 117 w 1182"/>
                <a:gd name="T3" fmla="*/ 49 h 1167"/>
                <a:gd name="T4" fmla="*/ 83 w 1182"/>
                <a:gd name="T5" fmla="*/ 6 h 1167"/>
                <a:gd name="T6" fmla="*/ 21 w 1182"/>
                <a:gd name="T7" fmla="*/ 15 h 1167"/>
                <a:gd name="T8" fmla="*/ 2 w 1182"/>
                <a:gd name="T9" fmla="*/ 78 h 1167"/>
                <a:gd name="T10" fmla="*/ 10 w 1182"/>
                <a:gd name="T11" fmla="*/ 133 h 1167"/>
                <a:gd name="T12" fmla="*/ 42 w 1182"/>
                <a:gd name="T13" fmla="*/ 229 h 1167"/>
                <a:gd name="T14" fmla="*/ 57 w 1182"/>
                <a:gd name="T15" fmla="*/ 356 h 1167"/>
                <a:gd name="T16" fmla="*/ 81 w 1182"/>
                <a:gd name="T17" fmla="*/ 488 h 1167"/>
                <a:gd name="T18" fmla="*/ 112 w 1182"/>
                <a:gd name="T19" fmla="*/ 637 h 1167"/>
                <a:gd name="T20" fmla="*/ 162 w 1182"/>
                <a:gd name="T21" fmla="*/ 747 h 1167"/>
                <a:gd name="T22" fmla="*/ 275 w 1182"/>
                <a:gd name="T23" fmla="*/ 824 h 1167"/>
                <a:gd name="T24" fmla="*/ 419 w 1182"/>
                <a:gd name="T25" fmla="*/ 898 h 1167"/>
                <a:gd name="T26" fmla="*/ 567 w 1182"/>
                <a:gd name="T27" fmla="*/ 978 h 1167"/>
                <a:gd name="T28" fmla="*/ 717 w 1182"/>
                <a:gd name="T29" fmla="*/ 1052 h 1167"/>
                <a:gd name="T30" fmla="*/ 855 w 1182"/>
                <a:gd name="T31" fmla="*/ 1125 h 1167"/>
                <a:gd name="T32" fmla="*/ 962 w 1182"/>
                <a:gd name="T33" fmla="*/ 1160 h 1167"/>
                <a:gd name="T34" fmla="*/ 1050 w 1182"/>
                <a:gd name="T35" fmla="*/ 1155 h 1167"/>
                <a:gd name="T36" fmla="*/ 1077 w 1182"/>
                <a:gd name="T37" fmla="*/ 1088 h 1167"/>
                <a:gd name="T38" fmla="*/ 1092 w 1182"/>
                <a:gd name="T39" fmla="*/ 1003 h 1167"/>
                <a:gd name="T40" fmla="*/ 1115 w 1182"/>
                <a:gd name="T41" fmla="*/ 918 h 1167"/>
                <a:gd name="T42" fmla="*/ 1144 w 1182"/>
                <a:gd name="T43" fmla="*/ 855 h 1167"/>
                <a:gd name="T44" fmla="*/ 1182 w 1182"/>
                <a:gd name="T45" fmla="*/ 792 h 11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2"/>
                <a:gd name="T70" fmla="*/ 0 h 1167"/>
                <a:gd name="T71" fmla="*/ 1182 w 1182"/>
                <a:gd name="T72" fmla="*/ 1167 h 1167"/>
                <a:gd name="connsiteX0" fmla="*/ 1117 w 10000"/>
                <a:gd name="connsiteY0" fmla="*/ 906 h 10152"/>
                <a:gd name="connsiteX1" fmla="*/ 990 w 10000"/>
                <a:gd name="connsiteY1" fmla="*/ 572 h 10152"/>
                <a:gd name="connsiteX2" fmla="*/ 702 w 10000"/>
                <a:gd name="connsiteY2" fmla="*/ 203 h 10152"/>
                <a:gd name="connsiteX3" fmla="*/ 212 w 10000"/>
                <a:gd name="connsiteY3" fmla="*/ 103 h 10152"/>
                <a:gd name="connsiteX4" fmla="*/ 17 w 10000"/>
                <a:gd name="connsiteY4" fmla="*/ 820 h 10152"/>
                <a:gd name="connsiteX5" fmla="*/ 85 w 10000"/>
                <a:gd name="connsiteY5" fmla="*/ 1292 h 10152"/>
                <a:gd name="connsiteX6" fmla="*/ 355 w 10000"/>
                <a:gd name="connsiteY6" fmla="*/ 2114 h 10152"/>
                <a:gd name="connsiteX7" fmla="*/ 482 w 10000"/>
                <a:gd name="connsiteY7" fmla="*/ 3203 h 10152"/>
                <a:gd name="connsiteX8" fmla="*/ 685 w 10000"/>
                <a:gd name="connsiteY8" fmla="*/ 4334 h 10152"/>
                <a:gd name="connsiteX9" fmla="*/ 948 w 10000"/>
                <a:gd name="connsiteY9" fmla="*/ 5610 h 10152"/>
                <a:gd name="connsiteX10" fmla="*/ 1371 w 10000"/>
                <a:gd name="connsiteY10" fmla="*/ 6553 h 10152"/>
                <a:gd name="connsiteX11" fmla="*/ 2327 w 10000"/>
                <a:gd name="connsiteY11" fmla="*/ 7213 h 10152"/>
                <a:gd name="connsiteX12" fmla="*/ 3545 w 10000"/>
                <a:gd name="connsiteY12" fmla="*/ 7847 h 10152"/>
                <a:gd name="connsiteX13" fmla="*/ 4797 w 10000"/>
                <a:gd name="connsiteY13" fmla="*/ 8532 h 10152"/>
                <a:gd name="connsiteX14" fmla="*/ 6066 w 10000"/>
                <a:gd name="connsiteY14" fmla="*/ 9167 h 10152"/>
                <a:gd name="connsiteX15" fmla="*/ 7234 w 10000"/>
                <a:gd name="connsiteY15" fmla="*/ 9792 h 10152"/>
                <a:gd name="connsiteX16" fmla="*/ 8139 w 10000"/>
                <a:gd name="connsiteY16" fmla="*/ 10092 h 10152"/>
                <a:gd name="connsiteX17" fmla="*/ 8883 w 10000"/>
                <a:gd name="connsiteY17" fmla="*/ 10049 h 10152"/>
                <a:gd name="connsiteX18" fmla="*/ 9112 w 10000"/>
                <a:gd name="connsiteY18" fmla="*/ 9475 h 10152"/>
                <a:gd name="connsiteX19" fmla="*/ 9239 w 10000"/>
                <a:gd name="connsiteY19" fmla="*/ 8747 h 10152"/>
                <a:gd name="connsiteX20" fmla="*/ 9433 w 10000"/>
                <a:gd name="connsiteY20" fmla="*/ 8018 h 10152"/>
                <a:gd name="connsiteX21" fmla="*/ 9679 w 10000"/>
                <a:gd name="connsiteY21" fmla="*/ 7478 h 10152"/>
                <a:gd name="connsiteX22" fmla="*/ 10000 w 10000"/>
                <a:gd name="connsiteY22" fmla="*/ 6939 h 10152"/>
                <a:gd name="connsiteX0" fmla="*/ 1117 w 10000"/>
                <a:gd name="connsiteY0" fmla="*/ 933 h 10179"/>
                <a:gd name="connsiteX1" fmla="*/ 990 w 10000"/>
                <a:gd name="connsiteY1" fmla="*/ 599 h 10179"/>
                <a:gd name="connsiteX2" fmla="*/ 813 w 10000"/>
                <a:gd name="connsiteY2" fmla="*/ 78 h 10179"/>
                <a:gd name="connsiteX3" fmla="*/ 212 w 10000"/>
                <a:gd name="connsiteY3" fmla="*/ 130 h 10179"/>
                <a:gd name="connsiteX4" fmla="*/ 17 w 10000"/>
                <a:gd name="connsiteY4" fmla="*/ 847 h 10179"/>
                <a:gd name="connsiteX5" fmla="*/ 85 w 10000"/>
                <a:gd name="connsiteY5" fmla="*/ 1319 h 10179"/>
                <a:gd name="connsiteX6" fmla="*/ 355 w 10000"/>
                <a:gd name="connsiteY6" fmla="*/ 2141 h 10179"/>
                <a:gd name="connsiteX7" fmla="*/ 482 w 10000"/>
                <a:gd name="connsiteY7" fmla="*/ 3230 h 10179"/>
                <a:gd name="connsiteX8" fmla="*/ 685 w 10000"/>
                <a:gd name="connsiteY8" fmla="*/ 4361 h 10179"/>
                <a:gd name="connsiteX9" fmla="*/ 948 w 10000"/>
                <a:gd name="connsiteY9" fmla="*/ 5637 h 10179"/>
                <a:gd name="connsiteX10" fmla="*/ 1371 w 10000"/>
                <a:gd name="connsiteY10" fmla="*/ 6580 h 10179"/>
                <a:gd name="connsiteX11" fmla="*/ 2327 w 10000"/>
                <a:gd name="connsiteY11" fmla="*/ 7240 h 10179"/>
                <a:gd name="connsiteX12" fmla="*/ 3545 w 10000"/>
                <a:gd name="connsiteY12" fmla="*/ 7874 h 10179"/>
                <a:gd name="connsiteX13" fmla="*/ 4797 w 10000"/>
                <a:gd name="connsiteY13" fmla="*/ 8559 h 10179"/>
                <a:gd name="connsiteX14" fmla="*/ 6066 w 10000"/>
                <a:gd name="connsiteY14" fmla="*/ 9194 h 10179"/>
                <a:gd name="connsiteX15" fmla="*/ 7234 w 10000"/>
                <a:gd name="connsiteY15" fmla="*/ 9819 h 10179"/>
                <a:gd name="connsiteX16" fmla="*/ 8139 w 10000"/>
                <a:gd name="connsiteY16" fmla="*/ 10119 h 10179"/>
                <a:gd name="connsiteX17" fmla="*/ 8883 w 10000"/>
                <a:gd name="connsiteY17" fmla="*/ 10076 h 10179"/>
                <a:gd name="connsiteX18" fmla="*/ 9112 w 10000"/>
                <a:gd name="connsiteY18" fmla="*/ 9502 h 10179"/>
                <a:gd name="connsiteX19" fmla="*/ 9239 w 10000"/>
                <a:gd name="connsiteY19" fmla="*/ 8774 h 10179"/>
                <a:gd name="connsiteX20" fmla="*/ 9433 w 10000"/>
                <a:gd name="connsiteY20" fmla="*/ 8045 h 10179"/>
                <a:gd name="connsiteX21" fmla="*/ 9679 w 10000"/>
                <a:gd name="connsiteY21" fmla="*/ 7505 h 10179"/>
                <a:gd name="connsiteX22" fmla="*/ 10000 w 10000"/>
                <a:gd name="connsiteY22" fmla="*/ 6966 h 10179"/>
                <a:gd name="connsiteX0" fmla="*/ 1117 w 10000"/>
                <a:gd name="connsiteY0" fmla="*/ 931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8 w 10003"/>
                <a:gd name="connsiteY0" fmla="*/ 1108 h 10211"/>
                <a:gd name="connsiteX1" fmla="*/ 1118 w 10003"/>
                <a:gd name="connsiteY1" fmla="*/ 561 h 10211"/>
                <a:gd name="connsiteX2" fmla="*/ 816 w 10003"/>
                <a:gd name="connsiteY2" fmla="*/ 110 h 10211"/>
                <a:gd name="connsiteX3" fmla="*/ 215 w 10003"/>
                <a:gd name="connsiteY3" fmla="*/ 162 h 10211"/>
                <a:gd name="connsiteX4" fmla="*/ 20 w 10003"/>
                <a:gd name="connsiteY4" fmla="*/ 879 h 10211"/>
                <a:gd name="connsiteX5" fmla="*/ 88 w 10003"/>
                <a:gd name="connsiteY5" fmla="*/ 1351 h 10211"/>
                <a:gd name="connsiteX6" fmla="*/ 358 w 10003"/>
                <a:gd name="connsiteY6" fmla="*/ 2173 h 10211"/>
                <a:gd name="connsiteX7" fmla="*/ 485 w 10003"/>
                <a:gd name="connsiteY7" fmla="*/ 3262 h 10211"/>
                <a:gd name="connsiteX8" fmla="*/ 688 w 10003"/>
                <a:gd name="connsiteY8" fmla="*/ 4393 h 10211"/>
                <a:gd name="connsiteX9" fmla="*/ 951 w 10003"/>
                <a:gd name="connsiteY9" fmla="*/ 5669 h 10211"/>
                <a:gd name="connsiteX10" fmla="*/ 1374 w 10003"/>
                <a:gd name="connsiteY10" fmla="*/ 6612 h 10211"/>
                <a:gd name="connsiteX11" fmla="*/ 2330 w 10003"/>
                <a:gd name="connsiteY11" fmla="*/ 7272 h 10211"/>
                <a:gd name="connsiteX12" fmla="*/ 3548 w 10003"/>
                <a:gd name="connsiteY12" fmla="*/ 7906 h 10211"/>
                <a:gd name="connsiteX13" fmla="*/ 4800 w 10003"/>
                <a:gd name="connsiteY13" fmla="*/ 8591 h 10211"/>
                <a:gd name="connsiteX14" fmla="*/ 6069 w 10003"/>
                <a:gd name="connsiteY14" fmla="*/ 9226 h 10211"/>
                <a:gd name="connsiteX15" fmla="*/ 7237 w 10003"/>
                <a:gd name="connsiteY15" fmla="*/ 9851 h 10211"/>
                <a:gd name="connsiteX16" fmla="*/ 8142 w 10003"/>
                <a:gd name="connsiteY16" fmla="*/ 10151 h 10211"/>
                <a:gd name="connsiteX17" fmla="*/ 8886 w 10003"/>
                <a:gd name="connsiteY17" fmla="*/ 10108 h 10211"/>
                <a:gd name="connsiteX18" fmla="*/ 9115 w 10003"/>
                <a:gd name="connsiteY18" fmla="*/ 9534 h 10211"/>
                <a:gd name="connsiteX19" fmla="*/ 9242 w 10003"/>
                <a:gd name="connsiteY19" fmla="*/ 8806 h 10211"/>
                <a:gd name="connsiteX20" fmla="*/ 9436 w 10003"/>
                <a:gd name="connsiteY20" fmla="*/ 8077 h 10211"/>
                <a:gd name="connsiteX21" fmla="*/ 9682 w 10003"/>
                <a:gd name="connsiteY21" fmla="*/ 7537 h 10211"/>
                <a:gd name="connsiteX22" fmla="*/ 10003 w 10003"/>
                <a:gd name="connsiteY22" fmla="*/ 6998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682 w 10176"/>
                <a:gd name="connsiteY21" fmla="*/ 7537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506 w 10176"/>
                <a:gd name="connsiteY20" fmla="*/ 8203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811 w 10176"/>
                <a:gd name="connsiteY20" fmla="*/ 7668 h 10211"/>
                <a:gd name="connsiteX21" fmla="*/ 10176 w 10176"/>
                <a:gd name="connsiteY21"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811 w 10176"/>
                <a:gd name="connsiteY19" fmla="*/ 7668 h 10240"/>
                <a:gd name="connsiteX20" fmla="*/ 10176 w 10176"/>
                <a:gd name="connsiteY20" fmla="*/ 7072 h 10240"/>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491 w 10176"/>
                <a:gd name="connsiteY19" fmla="*/ 8206 h 10240"/>
                <a:gd name="connsiteX20" fmla="*/ 10176 w 10176"/>
                <a:gd name="connsiteY20" fmla="*/ 7072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88 w 10135"/>
                <a:gd name="connsiteY8" fmla="*/ 4393 h 10240"/>
                <a:gd name="connsiteX9" fmla="*/ 951 w 10135"/>
                <a:gd name="connsiteY9" fmla="*/ 5669 h 10240"/>
                <a:gd name="connsiteX10" fmla="*/ 1374 w 10135"/>
                <a:gd name="connsiteY10" fmla="*/ 661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35" h="10240">
                  <a:moveTo>
                    <a:pt x="1148" y="1108"/>
                  </a:moveTo>
                  <a:cubicBezTo>
                    <a:pt x="1131" y="1057"/>
                    <a:pt x="1173" y="727"/>
                    <a:pt x="1118" y="561"/>
                  </a:cubicBezTo>
                  <a:cubicBezTo>
                    <a:pt x="1063" y="395"/>
                    <a:pt x="966" y="176"/>
                    <a:pt x="816" y="110"/>
                  </a:cubicBezTo>
                  <a:cubicBezTo>
                    <a:pt x="666" y="44"/>
                    <a:pt x="430" y="0"/>
                    <a:pt x="215" y="162"/>
                  </a:cubicBezTo>
                  <a:cubicBezTo>
                    <a:pt x="0" y="324"/>
                    <a:pt x="37" y="708"/>
                    <a:pt x="20" y="879"/>
                  </a:cubicBezTo>
                  <a:cubicBezTo>
                    <a:pt x="3" y="1051"/>
                    <a:pt x="28" y="1136"/>
                    <a:pt x="88" y="1351"/>
                  </a:cubicBezTo>
                  <a:cubicBezTo>
                    <a:pt x="147" y="1565"/>
                    <a:pt x="291" y="1856"/>
                    <a:pt x="358" y="2173"/>
                  </a:cubicBezTo>
                  <a:cubicBezTo>
                    <a:pt x="426" y="2490"/>
                    <a:pt x="434" y="2893"/>
                    <a:pt x="485" y="3262"/>
                  </a:cubicBezTo>
                  <a:cubicBezTo>
                    <a:pt x="536" y="3630"/>
                    <a:pt x="612" y="3990"/>
                    <a:pt x="688" y="4393"/>
                  </a:cubicBezTo>
                  <a:cubicBezTo>
                    <a:pt x="764" y="4795"/>
                    <a:pt x="832" y="5301"/>
                    <a:pt x="951" y="5669"/>
                  </a:cubicBezTo>
                  <a:cubicBezTo>
                    <a:pt x="1069" y="6038"/>
                    <a:pt x="1145" y="6346"/>
                    <a:pt x="1374" y="6612"/>
                  </a:cubicBezTo>
                  <a:cubicBezTo>
                    <a:pt x="1602" y="6878"/>
                    <a:pt x="1966" y="7058"/>
                    <a:pt x="2330" y="7272"/>
                  </a:cubicBezTo>
                  <a:cubicBezTo>
                    <a:pt x="2693" y="7486"/>
                    <a:pt x="3133" y="7683"/>
                    <a:pt x="3548" y="7906"/>
                  </a:cubicBezTo>
                  <a:cubicBezTo>
                    <a:pt x="3962" y="8129"/>
                    <a:pt x="4377" y="8369"/>
                    <a:pt x="4800" y="8591"/>
                  </a:cubicBezTo>
                  <a:cubicBezTo>
                    <a:pt x="5223" y="8814"/>
                    <a:pt x="5663" y="9020"/>
                    <a:pt x="6069" y="9226"/>
                  </a:cubicBezTo>
                  <a:cubicBezTo>
                    <a:pt x="6475" y="9431"/>
                    <a:pt x="6890" y="9697"/>
                    <a:pt x="7237" y="9851"/>
                  </a:cubicBezTo>
                  <a:cubicBezTo>
                    <a:pt x="7583" y="10005"/>
                    <a:pt x="7871" y="10108"/>
                    <a:pt x="8142" y="10151"/>
                  </a:cubicBezTo>
                  <a:cubicBezTo>
                    <a:pt x="8412" y="10194"/>
                    <a:pt x="8705" y="10240"/>
                    <a:pt x="8886" y="10108"/>
                  </a:cubicBezTo>
                  <a:cubicBezTo>
                    <a:pt x="9067" y="9976"/>
                    <a:pt x="9127" y="9679"/>
                    <a:pt x="9228" y="9362"/>
                  </a:cubicBezTo>
                  <a:cubicBezTo>
                    <a:pt x="9329" y="9045"/>
                    <a:pt x="9314" y="8616"/>
                    <a:pt x="9491" y="8206"/>
                  </a:cubicBezTo>
                  <a:cubicBezTo>
                    <a:pt x="9603" y="8018"/>
                    <a:pt x="10067" y="7200"/>
                    <a:pt x="10135" y="7089"/>
                  </a:cubicBezTo>
                </a:path>
              </a:pathLst>
            </a:custGeom>
            <a:noFill/>
            <a:ln w="28575" cap="flat" cmpd="sng">
              <a:solidFill>
                <a:srgbClr val="0070C0"/>
              </a:solidFill>
              <a:prstDash val="solid"/>
              <a:round/>
              <a:headEnd type="none" w="sm" len="sm"/>
              <a:tailEnd type="none" w="sm" len="sm"/>
            </a:ln>
          </p:spPr>
          <p:txBody>
            <a:bodyPr/>
            <a:lstStyle/>
            <a:p>
              <a:endParaRPr lang="el-GR"/>
            </a:p>
          </p:txBody>
        </p:sp>
        <p:grpSp>
          <p:nvGrpSpPr>
            <p:cNvPr id="6" name="Group 41"/>
            <p:cNvGrpSpPr>
              <a:grpSpLocks/>
            </p:cNvGrpSpPr>
            <p:nvPr/>
          </p:nvGrpSpPr>
          <p:grpSpPr bwMode="auto">
            <a:xfrm rot="342526">
              <a:off x="6093793" y="5036634"/>
              <a:ext cx="258685" cy="490141"/>
              <a:chOff x="5201" y="2764"/>
              <a:chExt cx="278" cy="468"/>
            </a:xfrm>
          </p:grpSpPr>
          <p:sp>
            <p:nvSpPr>
              <p:cNvPr id="35" name="Freeform 39"/>
              <p:cNvSpPr>
                <a:spLocks/>
              </p:cNvSpPr>
              <p:nvPr/>
            </p:nvSpPr>
            <p:spPr bwMode="auto">
              <a:xfrm>
                <a:off x="5312" y="2764"/>
                <a:ext cx="167" cy="225"/>
              </a:xfrm>
              <a:custGeom>
                <a:avLst/>
                <a:gdLst>
                  <a:gd name="T0" fmla="*/ 118 w 167"/>
                  <a:gd name="T1" fmla="*/ 224 h 225"/>
                  <a:gd name="T2" fmla="*/ 136 w 167"/>
                  <a:gd name="T3" fmla="*/ 197 h 225"/>
                  <a:gd name="T4" fmla="*/ 145 w 167"/>
                  <a:gd name="T5" fmla="*/ 177 h 225"/>
                  <a:gd name="T6" fmla="*/ 152 w 167"/>
                  <a:gd name="T7" fmla="*/ 163 h 225"/>
                  <a:gd name="T8" fmla="*/ 163 w 167"/>
                  <a:gd name="T9" fmla="*/ 107 h 225"/>
                  <a:gd name="T10" fmla="*/ 166 w 167"/>
                  <a:gd name="T11" fmla="*/ 34 h 225"/>
                  <a:gd name="T12" fmla="*/ 163 w 167"/>
                  <a:gd name="T13" fmla="*/ 16 h 225"/>
                  <a:gd name="T14" fmla="*/ 154 w 167"/>
                  <a:gd name="T15" fmla="*/ 5 h 225"/>
                  <a:gd name="T16" fmla="*/ 141 w 167"/>
                  <a:gd name="T17" fmla="*/ 0 h 225"/>
                  <a:gd name="T18" fmla="*/ 127 w 167"/>
                  <a:gd name="T19" fmla="*/ 14 h 225"/>
                  <a:gd name="T20" fmla="*/ 118 w 167"/>
                  <a:gd name="T21" fmla="*/ 39 h 225"/>
                  <a:gd name="T22" fmla="*/ 111 w 167"/>
                  <a:gd name="T23" fmla="*/ 57 h 225"/>
                  <a:gd name="T24" fmla="*/ 93 w 167"/>
                  <a:gd name="T25" fmla="*/ 80 h 225"/>
                  <a:gd name="T26" fmla="*/ 73 w 167"/>
                  <a:gd name="T27" fmla="*/ 93 h 225"/>
                  <a:gd name="T28" fmla="*/ 39 w 167"/>
                  <a:gd name="T29" fmla="*/ 116 h 225"/>
                  <a:gd name="T30" fmla="*/ 21 w 167"/>
                  <a:gd name="T31" fmla="*/ 125 h 225"/>
                  <a:gd name="T32" fmla="*/ 12 w 167"/>
                  <a:gd name="T33" fmla="*/ 138 h 225"/>
                  <a:gd name="T34" fmla="*/ 0 w 167"/>
                  <a:gd name="T35" fmla="*/ 168 h 225"/>
                  <a:gd name="T36" fmla="*/ 9 w 167"/>
                  <a:gd name="T37" fmla="*/ 172 h 225"/>
                  <a:gd name="T38" fmla="*/ 23 w 167"/>
                  <a:gd name="T39" fmla="*/ 172 h 225"/>
                  <a:gd name="T40" fmla="*/ 62 w 167"/>
                  <a:gd name="T41" fmla="*/ 159 h 225"/>
                  <a:gd name="T42" fmla="*/ 75 w 167"/>
                  <a:gd name="T43" fmla="*/ 152 h 225"/>
                  <a:gd name="T44" fmla="*/ 89 w 167"/>
                  <a:gd name="T45" fmla="*/ 152 h 225"/>
                  <a:gd name="T46" fmla="*/ 98 w 167"/>
                  <a:gd name="T47" fmla="*/ 161 h 225"/>
                  <a:gd name="T48" fmla="*/ 105 w 167"/>
                  <a:gd name="T49" fmla="*/ 197 h 225"/>
                  <a:gd name="T50" fmla="*/ 111 w 167"/>
                  <a:gd name="T51" fmla="*/ 213 h 225"/>
                  <a:gd name="T52" fmla="*/ 118 w 167"/>
                  <a:gd name="T53" fmla="*/ 224 h 2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7"/>
                  <a:gd name="T82" fmla="*/ 0 h 225"/>
                  <a:gd name="T83" fmla="*/ 167 w 167"/>
                  <a:gd name="T84" fmla="*/ 225 h 2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7" h="225">
                    <a:moveTo>
                      <a:pt x="118" y="224"/>
                    </a:moveTo>
                    <a:lnTo>
                      <a:pt x="136" y="197"/>
                    </a:lnTo>
                    <a:lnTo>
                      <a:pt x="145" y="177"/>
                    </a:lnTo>
                    <a:lnTo>
                      <a:pt x="152" y="163"/>
                    </a:lnTo>
                    <a:lnTo>
                      <a:pt x="163" y="107"/>
                    </a:lnTo>
                    <a:lnTo>
                      <a:pt x="166" y="34"/>
                    </a:lnTo>
                    <a:lnTo>
                      <a:pt x="163" y="16"/>
                    </a:lnTo>
                    <a:lnTo>
                      <a:pt x="154" y="5"/>
                    </a:lnTo>
                    <a:lnTo>
                      <a:pt x="141" y="0"/>
                    </a:lnTo>
                    <a:lnTo>
                      <a:pt x="127" y="14"/>
                    </a:lnTo>
                    <a:lnTo>
                      <a:pt x="118" y="39"/>
                    </a:lnTo>
                    <a:lnTo>
                      <a:pt x="111" y="57"/>
                    </a:lnTo>
                    <a:lnTo>
                      <a:pt x="93" y="80"/>
                    </a:lnTo>
                    <a:lnTo>
                      <a:pt x="73" y="93"/>
                    </a:lnTo>
                    <a:lnTo>
                      <a:pt x="39" y="116"/>
                    </a:lnTo>
                    <a:lnTo>
                      <a:pt x="21" y="125"/>
                    </a:lnTo>
                    <a:lnTo>
                      <a:pt x="12" y="138"/>
                    </a:lnTo>
                    <a:lnTo>
                      <a:pt x="0" y="168"/>
                    </a:lnTo>
                    <a:lnTo>
                      <a:pt x="9" y="172"/>
                    </a:lnTo>
                    <a:lnTo>
                      <a:pt x="23" y="172"/>
                    </a:lnTo>
                    <a:lnTo>
                      <a:pt x="62" y="159"/>
                    </a:lnTo>
                    <a:lnTo>
                      <a:pt x="75" y="152"/>
                    </a:lnTo>
                    <a:lnTo>
                      <a:pt x="89" y="152"/>
                    </a:lnTo>
                    <a:lnTo>
                      <a:pt x="98" y="161"/>
                    </a:lnTo>
                    <a:lnTo>
                      <a:pt x="105" y="197"/>
                    </a:lnTo>
                    <a:lnTo>
                      <a:pt x="111" y="213"/>
                    </a:lnTo>
                    <a:lnTo>
                      <a:pt x="118" y="224"/>
                    </a:lnTo>
                  </a:path>
                </a:pathLst>
              </a:custGeom>
              <a:noFill/>
              <a:ln w="25400" cap="rnd" cmpd="sng">
                <a:solidFill>
                  <a:srgbClr val="0070C0"/>
                </a:solidFill>
                <a:prstDash val="solid"/>
                <a:round/>
                <a:headEnd/>
                <a:tailEnd/>
              </a:ln>
            </p:spPr>
            <p:txBody>
              <a:bodyPr/>
              <a:lstStyle/>
              <a:p>
                <a:endParaRPr lang="el-GR"/>
              </a:p>
            </p:txBody>
          </p:sp>
          <p:sp>
            <p:nvSpPr>
              <p:cNvPr id="36" name="Freeform 40"/>
              <p:cNvSpPr>
                <a:spLocks/>
              </p:cNvSpPr>
              <p:nvPr/>
            </p:nvSpPr>
            <p:spPr bwMode="auto">
              <a:xfrm>
                <a:off x="5201" y="2916"/>
                <a:ext cx="230" cy="316"/>
              </a:xfrm>
              <a:custGeom>
                <a:avLst/>
                <a:gdLst>
                  <a:gd name="T0" fmla="*/ 111 w 230"/>
                  <a:gd name="T1" fmla="*/ 16 h 316"/>
                  <a:gd name="T2" fmla="*/ 80 w 230"/>
                  <a:gd name="T3" fmla="*/ 72 h 316"/>
                  <a:gd name="T4" fmla="*/ 62 w 230"/>
                  <a:gd name="T5" fmla="*/ 111 h 316"/>
                  <a:gd name="T6" fmla="*/ 19 w 230"/>
                  <a:gd name="T7" fmla="*/ 197 h 316"/>
                  <a:gd name="T8" fmla="*/ 5 w 230"/>
                  <a:gd name="T9" fmla="*/ 251 h 316"/>
                  <a:gd name="T10" fmla="*/ 0 w 230"/>
                  <a:gd name="T11" fmla="*/ 285 h 316"/>
                  <a:gd name="T12" fmla="*/ 5 w 230"/>
                  <a:gd name="T13" fmla="*/ 301 h 316"/>
                  <a:gd name="T14" fmla="*/ 12 w 230"/>
                  <a:gd name="T15" fmla="*/ 310 h 316"/>
                  <a:gd name="T16" fmla="*/ 23 w 230"/>
                  <a:gd name="T17" fmla="*/ 315 h 316"/>
                  <a:gd name="T18" fmla="*/ 41 w 230"/>
                  <a:gd name="T19" fmla="*/ 315 h 316"/>
                  <a:gd name="T20" fmla="*/ 62 w 230"/>
                  <a:gd name="T21" fmla="*/ 299 h 316"/>
                  <a:gd name="T22" fmla="*/ 98 w 230"/>
                  <a:gd name="T23" fmla="*/ 269 h 316"/>
                  <a:gd name="T24" fmla="*/ 116 w 230"/>
                  <a:gd name="T25" fmla="*/ 249 h 316"/>
                  <a:gd name="T26" fmla="*/ 141 w 230"/>
                  <a:gd name="T27" fmla="*/ 213 h 316"/>
                  <a:gd name="T28" fmla="*/ 168 w 230"/>
                  <a:gd name="T29" fmla="*/ 172 h 316"/>
                  <a:gd name="T30" fmla="*/ 229 w 230"/>
                  <a:gd name="T31" fmla="*/ 72 h 316"/>
                  <a:gd name="T32" fmla="*/ 222 w 230"/>
                  <a:gd name="T33" fmla="*/ 61 h 316"/>
                  <a:gd name="T34" fmla="*/ 216 w 230"/>
                  <a:gd name="T35" fmla="*/ 45 h 316"/>
                  <a:gd name="T36" fmla="*/ 209 w 230"/>
                  <a:gd name="T37" fmla="*/ 9 h 316"/>
                  <a:gd name="T38" fmla="*/ 200 w 230"/>
                  <a:gd name="T39" fmla="*/ 0 h 316"/>
                  <a:gd name="T40" fmla="*/ 186 w 230"/>
                  <a:gd name="T41" fmla="*/ 0 h 316"/>
                  <a:gd name="T42" fmla="*/ 173 w 230"/>
                  <a:gd name="T43" fmla="*/ 7 h 316"/>
                  <a:gd name="T44" fmla="*/ 134 w 230"/>
                  <a:gd name="T45" fmla="*/ 20 h 316"/>
                  <a:gd name="T46" fmla="*/ 120 w 230"/>
                  <a:gd name="T47" fmla="*/ 20 h 316"/>
                  <a:gd name="T48" fmla="*/ 111 w 230"/>
                  <a:gd name="T49" fmla="*/ 16 h 3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316"/>
                  <a:gd name="T77" fmla="*/ 230 w 230"/>
                  <a:gd name="T78" fmla="*/ 316 h 3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316">
                    <a:moveTo>
                      <a:pt x="111" y="16"/>
                    </a:moveTo>
                    <a:lnTo>
                      <a:pt x="80" y="72"/>
                    </a:lnTo>
                    <a:lnTo>
                      <a:pt x="62" y="111"/>
                    </a:lnTo>
                    <a:lnTo>
                      <a:pt x="19" y="197"/>
                    </a:lnTo>
                    <a:lnTo>
                      <a:pt x="5" y="251"/>
                    </a:lnTo>
                    <a:lnTo>
                      <a:pt x="0" y="285"/>
                    </a:lnTo>
                    <a:lnTo>
                      <a:pt x="5" y="301"/>
                    </a:lnTo>
                    <a:lnTo>
                      <a:pt x="12" y="310"/>
                    </a:lnTo>
                    <a:lnTo>
                      <a:pt x="23" y="315"/>
                    </a:lnTo>
                    <a:lnTo>
                      <a:pt x="41" y="315"/>
                    </a:lnTo>
                    <a:lnTo>
                      <a:pt x="62" y="299"/>
                    </a:lnTo>
                    <a:lnTo>
                      <a:pt x="98" y="269"/>
                    </a:lnTo>
                    <a:lnTo>
                      <a:pt x="116" y="249"/>
                    </a:lnTo>
                    <a:lnTo>
                      <a:pt x="141" y="213"/>
                    </a:lnTo>
                    <a:lnTo>
                      <a:pt x="168" y="172"/>
                    </a:lnTo>
                    <a:lnTo>
                      <a:pt x="229" y="72"/>
                    </a:lnTo>
                    <a:lnTo>
                      <a:pt x="222" y="61"/>
                    </a:lnTo>
                    <a:lnTo>
                      <a:pt x="216" y="45"/>
                    </a:lnTo>
                    <a:lnTo>
                      <a:pt x="209" y="9"/>
                    </a:lnTo>
                    <a:lnTo>
                      <a:pt x="200" y="0"/>
                    </a:lnTo>
                    <a:lnTo>
                      <a:pt x="186" y="0"/>
                    </a:lnTo>
                    <a:lnTo>
                      <a:pt x="173" y="7"/>
                    </a:lnTo>
                    <a:lnTo>
                      <a:pt x="134" y="20"/>
                    </a:lnTo>
                    <a:lnTo>
                      <a:pt x="120" y="20"/>
                    </a:lnTo>
                    <a:lnTo>
                      <a:pt x="111" y="16"/>
                    </a:lnTo>
                  </a:path>
                </a:pathLst>
              </a:custGeom>
              <a:noFill/>
              <a:ln w="25400" cap="rnd" cmpd="sng">
                <a:solidFill>
                  <a:srgbClr val="0070C0"/>
                </a:solidFill>
                <a:prstDash val="solid"/>
                <a:round/>
                <a:headEnd/>
                <a:tailEnd/>
              </a:ln>
            </p:spPr>
            <p:txBody>
              <a:bodyPr/>
              <a:lstStyle/>
              <a:p>
                <a:endParaRPr lang="el-GR"/>
              </a:p>
            </p:txBody>
          </p:sp>
        </p:grpSp>
        <p:grpSp>
          <p:nvGrpSpPr>
            <p:cNvPr id="7" name="Group 42"/>
            <p:cNvGrpSpPr/>
            <p:nvPr/>
          </p:nvGrpSpPr>
          <p:grpSpPr>
            <a:xfrm rot="21115886">
              <a:off x="5474281" y="4997594"/>
              <a:ext cx="381607" cy="499106"/>
              <a:chOff x="6919680" y="4587410"/>
              <a:chExt cx="561975" cy="735013"/>
            </a:xfrm>
          </p:grpSpPr>
          <p:sp>
            <p:nvSpPr>
              <p:cNvPr id="41" name="Freeform 46"/>
              <p:cNvSpPr>
                <a:spLocks/>
              </p:cNvSpPr>
              <p:nvPr/>
            </p:nvSpPr>
            <p:spPr bwMode="auto">
              <a:xfrm>
                <a:off x="7133992" y="4587410"/>
                <a:ext cx="347663" cy="323850"/>
              </a:xfrm>
              <a:custGeom>
                <a:avLst/>
                <a:gdLst>
                  <a:gd name="T0" fmla="*/ 0 w 246"/>
                  <a:gd name="T1" fmla="*/ 2147483647 h 204"/>
                  <a:gd name="T2" fmla="*/ 2147483647 w 246"/>
                  <a:gd name="T3" fmla="*/ 2147483647 h 204"/>
                  <a:gd name="T4" fmla="*/ 2147483647 w 246"/>
                  <a:gd name="T5" fmla="*/ 2147483647 h 204"/>
                  <a:gd name="T6" fmla="*/ 2147483647 w 246"/>
                  <a:gd name="T7" fmla="*/ 2147483647 h 204"/>
                  <a:gd name="T8" fmla="*/ 2147483647 w 246"/>
                  <a:gd name="T9" fmla="*/ 0 h 204"/>
                  <a:gd name="T10" fmla="*/ 2147483647 w 246"/>
                  <a:gd name="T11" fmla="*/ 2147483647 h 204"/>
                  <a:gd name="T12" fmla="*/ 2147483647 w 246"/>
                  <a:gd name="T13" fmla="*/ 2147483647 h 204"/>
                  <a:gd name="T14" fmla="*/ 2147483647 w 246"/>
                  <a:gd name="T15" fmla="*/ 2147483647 h 204"/>
                  <a:gd name="T16" fmla="*/ 2147483647 w 246"/>
                  <a:gd name="T17" fmla="*/ 2147483647 h 204"/>
                  <a:gd name="T18" fmla="*/ 2147483647 w 246"/>
                  <a:gd name="T19" fmla="*/ 2147483647 h 204"/>
                  <a:gd name="T20" fmla="*/ 2147483647 w 246"/>
                  <a:gd name="T21" fmla="*/ 2147483647 h 204"/>
                  <a:gd name="T22" fmla="*/ 2147483647 w 246"/>
                  <a:gd name="T23" fmla="*/ 2147483647 h 204"/>
                  <a:gd name="T24" fmla="*/ 2147483647 w 246"/>
                  <a:gd name="T25" fmla="*/ 2147483647 h 204"/>
                  <a:gd name="T26" fmla="*/ 2147483647 w 246"/>
                  <a:gd name="T27" fmla="*/ 2147483647 h 204"/>
                  <a:gd name="T28" fmla="*/ 2147483647 w 246"/>
                  <a:gd name="T29" fmla="*/ 2147483647 h 204"/>
                  <a:gd name="T30" fmla="*/ 2147483647 w 246"/>
                  <a:gd name="T31" fmla="*/ 2147483647 h 204"/>
                  <a:gd name="T32" fmla="*/ 2147483647 w 246"/>
                  <a:gd name="T33" fmla="*/ 2147483647 h 204"/>
                  <a:gd name="T34" fmla="*/ 2147483647 w 246"/>
                  <a:gd name="T35" fmla="*/ 2147483647 h 204"/>
                  <a:gd name="T36" fmla="*/ 2147483647 w 246"/>
                  <a:gd name="T37" fmla="*/ 2147483647 h 204"/>
                  <a:gd name="T38" fmla="*/ 2147483647 w 246"/>
                  <a:gd name="T39" fmla="*/ 2147483647 h 204"/>
                  <a:gd name="T40" fmla="*/ 2147483647 w 246"/>
                  <a:gd name="T41" fmla="*/ 2147483647 h 204"/>
                  <a:gd name="T42" fmla="*/ 2147483647 w 246"/>
                  <a:gd name="T43" fmla="*/ 2147483647 h 204"/>
                  <a:gd name="T44" fmla="*/ 2147483647 w 246"/>
                  <a:gd name="T45" fmla="*/ 2147483647 h 204"/>
                  <a:gd name="T46" fmla="*/ 2147483647 w 246"/>
                  <a:gd name="T47" fmla="*/ 2147483647 h 204"/>
                  <a:gd name="T48" fmla="*/ 2147483647 w 246"/>
                  <a:gd name="T49" fmla="*/ 2147483647 h 204"/>
                  <a:gd name="T50" fmla="*/ 2147483647 w 246"/>
                  <a:gd name="T51" fmla="*/ 2147483647 h 204"/>
                  <a:gd name="T52" fmla="*/ 2147483647 w 246"/>
                  <a:gd name="T53" fmla="*/ 2147483647 h 204"/>
                  <a:gd name="T54" fmla="*/ 2147483647 w 246"/>
                  <a:gd name="T55" fmla="*/ 2147483647 h 204"/>
                  <a:gd name="T56" fmla="*/ 2147483647 w 246"/>
                  <a:gd name="T57" fmla="*/ 2147483647 h 204"/>
                  <a:gd name="T58" fmla="*/ 2147483647 w 246"/>
                  <a:gd name="T59" fmla="*/ 2147483647 h 204"/>
                  <a:gd name="T60" fmla="*/ 0 w 246"/>
                  <a:gd name="T61" fmla="*/ 2147483647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204"/>
                  <a:gd name="T95" fmla="*/ 246 w 246"/>
                  <a:gd name="T96" fmla="*/ 204 h 2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204">
                    <a:moveTo>
                      <a:pt x="0" y="124"/>
                    </a:moveTo>
                    <a:lnTo>
                      <a:pt x="9" y="81"/>
                    </a:lnTo>
                    <a:lnTo>
                      <a:pt x="14" y="45"/>
                    </a:lnTo>
                    <a:lnTo>
                      <a:pt x="23" y="25"/>
                    </a:lnTo>
                    <a:lnTo>
                      <a:pt x="45" y="0"/>
                    </a:lnTo>
                    <a:lnTo>
                      <a:pt x="73" y="6"/>
                    </a:lnTo>
                    <a:lnTo>
                      <a:pt x="77" y="20"/>
                    </a:lnTo>
                    <a:lnTo>
                      <a:pt x="48" y="61"/>
                    </a:lnTo>
                    <a:lnTo>
                      <a:pt x="77" y="20"/>
                    </a:lnTo>
                    <a:lnTo>
                      <a:pt x="89" y="13"/>
                    </a:lnTo>
                    <a:lnTo>
                      <a:pt x="100" y="11"/>
                    </a:lnTo>
                    <a:lnTo>
                      <a:pt x="120" y="18"/>
                    </a:lnTo>
                    <a:lnTo>
                      <a:pt x="152" y="38"/>
                    </a:lnTo>
                    <a:lnTo>
                      <a:pt x="159" y="63"/>
                    </a:lnTo>
                    <a:lnTo>
                      <a:pt x="152" y="83"/>
                    </a:lnTo>
                    <a:lnTo>
                      <a:pt x="138" y="106"/>
                    </a:lnTo>
                    <a:lnTo>
                      <a:pt x="152" y="83"/>
                    </a:lnTo>
                    <a:lnTo>
                      <a:pt x="159" y="63"/>
                    </a:lnTo>
                    <a:lnTo>
                      <a:pt x="172" y="56"/>
                    </a:lnTo>
                    <a:lnTo>
                      <a:pt x="199" y="59"/>
                    </a:lnTo>
                    <a:lnTo>
                      <a:pt x="220" y="65"/>
                    </a:lnTo>
                    <a:lnTo>
                      <a:pt x="240" y="74"/>
                    </a:lnTo>
                    <a:lnTo>
                      <a:pt x="245" y="88"/>
                    </a:lnTo>
                    <a:lnTo>
                      <a:pt x="242" y="124"/>
                    </a:lnTo>
                    <a:lnTo>
                      <a:pt x="233" y="145"/>
                    </a:lnTo>
                    <a:lnTo>
                      <a:pt x="199" y="176"/>
                    </a:lnTo>
                    <a:lnTo>
                      <a:pt x="179" y="203"/>
                    </a:lnTo>
                    <a:lnTo>
                      <a:pt x="136" y="197"/>
                    </a:lnTo>
                    <a:lnTo>
                      <a:pt x="95" y="179"/>
                    </a:lnTo>
                    <a:lnTo>
                      <a:pt x="48" y="156"/>
                    </a:lnTo>
                    <a:lnTo>
                      <a:pt x="0" y="124"/>
                    </a:lnTo>
                  </a:path>
                </a:pathLst>
              </a:custGeom>
              <a:noFill/>
              <a:ln w="25400" cap="rnd" cmpd="sng">
                <a:solidFill>
                  <a:srgbClr val="0070C0"/>
                </a:solidFill>
                <a:prstDash val="solid"/>
                <a:round/>
                <a:headEnd/>
                <a:tailEnd/>
              </a:ln>
            </p:spPr>
            <p:txBody>
              <a:bodyPr/>
              <a:lstStyle/>
              <a:p>
                <a:endParaRPr lang="el-GR"/>
              </a:p>
            </p:txBody>
          </p:sp>
          <p:sp>
            <p:nvSpPr>
              <p:cNvPr id="42" name="Freeform 47"/>
              <p:cNvSpPr>
                <a:spLocks/>
              </p:cNvSpPr>
              <p:nvPr/>
            </p:nvSpPr>
            <p:spPr bwMode="auto">
              <a:xfrm>
                <a:off x="6919680" y="4784260"/>
                <a:ext cx="468312" cy="538163"/>
              </a:xfrm>
              <a:custGeom>
                <a:avLst/>
                <a:gdLst>
                  <a:gd name="T0" fmla="*/ 2147483647 w 332"/>
                  <a:gd name="T1" fmla="*/ 2147483647 h 339"/>
                  <a:gd name="T2" fmla="*/ 2147483647 w 332"/>
                  <a:gd name="T3" fmla="*/ 2147483647 h 339"/>
                  <a:gd name="T4" fmla="*/ 2147483647 w 332"/>
                  <a:gd name="T5" fmla="*/ 2147483647 h 339"/>
                  <a:gd name="T6" fmla="*/ 2147483647 w 332"/>
                  <a:gd name="T7" fmla="*/ 2147483647 h 339"/>
                  <a:gd name="T8" fmla="*/ 2147483647 w 332"/>
                  <a:gd name="T9" fmla="*/ 0 h 339"/>
                  <a:gd name="T10" fmla="*/ 2147483647 w 332"/>
                  <a:gd name="T11" fmla="*/ 2147483647 h 339"/>
                  <a:gd name="T12" fmla="*/ 2147483647 w 332"/>
                  <a:gd name="T13" fmla="*/ 2147483647 h 339"/>
                  <a:gd name="T14" fmla="*/ 2147483647 w 332"/>
                  <a:gd name="T15" fmla="*/ 2147483647 h 339"/>
                  <a:gd name="T16" fmla="*/ 2147483647 w 332"/>
                  <a:gd name="T17" fmla="*/ 2147483647 h 339"/>
                  <a:gd name="T18" fmla="*/ 0 w 332"/>
                  <a:gd name="T19" fmla="*/ 2147483647 h 339"/>
                  <a:gd name="T20" fmla="*/ 2147483647 w 332"/>
                  <a:gd name="T21" fmla="*/ 2147483647 h 339"/>
                  <a:gd name="T22" fmla="*/ 2147483647 w 332"/>
                  <a:gd name="T23" fmla="*/ 2147483647 h 339"/>
                  <a:gd name="T24" fmla="*/ 2147483647 w 332"/>
                  <a:gd name="T25" fmla="*/ 2147483647 h 339"/>
                  <a:gd name="T26" fmla="*/ 2147483647 w 332"/>
                  <a:gd name="T27" fmla="*/ 2147483647 h 339"/>
                  <a:gd name="T28" fmla="*/ 2147483647 w 332"/>
                  <a:gd name="T29" fmla="*/ 2147483647 h 339"/>
                  <a:gd name="T30" fmla="*/ 2147483647 w 332"/>
                  <a:gd name="T31" fmla="*/ 2147483647 h 339"/>
                  <a:gd name="T32" fmla="*/ 2147483647 w 332"/>
                  <a:gd name="T33" fmla="*/ 2147483647 h 339"/>
                  <a:gd name="T34" fmla="*/ 2147483647 w 332"/>
                  <a:gd name="T35" fmla="*/ 2147483647 h 339"/>
                  <a:gd name="T36" fmla="*/ 2147483647 w 332"/>
                  <a:gd name="T37" fmla="*/ 2147483647 h 339"/>
                  <a:gd name="T38" fmla="*/ 2147483647 w 332"/>
                  <a:gd name="T39" fmla="*/ 2147483647 h 339"/>
                  <a:gd name="T40" fmla="*/ 2147483647 w 332"/>
                  <a:gd name="T41" fmla="*/ 2147483647 h 339"/>
                  <a:gd name="T42" fmla="*/ 2147483647 w 332"/>
                  <a:gd name="T43" fmla="*/ 2147483647 h 339"/>
                  <a:gd name="T44" fmla="*/ 2147483647 w 332"/>
                  <a:gd name="T45" fmla="*/ 2147483647 h 339"/>
                  <a:gd name="T46" fmla="*/ 2147483647 w 332"/>
                  <a:gd name="T47" fmla="*/ 2147483647 h 339"/>
                  <a:gd name="T48" fmla="*/ 2147483647 w 332"/>
                  <a:gd name="T49" fmla="*/ 2147483647 h 339"/>
                  <a:gd name="T50" fmla="*/ 2147483647 w 332"/>
                  <a:gd name="T51" fmla="*/ 2147483647 h 339"/>
                  <a:gd name="T52" fmla="*/ 2147483647 w 332"/>
                  <a:gd name="T53" fmla="*/ 2147483647 h 339"/>
                  <a:gd name="T54" fmla="*/ 2147483647 w 332"/>
                  <a:gd name="T55" fmla="*/ 2147483647 h 339"/>
                  <a:gd name="T56" fmla="*/ 2147483647 w 332"/>
                  <a:gd name="T57" fmla="*/ 2147483647 h 339"/>
                  <a:gd name="T58" fmla="*/ 2147483647 w 332"/>
                  <a:gd name="T59" fmla="*/ 2147483647 h 339"/>
                  <a:gd name="T60" fmla="*/ 2147483647 w 332"/>
                  <a:gd name="T61" fmla="*/ 2147483647 h 339"/>
                  <a:gd name="T62" fmla="*/ 2147483647 w 332"/>
                  <a:gd name="T63" fmla="*/ 2147483647 h 3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2"/>
                  <a:gd name="T97" fmla="*/ 0 h 339"/>
                  <a:gd name="T98" fmla="*/ 332 w 332"/>
                  <a:gd name="T99" fmla="*/ 339 h 3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2" h="339">
                    <a:moveTo>
                      <a:pt x="331" y="79"/>
                    </a:moveTo>
                    <a:lnTo>
                      <a:pt x="288" y="73"/>
                    </a:lnTo>
                    <a:lnTo>
                      <a:pt x="247" y="55"/>
                    </a:lnTo>
                    <a:lnTo>
                      <a:pt x="200" y="32"/>
                    </a:lnTo>
                    <a:lnTo>
                      <a:pt x="152" y="0"/>
                    </a:lnTo>
                    <a:lnTo>
                      <a:pt x="132" y="50"/>
                    </a:lnTo>
                    <a:lnTo>
                      <a:pt x="75" y="122"/>
                    </a:lnTo>
                    <a:lnTo>
                      <a:pt x="34" y="199"/>
                    </a:lnTo>
                    <a:lnTo>
                      <a:pt x="5" y="233"/>
                    </a:lnTo>
                    <a:lnTo>
                      <a:pt x="0" y="265"/>
                    </a:lnTo>
                    <a:lnTo>
                      <a:pt x="7" y="274"/>
                    </a:lnTo>
                    <a:lnTo>
                      <a:pt x="32" y="270"/>
                    </a:lnTo>
                    <a:lnTo>
                      <a:pt x="57" y="256"/>
                    </a:lnTo>
                    <a:lnTo>
                      <a:pt x="91" y="213"/>
                    </a:lnTo>
                    <a:lnTo>
                      <a:pt x="197" y="127"/>
                    </a:lnTo>
                    <a:lnTo>
                      <a:pt x="202" y="136"/>
                    </a:lnTo>
                    <a:lnTo>
                      <a:pt x="207" y="154"/>
                    </a:lnTo>
                    <a:lnTo>
                      <a:pt x="202" y="179"/>
                    </a:lnTo>
                    <a:lnTo>
                      <a:pt x="188" y="209"/>
                    </a:lnTo>
                    <a:lnTo>
                      <a:pt x="161" y="256"/>
                    </a:lnTo>
                    <a:lnTo>
                      <a:pt x="136" y="283"/>
                    </a:lnTo>
                    <a:lnTo>
                      <a:pt x="121" y="310"/>
                    </a:lnTo>
                    <a:lnTo>
                      <a:pt x="125" y="331"/>
                    </a:lnTo>
                    <a:lnTo>
                      <a:pt x="136" y="338"/>
                    </a:lnTo>
                    <a:lnTo>
                      <a:pt x="161" y="333"/>
                    </a:lnTo>
                    <a:lnTo>
                      <a:pt x="207" y="301"/>
                    </a:lnTo>
                    <a:lnTo>
                      <a:pt x="245" y="270"/>
                    </a:lnTo>
                    <a:lnTo>
                      <a:pt x="259" y="252"/>
                    </a:lnTo>
                    <a:lnTo>
                      <a:pt x="277" y="211"/>
                    </a:lnTo>
                    <a:lnTo>
                      <a:pt x="288" y="156"/>
                    </a:lnTo>
                    <a:lnTo>
                      <a:pt x="304" y="122"/>
                    </a:lnTo>
                    <a:lnTo>
                      <a:pt x="331" y="79"/>
                    </a:lnTo>
                  </a:path>
                </a:pathLst>
              </a:custGeom>
              <a:noFill/>
              <a:ln w="25400" cap="rnd" cmpd="sng">
                <a:solidFill>
                  <a:srgbClr val="0070C0"/>
                </a:solidFill>
                <a:prstDash val="solid"/>
                <a:round/>
                <a:headEnd/>
                <a:tailEnd/>
              </a:ln>
            </p:spPr>
            <p:txBody>
              <a:bodyPr/>
              <a:lstStyle/>
              <a:p>
                <a:endParaRPr lang="el-GR"/>
              </a:p>
            </p:txBody>
          </p:sp>
        </p:grpSp>
      </p:grpSp>
      <p:sp>
        <p:nvSpPr>
          <p:cNvPr id="29" name="Freeform 17"/>
          <p:cNvSpPr>
            <a:spLocks/>
          </p:cNvSpPr>
          <p:nvPr/>
        </p:nvSpPr>
        <p:spPr bwMode="auto">
          <a:xfrm rot="21326996">
            <a:off x="584120" y="3659677"/>
            <a:ext cx="2753368" cy="799328"/>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782 w 9970"/>
              <a:gd name="connsiteY0" fmla="*/ 9739 h 10020"/>
              <a:gd name="connsiteX1" fmla="*/ 4555 w 9970"/>
              <a:gd name="connsiteY1" fmla="*/ 9827 h 10020"/>
              <a:gd name="connsiteX2" fmla="*/ 4312 w 9970"/>
              <a:gd name="connsiteY2" fmla="*/ 9847 h 10020"/>
              <a:gd name="connsiteX3" fmla="*/ 4038 w 9970"/>
              <a:gd name="connsiteY3" fmla="*/ 9980 h 10020"/>
              <a:gd name="connsiteX4" fmla="*/ 3808 w 9970"/>
              <a:gd name="connsiteY4" fmla="*/ 9984 h 10020"/>
              <a:gd name="connsiteX5" fmla="*/ 3470 w 9970"/>
              <a:gd name="connsiteY5" fmla="*/ 9751 h 10020"/>
              <a:gd name="connsiteX6" fmla="*/ 3071 w 9970"/>
              <a:gd name="connsiteY6" fmla="*/ 9739 h 10020"/>
              <a:gd name="connsiteX7" fmla="*/ 2509 w 9970"/>
              <a:gd name="connsiteY7" fmla="*/ 9562 h 10020"/>
              <a:gd name="connsiteX8" fmla="*/ 1877 w 9970"/>
              <a:gd name="connsiteY8" fmla="*/ 9228 h 10020"/>
              <a:gd name="connsiteX9" fmla="*/ 1309 w 9970"/>
              <a:gd name="connsiteY9" fmla="*/ 8822 h 10020"/>
              <a:gd name="connsiteX10" fmla="*/ 774 w 9970"/>
              <a:gd name="connsiteY10" fmla="*/ 8380 h 10020"/>
              <a:gd name="connsiteX11" fmla="*/ 402 w 9970"/>
              <a:gd name="connsiteY11" fmla="*/ 7781 h 10020"/>
              <a:gd name="connsiteX12" fmla="*/ 88 w 9970"/>
              <a:gd name="connsiteY12" fmla="*/ 6897 h 10020"/>
              <a:gd name="connsiteX13" fmla="*/ 0 w 9970"/>
              <a:gd name="connsiteY13" fmla="*/ 5985 h 10020"/>
              <a:gd name="connsiteX14" fmla="*/ 88 w 9970"/>
              <a:gd name="connsiteY14" fmla="*/ 5000 h 10020"/>
              <a:gd name="connsiteX15" fmla="*/ 443 w 9970"/>
              <a:gd name="connsiteY15" fmla="*/ 3597 h 10020"/>
              <a:gd name="connsiteX16" fmla="*/ 1082 w 9970"/>
              <a:gd name="connsiteY16" fmla="*/ 2303 h 10020"/>
              <a:gd name="connsiteX17" fmla="*/ 2124 w 9970"/>
              <a:gd name="connsiteY17" fmla="*/ 1073 h 10020"/>
              <a:gd name="connsiteX18" fmla="*/ 3365 w 9970"/>
              <a:gd name="connsiteY18" fmla="*/ 265 h 10020"/>
              <a:gd name="connsiteX19" fmla="*/ 4961 w 9970"/>
              <a:gd name="connsiteY19" fmla="*/ 44 h 10020"/>
              <a:gd name="connsiteX20" fmla="*/ 6881 w 9970"/>
              <a:gd name="connsiteY20" fmla="*/ 531 h 10020"/>
              <a:gd name="connsiteX21" fmla="*/ 8976 w 9970"/>
              <a:gd name="connsiteY21" fmla="*/ 2290 h 10020"/>
              <a:gd name="connsiteX22" fmla="*/ 9830 w 9970"/>
              <a:gd name="connsiteY22" fmla="*/ 4589 h 10020"/>
              <a:gd name="connsiteX23" fmla="*/ 9817 w 9970"/>
              <a:gd name="connsiteY23" fmla="*/ 6045 h 10020"/>
              <a:gd name="connsiteX24" fmla="*/ 9740 w 9970"/>
              <a:gd name="connsiteY24" fmla="*/ 6543 h 10020"/>
              <a:gd name="connsiteX25" fmla="*/ 9652 w 9970"/>
              <a:gd name="connsiteY25" fmla="*/ 6788 h 10020"/>
              <a:gd name="connsiteX26" fmla="*/ 9415 w 9970"/>
              <a:gd name="connsiteY26" fmla="*/ 6929 h 10020"/>
              <a:gd name="connsiteX27" fmla="*/ 9280 w 9970"/>
              <a:gd name="connsiteY27" fmla="*/ 7050 h 10020"/>
              <a:gd name="connsiteX28" fmla="*/ 9412 w 9970"/>
              <a:gd name="connsiteY28" fmla="*/ 7223 h 10020"/>
              <a:gd name="connsiteX29" fmla="*/ 9719 w 9970"/>
              <a:gd name="connsiteY29" fmla="*/ 7532 h 10020"/>
              <a:gd name="connsiteX30" fmla="*/ 9848 w 9970"/>
              <a:gd name="connsiteY30" fmla="*/ 7512 h 10020"/>
              <a:gd name="connsiteX31" fmla="*/ 9621 w 9970"/>
              <a:gd name="connsiteY31" fmla="*/ 7002 h 10020"/>
              <a:gd name="connsiteX32" fmla="*/ 9621 w 9970"/>
              <a:gd name="connsiteY32" fmla="*/ 6788 h 1002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748 w 10000"/>
              <a:gd name="connsiteY29" fmla="*/ 7517 h 10000"/>
              <a:gd name="connsiteX30" fmla="*/ 9650 w 10000"/>
              <a:gd name="connsiteY30" fmla="*/ 6988 h 10000"/>
              <a:gd name="connsiteX31" fmla="*/ 9650 w 10000"/>
              <a:gd name="connsiteY31"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650 w 10000"/>
              <a:gd name="connsiteY29" fmla="*/ 6988 h 10000"/>
              <a:gd name="connsiteX30" fmla="*/ 9650 w 10000"/>
              <a:gd name="connsiteY30"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650 w 10000"/>
              <a:gd name="connsiteY28" fmla="*/ 6988 h 10000"/>
              <a:gd name="connsiteX29" fmla="*/ 9650 w 10000"/>
              <a:gd name="connsiteY29"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650 w 10000"/>
              <a:gd name="connsiteY27" fmla="*/ 6988 h 10000"/>
              <a:gd name="connsiteX28" fmla="*/ 9650 w 10000"/>
              <a:gd name="connsiteY28"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988 h 10000"/>
              <a:gd name="connsiteX27" fmla="*/ 9650 w 10000"/>
              <a:gd name="connsiteY27"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681 w 10000"/>
              <a:gd name="connsiteY24" fmla="*/ 6774 h 10000"/>
              <a:gd name="connsiteX0" fmla="*/ 4796 w 9973"/>
              <a:gd name="connsiteY0" fmla="*/ 9720 h 10000"/>
              <a:gd name="connsiteX1" fmla="*/ 4569 w 9973"/>
              <a:gd name="connsiteY1" fmla="*/ 9807 h 10000"/>
              <a:gd name="connsiteX2" fmla="*/ 4325 w 9973"/>
              <a:gd name="connsiteY2" fmla="*/ 9827 h 10000"/>
              <a:gd name="connsiteX3" fmla="*/ 4050 w 9973"/>
              <a:gd name="connsiteY3" fmla="*/ 9960 h 10000"/>
              <a:gd name="connsiteX4" fmla="*/ 3819 w 9973"/>
              <a:gd name="connsiteY4" fmla="*/ 9964 h 10000"/>
              <a:gd name="connsiteX5" fmla="*/ 3480 w 9973"/>
              <a:gd name="connsiteY5" fmla="*/ 9732 h 10000"/>
              <a:gd name="connsiteX6" fmla="*/ 3080 w 9973"/>
              <a:gd name="connsiteY6" fmla="*/ 9720 h 10000"/>
              <a:gd name="connsiteX7" fmla="*/ 2517 w 9973"/>
              <a:gd name="connsiteY7" fmla="*/ 9543 h 10000"/>
              <a:gd name="connsiteX8" fmla="*/ 1883 w 9973"/>
              <a:gd name="connsiteY8" fmla="*/ 9210 h 10000"/>
              <a:gd name="connsiteX9" fmla="*/ 1313 w 9973"/>
              <a:gd name="connsiteY9" fmla="*/ 8804 h 10000"/>
              <a:gd name="connsiteX10" fmla="*/ 776 w 9973"/>
              <a:gd name="connsiteY10" fmla="*/ 8363 h 10000"/>
              <a:gd name="connsiteX11" fmla="*/ 403 w 9973"/>
              <a:gd name="connsiteY11" fmla="*/ 7765 h 10000"/>
              <a:gd name="connsiteX12" fmla="*/ 88 w 9973"/>
              <a:gd name="connsiteY12" fmla="*/ 6883 h 10000"/>
              <a:gd name="connsiteX13" fmla="*/ 0 w 9973"/>
              <a:gd name="connsiteY13" fmla="*/ 5973 h 10000"/>
              <a:gd name="connsiteX14" fmla="*/ 88 w 9973"/>
              <a:gd name="connsiteY14" fmla="*/ 4990 h 10000"/>
              <a:gd name="connsiteX15" fmla="*/ 444 w 9973"/>
              <a:gd name="connsiteY15" fmla="*/ 3590 h 10000"/>
              <a:gd name="connsiteX16" fmla="*/ 1085 w 9973"/>
              <a:gd name="connsiteY16" fmla="*/ 2298 h 10000"/>
              <a:gd name="connsiteX17" fmla="*/ 2130 w 9973"/>
              <a:gd name="connsiteY17" fmla="*/ 1071 h 10000"/>
              <a:gd name="connsiteX18" fmla="*/ 3375 w 9973"/>
              <a:gd name="connsiteY18" fmla="*/ 264 h 10000"/>
              <a:gd name="connsiteX19" fmla="*/ 4976 w 9973"/>
              <a:gd name="connsiteY19" fmla="*/ 44 h 10000"/>
              <a:gd name="connsiteX20" fmla="*/ 6902 w 9973"/>
              <a:gd name="connsiteY20" fmla="*/ 530 h 10000"/>
              <a:gd name="connsiteX21" fmla="*/ 9003 w 9973"/>
              <a:gd name="connsiteY21" fmla="*/ 2285 h 10000"/>
              <a:gd name="connsiteX22" fmla="*/ 9860 w 9973"/>
              <a:gd name="connsiteY22" fmla="*/ 4580 h 10000"/>
              <a:gd name="connsiteX23" fmla="*/ 9681 w 9973"/>
              <a:gd name="connsiteY23" fmla="*/ 6774 h 10000"/>
              <a:gd name="connsiteX0" fmla="*/ 4809 w 9887"/>
              <a:gd name="connsiteY0" fmla="*/ 9720 h 10000"/>
              <a:gd name="connsiteX1" fmla="*/ 4581 w 9887"/>
              <a:gd name="connsiteY1" fmla="*/ 9807 h 10000"/>
              <a:gd name="connsiteX2" fmla="*/ 4337 w 9887"/>
              <a:gd name="connsiteY2" fmla="*/ 9827 h 10000"/>
              <a:gd name="connsiteX3" fmla="*/ 4061 w 9887"/>
              <a:gd name="connsiteY3" fmla="*/ 9960 h 10000"/>
              <a:gd name="connsiteX4" fmla="*/ 3829 w 9887"/>
              <a:gd name="connsiteY4" fmla="*/ 9964 h 10000"/>
              <a:gd name="connsiteX5" fmla="*/ 3489 w 9887"/>
              <a:gd name="connsiteY5" fmla="*/ 9732 h 10000"/>
              <a:gd name="connsiteX6" fmla="*/ 3088 w 9887"/>
              <a:gd name="connsiteY6" fmla="*/ 9720 h 10000"/>
              <a:gd name="connsiteX7" fmla="*/ 2524 w 9887"/>
              <a:gd name="connsiteY7" fmla="*/ 9543 h 10000"/>
              <a:gd name="connsiteX8" fmla="*/ 1888 w 9887"/>
              <a:gd name="connsiteY8" fmla="*/ 9210 h 10000"/>
              <a:gd name="connsiteX9" fmla="*/ 1317 w 9887"/>
              <a:gd name="connsiteY9" fmla="*/ 8804 h 10000"/>
              <a:gd name="connsiteX10" fmla="*/ 778 w 9887"/>
              <a:gd name="connsiteY10" fmla="*/ 8363 h 10000"/>
              <a:gd name="connsiteX11" fmla="*/ 404 w 9887"/>
              <a:gd name="connsiteY11" fmla="*/ 7765 h 10000"/>
              <a:gd name="connsiteX12" fmla="*/ 88 w 9887"/>
              <a:gd name="connsiteY12" fmla="*/ 6883 h 10000"/>
              <a:gd name="connsiteX13" fmla="*/ 0 w 9887"/>
              <a:gd name="connsiteY13" fmla="*/ 5973 h 10000"/>
              <a:gd name="connsiteX14" fmla="*/ 88 w 9887"/>
              <a:gd name="connsiteY14" fmla="*/ 4990 h 10000"/>
              <a:gd name="connsiteX15" fmla="*/ 445 w 9887"/>
              <a:gd name="connsiteY15" fmla="*/ 3590 h 10000"/>
              <a:gd name="connsiteX16" fmla="*/ 1088 w 9887"/>
              <a:gd name="connsiteY16" fmla="*/ 2298 h 10000"/>
              <a:gd name="connsiteX17" fmla="*/ 2136 w 9887"/>
              <a:gd name="connsiteY17" fmla="*/ 1071 h 10000"/>
              <a:gd name="connsiteX18" fmla="*/ 3384 w 9887"/>
              <a:gd name="connsiteY18" fmla="*/ 264 h 10000"/>
              <a:gd name="connsiteX19" fmla="*/ 4989 w 9887"/>
              <a:gd name="connsiteY19" fmla="*/ 44 h 10000"/>
              <a:gd name="connsiteX20" fmla="*/ 6921 w 9887"/>
              <a:gd name="connsiteY20" fmla="*/ 530 h 10000"/>
              <a:gd name="connsiteX21" fmla="*/ 9027 w 9887"/>
              <a:gd name="connsiteY21" fmla="*/ 2285 h 10000"/>
              <a:gd name="connsiteX22" fmla="*/ 9887 w 9887"/>
              <a:gd name="connsiteY22" fmla="*/ 4580 h 10000"/>
              <a:gd name="connsiteX0" fmla="*/ 4864 w 9130"/>
              <a:gd name="connsiteY0" fmla="*/ 9720 h 10000"/>
              <a:gd name="connsiteX1" fmla="*/ 4633 w 9130"/>
              <a:gd name="connsiteY1" fmla="*/ 9807 h 10000"/>
              <a:gd name="connsiteX2" fmla="*/ 4387 w 9130"/>
              <a:gd name="connsiteY2" fmla="*/ 9827 h 10000"/>
              <a:gd name="connsiteX3" fmla="*/ 4107 w 9130"/>
              <a:gd name="connsiteY3" fmla="*/ 9960 h 10000"/>
              <a:gd name="connsiteX4" fmla="*/ 3873 w 9130"/>
              <a:gd name="connsiteY4" fmla="*/ 9964 h 10000"/>
              <a:gd name="connsiteX5" fmla="*/ 3529 w 9130"/>
              <a:gd name="connsiteY5" fmla="*/ 9732 h 10000"/>
              <a:gd name="connsiteX6" fmla="*/ 3123 w 9130"/>
              <a:gd name="connsiteY6" fmla="*/ 9720 h 10000"/>
              <a:gd name="connsiteX7" fmla="*/ 2553 w 9130"/>
              <a:gd name="connsiteY7" fmla="*/ 9543 h 10000"/>
              <a:gd name="connsiteX8" fmla="*/ 1910 w 9130"/>
              <a:gd name="connsiteY8" fmla="*/ 9210 h 10000"/>
              <a:gd name="connsiteX9" fmla="*/ 1332 w 9130"/>
              <a:gd name="connsiteY9" fmla="*/ 8804 h 10000"/>
              <a:gd name="connsiteX10" fmla="*/ 787 w 9130"/>
              <a:gd name="connsiteY10" fmla="*/ 8363 h 10000"/>
              <a:gd name="connsiteX11" fmla="*/ 409 w 9130"/>
              <a:gd name="connsiteY11" fmla="*/ 7765 h 10000"/>
              <a:gd name="connsiteX12" fmla="*/ 89 w 9130"/>
              <a:gd name="connsiteY12" fmla="*/ 6883 h 10000"/>
              <a:gd name="connsiteX13" fmla="*/ 0 w 9130"/>
              <a:gd name="connsiteY13" fmla="*/ 5973 h 10000"/>
              <a:gd name="connsiteX14" fmla="*/ 89 w 9130"/>
              <a:gd name="connsiteY14" fmla="*/ 4990 h 10000"/>
              <a:gd name="connsiteX15" fmla="*/ 450 w 9130"/>
              <a:gd name="connsiteY15" fmla="*/ 3590 h 10000"/>
              <a:gd name="connsiteX16" fmla="*/ 1100 w 9130"/>
              <a:gd name="connsiteY16" fmla="*/ 2298 h 10000"/>
              <a:gd name="connsiteX17" fmla="*/ 2160 w 9130"/>
              <a:gd name="connsiteY17" fmla="*/ 1071 h 10000"/>
              <a:gd name="connsiteX18" fmla="*/ 3423 w 9130"/>
              <a:gd name="connsiteY18" fmla="*/ 264 h 10000"/>
              <a:gd name="connsiteX19" fmla="*/ 5046 w 9130"/>
              <a:gd name="connsiteY19" fmla="*/ 44 h 10000"/>
              <a:gd name="connsiteX20" fmla="*/ 7000 w 9130"/>
              <a:gd name="connsiteY20" fmla="*/ 530 h 10000"/>
              <a:gd name="connsiteX21" fmla="*/ 9130 w 9130"/>
              <a:gd name="connsiteY21" fmla="*/ 2285 h 10000"/>
              <a:gd name="connsiteX0" fmla="*/ 5327 w 7667"/>
              <a:gd name="connsiteY0" fmla="*/ 9720 h 10000"/>
              <a:gd name="connsiteX1" fmla="*/ 5074 w 7667"/>
              <a:gd name="connsiteY1" fmla="*/ 9807 h 10000"/>
              <a:gd name="connsiteX2" fmla="*/ 4805 w 7667"/>
              <a:gd name="connsiteY2" fmla="*/ 9827 h 10000"/>
              <a:gd name="connsiteX3" fmla="*/ 4498 w 7667"/>
              <a:gd name="connsiteY3" fmla="*/ 9960 h 10000"/>
              <a:gd name="connsiteX4" fmla="*/ 4242 w 7667"/>
              <a:gd name="connsiteY4" fmla="*/ 9964 h 10000"/>
              <a:gd name="connsiteX5" fmla="*/ 3865 w 7667"/>
              <a:gd name="connsiteY5" fmla="*/ 9732 h 10000"/>
              <a:gd name="connsiteX6" fmla="*/ 3421 w 7667"/>
              <a:gd name="connsiteY6" fmla="*/ 9720 h 10000"/>
              <a:gd name="connsiteX7" fmla="*/ 2796 w 7667"/>
              <a:gd name="connsiteY7" fmla="*/ 9543 h 10000"/>
              <a:gd name="connsiteX8" fmla="*/ 2092 w 7667"/>
              <a:gd name="connsiteY8" fmla="*/ 9210 h 10000"/>
              <a:gd name="connsiteX9" fmla="*/ 1459 w 7667"/>
              <a:gd name="connsiteY9" fmla="*/ 8804 h 10000"/>
              <a:gd name="connsiteX10" fmla="*/ 862 w 7667"/>
              <a:gd name="connsiteY10" fmla="*/ 8363 h 10000"/>
              <a:gd name="connsiteX11" fmla="*/ 448 w 7667"/>
              <a:gd name="connsiteY11" fmla="*/ 7765 h 10000"/>
              <a:gd name="connsiteX12" fmla="*/ 97 w 7667"/>
              <a:gd name="connsiteY12" fmla="*/ 6883 h 10000"/>
              <a:gd name="connsiteX13" fmla="*/ 0 w 7667"/>
              <a:gd name="connsiteY13" fmla="*/ 5973 h 10000"/>
              <a:gd name="connsiteX14" fmla="*/ 97 w 7667"/>
              <a:gd name="connsiteY14" fmla="*/ 4990 h 10000"/>
              <a:gd name="connsiteX15" fmla="*/ 493 w 7667"/>
              <a:gd name="connsiteY15" fmla="*/ 3590 h 10000"/>
              <a:gd name="connsiteX16" fmla="*/ 1205 w 7667"/>
              <a:gd name="connsiteY16" fmla="*/ 2298 h 10000"/>
              <a:gd name="connsiteX17" fmla="*/ 2366 w 7667"/>
              <a:gd name="connsiteY17" fmla="*/ 1071 h 10000"/>
              <a:gd name="connsiteX18" fmla="*/ 3749 w 7667"/>
              <a:gd name="connsiteY18" fmla="*/ 264 h 10000"/>
              <a:gd name="connsiteX19" fmla="*/ 5527 w 7667"/>
              <a:gd name="connsiteY19" fmla="*/ 44 h 10000"/>
              <a:gd name="connsiteX20" fmla="*/ 7667 w 7667"/>
              <a:gd name="connsiteY20" fmla="*/ 530 h 10000"/>
              <a:gd name="connsiteX0" fmla="*/ 6948 w 7209"/>
              <a:gd name="connsiteY0" fmla="*/ 9720 h 10000"/>
              <a:gd name="connsiteX1" fmla="*/ 6618 w 7209"/>
              <a:gd name="connsiteY1" fmla="*/ 9807 h 10000"/>
              <a:gd name="connsiteX2" fmla="*/ 6267 w 7209"/>
              <a:gd name="connsiteY2" fmla="*/ 9827 h 10000"/>
              <a:gd name="connsiteX3" fmla="*/ 5867 w 7209"/>
              <a:gd name="connsiteY3" fmla="*/ 9960 h 10000"/>
              <a:gd name="connsiteX4" fmla="*/ 5533 w 7209"/>
              <a:gd name="connsiteY4" fmla="*/ 9964 h 10000"/>
              <a:gd name="connsiteX5" fmla="*/ 5041 w 7209"/>
              <a:gd name="connsiteY5" fmla="*/ 9732 h 10000"/>
              <a:gd name="connsiteX6" fmla="*/ 4462 w 7209"/>
              <a:gd name="connsiteY6" fmla="*/ 9720 h 10000"/>
              <a:gd name="connsiteX7" fmla="*/ 3647 w 7209"/>
              <a:gd name="connsiteY7" fmla="*/ 9543 h 10000"/>
              <a:gd name="connsiteX8" fmla="*/ 2729 w 7209"/>
              <a:gd name="connsiteY8" fmla="*/ 9210 h 10000"/>
              <a:gd name="connsiteX9" fmla="*/ 1903 w 7209"/>
              <a:gd name="connsiteY9" fmla="*/ 8804 h 10000"/>
              <a:gd name="connsiteX10" fmla="*/ 1124 w 7209"/>
              <a:gd name="connsiteY10" fmla="*/ 8363 h 10000"/>
              <a:gd name="connsiteX11" fmla="*/ 584 w 7209"/>
              <a:gd name="connsiteY11" fmla="*/ 7765 h 10000"/>
              <a:gd name="connsiteX12" fmla="*/ 127 w 7209"/>
              <a:gd name="connsiteY12" fmla="*/ 6883 h 10000"/>
              <a:gd name="connsiteX13" fmla="*/ 0 w 7209"/>
              <a:gd name="connsiteY13" fmla="*/ 5973 h 10000"/>
              <a:gd name="connsiteX14" fmla="*/ 127 w 7209"/>
              <a:gd name="connsiteY14" fmla="*/ 4990 h 10000"/>
              <a:gd name="connsiteX15" fmla="*/ 643 w 7209"/>
              <a:gd name="connsiteY15" fmla="*/ 3590 h 10000"/>
              <a:gd name="connsiteX16" fmla="*/ 1572 w 7209"/>
              <a:gd name="connsiteY16" fmla="*/ 2298 h 10000"/>
              <a:gd name="connsiteX17" fmla="*/ 3086 w 7209"/>
              <a:gd name="connsiteY17" fmla="*/ 1071 h 10000"/>
              <a:gd name="connsiteX18" fmla="*/ 4890 w 7209"/>
              <a:gd name="connsiteY18" fmla="*/ 264 h 10000"/>
              <a:gd name="connsiteX19" fmla="*/ 7209 w 7209"/>
              <a:gd name="connsiteY19" fmla="*/ 44 h 10000"/>
              <a:gd name="connsiteX0" fmla="*/ 9638 w 9638"/>
              <a:gd name="connsiteY0" fmla="*/ 9456 h 9736"/>
              <a:gd name="connsiteX1" fmla="*/ 9180 w 9638"/>
              <a:gd name="connsiteY1" fmla="*/ 9543 h 9736"/>
              <a:gd name="connsiteX2" fmla="*/ 8693 w 9638"/>
              <a:gd name="connsiteY2" fmla="*/ 9563 h 9736"/>
              <a:gd name="connsiteX3" fmla="*/ 8138 w 9638"/>
              <a:gd name="connsiteY3" fmla="*/ 9696 h 9736"/>
              <a:gd name="connsiteX4" fmla="*/ 7675 w 9638"/>
              <a:gd name="connsiteY4" fmla="*/ 9700 h 9736"/>
              <a:gd name="connsiteX5" fmla="*/ 6993 w 9638"/>
              <a:gd name="connsiteY5" fmla="*/ 9468 h 9736"/>
              <a:gd name="connsiteX6" fmla="*/ 6189 w 9638"/>
              <a:gd name="connsiteY6" fmla="*/ 9456 h 9736"/>
              <a:gd name="connsiteX7" fmla="*/ 5059 w 9638"/>
              <a:gd name="connsiteY7" fmla="*/ 9279 h 9736"/>
              <a:gd name="connsiteX8" fmla="*/ 3786 w 9638"/>
              <a:gd name="connsiteY8" fmla="*/ 8946 h 9736"/>
              <a:gd name="connsiteX9" fmla="*/ 2640 w 9638"/>
              <a:gd name="connsiteY9" fmla="*/ 8540 h 9736"/>
              <a:gd name="connsiteX10" fmla="*/ 1559 w 9638"/>
              <a:gd name="connsiteY10" fmla="*/ 8099 h 9736"/>
              <a:gd name="connsiteX11" fmla="*/ 810 w 9638"/>
              <a:gd name="connsiteY11" fmla="*/ 7501 h 9736"/>
              <a:gd name="connsiteX12" fmla="*/ 176 w 9638"/>
              <a:gd name="connsiteY12" fmla="*/ 6619 h 9736"/>
              <a:gd name="connsiteX13" fmla="*/ 0 w 9638"/>
              <a:gd name="connsiteY13" fmla="*/ 5709 h 9736"/>
              <a:gd name="connsiteX14" fmla="*/ 176 w 9638"/>
              <a:gd name="connsiteY14" fmla="*/ 4726 h 9736"/>
              <a:gd name="connsiteX15" fmla="*/ 892 w 9638"/>
              <a:gd name="connsiteY15" fmla="*/ 3326 h 9736"/>
              <a:gd name="connsiteX16" fmla="*/ 2181 w 9638"/>
              <a:gd name="connsiteY16" fmla="*/ 2034 h 9736"/>
              <a:gd name="connsiteX17" fmla="*/ 4281 w 9638"/>
              <a:gd name="connsiteY17" fmla="*/ 807 h 9736"/>
              <a:gd name="connsiteX18" fmla="*/ 6783 w 9638"/>
              <a:gd name="connsiteY18" fmla="*/ 0 h 9736"/>
              <a:gd name="connsiteX0" fmla="*/ 10000 w 10000"/>
              <a:gd name="connsiteY0" fmla="*/ 8883 h 9171"/>
              <a:gd name="connsiteX1" fmla="*/ 9525 w 10000"/>
              <a:gd name="connsiteY1" fmla="*/ 8973 h 9171"/>
              <a:gd name="connsiteX2" fmla="*/ 9020 w 10000"/>
              <a:gd name="connsiteY2" fmla="*/ 8993 h 9171"/>
              <a:gd name="connsiteX3" fmla="*/ 8444 w 10000"/>
              <a:gd name="connsiteY3" fmla="*/ 9130 h 9171"/>
              <a:gd name="connsiteX4" fmla="*/ 7963 w 10000"/>
              <a:gd name="connsiteY4" fmla="*/ 9134 h 9171"/>
              <a:gd name="connsiteX5" fmla="*/ 7256 w 10000"/>
              <a:gd name="connsiteY5" fmla="*/ 8896 h 9171"/>
              <a:gd name="connsiteX6" fmla="*/ 6421 w 10000"/>
              <a:gd name="connsiteY6" fmla="*/ 8883 h 9171"/>
              <a:gd name="connsiteX7" fmla="*/ 5249 w 10000"/>
              <a:gd name="connsiteY7" fmla="*/ 8702 h 9171"/>
              <a:gd name="connsiteX8" fmla="*/ 3928 w 10000"/>
              <a:gd name="connsiteY8" fmla="*/ 8360 h 9171"/>
              <a:gd name="connsiteX9" fmla="*/ 2739 w 10000"/>
              <a:gd name="connsiteY9" fmla="*/ 7943 h 9171"/>
              <a:gd name="connsiteX10" fmla="*/ 1618 w 10000"/>
              <a:gd name="connsiteY10" fmla="*/ 7490 h 9171"/>
              <a:gd name="connsiteX11" fmla="*/ 840 w 10000"/>
              <a:gd name="connsiteY11" fmla="*/ 6875 h 9171"/>
              <a:gd name="connsiteX12" fmla="*/ 183 w 10000"/>
              <a:gd name="connsiteY12" fmla="*/ 5969 h 9171"/>
              <a:gd name="connsiteX13" fmla="*/ 0 w 10000"/>
              <a:gd name="connsiteY13" fmla="*/ 5035 h 9171"/>
              <a:gd name="connsiteX14" fmla="*/ 183 w 10000"/>
              <a:gd name="connsiteY14" fmla="*/ 4025 h 9171"/>
              <a:gd name="connsiteX15" fmla="*/ 926 w 10000"/>
              <a:gd name="connsiteY15" fmla="*/ 2587 h 9171"/>
              <a:gd name="connsiteX16" fmla="*/ 2263 w 10000"/>
              <a:gd name="connsiteY16" fmla="*/ 1260 h 9171"/>
              <a:gd name="connsiteX17" fmla="*/ 4442 w 10000"/>
              <a:gd name="connsiteY17" fmla="*/ 0 h 9171"/>
              <a:gd name="connsiteX0" fmla="*/ 10000 w 10000"/>
              <a:gd name="connsiteY0" fmla="*/ 8312 h 8626"/>
              <a:gd name="connsiteX1" fmla="*/ 9525 w 10000"/>
              <a:gd name="connsiteY1" fmla="*/ 8410 h 8626"/>
              <a:gd name="connsiteX2" fmla="*/ 9020 w 10000"/>
              <a:gd name="connsiteY2" fmla="*/ 8432 h 8626"/>
              <a:gd name="connsiteX3" fmla="*/ 8444 w 10000"/>
              <a:gd name="connsiteY3" fmla="*/ 8581 h 8626"/>
              <a:gd name="connsiteX4" fmla="*/ 7963 w 10000"/>
              <a:gd name="connsiteY4" fmla="*/ 8586 h 8626"/>
              <a:gd name="connsiteX5" fmla="*/ 7256 w 10000"/>
              <a:gd name="connsiteY5" fmla="*/ 8326 h 8626"/>
              <a:gd name="connsiteX6" fmla="*/ 6421 w 10000"/>
              <a:gd name="connsiteY6" fmla="*/ 8312 h 8626"/>
              <a:gd name="connsiteX7" fmla="*/ 5249 w 10000"/>
              <a:gd name="connsiteY7" fmla="*/ 8115 h 8626"/>
              <a:gd name="connsiteX8" fmla="*/ 3928 w 10000"/>
              <a:gd name="connsiteY8" fmla="*/ 7742 h 8626"/>
              <a:gd name="connsiteX9" fmla="*/ 2739 w 10000"/>
              <a:gd name="connsiteY9" fmla="*/ 7287 h 8626"/>
              <a:gd name="connsiteX10" fmla="*/ 1618 w 10000"/>
              <a:gd name="connsiteY10" fmla="*/ 6793 h 8626"/>
              <a:gd name="connsiteX11" fmla="*/ 840 w 10000"/>
              <a:gd name="connsiteY11" fmla="*/ 6122 h 8626"/>
              <a:gd name="connsiteX12" fmla="*/ 183 w 10000"/>
              <a:gd name="connsiteY12" fmla="*/ 5135 h 8626"/>
              <a:gd name="connsiteX13" fmla="*/ 0 w 10000"/>
              <a:gd name="connsiteY13" fmla="*/ 4116 h 8626"/>
              <a:gd name="connsiteX14" fmla="*/ 183 w 10000"/>
              <a:gd name="connsiteY14" fmla="*/ 3015 h 8626"/>
              <a:gd name="connsiteX15" fmla="*/ 926 w 10000"/>
              <a:gd name="connsiteY15" fmla="*/ 1447 h 8626"/>
              <a:gd name="connsiteX16" fmla="*/ 2263 w 10000"/>
              <a:gd name="connsiteY16" fmla="*/ 0 h 8626"/>
              <a:gd name="connsiteX0" fmla="*/ 10000 w 10000"/>
              <a:gd name="connsiteY0" fmla="*/ 7959 h 8323"/>
              <a:gd name="connsiteX1" fmla="*/ 9525 w 10000"/>
              <a:gd name="connsiteY1" fmla="*/ 8073 h 8323"/>
              <a:gd name="connsiteX2" fmla="*/ 9020 w 10000"/>
              <a:gd name="connsiteY2" fmla="*/ 8098 h 8323"/>
              <a:gd name="connsiteX3" fmla="*/ 8444 w 10000"/>
              <a:gd name="connsiteY3" fmla="*/ 8271 h 8323"/>
              <a:gd name="connsiteX4" fmla="*/ 7963 w 10000"/>
              <a:gd name="connsiteY4" fmla="*/ 8277 h 8323"/>
              <a:gd name="connsiteX5" fmla="*/ 7256 w 10000"/>
              <a:gd name="connsiteY5" fmla="*/ 7975 h 8323"/>
              <a:gd name="connsiteX6" fmla="*/ 6421 w 10000"/>
              <a:gd name="connsiteY6" fmla="*/ 7959 h 8323"/>
              <a:gd name="connsiteX7" fmla="*/ 5249 w 10000"/>
              <a:gd name="connsiteY7" fmla="*/ 7731 h 8323"/>
              <a:gd name="connsiteX8" fmla="*/ 3928 w 10000"/>
              <a:gd name="connsiteY8" fmla="*/ 7298 h 8323"/>
              <a:gd name="connsiteX9" fmla="*/ 2739 w 10000"/>
              <a:gd name="connsiteY9" fmla="*/ 6771 h 8323"/>
              <a:gd name="connsiteX10" fmla="*/ 1618 w 10000"/>
              <a:gd name="connsiteY10" fmla="*/ 6198 h 8323"/>
              <a:gd name="connsiteX11" fmla="*/ 840 w 10000"/>
              <a:gd name="connsiteY11" fmla="*/ 5420 h 8323"/>
              <a:gd name="connsiteX12" fmla="*/ 183 w 10000"/>
              <a:gd name="connsiteY12" fmla="*/ 4276 h 8323"/>
              <a:gd name="connsiteX13" fmla="*/ 0 w 10000"/>
              <a:gd name="connsiteY13" fmla="*/ 3095 h 8323"/>
              <a:gd name="connsiteX14" fmla="*/ 183 w 10000"/>
              <a:gd name="connsiteY14" fmla="*/ 1818 h 8323"/>
              <a:gd name="connsiteX15" fmla="*/ 926 w 10000"/>
              <a:gd name="connsiteY15" fmla="*/ 0 h 8323"/>
              <a:gd name="connsiteX0" fmla="*/ 10000 w 10000"/>
              <a:gd name="connsiteY0" fmla="*/ 7379 h 7816"/>
              <a:gd name="connsiteX1" fmla="*/ 9525 w 10000"/>
              <a:gd name="connsiteY1" fmla="*/ 7516 h 7816"/>
              <a:gd name="connsiteX2" fmla="*/ 9020 w 10000"/>
              <a:gd name="connsiteY2" fmla="*/ 7546 h 7816"/>
              <a:gd name="connsiteX3" fmla="*/ 8444 w 10000"/>
              <a:gd name="connsiteY3" fmla="*/ 7754 h 7816"/>
              <a:gd name="connsiteX4" fmla="*/ 7963 w 10000"/>
              <a:gd name="connsiteY4" fmla="*/ 7761 h 7816"/>
              <a:gd name="connsiteX5" fmla="*/ 7256 w 10000"/>
              <a:gd name="connsiteY5" fmla="*/ 7398 h 7816"/>
              <a:gd name="connsiteX6" fmla="*/ 6421 w 10000"/>
              <a:gd name="connsiteY6" fmla="*/ 7379 h 7816"/>
              <a:gd name="connsiteX7" fmla="*/ 5249 w 10000"/>
              <a:gd name="connsiteY7" fmla="*/ 7105 h 7816"/>
              <a:gd name="connsiteX8" fmla="*/ 3928 w 10000"/>
              <a:gd name="connsiteY8" fmla="*/ 6584 h 7816"/>
              <a:gd name="connsiteX9" fmla="*/ 2739 w 10000"/>
              <a:gd name="connsiteY9" fmla="*/ 5951 h 7816"/>
              <a:gd name="connsiteX10" fmla="*/ 1618 w 10000"/>
              <a:gd name="connsiteY10" fmla="*/ 5263 h 7816"/>
              <a:gd name="connsiteX11" fmla="*/ 840 w 10000"/>
              <a:gd name="connsiteY11" fmla="*/ 4328 h 7816"/>
              <a:gd name="connsiteX12" fmla="*/ 183 w 10000"/>
              <a:gd name="connsiteY12" fmla="*/ 2954 h 7816"/>
              <a:gd name="connsiteX13" fmla="*/ 0 w 10000"/>
              <a:gd name="connsiteY13" fmla="*/ 1535 h 7816"/>
              <a:gd name="connsiteX14" fmla="*/ 183 w 10000"/>
              <a:gd name="connsiteY14" fmla="*/ 0 h 7816"/>
              <a:gd name="connsiteX0" fmla="*/ 10000 w 10000"/>
              <a:gd name="connsiteY0" fmla="*/ 7477 h 8036"/>
              <a:gd name="connsiteX1" fmla="*/ 9525 w 10000"/>
              <a:gd name="connsiteY1" fmla="*/ 7652 h 8036"/>
              <a:gd name="connsiteX2" fmla="*/ 9020 w 10000"/>
              <a:gd name="connsiteY2" fmla="*/ 7691 h 8036"/>
              <a:gd name="connsiteX3" fmla="*/ 8444 w 10000"/>
              <a:gd name="connsiteY3" fmla="*/ 7957 h 8036"/>
              <a:gd name="connsiteX4" fmla="*/ 7963 w 10000"/>
              <a:gd name="connsiteY4" fmla="*/ 7966 h 8036"/>
              <a:gd name="connsiteX5" fmla="*/ 7256 w 10000"/>
              <a:gd name="connsiteY5" fmla="*/ 7501 h 8036"/>
              <a:gd name="connsiteX6" fmla="*/ 6421 w 10000"/>
              <a:gd name="connsiteY6" fmla="*/ 7477 h 8036"/>
              <a:gd name="connsiteX7" fmla="*/ 5249 w 10000"/>
              <a:gd name="connsiteY7" fmla="*/ 7126 h 8036"/>
              <a:gd name="connsiteX8" fmla="*/ 3928 w 10000"/>
              <a:gd name="connsiteY8" fmla="*/ 6460 h 8036"/>
              <a:gd name="connsiteX9" fmla="*/ 2739 w 10000"/>
              <a:gd name="connsiteY9" fmla="*/ 5650 h 8036"/>
              <a:gd name="connsiteX10" fmla="*/ 1618 w 10000"/>
              <a:gd name="connsiteY10" fmla="*/ 4770 h 8036"/>
              <a:gd name="connsiteX11" fmla="*/ 840 w 10000"/>
              <a:gd name="connsiteY11" fmla="*/ 3573 h 8036"/>
              <a:gd name="connsiteX12" fmla="*/ 183 w 10000"/>
              <a:gd name="connsiteY12" fmla="*/ 1815 h 8036"/>
              <a:gd name="connsiteX13" fmla="*/ 0 w 10000"/>
              <a:gd name="connsiteY13" fmla="*/ 0 h 8036"/>
              <a:gd name="connsiteX0" fmla="*/ 9817 w 9817"/>
              <a:gd name="connsiteY0" fmla="*/ 7045 h 7741"/>
              <a:gd name="connsiteX1" fmla="*/ 9342 w 9817"/>
              <a:gd name="connsiteY1" fmla="*/ 7263 h 7741"/>
              <a:gd name="connsiteX2" fmla="*/ 8837 w 9817"/>
              <a:gd name="connsiteY2" fmla="*/ 7312 h 7741"/>
              <a:gd name="connsiteX3" fmla="*/ 8261 w 9817"/>
              <a:gd name="connsiteY3" fmla="*/ 7643 h 7741"/>
              <a:gd name="connsiteX4" fmla="*/ 7780 w 9817"/>
              <a:gd name="connsiteY4" fmla="*/ 7654 h 7741"/>
              <a:gd name="connsiteX5" fmla="*/ 7073 w 9817"/>
              <a:gd name="connsiteY5" fmla="*/ 7075 h 7741"/>
              <a:gd name="connsiteX6" fmla="*/ 6238 w 9817"/>
              <a:gd name="connsiteY6" fmla="*/ 7045 h 7741"/>
              <a:gd name="connsiteX7" fmla="*/ 5066 w 9817"/>
              <a:gd name="connsiteY7" fmla="*/ 6609 h 7741"/>
              <a:gd name="connsiteX8" fmla="*/ 3745 w 9817"/>
              <a:gd name="connsiteY8" fmla="*/ 5780 h 7741"/>
              <a:gd name="connsiteX9" fmla="*/ 2556 w 9817"/>
              <a:gd name="connsiteY9" fmla="*/ 4772 h 7741"/>
              <a:gd name="connsiteX10" fmla="*/ 1435 w 9817"/>
              <a:gd name="connsiteY10" fmla="*/ 3677 h 7741"/>
              <a:gd name="connsiteX11" fmla="*/ 657 w 9817"/>
              <a:gd name="connsiteY11" fmla="*/ 2187 h 7741"/>
              <a:gd name="connsiteX12" fmla="*/ 0 w 9817"/>
              <a:gd name="connsiteY12" fmla="*/ 0 h 7741"/>
              <a:gd name="connsiteX0" fmla="*/ 9331 w 9331"/>
              <a:gd name="connsiteY0" fmla="*/ 6276 h 7175"/>
              <a:gd name="connsiteX1" fmla="*/ 8847 w 9331"/>
              <a:gd name="connsiteY1" fmla="*/ 6558 h 7175"/>
              <a:gd name="connsiteX2" fmla="*/ 8333 w 9331"/>
              <a:gd name="connsiteY2" fmla="*/ 6621 h 7175"/>
              <a:gd name="connsiteX3" fmla="*/ 7746 w 9331"/>
              <a:gd name="connsiteY3" fmla="*/ 7048 h 7175"/>
              <a:gd name="connsiteX4" fmla="*/ 7256 w 9331"/>
              <a:gd name="connsiteY4" fmla="*/ 7063 h 7175"/>
              <a:gd name="connsiteX5" fmla="*/ 6536 w 9331"/>
              <a:gd name="connsiteY5" fmla="*/ 6315 h 7175"/>
              <a:gd name="connsiteX6" fmla="*/ 5685 w 9331"/>
              <a:gd name="connsiteY6" fmla="*/ 6276 h 7175"/>
              <a:gd name="connsiteX7" fmla="*/ 4491 w 9331"/>
              <a:gd name="connsiteY7" fmla="*/ 5713 h 7175"/>
              <a:gd name="connsiteX8" fmla="*/ 3146 w 9331"/>
              <a:gd name="connsiteY8" fmla="*/ 4642 h 7175"/>
              <a:gd name="connsiteX9" fmla="*/ 1935 w 9331"/>
              <a:gd name="connsiteY9" fmla="*/ 3340 h 7175"/>
              <a:gd name="connsiteX10" fmla="*/ 793 w 9331"/>
              <a:gd name="connsiteY10" fmla="*/ 1925 h 7175"/>
              <a:gd name="connsiteX11" fmla="*/ 0 w 9331"/>
              <a:gd name="connsiteY11" fmla="*/ 0 h 7175"/>
              <a:gd name="connsiteX0" fmla="*/ 9150 w 9150"/>
              <a:gd name="connsiteY0" fmla="*/ 6064 h 7317"/>
              <a:gd name="connsiteX1" fmla="*/ 8631 w 9150"/>
              <a:gd name="connsiteY1" fmla="*/ 6457 h 7317"/>
              <a:gd name="connsiteX2" fmla="*/ 8080 w 9150"/>
              <a:gd name="connsiteY2" fmla="*/ 6545 h 7317"/>
              <a:gd name="connsiteX3" fmla="*/ 7451 w 9150"/>
              <a:gd name="connsiteY3" fmla="*/ 7140 h 7317"/>
              <a:gd name="connsiteX4" fmla="*/ 6926 w 9150"/>
              <a:gd name="connsiteY4" fmla="*/ 7161 h 7317"/>
              <a:gd name="connsiteX5" fmla="*/ 6155 w 9150"/>
              <a:gd name="connsiteY5" fmla="*/ 6118 h 7317"/>
              <a:gd name="connsiteX6" fmla="*/ 5243 w 9150"/>
              <a:gd name="connsiteY6" fmla="*/ 6064 h 7317"/>
              <a:gd name="connsiteX7" fmla="*/ 3963 w 9150"/>
              <a:gd name="connsiteY7" fmla="*/ 5279 h 7317"/>
              <a:gd name="connsiteX8" fmla="*/ 2522 w 9150"/>
              <a:gd name="connsiteY8" fmla="*/ 3787 h 7317"/>
              <a:gd name="connsiteX9" fmla="*/ 1224 w 9150"/>
              <a:gd name="connsiteY9" fmla="*/ 1972 h 7317"/>
              <a:gd name="connsiteX10" fmla="*/ 0 w 9150"/>
              <a:gd name="connsiteY10" fmla="*/ 0 h 7317"/>
              <a:gd name="connsiteX0" fmla="*/ 8662 w 8662"/>
              <a:gd name="connsiteY0" fmla="*/ 5593 h 7305"/>
              <a:gd name="connsiteX1" fmla="*/ 8095 w 8662"/>
              <a:gd name="connsiteY1" fmla="*/ 6130 h 7305"/>
              <a:gd name="connsiteX2" fmla="*/ 7493 w 8662"/>
              <a:gd name="connsiteY2" fmla="*/ 6250 h 7305"/>
              <a:gd name="connsiteX3" fmla="*/ 6805 w 8662"/>
              <a:gd name="connsiteY3" fmla="*/ 7063 h 7305"/>
              <a:gd name="connsiteX4" fmla="*/ 6231 w 8662"/>
              <a:gd name="connsiteY4" fmla="*/ 7092 h 7305"/>
              <a:gd name="connsiteX5" fmla="*/ 5389 w 8662"/>
              <a:gd name="connsiteY5" fmla="*/ 5666 h 7305"/>
              <a:gd name="connsiteX6" fmla="*/ 4392 w 8662"/>
              <a:gd name="connsiteY6" fmla="*/ 5593 h 7305"/>
              <a:gd name="connsiteX7" fmla="*/ 2993 w 8662"/>
              <a:gd name="connsiteY7" fmla="*/ 4520 h 7305"/>
              <a:gd name="connsiteX8" fmla="*/ 1418 w 8662"/>
              <a:gd name="connsiteY8" fmla="*/ 2481 h 7305"/>
              <a:gd name="connsiteX9" fmla="*/ 0 w 8662"/>
              <a:gd name="connsiteY9" fmla="*/ 0 h 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62" h="7305">
                <a:moveTo>
                  <a:pt x="8662" y="5593"/>
                </a:moveTo>
                <a:cubicBezTo>
                  <a:pt x="8573" y="5694"/>
                  <a:pt x="8293" y="6029"/>
                  <a:pt x="8095" y="6130"/>
                </a:cubicBezTo>
                <a:cubicBezTo>
                  <a:pt x="7904" y="6225"/>
                  <a:pt x="7700" y="6105"/>
                  <a:pt x="7493" y="6250"/>
                </a:cubicBezTo>
                <a:cubicBezTo>
                  <a:pt x="7278" y="6392"/>
                  <a:pt x="7013" y="6914"/>
                  <a:pt x="6805" y="7063"/>
                </a:cubicBezTo>
                <a:cubicBezTo>
                  <a:pt x="6594" y="7209"/>
                  <a:pt x="6472" y="7305"/>
                  <a:pt x="6231" y="7092"/>
                </a:cubicBezTo>
                <a:cubicBezTo>
                  <a:pt x="5996" y="6861"/>
                  <a:pt x="5692" y="5906"/>
                  <a:pt x="5389" y="5666"/>
                </a:cubicBezTo>
                <a:cubicBezTo>
                  <a:pt x="5083" y="5423"/>
                  <a:pt x="4792" y="5787"/>
                  <a:pt x="4392" y="5593"/>
                </a:cubicBezTo>
                <a:cubicBezTo>
                  <a:pt x="3995" y="5393"/>
                  <a:pt x="3489" y="5021"/>
                  <a:pt x="2993" y="4520"/>
                </a:cubicBezTo>
                <a:cubicBezTo>
                  <a:pt x="2497" y="3992"/>
                  <a:pt x="1912" y="3235"/>
                  <a:pt x="1418" y="2481"/>
                </a:cubicBezTo>
                <a:cubicBezTo>
                  <a:pt x="918" y="1721"/>
                  <a:pt x="449" y="856"/>
                  <a:pt x="0"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cxnSp>
        <p:nvCxnSpPr>
          <p:cNvPr id="30" name="Straight Connector 29"/>
          <p:cNvCxnSpPr>
            <a:endCxn id="139272" idx="11"/>
          </p:cNvCxnSpPr>
          <p:nvPr/>
        </p:nvCxnSpPr>
        <p:spPr>
          <a:xfrm flipV="1">
            <a:off x="4089115" y="1889270"/>
            <a:ext cx="2926616" cy="360771"/>
          </a:xfrm>
          <a:prstGeom prst="line">
            <a:avLst/>
          </a:prstGeom>
          <a:ln w="57150">
            <a:solidFill>
              <a:srgbClr val="008000"/>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8" idx="0"/>
            <a:endCxn id="139277" idx="1"/>
          </p:cNvCxnSpPr>
          <p:nvPr/>
        </p:nvCxnSpPr>
        <p:spPr>
          <a:xfrm flipV="1">
            <a:off x="3094865" y="3083363"/>
            <a:ext cx="3474943" cy="18465"/>
          </a:xfrm>
          <a:prstGeom prst="line">
            <a:avLst/>
          </a:prstGeom>
          <a:ln w="57150">
            <a:solidFill>
              <a:srgbClr val="008000"/>
            </a:solidFill>
          </a:ln>
        </p:spPr>
        <p:style>
          <a:lnRef idx="1">
            <a:schemeClr val="accent1"/>
          </a:lnRef>
          <a:fillRef idx="0">
            <a:schemeClr val="accent1"/>
          </a:fillRef>
          <a:effectRef idx="0">
            <a:schemeClr val="accent1"/>
          </a:effectRef>
          <a:fontRef idx="minor">
            <a:schemeClr val="tx1"/>
          </a:fontRef>
        </p:style>
      </p:cxnSp>
      <p:sp>
        <p:nvSpPr>
          <p:cNvPr id="43" name="TextBox 42"/>
          <p:cNvSpPr txBox="1"/>
          <p:nvPr/>
        </p:nvSpPr>
        <p:spPr>
          <a:xfrm>
            <a:off x="7530959" y="1294546"/>
            <a:ext cx="638316" cy="400110"/>
          </a:xfrm>
          <a:prstGeom prst="rect">
            <a:avLst/>
          </a:prstGeom>
          <a:noFill/>
        </p:spPr>
        <p:txBody>
          <a:bodyPr wrap="none" rtlCol="0">
            <a:spAutoFit/>
          </a:bodyPr>
          <a:lstStyle/>
          <a:p>
            <a:r>
              <a:rPr lang="en-US" sz="2000" dirty="0" smtClean="0"/>
              <a:t>ANB</a:t>
            </a:r>
            <a:endParaRPr lang="el-GR" sz="2000" dirty="0"/>
          </a:p>
        </p:txBody>
      </p:sp>
      <p:sp>
        <p:nvSpPr>
          <p:cNvPr id="34" name="TextBox 33"/>
          <p:cNvSpPr txBox="1"/>
          <p:nvPr/>
        </p:nvSpPr>
        <p:spPr>
          <a:xfrm>
            <a:off x="441793" y="390419"/>
            <a:ext cx="3021083" cy="369332"/>
          </a:xfrm>
          <a:prstGeom prst="rect">
            <a:avLst/>
          </a:prstGeom>
          <a:noFill/>
        </p:spPr>
        <p:txBody>
          <a:bodyPr wrap="none" rtlCol="0">
            <a:spAutoFit/>
          </a:bodyPr>
          <a:lstStyle/>
          <a:p>
            <a:r>
              <a:rPr lang="el-GR" dirty="0" err="1" smtClean="0"/>
              <a:t>προσθιοπίσθια</a:t>
            </a:r>
            <a:r>
              <a:rPr lang="el-GR" dirty="0" smtClean="0"/>
              <a:t> σχέση γνάθων</a:t>
            </a:r>
            <a:endParaRPr lang="el-GR" dirty="0"/>
          </a:p>
        </p:txBody>
      </p:sp>
      <p:sp>
        <p:nvSpPr>
          <p:cNvPr id="37" name="Oval 36"/>
          <p:cNvSpPr/>
          <p:nvPr/>
        </p:nvSpPr>
        <p:spPr>
          <a:xfrm>
            <a:off x="6596013" y="5486400"/>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cxnSp>
        <p:nvCxnSpPr>
          <p:cNvPr id="49" name="Straight Connector 48"/>
          <p:cNvCxnSpPr>
            <a:stCxn id="139272" idx="11"/>
            <a:endCxn id="37" idx="0"/>
          </p:cNvCxnSpPr>
          <p:nvPr/>
        </p:nvCxnSpPr>
        <p:spPr>
          <a:xfrm flipH="1">
            <a:off x="6647385" y="1889271"/>
            <a:ext cx="368351" cy="3597130"/>
          </a:xfrm>
          <a:prstGeom prst="line">
            <a:avLst/>
          </a:prstGeom>
          <a:ln w="28575">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50" name="Pie 49"/>
          <p:cNvSpPr/>
          <p:nvPr/>
        </p:nvSpPr>
        <p:spPr>
          <a:xfrm>
            <a:off x="6479959" y="1348740"/>
            <a:ext cx="1074420" cy="1074420"/>
          </a:xfrm>
          <a:prstGeom prst="pie">
            <a:avLst>
              <a:gd name="adj1" fmla="val 5268781"/>
              <a:gd name="adj2" fmla="val 5791300"/>
            </a:avLst>
          </a:prstGeom>
          <a:solidFill>
            <a:srgbClr val="FF99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solidFill>
                <a:schemeClr val="tx1"/>
              </a:solidFill>
            </a:endParaRPr>
          </a:p>
        </p:txBody>
      </p:sp>
      <p:cxnSp>
        <p:nvCxnSpPr>
          <p:cNvPr id="52" name="Straight Connector 51"/>
          <p:cNvCxnSpPr/>
          <p:nvPr/>
        </p:nvCxnSpPr>
        <p:spPr>
          <a:xfrm flipV="1">
            <a:off x="1839078" y="3071973"/>
            <a:ext cx="6318607" cy="20548"/>
          </a:xfrm>
          <a:prstGeom prst="line">
            <a:avLst/>
          </a:prstGeom>
          <a:ln w="12700">
            <a:solidFill>
              <a:srgbClr val="008000"/>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6729575" y="1469204"/>
            <a:ext cx="349776" cy="400110"/>
          </a:xfrm>
          <a:prstGeom prst="rect">
            <a:avLst/>
          </a:prstGeom>
          <a:noFill/>
        </p:spPr>
        <p:txBody>
          <a:bodyPr wrap="none" rtlCol="0">
            <a:spAutoFit/>
          </a:bodyPr>
          <a:lstStyle/>
          <a:p>
            <a:r>
              <a:rPr lang="en-US" sz="2000" dirty="0" smtClean="0"/>
              <a:t>N</a:t>
            </a:r>
            <a:endParaRPr lang="el-GR" sz="2000" dirty="0"/>
          </a:p>
        </p:txBody>
      </p:sp>
      <p:sp>
        <p:nvSpPr>
          <p:cNvPr id="59" name="TextBox 58"/>
          <p:cNvSpPr txBox="1"/>
          <p:nvPr/>
        </p:nvSpPr>
        <p:spPr>
          <a:xfrm>
            <a:off x="3933292" y="1816812"/>
            <a:ext cx="303288" cy="400110"/>
          </a:xfrm>
          <a:prstGeom prst="rect">
            <a:avLst/>
          </a:prstGeom>
          <a:noFill/>
        </p:spPr>
        <p:txBody>
          <a:bodyPr wrap="none" rtlCol="0">
            <a:spAutoFit/>
          </a:bodyPr>
          <a:lstStyle/>
          <a:p>
            <a:r>
              <a:rPr lang="en-US" sz="2000" dirty="0" smtClean="0"/>
              <a:t>S</a:t>
            </a:r>
            <a:endParaRPr lang="el-GR" sz="2000" dirty="0"/>
          </a:p>
        </p:txBody>
      </p:sp>
      <p:sp>
        <p:nvSpPr>
          <p:cNvPr id="60" name="TextBox 59"/>
          <p:cNvSpPr txBox="1"/>
          <p:nvPr/>
        </p:nvSpPr>
        <p:spPr>
          <a:xfrm>
            <a:off x="2688406" y="2719226"/>
            <a:ext cx="447238" cy="400110"/>
          </a:xfrm>
          <a:prstGeom prst="rect">
            <a:avLst/>
          </a:prstGeom>
          <a:noFill/>
        </p:spPr>
        <p:txBody>
          <a:bodyPr wrap="none" rtlCol="0">
            <a:spAutoFit/>
          </a:bodyPr>
          <a:lstStyle/>
          <a:p>
            <a:r>
              <a:rPr lang="en-US" sz="2000" dirty="0" smtClean="0"/>
              <a:t>Po</a:t>
            </a:r>
            <a:endParaRPr lang="el-GR" sz="2000" dirty="0"/>
          </a:p>
        </p:txBody>
      </p:sp>
      <p:sp>
        <p:nvSpPr>
          <p:cNvPr id="61" name="TextBox 60"/>
          <p:cNvSpPr txBox="1"/>
          <p:nvPr/>
        </p:nvSpPr>
        <p:spPr>
          <a:xfrm>
            <a:off x="5994975" y="2686692"/>
            <a:ext cx="444352" cy="400110"/>
          </a:xfrm>
          <a:prstGeom prst="rect">
            <a:avLst/>
          </a:prstGeom>
          <a:noFill/>
        </p:spPr>
        <p:txBody>
          <a:bodyPr wrap="none" rtlCol="0">
            <a:spAutoFit/>
          </a:bodyPr>
          <a:lstStyle/>
          <a:p>
            <a:r>
              <a:rPr lang="en-US" sz="2000" dirty="0" smtClean="0"/>
              <a:t>Or</a:t>
            </a:r>
            <a:endParaRPr lang="el-GR" sz="2000" dirty="0"/>
          </a:p>
        </p:txBody>
      </p:sp>
      <p:sp>
        <p:nvSpPr>
          <p:cNvPr id="62" name="TextBox 61"/>
          <p:cNvSpPr txBox="1"/>
          <p:nvPr/>
        </p:nvSpPr>
        <p:spPr>
          <a:xfrm>
            <a:off x="7119995" y="3801439"/>
            <a:ext cx="333746" cy="400110"/>
          </a:xfrm>
          <a:prstGeom prst="rect">
            <a:avLst/>
          </a:prstGeom>
          <a:noFill/>
        </p:spPr>
        <p:txBody>
          <a:bodyPr wrap="none" rtlCol="0">
            <a:spAutoFit/>
          </a:bodyPr>
          <a:lstStyle/>
          <a:p>
            <a:r>
              <a:rPr lang="en-US" sz="2000" dirty="0" smtClean="0"/>
              <a:t>A</a:t>
            </a:r>
            <a:endParaRPr lang="el-GR" sz="2000" dirty="0"/>
          </a:p>
        </p:txBody>
      </p:sp>
      <p:sp>
        <p:nvSpPr>
          <p:cNvPr id="48" name="Oval 47"/>
          <p:cNvSpPr/>
          <p:nvPr/>
        </p:nvSpPr>
        <p:spPr>
          <a:xfrm>
            <a:off x="6584025" y="5864832"/>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51" name="Oval 50"/>
          <p:cNvSpPr/>
          <p:nvPr/>
        </p:nvSpPr>
        <p:spPr>
          <a:xfrm>
            <a:off x="6965881" y="3965826"/>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54" name="TextBox 53"/>
          <p:cNvSpPr txBox="1"/>
          <p:nvPr/>
        </p:nvSpPr>
        <p:spPr>
          <a:xfrm>
            <a:off x="6830607" y="5299754"/>
            <a:ext cx="324128" cy="400110"/>
          </a:xfrm>
          <a:prstGeom prst="rect">
            <a:avLst/>
          </a:prstGeom>
          <a:noFill/>
        </p:spPr>
        <p:txBody>
          <a:bodyPr wrap="none" rtlCol="0">
            <a:spAutoFit/>
          </a:bodyPr>
          <a:lstStyle/>
          <a:p>
            <a:r>
              <a:rPr lang="en-US" sz="2000" dirty="0" smtClean="0"/>
              <a:t>B</a:t>
            </a:r>
            <a:endParaRPr lang="el-GR" sz="2000" dirty="0"/>
          </a:p>
        </p:txBody>
      </p:sp>
      <p:sp>
        <p:nvSpPr>
          <p:cNvPr id="55" name="TextBox 54"/>
          <p:cNvSpPr txBox="1"/>
          <p:nvPr/>
        </p:nvSpPr>
        <p:spPr>
          <a:xfrm>
            <a:off x="6674780" y="5709008"/>
            <a:ext cx="437940" cy="400110"/>
          </a:xfrm>
          <a:prstGeom prst="rect">
            <a:avLst/>
          </a:prstGeom>
          <a:noFill/>
        </p:spPr>
        <p:txBody>
          <a:bodyPr wrap="none" rtlCol="0">
            <a:spAutoFit/>
          </a:bodyPr>
          <a:lstStyle/>
          <a:p>
            <a:r>
              <a:rPr lang="en-US" sz="2000" dirty="0" smtClean="0"/>
              <a:t>Pg</a:t>
            </a:r>
            <a:endParaRPr lang="el-GR" sz="2000" dirty="0"/>
          </a:p>
        </p:txBody>
      </p:sp>
      <p:cxnSp>
        <p:nvCxnSpPr>
          <p:cNvPr id="56" name="Straight Connector 55"/>
          <p:cNvCxnSpPr>
            <a:stCxn id="139272" idx="3"/>
            <a:endCxn id="51" idx="0"/>
          </p:cNvCxnSpPr>
          <p:nvPr/>
        </p:nvCxnSpPr>
        <p:spPr>
          <a:xfrm flipH="1">
            <a:off x="7017249" y="1887364"/>
            <a:ext cx="22448" cy="2078462"/>
          </a:xfrm>
          <a:prstGeom prst="line">
            <a:avLst/>
          </a:prstGeom>
          <a:ln w="28575">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Arrow Connector 44"/>
          <p:cNvCxnSpPr/>
          <p:nvPr/>
        </p:nvCxnSpPr>
        <p:spPr>
          <a:xfrm flipH="1">
            <a:off x="7001526" y="1613043"/>
            <a:ext cx="560257" cy="692192"/>
          </a:xfrm>
          <a:prstGeom prst="straightConnector1">
            <a:avLst/>
          </a:prstGeom>
          <a:ln w="28575">
            <a:solidFill>
              <a:schemeClr val="bg2"/>
            </a:solidFill>
            <a:tailEnd type="arrow"/>
          </a:ln>
        </p:spPr>
        <p:style>
          <a:lnRef idx="1">
            <a:schemeClr val="accent1"/>
          </a:lnRef>
          <a:fillRef idx="0">
            <a:schemeClr val="accent1"/>
          </a:fillRef>
          <a:effectRef idx="0">
            <a:schemeClr val="accent1"/>
          </a:effectRef>
          <a:fontRef idx="minor">
            <a:schemeClr val="tx1"/>
          </a:fontRef>
        </p:style>
      </p:cxnSp>
      <p:sp>
        <p:nvSpPr>
          <p:cNvPr id="64" name="TextBox 63"/>
          <p:cNvSpPr txBox="1"/>
          <p:nvPr/>
        </p:nvSpPr>
        <p:spPr>
          <a:xfrm>
            <a:off x="7551507" y="1592495"/>
            <a:ext cx="1191352" cy="369332"/>
          </a:xfrm>
          <a:prstGeom prst="rect">
            <a:avLst/>
          </a:prstGeom>
          <a:noFill/>
        </p:spPr>
        <p:txBody>
          <a:bodyPr wrap="none" rtlCol="0">
            <a:spAutoFit/>
          </a:bodyPr>
          <a:lstStyle/>
          <a:p>
            <a:r>
              <a:rPr lang="en-US" sz="1800" dirty="0" smtClean="0"/>
              <a:t>= SNA-SNB</a:t>
            </a:r>
            <a:endParaRPr lang="el-GR" sz="1800" dirty="0"/>
          </a:p>
        </p:txBody>
      </p:sp>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71" name="Freeform 16"/>
          <p:cNvSpPr>
            <a:spLocks/>
          </p:cNvSpPr>
          <p:nvPr/>
        </p:nvSpPr>
        <p:spPr bwMode="auto">
          <a:xfrm rot="21326996">
            <a:off x="3088369" y="1577526"/>
            <a:ext cx="3650744" cy="1939375"/>
          </a:xfrm>
          <a:custGeom>
            <a:avLst/>
            <a:gdLst>
              <a:gd name="T0" fmla="*/ 1361 w 1361"/>
              <a:gd name="T1" fmla="*/ 68 h 723"/>
              <a:gd name="T2" fmla="*/ 1315 w 1361"/>
              <a:gd name="T3" fmla="*/ 44 h 723"/>
              <a:gd name="T4" fmla="*/ 1251 w 1361"/>
              <a:gd name="T5" fmla="*/ 23 h 723"/>
              <a:gd name="T6" fmla="*/ 1174 w 1361"/>
              <a:gd name="T7" fmla="*/ 6 h 723"/>
              <a:gd name="T8" fmla="*/ 1121 w 1361"/>
              <a:gd name="T9" fmla="*/ 1 h 723"/>
              <a:gd name="T10" fmla="*/ 1049 w 1361"/>
              <a:gd name="T11" fmla="*/ 8 h 723"/>
              <a:gd name="T12" fmla="*/ 951 w 1361"/>
              <a:gd name="T13" fmla="*/ 47 h 723"/>
              <a:gd name="T14" fmla="*/ 879 w 1361"/>
              <a:gd name="T15" fmla="*/ 78 h 723"/>
              <a:gd name="T16" fmla="*/ 792 w 1361"/>
              <a:gd name="T17" fmla="*/ 100 h 723"/>
              <a:gd name="T18" fmla="*/ 660 w 1361"/>
              <a:gd name="T19" fmla="*/ 131 h 723"/>
              <a:gd name="T20" fmla="*/ 540 w 1361"/>
              <a:gd name="T21" fmla="*/ 155 h 723"/>
              <a:gd name="T22" fmla="*/ 471 w 1361"/>
              <a:gd name="T23" fmla="*/ 164 h 723"/>
              <a:gd name="T24" fmla="*/ 442 w 1361"/>
              <a:gd name="T25" fmla="*/ 179 h 723"/>
              <a:gd name="T26" fmla="*/ 437 w 1361"/>
              <a:gd name="T27" fmla="*/ 210 h 723"/>
              <a:gd name="T28" fmla="*/ 430 w 1361"/>
              <a:gd name="T29" fmla="*/ 244 h 723"/>
              <a:gd name="T30" fmla="*/ 408 w 1361"/>
              <a:gd name="T31" fmla="*/ 265 h 723"/>
              <a:gd name="T32" fmla="*/ 377 w 1361"/>
              <a:gd name="T33" fmla="*/ 282 h 723"/>
              <a:gd name="T34" fmla="*/ 355 w 1361"/>
              <a:gd name="T35" fmla="*/ 275 h 723"/>
              <a:gd name="T36" fmla="*/ 346 w 1361"/>
              <a:gd name="T37" fmla="*/ 256 h 723"/>
              <a:gd name="T38" fmla="*/ 339 w 1361"/>
              <a:gd name="T39" fmla="*/ 224 h 723"/>
              <a:gd name="T40" fmla="*/ 341 w 1361"/>
              <a:gd name="T41" fmla="*/ 186 h 723"/>
              <a:gd name="T42" fmla="*/ 331 w 1361"/>
              <a:gd name="T43" fmla="*/ 167 h 723"/>
              <a:gd name="T44" fmla="*/ 310 w 1361"/>
              <a:gd name="T45" fmla="*/ 164 h 723"/>
              <a:gd name="T46" fmla="*/ 293 w 1361"/>
              <a:gd name="T47" fmla="*/ 184 h 723"/>
              <a:gd name="T48" fmla="*/ 264 w 1361"/>
              <a:gd name="T49" fmla="*/ 241 h 723"/>
              <a:gd name="T50" fmla="*/ 226 w 1361"/>
              <a:gd name="T51" fmla="*/ 318 h 723"/>
              <a:gd name="T52" fmla="*/ 175 w 1361"/>
              <a:gd name="T53" fmla="*/ 388 h 723"/>
              <a:gd name="T54" fmla="*/ 132 w 1361"/>
              <a:gd name="T55" fmla="*/ 469 h 723"/>
              <a:gd name="T56" fmla="*/ 72 w 1361"/>
              <a:gd name="T57" fmla="*/ 563 h 723"/>
              <a:gd name="T58" fmla="*/ 27 w 1361"/>
              <a:gd name="T59" fmla="*/ 640 h 723"/>
              <a:gd name="T60" fmla="*/ 5 w 1361"/>
              <a:gd name="T61" fmla="*/ 671 h 723"/>
              <a:gd name="T62" fmla="*/ 5 w 1361"/>
              <a:gd name="T63" fmla="*/ 716 h 723"/>
              <a:gd name="T64" fmla="*/ 36 w 1361"/>
              <a:gd name="T65" fmla="*/ 716 h 723"/>
              <a:gd name="T66" fmla="*/ 115 w 1361"/>
              <a:gd name="T67" fmla="*/ 671 h 723"/>
              <a:gd name="T68" fmla="*/ 190 w 1361"/>
              <a:gd name="T69" fmla="*/ 613 h 723"/>
              <a:gd name="T70" fmla="*/ 293 w 1361"/>
              <a:gd name="T71" fmla="*/ 548 h 723"/>
              <a:gd name="T72" fmla="*/ 408 w 1361"/>
              <a:gd name="T73" fmla="*/ 493 h 723"/>
              <a:gd name="T74" fmla="*/ 547 w 1361"/>
              <a:gd name="T75" fmla="*/ 431 h 723"/>
              <a:gd name="T76" fmla="*/ 636 w 1361"/>
              <a:gd name="T77" fmla="*/ 376 h 723"/>
              <a:gd name="T78" fmla="*/ 679 w 1361"/>
              <a:gd name="T79" fmla="*/ 301 h 723"/>
              <a:gd name="T80" fmla="*/ 694 w 1361"/>
              <a:gd name="T81" fmla="*/ 208 h 723"/>
              <a:gd name="T82" fmla="*/ 691 w 1361"/>
              <a:gd name="T83" fmla="*/ 164 h 723"/>
              <a:gd name="T84" fmla="*/ 687 w 1361"/>
              <a:gd name="T85" fmla="*/ 145 h 723"/>
              <a:gd name="T86" fmla="*/ 672 w 1361"/>
              <a:gd name="T87" fmla="*/ 92 h 723"/>
              <a:gd name="T88" fmla="*/ 651 w 1361"/>
              <a:gd name="T89" fmla="*/ 59 h 72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1"/>
              <a:gd name="T136" fmla="*/ 0 h 723"/>
              <a:gd name="T137" fmla="*/ 1361 w 1361"/>
              <a:gd name="T138" fmla="*/ 723 h 72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1" h="723">
                <a:moveTo>
                  <a:pt x="1361" y="68"/>
                </a:moveTo>
                <a:cubicBezTo>
                  <a:pt x="1347" y="59"/>
                  <a:pt x="1333" y="51"/>
                  <a:pt x="1315" y="44"/>
                </a:cubicBezTo>
                <a:cubicBezTo>
                  <a:pt x="1297" y="37"/>
                  <a:pt x="1274" y="29"/>
                  <a:pt x="1251" y="23"/>
                </a:cubicBezTo>
                <a:cubicBezTo>
                  <a:pt x="1228" y="17"/>
                  <a:pt x="1196" y="10"/>
                  <a:pt x="1174" y="6"/>
                </a:cubicBezTo>
                <a:cubicBezTo>
                  <a:pt x="1152" y="2"/>
                  <a:pt x="1142" y="1"/>
                  <a:pt x="1121" y="1"/>
                </a:cubicBezTo>
                <a:cubicBezTo>
                  <a:pt x="1100" y="1"/>
                  <a:pt x="1077" y="0"/>
                  <a:pt x="1049" y="8"/>
                </a:cubicBezTo>
                <a:cubicBezTo>
                  <a:pt x="1021" y="16"/>
                  <a:pt x="979" y="35"/>
                  <a:pt x="951" y="47"/>
                </a:cubicBezTo>
                <a:cubicBezTo>
                  <a:pt x="923" y="59"/>
                  <a:pt x="905" y="69"/>
                  <a:pt x="879" y="78"/>
                </a:cubicBezTo>
                <a:cubicBezTo>
                  <a:pt x="853" y="87"/>
                  <a:pt x="828" y="91"/>
                  <a:pt x="792" y="100"/>
                </a:cubicBezTo>
                <a:cubicBezTo>
                  <a:pt x="756" y="109"/>
                  <a:pt x="702" y="122"/>
                  <a:pt x="660" y="131"/>
                </a:cubicBezTo>
                <a:cubicBezTo>
                  <a:pt x="618" y="140"/>
                  <a:pt x="571" y="150"/>
                  <a:pt x="540" y="155"/>
                </a:cubicBezTo>
                <a:cubicBezTo>
                  <a:pt x="509" y="160"/>
                  <a:pt x="487" y="160"/>
                  <a:pt x="471" y="164"/>
                </a:cubicBezTo>
                <a:cubicBezTo>
                  <a:pt x="455" y="168"/>
                  <a:pt x="448" y="171"/>
                  <a:pt x="442" y="179"/>
                </a:cubicBezTo>
                <a:cubicBezTo>
                  <a:pt x="436" y="187"/>
                  <a:pt x="439" y="199"/>
                  <a:pt x="437" y="210"/>
                </a:cubicBezTo>
                <a:cubicBezTo>
                  <a:pt x="435" y="221"/>
                  <a:pt x="435" y="235"/>
                  <a:pt x="430" y="244"/>
                </a:cubicBezTo>
                <a:cubicBezTo>
                  <a:pt x="425" y="253"/>
                  <a:pt x="417" y="259"/>
                  <a:pt x="408" y="265"/>
                </a:cubicBezTo>
                <a:cubicBezTo>
                  <a:pt x="399" y="271"/>
                  <a:pt x="386" y="280"/>
                  <a:pt x="377" y="282"/>
                </a:cubicBezTo>
                <a:cubicBezTo>
                  <a:pt x="368" y="284"/>
                  <a:pt x="360" y="279"/>
                  <a:pt x="355" y="275"/>
                </a:cubicBezTo>
                <a:cubicBezTo>
                  <a:pt x="350" y="271"/>
                  <a:pt x="349" y="264"/>
                  <a:pt x="346" y="256"/>
                </a:cubicBezTo>
                <a:cubicBezTo>
                  <a:pt x="343" y="248"/>
                  <a:pt x="340" y="236"/>
                  <a:pt x="339" y="224"/>
                </a:cubicBezTo>
                <a:cubicBezTo>
                  <a:pt x="338" y="212"/>
                  <a:pt x="342" y="195"/>
                  <a:pt x="341" y="186"/>
                </a:cubicBezTo>
                <a:cubicBezTo>
                  <a:pt x="340" y="177"/>
                  <a:pt x="336" y="171"/>
                  <a:pt x="331" y="167"/>
                </a:cubicBezTo>
                <a:cubicBezTo>
                  <a:pt x="326" y="163"/>
                  <a:pt x="316" y="161"/>
                  <a:pt x="310" y="164"/>
                </a:cubicBezTo>
                <a:cubicBezTo>
                  <a:pt x="304" y="167"/>
                  <a:pt x="301" y="171"/>
                  <a:pt x="293" y="184"/>
                </a:cubicBezTo>
                <a:cubicBezTo>
                  <a:pt x="285" y="197"/>
                  <a:pt x="275" y="219"/>
                  <a:pt x="264" y="241"/>
                </a:cubicBezTo>
                <a:cubicBezTo>
                  <a:pt x="253" y="263"/>
                  <a:pt x="241" y="294"/>
                  <a:pt x="226" y="318"/>
                </a:cubicBezTo>
                <a:cubicBezTo>
                  <a:pt x="211" y="342"/>
                  <a:pt x="191" y="363"/>
                  <a:pt x="175" y="388"/>
                </a:cubicBezTo>
                <a:cubicBezTo>
                  <a:pt x="159" y="413"/>
                  <a:pt x="149" y="440"/>
                  <a:pt x="132" y="469"/>
                </a:cubicBezTo>
                <a:cubicBezTo>
                  <a:pt x="115" y="498"/>
                  <a:pt x="89" y="535"/>
                  <a:pt x="72" y="563"/>
                </a:cubicBezTo>
                <a:cubicBezTo>
                  <a:pt x="55" y="591"/>
                  <a:pt x="38" y="622"/>
                  <a:pt x="27" y="640"/>
                </a:cubicBezTo>
                <a:cubicBezTo>
                  <a:pt x="16" y="658"/>
                  <a:pt x="9" y="658"/>
                  <a:pt x="5" y="671"/>
                </a:cubicBezTo>
                <a:cubicBezTo>
                  <a:pt x="1" y="684"/>
                  <a:pt x="0" y="709"/>
                  <a:pt x="5" y="716"/>
                </a:cubicBezTo>
                <a:cubicBezTo>
                  <a:pt x="10" y="723"/>
                  <a:pt x="18" y="723"/>
                  <a:pt x="36" y="716"/>
                </a:cubicBezTo>
                <a:cubicBezTo>
                  <a:pt x="54" y="709"/>
                  <a:pt x="89" y="688"/>
                  <a:pt x="115" y="671"/>
                </a:cubicBezTo>
                <a:cubicBezTo>
                  <a:pt x="141" y="654"/>
                  <a:pt x="160" y="634"/>
                  <a:pt x="190" y="613"/>
                </a:cubicBezTo>
                <a:cubicBezTo>
                  <a:pt x="220" y="592"/>
                  <a:pt x="257" y="568"/>
                  <a:pt x="293" y="548"/>
                </a:cubicBezTo>
                <a:cubicBezTo>
                  <a:pt x="329" y="528"/>
                  <a:pt x="366" y="512"/>
                  <a:pt x="408" y="493"/>
                </a:cubicBezTo>
                <a:cubicBezTo>
                  <a:pt x="450" y="474"/>
                  <a:pt x="509" y="450"/>
                  <a:pt x="547" y="431"/>
                </a:cubicBezTo>
                <a:cubicBezTo>
                  <a:pt x="585" y="412"/>
                  <a:pt x="614" y="398"/>
                  <a:pt x="636" y="376"/>
                </a:cubicBezTo>
                <a:cubicBezTo>
                  <a:pt x="658" y="354"/>
                  <a:pt x="669" y="329"/>
                  <a:pt x="679" y="301"/>
                </a:cubicBezTo>
                <a:cubicBezTo>
                  <a:pt x="689" y="273"/>
                  <a:pt x="692" y="231"/>
                  <a:pt x="694" y="208"/>
                </a:cubicBezTo>
                <a:cubicBezTo>
                  <a:pt x="696" y="185"/>
                  <a:pt x="692" y="174"/>
                  <a:pt x="691" y="164"/>
                </a:cubicBezTo>
                <a:cubicBezTo>
                  <a:pt x="690" y="154"/>
                  <a:pt x="690" y="157"/>
                  <a:pt x="687" y="145"/>
                </a:cubicBezTo>
                <a:cubicBezTo>
                  <a:pt x="684" y="133"/>
                  <a:pt x="678" y="106"/>
                  <a:pt x="672" y="92"/>
                </a:cubicBezTo>
                <a:cubicBezTo>
                  <a:pt x="666" y="78"/>
                  <a:pt x="658" y="68"/>
                  <a:pt x="651" y="5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2" name="Freeform 17"/>
          <p:cNvSpPr>
            <a:spLocks/>
          </p:cNvSpPr>
          <p:nvPr/>
        </p:nvSpPr>
        <p:spPr bwMode="auto">
          <a:xfrm rot="21326996">
            <a:off x="6713181" y="420814"/>
            <a:ext cx="571259" cy="2146146"/>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555 w 10000"/>
              <a:gd name="connsiteY0" fmla="*/ 9827 h 10020"/>
              <a:gd name="connsiteX1" fmla="*/ 4312 w 10000"/>
              <a:gd name="connsiteY1" fmla="*/ 9847 h 10020"/>
              <a:gd name="connsiteX2" fmla="*/ 4038 w 10000"/>
              <a:gd name="connsiteY2" fmla="*/ 9980 h 10020"/>
              <a:gd name="connsiteX3" fmla="*/ 3808 w 10000"/>
              <a:gd name="connsiteY3" fmla="*/ 9984 h 10020"/>
              <a:gd name="connsiteX4" fmla="*/ 3470 w 10000"/>
              <a:gd name="connsiteY4" fmla="*/ 9751 h 10020"/>
              <a:gd name="connsiteX5" fmla="*/ 3071 w 10000"/>
              <a:gd name="connsiteY5" fmla="*/ 9739 h 10020"/>
              <a:gd name="connsiteX6" fmla="*/ 2509 w 10000"/>
              <a:gd name="connsiteY6" fmla="*/ 9562 h 10020"/>
              <a:gd name="connsiteX7" fmla="*/ 1877 w 10000"/>
              <a:gd name="connsiteY7" fmla="*/ 9228 h 10020"/>
              <a:gd name="connsiteX8" fmla="*/ 1309 w 10000"/>
              <a:gd name="connsiteY8" fmla="*/ 8822 h 10020"/>
              <a:gd name="connsiteX9" fmla="*/ 774 w 10000"/>
              <a:gd name="connsiteY9" fmla="*/ 8380 h 10020"/>
              <a:gd name="connsiteX10" fmla="*/ 402 w 10000"/>
              <a:gd name="connsiteY10" fmla="*/ 7781 h 10020"/>
              <a:gd name="connsiteX11" fmla="*/ 88 w 10000"/>
              <a:gd name="connsiteY11" fmla="*/ 6897 h 10020"/>
              <a:gd name="connsiteX12" fmla="*/ 0 w 10000"/>
              <a:gd name="connsiteY12" fmla="*/ 5985 h 10020"/>
              <a:gd name="connsiteX13" fmla="*/ 88 w 10000"/>
              <a:gd name="connsiteY13" fmla="*/ 5000 h 10020"/>
              <a:gd name="connsiteX14" fmla="*/ 443 w 10000"/>
              <a:gd name="connsiteY14" fmla="*/ 3597 h 10020"/>
              <a:gd name="connsiteX15" fmla="*/ 1082 w 10000"/>
              <a:gd name="connsiteY15" fmla="*/ 2303 h 10020"/>
              <a:gd name="connsiteX16" fmla="*/ 2124 w 10000"/>
              <a:gd name="connsiteY16" fmla="*/ 1073 h 10020"/>
              <a:gd name="connsiteX17" fmla="*/ 3365 w 10000"/>
              <a:gd name="connsiteY17" fmla="*/ 265 h 10020"/>
              <a:gd name="connsiteX18" fmla="*/ 4961 w 10000"/>
              <a:gd name="connsiteY18" fmla="*/ 44 h 10020"/>
              <a:gd name="connsiteX19" fmla="*/ 6881 w 10000"/>
              <a:gd name="connsiteY19" fmla="*/ 531 h 10020"/>
              <a:gd name="connsiteX20" fmla="*/ 8976 w 10000"/>
              <a:gd name="connsiteY20" fmla="*/ 2290 h 10020"/>
              <a:gd name="connsiteX21" fmla="*/ 9830 w 10000"/>
              <a:gd name="connsiteY21" fmla="*/ 4589 h 10020"/>
              <a:gd name="connsiteX22" fmla="*/ 9817 w 10000"/>
              <a:gd name="connsiteY22" fmla="*/ 6045 h 10020"/>
              <a:gd name="connsiteX23" fmla="*/ 9740 w 10000"/>
              <a:gd name="connsiteY23" fmla="*/ 6543 h 10020"/>
              <a:gd name="connsiteX24" fmla="*/ 9652 w 10000"/>
              <a:gd name="connsiteY24" fmla="*/ 6788 h 10020"/>
              <a:gd name="connsiteX25" fmla="*/ 9415 w 10000"/>
              <a:gd name="connsiteY25" fmla="*/ 6929 h 10020"/>
              <a:gd name="connsiteX26" fmla="*/ 9280 w 10000"/>
              <a:gd name="connsiteY26" fmla="*/ 7050 h 10020"/>
              <a:gd name="connsiteX27" fmla="*/ 9412 w 10000"/>
              <a:gd name="connsiteY27" fmla="*/ 7223 h 10020"/>
              <a:gd name="connsiteX28" fmla="*/ 9719 w 10000"/>
              <a:gd name="connsiteY28" fmla="*/ 7532 h 10020"/>
              <a:gd name="connsiteX29" fmla="*/ 9980 w 10000"/>
              <a:gd name="connsiteY29" fmla="*/ 7801 h 10020"/>
              <a:gd name="connsiteX30" fmla="*/ 9848 w 10000"/>
              <a:gd name="connsiteY30" fmla="*/ 7512 h 10020"/>
              <a:gd name="connsiteX31" fmla="*/ 9621 w 10000"/>
              <a:gd name="connsiteY31" fmla="*/ 7002 h 10020"/>
              <a:gd name="connsiteX32" fmla="*/ 9621 w 10000"/>
              <a:gd name="connsiteY32" fmla="*/ 6788 h 10020"/>
              <a:gd name="connsiteX0" fmla="*/ 4312 w 10000"/>
              <a:gd name="connsiteY0" fmla="*/ 9847 h 10020"/>
              <a:gd name="connsiteX1" fmla="*/ 4038 w 10000"/>
              <a:gd name="connsiteY1" fmla="*/ 9980 h 10020"/>
              <a:gd name="connsiteX2" fmla="*/ 3808 w 10000"/>
              <a:gd name="connsiteY2" fmla="*/ 9984 h 10020"/>
              <a:gd name="connsiteX3" fmla="*/ 3470 w 10000"/>
              <a:gd name="connsiteY3" fmla="*/ 9751 h 10020"/>
              <a:gd name="connsiteX4" fmla="*/ 3071 w 10000"/>
              <a:gd name="connsiteY4" fmla="*/ 9739 h 10020"/>
              <a:gd name="connsiteX5" fmla="*/ 2509 w 10000"/>
              <a:gd name="connsiteY5" fmla="*/ 9562 h 10020"/>
              <a:gd name="connsiteX6" fmla="*/ 1877 w 10000"/>
              <a:gd name="connsiteY6" fmla="*/ 9228 h 10020"/>
              <a:gd name="connsiteX7" fmla="*/ 1309 w 10000"/>
              <a:gd name="connsiteY7" fmla="*/ 8822 h 10020"/>
              <a:gd name="connsiteX8" fmla="*/ 774 w 10000"/>
              <a:gd name="connsiteY8" fmla="*/ 8380 h 10020"/>
              <a:gd name="connsiteX9" fmla="*/ 402 w 10000"/>
              <a:gd name="connsiteY9" fmla="*/ 7781 h 10020"/>
              <a:gd name="connsiteX10" fmla="*/ 88 w 10000"/>
              <a:gd name="connsiteY10" fmla="*/ 6897 h 10020"/>
              <a:gd name="connsiteX11" fmla="*/ 0 w 10000"/>
              <a:gd name="connsiteY11" fmla="*/ 5985 h 10020"/>
              <a:gd name="connsiteX12" fmla="*/ 88 w 10000"/>
              <a:gd name="connsiteY12" fmla="*/ 5000 h 10020"/>
              <a:gd name="connsiteX13" fmla="*/ 443 w 10000"/>
              <a:gd name="connsiteY13" fmla="*/ 3597 h 10020"/>
              <a:gd name="connsiteX14" fmla="*/ 1082 w 10000"/>
              <a:gd name="connsiteY14" fmla="*/ 2303 h 10020"/>
              <a:gd name="connsiteX15" fmla="*/ 2124 w 10000"/>
              <a:gd name="connsiteY15" fmla="*/ 1073 h 10020"/>
              <a:gd name="connsiteX16" fmla="*/ 3365 w 10000"/>
              <a:gd name="connsiteY16" fmla="*/ 265 h 10020"/>
              <a:gd name="connsiteX17" fmla="*/ 4961 w 10000"/>
              <a:gd name="connsiteY17" fmla="*/ 44 h 10020"/>
              <a:gd name="connsiteX18" fmla="*/ 6881 w 10000"/>
              <a:gd name="connsiteY18" fmla="*/ 531 h 10020"/>
              <a:gd name="connsiteX19" fmla="*/ 8976 w 10000"/>
              <a:gd name="connsiteY19" fmla="*/ 2290 h 10020"/>
              <a:gd name="connsiteX20" fmla="*/ 9830 w 10000"/>
              <a:gd name="connsiteY20" fmla="*/ 4589 h 10020"/>
              <a:gd name="connsiteX21" fmla="*/ 9817 w 10000"/>
              <a:gd name="connsiteY21" fmla="*/ 6045 h 10020"/>
              <a:gd name="connsiteX22" fmla="*/ 9740 w 10000"/>
              <a:gd name="connsiteY22" fmla="*/ 6543 h 10020"/>
              <a:gd name="connsiteX23" fmla="*/ 9652 w 10000"/>
              <a:gd name="connsiteY23" fmla="*/ 6788 h 10020"/>
              <a:gd name="connsiteX24" fmla="*/ 9415 w 10000"/>
              <a:gd name="connsiteY24" fmla="*/ 6929 h 10020"/>
              <a:gd name="connsiteX25" fmla="*/ 9280 w 10000"/>
              <a:gd name="connsiteY25" fmla="*/ 7050 h 10020"/>
              <a:gd name="connsiteX26" fmla="*/ 9412 w 10000"/>
              <a:gd name="connsiteY26" fmla="*/ 7223 h 10020"/>
              <a:gd name="connsiteX27" fmla="*/ 9719 w 10000"/>
              <a:gd name="connsiteY27" fmla="*/ 7532 h 10020"/>
              <a:gd name="connsiteX28" fmla="*/ 9980 w 10000"/>
              <a:gd name="connsiteY28" fmla="*/ 7801 h 10020"/>
              <a:gd name="connsiteX29" fmla="*/ 9848 w 10000"/>
              <a:gd name="connsiteY29" fmla="*/ 7512 h 10020"/>
              <a:gd name="connsiteX30" fmla="*/ 9621 w 10000"/>
              <a:gd name="connsiteY30" fmla="*/ 7002 h 10020"/>
              <a:gd name="connsiteX31" fmla="*/ 9621 w 10000"/>
              <a:gd name="connsiteY31" fmla="*/ 6788 h 10020"/>
              <a:gd name="connsiteX0" fmla="*/ 4038 w 10000"/>
              <a:gd name="connsiteY0" fmla="*/ 9980 h 10020"/>
              <a:gd name="connsiteX1" fmla="*/ 3808 w 10000"/>
              <a:gd name="connsiteY1" fmla="*/ 9984 h 10020"/>
              <a:gd name="connsiteX2" fmla="*/ 3470 w 10000"/>
              <a:gd name="connsiteY2" fmla="*/ 9751 h 10020"/>
              <a:gd name="connsiteX3" fmla="*/ 3071 w 10000"/>
              <a:gd name="connsiteY3" fmla="*/ 9739 h 10020"/>
              <a:gd name="connsiteX4" fmla="*/ 2509 w 10000"/>
              <a:gd name="connsiteY4" fmla="*/ 9562 h 10020"/>
              <a:gd name="connsiteX5" fmla="*/ 1877 w 10000"/>
              <a:gd name="connsiteY5" fmla="*/ 9228 h 10020"/>
              <a:gd name="connsiteX6" fmla="*/ 1309 w 10000"/>
              <a:gd name="connsiteY6" fmla="*/ 8822 h 10020"/>
              <a:gd name="connsiteX7" fmla="*/ 774 w 10000"/>
              <a:gd name="connsiteY7" fmla="*/ 8380 h 10020"/>
              <a:gd name="connsiteX8" fmla="*/ 402 w 10000"/>
              <a:gd name="connsiteY8" fmla="*/ 7781 h 10020"/>
              <a:gd name="connsiteX9" fmla="*/ 88 w 10000"/>
              <a:gd name="connsiteY9" fmla="*/ 6897 h 10020"/>
              <a:gd name="connsiteX10" fmla="*/ 0 w 10000"/>
              <a:gd name="connsiteY10" fmla="*/ 5985 h 10020"/>
              <a:gd name="connsiteX11" fmla="*/ 88 w 10000"/>
              <a:gd name="connsiteY11" fmla="*/ 5000 h 10020"/>
              <a:gd name="connsiteX12" fmla="*/ 443 w 10000"/>
              <a:gd name="connsiteY12" fmla="*/ 3597 h 10020"/>
              <a:gd name="connsiteX13" fmla="*/ 1082 w 10000"/>
              <a:gd name="connsiteY13" fmla="*/ 2303 h 10020"/>
              <a:gd name="connsiteX14" fmla="*/ 2124 w 10000"/>
              <a:gd name="connsiteY14" fmla="*/ 1073 h 10020"/>
              <a:gd name="connsiteX15" fmla="*/ 3365 w 10000"/>
              <a:gd name="connsiteY15" fmla="*/ 265 h 10020"/>
              <a:gd name="connsiteX16" fmla="*/ 4961 w 10000"/>
              <a:gd name="connsiteY16" fmla="*/ 44 h 10020"/>
              <a:gd name="connsiteX17" fmla="*/ 6881 w 10000"/>
              <a:gd name="connsiteY17" fmla="*/ 531 h 10020"/>
              <a:gd name="connsiteX18" fmla="*/ 8976 w 10000"/>
              <a:gd name="connsiteY18" fmla="*/ 2290 h 10020"/>
              <a:gd name="connsiteX19" fmla="*/ 9830 w 10000"/>
              <a:gd name="connsiteY19" fmla="*/ 4589 h 10020"/>
              <a:gd name="connsiteX20" fmla="*/ 9817 w 10000"/>
              <a:gd name="connsiteY20" fmla="*/ 6045 h 10020"/>
              <a:gd name="connsiteX21" fmla="*/ 9740 w 10000"/>
              <a:gd name="connsiteY21" fmla="*/ 6543 h 10020"/>
              <a:gd name="connsiteX22" fmla="*/ 9652 w 10000"/>
              <a:gd name="connsiteY22" fmla="*/ 6788 h 10020"/>
              <a:gd name="connsiteX23" fmla="*/ 9415 w 10000"/>
              <a:gd name="connsiteY23" fmla="*/ 6929 h 10020"/>
              <a:gd name="connsiteX24" fmla="*/ 9280 w 10000"/>
              <a:gd name="connsiteY24" fmla="*/ 7050 h 10020"/>
              <a:gd name="connsiteX25" fmla="*/ 9412 w 10000"/>
              <a:gd name="connsiteY25" fmla="*/ 7223 h 10020"/>
              <a:gd name="connsiteX26" fmla="*/ 9719 w 10000"/>
              <a:gd name="connsiteY26" fmla="*/ 7532 h 10020"/>
              <a:gd name="connsiteX27" fmla="*/ 9980 w 10000"/>
              <a:gd name="connsiteY27" fmla="*/ 7801 h 10020"/>
              <a:gd name="connsiteX28" fmla="*/ 9848 w 10000"/>
              <a:gd name="connsiteY28" fmla="*/ 7512 h 10020"/>
              <a:gd name="connsiteX29" fmla="*/ 9621 w 10000"/>
              <a:gd name="connsiteY29" fmla="*/ 7002 h 10020"/>
              <a:gd name="connsiteX30" fmla="*/ 9621 w 10000"/>
              <a:gd name="connsiteY30" fmla="*/ 6788 h 10020"/>
              <a:gd name="connsiteX0" fmla="*/ 3808 w 10000"/>
              <a:gd name="connsiteY0" fmla="*/ 9984 h 9984"/>
              <a:gd name="connsiteX1" fmla="*/ 3470 w 10000"/>
              <a:gd name="connsiteY1" fmla="*/ 9751 h 9984"/>
              <a:gd name="connsiteX2" fmla="*/ 3071 w 10000"/>
              <a:gd name="connsiteY2" fmla="*/ 9739 h 9984"/>
              <a:gd name="connsiteX3" fmla="*/ 2509 w 10000"/>
              <a:gd name="connsiteY3" fmla="*/ 9562 h 9984"/>
              <a:gd name="connsiteX4" fmla="*/ 1877 w 10000"/>
              <a:gd name="connsiteY4" fmla="*/ 9228 h 9984"/>
              <a:gd name="connsiteX5" fmla="*/ 1309 w 10000"/>
              <a:gd name="connsiteY5" fmla="*/ 8822 h 9984"/>
              <a:gd name="connsiteX6" fmla="*/ 774 w 10000"/>
              <a:gd name="connsiteY6" fmla="*/ 8380 h 9984"/>
              <a:gd name="connsiteX7" fmla="*/ 402 w 10000"/>
              <a:gd name="connsiteY7" fmla="*/ 7781 h 9984"/>
              <a:gd name="connsiteX8" fmla="*/ 88 w 10000"/>
              <a:gd name="connsiteY8" fmla="*/ 6897 h 9984"/>
              <a:gd name="connsiteX9" fmla="*/ 0 w 10000"/>
              <a:gd name="connsiteY9" fmla="*/ 5985 h 9984"/>
              <a:gd name="connsiteX10" fmla="*/ 88 w 10000"/>
              <a:gd name="connsiteY10" fmla="*/ 5000 h 9984"/>
              <a:gd name="connsiteX11" fmla="*/ 443 w 10000"/>
              <a:gd name="connsiteY11" fmla="*/ 3597 h 9984"/>
              <a:gd name="connsiteX12" fmla="*/ 1082 w 10000"/>
              <a:gd name="connsiteY12" fmla="*/ 2303 h 9984"/>
              <a:gd name="connsiteX13" fmla="*/ 2124 w 10000"/>
              <a:gd name="connsiteY13" fmla="*/ 1073 h 9984"/>
              <a:gd name="connsiteX14" fmla="*/ 3365 w 10000"/>
              <a:gd name="connsiteY14" fmla="*/ 265 h 9984"/>
              <a:gd name="connsiteX15" fmla="*/ 4961 w 10000"/>
              <a:gd name="connsiteY15" fmla="*/ 44 h 9984"/>
              <a:gd name="connsiteX16" fmla="*/ 6881 w 10000"/>
              <a:gd name="connsiteY16" fmla="*/ 531 h 9984"/>
              <a:gd name="connsiteX17" fmla="*/ 8976 w 10000"/>
              <a:gd name="connsiteY17" fmla="*/ 2290 h 9984"/>
              <a:gd name="connsiteX18" fmla="*/ 9830 w 10000"/>
              <a:gd name="connsiteY18" fmla="*/ 4589 h 9984"/>
              <a:gd name="connsiteX19" fmla="*/ 9817 w 10000"/>
              <a:gd name="connsiteY19" fmla="*/ 6045 h 9984"/>
              <a:gd name="connsiteX20" fmla="*/ 9740 w 10000"/>
              <a:gd name="connsiteY20" fmla="*/ 6543 h 9984"/>
              <a:gd name="connsiteX21" fmla="*/ 9652 w 10000"/>
              <a:gd name="connsiteY21" fmla="*/ 6788 h 9984"/>
              <a:gd name="connsiteX22" fmla="*/ 9415 w 10000"/>
              <a:gd name="connsiteY22" fmla="*/ 6929 h 9984"/>
              <a:gd name="connsiteX23" fmla="*/ 9280 w 10000"/>
              <a:gd name="connsiteY23" fmla="*/ 7050 h 9984"/>
              <a:gd name="connsiteX24" fmla="*/ 9412 w 10000"/>
              <a:gd name="connsiteY24" fmla="*/ 7223 h 9984"/>
              <a:gd name="connsiteX25" fmla="*/ 9719 w 10000"/>
              <a:gd name="connsiteY25" fmla="*/ 7532 h 9984"/>
              <a:gd name="connsiteX26" fmla="*/ 9980 w 10000"/>
              <a:gd name="connsiteY26" fmla="*/ 7801 h 9984"/>
              <a:gd name="connsiteX27" fmla="*/ 9848 w 10000"/>
              <a:gd name="connsiteY27" fmla="*/ 7512 h 9984"/>
              <a:gd name="connsiteX28" fmla="*/ 9621 w 10000"/>
              <a:gd name="connsiteY28" fmla="*/ 7002 h 9984"/>
              <a:gd name="connsiteX29" fmla="*/ 9621 w 10000"/>
              <a:gd name="connsiteY29" fmla="*/ 6788 h 9984"/>
              <a:gd name="connsiteX0" fmla="*/ 3470 w 10000"/>
              <a:gd name="connsiteY0" fmla="*/ 9767 h 9787"/>
              <a:gd name="connsiteX1" fmla="*/ 3071 w 10000"/>
              <a:gd name="connsiteY1" fmla="*/ 9755 h 9787"/>
              <a:gd name="connsiteX2" fmla="*/ 2509 w 10000"/>
              <a:gd name="connsiteY2" fmla="*/ 9577 h 9787"/>
              <a:gd name="connsiteX3" fmla="*/ 1877 w 10000"/>
              <a:gd name="connsiteY3" fmla="*/ 9243 h 9787"/>
              <a:gd name="connsiteX4" fmla="*/ 1309 w 10000"/>
              <a:gd name="connsiteY4" fmla="*/ 8836 h 9787"/>
              <a:gd name="connsiteX5" fmla="*/ 774 w 10000"/>
              <a:gd name="connsiteY5" fmla="*/ 8393 h 9787"/>
              <a:gd name="connsiteX6" fmla="*/ 402 w 10000"/>
              <a:gd name="connsiteY6" fmla="*/ 7793 h 9787"/>
              <a:gd name="connsiteX7" fmla="*/ 88 w 10000"/>
              <a:gd name="connsiteY7" fmla="*/ 6908 h 9787"/>
              <a:gd name="connsiteX8" fmla="*/ 0 w 10000"/>
              <a:gd name="connsiteY8" fmla="*/ 5995 h 9787"/>
              <a:gd name="connsiteX9" fmla="*/ 88 w 10000"/>
              <a:gd name="connsiteY9" fmla="*/ 5008 h 9787"/>
              <a:gd name="connsiteX10" fmla="*/ 443 w 10000"/>
              <a:gd name="connsiteY10" fmla="*/ 3603 h 9787"/>
              <a:gd name="connsiteX11" fmla="*/ 1082 w 10000"/>
              <a:gd name="connsiteY11" fmla="*/ 2307 h 9787"/>
              <a:gd name="connsiteX12" fmla="*/ 2124 w 10000"/>
              <a:gd name="connsiteY12" fmla="*/ 1075 h 9787"/>
              <a:gd name="connsiteX13" fmla="*/ 3365 w 10000"/>
              <a:gd name="connsiteY13" fmla="*/ 265 h 9787"/>
              <a:gd name="connsiteX14" fmla="*/ 4961 w 10000"/>
              <a:gd name="connsiteY14" fmla="*/ 44 h 9787"/>
              <a:gd name="connsiteX15" fmla="*/ 6881 w 10000"/>
              <a:gd name="connsiteY15" fmla="*/ 532 h 9787"/>
              <a:gd name="connsiteX16" fmla="*/ 8976 w 10000"/>
              <a:gd name="connsiteY16" fmla="*/ 2294 h 9787"/>
              <a:gd name="connsiteX17" fmla="*/ 9830 w 10000"/>
              <a:gd name="connsiteY17" fmla="*/ 4596 h 9787"/>
              <a:gd name="connsiteX18" fmla="*/ 9817 w 10000"/>
              <a:gd name="connsiteY18" fmla="*/ 6055 h 9787"/>
              <a:gd name="connsiteX19" fmla="*/ 9740 w 10000"/>
              <a:gd name="connsiteY19" fmla="*/ 6553 h 9787"/>
              <a:gd name="connsiteX20" fmla="*/ 9652 w 10000"/>
              <a:gd name="connsiteY20" fmla="*/ 6799 h 9787"/>
              <a:gd name="connsiteX21" fmla="*/ 9415 w 10000"/>
              <a:gd name="connsiteY21" fmla="*/ 6940 h 9787"/>
              <a:gd name="connsiteX22" fmla="*/ 9280 w 10000"/>
              <a:gd name="connsiteY22" fmla="*/ 7061 h 9787"/>
              <a:gd name="connsiteX23" fmla="*/ 9412 w 10000"/>
              <a:gd name="connsiteY23" fmla="*/ 7235 h 9787"/>
              <a:gd name="connsiteX24" fmla="*/ 9719 w 10000"/>
              <a:gd name="connsiteY24" fmla="*/ 7544 h 9787"/>
              <a:gd name="connsiteX25" fmla="*/ 9980 w 10000"/>
              <a:gd name="connsiteY25" fmla="*/ 7814 h 9787"/>
              <a:gd name="connsiteX26" fmla="*/ 9848 w 10000"/>
              <a:gd name="connsiteY26" fmla="*/ 7524 h 9787"/>
              <a:gd name="connsiteX27" fmla="*/ 9621 w 10000"/>
              <a:gd name="connsiteY27" fmla="*/ 7013 h 9787"/>
              <a:gd name="connsiteX28" fmla="*/ 9621 w 10000"/>
              <a:gd name="connsiteY28" fmla="*/ 6799 h 9787"/>
              <a:gd name="connsiteX0" fmla="*/ 3071 w 10000"/>
              <a:gd name="connsiteY0" fmla="*/ 9967 h 9967"/>
              <a:gd name="connsiteX1" fmla="*/ 2509 w 10000"/>
              <a:gd name="connsiteY1" fmla="*/ 9785 h 9967"/>
              <a:gd name="connsiteX2" fmla="*/ 1877 w 10000"/>
              <a:gd name="connsiteY2" fmla="*/ 9444 h 9967"/>
              <a:gd name="connsiteX3" fmla="*/ 1309 w 10000"/>
              <a:gd name="connsiteY3" fmla="*/ 9028 h 9967"/>
              <a:gd name="connsiteX4" fmla="*/ 774 w 10000"/>
              <a:gd name="connsiteY4" fmla="*/ 8576 h 9967"/>
              <a:gd name="connsiteX5" fmla="*/ 402 w 10000"/>
              <a:gd name="connsiteY5" fmla="*/ 7963 h 9967"/>
              <a:gd name="connsiteX6" fmla="*/ 88 w 10000"/>
              <a:gd name="connsiteY6" fmla="*/ 7058 h 9967"/>
              <a:gd name="connsiteX7" fmla="*/ 0 w 10000"/>
              <a:gd name="connsiteY7" fmla="*/ 6125 h 9967"/>
              <a:gd name="connsiteX8" fmla="*/ 88 w 10000"/>
              <a:gd name="connsiteY8" fmla="*/ 5117 h 9967"/>
              <a:gd name="connsiteX9" fmla="*/ 443 w 10000"/>
              <a:gd name="connsiteY9" fmla="*/ 3681 h 9967"/>
              <a:gd name="connsiteX10" fmla="*/ 1082 w 10000"/>
              <a:gd name="connsiteY10" fmla="*/ 2357 h 9967"/>
              <a:gd name="connsiteX11" fmla="*/ 2124 w 10000"/>
              <a:gd name="connsiteY11" fmla="*/ 1098 h 9967"/>
              <a:gd name="connsiteX12" fmla="*/ 3365 w 10000"/>
              <a:gd name="connsiteY12" fmla="*/ 271 h 9967"/>
              <a:gd name="connsiteX13" fmla="*/ 4961 w 10000"/>
              <a:gd name="connsiteY13" fmla="*/ 45 h 9967"/>
              <a:gd name="connsiteX14" fmla="*/ 6881 w 10000"/>
              <a:gd name="connsiteY14" fmla="*/ 544 h 9967"/>
              <a:gd name="connsiteX15" fmla="*/ 8976 w 10000"/>
              <a:gd name="connsiteY15" fmla="*/ 2344 h 9967"/>
              <a:gd name="connsiteX16" fmla="*/ 9830 w 10000"/>
              <a:gd name="connsiteY16" fmla="*/ 4696 h 9967"/>
              <a:gd name="connsiteX17" fmla="*/ 9817 w 10000"/>
              <a:gd name="connsiteY17" fmla="*/ 6187 h 9967"/>
              <a:gd name="connsiteX18" fmla="*/ 9740 w 10000"/>
              <a:gd name="connsiteY18" fmla="*/ 6696 h 9967"/>
              <a:gd name="connsiteX19" fmla="*/ 9652 w 10000"/>
              <a:gd name="connsiteY19" fmla="*/ 6947 h 9967"/>
              <a:gd name="connsiteX20" fmla="*/ 9415 w 10000"/>
              <a:gd name="connsiteY20" fmla="*/ 7091 h 9967"/>
              <a:gd name="connsiteX21" fmla="*/ 9280 w 10000"/>
              <a:gd name="connsiteY21" fmla="*/ 7215 h 9967"/>
              <a:gd name="connsiteX22" fmla="*/ 9412 w 10000"/>
              <a:gd name="connsiteY22" fmla="*/ 7392 h 9967"/>
              <a:gd name="connsiteX23" fmla="*/ 9719 w 10000"/>
              <a:gd name="connsiteY23" fmla="*/ 7708 h 9967"/>
              <a:gd name="connsiteX24" fmla="*/ 9980 w 10000"/>
              <a:gd name="connsiteY24" fmla="*/ 7984 h 9967"/>
              <a:gd name="connsiteX25" fmla="*/ 9848 w 10000"/>
              <a:gd name="connsiteY25" fmla="*/ 7688 h 9967"/>
              <a:gd name="connsiteX26" fmla="*/ 9621 w 10000"/>
              <a:gd name="connsiteY26" fmla="*/ 7166 h 9967"/>
              <a:gd name="connsiteX27" fmla="*/ 9621 w 10000"/>
              <a:gd name="connsiteY27" fmla="*/ 6947 h 9967"/>
              <a:gd name="connsiteX0" fmla="*/ 2509 w 10000"/>
              <a:gd name="connsiteY0" fmla="*/ 9817 h 9817"/>
              <a:gd name="connsiteX1" fmla="*/ 1877 w 10000"/>
              <a:gd name="connsiteY1" fmla="*/ 9475 h 9817"/>
              <a:gd name="connsiteX2" fmla="*/ 1309 w 10000"/>
              <a:gd name="connsiteY2" fmla="*/ 9058 h 9817"/>
              <a:gd name="connsiteX3" fmla="*/ 774 w 10000"/>
              <a:gd name="connsiteY3" fmla="*/ 8604 h 9817"/>
              <a:gd name="connsiteX4" fmla="*/ 402 w 10000"/>
              <a:gd name="connsiteY4" fmla="*/ 7989 h 9817"/>
              <a:gd name="connsiteX5" fmla="*/ 88 w 10000"/>
              <a:gd name="connsiteY5" fmla="*/ 7081 h 9817"/>
              <a:gd name="connsiteX6" fmla="*/ 0 w 10000"/>
              <a:gd name="connsiteY6" fmla="*/ 6145 h 9817"/>
              <a:gd name="connsiteX7" fmla="*/ 88 w 10000"/>
              <a:gd name="connsiteY7" fmla="*/ 5134 h 9817"/>
              <a:gd name="connsiteX8" fmla="*/ 443 w 10000"/>
              <a:gd name="connsiteY8" fmla="*/ 3693 h 9817"/>
              <a:gd name="connsiteX9" fmla="*/ 1082 w 10000"/>
              <a:gd name="connsiteY9" fmla="*/ 2365 h 9817"/>
              <a:gd name="connsiteX10" fmla="*/ 2124 w 10000"/>
              <a:gd name="connsiteY10" fmla="*/ 1102 h 9817"/>
              <a:gd name="connsiteX11" fmla="*/ 3365 w 10000"/>
              <a:gd name="connsiteY11" fmla="*/ 272 h 9817"/>
              <a:gd name="connsiteX12" fmla="*/ 4961 w 10000"/>
              <a:gd name="connsiteY12" fmla="*/ 45 h 9817"/>
              <a:gd name="connsiteX13" fmla="*/ 6881 w 10000"/>
              <a:gd name="connsiteY13" fmla="*/ 546 h 9817"/>
              <a:gd name="connsiteX14" fmla="*/ 8976 w 10000"/>
              <a:gd name="connsiteY14" fmla="*/ 2352 h 9817"/>
              <a:gd name="connsiteX15" fmla="*/ 9830 w 10000"/>
              <a:gd name="connsiteY15" fmla="*/ 4712 h 9817"/>
              <a:gd name="connsiteX16" fmla="*/ 9817 w 10000"/>
              <a:gd name="connsiteY16" fmla="*/ 6207 h 9817"/>
              <a:gd name="connsiteX17" fmla="*/ 9740 w 10000"/>
              <a:gd name="connsiteY17" fmla="*/ 6718 h 9817"/>
              <a:gd name="connsiteX18" fmla="*/ 9652 w 10000"/>
              <a:gd name="connsiteY18" fmla="*/ 6970 h 9817"/>
              <a:gd name="connsiteX19" fmla="*/ 9415 w 10000"/>
              <a:gd name="connsiteY19" fmla="*/ 7114 h 9817"/>
              <a:gd name="connsiteX20" fmla="*/ 9280 w 10000"/>
              <a:gd name="connsiteY20" fmla="*/ 7239 h 9817"/>
              <a:gd name="connsiteX21" fmla="*/ 9412 w 10000"/>
              <a:gd name="connsiteY21" fmla="*/ 7416 h 9817"/>
              <a:gd name="connsiteX22" fmla="*/ 9719 w 10000"/>
              <a:gd name="connsiteY22" fmla="*/ 7734 h 9817"/>
              <a:gd name="connsiteX23" fmla="*/ 9980 w 10000"/>
              <a:gd name="connsiteY23" fmla="*/ 8010 h 9817"/>
              <a:gd name="connsiteX24" fmla="*/ 9848 w 10000"/>
              <a:gd name="connsiteY24" fmla="*/ 7713 h 9817"/>
              <a:gd name="connsiteX25" fmla="*/ 9621 w 10000"/>
              <a:gd name="connsiteY25" fmla="*/ 7190 h 9817"/>
              <a:gd name="connsiteX26" fmla="*/ 9621 w 10000"/>
              <a:gd name="connsiteY26" fmla="*/ 6970 h 9817"/>
              <a:gd name="connsiteX0" fmla="*/ 1877 w 10000"/>
              <a:gd name="connsiteY0" fmla="*/ 9652 h 9652"/>
              <a:gd name="connsiteX1" fmla="*/ 1309 w 10000"/>
              <a:gd name="connsiteY1" fmla="*/ 9227 h 9652"/>
              <a:gd name="connsiteX2" fmla="*/ 774 w 10000"/>
              <a:gd name="connsiteY2" fmla="*/ 8764 h 9652"/>
              <a:gd name="connsiteX3" fmla="*/ 402 w 10000"/>
              <a:gd name="connsiteY3" fmla="*/ 8138 h 9652"/>
              <a:gd name="connsiteX4" fmla="*/ 88 w 10000"/>
              <a:gd name="connsiteY4" fmla="*/ 7213 h 9652"/>
              <a:gd name="connsiteX5" fmla="*/ 0 w 10000"/>
              <a:gd name="connsiteY5" fmla="*/ 6260 h 9652"/>
              <a:gd name="connsiteX6" fmla="*/ 88 w 10000"/>
              <a:gd name="connsiteY6" fmla="*/ 5230 h 9652"/>
              <a:gd name="connsiteX7" fmla="*/ 443 w 10000"/>
              <a:gd name="connsiteY7" fmla="*/ 3762 h 9652"/>
              <a:gd name="connsiteX8" fmla="*/ 1082 w 10000"/>
              <a:gd name="connsiteY8" fmla="*/ 2409 h 9652"/>
              <a:gd name="connsiteX9" fmla="*/ 2124 w 10000"/>
              <a:gd name="connsiteY9" fmla="*/ 1123 h 9652"/>
              <a:gd name="connsiteX10" fmla="*/ 3365 w 10000"/>
              <a:gd name="connsiteY10" fmla="*/ 277 h 9652"/>
              <a:gd name="connsiteX11" fmla="*/ 4961 w 10000"/>
              <a:gd name="connsiteY11" fmla="*/ 46 h 9652"/>
              <a:gd name="connsiteX12" fmla="*/ 6881 w 10000"/>
              <a:gd name="connsiteY12" fmla="*/ 556 h 9652"/>
              <a:gd name="connsiteX13" fmla="*/ 8976 w 10000"/>
              <a:gd name="connsiteY13" fmla="*/ 2396 h 9652"/>
              <a:gd name="connsiteX14" fmla="*/ 9830 w 10000"/>
              <a:gd name="connsiteY14" fmla="*/ 4800 h 9652"/>
              <a:gd name="connsiteX15" fmla="*/ 9817 w 10000"/>
              <a:gd name="connsiteY15" fmla="*/ 6323 h 9652"/>
              <a:gd name="connsiteX16" fmla="*/ 9740 w 10000"/>
              <a:gd name="connsiteY16" fmla="*/ 6843 h 9652"/>
              <a:gd name="connsiteX17" fmla="*/ 9652 w 10000"/>
              <a:gd name="connsiteY17" fmla="*/ 7100 h 9652"/>
              <a:gd name="connsiteX18" fmla="*/ 9415 w 10000"/>
              <a:gd name="connsiteY18" fmla="*/ 7247 h 9652"/>
              <a:gd name="connsiteX19" fmla="*/ 9280 w 10000"/>
              <a:gd name="connsiteY19" fmla="*/ 7374 h 9652"/>
              <a:gd name="connsiteX20" fmla="*/ 9412 w 10000"/>
              <a:gd name="connsiteY20" fmla="*/ 7554 h 9652"/>
              <a:gd name="connsiteX21" fmla="*/ 9719 w 10000"/>
              <a:gd name="connsiteY21" fmla="*/ 7878 h 9652"/>
              <a:gd name="connsiteX22" fmla="*/ 9980 w 10000"/>
              <a:gd name="connsiteY22" fmla="*/ 8159 h 9652"/>
              <a:gd name="connsiteX23" fmla="*/ 9848 w 10000"/>
              <a:gd name="connsiteY23" fmla="*/ 7857 h 9652"/>
              <a:gd name="connsiteX24" fmla="*/ 9621 w 10000"/>
              <a:gd name="connsiteY24" fmla="*/ 7324 h 9652"/>
              <a:gd name="connsiteX25" fmla="*/ 9621 w 10000"/>
              <a:gd name="connsiteY25" fmla="*/ 7100 h 9652"/>
              <a:gd name="connsiteX0" fmla="*/ 1309 w 10000"/>
              <a:gd name="connsiteY0" fmla="*/ 9560 h 9560"/>
              <a:gd name="connsiteX1" fmla="*/ 774 w 10000"/>
              <a:gd name="connsiteY1" fmla="*/ 9080 h 9560"/>
              <a:gd name="connsiteX2" fmla="*/ 402 w 10000"/>
              <a:gd name="connsiteY2" fmla="*/ 8431 h 9560"/>
              <a:gd name="connsiteX3" fmla="*/ 88 w 10000"/>
              <a:gd name="connsiteY3" fmla="*/ 7473 h 9560"/>
              <a:gd name="connsiteX4" fmla="*/ 0 w 10000"/>
              <a:gd name="connsiteY4" fmla="*/ 6486 h 9560"/>
              <a:gd name="connsiteX5" fmla="*/ 88 w 10000"/>
              <a:gd name="connsiteY5" fmla="*/ 5419 h 9560"/>
              <a:gd name="connsiteX6" fmla="*/ 443 w 10000"/>
              <a:gd name="connsiteY6" fmla="*/ 3898 h 9560"/>
              <a:gd name="connsiteX7" fmla="*/ 1082 w 10000"/>
              <a:gd name="connsiteY7" fmla="*/ 2496 h 9560"/>
              <a:gd name="connsiteX8" fmla="*/ 2124 w 10000"/>
              <a:gd name="connsiteY8" fmla="*/ 1163 h 9560"/>
              <a:gd name="connsiteX9" fmla="*/ 3365 w 10000"/>
              <a:gd name="connsiteY9" fmla="*/ 287 h 9560"/>
              <a:gd name="connsiteX10" fmla="*/ 4961 w 10000"/>
              <a:gd name="connsiteY10" fmla="*/ 48 h 9560"/>
              <a:gd name="connsiteX11" fmla="*/ 6881 w 10000"/>
              <a:gd name="connsiteY11" fmla="*/ 576 h 9560"/>
              <a:gd name="connsiteX12" fmla="*/ 8976 w 10000"/>
              <a:gd name="connsiteY12" fmla="*/ 2482 h 9560"/>
              <a:gd name="connsiteX13" fmla="*/ 9830 w 10000"/>
              <a:gd name="connsiteY13" fmla="*/ 4973 h 9560"/>
              <a:gd name="connsiteX14" fmla="*/ 9817 w 10000"/>
              <a:gd name="connsiteY14" fmla="*/ 6551 h 9560"/>
              <a:gd name="connsiteX15" fmla="*/ 9740 w 10000"/>
              <a:gd name="connsiteY15" fmla="*/ 7090 h 9560"/>
              <a:gd name="connsiteX16" fmla="*/ 9652 w 10000"/>
              <a:gd name="connsiteY16" fmla="*/ 7356 h 9560"/>
              <a:gd name="connsiteX17" fmla="*/ 9415 w 10000"/>
              <a:gd name="connsiteY17" fmla="*/ 7508 h 9560"/>
              <a:gd name="connsiteX18" fmla="*/ 9280 w 10000"/>
              <a:gd name="connsiteY18" fmla="*/ 7640 h 9560"/>
              <a:gd name="connsiteX19" fmla="*/ 9412 w 10000"/>
              <a:gd name="connsiteY19" fmla="*/ 7826 h 9560"/>
              <a:gd name="connsiteX20" fmla="*/ 9719 w 10000"/>
              <a:gd name="connsiteY20" fmla="*/ 8162 h 9560"/>
              <a:gd name="connsiteX21" fmla="*/ 9980 w 10000"/>
              <a:gd name="connsiteY21" fmla="*/ 8453 h 9560"/>
              <a:gd name="connsiteX22" fmla="*/ 9848 w 10000"/>
              <a:gd name="connsiteY22" fmla="*/ 8140 h 9560"/>
              <a:gd name="connsiteX23" fmla="*/ 9621 w 10000"/>
              <a:gd name="connsiteY23" fmla="*/ 7588 h 9560"/>
              <a:gd name="connsiteX24" fmla="*/ 9621 w 10000"/>
              <a:gd name="connsiteY24" fmla="*/ 7356 h 9560"/>
              <a:gd name="connsiteX0" fmla="*/ 774 w 10000"/>
              <a:gd name="connsiteY0" fmla="*/ 9498 h 9498"/>
              <a:gd name="connsiteX1" fmla="*/ 402 w 10000"/>
              <a:gd name="connsiteY1" fmla="*/ 8819 h 9498"/>
              <a:gd name="connsiteX2" fmla="*/ 88 w 10000"/>
              <a:gd name="connsiteY2" fmla="*/ 7817 h 9498"/>
              <a:gd name="connsiteX3" fmla="*/ 0 w 10000"/>
              <a:gd name="connsiteY3" fmla="*/ 6785 h 9498"/>
              <a:gd name="connsiteX4" fmla="*/ 88 w 10000"/>
              <a:gd name="connsiteY4" fmla="*/ 5668 h 9498"/>
              <a:gd name="connsiteX5" fmla="*/ 443 w 10000"/>
              <a:gd name="connsiteY5" fmla="*/ 4077 h 9498"/>
              <a:gd name="connsiteX6" fmla="*/ 1082 w 10000"/>
              <a:gd name="connsiteY6" fmla="*/ 2611 h 9498"/>
              <a:gd name="connsiteX7" fmla="*/ 2124 w 10000"/>
              <a:gd name="connsiteY7" fmla="*/ 1217 h 9498"/>
              <a:gd name="connsiteX8" fmla="*/ 3365 w 10000"/>
              <a:gd name="connsiteY8" fmla="*/ 300 h 9498"/>
              <a:gd name="connsiteX9" fmla="*/ 4961 w 10000"/>
              <a:gd name="connsiteY9" fmla="*/ 50 h 9498"/>
              <a:gd name="connsiteX10" fmla="*/ 6881 w 10000"/>
              <a:gd name="connsiteY10" fmla="*/ 603 h 9498"/>
              <a:gd name="connsiteX11" fmla="*/ 8976 w 10000"/>
              <a:gd name="connsiteY11" fmla="*/ 2596 h 9498"/>
              <a:gd name="connsiteX12" fmla="*/ 9830 w 10000"/>
              <a:gd name="connsiteY12" fmla="*/ 5202 h 9498"/>
              <a:gd name="connsiteX13" fmla="*/ 9817 w 10000"/>
              <a:gd name="connsiteY13" fmla="*/ 6853 h 9498"/>
              <a:gd name="connsiteX14" fmla="*/ 9740 w 10000"/>
              <a:gd name="connsiteY14" fmla="*/ 7416 h 9498"/>
              <a:gd name="connsiteX15" fmla="*/ 9652 w 10000"/>
              <a:gd name="connsiteY15" fmla="*/ 7695 h 9498"/>
              <a:gd name="connsiteX16" fmla="*/ 9415 w 10000"/>
              <a:gd name="connsiteY16" fmla="*/ 7854 h 9498"/>
              <a:gd name="connsiteX17" fmla="*/ 9280 w 10000"/>
              <a:gd name="connsiteY17" fmla="*/ 7992 h 9498"/>
              <a:gd name="connsiteX18" fmla="*/ 9412 w 10000"/>
              <a:gd name="connsiteY18" fmla="*/ 8186 h 9498"/>
              <a:gd name="connsiteX19" fmla="*/ 9719 w 10000"/>
              <a:gd name="connsiteY19" fmla="*/ 8538 h 9498"/>
              <a:gd name="connsiteX20" fmla="*/ 9980 w 10000"/>
              <a:gd name="connsiteY20" fmla="*/ 8842 h 9498"/>
              <a:gd name="connsiteX21" fmla="*/ 9848 w 10000"/>
              <a:gd name="connsiteY21" fmla="*/ 8515 h 9498"/>
              <a:gd name="connsiteX22" fmla="*/ 9621 w 10000"/>
              <a:gd name="connsiteY22" fmla="*/ 7937 h 9498"/>
              <a:gd name="connsiteX23" fmla="*/ 9621 w 10000"/>
              <a:gd name="connsiteY23" fmla="*/ 7695 h 9498"/>
              <a:gd name="connsiteX0" fmla="*/ 402 w 10000"/>
              <a:gd name="connsiteY0" fmla="*/ 9285 h 9314"/>
              <a:gd name="connsiteX1" fmla="*/ 88 w 10000"/>
              <a:gd name="connsiteY1" fmla="*/ 8230 h 9314"/>
              <a:gd name="connsiteX2" fmla="*/ 0 w 10000"/>
              <a:gd name="connsiteY2" fmla="*/ 7144 h 9314"/>
              <a:gd name="connsiteX3" fmla="*/ 88 w 10000"/>
              <a:gd name="connsiteY3" fmla="*/ 5968 h 9314"/>
              <a:gd name="connsiteX4" fmla="*/ 443 w 10000"/>
              <a:gd name="connsiteY4" fmla="*/ 4292 h 9314"/>
              <a:gd name="connsiteX5" fmla="*/ 1082 w 10000"/>
              <a:gd name="connsiteY5" fmla="*/ 2749 h 9314"/>
              <a:gd name="connsiteX6" fmla="*/ 2124 w 10000"/>
              <a:gd name="connsiteY6" fmla="*/ 1281 h 9314"/>
              <a:gd name="connsiteX7" fmla="*/ 3365 w 10000"/>
              <a:gd name="connsiteY7" fmla="*/ 316 h 9314"/>
              <a:gd name="connsiteX8" fmla="*/ 4961 w 10000"/>
              <a:gd name="connsiteY8" fmla="*/ 53 h 9314"/>
              <a:gd name="connsiteX9" fmla="*/ 6881 w 10000"/>
              <a:gd name="connsiteY9" fmla="*/ 635 h 9314"/>
              <a:gd name="connsiteX10" fmla="*/ 8976 w 10000"/>
              <a:gd name="connsiteY10" fmla="*/ 2733 h 9314"/>
              <a:gd name="connsiteX11" fmla="*/ 9830 w 10000"/>
              <a:gd name="connsiteY11" fmla="*/ 5477 h 9314"/>
              <a:gd name="connsiteX12" fmla="*/ 9817 w 10000"/>
              <a:gd name="connsiteY12" fmla="*/ 7215 h 9314"/>
              <a:gd name="connsiteX13" fmla="*/ 9740 w 10000"/>
              <a:gd name="connsiteY13" fmla="*/ 7808 h 9314"/>
              <a:gd name="connsiteX14" fmla="*/ 9652 w 10000"/>
              <a:gd name="connsiteY14" fmla="*/ 8102 h 9314"/>
              <a:gd name="connsiteX15" fmla="*/ 9415 w 10000"/>
              <a:gd name="connsiteY15" fmla="*/ 8269 h 9314"/>
              <a:gd name="connsiteX16" fmla="*/ 9280 w 10000"/>
              <a:gd name="connsiteY16" fmla="*/ 8414 h 9314"/>
              <a:gd name="connsiteX17" fmla="*/ 9412 w 10000"/>
              <a:gd name="connsiteY17" fmla="*/ 8619 h 9314"/>
              <a:gd name="connsiteX18" fmla="*/ 9719 w 10000"/>
              <a:gd name="connsiteY18" fmla="*/ 8989 h 9314"/>
              <a:gd name="connsiteX19" fmla="*/ 9980 w 10000"/>
              <a:gd name="connsiteY19" fmla="*/ 9309 h 9314"/>
              <a:gd name="connsiteX20" fmla="*/ 9848 w 10000"/>
              <a:gd name="connsiteY20" fmla="*/ 8965 h 9314"/>
              <a:gd name="connsiteX21" fmla="*/ 9621 w 10000"/>
              <a:gd name="connsiteY21" fmla="*/ 8356 h 9314"/>
              <a:gd name="connsiteX22" fmla="*/ 9621 w 10000"/>
              <a:gd name="connsiteY22" fmla="*/ 8102 h 9314"/>
              <a:gd name="connsiteX0" fmla="*/ 88 w 10000"/>
              <a:gd name="connsiteY0" fmla="*/ 8836 h 10000"/>
              <a:gd name="connsiteX1" fmla="*/ 0 w 10000"/>
              <a:gd name="connsiteY1" fmla="*/ 7670 h 10000"/>
              <a:gd name="connsiteX2" fmla="*/ 88 w 10000"/>
              <a:gd name="connsiteY2" fmla="*/ 6408 h 10000"/>
              <a:gd name="connsiteX3" fmla="*/ 443 w 10000"/>
              <a:gd name="connsiteY3" fmla="*/ 4608 h 10000"/>
              <a:gd name="connsiteX4" fmla="*/ 1082 w 10000"/>
              <a:gd name="connsiteY4" fmla="*/ 2951 h 10000"/>
              <a:gd name="connsiteX5" fmla="*/ 2124 w 10000"/>
              <a:gd name="connsiteY5" fmla="*/ 1375 h 10000"/>
              <a:gd name="connsiteX6" fmla="*/ 3365 w 10000"/>
              <a:gd name="connsiteY6" fmla="*/ 339 h 10000"/>
              <a:gd name="connsiteX7" fmla="*/ 4961 w 10000"/>
              <a:gd name="connsiteY7" fmla="*/ 57 h 10000"/>
              <a:gd name="connsiteX8" fmla="*/ 6881 w 10000"/>
              <a:gd name="connsiteY8" fmla="*/ 682 h 10000"/>
              <a:gd name="connsiteX9" fmla="*/ 8976 w 10000"/>
              <a:gd name="connsiteY9" fmla="*/ 2934 h 10000"/>
              <a:gd name="connsiteX10" fmla="*/ 9830 w 10000"/>
              <a:gd name="connsiteY10" fmla="*/ 5880 h 10000"/>
              <a:gd name="connsiteX11" fmla="*/ 9817 w 10000"/>
              <a:gd name="connsiteY11" fmla="*/ 7746 h 10000"/>
              <a:gd name="connsiteX12" fmla="*/ 9740 w 10000"/>
              <a:gd name="connsiteY12" fmla="*/ 8383 h 10000"/>
              <a:gd name="connsiteX13" fmla="*/ 9652 w 10000"/>
              <a:gd name="connsiteY13" fmla="*/ 8699 h 10000"/>
              <a:gd name="connsiteX14" fmla="*/ 9415 w 10000"/>
              <a:gd name="connsiteY14" fmla="*/ 8878 h 10000"/>
              <a:gd name="connsiteX15" fmla="*/ 9280 w 10000"/>
              <a:gd name="connsiteY15" fmla="*/ 9034 h 10000"/>
              <a:gd name="connsiteX16" fmla="*/ 9412 w 10000"/>
              <a:gd name="connsiteY16" fmla="*/ 9254 h 10000"/>
              <a:gd name="connsiteX17" fmla="*/ 9719 w 10000"/>
              <a:gd name="connsiteY17" fmla="*/ 9651 h 10000"/>
              <a:gd name="connsiteX18" fmla="*/ 9980 w 10000"/>
              <a:gd name="connsiteY18" fmla="*/ 9995 h 10000"/>
              <a:gd name="connsiteX19" fmla="*/ 9848 w 10000"/>
              <a:gd name="connsiteY19" fmla="*/ 9625 h 10000"/>
              <a:gd name="connsiteX20" fmla="*/ 9621 w 10000"/>
              <a:gd name="connsiteY20" fmla="*/ 8971 h 10000"/>
              <a:gd name="connsiteX21" fmla="*/ 9621 w 10000"/>
              <a:gd name="connsiteY21" fmla="*/ 8699 h 10000"/>
              <a:gd name="connsiteX0" fmla="*/ 0 w 10000"/>
              <a:gd name="connsiteY0" fmla="*/ 7670 h 10000"/>
              <a:gd name="connsiteX1" fmla="*/ 88 w 10000"/>
              <a:gd name="connsiteY1" fmla="*/ 6408 h 10000"/>
              <a:gd name="connsiteX2" fmla="*/ 443 w 10000"/>
              <a:gd name="connsiteY2" fmla="*/ 4608 h 10000"/>
              <a:gd name="connsiteX3" fmla="*/ 1082 w 10000"/>
              <a:gd name="connsiteY3" fmla="*/ 2951 h 10000"/>
              <a:gd name="connsiteX4" fmla="*/ 2124 w 10000"/>
              <a:gd name="connsiteY4" fmla="*/ 1375 h 10000"/>
              <a:gd name="connsiteX5" fmla="*/ 3365 w 10000"/>
              <a:gd name="connsiteY5" fmla="*/ 339 h 10000"/>
              <a:gd name="connsiteX6" fmla="*/ 4961 w 10000"/>
              <a:gd name="connsiteY6" fmla="*/ 57 h 10000"/>
              <a:gd name="connsiteX7" fmla="*/ 6881 w 10000"/>
              <a:gd name="connsiteY7" fmla="*/ 682 h 10000"/>
              <a:gd name="connsiteX8" fmla="*/ 8976 w 10000"/>
              <a:gd name="connsiteY8" fmla="*/ 2934 h 10000"/>
              <a:gd name="connsiteX9" fmla="*/ 9830 w 10000"/>
              <a:gd name="connsiteY9" fmla="*/ 5880 h 10000"/>
              <a:gd name="connsiteX10" fmla="*/ 9817 w 10000"/>
              <a:gd name="connsiteY10" fmla="*/ 7746 h 10000"/>
              <a:gd name="connsiteX11" fmla="*/ 9740 w 10000"/>
              <a:gd name="connsiteY11" fmla="*/ 8383 h 10000"/>
              <a:gd name="connsiteX12" fmla="*/ 9652 w 10000"/>
              <a:gd name="connsiteY12" fmla="*/ 8699 h 10000"/>
              <a:gd name="connsiteX13" fmla="*/ 9415 w 10000"/>
              <a:gd name="connsiteY13" fmla="*/ 8878 h 10000"/>
              <a:gd name="connsiteX14" fmla="*/ 9280 w 10000"/>
              <a:gd name="connsiteY14" fmla="*/ 9034 h 10000"/>
              <a:gd name="connsiteX15" fmla="*/ 9412 w 10000"/>
              <a:gd name="connsiteY15" fmla="*/ 9254 h 10000"/>
              <a:gd name="connsiteX16" fmla="*/ 9719 w 10000"/>
              <a:gd name="connsiteY16" fmla="*/ 9651 h 10000"/>
              <a:gd name="connsiteX17" fmla="*/ 9980 w 10000"/>
              <a:gd name="connsiteY17" fmla="*/ 9995 h 10000"/>
              <a:gd name="connsiteX18" fmla="*/ 9848 w 10000"/>
              <a:gd name="connsiteY18" fmla="*/ 9625 h 10000"/>
              <a:gd name="connsiteX19" fmla="*/ 9621 w 10000"/>
              <a:gd name="connsiteY19" fmla="*/ 8971 h 10000"/>
              <a:gd name="connsiteX20" fmla="*/ 9621 w 10000"/>
              <a:gd name="connsiteY20" fmla="*/ 8699 h 10000"/>
              <a:gd name="connsiteX0" fmla="*/ 0 w 9912"/>
              <a:gd name="connsiteY0" fmla="*/ 6408 h 10000"/>
              <a:gd name="connsiteX1" fmla="*/ 355 w 9912"/>
              <a:gd name="connsiteY1" fmla="*/ 4608 h 10000"/>
              <a:gd name="connsiteX2" fmla="*/ 994 w 9912"/>
              <a:gd name="connsiteY2" fmla="*/ 2951 h 10000"/>
              <a:gd name="connsiteX3" fmla="*/ 2036 w 9912"/>
              <a:gd name="connsiteY3" fmla="*/ 1375 h 10000"/>
              <a:gd name="connsiteX4" fmla="*/ 3277 w 9912"/>
              <a:gd name="connsiteY4" fmla="*/ 339 h 10000"/>
              <a:gd name="connsiteX5" fmla="*/ 4873 w 9912"/>
              <a:gd name="connsiteY5" fmla="*/ 57 h 10000"/>
              <a:gd name="connsiteX6" fmla="*/ 6793 w 9912"/>
              <a:gd name="connsiteY6" fmla="*/ 682 h 10000"/>
              <a:gd name="connsiteX7" fmla="*/ 8888 w 9912"/>
              <a:gd name="connsiteY7" fmla="*/ 2934 h 10000"/>
              <a:gd name="connsiteX8" fmla="*/ 9742 w 9912"/>
              <a:gd name="connsiteY8" fmla="*/ 5880 h 10000"/>
              <a:gd name="connsiteX9" fmla="*/ 9729 w 9912"/>
              <a:gd name="connsiteY9" fmla="*/ 7746 h 10000"/>
              <a:gd name="connsiteX10" fmla="*/ 9652 w 9912"/>
              <a:gd name="connsiteY10" fmla="*/ 8383 h 10000"/>
              <a:gd name="connsiteX11" fmla="*/ 9564 w 9912"/>
              <a:gd name="connsiteY11" fmla="*/ 8699 h 10000"/>
              <a:gd name="connsiteX12" fmla="*/ 9327 w 9912"/>
              <a:gd name="connsiteY12" fmla="*/ 8878 h 10000"/>
              <a:gd name="connsiteX13" fmla="*/ 9192 w 9912"/>
              <a:gd name="connsiteY13" fmla="*/ 9034 h 10000"/>
              <a:gd name="connsiteX14" fmla="*/ 9324 w 9912"/>
              <a:gd name="connsiteY14" fmla="*/ 9254 h 10000"/>
              <a:gd name="connsiteX15" fmla="*/ 9631 w 9912"/>
              <a:gd name="connsiteY15" fmla="*/ 9651 h 10000"/>
              <a:gd name="connsiteX16" fmla="*/ 9892 w 9912"/>
              <a:gd name="connsiteY16" fmla="*/ 9995 h 10000"/>
              <a:gd name="connsiteX17" fmla="*/ 9760 w 9912"/>
              <a:gd name="connsiteY17" fmla="*/ 9625 h 10000"/>
              <a:gd name="connsiteX18" fmla="*/ 9533 w 9912"/>
              <a:gd name="connsiteY18" fmla="*/ 8971 h 10000"/>
              <a:gd name="connsiteX19" fmla="*/ 9533 w 9912"/>
              <a:gd name="connsiteY19" fmla="*/ 8699 h 10000"/>
              <a:gd name="connsiteX0" fmla="*/ 0 w 9642"/>
              <a:gd name="connsiteY0" fmla="*/ 4608 h 10000"/>
              <a:gd name="connsiteX1" fmla="*/ 645 w 9642"/>
              <a:gd name="connsiteY1" fmla="*/ 2951 h 10000"/>
              <a:gd name="connsiteX2" fmla="*/ 1696 w 9642"/>
              <a:gd name="connsiteY2" fmla="*/ 1375 h 10000"/>
              <a:gd name="connsiteX3" fmla="*/ 2948 w 9642"/>
              <a:gd name="connsiteY3" fmla="*/ 339 h 10000"/>
              <a:gd name="connsiteX4" fmla="*/ 4558 w 9642"/>
              <a:gd name="connsiteY4" fmla="*/ 57 h 10000"/>
              <a:gd name="connsiteX5" fmla="*/ 6495 w 9642"/>
              <a:gd name="connsiteY5" fmla="*/ 682 h 10000"/>
              <a:gd name="connsiteX6" fmla="*/ 8609 w 9642"/>
              <a:gd name="connsiteY6" fmla="*/ 2934 h 10000"/>
              <a:gd name="connsiteX7" fmla="*/ 9470 w 9642"/>
              <a:gd name="connsiteY7" fmla="*/ 5880 h 10000"/>
              <a:gd name="connsiteX8" fmla="*/ 9457 w 9642"/>
              <a:gd name="connsiteY8" fmla="*/ 7746 h 10000"/>
              <a:gd name="connsiteX9" fmla="*/ 9380 w 9642"/>
              <a:gd name="connsiteY9" fmla="*/ 8383 h 10000"/>
              <a:gd name="connsiteX10" fmla="*/ 9291 w 9642"/>
              <a:gd name="connsiteY10" fmla="*/ 8699 h 10000"/>
              <a:gd name="connsiteX11" fmla="*/ 9052 w 9642"/>
              <a:gd name="connsiteY11" fmla="*/ 8878 h 10000"/>
              <a:gd name="connsiteX12" fmla="*/ 8916 w 9642"/>
              <a:gd name="connsiteY12" fmla="*/ 9034 h 10000"/>
              <a:gd name="connsiteX13" fmla="*/ 9049 w 9642"/>
              <a:gd name="connsiteY13" fmla="*/ 9254 h 10000"/>
              <a:gd name="connsiteX14" fmla="*/ 9359 w 9642"/>
              <a:gd name="connsiteY14" fmla="*/ 9651 h 10000"/>
              <a:gd name="connsiteX15" fmla="*/ 9622 w 9642"/>
              <a:gd name="connsiteY15" fmla="*/ 9995 h 10000"/>
              <a:gd name="connsiteX16" fmla="*/ 9489 w 9642"/>
              <a:gd name="connsiteY16" fmla="*/ 9625 h 10000"/>
              <a:gd name="connsiteX17" fmla="*/ 9260 w 9642"/>
              <a:gd name="connsiteY17" fmla="*/ 8971 h 10000"/>
              <a:gd name="connsiteX18" fmla="*/ 9260 w 9642"/>
              <a:gd name="connsiteY18" fmla="*/ 8699 h 10000"/>
              <a:gd name="connsiteX0" fmla="*/ 0 w 9331"/>
              <a:gd name="connsiteY0" fmla="*/ 2951 h 10000"/>
              <a:gd name="connsiteX1" fmla="*/ 1090 w 9331"/>
              <a:gd name="connsiteY1" fmla="*/ 1375 h 10000"/>
              <a:gd name="connsiteX2" fmla="*/ 2388 w 9331"/>
              <a:gd name="connsiteY2" fmla="*/ 339 h 10000"/>
              <a:gd name="connsiteX3" fmla="*/ 4058 w 9331"/>
              <a:gd name="connsiteY3" fmla="*/ 57 h 10000"/>
              <a:gd name="connsiteX4" fmla="*/ 6067 w 9331"/>
              <a:gd name="connsiteY4" fmla="*/ 682 h 10000"/>
              <a:gd name="connsiteX5" fmla="*/ 8260 w 9331"/>
              <a:gd name="connsiteY5" fmla="*/ 2934 h 10000"/>
              <a:gd name="connsiteX6" fmla="*/ 9153 w 9331"/>
              <a:gd name="connsiteY6" fmla="*/ 5880 h 10000"/>
              <a:gd name="connsiteX7" fmla="*/ 9139 w 9331"/>
              <a:gd name="connsiteY7" fmla="*/ 7746 h 10000"/>
              <a:gd name="connsiteX8" fmla="*/ 9059 w 9331"/>
              <a:gd name="connsiteY8" fmla="*/ 8383 h 10000"/>
              <a:gd name="connsiteX9" fmla="*/ 8967 w 9331"/>
              <a:gd name="connsiteY9" fmla="*/ 8699 h 10000"/>
              <a:gd name="connsiteX10" fmla="*/ 8719 w 9331"/>
              <a:gd name="connsiteY10" fmla="*/ 8878 h 10000"/>
              <a:gd name="connsiteX11" fmla="*/ 8578 w 9331"/>
              <a:gd name="connsiteY11" fmla="*/ 9034 h 10000"/>
              <a:gd name="connsiteX12" fmla="*/ 8716 w 9331"/>
              <a:gd name="connsiteY12" fmla="*/ 9254 h 10000"/>
              <a:gd name="connsiteX13" fmla="*/ 9037 w 9331"/>
              <a:gd name="connsiteY13" fmla="*/ 9651 h 10000"/>
              <a:gd name="connsiteX14" fmla="*/ 9310 w 9331"/>
              <a:gd name="connsiteY14" fmla="*/ 9995 h 10000"/>
              <a:gd name="connsiteX15" fmla="*/ 9172 w 9331"/>
              <a:gd name="connsiteY15" fmla="*/ 9625 h 10000"/>
              <a:gd name="connsiteX16" fmla="*/ 8935 w 9331"/>
              <a:gd name="connsiteY16" fmla="*/ 8971 h 10000"/>
              <a:gd name="connsiteX17" fmla="*/ 8935 w 9331"/>
              <a:gd name="connsiteY17" fmla="*/ 8699 h 10000"/>
              <a:gd name="connsiteX0" fmla="*/ 0 w 8832"/>
              <a:gd name="connsiteY0" fmla="*/ 1375 h 10000"/>
              <a:gd name="connsiteX1" fmla="*/ 1391 w 8832"/>
              <a:gd name="connsiteY1" fmla="*/ 339 h 10000"/>
              <a:gd name="connsiteX2" fmla="*/ 3181 w 8832"/>
              <a:gd name="connsiteY2" fmla="*/ 57 h 10000"/>
              <a:gd name="connsiteX3" fmla="*/ 5334 w 8832"/>
              <a:gd name="connsiteY3" fmla="*/ 682 h 10000"/>
              <a:gd name="connsiteX4" fmla="*/ 7684 w 8832"/>
              <a:gd name="connsiteY4" fmla="*/ 2934 h 10000"/>
              <a:gd name="connsiteX5" fmla="*/ 8641 w 8832"/>
              <a:gd name="connsiteY5" fmla="*/ 5880 h 10000"/>
              <a:gd name="connsiteX6" fmla="*/ 8626 w 8832"/>
              <a:gd name="connsiteY6" fmla="*/ 7746 h 10000"/>
              <a:gd name="connsiteX7" fmla="*/ 8540 w 8832"/>
              <a:gd name="connsiteY7" fmla="*/ 8383 h 10000"/>
              <a:gd name="connsiteX8" fmla="*/ 8442 w 8832"/>
              <a:gd name="connsiteY8" fmla="*/ 8699 h 10000"/>
              <a:gd name="connsiteX9" fmla="*/ 8176 w 8832"/>
              <a:gd name="connsiteY9" fmla="*/ 8878 h 10000"/>
              <a:gd name="connsiteX10" fmla="*/ 8025 w 8832"/>
              <a:gd name="connsiteY10" fmla="*/ 9034 h 10000"/>
              <a:gd name="connsiteX11" fmla="*/ 8173 w 8832"/>
              <a:gd name="connsiteY11" fmla="*/ 9254 h 10000"/>
              <a:gd name="connsiteX12" fmla="*/ 8517 w 8832"/>
              <a:gd name="connsiteY12" fmla="*/ 9651 h 10000"/>
              <a:gd name="connsiteX13" fmla="*/ 8809 w 8832"/>
              <a:gd name="connsiteY13" fmla="*/ 9995 h 10000"/>
              <a:gd name="connsiteX14" fmla="*/ 8662 w 8832"/>
              <a:gd name="connsiteY14" fmla="*/ 9625 h 10000"/>
              <a:gd name="connsiteX15" fmla="*/ 8408 w 8832"/>
              <a:gd name="connsiteY15" fmla="*/ 8971 h 10000"/>
              <a:gd name="connsiteX16" fmla="*/ 8408 w 8832"/>
              <a:gd name="connsiteY16" fmla="*/ 8699 h 10000"/>
              <a:gd name="connsiteX0" fmla="*/ 0 w 8425"/>
              <a:gd name="connsiteY0" fmla="*/ 339 h 10000"/>
              <a:gd name="connsiteX1" fmla="*/ 2027 w 8425"/>
              <a:gd name="connsiteY1" fmla="*/ 57 h 10000"/>
              <a:gd name="connsiteX2" fmla="*/ 4464 w 8425"/>
              <a:gd name="connsiteY2" fmla="*/ 682 h 10000"/>
              <a:gd name="connsiteX3" fmla="*/ 7125 w 8425"/>
              <a:gd name="connsiteY3" fmla="*/ 2934 h 10000"/>
              <a:gd name="connsiteX4" fmla="*/ 8209 w 8425"/>
              <a:gd name="connsiteY4" fmla="*/ 5880 h 10000"/>
              <a:gd name="connsiteX5" fmla="*/ 8192 w 8425"/>
              <a:gd name="connsiteY5" fmla="*/ 7746 h 10000"/>
              <a:gd name="connsiteX6" fmla="*/ 8094 w 8425"/>
              <a:gd name="connsiteY6" fmla="*/ 8383 h 10000"/>
              <a:gd name="connsiteX7" fmla="*/ 7983 w 8425"/>
              <a:gd name="connsiteY7" fmla="*/ 8699 h 10000"/>
              <a:gd name="connsiteX8" fmla="*/ 7682 w 8425"/>
              <a:gd name="connsiteY8" fmla="*/ 8878 h 10000"/>
              <a:gd name="connsiteX9" fmla="*/ 7511 w 8425"/>
              <a:gd name="connsiteY9" fmla="*/ 9034 h 10000"/>
              <a:gd name="connsiteX10" fmla="*/ 7679 w 8425"/>
              <a:gd name="connsiteY10" fmla="*/ 9254 h 10000"/>
              <a:gd name="connsiteX11" fmla="*/ 8068 w 8425"/>
              <a:gd name="connsiteY11" fmla="*/ 9651 h 10000"/>
              <a:gd name="connsiteX12" fmla="*/ 8399 w 8425"/>
              <a:gd name="connsiteY12" fmla="*/ 9995 h 10000"/>
              <a:gd name="connsiteX13" fmla="*/ 8233 w 8425"/>
              <a:gd name="connsiteY13" fmla="*/ 9625 h 10000"/>
              <a:gd name="connsiteX14" fmla="*/ 7945 w 8425"/>
              <a:gd name="connsiteY14" fmla="*/ 8971 h 10000"/>
              <a:gd name="connsiteX15" fmla="*/ 7945 w 8425"/>
              <a:gd name="connsiteY15" fmla="*/ 8699 h 10000"/>
              <a:gd name="connsiteX0" fmla="*/ 0 w 7594"/>
              <a:gd name="connsiteY0" fmla="*/ 0 h 9943"/>
              <a:gd name="connsiteX1" fmla="*/ 2893 w 7594"/>
              <a:gd name="connsiteY1" fmla="*/ 625 h 9943"/>
              <a:gd name="connsiteX2" fmla="*/ 6051 w 7594"/>
              <a:gd name="connsiteY2" fmla="*/ 2877 h 9943"/>
              <a:gd name="connsiteX3" fmla="*/ 7338 w 7594"/>
              <a:gd name="connsiteY3" fmla="*/ 5823 h 9943"/>
              <a:gd name="connsiteX4" fmla="*/ 7317 w 7594"/>
              <a:gd name="connsiteY4" fmla="*/ 7689 h 9943"/>
              <a:gd name="connsiteX5" fmla="*/ 7201 w 7594"/>
              <a:gd name="connsiteY5" fmla="*/ 8326 h 9943"/>
              <a:gd name="connsiteX6" fmla="*/ 7069 w 7594"/>
              <a:gd name="connsiteY6" fmla="*/ 8642 h 9943"/>
              <a:gd name="connsiteX7" fmla="*/ 6712 w 7594"/>
              <a:gd name="connsiteY7" fmla="*/ 8821 h 9943"/>
              <a:gd name="connsiteX8" fmla="*/ 6509 w 7594"/>
              <a:gd name="connsiteY8" fmla="*/ 8977 h 9943"/>
              <a:gd name="connsiteX9" fmla="*/ 6709 w 7594"/>
              <a:gd name="connsiteY9" fmla="*/ 9197 h 9943"/>
              <a:gd name="connsiteX10" fmla="*/ 7170 w 7594"/>
              <a:gd name="connsiteY10" fmla="*/ 9594 h 9943"/>
              <a:gd name="connsiteX11" fmla="*/ 7563 w 7594"/>
              <a:gd name="connsiteY11" fmla="*/ 9938 h 9943"/>
              <a:gd name="connsiteX12" fmla="*/ 7366 w 7594"/>
              <a:gd name="connsiteY12" fmla="*/ 9568 h 9943"/>
              <a:gd name="connsiteX13" fmla="*/ 7024 w 7594"/>
              <a:gd name="connsiteY13" fmla="*/ 8914 h 9943"/>
              <a:gd name="connsiteX14" fmla="*/ 7024 w 7594"/>
              <a:gd name="connsiteY14" fmla="*/ 8642 h 9943"/>
              <a:gd name="connsiteX0" fmla="*/ 0 w 6190"/>
              <a:gd name="connsiteY0" fmla="*/ 0 h 9371"/>
              <a:gd name="connsiteX1" fmla="*/ 4158 w 6190"/>
              <a:gd name="connsiteY1" fmla="*/ 2264 h 9371"/>
              <a:gd name="connsiteX2" fmla="*/ 5853 w 6190"/>
              <a:gd name="connsiteY2" fmla="*/ 5227 h 9371"/>
              <a:gd name="connsiteX3" fmla="*/ 5825 w 6190"/>
              <a:gd name="connsiteY3" fmla="*/ 7104 h 9371"/>
              <a:gd name="connsiteX4" fmla="*/ 5672 w 6190"/>
              <a:gd name="connsiteY4" fmla="*/ 7745 h 9371"/>
              <a:gd name="connsiteX5" fmla="*/ 5499 w 6190"/>
              <a:gd name="connsiteY5" fmla="*/ 8063 h 9371"/>
              <a:gd name="connsiteX6" fmla="*/ 5029 w 6190"/>
              <a:gd name="connsiteY6" fmla="*/ 8243 h 9371"/>
              <a:gd name="connsiteX7" fmla="*/ 4761 w 6190"/>
              <a:gd name="connsiteY7" fmla="*/ 8399 h 9371"/>
              <a:gd name="connsiteX8" fmla="*/ 5025 w 6190"/>
              <a:gd name="connsiteY8" fmla="*/ 8621 h 9371"/>
              <a:gd name="connsiteX9" fmla="*/ 5632 w 6190"/>
              <a:gd name="connsiteY9" fmla="*/ 9020 h 9371"/>
              <a:gd name="connsiteX10" fmla="*/ 6149 w 6190"/>
              <a:gd name="connsiteY10" fmla="*/ 9366 h 9371"/>
              <a:gd name="connsiteX11" fmla="*/ 5890 w 6190"/>
              <a:gd name="connsiteY11" fmla="*/ 8994 h 9371"/>
              <a:gd name="connsiteX12" fmla="*/ 5439 w 6190"/>
              <a:gd name="connsiteY12" fmla="*/ 8336 h 9371"/>
              <a:gd name="connsiteX13" fmla="*/ 5439 w 6190"/>
              <a:gd name="connsiteY13" fmla="*/ 8063 h 9371"/>
              <a:gd name="connsiteX0" fmla="*/ 0 w 3283"/>
              <a:gd name="connsiteY0" fmla="*/ 0 h 7584"/>
              <a:gd name="connsiteX1" fmla="*/ 2739 w 3283"/>
              <a:gd name="connsiteY1" fmla="*/ 3162 h 7584"/>
              <a:gd name="connsiteX2" fmla="*/ 2693 w 3283"/>
              <a:gd name="connsiteY2" fmla="*/ 5165 h 7584"/>
              <a:gd name="connsiteX3" fmla="*/ 2446 w 3283"/>
              <a:gd name="connsiteY3" fmla="*/ 5849 h 7584"/>
              <a:gd name="connsiteX4" fmla="*/ 2167 w 3283"/>
              <a:gd name="connsiteY4" fmla="*/ 6188 h 7584"/>
              <a:gd name="connsiteX5" fmla="*/ 1407 w 3283"/>
              <a:gd name="connsiteY5" fmla="*/ 6380 h 7584"/>
              <a:gd name="connsiteX6" fmla="*/ 974 w 3283"/>
              <a:gd name="connsiteY6" fmla="*/ 6547 h 7584"/>
              <a:gd name="connsiteX7" fmla="*/ 1401 w 3283"/>
              <a:gd name="connsiteY7" fmla="*/ 6784 h 7584"/>
              <a:gd name="connsiteX8" fmla="*/ 2382 w 3283"/>
              <a:gd name="connsiteY8" fmla="*/ 7209 h 7584"/>
              <a:gd name="connsiteX9" fmla="*/ 3217 w 3283"/>
              <a:gd name="connsiteY9" fmla="*/ 7579 h 7584"/>
              <a:gd name="connsiteX10" fmla="*/ 2798 w 3283"/>
              <a:gd name="connsiteY10" fmla="*/ 7182 h 7584"/>
              <a:gd name="connsiteX11" fmla="*/ 2070 w 3283"/>
              <a:gd name="connsiteY11" fmla="*/ 6480 h 7584"/>
              <a:gd name="connsiteX12" fmla="*/ 2070 w 3283"/>
              <a:gd name="connsiteY12" fmla="*/ 6188 h 7584"/>
              <a:gd name="connsiteX0" fmla="*/ 5376 w 7033"/>
              <a:gd name="connsiteY0" fmla="*/ 0 h 5831"/>
              <a:gd name="connsiteX1" fmla="*/ 5236 w 7033"/>
              <a:gd name="connsiteY1" fmla="*/ 2641 h 5831"/>
              <a:gd name="connsiteX2" fmla="*/ 4484 w 7033"/>
              <a:gd name="connsiteY2" fmla="*/ 3543 h 5831"/>
              <a:gd name="connsiteX3" fmla="*/ 3634 w 7033"/>
              <a:gd name="connsiteY3" fmla="*/ 3990 h 5831"/>
              <a:gd name="connsiteX4" fmla="*/ 1319 w 7033"/>
              <a:gd name="connsiteY4" fmla="*/ 4243 h 5831"/>
              <a:gd name="connsiteX5" fmla="*/ 0 w 7033"/>
              <a:gd name="connsiteY5" fmla="*/ 4464 h 5831"/>
              <a:gd name="connsiteX6" fmla="*/ 1300 w 7033"/>
              <a:gd name="connsiteY6" fmla="*/ 4776 h 5831"/>
              <a:gd name="connsiteX7" fmla="*/ 4289 w 7033"/>
              <a:gd name="connsiteY7" fmla="*/ 5337 h 5831"/>
              <a:gd name="connsiteX8" fmla="*/ 6832 w 7033"/>
              <a:gd name="connsiteY8" fmla="*/ 5824 h 5831"/>
              <a:gd name="connsiteX9" fmla="*/ 5556 w 7033"/>
              <a:gd name="connsiteY9" fmla="*/ 5301 h 5831"/>
              <a:gd name="connsiteX10" fmla="*/ 3338 w 7033"/>
              <a:gd name="connsiteY10" fmla="*/ 4375 h 5831"/>
              <a:gd name="connsiteX11" fmla="*/ 3338 w 7033"/>
              <a:gd name="connsiteY11" fmla="*/ 3990 h 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33" h="5831">
                <a:moveTo>
                  <a:pt x="5376" y="0"/>
                </a:moveTo>
                <a:cubicBezTo>
                  <a:pt x="6747" y="1136"/>
                  <a:pt x="5379" y="2057"/>
                  <a:pt x="5236" y="2641"/>
                </a:cubicBezTo>
                <a:cubicBezTo>
                  <a:pt x="5114" y="3224"/>
                  <a:pt x="4761" y="3319"/>
                  <a:pt x="4484" y="3543"/>
                </a:cubicBezTo>
                <a:cubicBezTo>
                  <a:pt x="4219" y="3773"/>
                  <a:pt x="4155" y="3874"/>
                  <a:pt x="3634" y="3990"/>
                </a:cubicBezTo>
                <a:cubicBezTo>
                  <a:pt x="3101" y="4105"/>
                  <a:pt x="1907" y="4162"/>
                  <a:pt x="1319" y="4243"/>
                </a:cubicBezTo>
                <a:cubicBezTo>
                  <a:pt x="731" y="4324"/>
                  <a:pt x="0" y="4375"/>
                  <a:pt x="0" y="4464"/>
                </a:cubicBezTo>
                <a:cubicBezTo>
                  <a:pt x="0" y="4551"/>
                  <a:pt x="557" y="4630"/>
                  <a:pt x="1300" y="4776"/>
                </a:cubicBezTo>
                <a:cubicBezTo>
                  <a:pt x="2010" y="4923"/>
                  <a:pt x="3372" y="5161"/>
                  <a:pt x="4289" y="5337"/>
                </a:cubicBezTo>
                <a:cubicBezTo>
                  <a:pt x="5211" y="5513"/>
                  <a:pt x="6631" y="5831"/>
                  <a:pt x="6832" y="5824"/>
                </a:cubicBezTo>
                <a:cubicBezTo>
                  <a:pt x="7033" y="5815"/>
                  <a:pt x="6153" y="5541"/>
                  <a:pt x="5556" y="5301"/>
                </a:cubicBezTo>
                <a:cubicBezTo>
                  <a:pt x="4946" y="5060"/>
                  <a:pt x="3692" y="4593"/>
                  <a:pt x="3338" y="4375"/>
                </a:cubicBezTo>
                <a:cubicBezTo>
                  <a:pt x="2964" y="4155"/>
                  <a:pt x="3405" y="4105"/>
                  <a:pt x="3338" y="399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6" name="Freeform 21"/>
          <p:cNvSpPr>
            <a:spLocks/>
          </p:cNvSpPr>
          <p:nvPr/>
        </p:nvSpPr>
        <p:spPr bwMode="auto">
          <a:xfrm rot="21326996">
            <a:off x="5012825" y="2572844"/>
            <a:ext cx="271248" cy="992197"/>
          </a:xfrm>
          <a:custGeom>
            <a:avLst/>
            <a:gdLst>
              <a:gd name="T0" fmla="*/ 42 w 87"/>
              <a:gd name="T1" fmla="*/ 250 h 259"/>
              <a:gd name="T2" fmla="*/ 56 w 87"/>
              <a:gd name="T3" fmla="*/ 168 h 259"/>
              <a:gd name="T4" fmla="*/ 80 w 87"/>
              <a:gd name="T5" fmla="*/ 94 h 259"/>
              <a:gd name="T6" fmla="*/ 85 w 87"/>
              <a:gd name="T7" fmla="*/ 38 h 259"/>
              <a:gd name="T8" fmla="*/ 68 w 87"/>
              <a:gd name="T9" fmla="*/ 5 h 259"/>
              <a:gd name="T10" fmla="*/ 35 w 87"/>
              <a:gd name="T11" fmla="*/ 7 h 259"/>
              <a:gd name="T12" fmla="*/ 13 w 87"/>
              <a:gd name="T13" fmla="*/ 31 h 259"/>
              <a:gd name="T14" fmla="*/ 1 w 87"/>
              <a:gd name="T15" fmla="*/ 106 h 259"/>
              <a:gd name="T16" fmla="*/ 18 w 87"/>
              <a:gd name="T17" fmla="*/ 185 h 259"/>
              <a:gd name="T18" fmla="*/ 35 w 87"/>
              <a:gd name="T19" fmla="*/ 221 h 259"/>
              <a:gd name="T20" fmla="*/ 42 w 87"/>
              <a:gd name="T21" fmla="*/ 250 h 2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259"/>
              <a:gd name="T35" fmla="*/ 87 w 87"/>
              <a:gd name="T36" fmla="*/ 259 h 2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259">
                <a:moveTo>
                  <a:pt x="42" y="250"/>
                </a:moveTo>
                <a:cubicBezTo>
                  <a:pt x="45" y="241"/>
                  <a:pt x="50" y="194"/>
                  <a:pt x="56" y="168"/>
                </a:cubicBezTo>
                <a:cubicBezTo>
                  <a:pt x="62" y="142"/>
                  <a:pt x="75" y="116"/>
                  <a:pt x="80" y="94"/>
                </a:cubicBezTo>
                <a:cubicBezTo>
                  <a:pt x="85" y="72"/>
                  <a:pt x="87" y="53"/>
                  <a:pt x="85" y="38"/>
                </a:cubicBezTo>
                <a:cubicBezTo>
                  <a:pt x="83" y="23"/>
                  <a:pt x="76" y="10"/>
                  <a:pt x="68" y="5"/>
                </a:cubicBezTo>
                <a:cubicBezTo>
                  <a:pt x="60" y="0"/>
                  <a:pt x="44" y="3"/>
                  <a:pt x="35" y="7"/>
                </a:cubicBezTo>
                <a:cubicBezTo>
                  <a:pt x="26" y="11"/>
                  <a:pt x="19" y="15"/>
                  <a:pt x="13" y="31"/>
                </a:cubicBezTo>
                <a:cubicBezTo>
                  <a:pt x="7" y="47"/>
                  <a:pt x="0" y="80"/>
                  <a:pt x="1" y="106"/>
                </a:cubicBezTo>
                <a:cubicBezTo>
                  <a:pt x="2" y="132"/>
                  <a:pt x="12" y="166"/>
                  <a:pt x="18" y="185"/>
                </a:cubicBezTo>
                <a:cubicBezTo>
                  <a:pt x="24" y="204"/>
                  <a:pt x="31" y="211"/>
                  <a:pt x="35" y="221"/>
                </a:cubicBezTo>
                <a:cubicBezTo>
                  <a:pt x="39" y="231"/>
                  <a:pt x="39" y="259"/>
                  <a:pt x="42" y="25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7" name="Freeform 22"/>
          <p:cNvSpPr>
            <a:spLocks/>
          </p:cNvSpPr>
          <p:nvPr/>
        </p:nvSpPr>
        <p:spPr bwMode="auto">
          <a:xfrm rot="21326996">
            <a:off x="6398970" y="2041712"/>
            <a:ext cx="342247" cy="1067633"/>
          </a:xfrm>
          <a:custGeom>
            <a:avLst/>
            <a:gdLst>
              <a:gd name="T0" fmla="*/ 130 w 130"/>
              <a:gd name="T1" fmla="*/ 202 h 262"/>
              <a:gd name="T2" fmla="*/ 108 w 130"/>
              <a:gd name="T3" fmla="*/ 248 h 262"/>
              <a:gd name="T4" fmla="*/ 53 w 130"/>
              <a:gd name="T5" fmla="*/ 248 h 262"/>
              <a:gd name="T6" fmla="*/ 7 w 130"/>
              <a:gd name="T7" fmla="*/ 161 h 262"/>
              <a:gd name="T8" fmla="*/ 12 w 130"/>
              <a:gd name="T9" fmla="*/ 0 h 262"/>
              <a:gd name="T10" fmla="*/ 0 60000 65536"/>
              <a:gd name="T11" fmla="*/ 0 60000 65536"/>
              <a:gd name="T12" fmla="*/ 0 60000 65536"/>
              <a:gd name="T13" fmla="*/ 0 60000 65536"/>
              <a:gd name="T14" fmla="*/ 0 60000 65536"/>
              <a:gd name="T15" fmla="*/ 0 w 130"/>
              <a:gd name="T16" fmla="*/ 0 h 262"/>
              <a:gd name="T17" fmla="*/ 130 w 130"/>
              <a:gd name="T18" fmla="*/ 262 h 262"/>
              <a:gd name="connsiteX0" fmla="*/ 9957 w 9957"/>
              <a:gd name="connsiteY0" fmla="*/ 7710 h 11153"/>
              <a:gd name="connsiteX1" fmla="*/ 8265 w 9957"/>
              <a:gd name="connsiteY1" fmla="*/ 9466 h 11153"/>
              <a:gd name="connsiteX2" fmla="*/ 3849 w 9957"/>
              <a:gd name="connsiteY2" fmla="*/ 10619 h 11153"/>
              <a:gd name="connsiteX3" fmla="*/ 495 w 9957"/>
              <a:gd name="connsiteY3" fmla="*/ 6145 h 11153"/>
              <a:gd name="connsiteX4" fmla="*/ 880 w 9957"/>
              <a:gd name="connsiteY4" fmla="*/ 0 h 11153"/>
              <a:gd name="connsiteX0" fmla="*/ 10000 w 10000"/>
              <a:gd name="connsiteY0" fmla="*/ 6913 h 9755"/>
              <a:gd name="connsiteX1" fmla="*/ 3866 w 10000"/>
              <a:gd name="connsiteY1" fmla="*/ 9521 h 9755"/>
              <a:gd name="connsiteX2" fmla="*/ 497 w 10000"/>
              <a:gd name="connsiteY2" fmla="*/ 5510 h 9755"/>
              <a:gd name="connsiteX3" fmla="*/ 884 w 10000"/>
              <a:gd name="connsiteY3" fmla="*/ 0 h 9755"/>
              <a:gd name="connsiteX0" fmla="*/ 10006 w 10006"/>
              <a:gd name="connsiteY0" fmla="*/ 7087 h 10825"/>
              <a:gd name="connsiteX1" fmla="*/ 3909 w 10006"/>
              <a:gd name="connsiteY1" fmla="*/ 10585 h 10825"/>
              <a:gd name="connsiteX2" fmla="*/ 503 w 10006"/>
              <a:gd name="connsiteY2" fmla="*/ 5648 h 10825"/>
              <a:gd name="connsiteX3" fmla="*/ 890 w 10006"/>
              <a:gd name="connsiteY3" fmla="*/ 0 h 10825"/>
              <a:gd name="connsiteX0" fmla="*/ 10006 w 10006"/>
              <a:gd name="connsiteY0" fmla="*/ 7087 h 10946"/>
              <a:gd name="connsiteX1" fmla="*/ 3909 w 10006"/>
              <a:gd name="connsiteY1" fmla="*/ 10585 h 10946"/>
              <a:gd name="connsiteX2" fmla="*/ 503 w 10006"/>
              <a:gd name="connsiteY2" fmla="*/ 5648 h 10946"/>
              <a:gd name="connsiteX3" fmla="*/ 890 w 10006"/>
              <a:gd name="connsiteY3" fmla="*/ 0 h 10946"/>
              <a:gd name="connsiteX0" fmla="*/ 9857 w 9857"/>
              <a:gd name="connsiteY0" fmla="*/ 10104 h 13963"/>
              <a:gd name="connsiteX1" fmla="*/ 3760 w 9857"/>
              <a:gd name="connsiteY1" fmla="*/ 13602 h 13963"/>
              <a:gd name="connsiteX2" fmla="*/ 354 w 9857"/>
              <a:gd name="connsiteY2" fmla="*/ 8665 h 13963"/>
              <a:gd name="connsiteX3" fmla="*/ 1633 w 9857"/>
              <a:gd name="connsiteY3" fmla="*/ 0 h 13963"/>
            </a:gdLst>
            <a:ahLst/>
            <a:cxnLst>
              <a:cxn ang="0">
                <a:pos x="connsiteX0" y="connsiteY0"/>
              </a:cxn>
              <a:cxn ang="0">
                <a:pos x="connsiteX1" y="connsiteY1"/>
              </a:cxn>
              <a:cxn ang="0">
                <a:pos x="connsiteX2" y="connsiteY2"/>
              </a:cxn>
              <a:cxn ang="0">
                <a:pos x="connsiteX3" y="connsiteY3"/>
              </a:cxn>
            </a:cxnLst>
            <a:rect l="l" t="t" r="r" b="b"/>
            <a:pathLst>
              <a:path w="9857" h="13963">
                <a:moveTo>
                  <a:pt x="9857" y="10104"/>
                </a:moveTo>
                <a:cubicBezTo>
                  <a:pt x="8579" y="10660"/>
                  <a:pt x="6412" y="13963"/>
                  <a:pt x="3760" y="13602"/>
                </a:cubicBezTo>
                <a:cubicBezTo>
                  <a:pt x="1108" y="13241"/>
                  <a:pt x="709" y="10932"/>
                  <a:pt x="354" y="8665"/>
                </a:cubicBezTo>
                <a:cubicBezTo>
                  <a:pt x="0" y="6398"/>
                  <a:pt x="1170" y="2105"/>
                  <a:pt x="1633"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28" name="Oval 27"/>
          <p:cNvSpPr/>
          <p:nvPr/>
        </p:nvSpPr>
        <p:spPr>
          <a:xfrm>
            <a:off x="2964753" y="3101830"/>
            <a:ext cx="260223" cy="260221"/>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nvGrpSpPr>
          <p:cNvPr id="2" name="Group 23"/>
          <p:cNvGrpSpPr/>
          <p:nvPr/>
        </p:nvGrpSpPr>
        <p:grpSpPr>
          <a:xfrm>
            <a:off x="5374817" y="3715534"/>
            <a:ext cx="1837443" cy="1062644"/>
            <a:chOff x="5420813" y="4456602"/>
            <a:chExt cx="1087437" cy="628895"/>
          </a:xfrm>
        </p:grpSpPr>
        <p:sp>
          <p:nvSpPr>
            <p:cNvPr id="139269" name="Freeform 14"/>
            <p:cNvSpPr>
              <a:spLocks/>
            </p:cNvSpPr>
            <p:nvPr/>
          </p:nvSpPr>
          <p:spPr bwMode="auto">
            <a:xfrm rot="21326996">
              <a:off x="5420813" y="4456602"/>
              <a:ext cx="1087437" cy="488950"/>
            </a:xfrm>
            <a:custGeom>
              <a:avLst/>
              <a:gdLst>
                <a:gd name="T0" fmla="*/ 552 w 685"/>
                <a:gd name="T1" fmla="*/ 300 h 308"/>
                <a:gd name="T2" fmla="*/ 487 w 685"/>
                <a:gd name="T3" fmla="*/ 221 h 308"/>
                <a:gd name="T4" fmla="*/ 420 w 685"/>
                <a:gd name="T5" fmla="*/ 154 h 308"/>
                <a:gd name="T6" fmla="*/ 327 w 685"/>
                <a:gd name="T7" fmla="*/ 101 h 308"/>
                <a:gd name="T8" fmla="*/ 219 w 685"/>
                <a:gd name="T9" fmla="*/ 65 h 308"/>
                <a:gd name="T10" fmla="*/ 123 w 685"/>
                <a:gd name="T11" fmla="*/ 39 h 308"/>
                <a:gd name="T12" fmla="*/ 36 w 685"/>
                <a:gd name="T13" fmla="*/ 17 h 308"/>
                <a:gd name="T14" fmla="*/ 10 w 685"/>
                <a:gd name="T15" fmla="*/ 5 h 308"/>
                <a:gd name="T16" fmla="*/ 99 w 685"/>
                <a:gd name="T17" fmla="*/ 3 h 308"/>
                <a:gd name="T18" fmla="*/ 223 w 685"/>
                <a:gd name="T19" fmla="*/ 22 h 308"/>
                <a:gd name="T20" fmla="*/ 315 w 685"/>
                <a:gd name="T21" fmla="*/ 34 h 308"/>
                <a:gd name="T22" fmla="*/ 408 w 685"/>
                <a:gd name="T23" fmla="*/ 36 h 308"/>
                <a:gd name="T24" fmla="*/ 523 w 685"/>
                <a:gd name="T25" fmla="*/ 27 h 308"/>
                <a:gd name="T26" fmla="*/ 598 w 685"/>
                <a:gd name="T27" fmla="*/ 41 h 308"/>
                <a:gd name="T28" fmla="*/ 675 w 685"/>
                <a:gd name="T29" fmla="*/ 58 h 308"/>
                <a:gd name="T30" fmla="*/ 658 w 685"/>
                <a:gd name="T31" fmla="*/ 68 h 308"/>
                <a:gd name="T32" fmla="*/ 636 w 685"/>
                <a:gd name="T33" fmla="*/ 92 h 308"/>
                <a:gd name="T34" fmla="*/ 612 w 685"/>
                <a:gd name="T35" fmla="*/ 156 h 308"/>
                <a:gd name="T36" fmla="*/ 607 w 685"/>
                <a:gd name="T37" fmla="*/ 188 h 308"/>
                <a:gd name="T38" fmla="*/ 607 w 685"/>
                <a:gd name="T39" fmla="*/ 269 h 308"/>
                <a:gd name="T40" fmla="*/ 552 w 685"/>
                <a:gd name="T41" fmla="*/ 300 h 3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5"/>
                <a:gd name="T64" fmla="*/ 0 h 308"/>
                <a:gd name="T65" fmla="*/ 685 w 685"/>
                <a:gd name="T66" fmla="*/ 308 h 3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5" h="308">
                  <a:moveTo>
                    <a:pt x="552" y="300"/>
                  </a:moveTo>
                  <a:cubicBezTo>
                    <a:pt x="532" y="292"/>
                    <a:pt x="509" y="245"/>
                    <a:pt x="487" y="221"/>
                  </a:cubicBezTo>
                  <a:cubicBezTo>
                    <a:pt x="465" y="197"/>
                    <a:pt x="447" y="174"/>
                    <a:pt x="420" y="154"/>
                  </a:cubicBezTo>
                  <a:cubicBezTo>
                    <a:pt x="393" y="134"/>
                    <a:pt x="360" y="116"/>
                    <a:pt x="327" y="101"/>
                  </a:cubicBezTo>
                  <a:cubicBezTo>
                    <a:pt x="294" y="86"/>
                    <a:pt x="253" y="75"/>
                    <a:pt x="219" y="65"/>
                  </a:cubicBezTo>
                  <a:cubicBezTo>
                    <a:pt x="185" y="55"/>
                    <a:pt x="153" y="47"/>
                    <a:pt x="123" y="39"/>
                  </a:cubicBezTo>
                  <a:cubicBezTo>
                    <a:pt x="93" y="31"/>
                    <a:pt x="55" y="23"/>
                    <a:pt x="36" y="17"/>
                  </a:cubicBezTo>
                  <a:cubicBezTo>
                    <a:pt x="17" y="11"/>
                    <a:pt x="0" y="7"/>
                    <a:pt x="10" y="5"/>
                  </a:cubicBezTo>
                  <a:cubicBezTo>
                    <a:pt x="20" y="3"/>
                    <a:pt x="64" y="0"/>
                    <a:pt x="99" y="3"/>
                  </a:cubicBezTo>
                  <a:cubicBezTo>
                    <a:pt x="134" y="6"/>
                    <a:pt x="187" y="17"/>
                    <a:pt x="223" y="22"/>
                  </a:cubicBezTo>
                  <a:cubicBezTo>
                    <a:pt x="259" y="27"/>
                    <a:pt x="284" y="32"/>
                    <a:pt x="315" y="34"/>
                  </a:cubicBezTo>
                  <a:cubicBezTo>
                    <a:pt x="346" y="36"/>
                    <a:pt x="373" y="37"/>
                    <a:pt x="408" y="36"/>
                  </a:cubicBezTo>
                  <a:cubicBezTo>
                    <a:pt x="443" y="35"/>
                    <a:pt x="491" y="26"/>
                    <a:pt x="523" y="27"/>
                  </a:cubicBezTo>
                  <a:cubicBezTo>
                    <a:pt x="555" y="28"/>
                    <a:pt x="573" y="36"/>
                    <a:pt x="598" y="41"/>
                  </a:cubicBezTo>
                  <a:cubicBezTo>
                    <a:pt x="623" y="46"/>
                    <a:pt x="665" y="54"/>
                    <a:pt x="675" y="58"/>
                  </a:cubicBezTo>
                  <a:cubicBezTo>
                    <a:pt x="685" y="62"/>
                    <a:pt x="665" y="62"/>
                    <a:pt x="658" y="68"/>
                  </a:cubicBezTo>
                  <a:cubicBezTo>
                    <a:pt x="651" y="74"/>
                    <a:pt x="644" y="77"/>
                    <a:pt x="636" y="92"/>
                  </a:cubicBezTo>
                  <a:cubicBezTo>
                    <a:pt x="628" y="107"/>
                    <a:pt x="617" y="140"/>
                    <a:pt x="612" y="156"/>
                  </a:cubicBezTo>
                  <a:cubicBezTo>
                    <a:pt x="607" y="172"/>
                    <a:pt x="608" y="169"/>
                    <a:pt x="607" y="188"/>
                  </a:cubicBezTo>
                  <a:cubicBezTo>
                    <a:pt x="606" y="207"/>
                    <a:pt x="616" y="250"/>
                    <a:pt x="607" y="269"/>
                  </a:cubicBezTo>
                  <a:cubicBezTo>
                    <a:pt x="598" y="288"/>
                    <a:pt x="572" y="308"/>
                    <a:pt x="552" y="300"/>
                  </a:cubicBezTo>
                  <a:close/>
                </a:path>
              </a:pathLst>
            </a:custGeom>
            <a:noFill/>
            <a:ln w="28575" cap="flat" cmpd="sng">
              <a:solidFill>
                <a:srgbClr val="0070C0"/>
              </a:solidFill>
              <a:prstDash val="solid"/>
              <a:round/>
              <a:headEnd type="none" w="sm" len="sm"/>
              <a:tailEnd type="none" w="sm" len="sm"/>
            </a:ln>
          </p:spPr>
          <p:txBody>
            <a:bodyPr/>
            <a:lstStyle/>
            <a:p>
              <a:endParaRPr lang="el-GR"/>
            </a:p>
          </p:txBody>
        </p:sp>
        <p:grpSp>
          <p:nvGrpSpPr>
            <p:cNvPr id="3" name="Group 38"/>
            <p:cNvGrpSpPr>
              <a:grpSpLocks/>
            </p:cNvGrpSpPr>
            <p:nvPr/>
          </p:nvGrpSpPr>
          <p:grpSpPr bwMode="auto">
            <a:xfrm rot="528210">
              <a:off x="6181259" y="4575716"/>
              <a:ext cx="289831" cy="509781"/>
              <a:chOff x="5339" y="2337"/>
              <a:chExt cx="285" cy="445"/>
            </a:xfrm>
            <a:solidFill>
              <a:schemeClr val="bg1"/>
            </a:solidFill>
          </p:grpSpPr>
          <p:sp>
            <p:nvSpPr>
              <p:cNvPr id="32" name="Freeform 36"/>
              <p:cNvSpPr>
                <a:spLocks/>
              </p:cNvSpPr>
              <p:nvPr/>
            </p:nvSpPr>
            <p:spPr bwMode="auto">
              <a:xfrm>
                <a:off x="5442" y="2548"/>
                <a:ext cx="182" cy="234"/>
              </a:xfrm>
              <a:custGeom>
                <a:avLst/>
                <a:gdLst>
                  <a:gd name="T0" fmla="*/ 1 w 182"/>
                  <a:gd name="T1" fmla="*/ 68 h 234"/>
                  <a:gd name="T2" fmla="*/ 0 w 182"/>
                  <a:gd name="T3" fmla="*/ 83 h 234"/>
                  <a:gd name="T4" fmla="*/ 15 w 182"/>
                  <a:gd name="T5" fmla="*/ 104 h 234"/>
                  <a:gd name="T6" fmla="*/ 36 w 182"/>
                  <a:gd name="T7" fmla="*/ 121 h 234"/>
                  <a:gd name="T8" fmla="*/ 60 w 182"/>
                  <a:gd name="T9" fmla="*/ 136 h 234"/>
                  <a:gd name="T10" fmla="*/ 91 w 182"/>
                  <a:gd name="T11" fmla="*/ 158 h 234"/>
                  <a:gd name="T12" fmla="*/ 114 w 182"/>
                  <a:gd name="T13" fmla="*/ 183 h 234"/>
                  <a:gd name="T14" fmla="*/ 121 w 182"/>
                  <a:gd name="T15" fmla="*/ 200 h 234"/>
                  <a:gd name="T16" fmla="*/ 138 w 182"/>
                  <a:gd name="T17" fmla="*/ 215 h 234"/>
                  <a:gd name="T18" fmla="*/ 164 w 182"/>
                  <a:gd name="T19" fmla="*/ 232 h 234"/>
                  <a:gd name="T20" fmla="*/ 173 w 182"/>
                  <a:gd name="T21" fmla="*/ 233 h 234"/>
                  <a:gd name="T22" fmla="*/ 179 w 182"/>
                  <a:gd name="T23" fmla="*/ 228 h 234"/>
                  <a:gd name="T24" fmla="*/ 181 w 182"/>
                  <a:gd name="T25" fmla="*/ 190 h 234"/>
                  <a:gd name="T26" fmla="*/ 177 w 182"/>
                  <a:gd name="T27" fmla="*/ 139 h 234"/>
                  <a:gd name="T28" fmla="*/ 169 w 182"/>
                  <a:gd name="T29" fmla="*/ 91 h 234"/>
                  <a:gd name="T30" fmla="*/ 156 w 182"/>
                  <a:gd name="T31" fmla="*/ 56 h 234"/>
                  <a:gd name="T32" fmla="*/ 142 w 182"/>
                  <a:gd name="T33" fmla="*/ 29 h 234"/>
                  <a:gd name="T34" fmla="*/ 128 w 182"/>
                  <a:gd name="T35" fmla="*/ 13 h 234"/>
                  <a:gd name="T36" fmla="*/ 109 w 182"/>
                  <a:gd name="T37" fmla="*/ 0 h 234"/>
                  <a:gd name="T38" fmla="*/ 101 w 182"/>
                  <a:gd name="T39" fmla="*/ 9 h 234"/>
                  <a:gd name="T40" fmla="*/ 97 w 182"/>
                  <a:gd name="T41" fmla="*/ 26 h 234"/>
                  <a:gd name="T42" fmla="*/ 98 w 182"/>
                  <a:gd name="T43" fmla="*/ 55 h 234"/>
                  <a:gd name="T44" fmla="*/ 92 w 182"/>
                  <a:gd name="T45" fmla="*/ 70 h 234"/>
                  <a:gd name="T46" fmla="*/ 86 w 182"/>
                  <a:gd name="T47" fmla="*/ 77 h 234"/>
                  <a:gd name="T48" fmla="*/ 66 w 182"/>
                  <a:gd name="T49" fmla="*/ 84 h 234"/>
                  <a:gd name="T50" fmla="*/ 44 w 182"/>
                  <a:gd name="T51" fmla="*/ 74 h 234"/>
                  <a:gd name="T52" fmla="*/ 27 w 182"/>
                  <a:gd name="T53" fmla="*/ 68 h 234"/>
                  <a:gd name="T54" fmla="*/ 13 w 182"/>
                  <a:gd name="T55" fmla="*/ 66 h 234"/>
                  <a:gd name="T56" fmla="*/ 1 w 182"/>
                  <a:gd name="T57" fmla="*/ 68 h 2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34"/>
                  <a:gd name="T89" fmla="*/ 182 w 182"/>
                  <a:gd name="T90" fmla="*/ 234 h 2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34">
                    <a:moveTo>
                      <a:pt x="1" y="68"/>
                    </a:moveTo>
                    <a:lnTo>
                      <a:pt x="0" y="83"/>
                    </a:lnTo>
                    <a:lnTo>
                      <a:pt x="15" y="104"/>
                    </a:lnTo>
                    <a:lnTo>
                      <a:pt x="36" y="121"/>
                    </a:lnTo>
                    <a:lnTo>
                      <a:pt x="60" y="136"/>
                    </a:lnTo>
                    <a:lnTo>
                      <a:pt x="91" y="158"/>
                    </a:lnTo>
                    <a:lnTo>
                      <a:pt x="114" y="183"/>
                    </a:lnTo>
                    <a:lnTo>
                      <a:pt x="121" y="200"/>
                    </a:lnTo>
                    <a:lnTo>
                      <a:pt x="138" y="215"/>
                    </a:lnTo>
                    <a:lnTo>
                      <a:pt x="164" y="232"/>
                    </a:lnTo>
                    <a:lnTo>
                      <a:pt x="173" y="233"/>
                    </a:lnTo>
                    <a:lnTo>
                      <a:pt x="179" y="228"/>
                    </a:lnTo>
                    <a:lnTo>
                      <a:pt x="181" y="190"/>
                    </a:lnTo>
                    <a:lnTo>
                      <a:pt x="177" y="139"/>
                    </a:lnTo>
                    <a:lnTo>
                      <a:pt x="169" y="91"/>
                    </a:lnTo>
                    <a:lnTo>
                      <a:pt x="156" y="56"/>
                    </a:lnTo>
                    <a:lnTo>
                      <a:pt x="142" y="29"/>
                    </a:lnTo>
                    <a:lnTo>
                      <a:pt x="128" y="13"/>
                    </a:lnTo>
                    <a:lnTo>
                      <a:pt x="109" y="0"/>
                    </a:lnTo>
                    <a:lnTo>
                      <a:pt x="101" y="9"/>
                    </a:lnTo>
                    <a:lnTo>
                      <a:pt x="97" y="26"/>
                    </a:lnTo>
                    <a:lnTo>
                      <a:pt x="98" y="55"/>
                    </a:lnTo>
                    <a:lnTo>
                      <a:pt x="92" y="70"/>
                    </a:lnTo>
                    <a:lnTo>
                      <a:pt x="86" y="77"/>
                    </a:lnTo>
                    <a:lnTo>
                      <a:pt x="66" y="84"/>
                    </a:lnTo>
                    <a:lnTo>
                      <a:pt x="44" y="74"/>
                    </a:lnTo>
                    <a:lnTo>
                      <a:pt x="27" y="68"/>
                    </a:lnTo>
                    <a:lnTo>
                      <a:pt x="13" y="66"/>
                    </a:lnTo>
                    <a:lnTo>
                      <a:pt x="1" y="68"/>
                    </a:lnTo>
                  </a:path>
                </a:pathLst>
              </a:custGeom>
              <a:grpFill/>
              <a:ln w="25400" cap="rnd" cmpd="sng">
                <a:solidFill>
                  <a:srgbClr val="0070C0"/>
                </a:solidFill>
                <a:prstDash val="solid"/>
                <a:round/>
                <a:headEnd/>
                <a:tailEnd/>
              </a:ln>
            </p:spPr>
            <p:txBody>
              <a:bodyPr/>
              <a:lstStyle/>
              <a:p>
                <a:endParaRPr lang="el-GR"/>
              </a:p>
            </p:txBody>
          </p:sp>
          <p:sp>
            <p:nvSpPr>
              <p:cNvPr id="33" name="Freeform 37"/>
              <p:cNvSpPr>
                <a:spLocks/>
              </p:cNvSpPr>
              <p:nvPr/>
            </p:nvSpPr>
            <p:spPr bwMode="auto">
              <a:xfrm>
                <a:off x="5339" y="2337"/>
                <a:ext cx="213" cy="296"/>
              </a:xfrm>
              <a:custGeom>
                <a:avLst/>
                <a:gdLst>
                  <a:gd name="T0" fmla="*/ 212 w 213"/>
                  <a:gd name="T1" fmla="*/ 211 h 296"/>
                  <a:gd name="T2" fmla="*/ 185 w 213"/>
                  <a:gd name="T3" fmla="*/ 172 h 296"/>
                  <a:gd name="T4" fmla="*/ 147 w 213"/>
                  <a:gd name="T5" fmla="*/ 119 h 296"/>
                  <a:gd name="T6" fmla="*/ 116 w 213"/>
                  <a:gd name="T7" fmla="*/ 83 h 296"/>
                  <a:gd name="T8" fmla="*/ 87 w 213"/>
                  <a:gd name="T9" fmla="*/ 49 h 296"/>
                  <a:gd name="T10" fmla="*/ 45 w 213"/>
                  <a:gd name="T11" fmla="*/ 17 h 296"/>
                  <a:gd name="T12" fmla="*/ 18 w 213"/>
                  <a:gd name="T13" fmla="*/ 0 h 296"/>
                  <a:gd name="T14" fmla="*/ 8 w 213"/>
                  <a:gd name="T15" fmla="*/ 2 h 296"/>
                  <a:gd name="T16" fmla="*/ 0 w 213"/>
                  <a:gd name="T17" fmla="*/ 12 h 296"/>
                  <a:gd name="T18" fmla="*/ 3 w 213"/>
                  <a:gd name="T19" fmla="*/ 57 h 296"/>
                  <a:gd name="T20" fmla="*/ 19 w 213"/>
                  <a:gd name="T21" fmla="*/ 116 h 296"/>
                  <a:gd name="T22" fmla="*/ 37 w 213"/>
                  <a:gd name="T23" fmla="*/ 159 h 296"/>
                  <a:gd name="T24" fmla="*/ 60 w 213"/>
                  <a:gd name="T25" fmla="*/ 206 h 296"/>
                  <a:gd name="T26" fmla="*/ 91 w 213"/>
                  <a:gd name="T27" fmla="*/ 258 h 296"/>
                  <a:gd name="T28" fmla="*/ 104 w 213"/>
                  <a:gd name="T29" fmla="*/ 279 h 296"/>
                  <a:gd name="T30" fmla="*/ 116 w 213"/>
                  <a:gd name="T31" fmla="*/ 277 h 296"/>
                  <a:gd name="T32" fmla="*/ 130 w 213"/>
                  <a:gd name="T33" fmla="*/ 279 h 296"/>
                  <a:gd name="T34" fmla="*/ 147 w 213"/>
                  <a:gd name="T35" fmla="*/ 285 h 296"/>
                  <a:gd name="T36" fmla="*/ 169 w 213"/>
                  <a:gd name="T37" fmla="*/ 295 h 296"/>
                  <a:gd name="T38" fmla="*/ 189 w 213"/>
                  <a:gd name="T39" fmla="*/ 288 h 296"/>
                  <a:gd name="T40" fmla="*/ 195 w 213"/>
                  <a:gd name="T41" fmla="*/ 281 h 296"/>
                  <a:gd name="T42" fmla="*/ 201 w 213"/>
                  <a:gd name="T43" fmla="*/ 266 h 296"/>
                  <a:gd name="T44" fmla="*/ 200 w 213"/>
                  <a:gd name="T45" fmla="*/ 237 h 296"/>
                  <a:gd name="T46" fmla="*/ 204 w 213"/>
                  <a:gd name="T47" fmla="*/ 220 h 296"/>
                  <a:gd name="T48" fmla="*/ 212 w 213"/>
                  <a:gd name="T49" fmla="*/ 211 h 2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3"/>
                  <a:gd name="T76" fmla="*/ 0 h 296"/>
                  <a:gd name="T77" fmla="*/ 213 w 213"/>
                  <a:gd name="T78" fmla="*/ 296 h 2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3" h="296">
                    <a:moveTo>
                      <a:pt x="212" y="211"/>
                    </a:moveTo>
                    <a:lnTo>
                      <a:pt x="185" y="172"/>
                    </a:lnTo>
                    <a:lnTo>
                      <a:pt x="147" y="119"/>
                    </a:lnTo>
                    <a:lnTo>
                      <a:pt x="116" y="83"/>
                    </a:lnTo>
                    <a:lnTo>
                      <a:pt x="87" y="49"/>
                    </a:lnTo>
                    <a:lnTo>
                      <a:pt x="45" y="17"/>
                    </a:lnTo>
                    <a:lnTo>
                      <a:pt x="18" y="0"/>
                    </a:lnTo>
                    <a:lnTo>
                      <a:pt x="8" y="2"/>
                    </a:lnTo>
                    <a:lnTo>
                      <a:pt x="0" y="12"/>
                    </a:lnTo>
                    <a:lnTo>
                      <a:pt x="3" y="57"/>
                    </a:lnTo>
                    <a:lnTo>
                      <a:pt x="19" y="116"/>
                    </a:lnTo>
                    <a:lnTo>
                      <a:pt x="37" y="159"/>
                    </a:lnTo>
                    <a:lnTo>
                      <a:pt x="60" y="206"/>
                    </a:lnTo>
                    <a:lnTo>
                      <a:pt x="91" y="258"/>
                    </a:lnTo>
                    <a:lnTo>
                      <a:pt x="104" y="279"/>
                    </a:lnTo>
                    <a:lnTo>
                      <a:pt x="116" y="277"/>
                    </a:lnTo>
                    <a:lnTo>
                      <a:pt x="130" y="279"/>
                    </a:lnTo>
                    <a:lnTo>
                      <a:pt x="147" y="285"/>
                    </a:lnTo>
                    <a:lnTo>
                      <a:pt x="169" y="295"/>
                    </a:lnTo>
                    <a:lnTo>
                      <a:pt x="189" y="288"/>
                    </a:lnTo>
                    <a:lnTo>
                      <a:pt x="195" y="281"/>
                    </a:lnTo>
                    <a:lnTo>
                      <a:pt x="201" y="266"/>
                    </a:lnTo>
                    <a:lnTo>
                      <a:pt x="200" y="237"/>
                    </a:lnTo>
                    <a:lnTo>
                      <a:pt x="204" y="220"/>
                    </a:lnTo>
                    <a:lnTo>
                      <a:pt x="212" y="211"/>
                    </a:lnTo>
                  </a:path>
                </a:pathLst>
              </a:custGeom>
              <a:grpFill/>
              <a:ln w="25400" cap="rnd" cmpd="sng">
                <a:solidFill>
                  <a:srgbClr val="0070C0"/>
                </a:solidFill>
                <a:prstDash val="solid"/>
                <a:round/>
                <a:headEnd/>
                <a:tailEnd/>
              </a:ln>
            </p:spPr>
            <p:txBody>
              <a:bodyPr/>
              <a:lstStyle/>
              <a:p>
                <a:endParaRPr lang="el-GR"/>
              </a:p>
            </p:txBody>
          </p:sp>
        </p:grpSp>
        <p:grpSp>
          <p:nvGrpSpPr>
            <p:cNvPr id="4" name="Group 45"/>
            <p:cNvGrpSpPr>
              <a:grpSpLocks/>
            </p:cNvGrpSpPr>
            <p:nvPr/>
          </p:nvGrpSpPr>
          <p:grpSpPr bwMode="auto">
            <a:xfrm rot="21115886">
              <a:off x="5557646" y="4472521"/>
              <a:ext cx="285666" cy="555161"/>
              <a:chOff x="4734" y="2133"/>
              <a:chExt cx="298" cy="515"/>
            </a:xfrm>
          </p:grpSpPr>
          <p:sp>
            <p:nvSpPr>
              <p:cNvPr id="38" name="Freeform 42"/>
              <p:cNvSpPr>
                <a:spLocks/>
              </p:cNvSpPr>
              <p:nvPr/>
            </p:nvSpPr>
            <p:spPr bwMode="auto">
              <a:xfrm>
                <a:off x="4734" y="2455"/>
                <a:ext cx="250" cy="193"/>
              </a:xfrm>
              <a:custGeom>
                <a:avLst/>
                <a:gdLst>
                  <a:gd name="T0" fmla="*/ 57 w 250"/>
                  <a:gd name="T1" fmla="*/ 0 h 193"/>
                  <a:gd name="T2" fmla="*/ 23 w 250"/>
                  <a:gd name="T3" fmla="*/ 52 h 193"/>
                  <a:gd name="T4" fmla="*/ 9 w 250"/>
                  <a:gd name="T5" fmla="*/ 70 h 193"/>
                  <a:gd name="T6" fmla="*/ 0 w 250"/>
                  <a:gd name="T7" fmla="*/ 90 h 193"/>
                  <a:gd name="T8" fmla="*/ 0 w 250"/>
                  <a:gd name="T9" fmla="*/ 120 h 193"/>
                  <a:gd name="T10" fmla="*/ 14 w 250"/>
                  <a:gd name="T11" fmla="*/ 122 h 193"/>
                  <a:gd name="T12" fmla="*/ 12 w 250"/>
                  <a:gd name="T13" fmla="*/ 101 h 193"/>
                  <a:gd name="T14" fmla="*/ 14 w 250"/>
                  <a:gd name="T15" fmla="*/ 122 h 193"/>
                  <a:gd name="T16" fmla="*/ 25 w 250"/>
                  <a:gd name="T17" fmla="*/ 140 h 193"/>
                  <a:gd name="T18" fmla="*/ 46 w 250"/>
                  <a:gd name="T19" fmla="*/ 160 h 193"/>
                  <a:gd name="T20" fmla="*/ 61 w 250"/>
                  <a:gd name="T21" fmla="*/ 165 h 193"/>
                  <a:gd name="T22" fmla="*/ 93 w 250"/>
                  <a:gd name="T23" fmla="*/ 151 h 193"/>
                  <a:gd name="T24" fmla="*/ 114 w 250"/>
                  <a:gd name="T25" fmla="*/ 149 h 193"/>
                  <a:gd name="T26" fmla="*/ 111 w 250"/>
                  <a:gd name="T27" fmla="*/ 131 h 193"/>
                  <a:gd name="T28" fmla="*/ 116 w 250"/>
                  <a:gd name="T29" fmla="*/ 104 h 193"/>
                  <a:gd name="T30" fmla="*/ 111 w 250"/>
                  <a:gd name="T31" fmla="*/ 131 h 193"/>
                  <a:gd name="T32" fmla="*/ 114 w 250"/>
                  <a:gd name="T33" fmla="*/ 149 h 193"/>
                  <a:gd name="T34" fmla="*/ 145 w 250"/>
                  <a:gd name="T35" fmla="*/ 183 h 193"/>
                  <a:gd name="T36" fmla="*/ 154 w 250"/>
                  <a:gd name="T37" fmla="*/ 192 h 193"/>
                  <a:gd name="T38" fmla="*/ 163 w 250"/>
                  <a:gd name="T39" fmla="*/ 192 h 193"/>
                  <a:gd name="T40" fmla="*/ 218 w 250"/>
                  <a:gd name="T41" fmla="*/ 181 h 193"/>
                  <a:gd name="T42" fmla="*/ 236 w 250"/>
                  <a:gd name="T43" fmla="*/ 169 h 193"/>
                  <a:gd name="T44" fmla="*/ 245 w 250"/>
                  <a:gd name="T45" fmla="*/ 156 h 193"/>
                  <a:gd name="T46" fmla="*/ 249 w 250"/>
                  <a:gd name="T47" fmla="*/ 140 h 193"/>
                  <a:gd name="T48" fmla="*/ 245 w 250"/>
                  <a:gd name="T49" fmla="*/ 86 h 193"/>
                  <a:gd name="T50" fmla="*/ 245 w 250"/>
                  <a:gd name="T51" fmla="*/ 65 h 193"/>
                  <a:gd name="T52" fmla="*/ 247 w 250"/>
                  <a:gd name="T53" fmla="*/ 36 h 193"/>
                  <a:gd name="T54" fmla="*/ 213 w 250"/>
                  <a:gd name="T55" fmla="*/ 27 h 193"/>
                  <a:gd name="T56" fmla="*/ 193 w 250"/>
                  <a:gd name="T57" fmla="*/ 22 h 193"/>
                  <a:gd name="T58" fmla="*/ 154 w 250"/>
                  <a:gd name="T59" fmla="*/ 18 h 193"/>
                  <a:gd name="T60" fmla="*/ 82 w 250"/>
                  <a:gd name="T61" fmla="*/ 0 h 193"/>
                  <a:gd name="T62" fmla="*/ 57 w 250"/>
                  <a:gd name="T63" fmla="*/ 0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0"/>
                  <a:gd name="T97" fmla="*/ 0 h 193"/>
                  <a:gd name="T98" fmla="*/ 250 w 250"/>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0" h="193">
                    <a:moveTo>
                      <a:pt x="57" y="0"/>
                    </a:moveTo>
                    <a:lnTo>
                      <a:pt x="23" y="52"/>
                    </a:lnTo>
                    <a:lnTo>
                      <a:pt x="9" y="70"/>
                    </a:lnTo>
                    <a:lnTo>
                      <a:pt x="0" y="90"/>
                    </a:lnTo>
                    <a:lnTo>
                      <a:pt x="0" y="120"/>
                    </a:lnTo>
                    <a:lnTo>
                      <a:pt x="14" y="122"/>
                    </a:lnTo>
                    <a:lnTo>
                      <a:pt x="12" y="101"/>
                    </a:lnTo>
                    <a:lnTo>
                      <a:pt x="14" y="122"/>
                    </a:lnTo>
                    <a:lnTo>
                      <a:pt x="25" y="140"/>
                    </a:lnTo>
                    <a:lnTo>
                      <a:pt x="46" y="160"/>
                    </a:lnTo>
                    <a:lnTo>
                      <a:pt x="61" y="165"/>
                    </a:lnTo>
                    <a:lnTo>
                      <a:pt x="93" y="151"/>
                    </a:lnTo>
                    <a:lnTo>
                      <a:pt x="114" y="149"/>
                    </a:lnTo>
                    <a:lnTo>
                      <a:pt x="111" y="131"/>
                    </a:lnTo>
                    <a:lnTo>
                      <a:pt x="116" y="104"/>
                    </a:lnTo>
                    <a:lnTo>
                      <a:pt x="111" y="131"/>
                    </a:lnTo>
                    <a:lnTo>
                      <a:pt x="114" y="149"/>
                    </a:lnTo>
                    <a:lnTo>
                      <a:pt x="145" y="183"/>
                    </a:lnTo>
                    <a:lnTo>
                      <a:pt x="154" y="192"/>
                    </a:lnTo>
                    <a:lnTo>
                      <a:pt x="163" y="192"/>
                    </a:lnTo>
                    <a:lnTo>
                      <a:pt x="218" y="181"/>
                    </a:lnTo>
                    <a:lnTo>
                      <a:pt x="236" y="169"/>
                    </a:lnTo>
                    <a:lnTo>
                      <a:pt x="245" y="156"/>
                    </a:lnTo>
                    <a:lnTo>
                      <a:pt x="249" y="140"/>
                    </a:lnTo>
                    <a:lnTo>
                      <a:pt x="245" y="86"/>
                    </a:lnTo>
                    <a:lnTo>
                      <a:pt x="245" y="65"/>
                    </a:lnTo>
                    <a:lnTo>
                      <a:pt x="247" y="36"/>
                    </a:lnTo>
                    <a:lnTo>
                      <a:pt x="213" y="27"/>
                    </a:lnTo>
                    <a:lnTo>
                      <a:pt x="193" y="22"/>
                    </a:lnTo>
                    <a:lnTo>
                      <a:pt x="154" y="18"/>
                    </a:lnTo>
                    <a:lnTo>
                      <a:pt x="82" y="0"/>
                    </a:lnTo>
                    <a:lnTo>
                      <a:pt x="57" y="0"/>
                    </a:lnTo>
                  </a:path>
                </a:pathLst>
              </a:custGeom>
              <a:noFill/>
              <a:ln w="25400" cap="rnd" cmpd="sng">
                <a:solidFill>
                  <a:srgbClr val="0070C0"/>
                </a:solidFill>
                <a:prstDash val="solid"/>
                <a:round/>
                <a:headEnd/>
                <a:tailEnd/>
              </a:ln>
            </p:spPr>
            <p:txBody>
              <a:bodyPr/>
              <a:lstStyle/>
              <a:p>
                <a:endParaRPr lang="el-GR"/>
              </a:p>
            </p:txBody>
          </p:sp>
          <p:sp>
            <p:nvSpPr>
              <p:cNvPr id="39" name="Freeform 43"/>
              <p:cNvSpPr>
                <a:spLocks/>
              </p:cNvSpPr>
              <p:nvPr/>
            </p:nvSpPr>
            <p:spPr bwMode="auto">
              <a:xfrm>
                <a:off x="4791" y="2153"/>
                <a:ext cx="241" cy="339"/>
              </a:xfrm>
              <a:custGeom>
                <a:avLst/>
                <a:gdLst>
                  <a:gd name="T0" fmla="*/ 190 w 241"/>
                  <a:gd name="T1" fmla="*/ 338 h 339"/>
                  <a:gd name="T2" fmla="*/ 197 w 241"/>
                  <a:gd name="T3" fmla="*/ 286 h 339"/>
                  <a:gd name="T4" fmla="*/ 211 w 241"/>
                  <a:gd name="T5" fmla="*/ 234 h 339"/>
                  <a:gd name="T6" fmla="*/ 233 w 241"/>
                  <a:gd name="T7" fmla="*/ 163 h 339"/>
                  <a:gd name="T8" fmla="*/ 240 w 241"/>
                  <a:gd name="T9" fmla="*/ 136 h 339"/>
                  <a:gd name="T10" fmla="*/ 238 w 241"/>
                  <a:gd name="T11" fmla="*/ 114 h 339"/>
                  <a:gd name="T12" fmla="*/ 224 w 241"/>
                  <a:gd name="T13" fmla="*/ 73 h 339"/>
                  <a:gd name="T14" fmla="*/ 211 w 241"/>
                  <a:gd name="T15" fmla="*/ 43 h 339"/>
                  <a:gd name="T16" fmla="*/ 192 w 241"/>
                  <a:gd name="T17" fmla="*/ 32 h 339"/>
                  <a:gd name="T18" fmla="*/ 186 w 241"/>
                  <a:gd name="T19" fmla="*/ 34 h 339"/>
                  <a:gd name="T20" fmla="*/ 177 w 241"/>
                  <a:gd name="T21" fmla="*/ 48 h 339"/>
                  <a:gd name="T22" fmla="*/ 177 w 241"/>
                  <a:gd name="T23" fmla="*/ 71 h 339"/>
                  <a:gd name="T24" fmla="*/ 181 w 241"/>
                  <a:gd name="T25" fmla="*/ 105 h 339"/>
                  <a:gd name="T26" fmla="*/ 167 w 241"/>
                  <a:gd name="T27" fmla="*/ 141 h 339"/>
                  <a:gd name="T28" fmla="*/ 143 w 241"/>
                  <a:gd name="T29" fmla="*/ 170 h 339"/>
                  <a:gd name="T30" fmla="*/ 138 w 241"/>
                  <a:gd name="T31" fmla="*/ 172 h 339"/>
                  <a:gd name="T32" fmla="*/ 129 w 241"/>
                  <a:gd name="T33" fmla="*/ 182 h 339"/>
                  <a:gd name="T34" fmla="*/ 115 w 241"/>
                  <a:gd name="T35" fmla="*/ 168 h 339"/>
                  <a:gd name="T36" fmla="*/ 109 w 241"/>
                  <a:gd name="T37" fmla="*/ 118 h 339"/>
                  <a:gd name="T38" fmla="*/ 106 w 241"/>
                  <a:gd name="T39" fmla="*/ 71 h 339"/>
                  <a:gd name="T40" fmla="*/ 109 w 241"/>
                  <a:gd name="T41" fmla="*/ 39 h 339"/>
                  <a:gd name="T42" fmla="*/ 111 w 241"/>
                  <a:gd name="T43" fmla="*/ 12 h 339"/>
                  <a:gd name="T44" fmla="*/ 100 w 241"/>
                  <a:gd name="T45" fmla="*/ 0 h 339"/>
                  <a:gd name="T46" fmla="*/ 90 w 241"/>
                  <a:gd name="T47" fmla="*/ 7 h 339"/>
                  <a:gd name="T48" fmla="*/ 66 w 241"/>
                  <a:gd name="T49" fmla="*/ 34 h 339"/>
                  <a:gd name="T50" fmla="*/ 50 w 241"/>
                  <a:gd name="T51" fmla="*/ 71 h 339"/>
                  <a:gd name="T52" fmla="*/ 47 w 241"/>
                  <a:gd name="T53" fmla="*/ 102 h 339"/>
                  <a:gd name="T54" fmla="*/ 41 w 241"/>
                  <a:gd name="T55" fmla="*/ 166 h 339"/>
                  <a:gd name="T56" fmla="*/ 38 w 241"/>
                  <a:gd name="T57" fmla="*/ 216 h 339"/>
                  <a:gd name="T58" fmla="*/ 32 w 241"/>
                  <a:gd name="T59" fmla="*/ 243 h 339"/>
                  <a:gd name="T60" fmla="*/ 0 w 241"/>
                  <a:gd name="T61" fmla="*/ 302 h 339"/>
                  <a:gd name="T62" fmla="*/ 25 w 241"/>
                  <a:gd name="T63" fmla="*/ 302 h 339"/>
                  <a:gd name="T64" fmla="*/ 97 w 241"/>
                  <a:gd name="T65" fmla="*/ 320 h 339"/>
                  <a:gd name="T66" fmla="*/ 136 w 241"/>
                  <a:gd name="T67" fmla="*/ 324 h 339"/>
                  <a:gd name="T68" fmla="*/ 156 w 241"/>
                  <a:gd name="T69" fmla="*/ 329 h 339"/>
                  <a:gd name="T70" fmla="*/ 190 w 241"/>
                  <a:gd name="T71" fmla="*/ 338 h 3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1"/>
                  <a:gd name="T109" fmla="*/ 0 h 339"/>
                  <a:gd name="T110" fmla="*/ 241 w 241"/>
                  <a:gd name="T111" fmla="*/ 339 h 3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1" h="339">
                    <a:moveTo>
                      <a:pt x="190" y="338"/>
                    </a:moveTo>
                    <a:lnTo>
                      <a:pt x="197" y="286"/>
                    </a:lnTo>
                    <a:lnTo>
                      <a:pt x="211" y="234"/>
                    </a:lnTo>
                    <a:lnTo>
                      <a:pt x="233" y="163"/>
                    </a:lnTo>
                    <a:lnTo>
                      <a:pt x="240" y="136"/>
                    </a:lnTo>
                    <a:lnTo>
                      <a:pt x="238" y="114"/>
                    </a:lnTo>
                    <a:lnTo>
                      <a:pt x="224" y="73"/>
                    </a:lnTo>
                    <a:lnTo>
                      <a:pt x="211" y="43"/>
                    </a:lnTo>
                    <a:lnTo>
                      <a:pt x="192" y="32"/>
                    </a:lnTo>
                    <a:lnTo>
                      <a:pt x="186" y="34"/>
                    </a:lnTo>
                    <a:lnTo>
                      <a:pt x="177" y="48"/>
                    </a:lnTo>
                    <a:lnTo>
                      <a:pt x="177" y="71"/>
                    </a:lnTo>
                    <a:lnTo>
                      <a:pt x="181" y="105"/>
                    </a:lnTo>
                    <a:lnTo>
                      <a:pt x="167" y="141"/>
                    </a:lnTo>
                    <a:lnTo>
                      <a:pt x="143" y="170"/>
                    </a:lnTo>
                    <a:lnTo>
                      <a:pt x="138" y="172"/>
                    </a:lnTo>
                    <a:lnTo>
                      <a:pt x="129" y="182"/>
                    </a:lnTo>
                    <a:lnTo>
                      <a:pt x="115" y="168"/>
                    </a:lnTo>
                    <a:lnTo>
                      <a:pt x="109" y="118"/>
                    </a:lnTo>
                    <a:lnTo>
                      <a:pt x="106" y="71"/>
                    </a:lnTo>
                    <a:lnTo>
                      <a:pt x="109" y="39"/>
                    </a:lnTo>
                    <a:lnTo>
                      <a:pt x="111" y="12"/>
                    </a:lnTo>
                    <a:lnTo>
                      <a:pt x="100" y="0"/>
                    </a:lnTo>
                    <a:lnTo>
                      <a:pt x="90" y="7"/>
                    </a:lnTo>
                    <a:lnTo>
                      <a:pt x="66" y="34"/>
                    </a:lnTo>
                    <a:lnTo>
                      <a:pt x="50" y="71"/>
                    </a:lnTo>
                    <a:lnTo>
                      <a:pt x="47" y="102"/>
                    </a:lnTo>
                    <a:lnTo>
                      <a:pt x="41" y="166"/>
                    </a:lnTo>
                    <a:lnTo>
                      <a:pt x="38" y="216"/>
                    </a:lnTo>
                    <a:lnTo>
                      <a:pt x="32" y="243"/>
                    </a:lnTo>
                    <a:lnTo>
                      <a:pt x="0" y="302"/>
                    </a:lnTo>
                    <a:lnTo>
                      <a:pt x="25" y="302"/>
                    </a:lnTo>
                    <a:lnTo>
                      <a:pt x="97" y="320"/>
                    </a:lnTo>
                    <a:lnTo>
                      <a:pt x="136" y="324"/>
                    </a:lnTo>
                    <a:lnTo>
                      <a:pt x="156" y="329"/>
                    </a:lnTo>
                    <a:lnTo>
                      <a:pt x="190" y="338"/>
                    </a:lnTo>
                  </a:path>
                </a:pathLst>
              </a:custGeom>
              <a:noFill/>
              <a:ln w="25400" cap="rnd" cmpd="sng">
                <a:solidFill>
                  <a:srgbClr val="0070C0"/>
                </a:solidFill>
                <a:prstDash val="solid"/>
                <a:round/>
                <a:headEnd/>
                <a:tailEnd/>
              </a:ln>
            </p:spPr>
            <p:txBody>
              <a:bodyPr/>
              <a:lstStyle/>
              <a:p>
                <a:endParaRPr lang="el-GR"/>
              </a:p>
            </p:txBody>
          </p:sp>
          <p:sp>
            <p:nvSpPr>
              <p:cNvPr id="40" name="Freeform 44"/>
              <p:cNvSpPr>
                <a:spLocks/>
              </p:cNvSpPr>
              <p:nvPr/>
            </p:nvSpPr>
            <p:spPr bwMode="auto">
              <a:xfrm>
                <a:off x="4897" y="2133"/>
                <a:ext cx="76" cy="203"/>
              </a:xfrm>
              <a:custGeom>
                <a:avLst/>
                <a:gdLst>
                  <a:gd name="T0" fmla="*/ 71 w 76"/>
                  <a:gd name="T1" fmla="*/ 68 h 203"/>
                  <a:gd name="T2" fmla="*/ 71 w 76"/>
                  <a:gd name="T3" fmla="*/ 91 h 203"/>
                  <a:gd name="T4" fmla="*/ 75 w 76"/>
                  <a:gd name="T5" fmla="*/ 125 h 203"/>
                  <a:gd name="T6" fmla="*/ 61 w 76"/>
                  <a:gd name="T7" fmla="*/ 161 h 203"/>
                  <a:gd name="T8" fmla="*/ 37 w 76"/>
                  <a:gd name="T9" fmla="*/ 190 h 203"/>
                  <a:gd name="T10" fmla="*/ 32 w 76"/>
                  <a:gd name="T11" fmla="*/ 192 h 203"/>
                  <a:gd name="T12" fmla="*/ 23 w 76"/>
                  <a:gd name="T13" fmla="*/ 202 h 203"/>
                  <a:gd name="T14" fmla="*/ 9 w 76"/>
                  <a:gd name="T15" fmla="*/ 188 h 203"/>
                  <a:gd name="T16" fmla="*/ 3 w 76"/>
                  <a:gd name="T17" fmla="*/ 138 h 203"/>
                  <a:gd name="T18" fmla="*/ 0 w 76"/>
                  <a:gd name="T19" fmla="*/ 91 h 203"/>
                  <a:gd name="T20" fmla="*/ 3 w 76"/>
                  <a:gd name="T21" fmla="*/ 59 h 203"/>
                  <a:gd name="T22" fmla="*/ 12 w 76"/>
                  <a:gd name="T23" fmla="*/ 41 h 203"/>
                  <a:gd name="T24" fmla="*/ 28 w 76"/>
                  <a:gd name="T25" fmla="*/ 9 h 203"/>
                  <a:gd name="T26" fmla="*/ 43 w 76"/>
                  <a:gd name="T27" fmla="*/ 0 h 203"/>
                  <a:gd name="T28" fmla="*/ 52 w 76"/>
                  <a:gd name="T29" fmla="*/ 11 h 203"/>
                  <a:gd name="T30" fmla="*/ 57 w 76"/>
                  <a:gd name="T31" fmla="*/ 29 h 203"/>
                  <a:gd name="T32" fmla="*/ 71 w 76"/>
                  <a:gd name="T33" fmla="*/ 68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203"/>
                  <a:gd name="T53" fmla="*/ 76 w 76"/>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203">
                    <a:moveTo>
                      <a:pt x="71" y="68"/>
                    </a:moveTo>
                    <a:lnTo>
                      <a:pt x="71" y="91"/>
                    </a:lnTo>
                    <a:lnTo>
                      <a:pt x="75" y="125"/>
                    </a:lnTo>
                    <a:lnTo>
                      <a:pt x="61" y="161"/>
                    </a:lnTo>
                    <a:lnTo>
                      <a:pt x="37" y="190"/>
                    </a:lnTo>
                    <a:lnTo>
                      <a:pt x="32" y="192"/>
                    </a:lnTo>
                    <a:lnTo>
                      <a:pt x="23" y="202"/>
                    </a:lnTo>
                    <a:lnTo>
                      <a:pt x="9" y="188"/>
                    </a:lnTo>
                    <a:lnTo>
                      <a:pt x="3" y="138"/>
                    </a:lnTo>
                    <a:lnTo>
                      <a:pt x="0" y="91"/>
                    </a:lnTo>
                    <a:lnTo>
                      <a:pt x="3" y="59"/>
                    </a:lnTo>
                    <a:lnTo>
                      <a:pt x="12" y="41"/>
                    </a:lnTo>
                    <a:lnTo>
                      <a:pt x="28" y="9"/>
                    </a:lnTo>
                    <a:lnTo>
                      <a:pt x="43" y="0"/>
                    </a:lnTo>
                    <a:lnTo>
                      <a:pt x="52" y="11"/>
                    </a:lnTo>
                    <a:lnTo>
                      <a:pt x="57" y="29"/>
                    </a:lnTo>
                    <a:lnTo>
                      <a:pt x="71" y="68"/>
                    </a:lnTo>
                  </a:path>
                </a:pathLst>
              </a:custGeom>
              <a:noFill/>
              <a:ln w="25400" cap="rnd" cmpd="sng">
                <a:solidFill>
                  <a:srgbClr val="0070C0"/>
                </a:solidFill>
                <a:prstDash val="solid"/>
                <a:round/>
                <a:headEnd/>
                <a:tailEnd/>
              </a:ln>
            </p:spPr>
            <p:txBody>
              <a:bodyPr/>
              <a:lstStyle/>
              <a:p>
                <a:endParaRPr lang="el-GR"/>
              </a:p>
            </p:txBody>
          </p:sp>
        </p:grpSp>
      </p:grpSp>
      <p:grpSp>
        <p:nvGrpSpPr>
          <p:cNvPr id="5" name="Group 26"/>
          <p:cNvGrpSpPr/>
          <p:nvPr/>
        </p:nvGrpSpPr>
        <p:grpSpPr>
          <a:xfrm>
            <a:off x="3485218" y="3038645"/>
            <a:ext cx="3463839" cy="3205489"/>
            <a:chOff x="4302505" y="4056004"/>
            <a:chExt cx="2049973" cy="1897076"/>
          </a:xfrm>
        </p:grpSpPr>
        <p:sp>
          <p:nvSpPr>
            <p:cNvPr id="139268" name="Freeform 13"/>
            <p:cNvSpPr>
              <a:spLocks/>
            </p:cNvSpPr>
            <p:nvPr/>
          </p:nvSpPr>
          <p:spPr bwMode="auto">
            <a:xfrm rot="21326996">
              <a:off x="4302505" y="4056004"/>
              <a:ext cx="1976241" cy="1897076"/>
            </a:xfrm>
            <a:custGeom>
              <a:avLst/>
              <a:gdLst>
                <a:gd name="T0" fmla="*/ 132 w 1182"/>
                <a:gd name="T1" fmla="*/ 88 h 1167"/>
                <a:gd name="T2" fmla="*/ 117 w 1182"/>
                <a:gd name="T3" fmla="*/ 49 h 1167"/>
                <a:gd name="T4" fmla="*/ 83 w 1182"/>
                <a:gd name="T5" fmla="*/ 6 h 1167"/>
                <a:gd name="T6" fmla="*/ 21 w 1182"/>
                <a:gd name="T7" fmla="*/ 15 h 1167"/>
                <a:gd name="T8" fmla="*/ 2 w 1182"/>
                <a:gd name="T9" fmla="*/ 78 h 1167"/>
                <a:gd name="T10" fmla="*/ 10 w 1182"/>
                <a:gd name="T11" fmla="*/ 133 h 1167"/>
                <a:gd name="T12" fmla="*/ 42 w 1182"/>
                <a:gd name="T13" fmla="*/ 229 h 1167"/>
                <a:gd name="T14" fmla="*/ 57 w 1182"/>
                <a:gd name="T15" fmla="*/ 356 h 1167"/>
                <a:gd name="T16" fmla="*/ 81 w 1182"/>
                <a:gd name="T17" fmla="*/ 488 h 1167"/>
                <a:gd name="T18" fmla="*/ 112 w 1182"/>
                <a:gd name="T19" fmla="*/ 637 h 1167"/>
                <a:gd name="T20" fmla="*/ 162 w 1182"/>
                <a:gd name="T21" fmla="*/ 747 h 1167"/>
                <a:gd name="T22" fmla="*/ 275 w 1182"/>
                <a:gd name="T23" fmla="*/ 824 h 1167"/>
                <a:gd name="T24" fmla="*/ 419 w 1182"/>
                <a:gd name="T25" fmla="*/ 898 h 1167"/>
                <a:gd name="T26" fmla="*/ 567 w 1182"/>
                <a:gd name="T27" fmla="*/ 978 h 1167"/>
                <a:gd name="T28" fmla="*/ 717 w 1182"/>
                <a:gd name="T29" fmla="*/ 1052 h 1167"/>
                <a:gd name="T30" fmla="*/ 855 w 1182"/>
                <a:gd name="T31" fmla="*/ 1125 h 1167"/>
                <a:gd name="T32" fmla="*/ 962 w 1182"/>
                <a:gd name="T33" fmla="*/ 1160 h 1167"/>
                <a:gd name="T34" fmla="*/ 1050 w 1182"/>
                <a:gd name="T35" fmla="*/ 1155 h 1167"/>
                <a:gd name="T36" fmla="*/ 1077 w 1182"/>
                <a:gd name="T37" fmla="*/ 1088 h 1167"/>
                <a:gd name="T38" fmla="*/ 1092 w 1182"/>
                <a:gd name="T39" fmla="*/ 1003 h 1167"/>
                <a:gd name="T40" fmla="*/ 1115 w 1182"/>
                <a:gd name="T41" fmla="*/ 918 h 1167"/>
                <a:gd name="T42" fmla="*/ 1144 w 1182"/>
                <a:gd name="T43" fmla="*/ 855 h 1167"/>
                <a:gd name="T44" fmla="*/ 1182 w 1182"/>
                <a:gd name="T45" fmla="*/ 792 h 11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2"/>
                <a:gd name="T70" fmla="*/ 0 h 1167"/>
                <a:gd name="T71" fmla="*/ 1182 w 1182"/>
                <a:gd name="T72" fmla="*/ 1167 h 1167"/>
                <a:gd name="connsiteX0" fmla="*/ 1117 w 10000"/>
                <a:gd name="connsiteY0" fmla="*/ 906 h 10152"/>
                <a:gd name="connsiteX1" fmla="*/ 990 w 10000"/>
                <a:gd name="connsiteY1" fmla="*/ 572 h 10152"/>
                <a:gd name="connsiteX2" fmla="*/ 702 w 10000"/>
                <a:gd name="connsiteY2" fmla="*/ 203 h 10152"/>
                <a:gd name="connsiteX3" fmla="*/ 212 w 10000"/>
                <a:gd name="connsiteY3" fmla="*/ 103 h 10152"/>
                <a:gd name="connsiteX4" fmla="*/ 17 w 10000"/>
                <a:gd name="connsiteY4" fmla="*/ 820 h 10152"/>
                <a:gd name="connsiteX5" fmla="*/ 85 w 10000"/>
                <a:gd name="connsiteY5" fmla="*/ 1292 h 10152"/>
                <a:gd name="connsiteX6" fmla="*/ 355 w 10000"/>
                <a:gd name="connsiteY6" fmla="*/ 2114 h 10152"/>
                <a:gd name="connsiteX7" fmla="*/ 482 w 10000"/>
                <a:gd name="connsiteY7" fmla="*/ 3203 h 10152"/>
                <a:gd name="connsiteX8" fmla="*/ 685 w 10000"/>
                <a:gd name="connsiteY8" fmla="*/ 4334 h 10152"/>
                <a:gd name="connsiteX9" fmla="*/ 948 w 10000"/>
                <a:gd name="connsiteY9" fmla="*/ 5610 h 10152"/>
                <a:gd name="connsiteX10" fmla="*/ 1371 w 10000"/>
                <a:gd name="connsiteY10" fmla="*/ 6553 h 10152"/>
                <a:gd name="connsiteX11" fmla="*/ 2327 w 10000"/>
                <a:gd name="connsiteY11" fmla="*/ 7213 h 10152"/>
                <a:gd name="connsiteX12" fmla="*/ 3545 w 10000"/>
                <a:gd name="connsiteY12" fmla="*/ 7847 h 10152"/>
                <a:gd name="connsiteX13" fmla="*/ 4797 w 10000"/>
                <a:gd name="connsiteY13" fmla="*/ 8532 h 10152"/>
                <a:gd name="connsiteX14" fmla="*/ 6066 w 10000"/>
                <a:gd name="connsiteY14" fmla="*/ 9167 h 10152"/>
                <a:gd name="connsiteX15" fmla="*/ 7234 w 10000"/>
                <a:gd name="connsiteY15" fmla="*/ 9792 h 10152"/>
                <a:gd name="connsiteX16" fmla="*/ 8139 w 10000"/>
                <a:gd name="connsiteY16" fmla="*/ 10092 h 10152"/>
                <a:gd name="connsiteX17" fmla="*/ 8883 w 10000"/>
                <a:gd name="connsiteY17" fmla="*/ 10049 h 10152"/>
                <a:gd name="connsiteX18" fmla="*/ 9112 w 10000"/>
                <a:gd name="connsiteY18" fmla="*/ 9475 h 10152"/>
                <a:gd name="connsiteX19" fmla="*/ 9239 w 10000"/>
                <a:gd name="connsiteY19" fmla="*/ 8747 h 10152"/>
                <a:gd name="connsiteX20" fmla="*/ 9433 w 10000"/>
                <a:gd name="connsiteY20" fmla="*/ 8018 h 10152"/>
                <a:gd name="connsiteX21" fmla="*/ 9679 w 10000"/>
                <a:gd name="connsiteY21" fmla="*/ 7478 h 10152"/>
                <a:gd name="connsiteX22" fmla="*/ 10000 w 10000"/>
                <a:gd name="connsiteY22" fmla="*/ 6939 h 10152"/>
                <a:gd name="connsiteX0" fmla="*/ 1117 w 10000"/>
                <a:gd name="connsiteY0" fmla="*/ 933 h 10179"/>
                <a:gd name="connsiteX1" fmla="*/ 990 w 10000"/>
                <a:gd name="connsiteY1" fmla="*/ 599 h 10179"/>
                <a:gd name="connsiteX2" fmla="*/ 813 w 10000"/>
                <a:gd name="connsiteY2" fmla="*/ 78 h 10179"/>
                <a:gd name="connsiteX3" fmla="*/ 212 w 10000"/>
                <a:gd name="connsiteY3" fmla="*/ 130 h 10179"/>
                <a:gd name="connsiteX4" fmla="*/ 17 w 10000"/>
                <a:gd name="connsiteY4" fmla="*/ 847 h 10179"/>
                <a:gd name="connsiteX5" fmla="*/ 85 w 10000"/>
                <a:gd name="connsiteY5" fmla="*/ 1319 h 10179"/>
                <a:gd name="connsiteX6" fmla="*/ 355 w 10000"/>
                <a:gd name="connsiteY6" fmla="*/ 2141 h 10179"/>
                <a:gd name="connsiteX7" fmla="*/ 482 w 10000"/>
                <a:gd name="connsiteY7" fmla="*/ 3230 h 10179"/>
                <a:gd name="connsiteX8" fmla="*/ 685 w 10000"/>
                <a:gd name="connsiteY8" fmla="*/ 4361 h 10179"/>
                <a:gd name="connsiteX9" fmla="*/ 948 w 10000"/>
                <a:gd name="connsiteY9" fmla="*/ 5637 h 10179"/>
                <a:gd name="connsiteX10" fmla="*/ 1371 w 10000"/>
                <a:gd name="connsiteY10" fmla="*/ 6580 h 10179"/>
                <a:gd name="connsiteX11" fmla="*/ 2327 w 10000"/>
                <a:gd name="connsiteY11" fmla="*/ 7240 h 10179"/>
                <a:gd name="connsiteX12" fmla="*/ 3545 w 10000"/>
                <a:gd name="connsiteY12" fmla="*/ 7874 h 10179"/>
                <a:gd name="connsiteX13" fmla="*/ 4797 w 10000"/>
                <a:gd name="connsiteY13" fmla="*/ 8559 h 10179"/>
                <a:gd name="connsiteX14" fmla="*/ 6066 w 10000"/>
                <a:gd name="connsiteY14" fmla="*/ 9194 h 10179"/>
                <a:gd name="connsiteX15" fmla="*/ 7234 w 10000"/>
                <a:gd name="connsiteY15" fmla="*/ 9819 h 10179"/>
                <a:gd name="connsiteX16" fmla="*/ 8139 w 10000"/>
                <a:gd name="connsiteY16" fmla="*/ 10119 h 10179"/>
                <a:gd name="connsiteX17" fmla="*/ 8883 w 10000"/>
                <a:gd name="connsiteY17" fmla="*/ 10076 h 10179"/>
                <a:gd name="connsiteX18" fmla="*/ 9112 w 10000"/>
                <a:gd name="connsiteY18" fmla="*/ 9502 h 10179"/>
                <a:gd name="connsiteX19" fmla="*/ 9239 w 10000"/>
                <a:gd name="connsiteY19" fmla="*/ 8774 h 10179"/>
                <a:gd name="connsiteX20" fmla="*/ 9433 w 10000"/>
                <a:gd name="connsiteY20" fmla="*/ 8045 h 10179"/>
                <a:gd name="connsiteX21" fmla="*/ 9679 w 10000"/>
                <a:gd name="connsiteY21" fmla="*/ 7505 h 10179"/>
                <a:gd name="connsiteX22" fmla="*/ 10000 w 10000"/>
                <a:gd name="connsiteY22" fmla="*/ 6966 h 10179"/>
                <a:gd name="connsiteX0" fmla="*/ 1117 w 10000"/>
                <a:gd name="connsiteY0" fmla="*/ 931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8 w 10003"/>
                <a:gd name="connsiteY0" fmla="*/ 1108 h 10211"/>
                <a:gd name="connsiteX1" fmla="*/ 1118 w 10003"/>
                <a:gd name="connsiteY1" fmla="*/ 561 h 10211"/>
                <a:gd name="connsiteX2" fmla="*/ 816 w 10003"/>
                <a:gd name="connsiteY2" fmla="*/ 110 h 10211"/>
                <a:gd name="connsiteX3" fmla="*/ 215 w 10003"/>
                <a:gd name="connsiteY3" fmla="*/ 162 h 10211"/>
                <a:gd name="connsiteX4" fmla="*/ 20 w 10003"/>
                <a:gd name="connsiteY4" fmla="*/ 879 h 10211"/>
                <a:gd name="connsiteX5" fmla="*/ 88 w 10003"/>
                <a:gd name="connsiteY5" fmla="*/ 1351 h 10211"/>
                <a:gd name="connsiteX6" fmla="*/ 358 w 10003"/>
                <a:gd name="connsiteY6" fmla="*/ 2173 h 10211"/>
                <a:gd name="connsiteX7" fmla="*/ 485 w 10003"/>
                <a:gd name="connsiteY7" fmla="*/ 3262 h 10211"/>
                <a:gd name="connsiteX8" fmla="*/ 688 w 10003"/>
                <a:gd name="connsiteY8" fmla="*/ 4393 h 10211"/>
                <a:gd name="connsiteX9" fmla="*/ 951 w 10003"/>
                <a:gd name="connsiteY9" fmla="*/ 5669 h 10211"/>
                <a:gd name="connsiteX10" fmla="*/ 1374 w 10003"/>
                <a:gd name="connsiteY10" fmla="*/ 6612 h 10211"/>
                <a:gd name="connsiteX11" fmla="*/ 2330 w 10003"/>
                <a:gd name="connsiteY11" fmla="*/ 7272 h 10211"/>
                <a:gd name="connsiteX12" fmla="*/ 3548 w 10003"/>
                <a:gd name="connsiteY12" fmla="*/ 7906 h 10211"/>
                <a:gd name="connsiteX13" fmla="*/ 4800 w 10003"/>
                <a:gd name="connsiteY13" fmla="*/ 8591 h 10211"/>
                <a:gd name="connsiteX14" fmla="*/ 6069 w 10003"/>
                <a:gd name="connsiteY14" fmla="*/ 9226 h 10211"/>
                <a:gd name="connsiteX15" fmla="*/ 7237 w 10003"/>
                <a:gd name="connsiteY15" fmla="*/ 9851 h 10211"/>
                <a:gd name="connsiteX16" fmla="*/ 8142 w 10003"/>
                <a:gd name="connsiteY16" fmla="*/ 10151 h 10211"/>
                <a:gd name="connsiteX17" fmla="*/ 8886 w 10003"/>
                <a:gd name="connsiteY17" fmla="*/ 10108 h 10211"/>
                <a:gd name="connsiteX18" fmla="*/ 9115 w 10003"/>
                <a:gd name="connsiteY18" fmla="*/ 9534 h 10211"/>
                <a:gd name="connsiteX19" fmla="*/ 9242 w 10003"/>
                <a:gd name="connsiteY19" fmla="*/ 8806 h 10211"/>
                <a:gd name="connsiteX20" fmla="*/ 9436 w 10003"/>
                <a:gd name="connsiteY20" fmla="*/ 8077 h 10211"/>
                <a:gd name="connsiteX21" fmla="*/ 9682 w 10003"/>
                <a:gd name="connsiteY21" fmla="*/ 7537 h 10211"/>
                <a:gd name="connsiteX22" fmla="*/ 10003 w 10003"/>
                <a:gd name="connsiteY22" fmla="*/ 6998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682 w 10176"/>
                <a:gd name="connsiteY21" fmla="*/ 7537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506 w 10176"/>
                <a:gd name="connsiteY20" fmla="*/ 8203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811 w 10176"/>
                <a:gd name="connsiteY20" fmla="*/ 7668 h 10211"/>
                <a:gd name="connsiteX21" fmla="*/ 10176 w 10176"/>
                <a:gd name="connsiteY21"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811 w 10176"/>
                <a:gd name="connsiteY19" fmla="*/ 7668 h 10240"/>
                <a:gd name="connsiteX20" fmla="*/ 10176 w 10176"/>
                <a:gd name="connsiteY20" fmla="*/ 7072 h 10240"/>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491 w 10176"/>
                <a:gd name="connsiteY19" fmla="*/ 8206 h 10240"/>
                <a:gd name="connsiteX20" fmla="*/ 10176 w 10176"/>
                <a:gd name="connsiteY20" fmla="*/ 7072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88 w 10135"/>
                <a:gd name="connsiteY8" fmla="*/ 4393 h 10240"/>
                <a:gd name="connsiteX9" fmla="*/ 951 w 10135"/>
                <a:gd name="connsiteY9" fmla="*/ 5669 h 10240"/>
                <a:gd name="connsiteX10" fmla="*/ 1374 w 10135"/>
                <a:gd name="connsiteY10" fmla="*/ 661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35" h="10240">
                  <a:moveTo>
                    <a:pt x="1148" y="1108"/>
                  </a:moveTo>
                  <a:cubicBezTo>
                    <a:pt x="1131" y="1057"/>
                    <a:pt x="1173" y="727"/>
                    <a:pt x="1118" y="561"/>
                  </a:cubicBezTo>
                  <a:cubicBezTo>
                    <a:pt x="1063" y="395"/>
                    <a:pt x="966" y="176"/>
                    <a:pt x="816" y="110"/>
                  </a:cubicBezTo>
                  <a:cubicBezTo>
                    <a:pt x="666" y="44"/>
                    <a:pt x="430" y="0"/>
                    <a:pt x="215" y="162"/>
                  </a:cubicBezTo>
                  <a:cubicBezTo>
                    <a:pt x="0" y="324"/>
                    <a:pt x="37" y="708"/>
                    <a:pt x="20" y="879"/>
                  </a:cubicBezTo>
                  <a:cubicBezTo>
                    <a:pt x="3" y="1051"/>
                    <a:pt x="28" y="1136"/>
                    <a:pt x="88" y="1351"/>
                  </a:cubicBezTo>
                  <a:cubicBezTo>
                    <a:pt x="147" y="1565"/>
                    <a:pt x="291" y="1856"/>
                    <a:pt x="358" y="2173"/>
                  </a:cubicBezTo>
                  <a:cubicBezTo>
                    <a:pt x="426" y="2490"/>
                    <a:pt x="434" y="2893"/>
                    <a:pt x="485" y="3262"/>
                  </a:cubicBezTo>
                  <a:cubicBezTo>
                    <a:pt x="536" y="3630"/>
                    <a:pt x="612" y="3990"/>
                    <a:pt x="688" y="4393"/>
                  </a:cubicBezTo>
                  <a:cubicBezTo>
                    <a:pt x="764" y="4795"/>
                    <a:pt x="832" y="5301"/>
                    <a:pt x="951" y="5669"/>
                  </a:cubicBezTo>
                  <a:cubicBezTo>
                    <a:pt x="1069" y="6038"/>
                    <a:pt x="1145" y="6346"/>
                    <a:pt x="1374" y="6612"/>
                  </a:cubicBezTo>
                  <a:cubicBezTo>
                    <a:pt x="1602" y="6878"/>
                    <a:pt x="1966" y="7058"/>
                    <a:pt x="2330" y="7272"/>
                  </a:cubicBezTo>
                  <a:cubicBezTo>
                    <a:pt x="2693" y="7486"/>
                    <a:pt x="3133" y="7683"/>
                    <a:pt x="3548" y="7906"/>
                  </a:cubicBezTo>
                  <a:cubicBezTo>
                    <a:pt x="3962" y="8129"/>
                    <a:pt x="4377" y="8369"/>
                    <a:pt x="4800" y="8591"/>
                  </a:cubicBezTo>
                  <a:cubicBezTo>
                    <a:pt x="5223" y="8814"/>
                    <a:pt x="5663" y="9020"/>
                    <a:pt x="6069" y="9226"/>
                  </a:cubicBezTo>
                  <a:cubicBezTo>
                    <a:pt x="6475" y="9431"/>
                    <a:pt x="6890" y="9697"/>
                    <a:pt x="7237" y="9851"/>
                  </a:cubicBezTo>
                  <a:cubicBezTo>
                    <a:pt x="7583" y="10005"/>
                    <a:pt x="7871" y="10108"/>
                    <a:pt x="8142" y="10151"/>
                  </a:cubicBezTo>
                  <a:cubicBezTo>
                    <a:pt x="8412" y="10194"/>
                    <a:pt x="8705" y="10240"/>
                    <a:pt x="8886" y="10108"/>
                  </a:cubicBezTo>
                  <a:cubicBezTo>
                    <a:pt x="9067" y="9976"/>
                    <a:pt x="9127" y="9679"/>
                    <a:pt x="9228" y="9362"/>
                  </a:cubicBezTo>
                  <a:cubicBezTo>
                    <a:pt x="9329" y="9045"/>
                    <a:pt x="9314" y="8616"/>
                    <a:pt x="9491" y="8206"/>
                  </a:cubicBezTo>
                  <a:cubicBezTo>
                    <a:pt x="9603" y="8018"/>
                    <a:pt x="10067" y="7200"/>
                    <a:pt x="10135" y="7089"/>
                  </a:cubicBezTo>
                </a:path>
              </a:pathLst>
            </a:custGeom>
            <a:noFill/>
            <a:ln w="28575" cap="flat" cmpd="sng">
              <a:solidFill>
                <a:srgbClr val="0070C0"/>
              </a:solidFill>
              <a:prstDash val="solid"/>
              <a:round/>
              <a:headEnd type="none" w="sm" len="sm"/>
              <a:tailEnd type="none" w="sm" len="sm"/>
            </a:ln>
          </p:spPr>
          <p:txBody>
            <a:bodyPr/>
            <a:lstStyle/>
            <a:p>
              <a:endParaRPr lang="el-GR"/>
            </a:p>
          </p:txBody>
        </p:sp>
        <p:grpSp>
          <p:nvGrpSpPr>
            <p:cNvPr id="6" name="Group 41"/>
            <p:cNvGrpSpPr>
              <a:grpSpLocks/>
            </p:cNvGrpSpPr>
            <p:nvPr/>
          </p:nvGrpSpPr>
          <p:grpSpPr bwMode="auto">
            <a:xfrm rot="342526">
              <a:off x="6093793" y="5036634"/>
              <a:ext cx="258685" cy="490141"/>
              <a:chOff x="5201" y="2764"/>
              <a:chExt cx="278" cy="468"/>
            </a:xfrm>
          </p:grpSpPr>
          <p:sp>
            <p:nvSpPr>
              <p:cNvPr id="35" name="Freeform 39"/>
              <p:cNvSpPr>
                <a:spLocks/>
              </p:cNvSpPr>
              <p:nvPr/>
            </p:nvSpPr>
            <p:spPr bwMode="auto">
              <a:xfrm>
                <a:off x="5312" y="2764"/>
                <a:ext cx="167" cy="225"/>
              </a:xfrm>
              <a:custGeom>
                <a:avLst/>
                <a:gdLst>
                  <a:gd name="T0" fmla="*/ 118 w 167"/>
                  <a:gd name="T1" fmla="*/ 224 h 225"/>
                  <a:gd name="T2" fmla="*/ 136 w 167"/>
                  <a:gd name="T3" fmla="*/ 197 h 225"/>
                  <a:gd name="T4" fmla="*/ 145 w 167"/>
                  <a:gd name="T5" fmla="*/ 177 h 225"/>
                  <a:gd name="T6" fmla="*/ 152 w 167"/>
                  <a:gd name="T7" fmla="*/ 163 h 225"/>
                  <a:gd name="T8" fmla="*/ 163 w 167"/>
                  <a:gd name="T9" fmla="*/ 107 h 225"/>
                  <a:gd name="T10" fmla="*/ 166 w 167"/>
                  <a:gd name="T11" fmla="*/ 34 h 225"/>
                  <a:gd name="T12" fmla="*/ 163 w 167"/>
                  <a:gd name="T13" fmla="*/ 16 h 225"/>
                  <a:gd name="T14" fmla="*/ 154 w 167"/>
                  <a:gd name="T15" fmla="*/ 5 h 225"/>
                  <a:gd name="T16" fmla="*/ 141 w 167"/>
                  <a:gd name="T17" fmla="*/ 0 h 225"/>
                  <a:gd name="T18" fmla="*/ 127 w 167"/>
                  <a:gd name="T19" fmla="*/ 14 h 225"/>
                  <a:gd name="T20" fmla="*/ 118 w 167"/>
                  <a:gd name="T21" fmla="*/ 39 h 225"/>
                  <a:gd name="T22" fmla="*/ 111 w 167"/>
                  <a:gd name="T23" fmla="*/ 57 h 225"/>
                  <a:gd name="T24" fmla="*/ 93 w 167"/>
                  <a:gd name="T25" fmla="*/ 80 h 225"/>
                  <a:gd name="T26" fmla="*/ 73 w 167"/>
                  <a:gd name="T27" fmla="*/ 93 h 225"/>
                  <a:gd name="T28" fmla="*/ 39 w 167"/>
                  <a:gd name="T29" fmla="*/ 116 h 225"/>
                  <a:gd name="T30" fmla="*/ 21 w 167"/>
                  <a:gd name="T31" fmla="*/ 125 h 225"/>
                  <a:gd name="T32" fmla="*/ 12 w 167"/>
                  <a:gd name="T33" fmla="*/ 138 h 225"/>
                  <a:gd name="T34" fmla="*/ 0 w 167"/>
                  <a:gd name="T35" fmla="*/ 168 h 225"/>
                  <a:gd name="T36" fmla="*/ 9 w 167"/>
                  <a:gd name="T37" fmla="*/ 172 h 225"/>
                  <a:gd name="T38" fmla="*/ 23 w 167"/>
                  <a:gd name="T39" fmla="*/ 172 h 225"/>
                  <a:gd name="T40" fmla="*/ 62 w 167"/>
                  <a:gd name="T41" fmla="*/ 159 h 225"/>
                  <a:gd name="T42" fmla="*/ 75 w 167"/>
                  <a:gd name="T43" fmla="*/ 152 h 225"/>
                  <a:gd name="T44" fmla="*/ 89 w 167"/>
                  <a:gd name="T45" fmla="*/ 152 h 225"/>
                  <a:gd name="T46" fmla="*/ 98 w 167"/>
                  <a:gd name="T47" fmla="*/ 161 h 225"/>
                  <a:gd name="T48" fmla="*/ 105 w 167"/>
                  <a:gd name="T49" fmla="*/ 197 h 225"/>
                  <a:gd name="T50" fmla="*/ 111 w 167"/>
                  <a:gd name="T51" fmla="*/ 213 h 225"/>
                  <a:gd name="T52" fmla="*/ 118 w 167"/>
                  <a:gd name="T53" fmla="*/ 224 h 2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7"/>
                  <a:gd name="T82" fmla="*/ 0 h 225"/>
                  <a:gd name="T83" fmla="*/ 167 w 167"/>
                  <a:gd name="T84" fmla="*/ 225 h 2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7" h="225">
                    <a:moveTo>
                      <a:pt x="118" y="224"/>
                    </a:moveTo>
                    <a:lnTo>
                      <a:pt x="136" y="197"/>
                    </a:lnTo>
                    <a:lnTo>
                      <a:pt x="145" y="177"/>
                    </a:lnTo>
                    <a:lnTo>
                      <a:pt x="152" y="163"/>
                    </a:lnTo>
                    <a:lnTo>
                      <a:pt x="163" y="107"/>
                    </a:lnTo>
                    <a:lnTo>
                      <a:pt x="166" y="34"/>
                    </a:lnTo>
                    <a:lnTo>
                      <a:pt x="163" y="16"/>
                    </a:lnTo>
                    <a:lnTo>
                      <a:pt x="154" y="5"/>
                    </a:lnTo>
                    <a:lnTo>
                      <a:pt x="141" y="0"/>
                    </a:lnTo>
                    <a:lnTo>
                      <a:pt x="127" y="14"/>
                    </a:lnTo>
                    <a:lnTo>
                      <a:pt x="118" y="39"/>
                    </a:lnTo>
                    <a:lnTo>
                      <a:pt x="111" y="57"/>
                    </a:lnTo>
                    <a:lnTo>
                      <a:pt x="93" y="80"/>
                    </a:lnTo>
                    <a:lnTo>
                      <a:pt x="73" y="93"/>
                    </a:lnTo>
                    <a:lnTo>
                      <a:pt x="39" y="116"/>
                    </a:lnTo>
                    <a:lnTo>
                      <a:pt x="21" y="125"/>
                    </a:lnTo>
                    <a:lnTo>
                      <a:pt x="12" y="138"/>
                    </a:lnTo>
                    <a:lnTo>
                      <a:pt x="0" y="168"/>
                    </a:lnTo>
                    <a:lnTo>
                      <a:pt x="9" y="172"/>
                    </a:lnTo>
                    <a:lnTo>
                      <a:pt x="23" y="172"/>
                    </a:lnTo>
                    <a:lnTo>
                      <a:pt x="62" y="159"/>
                    </a:lnTo>
                    <a:lnTo>
                      <a:pt x="75" y="152"/>
                    </a:lnTo>
                    <a:lnTo>
                      <a:pt x="89" y="152"/>
                    </a:lnTo>
                    <a:lnTo>
                      <a:pt x="98" y="161"/>
                    </a:lnTo>
                    <a:lnTo>
                      <a:pt x="105" y="197"/>
                    </a:lnTo>
                    <a:lnTo>
                      <a:pt x="111" y="213"/>
                    </a:lnTo>
                    <a:lnTo>
                      <a:pt x="118" y="224"/>
                    </a:lnTo>
                  </a:path>
                </a:pathLst>
              </a:custGeom>
              <a:noFill/>
              <a:ln w="25400" cap="rnd" cmpd="sng">
                <a:solidFill>
                  <a:srgbClr val="0070C0"/>
                </a:solidFill>
                <a:prstDash val="solid"/>
                <a:round/>
                <a:headEnd/>
                <a:tailEnd/>
              </a:ln>
            </p:spPr>
            <p:txBody>
              <a:bodyPr/>
              <a:lstStyle/>
              <a:p>
                <a:endParaRPr lang="el-GR"/>
              </a:p>
            </p:txBody>
          </p:sp>
          <p:sp>
            <p:nvSpPr>
              <p:cNvPr id="36" name="Freeform 40"/>
              <p:cNvSpPr>
                <a:spLocks/>
              </p:cNvSpPr>
              <p:nvPr/>
            </p:nvSpPr>
            <p:spPr bwMode="auto">
              <a:xfrm>
                <a:off x="5201" y="2916"/>
                <a:ext cx="230" cy="316"/>
              </a:xfrm>
              <a:custGeom>
                <a:avLst/>
                <a:gdLst>
                  <a:gd name="T0" fmla="*/ 111 w 230"/>
                  <a:gd name="T1" fmla="*/ 16 h 316"/>
                  <a:gd name="T2" fmla="*/ 80 w 230"/>
                  <a:gd name="T3" fmla="*/ 72 h 316"/>
                  <a:gd name="T4" fmla="*/ 62 w 230"/>
                  <a:gd name="T5" fmla="*/ 111 h 316"/>
                  <a:gd name="T6" fmla="*/ 19 w 230"/>
                  <a:gd name="T7" fmla="*/ 197 h 316"/>
                  <a:gd name="T8" fmla="*/ 5 w 230"/>
                  <a:gd name="T9" fmla="*/ 251 h 316"/>
                  <a:gd name="T10" fmla="*/ 0 w 230"/>
                  <a:gd name="T11" fmla="*/ 285 h 316"/>
                  <a:gd name="T12" fmla="*/ 5 w 230"/>
                  <a:gd name="T13" fmla="*/ 301 h 316"/>
                  <a:gd name="T14" fmla="*/ 12 w 230"/>
                  <a:gd name="T15" fmla="*/ 310 h 316"/>
                  <a:gd name="T16" fmla="*/ 23 w 230"/>
                  <a:gd name="T17" fmla="*/ 315 h 316"/>
                  <a:gd name="T18" fmla="*/ 41 w 230"/>
                  <a:gd name="T19" fmla="*/ 315 h 316"/>
                  <a:gd name="T20" fmla="*/ 62 w 230"/>
                  <a:gd name="T21" fmla="*/ 299 h 316"/>
                  <a:gd name="T22" fmla="*/ 98 w 230"/>
                  <a:gd name="T23" fmla="*/ 269 h 316"/>
                  <a:gd name="T24" fmla="*/ 116 w 230"/>
                  <a:gd name="T25" fmla="*/ 249 h 316"/>
                  <a:gd name="T26" fmla="*/ 141 w 230"/>
                  <a:gd name="T27" fmla="*/ 213 h 316"/>
                  <a:gd name="T28" fmla="*/ 168 w 230"/>
                  <a:gd name="T29" fmla="*/ 172 h 316"/>
                  <a:gd name="T30" fmla="*/ 229 w 230"/>
                  <a:gd name="T31" fmla="*/ 72 h 316"/>
                  <a:gd name="T32" fmla="*/ 222 w 230"/>
                  <a:gd name="T33" fmla="*/ 61 h 316"/>
                  <a:gd name="T34" fmla="*/ 216 w 230"/>
                  <a:gd name="T35" fmla="*/ 45 h 316"/>
                  <a:gd name="T36" fmla="*/ 209 w 230"/>
                  <a:gd name="T37" fmla="*/ 9 h 316"/>
                  <a:gd name="T38" fmla="*/ 200 w 230"/>
                  <a:gd name="T39" fmla="*/ 0 h 316"/>
                  <a:gd name="T40" fmla="*/ 186 w 230"/>
                  <a:gd name="T41" fmla="*/ 0 h 316"/>
                  <a:gd name="T42" fmla="*/ 173 w 230"/>
                  <a:gd name="T43" fmla="*/ 7 h 316"/>
                  <a:gd name="T44" fmla="*/ 134 w 230"/>
                  <a:gd name="T45" fmla="*/ 20 h 316"/>
                  <a:gd name="T46" fmla="*/ 120 w 230"/>
                  <a:gd name="T47" fmla="*/ 20 h 316"/>
                  <a:gd name="T48" fmla="*/ 111 w 230"/>
                  <a:gd name="T49" fmla="*/ 16 h 3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316"/>
                  <a:gd name="T77" fmla="*/ 230 w 230"/>
                  <a:gd name="T78" fmla="*/ 316 h 3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316">
                    <a:moveTo>
                      <a:pt x="111" y="16"/>
                    </a:moveTo>
                    <a:lnTo>
                      <a:pt x="80" y="72"/>
                    </a:lnTo>
                    <a:lnTo>
                      <a:pt x="62" y="111"/>
                    </a:lnTo>
                    <a:lnTo>
                      <a:pt x="19" y="197"/>
                    </a:lnTo>
                    <a:lnTo>
                      <a:pt x="5" y="251"/>
                    </a:lnTo>
                    <a:lnTo>
                      <a:pt x="0" y="285"/>
                    </a:lnTo>
                    <a:lnTo>
                      <a:pt x="5" y="301"/>
                    </a:lnTo>
                    <a:lnTo>
                      <a:pt x="12" y="310"/>
                    </a:lnTo>
                    <a:lnTo>
                      <a:pt x="23" y="315"/>
                    </a:lnTo>
                    <a:lnTo>
                      <a:pt x="41" y="315"/>
                    </a:lnTo>
                    <a:lnTo>
                      <a:pt x="62" y="299"/>
                    </a:lnTo>
                    <a:lnTo>
                      <a:pt x="98" y="269"/>
                    </a:lnTo>
                    <a:lnTo>
                      <a:pt x="116" y="249"/>
                    </a:lnTo>
                    <a:lnTo>
                      <a:pt x="141" y="213"/>
                    </a:lnTo>
                    <a:lnTo>
                      <a:pt x="168" y="172"/>
                    </a:lnTo>
                    <a:lnTo>
                      <a:pt x="229" y="72"/>
                    </a:lnTo>
                    <a:lnTo>
                      <a:pt x="222" y="61"/>
                    </a:lnTo>
                    <a:lnTo>
                      <a:pt x="216" y="45"/>
                    </a:lnTo>
                    <a:lnTo>
                      <a:pt x="209" y="9"/>
                    </a:lnTo>
                    <a:lnTo>
                      <a:pt x="200" y="0"/>
                    </a:lnTo>
                    <a:lnTo>
                      <a:pt x="186" y="0"/>
                    </a:lnTo>
                    <a:lnTo>
                      <a:pt x="173" y="7"/>
                    </a:lnTo>
                    <a:lnTo>
                      <a:pt x="134" y="20"/>
                    </a:lnTo>
                    <a:lnTo>
                      <a:pt x="120" y="20"/>
                    </a:lnTo>
                    <a:lnTo>
                      <a:pt x="111" y="16"/>
                    </a:lnTo>
                  </a:path>
                </a:pathLst>
              </a:custGeom>
              <a:noFill/>
              <a:ln w="25400" cap="rnd" cmpd="sng">
                <a:solidFill>
                  <a:srgbClr val="0070C0"/>
                </a:solidFill>
                <a:prstDash val="solid"/>
                <a:round/>
                <a:headEnd/>
                <a:tailEnd/>
              </a:ln>
            </p:spPr>
            <p:txBody>
              <a:bodyPr/>
              <a:lstStyle/>
              <a:p>
                <a:endParaRPr lang="el-GR"/>
              </a:p>
            </p:txBody>
          </p:sp>
        </p:grpSp>
        <p:grpSp>
          <p:nvGrpSpPr>
            <p:cNvPr id="7" name="Group 42"/>
            <p:cNvGrpSpPr/>
            <p:nvPr/>
          </p:nvGrpSpPr>
          <p:grpSpPr>
            <a:xfrm rot="21115886">
              <a:off x="5474281" y="4997594"/>
              <a:ext cx="381607" cy="499106"/>
              <a:chOff x="6919680" y="4587410"/>
              <a:chExt cx="561975" cy="735013"/>
            </a:xfrm>
          </p:grpSpPr>
          <p:sp>
            <p:nvSpPr>
              <p:cNvPr id="41" name="Freeform 46"/>
              <p:cNvSpPr>
                <a:spLocks/>
              </p:cNvSpPr>
              <p:nvPr/>
            </p:nvSpPr>
            <p:spPr bwMode="auto">
              <a:xfrm>
                <a:off x="7133992" y="4587410"/>
                <a:ext cx="347663" cy="323850"/>
              </a:xfrm>
              <a:custGeom>
                <a:avLst/>
                <a:gdLst>
                  <a:gd name="T0" fmla="*/ 0 w 246"/>
                  <a:gd name="T1" fmla="*/ 2147483647 h 204"/>
                  <a:gd name="T2" fmla="*/ 2147483647 w 246"/>
                  <a:gd name="T3" fmla="*/ 2147483647 h 204"/>
                  <a:gd name="T4" fmla="*/ 2147483647 w 246"/>
                  <a:gd name="T5" fmla="*/ 2147483647 h 204"/>
                  <a:gd name="T6" fmla="*/ 2147483647 w 246"/>
                  <a:gd name="T7" fmla="*/ 2147483647 h 204"/>
                  <a:gd name="T8" fmla="*/ 2147483647 w 246"/>
                  <a:gd name="T9" fmla="*/ 0 h 204"/>
                  <a:gd name="T10" fmla="*/ 2147483647 w 246"/>
                  <a:gd name="T11" fmla="*/ 2147483647 h 204"/>
                  <a:gd name="T12" fmla="*/ 2147483647 w 246"/>
                  <a:gd name="T13" fmla="*/ 2147483647 h 204"/>
                  <a:gd name="T14" fmla="*/ 2147483647 w 246"/>
                  <a:gd name="T15" fmla="*/ 2147483647 h 204"/>
                  <a:gd name="T16" fmla="*/ 2147483647 w 246"/>
                  <a:gd name="T17" fmla="*/ 2147483647 h 204"/>
                  <a:gd name="T18" fmla="*/ 2147483647 w 246"/>
                  <a:gd name="T19" fmla="*/ 2147483647 h 204"/>
                  <a:gd name="T20" fmla="*/ 2147483647 w 246"/>
                  <a:gd name="T21" fmla="*/ 2147483647 h 204"/>
                  <a:gd name="T22" fmla="*/ 2147483647 w 246"/>
                  <a:gd name="T23" fmla="*/ 2147483647 h 204"/>
                  <a:gd name="T24" fmla="*/ 2147483647 w 246"/>
                  <a:gd name="T25" fmla="*/ 2147483647 h 204"/>
                  <a:gd name="T26" fmla="*/ 2147483647 w 246"/>
                  <a:gd name="T27" fmla="*/ 2147483647 h 204"/>
                  <a:gd name="T28" fmla="*/ 2147483647 w 246"/>
                  <a:gd name="T29" fmla="*/ 2147483647 h 204"/>
                  <a:gd name="T30" fmla="*/ 2147483647 w 246"/>
                  <a:gd name="T31" fmla="*/ 2147483647 h 204"/>
                  <a:gd name="T32" fmla="*/ 2147483647 w 246"/>
                  <a:gd name="T33" fmla="*/ 2147483647 h 204"/>
                  <a:gd name="T34" fmla="*/ 2147483647 w 246"/>
                  <a:gd name="T35" fmla="*/ 2147483647 h 204"/>
                  <a:gd name="T36" fmla="*/ 2147483647 w 246"/>
                  <a:gd name="T37" fmla="*/ 2147483647 h 204"/>
                  <a:gd name="T38" fmla="*/ 2147483647 w 246"/>
                  <a:gd name="T39" fmla="*/ 2147483647 h 204"/>
                  <a:gd name="T40" fmla="*/ 2147483647 w 246"/>
                  <a:gd name="T41" fmla="*/ 2147483647 h 204"/>
                  <a:gd name="T42" fmla="*/ 2147483647 w 246"/>
                  <a:gd name="T43" fmla="*/ 2147483647 h 204"/>
                  <a:gd name="T44" fmla="*/ 2147483647 w 246"/>
                  <a:gd name="T45" fmla="*/ 2147483647 h 204"/>
                  <a:gd name="T46" fmla="*/ 2147483647 w 246"/>
                  <a:gd name="T47" fmla="*/ 2147483647 h 204"/>
                  <a:gd name="T48" fmla="*/ 2147483647 w 246"/>
                  <a:gd name="T49" fmla="*/ 2147483647 h 204"/>
                  <a:gd name="T50" fmla="*/ 2147483647 w 246"/>
                  <a:gd name="T51" fmla="*/ 2147483647 h 204"/>
                  <a:gd name="T52" fmla="*/ 2147483647 w 246"/>
                  <a:gd name="T53" fmla="*/ 2147483647 h 204"/>
                  <a:gd name="T54" fmla="*/ 2147483647 w 246"/>
                  <a:gd name="T55" fmla="*/ 2147483647 h 204"/>
                  <a:gd name="T56" fmla="*/ 2147483647 w 246"/>
                  <a:gd name="T57" fmla="*/ 2147483647 h 204"/>
                  <a:gd name="T58" fmla="*/ 2147483647 w 246"/>
                  <a:gd name="T59" fmla="*/ 2147483647 h 204"/>
                  <a:gd name="T60" fmla="*/ 0 w 246"/>
                  <a:gd name="T61" fmla="*/ 2147483647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204"/>
                  <a:gd name="T95" fmla="*/ 246 w 246"/>
                  <a:gd name="T96" fmla="*/ 204 h 2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204">
                    <a:moveTo>
                      <a:pt x="0" y="124"/>
                    </a:moveTo>
                    <a:lnTo>
                      <a:pt x="9" y="81"/>
                    </a:lnTo>
                    <a:lnTo>
                      <a:pt x="14" y="45"/>
                    </a:lnTo>
                    <a:lnTo>
                      <a:pt x="23" y="25"/>
                    </a:lnTo>
                    <a:lnTo>
                      <a:pt x="45" y="0"/>
                    </a:lnTo>
                    <a:lnTo>
                      <a:pt x="73" y="6"/>
                    </a:lnTo>
                    <a:lnTo>
                      <a:pt x="77" y="20"/>
                    </a:lnTo>
                    <a:lnTo>
                      <a:pt x="48" y="61"/>
                    </a:lnTo>
                    <a:lnTo>
                      <a:pt x="77" y="20"/>
                    </a:lnTo>
                    <a:lnTo>
                      <a:pt x="89" y="13"/>
                    </a:lnTo>
                    <a:lnTo>
                      <a:pt x="100" y="11"/>
                    </a:lnTo>
                    <a:lnTo>
                      <a:pt x="120" y="18"/>
                    </a:lnTo>
                    <a:lnTo>
                      <a:pt x="152" y="38"/>
                    </a:lnTo>
                    <a:lnTo>
                      <a:pt x="159" y="63"/>
                    </a:lnTo>
                    <a:lnTo>
                      <a:pt x="152" y="83"/>
                    </a:lnTo>
                    <a:lnTo>
                      <a:pt x="138" y="106"/>
                    </a:lnTo>
                    <a:lnTo>
                      <a:pt x="152" y="83"/>
                    </a:lnTo>
                    <a:lnTo>
                      <a:pt x="159" y="63"/>
                    </a:lnTo>
                    <a:lnTo>
                      <a:pt x="172" y="56"/>
                    </a:lnTo>
                    <a:lnTo>
                      <a:pt x="199" y="59"/>
                    </a:lnTo>
                    <a:lnTo>
                      <a:pt x="220" y="65"/>
                    </a:lnTo>
                    <a:lnTo>
                      <a:pt x="240" y="74"/>
                    </a:lnTo>
                    <a:lnTo>
                      <a:pt x="245" y="88"/>
                    </a:lnTo>
                    <a:lnTo>
                      <a:pt x="242" y="124"/>
                    </a:lnTo>
                    <a:lnTo>
                      <a:pt x="233" y="145"/>
                    </a:lnTo>
                    <a:lnTo>
                      <a:pt x="199" y="176"/>
                    </a:lnTo>
                    <a:lnTo>
                      <a:pt x="179" y="203"/>
                    </a:lnTo>
                    <a:lnTo>
                      <a:pt x="136" y="197"/>
                    </a:lnTo>
                    <a:lnTo>
                      <a:pt x="95" y="179"/>
                    </a:lnTo>
                    <a:lnTo>
                      <a:pt x="48" y="156"/>
                    </a:lnTo>
                    <a:lnTo>
                      <a:pt x="0" y="124"/>
                    </a:lnTo>
                  </a:path>
                </a:pathLst>
              </a:custGeom>
              <a:noFill/>
              <a:ln w="25400" cap="rnd" cmpd="sng">
                <a:solidFill>
                  <a:srgbClr val="0070C0"/>
                </a:solidFill>
                <a:prstDash val="solid"/>
                <a:round/>
                <a:headEnd/>
                <a:tailEnd/>
              </a:ln>
            </p:spPr>
            <p:txBody>
              <a:bodyPr/>
              <a:lstStyle/>
              <a:p>
                <a:endParaRPr lang="el-GR"/>
              </a:p>
            </p:txBody>
          </p:sp>
          <p:sp>
            <p:nvSpPr>
              <p:cNvPr id="42" name="Freeform 47"/>
              <p:cNvSpPr>
                <a:spLocks/>
              </p:cNvSpPr>
              <p:nvPr/>
            </p:nvSpPr>
            <p:spPr bwMode="auto">
              <a:xfrm>
                <a:off x="6919680" y="4784260"/>
                <a:ext cx="468312" cy="538163"/>
              </a:xfrm>
              <a:custGeom>
                <a:avLst/>
                <a:gdLst>
                  <a:gd name="T0" fmla="*/ 2147483647 w 332"/>
                  <a:gd name="T1" fmla="*/ 2147483647 h 339"/>
                  <a:gd name="T2" fmla="*/ 2147483647 w 332"/>
                  <a:gd name="T3" fmla="*/ 2147483647 h 339"/>
                  <a:gd name="T4" fmla="*/ 2147483647 w 332"/>
                  <a:gd name="T5" fmla="*/ 2147483647 h 339"/>
                  <a:gd name="T6" fmla="*/ 2147483647 w 332"/>
                  <a:gd name="T7" fmla="*/ 2147483647 h 339"/>
                  <a:gd name="T8" fmla="*/ 2147483647 w 332"/>
                  <a:gd name="T9" fmla="*/ 0 h 339"/>
                  <a:gd name="T10" fmla="*/ 2147483647 w 332"/>
                  <a:gd name="T11" fmla="*/ 2147483647 h 339"/>
                  <a:gd name="T12" fmla="*/ 2147483647 w 332"/>
                  <a:gd name="T13" fmla="*/ 2147483647 h 339"/>
                  <a:gd name="T14" fmla="*/ 2147483647 w 332"/>
                  <a:gd name="T15" fmla="*/ 2147483647 h 339"/>
                  <a:gd name="T16" fmla="*/ 2147483647 w 332"/>
                  <a:gd name="T17" fmla="*/ 2147483647 h 339"/>
                  <a:gd name="T18" fmla="*/ 0 w 332"/>
                  <a:gd name="T19" fmla="*/ 2147483647 h 339"/>
                  <a:gd name="T20" fmla="*/ 2147483647 w 332"/>
                  <a:gd name="T21" fmla="*/ 2147483647 h 339"/>
                  <a:gd name="T22" fmla="*/ 2147483647 w 332"/>
                  <a:gd name="T23" fmla="*/ 2147483647 h 339"/>
                  <a:gd name="T24" fmla="*/ 2147483647 w 332"/>
                  <a:gd name="T25" fmla="*/ 2147483647 h 339"/>
                  <a:gd name="T26" fmla="*/ 2147483647 w 332"/>
                  <a:gd name="T27" fmla="*/ 2147483647 h 339"/>
                  <a:gd name="T28" fmla="*/ 2147483647 w 332"/>
                  <a:gd name="T29" fmla="*/ 2147483647 h 339"/>
                  <a:gd name="T30" fmla="*/ 2147483647 w 332"/>
                  <a:gd name="T31" fmla="*/ 2147483647 h 339"/>
                  <a:gd name="T32" fmla="*/ 2147483647 w 332"/>
                  <a:gd name="T33" fmla="*/ 2147483647 h 339"/>
                  <a:gd name="T34" fmla="*/ 2147483647 w 332"/>
                  <a:gd name="T35" fmla="*/ 2147483647 h 339"/>
                  <a:gd name="T36" fmla="*/ 2147483647 w 332"/>
                  <a:gd name="T37" fmla="*/ 2147483647 h 339"/>
                  <a:gd name="T38" fmla="*/ 2147483647 w 332"/>
                  <a:gd name="T39" fmla="*/ 2147483647 h 339"/>
                  <a:gd name="T40" fmla="*/ 2147483647 w 332"/>
                  <a:gd name="T41" fmla="*/ 2147483647 h 339"/>
                  <a:gd name="T42" fmla="*/ 2147483647 w 332"/>
                  <a:gd name="T43" fmla="*/ 2147483647 h 339"/>
                  <a:gd name="T44" fmla="*/ 2147483647 w 332"/>
                  <a:gd name="T45" fmla="*/ 2147483647 h 339"/>
                  <a:gd name="T46" fmla="*/ 2147483647 w 332"/>
                  <a:gd name="T47" fmla="*/ 2147483647 h 339"/>
                  <a:gd name="T48" fmla="*/ 2147483647 w 332"/>
                  <a:gd name="T49" fmla="*/ 2147483647 h 339"/>
                  <a:gd name="T50" fmla="*/ 2147483647 w 332"/>
                  <a:gd name="T51" fmla="*/ 2147483647 h 339"/>
                  <a:gd name="T52" fmla="*/ 2147483647 w 332"/>
                  <a:gd name="T53" fmla="*/ 2147483647 h 339"/>
                  <a:gd name="T54" fmla="*/ 2147483647 w 332"/>
                  <a:gd name="T55" fmla="*/ 2147483647 h 339"/>
                  <a:gd name="T56" fmla="*/ 2147483647 w 332"/>
                  <a:gd name="T57" fmla="*/ 2147483647 h 339"/>
                  <a:gd name="T58" fmla="*/ 2147483647 w 332"/>
                  <a:gd name="T59" fmla="*/ 2147483647 h 339"/>
                  <a:gd name="T60" fmla="*/ 2147483647 w 332"/>
                  <a:gd name="T61" fmla="*/ 2147483647 h 339"/>
                  <a:gd name="T62" fmla="*/ 2147483647 w 332"/>
                  <a:gd name="T63" fmla="*/ 2147483647 h 3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2"/>
                  <a:gd name="T97" fmla="*/ 0 h 339"/>
                  <a:gd name="T98" fmla="*/ 332 w 332"/>
                  <a:gd name="T99" fmla="*/ 339 h 3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2" h="339">
                    <a:moveTo>
                      <a:pt x="331" y="79"/>
                    </a:moveTo>
                    <a:lnTo>
                      <a:pt x="288" y="73"/>
                    </a:lnTo>
                    <a:lnTo>
                      <a:pt x="247" y="55"/>
                    </a:lnTo>
                    <a:lnTo>
                      <a:pt x="200" y="32"/>
                    </a:lnTo>
                    <a:lnTo>
                      <a:pt x="152" y="0"/>
                    </a:lnTo>
                    <a:lnTo>
                      <a:pt x="132" y="50"/>
                    </a:lnTo>
                    <a:lnTo>
                      <a:pt x="75" y="122"/>
                    </a:lnTo>
                    <a:lnTo>
                      <a:pt x="34" y="199"/>
                    </a:lnTo>
                    <a:lnTo>
                      <a:pt x="5" y="233"/>
                    </a:lnTo>
                    <a:lnTo>
                      <a:pt x="0" y="265"/>
                    </a:lnTo>
                    <a:lnTo>
                      <a:pt x="7" y="274"/>
                    </a:lnTo>
                    <a:lnTo>
                      <a:pt x="32" y="270"/>
                    </a:lnTo>
                    <a:lnTo>
                      <a:pt x="57" y="256"/>
                    </a:lnTo>
                    <a:lnTo>
                      <a:pt x="91" y="213"/>
                    </a:lnTo>
                    <a:lnTo>
                      <a:pt x="197" y="127"/>
                    </a:lnTo>
                    <a:lnTo>
                      <a:pt x="202" y="136"/>
                    </a:lnTo>
                    <a:lnTo>
                      <a:pt x="207" y="154"/>
                    </a:lnTo>
                    <a:lnTo>
                      <a:pt x="202" y="179"/>
                    </a:lnTo>
                    <a:lnTo>
                      <a:pt x="188" y="209"/>
                    </a:lnTo>
                    <a:lnTo>
                      <a:pt x="161" y="256"/>
                    </a:lnTo>
                    <a:lnTo>
                      <a:pt x="136" y="283"/>
                    </a:lnTo>
                    <a:lnTo>
                      <a:pt x="121" y="310"/>
                    </a:lnTo>
                    <a:lnTo>
                      <a:pt x="125" y="331"/>
                    </a:lnTo>
                    <a:lnTo>
                      <a:pt x="136" y="338"/>
                    </a:lnTo>
                    <a:lnTo>
                      <a:pt x="161" y="333"/>
                    </a:lnTo>
                    <a:lnTo>
                      <a:pt x="207" y="301"/>
                    </a:lnTo>
                    <a:lnTo>
                      <a:pt x="245" y="270"/>
                    </a:lnTo>
                    <a:lnTo>
                      <a:pt x="259" y="252"/>
                    </a:lnTo>
                    <a:lnTo>
                      <a:pt x="277" y="211"/>
                    </a:lnTo>
                    <a:lnTo>
                      <a:pt x="288" y="156"/>
                    </a:lnTo>
                    <a:lnTo>
                      <a:pt x="304" y="122"/>
                    </a:lnTo>
                    <a:lnTo>
                      <a:pt x="331" y="79"/>
                    </a:lnTo>
                  </a:path>
                </a:pathLst>
              </a:custGeom>
              <a:noFill/>
              <a:ln w="25400" cap="rnd" cmpd="sng">
                <a:solidFill>
                  <a:srgbClr val="0070C0"/>
                </a:solidFill>
                <a:prstDash val="solid"/>
                <a:round/>
                <a:headEnd/>
                <a:tailEnd/>
              </a:ln>
            </p:spPr>
            <p:txBody>
              <a:bodyPr/>
              <a:lstStyle/>
              <a:p>
                <a:endParaRPr lang="el-GR"/>
              </a:p>
            </p:txBody>
          </p:sp>
        </p:grpSp>
      </p:grpSp>
      <p:sp>
        <p:nvSpPr>
          <p:cNvPr id="29" name="Freeform 17"/>
          <p:cNvSpPr>
            <a:spLocks/>
          </p:cNvSpPr>
          <p:nvPr/>
        </p:nvSpPr>
        <p:spPr bwMode="auto">
          <a:xfrm rot="21326996">
            <a:off x="584120" y="3659677"/>
            <a:ext cx="2753368" cy="799328"/>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782 w 9970"/>
              <a:gd name="connsiteY0" fmla="*/ 9739 h 10020"/>
              <a:gd name="connsiteX1" fmla="*/ 4555 w 9970"/>
              <a:gd name="connsiteY1" fmla="*/ 9827 h 10020"/>
              <a:gd name="connsiteX2" fmla="*/ 4312 w 9970"/>
              <a:gd name="connsiteY2" fmla="*/ 9847 h 10020"/>
              <a:gd name="connsiteX3" fmla="*/ 4038 w 9970"/>
              <a:gd name="connsiteY3" fmla="*/ 9980 h 10020"/>
              <a:gd name="connsiteX4" fmla="*/ 3808 w 9970"/>
              <a:gd name="connsiteY4" fmla="*/ 9984 h 10020"/>
              <a:gd name="connsiteX5" fmla="*/ 3470 w 9970"/>
              <a:gd name="connsiteY5" fmla="*/ 9751 h 10020"/>
              <a:gd name="connsiteX6" fmla="*/ 3071 w 9970"/>
              <a:gd name="connsiteY6" fmla="*/ 9739 h 10020"/>
              <a:gd name="connsiteX7" fmla="*/ 2509 w 9970"/>
              <a:gd name="connsiteY7" fmla="*/ 9562 h 10020"/>
              <a:gd name="connsiteX8" fmla="*/ 1877 w 9970"/>
              <a:gd name="connsiteY8" fmla="*/ 9228 h 10020"/>
              <a:gd name="connsiteX9" fmla="*/ 1309 w 9970"/>
              <a:gd name="connsiteY9" fmla="*/ 8822 h 10020"/>
              <a:gd name="connsiteX10" fmla="*/ 774 w 9970"/>
              <a:gd name="connsiteY10" fmla="*/ 8380 h 10020"/>
              <a:gd name="connsiteX11" fmla="*/ 402 w 9970"/>
              <a:gd name="connsiteY11" fmla="*/ 7781 h 10020"/>
              <a:gd name="connsiteX12" fmla="*/ 88 w 9970"/>
              <a:gd name="connsiteY12" fmla="*/ 6897 h 10020"/>
              <a:gd name="connsiteX13" fmla="*/ 0 w 9970"/>
              <a:gd name="connsiteY13" fmla="*/ 5985 h 10020"/>
              <a:gd name="connsiteX14" fmla="*/ 88 w 9970"/>
              <a:gd name="connsiteY14" fmla="*/ 5000 h 10020"/>
              <a:gd name="connsiteX15" fmla="*/ 443 w 9970"/>
              <a:gd name="connsiteY15" fmla="*/ 3597 h 10020"/>
              <a:gd name="connsiteX16" fmla="*/ 1082 w 9970"/>
              <a:gd name="connsiteY16" fmla="*/ 2303 h 10020"/>
              <a:gd name="connsiteX17" fmla="*/ 2124 w 9970"/>
              <a:gd name="connsiteY17" fmla="*/ 1073 h 10020"/>
              <a:gd name="connsiteX18" fmla="*/ 3365 w 9970"/>
              <a:gd name="connsiteY18" fmla="*/ 265 h 10020"/>
              <a:gd name="connsiteX19" fmla="*/ 4961 w 9970"/>
              <a:gd name="connsiteY19" fmla="*/ 44 h 10020"/>
              <a:gd name="connsiteX20" fmla="*/ 6881 w 9970"/>
              <a:gd name="connsiteY20" fmla="*/ 531 h 10020"/>
              <a:gd name="connsiteX21" fmla="*/ 8976 w 9970"/>
              <a:gd name="connsiteY21" fmla="*/ 2290 h 10020"/>
              <a:gd name="connsiteX22" fmla="*/ 9830 w 9970"/>
              <a:gd name="connsiteY22" fmla="*/ 4589 h 10020"/>
              <a:gd name="connsiteX23" fmla="*/ 9817 w 9970"/>
              <a:gd name="connsiteY23" fmla="*/ 6045 h 10020"/>
              <a:gd name="connsiteX24" fmla="*/ 9740 w 9970"/>
              <a:gd name="connsiteY24" fmla="*/ 6543 h 10020"/>
              <a:gd name="connsiteX25" fmla="*/ 9652 w 9970"/>
              <a:gd name="connsiteY25" fmla="*/ 6788 h 10020"/>
              <a:gd name="connsiteX26" fmla="*/ 9415 w 9970"/>
              <a:gd name="connsiteY26" fmla="*/ 6929 h 10020"/>
              <a:gd name="connsiteX27" fmla="*/ 9280 w 9970"/>
              <a:gd name="connsiteY27" fmla="*/ 7050 h 10020"/>
              <a:gd name="connsiteX28" fmla="*/ 9412 w 9970"/>
              <a:gd name="connsiteY28" fmla="*/ 7223 h 10020"/>
              <a:gd name="connsiteX29" fmla="*/ 9719 w 9970"/>
              <a:gd name="connsiteY29" fmla="*/ 7532 h 10020"/>
              <a:gd name="connsiteX30" fmla="*/ 9848 w 9970"/>
              <a:gd name="connsiteY30" fmla="*/ 7512 h 10020"/>
              <a:gd name="connsiteX31" fmla="*/ 9621 w 9970"/>
              <a:gd name="connsiteY31" fmla="*/ 7002 h 10020"/>
              <a:gd name="connsiteX32" fmla="*/ 9621 w 9970"/>
              <a:gd name="connsiteY32" fmla="*/ 6788 h 1002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748 w 10000"/>
              <a:gd name="connsiteY29" fmla="*/ 7517 h 10000"/>
              <a:gd name="connsiteX30" fmla="*/ 9650 w 10000"/>
              <a:gd name="connsiteY30" fmla="*/ 6988 h 10000"/>
              <a:gd name="connsiteX31" fmla="*/ 9650 w 10000"/>
              <a:gd name="connsiteY31"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650 w 10000"/>
              <a:gd name="connsiteY29" fmla="*/ 6988 h 10000"/>
              <a:gd name="connsiteX30" fmla="*/ 9650 w 10000"/>
              <a:gd name="connsiteY30"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650 w 10000"/>
              <a:gd name="connsiteY28" fmla="*/ 6988 h 10000"/>
              <a:gd name="connsiteX29" fmla="*/ 9650 w 10000"/>
              <a:gd name="connsiteY29"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650 w 10000"/>
              <a:gd name="connsiteY27" fmla="*/ 6988 h 10000"/>
              <a:gd name="connsiteX28" fmla="*/ 9650 w 10000"/>
              <a:gd name="connsiteY28"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988 h 10000"/>
              <a:gd name="connsiteX27" fmla="*/ 9650 w 10000"/>
              <a:gd name="connsiteY27"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681 w 10000"/>
              <a:gd name="connsiteY24" fmla="*/ 6774 h 10000"/>
              <a:gd name="connsiteX0" fmla="*/ 4796 w 9973"/>
              <a:gd name="connsiteY0" fmla="*/ 9720 h 10000"/>
              <a:gd name="connsiteX1" fmla="*/ 4569 w 9973"/>
              <a:gd name="connsiteY1" fmla="*/ 9807 h 10000"/>
              <a:gd name="connsiteX2" fmla="*/ 4325 w 9973"/>
              <a:gd name="connsiteY2" fmla="*/ 9827 h 10000"/>
              <a:gd name="connsiteX3" fmla="*/ 4050 w 9973"/>
              <a:gd name="connsiteY3" fmla="*/ 9960 h 10000"/>
              <a:gd name="connsiteX4" fmla="*/ 3819 w 9973"/>
              <a:gd name="connsiteY4" fmla="*/ 9964 h 10000"/>
              <a:gd name="connsiteX5" fmla="*/ 3480 w 9973"/>
              <a:gd name="connsiteY5" fmla="*/ 9732 h 10000"/>
              <a:gd name="connsiteX6" fmla="*/ 3080 w 9973"/>
              <a:gd name="connsiteY6" fmla="*/ 9720 h 10000"/>
              <a:gd name="connsiteX7" fmla="*/ 2517 w 9973"/>
              <a:gd name="connsiteY7" fmla="*/ 9543 h 10000"/>
              <a:gd name="connsiteX8" fmla="*/ 1883 w 9973"/>
              <a:gd name="connsiteY8" fmla="*/ 9210 h 10000"/>
              <a:gd name="connsiteX9" fmla="*/ 1313 w 9973"/>
              <a:gd name="connsiteY9" fmla="*/ 8804 h 10000"/>
              <a:gd name="connsiteX10" fmla="*/ 776 w 9973"/>
              <a:gd name="connsiteY10" fmla="*/ 8363 h 10000"/>
              <a:gd name="connsiteX11" fmla="*/ 403 w 9973"/>
              <a:gd name="connsiteY11" fmla="*/ 7765 h 10000"/>
              <a:gd name="connsiteX12" fmla="*/ 88 w 9973"/>
              <a:gd name="connsiteY12" fmla="*/ 6883 h 10000"/>
              <a:gd name="connsiteX13" fmla="*/ 0 w 9973"/>
              <a:gd name="connsiteY13" fmla="*/ 5973 h 10000"/>
              <a:gd name="connsiteX14" fmla="*/ 88 w 9973"/>
              <a:gd name="connsiteY14" fmla="*/ 4990 h 10000"/>
              <a:gd name="connsiteX15" fmla="*/ 444 w 9973"/>
              <a:gd name="connsiteY15" fmla="*/ 3590 h 10000"/>
              <a:gd name="connsiteX16" fmla="*/ 1085 w 9973"/>
              <a:gd name="connsiteY16" fmla="*/ 2298 h 10000"/>
              <a:gd name="connsiteX17" fmla="*/ 2130 w 9973"/>
              <a:gd name="connsiteY17" fmla="*/ 1071 h 10000"/>
              <a:gd name="connsiteX18" fmla="*/ 3375 w 9973"/>
              <a:gd name="connsiteY18" fmla="*/ 264 h 10000"/>
              <a:gd name="connsiteX19" fmla="*/ 4976 w 9973"/>
              <a:gd name="connsiteY19" fmla="*/ 44 h 10000"/>
              <a:gd name="connsiteX20" fmla="*/ 6902 w 9973"/>
              <a:gd name="connsiteY20" fmla="*/ 530 h 10000"/>
              <a:gd name="connsiteX21" fmla="*/ 9003 w 9973"/>
              <a:gd name="connsiteY21" fmla="*/ 2285 h 10000"/>
              <a:gd name="connsiteX22" fmla="*/ 9860 w 9973"/>
              <a:gd name="connsiteY22" fmla="*/ 4580 h 10000"/>
              <a:gd name="connsiteX23" fmla="*/ 9681 w 9973"/>
              <a:gd name="connsiteY23" fmla="*/ 6774 h 10000"/>
              <a:gd name="connsiteX0" fmla="*/ 4809 w 9887"/>
              <a:gd name="connsiteY0" fmla="*/ 9720 h 10000"/>
              <a:gd name="connsiteX1" fmla="*/ 4581 w 9887"/>
              <a:gd name="connsiteY1" fmla="*/ 9807 h 10000"/>
              <a:gd name="connsiteX2" fmla="*/ 4337 w 9887"/>
              <a:gd name="connsiteY2" fmla="*/ 9827 h 10000"/>
              <a:gd name="connsiteX3" fmla="*/ 4061 w 9887"/>
              <a:gd name="connsiteY3" fmla="*/ 9960 h 10000"/>
              <a:gd name="connsiteX4" fmla="*/ 3829 w 9887"/>
              <a:gd name="connsiteY4" fmla="*/ 9964 h 10000"/>
              <a:gd name="connsiteX5" fmla="*/ 3489 w 9887"/>
              <a:gd name="connsiteY5" fmla="*/ 9732 h 10000"/>
              <a:gd name="connsiteX6" fmla="*/ 3088 w 9887"/>
              <a:gd name="connsiteY6" fmla="*/ 9720 h 10000"/>
              <a:gd name="connsiteX7" fmla="*/ 2524 w 9887"/>
              <a:gd name="connsiteY7" fmla="*/ 9543 h 10000"/>
              <a:gd name="connsiteX8" fmla="*/ 1888 w 9887"/>
              <a:gd name="connsiteY8" fmla="*/ 9210 h 10000"/>
              <a:gd name="connsiteX9" fmla="*/ 1317 w 9887"/>
              <a:gd name="connsiteY9" fmla="*/ 8804 h 10000"/>
              <a:gd name="connsiteX10" fmla="*/ 778 w 9887"/>
              <a:gd name="connsiteY10" fmla="*/ 8363 h 10000"/>
              <a:gd name="connsiteX11" fmla="*/ 404 w 9887"/>
              <a:gd name="connsiteY11" fmla="*/ 7765 h 10000"/>
              <a:gd name="connsiteX12" fmla="*/ 88 w 9887"/>
              <a:gd name="connsiteY12" fmla="*/ 6883 h 10000"/>
              <a:gd name="connsiteX13" fmla="*/ 0 w 9887"/>
              <a:gd name="connsiteY13" fmla="*/ 5973 h 10000"/>
              <a:gd name="connsiteX14" fmla="*/ 88 w 9887"/>
              <a:gd name="connsiteY14" fmla="*/ 4990 h 10000"/>
              <a:gd name="connsiteX15" fmla="*/ 445 w 9887"/>
              <a:gd name="connsiteY15" fmla="*/ 3590 h 10000"/>
              <a:gd name="connsiteX16" fmla="*/ 1088 w 9887"/>
              <a:gd name="connsiteY16" fmla="*/ 2298 h 10000"/>
              <a:gd name="connsiteX17" fmla="*/ 2136 w 9887"/>
              <a:gd name="connsiteY17" fmla="*/ 1071 h 10000"/>
              <a:gd name="connsiteX18" fmla="*/ 3384 w 9887"/>
              <a:gd name="connsiteY18" fmla="*/ 264 h 10000"/>
              <a:gd name="connsiteX19" fmla="*/ 4989 w 9887"/>
              <a:gd name="connsiteY19" fmla="*/ 44 h 10000"/>
              <a:gd name="connsiteX20" fmla="*/ 6921 w 9887"/>
              <a:gd name="connsiteY20" fmla="*/ 530 h 10000"/>
              <a:gd name="connsiteX21" fmla="*/ 9027 w 9887"/>
              <a:gd name="connsiteY21" fmla="*/ 2285 h 10000"/>
              <a:gd name="connsiteX22" fmla="*/ 9887 w 9887"/>
              <a:gd name="connsiteY22" fmla="*/ 4580 h 10000"/>
              <a:gd name="connsiteX0" fmla="*/ 4864 w 9130"/>
              <a:gd name="connsiteY0" fmla="*/ 9720 h 10000"/>
              <a:gd name="connsiteX1" fmla="*/ 4633 w 9130"/>
              <a:gd name="connsiteY1" fmla="*/ 9807 h 10000"/>
              <a:gd name="connsiteX2" fmla="*/ 4387 w 9130"/>
              <a:gd name="connsiteY2" fmla="*/ 9827 h 10000"/>
              <a:gd name="connsiteX3" fmla="*/ 4107 w 9130"/>
              <a:gd name="connsiteY3" fmla="*/ 9960 h 10000"/>
              <a:gd name="connsiteX4" fmla="*/ 3873 w 9130"/>
              <a:gd name="connsiteY4" fmla="*/ 9964 h 10000"/>
              <a:gd name="connsiteX5" fmla="*/ 3529 w 9130"/>
              <a:gd name="connsiteY5" fmla="*/ 9732 h 10000"/>
              <a:gd name="connsiteX6" fmla="*/ 3123 w 9130"/>
              <a:gd name="connsiteY6" fmla="*/ 9720 h 10000"/>
              <a:gd name="connsiteX7" fmla="*/ 2553 w 9130"/>
              <a:gd name="connsiteY7" fmla="*/ 9543 h 10000"/>
              <a:gd name="connsiteX8" fmla="*/ 1910 w 9130"/>
              <a:gd name="connsiteY8" fmla="*/ 9210 h 10000"/>
              <a:gd name="connsiteX9" fmla="*/ 1332 w 9130"/>
              <a:gd name="connsiteY9" fmla="*/ 8804 h 10000"/>
              <a:gd name="connsiteX10" fmla="*/ 787 w 9130"/>
              <a:gd name="connsiteY10" fmla="*/ 8363 h 10000"/>
              <a:gd name="connsiteX11" fmla="*/ 409 w 9130"/>
              <a:gd name="connsiteY11" fmla="*/ 7765 h 10000"/>
              <a:gd name="connsiteX12" fmla="*/ 89 w 9130"/>
              <a:gd name="connsiteY12" fmla="*/ 6883 h 10000"/>
              <a:gd name="connsiteX13" fmla="*/ 0 w 9130"/>
              <a:gd name="connsiteY13" fmla="*/ 5973 h 10000"/>
              <a:gd name="connsiteX14" fmla="*/ 89 w 9130"/>
              <a:gd name="connsiteY14" fmla="*/ 4990 h 10000"/>
              <a:gd name="connsiteX15" fmla="*/ 450 w 9130"/>
              <a:gd name="connsiteY15" fmla="*/ 3590 h 10000"/>
              <a:gd name="connsiteX16" fmla="*/ 1100 w 9130"/>
              <a:gd name="connsiteY16" fmla="*/ 2298 h 10000"/>
              <a:gd name="connsiteX17" fmla="*/ 2160 w 9130"/>
              <a:gd name="connsiteY17" fmla="*/ 1071 h 10000"/>
              <a:gd name="connsiteX18" fmla="*/ 3423 w 9130"/>
              <a:gd name="connsiteY18" fmla="*/ 264 h 10000"/>
              <a:gd name="connsiteX19" fmla="*/ 5046 w 9130"/>
              <a:gd name="connsiteY19" fmla="*/ 44 h 10000"/>
              <a:gd name="connsiteX20" fmla="*/ 7000 w 9130"/>
              <a:gd name="connsiteY20" fmla="*/ 530 h 10000"/>
              <a:gd name="connsiteX21" fmla="*/ 9130 w 9130"/>
              <a:gd name="connsiteY21" fmla="*/ 2285 h 10000"/>
              <a:gd name="connsiteX0" fmla="*/ 5327 w 7667"/>
              <a:gd name="connsiteY0" fmla="*/ 9720 h 10000"/>
              <a:gd name="connsiteX1" fmla="*/ 5074 w 7667"/>
              <a:gd name="connsiteY1" fmla="*/ 9807 h 10000"/>
              <a:gd name="connsiteX2" fmla="*/ 4805 w 7667"/>
              <a:gd name="connsiteY2" fmla="*/ 9827 h 10000"/>
              <a:gd name="connsiteX3" fmla="*/ 4498 w 7667"/>
              <a:gd name="connsiteY3" fmla="*/ 9960 h 10000"/>
              <a:gd name="connsiteX4" fmla="*/ 4242 w 7667"/>
              <a:gd name="connsiteY4" fmla="*/ 9964 h 10000"/>
              <a:gd name="connsiteX5" fmla="*/ 3865 w 7667"/>
              <a:gd name="connsiteY5" fmla="*/ 9732 h 10000"/>
              <a:gd name="connsiteX6" fmla="*/ 3421 w 7667"/>
              <a:gd name="connsiteY6" fmla="*/ 9720 h 10000"/>
              <a:gd name="connsiteX7" fmla="*/ 2796 w 7667"/>
              <a:gd name="connsiteY7" fmla="*/ 9543 h 10000"/>
              <a:gd name="connsiteX8" fmla="*/ 2092 w 7667"/>
              <a:gd name="connsiteY8" fmla="*/ 9210 h 10000"/>
              <a:gd name="connsiteX9" fmla="*/ 1459 w 7667"/>
              <a:gd name="connsiteY9" fmla="*/ 8804 h 10000"/>
              <a:gd name="connsiteX10" fmla="*/ 862 w 7667"/>
              <a:gd name="connsiteY10" fmla="*/ 8363 h 10000"/>
              <a:gd name="connsiteX11" fmla="*/ 448 w 7667"/>
              <a:gd name="connsiteY11" fmla="*/ 7765 h 10000"/>
              <a:gd name="connsiteX12" fmla="*/ 97 w 7667"/>
              <a:gd name="connsiteY12" fmla="*/ 6883 h 10000"/>
              <a:gd name="connsiteX13" fmla="*/ 0 w 7667"/>
              <a:gd name="connsiteY13" fmla="*/ 5973 h 10000"/>
              <a:gd name="connsiteX14" fmla="*/ 97 w 7667"/>
              <a:gd name="connsiteY14" fmla="*/ 4990 h 10000"/>
              <a:gd name="connsiteX15" fmla="*/ 493 w 7667"/>
              <a:gd name="connsiteY15" fmla="*/ 3590 h 10000"/>
              <a:gd name="connsiteX16" fmla="*/ 1205 w 7667"/>
              <a:gd name="connsiteY16" fmla="*/ 2298 h 10000"/>
              <a:gd name="connsiteX17" fmla="*/ 2366 w 7667"/>
              <a:gd name="connsiteY17" fmla="*/ 1071 h 10000"/>
              <a:gd name="connsiteX18" fmla="*/ 3749 w 7667"/>
              <a:gd name="connsiteY18" fmla="*/ 264 h 10000"/>
              <a:gd name="connsiteX19" fmla="*/ 5527 w 7667"/>
              <a:gd name="connsiteY19" fmla="*/ 44 h 10000"/>
              <a:gd name="connsiteX20" fmla="*/ 7667 w 7667"/>
              <a:gd name="connsiteY20" fmla="*/ 530 h 10000"/>
              <a:gd name="connsiteX0" fmla="*/ 6948 w 7209"/>
              <a:gd name="connsiteY0" fmla="*/ 9720 h 10000"/>
              <a:gd name="connsiteX1" fmla="*/ 6618 w 7209"/>
              <a:gd name="connsiteY1" fmla="*/ 9807 h 10000"/>
              <a:gd name="connsiteX2" fmla="*/ 6267 w 7209"/>
              <a:gd name="connsiteY2" fmla="*/ 9827 h 10000"/>
              <a:gd name="connsiteX3" fmla="*/ 5867 w 7209"/>
              <a:gd name="connsiteY3" fmla="*/ 9960 h 10000"/>
              <a:gd name="connsiteX4" fmla="*/ 5533 w 7209"/>
              <a:gd name="connsiteY4" fmla="*/ 9964 h 10000"/>
              <a:gd name="connsiteX5" fmla="*/ 5041 w 7209"/>
              <a:gd name="connsiteY5" fmla="*/ 9732 h 10000"/>
              <a:gd name="connsiteX6" fmla="*/ 4462 w 7209"/>
              <a:gd name="connsiteY6" fmla="*/ 9720 h 10000"/>
              <a:gd name="connsiteX7" fmla="*/ 3647 w 7209"/>
              <a:gd name="connsiteY7" fmla="*/ 9543 h 10000"/>
              <a:gd name="connsiteX8" fmla="*/ 2729 w 7209"/>
              <a:gd name="connsiteY8" fmla="*/ 9210 h 10000"/>
              <a:gd name="connsiteX9" fmla="*/ 1903 w 7209"/>
              <a:gd name="connsiteY9" fmla="*/ 8804 h 10000"/>
              <a:gd name="connsiteX10" fmla="*/ 1124 w 7209"/>
              <a:gd name="connsiteY10" fmla="*/ 8363 h 10000"/>
              <a:gd name="connsiteX11" fmla="*/ 584 w 7209"/>
              <a:gd name="connsiteY11" fmla="*/ 7765 h 10000"/>
              <a:gd name="connsiteX12" fmla="*/ 127 w 7209"/>
              <a:gd name="connsiteY12" fmla="*/ 6883 h 10000"/>
              <a:gd name="connsiteX13" fmla="*/ 0 w 7209"/>
              <a:gd name="connsiteY13" fmla="*/ 5973 h 10000"/>
              <a:gd name="connsiteX14" fmla="*/ 127 w 7209"/>
              <a:gd name="connsiteY14" fmla="*/ 4990 h 10000"/>
              <a:gd name="connsiteX15" fmla="*/ 643 w 7209"/>
              <a:gd name="connsiteY15" fmla="*/ 3590 h 10000"/>
              <a:gd name="connsiteX16" fmla="*/ 1572 w 7209"/>
              <a:gd name="connsiteY16" fmla="*/ 2298 h 10000"/>
              <a:gd name="connsiteX17" fmla="*/ 3086 w 7209"/>
              <a:gd name="connsiteY17" fmla="*/ 1071 h 10000"/>
              <a:gd name="connsiteX18" fmla="*/ 4890 w 7209"/>
              <a:gd name="connsiteY18" fmla="*/ 264 h 10000"/>
              <a:gd name="connsiteX19" fmla="*/ 7209 w 7209"/>
              <a:gd name="connsiteY19" fmla="*/ 44 h 10000"/>
              <a:gd name="connsiteX0" fmla="*/ 9638 w 9638"/>
              <a:gd name="connsiteY0" fmla="*/ 9456 h 9736"/>
              <a:gd name="connsiteX1" fmla="*/ 9180 w 9638"/>
              <a:gd name="connsiteY1" fmla="*/ 9543 h 9736"/>
              <a:gd name="connsiteX2" fmla="*/ 8693 w 9638"/>
              <a:gd name="connsiteY2" fmla="*/ 9563 h 9736"/>
              <a:gd name="connsiteX3" fmla="*/ 8138 w 9638"/>
              <a:gd name="connsiteY3" fmla="*/ 9696 h 9736"/>
              <a:gd name="connsiteX4" fmla="*/ 7675 w 9638"/>
              <a:gd name="connsiteY4" fmla="*/ 9700 h 9736"/>
              <a:gd name="connsiteX5" fmla="*/ 6993 w 9638"/>
              <a:gd name="connsiteY5" fmla="*/ 9468 h 9736"/>
              <a:gd name="connsiteX6" fmla="*/ 6189 w 9638"/>
              <a:gd name="connsiteY6" fmla="*/ 9456 h 9736"/>
              <a:gd name="connsiteX7" fmla="*/ 5059 w 9638"/>
              <a:gd name="connsiteY7" fmla="*/ 9279 h 9736"/>
              <a:gd name="connsiteX8" fmla="*/ 3786 w 9638"/>
              <a:gd name="connsiteY8" fmla="*/ 8946 h 9736"/>
              <a:gd name="connsiteX9" fmla="*/ 2640 w 9638"/>
              <a:gd name="connsiteY9" fmla="*/ 8540 h 9736"/>
              <a:gd name="connsiteX10" fmla="*/ 1559 w 9638"/>
              <a:gd name="connsiteY10" fmla="*/ 8099 h 9736"/>
              <a:gd name="connsiteX11" fmla="*/ 810 w 9638"/>
              <a:gd name="connsiteY11" fmla="*/ 7501 h 9736"/>
              <a:gd name="connsiteX12" fmla="*/ 176 w 9638"/>
              <a:gd name="connsiteY12" fmla="*/ 6619 h 9736"/>
              <a:gd name="connsiteX13" fmla="*/ 0 w 9638"/>
              <a:gd name="connsiteY13" fmla="*/ 5709 h 9736"/>
              <a:gd name="connsiteX14" fmla="*/ 176 w 9638"/>
              <a:gd name="connsiteY14" fmla="*/ 4726 h 9736"/>
              <a:gd name="connsiteX15" fmla="*/ 892 w 9638"/>
              <a:gd name="connsiteY15" fmla="*/ 3326 h 9736"/>
              <a:gd name="connsiteX16" fmla="*/ 2181 w 9638"/>
              <a:gd name="connsiteY16" fmla="*/ 2034 h 9736"/>
              <a:gd name="connsiteX17" fmla="*/ 4281 w 9638"/>
              <a:gd name="connsiteY17" fmla="*/ 807 h 9736"/>
              <a:gd name="connsiteX18" fmla="*/ 6783 w 9638"/>
              <a:gd name="connsiteY18" fmla="*/ 0 h 9736"/>
              <a:gd name="connsiteX0" fmla="*/ 10000 w 10000"/>
              <a:gd name="connsiteY0" fmla="*/ 8883 h 9171"/>
              <a:gd name="connsiteX1" fmla="*/ 9525 w 10000"/>
              <a:gd name="connsiteY1" fmla="*/ 8973 h 9171"/>
              <a:gd name="connsiteX2" fmla="*/ 9020 w 10000"/>
              <a:gd name="connsiteY2" fmla="*/ 8993 h 9171"/>
              <a:gd name="connsiteX3" fmla="*/ 8444 w 10000"/>
              <a:gd name="connsiteY3" fmla="*/ 9130 h 9171"/>
              <a:gd name="connsiteX4" fmla="*/ 7963 w 10000"/>
              <a:gd name="connsiteY4" fmla="*/ 9134 h 9171"/>
              <a:gd name="connsiteX5" fmla="*/ 7256 w 10000"/>
              <a:gd name="connsiteY5" fmla="*/ 8896 h 9171"/>
              <a:gd name="connsiteX6" fmla="*/ 6421 w 10000"/>
              <a:gd name="connsiteY6" fmla="*/ 8883 h 9171"/>
              <a:gd name="connsiteX7" fmla="*/ 5249 w 10000"/>
              <a:gd name="connsiteY7" fmla="*/ 8702 h 9171"/>
              <a:gd name="connsiteX8" fmla="*/ 3928 w 10000"/>
              <a:gd name="connsiteY8" fmla="*/ 8360 h 9171"/>
              <a:gd name="connsiteX9" fmla="*/ 2739 w 10000"/>
              <a:gd name="connsiteY9" fmla="*/ 7943 h 9171"/>
              <a:gd name="connsiteX10" fmla="*/ 1618 w 10000"/>
              <a:gd name="connsiteY10" fmla="*/ 7490 h 9171"/>
              <a:gd name="connsiteX11" fmla="*/ 840 w 10000"/>
              <a:gd name="connsiteY11" fmla="*/ 6875 h 9171"/>
              <a:gd name="connsiteX12" fmla="*/ 183 w 10000"/>
              <a:gd name="connsiteY12" fmla="*/ 5969 h 9171"/>
              <a:gd name="connsiteX13" fmla="*/ 0 w 10000"/>
              <a:gd name="connsiteY13" fmla="*/ 5035 h 9171"/>
              <a:gd name="connsiteX14" fmla="*/ 183 w 10000"/>
              <a:gd name="connsiteY14" fmla="*/ 4025 h 9171"/>
              <a:gd name="connsiteX15" fmla="*/ 926 w 10000"/>
              <a:gd name="connsiteY15" fmla="*/ 2587 h 9171"/>
              <a:gd name="connsiteX16" fmla="*/ 2263 w 10000"/>
              <a:gd name="connsiteY16" fmla="*/ 1260 h 9171"/>
              <a:gd name="connsiteX17" fmla="*/ 4442 w 10000"/>
              <a:gd name="connsiteY17" fmla="*/ 0 h 9171"/>
              <a:gd name="connsiteX0" fmla="*/ 10000 w 10000"/>
              <a:gd name="connsiteY0" fmla="*/ 8312 h 8626"/>
              <a:gd name="connsiteX1" fmla="*/ 9525 w 10000"/>
              <a:gd name="connsiteY1" fmla="*/ 8410 h 8626"/>
              <a:gd name="connsiteX2" fmla="*/ 9020 w 10000"/>
              <a:gd name="connsiteY2" fmla="*/ 8432 h 8626"/>
              <a:gd name="connsiteX3" fmla="*/ 8444 w 10000"/>
              <a:gd name="connsiteY3" fmla="*/ 8581 h 8626"/>
              <a:gd name="connsiteX4" fmla="*/ 7963 w 10000"/>
              <a:gd name="connsiteY4" fmla="*/ 8586 h 8626"/>
              <a:gd name="connsiteX5" fmla="*/ 7256 w 10000"/>
              <a:gd name="connsiteY5" fmla="*/ 8326 h 8626"/>
              <a:gd name="connsiteX6" fmla="*/ 6421 w 10000"/>
              <a:gd name="connsiteY6" fmla="*/ 8312 h 8626"/>
              <a:gd name="connsiteX7" fmla="*/ 5249 w 10000"/>
              <a:gd name="connsiteY7" fmla="*/ 8115 h 8626"/>
              <a:gd name="connsiteX8" fmla="*/ 3928 w 10000"/>
              <a:gd name="connsiteY8" fmla="*/ 7742 h 8626"/>
              <a:gd name="connsiteX9" fmla="*/ 2739 w 10000"/>
              <a:gd name="connsiteY9" fmla="*/ 7287 h 8626"/>
              <a:gd name="connsiteX10" fmla="*/ 1618 w 10000"/>
              <a:gd name="connsiteY10" fmla="*/ 6793 h 8626"/>
              <a:gd name="connsiteX11" fmla="*/ 840 w 10000"/>
              <a:gd name="connsiteY11" fmla="*/ 6122 h 8626"/>
              <a:gd name="connsiteX12" fmla="*/ 183 w 10000"/>
              <a:gd name="connsiteY12" fmla="*/ 5135 h 8626"/>
              <a:gd name="connsiteX13" fmla="*/ 0 w 10000"/>
              <a:gd name="connsiteY13" fmla="*/ 4116 h 8626"/>
              <a:gd name="connsiteX14" fmla="*/ 183 w 10000"/>
              <a:gd name="connsiteY14" fmla="*/ 3015 h 8626"/>
              <a:gd name="connsiteX15" fmla="*/ 926 w 10000"/>
              <a:gd name="connsiteY15" fmla="*/ 1447 h 8626"/>
              <a:gd name="connsiteX16" fmla="*/ 2263 w 10000"/>
              <a:gd name="connsiteY16" fmla="*/ 0 h 8626"/>
              <a:gd name="connsiteX0" fmla="*/ 10000 w 10000"/>
              <a:gd name="connsiteY0" fmla="*/ 7959 h 8323"/>
              <a:gd name="connsiteX1" fmla="*/ 9525 w 10000"/>
              <a:gd name="connsiteY1" fmla="*/ 8073 h 8323"/>
              <a:gd name="connsiteX2" fmla="*/ 9020 w 10000"/>
              <a:gd name="connsiteY2" fmla="*/ 8098 h 8323"/>
              <a:gd name="connsiteX3" fmla="*/ 8444 w 10000"/>
              <a:gd name="connsiteY3" fmla="*/ 8271 h 8323"/>
              <a:gd name="connsiteX4" fmla="*/ 7963 w 10000"/>
              <a:gd name="connsiteY4" fmla="*/ 8277 h 8323"/>
              <a:gd name="connsiteX5" fmla="*/ 7256 w 10000"/>
              <a:gd name="connsiteY5" fmla="*/ 7975 h 8323"/>
              <a:gd name="connsiteX6" fmla="*/ 6421 w 10000"/>
              <a:gd name="connsiteY6" fmla="*/ 7959 h 8323"/>
              <a:gd name="connsiteX7" fmla="*/ 5249 w 10000"/>
              <a:gd name="connsiteY7" fmla="*/ 7731 h 8323"/>
              <a:gd name="connsiteX8" fmla="*/ 3928 w 10000"/>
              <a:gd name="connsiteY8" fmla="*/ 7298 h 8323"/>
              <a:gd name="connsiteX9" fmla="*/ 2739 w 10000"/>
              <a:gd name="connsiteY9" fmla="*/ 6771 h 8323"/>
              <a:gd name="connsiteX10" fmla="*/ 1618 w 10000"/>
              <a:gd name="connsiteY10" fmla="*/ 6198 h 8323"/>
              <a:gd name="connsiteX11" fmla="*/ 840 w 10000"/>
              <a:gd name="connsiteY11" fmla="*/ 5420 h 8323"/>
              <a:gd name="connsiteX12" fmla="*/ 183 w 10000"/>
              <a:gd name="connsiteY12" fmla="*/ 4276 h 8323"/>
              <a:gd name="connsiteX13" fmla="*/ 0 w 10000"/>
              <a:gd name="connsiteY13" fmla="*/ 3095 h 8323"/>
              <a:gd name="connsiteX14" fmla="*/ 183 w 10000"/>
              <a:gd name="connsiteY14" fmla="*/ 1818 h 8323"/>
              <a:gd name="connsiteX15" fmla="*/ 926 w 10000"/>
              <a:gd name="connsiteY15" fmla="*/ 0 h 8323"/>
              <a:gd name="connsiteX0" fmla="*/ 10000 w 10000"/>
              <a:gd name="connsiteY0" fmla="*/ 7379 h 7816"/>
              <a:gd name="connsiteX1" fmla="*/ 9525 w 10000"/>
              <a:gd name="connsiteY1" fmla="*/ 7516 h 7816"/>
              <a:gd name="connsiteX2" fmla="*/ 9020 w 10000"/>
              <a:gd name="connsiteY2" fmla="*/ 7546 h 7816"/>
              <a:gd name="connsiteX3" fmla="*/ 8444 w 10000"/>
              <a:gd name="connsiteY3" fmla="*/ 7754 h 7816"/>
              <a:gd name="connsiteX4" fmla="*/ 7963 w 10000"/>
              <a:gd name="connsiteY4" fmla="*/ 7761 h 7816"/>
              <a:gd name="connsiteX5" fmla="*/ 7256 w 10000"/>
              <a:gd name="connsiteY5" fmla="*/ 7398 h 7816"/>
              <a:gd name="connsiteX6" fmla="*/ 6421 w 10000"/>
              <a:gd name="connsiteY6" fmla="*/ 7379 h 7816"/>
              <a:gd name="connsiteX7" fmla="*/ 5249 w 10000"/>
              <a:gd name="connsiteY7" fmla="*/ 7105 h 7816"/>
              <a:gd name="connsiteX8" fmla="*/ 3928 w 10000"/>
              <a:gd name="connsiteY8" fmla="*/ 6584 h 7816"/>
              <a:gd name="connsiteX9" fmla="*/ 2739 w 10000"/>
              <a:gd name="connsiteY9" fmla="*/ 5951 h 7816"/>
              <a:gd name="connsiteX10" fmla="*/ 1618 w 10000"/>
              <a:gd name="connsiteY10" fmla="*/ 5263 h 7816"/>
              <a:gd name="connsiteX11" fmla="*/ 840 w 10000"/>
              <a:gd name="connsiteY11" fmla="*/ 4328 h 7816"/>
              <a:gd name="connsiteX12" fmla="*/ 183 w 10000"/>
              <a:gd name="connsiteY12" fmla="*/ 2954 h 7816"/>
              <a:gd name="connsiteX13" fmla="*/ 0 w 10000"/>
              <a:gd name="connsiteY13" fmla="*/ 1535 h 7816"/>
              <a:gd name="connsiteX14" fmla="*/ 183 w 10000"/>
              <a:gd name="connsiteY14" fmla="*/ 0 h 7816"/>
              <a:gd name="connsiteX0" fmla="*/ 10000 w 10000"/>
              <a:gd name="connsiteY0" fmla="*/ 7477 h 8036"/>
              <a:gd name="connsiteX1" fmla="*/ 9525 w 10000"/>
              <a:gd name="connsiteY1" fmla="*/ 7652 h 8036"/>
              <a:gd name="connsiteX2" fmla="*/ 9020 w 10000"/>
              <a:gd name="connsiteY2" fmla="*/ 7691 h 8036"/>
              <a:gd name="connsiteX3" fmla="*/ 8444 w 10000"/>
              <a:gd name="connsiteY3" fmla="*/ 7957 h 8036"/>
              <a:gd name="connsiteX4" fmla="*/ 7963 w 10000"/>
              <a:gd name="connsiteY4" fmla="*/ 7966 h 8036"/>
              <a:gd name="connsiteX5" fmla="*/ 7256 w 10000"/>
              <a:gd name="connsiteY5" fmla="*/ 7501 h 8036"/>
              <a:gd name="connsiteX6" fmla="*/ 6421 w 10000"/>
              <a:gd name="connsiteY6" fmla="*/ 7477 h 8036"/>
              <a:gd name="connsiteX7" fmla="*/ 5249 w 10000"/>
              <a:gd name="connsiteY7" fmla="*/ 7126 h 8036"/>
              <a:gd name="connsiteX8" fmla="*/ 3928 w 10000"/>
              <a:gd name="connsiteY8" fmla="*/ 6460 h 8036"/>
              <a:gd name="connsiteX9" fmla="*/ 2739 w 10000"/>
              <a:gd name="connsiteY9" fmla="*/ 5650 h 8036"/>
              <a:gd name="connsiteX10" fmla="*/ 1618 w 10000"/>
              <a:gd name="connsiteY10" fmla="*/ 4770 h 8036"/>
              <a:gd name="connsiteX11" fmla="*/ 840 w 10000"/>
              <a:gd name="connsiteY11" fmla="*/ 3573 h 8036"/>
              <a:gd name="connsiteX12" fmla="*/ 183 w 10000"/>
              <a:gd name="connsiteY12" fmla="*/ 1815 h 8036"/>
              <a:gd name="connsiteX13" fmla="*/ 0 w 10000"/>
              <a:gd name="connsiteY13" fmla="*/ 0 h 8036"/>
              <a:gd name="connsiteX0" fmla="*/ 9817 w 9817"/>
              <a:gd name="connsiteY0" fmla="*/ 7045 h 7741"/>
              <a:gd name="connsiteX1" fmla="*/ 9342 w 9817"/>
              <a:gd name="connsiteY1" fmla="*/ 7263 h 7741"/>
              <a:gd name="connsiteX2" fmla="*/ 8837 w 9817"/>
              <a:gd name="connsiteY2" fmla="*/ 7312 h 7741"/>
              <a:gd name="connsiteX3" fmla="*/ 8261 w 9817"/>
              <a:gd name="connsiteY3" fmla="*/ 7643 h 7741"/>
              <a:gd name="connsiteX4" fmla="*/ 7780 w 9817"/>
              <a:gd name="connsiteY4" fmla="*/ 7654 h 7741"/>
              <a:gd name="connsiteX5" fmla="*/ 7073 w 9817"/>
              <a:gd name="connsiteY5" fmla="*/ 7075 h 7741"/>
              <a:gd name="connsiteX6" fmla="*/ 6238 w 9817"/>
              <a:gd name="connsiteY6" fmla="*/ 7045 h 7741"/>
              <a:gd name="connsiteX7" fmla="*/ 5066 w 9817"/>
              <a:gd name="connsiteY7" fmla="*/ 6609 h 7741"/>
              <a:gd name="connsiteX8" fmla="*/ 3745 w 9817"/>
              <a:gd name="connsiteY8" fmla="*/ 5780 h 7741"/>
              <a:gd name="connsiteX9" fmla="*/ 2556 w 9817"/>
              <a:gd name="connsiteY9" fmla="*/ 4772 h 7741"/>
              <a:gd name="connsiteX10" fmla="*/ 1435 w 9817"/>
              <a:gd name="connsiteY10" fmla="*/ 3677 h 7741"/>
              <a:gd name="connsiteX11" fmla="*/ 657 w 9817"/>
              <a:gd name="connsiteY11" fmla="*/ 2187 h 7741"/>
              <a:gd name="connsiteX12" fmla="*/ 0 w 9817"/>
              <a:gd name="connsiteY12" fmla="*/ 0 h 7741"/>
              <a:gd name="connsiteX0" fmla="*/ 9331 w 9331"/>
              <a:gd name="connsiteY0" fmla="*/ 6276 h 7175"/>
              <a:gd name="connsiteX1" fmla="*/ 8847 w 9331"/>
              <a:gd name="connsiteY1" fmla="*/ 6558 h 7175"/>
              <a:gd name="connsiteX2" fmla="*/ 8333 w 9331"/>
              <a:gd name="connsiteY2" fmla="*/ 6621 h 7175"/>
              <a:gd name="connsiteX3" fmla="*/ 7746 w 9331"/>
              <a:gd name="connsiteY3" fmla="*/ 7048 h 7175"/>
              <a:gd name="connsiteX4" fmla="*/ 7256 w 9331"/>
              <a:gd name="connsiteY4" fmla="*/ 7063 h 7175"/>
              <a:gd name="connsiteX5" fmla="*/ 6536 w 9331"/>
              <a:gd name="connsiteY5" fmla="*/ 6315 h 7175"/>
              <a:gd name="connsiteX6" fmla="*/ 5685 w 9331"/>
              <a:gd name="connsiteY6" fmla="*/ 6276 h 7175"/>
              <a:gd name="connsiteX7" fmla="*/ 4491 w 9331"/>
              <a:gd name="connsiteY7" fmla="*/ 5713 h 7175"/>
              <a:gd name="connsiteX8" fmla="*/ 3146 w 9331"/>
              <a:gd name="connsiteY8" fmla="*/ 4642 h 7175"/>
              <a:gd name="connsiteX9" fmla="*/ 1935 w 9331"/>
              <a:gd name="connsiteY9" fmla="*/ 3340 h 7175"/>
              <a:gd name="connsiteX10" fmla="*/ 793 w 9331"/>
              <a:gd name="connsiteY10" fmla="*/ 1925 h 7175"/>
              <a:gd name="connsiteX11" fmla="*/ 0 w 9331"/>
              <a:gd name="connsiteY11" fmla="*/ 0 h 7175"/>
              <a:gd name="connsiteX0" fmla="*/ 9150 w 9150"/>
              <a:gd name="connsiteY0" fmla="*/ 6064 h 7317"/>
              <a:gd name="connsiteX1" fmla="*/ 8631 w 9150"/>
              <a:gd name="connsiteY1" fmla="*/ 6457 h 7317"/>
              <a:gd name="connsiteX2" fmla="*/ 8080 w 9150"/>
              <a:gd name="connsiteY2" fmla="*/ 6545 h 7317"/>
              <a:gd name="connsiteX3" fmla="*/ 7451 w 9150"/>
              <a:gd name="connsiteY3" fmla="*/ 7140 h 7317"/>
              <a:gd name="connsiteX4" fmla="*/ 6926 w 9150"/>
              <a:gd name="connsiteY4" fmla="*/ 7161 h 7317"/>
              <a:gd name="connsiteX5" fmla="*/ 6155 w 9150"/>
              <a:gd name="connsiteY5" fmla="*/ 6118 h 7317"/>
              <a:gd name="connsiteX6" fmla="*/ 5243 w 9150"/>
              <a:gd name="connsiteY6" fmla="*/ 6064 h 7317"/>
              <a:gd name="connsiteX7" fmla="*/ 3963 w 9150"/>
              <a:gd name="connsiteY7" fmla="*/ 5279 h 7317"/>
              <a:gd name="connsiteX8" fmla="*/ 2522 w 9150"/>
              <a:gd name="connsiteY8" fmla="*/ 3787 h 7317"/>
              <a:gd name="connsiteX9" fmla="*/ 1224 w 9150"/>
              <a:gd name="connsiteY9" fmla="*/ 1972 h 7317"/>
              <a:gd name="connsiteX10" fmla="*/ 0 w 9150"/>
              <a:gd name="connsiteY10" fmla="*/ 0 h 7317"/>
              <a:gd name="connsiteX0" fmla="*/ 8662 w 8662"/>
              <a:gd name="connsiteY0" fmla="*/ 5593 h 7305"/>
              <a:gd name="connsiteX1" fmla="*/ 8095 w 8662"/>
              <a:gd name="connsiteY1" fmla="*/ 6130 h 7305"/>
              <a:gd name="connsiteX2" fmla="*/ 7493 w 8662"/>
              <a:gd name="connsiteY2" fmla="*/ 6250 h 7305"/>
              <a:gd name="connsiteX3" fmla="*/ 6805 w 8662"/>
              <a:gd name="connsiteY3" fmla="*/ 7063 h 7305"/>
              <a:gd name="connsiteX4" fmla="*/ 6231 w 8662"/>
              <a:gd name="connsiteY4" fmla="*/ 7092 h 7305"/>
              <a:gd name="connsiteX5" fmla="*/ 5389 w 8662"/>
              <a:gd name="connsiteY5" fmla="*/ 5666 h 7305"/>
              <a:gd name="connsiteX6" fmla="*/ 4392 w 8662"/>
              <a:gd name="connsiteY6" fmla="*/ 5593 h 7305"/>
              <a:gd name="connsiteX7" fmla="*/ 2993 w 8662"/>
              <a:gd name="connsiteY7" fmla="*/ 4520 h 7305"/>
              <a:gd name="connsiteX8" fmla="*/ 1418 w 8662"/>
              <a:gd name="connsiteY8" fmla="*/ 2481 h 7305"/>
              <a:gd name="connsiteX9" fmla="*/ 0 w 8662"/>
              <a:gd name="connsiteY9" fmla="*/ 0 h 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62" h="7305">
                <a:moveTo>
                  <a:pt x="8662" y="5593"/>
                </a:moveTo>
                <a:cubicBezTo>
                  <a:pt x="8573" y="5694"/>
                  <a:pt x="8293" y="6029"/>
                  <a:pt x="8095" y="6130"/>
                </a:cubicBezTo>
                <a:cubicBezTo>
                  <a:pt x="7904" y="6225"/>
                  <a:pt x="7700" y="6105"/>
                  <a:pt x="7493" y="6250"/>
                </a:cubicBezTo>
                <a:cubicBezTo>
                  <a:pt x="7278" y="6392"/>
                  <a:pt x="7013" y="6914"/>
                  <a:pt x="6805" y="7063"/>
                </a:cubicBezTo>
                <a:cubicBezTo>
                  <a:pt x="6594" y="7209"/>
                  <a:pt x="6472" y="7305"/>
                  <a:pt x="6231" y="7092"/>
                </a:cubicBezTo>
                <a:cubicBezTo>
                  <a:pt x="5996" y="6861"/>
                  <a:pt x="5692" y="5906"/>
                  <a:pt x="5389" y="5666"/>
                </a:cubicBezTo>
                <a:cubicBezTo>
                  <a:pt x="5083" y="5423"/>
                  <a:pt x="4792" y="5787"/>
                  <a:pt x="4392" y="5593"/>
                </a:cubicBezTo>
                <a:cubicBezTo>
                  <a:pt x="3995" y="5393"/>
                  <a:pt x="3489" y="5021"/>
                  <a:pt x="2993" y="4520"/>
                </a:cubicBezTo>
                <a:cubicBezTo>
                  <a:pt x="2497" y="3992"/>
                  <a:pt x="1912" y="3235"/>
                  <a:pt x="1418" y="2481"/>
                </a:cubicBezTo>
                <a:cubicBezTo>
                  <a:pt x="918" y="1721"/>
                  <a:pt x="449" y="856"/>
                  <a:pt x="0"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cxnSp>
        <p:nvCxnSpPr>
          <p:cNvPr id="30" name="Straight Connector 29"/>
          <p:cNvCxnSpPr>
            <a:endCxn id="139272" idx="11"/>
          </p:cNvCxnSpPr>
          <p:nvPr/>
        </p:nvCxnSpPr>
        <p:spPr>
          <a:xfrm flipV="1">
            <a:off x="4089115" y="1889270"/>
            <a:ext cx="2926616" cy="360771"/>
          </a:xfrm>
          <a:prstGeom prst="line">
            <a:avLst/>
          </a:prstGeom>
          <a:ln w="57150">
            <a:solidFill>
              <a:srgbClr val="008000"/>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8" idx="0"/>
            <a:endCxn id="139277" idx="1"/>
          </p:cNvCxnSpPr>
          <p:nvPr/>
        </p:nvCxnSpPr>
        <p:spPr>
          <a:xfrm flipV="1">
            <a:off x="3094865" y="3083363"/>
            <a:ext cx="3474943" cy="18465"/>
          </a:xfrm>
          <a:prstGeom prst="line">
            <a:avLst/>
          </a:prstGeom>
          <a:ln w="57150">
            <a:solidFill>
              <a:srgbClr val="008000"/>
            </a:solidFil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441791" y="390419"/>
            <a:ext cx="2769412" cy="369332"/>
          </a:xfrm>
          <a:prstGeom prst="rect">
            <a:avLst/>
          </a:prstGeom>
          <a:noFill/>
        </p:spPr>
        <p:txBody>
          <a:bodyPr wrap="none" rtlCol="0">
            <a:spAutoFit/>
          </a:bodyPr>
          <a:lstStyle/>
          <a:p>
            <a:r>
              <a:rPr lang="el-GR" dirty="0" smtClean="0"/>
              <a:t>κατακόρυφη σχέση γνάθων</a:t>
            </a:r>
            <a:endParaRPr lang="el-GR" dirty="0"/>
          </a:p>
        </p:txBody>
      </p:sp>
      <p:cxnSp>
        <p:nvCxnSpPr>
          <p:cNvPr id="49" name="Straight Connector 48"/>
          <p:cNvCxnSpPr>
            <a:endCxn id="48" idx="1"/>
          </p:cNvCxnSpPr>
          <p:nvPr/>
        </p:nvCxnSpPr>
        <p:spPr>
          <a:xfrm>
            <a:off x="423515" y="3927276"/>
            <a:ext cx="6069679" cy="2125859"/>
          </a:xfrm>
          <a:prstGeom prst="line">
            <a:avLst/>
          </a:prstGeom>
          <a:ln w="28575">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V="1">
            <a:off x="1839078" y="3071973"/>
            <a:ext cx="6318607" cy="20548"/>
          </a:xfrm>
          <a:prstGeom prst="line">
            <a:avLst/>
          </a:prstGeom>
          <a:ln w="12700">
            <a:solidFill>
              <a:srgbClr val="008000"/>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6729575" y="1469204"/>
            <a:ext cx="349776" cy="400110"/>
          </a:xfrm>
          <a:prstGeom prst="rect">
            <a:avLst/>
          </a:prstGeom>
          <a:noFill/>
        </p:spPr>
        <p:txBody>
          <a:bodyPr wrap="none" rtlCol="0">
            <a:spAutoFit/>
          </a:bodyPr>
          <a:lstStyle/>
          <a:p>
            <a:r>
              <a:rPr lang="en-US" sz="2000" dirty="0" smtClean="0"/>
              <a:t>N</a:t>
            </a:r>
            <a:endParaRPr lang="el-GR" sz="2000" dirty="0"/>
          </a:p>
        </p:txBody>
      </p:sp>
      <p:sp>
        <p:nvSpPr>
          <p:cNvPr id="59" name="TextBox 58"/>
          <p:cNvSpPr txBox="1"/>
          <p:nvPr/>
        </p:nvSpPr>
        <p:spPr>
          <a:xfrm>
            <a:off x="3933292" y="1816812"/>
            <a:ext cx="303288" cy="400110"/>
          </a:xfrm>
          <a:prstGeom prst="rect">
            <a:avLst/>
          </a:prstGeom>
          <a:noFill/>
        </p:spPr>
        <p:txBody>
          <a:bodyPr wrap="none" rtlCol="0">
            <a:spAutoFit/>
          </a:bodyPr>
          <a:lstStyle/>
          <a:p>
            <a:r>
              <a:rPr lang="en-US" sz="2000" dirty="0" smtClean="0"/>
              <a:t>S</a:t>
            </a:r>
            <a:endParaRPr lang="el-GR" sz="2000" dirty="0"/>
          </a:p>
        </p:txBody>
      </p:sp>
      <p:sp>
        <p:nvSpPr>
          <p:cNvPr id="60" name="TextBox 59"/>
          <p:cNvSpPr txBox="1"/>
          <p:nvPr/>
        </p:nvSpPr>
        <p:spPr>
          <a:xfrm>
            <a:off x="2688406" y="2719226"/>
            <a:ext cx="447238" cy="400110"/>
          </a:xfrm>
          <a:prstGeom prst="rect">
            <a:avLst/>
          </a:prstGeom>
          <a:noFill/>
        </p:spPr>
        <p:txBody>
          <a:bodyPr wrap="none" rtlCol="0">
            <a:spAutoFit/>
          </a:bodyPr>
          <a:lstStyle/>
          <a:p>
            <a:r>
              <a:rPr lang="en-US" sz="2000" dirty="0" smtClean="0"/>
              <a:t>Po</a:t>
            </a:r>
            <a:endParaRPr lang="el-GR" sz="2000" dirty="0"/>
          </a:p>
        </p:txBody>
      </p:sp>
      <p:sp>
        <p:nvSpPr>
          <p:cNvPr id="61" name="TextBox 60"/>
          <p:cNvSpPr txBox="1"/>
          <p:nvPr/>
        </p:nvSpPr>
        <p:spPr>
          <a:xfrm>
            <a:off x="5994975" y="2686692"/>
            <a:ext cx="444352" cy="400110"/>
          </a:xfrm>
          <a:prstGeom prst="rect">
            <a:avLst/>
          </a:prstGeom>
          <a:noFill/>
        </p:spPr>
        <p:txBody>
          <a:bodyPr wrap="none" rtlCol="0">
            <a:spAutoFit/>
          </a:bodyPr>
          <a:lstStyle/>
          <a:p>
            <a:r>
              <a:rPr lang="en-US" sz="2000" dirty="0" smtClean="0"/>
              <a:t>Or</a:t>
            </a:r>
            <a:endParaRPr lang="el-GR" sz="2000" dirty="0"/>
          </a:p>
        </p:txBody>
      </p:sp>
      <p:sp>
        <p:nvSpPr>
          <p:cNvPr id="48" name="Oval 47"/>
          <p:cNvSpPr/>
          <p:nvPr/>
        </p:nvSpPr>
        <p:spPr>
          <a:xfrm>
            <a:off x="6478147" y="6038086"/>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54" name="TextBox 53"/>
          <p:cNvSpPr txBox="1"/>
          <p:nvPr/>
        </p:nvSpPr>
        <p:spPr>
          <a:xfrm>
            <a:off x="3432888" y="5107250"/>
            <a:ext cx="481222" cy="400110"/>
          </a:xfrm>
          <a:prstGeom prst="rect">
            <a:avLst/>
          </a:prstGeom>
          <a:noFill/>
        </p:spPr>
        <p:txBody>
          <a:bodyPr wrap="none" rtlCol="0">
            <a:spAutoFit/>
          </a:bodyPr>
          <a:lstStyle/>
          <a:p>
            <a:r>
              <a:rPr lang="en-US" sz="2000" dirty="0" smtClean="0"/>
              <a:t>Go</a:t>
            </a:r>
            <a:endParaRPr lang="el-GR" sz="2000" dirty="0"/>
          </a:p>
        </p:txBody>
      </p:sp>
      <p:sp>
        <p:nvSpPr>
          <p:cNvPr id="55" name="TextBox 54"/>
          <p:cNvSpPr txBox="1"/>
          <p:nvPr/>
        </p:nvSpPr>
        <p:spPr>
          <a:xfrm>
            <a:off x="6540028" y="5997767"/>
            <a:ext cx="481222" cy="400110"/>
          </a:xfrm>
          <a:prstGeom prst="rect">
            <a:avLst/>
          </a:prstGeom>
          <a:noFill/>
        </p:spPr>
        <p:txBody>
          <a:bodyPr wrap="none" rtlCol="0">
            <a:spAutoFit/>
          </a:bodyPr>
          <a:lstStyle/>
          <a:p>
            <a:r>
              <a:rPr lang="en-US" sz="2000" dirty="0" err="1" smtClean="0"/>
              <a:t>Gn</a:t>
            </a:r>
            <a:endParaRPr lang="el-GR" sz="2000" dirty="0"/>
          </a:p>
        </p:txBody>
      </p:sp>
      <p:cxnSp>
        <p:nvCxnSpPr>
          <p:cNvPr id="56" name="Straight Connector 55"/>
          <p:cNvCxnSpPr/>
          <p:nvPr/>
        </p:nvCxnSpPr>
        <p:spPr>
          <a:xfrm flipH="1">
            <a:off x="490890" y="2252312"/>
            <a:ext cx="3619100" cy="411930"/>
          </a:xfrm>
          <a:prstGeom prst="line">
            <a:avLst/>
          </a:prstGeom>
          <a:ln w="28575">
            <a:solidFill>
              <a:srgbClr val="008000"/>
            </a:solidFill>
          </a:ln>
        </p:spPr>
        <p:style>
          <a:lnRef idx="1">
            <a:schemeClr val="accent1"/>
          </a:lnRef>
          <a:fillRef idx="0">
            <a:schemeClr val="accent1"/>
          </a:fillRef>
          <a:effectRef idx="0">
            <a:schemeClr val="accent1"/>
          </a:effectRef>
          <a:fontRef idx="minor">
            <a:schemeClr val="tx1"/>
          </a:fontRef>
        </p:style>
      </p:cxnSp>
      <p:sp>
        <p:nvSpPr>
          <p:cNvPr id="37" name="Oval 36"/>
          <p:cNvSpPr/>
          <p:nvPr/>
        </p:nvSpPr>
        <p:spPr>
          <a:xfrm>
            <a:off x="3862437" y="5101389"/>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7" name="Oval 66"/>
          <p:cNvSpPr/>
          <p:nvPr/>
        </p:nvSpPr>
        <p:spPr>
          <a:xfrm>
            <a:off x="6596013" y="5486400"/>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8" name="Oval 67"/>
          <p:cNvSpPr/>
          <p:nvPr/>
        </p:nvSpPr>
        <p:spPr>
          <a:xfrm>
            <a:off x="6584025" y="5864832"/>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9" name="TextBox 68"/>
          <p:cNvSpPr txBox="1"/>
          <p:nvPr/>
        </p:nvSpPr>
        <p:spPr>
          <a:xfrm>
            <a:off x="6830607" y="5299754"/>
            <a:ext cx="324128" cy="400110"/>
          </a:xfrm>
          <a:prstGeom prst="rect">
            <a:avLst/>
          </a:prstGeom>
          <a:noFill/>
        </p:spPr>
        <p:txBody>
          <a:bodyPr wrap="none" rtlCol="0">
            <a:spAutoFit/>
          </a:bodyPr>
          <a:lstStyle/>
          <a:p>
            <a:r>
              <a:rPr lang="en-US" sz="2000" dirty="0" smtClean="0"/>
              <a:t>B</a:t>
            </a:r>
            <a:endParaRPr lang="el-GR" sz="2000" dirty="0"/>
          </a:p>
        </p:txBody>
      </p:sp>
      <p:sp>
        <p:nvSpPr>
          <p:cNvPr id="70" name="TextBox 69"/>
          <p:cNvSpPr txBox="1"/>
          <p:nvPr/>
        </p:nvSpPr>
        <p:spPr>
          <a:xfrm>
            <a:off x="6674780" y="5709008"/>
            <a:ext cx="437940" cy="400110"/>
          </a:xfrm>
          <a:prstGeom prst="rect">
            <a:avLst/>
          </a:prstGeom>
          <a:noFill/>
        </p:spPr>
        <p:txBody>
          <a:bodyPr wrap="none" rtlCol="0">
            <a:spAutoFit/>
          </a:bodyPr>
          <a:lstStyle/>
          <a:p>
            <a:r>
              <a:rPr lang="en-US" sz="2000" dirty="0" smtClean="0"/>
              <a:t>Pg</a:t>
            </a:r>
            <a:endParaRPr lang="el-GR" sz="2000" dirty="0"/>
          </a:p>
        </p:txBody>
      </p:sp>
      <p:sp>
        <p:nvSpPr>
          <p:cNvPr id="74" name="Block Arc 73"/>
          <p:cNvSpPr/>
          <p:nvPr/>
        </p:nvSpPr>
        <p:spPr>
          <a:xfrm>
            <a:off x="-6054292" y="-818147"/>
            <a:ext cx="7603959" cy="7603958"/>
          </a:xfrm>
          <a:prstGeom prst="blockArc">
            <a:avLst>
              <a:gd name="adj1" fmla="val 21220661"/>
              <a:gd name="adj2" fmla="val 1195354"/>
              <a:gd name="adj3" fmla="val 10382"/>
            </a:avLst>
          </a:prstGeom>
          <a:solidFill>
            <a:srgbClr val="FF99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solidFill>
                <a:schemeClr val="tx1"/>
              </a:solidFill>
            </a:endParaRPr>
          </a:p>
        </p:txBody>
      </p:sp>
      <p:sp>
        <p:nvSpPr>
          <p:cNvPr id="43" name="TextBox 42"/>
          <p:cNvSpPr txBox="1"/>
          <p:nvPr/>
        </p:nvSpPr>
        <p:spPr>
          <a:xfrm>
            <a:off x="918393" y="3229221"/>
            <a:ext cx="1140056" cy="400110"/>
          </a:xfrm>
          <a:prstGeom prst="rect">
            <a:avLst/>
          </a:prstGeom>
          <a:noFill/>
        </p:spPr>
        <p:txBody>
          <a:bodyPr wrap="none" rtlCol="0">
            <a:spAutoFit/>
          </a:bodyPr>
          <a:lstStyle/>
          <a:p>
            <a:r>
              <a:rPr lang="en-US" sz="2000" dirty="0" err="1" smtClean="0"/>
              <a:t>GoGn</a:t>
            </a:r>
            <a:r>
              <a:rPr lang="en-US" sz="2000" dirty="0" smtClean="0"/>
              <a:t>-SN</a:t>
            </a:r>
            <a:endParaRPr lang="el-GR" sz="2000" dirty="0"/>
          </a:p>
        </p:txBody>
      </p:sp>
    </p:spTree>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71" name="Freeform 16"/>
          <p:cNvSpPr>
            <a:spLocks/>
          </p:cNvSpPr>
          <p:nvPr/>
        </p:nvSpPr>
        <p:spPr bwMode="auto">
          <a:xfrm rot="21326996">
            <a:off x="3088369" y="1577526"/>
            <a:ext cx="3650744" cy="1939375"/>
          </a:xfrm>
          <a:custGeom>
            <a:avLst/>
            <a:gdLst>
              <a:gd name="T0" fmla="*/ 1361 w 1361"/>
              <a:gd name="T1" fmla="*/ 68 h 723"/>
              <a:gd name="T2" fmla="*/ 1315 w 1361"/>
              <a:gd name="T3" fmla="*/ 44 h 723"/>
              <a:gd name="T4" fmla="*/ 1251 w 1361"/>
              <a:gd name="T5" fmla="*/ 23 h 723"/>
              <a:gd name="T6" fmla="*/ 1174 w 1361"/>
              <a:gd name="T7" fmla="*/ 6 h 723"/>
              <a:gd name="T8" fmla="*/ 1121 w 1361"/>
              <a:gd name="T9" fmla="*/ 1 h 723"/>
              <a:gd name="T10" fmla="*/ 1049 w 1361"/>
              <a:gd name="T11" fmla="*/ 8 h 723"/>
              <a:gd name="T12" fmla="*/ 951 w 1361"/>
              <a:gd name="T13" fmla="*/ 47 h 723"/>
              <a:gd name="T14" fmla="*/ 879 w 1361"/>
              <a:gd name="T15" fmla="*/ 78 h 723"/>
              <a:gd name="T16" fmla="*/ 792 w 1361"/>
              <a:gd name="T17" fmla="*/ 100 h 723"/>
              <a:gd name="T18" fmla="*/ 660 w 1361"/>
              <a:gd name="T19" fmla="*/ 131 h 723"/>
              <a:gd name="T20" fmla="*/ 540 w 1361"/>
              <a:gd name="T21" fmla="*/ 155 h 723"/>
              <a:gd name="T22" fmla="*/ 471 w 1361"/>
              <a:gd name="T23" fmla="*/ 164 h 723"/>
              <a:gd name="T24" fmla="*/ 442 w 1361"/>
              <a:gd name="T25" fmla="*/ 179 h 723"/>
              <a:gd name="T26" fmla="*/ 437 w 1361"/>
              <a:gd name="T27" fmla="*/ 210 h 723"/>
              <a:gd name="T28" fmla="*/ 430 w 1361"/>
              <a:gd name="T29" fmla="*/ 244 h 723"/>
              <a:gd name="T30" fmla="*/ 408 w 1361"/>
              <a:gd name="T31" fmla="*/ 265 h 723"/>
              <a:gd name="T32" fmla="*/ 377 w 1361"/>
              <a:gd name="T33" fmla="*/ 282 h 723"/>
              <a:gd name="T34" fmla="*/ 355 w 1361"/>
              <a:gd name="T35" fmla="*/ 275 h 723"/>
              <a:gd name="T36" fmla="*/ 346 w 1361"/>
              <a:gd name="T37" fmla="*/ 256 h 723"/>
              <a:gd name="T38" fmla="*/ 339 w 1361"/>
              <a:gd name="T39" fmla="*/ 224 h 723"/>
              <a:gd name="T40" fmla="*/ 341 w 1361"/>
              <a:gd name="T41" fmla="*/ 186 h 723"/>
              <a:gd name="T42" fmla="*/ 331 w 1361"/>
              <a:gd name="T43" fmla="*/ 167 h 723"/>
              <a:gd name="T44" fmla="*/ 310 w 1361"/>
              <a:gd name="T45" fmla="*/ 164 h 723"/>
              <a:gd name="T46" fmla="*/ 293 w 1361"/>
              <a:gd name="T47" fmla="*/ 184 h 723"/>
              <a:gd name="T48" fmla="*/ 264 w 1361"/>
              <a:gd name="T49" fmla="*/ 241 h 723"/>
              <a:gd name="T50" fmla="*/ 226 w 1361"/>
              <a:gd name="T51" fmla="*/ 318 h 723"/>
              <a:gd name="T52" fmla="*/ 175 w 1361"/>
              <a:gd name="T53" fmla="*/ 388 h 723"/>
              <a:gd name="T54" fmla="*/ 132 w 1361"/>
              <a:gd name="T55" fmla="*/ 469 h 723"/>
              <a:gd name="T56" fmla="*/ 72 w 1361"/>
              <a:gd name="T57" fmla="*/ 563 h 723"/>
              <a:gd name="T58" fmla="*/ 27 w 1361"/>
              <a:gd name="T59" fmla="*/ 640 h 723"/>
              <a:gd name="T60" fmla="*/ 5 w 1361"/>
              <a:gd name="T61" fmla="*/ 671 h 723"/>
              <a:gd name="T62" fmla="*/ 5 w 1361"/>
              <a:gd name="T63" fmla="*/ 716 h 723"/>
              <a:gd name="T64" fmla="*/ 36 w 1361"/>
              <a:gd name="T65" fmla="*/ 716 h 723"/>
              <a:gd name="T66" fmla="*/ 115 w 1361"/>
              <a:gd name="T67" fmla="*/ 671 h 723"/>
              <a:gd name="T68" fmla="*/ 190 w 1361"/>
              <a:gd name="T69" fmla="*/ 613 h 723"/>
              <a:gd name="T70" fmla="*/ 293 w 1361"/>
              <a:gd name="T71" fmla="*/ 548 h 723"/>
              <a:gd name="T72" fmla="*/ 408 w 1361"/>
              <a:gd name="T73" fmla="*/ 493 h 723"/>
              <a:gd name="T74" fmla="*/ 547 w 1361"/>
              <a:gd name="T75" fmla="*/ 431 h 723"/>
              <a:gd name="T76" fmla="*/ 636 w 1361"/>
              <a:gd name="T77" fmla="*/ 376 h 723"/>
              <a:gd name="T78" fmla="*/ 679 w 1361"/>
              <a:gd name="T79" fmla="*/ 301 h 723"/>
              <a:gd name="T80" fmla="*/ 694 w 1361"/>
              <a:gd name="T81" fmla="*/ 208 h 723"/>
              <a:gd name="T82" fmla="*/ 691 w 1361"/>
              <a:gd name="T83" fmla="*/ 164 h 723"/>
              <a:gd name="T84" fmla="*/ 687 w 1361"/>
              <a:gd name="T85" fmla="*/ 145 h 723"/>
              <a:gd name="T86" fmla="*/ 672 w 1361"/>
              <a:gd name="T87" fmla="*/ 92 h 723"/>
              <a:gd name="T88" fmla="*/ 651 w 1361"/>
              <a:gd name="T89" fmla="*/ 59 h 72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1"/>
              <a:gd name="T136" fmla="*/ 0 h 723"/>
              <a:gd name="T137" fmla="*/ 1361 w 1361"/>
              <a:gd name="T138" fmla="*/ 723 h 72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1" h="723">
                <a:moveTo>
                  <a:pt x="1361" y="68"/>
                </a:moveTo>
                <a:cubicBezTo>
                  <a:pt x="1347" y="59"/>
                  <a:pt x="1333" y="51"/>
                  <a:pt x="1315" y="44"/>
                </a:cubicBezTo>
                <a:cubicBezTo>
                  <a:pt x="1297" y="37"/>
                  <a:pt x="1274" y="29"/>
                  <a:pt x="1251" y="23"/>
                </a:cubicBezTo>
                <a:cubicBezTo>
                  <a:pt x="1228" y="17"/>
                  <a:pt x="1196" y="10"/>
                  <a:pt x="1174" y="6"/>
                </a:cubicBezTo>
                <a:cubicBezTo>
                  <a:pt x="1152" y="2"/>
                  <a:pt x="1142" y="1"/>
                  <a:pt x="1121" y="1"/>
                </a:cubicBezTo>
                <a:cubicBezTo>
                  <a:pt x="1100" y="1"/>
                  <a:pt x="1077" y="0"/>
                  <a:pt x="1049" y="8"/>
                </a:cubicBezTo>
                <a:cubicBezTo>
                  <a:pt x="1021" y="16"/>
                  <a:pt x="979" y="35"/>
                  <a:pt x="951" y="47"/>
                </a:cubicBezTo>
                <a:cubicBezTo>
                  <a:pt x="923" y="59"/>
                  <a:pt x="905" y="69"/>
                  <a:pt x="879" y="78"/>
                </a:cubicBezTo>
                <a:cubicBezTo>
                  <a:pt x="853" y="87"/>
                  <a:pt x="828" y="91"/>
                  <a:pt x="792" y="100"/>
                </a:cubicBezTo>
                <a:cubicBezTo>
                  <a:pt x="756" y="109"/>
                  <a:pt x="702" y="122"/>
                  <a:pt x="660" y="131"/>
                </a:cubicBezTo>
                <a:cubicBezTo>
                  <a:pt x="618" y="140"/>
                  <a:pt x="571" y="150"/>
                  <a:pt x="540" y="155"/>
                </a:cubicBezTo>
                <a:cubicBezTo>
                  <a:pt x="509" y="160"/>
                  <a:pt x="487" y="160"/>
                  <a:pt x="471" y="164"/>
                </a:cubicBezTo>
                <a:cubicBezTo>
                  <a:pt x="455" y="168"/>
                  <a:pt x="448" y="171"/>
                  <a:pt x="442" y="179"/>
                </a:cubicBezTo>
                <a:cubicBezTo>
                  <a:pt x="436" y="187"/>
                  <a:pt x="439" y="199"/>
                  <a:pt x="437" y="210"/>
                </a:cubicBezTo>
                <a:cubicBezTo>
                  <a:pt x="435" y="221"/>
                  <a:pt x="435" y="235"/>
                  <a:pt x="430" y="244"/>
                </a:cubicBezTo>
                <a:cubicBezTo>
                  <a:pt x="425" y="253"/>
                  <a:pt x="417" y="259"/>
                  <a:pt x="408" y="265"/>
                </a:cubicBezTo>
                <a:cubicBezTo>
                  <a:pt x="399" y="271"/>
                  <a:pt x="386" y="280"/>
                  <a:pt x="377" y="282"/>
                </a:cubicBezTo>
                <a:cubicBezTo>
                  <a:pt x="368" y="284"/>
                  <a:pt x="360" y="279"/>
                  <a:pt x="355" y="275"/>
                </a:cubicBezTo>
                <a:cubicBezTo>
                  <a:pt x="350" y="271"/>
                  <a:pt x="349" y="264"/>
                  <a:pt x="346" y="256"/>
                </a:cubicBezTo>
                <a:cubicBezTo>
                  <a:pt x="343" y="248"/>
                  <a:pt x="340" y="236"/>
                  <a:pt x="339" y="224"/>
                </a:cubicBezTo>
                <a:cubicBezTo>
                  <a:pt x="338" y="212"/>
                  <a:pt x="342" y="195"/>
                  <a:pt x="341" y="186"/>
                </a:cubicBezTo>
                <a:cubicBezTo>
                  <a:pt x="340" y="177"/>
                  <a:pt x="336" y="171"/>
                  <a:pt x="331" y="167"/>
                </a:cubicBezTo>
                <a:cubicBezTo>
                  <a:pt x="326" y="163"/>
                  <a:pt x="316" y="161"/>
                  <a:pt x="310" y="164"/>
                </a:cubicBezTo>
                <a:cubicBezTo>
                  <a:pt x="304" y="167"/>
                  <a:pt x="301" y="171"/>
                  <a:pt x="293" y="184"/>
                </a:cubicBezTo>
                <a:cubicBezTo>
                  <a:pt x="285" y="197"/>
                  <a:pt x="275" y="219"/>
                  <a:pt x="264" y="241"/>
                </a:cubicBezTo>
                <a:cubicBezTo>
                  <a:pt x="253" y="263"/>
                  <a:pt x="241" y="294"/>
                  <a:pt x="226" y="318"/>
                </a:cubicBezTo>
                <a:cubicBezTo>
                  <a:pt x="211" y="342"/>
                  <a:pt x="191" y="363"/>
                  <a:pt x="175" y="388"/>
                </a:cubicBezTo>
                <a:cubicBezTo>
                  <a:pt x="159" y="413"/>
                  <a:pt x="149" y="440"/>
                  <a:pt x="132" y="469"/>
                </a:cubicBezTo>
                <a:cubicBezTo>
                  <a:pt x="115" y="498"/>
                  <a:pt x="89" y="535"/>
                  <a:pt x="72" y="563"/>
                </a:cubicBezTo>
                <a:cubicBezTo>
                  <a:pt x="55" y="591"/>
                  <a:pt x="38" y="622"/>
                  <a:pt x="27" y="640"/>
                </a:cubicBezTo>
                <a:cubicBezTo>
                  <a:pt x="16" y="658"/>
                  <a:pt x="9" y="658"/>
                  <a:pt x="5" y="671"/>
                </a:cubicBezTo>
                <a:cubicBezTo>
                  <a:pt x="1" y="684"/>
                  <a:pt x="0" y="709"/>
                  <a:pt x="5" y="716"/>
                </a:cubicBezTo>
                <a:cubicBezTo>
                  <a:pt x="10" y="723"/>
                  <a:pt x="18" y="723"/>
                  <a:pt x="36" y="716"/>
                </a:cubicBezTo>
                <a:cubicBezTo>
                  <a:pt x="54" y="709"/>
                  <a:pt x="89" y="688"/>
                  <a:pt x="115" y="671"/>
                </a:cubicBezTo>
                <a:cubicBezTo>
                  <a:pt x="141" y="654"/>
                  <a:pt x="160" y="634"/>
                  <a:pt x="190" y="613"/>
                </a:cubicBezTo>
                <a:cubicBezTo>
                  <a:pt x="220" y="592"/>
                  <a:pt x="257" y="568"/>
                  <a:pt x="293" y="548"/>
                </a:cubicBezTo>
                <a:cubicBezTo>
                  <a:pt x="329" y="528"/>
                  <a:pt x="366" y="512"/>
                  <a:pt x="408" y="493"/>
                </a:cubicBezTo>
                <a:cubicBezTo>
                  <a:pt x="450" y="474"/>
                  <a:pt x="509" y="450"/>
                  <a:pt x="547" y="431"/>
                </a:cubicBezTo>
                <a:cubicBezTo>
                  <a:pt x="585" y="412"/>
                  <a:pt x="614" y="398"/>
                  <a:pt x="636" y="376"/>
                </a:cubicBezTo>
                <a:cubicBezTo>
                  <a:pt x="658" y="354"/>
                  <a:pt x="669" y="329"/>
                  <a:pt x="679" y="301"/>
                </a:cubicBezTo>
                <a:cubicBezTo>
                  <a:pt x="689" y="273"/>
                  <a:pt x="692" y="231"/>
                  <a:pt x="694" y="208"/>
                </a:cubicBezTo>
                <a:cubicBezTo>
                  <a:pt x="696" y="185"/>
                  <a:pt x="692" y="174"/>
                  <a:pt x="691" y="164"/>
                </a:cubicBezTo>
                <a:cubicBezTo>
                  <a:pt x="690" y="154"/>
                  <a:pt x="690" y="157"/>
                  <a:pt x="687" y="145"/>
                </a:cubicBezTo>
                <a:cubicBezTo>
                  <a:pt x="684" y="133"/>
                  <a:pt x="678" y="106"/>
                  <a:pt x="672" y="92"/>
                </a:cubicBezTo>
                <a:cubicBezTo>
                  <a:pt x="666" y="78"/>
                  <a:pt x="658" y="68"/>
                  <a:pt x="651" y="5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2" name="Freeform 17"/>
          <p:cNvSpPr>
            <a:spLocks/>
          </p:cNvSpPr>
          <p:nvPr/>
        </p:nvSpPr>
        <p:spPr bwMode="auto">
          <a:xfrm rot="21326996">
            <a:off x="6713181" y="420814"/>
            <a:ext cx="571259" cy="2146146"/>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555 w 10000"/>
              <a:gd name="connsiteY0" fmla="*/ 9827 h 10020"/>
              <a:gd name="connsiteX1" fmla="*/ 4312 w 10000"/>
              <a:gd name="connsiteY1" fmla="*/ 9847 h 10020"/>
              <a:gd name="connsiteX2" fmla="*/ 4038 w 10000"/>
              <a:gd name="connsiteY2" fmla="*/ 9980 h 10020"/>
              <a:gd name="connsiteX3" fmla="*/ 3808 w 10000"/>
              <a:gd name="connsiteY3" fmla="*/ 9984 h 10020"/>
              <a:gd name="connsiteX4" fmla="*/ 3470 w 10000"/>
              <a:gd name="connsiteY4" fmla="*/ 9751 h 10020"/>
              <a:gd name="connsiteX5" fmla="*/ 3071 w 10000"/>
              <a:gd name="connsiteY5" fmla="*/ 9739 h 10020"/>
              <a:gd name="connsiteX6" fmla="*/ 2509 w 10000"/>
              <a:gd name="connsiteY6" fmla="*/ 9562 h 10020"/>
              <a:gd name="connsiteX7" fmla="*/ 1877 w 10000"/>
              <a:gd name="connsiteY7" fmla="*/ 9228 h 10020"/>
              <a:gd name="connsiteX8" fmla="*/ 1309 w 10000"/>
              <a:gd name="connsiteY8" fmla="*/ 8822 h 10020"/>
              <a:gd name="connsiteX9" fmla="*/ 774 w 10000"/>
              <a:gd name="connsiteY9" fmla="*/ 8380 h 10020"/>
              <a:gd name="connsiteX10" fmla="*/ 402 w 10000"/>
              <a:gd name="connsiteY10" fmla="*/ 7781 h 10020"/>
              <a:gd name="connsiteX11" fmla="*/ 88 w 10000"/>
              <a:gd name="connsiteY11" fmla="*/ 6897 h 10020"/>
              <a:gd name="connsiteX12" fmla="*/ 0 w 10000"/>
              <a:gd name="connsiteY12" fmla="*/ 5985 h 10020"/>
              <a:gd name="connsiteX13" fmla="*/ 88 w 10000"/>
              <a:gd name="connsiteY13" fmla="*/ 5000 h 10020"/>
              <a:gd name="connsiteX14" fmla="*/ 443 w 10000"/>
              <a:gd name="connsiteY14" fmla="*/ 3597 h 10020"/>
              <a:gd name="connsiteX15" fmla="*/ 1082 w 10000"/>
              <a:gd name="connsiteY15" fmla="*/ 2303 h 10020"/>
              <a:gd name="connsiteX16" fmla="*/ 2124 w 10000"/>
              <a:gd name="connsiteY16" fmla="*/ 1073 h 10020"/>
              <a:gd name="connsiteX17" fmla="*/ 3365 w 10000"/>
              <a:gd name="connsiteY17" fmla="*/ 265 h 10020"/>
              <a:gd name="connsiteX18" fmla="*/ 4961 w 10000"/>
              <a:gd name="connsiteY18" fmla="*/ 44 h 10020"/>
              <a:gd name="connsiteX19" fmla="*/ 6881 w 10000"/>
              <a:gd name="connsiteY19" fmla="*/ 531 h 10020"/>
              <a:gd name="connsiteX20" fmla="*/ 8976 w 10000"/>
              <a:gd name="connsiteY20" fmla="*/ 2290 h 10020"/>
              <a:gd name="connsiteX21" fmla="*/ 9830 w 10000"/>
              <a:gd name="connsiteY21" fmla="*/ 4589 h 10020"/>
              <a:gd name="connsiteX22" fmla="*/ 9817 w 10000"/>
              <a:gd name="connsiteY22" fmla="*/ 6045 h 10020"/>
              <a:gd name="connsiteX23" fmla="*/ 9740 w 10000"/>
              <a:gd name="connsiteY23" fmla="*/ 6543 h 10020"/>
              <a:gd name="connsiteX24" fmla="*/ 9652 w 10000"/>
              <a:gd name="connsiteY24" fmla="*/ 6788 h 10020"/>
              <a:gd name="connsiteX25" fmla="*/ 9415 w 10000"/>
              <a:gd name="connsiteY25" fmla="*/ 6929 h 10020"/>
              <a:gd name="connsiteX26" fmla="*/ 9280 w 10000"/>
              <a:gd name="connsiteY26" fmla="*/ 7050 h 10020"/>
              <a:gd name="connsiteX27" fmla="*/ 9412 w 10000"/>
              <a:gd name="connsiteY27" fmla="*/ 7223 h 10020"/>
              <a:gd name="connsiteX28" fmla="*/ 9719 w 10000"/>
              <a:gd name="connsiteY28" fmla="*/ 7532 h 10020"/>
              <a:gd name="connsiteX29" fmla="*/ 9980 w 10000"/>
              <a:gd name="connsiteY29" fmla="*/ 7801 h 10020"/>
              <a:gd name="connsiteX30" fmla="*/ 9848 w 10000"/>
              <a:gd name="connsiteY30" fmla="*/ 7512 h 10020"/>
              <a:gd name="connsiteX31" fmla="*/ 9621 w 10000"/>
              <a:gd name="connsiteY31" fmla="*/ 7002 h 10020"/>
              <a:gd name="connsiteX32" fmla="*/ 9621 w 10000"/>
              <a:gd name="connsiteY32" fmla="*/ 6788 h 10020"/>
              <a:gd name="connsiteX0" fmla="*/ 4312 w 10000"/>
              <a:gd name="connsiteY0" fmla="*/ 9847 h 10020"/>
              <a:gd name="connsiteX1" fmla="*/ 4038 w 10000"/>
              <a:gd name="connsiteY1" fmla="*/ 9980 h 10020"/>
              <a:gd name="connsiteX2" fmla="*/ 3808 w 10000"/>
              <a:gd name="connsiteY2" fmla="*/ 9984 h 10020"/>
              <a:gd name="connsiteX3" fmla="*/ 3470 w 10000"/>
              <a:gd name="connsiteY3" fmla="*/ 9751 h 10020"/>
              <a:gd name="connsiteX4" fmla="*/ 3071 w 10000"/>
              <a:gd name="connsiteY4" fmla="*/ 9739 h 10020"/>
              <a:gd name="connsiteX5" fmla="*/ 2509 w 10000"/>
              <a:gd name="connsiteY5" fmla="*/ 9562 h 10020"/>
              <a:gd name="connsiteX6" fmla="*/ 1877 w 10000"/>
              <a:gd name="connsiteY6" fmla="*/ 9228 h 10020"/>
              <a:gd name="connsiteX7" fmla="*/ 1309 w 10000"/>
              <a:gd name="connsiteY7" fmla="*/ 8822 h 10020"/>
              <a:gd name="connsiteX8" fmla="*/ 774 w 10000"/>
              <a:gd name="connsiteY8" fmla="*/ 8380 h 10020"/>
              <a:gd name="connsiteX9" fmla="*/ 402 w 10000"/>
              <a:gd name="connsiteY9" fmla="*/ 7781 h 10020"/>
              <a:gd name="connsiteX10" fmla="*/ 88 w 10000"/>
              <a:gd name="connsiteY10" fmla="*/ 6897 h 10020"/>
              <a:gd name="connsiteX11" fmla="*/ 0 w 10000"/>
              <a:gd name="connsiteY11" fmla="*/ 5985 h 10020"/>
              <a:gd name="connsiteX12" fmla="*/ 88 w 10000"/>
              <a:gd name="connsiteY12" fmla="*/ 5000 h 10020"/>
              <a:gd name="connsiteX13" fmla="*/ 443 w 10000"/>
              <a:gd name="connsiteY13" fmla="*/ 3597 h 10020"/>
              <a:gd name="connsiteX14" fmla="*/ 1082 w 10000"/>
              <a:gd name="connsiteY14" fmla="*/ 2303 h 10020"/>
              <a:gd name="connsiteX15" fmla="*/ 2124 w 10000"/>
              <a:gd name="connsiteY15" fmla="*/ 1073 h 10020"/>
              <a:gd name="connsiteX16" fmla="*/ 3365 w 10000"/>
              <a:gd name="connsiteY16" fmla="*/ 265 h 10020"/>
              <a:gd name="connsiteX17" fmla="*/ 4961 w 10000"/>
              <a:gd name="connsiteY17" fmla="*/ 44 h 10020"/>
              <a:gd name="connsiteX18" fmla="*/ 6881 w 10000"/>
              <a:gd name="connsiteY18" fmla="*/ 531 h 10020"/>
              <a:gd name="connsiteX19" fmla="*/ 8976 w 10000"/>
              <a:gd name="connsiteY19" fmla="*/ 2290 h 10020"/>
              <a:gd name="connsiteX20" fmla="*/ 9830 w 10000"/>
              <a:gd name="connsiteY20" fmla="*/ 4589 h 10020"/>
              <a:gd name="connsiteX21" fmla="*/ 9817 w 10000"/>
              <a:gd name="connsiteY21" fmla="*/ 6045 h 10020"/>
              <a:gd name="connsiteX22" fmla="*/ 9740 w 10000"/>
              <a:gd name="connsiteY22" fmla="*/ 6543 h 10020"/>
              <a:gd name="connsiteX23" fmla="*/ 9652 w 10000"/>
              <a:gd name="connsiteY23" fmla="*/ 6788 h 10020"/>
              <a:gd name="connsiteX24" fmla="*/ 9415 w 10000"/>
              <a:gd name="connsiteY24" fmla="*/ 6929 h 10020"/>
              <a:gd name="connsiteX25" fmla="*/ 9280 w 10000"/>
              <a:gd name="connsiteY25" fmla="*/ 7050 h 10020"/>
              <a:gd name="connsiteX26" fmla="*/ 9412 w 10000"/>
              <a:gd name="connsiteY26" fmla="*/ 7223 h 10020"/>
              <a:gd name="connsiteX27" fmla="*/ 9719 w 10000"/>
              <a:gd name="connsiteY27" fmla="*/ 7532 h 10020"/>
              <a:gd name="connsiteX28" fmla="*/ 9980 w 10000"/>
              <a:gd name="connsiteY28" fmla="*/ 7801 h 10020"/>
              <a:gd name="connsiteX29" fmla="*/ 9848 w 10000"/>
              <a:gd name="connsiteY29" fmla="*/ 7512 h 10020"/>
              <a:gd name="connsiteX30" fmla="*/ 9621 w 10000"/>
              <a:gd name="connsiteY30" fmla="*/ 7002 h 10020"/>
              <a:gd name="connsiteX31" fmla="*/ 9621 w 10000"/>
              <a:gd name="connsiteY31" fmla="*/ 6788 h 10020"/>
              <a:gd name="connsiteX0" fmla="*/ 4038 w 10000"/>
              <a:gd name="connsiteY0" fmla="*/ 9980 h 10020"/>
              <a:gd name="connsiteX1" fmla="*/ 3808 w 10000"/>
              <a:gd name="connsiteY1" fmla="*/ 9984 h 10020"/>
              <a:gd name="connsiteX2" fmla="*/ 3470 w 10000"/>
              <a:gd name="connsiteY2" fmla="*/ 9751 h 10020"/>
              <a:gd name="connsiteX3" fmla="*/ 3071 w 10000"/>
              <a:gd name="connsiteY3" fmla="*/ 9739 h 10020"/>
              <a:gd name="connsiteX4" fmla="*/ 2509 w 10000"/>
              <a:gd name="connsiteY4" fmla="*/ 9562 h 10020"/>
              <a:gd name="connsiteX5" fmla="*/ 1877 w 10000"/>
              <a:gd name="connsiteY5" fmla="*/ 9228 h 10020"/>
              <a:gd name="connsiteX6" fmla="*/ 1309 w 10000"/>
              <a:gd name="connsiteY6" fmla="*/ 8822 h 10020"/>
              <a:gd name="connsiteX7" fmla="*/ 774 w 10000"/>
              <a:gd name="connsiteY7" fmla="*/ 8380 h 10020"/>
              <a:gd name="connsiteX8" fmla="*/ 402 w 10000"/>
              <a:gd name="connsiteY8" fmla="*/ 7781 h 10020"/>
              <a:gd name="connsiteX9" fmla="*/ 88 w 10000"/>
              <a:gd name="connsiteY9" fmla="*/ 6897 h 10020"/>
              <a:gd name="connsiteX10" fmla="*/ 0 w 10000"/>
              <a:gd name="connsiteY10" fmla="*/ 5985 h 10020"/>
              <a:gd name="connsiteX11" fmla="*/ 88 w 10000"/>
              <a:gd name="connsiteY11" fmla="*/ 5000 h 10020"/>
              <a:gd name="connsiteX12" fmla="*/ 443 w 10000"/>
              <a:gd name="connsiteY12" fmla="*/ 3597 h 10020"/>
              <a:gd name="connsiteX13" fmla="*/ 1082 w 10000"/>
              <a:gd name="connsiteY13" fmla="*/ 2303 h 10020"/>
              <a:gd name="connsiteX14" fmla="*/ 2124 w 10000"/>
              <a:gd name="connsiteY14" fmla="*/ 1073 h 10020"/>
              <a:gd name="connsiteX15" fmla="*/ 3365 w 10000"/>
              <a:gd name="connsiteY15" fmla="*/ 265 h 10020"/>
              <a:gd name="connsiteX16" fmla="*/ 4961 w 10000"/>
              <a:gd name="connsiteY16" fmla="*/ 44 h 10020"/>
              <a:gd name="connsiteX17" fmla="*/ 6881 w 10000"/>
              <a:gd name="connsiteY17" fmla="*/ 531 h 10020"/>
              <a:gd name="connsiteX18" fmla="*/ 8976 w 10000"/>
              <a:gd name="connsiteY18" fmla="*/ 2290 h 10020"/>
              <a:gd name="connsiteX19" fmla="*/ 9830 w 10000"/>
              <a:gd name="connsiteY19" fmla="*/ 4589 h 10020"/>
              <a:gd name="connsiteX20" fmla="*/ 9817 w 10000"/>
              <a:gd name="connsiteY20" fmla="*/ 6045 h 10020"/>
              <a:gd name="connsiteX21" fmla="*/ 9740 w 10000"/>
              <a:gd name="connsiteY21" fmla="*/ 6543 h 10020"/>
              <a:gd name="connsiteX22" fmla="*/ 9652 w 10000"/>
              <a:gd name="connsiteY22" fmla="*/ 6788 h 10020"/>
              <a:gd name="connsiteX23" fmla="*/ 9415 w 10000"/>
              <a:gd name="connsiteY23" fmla="*/ 6929 h 10020"/>
              <a:gd name="connsiteX24" fmla="*/ 9280 w 10000"/>
              <a:gd name="connsiteY24" fmla="*/ 7050 h 10020"/>
              <a:gd name="connsiteX25" fmla="*/ 9412 w 10000"/>
              <a:gd name="connsiteY25" fmla="*/ 7223 h 10020"/>
              <a:gd name="connsiteX26" fmla="*/ 9719 w 10000"/>
              <a:gd name="connsiteY26" fmla="*/ 7532 h 10020"/>
              <a:gd name="connsiteX27" fmla="*/ 9980 w 10000"/>
              <a:gd name="connsiteY27" fmla="*/ 7801 h 10020"/>
              <a:gd name="connsiteX28" fmla="*/ 9848 w 10000"/>
              <a:gd name="connsiteY28" fmla="*/ 7512 h 10020"/>
              <a:gd name="connsiteX29" fmla="*/ 9621 w 10000"/>
              <a:gd name="connsiteY29" fmla="*/ 7002 h 10020"/>
              <a:gd name="connsiteX30" fmla="*/ 9621 w 10000"/>
              <a:gd name="connsiteY30" fmla="*/ 6788 h 10020"/>
              <a:gd name="connsiteX0" fmla="*/ 3808 w 10000"/>
              <a:gd name="connsiteY0" fmla="*/ 9984 h 9984"/>
              <a:gd name="connsiteX1" fmla="*/ 3470 w 10000"/>
              <a:gd name="connsiteY1" fmla="*/ 9751 h 9984"/>
              <a:gd name="connsiteX2" fmla="*/ 3071 w 10000"/>
              <a:gd name="connsiteY2" fmla="*/ 9739 h 9984"/>
              <a:gd name="connsiteX3" fmla="*/ 2509 w 10000"/>
              <a:gd name="connsiteY3" fmla="*/ 9562 h 9984"/>
              <a:gd name="connsiteX4" fmla="*/ 1877 w 10000"/>
              <a:gd name="connsiteY4" fmla="*/ 9228 h 9984"/>
              <a:gd name="connsiteX5" fmla="*/ 1309 w 10000"/>
              <a:gd name="connsiteY5" fmla="*/ 8822 h 9984"/>
              <a:gd name="connsiteX6" fmla="*/ 774 w 10000"/>
              <a:gd name="connsiteY6" fmla="*/ 8380 h 9984"/>
              <a:gd name="connsiteX7" fmla="*/ 402 w 10000"/>
              <a:gd name="connsiteY7" fmla="*/ 7781 h 9984"/>
              <a:gd name="connsiteX8" fmla="*/ 88 w 10000"/>
              <a:gd name="connsiteY8" fmla="*/ 6897 h 9984"/>
              <a:gd name="connsiteX9" fmla="*/ 0 w 10000"/>
              <a:gd name="connsiteY9" fmla="*/ 5985 h 9984"/>
              <a:gd name="connsiteX10" fmla="*/ 88 w 10000"/>
              <a:gd name="connsiteY10" fmla="*/ 5000 h 9984"/>
              <a:gd name="connsiteX11" fmla="*/ 443 w 10000"/>
              <a:gd name="connsiteY11" fmla="*/ 3597 h 9984"/>
              <a:gd name="connsiteX12" fmla="*/ 1082 w 10000"/>
              <a:gd name="connsiteY12" fmla="*/ 2303 h 9984"/>
              <a:gd name="connsiteX13" fmla="*/ 2124 w 10000"/>
              <a:gd name="connsiteY13" fmla="*/ 1073 h 9984"/>
              <a:gd name="connsiteX14" fmla="*/ 3365 w 10000"/>
              <a:gd name="connsiteY14" fmla="*/ 265 h 9984"/>
              <a:gd name="connsiteX15" fmla="*/ 4961 w 10000"/>
              <a:gd name="connsiteY15" fmla="*/ 44 h 9984"/>
              <a:gd name="connsiteX16" fmla="*/ 6881 w 10000"/>
              <a:gd name="connsiteY16" fmla="*/ 531 h 9984"/>
              <a:gd name="connsiteX17" fmla="*/ 8976 w 10000"/>
              <a:gd name="connsiteY17" fmla="*/ 2290 h 9984"/>
              <a:gd name="connsiteX18" fmla="*/ 9830 w 10000"/>
              <a:gd name="connsiteY18" fmla="*/ 4589 h 9984"/>
              <a:gd name="connsiteX19" fmla="*/ 9817 w 10000"/>
              <a:gd name="connsiteY19" fmla="*/ 6045 h 9984"/>
              <a:gd name="connsiteX20" fmla="*/ 9740 w 10000"/>
              <a:gd name="connsiteY20" fmla="*/ 6543 h 9984"/>
              <a:gd name="connsiteX21" fmla="*/ 9652 w 10000"/>
              <a:gd name="connsiteY21" fmla="*/ 6788 h 9984"/>
              <a:gd name="connsiteX22" fmla="*/ 9415 w 10000"/>
              <a:gd name="connsiteY22" fmla="*/ 6929 h 9984"/>
              <a:gd name="connsiteX23" fmla="*/ 9280 w 10000"/>
              <a:gd name="connsiteY23" fmla="*/ 7050 h 9984"/>
              <a:gd name="connsiteX24" fmla="*/ 9412 w 10000"/>
              <a:gd name="connsiteY24" fmla="*/ 7223 h 9984"/>
              <a:gd name="connsiteX25" fmla="*/ 9719 w 10000"/>
              <a:gd name="connsiteY25" fmla="*/ 7532 h 9984"/>
              <a:gd name="connsiteX26" fmla="*/ 9980 w 10000"/>
              <a:gd name="connsiteY26" fmla="*/ 7801 h 9984"/>
              <a:gd name="connsiteX27" fmla="*/ 9848 w 10000"/>
              <a:gd name="connsiteY27" fmla="*/ 7512 h 9984"/>
              <a:gd name="connsiteX28" fmla="*/ 9621 w 10000"/>
              <a:gd name="connsiteY28" fmla="*/ 7002 h 9984"/>
              <a:gd name="connsiteX29" fmla="*/ 9621 w 10000"/>
              <a:gd name="connsiteY29" fmla="*/ 6788 h 9984"/>
              <a:gd name="connsiteX0" fmla="*/ 3470 w 10000"/>
              <a:gd name="connsiteY0" fmla="*/ 9767 h 9787"/>
              <a:gd name="connsiteX1" fmla="*/ 3071 w 10000"/>
              <a:gd name="connsiteY1" fmla="*/ 9755 h 9787"/>
              <a:gd name="connsiteX2" fmla="*/ 2509 w 10000"/>
              <a:gd name="connsiteY2" fmla="*/ 9577 h 9787"/>
              <a:gd name="connsiteX3" fmla="*/ 1877 w 10000"/>
              <a:gd name="connsiteY3" fmla="*/ 9243 h 9787"/>
              <a:gd name="connsiteX4" fmla="*/ 1309 w 10000"/>
              <a:gd name="connsiteY4" fmla="*/ 8836 h 9787"/>
              <a:gd name="connsiteX5" fmla="*/ 774 w 10000"/>
              <a:gd name="connsiteY5" fmla="*/ 8393 h 9787"/>
              <a:gd name="connsiteX6" fmla="*/ 402 w 10000"/>
              <a:gd name="connsiteY6" fmla="*/ 7793 h 9787"/>
              <a:gd name="connsiteX7" fmla="*/ 88 w 10000"/>
              <a:gd name="connsiteY7" fmla="*/ 6908 h 9787"/>
              <a:gd name="connsiteX8" fmla="*/ 0 w 10000"/>
              <a:gd name="connsiteY8" fmla="*/ 5995 h 9787"/>
              <a:gd name="connsiteX9" fmla="*/ 88 w 10000"/>
              <a:gd name="connsiteY9" fmla="*/ 5008 h 9787"/>
              <a:gd name="connsiteX10" fmla="*/ 443 w 10000"/>
              <a:gd name="connsiteY10" fmla="*/ 3603 h 9787"/>
              <a:gd name="connsiteX11" fmla="*/ 1082 w 10000"/>
              <a:gd name="connsiteY11" fmla="*/ 2307 h 9787"/>
              <a:gd name="connsiteX12" fmla="*/ 2124 w 10000"/>
              <a:gd name="connsiteY12" fmla="*/ 1075 h 9787"/>
              <a:gd name="connsiteX13" fmla="*/ 3365 w 10000"/>
              <a:gd name="connsiteY13" fmla="*/ 265 h 9787"/>
              <a:gd name="connsiteX14" fmla="*/ 4961 w 10000"/>
              <a:gd name="connsiteY14" fmla="*/ 44 h 9787"/>
              <a:gd name="connsiteX15" fmla="*/ 6881 w 10000"/>
              <a:gd name="connsiteY15" fmla="*/ 532 h 9787"/>
              <a:gd name="connsiteX16" fmla="*/ 8976 w 10000"/>
              <a:gd name="connsiteY16" fmla="*/ 2294 h 9787"/>
              <a:gd name="connsiteX17" fmla="*/ 9830 w 10000"/>
              <a:gd name="connsiteY17" fmla="*/ 4596 h 9787"/>
              <a:gd name="connsiteX18" fmla="*/ 9817 w 10000"/>
              <a:gd name="connsiteY18" fmla="*/ 6055 h 9787"/>
              <a:gd name="connsiteX19" fmla="*/ 9740 w 10000"/>
              <a:gd name="connsiteY19" fmla="*/ 6553 h 9787"/>
              <a:gd name="connsiteX20" fmla="*/ 9652 w 10000"/>
              <a:gd name="connsiteY20" fmla="*/ 6799 h 9787"/>
              <a:gd name="connsiteX21" fmla="*/ 9415 w 10000"/>
              <a:gd name="connsiteY21" fmla="*/ 6940 h 9787"/>
              <a:gd name="connsiteX22" fmla="*/ 9280 w 10000"/>
              <a:gd name="connsiteY22" fmla="*/ 7061 h 9787"/>
              <a:gd name="connsiteX23" fmla="*/ 9412 w 10000"/>
              <a:gd name="connsiteY23" fmla="*/ 7235 h 9787"/>
              <a:gd name="connsiteX24" fmla="*/ 9719 w 10000"/>
              <a:gd name="connsiteY24" fmla="*/ 7544 h 9787"/>
              <a:gd name="connsiteX25" fmla="*/ 9980 w 10000"/>
              <a:gd name="connsiteY25" fmla="*/ 7814 h 9787"/>
              <a:gd name="connsiteX26" fmla="*/ 9848 w 10000"/>
              <a:gd name="connsiteY26" fmla="*/ 7524 h 9787"/>
              <a:gd name="connsiteX27" fmla="*/ 9621 w 10000"/>
              <a:gd name="connsiteY27" fmla="*/ 7013 h 9787"/>
              <a:gd name="connsiteX28" fmla="*/ 9621 w 10000"/>
              <a:gd name="connsiteY28" fmla="*/ 6799 h 9787"/>
              <a:gd name="connsiteX0" fmla="*/ 3071 w 10000"/>
              <a:gd name="connsiteY0" fmla="*/ 9967 h 9967"/>
              <a:gd name="connsiteX1" fmla="*/ 2509 w 10000"/>
              <a:gd name="connsiteY1" fmla="*/ 9785 h 9967"/>
              <a:gd name="connsiteX2" fmla="*/ 1877 w 10000"/>
              <a:gd name="connsiteY2" fmla="*/ 9444 h 9967"/>
              <a:gd name="connsiteX3" fmla="*/ 1309 w 10000"/>
              <a:gd name="connsiteY3" fmla="*/ 9028 h 9967"/>
              <a:gd name="connsiteX4" fmla="*/ 774 w 10000"/>
              <a:gd name="connsiteY4" fmla="*/ 8576 h 9967"/>
              <a:gd name="connsiteX5" fmla="*/ 402 w 10000"/>
              <a:gd name="connsiteY5" fmla="*/ 7963 h 9967"/>
              <a:gd name="connsiteX6" fmla="*/ 88 w 10000"/>
              <a:gd name="connsiteY6" fmla="*/ 7058 h 9967"/>
              <a:gd name="connsiteX7" fmla="*/ 0 w 10000"/>
              <a:gd name="connsiteY7" fmla="*/ 6125 h 9967"/>
              <a:gd name="connsiteX8" fmla="*/ 88 w 10000"/>
              <a:gd name="connsiteY8" fmla="*/ 5117 h 9967"/>
              <a:gd name="connsiteX9" fmla="*/ 443 w 10000"/>
              <a:gd name="connsiteY9" fmla="*/ 3681 h 9967"/>
              <a:gd name="connsiteX10" fmla="*/ 1082 w 10000"/>
              <a:gd name="connsiteY10" fmla="*/ 2357 h 9967"/>
              <a:gd name="connsiteX11" fmla="*/ 2124 w 10000"/>
              <a:gd name="connsiteY11" fmla="*/ 1098 h 9967"/>
              <a:gd name="connsiteX12" fmla="*/ 3365 w 10000"/>
              <a:gd name="connsiteY12" fmla="*/ 271 h 9967"/>
              <a:gd name="connsiteX13" fmla="*/ 4961 w 10000"/>
              <a:gd name="connsiteY13" fmla="*/ 45 h 9967"/>
              <a:gd name="connsiteX14" fmla="*/ 6881 w 10000"/>
              <a:gd name="connsiteY14" fmla="*/ 544 h 9967"/>
              <a:gd name="connsiteX15" fmla="*/ 8976 w 10000"/>
              <a:gd name="connsiteY15" fmla="*/ 2344 h 9967"/>
              <a:gd name="connsiteX16" fmla="*/ 9830 w 10000"/>
              <a:gd name="connsiteY16" fmla="*/ 4696 h 9967"/>
              <a:gd name="connsiteX17" fmla="*/ 9817 w 10000"/>
              <a:gd name="connsiteY17" fmla="*/ 6187 h 9967"/>
              <a:gd name="connsiteX18" fmla="*/ 9740 w 10000"/>
              <a:gd name="connsiteY18" fmla="*/ 6696 h 9967"/>
              <a:gd name="connsiteX19" fmla="*/ 9652 w 10000"/>
              <a:gd name="connsiteY19" fmla="*/ 6947 h 9967"/>
              <a:gd name="connsiteX20" fmla="*/ 9415 w 10000"/>
              <a:gd name="connsiteY20" fmla="*/ 7091 h 9967"/>
              <a:gd name="connsiteX21" fmla="*/ 9280 w 10000"/>
              <a:gd name="connsiteY21" fmla="*/ 7215 h 9967"/>
              <a:gd name="connsiteX22" fmla="*/ 9412 w 10000"/>
              <a:gd name="connsiteY22" fmla="*/ 7392 h 9967"/>
              <a:gd name="connsiteX23" fmla="*/ 9719 w 10000"/>
              <a:gd name="connsiteY23" fmla="*/ 7708 h 9967"/>
              <a:gd name="connsiteX24" fmla="*/ 9980 w 10000"/>
              <a:gd name="connsiteY24" fmla="*/ 7984 h 9967"/>
              <a:gd name="connsiteX25" fmla="*/ 9848 w 10000"/>
              <a:gd name="connsiteY25" fmla="*/ 7688 h 9967"/>
              <a:gd name="connsiteX26" fmla="*/ 9621 w 10000"/>
              <a:gd name="connsiteY26" fmla="*/ 7166 h 9967"/>
              <a:gd name="connsiteX27" fmla="*/ 9621 w 10000"/>
              <a:gd name="connsiteY27" fmla="*/ 6947 h 9967"/>
              <a:gd name="connsiteX0" fmla="*/ 2509 w 10000"/>
              <a:gd name="connsiteY0" fmla="*/ 9817 h 9817"/>
              <a:gd name="connsiteX1" fmla="*/ 1877 w 10000"/>
              <a:gd name="connsiteY1" fmla="*/ 9475 h 9817"/>
              <a:gd name="connsiteX2" fmla="*/ 1309 w 10000"/>
              <a:gd name="connsiteY2" fmla="*/ 9058 h 9817"/>
              <a:gd name="connsiteX3" fmla="*/ 774 w 10000"/>
              <a:gd name="connsiteY3" fmla="*/ 8604 h 9817"/>
              <a:gd name="connsiteX4" fmla="*/ 402 w 10000"/>
              <a:gd name="connsiteY4" fmla="*/ 7989 h 9817"/>
              <a:gd name="connsiteX5" fmla="*/ 88 w 10000"/>
              <a:gd name="connsiteY5" fmla="*/ 7081 h 9817"/>
              <a:gd name="connsiteX6" fmla="*/ 0 w 10000"/>
              <a:gd name="connsiteY6" fmla="*/ 6145 h 9817"/>
              <a:gd name="connsiteX7" fmla="*/ 88 w 10000"/>
              <a:gd name="connsiteY7" fmla="*/ 5134 h 9817"/>
              <a:gd name="connsiteX8" fmla="*/ 443 w 10000"/>
              <a:gd name="connsiteY8" fmla="*/ 3693 h 9817"/>
              <a:gd name="connsiteX9" fmla="*/ 1082 w 10000"/>
              <a:gd name="connsiteY9" fmla="*/ 2365 h 9817"/>
              <a:gd name="connsiteX10" fmla="*/ 2124 w 10000"/>
              <a:gd name="connsiteY10" fmla="*/ 1102 h 9817"/>
              <a:gd name="connsiteX11" fmla="*/ 3365 w 10000"/>
              <a:gd name="connsiteY11" fmla="*/ 272 h 9817"/>
              <a:gd name="connsiteX12" fmla="*/ 4961 w 10000"/>
              <a:gd name="connsiteY12" fmla="*/ 45 h 9817"/>
              <a:gd name="connsiteX13" fmla="*/ 6881 w 10000"/>
              <a:gd name="connsiteY13" fmla="*/ 546 h 9817"/>
              <a:gd name="connsiteX14" fmla="*/ 8976 w 10000"/>
              <a:gd name="connsiteY14" fmla="*/ 2352 h 9817"/>
              <a:gd name="connsiteX15" fmla="*/ 9830 w 10000"/>
              <a:gd name="connsiteY15" fmla="*/ 4712 h 9817"/>
              <a:gd name="connsiteX16" fmla="*/ 9817 w 10000"/>
              <a:gd name="connsiteY16" fmla="*/ 6207 h 9817"/>
              <a:gd name="connsiteX17" fmla="*/ 9740 w 10000"/>
              <a:gd name="connsiteY17" fmla="*/ 6718 h 9817"/>
              <a:gd name="connsiteX18" fmla="*/ 9652 w 10000"/>
              <a:gd name="connsiteY18" fmla="*/ 6970 h 9817"/>
              <a:gd name="connsiteX19" fmla="*/ 9415 w 10000"/>
              <a:gd name="connsiteY19" fmla="*/ 7114 h 9817"/>
              <a:gd name="connsiteX20" fmla="*/ 9280 w 10000"/>
              <a:gd name="connsiteY20" fmla="*/ 7239 h 9817"/>
              <a:gd name="connsiteX21" fmla="*/ 9412 w 10000"/>
              <a:gd name="connsiteY21" fmla="*/ 7416 h 9817"/>
              <a:gd name="connsiteX22" fmla="*/ 9719 w 10000"/>
              <a:gd name="connsiteY22" fmla="*/ 7734 h 9817"/>
              <a:gd name="connsiteX23" fmla="*/ 9980 w 10000"/>
              <a:gd name="connsiteY23" fmla="*/ 8010 h 9817"/>
              <a:gd name="connsiteX24" fmla="*/ 9848 w 10000"/>
              <a:gd name="connsiteY24" fmla="*/ 7713 h 9817"/>
              <a:gd name="connsiteX25" fmla="*/ 9621 w 10000"/>
              <a:gd name="connsiteY25" fmla="*/ 7190 h 9817"/>
              <a:gd name="connsiteX26" fmla="*/ 9621 w 10000"/>
              <a:gd name="connsiteY26" fmla="*/ 6970 h 9817"/>
              <a:gd name="connsiteX0" fmla="*/ 1877 w 10000"/>
              <a:gd name="connsiteY0" fmla="*/ 9652 h 9652"/>
              <a:gd name="connsiteX1" fmla="*/ 1309 w 10000"/>
              <a:gd name="connsiteY1" fmla="*/ 9227 h 9652"/>
              <a:gd name="connsiteX2" fmla="*/ 774 w 10000"/>
              <a:gd name="connsiteY2" fmla="*/ 8764 h 9652"/>
              <a:gd name="connsiteX3" fmla="*/ 402 w 10000"/>
              <a:gd name="connsiteY3" fmla="*/ 8138 h 9652"/>
              <a:gd name="connsiteX4" fmla="*/ 88 w 10000"/>
              <a:gd name="connsiteY4" fmla="*/ 7213 h 9652"/>
              <a:gd name="connsiteX5" fmla="*/ 0 w 10000"/>
              <a:gd name="connsiteY5" fmla="*/ 6260 h 9652"/>
              <a:gd name="connsiteX6" fmla="*/ 88 w 10000"/>
              <a:gd name="connsiteY6" fmla="*/ 5230 h 9652"/>
              <a:gd name="connsiteX7" fmla="*/ 443 w 10000"/>
              <a:gd name="connsiteY7" fmla="*/ 3762 h 9652"/>
              <a:gd name="connsiteX8" fmla="*/ 1082 w 10000"/>
              <a:gd name="connsiteY8" fmla="*/ 2409 h 9652"/>
              <a:gd name="connsiteX9" fmla="*/ 2124 w 10000"/>
              <a:gd name="connsiteY9" fmla="*/ 1123 h 9652"/>
              <a:gd name="connsiteX10" fmla="*/ 3365 w 10000"/>
              <a:gd name="connsiteY10" fmla="*/ 277 h 9652"/>
              <a:gd name="connsiteX11" fmla="*/ 4961 w 10000"/>
              <a:gd name="connsiteY11" fmla="*/ 46 h 9652"/>
              <a:gd name="connsiteX12" fmla="*/ 6881 w 10000"/>
              <a:gd name="connsiteY12" fmla="*/ 556 h 9652"/>
              <a:gd name="connsiteX13" fmla="*/ 8976 w 10000"/>
              <a:gd name="connsiteY13" fmla="*/ 2396 h 9652"/>
              <a:gd name="connsiteX14" fmla="*/ 9830 w 10000"/>
              <a:gd name="connsiteY14" fmla="*/ 4800 h 9652"/>
              <a:gd name="connsiteX15" fmla="*/ 9817 w 10000"/>
              <a:gd name="connsiteY15" fmla="*/ 6323 h 9652"/>
              <a:gd name="connsiteX16" fmla="*/ 9740 w 10000"/>
              <a:gd name="connsiteY16" fmla="*/ 6843 h 9652"/>
              <a:gd name="connsiteX17" fmla="*/ 9652 w 10000"/>
              <a:gd name="connsiteY17" fmla="*/ 7100 h 9652"/>
              <a:gd name="connsiteX18" fmla="*/ 9415 w 10000"/>
              <a:gd name="connsiteY18" fmla="*/ 7247 h 9652"/>
              <a:gd name="connsiteX19" fmla="*/ 9280 w 10000"/>
              <a:gd name="connsiteY19" fmla="*/ 7374 h 9652"/>
              <a:gd name="connsiteX20" fmla="*/ 9412 w 10000"/>
              <a:gd name="connsiteY20" fmla="*/ 7554 h 9652"/>
              <a:gd name="connsiteX21" fmla="*/ 9719 w 10000"/>
              <a:gd name="connsiteY21" fmla="*/ 7878 h 9652"/>
              <a:gd name="connsiteX22" fmla="*/ 9980 w 10000"/>
              <a:gd name="connsiteY22" fmla="*/ 8159 h 9652"/>
              <a:gd name="connsiteX23" fmla="*/ 9848 w 10000"/>
              <a:gd name="connsiteY23" fmla="*/ 7857 h 9652"/>
              <a:gd name="connsiteX24" fmla="*/ 9621 w 10000"/>
              <a:gd name="connsiteY24" fmla="*/ 7324 h 9652"/>
              <a:gd name="connsiteX25" fmla="*/ 9621 w 10000"/>
              <a:gd name="connsiteY25" fmla="*/ 7100 h 9652"/>
              <a:gd name="connsiteX0" fmla="*/ 1309 w 10000"/>
              <a:gd name="connsiteY0" fmla="*/ 9560 h 9560"/>
              <a:gd name="connsiteX1" fmla="*/ 774 w 10000"/>
              <a:gd name="connsiteY1" fmla="*/ 9080 h 9560"/>
              <a:gd name="connsiteX2" fmla="*/ 402 w 10000"/>
              <a:gd name="connsiteY2" fmla="*/ 8431 h 9560"/>
              <a:gd name="connsiteX3" fmla="*/ 88 w 10000"/>
              <a:gd name="connsiteY3" fmla="*/ 7473 h 9560"/>
              <a:gd name="connsiteX4" fmla="*/ 0 w 10000"/>
              <a:gd name="connsiteY4" fmla="*/ 6486 h 9560"/>
              <a:gd name="connsiteX5" fmla="*/ 88 w 10000"/>
              <a:gd name="connsiteY5" fmla="*/ 5419 h 9560"/>
              <a:gd name="connsiteX6" fmla="*/ 443 w 10000"/>
              <a:gd name="connsiteY6" fmla="*/ 3898 h 9560"/>
              <a:gd name="connsiteX7" fmla="*/ 1082 w 10000"/>
              <a:gd name="connsiteY7" fmla="*/ 2496 h 9560"/>
              <a:gd name="connsiteX8" fmla="*/ 2124 w 10000"/>
              <a:gd name="connsiteY8" fmla="*/ 1163 h 9560"/>
              <a:gd name="connsiteX9" fmla="*/ 3365 w 10000"/>
              <a:gd name="connsiteY9" fmla="*/ 287 h 9560"/>
              <a:gd name="connsiteX10" fmla="*/ 4961 w 10000"/>
              <a:gd name="connsiteY10" fmla="*/ 48 h 9560"/>
              <a:gd name="connsiteX11" fmla="*/ 6881 w 10000"/>
              <a:gd name="connsiteY11" fmla="*/ 576 h 9560"/>
              <a:gd name="connsiteX12" fmla="*/ 8976 w 10000"/>
              <a:gd name="connsiteY12" fmla="*/ 2482 h 9560"/>
              <a:gd name="connsiteX13" fmla="*/ 9830 w 10000"/>
              <a:gd name="connsiteY13" fmla="*/ 4973 h 9560"/>
              <a:gd name="connsiteX14" fmla="*/ 9817 w 10000"/>
              <a:gd name="connsiteY14" fmla="*/ 6551 h 9560"/>
              <a:gd name="connsiteX15" fmla="*/ 9740 w 10000"/>
              <a:gd name="connsiteY15" fmla="*/ 7090 h 9560"/>
              <a:gd name="connsiteX16" fmla="*/ 9652 w 10000"/>
              <a:gd name="connsiteY16" fmla="*/ 7356 h 9560"/>
              <a:gd name="connsiteX17" fmla="*/ 9415 w 10000"/>
              <a:gd name="connsiteY17" fmla="*/ 7508 h 9560"/>
              <a:gd name="connsiteX18" fmla="*/ 9280 w 10000"/>
              <a:gd name="connsiteY18" fmla="*/ 7640 h 9560"/>
              <a:gd name="connsiteX19" fmla="*/ 9412 w 10000"/>
              <a:gd name="connsiteY19" fmla="*/ 7826 h 9560"/>
              <a:gd name="connsiteX20" fmla="*/ 9719 w 10000"/>
              <a:gd name="connsiteY20" fmla="*/ 8162 h 9560"/>
              <a:gd name="connsiteX21" fmla="*/ 9980 w 10000"/>
              <a:gd name="connsiteY21" fmla="*/ 8453 h 9560"/>
              <a:gd name="connsiteX22" fmla="*/ 9848 w 10000"/>
              <a:gd name="connsiteY22" fmla="*/ 8140 h 9560"/>
              <a:gd name="connsiteX23" fmla="*/ 9621 w 10000"/>
              <a:gd name="connsiteY23" fmla="*/ 7588 h 9560"/>
              <a:gd name="connsiteX24" fmla="*/ 9621 w 10000"/>
              <a:gd name="connsiteY24" fmla="*/ 7356 h 9560"/>
              <a:gd name="connsiteX0" fmla="*/ 774 w 10000"/>
              <a:gd name="connsiteY0" fmla="*/ 9498 h 9498"/>
              <a:gd name="connsiteX1" fmla="*/ 402 w 10000"/>
              <a:gd name="connsiteY1" fmla="*/ 8819 h 9498"/>
              <a:gd name="connsiteX2" fmla="*/ 88 w 10000"/>
              <a:gd name="connsiteY2" fmla="*/ 7817 h 9498"/>
              <a:gd name="connsiteX3" fmla="*/ 0 w 10000"/>
              <a:gd name="connsiteY3" fmla="*/ 6785 h 9498"/>
              <a:gd name="connsiteX4" fmla="*/ 88 w 10000"/>
              <a:gd name="connsiteY4" fmla="*/ 5668 h 9498"/>
              <a:gd name="connsiteX5" fmla="*/ 443 w 10000"/>
              <a:gd name="connsiteY5" fmla="*/ 4077 h 9498"/>
              <a:gd name="connsiteX6" fmla="*/ 1082 w 10000"/>
              <a:gd name="connsiteY6" fmla="*/ 2611 h 9498"/>
              <a:gd name="connsiteX7" fmla="*/ 2124 w 10000"/>
              <a:gd name="connsiteY7" fmla="*/ 1217 h 9498"/>
              <a:gd name="connsiteX8" fmla="*/ 3365 w 10000"/>
              <a:gd name="connsiteY8" fmla="*/ 300 h 9498"/>
              <a:gd name="connsiteX9" fmla="*/ 4961 w 10000"/>
              <a:gd name="connsiteY9" fmla="*/ 50 h 9498"/>
              <a:gd name="connsiteX10" fmla="*/ 6881 w 10000"/>
              <a:gd name="connsiteY10" fmla="*/ 603 h 9498"/>
              <a:gd name="connsiteX11" fmla="*/ 8976 w 10000"/>
              <a:gd name="connsiteY11" fmla="*/ 2596 h 9498"/>
              <a:gd name="connsiteX12" fmla="*/ 9830 w 10000"/>
              <a:gd name="connsiteY12" fmla="*/ 5202 h 9498"/>
              <a:gd name="connsiteX13" fmla="*/ 9817 w 10000"/>
              <a:gd name="connsiteY13" fmla="*/ 6853 h 9498"/>
              <a:gd name="connsiteX14" fmla="*/ 9740 w 10000"/>
              <a:gd name="connsiteY14" fmla="*/ 7416 h 9498"/>
              <a:gd name="connsiteX15" fmla="*/ 9652 w 10000"/>
              <a:gd name="connsiteY15" fmla="*/ 7695 h 9498"/>
              <a:gd name="connsiteX16" fmla="*/ 9415 w 10000"/>
              <a:gd name="connsiteY16" fmla="*/ 7854 h 9498"/>
              <a:gd name="connsiteX17" fmla="*/ 9280 w 10000"/>
              <a:gd name="connsiteY17" fmla="*/ 7992 h 9498"/>
              <a:gd name="connsiteX18" fmla="*/ 9412 w 10000"/>
              <a:gd name="connsiteY18" fmla="*/ 8186 h 9498"/>
              <a:gd name="connsiteX19" fmla="*/ 9719 w 10000"/>
              <a:gd name="connsiteY19" fmla="*/ 8538 h 9498"/>
              <a:gd name="connsiteX20" fmla="*/ 9980 w 10000"/>
              <a:gd name="connsiteY20" fmla="*/ 8842 h 9498"/>
              <a:gd name="connsiteX21" fmla="*/ 9848 w 10000"/>
              <a:gd name="connsiteY21" fmla="*/ 8515 h 9498"/>
              <a:gd name="connsiteX22" fmla="*/ 9621 w 10000"/>
              <a:gd name="connsiteY22" fmla="*/ 7937 h 9498"/>
              <a:gd name="connsiteX23" fmla="*/ 9621 w 10000"/>
              <a:gd name="connsiteY23" fmla="*/ 7695 h 9498"/>
              <a:gd name="connsiteX0" fmla="*/ 402 w 10000"/>
              <a:gd name="connsiteY0" fmla="*/ 9285 h 9314"/>
              <a:gd name="connsiteX1" fmla="*/ 88 w 10000"/>
              <a:gd name="connsiteY1" fmla="*/ 8230 h 9314"/>
              <a:gd name="connsiteX2" fmla="*/ 0 w 10000"/>
              <a:gd name="connsiteY2" fmla="*/ 7144 h 9314"/>
              <a:gd name="connsiteX3" fmla="*/ 88 w 10000"/>
              <a:gd name="connsiteY3" fmla="*/ 5968 h 9314"/>
              <a:gd name="connsiteX4" fmla="*/ 443 w 10000"/>
              <a:gd name="connsiteY4" fmla="*/ 4292 h 9314"/>
              <a:gd name="connsiteX5" fmla="*/ 1082 w 10000"/>
              <a:gd name="connsiteY5" fmla="*/ 2749 h 9314"/>
              <a:gd name="connsiteX6" fmla="*/ 2124 w 10000"/>
              <a:gd name="connsiteY6" fmla="*/ 1281 h 9314"/>
              <a:gd name="connsiteX7" fmla="*/ 3365 w 10000"/>
              <a:gd name="connsiteY7" fmla="*/ 316 h 9314"/>
              <a:gd name="connsiteX8" fmla="*/ 4961 w 10000"/>
              <a:gd name="connsiteY8" fmla="*/ 53 h 9314"/>
              <a:gd name="connsiteX9" fmla="*/ 6881 w 10000"/>
              <a:gd name="connsiteY9" fmla="*/ 635 h 9314"/>
              <a:gd name="connsiteX10" fmla="*/ 8976 w 10000"/>
              <a:gd name="connsiteY10" fmla="*/ 2733 h 9314"/>
              <a:gd name="connsiteX11" fmla="*/ 9830 w 10000"/>
              <a:gd name="connsiteY11" fmla="*/ 5477 h 9314"/>
              <a:gd name="connsiteX12" fmla="*/ 9817 w 10000"/>
              <a:gd name="connsiteY12" fmla="*/ 7215 h 9314"/>
              <a:gd name="connsiteX13" fmla="*/ 9740 w 10000"/>
              <a:gd name="connsiteY13" fmla="*/ 7808 h 9314"/>
              <a:gd name="connsiteX14" fmla="*/ 9652 w 10000"/>
              <a:gd name="connsiteY14" fmla="*/ 8102 h 9314"/>
              <a:gd name="connsiteX15" fmla="*/ 9415 w 10000"/>
              <a:gd name="connsiteY15" fmla="*/ 8269 h 9314"/>
              <a:gd name="connsiteX16" fmla="*/ 9280 w 10000"/>
              <a:gd name="connsiteY16" fmla="*/ 8414 h 9314"/>
              <a:gd name="connsiteX17" fmla="*/ 9412 w 10000"/>
              <a:gd name="connsiteY17" fmla="*/ 8619 h 9314"/>
              <a:gd name="connsiteX18" fmla="*/ 9719 w 10000"/>
              <a:gd name="connsiteY18" fmla="*/ 8989 h 9314"/>
              <a:gd name="connsiteX19" fmla="*/ 9980 w 10000"/>
              <a:gd name="connsiteY19" fmla="*/ 9309 h 9314"/>
              <a:gd name="connsiteX20" fmla="*/ 9848 w 10000"/>
              <a:gd name="connsiteY20" fmla="*/ 8965 h 9314"/>
              <a:gd name="connsiteX21" fmla="*/ 9621 w 10000"/>
              <a:gd name="connsiteY21" fmla="*/ 8356 h 9314"/>
              <a:gd name="connsiteX22" fmla="*/ 9621 w 10000"/>
              <a:gd name="connsiteY22" fmla="*/ 8102 h 9314"/>
              <a:gd name="connsiteX0" fmla="*/ 88 w 10000"/>
              <a:gd name="connsiteY0" fmla="*/ 8836 h 10000"/>
              <a:gd name="connsiteX1" fmla="*/ 0 w 10000"/>
              <a:gd name="connsiteY1" fmla="*/ 7670 h 10000"/>
              <a:gd name="connsiteX2" fmla="*/ 88 w 10000"/>
              <a:gd name="connsiteY2" fmla="*/ 6408 h 10000"/>
              <a:gd name="connsiteX3" fmla="*/ 443 w 10000"/>
              <a:gd name="connsiteY3" fmla="*/ 4608 h 10000"/>
              <a:gd name="connsiteX4" fmla="*/ 1082 w 10000"/>
              <a:gd name="connsiteY4" fmla="*/ 2951 h 10000"/>
              <a:gd name="connsiteX5" fmla="*/ 2124 w 10000"/>
              <a:gd name="connsiteY5" fmla="*/ 1375 h 10000"/>
              <a:gd name="connsiteX6" fmla="*/ 3365 w 10000"/>
              <a:gd name="connsiteY6" fmla="*/ 339 h 10000"/>
              <a:gd name="connsiteX7" fmla="*/ 4961 w 10000"/>
              <a:gd name="connsiteY7" fmla="*/ 57 h 10000"/>
              <a:gd name="connsiteX8" fmla="*/ 6881 w 10000"/>
              <a:gd name="connsiteY8" fmla="*/ 682 h 10000"/>
              <a:gd name="connsiteX9" fmla="*/ 8976 w 10000"/>
              <a:gd name="connsiteY9" fmla="*/ 2934 h 10000"/>
              <a:gd name="connsiteX10" fmla="*/ 9830 w 10000"/>
              <a:gd name="connsiteY10" fmla="*/ 5880 h 10000"/>
              <a:gd name="connsiteX11" fmla="*/ 9817 w 10000"/>
              <a:gd name="connsiteY11" fmla="*/ 7746 h 10000"/>
              <a:gd name="connsiteX12" fmla="*/ 9740 w 10000"/>
              <a:gd name="connsiteY12" fmla="*/ 8383 h 10000"/>
              <a:gd name="connsiteX13" fmla="*/ 9652 w 10000"/>
              <a:gd name="connsiteY13" fmla="*/ 8699 h 10000"/>
              <a:gd name="connsiteX14" fmla="*/ 9415 w 10000"/>
              <a:gd name="connsiteY14" fmla="*/ 8878 h 10000"/>
              <a:gd name="connsiteX15" fmla="*/ 9280 w 10000"/>
              <a:gd name="connsiteY15" fmla="*/ 9034 h 10000"/>
              <a:gd name="connsiteX16" fmla="*/ 9412 w 10000"/>
              <a:gd name="connsiteY16" fmla="*/ 9254 h 10000"/>
              <a:gd name="connsiteX17" fmla="*/ 9719 w 10000"/>
              <a:gd name="connsiteY17" fmla="*/ 9651 h 10000"/>
              <a:gd name="connsiteX18" fmla="*/ 9980 w 10000"/>
              <a:gd name="connsiteY18" fmla="*/ 9995 h 10000"/>
              <a:gd name="connsiteX19" fmla="*/ 9848 w 10000"/>
              <a:gd name="connsiteY19" fmla="*/ 9625 h 10000"/>
              <a:gd name="connsiteX20" fmla="*/ 9621 w 10000"/>
              <a:gd name="connsiteY20" fmla="*/ 8971 h 10000"/>
              <a:gd name="connsiteX21" fmla="*/ 9621 w 10000"/>
              <a:gd name="connsiteY21" fmla="*/ 8699 h 10000"/>
              <a:gd name="connsiteX0" fmla="*/ 0 w 10000"/>
              <a:gd name="connsiteY0" fmla="*/ 7670 h 10000"/>
              <a:gd name="connsiteX1" fmla="*/ 88 w 10000"/>
              <a:gd name="connsiteY1" fmla="*/ 6408 h 10000"/>
              <a:gd name="connsiteX2" fmla="*/ 443 w 10000"/>
              <a:gd name="connsiteY2" fmla="*/ 4608 h 10000"/>
              <a:gd name="connsiteX3" fmla="*/ 1082 w 10000"/>
              <a:gd name="connsiteY3" fmla="*/ 2951 h 10000"/>
              <a:gd name="connsiteX4" fmla="*/ 2124 w 10000"/>
              <a:gd name="connsiteY4" fmla="*/ 1375 h 10000"/>
              <a:gd name="connsiteX5" fmla="*/ 3365 w 10000"/>
              <a:gd name="connsiteY5" fmla="*/ 339 h 10000"/>
              <a:gd name="connsiteX6" fmla="*/ 4961 w 10000"/>
              <a:gd name="connsiteY6" fmla="*/ 57 h 10000"/>
              <a:gd name="connsiteX7" fmla="*/ 6881 w 10000"/>
              <a:gd name="connsiteY7" fmla="*/ 682 h 10000"/>
              <a:gd name="connsiteX8" fmla="*/ 8976 w 10000"/>
              <a:gd name="connsiteY8" fmla="*/ 2934 h 10000"/>
              <a:gd name="connsiteX9" fmla="*/ 9830 w 10000"/>
              <a:gd name="connsiteY9" fmla="*/ 5880 h 10000"/>
              <a:gd name="connsiteX10" fmla="*/ 9817 w 10000"/>
              <a:gd name="connsiteY10" fmla="*/ 7746 h 10000"/>
              <a:gd name="connsiteX11" fmla="*/ 9740 w 10000"/>
              <a:gd name="connsiteY11" fmla="*/ 8383 h 10000"/>
              <a:gd name="connsiteX12" fmla="*/ 9652 w 10000"/>
              <a:gd name="connsiteY12" fmla="*/ 8699 h 10000"/>
              <a:gd name="connsiteX13" fmla="*/ 9415 w 10000"/>
              <a:gd name="connsiteY13" fmla="*/ 8878 h 10000"/>
              <a:gd name="connsiteX14" fmla="*/ 9280 w 10000"/>
              <a:gd name="connsiteY14" fmla="*/ 9034 h 10000"/>
              <a:gd name="connsiteX15" fmla="*/ 9412 w 10000"/>
              <a:gd name="connsiteY15" fmla="*/ 9254 h 10000"/>
              <a:gd name="connsiteX16" fmla="*/ 9719 w 10000"/>
              <a:gd name="connsiteY16" fmla="*/ 9651 h 10000"/>
              <a:gd name="connsiteX17" fmla="*/ 9980 w 10000"/>
              <a:gd name="connsiteY17" fmla="*/ 9995 h 10000"/>
              <a:gd name="connsiteX18" fmla="*/ 9848 w 10000"/>
              <a:gd name="connsiteY18" fmla="*/ 9625 h 10000"/>
              <a:gd name="connsiteX19" fmla="*/ 9621 w 10000"/>
              <a:gd name="connsiteY19" fmla="*/ 8971 h 10000"/>
              <a:gd name="connsiteX20" fmla="*/ 9621 w 10000"/>
              <a:gd name="connsiteY20" fmla="*/ 8699 h 10000"/>
              <a:gd name="connsiteX0" fmla="*/ 0 w 9912"/>
              <a:gd name="connsiteY0" fmla="*/ 6408 h 10000"/>
              <a:gd name="connsiteX1" fmla="*/ 355 w 9912"/>
              <a:gd name="connsiteY1" fmla="*/ 4608 h 10000"/>
              <a:gd name="connsiteX2" fmla="*/ 994 w 9912"/>
              <a:gd name="connsiteY2" fmla="*/ 2951 h 10000"/>
              <a:gd name="connsiteX3" fmla="*/ 2036 w 9912"/>
              <a:gd name="connsiteY3" fmla="*/ 1375 h 10000"/>
              <a:gd name="connsiteX4" fmla="*/ 3277 w 9912"/>
              <a:gd name="connsiteY4" fmla="*/ 339 h 10000"/>
              <a:gd name="connsiteX5" fmla="*/ 4873 w 9912"/>
              <a:gd name="connsiteY5" fmla="*/ 57 h 10000"/>
              <a:gd name="connsiteX6" fmla="*/ 6793 w 9912"/>
              <a:gd name="connsiteY6" fmla="*/ 682 h 10000"/>
              <a:gd name="connsiteX7" fmla="*/ 8888 w 9912"/>
              <a:gd name="connsiteY7" fmla="*/ 2934 h 10000"/>
              <a:gd name="connsiteX8" fmla="*/ 9742 w 9912"/>
              <a:gd name="connsiteY8" fmla="*/ 5880 h 10000"/>
              <a:gd name="connsiteX9" fmla="*/ 9729 w 9912"/>
              <a:gd name="connsiteY9" fmla="*/ 7746 h 10000"/>
              <a:gd name="connsiteX10" fmla="*/ 9652 w 9912"/>
              <a:gd name="connsiteY10" fmla="*/ 8383 h 10000"/>
              <a:gd name="connsiteX11" fmla="*/ 9564 w 9912"/>
              <a:gd name="connsiteY11" fmla="*/ 8699 h 10000"/>
              <a:gd name="connsiteX12" fmla="*/ 9327 w 9912"/>
              <a:gd name="connsiteY12" fmla="*/ 8878 h 10000"/>
              <a:gd name="connsiteX13" fmla="*/ 9192 w 9912"/>
              <a:gd name="connsiteY13" fmla="*/ 9034 h 10000"/>
              <a:gd name="connsiteX14" fmla="*/ 9324 w 9912"/>
              <a:gd name="connsiteY14" fmla="*/ 9254 h 10000"/>
              <a:gd name="connsiteX15" fmla="*/ 9631 w 9912"/>
              <a:gd name="connsiteY15" fmla="*/ 9651 h 10000"/>
              <a:gd name="connsiteX16" fmla="*/ 9892 w 9912"/>
              <a:gd name="connsiteY16" fmla="*/ 9995 h 10000"/>
              <a:gd name="connsiteX17" fmla="*/ 9760 w 9912"/>
              <a:gd name="connsiteY17" fmla="*/ 9625 h 10000"/>
              <a:gd name="connsiteX18" fmla="*/ 9533 w 9912"/>
              <a:gd name="connsiteY18" fmla="*/ 8971 h 10000"/>
              <a:gd name="connsiteX19" fmla="*/ 9533 w 9912"/>
              <a:gd name="connsiteY19" fmla="*/ 8699 h 10000"/>
              <a:gd name="connsiteX0" fmla="*/ 0 w 9642"/>
              <a:gd name="connsiteY0" fmla="*/ 4608 h 10000"/>
              <a:gd name="connsiteX1" fmla="*/ 645 w 9642"/>
              <a:gd name="connsiteY1" fmla="*/ 2951 h 10000"/>
              <a:gd name="connsiteX2" fmla="*/ 1696 w 9642"/>
              <a:gd name="connsiteY2" fmla="*/ 1375 h 10000"/>
              <a:gd name="connsiteX3" fmla="*/ 2948 w 9642"/>
              <a:gd name="connsiteY3" fmla="*/ 339 h 10000"/>
              <a:gd name="connsiteX4" fmla="*/ 4558 w 9642"/>
              <a:gd name="connsiteY4" fmla="*/ 57 h 10000"/>
              <a:gd name="connsiteX5" fmla="*/ 6495 w 9642"/>
              <a:gd name="connsiteY5" fmla="*/ 682 h 10000"/>
              <a:gd name="connsiteX6" fmla="*/ 8609 w 9642"/>
              <a:gd name="connsiteY6" fmla="*/ 2934 h 10000"/>
              <a:gd name="connsiteX7" fmla="*/ 9470 w 9642"/>
              <a:gd name="connsiteY7" fmla="*/ 5880 h 10000"/>
              <a:gd name="connsiteX8" fmla="*/ 9457 w 9642"/>
              <a:gd name="connsiteY8" fmla="*/ 7746 h 10000"/>
              <a:gd name="connsiteX9" fmla="*/ 9380 w 9642"/>
              <a:gd name="connsiteY9" fmla="*/ 8383 h 10000"/>
              <a:gd name="connsiteX10" fmla="*/ 9291 w 9642"/>
              <a:gd name="connsiteY10" fmla="*/ 8699 h 10000"/>
              <a:gd name="connsiteX11" fmla="*/ 9052 w 9642"/>
              <a:gd name="connsiteY11" fmla="*/ 8878 h 10000"/>
              <a:gd name="connsiteX12" fmla="*/ 8916 w 9642"/>
              <a:gd name="connsiteY12" fmla="*/ 9034 h 10000"/>
              <a:gd name="connsiteX13" fmla="*/ 9049 w 9642"/>
              <a:gd name="connsiteY13" fmla="*/ 9254 h 10000"/>
              <a:gd name="connsiteX14" fmla="*/ 9359 w 9642"/>
              <a:gd name="connsiteY14" fmla="*/ 9651 h 10000"/>
              <a:gd name="connsiteX15" fmla="*/ 9622 w 9642"/>
              <a:gd name="connsiteY15" fmla="*/ 9995 h 10000"/>
              <a:gd name="connsiteX16" fmla="*/ 9489 w 9642"/>
              <a:gd name="connsiteY16" fmla="*/ 9625 h 10000"/>
              <a:gd name="connsiteX17" fmla="*/ 9260 w 9642"/>
              <a:gd name="connsiteY17" fmla="*/ 8971 h 10000"/>
              <a:gd name="connsiteX18" fmla="*/ 9260 w 9642"/>
              <a:gd name="connsiteY18" fmla="*/ 8699 h 10000"/>
              <a:gd name="connsiteX0" fmla="*/ 0 w 9331"/>
              <a:gd name="connsiteY0" fmla="*/ 2951 h 10000"/>
              <a:gd name="connsiteX1" fmla="*/ 1090 w 9331"/>
              <a:gd name="connsiteY1" fmla="*/ 1375 h 10000"/>
              <a:gd name="connsiteX2" fmla="*/ 2388 w 9331"/>
              <a:gd name="connsiteY2" fmla="*/ 339 h 10000"/>
              <a:gd name="connsiteX3" fmla="*/ 4058 w 9331"/>
              <a:gd name="connsiteY3" fmla="*/ 57 h 10000"/>
              <a:gd name="connsiteX4" fmla="*/ 6067 w 9331"/>
              <a:gd name="connsiteY4" fmla="*/ 682 h 10000"/>
              <a:gd name="connsiteX5" fmla="*/ 8260 w 9331"/>
              <a:gd name="connsiteY5" fmla="*/ 2934 h 10000"/>
              <a:gd name="connsiteX6" fmla="*/ 9153 w 9331"/>
              <a:gd name="connsiteY6" fmla="*/ 5880 h 10000"/>
              <a:gd name="connsiteX7" fmla="*/ 9139 w 9331"/>
              <a:gd name="connsiteY7" fmla="*/ 7746 h 10000"/>
              <a:gd name="connsiteX8" fmla="*/ 9059 w 9331"/>
              <a:gd name="connsiteY8" fmla="*/ 8383 h 10000"/>
              <a:gd name="connsiteX9" fmla="*/ 8967 w 9331"/>
              <a:gd name="connsiteY9" fmla="*/ 8699 h 10000"/>
              <a:gd name="connsiteX10" fmla="*/ 8719 w 9331"/>
              <a:gd name="connsiteY10" fmla="*/ 8878 h 10000"/>
              <a:gd name="connsiteX11" fmla="*/ 8578 w 9331"/>
              <a:gd name="connsiteY11" fmla="*/ 9034 h 10000"/>
              <a:gd name="connsiteX12" fmla="*/ 8716 w 9331"/>
              <a:gd name="connsiteY12" fmla="*/ 9254 h 10000"/>
              <a:gd name="connsiteX13" fmla="*/ 9037 w 9331"/>
              <a:gd name="connsiteY13" fmla="*/ 9651 h 10000"/>
              <a:gd name="connsiteX14" fmla="*/ 9310 w 9331"/>
              <a:gd name="connsiteY14" fmla="*/ 9995 h 10000"/>
              <a:gd name="connsiteX15" fmla="*/ 9172 w 9331"/>
              <a:gd name="connsiteY15" fmla="*/ 9625 h 10000"/>
              <a:gd name="connsiteX16" fmla="*/ 8935 w 9331"/>
              <a:gd name="connsiteY16" fmla="*/ 8971 h 10000"/>
              <a:gd name="connsiteX17" fmla="*/ 8935 w 9331"/>
              <a:gd name="connsiteY17" fmla="*/ 8699 h 10000"/>
              <a:gd name="connsiteX0" fmla="*/ 0 w 8832"/>
              <a:gd name="connsiteY0" fmla="*/ 1375 h 10000"/>
              <a:gd name="connsiteX1" fmla="*/ 1391 w 8832"/>
              <a:gd name="connsiteY1" fmla="*/ 339 h 10000"/>
              <a:gd name="connsiteX2" fmla="*/ 3181 w 8832"/>
              <a:gd name="connsiteY2" fmla="*/ 57 h 10000"/>
              <a:gd name="connsiteX3" fmla="*/ 5334 w 8832"/>
              <a:gd name="connsiteY3" fmla="*/ 682 h 10000"/>
              <a:gd name="connsiteX4" fmla="*/ 7684 w 8832"/>
              <a:gd name="connsiteY4" fmla="*/ 2934 h 10000"/>
              <a:gd name="connsiteX5" fmla="*/ 8641 w 8832"/>
              <a:gd name="connsiteY5" fmla="*/ 5880 h 10000"/>
              <a:gd name="connsiteX6" fmla="*/ 8626 w 8832"/>
              <a:gd name="connsiteY6" fmla="*/ 7746 h 10000"/>
              <a:gd name="connsiteX7" fmla="*/ 8540 w 8832"/>
              <a:gd name="connsiteY7" fmla="*/ 8383 h 10000"/>
              <a:gd name="connsiteX8" fmla="*/ 8442 w 8832"/>
              <a:gd name="connsiteY8" fmla="*/ 8699 h 10000"/>
              <a:gd name="connsiteX9" fmla="*/ 8176 w 8832"/>
              <a:gd name="connsiteY9" fmla="*/ 8878 h 10000"/>
              <a:gd name="connsiteX10" fmla="*/ 8025 w 8832"/>
              <a:gd name="connsiteY10" fmla="*/ 9034 h 10000"/>
              <a:gd name="connsiteX11" fmla="*/ 8173 w 8832"/>
              <a:gd name="connsiteY11" fmla="*/ 9254 h 10000"/>
              <a:gd name="connsiteX12" fmla="*/ 8517 w 8832"/>
              <a:gd name="connsiteY12" fmla="*/ 9651 h 10000"/>
              <a:gd name="connsiteX13" fmla="*/ 8809 w 8832"/>
              <a:gd name="connsiteY13" fmla="*/ 9995 h 10000"/>
              <a:gd name="connsiteX14" fmla="*/ 8662 w 8832"/>
              <a:gd name="connsiteY14" fmla="*/ 9625 h 10000"/>
              <a:gd name="connsiteX15" fmla="*/ 8408 w 8832"/>
              <a:gd name="connsiteY15" fmla="*/ 8971 h 10000"/>
              <a:gd name="connsiteX16" fmla="*/ 8408 w 8832"/>
              <a:gd name="connsiteY16" fmla="*/ 8699 h 10000"/>
              <a:gd name="connsiteX0" fmla="*/ 0 w 8425"/>
              <a:gd name="connsiteY0" fmla="*/ 339 h 10000"/>
              <a:gd name="connsiteX1" fmla="*/ 2027 w 8425"/>
              <a:gd name="connsiteY1" fmla="*/ 57 h 10000"/>
              <a:gd name="connsiteX2" fmla="*/ 4464 w 8425"/>
              <a:gd name="connsiteY2" fmla="*/ 682 h 10000"/>
              <a:gd name="connsiteX3" fmla="*/ 7125 w 8425"/>
              <a:gd name="connsiteY3" fmla="*/ 2934 h 10000"/>
              <a:gd name="connsiteX4" fmla="*/ 8209 w 8425"/>
              <a:gd name="connsiteY4" fmla="*/ 5880 h 10000"/>
              <a:gd name="connsiteX5" fmla="*/ 8192 w 8425"/>
              <a:gd name="connsiteY5" fmla="*/ 7746 h 10000"/>
              <a:gd name="connsiteX6" fmla="*/ 8094 w 8425"/>
              <a:gd name="connsiteY6" fmla="*/ 8383 h 10000"/>
              <a:gd name="connsiteX7" fmla="*/ 7983 w 8425"/>
              <a:gd name="connsiteY7" fmla="*/ 8699 h 10000"/>
              <a:gd name="connsiteX8" fmla="*/ 7682 w 8425"/>
              <a:gd name="connsiteY8" fmla="*/ 8878 h 10000"/>
              <a:gd name="connsiteX9" fmla="*/ 7511 w 8425"/>
              <a:gd name="connsiteY9" fmla="*/ 9034 h 10000"/>
              <a:gd name="connsiteX10" fmla="*/ 7679 w 8425"/>
              <a:gd name="connsiteY10" fmla="*/ 9254 h 10000"/>
              <a:gd name="connsiteX11" fmla="*/ 8068 w 8425"/>
              <a:gd name="connsiteY11" fmla="*/ 9651 h 10000"/>
              <a:gd name="connsiteX12" fmla="*/ 8399 w 8425"/>
              <a:gd name="connsiteY12" fmla="*/ 9995 h 10000"/>
              <a:gd name="connsiteX13" fmla="*/ 8233 w 8425"/>
              <a:gd name="connsiteY13" fmla="*/ 9625 h 10000"/>
              <a:gd name="connsiteX14" fmla="*/ 7945 w 8425"/>
              <a:gd name="connsiteY14" fmla="*/ 8971 h 10000"/>
              <a:gd name="connsiteX15" fmla="*/ 7945 w 8425"/>
              <a:gd name="connsiteY15" fmla="*/ 8699 h 10000"/>
              <a:gd name="connsiteX0" fmla="*/ 0 w 7594"/>
              <a:gd name="connsiteY0" fmla="*/ 0 h 9943"/>
              <a:gd name="connsiteX1" fmla="*/ 2893 w 7594"/>
              <a:gd name="connsiteY1" fmla="*/ 625 h 9943"/>
              <a:gd name="connsiteX2" fmla="*/ 6051 w 7594"/>
              <a:gd name="connsiteY2" fmla="*/ 2877 h 9943"/>
              <a:gd name="connsiteX3" fmla="*/ 7338 w 7594"/>
              <a:gd name="connsiteY3" fmla="*/ 5823 h 9943"/>
              <a:gd name="connsiteX4" fmla="*/ 7317 w 7594"/>
              <a:gd name="connsiteY4" fmla="*/ 7689 h 9943"/>
              <a:gd name="connsiteX5" fmla="*/ 7201 w 7594"/>
              <a:gd name="connsiteY5" fmla="*/ 8326 h 9943"/>
              <a:gd name="connsiteX6" fmla="*/ 7069 w 7594"/>
              <a:gd name="connsiteY6" fmla="*/ 8642 h 9943"/>
              <a:gd name="connsiteX7" fmla="*/ 6712 w 7594"/>
              <a:gd name="connsiteY7" fmla="*/ 8821 h 9943"/>
              <a:gd name="connsiteX8" fmla="*/ 6509 w 7594"/>
              <a:gd name="connsiteY8" fmla="*/ 8977 h 9943"/>
              <a:gd name="connsiteX9" fmla="*/ 6709 w 7594"/>
              <a:gd name="connsiteY9" fmla="*/ 9197 h 9943"/>
              <a:gd name="connsiteX10" fmla="*/ 7170 w 7594"/>
              <a:gd name="connsiteY10" fmla="*/ 9594 h 9943"/>
              <a:gd name="connsiteX11" fmla="*/ 7563 w 7594"/>
              <a:gd name="connsiteY11" fmla="*/ 9938 h 9943"/>
              <a:gd name="connsiteX12" fmla="*/ 7366 w 7594"/>
              <a:gd name="connsiteY12" fmla="*/ 9568 h 9943"/>
              <a:gd name="connsiteX13" fmla="*/ 7024 w 7594"/>
              <a:gd name="connsiteY13" fmla="*/ 8914 h 9943"/>
              <a:gd name="connsiteX14" fmla="*/ 7024 w 7594"/>
              <a:gd name="connsiteY14" fmla="*/ 8642 h 9943"/>
              <a:gd name="connsiteX0" fmla="*/ 0 w 6190"/>
              <a:gd name="connsiteY0" fmla="*/ 0 h 9371"/>
              <a:gd name="connsiteX1" fmla="*/ 4158 w 6190"/>
              <a:gd name="connsiteY1" fmla="*/ 2264 h 9371"/>
              <a:gd name="connsiteX2" fmla="*/ 5853 w 6190"/>
              <a:gd name="connsiteY2" fmla="*/ 5227 h 9371"/>
              <a:gd name="connsiteX3" fmla="*/ 5825 w 6190"/>
              <a:gd name="connsiteY3" fmla="*/ 7104 h 9371"/>
              <a:gd name="connsiteX4" fmla="*/ 5672 w 6190"/>
              <a:gd name="connsiteY4" fmla="*/ 7745 h 9371"/>
              <a:gd name="connsiteX5" fmla="*/ 5499 w 6190"/>
              <a:gd name="connsiteY5" fmla="*/ 8063 h 9371"/>
              <a:gd name="connsiteX6" fmla="*/ 5029 w 6190"/>
              <a:gd name="connsiteY6" fmla="*/ 8243 h 9371"/>
              <a:gd name="connsiteX7" fmla="*/ 4761 w 6190"/>
              <a:gd name="connsiteY7" fmla="*/ 8399 h 9371"/>
              <a:gd name="connsiteX8" fmla="*/ 5025 w 6190"/>
              <a:gd name="connsiteY8" fmla="*/ 8621 h 9371"/>
              <a:gd name="connsiteX9" fmla="*/ 5632 w 6190"/>
              <a:gd name="connsiteY9" fmla="*/ 9020 h 9371"/>
              <a:gd name="connsiteX10" fmla="*/ 6149 w 6190"/>
              <a:gd name="connsiteY10" fmla="*/ 9366 h 9371"/>
              <a:gd name="connsiteX11" fmla="*/ 5890 w 6190"/>
              <a:gd name="connsiteY11" fmla="*/ 8994 h 9371"/>
              <a:gd name="connsiteX12" fmla="*/ 5439 w 6190"/>
              <a:gd name="connsiteY12" fmla="*/ 8336 h 9371"/>
              <a:gd name="connsiteX13" fmla="*/ 5439 w 6190"/>
              <a:gd name="connsiteY13" fmla="*/ 8063 h 9371"/>
              <a:gd name="connsiteX0" fmla="*/ 0 w 3283"/>
              <a:gd name="connsiteY0" fmla="*/ 0 h 7584"/>
              <a:gd name="connsiteX1" fmla="*/ 2739 w 3283"/>
              <a:gd name="connsiteY1" fmla="*/ 3162 h 7584"/>
              <a:gd name="connsiteX2" fmla="*/ 2693 w 3283"/>
              <a:gd name="connsiteY2" fmla="*/ 5165 h 7584"/>
              <a:gd name="connsiteX3" fmla="*/ 2446 w 3283"/>
              <a:gd name="connsiteY3" fmla="*/ 5849 h 7584"/>
              <a:gd name="connsiteX4" fmla="*/ 2167 w 3283"/>
              <a:gd name="connsiteY4" fmla="*/ 6188 h 7584"/>
              <a:gd name="connsiteX5" fmla="*/ 1407 w 3283"/>
              <a:gd name="connsiteY5" fmla="*/ 6380 h 7584"/>
              <a:gd name="connsiteX6" fmla="*/ 974 w 3283"/>
              <a:gd name="connsiteY6" fmla="*/ 6547 h 7584"/>
              <a:gd name="connsiteX7" fmla="*/ 1401 w 3283"/>
              <a:gd name="connsiteY7" fmla="*/ 6784 h 7584"/>
              <a:gd name="connsiteX8" fmla="*/ 2382 w 3283"/>
              <a:gd name="connsiteY8" fmla="*/ 7209 h 7584"/>
              <a:gd name="connsiteX9" fmla="*/ 3217 w 3283"/>
              <a:gd name="connsiteY9" fmla="*/ 7579 h 7584"/>
              <a:gd name="connsiteX10" fmla="*/ 2798 w 3283"/>
              <a:gd name="connsiteY10" fmla="*/ 7182 h 7584"/>
              <a:gd name="connsiteX11" fmla="*/ 2070 w 3283"/>
              <a:gd name="connsiteY11" fmla="*/ 6480 h 7584"/>
              <a:gd name="connsiteX12" fmla="*/ 2070 w 3283"/>
              <a:gd name="connsiteY12" fmla="*/ 6188 h 7584"/>
              <a:gd name="connsiteX0" fmla="*/ 5376 w 7033"/>
              <a:gd name="connsiteY0" fmla="*/ 0 h 5831"/>
              <a:gd name="connsiteX1" fmla="*/ 5236 w 7033"/>
              <a:gd name="connsiteY1" fmla="*/ 2641 h 5831"/>
              <a:gd name="connsiteX2" fmla="*/ 4484 w 7033"/>
              <a:gd name="connsiteY2" fmla="*/ 3543 h 5831"/>
              <a:gd name="connsiteX3" fmla="*/ 3634 w 7033"/>
              <a:gd name="connsiteY3" fmla="*/ 3990 h 5831"/>
              <a:gd name="connsiteX4" fmla="*/ 1319 w 7033"/>
              <a:gd name="connsiteY4" fmla="*/ 4243 h 5831"/>
              <a:gd name="connsiteX5" fmla="*/ 0 w 7033"/>
              <a:gd name="connsiteY5" fmla="*/ 4464 h 5831"/>
              <a:gd name="connsiteX6" fmla="*/ 1300 w 7033"/>
              <a:gd name="connsiteY6" fmla="*/ 4776 h 5831"/>
              <a:gd name="connsiteX7" fmla="*/ 4289 w 7033"/>
              <a:gd name="connsiteY7" fmla="*/ 5337 h 5831"/>
              <a:gd name="connsiteX8" fmla="*/ 6832 w 7033"/>
              <a:gd name="connsiteY8" fmla="*/ 5824 h 5831"/>
              <a:gd name="connsiteX9" fmla="*/ 5556 w 7033"/>
              <a:gd name="connsiteY9" fmla="*/ 5301 h 5831"/>
              <a:gd name="connsiteX10" fmla="*/ 3338 w 7033"/>
              <a:gd name="connsiteY10" fmla="*/ 4375 h 5831"/>
              <a:gd name="connsiteX11" fmla="*/ 3338 w 7033"/>
              <a:gd name="connsiteY11" fmla="*/ 3990 h 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33" h="5831">
                <a:moveTo>
                  <a:pt x="5376" y="0"/>
                </a:moveTo>
                <a:cubicBezTo>
                  <a:pt x="6747" y="1136"/>
                  <a:pt x="5379" y="2057"/>
                  <a:pt x="5236" y="2641"/>
                </a:cubicBezTo>
                <a:cubicBezTo>
                  <a:pt x="5114" y="3224"/>
                  <a:pt x="4761" y="3319"/>
                  <a:pt x="4484" y="3543"/>
                </a:cubicBezTo>
                <a:cubicBezTo>
                  <a:pt x="4219" y="3773"/>
                  <a:pt x="4155" y="3874"/>
                  <a:pt x="3634" y="3990"/>
                </a:cubicBezTo>
                <a:cubicBezTo>
                  <a:pt x="3101" y="4105"/>
                  <a:pt x="1907" y="4162"/>
                  <a:pt x="1319" y="4243"/>
                </a:cubicBezTo>
                <a:cubicBezTo>
                  <a:pt x="731" y="4324"/>
                  <a:pt x="0" y="4375"/>
                  <a:pt x="0" y="4464"/>
                </a:cubicBezTo>
                <a:cubicBezTo>
                  <a:pt x="0" y="4551"/>
                  <a:pt x="557" y="4630"/>
                  <a:pt x="1300" y="4776"/>
                </a:cubicBezTo>
                <a:cubicBezTo>
                  <a:pt x="2010" y="4923"/>
                  <a:pt x="3372" y="5161"/>
                  <a:pt x="4289" y="5337"/>
                </a:cubicBezTo>
                <a:cubicBezTo>
                  <a:pt x="5211" y="5513"/>
                  <a:pt x="6631" y="5831"/>
                  <a:pt x="6832" y="5824"/>
                </a:cubicBezTo>
                <a:cubicBezTo>
                  <a:pt x="7033" y="5815"/>
                  <a:pt x="6153" y="5541"/>
                  <a:pt x="5556" y="5301"/>
                </a:cubicBezTo>
                <a:cubicBezTo>
                  <a:pt x="4946" y="5060"/>
                  <a:pt x="3692" y="4593"/>
                  <a:pt x="3338" y="4375"/>
                </a:cubicBezTo>
                <a:cubicBezTo>
                  <a:pt x="2964" y="4155"/>
                  <a:pt x="3405" y="4105"/>
                  <a:pt x="3338" y="399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6" name="Freeform 21"/>
          <p:cNvSpPr>
            <a:spLocks/>
          </p:cNvSpPr>
          <p:nvPr/>
        </p:nvSpPr>
        <p:spPr bwMode="auto">
          <a:xfrm rot="21326996">
            <a:off x="5012825" y="2572844"/>
            <a:ext cx="271248" cy="992197"/>
          </a:xfrm>
          <a:custGeom>
            <a:avLst/>
            <a:gdLst>
              <a:gd name="T0" fmla="*/ 42 w 87"/>
              <a:gd name="T1" fmla="*/ 250 h 259"/>
              <a:gd name="T2" fmla="*/ 56 w 87"/>
              <a:gd name="T3" fmla="*/ 168 h 259"/>
              <a:gd name="T4" fmla="*/ 80 w 87"/>
              <a:gd name="T5" fmla="*/ 94 h 259"/>
              <a:gd name="T6" fmla="*/ 85 w 87"/>
              <a:gd name="T7" fmla="*/ 38 h 259"/>
              <a:gd name="T8" fmla="*/ 68 w 87"/>
              <a:gd name="T9" fmla="*/ 5 h 259"/>
              <a:gd name="T10" fmla="*/ 35 w 87"/>
              <a:gd name="T11" fmla="*/ 7 h 259"/>
              <a:gd name="T12" fmla="*/ 13 w 87"/>
              <a:gd name="T13" fmla="*/ 31 h 259"/>
              <a:gd name="T14" fmla="*/ 1 w 87"/>
              <a:gd name="T15" fmla="*/ 106 h 259"/>
              <a:gd name="T16" fmla="*/ 18 w 87"/>
              <a:gd name="T17" fmla="*/ 185 h 259"/>
              <a:gd name="T18" fmla="*/ 35 w 87"/>
              <a:gd name="T19" fmla="*/ 221 h 259"/>
              <a:gd name="T20" fmla="*/ 42 w 87"/>
              <a:gd name="T21" fmla="*/ 250 h 2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259"/>
              <a:gd name="T35" fmla="*/ 87 w 87"/>
              <a:gd name="T36" fmla="*/ 259 h 2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259">
                <a:moveTo>
                  <a:pt x="42" y="250"/>
                </a:moveTo>
                <a:cubicBezTo>
                  <a:pt x="45" y="241"/>
                  <a:pt x="50" y="194"/>
                  <a:pt x="56" y="168"/>
                </a:cubicBezTo>
                <a:cubicBezTo>
                  <a:pt x="62" y="142"/>
                  <a:pt x="75" y="116"/>
                  <a:pt x="80" y="94"/>
                </a:cubicBezTo>
                <a:cubicBezTo>
                  <a:pt x="85" y="72"/>
                  <a:pt x="87" y="53"/>
                  <a:pt x="85" y="38"/>
                </a:cubicBezTo>
                <a:cubicBezTo>
                  <a:pt x="83" y="23"/>
                  <a:pt x="76" y="10"/>
                  <a:pt x="68" y="5"/>
                </a:cubicBezTo>
                <a:cubicBezTo>
                  <a:pt x="60" y="0"/>
                  <a:pt x="44" y="3"/>
                  <a:pt x="35" y="7"/>
                </a:cubicBezTo>
                <a:cubicBezTo>
                  <a:pt x="26" y="11"/>
                  <a:pt x="19" y="15"/>
                  <a:pt x="13" y="31"/>
                </a:cubicBezTo>
                <a:cubicBezTo>
                  <a:pt x="7" y="47"/>
                  <a:pt x="0" y="80"/>
                  <a:pt x="1" y="106"/>
                </a:cubicBezTo>
                <a:cubicBezTo>
                  <a:pt x="2" y="132"/>
                  <a:pt x="12" y="166"/>
                  <a:pt x="18" y="185"/>
                </a:cubicBezTo>
                <a:cubicBezTo>
                  <a:pt x="24" y="204"/>
                  <a:pt x="31" y="211"/>
                  <a:pt x="35" y="221"/>
                </a:cubicBezTo>
                <a:cubicBezTo>
                  <a:pt x="39" y="231"/>
                  <a:pt x="39" y="259"/>
                  <a:pt x="42" y="25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7" name="Freeform 22"/>
          <p:cNvSpPr>
            <a:spLocks/>
          </p:cNvSpPr>
          <p:nvPr/>
        </p:nvSpPr>
        <p:spPr bwMode="auto">
          <a:xfrm rot="21326996">
            <a:off x="6398970" y="2041712"/>
            <a:ext cx="342247" cy="1067633"/>
          </a:xfrm>
          <a:custGeom>
            <a:avLst/>
            <a:gdLst>
              <a:gd name="T0" fmla="*/ 130 w 130"/>
              <a:gd name="T1" fmla="*/ 202 h 262"/>
              <a:gd name="T2" fmla="*/ 108 w 130"/>
              <a:gd name="T3" fmla="*/ 248 h 262"/>
              <a:gd name="T4" fmla="*/ 53 w 130"/>
              <a:gd name="T5" fmla="*/ 248 h 262"/>
              <a:gd name="T6" fmla="*/ 7 w 130"/>
              <a:gd name="T7" fmla="*/ 161 h 262"/>
              <a:gd name="T8" fmla="*/ 12 w 130"/>
              <a:gd name="T9" fmla="*/ 0 h 262"/>
              <a:gd name="T10" fmla="*/ 0 60000 65536"/>
              <a:gd name="T11" fmla="*/ 0 60000 65536"/>
              <a:gd name="T12" fmla="*/ 0 60000 65536"/>
              <a:gd name="T13" fmla="*/ 0 60000 65536"/>
              <a:gd name="T14" fmla="*/ 0 60000 65536"/>
              <a:gd name="T15" fmla="*/ 0 w 130"/>
              <a:gd name="T16" fmla="*/ 0 h 262"/>
              <a:gd name="T17" fmla="*/ 130 w 130"/>
              <a:gd name="T18" fmla="*/ 262 h 262"/>
              <a:gd name="connsiteX0" fmla="*/ 9957 w 9957"/>
              <a:gd name="connsiteY0" fmla="*/ 7710 h 11153"/>
              <a:gd name="connsiteX1" fmla="*/ 8265 w 9957"/>
              <a:gd name="connsiteY1" fmla="*/ 9466 h 11153"/>
              <a:gd name="connsiteX2" fmla="*/ 3849 w 9957"/>
              <a:gd name="connsiteY2" fmla="*/ 10619 h 11153"/>
              <a:gd name="connsiteX3" fmla="*/ 495 w 9957"/>
              <a:gd name="connsiteY3" fmla="*/ 6145 h 11153"/>
              <a:gd name="connsiteX4" fmla="*/ 880 w 9957"/>
              <a:gd name="connsiteY4" fmla="*/ 0 h 11153"/>
              <a:gd name="connsiteX0" fmla="*/ 10000 w 10000"/>
              <a:gd name="connsiteY0" fmla="*/ 6913 h 9755"/>
              <a:gd name="connsiteX1" fmla="*/ 3866 w 10000"/>
              <a:gd name="connsiteY1" fmla="*/ 9521 h 9755"/>
              <a:gd name="connsiteX2" fmla="*/ 497 w 10000"/>
              <a:gd name="connsiteY2" fmla="*/ 5510 h 9755"/>
              <a:gd name="connsiteX3" fmla="*/ 884 w 10000"/>
              <a:gd name="connsiteY3" fmla="*/ 0 h 9755"/>
              <a:gd name="connsiteX0" fmla="*/ 10006 w 10006"/>
              <a:gd name="connsiteY0" fmla="*/ 7087 h 10825"/>
              <a:gd name="connsiteX1" fmla="*/ 3909 w 10006"/>
              <a:gd name="connsiteY1" fmla="*/ 10585 h 10825"/>
              <a:gd name="connsiteX2" fmla="*/ 503 w 10006"/>
              <a:gd name="connsiteY2" fmla="*/ 5648 h 10825"/>
              <a:gd name="connsiteX3" fmla="*/ 890 w 10006"/>
              <a:gd name="connsiteY3" fmla="*/ 0 h 10825"/>
              <a:gd name="connsiteX0" fmla="*/ 10006 w 10006"/>
              <a:gd name="connsiteY0" fmla="*/ 7087 h 10946"/>
              <a:gd name="connsiteX1" fmla="*/ 3909 w 10006"/>
              <a:gd name="connsiteY1" fmla="*/ 10585 h 10946"/>
              <a:gd name="connsiteX2" fmla="*/ 503 w 10006"/>
              <a:gd name="connsiteY2" fmla="*/ 5648 h 10946"/>
              <a:gd name="connsiteX3" fmla="*/ 890 w 10006"/>
              <a:gd name="connsiteY3" fmla="*/ 0 h 10946"/>
              <a:gd name="connsiteX0" fmla="*/ 9857 w 9857"/>
              <a:gd name="connsiteY0" fmla="*/ 10104 h 13963"/>
              <a:gd name="connsiteX1" fmla="*/ 3760 w 9857"/>
              <a:gd name="connsiteY1" fmla="*/ 13602 h 13963"/>
              <a:gd name="connsiteX2" fmla="*/ 354 w 9857"/>
              <a:gd name="connsiteY2" fmla="*/ 8665 h 13963"/>
              <a:gd name="connsiteX3" fmla="*/ 1633 w 9857"/>
              <a:gd name="connsiteY3" fmla="*/ 0 h 13963"/>
            </a:gdLst>
            <a:ahLst/>
            <a:cxnLst>
              <a:cxn ang="0">
                <a:pos x="connsiteX0" y="connsiteY0"/>
              </a:cxn>
              <a:cxn ang="0">
                <a:pos x="connsiteX1" y="connsiteY1"/>
              </a:cxn>
              <a:cxn ang="0">
                <a:pos x="connsiteX2" y="connsiteY2"/>
              </a:cxn>
              <a:cxn ang="0">
                <a:pos x="connsiteX3" y="connsiteY3"/>
              </a:cxn>
            </a:cxnLst>
            <a:rect l="l" t="t" r="r" b="b"/>
            <a:pathLst>
              <a:path w="9857" h="13963">
                <a:moveTo>
                  <a:pt x="9857" y="10104"/>
                </a:moveTo>
                <a:cubicBezTo>
                  <a:pt x="8579" y="10660"/>
                  <a:pt x="6412" y="13963"/>
                  <a:pt x="3760" y="13602"/>
                </a:cubicBezTo>
                <a:cubicBezTo>
                  <a:pt x="1108" y="13241"/>
                  <a:pt x="709" y="10932"/>
                  <a:pt x="354" y="8665"/>
                </a:cubicBezTo>
                <a:cubicBezTo>
                  <a:pt x="0" y="6398"/>
                  <a:pt x="1170" y="2105"/>
                  <a:pt x="1633"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28" name="Oval 27"/>
          <p:cNvSpPr/>
          <p:nvPr/>
        </p:nvSpPr>
        <p:spPr>
          <a:xfrm>
            <a:off x="2964753" y="3101830"/>
            <a:ext cx="260223" cy="260221"/>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nvGrpSpPr>
          <p:cNvPr id="2" name="Group 23"/>
          <p:cNvGrpSpPr/>
          <p:nvPr/>
        </p:nvGrpSpPr>
        <p:grpSpPr>
          <a:xfrm>
            <a:off x="5374817" y="3715534"/>
            <a:ext cx="1837443" cy="1062644"/>
            <a:chOff x="5420813" y="4456602"/>
            <a:chExt cx="1087437" cy="628895"/>
          </a:xfrm>
        </p:grpSpPr>
        <p:sp>
          <p:nvSpPr>
            <p:cNvPr id="139269" name="Freeform 14"/>
            <p:cNvSpPr>
              <a:spLocks/>
            </p:cNvSpPr>
            <p:nvPr/>
          </p:nvSpPr>
          <p:spPr bwMode="auto">
            <a:xfrm rot="21326996">
              <a:off x="5420813" y="4456602"/>
              <a:ext cx="1087437" cy="488950"/>
            </a:xfrm>
            <a:custGeom>
              <a:avLst/>
              <a:gdLst>
                <a:gd name="T0" fmla="*/ 552 w 685"/>
                <a:gd name="T1" fmla="*/ 300 h 308"/>
                <a:gd name="T2" fmla="*/ 487 w 685"/>
                <a:gd name="T3" fmla="*/ 221 h 308"/>
                <a:gd name="T4" fmla="*/ 420 w 685"/>
                <a:gd name="T5" fmla="*/ 154 h 308"/>
                <a:gd name="T6" fmla="*/ 327 w 685"/>
                <a:gd name="T7" fmla="*/ 101 h 308"/>
                <a:gd name="T8" fmla="*/ 219 w 685"/>
                <a:gd name="T9" fmla="*/ 65 h 308"/>
                <a:gd name="T10" fmla="*/ 123 w 685"/>
                <a:gd name="T11" fmla="*/ 39 h 308"/>
                <a:gd name="T12" fmla="*/ 36 w 685"/>
                <a:gd name="T13" fmla="*/ 17 h 308"/>
                <a:gd name="T14" fmla="*/ 10 w 685"/>
                <a:gd name="T15" fmla="*/ 5 h 308"/>
                <a:gd name="T16" fmla="*/ 99 w 685"/>
                <a:gd name="T17" fmla="*/ 3 h 308"/>
                <a:gd name="T18" fmla="*/ 223 w 685"/>
                <a:gd name="T19" fmla="*/ 22 h 308"/>
                <a:gd name="T20" fmla="*/ 315 w 685"/>
                <a:gd name="T21" fmla="*/ 34 h 308"/>
                <a:gd name="T22" fmla="*/ 408 w 685"/>
                <a:gd name="T23" fmla="*/ 36 h 308"/>
                <a:gd name="T24" fmla="*/ 523 w 685"/>
                <a:gd name="T25" fmla="*/ 27 h 308"/>
                <a:gd name="T26" fmla="*/ 598 w 685"/>
                <a:gd name="T27" fmla="*/ 41 h 308"/>
                <a:gd name="T28" fmla="*/ 675 w 685"/>
                <a:gd name="T29" fmla="*/ 58 h 308"/>
                <a:gd name="T30" fmla="*/ 658 w 685"/>
                <a:gd name="T31" fmla="*/ 68 h 308"/>
                <a:gd name="T32" fmla="*/ 636 w 685"/>
                <a:gd name="T33" fmla="*/ 92 h 308"/>
                <a:gd name="T34" fmla="*/ 612 w 685"/>
                <a:gd name="T35" fmla="*/ 156 h 308"/>
                <a:gd name="T36" fmla="*/ 607 w 685"/>
                <a:gd name="T37" fmla="*/ 188 h 308"/>
                <a:gd name="T38" fmla="*/ 607 w 685"/>
                <a:gd name="T39" fmla="*/ 269 h 308"/>
                <a:gd name="T40" fmla="*/ 552 w 685"/>
                <a:gd name="T41" fmla="*/ 300 h 3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5"/>
                <a:gd name="T64" fmla="*/ 0 h 308"/>
                <a:gd name="T65" fmla="*/ 685 w 685"/>
                <a:gd name="T66" fmla="*/ 308 h 3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5" h="308">
                  <a:moveTo>
                    <a:pt x="552" y="300"/>
                  </a:moveTo>
                  <a:cubicBezTo>
                    <a:pt x="532" y="292"/>
                    <a:pt x="509" y="245"/>
                    <a:pt x="487" y="221"/>
                  </a:cubicBezTo>
                  <a:cubicBezTo>
                    <a:pt x="465" y="197"/>
                    <a:pt x="447" y="174"/>
                    <a:pt x="420" y="154"/>
                  </a:cubicBezTo>
                  <a:cubicBezTo>
                    <a:pt x="393" y="134"/>
                    <a:pt x="360" y="116"/>
                    <a:pt x="327" y="101"/>
                  </a:cubicBezTo>
                  <a:cubicBezTo>
                    <a:pt x="294" y="86"/>
                    <a:pt x="253" y="75"/>
                    <a:pt x="219" y="65"/>
                  </a:cubicBezTo>
                  <a:cubicBezTo>
                    <a:pt x="185" y="55"/>
                    <a:pt x="153" y="47"/>
                    <a:pt x="123" y="39"/>
                  </a:cubicBezTo>
                  <a:cubicBezTo>
                    <a:pt x="93" y="31"/>
                    <a:pt x="55" y="23"/>
                    <a:pt x="36" y="17"/>
                  </a:cubicBezTo>
                  <a:cubicBezTo>
                    <a:pt x="17" y="11"/>
                    <a:pt x="0" y="7"/>
                    <a:pt x="10" y="5"/>
                  </a:cubicBezTo>
                  <a:cubicBezTo>
                    <a:pt x="20" y="3"/>
                    <a:pt x="64" y="0"/>
                    <a:pt x="99" y="3"/>
                  </a:cubicBezTo>
                  <a:cubicBezTo>
                    <a:pt x="134" y="6"/>
                    <a:pt x="187" y="17"/>
                    <a:pt x="223" y="22"/>
                  </a:cubicBezTo>
                  <a:cubicBezTo>
                    <a:pt x="259" y="27"/>
                    <a:pt x="284" y="32"/>
                    <a:pt x="315" y="34"/>
                  </a:cubicBezTo>
                  <a:cubicBezTo>
                    <a:pt x="346" y="36"/>
                    <a:pt x="373" y="37"/>
                    <a:pt x="408" y="36"/>
                  </a:cubicBezTo>
                  <a:cubicBezTo>
                    <a:pt x="443" y="35"/>
                    <a:pt x="491" y="26"/>
                    <a:pt x="523" y="27"/>
                  </a:cubicBezTo>
                  <a:cubicBezTo>
                    <a:pt x="555" y="28"/>
                    <a:pt x="573" y="36"/>
                    <a:pt x="598" y="41"/>
                  </a:cubicBezTo>
                  <a:cubicBezTo>
                    <a:pt x="623" y="46"/>
                    <a:pt x="665" y="54"/>
                    <a:pt x="675" y="58"/>
                  </a:cubicBezTo>
                  <a:cubicBezTo>
                    <a:pt x="685" y="62"/>
                    <a:pt x="665" y="62"/>
                    <a:pt x="658" y="68"/>
                  </a:cubicBezTo>
                  <a:cubicBezTo>
                    <a:pt x="651" y="74"/>
                    <a:pt x="644" y="77"/>
                    <a:pt x="636" y="92"/>
                  </a:cubicBezTo>
                  <a:cubicBezTo>
                    <a:pt x="628" y="107"/>
                    <a:pt x="617" y="140"/>
                    <a:pt x="612" y="156"/>
                  </a:cubicBezTo>
                  <a:cubicBezTo>
                    <a:pt x="607" y="172"/>
                    <a:pt x="608" y="169"/>
                    <a:pt x="607" y="188"/>
                  </a:cubicBezTo>
                  <a:cubicBezTo>
                    <a:pt x="606" y="207"/>
                    <a:pt x="616" y="250"/>
                    <a:pt x="607" y="269"/>
                  </a:cubicBezTo>
                  <a:cubicBezTo>
                    <a:pt x="598" y="288"/>
                    <a:pt x="572" y="308"/>
                    <a:pt x="552" y="300"/>
                  </a:cubicBezTo>
                  <a:close/>
                </a:path>
              </a:pathLst>
            </a:custGeom>
            <a:noFill/>
            <a:ln w="28575" cap="flat" cmpd="sng">
              <a:solidFill>
                <a:srgbClr val="0070C0"/>
              </a:solidFill>
              <a:prstDash val="solid"/>
              <a:round/>
              <a:headEnd type="none" w="sm" len="sm"/>
              <a:tailEnd type="none" w="sm" len="sm"/>
            </a:ln>
          </p:spPr>
          <p:txBody>
            <a:bodyPr/>
            <a:lstStyle/>
            <a:p>
              <a:endParaRPr lang="el-GR"/>
            </a:p>
          </p:txBody>
        </p:sp>
        <p:grpSp>
          <p:nvGrpSpPr>
            <p:cNvPr id="3" name="Group 38"/>
            <p:cNvGrpSpPr>
              <a:grpSpLocks/>
            </p:cNvGrpSpPr>
            <p:nvPr/>
          </p:nvGrpSpPr>
          <p:grpSpPr bwMode="auto">
            <a:xfrm rot="528210">
              <a:off x="6181259" y="4575716"/>
              <a:ext cx="289831" cy="509781"/>
              <a:chOff x="5339" y="2337"/>
              <a:chExt cx="285" cy="445"/>
            </a:xfrm>
            <a:solidFill>
              <a:schemeClr val="bg1"/>
            </a:solidFill>
          </p:grpSpPr>
          <p:sp>
            <p:nvSpPr>
              <p:cNvPr id="32" name="Freeform 36"/>
              <p:cNvSpPr>
                <a:spLocks/>
              </p:cNvSpPr>
              <p:nvPr/>
            </p:nvSpPr>
            <p:spPr bwMode="auto">
              <a:xfrm>
                <a:off x="5442" y="2548"/>
                <a:ext cx="182" cy="234"/>
              </a:xfrm>
              <a:custGeom>
                <a:avLst/>
                <a:gdLst>
                  <a:gd name="T0" fmla="*/ 1 w 182"/>
                  <a:gd name="T1" fmla="*/ 68 h 234"/>
                  <a:gd name="T2" fmla="*/ 0 w 182"/>
                  <a:gd name="T3" fmla="*/ 83 h 234"/>
                  <a:gd name="T4" fmla="*/ 15 w 182"/>
                  <a:gd name="T5" fmla="*/ 104 h 234"/>
                  <a:gd name="T6" fmla="*/ 36 w 182"/>
                  <a:gd name="T7" fmla="*/ 121 h 234"/>
                  <a:gd name="T8" fmla="*/ 60 w 182"/>
                  <a:gd name="T9" fmla="*/ 136 h 234"/>
                  <a:gd name="T10" fmla="*/ 91 w 182"/>
                  <a:gd name="T11" fmla="*/ 158 h 234"/>
                  <a:gd name="T12" fmla="*/ 114 w 182"/>
                  <a:gd name="T13" fmla="*/ 183 h 234"/>
                  <a:gd name="T14" fmla="*/ 121 w 182"/>
                  <a:gd name="T15" fmla="*/ 200 h 234"/>
                  <a:gd name="T16" fmla="*/ 138 w 182"/>
                  <a:gd name="T17" fmla="*/ 215 h 234"/>
                  <a:gd name="T18" fmla="*/ 164 w 182"/>
                  <a:gd name="T19" fmla="*/ 232 h 234"/>
                  <a:gd name="T20" fmla="*/ 173 w 182"/>
                  <a:gd name="T21" fmla="*/ 233 h 234"/>
                  <a:gd name="T22" fmla="*/ 179 w 182"/>
                  <a:gd name="T23" fmla="*/ 228 h 234"/>
                  <a:gd name="T24" fmla="*/ 181 w 182"/>
                  <a:gd name="T25" fmla="*/ 190 h 234"/>
                  <a:gd name="T26" fmla="*/ 177 w 182"/>
                  <a:gd name="T27" fmla="*/ 139 h 234"/>
                  <a:gd name="T28" fmla="*/ 169 w 182"/>
                  <a:gd name="T29" fmla="*/ 91 h 234"/>
                  <a:gd name="T30" fmla="*/ 156 w 182"/>
                  <a:gd name="T31" fmla="*/ 56 h 234"/>
                  <a:gd name="T32" fmla="*/ 142 w 182"/>
                  <a:gd name="T33" fmla="*/ 29 h 234"/>
                  <a:gd name="T34" fmla="*/ 128 w 182"/>
                  <a:gd name="T35" fmla="*/ 13 h 234"/>
                  <a:gd name="T36" fmla="*/ 109 w 182"/>
                  <a:gd name="T37" fmla="*/ 0 h 234"/>
                  <a:gd name="T38" fmla="*/ 101 w 182"/>
                  <a:gd name="T39" fmla="*/ 9 h 234"/>
                  <a:gd name="T40" fmla="*/ 97 w 182"/>
                  <a:gd name="T41" fmla="*/ 26 h 234"/>
                  <a:gd name="T42" fmla="*/ 98 w 182"/>
                  <a:gd name="T43" fmla="*/ 55 h 234"/>
                  <a:gd name="T44" fmla="*/ 92 w 182"/>
                  <a:gd name="T45" fmla="*/ 70 h 234"/>
                  <a:gd name="T46" fmla="*/ 86 w 182"/>
                  <a:gd name="T47" fmla="*/ 77 h 234"/>
                  <a:gd name="T48" fmla="*/ 66 w 182"/>
                  <a:gd name="T49" fmla="*/ 84 h 234"/>
                  <a:gd name="T50" fmla="*/ 44 w 182"/>
                  <a:gd name="T51" fmla="*/ 74 h 234"/>
                  <a:gd name="T52" fmla="*/ 27 w 182"/>
                  <a:gd name="T53" fmla="*/ 68 h 234"/>
                  <a:gd name="T54" fmla="*/ 13 w 182"/>
                  <a:gd name="T55" fmla="*/ 66 h 234"/>
                  <a:gd name="T56" fmla="*/ 1 w 182"/>
                  <a:gd name="T57" fmla="*/ 68 h 2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34"/>
                  <a:gd name="T89" fmla="*/ 182 w 182"/>
                  <a:gd name="T90" fmla="*/ 234 h 2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34">
                    <a:moveTo>
                      <a:pt x="1" y="68"/>
                    </a:moveTo>
                    <a:lnTo>
                      <a:pt x="0" y="83"/>
                    </a:lnTo>
                    <a:lnTo>
                      <a:pt x="15" y="104"/>
                    </a:lnTo>
                    <a:lnTo>
                      <a:pt x="36" y="121"/>
                    </a:lnTo>
                    <a:lnTo>
                      <a:pt x="60" y="136"/>
                    </a:lnTo>
                    <a:lnTo>
                      <a:pt x="91" y="158"/>
                    </a:lnTo>
                    <a:lnTo>
                      <a:pt x="114" y="183"/>
                    </a:lnTo>
                    <a:lnTo>
                      <a:pt x="121" y="200"/>
                    </a:lnTo>
                    <a:lnTo>
                      <a:pt x="138" y="215"/>
                    </a:lnTo>
                    <a:lnTo>
                      <a:pt x="164" y="232"/>
                    </a:lnTo>
                    <a:lnTo>
                      <a:pt x="173" y="233"/>
                    </a:lnTo>
                    <a:lnTo>
                      <a:pt x="179" y="228"/>
                    </a:lnTo>
                    <a:lnTo>
                      <a:pt x="181" y="190"/>
                    </a:lnTo>
                    <a:lnTo>
                      <a:pt x="177" y="139"/>
                    </a:lnTo>
                    <a:lnTo>
                      <a:pt x="169" y="91"/>
                    </a:lnTo>
                    <a:lnTo>
                      <a:pt x="156" y="56"/>
                    </a:lnTo>
                    <a:lnTo>
                      <a:pt x="142" y="29"/>
                    </a:lnTo>
                    <a:lnTo>
                      <a:pt x="128" y="13"/>
                    </a:lnTo>
                    <a:lnTo>
                      <a:pt x="109" y="0"/>
                    </a:lnTo>
                    <a:lnTo>
                      <a:pt x="101" y="9"/>
                    </a:lnTo>
                    <a:lnTo>
                      <a:pt x="97" y="26"/>
                    </a:lnTo>
                    <a:lnTo>
                      <a:pt x="98" y="55"/>
                    </a:lnTo>
                    <a:lnTo>
                      <a:pt x="92" y="70"/>
                    </a:lnTo>
                    <a:lnTo>
                      <a:pt x="86" y="77"/>
                    </a:lnTo>
                    <a:lnTo>
                      <a:pt x="66" y="84"/>
                    </a:lnTo>
                    <a:lnTo>
                      <a:pt x="44" y="74"/>
                    </a:lnTo>
                    <a:lnTo>
                      <a:pt x="27" y="68"/>
                    </a:lnTo>
                    <a:lnTo>
                      <a:pt x="13" y="66"/>
                    </a:lnTo>
                    <a:lnTo>
                      <a:pt x="1" y="68"/>
                    </a:lnTo>
                  </a:path>
                </a:pathLst>
              </a:custGeom>
              <a:grpFill/>
              <a:ln w="25400" cap="rnd" cmpd="sng">
                <a:solidFill>
                  <a:srgbClr val="0070C0"/>
                </a:solidFill>
                <a:prstDash val="solid"/>
                <a:round/>
                <a:headEnd/>
                <a:tailEnd/>
              </a:ln>
            </p:spPr>
            <p:txBody>
              <a:bodyPr/>
              <a:lstStyle/>
              <a:p>
                <a:endParaRPr lang="el-GR"/>
              </a:p>
            </p:txBody>
          </p:sp>
          <p:sp>
            <p:nvSpPr>
              <p:cNvPr id="33" name="Freeform 37"/>
              <p:cNvSpPr>
                <a:spLocks/>
              </p:cNvSpPr>
              <p:nvPr/>
            </p:nvSpPr>
            <p:spPr bwMode="auto">
              <a:xfrm>
                <a:off x="5339" y="2337"/>
                <a:ext cx="213" cy="296"/>
              </a:xfrm>
              <a:custGeom>
                <a:avLst/>
                <a:gdLst>
                  <a:gd name="T0" fmla="*/ 212 w 213"/>
                  <a:gd name="T1" fmla="*/ 211 h 296"/>
                  <a:gd name="T2" fmla="*/ 185 w 213"/>
                  <a:gd name="T3" fmla="*/ 172 h 296"/>
                  <a:gd name="T4" fmla="*/ 147 w 213"/>
                  <a:gd name="T5" fmla="*/ 119 h 296"/>
                  <a:gd name="T6" fmla="*/ 116 w 213"/>
                  <a:gd name="T7" fmla="*/ 83 h 296"/>
                  <a:gd name="T8" fmla="*/ 87 w 213"/>
                  <a:gd name="T9" fmla="*/ 49 h 296"/>
                  <a:gd name="T10" fmla="*/ 45 w 213"/>
                  <a:gd name="T11" fmla="*/ 17 h 296"/>
                  <a:gd name="T12" fmla="*/ 18 w 213"/>
                  <a:gd name="T13" fmla="*/ 0 h 296"/>
                  <a:gd name="T14" fmla="*/ 8 w 213"/>
                  <a:gd name="T15" fmla="*/ 2 h 296"/>
                  <a:gd name="T16" fmla="*/ 0 w 213"/>
                  <a:gd name="T17" fmla="*/ 12 h 296"/>
                  <a:gd name="T18" fmla="*/ 3 w 213"/>
                  <a:gd name="T19" fmla="*/ 57 h 296"/>
                  <a:gd name="T20" fmla="*/ 19 w 213"/>
                  <a:gd name="T21" fmla="*/ 116 h 296"/>
                  <a:gd name="T22" fmla="*/ 37 w 213"/>
                  <a:gd name="T23" fmla="*/ 159 h 296"/>
                  <a:gd name="T24" fmla="*/ 60 w 213"/>
                  <a:gd name="T25" fmla="*/ 206 h 296"/>
                  <a:gd name="T26" fmla="*/ 91 w 213"/>
                  <a:gd name="T27" fmla="*/ 258 h 296"/>
                  <a:gd name="T28" fmla="*/ 104 w 213"/>
                  <a:gd name="T29" fmla="*/ 279 h 296"/>
                  <a:gd name="T30" fmla="*/ 116 w 213"/>
                  <a:gd name="T31" fmla="*/ 277 h 296"/>
                  <a:gd name="T32" fmla="*/ 130 w 213"/>
                  <a:gd name="T33" fmla="*/ 279 h 296"/>
                  <a:gd name="T34" fmla="*/ 147 w 213"/>
                  <a:gd name="T35" fmla="*/ 285 h 296"/>
                  <a:gd name="T36" fmla="*/ 169 w 213"/>
                  <a:gd name="T37" fmla="*/ 295 h 296"/>
                  <a:gd name="T38" fmla="*/ 189 w 213"/>
                  <a:gd name="T39" fmla="*/ 288 h 296"/>
                  <a:gd name="T40" fmla="*/ 195 w 213"/>
                  <a:gd name="T41" fmla="*/ 281 h 296"/>
                  <a:gd name="T42" fmla="*/ 201 w 213"/>
                  <a:gd name="T43" fmla="*/ 266 h 296"/>
                  <a:gd name="T44" fmla="*/ 200 w 213"/>
                  <a:gd name="T45" fmla="*/ 237 h 296"/>
                  <a:gd name="T46" fmla="*/ 204 w 213"/>
                  <a:gd name="T47" fmla="*/ 220 h 296"/>
                  <a:gd name="T48" fmla="*/ 212 w 213"/>
                  <a:gd name="T49" fmla="*/ 211 h 2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3"/>
                  <a:gd name="T76" fmla="*/ 0 h 296"/>
                  <a:gd name="T77" fmla="*/ 213 w 213"/>
                  <a:gd name="T78" fmla="*/ 296 h 2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3" h="296">
                    <a:moveTo>
                      <a:pt x="212" y="211"/>
                    </a:moveTo>
                    <a:lnTo>
                      <a:pt x="185" y="172"/>
                    </a:lnTo>
                    <a:lnTo>
                      <a:pt x="147" y="119"/>
                    </a:lnTo>
                    <a:lnTo>
                      <a:pt x="116" y="83"/>
                    </a:lnTo>
                    <a:lnTo>
                      <a:pt x="87" y="49"/>
                    </a:lnTo>
                    <a:lnTo>
                      <a:pt x="45" y="17"/>
                    </a:lnTo>
                    <a:lnTo>
                      <a:pt x="18" y="0"/>
                    </a:lnTo>
                    <a:lnTo>
                      <a:pt x="8" y="2"/>
                    </a:lnTo>
                    <a:lnTo>
                      <a:pt x="0" y="12"/>
                    </a:lnTo>
                    <a:lnTo>
                      <a:pt x="3" y="57"/>
                    </a:lnTo>
                    <a:lnTo>
                      <a:pt x="19" y="116"/>
                    </a:lnTo>
                    <a:lnTo>
                      <a:pt x="37" y="159"/>
                    </a:lnTo>
                    <a:lnTo>
                      <a:pt x="60" y="206"/>
                    </a:lnTo>
                    <a:lnTo>
                      <a:pt x="91" y="258"/>
                    </a:lnTo>
                    <a:lnTo>
                      <a:pt x="104" y="279"/>
                    </a:lnTo>
                    <a:lnTo>
                      <a:pt x="116" y="277"/>
                    </a:lnTo>
                    <a:lnTo>
                      <a:pt x="130" y="279"/>
                    </a:lnTo>
                    <a:lnTo>
                      <a:pt x="147" y="285"/>
                    </a:lnTo>
                    <a:lnTo>
                      <a:pt x="169" y="295"/>
                    </a:lnTo>
                    <a:lnTo>
                      <a:pt x="189" y="288"/>
                    </a:lnTo>
                    <a:lnTo>
                      <a:pt x="195" y="281"/>
                    </a:lnTo>
                    <a:lnTo>
                      <a:pt x="201" y="266"/>
                    </a:lnTo>
                    <a:lnTo>
                      <a:pt x="200" y="237"/>
                    </a:lnTo>
                    <a:lnTo>
                      <a:pt x="204" y="220"/>
                    </a:lnTo>
                    <a:lnTo>
                      <a:pt x="212" y="211"/>
                    </a:lnTo>
                  </a:path>
                </a:pathLst>
              </a:custGeom>
              <a:grpFill/>
              <a:ln w="25400" cap="rnd" cmpd="sng">
                <a:solidFill>
                  <a:srgbClr val="0070C0"/>
                </a:solidFill>
                <a:prstDash val="solid"/>
                <a:round/>
                <a:headEnd/>
                <a:tailEnd/>
              </a:ln>
            </p:spPr>
            <p:txBody>
              <a:bodyPr/>
              <a:lstStyle/>
              <a:p>
                <a:endParaRPr lang="el-GR"/>
              </a:p>
            </p:txBody>
          </p:sp>
        </p:grpSp>
        <p:grpSp>
          <p:nvGrpSpPr>
            <p:cNvPr id="4" name="Group 45"/>
            <p:cNvGrpSpPr>
              <a:grpSpLocks/>
            </p:cNvGrpSpPr>
            <p:nvPr/>
          </p:nvGrpSpPr>
          <p:grpSpPr bwMode="auto">
            <a:xfrm rot="21115886">
              <a:off x="5557646" y="4472521"/>
              <a:ext cx="285666" cy="555161"/>
              <a:chOff x="4734" y="2133"/>
              <a:chExt cx="298" cy="515"/>
            </a:xfrm>
          </p:grpSpPr>
          <p:sp>
            <p:nvSpPr>
              <p:cNvPr id="38" name="Freeform 42"/>
              <p:cNvSpPr>
                <a:spLocks/>
              </p:cNvSpPr>
              <p:nvPr/>
            </p:nvSpPr>
            <p:spPr bwMode="auto">
              <a:xfrm>
                <a:off x="4734" y="2455"/>
                <a:ext cx="250" cy="193"/>
              </a:xfrm>
              <a:custGeom>
                <a:avLst/>
                <a:gdLst>
                  <a:gd name="T0" fmla="*/ 57 w 250"/>
                  <a:gd name="T1" fmla="*/ 0 h 193"/>
                  <a:gd name="T2" fmla="*/ 23 w 250"/>
                  <a:gd name="T3" fmla="*/ 52 h 193"/>
                  <a:gd name="T4" fmla="*/ 9 w 250"/>
                  <a:gd name="T5" fmla="*/ 70 h 193"/>
                  <a:gd name="T6" fmla="*/ 0 w 250"/>
                  <a:gd name="T7" fmla="*/ 90 h 193"/>
                  <a:gd name="T8" fmla="*/ 0 w 250"/>
                  <a:gd name="T9" fmla="*/ 120 h 193"/>
                  <a:gd name="T10" fmla="*/ 14 w 250"/>
                  <a:gd name="T11" fmla="*/ 122 h 193"/>
                  <a:gd name="T12" fmla="*/ 12 w 250"/>
                  <a:gd name="T13" fmla="*/ 101 h 193"/>
                  <a:gd name="T14" fmla="*/ 14 w 250"/>
                  <a:gd name="T15" fmla="*/ 122 h 193"/>
                  <a:gd name="T16" fmla="*/ 25 w 250"/>
                  <a:gd name="T17" fmla="*/ 140 h 193"/>
                  <a:gd name="T18" fmla="*/ 46 w 250"/>
                  <a:gd name="T19" fmla="*/ 160 h 193"/>
                  <a:gd name="T20" fmla="*/ 61 w 250"/>
                  <a:gd name="T21" fmla="*/ 165 h 193"/>
                  <a:gd name="T22" fmla="*/ 93 w 250"/>
                  <a:gd name="T23" fmla="*/ 151 h 193"/>
                  <a:gd name="T24" fmla="*/ 114 w 250"/>
                  <a:gd name="T25" fmla="*/ 149 h 193"/>
                  <a:gd name="T26" fmla="*/ 111 w 250"/>
                  <a:gd name="T27" fmla="*/ 131 h 193"/>
                  <a:gd name="T28" fmla="*/ 116 w 250"/>
                  <a:gd name="T29" fmla="*/ 104 h 193"/>
                  <a:gd name="T30" fmla="*/ 111 w 250"/>
                  <a:gd name="T31" fmla="*/ 131 h 193"/>
                  <a:gd name="T32" fmla="*/ 114 w 250"/>
                  <a:gd name="T33" fmla="*/ 149 h 193"/>
                  <a:gd name="T34" fmla="*/ 145 w 250"/>
                  <a:gd name="T35" fmla="*/ 183 h 193"/>
                  <a:gd name="T36" fmla="*/ 154 w 250"/>
                  <a:gd name="T37" fmla="*/ 192 h 193"/>
                  <a:gd name="T38" fmla="*/ 163 w 250"/>
                  <a:gd name="T39" fmla="*/ 192 h 193"/>
                  <a:gd name="T40" fmla="*/ 218 w 250"/>
                  <a:gd name="T41" fmla="*/ 181 h 193"/>
                  <a:gd name="T42" fmla="*/ 236 w 250"/>
                  <a:gd name="T43" fmla="*/ 169 h 193"/>
                  <a:gd name="T44" fmla="*/ 245 w 250"/>
                  <a:gd name="T45" fmla="*/ 156 h 193"/>
                  <a:gd name="T46" fmla="*/ 249 w 250"/>
                  <a:gd name="T47" fmla="*/ 140 h 193"/>
                  <a:gd name="T48" fmla="*/ 245 w 250"/>
                  <a:gd name="T49" fmla="*/ 86 h 193"/>
                  <a:gd name="T50" fmla="*/ 245 w 250"/>
                  <a:gd name="T51" fmla="*/ 65 h 193"/>
                  <a:gd name="T52" fmla="*/ 247 w 250"/>
                  <a:gd name="T53" fmla="*/ 36 h 193"/>
                  <a:gd name="T54" fmla="*/ 213 w 250"/>
                  <a:gd name="T55" fmla="*/ 27 h 193"/>
                  <a:gd name="T56" fmla="*/ 193 w 250"/>
                  <a:gd name="T57" fmla="*/ 22 h 193"/>
                  <a:gd name="T58" fmla="*/ 154 w 250"/>
                  <a:gd name="T59" fmla="*/ 18 h 193"/>
                  <a:gd name="T60" fmla="*/ 82 w 250"/>
                  <a:gd name="T61" fmla="*/ 0 h 193"/>
                  <a:gd name="T62" fmla="*/ 57 w 250"/>
                  <a:gd name="T63" fmla="*/ 0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0"/>
                  <a:gd name="T97" fmla="*/ 0 h 193"/>
                  <a:gd name="T98" fmla="*/ 250 w 250"/>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0" h="193">
                    <a:moveTo>
                      <a:pt x="57" y="0"/>
                    </a:moveTo>
                    <a:lnTo>
                      <a:pt x="23" y="52"/>
                    </a:lnTo>
                    <a:lnTo>
                      <a:pt x="9" y="70"/>
                    </a:lnTo>
                    <a:lnTo>
                      <a:pt x="0" y="90"/>
                    </a:lnTo>
                    <a:lnTo>
                      <a:pt x="0" y="120"/>
                    </a:lnTo>
                    <a:lnTo>
                      <a:pt x="14" y="122"/>
                    </a:lnTo>
                    <a:lnTo>
                      <a:pt x="12" y="101"/>
                    </a:lnTo>
                    <a:lnTo>
                      <a:pt x="14" y="122"/>
                    </a:lnTo>
                    <a:lnTo>
                      <a:pt x="25" y="140"/>
                    </a:lnTo>
                    <a:lnTo>
                      <a:pt x="46" y="160"/>
                    </a:lnTo>
                    <a:lnTo>
                      <a:pt x="61" y="165"/>
                    </a:lnTo>
                    <a:lnTo>
                      <a:pt x="93" y="151"/>
                    </a:lnTo>
                    <a:lnTo>
                      <a:pt x="114" y="149"/>
                    </a:lnTo>
                    <a:lnTo>
                      <a:pt x="111" y="131"/>
                    </a:lnTo>
                    <a:lnTo>
                      <a:pt x="116" y="104"/>
                    </a:lnTo>
                    <a:lnTo>
                      <a:pt x="111" y="131"/>
                    </a:lnTo>
                    <a:lnTo>
                      <a:pt x="114" y="149"/>
                    </a:lnTo>
                    <a:lnTo>
                      <a:pt x="145" y="183"/>
                    </a:lnTo>
                    <a:lnTo>
                      <a:pt x="154" y="192"/>
                    </a:lnTo>
                    <a:lnTo>
                      <a:pt x="163" y="192"/>
                    </a:lnTo>
                    <a:lnTo>
                      <a:pt x="218" y="181"/>
                    </a:lnTo>
                    <a:lnTo>
                      <a:pt x="236" y="169"/>
                    </a:lnTo>
                    <a:lnTo>
                      <a:pt x="245" y="156"/>
                    </a:lnTo>
                    <a:lnTo>
                      <a:pt x="249" y="140"/>
                    </a:lnTo>
                    <a:lnTo>
                      <a:pt x="245" y="86"/>
                    </a:lnTo>
                    <a:lnTo>
                      <a:pt x="245" y="65"/>
                    </a:lnTo>
                    <a:lnTo>
                      <a:pt x="247" y="36"/>
                    </a:lnTo>
                    <a:lnTo>
                      <a:pt x="213" y="27"/>
                    </a:lnTo>
                    <a:lnTo>
                      <a:pt x="193" y="22"/>
                    </a:lnTo>
                    <a:lnTo>
                      <a:pt x="154" y="18"/>
                    </a:lnTo>
                    <a:lnTo>
                      <a:pt x="82" y="0"/>
                    </a:lnTo>
                    <a:lnTo>
                      <a:pt x="57" y="0"/>
                    </a:lnTo>
                  </a:path>
                </a:pathLst>
              </a:custGeom>
              <a:noFill/>
              <a:ln w="25400" cap="rnd" cmpd="sng">
                <a:solidFill>
                  <a:srgbClr val="0070C0"/>
                </a:solidFill>
                <a:prstDash val="solid"/>
                <a:round/>
                <a:headEnd/>
                <a:tailEnd/>
              </a:ln>
            </p:spPr>
            <p:txBody>
              <a:bodyPr/>
              <a:lstStyle/>
              <a:p>
                <a:endParaRPr lang="el-GR"/>
              </a:p>
            </p:txBody>
          </p:sp>
          <p:sp>
            <p:nvSpPr>
              <p:cNvPr id="39" name="Freeform 43"/>
              <p:cNvSpPr>
                <a:spLocks/>
              </p:cNvSpPr>
              <p:nvPr/>
            </p:nvSpPr>
            <p:spPr bwMode="auto">
              <a:xfrm>
                <a:off x="4791" y="2153"/>
                <a:ext cx="241" cy="339"/>
              </a:xfrm>
              <a:custGeom>
                <a:avLst/>
                <a:gdLst>
                  <a:gd name="T0" fmla="*/ 190 w 241"/>
                  <a:gd name="T1" fmla="*/ 338 h 339"/>
                  <a:gd name="T2" fmla="*/ 197 w 241"/>
                  <a:gd name="T3" fmla="*/ 286 h 339"/>
                  <a:gd name="T4" fmla="*/ 211 w 241"/>
                  <a:gd name="T5" fmla="*/ 234 h 339"/>
                  <a:gd name="T6" fmla="*/ 233 w 241"/>
                  <a:gd name="T7" fmla="*/ 163 h 339"/>
                  <a:gd name="T8" fmla="*/ 240 w 241"/>
                  <a:gd name="T9" fmla="*/ 136 h 339"/>
                  <a:gd name="T10" fmla="*/ 238 w 241"/>
                  <a:gd name="T11" fmla="*/ 114 h 339"/>
                  <a:gd name="T12" fmla="*/ 224 w 241"/>
                  <a:gd name="T13" fmla="*/ 73 h 339"/>
                  <a:gd name="T14" fmla="*/ 211 w 241"/>
                  <a:gd name="T15" fmla="*/ 43 h 339"/>
                  <a:gd name="T16" fmla="*/ 192 w 241"/>
                  <a:gd name="T17" fmla="*/ 32 h 339"/>
                  <a:gd name="T18" fmla="*/ 186 w 241"/>
                  <a:gd name="T19" fmla="*/ 34 h 339"/>
                  <a:gd name="T20" fmla="*/ 177 w 241"/>
                  <a:gd name="T21" fmla="*/ 48 h 339"/>
                  <a:gd name="T22" fmla="*/ 177 w 241"/>
                  <a:gd name="T23" fmla="*/ 71 h 339"/>
                  <a:gd name="T24" fmla="*/ 181 w 241"/>
                  <a:gd name="T25" fmla="*/ 105 h 339"/>
                  <a:gd name="T26" fmla="*/ 167 w 241"/>
                  <a:gd name="T27" fmla="*/ 141 h 339"/>
                  <a:gd name="T28" fmla="*/ 143 w 241"/>
                  <a:gd name="T29" fmla="*/ 170 h 339"/>
                  <a:gd name="T30" fmla="*/ 138 w 241"/>
                  <a:gd name="T31" fmla="*/ 172 h 339"/>
                  <a:gd name="T32" fmla="*/ 129 w 241"/>
                  <a:gd name="T33" fmla="*/ 182 h 339"/>
                  <a:gd name="T34" fmla="*/ 115 w 241"/>
                  <a:gd name="T35" fmla="*/ 168 h 339"/>
                  <a:gd name="T36" fmla="*/ 109 w 241"/>
                  <a:gd name="T37" fmla="*/ 118 h 339"/>
                  <a:gd name="T38" fmla="*/ 106 w 241"/>
                  <a:gd name="T39" fmla="*/ 71 h 339"/>
                  <a:gd name="T40" fmla="*/ 109 w 241"/>
                  <a:gd name="T41" fmla="*/ 39 h 339"/>
                  <a:gd name="T42" fmla="*/ 111 w 241"/>
                  <a:gd name="T43" fmla="*/ 12 h 339"/>
                  <a:gd name="T44" fmla="*/ 100 w 241"/>
                  <a:gd name="T45" fmla="*/ 0 h 339"/>
                  <a:gd name="T46" fmla="*/ 90 w 241"/>
                  <a:gd name="T47" fmla="*/ 7 h 339"/>
                  <a:gd name="T48" fmla="*/ 66 w 241"/>
                  <a:gd name="T49" fmla="*/ 34 h 339"/>
                  <a:gd name="T50" fmla="*/ 50 w 241"/>
                  <a:gd name="T51" fmla="*/ 71 h 339"/>
                  <a:gd name="T52" fmla="*/ 47 w 241"/>
                  <a:gd name="T53" fmla="*/ 102 h 339"/>
                  <a:gd name="T54" fmla="*/ 41 w 241"/>
                  <a:gd name="T55" fmla="*/ 166 h 339"/>
                  <a:gd name="T56" fmla="*/ 38 w 241"/>
                  <a:gd name="T57" fmla="*/ 216 h 339"/>
                  <a:gd name="T58" fmla="*/ 32 w 241"/>
                  <a:gd name="T59" fmla="*/ 243 h 339"/>
                  <a:gd name="T60" fmla="*/ 0 w 241"/>
                  <a:gd name="T61" fmla="*/ 302 h 339"/>
                  <a:gd name="T62" fmla="*/ 25 w 241"/>
                  <a:gd name="T63" fmla="*/ 302 h 339"/>
                  <a:gd name="T64" fmla="*/ 97 w 241"/>
                  <a:gd name="T65" fmla="*/ 320 h 339"/>
                  <a:gd name="T66" fmla="*/ 136 w 241"/>
                  <a:gd name="T67" fmla="*/ 324 h 339"/>
                  <a:gd name="T68" fmla="*/ 156 w 241"/>
                  <a:gd name="T69" fmla="*/ 329 h 339"/>
                  <a:gd name="T70" fmla="*/ 190 w 241"/>
                  <a:gd name="T71" fmla="*/ 338 h 3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1"/>
                  <a:gd name="T109" fmla="*/ 0 h 339"/>
                  <a:gd name="T110" fmla="*/ 241 w 241"/>
                  <a:gd name="T111" fmla="*/ 339 h 3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1" h="339">
                    <a:moveTo>
                      <a:pt x="190" y="338"/>
                    </a:moveTo>
                    <a:lnTo>
                      <a:pt x="197" y="286"/>
                    </a:lnTo>
                    <a:lnTo>
                      <a:pt x="211" y="234"/>
                    </a:lnTo>
                    <a:lnTo>
                      <a:pt x="233" y="163"/>
                    </a:lnTo>
                    <a:lnTo>
                      <a:pt x="240" y="136"/>
                    </a:lnTo>
                    <a:lnTo>
                      <a:pt x="238" y="114"/>
                    </a:lnTo>
                    <a:lnTo>
                      <a:pt x="224" y="73"/>
                    </a:lnTo>
                    <a:lnTo>
                      <a:pt x="211" y="43"/>
                    </a:lnTo>
                    <a:lnTo>
                      <a:pt x="192" y="32"/>
                    </a:lnTo>
                    <a:lnTo>
                      <a:pt x="186" y="34"/>
                    </a:lnTo>
                    <a:lnTo>
                      <a:pt x="177" y="48"/>
                    </a:lnTo>
                    <a:lnTo>
                      <a:pt x="177" y="71"/>
                    </a:lnTo>
                    <a:lnTo>
                      <a:pt x="181" y="105"/>
                    </a:lnTo>
                    <a:lnTo>
                      <a:pt x="167" y="141"/>
                    </a:lnTo>
                    <a:lnTo>
                      <a:pt x="143" y="170"/>
                    </a:lnTo>
                    <a:lnTo>
                      <a:pt x="138" y="172"/>
                    </a:lnTo>
                    <a:lnTo>
                      <a:pt x="129" y="182"/>
                    </a:lnTo>
                    <a:lnTo>
                      <a:pt x="115" y="168"/>
                    </a:lnTo>
                    <a:lnTo>
                      <a:pt x="109" y="118"/>
                    </a:lnTo>
                    <a:lnTo>
                      <a:pt x="106" y="71"/>
                    </a:lnTo>
                    <a:lnTo>
                      <a:pt x="109" y="39"/>
                    </a:lnTo>
                    <a:lnTo>
                      <a:pt x="111" y="12"/>
                    </a:lnTo>
                    <a:lnTo>
                      <a:pt x="100" y="0"/>
                    </a:lnTo>
                    <a:lnTo>
                      <a:pt x="90" y="7"/>
                    </a:lnTo>
                    <a:lnTo>
                      <a:pt x="66" y="34"/>
                    </a:lnTo>
                    <a:lnTo>
                      <a:pt x="50" y="71"/>
                    </a:lnTo>
                    <a:lnTo>
                      <a:pt x="47" y="102"/>
                    </a:lnTo>
                    <a:lnTo>
                      <a:pt x="41" y="166"/>
                    </a:lnTo>
                    <a:lnTo>
                      <a:pt x="38" y="216"/>
                    </a:lnTo>
                    <a:lnTo>
                      <a:pt x="32" y="243"/>
                    </a:lnTo>
                    <a:lnTo>
                      <a:pt x="0" y="302"/>
                    </a:lnTo>
                    <a:lnTo>
                      <a:pt x="25" y="302"/>
                    </a:lnTo>
                    <a:lnTo>
                      <a:pt x="97" y="320"/>
                    </a:lnTo>
                    <a:lnTo>
                      <a:pt x="136" y="324"/>
                    </a:lnTo>
                    <a:lnTo>
                      <a:pt x="156" y="329"/>
                    </a:lnTo>
                    <a:lnTo>
                      <a:pt x="190" y="338"/>
                    </a:lnTo>
                  </a:path>
                </a:pathLst>
              </a:custGeom>
              <a:noFill/>
              <a:ln w="25400" cap="rnd" cmpd="sng">
                <a:solidFill>
                  <a:srgbClr val="0070C0"/>
                </a:solidFill>
                <a:prstDash val="solid"/>
                <a:round/>
                <a:headEnd/>
                <a:tailEnd/>
              </a:ln>
            </p:spPr>
            <p:txBody>
              <a:bodyPr/>
              <a:lstStyle/>
              <a:p>
                <a:endParaRPr lang="el-GR"/>
              </a:p>
            </p:txBody>
          </p:sp>
          <p:sp>
            <p:nvSpPr>
              <p:cNvPr id="40" name="Freeform 44"/>
              <p:cNvSpPr>
                <a:spLocks/>
              </p:cNvSpPr>
              <p:nvPr/>
            </p:nvSpPr>
            <p:spPr bwMode="auto">
              <a:xfrm>
                <a:off x="4897" y="2133"/>
                <a:ext cx="76" cy="203"/>
              </a:xfrm>
              <a:custGeom>
                <a:avLst/>
                <a:gdLst>
                  <a:gd name="T0" fmla="*/ 71 w 76"/>
                  <a:gd name="T1" fmla="*/ 68 h 203"/>
                  <a:gd name="T2" fmla="*/ 71 w 76"/>
                  <a:gd name="T3" fmla="*/ 91 h 203"/>
                  <a:gd name="T4" fmla="*/ 75 w 76"/>
                  <a:gd name="T5" fmla="*/ 125 h 203"/>
                  <a:gd name="T6" fmla="*/ 61 w 76"/>
                  <a:gd name="T7" fmla="*/ 161 h 203"/>
                  <a:gd name="T8" fmla="*/ 37 w 76"/>
                  <a:gd name="T9" fmla="*/ 190 h 203"/>
                  <a:gd name="T10" fmla="*/ 32 w 76"/>
                  <a:gd name="T11" fmla="*/ 192 h 203"/>
                  <a:gd name="T12" fmla="*/ 23 w 76"/>
                  <a:gd name="T13" fmla="*/ 202 h 203"/>
                  <a:gd name="T14" fmla="*/ 9 w 76"/>
                  <a:gd name="T15" fmla="*/ 188 h 203"/>
                  <a:gd name="T16" fmla="*/ 3 w 76"/>
                  <a:gd name="T17" fmla="*/ 138 h 203"/>
                  <a:gd name="T18" fmla="*/ 0 w 76"/>
                  <a:gd name="T19" fmla="*/ 91 h 203"/>
                  <a:gd name="T20" fmla="*/ 3 w 76"/>
                  <a:gd name="T21" fmla="*/ 59 h 203"/>
                  <a:gd name="T22" fmla="*/ 12 w 76"/>
                  <a:gd name="T23" fmla="*/ 41 h 203"/>
                  <a:gd name="T24" fmla="*/ 28 w 76"/>
                  <a:gd name="T25" fmla="*/ 9 h 203"/>
                  <a:gd name="T26" fmla="*/ 43 w 76"/>
                  <a:gd name="T27" fmla="*/ 0 h 203"/>
                  <a:gd name="T28" fmla="*/ 52 w 76"/>
                  <a:gd name="T29" fmla="*/ 11 h 203"/>
                  <a:gd name="T30" fmla="*/ 57 w 76"/>
                  <a:gd name="T31" fmla="*/ 29 h 203"/>
                  <a:gd name="T32" fmla="*/ 71 w 76"/>
                  <a:gd name="T33" fmla="*/ 68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203"/>
                  <a:gd name="T53" fmla="*/ 76 w 76"/>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203">
                    <a:moveTo>
                      <a:pt x="71" y="68"/>
                    </a:moveTo>
                    <a:lnTo>
                      <a:pt x="71" y="91"/>
                    </a:lnTo>
                    <a:lnTo>
                      <a:pt x="75" y="125"/>
                    </a:lnTo>
                    <a:lnTo>
                      <a:pt x="61" y="161"/>
                    </a:lnTo>
                    <a:lnTo>
                      <a:pt x="37" y="190"/>
                    </a:lnTo>
                    <a:lnTo>
                      <a:pt x="32" y="192"/>
                    </a:lnTo>
                    <a:lnTo>
                      <a:pt x="23" y="202"/>
                    </a:lnTo>
                    <a:lnTo>
                      <a:pt x="9" y="188"/>
                    </a:lnTo>
                    <a:lnTo>
                      <a:pt x="3" y="138"/>
                    </a:lnTo>
                    <a:lnTo>
                      <a:pt x="0" y="91"/>
                    </a:lnTo>
                    <a:lnTo>
                      <a:pt x="3" y="59"/>
                    </a:lnTo>
                    <a:lnTo>
                      <a:pt x="12" y="41"/>
                    </a:lnTo>
                    <a:lnTo>
                      <a:pt x="28" y="9"/>
                    </a:lnTo>
                    <a:lnTo>
                      <a:pt x="43" y="0"/>
                    </a:lnTo>
                    <a:lnTo>
                      <a:pt x="52" y="11"/>
                    </a:lnTo>
                    <a:lnTo>
                      <a:pt x="57" y="29"/>
                    </a:lnTo>
                    <a:lnTo>
                      <a:pt x="71" y="68"/>
                    </a:lnTo>
                  </a:path>
                </a:pathLst>
              </a:custGeom>
              <a:noFill/>
              <a:ln w="25400" cap="rnd" cmpd="sng">
                <a:solidFill>
                  <a:srgbClr val="0070C0"/>
                </a:solidFill>
                <a:prstDash val="solid"/>
                <a:round/>
                <a:headEnd/>
                <a:tailEnd/>
              </a:ln>
            </p:spPr>
            <p:txBody>
              <a:bodyPr/>
              <a:lstStyle/>
              <a:p>
                <a:endParaRPr lang="el-GR"/>
              </a:p>
            </p:txBody>
          </p:sp>
        </p:grpSp>
      </p:grpSp>
      <p:grpSp>
        <p:nvGrpSpPr>
          <p:cNvPr id="5" name="Group 26"/>
          <p:cNvGrpSpPr/>
          <p:nvPr/>
        </p:nvGrpSpPr>
        <p:grpSpPr>
          <a:xfrm>
            <a:off x="3485218" y="3038645"/>
            <a:ext cx="3463839" cy="3205489"/>
            <a:chOff x="4302505" y="4056004"/>
            <a:chExt cx="2049973" cy="1897076"/>
          </a:xfrm>
        </p:grpSpPr>
        <p:sp>
          <p:nvSpPr>
            <p:cNvPr id="139268" name="Freeform 13"/>
            <p:cNvSpPr>
              <a:spLocks/>
            </p:cNvSpPr>
            <p:nvPr/>
          </p:nvSpPr>
          <p:spPr bwMode="auto">
            <a:xfrm rot="21326996">
              <a:off x="4302505" y="4056004"/>
              <a:ext cx="1976241" cy="1897076"/>
            </a:xfrm>
            <a:custGeom>
              <a:avLst/>
              <a:gdLst>
                <a:gd name="T0" fmla="*/ 132 w 1182"/>
                <a:gd name="T1" fmla="*/ 88 h 1167"/>
                <a:gd name="T2" fmla="*/ 117 w 1182"/>
                <a:gd name="T3" fmla="*/ 49 h 1167"/>
                <a:gd name="T4" fmla="*/ 83 w 1182"/>
                <a:gd name="T5" fmla="*/ 6 h 1167"/>
                <a:gd name="T6" fmla="*/ 21 w 1182"/>
                <a:gd name="T7" fmla="*/ 15 h 1167"/>
                <a:gd name="T8" fmla="*/ 2 w 1182"/>
                <a:gd name="T9" fmla="*/ 78 h 1167"/>
                <a:gd name="T10" fmla="*/ 10 w 1182"/>
                <a:gd name="T11" fmla="*/ 133 h 1167"/>
                <a:gd name="T12" fmla="*/ 42 w 1182"/>
                <a:gd name="T13" fmla="*/ 229 h 1167"/>
                <a:gd name="T14" fmla="*/ 57 w 1182"/>
                <a:gd name="T15" fmla="*/ 356 h 1167"/>
                <a:gd name="T16" fmla="*/ 81 w 1182"/>
                <a:gd name="T17" fmla="*/ 488 h 1167"/>
                <a:gd name="T18" fmla="*/ 112 w 1182"/>
                <a:gd name="T19" fmla="*/ 637 h 1167"/>
                <a:gd name="T20" fmla="*/ 162 w 1182"/>
                <a:gd name="T21" fmla="*/ 747 h 1167"/>
                <a:gd name="T22" fmla="*/ 275 w 1182"/>
                <a:gd name="T23" fmla="*/ 824 h 1167"/>
                <a:gd name="T24" fmla="*/ 419 w 1182"/>
                <a:gd name="T25" fmla="*/ 898 h 1167"/>
                <a:gd name="T26" fmla="*/ 567 w 1182"/>
                <a:gd name="T27" fmla="*/ 978 h 1167"/>
                <a:gd name="T28" fmla="*/ 717 w 1182"/>
                <a:gd name="T29" fmla="*/ 1052 h 1167"/>
                <a:gd name="T30" fmla="*/ 855 w 1182"/>
                <a:gd name="T31" fmla="*/ 1125 h 1167"/>
                <a:gd name="T32" fmla="*/ 962 w 1182"/>
                <a:gd name="T33" fmla="*/ 1160 h 1167"/>
                <a:gd name="T34" fmla="*/ 1050 w 1182"/>
                <a:gd name="T35" fmla="*/ 1155 h 1167"/>
                <a:gd name="T36" fmla="*/ 1077 w 1182"/>
                <a:gd name="T37" fmla="*/ 1088 h 1167"/>
                <a:gd name="T38" fmla="*/ 1092 w 1182"/>
                <a:gd name="T39" fmla="*/ 1003 h 1167"/>
                <a:gd name="T40" fmla="*/ 1115 w 1182"/>
                <a:gd name="T41" fmla="*/ 918 h 1167"/>
                <a:gd name="T42" fmla="*/ 1144 w 1182"/>
                <a:gd name="T43" fmla="*/ 855 h 1167"/>
                <a:gd name="T44" fmla="*/ 1182 w 1182"/>
                <a:gd name="T45" fmla="*/ 792 h 11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2"/>
                <a:gd name="T70" fmla="*/ 0 h 1167"/>
                <a:gd name="T71" fmla="*/ 1182 w 1182"/>
                <a:gd name="T72" fmla="*/ 1167 h 1167"/>
                <a:gd name="connsiteX0" fmla="*/ 1117 w 10000"/>
                <a:gd name="connsiteY0" fmla="*/ 906 h 10152"/>
                <a:gd name="connsiteX1" fmla="*/ 990 w 10000"/>
                <a:gd name="connsiteY1" fmla="*/ 572 h 10152"/>
                <a:gd name="connsiteX2" fmla="*/ 702 w 10000"/>
                <a:gd name="connsiteY2" fmla="*/ 203 h 10152"/>
                <a:gd name="connsiteX3" fmla="*/ 212 w 10000"/>
                <a:gd name="connsiteY3" fmla="*/ 103 h 10152"/>
                <a:gd name="connsiteX4" fmla="*/ 17 w 10000"/>
                <a:gd name="connsiteY4" fmla="*/ 820 h 10152"/>
                <a:gd name="connsiteX5" fmla="*/ 85 w 10000"/>
                <a:gd name="connsiteY5" fmla="*/ 1292 h 10152"/>
                <a:gd name="connsiteX6" fmla="*/ 355 w 10000"/>
                <a:gd name="connsiteY6" fmla="*/ 2114 h 10152"/>
                <a:gd name="connsiteX7" fmla="*/ 482 w 10000"/>
                <a:gd name="connsiteY7" fmla="*/ 3203 h 10152"/>
                <a:gd name="connsiteX8" fmla="*/ 685 w 10000"/>
                <a:gd name="connsiteY8" fmla="*/ 4334 h 10152"/>
                <a:gd name="connsiteX9" fmla="*/ 948 w 10000"/>
                <a:gd name="connsiteY9" fmla="*/ 5610 h 10152"/>
                <a:gd name="connsiteX10" fmla="*/ 1371 w 10000"/>
                <a:gd name="connsiteY10" fmla="*/ 6553 h 10152"/>
                <a:gd name="connsiteX11" fmla="*/ 2327 w 10000"/>
                <a:gd name="connsiteY11" fmla="*/ 7213 h 10152"/>
                <a:gd name="connsiteX12" fmla="*/ 3545 w 10000"/>
                <a:gd name="connsiteY12" fmla="*/ 7847 h 10152"/>
                <a:gd name="connsiteX13" fmla="*/ 4797 w 10000"/>
                <a:gd name="connsiteY13" fmla="*/ 8532 h 10152"/>
                <a:gd name="connsiteX14" fmla="*/ 6066 w 10000"/>
                <a:gd name="connsiteY14" fmla="*/ 9167 h 10152"/>
                <a:gd name="connsiteX15" fmla="*/ 7234 w 10000"/>
                <a:gd name="connsiteY15" fmla="*/ 9792 h 10152"/>
                <a:gd name="connsiteX16" fmla="*/ 8139 w 10000"/>
                <a:gd name="connsiteY16" fmla="*/ 10092 h 10152"/>
                <a:gd name="connsiteX17" fmla="*/ 8883 w 10000"/>
                <a:gd name="connsiteY17" fmla="*/ 10049 h 10152"/>
                <a:gd name="connsiteX18" fmla="*/ 9112 w 10000"/>
                <a:gd name="connsiteY18" fmla="*/ 9475 h 10152"/>
                <a:gd name="connsiteX19" fmla="*/ 9239 w 10000"/>
                <a:gd name="connsiteY19" fmla="*/ 8747 h 10152"/>
                <a:gd name="connsiteX20" fmla="*/ 9433 w 10000"/>
                <a:gd name="connsiteY20" fmla="*/ 8018 h 10152"/>
                <a:gd name="connsiteX21" fmla="*/ 9679 w 10000"/>
                <a:gd name="connsiteY21" fmla="*/ 7478 h 10152"/>
                <a:gd name="connsiteX22" fmla="*/ 10000 w 10000"/>
                <a:gd name="connsiteY22" fmla="*/ 6939 h 10152"/>
                <a:gd name="connsiteX0" fmla="*/ 1117 w 10000"/>
                <a:gd name="connsiteY0" fmla="*/ 933 h 10179"/>
                <a:gd name="connsiteX1" fmla="*/ 990 w 10000"/>
                <a:gd name="connsiteY1" fmla="*/ 599 h 10179"/>
                <a:gd name="connsiteX2" fmla="*/ 813 w 10000"/>
                <a:gd name="connsiteY2" fmla="*/ 78 h 10179"/>
                <a:gd name="connsiteX3" fmla="*/ 212 w 10000"/>
                <a:gd name="connsiteY3" fmla="*/ 130 h 10179"/>
                <a:gd name="connsiteX4" fmla="*/ 17 w 10000"/>
                <a:gd name="connsiteY4" fmla="*/ 847 h 10179"/>
                <a:gd name="connsiteX5" fmla="*/ 85 w 10000"/>
                <a:gd name="connsiteY5" fmla="*/ 1319 h 10179"/>
                <a:gd name="connsiteX6" fmla="*/ 355 w 10000"/>
                <a:gd name="connsiteY6" fmla="*/ 2141 h 10179"/>
                <a:gd name="connsiteX7" fmla="*/ 482 w 10000"/>
                <a:gd name="connsiteY7" fmla="*/ 3230 h 10179"/>
                <a:gd name="connsiteX8" fmla="*/ 685 w 10000"/>
                <a:gd name="connsiteY8" fmla="*/ 4361 h 10179"/>
                <a:gd name="connsiteX9" fmla="*/ 948 w 10000"/>
                <a:gd name="connsiteY9" fmla="*/ 5637 h 10179"/>
                <a:gd name="connsiteX10" fmla="*/ 1371 w 10000"/>
                <a:gd name="connsiteY10" fmla="*/ 6580 h 10179"/>
                <a:gd name="connsiteX11" fmla="*/ 2327 w 10000"/>
                <a:gd name="connsiteY11" fmla="*/ 7240 h 10179"/>
                <a:gd name="connsiteX12" fmla="*/ 3545 w 10000"/>
                <a:gd name="connsiteY12" fmla="*/ 7874 h 10179"/>
                <a:gd name="connsiteX13" fmla="*/ 4797 w 10000"/>
                <a:gd name="connsiteY13" fmla="*/ 8559 h 10179"/>
                <a:gd name="connsiteX14" fmla="*/ 6066 w 10000"/>
                <a:gd name="connsiteY14" fmla="*/ 9194 h 10179"/>
                <a:gd name="connsiteX15" fmla="*/ 7234 w 10000"/>
                <a:gd name="connsiteY15" fmla="*/ 9819 h 10179"/>
                <a:gd name="connsiteX16" fmla="*/ 8139 w 10000"/>
                <a:gd name="connsiteY16" fmla="*/ 10119 h 10179"/>
                <a:gd name="connsiteX17" fmla="*/ 8883 w 10000"/>
                <a:gd name="connsiteY17" fmla="*/ 10076 h 10179"/>
                <a:gd name="connsiteX18" fmla="*/ 9112 w 10000"/>
                <a:gd name="connsiteY18" fmla="*/ 9502 h 10179"/>
                <a:gd name="connsiteX19" fmla="*/ 9239 w 10000"/>
                <a:gd name="connsiteY19" fmla="*/ 8774 h 10179"/>
                <a:gd name="connsiteX20" fmla="*/ 9433 w 10000"/>
                <a:gd name="connsiteY20" fmla="*/ 8045 h 10179"/>
                <a:gd name="connsiteX21" fmla="*/ 9679 w 10000"/>
                <a:gd name="connsiteY21" fmla="*/ 7505 h 10179"/>
                <a:gd name="connsiteX22" fmla="*/ 10000 w 10000"/>
                <a:gd name="connsiteY22" fmla="*/ 6966 h 10179"/>
                <a:gd name="connsiteX0" fmla="*/ 1117 w 10000"/>
                <a:gd name="connsiteY0" fmla="*/ 931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8 w 10003"/>
                <a:gd name="connsiteY0" fmla="*/ 1108 h 10211"/>
                <a:gd name="connsiteX1" fmla="*/ 1118 w 10003"/>
                <a:gd name="connsiteY1" fmla="*/ 561 h 10211"/>
                <a:gd name="connsiteX2" fmla="*/ 816 w 10003"/>
                <a:gd name="connsiteY2" fmla="*/ 110 h 10211"/>
                <a:gd name="connsiteX3" fmla="*/ 215 w 10003"/>
                <a:gd name="connsiteY3" fmla="*/ 162 h 10211"/>
                <a:gd name="connsiteX4" fmla="*/ 20 w 10003"/>
                <a:gd name="connsiteY4" fmla="*/ 879 h 10211"/>
                <a:gd name="connsiteX5" fmla="*/ 88 w 10003"/>
                <a:gd name="connsiteY5" fmla="*/ 1351 h 10211"/>
                <a:gd name="connsiteX6" fmla="*/ 358 w 10003"/>
                <a:gd name="connsiteY6" fmla="*/ 2173 h 10211"/>
                <a:gd name="connsiteX7" fmla="*/ 485 w 10003"/>
                <a:gd name="connsiteY7" fmla="*/ 3262 h 10211"/>
                <a:gd name="connsiteX8" fmla="*/ 688 w 10003"/>
                <a:gd name="connsiteY8" fmla="*/ 4393 h 10211"/>
                <a:gd name="connsiteX9" fmla="*/ 951 w 10003"/>
                <a:gd name="connsiteY9" fmla="*/ 5669 h 10211"/>
                <a:gd name="connsiteX10" fmla="*/ 1374 w 10003"/>
                <a:gd name="connsiteY10" fmla="*/ 6612 h 10211"/>
                <a:gd name="connsiteX11" fmla="*/ 2330 w 10003"/>
                <a:gd name="connsiteY11" fmla="*/ 7272 h 10211"/>
                <a:gd name="connsiteX12" fmla="*/ 3548 w 10003"/>
                <a:gd name="connsiteY12" fmla="*/ 7906 h 10211"/>
                <a:gd name="connsiteX13" fmla="*/ 4800 w 10003"/>
                <a:gd name="connsiteY13" fmla="*/ 8591 h 10211"/>
                <a:gd name="connsiteX14" fmla="*/ 6069 w 10003"/>
                <a:gd name="connsiteY14" fmla="*/ 9226 h 10211"/>
                <a:gd name="connsiteX15" fmla="*/ 7237 w 10003"/>
                <a:gd name="connsiteY15" fmla="*/ 9851 h 10211"/>
                <a:gd name="connsiteX16" fmla="*/ 8142 w 10003"/>
                <a:gd name="connsiteY16" fmla="*/ 10151 h 10211"/>
                <a:gd name="connsiteX17" fmla="*/ 8886 w 10003"/>
                <a:gd name="connsiteY17" fmla="*/ 10108 h 10211"/>
                <a:gd name="connsiteX18" fmla="*/ 9115 w 10003"/>
                <a:gd name="connsiteY18" fmla="*/ 9534 h 10211"/>
                <a:gd name="connsiteX19" fmla="*/ 9242 w 10003"/>
                <a:gd name="connsiteY19" fmla="*/ 8806 h 10211"/>
                <a:gd name="connsiteX20" fmla="*/ 9436 w 10003"/>
                <a:gd name="connsiteY20" fmla="*/ 8077 h 10211"/>
                <a:gd name="connsiteX21" fmla="*/ 9682 w 10003"/>
                <a:gd name="connsiteY21" fmla="*/ 7537 h 10211"/>
                <a:gd name="connsiteX22" fmla="*/ 10003 w 10003"/>
                <a:gd name="connsiteY22" fmla="*/ 6998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682 w 10176"/>
                <a:gd name="connsiteY21" fmla="*/ 7537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506 w 10176"/>
                <a:gd name="connsiteY20" fmla="*/ 8203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811 w 10176"/>
                <a:gd name="connsiteY20" fmla="*/ 7668 h 10211"/>
                <a:gd name="connsiteX21" fmla="*/ 10176 w 10176"/>
                <a:gd name="connsiteY21"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811 w 10176"/>
                <a:gd name="connsiteY19" fmla="*/ 7668 h 10240"/>
                <a:gd name="connsiteX20" fmla="*/ 10176 w 10176"/>
                <a:gd name="connsiteY20" fmla="*/ 7072 h 10240"/>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491 w 10176"/>
                <a:gd name="connsiteY19" fmla="*/ 8206 h 10240"/>
                <a:gd name="connsiteX20" fmla="*/ 10176 w 10176"/>
                <a:gd name="connsiteY20" fmla="*/ 7072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88 w 10135"/>
                <a:gd name="connsiteY8" fmla="*/ 4393 h 10240"/>
                <a:gd name="connsiteX9" fmla="*/ 951 w 10135"/>
                <a:gd name="connsiteY9" fmla="*/ 5669 h 10240"/>
                <a:gd name="connsiteX10" fmla="*/ 1374 w 10135"/>
                <a:gd name="connsiteY10" fmla="*/ 661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35" h="10240">
                  <a:moveTo>
                    <a:pt x="1148" y="1108"/>
                  </a:moveTo>
                  <a:cubicBezTo>
                    <a:pt x="1131" y="1057"/>
                    <a:pt x="1173" y="727"/>
                    <a:pt x="1118" y="561"/>
                  </a:cubicBezTo>
                  <a:cubicBezTo>
                    <a:pt x="1063" y="395"/>
                    <a:pt x="966" y="176"/>
                    <a:pt x="816" y="110"/>
                  </a:cubicBezTo>
                  <a:cubicBezTo>
                    <a:pt x="666" y="44"/>
                    <a:pt x="430" y="0"/>
                    <a:pt x="215" y="162"/>
                  </a:cubicBezTo>
                  <a:cubicBezTo>
                    <a:pt x="0" y="324"/>
                    <a:pt x="37" y="708"/>
                    <a:pt x="20" y="879"/>
                  </a:cubicBezTo>
                  <a:cubicBezTo>
                    <a:pt x="3" y="1051"/>
                    <a:pt x="28" y="1136"/>
                    <a:pt x="88" y="1351"/>
                  </a:cubicBezTo>
                  <a:cubicBezTo>
                    <a:pt x="147" y="1565"/>
                    <a:pt x="291" y="1856"/>
                    <a:pt x="358" y="2173"/>
                  </a:cubicBezTo>
                  <a:cubicBezTo>
                    <a:pt x="426" y="2490"/>
                    <a:pt x="434" y="2893"/>
                    <a:pt x="485" y="3262"/>
                  </a:cubicBezTo>
                  <a:cubicBezTo>
                    <a:pt x="536" y="3630"/>
                    <a:pt x="612" y="3990"/>
                    <a:pt x="688" y="4393"/>
                  </a:cubicBezTo>
                  <a:cubicBezTo>
                    <a:pt x="764" y="4795"/>
                    <a:pt x="832" y="5301"/>
                    <a:pt x="951" y="5669"/>
                  </a:cubicBezTo>
                  <a:cubicBezTo>
                    <a:pt x="1069" y="6038"/>
                    <a:pt x="1145" y="6346"/>
                    <a:pt x="1374" y="6612"/>
                  </a:cubicBezTo>
                  <a:cubicBezTo>
                    <a:pt x="1602" y="6878"/>
                    <a:pt x="1966" y="7058"/>
                    <a:pt x="2330" y="7272"/>
                  </a:cubicBezTo>
                  <a:cubicBezTo>
                    <a:pt x="2693" y="7486"/>
                    <a:pt x="3133" y="7683"/>
                    <a:pt x="3548" y="7906"/>
                  </a:cubicBezTo>
                  <a:cubicBezTo>
                    <a:pt x="3962" y="8129"/>
                    <a:pt x="4377" y="8369"/>
                    <a:pt x="4800" y="8591"/>
                  </a:cubicBezTo>
                  <a:cubicBezTo>
                    <a:pt x="5223" y="8814"/>
                    <a:pt x="5663" y="9020"/>
                    <a:pt x="6069" y="9226"/>
                  </a:cubicBezTo>
                  <a:cubicBezTo>
                    <a:pt x="6475" y="9431"/>
                    <a:pt x="6890" y="9697"/>
                    <a:pt x="7237" y="9851"/>
                  </a:cubicBezTo>
                  <a:cubicBezTo>
                    <a:pt x="7583" y="10005"/>
                    <a:pt x="7871" y="10108"/>
                    <a:pt x="8142" y="10151"/>
                  </a:cubicBezTo>
                  <a:cubicBezTo>
                    <a:pt x="8412" y="10194"/>
                    <a:pt x="8705" y="10240"/>
                    <a:pt x="8886" y="10108"/>
                  </a:cubicBezTo>
                  <a:cubicBezTo>
                    <a:pt x="9067" y="9976"/>
                    <a:pt x="9127" y="9679"/>
                    <a:pt x="9228" y="9362"/>
                  </a:cubicBezTo>
                  <a:cubicBezTo>
                    <a:pt x="9329" y="9045"/>
                    <a:pt x="9314" y="8616"/>
                    <a:pt x="9491" y="8206"/>
                  </a:cubicBezTo>
                  <a:cubicBezTo>
                    <a:pt x="9603" y="8018"/>
                    <a:pt x="10067" y="7200"/>
                    <a:pt x="10135" y="7089"/>
                  </a:cubicBezTo>
                </a:path>
              </a:pathLst>
            </a:custGeom>
            <a:noFill/>
            <a:ln w="28575" cap="flat" cmpd="sng">
              <a:solidFill>
                <a:srgbClr val="0070C0"/>
              </a:solidFill>
              <a:prstDash val="solid"/>
              <a:round/>
              <a:headEnd type="none" w="sm" len="sm"/>
              <a:tailEnd type="none" w="sm" len="sm"/>
            </a:ln>
          </p:spPr>
          <p:txBody>
            <a:bodyPr/>
            <a:lstStyle/>
            <a:p>
              <a:endParaRPr lang="el-GR"/>
            </a:p>
          </p:txBody>
        </p:sp>
        <p:grpSp>
          <p:nvGrpSpPr>
            <p:cNvPr id="6" name="Group 41"/>
            <p:cNvGrpSpPr>
              <a:grpSpLocks/>
            </p:cNvGrpSpPr>
            <p:nvPr/>
          </p:nvGrpSpPr>
          <p:grpSpPr bwMode="auto">
            <a:xfrm rot="342526">
              <a:off x="6093793" y="5036634"/>
              <a:ext cx="258685" cy="490141"/>
              <a:chOff x="5201" y="2764"/>
              <a:chExt cx="278" cy="468"/>
            </a:xfrm>
          </p:grpSpPr>
          <p:sp>
            <p:nvSpPr>
              <p:cNvPr id="35" name="Freeform 39"/>
              <p:cNvSpPr>
                <a:spLocks/>
              </p:cNvSpPr>
              <p:nvPr/>
            </p:nvSpPr>
            <p:spPr bwMode="auto">
              <a:xfrm>
                <a:off x="5312" y="2764"/>
                <a:ext cx="167" cy="225"/>
              </a:xfrm>
              <a:custGeom>
                <a:avLst/>
                <a:gdLst>
                  <a:gd name="T0" fmla="*/ 118 w 167"/>
                  <a:gd name="T1" fmla="*/ 224 h 225"/>
                  <a:gd name="T2" fmla="*/ 136 w 167"/>
                  <a:gd name="T3" fmla="*/ 197 h 225"/>
                  <a:gd name="T4" fmla="*/ 145 w 167"/>
                  <a:gd name="T5" fmla="*/ 177 h 225"/>
                  <a:gd name="T6" fmla="*/ 152 w 167"/>
                  <a:gd name="T7" fmla="*/ 163 h 225"/>
                  <a:gd name="T8" fmla="*/ 163 w 167"/>
                  <a:gd name="T9" fmla="*/ 107 h 225"/>
                  <a:gd name="T10" fmla="*/ 166 w 167"/>
                  <a:gd name="T11" fmla="*/ 34 h 225"/>
                  <a:gd name="T12" fmla="*/ 163 w 167"/>
                  <a:gd name="T13" fmla="*/ 16 h 225"/>
                  <a:gd name="T14" fmla="*/ 154 w 167"/>
                  <a:gd name="T15" fmla="*/ 5 h 225"/>
                  <a:gd name="T16" fmla="*/ 141 w 167"/>
                  <a:gd name="T17" fmla="*/ 0 h 225"/>
                  <a:gd name="T18" fmla="*/ 127 w 167"/>
                  <a:gd name="T19" fmla="*/ 14 h 225"/>
                  <a:gd name="T20" fmla="*/ 118 w 167"/>
                  <a:gd name="T21" fmla="*/ 39 h 225"/>
                  <a:gd name="T22" fmla="*/ 111 w 167"/>
                  <a:gd name="T23" fmla="*/ 57 h 225"/>
                  <a:gd name="T24" fmla="*/ 93 w 167"/>
                  <a:gd name="T25" fmla="*/ 80 h 225"/>
                  <a:gd name="T26" fmla="*/ 73 w 167"/>
                  <a:gd name="T27" fmla="*/ 93 h 225"/>
                  <a:gd name="T28" fmla="*/ 39 w 167"/>
                  <a:gd name="T29" fmla="*/ 116 h 225"/>
                  <a:gd name="T30" fmla="*/ 21 w 167"/>
                  <a:gd name="T31" fmla="*/ 125 h 225"/>
                  <a:gd name="T32" fmla="*/ 12 w 167"/>
                  <a:gd name="T33" fmla="*/ 138 h 225"/>
                  <a:gd name="T34" fmla="*/ 0 w 167"/>
                  <a:gd name="T35" fmla="*/ 168 h 225"/>
                  <a:gd name="T36" fmla="*/ 9 w 167"/>
                  <a:gd name="T37" fmla="*/ 172 h 225"/>
                  <a:gd name="T38" fmla="*/ 23 w 167"/>
                  <a:gd name="T39" fmla="*/ 172 h 225"/>
                  <a:gd name="T40" fmla="*/ 62 w 167"/>
                  <a:gd name="T41" fmla="*/ 159 h 225"/>
                  <a:gd name="T42" fmla="*/ 75 w 167"/>
                  <a:gd name="T43" fmla="*/ 152 h 225"/>
                  <a:gd name="T44" fmla="*/ 89 w 167"/>
                  <a:gd name="T45" fmla="*/ 152 h 225"/>
                  <a:gd name="T46" fmla="*/ 98 w 167"/>
                  <a:gd name="T47" fmla="*/ 161 h 225"/>
                  <a:gd name="T48" fmla="*/ 105 w 167"/>
                  <a:gd name="T49" fmla="*/ 197 h 225"/>
                  <a:gd name="T50" fmla="*/ 111 w 167"/>
                  <a:gd name="T51" fmla="*/ 213 h 225"/>
                  <a:gd name="T52" fmla="*/ 118 w 167"/>
                  <a:gd name="T53" fmla="*/ 224 h 2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7"/>
                  <a:gd name="T82" fmla="*/ 0 h 225"/>
                  <a:gd name="T83" fmla="*/ 167 w 167"/>
                  <a:gd name="T84" fmla="*/ 225 h 2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7" h="225">
                    <a:moveTo>
                      <a:pt x="118" y="224"/>
                    </a:moveTo>
                    <a:lnTo>
                      <a:pt x="136" y="197"/>
                    </a:lnTo>
                    <a:lnTo>
                      <a:pt x="145" y="177"/>
                    </a:lnTo>
                    <a:lnTo>
                      <a:pt x="152" y="163"/>
                    </a:lnTo>
                    <a:lnTo>
                      <a:pt x="163" y="107"/>
                    </a:lnTo>
                    <a:lnTo>
                      <a:pt x="166" y="34"/>
                    </a:lnTo>
                    <a:lnTo>
                      <a:pt x="163" y="16"/>
                    </a:lnTo>
                    <a:lnTo>
                      <a:pt x="154" y="5"/>
                    </a:lnTo>
                    <a:lnTo>
                      <a:pt x="141" y="0"/>
                    </a:lnTo>
                    <a:lnTo>
                      <a:pt x="127" y="14"/>
                    </a:lnTo>
                    <a:lnTo>
                      <a:pt x="118" y="39"/>
                    </a:lnTo>
                    <a:lnTo>
                      <a:pt x="111" y="57"/>
                    </a:lnTo>
                    <a:lnTo>
                      <a:pt x="93" y="80"/>
                    </a:lnTo>
                    <a:lnTo>
                      <a:pt x="73" y="93"/>
                    </a:lnTo>
                    <a:lnTo>
                      <a:pt x="39" y="116"/>
                    </a:lnTo>
                    <a:lnTo>
                      <a:pt x="21" y="125"/>
                    </a:lnTo>
                    <a:lnTo>
                      <a:pt x="12" y="138"/>
                    </a:lnTo>
                    <a:lnTo>
                      <a:pt x="0" y="168"/>
                    </a:lnTo>
                    <a:lnTo>
                      <a:pt x="9" y="172"/>
                    </a:lnTo>
                    <a:lnTo>
                      <a:pt x="23" y="172"/>
                    </a:lnTo>
                    <a:lnTo>
                      <a:pt x="62" y="159"/>
                    </a:lnTo>
                    <a:lnTo>
                      <a:pt x="75" y="152"/>
                    </a:lnTo>
                    <a:lnTo>
                      <a:pt x="89" y="152"/>
                    </a:lnTo>
                    <a:lnTo>
                      <a:pt x="98" y="161"/>
                    </a:lnTo>
                    <a:lnTo>
                      <a:pt x="105" y="197"/>
                    </a:lnTo>
                    <a:lnTo>
                      <a:pt x="111" y="213"/>
                    </a:lnTo>
                    <a:lnTo>
                      <a:pt x="118" y="224"/>
                    </a:lnTo>
                  </a:path>
                </a:pathLst>
              </a:custGeom>
              <a:noFill/>
              <a:ln w="25400" cap="rnd" cmpd="sng">
                <a:solidFill>
                  <a:srgbClr val="0070C0"/>
                </a:solidFill>
                <a:prstDash val="solid"/>
                <a:round/>
                <a:headEnd/>
                <a:tailEnd/>
              </a:ln>
            </p:spPr>
            <p:txBody>
              <a:bodyPr/>
              <a:lstStyle/>
              <a:p>
                <a:endParaRPr lang="el-GR"/>
              </a:p>
            </p:txBody>
          </p:sp>
          <p:sp>
            <p:nvSpPr>
              <p:cNvPr id="36" name="Freeform 40"/>
              <p:cNvSpPr>
                <a:spLocks/>
              </p:cNvSpPr>
              <p:nvPr/>
            </p:nvSpPr>
            <p:spPr bwMode="auto">
              <a:xfrm>
                <a:off x="5201" y="2916"/>
                <a:ext cx="230" cy="316"/>
              </a:xfrm>
              <a:custGeom>
                <a:avLst/>
                <a:gdLst>
                  <a:gd name="T0" fmla="*/ 111 w 230"/>
                  <a:gd name="T1" fmla="*/ 16 h 316"/>
                  <a:gd name="T2" fmla="*/ 80 w 230"/>
                  <a:gd name="T3" fmla="*/ 72 h 316"/>
                  <a:gd name="T4" fmla="*/ 62 w 230"/>
                  <a:gd name="T5" fmla="*/ 111 h 316"/>
                  <a:gd name="T6" fmla="*/ 19 w 230"/>
                  <a:gd name="T7" fmla="*/ 197 h 316"/>
                  <a:gd name="T8" fmla="*/ 5 w 230"/>
                  <a:gd name="T9" fmla="*/ 251 h 316"/>
                  <a:gd name="T10" fmla="*/ 0 w 230"/>
                  <a:gd name="T11" fmla="*/ 285 h 316"/>
                  <a:gd name="T12" fmla="*/ 5 w 230"/>
                  <a:gd name="T13" fmla="*/ 301 h 316"/>
                  <a:gd name="T14" fmla="*/ 12 w 230"/>
                  <a:gd name="T15" fmla="*/ 310 h 316"/>
                  <a:gd name="T16" fmla="*/ 23 w 230"/>
                  <a:gd name="T17" fmla="*/ 315 h 316"/>
                  <a:gd name="T18" fmla="*/ 41 w 230"/>
                  <a:gd name="T19" fmla="*/ 315 h 316"/>
                  <a:gd name="T20" fmla="*/ 62 w 230"/>
                  <a:gd name="T21" fmla="*/ 299 h 316"/>
                  <a:gd name="T22" fmla="*/ 98 w 230"/>
                  <a:gd name="T23" fmla="*/ 269 h 316"/>
                  <a:gd name="T24" fmla="*/ 116 w 230"/>
                  <a:gd name="T25" fmla="*/ 249 h 316"/>
                  <a:gd name="T26" fmla="*/ 141 w 230"/>
                  <a:gd name="T27" fmla="*/ 213 h 316"/>
                  <a:gd name="T28" fmla="*/ 168 w 230"/>
                  <a:gd name="T29" fmla="*/ 172 h 316"/>
                  <a:gd name="T30" fmla="*/ 229 w 230"/>
                  <a:gd name="T31" fmla="*/ 72 h 316"/>
                  <a:gd name="T32" fmla="*/ 222 w 230"/>
                  <a:gd name="T33" fmla="*/ 61 h 316"/>
                  <a:gd name="T34" fmla="*/ 216 w 230"/>
                  <a:gd name="T35" fmla="*/ 45 h 316"/>
                  <a:gd name="T36" fmla="*/ 209 w 230"/>
                  <a:gd name="T37" fmla="*/ 9 h 316"/>
                  <a:gd name="T38" fmla="*/ 200 w 230"/>
                  <a:gd name="T39" fmla="*/ 0 h 316"/>
                  <a:gd name="T40" fmla="*/ 186 w 230"/>
                  <a:gd name="T41" fmla="*/ 0 h 316"/>
                  <a:gd name="T42" fmla="*/ 173 w 230"/>
                  <a:gd name="T43" fmla="*/ 7 h 316"/>
                  <a:gd name="T44" fmla="*/ 134 w 230"/>
                  <a:gd name="T45" fmla="*/ 20 h 316"/>
                  <a:gd name="T46" fmla="*/ 120 w 230"/>
                  <a:gd name="T47" fmla="*/ 20 h 316"/>
                  <a:gd name="T48" fmla="*/ 111 w 230"/>
                  <a:gd name="T49" fmla="*/ 16 h 3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316"/>
                  <a:gd name="T77" fmla="*/ 230 w 230"/>
                  <a:gd name="T78" fmla="*/ 316 h 3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316">
                    <a:moveTo>
                      <a:pt x="111" y="16"/>
                    </a:moveTo>
                    <a:lnTo>
                      <a:pt x="80" y="72"/>
                    </a:lnTo>
                    <a:lnTo>
                      <a:pt x="62" y="111"/>
                    </a:lnTo>
                    <a:lnTo>
                      <a:pt x="19" y="197"/>
                    </a:lnTo>
                    <a:lnTo>
                      <a:pt x="5" y="251"/>
                    </a:lnTo>
                    <a:lnTo>
                      <a:pt x="0" y="285"/>
                    </a:lnTo>
                    <a:lnTo>
                      <a:pt x="5" y="301"/>
                    </a:lnTo>
                    <a:lnTo>
                      <a:pt x="12" y="310"/>
                    </a:lnTo>
                    <a:lnTo>
                      <a:pt x="23" y="315"/>
                    </a:lnTo>
                    <a:lnTo>
                      <a:pt x="41" y="315"/>
                    </a:lnTo>
                    <a:lnTo>
                      <a:pt x="62" y="299"/>
                    </a:lnTo>
                    <a:lnTo>
                      <a:pt x="98" y="269"/>
                    </a:lnTo>
                    <a:lnTo>
                      <a:pt x="116" y="249"/>
                    </a:lnTo>
                    <a:lnTo>
                      <a:pt x="141" y="213"/>
                    </a:lnTo>
                    <a:lnTo>
                      <a:pt x="168" y="172"/>
                    </a:lnTo>
                    <a:lnTo>
                      <a:pt x="229" y="72"/>
                    </a:lnTo>
                    <a:lnTo>
                      <a:pt x="222" y="61"/>
                    </a:lnTo>
                    <a:lnTo>
                      <a:pt x="216" y="45"/>
                    </a:lnTo>
                    <a:lnTo>
                      <a:pt x="209" y="9"/>
                    </a:lnTo>
                    <a:lnTo>
                      <a:pt x="200" y="0"/>
                    </a:lnTo>
                    <a:lnTo>
                      <a:pt x="186" y="0"/>
                    </a:lnTo>
                    <a:lnTo>
                      <a:pt x="173" y="7"/>
                    </a:lnTo>
                    <a:lnTo>
                      <a:pt x="134" y="20"/>
                    </a:lnTo>
                    <a:lnTo>
                      <a:pt x="120" y="20"/>
                    </a:lnTo>
                    <a:lnTo>
                      <a:pt x="111" y="16"/>
                    </a:lnTo>
                  </a:path>
                </a:pathLst>
              </a:custGeom>
              <a:noFill/>
              <a:ln w="25400" cap="rnd" cmpd="sng">
                <a:solidFill>
                  <a:srgbClr val="0070C0"/>
                </a:solidFill>
                <a:prstDash val="solid"/>
                <a:round/>
                <a:headEnd/>
                <a:tailEnd/>
              </a:ln>
            </p:spPr>
            <p:txBody>
              <a:bodyPr/>
              <a:lstStyle/>
              <a:p>
                <a:endParaRPr lang="el-GR"/>
              </a:p>
            </p:txBody>
          </p:sp>
        </p:grpSp>
        <p:grpSp>
          <p:nvGrpSpPr>
            <p:cNvPr id="7" name="Group 42"/>
            <p:cNvGrpSpPr/>
            <p:nvPr/>
          </p:nvGrpSpPr>
          <p:grpSpPr>
            <a:xfrm rot="21115886">
              <a:off x="5474281" y="4997594"/>
              <a:ext cx="381607" cy="499106"/>
              <a:chOff x="6919680" y="4587410"/>
              <a:chExt cx="561975" cy="735013"/>
            </a:xfrm>
          </p:grpSpPr>
          <p:sp>
            <p:nvSpPr>
              <p:cNvPr id="41" name="Freeform 46"/>
              <p:cNvSpPr>
                <a:spLocks/>
              </p:cNvSpPr>
              <p:nvPr/>
            </p:nvSpPr>
            <p:spPr bwMode="auto">
              <a:xfrm>
                <a:off x="7133992" y="4587410"/>
                <a:ext cx="347663" cy="323850"/>
              </a:xfrm>
              <a:custGeom>
                <a:avLst/>
                <a:gdLst>
                  <a:gd name="T0" fmla="*/ 0 w 246"/>
                  <a:gd name="T1" fmla="*/ 2147483647 h 204"/>
                  <a:gd name="T2" fmla="*/ 2147483647 w 246"/>
                  <a:gd name="T3" fmla="*/ 2147483647 h 204"/>
                  <a:gd name="T4" fmla="*/ 2147483647 w 246"/>
                  <a:gd name="T5" fmla="*/ 2147483647 h 204"/>
                  <a:gd name="T6" fmla="*/ 2147483647 w 246"/>
                  <a:gd name="T7" fmla="*/ 2147483647 h 204"/>
                  <a:gd name="T8" fmla="*/ 2147483647 w 246"/>
                  <a:gd name="T9" fmla="*/ 0 h 204"/>
                  <a:gd name="T10" fmla="*/ 2147483647 w 246"/>
                  <a:gd name="T11" fmla="*/ 2147483647 h 204"/>
                  <a:gd name="T12" fmla="*/ 2147483647 w 246"/>
                  <a:gd name="T13" fmla="*/ 2147483647 h 204"/>
                  <a:gd name="T14" fmla="*/ 2147483647 w 246"/>
                  <a:gd name="T15" fmla="*/ 2147483647 h 204"/>
                  <a:gd name="T16" fmla="*/ 2147483647 w 246"/>
                  <a:gd name="T17" fmla="*/ 2147483647 h 204"/>
                  <a:gd name="T18" fmla="*/ 2147483647 w 246"/>
                  <a:gd name="T19" fmla="*/ 2147483647 h 204"/>
                  <a:gd name="T20" fmla="*/ 2147483647 w 246"/>
                  <a:gd name="T21" fmla="*/ 2147483647 h 204"/>
                  <a:gd name="T22" fmla="*/ 2147483647 w 246"/>
                  <a:gd name="T23" fmla="*/ 2147483647 h 204"/>
                  <a:gd name="T24" fmla="*/ 2147483647 w 246"/>
                  <a:gd name="T25" fmla="*/ 2147483647 h 204"/>
                  <a:gd name="T26" fmla="*/ 2147483647 w 246"/>
                  <a:gd name="T27" fmla="*/ 2147483647 h 204"/>
                  <a:gd name="T28" fmla="*/ 2147483647 w 246"/>
                  <a:gd name="T29" fmla="*/ 2147483647 h 204"/>
                  <a:gd name="T30" fmla="*/ 2147483647 w 246"/>
                  <a:gd name="T31" fmla="*/ 2147483647 h 204"/>
                  <a:gd name="T32" fmla="*/ 2147483647 w 246"/>
                  <a:gd name="T33" fmla="*/ 2147483647 h 204"/>
                  <a:gd name="T34" fmla="*/ 2147483647 w 246"/>
                  <a:gd name="T35" fmla="*/ 2147483647 h 204"/>
                  <a:gd name="T36" fmla="*/ 2147483647 w 246"/>
                  <a:gd name="T37" fmla="*/ 2147483647 h 204"/>
                  <a:gd name="T38" fmla="*/ 2147483647 w 246"/>
                  <a:gd name="T39" fmla="*/ 2147483647 h 204"/>
                  <a:gd name="T40" fmla="*/ 2147483647 w 246"/>
                  <a:gd name="T41" fmla="*/ 2147483647 h 204"/>
                  <a:gd name="T42" fmla="*/ 2147483647 w 246"/>
                  <a:gd name="T43" fmla="*/ 2147483647 h 204"/>
                  <a:gd name="T44" fmla="*/ 2147483647 w 246"/>
                  <a:gd name="T45" fmla="*/ 2147483647 h 204"/>
                  <a:gd name="T46" fmla="*/ 2147483647 w 246"/>
                  <a:gd name="T47" fmla="*/ 2147483647 h 204"/>
                  <a:gd name="T48" fmla="*/ 2147483647 w 246"/>
                  <a:gd name="T49" fmla="*/ 2147483647 h 204"/>
                  <a:gd name="T50" fmla="*/ 2147483647 w 246"/>
                  <a:gd name="T51" fmla="*/ 2147483647 h 204"/>
                  <a:gd name="T52" fmla="*/ 2147483647 w 246"/>
                  <a:gd name="T53" fmla="*/ 2147483647 h 204"/>
                  <a:gd name="T54" fmla="*/ 2147483647 w 246"/>
                  <a:gd name="T55" fmla="*/ 2147483647 h 204"/>
                  <a:gd name="T56" fmla="*/ 2147483647 w 246"/>
                  <a:gd name="T57" fmla="*/ 2147483647 h 204"/>
                  <a:gd name="T58" fmla="*/ 2147483647 w 246"/>
                  <a:gd name="T59" fmla="*/ 2147483647 h 204"/>
                  <a:gd name="T60" fmla="*/ 0 w 246"/>
                  <a:gd name="T61" fmla="*/ 2147483647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204"/>
                  <a:gd name="T95" fmla="*/ 246 w 246"/>
                  <a:gd name="T96" fmla="*/ 204 h 2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204">
                    <a:moveTo>
                      <a:pt x="0" y="124"/>
                    </a:moveTo>
                    <a:lnTo>
                      <a:pt x="9" y="81"/>
                    </a:lnTo>
                    <a:lnTo>
                      <a:pt x="14" y="45"/>
                    </a:lnTo>
                    <a:lnTo>
                      <a:pt x="23" y="25"/>
                    </a:lnTo>
                    <a:lnTo>
                      <a:pt x="45" y="0"/>
                    </a:lnTo>
                    <a:lnTo>
                      <a:pt x="73" y="6"/>
                    </a:lnTo>
                    <a:lnTo>
                      <a:pt x="77" y="20"/>
                    </a:lnTo>
                    <a:lnTo>
                      <a:pt x="48" y="61"/>
                    </a:lnTo>
                    <a:lnTo>
                      <a:pt x="77" y="20"/>
                    </a:lnTo>
                    <a:lnTo>
                      <a:pt x="89" y="13"/>
                    </a:lnTo>
                    <a:lnTo>
                      <a:pt x="100" y="11"/>
                    </a:lnTo>
                    <a:lnTo>
                      <a:pt x="120" y="18"/>
                    </a:lnTo>
                    <a:lnTo>
                      <a:pt x="152" y="38"/>
                    </a:lnTo>
                    <a:lnTo>
                      <a:pt x="159" y="63"/>
                    </a:lnTo>
                    <a:lnTo>
                      <a:pt x="152" y="83"/>
                    </a:lnTo>
                    <a:lnTo>
                      <a:pt x="138" y="106"/>
                    </a:lnTo>
                    <a:lnTo>
                      <a:pt x="152" y="83"/>
                    </a:lnTo>
                    <a:lnTo>
                      <a:pt x="159" y="63"/>
                    </a:lnTo>
                    <a:lnTo>
                      <a:pt x="172" y="56"/>
                    </a:lnTo>
                    <a:lnTo>
                      <a:pt x="199" y="59"/>
                    </a:lnTo>
                    <a:lnTo>
                      <a:pt x="220" y="65"/>
                    </a:lnTo>
                    <a:lnTo>
                      <a:pt x="240" y="74"/>
                    </a:lnTo>
                    <a:lnTo>
                      <a:pt x="245" y="88"/>
                    </a:lnTo>
                    <a:lnTo>
                      <a:pt x="242" y="124"/>
                    </a:lnTo>
                    <a:lnTo>
                      <a:pt x="233" y="145"/>
                    </a:lnTo>
                    <a:lnTo>
                      <a:pt x="199" y="176"/>
                    </a:lnTo>
                    <a:lnTo>
                      <a:pt x="179" y="203"/>
                    </a:lnTo>
                    <a:lnTo>
                      <a:pt x="136" y="197"/>
                    </a:lnTo>
                    <a:lnTo>
                      <a:pt x="95" y="179"/>
                    </a:lnTo>
                    <a:lnTo>
                      <a:pt x="48" y="156"/>
                    </a:lnTo>
                    <a:lnTo>
                      <a:pt x="0" y="124"/>
                    </a:lnTo>
                  </a:path>
                </a:pathLst>
              </a:custGeom>
              <a:noFill/>
              <a:ln w="25400" cap="rnd" cmpd="sng">
                <a:solidFill>
                  <a:srgbClr val="0070C0"/>
                </a:solidFill>
                <a:prstDash val="solid"/>
                <a:round/>
                <a:headEnd/>
                <a:tailEnd/>
              </a:ln>
            </p:spPr>
            <p:txBody>
              <a:bodyPr/>
              <a:lstStyle/>
              <a:p>
                <a:endParaRPr lang="el-GR"/>
              </a:p>
            </p:txBody>
          </p:sp>
          <p:sp>
            <p:nvSpPr>
              <p:cNvPr id="42" name="Freeform 47"/>
              <p:cNvSpPr>
                <a:spLocks/>
              </p:cNvSpPr>
              <p:nvPr/>
            </p:nvSpPr>
            <p:spPr bwMode="auto">
              <a:xfrm>
                <a:off x="6919680" y="4784260"/>
                <a:ext cx="468312" cy="538163"/>
              </a:xfrm>
              <a:custGeom>
                <a:avLst/>
                <a:gdLst>
                  <a:gd name="T0" fmla="*/ 2147483647 w 332"/>
                  <a:gd name="T1" fmla="*/ 2147483647 h 339"/>
                  <a:gd name="T2" fmla="*/ 2147483647 w 332"/>
                  <a:gd name="T3" fmla="*/ 2147483647 h 339"/>
                  <a:gd name="T4" fmla="*/ 2147483647 w 332"/>
                  <a:gd name="T5" fmla="*/ 2147483647 h 339"/>
                  <a:gd name="T6" fmla="*/ 2147483647 w 332"/>
                  <a:gd name="T7" fmla="*/ 2147483647 h 339"/>
                  <a:gd name="T8" fmla="*/ 2147483647 w 332"/>
                  <a:gd name="T9" fmla="*/ 0 h 339"/>
                  <a:gd name="T10" fmla="*/ 2147483647 w 332"/>
                  <a:gd name="T11" fmla="*/ 2147483647 h 339"/>
                  <a:gd name="T12" fmla="*/ 2147483647 w 332"/>
                  <a:gd name="T13" fmla="*/ 2147483647 h 339"/>
                  <a:gd name="T14" fmla="*/ 2147483647 w 332"/>
                  <a:gd name="T15" fmla="*/ 2147483647 h 339"/>
                  <a:gd name="T16" fmla="*/ 2147483647 w 332"/>
                  <a:gd name="T17" fmla="*/ 2147483647 h 339"/>
                  <a:gd name="T18" fmla="*/ 0 w 332"/>
                  <a:gd name="T19" fmla="*/ 2147483647 h 339"/>
                  <a:gd name="T20" fmla="*/ 2147483647 w 332"/>
                  <a:gd name="T21" fmla="*/ 2147483647 h 339"/>
                  <a:gd name="T22" fmla="*/ 2147483647 w 332"/>
                  <a:gd name="T23" fmla="*/ 2147483647 h 339"/>
                  <a:gd name="T24" fmla="*/ 2147483647 w 332"/>
                  <a:gd name="T25" fmla="*/ 2147483647 h 339"/>
                  <a:gd name="T26" fmla="*/ 2147483647 w 332"/>
                  <a:gd name="T27" fmla="*/ 2147483647 h 339"/>
                  <a:gd name="T28" fmla="*/ 2147483647 w 332"/>
                  <a:gd name="T29" fmla="*/ 2147483647 h 339"/>
                  <a:gd name="T30" fmla="*/ 2147483647 w 332"/>
                  <a:gd name="T31" fmla="*/ 2147483647 h 339"/>
                  <a:gd name="T32" fmla="*/ 2147483647 w 332"/>
                  <a:gd name="T33" fmla="*/ 2147483647 h 339"/>
                  <a:gd name="T34" fmla="*/ 2147483647 w 332"/>
                  <a:gd name="T35" fmla="*/ 2147483647 h 339"/>
                  <a:gd name="T36" fmla="*/ 2147483647 w 332"/>
                  <a:gd name="T37" fmla="*/ 2147483647 h 339"/>
                  <a:gd name="T38" fmla="*/ 2147483647 w 332"/>
                  <a:gd name="T39" fmla="*/ 2147483647 h 339"/>
                  <a:gd name="T40" fmla="*/ 2147483647 w 332"/>
                  <a:gd name="T41" fmla="*/ 2147483647 h 339"/>
                  <a:gd name="T42" fmla="*/ 2147483647 w 332"/>
                  <a:gd name="T43" fmla="*/ 2147483647 h 339"/>
                  <a:gd name="T44" fmla="*/ 2147483647 w 332"/>
                  <a:gd name="T45" fmla="*/ 2147483647 h 339"/>
                  <a:gd name="T46" fmla="*/ 2147483647 w 332"/>
                  <a:gd name="T47" fmla="*/ 2147483647 h 339"/>
                  <a:gd name="T48" fmla="*/ 2147483647 w 332"/>
                  <a:gd name="T49" fmla="*/ 2147483647 h 339"/>
                  <a:gd name="T50" fmla="*/ 2147483647 w 332"/>
                  <a:gd name="T51" fmla="*/ 2147483647 h 339"/>
                  <a:gd name="T52" fmla="*/ 2147483647 w 332"/>
                  <a:gd name="T53" fmla="*/ 2147483647 h 339"/>
                  <a:gd name="T54" fmla="*/ 2147483647 w 332"/>
                  <a:gd name="T55" fmla="*/ 2147483647 h 339"/>
                  <a:gd name="T56" fmla="*/ 2147483647 w 332"/>
                  <a:gd name="T57" fmla="*/ 2147483647 h 339"/>
                  <a:gd name="T58" fmla="*/ 2147483647 w 332"/>
                  <a:gd name="T59" fmla="*/ 2147483647 h 339"/>
                  <a:gd name="T60" fmla="*/ 2147483647 w 332"/>
                  <a:gd name="T61" fmla="*/ 2147483647 h 339"/>
                  <a:gd name="T62" fmla="*/ 2147483647 w 332"/>
                  <a:gd name="T63" fmla="*/ 2147483647 h 3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2"/>
                  <a:gd name="T97" fmla="*/ 0 h 339"/>
                  <a:gd name="T98" fmla="*/ 332 w 332"/>
                  <a:gd name="T99" fmla="*/ 339 h 3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2" h="339">
                    <a:moveTo>
                      <a:pt x="331" y="79"/>
                    </a:moveTo>
                    <a:lnTo>
                      <a:pt x="288" y="73"/>
                    </a:lnTo>
                    <a:lnTo>
                      <a:pt x="247" y="55"/>
                    </a:lnTo>
                    <a:lnTo>
                      <a:pt x="200" y="32"/>
                    </a:lnTo>
                    <a:lnTo>
                      <a:pt x="152" y="0"/>
                    </a:lnTo>
                    <a:lnTo>
                      <a:pt x="132" y="50"/>
                    </a:lnTo>
                    <a:lnTo>
                      <a:pt x="75" y="122"/>
                    </a:lnTo>
                    <a:lnTo>
                      <a:pt x="34" y="199"/>
                    </a:lnTo>
                    <a:lnTo>
                      <a:pt x="5" y="233"/>
                    </a:lnTo>
                    <a:lnTo>
                      <a:pt x="0" y="265"/>
                    </a:lnTo>
                    <a:lnTo>
                      <a:pt x="7" y="274"/>
                    </a:lnTo>
                    <a:lnTo>
                      <a:pt x="32" y="270"/>
                    </a:lnTo>
                    <a:lnTo>
                      <a:pt x="57" y="256"/>
                    </a:lnTo>
                    <a:lnTo>
                      <a:pt x="91" y="213"/>
                    </a:lnTo>
                    <a:lnTo>
                      <a:pt x="197" y="127"/>
                    </a:lnTo>
                    <a:lnTo>
                      <a:pt x="202" y="136"/>
                    </a:lnTo>
                    <a:lnTo>
                      <a:pt x="207" y="154"/>
                    </a:lnTo>
                    <a:lnTo>
                      <a:pt x="202" y="179"/>
                    </a:lnTo>
                    <a:lnTo>
                      <a:pt x="188" y="209"/>
                    </a:lnTo>
                    <a:lnTo>
                      <a:pt x="161" y="256"/>
                    </a:lnTo>
                    <a:lnTo>
                      <a:pt x="136" y="283"/>
                    </a:lnTo>
                    <a:lnTo>
                      <a:pt x="121" y="310"/>
                    </a:lnTo>
                    <a:lnTo>
                      <a:pt x="125" y="331"/>
                    </a:lnTo>
                    <a:lnTo>
                      <a:pt x="136" y="338"/>
                    </a:lnTo>
                    <a:lnTo>
                      <a:pt x="161" y="333"/>
                    </a:lnTo>
                    <a:lnTo>
                      <a:pt x="207" y="301"/>
                    </a:lnTo>
                    <a:lnTo>
                      <a:pt x="245" y="270"/>
                    </a:lnTo>
                    <a:lnTo>
                      <a:pt x="259" y="252"/>
                    </a:lnTo>
                    <a:lnTo>
                      <a:pt x="277" y="211"/>
                    </a:lnTo>
                    <a:lnTo>
                      <a:pt x="288" y="156"/>
                    </a:lnTo>
                    <a:lnTo>
                      <a:pt x="304" y="122"/>
                    </a:lnTo>
                    <a:lnTo>
                      <a:pt x="331" y="79"/>
                    </a:lnTo>
                  </a:path>
                </a:pathLst>
              </a:custGeom>
              <a:noFill/>
              <a:ln w="25400" cap="rnd" cmpd="sng">
                <a:solidFill>
                  <a:srgbClr val="0070C0"/>
                </a:solidFill>
                <a:prstDash val="solid"/>
                <a:round/>
                <a:headEnd/>
                <a:tailEnd/>
              </a:ln>
            </p:spPr>
            <p:txBody>
              <a:bodyPr/>
              <a:lstStyle/>
              <a:p>
                <a:endParaRPr lang="el-GR"/>
              </a:p>
            </p:txBody>
          </p:sp>
        </p:grpSp>
      </p:grpSp>
      <p:sp>
        <p:nvSpPr>
          <p:cNvPr id="29" name="Freeform 17"/>
          <p:cNvSpPr>
            <a:spLocks/>
          </p:cNvSpPr>
          <p:nvPr/>
        </p:nvSpPr>
        <p:spPr bwMode="auto">
          <a:xfrm rot="21326996">
            <a:off x="584120" y="3659677"/>
            <a:ext cx="2753368" cy="799328"/>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782 w 9970"/>
              <a:gd name="connsiteY0" fmla="*/ 9739 h 10020"/>
              <a:gd name="connsiteX1" fmla="*/ 4555 w 9970"/>
              <a:gd name="connsiteY1" fmla="*/ 9827 h 10020"/>
              <a:gd name="connsiteX2" fmla="*/ 4312 w 9970"/>
              <a:gd name="connsiteY2" fmla="*/ 9847 h 10020"/>
              <a:gd name="connsiteX3" fmla="*/ 4038 w 9970"/>
              <a:gd name="connsiteY3" fmla="*/ 9980 h 10020"/>
              <a:gd name="connsiteX4" fmla="*/ 3808 w 9970"/>
              <a:gd name="connsiteY4" fmla="*/ 9984 h 10020"/>
              <a:gd name="connsiteX5" fmla="*/ 3470 w 9970"/>
              <a:gd name="connsiteY5" fmla="*/ 9751 h 10020"/>
              <a:gd name="connsiteX6" fmla="*/ 3071 w 9970"/>
              <a:gd name="connsiteY6" fmla="*/ 9739 h 10020"/>
              <a:gd name="connsiteX7" fmla="*/ 2509 w 9970"/>
              <a:gd name="connsiteY7" fmla="*/ 9562 h 10020"/>
              <a:gd name="connsiteX8" fmla="*/ 1877 w 9970"/>
              <a:gd name="connsiteY8" fmla="*/ 9228 h 10020"/>
              <a:gd name="connsiteX9" fmla="*/ 1309 w 9970"/>
              <a:gd name="connsiteY9" fmla="*/ 8822 h 10020"/>
              <a:gd name="connsiteX10" fmla="*/ 774 w 9970"/>
              <a:gd name="connsiteY10" fmla="*/ 8380 h 10020"/>
              <a:gd name="connsiteX11" fmla="*/ 402 w 9970"/>
              <a:gd name="connsiteY11" fmla="*/ 7781 h 10020"/>
              <a:gd name="connsiteX12" fmla="*/ 88 w 9970"/>
              <a:gd name="connsiteY12" fmla="*/ 6897 h 10020"/>
              <a:gd name="connsiteX13" fmla="*/ 0 w 9970"/>
              <a:gd name="connsiteY13" fmla="*/ 5985 h 10020"/>
              <a:gd name="connsiteX14" fmla="*/ 88 w 9970"/>
              <a:gd name="connsiteY14" fmla="*/ 5000 h 10020"/>
              <a:gd name="connsiteX15" fmla="*/ 443 w 9970"/>
              <a:gd name="connsiteY15" fmla="*/ 3597 h 10020"/>
              <a:gd name="connsiteX16" fmla="*/ 1082 w 9970"/>
              <a:gd name="connsiteY16" fmla="*/ 2303 h 10020"/>
              <a:gd name="connsiteX17" fmla="*/ 2124 w 9970"/>
              <a:gd name="connsiteY17" fmla="*/ 1073 h 10020"/>
              <a:gd name="connsiteX18" fmla="*/ 3365 w 9970"/>
              <a:gd name="connsiteY18" fmla="*/ 265 h 10020"/>
              <a:gd name="connsiteX19" fmla="*/ 4961 w 9970"/>
              <a:gd name="connsiteY19" fmla="*/ 44 h 10020"/>
              <a:gd name="connsiteX20" fmla="*/ 6881 w 9970"/>
              <a:gd name="connsiteY20" fmla="*/ 531 h 10020"/>
              <a:gd name="connsiteX21" fmla="*/ 8976 w 9970"/>
              <a:gd name="connsiteY21" fmla="*/ 2290 h 10020"/>
              <a:gd name="connsiteX22" fmla="*/ 9830 w 9970"/>
              <a:gd name="connsiteY22" fmla="*/ 4589 h 10020"/>
              <a:gd name="connsiteX23" fmla="*/ 9817 w 9970"/>
              <a:gd name="connsiteY23" fmla="*/ 6045 h 10020"/>
              <a:gd name="connsiteX24" fmla="*/ 9740 w 9970"/>
              <a:gd name="connsiteY24" fmla="*/ 6543 h 10020"/>
              <a:gd name="connsiteX25" fmla="*/ 9652 w 9970"/>
              <a:gd name="connsiteY25" fmla="*/ 6788 h 10020"/>
              <a:gd name="connsiteX26" fmla="*/ 9415 w 9970"/>
              <a:gd name="connsiteY26" fmla="*/ 6929 h 10020"/>
              <a:gd name="connsiteX27" fmla="*/ 9280 w 9970"/>
              <a:gd name="connsiteY27" fmla="*/ 7050 h 10020"/>
              <a:gd name="connsiteX28" fmla="*/ 9412 w 9970"/>
              <a:gd name="connsiteY28" fmla="*/ 7223 h 10020"/>
              <a:gd name="connsiteX29" fmla="*/ 9719 w 9970"/>
              <a:gd name="connsiteY29" fmla="*/ 7532 h 10020"/>
              <a:gd name="connsiteX30" fmla="*/ 9848 w 9970"/>
              <a:gd name="connsiteY30" fmla="*/ 7512 h 10020"/>
              <a:gd name="connsiteX31" fmla="*/ 9621 w 9970"/>
              <a:gd name="connsiteY31" fmla="*/ 7002 h 10020"/>
              <a:gd name="connsiteX32" fmla="*/ 9621 w 9970"/>
              <a:gd name="connsiteY32" fmla="*/ 6788 h 1002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748 w 10000"/>
              <a:gd name="connsiteY29" fmla="*/ 7517 h 10000"/>
              <a:gd name="connsiteX30" fmla="*/ 9650 w 10000"/>
              <a:gd name="connsiteY30" fmla="*/ 6988 h 10000"/>
              <a:gd name="connsiteX31" fmla="*/ 9650 w 10000"/>
              <a:gd name="connsiteY31"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650 w 10000"/>
              <a:gd name="connsiteY29" fmla="*/ 6988 h 10000"/>
              <a:gd name="connsiteX30" fmla="*/ 9650 w 10000"/>
              <a:gd name="connsiteY30"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650 w 10000"/>
              <a:gd name="connsiteY28" fmla="*/ 6988 h 10000"/>
              <a:gd name="connsiteX29" fmla="*/ 9650 w 10000"/>
              <a:gd name="connsiteY29"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650 w 10000"/>
              <a:gd name="connsiteY27" fmla="*/ 6988 h 10000"/>
              <a:gd name="connsiteX28" fmla="*/ 9650 w 10000"/>
              <a:gd name="connsiteY28"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988 h 10000"/>
              <a:gd name="connsiteX27" fmla="*/ 9650 w 10000"/>
              <a:gd name="connsiteY27"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681 w 10000"/>
              <a:gd name="connsiteY24" fmla="*/ 6774 h 10000"/>
              <a:gd name="connsiteX0" fmla="*/ 4796 w 9973"/>
              <a:gd name="connsiteY0" fmla="*/ 9720 h 10000"/>
              <a:gd name="connsiteX1" fmla="*/ 4569 w 9973"/>
              <a:gd name="connsiteY1" fmla="*/ 9807 h 10000"/>
              <a:gd name="connsiteX2" fmla="*/ 4325 w 9973"/>
              <a:gd name="connsiteY2" fmla="*/ 9827 h 10000"/>
              <a:gd name="connsiteX3" fmla="*/ 4050 w 9973"/>
              <a:gd name="connsiteY3" fmla="*/ 9960 h 10000"/>
              <a:gd name="connsiteX4" fmla="*/ 3819 w 9973"/>
              <a:gd name="connsiteY4" fmla="*/ 9964 h 10000"/>
              <a:gd name="connsiteX5" fmla="*/ 3480 w 9973"/>
              <a:gd name="connsiteY5" fmla="*/ 9732 h 10000"/>
              <a:gd name="connsiteX6" fmla="*/ 3080 w 9973"/>
              <a:gd name="connsiteY6" fmla="*/ 9720 h 10000"/>
              <a:gd name="connsiteX7" fmla="*/ 2517 w 9973"/>
              <a:gd name="connsiteY7" fmla="*/ 9543 h 10000"/>
              <a:gd name="connsiteX8" fmla="*/ 1883 w 9973"/>
              <a:gd name="connsiteY8" fmla="*/ 9210 h 10000"/>
              <a:gd name="connsiteX9" fmla="*/ 1313 w 9973"/>
              <a:gd name="connsiteY9" fmla="*/ 8804 h 10000"/>
              <a:gd name="connsiteX10" fmla="*/ 776 w 9973"/>
              <a:gd name="connsiteY10" fmla="*/ 8363 h 10000"/>
              <a:gd name="connsiteX11" fmla="*/ 403 w 9973"/>
              <a:gd name="connsiteY11" fmla="*/ 7765 h 10000"/>
              <a:gd name="connsiteX12" fmla="*/ 88 w 9973"/>
              <a:gd name="connsiteY12" fmla="*/ 6883 h 10000"/>
              <a:gd name="connsiteX13" fmla="*/ 0 w 9973"/>
              <a:gd name="connsiteY13" fmla="*/ 5973 h 10000"/>
              <a:gd name="connsiteX14" fmla="*/ 88 w 9973"/>
              <a:gd name="connsiteY14" fmla="*/ 4990 h 10000"/>
              <a:gd name="connsiteX15" fmla="*/ 444 w 9973"/>
              <a:gd name="connsiteY15" fmla="*/ 3590 h 10000"/>
              <a:gd name="connsiteX16" fmla="*/ 1085 w 9973"/>
              <a:gd name="connsiteY16" fmla="*/ 2298 h 10000"/>
              <a:gd name="connsiteX17" fmla="*/ 2130 w 9973"/>
              <a:gd name="connsiteY17" fmla="*/ 1071 h 10000"/>
              <a:gd name="connsiteX18" fmla="*/ 3375 w 9973"/>
              <a:gd name="connsiteY18" fmla="*/ 264 h 10000"/>
              <a:gd name="connsiteX19" fmla="*/ 4976 w 9973"/>
              <a:gd name="connsiteY19" fmla="*/ 44 h 10000"/>
              <a:gd name="connsiteX20" fmla="*/ 6902 w 9973"/>
              <a:gd name="connsiteY20" fmla="*/ 530 h 10000"/>
              <a:gd name="connsiteX21" fmla="*/ 9003 w 9973"/>
              <a:gd name="connsiteY21" fmla="*/ 2285 h 10000"/>
              <a:gd name="connsiteX22" fmla="*/ 9860 w 9973"/>
              <a:gd name="connsiteY22" fmla="*/ 4580 h 10000"/>
              <a:gd name="connsiteX23" fmla="*/ 9681 w 9973"/>
              <a:gd name="connsiteY23" fmla="*/ 6774 h 10000"/>
              <a:gd name="connsiteX0" fmla="*/ 4809 w 9887"/>
              <a:gd name="connsiteY0" fmla="*/ 9720 h 10000"/>
              <a:gd name="connsiteX1" fmla="*/ 4581 w 9887"/>
              <a:gd name="connsiteY1" fmla="*/ 9807 h 10000"/>
              <a:gd name="connsiteX2" fmla="*/ 4337 w 9887"/>
              <a:gd name="connsiteY2" fmla="*/ 9827 h 10000"/>
              <a:gd name="connsiteX3" fmla="*/ 4061 w 9887"/>
              <a:gd name="connsiteY3" fmla="*/ 9960 h 10000"/>
              <a:gd name="connsiteX4" fmla="*/ 3829 w 9887"/>
              <a:gd name="connsiteY4" fmla="*/ 9964 h 10000"/>
              <a:gd name="connsiteX5" fmla="*/ 3489 w 9887"/>
              <a:gd name="connsiteY5" fmla="*/ 9732 h 10000"/>
              <a:gd name="connsiteX6" fmla="*/ 3088 w 9887"/>
              <a:gd name="connsiteY6" fmla="*/ 9720 h 10000"/>
              <a:gd name="connsiteX7" fmla="*/ 2524 w 9887"/>
              <a:gd name="connsiteY7" fmla="*/ 9543 h 10000"/>
              <a:gd name="connsiteX8" fmla="*/ 1888 w 9887"/>
              <a:gd name="connsiteY8" fmla="*/ 9210 h 10000"/>
              <a:gd name="connsiteX9" fmla="*/ 1317 w 9887"/>
              <a:gd name="connsiteY9" fmla="*/ 8804 h 10000"/>
              <a:gd name="connsiteX10" fmla="*/ 778 w 9887"/>
              <a:gd name="connsiteY10" fmla="*/ 8363 h 10000"/>
              <a:gd name="connsiteX11" fmla="*/ 404 w 9887"/>
              <a:gd name="connsiteY11" fmla="*/ 7765 h 10000"/>
              <a:gd name="connsiteX12" fmla="*/ 88 w 9887"/>
              <a:gd name="connsiteY12" fmla="*/ 6883 h 10000"/>
              <a:gd name="connsiteX13" fmla="*/ 0 w 9887"/>
              <a:gd name="connsiteY13" fmla="*/ 5973 h 10000"/>
              <a:gd name="connsiteX14" fmla="*/ 88 w 9887"/>
              <a:gd name="connsiteY14" fmla="*/ 4990 h 10000"/>
              <a:gd name="connsiteX15" fmla="*/ 445 w 9887"/>
              <a:gd name="connsiteY15" fmla="*/ 3590 h 10000"/>
              <a:gd name="connsiteX16" fmla="*/ 1088 w 9887"/>
              <a:gd name="connsiteY16" fmla="*/ 2298 h 10000"/>
              <a:gd name="connsiteX17" fmla="*/ 2136 w 9887"/>
              <a:gd name="connsiteY17" fmla="*/ 1071 h 10000"/>
              <a:gd name="connsiteX18" fmla="*/ 3384 w 9887"/>
              <a:gd name="connsiteY18" fmla="*/ 264 h 10000"/>
              <a:gd name="connsiteX19" fmla="*/ 4989 w 9887"/>
              <a:gd name="connsiteY19" fmla="*/ 44 h 10000"/>
              <a:gd name="connsiteX20" fmla="*/ 6921 w 9887"/>
              <a:gd name="connsiteY20" fmla="*/ 530 h 10000"/>
              <a:gd name="connsiteX21" fmla="*/ 9027 w 9887"/>
              <a:gd name="connsiteY21" fmla="*/ 2285 h 10000"/>
              <a:gd name="connsiteX22" fmla="*/ 9887 w 9887"/>
              <a:gd name="connsiteY22" fmla="*/ 4580 h 10000"/>
              <a:gd name="connsiteX0" fmla="*/ 4864 w 9130"/>
              <a:gd name="connsiteY0" fmla="*/ 9720 h 10000"/>
              <a:gd name="connsiteX1" fmla="*/ 4633 w 9130"/>
              <a:gd name="connsiteY1" fmla="*/ 9807 h 10000"/>
              <a:gd name="connsiteX2" fmla="*/ 4387 w 9130"/>
              <a:gd name="connsiteY2" fmla="*/ 9827 h 10000"/>
              <a:gd name="connsiteX3" fmla="*/ 4107 w 9130"/>
              <a:gd name="connsiteY3" fmla="*/ 9960 h 10000"/>
              <a:gd name="connsiteX4" fmla="*/ 3873 w 9130"/>
              <a:gd name="connsiteY4" fmla="*/ 9964 h 10000"/>
              <a:gd name="connsiteX5" fmla="*/ 3529 w 9130"/>
              <a:gd name="connsiteY5" fmla="*/ 9732 h 10000"/>
              <a:gd name="connsiteX6" fmla="*/ 3123 w 9130"/>
              <a:gd name="connsiteY6" fmla="*/ 9720 h 10000"/>
              <a:gd name="connsiteX7" fmla="*/ 2553 w 9130"/>
              <a:gd name="connsiteY7" fmla="*/ 9543 h 10000"/>
              <a:gd name="connsiteX8" fmla="*/ 1910 w 9130"/>
              <a:gd name="connsiteY8" fmla="*/ 9210 h 10000"/>
              <a:gd name="connsiteX9" fmla="*/ 1332 w 9130"/>
              <a:gd name="connsiteY9" fmla="*/ 8804 h 10000"/>
              <a:gd name="connsiteX10" fmla="*/ 787 w 9130"/>
              <a:gd name="connsiteY10" fmla="*/ 8363 h 10000"/>
              <a:gd name="connsiteX11" fmla="*/ 409 w 9130"/>
              <a:gd name="connsiteY11" fmla="*/ 7765 h 10000"/>
              <a:gd name="connsiteX12" fmla="*/ 89 w 9130"/>
              <a:gd name="connsiteY12" fmla="*/ 6883 h 10000"/>
              <a:gd name="connsiteX13" fmla="*/ 0 w 9130"/>
              <a:gd name="connsiteY13" fmla="*/ 5973 h 10000"/>
              <a:gd name="connsiteX14" fmla="*/ 89 w 9130"/>
              <a:gd name="connsiteY14" fmla="*/ 4990 h 10000"/>
              <a:gd name="connsiteX15" fmla="*/ 450 w 9130"/>
              <a:gd name="connsiteY15" fmla="*/ 3590 h 10000"/>
              <a:gd name="connsiteX16" fmla="*/ 1100 w 9130"/>
              <a:gd name="connsiteY16" fmla="*/ 2298 h 10000"/>
              <a:gd name="connsiteX17" fmla="*/ 2160 w 9130"/>
              <a:gd name="connsiteY17" fmla="*/ 1071 h 10000"/>
              <a:gd name="connsiteX18" fmla="*/ 3423 w 9130"/>
              <a:gd name="connsiteY18" fmla="*/ 264 h 10000"/>
              <a:gd name="connsiteX19" fmla="*/ 5046 w 9130"/>
              <a:gd name="connsiteY19" fmla="*/ 44 h 10000"/>
              <a:gd name="connsiteX20" fmla="*/ 7000 w 9130"/>
              <a:gd name="connsiteY20" fmla="*/ 530 h 10000"/>
              <a:gd name="connsiteX21" fmla="*/ 9130 w 9130"/>
              <a:gd name="connsiteY21" fmla="*/ 2285 h 10000"/>
              <a:gd name="connsiteX0" fmla="*/ 5327 w 7667"/>
              <a:gd name="connsiteY0" fmla="*/ 9720 h 10000"/>
              <a:gd name="connsiteX1" fmla="*/ 5074 w 7667"/>
              <a:gd name="connsiteY1" fmla="*/ 9807 h 10000"/>
              <a:gd name="connsiteX2" fmla="*/ 4805 w 7667"/>
              <a:gd name="connsiteY2" fmla="*/ 9827 h 10000"/>
              <a:gd name="connsiteX3" fmla="*/ 4498 w 7667"/>
              <a:gd name="connsiteY3" fmla="*/ 9960 h 10000"/>
              <a:gd name="connsiteX4" fmla="*/ 4242 w 7667"/>
              <a:gd name="connsiteY4" fmla="*/ 9964 h 10000"/>
              <a:gd name="connsiteX5" fmla="*/ 3865 w 7667"/>
              <a:gd name="connsiteY5" fmla="*/ 9732 h 10000"/>
              <a:gd name="connsiteX6" fmla="*/ 3421 w 7667"/>
              <a:gd name="connsiteY6" fmla="*/ 9720 h 10000"/>
              <a:gd name="connsiteX7" fmla="*/ 2796 w 7667"/>
              <a:gd name="connsiteY7" fmla="*/ 9543 h 10000"/>
              <a:gd name="connsiteX8" fmla="*/ 2092 w 7667"/>
              <a:gd name="connsiteY8" fmla="*/ 9210 h 10000"/>
              <a:gd name="connsiteX9" fmla="*/ 1459 w 7667"/>
              <a:gd name="connsiteY9" fmla="*/ 8804 h 10000"/>
              <a:gd name="connsiteX10" fmla="*/ 862 w 7667"/>
              <a:gd name="connsiteY10" fmla="*/ 8363 h 10000"/>
              <a:gd name="connsiteX11" fmla="*/ 448 w 7667"/>
              <a:gd name="connsiteY11" fmla="*/ 7765 h 10000"/>
              <a:gd name="connsiteX12" fmla="*/ 97 w 7667"/>
              <a:gd name="connsiteY12" fmla="*/ 6883 h 10000"/>
              <a:gd name="connsiteX13" fmla="*/ 0 w 7667"/>
              <a:gd name="connsiteY13" fmla="*/ 5973 h 10000"/>
              <a:gd name="connsiteX14" fmla="*/ 97 w 7667"/>
              <a:gd name="connsiteY14" fmla="*/ 4990 h 10000"/>
              <a:gd name="connsiteX15" fmla="*/ 493 w 7667"/>
              <a:gd name="connsiteY15" fmla="*/ 3590 h 10000"/>
              <a:gd name="connsiteX16" fmla="*/ 1205 w 7667"/>
              <a:gd name="connsiteY16" fmla="*/ 2298 h 10000"/>
              <a:gd name="connsiteX17" fmla="*/ 2366 w 7667"/>
              <a:gd name="connsiteY17" fmla="*/ 1071 h 10000"/>
              <a:gd name="connsiteX18" fmla="*/ 3749 w 7667"/>
              <a:gd name="connsiteY18" fmla="*/ 264 h 10000"/>
              <a:gd name="connsiteX19" fmla="*/ 5527 w 7667"/>
              <a:gd name="connsiteY19" fmla="*/ 44 h 10000"/>
              <a:gd name="connsiteX20" fmla="*/ 7667 w 7667"/>
              <a:gd name="connsiteY20" fmla="*/ 530 h 10000"/>
              <a:gd name="connsiteX0" fmla="*/ 6948 w 7209"/>
              <a:gd name="connsiteY0" fmla="*/ 9720 h 10000"/>
              <a:gd name="connsiteX1" fmla="*/ 6618 w 7209"/>
              <a:gd name="connsiteY1" fmla="*/ 9807 h 10000"/>
              <a:gd name="connsiteX2" fmla="*/ 6267 w 7209"/>
              <a:gd name="connsiteY2" fmla="*/ 9827 h 10000"/>
              <a:gd name="connsiteX3" fmla="*/ 5867 w 7209"/>
              <a:gd name="connsiteY3" fmla="*/ 9960 h 10000"/>
              <a:gd name="connsiteX4" fmla="*/ 5533 w 7209"/>
              <a:gd name="connsiteY4" fmla="*/ 9964 h 10000"/>
              <a:gd name="connsiteX5" fmla="*/ 5041 w 7209"/>
              <a:gd name="connsiteY5" fmla="*/ 9732 h 10000"/>
              <a:gd name="connsiteX6" fmla="*/ 4462 w 7209"/>
              <a:gd name="connsiteY6" fmla="*/ 9720 h 10000"/>
              <a:gd name="connsiteX7" fmla="*/ 3647 w 7209"/>
              <a:gd name="connsiteY7" fmla="*/ 9543 h 10000"/>
              <a:gd name="connsiteX8" fmla="*/ 2729 w 7209"/>
              <a:gd name="connsiteY8" fmla="*/ 9210 h 10000"/>
              <a:gd name="connsiteX9" fmla="*/ 1903 w 7209"/>
              <a:gd name="connsiteY9" fmla="*/ 8804 h 10000"/>
              <a:gd name="connsiteX10" fmla="*/ 1124 w 7209"/>
              <a:gd name="connsiteY10" fmla="*/ 8363 h 10000"/>
              <a:gd name="connsiteX11" fmla="*/ 584 w 7209"/>
              <a:gd name="connsiteY11" fmla="*/ 7765 h 10000"/>
              <a:gd name="connsiteX12" fmla="*/ 127 w 7209"/>
              <a:gd name="connsiteY12" fmla="*/ 6883 h 10000"/>
              <a:gd name="connsiteX13" fmla="*/ 0 w 7209"/>
              <a:gd name="connsiteY13" fmla="*/ 5973 h 10000"/>
              <a:gd name="connsiteX14" fmla="*/ 127 w 7209"/>
              <a:gd name="connsiteY14" fmla="*/ 4990 h 10000"/>
              <a:gd name="connsiteX15" fmla="*/ 643 w 7209"/>
              <a:gd name="connsiteY15" fmla="*/ 3590 h 10000"/>
              <a:gd name="connsiteX16" fmla="*/ 1572 w 7209"/>
              <a:gd name="connsiteY16" fmla="*/ 2298 h 10000"/>
              <a:gd name="connsiteX17" fmla="*/ 3086 w 7209"/>
              <a:gd name="connsiteY17" fmla="*/ 1071 h 10000"/>
              <a:gd name="connsiteX18" fmla="*/ 4890 w 7209"/>
              <a:gd name="connsiteY18" fmla="*/ 264 h 10000"/>
              <a:gd name="connsiteX19" fmla="*/ 7209 w 7209"/>
              <a:gd name="connsiteY19" fmla="*/ 44 h 10000"/>
              <a:gd name="connsiteX0" fmla="*/ 9638 w 9638"/>
              <a:gd name="connsiteY0" fmla="*/ 9456 h 9736"/>
              <a:gd name="connsiteX1" fmla="*/ 9180 w 9638"/>
              <a:gd name="connsiteY1" fmla="*/ 9543 h 9736"/>
              <a:gd name="connsiteX2" fmla="*/ 8693 w 9638"/>
              <a:gd name="connsiteY2" fmla="*/ 9563 h 9736"/>
              <a:gd name="connsiteX3" fmla="*/ 8138 w 9638"/>
              <a:gd name="connsiteY3" fmla="*/ 9696 h 9736"/>
              <a:gd name="connsiteX4" fmla="*/ 7675 w 9638"/>
              <a:gd name="connsiteY4" fmla="*/ 9700 h 9736"/>
              <a:gd name="connsiteX5" fmla="*/ 6993 w 9638"/>
              <a:gd name="connsiteY5" fmla="*/ 9468 h 9736"/>
              <a:gd name="connsiteX6" fmla="*/ 6189 w 9638"/>
              <a:gd name="connsiteY6" fmla="*/ 9456 h 9736"/>
              <a:gd name="connsiteX7" fmla="*/ 5059 w 9638"/>
              <a:gd name="connsiteY7" fmla="*/ 9279 h 9736"/>
              <a:gd name="connsiteX8" fmla="*/ 3786 w 9638"/>
              <a:gd name="connsiteY8" fmla="*/ 8946 h 9736"/>
              <a:gd name="connsiteX9" fmla="*/ 2640 w 9638"/>
              <a:gd name="connsiteY9" fmla="*/ 8540 h 9736"/>
              <a:gd name="connsiteX10" fmla="*/ 1559 w 9638"/>
              <a:gd name="connsiteY10" fmla="*/ 8099 h 9736"/>
              <a:gd name="connsiteX11" fmla="*/ 810 w 9638"/>
              <a:gd name="connsiteY11" fmla="*/ 7501 h 9736"/>
              <a:gd name="connsiteX12" fmla="*/ 176 w 9638"/>
              <a:gd name="connsiteY12" fmla="*/ 6619 h 9736"/>
              <a:gd name="connsiteX13" fmla="*/ 0 w 9638"/>
              <a:gd name="connsiteY13" fmla="*/ 5709 h 9736"/>
              <a:gd name="connsiteX14" fmla="*/ 176 w 9638"/>
              <a:gd name="connsiteY14" fmla="*/ 4726 h 9736"/>
              <a:gd name="connsiteX15" fmla="*/ 892 w 9638"/>
              <a:gd name="connsiteY15" fmla="*/ 3326 h 9736"/>
              <a:gd name="connsiteX16" fmla="*/ 2181 w 9638"/>
              <a:gd name="connsiteY16" fmla="*/ 2034 h 9736"/>
              <a:gd name="connsiteX17" fmla="*/ 4281 w 9638"/>
              <a:gd name="connsiteY17" fmla="*/ 807 h 9736"/>
              <a:gd name="connsiteX18" fmla="*/ 6783 w 9638"/>
              <a:gd name="connsiteY18" fmla="*/ 0 h 9736"/>
              <a:gd name="connsiteX0" fmla="*/ 10000 w 10000"/>
              <a:gd name="connsiteY0" fmla="*/ 8883 h 9171"/>
              <a:gd name="connsiteX1" fmla="*/ 9525 w 10000"/>
              <a:gd name="connsiteY1" fmla="*/ 8973 h 9171"/>
              <a:gd name="connsiteX2" fmla="*/ 9020 w 10000"/>
              <a:gd name="connsiteY2" fmla="*/ 8993 h 9171"/>
              <a:gd name="connsiteX3" fmla="*/ 8444 w 10000"/>
              <a:gd name="connsiteY3" fmla="*/ 9130 h 9171"/>
              <a:gd name="connsiteX4" fmla="*/ 7963 w 10000"/>
              <a:gd name="connsiteY4" fmla="*/ 9134 h 9171"/>
              <a:gd name="connsiteX5" fmla="*/ 7256 w 10000"/>
              <a:gd name="connsiteY5" fmla="*/ 8896 h 9171"/>
              <a:gd name="connsiteX6" fmla="*/ 6421 w 10000"/>
              <a:gd name="connsiteY6" fmla="*/ 8883 h 9171"/>
              <a:gd name="connsiteX7" fmla="*/ 5249 w 10000"/>
              <a:gd name="connsiteY7" fmla="*/ 8702 h 9171"/>
              <a:gd name="connsiteX8" fmla="*/ 3928 w 10000"/>
              <a:gd name="connsiteY8" fmla="*/ 8360 h 9171"/>
              <a:gd name="connsiteX9" fmla="*/ 2739 w 10000"/>
              <a:gd name="connsiteY9" fmla="*/ 7943 h 9171"/>
              <a:gd name="connsiteX10" fmla="*/ 1618 w 10000"/>
              <a:gd name="connsiteY10" fmla="*/ 7490 h 9171"/>
              <a:gd name="connsiteX11" fmla="*/ 840 w 10000"/>
              <a:gd name="connsiteY11" fmla="*/ 6875 h 9171"/>
              <a:gd name="connsiteX12" fmla="*/ 183 w 10000"/>
              <a:gd name="connsiteY12" fmla="*/ 5969 h 9171"/>
              <a:gd name="connsiteX13" fmla="*/ 0 w 10000"/>
              <a:gd name="connsiteY13" fmla="*/ 5035 h 9171"/>
              <a:gd name="connsiteX14" fmla="*/ 183 w 10000"/>
              <a:gd name="connsiteY14" fmla="*/ 4025 h 9171"/>
              <a:gd name="connsiteX15" fmla="*/ 926 w 10000"/>
              <a:gd name="connsiteY15" fmla="*/ 2587 h 9171"/>
              <a:gd name="connsiteX16" fmla="*/ 2263 w 10000"/>
              <a:gd name="connsiteY16" fmla="*/ 1260 h 9171"/>
              <a:gd name="connsiteX17" fmla="*/ 4442 w 10000"/>
              <a:gd name="connsiteY17" fmla="*/ 0 h 9171"/>
              <a:gd name="connsiteX0" fmla="*/ 10000 w 10000"/>
              <a:gd name="connsiteY0" fmla="*/ 8312 h 8626"/>
              <a:gd name="connsiteX1" fmla="*/ 9525 w 10000"/>
              <a:gd name="connsiteY1" fmla="*/ 8410 h 8626"/>
              <a:gd name="connsiteX2" fmla="*/ 9020 w 10000"/>
              <a:gd name="connsiteY2" fmla="*/ 8432 h 8626"/>
              <a:gd name="connsiteX3" fmla="*/ 8444 w 10000"/>
              <a:gd name="connsiteY3" fmla="*/ 8581 h 8626"/>
              <a:gd name="connsiteX4" fmla="*/ 7963 w 10000"/>
              <a:gd name="connsiteY4" fmla="*/ 8586 h 8626"/>
              <a:gd name="connsiteX5" fmla="*/ 7256 w 10000"/>
              <a:gd name="connsiteY5" fmla="*/ 8326 h 8626"/>
              <a:gd name="connsiteX6" fmla="*/ 6421 w 10000"/>
              <a:gd name="connsiteY6" fmla="*/ 8312 h 8626"/>
              <a:gd name="connsiteX7" fmla="*/ 5249 w 10000"/>
              <a:gd name="connsiteY7" fmla="*/ 8115 h 8626"/>
              <a:gd name="connsiteX8" fmla="*/ 3928 w 10000"/>
              <a:gd name="connsiteY8" fmla="*/ 7742 h 8626"/>
              <a:gd name="connsiteX9" fmla="*/ 2739 w 10000"/>
              <a:gd name="connsiteY9" fmla="*/ 7287 h 8626"/>
              <a:gd name="connsiteX10" fmla="*/ 1618 w 10000"/>
              <a:gd name="connsiteY10" fmla="*/ 6793 h 8626"/>
              <a:gd name="connsiteX11" fmla="*/ 840 w 10000"/>
              <a:gd name="connsiteY11" fmla="*/ 6122 h 8626"/>
              <a:gd name="connsiteX12" fmla="*/ 183 w 10000"/>
              <a:gd name="connsiteY12" fmla="*/ 5135 h 8626"/>
              <a:gd name="connsiteX13" fmla="*/ 0 w 10000"/>
              <a:gd name="connsiteY13" fmla="*/ 4116 h 8626"/>
              <a:gd name="connsiteX14" fmla="*/ 183 w 10000"/>
              <a:gd name="connsiteY14" fmla="*/ 3015 h 8626"/>
              <a:gd name="connsiteX15" fmla="*/ 926 w 10000"/>
              <a:gd name="connsiteY15" fmla="*/ 1447 h 8626"/>
              <a:gd name="connsiteX16" fmla="*/ 2263 w 10000"/>
              <a:gd name="connsiteY16" fmla="*/ 0 h 8626"/>
              <a:gd name="connsiteX0" fmla="*/ 10000 w 10000"/>
              <a:gd name="connsiteY0" fmla="*/ 7959 h 8323"/>
              <a:gd name="connsiteX1" fmla="*/ 9525 w 10000"/>
              <a:gd name="connsiteY1" fmla="*/ 8073 h 8323"/>
              <a:gd name="connsiteX2" fmla="*/ 9020 w 10000"/>
              <a:gd name="connsiteY2" fmla="*/ 8098 h 8323"/>
              <a:gd name="connsiteX3" fmla="*/ 8444 w 10000"/>
              <a:gd name="connsiteY3" fmla="*/ 8271 h 8323"/>
              <a:gd name="connsiteX4" fmla="*/ 7963 w 10000"/>
              <a:gd name="connsiteY4" fmla="*/ 8277 h 8323"/>
              <a:gd name="connsiteX5" fmla="*/ 7256 w 10000"/>
              <a:gd name="connsiteY5" fmla="*/ 7975 h 8323"/>
              <a:gd name="connsiteX6" fmla="*/ 6421 w 10000"/>
              <a:gd name="connsiteY6" fmla="*/ 7959 h 8323"/>
              <a:gd name="connsiteX7" fmla="*/ 5249 w 10000"/>
              <a:gd name="connsiteY7" fmla="*/ 7731 h 8323"/>
              <a:gd name="connsiteX8" fmla="*/ 3928 w 10000"/>
              <a:gd name="connsiteY8" fmla="*/ 7298 h 8323"/>
              <a:gd name="connsiteX9" fmla="*/ 2739 w 10000"/>
              <a:gd name="connsiteY9" fmla="*/ 6771 h 8323"/>
              <a:gd name="connsiteX10" fmla="*/ 1618 w 10000"/>
              <a:gd name="connsiteY10" fmla="*/ 6198 h 8323"/>
              <a:gd name="connsiteX11" fmla="*/ 840 w 10000"/>
              <a:gd name="connsiteY11" fmla="*/ 5420 h 8323"/>
              <a:gd name="connsiteX12" fmla="*/ 183 w 10000"/>
              <a:gd name="connsiteY12" fmla="*/ 4276 h 8323"/>
              <a:gd name="connsiteX13" fmla="*/ 0 w 10000"/>
              <a:gd name="connsiteY13" fmla="*/ 3095 h 8323"/>
              <a:gd name="connsiteX14" fmla="*/ 183 w 10000"/>
              <a:gd name="connsiteY14" fmla="*/ 1818 h 8323"/>
              <a:gd name="connsiteX15" fmla="*/ 926 w 10000"/>
              <a:gd name="connsiteY15" fmla="*/ 0 h 8323"/>
              <a:gd name="connsiteX0" fmla="*/ 10000 w 10000"/>
              <a:gd name="connsiteY0" fmla="*/ 7379 h 7816"/>
              <a:gd name="connsiteX1" fmla="*/ 9525 w 10000"/>
              <a:gd name="connsiteY1" fmla="*/ 7516 h 7816"/>
              <a:gd name="connsiteX2" fmla="*/ 9020 w 10000"/>
              <a:gd name="connsiteY2" fmla="*/ 7546 h 7816"/>
              <a:gd name="connsiteX3" fmla="*/ 8444 w 10000"/>
              <a:gd name="connsiteY3" fmla="*/ 7754 h 7816"/>
              <a:gd name="connsiteX4" fmla="*/ 7963 w 10000"/>
              <a:gd name="connsiteY4" fmla="*/ 7761 h 7816"/>
              <a:gd name="connsiteX5" fmla="*/ 7256 w 10000"/>
              <a:gd name="connsiteY5" fmla="*/ 7398 h 7816"/>
              <a:gd name="connsiteX6" fmla="*/ 6421 w 10000"/>
              <a:gd name="connsiteY6" fmla="*/ 7379 h 7816"/>
              <a:gd name="connsiteX7" fmla="*/ 5249 w 10000"/>
              <a:gd name="connsiteY7" fmla="*/ 7105 h 7816"/>
              <a:gd name="connsiteX8" fmla="*/ 3928 w 10000"/>
              <a:gd name="connsiteY8" fmla="*/ 6584 h 7816"/>
              <a:gd name="connsiteX9" fmla="*/ 2739 w 10000"/>
              <a:gd name="connsiteY9" fmla="*/ 5951 h 7816"/>
              <a:gd name="connsiteX10" fmla="*/ 1618 w 10000"/>
              <a:gd name="connsiteY10" fmla="*/ 5263 h 7816"/>
              <a:gd name="connsiteX11" fmla="*/ 840 w 10000"/>
              <a:gd name="connsiteY11" fmla="*/ 4328 h 7816"/>
              <a:gd name="connsiteX12" fmla="*/ 183 w 10000"/>
              <a:gd name="connsiteY12" fmla="*/ 2954 h 7816"/>
              <a:gd name="connsiteX13" fmla="*/ 0 w 10000"/>
              <a:gd name="connsiteY13" fmla="*/ 1535 h 7816"/>
              <a:gd name="connsiteX14" fmla="*/ 183 w 10000"/>
              <a:gd name="connsiteY14" fmla="*/ 0 h 7816"/>
              <a:gd name="connsiteX0" fmla="*/ 10000 w 10000"/>
              <a:gd name="connsiteY0" fmla="*/ 7477 h 8036"/>
              <a:gd name="connsiteX1" fmla="*/ 9525 w 10000"/>
              <a:gd name="connsiteY1" fmla="*/ 7652 h 8036"/>
              <a:gd name="connsiteX2" fmla="*/ 9020 w 10000"/>
              <a:gd name="connsiteY2" fmla="*/ 7691 h 8036"/>
              <a:gd name="connsiteX3" fmla="*/ 8444 w 10000"/>
              <a:gd name="connsiteY3" fmla="*/ 7957 h 8036"/>
              <a:gd name="connsiteX4" fmla="*/ 7963 w 10000"/>
              <a:gd name="connsiteY4" fmla="*/ 7966 h 8036"/>
              <a:gd name="connsiteX5" fmla="*/ 7256 w 10000"/>
              <a:gd name="connsiteY5" fmla="*/ 7501 h 8036"/>
              <a:gd name="connsiteX6" fmla="*/ 6421 w 10000"/>
              <a:gd name="connsiteY6" fmla="*/ 7477 h 8036"/>
              <a:gd name="connsiteX7" fmla="*/ 5249 w 10000"/>
              <a:gd name="connsiteY7" fmla="*/ 7126 h 8036"/>
              <a:gd name="connsiteX8" fmla="*/ 3928 w 10000"/>
              <a:gd name="connsiteY8" fmla="*/ 6460 h 8036"/>
              <a:gd name="connsiteX9" fmla="*/ 2739 w 10000"/>
              <a:gd name="connsiteY9" fmla="*/ 5650 h 8036"/>
              <a:gd name="connsiteX10" fmla="*/ 1618 w 10000"/>
              <a:gd name="connsiteY10" fmla="*/ 4770 h 8036"/>
              <a:gd name="connsiteX11" fmla="*/ 840 w 10000"/>
              <a:gd name="connsiteY11" fmla="*/ 3573 h 8036"/>
              <a:gd name="connsiteX12" fmla="*/ 183 w 10000"/>
              <a:gd name="connsiteY12" fmla="*/ 1815 h 8036"/>
              <a:gd name="connsiteX13" fmla="*/ 0 w 10000"/>
              <a:gd name="connsiteY13" fmla="*/ 0 h 8036"/>
              <a:gd name="connsiteX0" fmla="*/ 9817 w 9817"/>
              <a:gd name="connsiteY0" fmla="*/ 7045 h 7741"/>
              <a:gd name="connsiteX1" fmla="*/ 9342 w 9817"/>
              <a:gd name="connsiteY1" fmla="*/ 7263 h 7741"/>
              <a:gd name="connsiteX2" fmla="*/ 8837 w 9817"/>
              <a:gd name="connsiteY2" fmla="*/ 7312 h 7741"/>
              <a:gd name="connsiteX3" fmla="*/ 8261 w 9817"/>
              <a:gd name="connsiteY3" fmla="*/ 7643 h 7741"/>
              <a:gd name="connsiteX4" fmla="*/ 7780 w 9817"/>
              <a:gd name="connsiteY4" fmla="*/ 7654 h 7741"/>
              <a:gd name="connsiteX5" fmla="*/ 7073 w 9817"/>
              <a:gd name="connsiteY5" fmla="*/ 7075 h 7741"/>
              <a:gd name="connsiteX6" fmla="*/ 6238 w 9817"/>
              <a:gd name="connsiteY6" fmla="*/ 7045 h 7741"/>
              <a:gd name="connsiteX7" fmla="*/ 5066 w 9817"/>
              <a:gd name="connsiteY7" fmla="*/ 6609 h 7741"/>
              <a:gd name="connsiteX8" fmla="*/ 3745 w 9817"/>
              <a:gd name="connsiteY8" fmla="*/ 5780 h 7741"/>
              <a:gd name="connsiteX9" fmla="*/ 2556 w 9817"/>
              <a:gd name="connsiteY9" fmla="*/ 4772 h 7741"/>
              <a:gd name="connsiteX10" fmla="*/ 1435 w 9817"/>
              <a:gd name="connsiteY10" fmla="*/ 3677 h 7741"/>
              <a:gd name="connsiteX11" fmla="*/ 657 w 9817"/>
              <a:gd name="connsiteY11" fmla="*/ 2187 h 7741"/>
              <a:gd name="connsiteX12" fmla="*/ 0 w 9817"/>
              <a:gd name="connsiteY12" fmla="*/ 0 h 7741"/>
              <a:gd name="connsiteX0" fmla="*/ 9331 w 9331"/>
              <a:gd name="connsiteY0" fmla="*/ 6276 h 7175"/>
              <a:gd name="connsiteX1" fmla="*/ 8847 w 9331"/>
              <a:gd name="connsiteY1" fmla="*/ 6558 h 7175"/>
              <a:gd name="connsiteX2" fmla="*/ 8333 w 9331"/>
              <a:gd name="connsiteY2" fmla="*/ 6621 h 7175"/>
              <a:gd name="connsiteX3" fmla="*/ 7746 w 9331"/>
              <a:gd name="connsiteY3" fmla="*/ 7048 h 7175"/>
              <a:gd name="connsiteX4" fmla="*/ 7256 w 9331"/>
              <a:gd name="connsiteY4" fmla="*/ 7063 h 7175"/>
              <a:gd name="connsiteX5" fmla="*/ 6536 w 9331"/>
              <a:gd name="connsiteY5" fmla="*/ 6315 h 7175"/>
              <a:gd name="connsiteX6" fmla="*/ 5685 w 9331"/>
              <a:gd name="connsiteY6" fmla="*/ 6276 h 7175"/>
              <a:gd name="connsiteX7" fmla="*/ 4491 w 9331"/>
              <a:gd name="connsiteY7" fmla="*/ 5713 h 7175"/>
              <a:gd name="connsiteX8" fmla="*/ 3146 w 9331"/>
              <a:gd name="connsiteY8" fmla="*/ 4642 h 7175"/>
              <a:gd name="connsiteX9" fmla="*/ 1935 w 9331"/>
              <a:gd name="connsiteY9" fmla="*/ 3340 h 7175"/>
              <a:gd name="connsiteX10" fmla="*/ 793 w 9331"/>
              <a:gd name="connsiteY10" fmla="*/ 1925 h 7175"/>
              <a:gd name="connsiteX11" fmla="*/ 0 w 9331"/>
              <a:gd name="connsiteY11" fmla="*/ 0 h 7175"/>
              <a:gd name="connsiteX0" fmla="*/ 9150 w 9150"/>
              <a:gd name="connsiteY0" fmla="*/ 6064 h 7317"/>
              <a:gd name="connsiteX1" fmla="*/ 8631 w 9150"/>
              <a:gd name="connsiteY1" fmla="*/ 6457 h 7317"/>
              <a:gd name="connsiteX2" fmla="*/ 8080 w 9150"/>
              <a:gd name="connsiteY2" fmla="*/ 6545 h 7317"/>
              <a:gd name="connsiteX3" fmla="*/ 7451 w 9150"/>
              <a:gd name="connsiteY3" fmla="*/ 7140 h 7317"/>
              <a:gd name="connsiteX4" fmla="*/ 6926 w 9150"/>
              <a:gd name="connsiteY4" fmla="*/ 7161 h 7317"/>
              <a:gd name="connsiteX5" fmla="*/ 6155 w 9150"/>
              <a:gd name="connsiteY5" fmla="*/ 6118 h 7317"/>
              <a:gd name="connsiteX6" fmla="*/ 5243 w 9150"/>
              <a:gd name="connsiteY6" fmla="*/ 6064 h 7317"/>
              <a:gd name="connsiteX7" fmla="*/ 3963 w 9150"/>
              <a:gd name="connsiteY7" fmla="*/ 5279 h 7317"/>
              <a:gd name="connsiteX8" fmla="*/ 2522 w 9150"/>
              <a:gd name="connsiteY8" fmla="*/ 3787 h 7317"/>
              <a:gd name="connsiteX9" fmla="*/ 1224 w 9150"/>
              <a:gd name="connsiteY9" fmla="*/ 1972 h 7317"/>
              <a:gd name="connsiteX10" fmla="*/ 0 w 9150"/>
              <a:gd name="connsiteY10" fmla="*/ 0 h 7317"/>
              <a:gd name="connsiteX0" fmla="*/ 8662 w 8662"/>
              <a:gd name="connsiteY0" fmla="*/ 5593 h 7305"/>
              <a:gd name="connsiteX1" fmla="*/ 8095 w 8662"/>
              <a:gd name="connsiteY1" fmla="*/ 6130 h 7305"/>
              <a:gd name="connsiteX2" fmla="*/ 7493 w 8662"/>
              <a:gd name="connsiteY2" fmla="*/ 6250 h 7305"/>
              <a:gd name="connsiteX3" fmla="*/ 6805 w 8662"/>
              <a:gd name="connsiteY3" fmla="*/ 7063 h 7305"/>
              <a:gd name="connsiteX4" fmla="*/ 6231 w 8662"/>
              <a:gd name="connsiteY4" fmla="*/ 7092 h 7305"/>
              <a:gd name="connsiteX5" fmla="*/ 5389 w 8662"/>
              <a:gd name="connsiteY5" fmla="*/ 5666 h 7305"/>
              <a:gd name="connsiteX6" fmla="*/ 4392 w 8662"/>
              <a:gd name="connsiteY6" fmla="*/ 5593 h 7305"/>
              <a:gd name="connsiteX7" fmla="*/ 2993 w 8662"/>
              <a:gd name="connsiteY7" fmla="*/ 4520 h 7305"/>
              <a:gd name="connsiteX8" fmla="*/ 1418 w 8662"/>
              <a:gd name="connsiteY8" fmla="*/ 2481 h 7305"/>
              <a:gd name="connsiteX9" fmla="*/ 0 w 8662"/>
              <a:gd name="connsiteY9" fmla="*/ 0 h 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62" h="7305">
                <a:moveTo>
                  <a:pt x="8662" y="5593"/>
                </a:moveTo>
                <a:cubicBezTo>
                  <a:pt x="8573" y="5694"/>
                  <a:pt x="8293" y="6029"/>
                  <a:pt x="8095" y="6130"/>
                </a:cubicBezTo>
                <a:cubicBezTo>
                  <a:pt x="7904" y="6225"/>
                  <a:pt x="7700" y="6105"/>
                  <a:pt x="7493" y="6250"/>
                </a:cubicBezTo>
                <a:cubicBezTo>
                  <a:pt x="7278" y="6392"/>
                  <a:pt x="7013" y="6914"/>
                  <a:pt x="6805" y="7063"/>
                </a:cubicBezTo>
                <a:cubicBezTo>
                  <a:pt x="6594" y="7209"/>
                  <a:pt x="6472" y="7305"/>
                  <a:pt x="6231" y="7092"/>
                </a:cubicBezTo>
                <a:cubicBezTo>
                  <a:pt x="5996" y="6861"/>
                  <a:pt x="5692" y="5906"/>
                  <a:pt x="5389" y="5666"/>
                </a:cubicBezTo>
                <a:cubicBezTo>
                  <a:pt x="5083" y="5423"/>
                  <a:pt x="4792" y="5787"/>
                  <a:pt x="4392" y="5593"/>
                </a:cubicBezTo>
                <a:cubicBezTo>
                  <a:pt x="3995" y="5393"/>
                  <a:pt x="3489" y="5021"/>
                  <a:pt x="2993" y="4520"/>
                </a:cubicBezTo>
                <a:cubicBezTo>
                  <a:pt x="2497" y="3992"/>
                  <a:pt x="1912" y="3235"/>
                  <a:pt x="1418" y="2481"/>
                </a:cubicBezTo>
                <a:cubicBezTo>
                  <a:pt x="918" y="1721"/>
                  <a:pt x="449" y="856"/>
                  <a:pt x="0"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cxnSp>
        <p:nvCxnSpPr>
          <p:cNvPr id="30" name="Straight Connector 29"/>
          <p:cNvCxnSpPr>
            <a:endCxn id="139272" idx="11"/>
          </p:cNvCxnSpPr>
          <p:nvPr/>
        </p:nvCxnSpPr>
        <p:spPr>
          <a:xfrm flipV="1">
            <a:off x="4089115" y="1889270"/>
            <a:ext cx="2926616" cy="360771"/>
          </a:xfrm>
          <a:prstGeom prst="line">
            <a:avLst/>
          </a:prstGeom>
          <a:ln w="57150">
            <a:solidFill>
              <a:srgbClr val="008000"/>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8" idx="0"/>
            <a:endCxn id="139277" idx="1"/>
          </p:cNvCxnSpPr>
          <p:nvPr/>
        </p:nvCxnSpPr>
        <p:spPr>
          <a:xfrm flipV="1">
            <a:off x="3094865" y="3083363"/>
            <a:ext cx="3474943" cy="18465"/>
          </a:xfrm>
          <a:prstGeom prst="line">
            <a:avLst/>
          </a:prstGeom>
          <a:ln w="57150">
            <a:solidFill>
              <a:srgbClr val="008000"/>
            </a:solidFil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441791" y="390419"/>
            <a:ext cx="2769412" cy="369332"/>
          </a:xfrm>
          <a:prstGeom prst="rect">
            <a:avLst/>
          </a:prstGeom>
          <a:noFill/>
        </p:spPr>
        <p:txBody>
          <a:bodyPr wrap="none" rtlCol="0">
            <a:spAutoFit/>
          </a:bodyPr>
          <a:lstStyle/>
          <a:p>
            <a:r>
              <a:rPr lang="el-GR" dirty="0" smtClean="0"/>
              <a:t>κατακόρυφη σχέση γνάθων</a:t>
            </a:r>
            <a:endParaRPr lang="el-GR" dirty="0"/>
          </a:p>
        </p:txBody>
      </p:sp>
      <p:cxnSp>
        <p:nvCxnSpPr>
          <p:cNvPr id="49" name="Straight Connector 48"/>
          <p:cNvCxnSpPr>
            <a:endCxn id="46" idx="2"/>
          </p:cNvCxnSpPr>
          <p:nvPr/>
        </p:nvCxnSpPr>
        <p:spPr>
          <a:xfrm>
            <a:off x="498768" y="3955789"/>
            <a:ext cx="5766777" cy="2185166"/>
          </a:xfrm>
          <a:prstGeom prst="line">
            <a:avLst/>
          </a:prstGeom>
          <a:ln w="28575">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V="1">
            <a:off x="629396" y="3071977"/>
            <a:ext cx="7528289" cy="24481"/>
          </a:xfrm>
          <a:prstGeom prst="line">
            <a:avLst/>
          </a:prstGeom>
          <a:ln w="28575">
            <a:solidFill>
              <a:srgbClr val="008000"/>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6729575" y="1469204"/>
            <a:ext cx="349776" cy="400110"/>
          </a:xfrm>
          <a:prstGeom prst="rect">
            <a:avLst/>
          </a:prstGeom>
          <a:noFill/>
        </p:spPr>
        <p:txBody>
          <a:bodyPr wrap="none" rtlCol="0">
            <a:spAutoFit/>
          </a:bodyPr>
          <a:lstStyle/>
          <a:p>
            <a:r>
              <a:rPr lang="en-US" sz="2000" dirty="0" smtClean="0"/>
              <a:t>N</a:t>
            </a:r>
            <a:endParaRPr lang="el-GR" sz="2000" dirty="0"/>
          </a:p>
        </p:txBody>
      </p:sp>
      <p:sp>
        <p:nvSpPr>
          <p:cNvPr id="59" name="TextBox 58"/>
          <p:cNvSpPr txBox="1"/>
          <p:nvPr/>
        </p:nvSpPr>
        <p:spPr>
          <a:xfrm>
            <a:off x="3933292" y="1816812"/>
            <a:ext cx="303288" cy="400110"/>
          </a:xfrm>
          <a:prstGeom prst="rect">
            <a:avLst/>
          </a:prstGeom>
          <a:noFill/>
        </p:spPr>
        <p:txBody>
          <a:bodyPr wrap="none" rtlCol="0">
            <a:spAutoFit/>
          </a:bodyPr>
          <a:lstStyle/>
          <a:p>
            <a:r>
              <a:rPr lang="en-US" sz="2000" dirty="0" smtClean="0"/>
              <a:t>S</a:t>
            </a:r>
            <a:endParaRPr lang="el-GR" sz="2000" dirty="0"/>
          </a:p>
        </p:txBody>
      </p:sp>
      <p:sp>
        <p:nvSpPr>
          <p:cNvPr id="60" name="TextBox 59"/>
          <p:cNvSpPr txBox="1"/>
          <p:nvPr/>
        </p:nvSpPr>
        <p:spPr>
          <a:xfrm>
            <a:off x="2688406" y="2719226"/>
            <a:ext cx="447238" cy="400110"/>
          </a:xfrm>
          <a:prstGeom prst="rect">
            <a:avLst/>
          </a:prstGeom>
          <a:noFill/>
        </p:spPr>
        <p:txBody>
          <a:bodyPr wrap="none" rtlCol="0">
            <a:spAutoFit/>
          </a:bodyPr>
          <a:lstStyle/>
          <a:p>
            <a:r>
              <a:rPr lang="en-US" sz="2000" dirty="0" smtClean="0"/>
              <a:t>Po</a:t>
            </a:r>
            <a:endParaRPr lang="el-GR" sz="2000" dirty="0"/>
          </a:p>
        </p:txBody>
      </p:sp>
      <p:sp>
        <p:nvSpPr>
          <p:cNvPr id="61" name="TextBox 60"/>
          <p:cNvSpPr txBox="1"/>
          <p:nvPr/>
        </p:nvSpPr>
        <p:spPr>
          <a:xfrm>
            <a:off x="5994975" y="2686692"/>
            <a:ext cx="444352" cy="400110"/>
          </a:xfrm>
          <a:prstGeom prst="rect">
            <a:avLst/>
          </a:prstGeom>
          <a:noFill/>
        </p:spPr>
        <p:txBody>
          <a:bodyPr wrap="none" rtlCol="0">
            <a:spAutoFit/>
          </a:bodyPr>
          <a:lstStyle/>
          <a:p>
            <a:r>
              <a:rPr lang="en-US" sz="2000" dirty="0" smtClean="0"/>
              <a:t>Or</a:t>
            </a:r>
            <a:endParaRPr lang="el-GR" sz="2000" dirty="0"/>
          </a:p>
        </p:txBody>
      </p:sp>
      <p:sp>
        <p:nvSpPr>
          <p:cNvPr id="48" name="Oval 47"/>
          <p:cNvSpPr/>
          <p:nvPr/>
        </p:nvSpPr>
        <p:spPr>
          <a:xfrm>
            <a:off x="6478147" y="6038086"/>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54" name="TextBox 53"/>
          <p:cNvSpPr txBox="1"/>
          <p:nvPr/>
        </p:nvSpPr>
        <p:spPr>
          <a:xfrm>
            <a:off x="3432888" y="5107250"/>
            <a:ext cx="481222" cy="400110"/>
          </a:xfrm>
          <a:prstGeom prst="rect">
            <a:avLst/>
          </a:prstGeom>
          <a:noFill/>
        </p:spPr>
        <p:txBody>
          <a:bodyPr wrap="none" rtlCol="0">
            <a:spAutoFit/>
          </a:bodyPr>
          <a:lstStyle/>
          <a:p>
            <a:r>
              <a:rPr lang="en-US" sz="2000" dirty="0" smtClean="0"/>
              <a:t>Go</a:t>
            </a:r>
            <a:endParaRPr lang="el-GR" sz="2000" dirty="0"/>
          </a:p>
        </p:txBody>
      </p:sp>
      <p:sp>
        <p:nvSpPr>
          <p:cNvPr id="55" name="TextBox 54"/>
          <p:cNvSpPr txBox="1"/>
          <p:nvPr/>
        </p:nvSpPr>
        <p:spPr>
          <a:xfrm>
            <a:off x="6540028" y="5997767"/>
            <a:ext cx="481222" cy="400110"/>
          </a:xfrm>
          <a:prstGeom prst="rect">
            <a:avLst/>
          </a:prstGeom>
          <a:noFill/>
        </p:spPr>
        <p:txBody>
          <a:bodyPr wrap="none" rtlCol="0">
            <a:spAutoFit/>
          </a:bodyPr>
          <a:lstStyle/>
          <a:p>
            <a:r>
              <a:rPr lang="en-US" sz="2000" dirty="0" err="1" smtClean="0"/>
              <a:t>Gn</a:t>
            </a:r>
            <a:endParaRPr lang="el-GR" sz="2000" dirty="0"/>
          </a:p>
        </p:txBody>
      </p:sp>
      <p:sp>
        <p:nvSpPr>
          <p:cNvPr id="37" name="Oval 36"/>
          <p:cNvSpPr/>
          <p:nvPr/>
        </p:nvSpPr>
        <p:spPr>
          <a:xfrm>
            <a:off x="3862437" y="5101389"/>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7" name="Oval 66"/>
          <p:cNvSpPr/>
          <p:nvPr/>
        </p:nvSpPr>
        <p:spPr>
          <a:xfrm>
            <a:off x="6596013" y="5486400"/>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8" name="Oval 67"/>
          <p:cNvSpPr/>
          <p:nvPr/>
        </p:nvSpPr>
        <p:spPr>
          <a:xfrm>
            <a:off x="6584025" y="5864832"/>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9" name="TextBox 68"/>
          <p:cNvSpPr txBox="1"/>
          <p:nvPr/>
        </p:nvSpPr>
        <p:spPr>
          <a:xfrm>
            <a:off x="6830607" y="5299754"/>
            <a:ext cx="324128" cy="400110"/>
          </a:xfrm>
          <a:prstGeom prst="rect">
            <a:avLst/>
          </a:prstGeom>
          <a:noFill/>
        </p:spPr>
        <p:txBody>
          <a:bodyPr wrap="none" rtlCol="0">
            <a:spAutoFit/>
          </a:bodyPr>
          <a:lstStyle/>
          <a:p>
            <a:r>
              <a:rPr lang="en-US" sz="2000" dirty="0" smtClean="0"/>
              <a:t>B</a:t>
            </a:r>
            <a:endParaRPr lang="el-GR" sz="2000" dirty="0"/>
          </a:p>
        </p:txBody>
      </p:sp>
      <p:sp>
        <p:nvSpPr>
          <p:cNvPr id="70" name="TextBox 69"/>
          <p:cNvSpPr txBox="1"/>
          <p:nvPr/>
        </p:nvSpPr>
        <p:spPr>
          <a:xfrm>
            <a:off x="6674780" y="5709008"/>
            <a:ext cx="437940" cy="400110"/>
          </a:xfrm>
          <a:prstGeom prst="rect">
            <a:avLst/>
          </a:prstGeom>
          <a:noFill/>
        </p:spPr>
        <p:txBody>
          <a:bodyPr wrap="none" rtlCol="0">
            <a:spAutoFit/>
          </a:bodyPr>
          <a:lstStyle/>
          <a:p>
            <a:r>
              <a:rPr lang="en-US" sz="2000" dirty="0" smtClean="0"/>
              <a:t>Pg</a:t>
            </a:r>
            <a:endParaRPr lang="el-GR" sz="2000" dirty="0"/>
          </a:p>
        </p:txBody>
      </p:sp>
      <p:sp>
        <p:nvSpPr>
          <p:cNvPr id="74" name="Block Arc 73"/>
          <p:cNvSpPr/>
          <p:nvPr/>
        </p:nvSpPr>
        <p:spPr>
          <a:xfrm>
            <a:off x="-5519916" y="-699397"/>
            <a:ext cx="7603959" cy="7603958"/>
          </a:xfrm>
          <a:prstGeom prst="blockArc">
            <a:avLst>
              <a:gd name="adj1" fmla="val 21588283"/>
              <a:gd name="adj2" fmla="val 1263479"/>
              <a:gd name="adj3" fmla="val 14399"/>
            </a:avLst>
          </a:prstGeom>
          <a:solidFill>
            <a:srgbClr val="FF99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solidFill>
                <a:schemeClr val="tx1"/>
              </a:solidFill>
            </a:endParaRPr>
          </a:p>
        </p:txBody>
      </p:sp>
      <p:sp>
        <p:nvSpPr>
          <p:cNvPr id="43" name="TextBox 42"/>
          <p:cNvSpPr txBox="1"/>
          <p:nvPr/>
        </p:nvSpPr>
        <p:spPr>
          <a:xfrm>
            <a:off x="1118027" y="3507824"/>
            <a:ext cx="671979" cy="400110"/>
          </a:xfrm>
          <a:prstGeom prst="rect">
            <a:avLst/>
          </a:prstGeom>
          <a:noFill/>
        </p:spPr>
        <p:txBody>
          <a:bodyPr wrap="none" rtlCol="0">
            <a:spAutoFit/>
          </a:bodyPr>
          <a:lstStyle/>
          <a:p>
            <a:r>
              <a:rPr lang="en-US" sz="2000" dirty="0" smtClean="0"/>
              <a:t>FMA</a:t>
            </a:r>
            <a:endParaRPr lang="el-GR" sz="2000" dirty="0"/>
          </a:p>
        </p:txBody>
      </p:sp>
      <p:sp>
        <p:nvSpPr>
          <p:cNvPr id="46" name="Oval 45"/>
          <p:cNvSpPr/>
          <p:nvPr/>
        </p:nvSpPr>
        <p:spPr>
          <a:xfrm>
            <a:off x="6265545" y="6089583"/>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47" name="TextBox 46"/>
          <p:cNvSpPr txBox="1"/>
          <p:nvPr/>
        </p:nvSpPr>
        <p:spPr>
          <a:xfrm>
            <a:off x="5999409" y="6159792"/>
            <a:ext cx="532518" cy="400110"/>
          </a:xfrm>
          <a:prstGeom prst="rect">
            <a:avLst/>
          </a:prstGeom>
          <a:noFill/>
        </p:spPr>
        <p:txBody>
          <a:bodyPr wrap="none" rtlCol="0">
            <a:spAutoFit/>
          </a:bodyPr>
          <a:lstStyle/>
          <a:p>
            <a:r>
              <a:rPr lang="en-US" sz="2000" dirty="0" smtClean="0"/>
              <a:t>Me</a:t>
            </a:r>
            <a:endParaRPr lang="el-GR" sz="2000" dirty="0"/>
          </a:p>
        </p:txBody>
      </p:sp>
    </p:spTree>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71" name="Freeform 16"/>
          <p:cNvSpPr>
            <a:spLocks/>
          </p:cNvSpPr>
          <p:nvPr/>
        </p:nvSpPr>
        <p:spPr bwMode="auto">
          <a:xfrm rot="21326996">
            <a:off x="3088369" y="1577526"/>
            <a:ext cx="3650744" cy="1939375"/>
          </a:xfrm>
          <a:custGeom>
            <a:avLst/>
            <a:gdLst>
              <a:gd name="T0" fmla="*/ 1361 w 1361"/>
              <a:gd name="T1" fmla="*/ 68 h 723"/>
              <a:gd name="T2" fmla="*/ 1315 w 1361"/>
              <a:gd name="T3" fmla="*/ 44 h 723"/>
              <a:gd name="T4" fmla="*/ 1251 w 1361"/>
              <a:gd name="T5" fmla="*/ 23 h 723"/>
              <a:gd name="T6" fmla="*/ 1174 w 1361"/>
              <a:gd name="T7" fmla="*/ 6 h 723"/>
              <a:gd name="T8" fmla="*/ 1121 w 1361"/>
              <a:gd name="T9" fmla="*/ 1 h 723"/>
              <a:gd name="T10" fmla="*/ 1049 w 1361"/>
              <a:gd name="T11" fmla="*/ 8 h 723"/>
              <a:gd name="T12" fmla="*/ 951 w 1361"/>
              <a:gd name="T13" fmla="*/ 47 h 723"/>
              <a:gd name="T14" fmla="*/ 879 w 1361"/>
              <a:gd name="T15" fmla="*/ 78 h 723"/>
              <a:gd name="T16" fmla="*/ 792 w 1361"/>
              <a:gd name="T17" fmla="*/ 100 h 723"/>
              <a:gd name="T18" fmla="*/ 660 w 1361"/>
              <a:gd name="T19" fmla="*/ 131 h 723"/>
              <a:gd name="T20" fmla="*/ 540 w 1361"/>
              <a:gd name="T21" fmla="*/ 155 h 723"/>
              <a:gd name="T22" fmla="*/ 471 w 1361"/>
              <a:gd name="T23" fmla="*/ 164 h 723"/>
              <a:gd name="T24" fmla="*/ 442 w 1361"/>
              <a:gd name="T25" fmla="*/ 179 h 723"/>
              <a:gd name="T26" fmla="*/ 437 w 1361"/>
              <a:gd name="T27" fmla="*/ 210 h 723"/>
              <a:gd name="T28" fmla="*/ 430 w 1361"/>
              <a:gd name="T29" fmla="*/ 244 h 723"/>
              <a:gd name="T30" fmla="*/ 408 w 1361"/>
              <a:gd name="T31" fmla="*/ 265 h 723"/>
              <a:gd name="T32" fmla="*/ 377 w 1361"/>
              <a:gd name="T33" fmla="*/ 282 h 723"/>
              <a:gd name="T34" fmla="*/ 355 w 1361"/>
              <a:gd name="T35" fmla="*/ 275 h 723"/>
              <a:gd name="T36" fmla="*/ 346 w 1361"/>
              <a:gd name="T37" fmla="*/ 256 h 723"/>
              <a:gd name="T38" fmla="*/ 339 w 1361"/>
              <a:gd name="T39" fmla="*/ 224 h 723"/>
              <a:gd name="T40" fmla="*/ 341 w 1361"/>
              <a:gd name="T41" fmla="*/ 186 h 723"/>
              <a:gd name="T42" fmla="*/ 331 w 1361"/>
              <a:gd name="T43" fmla="*/ 167 h 723"/>
              <a:gd name="T44" fmla="*/ 310 w 1361"/>
              <a:gd name="T45" fmla="*/ 164 h 723"/>
              <a:gd name="T46" fmla="*/ 293 w 1361"/>
              <a:gd name="T47" fmla="*/ 184 h 723"/>
              <a:gd name="T48" fmla="*/ 264 w 1361"/>
              <a:gd name="T49" fmla="*/ 241 h 723"/>
              <a:gd name="T50" fmla="*/ 226 w 1361"/>
              <a:gd name="T51" fmla="*/ 318 h 723"/>
              <a:gd name="T52" fmla="*/ 175 w 1361"/>
              <a:gd name="T53" fmla="*/ 388 h 723"/>
              <a:gd name="T54" fmla="*/ 132 w 1361"/>
              <a:gd name="T55" fmla="*/ 469 h 723"/>
              <a:gd name="T56" fmla="*/ 72 w 1361"/>
              <a:gd name="T57" fmla="*/ 563 h 723"/>
              <a:gd name="T58" fmla="*/ 27 w 1361"/>
              <a:gd name="T59" fmla="*/ 640 h 723"/>
              <a:gd name="T60" fmla="*/ 5 w 1361"/>
              <a:gd name="T61" fmla="*/ 671 h 723"/>
              <a:gd name="T62" fmla="*/ 5 w 1361"/>
              <a:gd name="T63" fmla="*/ 716 h 723"/>
              <a:gd name="T64" fmla="*/ 36 w 1361"/>
              <a:gd name="T65" fmla="*/ 716 h 723"/>
              <a:gd name="T66" fmla="*/ 115 w 1361"/>
              <a:gd name="T67" fmla="*/ 671 h 723"/>
              <a:gd name="T68" fmla="*/ 190 w 1361"/>
              <a:gd name="T69" fmla="*/ 613 h 723"/>
              <a:gd name="T70" fmla="*/ 293 w 1361"/>
              <a:gd name="T71" fmla="*/ 548 h 723"/>
              <a:gd name="T72" fmla="*/ 408 w 1361"/>
              <a:gd name="T73" fmla="*/ 493 h 723"/>
              <a:gd name="T74" fmla="*/ 547 w 1361"/>
              <a:gd name="T75" fmla="*/ 431 h 723"/>
              <a:gd name="T76" fmla="*/ 636 w 1361"/>
              <a:gd name="T77" fmla="*/ 376 h 723"/>
              <a:gd name="T78" fmla="*/ 679 w 1361"/>
              <a:gd name="T79" fmla="*/ 301 h 723"/>
              <a:gd name="T80" fmla="*/ 694 w 1361"/>
              <a:gd name="T81" fmla="*/ 208 h 723"/>
              <a:gd name="T82" fmla="*/ 691 w 1361"/>
              <a:gd name="T83" fmla="*/ 164 h 723"/>
              <a:gd name="T84" fmla="*/ 687 w 1361"/>
              <a:gd name="T85" fmla="*/ 145 h 723"/>
              <a:gd name="T86" fmla="*/ 672 w 1361"/>
              <a:gd name="T87" fmla="*/ 92 h 723"/>
              <a:gd name="T88" fmla="*/ 651 w 1361"/>
              <a:gd name="T89" fmla="*/ 59 h 72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1"/>
              <a:gd name="T136" fmla="*/ 0 h 723"/>
              <a:gd name="T137" fmla="*/ 1361 w 1361"/>
              <a:gd name="T138" fmla="*/ 723 h 72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1" h="723">
                <a:moveTo>
                  <a:pt x="1361" y="68"/>
                </a:moveTo>
                <a:cubicBezTo>
                  <a:pt x="1347" y="59"/>
                  <a:pt x="1333" y="51"/>
                  <a:pt x="1315" y="44"/>
                </a:cubicBezTo>
                <a:cubicBezTo>
                  <a:pt x="1297" y="37"/>
                  <a:pt x="1274" y="29"/>
                  <a:pt x="1251" y="23"/>
                </a:cubicBezTo>
                <a:cubicBezTo>
                  <a:pt x="1228" y="17"/>
                  <a:pt x="1196" y="10"/>
                  <a:pt x="1174" y="6"/>
                </a:cubicBezTo>
                <a:cubicBezTo>
                  <a:pt x="1152" y="2"/>
                  <a:pt x="1142" y="1"/>
                  <a:pt x="1121" y="1"/>
                </a:cubicBezTo>
                <a:cubicBezTo>
                  <a:pt x="1100" y="1"/>
                  <a:pt x="1077" y="0"/>
                  <a:pt x="1049" y="8"/>
                </a:cubicBezTo>
                <a:cubicBezTo>
                  <a:pt x="1021" y="16"/>
                  <a:pt x="979" y="35"/>
                  <a:pt x="951" y="47"/>
                </a:cubicBezTo>
                <a:cubicBezTo>
                  <a:pt x="923" y="59"/>
                  <a:pt x="905" y="69"/>
                  <a:pt x="879" y="78"/>
                </a:cubicBezTo>
                <a:cubicBezTo>
                  <a:pt x="853" y="87"/>
                  <a:pt x="828" y="91"/>
                  <a:pt x="792" y="100"/>
                </a:cubicBezTo>
                <a:cubicBezTo>
                  <a:pt x="756" y="109"/>
                  <a:pt x="702" y="122"/>
                  <a:pt x="660" y="131"/>
                </a:cubicBezTo>
                <a:cubicBezTo>
                  <a:pt x="618" y="140"/>
                  <a:pt x="571" y="150"/>
                  <a:pt x="540" y="155"/>
                </a:cubicBezTo>
                <a:cubicBezTo>
                  <a:pt x="509" y="160"/>
                  <a:pt x="487" y="160"/>
                  <a:pt x="471" y="164"/>
                </a:cubicBezTo>
                <a:cubicBezTo>
                  <a:pt x="455" y="168"/>
                  <a:pt x="448" y="171"/>
                  <a:pt x="442" y="179"/>
                </a:cubicBezTo>
                <a:cubicBezTo>
                  <a:pt x="436" y="187"/>
                  <a:pt x="439" y="199"/>
                  <a:pt x="437" y="210"/>
                </a:cubicBezTo>
                <a:cubicBezTo>
                  <a:pt x="435" y="221"/>
                  <a:pt x="435" y="235"/>
                  <a:pt x="430" y="244"/>
                </a:cubicBezTo>
                <a:cubicBezTo>
                  <a:pt x="425" y="253"/>
                  <a:pt x="417" y="259"/>
                  <a:pt x="408" y="265"/>
                </a:cubicBezTo>
                <a:cubicBezTo>
                  <a:pt x="399" y="271"/>
                  <a:pt x="386" y="280"/>
                  <a:pt x="377" y="282"/>
                </a:cubicBezTo>
                <a:cubicBezTo>
                  <a:pt x="368" y="284"/>
                  <a:pt x="360" y="279"/>
                  <a:pt x="355" y="275"/>
                </a:cubicBezTo>
                <a:cubicBezTo>
                  <a:pt x="350" y="271"/>
                  <a:pt x="349" y="264"/>
                  <a:pt x="346" y="256"/>
                </a:cubicBezTo>
                <a:cubicBezTo>
                  <a:pt x="343" y="248"/>
                  <a:pt x="340" y="236"/>
                  <a:pt x="339" y="224"/>
                </a:cubicBezTo>
                <a:cubicBezTo>
                  <a:pt x="338" y="212"/>
                  <a:pt x="342" y="195"/>
                  <a:pt x="341" y="186"/>
                </a:cubicBezTo>
                <a:cubicBezTo>
                  <a:pt x="340" y="177"/>
                  <a:pt x="336" y="171"/>
                  <a:pt x="331" y="167"/>
                </a:cubicBezTo>
                <a:cubicBezTo>
                  <a:pt x="326" y="163"/>
                  <a:pt x="316" y="161"/>
                  <a:pt x="310" y="164"/>
                </a:cubicBezTo>
                <a:cubicBezTo>
                  <a:pt x="304" y="167"/>
                  <a:pt x="301" y="171"/>
                  <a:pt x="293" y="184"/>
                </a:cubicBezTo>
                <a:cubicBezTo>
                  <a:pt x="285" y="197"/>
                  <a:pt x="275" y="219"/>
                  <a:pt x="264" y="241"/>
                </a:cubicBezTo>
                <a:cubicBezTo>
                  <a:pt x="253" y="263"/>
                  <a:pt x="241" y="294"/>
                  <a:pt x="226" y="318"/>
                </a:cubicBezTo>
                <a:cubicBezTo>
                  <a:pt x="211" y="342"/>
                  <a:pt x="191" y="363"/>
                  <a:pt x="175" y="388"/>
                </a:cubicBezTo>
                <a:cubicBezTo>
                  <a:pt x="159" y="413"/>
                  <a:pt x="149" y="440"/>
                  <a:pt x="132" y="469"/>
                </a:cubicBezTo>
                <a:cubicBezTo>
                  <a:pt x="115" y="498"/>
                  <a:pt x="89" y="535"/>
                  <a:pt x="72" y="563"/>
                </a:cubicBezTo>
                <a:cubicBezTo>
                  <a:pt x="55" y="591"/>
                  <a:pt x="38" y="622"/>
                  <a:pt x="27" y="640"/>
                </a:cubicBezTo>
                <a:cubicBezTo>
                  <a:pt x="16" y="658"/>
                  <a:pt x="9" y="658"/>
                  <a:pt x="5" y="671"/>
                </a:cubicBezTo>
                <a:cubicBezTo>
                  <a:pt x="1" y="684"/>
                  <a:pt x="0" y="709"/>
                  <a:pt x="5" y="716"/>
                </a:cubicBezTo>
                <a:cubicBezTo>
                  <a:pt x="10" y="723"/>
                  <a:pt x="18" y="723"/>
                  <a:pt x="36" y="716"/>
                </a:cubicBezTo>
                <a:cubicBezTo>
                  <a:pt x="54" y="709"/>
                  <a:pt x="89" y="688"/>
                  <a:pt x="115" y="671"/>
                </a:cubicBezTo>
                <a:cubicBezTo>
                  <a:pt x="141" y="654"/>
                  <a:pt x="160" y="634"/>
                  <a:pt x="190" y="613"/>
                </a:cubicBezTo>
                <a:cubicBezTo>
                  <a:pt x="220" y="592"/>
                  <a:pt x="257" y="568"/>
                  <a:pt x="293" y="548"/>
                </a:cubicBezTo>
                <a:cubicBezTo>
                  <a:pt x="329" y="528"/>
                  <a:pt x="366" y="512"/>
                  <a:pt x="408" y="493"/>
                </a:cubicBezTo>
                <a:cubicBezTo>
                  <a:pt x="450" y="474"/>
                  <a:pt x="509" y="450"/>
                  <a:pt x="547" y="431"/>
                </a:cubicBezTo>
                <a:cubicBezTo>
                  <a:pt x="585" y="412"/>
                  <a:pt x="614" y="398"/>
                  <a:pt x="636" y="376"/>
                </a:cubicBezTo>
                <a:cubicBezTo>
                  <a:pt x="658" y="354"/>
                  <a:pt x="669" y="329"/>
                  <a:pt x="679" y="301"/>
                </a:cubicBezTo>
                <a:cubicBezTo>
                  <a:pt x="689" y="273"/>
                  <a:pt x="692" y="231"/>
                  <a:pt x="694" y="208"/>
                </a:cubicBezTo>
                <a:cubicBezTo>
                  <a:pt x="696" y="185"/>
                  <a:pt x="692" y="174"/>
                  <a:pt x="691" y="164"/>
                </a:cubicBezTo>
                <a:cubicBezTo>
                  <a:pt x="690" y="154"/>
                  <a:pt x="690" y="157"/>
                  <a:pt x="687" y="145"/>
                </a:cubicBezTo>
                <a:cubicBezTo>
                  <a:pt x="684" y="133"/>
                  <a:pt x="678" y="106"/>
                  <a:pt x="672" y="92"/>
                </a:cubicBezTo>
                <a:cubicBezTo>
                  <a:pt x="666" y="78"/>
                  <a:pt x="658" y="68"/>
                  <a:pt x="651" y="5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2" name="Freeform 17"/>
          <p:cNvSpPr>
            <a:spLocks/>
          </p:cNvSpPr>
          <p:nvPr/>
        </p:nvSpPr>
        <p:spPr bwMode="auto">
          <a:xfrm rot="21326996">
            <a:off x="6713181" y="420814"/>
            <a:ext cx="571259" cy="2146146"/>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555 w 10000"/>
              <a:gd name="connsiteY0" fmla="*/ 9827 h 10020"/>
              <a:gd name="connsiteX1" fmla="*/ 4312 w 10000"/>
              <a:gd name="connsiteY1" fmla="*/ 9847 h 10020"/>
              <a:gd name="connsiteX2" fmla="*/ 4038 w 10000"/>
              <a:gd name="connsiteY2" fmla="*/ 9980 h 10020"/>
              <a:gd name="connsiteX3" fmla="*/ 3808 w 10000"/>
              <a:gd name="connsiteY3" fmla="*/ 9984 h 10020"/>
              <a:gd name="connsiteX4" fmla="*/ 3470 w 10000"/>
              <a:gd name="connsiteY4" fmla="*/ 9751 h 10020"/>
              <a:gd name="connsiteX5" fmla="*/ 3071 w 10000"/>
              <a:gd name="connsiteY5" fmla="*/ 9739 h 10020"/>
              <a:gd name="connsiteX6" fmla="*/ 2509 w 10000"/>
              <a:gd name="connsiteY6" fmla="*/ 9562 h 10020"/>
              <a:gd name="connsiteX7" fmla="*/ 1877 w 10000"/>
              <a:gd name="connsiteY7" fmla="*/ 9228 h 10020"/>
              <a:gd name="connsiteX8" fmla="*/ 1309 w 10000"/>
              <a:gd name="connsiteY8" fmla="*/ 8822 h 10020"/>
              <a:gd name="connsiteX9" fmla="*/ 774 w 10000"/>
              <a:gd name="connsiteY9" fmla="*/ 8380 h 10020"/>
              <a:gd name="connsiteX10" fmla="*/ 402 w 10000"/>
              <a:gd name="connsiteY10" fmla="*/ 7781 h 10020"/>
              <a:gd name="connsiteX11" fmla="*/ 88 w 10000"/>
              <a:gd name="connsiteY11" fmla="*/ 6897 h 10020"/>
              <a:gd name="connsiteX12" fmla="*/ 0 w 10000"/>
              <a:gd name="connsiteY12" fmla="*/ 5985 h 10020"/>
              <a:gd name="connsiteX13" fmla="*/ 88 w 10000"/>
              <a:gd name="connsiteY13" fmla="*/ 5000 h 10020"/>
              <a:gd name="connsiteX14" fmla="*/ 443 w 10000"/>
              <a:gd name="connsiteY14" fmla="*/ 3597 h 10020"/>
              <a:gd name="connsiteX15" fmla="*/ 1082 w 10000"/>
              <a:gd name="connsiteY15" fmla="*/ 2303 h 10020"/>
              <a:gd name="connsiteX16" fmla="*/ 2124 w 10000"/>
              <a:gd name="connsiteY16" fmla="*/ 1073 h 10020"/>
              <a:gd name="connsiteX17" fmla="*/ 3365 w 10000"/>
              <a:gd name="connsiteY17" fmla="*/ 265 h 10020"/>
              <a:gd name="connsiteX18" fmla="*/ 4961 w 10000"/>
              <a:gd name="connsiteY18" fmla="*/ 44 h 10020"/>
              <a:gd name="connsiteX19" fmla="*/ 6881 w 10000"/>
              <a:gd name="connsiteY19" fmla="*/ 531 h 10020"/>
              <a:gd name="connsiteX20" fmla="*/ 8976 w 10000"/>
              <a:gd name="connsiteY20" fmla="*/ 2290 h 10020"/>
              <a:gd name="connsiteX21" fmla="*/ 9830 w 10000"/>
              <a:gd name="connsiteY21" fmla="*/ 4589 h 10020"/>
              <a:gd name="connsiteX22" fmla="*/ 9817 w 10000"/>
              <a:gd name="connsiteY22" fmla="*/ 6045 h 10020"/>
              <a:gd name="connsiteX23" fmla="*/ 9740 w 10000"/>
              <a:gd name="connsiteY23" fmla="*/ 6543 h 10020"/>
              <a:gd name="connsiteX24" fmla="*/ 9652 w 10000"/>
              <a:gd name="connsiteY24" fmla="*/ 6788 h 10020"/>
              <a:gd name="connsiteX25" fmla="*/ 9415 w 10000"/>
              <a:gd name="connsiteY25" fmla="*/ 6929 h 10020"/>
              <a:gd name="connsiteX26" fmla="*/ 9280 w 10000"/>
              <a:gd name="connsiteY26" fmla="*/ 7050 h 10020"/>
              <a:gd name="connsiteX27" fmla="*/ 9412 w 10000"/>
              <a:gd name="connsiteY27" fmla="*/ 7223 h 10020"/>
              <a:gd name="connsiteX28" fmla="*/ 9719 w 10000"/>
              <a:gd name="connsiteY28" fmla="*/ 7532 h 10020"/>
              <a:gd name="connsiteX29" fmla="*/ 9980 w 10000"/>
              <a:gd name="connsiteY29" fmla="*/ 7801 h 10020"/>
              <a:gd name="connsiteX30" fmla="*/ 9848 w 10000"/>
              <a:gd name="connsiteY30" fmla="*/ 7512 h 10020"/>
              <a:gd name="connsiteX31" fmla="*/ 9621 w 10000"/>
              <a:gd name="connsiteY31" fmla="*/ 7002 h 10020"/>
              <a:gd name="connsiteX32" fmla="*/ 9621 w 10000"/>
              <a:gd name="connsiteY32" fmla="*/ 6788 h 10020"/>
              <a:gd name="connsiteX0" fmla="*/ 4312 w 10000"/>
              <a:gd name="connsiteY0" fmla="*/ 9847 h 10020"/>
              <a:gd name="connsiteX1" fmla="*/ 4038 w 10000"/>
              <a:gd name="connsiteY1" fmla="*/ 9980 h 10020"/>
              <a:gd name="connsiteX2" fmla="*/ 3808 w 10000"/>
              <a:gd name="connsiteY2" fmla="*/ 9984 h 10020"/>
              <a:gd name="connsiteX3" fmla="*/ 3470 w 10000"/>
              <a:gd name="connsiteY3" fmla="*/ 9751 h 10020"/>
              <a:gd name="connsiteX4" fmla="*/ 3071 w 10000"/>
              <a:gd name="connsiteY4" fmla="*/ 9739 h 10020"/>
              <a:gd name="connsiteX5" fmla="*/ 2509 w 10000"/>
              <a:gd name="connsiteY5" fmla="*/ 9562 h 10020"/>
              <a:gd name="connsiteX6" fmla="*/ 1877 w 10000"/>
              <a:gd name="connsiteY6" fmla="*/ 9228 h 10020"/>
              <a:gd name="connsiteX7" fmla="*/ 1309 w 10000"/>
              <a:gd name="connsiteY7" fmla="*/ 8822 h 10020"/>
              <a:gd name="connsiteX8" fmla="*/ 774 w 10000"/>
              <a:gd name="connsiteY8" fmla="*/ 8380 h 10020"/>
              <a:gd name="connsiteX9" fmla="*/ 402 w 10000"/>
              <a:gd name="connsiteY9" fmla="*/ 7781 h 10020"/>
              <a:gd name="connsiteX10" fmla="*/ 88 w 10000"/>
              <a:gd name="connsiteY10" fmla="*/ 6897 h 10020"/>
              <a:gd name="connsiteX11" fmla="*/ 0 w 10000"/>
              <a:gd name="connsiteY11" fmla="*/ 5985 h 10020"/>
              <a:gd name="connsiteX12" fmla="*/ 88 w 10000"/>
              <a:gd name="connsiteY12" fmla="*/ 5000 h 10020"/>
              <a:gd name="connsiteX13" fmla="*/ 443 w 10000"/>
              <a:gd name="connsiteY13" fmla="*/ 3597 h 10020"/>
              <a:gd name="connsiteX14" fmla="*/ 1082 w 10000"/>
              <a:gd name="connsiteY14" fmla="*/ 2303 h 10020"/>
              <a:gd name="connsiteX15" fmla="*/ 2124 w 10000"/>
              <a:gd name="connsiteY15" fmla="*/ 1073 h 10020"/>
              <a:gd name="connsiteX16" fmla="*/ 3365 w 10000"/>
              <a:gd name="connsiteY16" fmla="*/ 265 h 10020"/>
              <a:gd name="connsiteX17" fmla="*/ 4961 w 10000"/>
              <a:gd name="connsiteY17" fmla="*/ 44 h 10020"/>
              <a:gd name="connsiteX18" fmla="*/ 6881 w 10000"/>
              <a:gd name="connsiteY18" fmla="*/ 531 h 10020"/>
              <a:gd name="connsiteX19" fmla="*/ 8976 w 10000"/>
              <a:gd name="connsiteY19" fmla="*/ 2290 h 10020"/>
              <a:gd name="connsiteX20" fmla="*/ 9830 w 10000"/>
              <a:gd name="connsiteY20" fmla="*/ 4589 h 10020"/>
              <a:gd name="connsiteX21" fmla="*/ 9817 w 10000"/>
              <a:gd name="connsiteY21" fmla="*/ 6045 h 10020"/>
              <a:gd name="connsiteX22" fmla="*/ 9740 w 10000"/>
              <a:gd name="connsiteY22" fmla="*/ 6543 h 10020"/>
              <a:gd name="connsiteX23" fmla="*/ 9652 w 10000"/>
              <a:gd name="connsiteY23" fmla="*/ 6788 h 10020"/>
              <a:gd name="connsiteX24" fmla="*/ 9415 w 10000"/>
              <a:gd name="connsiteY24" fmla="*/ 6929 h 10020"/>
              <a:gd name="connsiteX25" fmla="*/ 9280 w 10000"/>
              <a:gd name="connsiteY25" fmla="*/ 7050 h 10020"/>
              <a:gd name="connsiteX26" fmla="*/ 9412 w 10000"/>
              <a:gd name="connsiteY26" fmla="*/ 7223 h 10020"/>
              <a:gd name="connsiteX27" fmla="*/ 9719 w 10000"/>
              <a:gd name="connsiteY27" fmla="*/ 7532 h 10020"/>
              <a:gd name="connsiteX28" fmla="*/ 9980 w 10000"/>
              <a:gd name="connsiteY28" fmla="*/ 7801 h 10020"/>
              <a:gd name="connsiteX29" fmla="*/ 9848 w 10000"/>
              <a:gd name="connsiteY29" fmla="*/ 7512 h 10020"/>
              <a:gd name="connsiteX30" fmla="*/ 9621 w 10000"/>
              <a:gd name="connsiteY30" fmla="*/ 7002 h 10020"/>
              <a:gd name="connsiteX31" fmla="*/ 9621 w 10000"/>
              <a:gd name="connsiteY31" fmla="*/ 6788 h 10020"/>
              <a:gd name="connsiteX0" fmla="*/ 4038 w 10000"/>
              <a:gd name="connsiteY0" fmla="*/ 9980 h 10020"/>
              <a:gd name="connsiteX1" fmla="*/ 3808 w 10000"/>
              <a:gd name="connsiteY1" fmla="*/ 9984 h 10020"/>
              <a:gd name="connsiteX2" fmla="*/ 3470 w 10000"/>
              <a:gd name="connsiteY2" fmla="*/ 9751 h 10020"/>
              <a:gd name="connsiteX3" fmla="*/ 3071 w 10000"/>
              <a:gd name="connsiteY3" fmla="*/ 9739 h 10020"/>
              <a:gd name="connsiteX4" fmla="*/ 2509 w 10000"/>
              <a:gd name="connsiteY4" fmla="*/ 9562 h 10020"/>
              <a:gd name="connsiteX5" fmla="*/ 1877 w 10000"/>
              <a:gd name="connsiteY5" fmla="*/ 9228 h 10020"/>
              <a:gd name="connsiteX6" fmla="*/ 1309 w 10000"/>
              <a:gd name="connsiteY6" fmla="*/ 8822 h 10020"/>
              <a:gd name="connsiteX7" fmla="*/ 774 w 10000"/>
              <a:gd name="connsiteY7" fmla="*/ 8380 h 10020"/>
              <a:gd name="connsiteX8" fmla="*/ 402 w 10000"/>
              <a:gd name="connsiteY8" fmla="*/ 7781 h 10020"/>
              <a:gd name="connsiteX9" fmla="*/ 88 w 10000"/>
              <a:gd name="connsiteY9" fmla="*/ 6897 h 10020"/>
              <a:gd name="connsiteX10" fmla="*/ 0 w 10000"/>
              <a:gd name="connsiteY10" fmla="*/ 5985 h 10020"/>
              <a:gd name="connsiteX11" fmla="*/ 88 w 10000"/>
              <a:gd name="connsiteY11" fmla="*/ 5000 h 10020"/>
              <a:gd name="connsiteX12" fmla="*/ 443 w 10000"/>
              <a:gd name="connsiteY12" fmla="*/ 3597 h 10020"/>
              <a:gd name="connsiteX13" fmla="*/ 1082 w 10000"/>
              <a:gd name="connsiteY13" fmla="*/ 2303 h 10020"/>
              <a:gd name="connsiteX14" fmla="*/ 2124 w 10000"/>
              <a:gd name="connsiteY14" fmla="*/ 1073 h 10020"/>
              <a:gd name="connsiteX15" fmla="*/ 3365 w 10000"/>
              <a:gd name="connsiteY15" fmla="*/ 265 h 10020"/>
              <a:gd name="connsiteX16" fmla="*/ 4961 w 10000"/>
              <a:gd name="connsiteY16" fmla="*/ 44 h 10020"/>
              <a:gd name="connsiteX17" fmla="*/ 6881 w 10000"/>
              <a:gd name="connsiteY17" fmla="*/ 531 h 10020"/>
              <a:gd name="connsiteX18" fmla="*/ 8976 w 10000"/>
              <a:gd name="connsiteY18" fmla="*/ 2290 h 10020"/>
              <a:gd name="connsiteX19" fmla="*/ 9830 w 10000"/>
              <a:gd name="connsiteY19" fmla="*/ 4589 h 10020"/>
              <a:gd name="connsiteX20" fmla="*/ 9817 w 10000"/>
              <a:gd name="connsiteY20" fmla="*/ 6045 h 10020"/>
              <a:gd name="connsiteX21" fmla="*/ 9740 w 10000"/>
              <a:gd name="connsiteY21" fmla="*/ 6543 h 10020"/>
              <a:gd name="connsiteX22" fmla="*/ 9652 w 10000"/>
              <a:gd name="connsiteY22" fmla="*/ 6788 h 10020"/>
              <a:gd name="connsiteX23" fmla="*/ 9415 w 10000"/>
              <a:gd name="connsiteY23" fmla="*/ 6929 h 10020"/>
              <a:gd name="connsiteX24" fmla="*/ 9280 w 10000"/>
              <a:gd name="connsiteY24" fmla="*/ 7050 h 10020"/>
              <a:gd name="connsiteX25" fmla="*/ 9412 w 10000"/>
              <a:gd name="connsiteY25" fmla="*/ 7223 h 10020"/>
              <a:gd name="connsiteX26" fmla="*/ 9719 w 10000"/>
              <a:gd name="connsiteY26" fmla="*/ 7532 h 10020"/>
              <a:gd name="connsiteX27" fmla="*/ 9980 w 10000"/>
              <a:gd name="connsiteY27" fmla="*/ 7801 h 10020"/>
              <a:gd name="connsiteX28" fmla="*/ 9848 w 10000"/>
              <a:gd name="connsiteY28" fmla="*/ 7512 h 10020"/>
              <a:gd name="connsiteX29" fmla="*/ 9621 w 10000"/>
              <a:gd name="connsiteY29" fmla="*/ 7002 h 10020"/>
              <a:gd name="connsiteX30" fmla="*/ 9621 w 10000"/>
              <a:gd name="connsiteY30" fmla="*/ 6788 h 10020"/>
              <a:gd name="connsiteX0" fmla="*/ 3808 w 10000"/>
              <a:gd name="connsiteY0" fmla="*/ 9984 h 9984"/>
              <a:gd name="connsiteX1" fmla="*/ 3470 w 10000"/>
              <a:gd name="connsiteY1" fmla="*/ 9751 h 9984"/>
              <a:gd name="connsiteX2" fmla="*/ 3071 w 10000"/>
              <a:gd name="connsiteY2" fmla="*/ 9739 h 9984"/>
              <a:gd name="connsiteX3" fmla="*/ 2509 w 10000"/>
              <a:gd name="connsiteY3" fmla="*/ 9562 h 9984"/>
              <a:gd name="connsiteX4" fmla="*/ 1877 w 10000"/>
              <a:gd name="connsiteY4" fmla="*/ 9228 h 9984"/>
              <a:gd name="connsiteX5" fmla="*/ 1309 w 10000"/>
              <a:gd name="connsiteY5" fmla="*/ 8822 h 9984"/>
              <a:gd name="connsiteX6" fmla="*/ 774 w 10000"/>
              <a:gd name="connsiteY6" fmla="*/ 8380 h 9984"/>
              <a:gd name="connsiteX7" fmla="*/ 402 w 10000"/>
              <a:gd name="connsiteY7" fmla="*/ 7781 h 9984"/>
              <a:gd name="connsiteX8" fmla="*/ 88 w 10000"/>
              <a:gd name="connsiteY8" fmla="*/ 6897 h 9984"/>
              <a:gd name="connsiteX9" fmla="*/ 0 w 10000"/>
              <a:gd name="connsiteY9" fmla="*/ 5985 h 9984"/>
              <a:gd name="connsiteX10" fmla="*/ 88 w 10000"/>
              <a:gd name="connsiteY10" fmla="*/ 5000 h 9984"/>
              <a:gd name="connsiteX11" fmla="*/ 443 w 10000"/>
              <a:gd name="connsiteY11" fmla="*/ 3597 h 9984"/>
              <a:gd name="connsiteX12" fmla="*/ 1082 w 10000"/>
              <a:gd name="connsiteY12" fmla="*/ 2303 h 9984"/>
              <a:gd name="connsiteX13" fmla="*/ 2124 w 10000"/>
              <a:gd name="connsiteY13" fmla="*/ 1073 h 9984"/>
              <a:gd name="connsiteX14" fmla="*/ 3365 w 10000"/>
              <a:gd name="connsiteY14" fmla="*/ 265 h 9984"/>
              <a:gd name="connsiteX15" fmla="*/ 4961 w 10000"/>
              <a:gd name="connsiteY15" fmla="*/ 44 h 9984"/>
              <a:gd name="connsiteX16" fmla="*/ 6881 w 10000"/>
              <a:gd name="connsiteY16" fmla="*/ 531 h 9984"/>
              <a:gd name="connsiteX17" fmla="*/ 8976 w 10000"/>
              <a:gd name="connsiteY17" fmla="*/ 2290 h 9984"/>
              <a:gd name="connsiteX18" fmla="*/ 9830 w 10000"/>
              <a:gd name="connsiteY18" fmla="*/ 4589 h 9984"/>
              <a:gd name="connsiteX19" fmla="*/ 9817 w 10000"/>
              <a:gd name="connsiteY19" fmla="*/ 6045 h 9984"/>
              <a:gd name="connsiteX20" fmla="*/ 9740 w 10000"/>
              <a:gd name="connsiteY20" fmla="*/ 6543 h 9984"/>
              <a:gd name="connsiteX21" fmla="*/ 9652 w 10000"/>
              <a:gd name="connsiteY21" fmla="*/ 6788 h 9984"/>
              <a:gd name="connsiteX22" fmla="*/ 9415 w 10000"/>
              <a:gd name="connsiteY22" fmla="*/ 6929 h 9984"/>
              <a:gd name="connsiteX23" fmla="*/ 9280 w 10000"/>
              <a:gd name="connsiteY23" fmla="*/ 7050 h 9984"/>
              <a:gd name="connsiteX24" fmla="*/ 9412 w 10000"/>
              <a:gd name="connsiteY24" fmla="*/ 7223 h 9984"/>
              <a:gd name="connsiteX25" fmla="*/ 9719 w 10000"/>
              <a:gd name="connsiteY25" fmla="*/ 7532 h 9984"/>
              <a:gd name="connsiteX26" fmla="*/ 9980 w 10000"/>
              <a:gd name="connsiteY26" fmla="*/ 7801 h 9984"/>
              <a:gd name="connsiteX27" fmla="*/ 9848 w 10000"/>
              <a:gd name="connsiteY27" fmla="*/ 7512 h 9984"/>
              <a:gd name="connsiteX28" fmla="*/ 9621 w 10000"/>
              <a:gd name="connsiteY28" fmla="*/ 7002 h 9984"/>
              <a:gd name="connsiteX29" fmla="*/ 9621 w 10000"/>
              <a:gd name="connsiteY29" fmla="*/ 6788 h 9984"/>
              <a:gd name="connsiteX0" fmla="*/ 3470 w 10000"/>
              <a:gd name="connsiteY0" fmla="*/ 9767 h 9787"/>
              <a:gd name="connsiteX1" fmla="*/ 3071 w 10000"/>
              <a:gd name="connsiteY1" fmla="*/ 9755 h 9787"/>
              <a:gd name="connsiteX2" fmla="*/ 2509 w 10000"/>
              <a:gd name="connsiteY2" fmla="*/ 9577 h 9787"/>
              <a:gd name="connsiteX3" fmla="*/ 1877 w 10000"/>
              <a:gd name="connsiteY3" fmla="*/ 9243 h 9787"/>
              <a:gd name="connsiteX4" fmla="*/ 1309 w 10000"/>
              <a:gd name="connsiteY4" fmla="*/ 8836 h 9787"/>
              <a:gd name="connsiteX5" fmla="*/ 774 w 10000"/>
              <a:gd name="connsiteY5" fmla="*/ 8393 h 9787"/>
              <a:gd name="connsiteX6" fmla="*/ 402 w 10000"/>
              <a:gd name="connsiteY6" fmla="*/ 7793 h 9787"/>
              <a:gd name="connsiteX7" fmla="*/ 88 w 10000"/>
              <a:gd name="connsiteY7" fmla="*/ 6908 h 9787"/>
              <a:gd name="connsiteX8" fmla="*/ 0 w 10000"/>
              <a:gd name="connsiteY8" fmla="*/ 5995 h 9787"/>
              <a:gd name="connsiteX9" fmla="*/ 88 w 10000"/>
              <a:gd name="connsiteY9" fmla="*/ 5008 h 9787"/>
              <a:gd name="connsiteX10" fmla="*/ 443 w 10000"/>
              <a:gd name="connsiteY10" fmla="*/ 3603 h 9787"/>
              <a:gd name="connsiteX11" fmla="*/ 1082 w 10000"/>
              <a:gd name="connsiteY11" fmla="*/ 2307 h 9787"/>
              <a:gd name="connsiteX12" fmla="*/ 2124 w 10000"/>
              <a:gd name="connsiteY12" fmla="*/ 1075 h 9787"/>
              <a:gd name="connsiteX13" fmla="*/ 3365 w 10000"/>
              <a:gd name="connsiteY13" fmla="*/ 265 h 9787"/>
              <a:gd name="connsiteX14" fmla="*/ 4961 w 10000"/>
              <a:gd name="connsiteY14" fmla="*/ 44 h 9787"/>
              <a:gd name="connsiteX15" fmla="*/ 6881 w 10000"/>
              <a:gd name="connsiteY15" fmla="*/ 532 h 9787"/>
              <a:gd name="connsiteX16" fmla="*/ 8976 w 10000"/>
              <a:gd name="connsiteY16" fmla="*/ 2294 h 9787"/>
              <a:gd name="connsiteX17" fmla="*/ 9830 w 10000"/>
              <a:gd name="connsiteY17" fmla="*/ 4596 h 9787"/>
              <a:gd name="connsiteX18" fmla="*/ 9817 w 10000"/>
              <a:gd name="connsiteY18" fmla="*/ 6055 h 9787"/>
              <a:gd name="connsiteX19" fmla="*/ 9740 w 10000"/>
              <a:gd name="connsiteY19" fmla="*/ 6553 h 9787"/>
              <a:gd name="connsiteX20" fmla="*/ 9652 w 10000"/>
              <a:gd name="connsiteY20" fmla="*/ 6799 h 9787"/>
              <a:gd name="connsiteX21" fmla="*/ 9415 w 10000"/>
              <a:gd name="connsiteY21" fmla="*/ 6940 h 9787"/>
              <a:gd name="connsiteX22" fmla="*/ 9280 w 10000"/>
              <a:gd name="connsiteY22" fmla="*/ 7061 h 9787"/>
              <a:gd name="connsiteX23" fmla="*/ 9412 w 10000"/>
              <a:gd name="connsiteY23" fmla="*/ 7235 h 9787"/>
              <a:gd name="connsiteX24" fmla="*/ 9719 w 10000"/>
              <a:gd name="connsiteY24" fmla="*/ 7544 h 9787"/>
              <a:gd name="connsiteX25" fmla="*/ 9980 w 10000"/>
              <a:gd name="connsiteY25" fmla="*/ 7814 h 9787"/>
              <a:gd name="connsiteX26" fmla="*/ 9848 w 10000"/>
              <a:gd name="connsiteY26" fmla="*/ 7524 h 9787"/>
              <a:gd name="connsiteX27" fmla="*/ 9621 w 10000"/>
              <a:gd name="connsiteY27" fmla="*/ 7013 h 9787"/>
              <a:gd name="connsiteX28" fmla="*/ 9621 w 10000"/>
              <a:gd name="connsiteY28" fmla="*/ 6799 h 9787"/>
              <a:gd name="connsiteX0" fmla="*/ 3071 w 10000"/>
              <a:gd name="connsiteY0" fmla="*/ 9967 h 9967"/>
              <a:gd name="connsiteX1" fmla="*/ 2509 w 10000"/>
              <a:gd name="connsiteY1" fmla="*/ 9785 h 9967"/>
              <a:gd name="connsiteX2" fmla="*/ 1877 w 10000"/>
              <a:gd name="connsiteY2" fmla="*/ 9444 h 9967"/>
              <a:gd name="connsiteX3" fmla="*/ 1309 w 10000"/>
              <a:gd name="connsiteY3" fmla="*/ 9028 h 9967"/>
              <a:gd name="connsiteX4" fmla="*/ 774 w 10000"/>
              <a:gd name="connsiteY4" fmla="*/ 8576 h 9967"/>
              <a:gd name="connsiteX5" fmla="*/ 402 w 10000"/>
              <a:gd name="connsiteY5" fmla="*/ 7963 h 9967"/>
              <a:gd name="connsiteX6" fmla="*/ 88 w 10000"/>
              <a:gd name="connsiteY6" fmla="*/ 7058 h 9967"/>
              <a:gd name="connsiteX7" fmla="*/ 0 w 10000"/>
              <a:gd name="connsiteY7" fmla="*/ 6125 h 9967"/>
              <a:gd name="connsiteX8" fmla="*/ 88 w 10000"/>
              <a:gd name="connsiteY8" fmla="*/ 5117 h 9967"/>
              <a:gd name="connsiteX9" fmla="*/ 443 w 10000"/>
              <a:gd name="connsiteY9" fmla="*/ 3681 h 9967"/>
              <a:gd name="connsiteX10" fmla="*/ 1082 w 10000"/>
              <a:gd name="connsiteY10" fmla="*/ 2357 h 9967"/>
              <a:gd name="connsiteX11" fmla="*/ 2124 w 10000"/>
              <a:gd name="connsiteY11" fmla="*/ 1098 h 9967"/>
              <a:gd name="connsiteX12" fmla="*/ 3365 w 10000"/>
              <a:gd name="connsiteY12" fmla="*/ 271 h 9967"/>
              <a:gd name="connsiteX13" fmla="*/ 4961 w 10000"/>
              <a:gd name="connsiteY13" fmla="*/ 45 h 9967"/>
              <a:gd name="connsiteX14" fmla="*/ 6881 w 10000"/>
              <a:gd name="connsiteY14" fmla="*/ 544 h 9967"/>
              <a:gd name="connsiteX15" fmla="*/ 8976 w 10000"/>
              <a:gd name="connsiteY15" fmla="*/ 2344 h 9967"/>
              <a:gd name="connsiteX16" fmla="*/ 9830 w 10000"/>
              <a:gd name="connsiteY16" fmla="*/ 4696 h 9967"/>
              <a:gd name="connsiteX17" fmla="*/ 9817 w 10000"/>
              <a:gd name="connsiteY17" fmla="*/ 6187 h 9967"/>
              <a:gd name="connsiteX18" fmla="*/ 9740 w 10000"/>
              <a:gd name="connsiteY18" fmla="*/ 6696 h 9967"/>
              <a:gd name="connsiteX19" fmla="*/ 9652 w 10000"/>
              <a:gd name="connsiteY19" fmla="*/ 6947 h 9967"/>
              <a:gd name="connsiteX20" fmla="*/ 9415 w 10000"/>
              <a:gd name="connsiteY20" fmla="*/ 7091 h 9967"/>
              <a:gd name="connsiteX21" fmla="*/ 9280 w 10000"/>
              <a:gd name="connsiteY21" fmla="*/ 7215 h 9967"/>
              <a:gd name="connsiteX22" fmla="*/ 9412 w 10000"/>
              <a:gd name="connsiteY22" fmla="*/ 7392 h 9967"/>
              <a:gd name="connsiteX23" fmla="*/ 9719 w 10000"/>
              <a:gd name="connsiteY23" fmla="*/ 7708 h 9967"/>
              <a:gd name="connsiteX24" fmla="*/ 9980 w 10000"/>
              <a:gd name="connsiteY24" fmla="*/ 7984 h 9967"/>
              <a:gd name="connsiteX25" fmla="*/ 9848 w 10000"/>
              <a:gd name="connsiteY25" fmla="*/ 7688 h 9967"/>
              <a:gd name="connsiteX26" fmla="*/ 9621 w 10000"/>
              <a:gd name="connsiteY26" fmla="*/ 7166 h 9967"/>
              <a:gd name="connsiteX27" fmla="*/ 9621 w 10000"/>
              <a:gd name="connsiteY27" fmla="*/ 6947 h 9967"/>
              <a:gd name="connsiteX0" fmla="*/ 2509 w 10000"/>
              <a:gd name="connsiteY0" fmla="*/ 9817 h 9817"/>
              <a:gd name="connsiteX1" fmla="*/ 1877 w 10000"/>
              <a:gd name="connsiteY1" fmla="*/ 9475 h 9817"/>
              <a:gd name="connsiteX2" fmla="*/ 1309 w 10000"/>
              <a:gd name="connsiteY2" fmla="*/ 9058 h 9817"/>
              <a:gd name="connsiteX3" fmla="*/ 774 w 10000"/>
              <a:gd name="connsiteY3" fmla="*/ 8604 h 9817"/>
              <a:gd name="connsiteX4" fmla="*/ 402 w 10000"/>
              <a:gd name="connsiteY4" fmla="*/ 7989 h 9817"/>
              <a:gd name="connsiteX5" fmla="*/ 88 w 10000"/>
              <a:gd name="connsiteY5" fmla="*/ 7081 h 9817"/>
              <a:gd name="connsiteX6" fmla="*/ 0 w 10000"/>
              <a:gd name="connsiteY6" fmla="*/ 6145 h 9817"/>
              <a:gd name="connsiteX7" fmla="*/ 88 w 10000"/>
              <a:gd name="connsiteY7" fmla="*/ 5134 h 9817"/>
              <a:gd name="connsiteX8" fmla="*/ 443 w 10000"/>
              <a:gd name="connsiteY8" fmla="*/ 3693 h 9817"/>
              <a:gd name="connsiteX9" fmla="*/ 1082 w 10000"/>
              <a:gd name="connsiteY9" fmla="*/ 2365 h 9817"/>
              <a:gd name="connsiteX10" fmla="*/ 2124 w 10000"/>
              <a:gd name="connsiteY10" fmla="*/ 1102 h 9817"/>
              <a:gd name="connsiteX11" fmla="*/ 3365 w 10000"/>
              <a:gd name="connsiteY11" fmla="*/ 272 h 9817"/>
              <a:gd name="connsiteX12" fmla="*/ 4961 w 10000"/>
              <a:gd name="connsiteY12" fmla="*/ 45 h 9817"/>
              <a:gd name="connsiteX13" fmla="*/ 6881 w 10000"/>
              <a:gd name="connsiteY13" fmla="*/ 546 h 9817"/>
              <a:gd name="connsiteX14" fmla="*/ 8976 w 10000"/>
              <a:gd name="connsiteY14" fmla="*/ 2352 h 9817"/>
              <a:gd name="connsiteX15" fmla="*/ 9830 w 10000"/>
              <a:gd name="connsiteY15" fmla="*/ 4712 h 9817"/>
              <a:gd name="connsiteX16" fmla="*/ 9817 w 10000"/>
              <a:gd name="connsiteY16" fmla="*/ 6207 h 9817"/>
              <a:gd name="connsiteX17" fmla="*/ 9740 w 10000"/>
              <a:gd name="connsiteY17" fmla="*/ 6718 h 9817"/>
              <a:gd name="connsiteX18" fmla="*/ 9652 w 10000"/>
              <a:gd name="connsiteY18" fmla="*/ 6970 h 9817"/>
              <a:gd name="connsiteX19" fmla="*/ 9415 w 10000"/>
              <a:gd name="connsiteY19" fmla="*/ 7114 h 9817"/>
              <a:gd name="connsiteX20" fmla="*/ 9280 w 10000"/>
              <a:gd name="connsiteY20" fmla="*/ 7239 h 9817"/>
              <a:gd name="connsiteX21" fmla="*/ 9412 w 10000"/>
              <a:gd name="connsiteY21" fmla="*/ 7416 h 9817"/>
              <a:gd name="connsiteX22" fmla="*/ 9719 w 10000"/>
              <a:gd name="connsiteY22" fmla="*/ 7734 h 9817"/>
              <a:gd name="connsiteX23" fmla="*/ 9980 w 10000"/>
              <a:gd name="connsiteY23" fmla="*/ 8010 h 9817"/>
              <a:gd name="connsiteX24" fmla="*/ 9848 w 10000"/>
              <a:gd name="connsiteY24" fmla="*/ 7713 h 9817"/>
              <a:gd name="connsiteX25" fmla="*/ 9621 w 10000"/>
              <a:gd name="connsiteY25" fmla="*/ 7190 h 9817"/>
              <a:gd name="connsiteX26" fmla="*/ 9621 w 10000"/>
              <a:gd name="connsiteY26" fmla="*/ 6970 h 9817"/>
              <a:gd name="connsiteX0" fmla="*/ 1877 w 10000"/>
              <a:gd name="connsiteY0" fmla="*/ 9652 h 9652"/>
              <a:gd name="connsiteX1" fmla="*/ 1309 w 10000"/>
              <a:gd name="connsiteY1" fmla="*/ 9227 h 9652"/>
              <a:gd name="connsiteX2" fmla="*/ 774 w 10000"/>
              <a:gd name="connsiteY2" fmla="*/ 8764 h 9652"/>
              <a:gd name="connsiteX3" fmla="*/ 402 w 10000"/>
              <a:gd name="connsiteY3" fmla="*/ 8138 h 9652"/>
              <a:gd name="connsiteX4" fmla="*/ 88 w 10000"/>
              <a:gd name="connsiteY4" fmla="*/ 7213 h 9652"/>
              <a:gd name="connsiteX5" fmla="*/ 0 w 10000"/>
              <a:gd name="connsiteY5" fmla="*/ 6260 h 9652"/>
              <a:gd name="connsiteX6" fmla="*/ 88 w 10000"/>
              <a:gd name="connsiteY6" fmla="*/ 5230 h 9652"/>
              <a:gd name="connsiteX7" fmla="*/ 443 w 10000"/>
              <a:gd name="connsiteY7" fmla="*/ 3762 h 9652"/>
              <a:gd name="connsiteX8" fmla="*/ 1082 w 10000"/>
              <a:gd name="connsiteY8" fmla="*/ 2409 h 9652"/>
              <a:gd name="connsiteX9" fmla="*/ 2124 w 10000"/>
              <a:gd name="connsiteY9" fmla="*/ 1123 h 9652"/>
              <a:gd name="connsiteX10" fmla="*/ 3365 w 10000"/>
              <a:gd name="connsiteY10" fmla="*/ 277 h 9652"/>
              <a:gd name="connsiteX11" fmla="*/ 4961 w 10000"/>
              <a:gd name="connsiteY11" fmla="*/ 46 h 9652"/>
              <a:gd name="connsiteX12" fmla="*/ 6881 w 10000"/>
              <a:gd name="connsiteY12" fmla="*/ 556 h 9652"/>
              <a:gd name="connsiteX13" fmla="*/ 8976 w 10000"/>
              <a:gd name="connsiteY13" fmla="*/ 2396 h 9652"/>
              <a:gd name="connsiteX14" fmla="*/ 9830 w 10000"/>
              <a:gd name="connsiteY14" fmla="*/ 4800 h 9652"/>
              <a:gd name="connsiteX15" fmla="*/ 9817 w 10000"/>
              <a:gd name="connsiteY15" fmla="*/ 6323 h 9652"/>
              <a:gd name="connsiteX16" fmla="*/ 9740 w 10000"/>
              <a:gd name="connsiteY16" fmla="*/ 6843 h 9652"/>
              <a:gd name="connsiteX17" fmla="*/ 9652 w 10000"/>
              <a:gd name="connsiteY17" fmla="*/ 7100 h 9652"/>
              <a:gd name="connsiteX18" fmla="*/ 9415 w 10000"/>
              <a:gd name="connsiteY18" fmla="*/ 7247 h 9652"/>
              <a:gd name="connsiteX19" fmla="*/ 9280 w 10000"/>
              <a:gd name="connsiteY19" fmla="*/ 7374 h 9652"/>
              <a:gd name="connsiteX20" fmla="*/ 9412 w 10000"/>
              <a:gd name="connsiteY20" fmla="*/ 7554 h 9652"/>
              <a:gd name="connsiteX21" fmla="*/ 9719 w 10000"/>
              <a:gd name="connsiteY21" fmla="*/ 7878 h 9652"/>
              <a:gd name="connsiteX22" fmla="*/ 9980 w 10000"/>
              <a:gd name="connsiteY22" fmla="*/ 8159 h 9652"/>
              <a:gd name="connsiteX23" fmla="*/ 9848 w 10000"/>
              <a:gd name="connsiteY23" fmla="*/ 7857 h 9652"/>
              <a:gd name="connsiteX24" fmla="*/ 9621 w 10000"/>
              <a:gd name="connsiteY24" fmla="*/ 7324 h 9652"/>
              <a:gd name="connsiteX25" fmla="*/ 9621 w 10000"/>
              <a:gd name="connsiteY25" fmla="*/ 7100 h 9652"/>
              <a:gd name="connsiteX0" fmla="*/ 1309 w 10000"/>
              <a:gd name="connsiteY0" fmla="*/ 9560 h 9560"/>
              <a:gd name="connsiteX1" fmla="*/ 774 w 10000"/>
              <a:gd name="connsiteY1" fmla="*/ 9080 h 9560"/>
              <a:gd name="connsiteX2" fmla="*/ 402 w 10000"/>
              <a:gd name="connsiteY2" fmla="*/ 8431 h 9560"/>
              <a:gd name="connsiteX3" fmla="*/ 88 w 10000"/>
              <a:gd name="connsiteY3" fmla="*/ 7473 h 9560"/>
              <a:gd name="connsiteX4" fmla="*/ 0 w 10000"/>
              <a:gd name="connsiteY4" fmla="*/ 6486 h 9560"/>
              <a:gd name="connsiteX5" fmla="*/ 88 w 10000"/>
              <a:gd name="connsiteY5" fmla="*/ 5419 h 9560"/>
              <a:gd name="connsiteX6" fmla="*/ 443 w 10000"/>
              <a:gd name="connsiteY6" fmla="*/ 3898 h 9560"/>
              <a:gd name="connsiteX7" fmla="*/ 1082 w 10000"/>
              <a:gd name="connsiteY7" fmla="*/ 2496 h 9560"/>
              <a:gd name="connsiteX8" fmla="*/ 2124 w 10000"/>
              <a:gd name="connsiteY8" fmla="*/ 1163 h 9560"/>
              <a:gd name="connsiteX9" fmla="*/ 3365 w 10000"/>
              <a:gd name="connsiteY9" fmla="*/ 287 h 9560"/>
              <a:gd name="connsiteX10" fmla="*/ 4961 w 10000"/>
              <a:gd name="connsiteY10" fmla="*/ 48 h 9560"/>
              <a:gd name="connsiteX11" fmla="*/ 6881 w 10000"/>
              <a:gd name="connsiteY11" fmla="*/ 576 h 9560"/>
              <a:gd name="connsiteX12" fmla="*/ 8976 w 10000"/>
              <a:gd name="connsiteY12" fmla="*/ 2482 h 9560"/>
              <a:gd name="connsiteX13" fmla="*/ 9830 w 10000"/>
              <a:gd name="connsiteY13" fmla="*/ 4973 h 9560"/>
              <a:gd name="connsiteX14" fmla="*/ 9817 w 10000"/>
              <a:gd name="connsiteY14" fmla="*/ 6551 h 9560"/>
              <a:gd name="connsiteX15" fmla="*/ 9740 w 10000"/>
              <a:gd name="connsiteY15" fmla="*/ 7090 h 9560"/>
              <a:gd name="connsiteX16" fmla="*/ 9652 w 10000"/>
              <a:gd name="connsiteY16" fmla="*/ 7356 h 9560"/>
              <a:gd name="connsiteX17" fmla="*/ 9415 w 10000"/>
              <a:gd name="connsiteY17" fmla="*/ 7508 h 9560"/>
              <a:gd name="connsiteX18" fmla="*/ 9280 w 10000"/>
              <a:gd name="connsiteY18" fmla="*/ 7640 h 9560"/>
              <a:gd name="connsiteX19" fmla="*/ 9412 w 10000"/>
              <a:gd name="connsiteY19" fmla="*/ 7826 h 9560"/>
              <a:gd name="connsiteX20" fmla="*/ 9719 w 10000"/>
              <a:gd name="connsiteY20" fmla="*/ 8162 h 9560"/>
              <a:gd name="connsiteX21" fmla="*/ 9980 w 10000"/>
              <a:gd name="connsiteY21" fmla="*/ 8453 h 9560"/>
              <a:gd name="connsiteX22" fmla="*/ 9848 w 10000"/>
              <a:gd name="connsiteY22" fmla="*/ 8140 h 9560"/>
              <a:gd name="connsiteX23" fmla="*/ 9621 w 10000"/>
              <a:gd name="connsiteY23" fmla="*/ 7588 h 9560"/>
              <a:gd name="connsiteX24" fmla="*/ 9621 w 10000"/>
              <a:gd name="connsiteY24" fmla="*/ 7356 h 9560"/>
              <a:gd name="connsiteX0" fmla="*/ 774 w 10000"/>
              <a:gd name="connsiteY0" fmla="*/ 9498 h 9498"/>
              <a:gd name="connsiteX1" fmla="*/ 402 w 10000"/>
              <a:gd name="connsiteY1" fmla="*/ 8819 h 9498"/>
              <a:gd name="connsiteX2" fmla="*/ 88 w 10000"/>
              <a:gd name="connsiteY2" fmla="*/ 7817 h 9498"/>
              <a:gd name="connsiteX3" fmla="*/ 0 w 10000"/>
              <a:gd name="connsiteY3" fmla="*/ 6785 h 9498"/>
              <a:gd name="connsiteX4" fmla="*/ 88 w 10000"/>
              <a:gd name="connsiteY4" fmla="*/ 5668 h 9498"/>
              <a:gd name="connsiteX5" fmla="*/ 443 w 10000"/>
              <a:gd name="connsiteY5" fmla="*/ 4077 h 9498"/>
              <a:gd name="connsiteX6" fmla="*/ 1082 w 10000"/>
              <a:gd name="connsiteY6" fmla="*/ 2611 h 9498"/>
              <a:gd name="connsiteX7" fmla="*/ 2124 w 10000"/>
              <a:gd name="connsiteY7" fmla="*/ 1217 h 9498"/>
              <a:gd name="connsiteX8" fmla="*/ 3365 w 10000"/>
              <a:gd name="connsiteY8" fmla="*/ 300 h 9498"/>
              <a:gd name="connsiteX9" fmla="*/ 4961 w 10000"/>
              <a:gd name="connsiteY9" fmla="*/ 50 h 9498"/>
              <a:gd name="connsiteX10" fmla="*/ 6881 w 10000"/>
              <a:gd name="connsiteY10" fmla="*/ 603 h 9498"/>
              <a:gd name="connsiteX11" fmla="*/ 8976 w 10000"/>
              <a:gd name="connsiteY11" fmla="*/ 2596 h 9498"/>
              <a:gd name="connsiteX12" fmla="*/ 9830 w 10000"/>
              <a:gd name="connsiteY12" fmla="*/ 5202 h 9498"/>
              <a:gd name="connsiteX13" fmla="*/ 9817 w 10000"/>
              <a:gd name="connsiteY13" fmla="*/ 6853 h 9498"/>
              <a:gd name="connsiteX14" fmla="*/ 9740 w 10000"/>
              <a:gd name="connsiteY14" fmla="*/ 7416 h 9498"/>
              <a:gd name="connsiteX15" fmla="*/ 9652 w 10000"/>
              <a:gd name="connsiteY15" fmla="*/ 7695 h 9498"/>
              <a:gd name="connsiteX16" fmla="*/ 9415 w 10000"/>
              <a:gd name="connsiteY16" fmla="*/ 7854 h 9498"/>
              <a:gd name="connsiteX17" fmla="*/ 9280 w 10000"/>
              <a:gd name="connsiteY17" fmla="*/ 7992 h 9498"/>
              <a:gd name="connsiteX18" fmla="*/ 9412 w 10000"/>
              <a:gd name="connsiteY18" fmla="*/ 8186 h 9498"/>
              <a:gd name="connsiteX19" fmla="*/ 9719 w 10000"/>
              <a:gd name="connsiteY19" fmla="*/ 8538 h 9498"/>
              <a:gd name="connsiteX20" fmla="*/ 9980 w 10000"/>
              <a:gd name="connsiteY20" fmla="*/ 8842 h 9498"/>
              <a:gd name="connsiteX21" fmla="*/ 9848 w 10000"/>
              <a:gd name="connsiteY21" fmla="*/ 8515 h 9498"/>
              <a:gd name="connsiteX22" fmla="*/ 9621 w 10000"/>
              <a:gd name="connsiteY22" fmla="*/ 7937 h 9498"/>
              <a:gd name="connsiteX23" fmla="*/ 9621 w 10000"/>
              <a:gd name="connsiteY23" fmla="*/ 7695 h 9498"/>
              <a:gd name="connsiteX0" fmla="*/ 402 w 10000"/>
              <a:gd name="connsiteY0" fmla="*/ 9285 h 9314"/>
              <a:gd name="connsiteX1" fmla="*/ 88 w 10000"/>
              <a:gd name="connsiteY1" fmla="*/ 8230 h 9314"/>
              <a:gd name="connsiteX2" fmla="*/ 0 w 10000"/>
              <a:gd name="connsiteY2" fmla="*/ 7144 h 9314"/>
              <a:gd name="connsiteX3" fmla="*/ 88 w 10000"/>
              <a:gd name="connsiteY3" fmla="*/ 5968 h 9314"/>
              <a:gd name="connsiteX4" fmla="*/ 443 w 10000"/>
              <a:gd name="connsiteY4" fmla="*/ 4292 h 9314"/>
              <a:gd name="connsiteX5" fmla="*/ 1082 w 10000"/>
              <a:gd name="connsiteY5" fmla="*/ 2749 h 9314"/>
              <a:gd name="connsiteX6" fmla="*/ 2124 w 10000"/>
              <a:gd name="connsiteY6" fmla="*/ 1281 h 9314"/>
              <a:gd name="connsiteX7" fmla="*/ 3365 w 10000"/>
              <a:gd name="connsiteY7" fmla="*/ 316 h 9314"/>
              <a:gd name="connsiteX8" fmla="*/ 4961 w 10000"/>
              <a:gd name="connsiteY8" fmla="*/ 53 h 9314"/>
              <a:gd name="connsiteX9" fmla="*/ 6881 w 10000"/>
              <a:gd name="connsiteY9" fmla="*/ 635 h 9314"/>
              <a:gd name="connsiteX10" fmla="*/ 8976 w 10000"/>
              <a:gd name="connsiteY10" fmla="*/ 2733 h 9314"/>
              <a:gd name="connsiteX11" fmla="*/ 9830 w 10000"/>
              <a:gd name="connsiteY11" fmla="*/ 5477 h 9314"/>
              <a:gd name="connsiteX12" fmla="*/ 9817 w 10000"/>
              <a:gd name="connsiteY12" fmla="*/ 7215 h 9314"/>
              <a:gd name="connsiteX13" fmla="*/ 9740 w 10000"/>
              <a:gd name="connsiteY13" fmla="*/ 7808 h 9314"/>
              <a:gd name="connsiteX14" fmla="*/ 9652 w 10000"/>
              <a:gd name="connsiteY14" fmla="*/ 8102 h 9314"/>
              <a:gd name="connsiteX15" fmla="*/ 9415 w 10000"/>
              <a:gd name="connsiteY15" fmla="*/ 8269 h 9314"/>
              <a:gd name="connsiteX16" fmla="*/ 9280 w 10000"/>
              <a:gd name="connsiteY16" fmla="*/ 8414 h 9314"/>
              <a:gd name="connsiteX17" fmla="*/ 9412 w 10000"/>
              <a:gd name="connsiteY17" fmla="*/ 8619 h 9314"/>
              <a:gd name="connsiteX18" fmla="*/ 9719 w 10000"/>
              <a:gd name="connsiteY18" fmla="*/ 8989 h 9314"/>
              <a:gd name="connsiteX19" fmla="*/ 9980 w 10000"/>
              <a:gd name="connsiteY19" fmla="*/ 9309 h 9314"/>
              <a:gd name="connsiteX20" fmla="*/ 9848 w 10000"/>
              <a:gd name="connsiteY20" fmla="*/ 8965 h 9314"/>
              <a:gd name="connsiteX21" fmla="*/ 9621 w 10000"/>
              <a:gd name="connsiteY21" fmla="*/ 8356 h 9314"/>
              <a:gd name="connsiteX22" fmla="*/ 9621 w 10000"/>
              <a:gd name="connsiteY22" fmla="*/ 8102 h 9314"/>
              <a:gd name="connsiteX0" fmla="*/ 88 w 10000"/>
              <a:gd name="connsiteY0" fmla="*/ 8836 h 10000"/>
              <a:gd name="connsiteX1" fmla="*/ 0 w 10000"/>
              <a:gd name="connsiteY1" fmla="*/ 7670 h 10000"/>
              <a:gd name="connsiteX2" fmla="*/ 88 w 10000"/>
              <a:gd name="connsiteY2" fmla="*/ 6408 h 10000"/>
              <a:gd name="connsiteX3" fmla="*/ 443 w 10000"/>
              <a:gd name="connsiteY3" fmla="*/ 4608 h 10000"/>
              <a:gd name="connsiteX4" fmla="*/ 1082 w 10000"/>
              <a:gd name="connsiteY4" fmla="*/ 2951 h 10000"/>
              <a:gd name="connsiteX5" fmla="*/ 2124 w 10000"/>
              <a:gd name="connsiteY5" fmla="*/ 1375 h 10000"/>
              <a:gd name="connsiteX6" fmla="*/ 3365 w 10000"/>
              <a:gd name="connsiteY6" fmla="*/ 339 h 10000"/>
              <a:gd name="connsiteX7" fmla="*/ 4961 w 10000"/>
              <a:gd name="connsiteY7" fmla="*/ 57 h 10000"/>
              <a:gd name="connsiteX8" fmla="*/ 6881 w 10000"/>
              <a:gd name="connsiteY8" fmla="*/ 682 h 10000"/>
              <a:gd name="connsiteX9" fmla="*/ 8976 w 10000"/>
              <a:gd name="connsiteY9" fmla="*/ 2934 h 10000"/>
              <a:gd name="connsiteX10" fmla="*/ 9830 w 10000"/>
              <a:gd name="connsiteY10" fmla="*/ 5880 h 10000"/>
              <a:gd name="connsiteX11" fmla="*/ 9817 w 10000"/>
              <a:gd name="connsiteY11" fmla="*/ 7746 h 10000"/>
              <a:gd name="connsiteX12" fmla="*/ 9740 w 10000"/>
              <a:gd name="connsiteY12" fmla="*/ 8383 h 10000"/>
              <a:gd name="connsiteX13" fmla="*/ 9652 w 10000"/>
              <a:gd name="connsiteY13" fmla="*/ 8699 h 10000"/>
              <a:gd name="connsiteX14" fmla="*/ 9415 w 10000"/>
              <a:gd name="connsiteY14" fmla="*/ 8878 h 10000"/>
              <a:gd name="connsiteX15" fmla="*/ 9280 w 10000"/>
              <a:gd name="connsiteY15" fmla="*/ 9034 h 10000"/>
              <a:gd name="connsiteX16" fmla="*/ 9412 w 10000"/>
              <a:gd name="connsiteY16" fmla="*/ 9254 h 10000"/>
              <a:gd name="connsiteX17" fmla="*/ 9719 w 10000"/>
              <a:gd name="connsiteY17" fmla="*/ 9651 h 10000"/>
              <a:gd name="connsiteX18" fmla="*/ 9980 w 10000"/>
              <a:gd name="connsiteY18" fmla="*/ 9995 h 10000"/>
              <a:gd name="connsiteX19" fmla="*/ 9848 w 10000"/>
              <a:gd name="connsiteY19" fmla="*/ 9625 h 10000"/>
              <a:gd name="connsiteX20" fmla="*/ 9621 w 10000"/>
              <a:gd name="connsiteY20" fmla="*/ 8971 h 10000"/>
              <a:gd name="connsiteX21" fmla="*/ 9621 w 10000"/>
              <a:gd name="connsiteY21" fmla="*/ 8699 h 10000"/>
              <a:gd name="connsiteX0" fmla="*/ 0 w 10000"/>
              <a:gd name="connsiteY0" fmla="*/ 7670 h 10000"/>
              <a:gd name="connsiteX1" fmla="*/ 88 w 10000"/>
              <a:gd name="connsiteY1" fmla="*/ 6408 h 10000"/>
              <a:gd name="connsiteX2" fmla="*/ 443 w 10000"/>
              <a:gd name="connsiteY2" fmla="*/ 4608 h 10000"/>
              <a:gd name="connsiteX3" fmla="*/ 1082 w 10000"/>
              <a:gd name="connsiteY3" fmla="*/ 2951 h 10000"/>
              <a:gd name="connsiteX4" fmla="*/ 2124 w 10000"/>
              <a:gd name="connsiteY4" fmla="*/ 1375 h 10000"/>
              <a:gd name="connsiteX5" fmla="*/ 3365 w 10000"/>
              <a:gd name="connsiteY5" fmla="*/ 339 h 10000"/>
              <a:gd name="connsiteX6" fmla="*/ 4961 w 10000"/>
              <a:gd name="connsiteY6" fmla="*/ 57 h 10000"/>
              <a:gd name="connsiteX7" fmla="*/ 6881 w 10000"/>
              <a:gd name="connsiteY7" fmla="*/ 682 h 10000"/>
              <a:gd name="connsiteX8" fmla="*/ 8976 w 10000"/>
              <a:gd name="connsiteY8" fmla="*/ 2934 h 10000"/>
              <a:gd name="connsiteX9" fmla="*/ 9830 w 10000"/>
              <a:gd name="connsiteY9" fmla="*/ 5880 h 10000"/>
              <a:gd name="connsiteX10" fmla="*/ 9817 w 10000"/>
              <a:gd name="connsiteY10" fmla="*/ 7746 h 10000"/>
              <a:gd name="connsiteX11" fmla="*/ 9740 w 10000"/>
              <a:gd name="connsiteY11" fmla="*/ 8383 h 10000"/>
              <a:gd name="connsiteX12" fmla="*/ 9652 w 10000"/>
              <a:gd name="connsiteY12" fmla="*/ 8699 h 10000"/>
              <a:gd name="connsiteX13" fmla="*/ 9415 w 10000"/>
              <a:gd name="connsiteY13" fmla="*/ 8878 h 10000"/>
              <a:gd name="connsiteX14" fmla="*/ 9280 w 10000"/>
              <a:gd name="connsiteY14" fmla="*/ 9034 h 10000"/>
              <a:gd name="connsiteX15" fmla="*/ 9412 w 10000"/>
              <a:gd name="connsiteY15" fmla="*/ 9254 h 10000"/>
              <a:gd name="connsiteX16" fmla="*/ 9719 w 10000"/>
              <a:gd name="connsiteY16" fmla="*/ 9651 h 10000"/>
              <a:gd name="connsiteX17" fmla="*/ 9980 w 10000"/>
              <a:gd name="connsiteY17" fmla="*/ 9995 h 10000"/>
              <a:gd name="connsiteX18" fmla="*/ 9848 w 10000"/>
              <a:gd name="connsiteY18" fmla="*/ 9625 h 10000"/>
              <a:gd name="connsiteX19" fmla="*/ 9621 w 10000"/>
              <a:gd name="connsiteY19" fmla="*/ 8971 h 10000"/>
              <a:gd name="connsiteX20" fmla="*/ 9621 w 10000"/>
              <a:gd name="connsiteY20" fmla="*/ 8699 h 10000"/>
              <a:gd name="connsiteX0" fmla="*/ 0 w 9912"/>
              <a:gd name="connsiteY0" fmla="*/ 6408 h 10000"/>
              <a:gd name="connsiteX1" fmla="*/ 355 w 9912"/>
              <a:gd name="connsiteY1" fmla="*/ 4608 h 10000"/>
              <a:gd name="connsiteX2" fmla="*/ 994 w 9912"/>
              <a:gd name="connsiteY2" fmla="*/ 2951 h 10000"/>
              <a:gd name="connsiteX3" fmla="*/ 2036 w 9912"/>
              <a:gd name="connsiteY3" fmla="*/ 1375 h 10000"/>
              <a:gd name="connsiteX4" fmla="*/ 3277 w 9912"/>
              <a:gd name="connsiteY4" fmla="*/ 339 h 10000"/>
              <a:gd name="connsiteX5" fmla="*/ 4873 w 9912"/>
              <a:gd name="connsiteY5" fmla="*/ 57 h 10000"/>
              <a:gd name="connsiteX6" fmla="*/ 6793 w 9912"/>
              <a:gd name="connsiteY6" fmla="*/ 682 h 10000"/>
              <a:gd name="connsiteX7" fmla="*/ 8888 w 9912"/>
              <a:gd name="connsiteY7" fmla="*/ 2934 h 10000"/>
              <a:gd name="connsiteX8" fmla="*/ 9742 w 9912"/>
              <a:gd name="connsiteY8" fmla="*/ 5880 h 10000"/>
              <a:gd name="connsiteX9" fmla="*/ 9729 w 9912"/>
              <a:gd name="connsiteY9" fmla="*/ 7746 h 10000"/>
              <a:gd name="connsiteX10" fmla="*/ 9652 w 9912"/>
              <a:gd name="connsiteY10" fmla="*/ 8383 h 10000"/>
              <a:gd name="connsiteX11" fmla="*/ 9564 w 9912"/>
              <a:gd name="connsiteY11" fmla="*/ 8699 h 10000"/>
              <a:gd name="connsiteX12" fmla="*/ 9327 w 9912"/>
              <a:gd name="connsiteY12" fmla="*/ 8878 h 10000"/>
              <a:gd name="connsiteX13" fmla="*/ 9192 w 9912"/>
              <a:gd name="connsiteY13" fmla="*/ 9034 h 10000"/>
              <a:gd name="connsiteX14" fmla="*/ 9324 w 9912"/>
              <a:gd name="connsiteY14" fmla="*/ 9254 h 10000"/>
              <a:gd name="connsiteX15" fmla="*/ 9631 w 9912"/>
              <a:gd name="connsiteY15" fmla="*/ 9651 h 10000"/>
              <a:gd name="connsiteX16" fmla="*/ 9892 w 9912"/>
              <a:gd name="connsiteY16" fmla="*/ 9995 h 10000"/>
              <a:gd name="connsiteX17" fmla="*/ 9760 w 9912"/>
              <a:gd name="connsiteY17" fmla="*/ 9625 h 10000"/>
              <a:gd name="connsiteX18" fmla="*/ 9533 w 9912"/>
              <a:gd name="connsiteY18" fmla="*/ 8971 h 10000"/>
              <a:gd name="connsiteX19" fmla="*/ 9533 w 9912"/>
              <a:gd name="connsiteY19" fmla="*/ 8699 h 10000"/>
              <a:gd name="connsiteX0" fmla="*/ 0 w 9642"/>
              <a:gd name="connsiteY0" fmla="*/ 4608 h 10000"/>
              <a:gd name="connsiteX1" fmla="*/ 645 w 9642"/>
              <a:gd name="connsiteY1" fmla="*/ 2951 h 10000"/>
              <a:gd name="connsiteX2" fmla="*/ 1696 w 9642"/>
              <a:gd name="connsiteY2" fmla="*/ 1375 h 10000"/>
              <a:gd name="connsiteX3" fmla="*/ 2948 w 9642"/>
              <a:gd name="connsiteY3" fmla="*/ 339 h 10000"/>
              <a:gd name="connsiteX4" fmla="*/ 4558 w 9642"/>
              <a:gd name="connsiteY4" fmla="*/ 57 h 10000"/>
              <a:gd name="connsiteX5" fmla="*/ 6495 w 9642"/>
              <a:gd name="connsiteY5" fmla="*/ 682 h 10000"/>
              <a:gd name="connsiteX6" fmla="*/ 8609 w 9642"/>
              <a:gd name="connsiteY6" fmla="*/ 2934 h 10000"/>
              <a:gd name="connsiteX7" fmla="*/ 9470 w 9642"/>
              <a:gd name="connsiteY7" fmla="*/ 5880 h 10000"/>
              <a:gd name="connsiteX8" fmla="*/ 9457 w 9642"/>
              <a:gd name="connsiteY8" fmla="*/ 7746 h 10000"/>
              <a:gd name="connsiteX9" fmla="*/ 9380 w 9642"/>
              <a:gd name="connsiteY9" fmla="*/ 8383 h 10000"/>
              <a:gd name="connsiteX10" fmla="*/ 9291 w 9642"/>
              <a:gd name="connsiteY10" fmla="*/ 8699 h 10000"/>
              <a:gd name="connsiteX11" fmla="*/ 9052 w 9642"/>
              <a:gd name="connsiteY11" fmla="*/ 8878 h 10000"/>
              <a:gd name="connsiteX12" fmla="*/ 8916 w 9642"/>
              <a:gd name="connsiteY12" fmla="*/ 9034 h 10000"/>
              <a:gd name="connsiteX13" fmla="*/ 9049 w 9642"/>
              <a:gd name="connsiteY13" fmla="*/ 9254 h 10000"/>
              <a:gd name="connsiteX14" fmla="*/ 9359 w 9642"/>
              <a:gd name="connsiteY14" fmla="*/ 9651 h 10000"/>
              <a:gd name="connsiteX15" fmla="*/ 9622 w 9642"/>
              <a:gd name="connsiteY15" fmla="*/ 9995 h 10000"/>
              <a:gd name="connsiteX16" fmla="*/ 9489 w 9642"/>
              <a:gd name="connsiteY16" fmla="*/ 9625 h 10000"/>
              <a:gd name="connsiteX17" fmla="*/ 9260 w 9642"/>
              <a:gd name="connsiteY17" fmla="*/ 8971 h 10000"/>
              <a:gd name="connsiteX18" fmla="*/ 9260 w 9642"/>
              <a:gd name="connsiteY18" fmla="*/ 8699 h 10000"/>
              <a:gd name="connsiteX0" fmla="*/ 0 w 9331"/>
              <a:gd name="connsiteY0" fmla="*/ 2951 h 10000"/>
              <a:gd name="connsiteX1" fmla="*/ 1090 w 9331"/>
              <a:gd name="connsiteY1" fmla="*/ 1375 h 10000"/>
              <a:gd name="connsiteX2" fmla="*/ 2388 w 9331"/>
              <a:gd name="connsiteY2" fmla="*/ 339 h 10000"/>
              <a:gd name="connsiteX3" fmla="*/ 4058 w 9331"/>
              <a:gd name="connsiteY3" fmla="*/ 57 h 10000"/>
              <a:gd name="connsiteX4" fmla="*/ 6067 w 9331"/>
              <a:gd name="connsiteY4" fmla="*/ 682 h 10000"/>
              <a:gd name="connsiteX5" fmla="*/ 8260 w 9331"/>
              <a:gd name="connsiteY5" fmla="*/ 2934 h 10000"/>
              <a:gd name="connsiteX6" fmla="*/ 9153 w 9331"/>
              <a:gd name="connsiteY6" fmla="*/ 5880 h 10000"/>
              <a:gd name="connsiteX7" fmla="*/ 9139 w 9331"/>
              <a:gd name="connsiteY7" fmla="*/ 7746 h 10000"/>
              <a:gd name="connsiteX8" fmla="*/ 9059 w 9331"/>
              <a:gd name="connsiteY8" fmla="*/ 8383 h 10000"/>
              <a:gd name="connsiteX9" fmla="*/ 8967 w 9331"/>
              <a:gd name="connsiteY9" fmla="*/ 8699 h 10000"/>
              <a:gd name="connsiteX10" fmla="*/ 8719 w 9331"/>
              <a:gd name="connsiteY10" fmla="*/ 8878 h 10000"/>
              <a:gd name="connsiteX11" fmla="*/ 8578 w 9331"/>
              <a:gd name="connsiteY11" fmla="*/ 9034 h 10000"/>
              <a:gd name="connsiteX12" fmla="*/ 8716 w 9331"/>
              <a:gd name="connsiteY12" fmla="*/ 9254 h 10000"/>
              <a:gd name="connsiteX13" fmla="*/ 9037 w 9331"/>
              <a:gd name="connsiteY13" fmla="*/ 9651 h 10000"/>
              <a:gd name="connsiteX14" fmla="*/ 9310 w 9331"/>
              <a:gd name="connsiteY14" fmla="*/ 9995 h 10000"/>
              <a:gd name="connsiteX15" fmla="*/ 9172 w 9331"/>
              <a:gd name="connsiteY15" fmla="*/ 9625 h 10000"/>
              <a:gd name="connsiteX16" fmla="*/ 8935 w 9331"/>
              <a:gd name="connsiteY16" fmla="*/ 8971 h 10000"/>
              <a:gd name="connsiteX17" fmla="*/ 8935 w 9331"/>
              <a:gd name="connsiteY17" fmla="*/ 8699 h 10000"/>
              <a:gd name="connsiteX0" fmla="*/ 0 w 8832"/>
              <a:gd name="connsiteY0" fmla="*/ 1375 h 10000"/>
              <a:gd name="connsiteX1" fmla="*/ 1391 w 8832"/>
              <a:gd name="connsiteY1" fmla="*/ 339 h 10000"/>
              <a:gd name="connsiteX2" fmla="*/ 3181 w 8832"/>
              <a:gd name="connsiteY2" fmla="*/ 57 h 10000"/>
              <a:gd name="connsiteX3" fmla="*/ 5334 w 8832"/>
              <a:gd name="connsiteY3" fmla="*/ 682 h 10000"/>
              <a:gd name="connsiteX4" fmla="*/ 7684 w 8832"/>
              <a:gd name="connsiteY4" fmla="*/ 2934 h 10000"/>
              <a:gd name="connsiteX5" fmla="*/ 8641 w 8832"/>
              <a:gd name="connsiteY5" fmla="*/ 5880 h 10000"/>
              <a:gd name="connsiteX6" fmla="*/ 8626 w 8832"/>
              <a:gd name="connsiteY6" fmla="*/ 7746 h 10000"/>
              <a:gd name="connsiteX7" fmla="*/ 8540 w 8832"/>
              <a:gd name="connsiteY7" fmla="*/ 8383 h 10000"/>
              <a:gd name="connsiteX8" fmla="*/ 8442 w 8832"/>
              <a:gd name="connsiteY8" fmla="*/ 8699 h 10000"/>
              <a:gd name="connsiteX9" fmla="*/ 8176 w 8832"/>
              <a:gd name="connsiteY9" fmla="*/ 8878 h 10000"/>
              <a:gd name="connsiteX10" fmla="*/ 8025 w 8832"/>
              <a:gd name="connsiteY10" fmla="*/ 9034 h 10000"/>
              <a:gd name="connsiteX11" fmla="*/ 8173 w 8832"/>
              <a:gd name="connsiteY11" fmla="*/ 9254 h 10000"/>
              <a:gd name="connsiteX12" fmla="*/ 8517 w 8832"/>
              <a:gd name="connsiteY12" fmla="*/ 9651 h 10000"/>
              <a:gd name="connsiteX13" fmla="*/ 8809 w 8832"/>
              <a:gd name="connsiteY13" fmla="*/ 9995 h 10000"/>
              <a:gd name="connsiteX14" fmla="*/ 8662 w 8832"/>
              <a:gd name="connsiteY14" fmla="*/ 9625 h 10000"/>
              <a:gd name="connsiteX15" fmla="*/ 8408 w 8832"/>
              <a:gd name="connsiteY15" fmla="*/ 8971 h 10000"/>
              <a:gd name="connsiteX16" fmla="*/ 8408 w 8832"/>
              <a:gd name="connsiteY16" fmla="*/ 8699 h 10000"/>
              <a:gd name="connsiteX0" fmla="*/ 0 w 8425"/>
              <a:gd name="connsiteY0" fmla="*/ 339 h 10000"/>
              <a:gd name="connsiteX1" fmla="*/ 2027 w 8425"/>
              <a:gd name="connsiteY1" fmla="*/ 57 h 10000"/>
              <a:gd name="connsiteX2" fmla="*/ 4464 w 8425"/>
              <a:gd name="connsiteY2" fmla="*/ 682 h 10000"/>
              <a:gd name="connsiteX3" fmla="*/ 7125 w 8425"/>
              <a:gd name="connsiteY3" fmla="*/ 2934 h 10000"/>
              <a:gd name="connsiteX4" fmla="*/ 8209 w 8425"/>
              <a:gd name="connsiteY4" fmla="*/ 5880 h 10000"/>
              <a:gd name="connsiteX5" fmla="*/ 8192 w 8425"/>
              <a:gd name="connsiteY5" fmla="*/ 7746 h 10000"/>
              <a:gd name="connsiteX6" fmla="*/ 8094 w 8425"/>
              <a:gd name="connsiteY6" fmla="*/ 8383 h 10000"/>
              <a:gd name="connsiteX7" fmla="*/ 7983 w 8425"/>
              <a:gd name="connsiteY7" fmla="*/ 8699 h 10000"/>
              <a:gd name="connsiteX8" fmla="*/ 7682 w 8425"/>
              <a:gd name="connsiteY8" fmla="*/ 8878 h 10000"/>
              <a:gd name="connsiteX9" fmla="*/ 7511 w 8425"/>
              <a:gd name="connsiteY9" fmla="*/ 9034 h 10000"/>
              <a:gd name="connsiteX10" fmla="*/ 7679 w 8425"/>
              <a:gd name="connsiteY10" fmla="*/ 9254 h 10000"/>
              <a:gd name="connsiteX11" fmla="*/ 8068 w 8425"/>
              <a:gd name="connsiteY11" fmla="*/ 9651 h 10000"/>
              <a:gd name="connsiteX12" fmla="*/ 8399 w 8425"/>
              <a:gd name="connsiteY12" fmla="*/ 9995 h 10000"/>
              <a:gd name="connsiteX13" fmla="*/ 8233 w 8425"/>
              <a:gd name="connsiteY13" fmla="*/ 9625 h 10000"/>
              <a:gd name="connsiteX14" fmla="*/ 7945 w 8425"/>
              <a:gd name="connsiteY14" fmla="*/ 8971 h 10000"/>
              <a:gd name="connsiteX15" fmla="*/ 7945 w 8425"/>
              <a:gd name="connsiteY15" fmla="*/ 8699 h 10000"/>
              <a:gd name="connsiteX0" fmla="*/ 0 w 7594"/>
              <a:gd name="connsiteY0" fmla="*/ 0 h 9943"/>
              <a:gd name="connsiteX1" fmla="*/ 2893 w 7594"/>
              <a:gd name="connsiteY1" fmla="*/ 625 h 9943"/>
              <a:gd name="connsiteX2" fmla="*/ 6051 w 7594"/>
              <a:gd name="connsiteY2" fmla="*/ 2877 h 9943"/>
              <a:gd name="connsiteX3" fmla="*/ 7338 w 7594"/>
              <a:gd name="connsiteY3" fmla="*/ 5823 h 9943"/>
              <a:gd name="connsiteX4" fmla="*/ 7317 w 7594"/>
              <a:gd name="connsiteY4" fmla="*/ 7689 h 9943"/>
              <a:gd name="connsiteX5" fmla="*/ 7201 w 7594"/>
              <a:gd name="connsiteY5" fmla="*/ 8326 h 9943"/>
              <a:gd name="connsiteX6" fmla="*/ 7069 w 7594"/>
              <a:gd name="connsiteY6" fmla="*/ 8642 h 9943"/>
              <a:gd name="connsiteX7" fmla="*/ 6712 w 7594"/>
              <a:gd name="connsiteY7" fmla="*/ 8821 h 9943"/>
              <a:gd name="connsiteX8" fmla="*/ 6509 w 7594"/>
              <a:gd name="connsiteY8" fmla="*/ 8977 h 9943"/>
              <a:gd name="connsiteX9" fmla="*/ 6709 w 7594"/>
              <a:gd name="connsiteY9" fmla="*/ 9197 h 9943"/>
              <a:gd name="connsiteX10" fmla="*/ 7170 w 7594"/>
              <a:gd name="connsiteY10" fmla="*/ 9594 h 9943"/>
              <a:gd name="connsiteX11" fmla="*/ 7563 w 7594"/>
              <a:gd name="connsiteY11" fmla="*/ 9938 h 9943"/>
              <a:gd name="connsiteX12" fmla="*/ 7366 w 7594"/>
              <a:gd name="connsiteY12" fmla="*/ 9568 h 9943"/>
              <a:gd name="connsiteX13" fmla="*/ 7024 w 7594"/>
              <a:gd name="connsiteY13" fmla="*/ 8914 h 9943"/>
              <a:gd name="connsiteX14" fmla="*/ 7024 w 7594"/>
              <a:gd name="connsiteY14" fmla="*/ 8642 h 9943"/>
              <a:gd name="connsiteX0" fmla="*/ 0 w 6190"/>
              <a:gd name="connsiteY0" fmla="*/ 0 h 9371"/>
              <a:gd name="connsiteX1" fmla="*/ 4158 w 6190"/>
              <a:gd name="connsiteY1" fmla="*/ 2264 h 9371"/>
              <a:gd name="connsiteX2" fmla="*/ 5853 w 6190"/>
              <a:gd name="connsiteY2" fmla="*/ 5227 h 9371"/>
              <a:gd name="connsiteX3" fmla="*/ 5825 w 6190"/>
              <a:gd name="connsiteY3" fmla="*/ 7104 h 9371"/>
              <a:gd name="connsiteX4" fmla="*/ 5672 w 6190"/>
              <a:gd name="connsiteY4" fmla="*/ 7745 h 9371"/>
              <a:gd name="connsiteX5" fmla="*/ 5499 w 6190"/>
              <a:gd name="connsiteY5" fmla="*/ 8063 h 9371"/>
              <a:gd name="connsiteX6" fmla="*/ 5029 w 6190"/>
              <a:gd name="connsiteY6" fmla="*/ 8243 h 9371"/>
              <a:gd name="connsiteX7" fmla="*/ 4761 w 6190"/>
              <a:gd name="connsiteY7" fmla="*/ 8399 h 9371"/>
              <a:gd name="connsiteX8" fmla="*/ 5025 w 6190"/>
              <a:gd name="connsiteY8" fmla="*/ 8621 h 9371"/>
              <a:gd name="connsiteX9" fmla="*/ 5632 w 6190"/>
              <a:gd name="connsiteY9" fmla="*/ 9020 h 9371"/>
              <a:gd name="connsiteX10" fmla="*/ 6149 w 6190"/>
              <a:gd name="connsiteY10" fmla="*/ 9366 h 9371"/>
              <a:gd name="connsiteX11" fmla="*/ 5890 w 6190"/>
              <a:gd name="connsiteY11" fmla="*/ 8994 h 9371"/>
              <a:gd name="connsiteX12" fmla="*/ 5439 w 6190"/>
              <a:gd name="connsiteY12" fmla="*/ 8336 h 9371"/>
              <a:gd name="connsiteX13" fmla="*/ 5439 w 6190"/>
              <a:gd name="connsiteY13" fmla="*/ 8063 h 9371"/>
              <a:gd name="connsiteX0" fmla="*/ 0 w 3283"/>
              <a:gd name="connsiteY0" fmla="*/ 0 h 7584"/>
              <a:gd name="connsiteX1" fmla="*/ 2739 w 3283"/>
              <a:gd name="connsiteY1" fmla="*/ 3162 h 7584"/>
              <a:gd name="connsiteX2" fmla="*/ 2693 w 3283"/>
              <a:gd name="connsiteY2" fmla="*/ 5165 h 7584"/>
              <a:gd name="connsiteX3" fmla="*/ 2446 w 3283"/>
              <a:gd name="connsiteY3" fmla="*/ 5849 h 7584"/>
              <a:gd name="connsiteX4" fmla="*/ 2167 w 3283"/>
              <a:gd name="connsiteY4" fmla="*/ 6188 h 7584"/>
              <a:gd name="connsiteX5" fmla="*/ 1407 w 3283"/>
              <a:gd name="connsiteY5" fmla="*/ 6380 h 7584"/>
              <a:gd name="connsiteX6" fmla="*/ 974 w 3283"/>
              <a:gd name="connsiteY6" fmla="*/ 6547 h 7584"/>
              <a:gd name="connsiteX7" fmla="*/ 1401 w 3283"/>
              <a:gd name="connsiteY7" fmla="*/ 6784 h 7584"/>
              <a:gd name="connsiteX8" fmla="*/ 2382 w 3283"/>
              <a:gd name="connsiteY8" fmla="*/ 7209 h 7584"/>
              <a:gd name="connsiteX9" fmla="*/ 3217 w 3283"/>
              <a:gd name="connsiteY9" fmla="*/ 7579 h 7584"/>
              <a:gd name="connsiteX10" fmla="*/ 2798 w 3283"/>
              <a:gd name="connsiteY10" fmla="*/ 7182 h 7584"/>
              <a:gd name="connsiteX11" fmla="*/ 2070 w 3283"/>
              <a:gd name="connsiteY11" fmla="*/ 6480 h 7584"/>
              <a:gd name="connsiteX12" fmla="*/ 2070 w 3283"/>
              <a:gd name="connsiteY12" fmla="*/ 6188 h 7584"/>
              <a:gd name="connsiteX0" fmla="*/ 5376 w 7033"/>
              <a:gd name="connsiteY0" fmla="*/ 0 h 5831"/>
              <a:gd name="connsiteX1" fmla="*/ 5236 w 7033"/>
              <a:gd name="connsiteY1" fmla="*/ 2641 h 5831"/>
              <a:gd name="connsiteX2" fmla="*/ 4484 w 7033"/>
              <a:gd name="connsiteY2" fmla="*/ 3543 h 5831"/>
              <a:gd name="connsiteX3" fmla="*/ 3634 w 7033"/>
              <a:gd name="connsiteY3" fmla="*/ 3990 h 5831"/>
              <a:gd name="connsiteX4" fmla="*/ 1319 w 7033"/>
              <a:gd name="connsiteY4" fmla="*/ 4243 h 5831"/>
              <a:gd name="connsiteX5" fmla="*/ 0 w 7033"/>
              <a:gd name="connsiteY5" fmla="*/ 4464 h 5831"/>
              <a:gd name="connsiteX6" fmla="*/ 1300 w 7033"/>
              <a:gd name="connsiteY6" fmla="*/ 4776 h 5831"/>
              <a:gd name="connsiteX7" fmla="*/ 4289 w 7033"/>
              <a:gd name="connsiteY7" fmla="*/ 5337 h 5831"/>
              <a:gd name="connsiteX8" fmla="*/ 6832 w 7033"/>
              <a:gd name="connsiteY8" fmla="*/ 5824 h 5831"/>
              <a:gd name="connsiteX9" fmla="*/ 5556 w 7033"/>
              <a:gd name="connsiteY9" fmla="*/ 5301 h 5831"/>
              <a:gd name="connsiteX10" fmla="*/ 3338 w 7033"/>
              <a:gd name="connsiteY10" fmla="*/ 4375 h 5831"/>
              <a:gd name="connsiteX11" fmla="*/ 3338 w 7033"/>
              <a:gd name="connsiteY11" fmla="*/ 3990 h 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33" h="5831">
                <a:moveTo>
                  <a:pt x="5376" y="0"/>
                </a:moveTo>
                <a:cubicBezTo>
                  <a:pt x="6747" y="1136"/>
                  <a:pt x="5379" y="2057"/>
                  <a:pt x="5236" y="2641"/>
                </a:cubicBezTo>
                <a:cubicBezTo>
                  <a:pt x="5114" y="3224"/>
                  <a:pt x="4761" y="3319"/>
                  <a:pt x="4484" y="3543"/>
                </a:cubicBezTo>
                <a:cubicBezTo>
                  <a:pt x="4219" y="3773"/>
                  <a:pt x="4155" y="3874"/>
                  <a:pt x="3634" y="3990"/>
                </a:cubicBezTo>
                <a:cubicBezTo>
                  <a:pt x="3101" y="4105"/>
                  <a:pt x="1907" y="4162"/>
                  <a:pt x="1319" y="4243"/>
                </a:cubicBezTo>
                <a:cubicBezTo>
                  <a:pt x="731" y="4324"/>
                  <a:pt x="0" y="4375"/>
                  <a:pt x="0" y="4464"/>
                </a:cubicBezTo>
                <a:cubicBezTo>
                  <a:pt x="0" y="4551"/>
                  <a:pt x="557" y="4630"/>
                  <a:pt x="1300" y="4776"/>
                </a:cubicBezTo>
                <a:cubicBezTo>
                  <a:pt x="2010" y="4923"/>
                  <a:pt x="3372" y="5161"/>
                  <a:pt x="4289" y="5337"/>
                </a:cubicBezTo>
                <a:cubicBezTo>
                  <a:pt x="5211" y="5513"/>
                  <a:pt x="6631" y="5831"/>
                  <a:pt x="6832" y="5824"/>
                </a:cubicBezTo>
                <a:cubicBezTo>
                  <a:pt x="7033" y="5815"/>
                  <a:pt x="6153" y="5541"/>
                  <a:pt x="5556" y="5301"/>
                </a:cubicBezTo>
                <a:cubicBezTo>
                  <a:pt x="4946" y="5060"/>
                  <a:pt x="3692" y="4593"/>
                  <a:pt x="3338" y="4375"/>
                </a:cubicBezTo>
                <a:cubicBezTo>
                  <a:pt x="2964" y="4155"/>
                  <a:pt x="3405" y="4105"/>
                  <a:pt x="3338" y="399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6" name="Freeform 21"/>
          <p:cNvSpPr>
            <a:spLocks/>
          </p:cNvSpPr>
          <p:nvPr/>
        </p:nvSpPr>
        <p:spPr bwMode="auto">
          <a:xfrm rot="21326996">
            <a:off x="5012825" y="2572844"/>
            <a:ext cx="271248" cy="992197"/>
          </a:xfrm>
          <a:custGeom>
            <a:avLst/>
            <a:gdLst>
              <a:gd name="T0" fmla="*/ 42 w 87"/>
              <a:gd name="T1" fmla="*/ 250 h 259"/>
              <a:gd name="T2" fmla="*/ 56 w 87"/>
              <a:gd name="T3" fmla="*/ 168 h 259"/>
              <a:gd name="T4" fmla="*/ 80 w 87"/>
              <a:gd name="T5" fmla="*/ 94 h 259"/>
              <a:gd name="T6" fmla="*/ 85 w 87"/>
              <a:gd name="T7" fmla="*/ 38 h 259"/>
              <a:gd name="T8" fmla="*/ 68 w 87"/>
              <a:gd name="T9" fmla="*/ 5 h 259"/>
              <a:gd name="T10" fmla="*/ 35 w 87"/>
              <a:gd name="T11" fmla="*/ 7 h 259"/>
              <a:gd name="T12" fmla="*/ 13 w 87"/>
              <a:gd name="T13" fmla="*/ 31 h 259"/>
              <a:gd name="T14" fmla="*/ 1 w 87"/>
              <a:gd name="T15" fmla="*/ 106 h 259"/>
              <a:gd name="T16" fmla="*/ 18 w 87"/>
              <a:gd name="T17" fmla="*/ 185 h 259"/>
              <a:gd name="T18" fmla="*/ 35 w 87"/>
              <a:gd name="T19" fmla="*/ 221 h 259"/>
              <a:gd name="T20" fmla="*/ 42 w 87"/>
              <a:gd name="T21" fmla="*/ 250 h 2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259"/>
              <a:gd name="T35" fmla="*/ 87 w 87"/>
              <a:gd name="T36" fmla="*/ 259 h 2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259">
                <a:moveTo>
                  <a:pt x="42" y="250"/>
                </a:moveTo>
                <a:cubicBezTo>
                  <a:pt x="45" y="241"/>
                  <a:pt x="50" y="194"/>
                  <a:pt x="56" y="168"/>
                </a:cubicBezTo>
                <a:cubicBezTo>
                  <a:pt x="62" y="142"/>
                  <a:pt x="75" y="116"/>
                  <a:pt x="80" y="94"/>
                </a:cubicBezTo>
                <a:cubicBezTo>
                  <a:pt x="85" y="72"/>
                  <a:pt x="87" y="53"/>
                  <a:pt x="85" y="38"/>
                </a:cubicBezTo>
                <a:cubicBezTo>
                  <a:pt x="83" y="23"/>
                  <a:pt x="76" y="10"/>
                  <a:pt x="68" y="5"/>
                </a:cubicBezTo>
                <a:cubicBezTo>
                  <a:pt x="60" y="0"/>
                  <a:pt x="44" y="3"/>
                  <a:pt x="35" y="7"/>
                </a:cubicBezTo>
                <a:cubicBezTo>
                  <a:pt x="26" y="11"/>
                  <a:pt x="19" y="15"/>
                  <a:pt x="13" y="31"/>
                </a:cubicBezTo>
                <a:cubicBezTo>
                  <a:pt x="7" y="47"/>
                  <a:pt x="0" y="80"/>
                  <a:pt x="1" y="106"/>
                </a:cubicBezTo>
                <a:cubicBezTo>
                  <a:pt x="2" y="132"/>
                  <a:pt x="12" y="166"/>
                  <a:pt x="18" y="185"/>
                </a:cubicBezTo>
                <a:cubicBezTo>
                  <a:pt x="24" y="204"/>
                  <a:pt x="31" y="211"/>
                  <a:pt x="35" y="221"/>
                </a:cubicBezTo>
                <a:cubicBezTo>
                  <a:pt x="39" y="231"/>
                  <a:pt x="39" y="259"/>
                  <a:pt x="42" y="25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7" name="Freeform 22"/>
          <p:cNvSpPr>
            <a:spLocks/>
          </p:cNvSpPr>
          <p:nvPr/>
        </p:nvSpPr>
        <p:spPr bwMode="auto">
          <a:xfrm rot="21326996">
            <a:off x="6398970" y="2041712"/>
            <a:ext cx="342247" cy="1067633"/>
          </a:xfrm>
          <a:custGeom>
            <a:avLst/>
            <a:gdLst>
              <a:gd name="T0" fmla="*/ 130 w 130"/>
              <a:gd name="T1" fmla="*/ 202 h 262"/>
              <a:gd name="T2" fmla="*/ 108 w 130"/>
              <a:gd name="T3" fmla="*/ 248 h 262"/>
              <a:gd name="T4" fmla="*/ 53 w 130"/>
              <a:gd name="T5" fmla="*/ 248 h 262"/>
              <a:gd name="T6" fmla="*/ 7 w 130"/>
              <a:gd name="T7" fmla="*/ 161 h 262"/>
              <a:gd name="T8" fmla="*/ 12 w 130"/>
              <a:gd name="T9" fmla="*/ 0 h 262"/>
              <a:gd name="T10" fmla="*/ 0 60000 65536"/>
              <a:gd name="T11" fmla="*/ 0 60000 65536"/>
              <a:gd name="T12" fmla="*/ 0 60000 65536"/>
              <a:gd name="T13" fmla="*/ 0 60000 65536"/>
              <a:gd name="T14" fmla="*/ 0 60000 65536"/>
              <a:gd name="T15" fmla="*/ 0 w 130"/>
              <a:gd name="T16" fmla="*/ 0 h 262"/>
              <a:gd name="T17" fmla="*/ 130 w 130"/>
              <a:gd name="T18" fmla="*/ 262 h 262"/>
              <a:gd name="connsiteX0" fmla="*/ 9957 w 9957"/>
              <a:gd name="connsiteY0" fmla="*/ 7710 h 11153"/>
              <a:gd name="connsiteX1" fmla="*/ 8265 w 9957"/>
              <a:gd name="connsiteY1" fmla="*/ 9466 h 11153"/>
              <a:gd name="connsiteX2" fmla="*/ 3849 w 9957"/>
              <a:gd name="connsiteY2" fmla="*/ 10619 h 11153"/>
              <a:gd name="connsiteX3" fmla="*/ 495 w 9957"/>
              <a:gd name="connsiteY3" fmla="*/ 6145 h 11153"/>
              <a:gd name="connsiteX4" fmla="*/ 880 w 9957"/>
              <a:gd name="connsiteY4" fmla="*/ 0 h 11153"/>
              <a:gd name="connsiteX0" fmla="*/ 10000 w 10000"/>
              <a:gd name="connsiteY0" fmla="*/ 6913 h 9755"/>
              <a:gd name="connsiteX1" fmla="*/ 3866 w 10000"/>
              <a:gd name="connsiteY1" fmla="*/ 9521 h 9755"/>
              <a:gd name="connsiteX2" fmla="*/ 497 w 10000"/>
              <a:gd name="connsiteY2" fmla="*/ 5510 h 9755"/>
              <a:gd name="connsiteX3" fmla="*/ 884 w 10000"/>
              <a:gd name="connsiteY3" fmla="*/ 0 h 9755"/>
              <a:gd name="connsiteX0" fmla="*/ 10006 w 10006"/>
              <a:gd name="connsiteY0" fmla="*/ 7087 h 10825"/>
              <a:gd name="connsiteX1" fmla="*/ 3909 w 10006"/>
              <a:gd name="connsiteY1" fmla="*/ 10585 h 10825"/>
              <a:gd name="connsiteX2" fmla="*/ 503 w 10006"/>
              <a:gd name="connsiteY2" fmla="*/ 5648 h 10825"/>
              <a:gd name="connsiteX3" fmla="*/ 890 w 10006"/>
              <a:gd name="connsiteY3" fmla="*/ 0 h 10825"/>
              <a:gd name="connsiteX0" fmla="*/ 10006 w 10006"/>
              <a:gd name="connsiteY0" fmla="*/ 7087 h 10946"/>
              <a:gd name="connsiteX1" fmla="*/ 3909 w 10006"/>
              <a:gd name="connsiteY1" fmla="*/ 10585 h 10946"/>
              <a:gd name="connsiteX2" fmla="*/ 503 w 10006"/>
              <a:gd name="connsiteY2" fmla="*/ 5648 h 10946"/>
              <a:gd name="connsiteX3" fmla="*/ 890 w 10006"/>
              <a:gd name="connsiteY3" fmla="*/ 0 h 10946"/>
              <a:gd name="connsiteX0" fmla="*/ 9857 w 9857"/>
              <a:gd name="connsiteY0" fmla="*/ 10104 h 13963"/>
              <a:gd name="connsiteX1" fmla="*/ 3760 w 9857"/>
              <a:gd name="connsiteY1" fmla="*/ 13602 h 13963"/>
              <a:gd name="connsiteX2" fmla="*/ 354 w 9857"/>
              <a:gd name="connsiteY2" fmla="*/ 8665 h 13963"/>
              <a:gd name="connsiteX3" fmla="*/ 1633 w 9857"/>
              <a:gd name="connsiteY3" fmla="*/ 0 h 13963"/>
            </a:gdLst>
            <a:ahLst/>
            <a:cxnLst>
              <a:cxn ang="0">
                <a:pos x="connsiteX0" y="connsiteY0"/>
              </a:cxn>
              <a:cxn ang="0">
                <a:pos x="connsiteX1" y="connsiteY1"/>
              </a:cxn>
              <a:cxn ang="0">
                <a:pos x="connsiteX2" y="connsiteY2"/>
              </a:cxn>
              <a:cxn ang="0">
                <a:pos x="connsiteX3" y="connsiteY3"/>
              </a:cxn>
            </a:cxnLst>
            <a:rect l="l" t="t" r="r" b="b"/>
            <a:pathLst>
              <a:path w="9857" h="13963">
                <a:moveTo>
                  <a:pt x="9857" y="10104"/>
                </a:moveTo>
                <a:cubicBezTo>
                  <a:pt x="8579" y="10660"/>
                  <a:pt x="6412" y="13963"/>
                  <a:pt x="3760" y="13602"/>
                </a:cubicBezTo>
                <a:cubicBezTo>
                  <a:pt x="1108" y="13241"/>
                  <a:pt x="709" y="10932"/>
                  <a:pt x="354" y="8665"/>
                </a:cubicBezTo>
                <a:cubicBezTo>
                  <a:pt x="0" y="6398"/>
                  <a:pt x="1170" y="2105"/>
                  <a:pt x="1633"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28" name="Oval 27"/>
          <p:cNvSpPr/>
          <p:nvPr/>
        </p:nvSpPr>
        <p:spPr>
          <a:xfrm>
            <a:off x="2964753" y="3101830"/>
            <a:ext cx="260223" cy="260221"/>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nvGrpSpPr>
          <p:cNvPr id="2" name="Group 23"/>
          <p:cNvGrpSpPr/>
          <p:nvPr/>
        </p:nvGrpSpPr>
        <p:grpSpPr>
          <a:xfrm>
            <a:off x="5374817" y="3715534"/>
            <a:ext cx="1837443" cy="1062644"/>
            <a:chOff x="5420813" y="4456602"/>
            <a:chExt cx="1087437" cy="628895"/>
          </a:xfrm>
        </p:grpSpPr>
        <p:sp>
          <p:nvSpPr>
            <p:cNvPr id="139269" name="Freeform 14"/>
            <p:cNvSpPr>
              <a:spLocks/>
            </p:cNvSpPr>
            <p:nvPr/>
          </p:nvSpPr>
          <p:spPr bwMode="auto">
            <a:xfrm rot="21326996">
              <a:off x="5420813" y="4456602"/>
              <a:ext cx="1087437" cy="488950"/>
            </a:xfrm>
            <a:custGeom>
              <a:avLst/>
              <a:gdLst>
                <a:gd name="T0" fmla="*/ 552 w 685"/>
                <a:gd name="T1" fmla="*/ 300 h 308"/>
                <a:gd name="T2" fmla="*/ 487 w 685"/>
                <a:gd name="T3" fmla="*/ 221 h 308"/>
                <a:gd name="T4" fmla="*/ 420 w 685"/>
                <a:gd name="T5" fmla="*/ 154 h 308"/>
                <a:gd name="T6" fmla="*/ 327 w 685"/>
                <a:gd name="T7" fmla="*/ 101 h 308"/>
                <a:gd name="T8" fmla="*/ 219 w 685"/>
                <a:gd name="T9" fmla="*/ 65 h 308"/>
                <a:gd name="T10" fmla="*/ 123 w 685"/>
                <a:gd name="T11" fmla="*/ 39 h 308"/>
                <a:gd name="T12" fmla="*/ 36 w 685"/>
                <a:gd name="T13" fmla="*/ 17 h 308"/>
                <a:gd name="T14" fmla="*/ 10 w 685"/>
                <a:gd name="T15" fmla="*/ 5 h 308"/>
                <a:gd name="T16" fmla="*/ 99 w 685"/>
                <a:gd name="T17" fmla="*/ 3 h 308"/>
                <a:gd name="T18" fmla="*/ 223 w 685"/>
                <a:gd name="T19" fmla="*/ 22 h 308"/>
                <a:gd name="T20" fmla="*/ 315 w 685"/>
                <a:gd name="T21" fmla="*/ 34 h 308"/>
                <a:gd name="T22" fmla="*/ 408 w 685"/>
                <a:gd name="T23" fmla="*/ 36 h 308"/>
                <a:gd name="T24" fmla="*/ 523 w 685"/>
                <a:gd name="T25" fmla="*/ 27 h 308"/>
                <a:gd name="T26" fmla="*/ 598 w 685"/>
                <a:gd name="T27" fmla="*/ 41 h 308"/>
                <a:gd name="T28" fmla="*/ 675 w 685"/>
                <a:gd name="T29" fmla="*/ 58 h 308"/>
                <a:gd name="T30" fmla="*/ 658 w 685"/>
                <a:gd name="T31" fmla="*/ 68 h 308"/>
                <a:gd name="T32" fmla="*/ 636 w 685"/>
                <a:gd name="T33" fmla="*/ 92 h 308"/>
                <a:gd name="T34" fmla="*/ 612 w 685"/>
                <a:gd name="T35" fmla="*/ 156 h 308"/>
                <a:gd name="T36" fmla="*/ 607 w 685"/>
                <a:gd name="T37" fmla="*/ 188 h 308"/>
                <a:gd name="T38" fmla="*/ 607 w 685"/>
                <a:gd name="T39" fmla="*/ 269 h 308"/>
                <a:gd name="T40" fmla="*/ 552 w 685"/>
                <a:gd name="T41" fmla="*/ 300 h 3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5"/>
                <a:gd name="T64" fmla="*/ 0 h 308"/>
                <a:gd name="T65" fmla="*/ 685 w 685"/>
                <a:gd name="T66" fmla="*/ 308 h 3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5" h="308">
                  <a:moveTo>
                    <a:pt x="552" y="300"/>
                  </a:moveTo>
                  <a:cubicBezTo>
                    <a:pt x="532" y="292"/>
                    <a:pt x="509" y="245"/>
                    <a:pt x="487" y="221"/>
                  </a:cubicBezTo>
                  <a:cubicBezTo>
                    <a:pt x="465" y="197"/>
                    <a:pt x="447" y="174"/>
                    <a:pt x="420" y="154"/>
                  </a:cubicBezTo>
                  <a:cubicBezTo>
                    <a:pt x="393" y="134"/>
                    <a:pt x="360" y="116"/>
                    <a:pt x="327" y="101"/>
                  </a:cubicBezTo>
                  <a:cubicBezTo>
                    <a:pt x="294" y="86"/>
                    <a:pt x="253" y="75"/>
                    <a:pt x="219" y="65"/>
                  </a:cubicBezTo>
                  <a:cubicBezTo>
                    <a:pt x="185" y="55"/>
                    <a:pt x="153" y="47"/>
                    <a:pt x="123" y="39"/>
                  </a:cubicBezTo>
                  <a:cubicBezTo>
                    <a:pt x="93" y="31"/>
                    <a:pt x="55" y="23"/>
                    <a:pt x="36" y="17"/>
                  </a:cubicBezTo>
                  <a:cubicBezTo>
                    <a:pt x="17" y="11"/>
                    <a:pt x="0" y="7"/>
                    <a:pt x="10" y="5"/>
                  </a:cubicBezTo>
                  <a:cubicBezTo>
                    <a:pt x="20" y="3"/>
                    <a:pt x="64" y="0"/>
                    <a:pt x="99" y="3"/>
                  </a:cubicBezTo>
                  <a:cubicBezTo>
                    <a:pt x="134" y="6"/>
                    <a:pt x="187" y="17"/>
                    <a:pt x="223" y="22"/>
                  </a:cubicBezTo>
                  <a:cubicBezTo>
                    <a:pt x="259" y="27"/>
                    <a:pt x="284" y="32"/>
                    <a:pt x="315" y="34"/>
                  </a:cubicBezTo>
                  <a:cubicBezTo>
                    <a:pt x="346" y="36"/>
                    <a:pt x="373" y="37"/>
                    <a:pt x="408" y="36"/>
                  </a:cubicBezTo>
                  <a:cubicBezTo>
                    <a:pt x="443" y="35"/>
                    <a:pt x="491" y="26"/>
                    <a:pt x="523" y="27"/>
                  </a:cubicBezTo>
                  <a:cubicBezTo>
                    <a:pt x="555" y="28"/>
                    <a:pt x="573" y="36"/>
                    <a:pt x="598" y="41"/>
                  </a:cubicBezTo>
                  <a:cubicBezTo>
                    <a:pt x="623" y="46"/>
                    <a:pt x="665" y="54"/>
                    <a:pt x="675" y="58"/>
                  </a:cubicBezTo>
                  <a:cubicBezTo>
                    <a:pt x="685" y="62"/>
                    <a:pt x="665" y="62"/>
                    <a:pt x="658" y="68"/>
                  </a:cubicBezTo>
                  <a:cubicBezTo>
                    <a:pt x="651" y="74"/>
                    <a:pt x="644" y="77"/>
                    <a:pt x="636" y="92"/>
                  </a:cubicBezTo>
                  <a:cubicBezTo>
                    <a:pt x="628" y="107"/>
                    <a:pt x="617" y="140"/>
                    <a:pt x="612" y="156"/>
                  </a:cubicBezTo>
                  <a:cubicBezTo>
                    <a:pt x="607" y="172"/>
                    <a:pt x="608" y="169"/>
                    <a:pt x="607" y="188"/>
                  </a:cubicBezTo>
                  <a:cubicBezTo>
                    <a:pt x="606" y="207"/>
                    <a:pt x="616" y="250"/>
                    <a:pt x="607" y="269"/>
                  </a:cubicBezTo>
                  <a:cubicBezTo>
                    <a:pt x="598" y="288"/>
                    <a:pt x="572" y="308"/>
                    <a:pt x="552" y="300"/>
                  </a:cubicBezTo>
                  <a:close/>
                </a:path>
              </a:pathLst>
            </a:custGeom>
            <a:noFill/>
            <a:ln w="28575" cap="flat" cmpd="sng">
              <a:solidFill>
                <a:srgbClr val="0070C0"/>
              </a:solidFill>
              <a:prstDash val="solid"/>
              <a:round/>
              <a:headEnd type="none" w="sm" len="sm"/>
              <a:tailEnd type="none" w="sm" len="sm"/>
            </a:ln>
          </p:spPr>
          <p:txBody>
            <a:bodyPr/>
            <a:lstStyle/>
            <a:p>
              <a:endParaRPr lang="el-GR"/>
            </a:p>
          </p:txBody>
        </p:sp>
        <p:grpSp>
          <p:nvGrpSpPr>
            <p:cNvPr id="3" name="Group 38"/>
            <p:cNvGrpSpPr>
              <a:grpSpLocks/>
            </p:cNvGrpSpPr>
            <p:nvPr/>
          </p:nvGrpSpPr>
          <p:grpSpPr bwMode="auto">
            <a:xfrm rot="528210">
              <a:off x="6181259" y="4575716"/>
              <a:ext cx="289831" cy="509781"/>
              <a:chOff x="5339" y="2337"/>
              <a:chExt cx="285" cy="445"/>
            </a:xfrm>
            <a:solidFill>
              <a:schemeClr val="bg1"/>
            </a:solidFill>
          </p:grpSpPr>
          <p:sp>
            <p:nvSpPr>
              <p:cNvPr id="32" name="Freeform 36"/>
              <p:cNvSpPr>
                <a:spLocks/>
              </p:cNvSpPr>
              <p:nvPr/>
            </p:nvSpPr>
            <p:spPr bwMode="auto">
              <a:xfrm>
                <a:off x="5442" y="2548"/>
                <a:ext cx="182" cy="234"/>
              </a:xfrm>
              <a:custGeom>
                <a:avLst/>
                <a:gdLst>
                  <a:gd name="T0" fmla="*/ 1 w 182"/>
                  <a:gd name="T1" fmla="*/ 68 h 234"/>
                  <a:gd name="T2" fmla="*/ 0 w 182"/>
                  <a:gd name="T3" fmla="*/ 83 h 234"/>
                  <a:gd name="T4" fmla="*/ 15 w 182"/>
                  <a:gd name="T5" fmla="*/ 104 h 234"/>
                  <a:gd name="T6" fmla="*/ 36 w 182"/>
                  <a:gd name="T7" fmla="*/ 121 h 234"/>
                  <a:gd name="T8" fmla="*/ 60 w 182"/>
                  <a:gd name="T9" fmla="*/ 136 h 234"/>
                  <a:gd name="T10" fmla="*/ 91 w 182"/>
                  <a:gd name="T11" fmla="*/ 158 h 234"/>
                  <a:gd name="T12" fmla="*/ 114 w 182"/>
                  <a:gd name="T13" fmla="*/ 183 h 234"/>
                  <a:gd name="T14" fmla="*/ 121 w 182"/>
                  <a:gd name="T15" fmla="*/ 200 h 234"/>
                  <a:gd name="T16" fmla="*/ 138 w 182"/>
                  <a:gd name="T17" fmla="*/ 215 h 234"/>
                  <a:gd name="T18" fmla="*/ 164 w 182"/>
                  <a:gd name="T19" fmla="*/ 232 h 234"/>
                  <a:gd name="T20" fmla="*/ 173 w 182"/>
                  <a:gd name="T21" fmla="*/ 233 h 234"/>
                  <a:gd name="T22" fmla="*/ 179 w 182"/>
                  <a:gd name="T23" fmla="*/ 228 h 234"/>
                  <a:gd name="T24" fmla="*/ 181 w 182"/>
                  <a:gd name="T25" fmla="*/ 190 h 234"/>
                  <a:gd name="T26" fmla="*/ 177 w 182"/>
                  <a:gd name="T27" fmla="*/ 139 h 234"/>
                  <a:gd name="T28" fmla="*/ 169 w 182"/>
                  <a:gd name="T29" fmla="*/ 91 h 234"/>
                  <a:gd name="T30" fmla="*/ 156 w 182"/>
                  <a:gd name="T31" fmla="*/ 56 h 234"/>
                  <a:gd name="T32" fmla="*/ 142 w 182"/>
                  <a:gd name="T33" fmla="*/ 29 h 234"/>
                  <a:gd name="T34" fmla="*/ 128 w 182"/>
                  <a:gd name="T35" fmla="*/ 13 h 234"/>
                  <a:gd name="T36" fmla="*/ 109 w 182"/>
                  <a:gd name="T37" fmla="*/ 0 h 234"/>
                  <a:gd name="T38" fmla="*/ 101 w 182"/>
                  <a:gd name="T39" fmla="*/ 9 h 234"/>
                  <a:gd name="T40" fmla="*/ 97 w 182"/>
                  <a:gd name="T41" fmla="*/ 26 h 234"/>
                  <a:gd name="T42" fmla="*/ 98 w 182"/>
                  <a:gd name="T43" fmla="*/ 55 h 234"/>
                  <a:gd name="T44" fmla="*/ 92 w 182"/>
                  <a:gd name="T45" fmla="*/ 70 h 234"/>
                  <a:gd name="T46" fmla="*/ 86 w 182"/>
                  <a:gd name="T47" fmla="*/ 77 h 234"/>
                  <a:gd name="T48" fmla="*/ 66 w 182"/>
                  <a:gd name="T49" fmla="*/ 84 h 234"/>
                  <a:gd name="T50" fmla="*/ 44 w 182"/>
                  <a:gd name="T51" fmla="*/ 74 h 234"/>
                  <a:gd name="T52" fmla="*/ 27 w 182"/>
                  <a:gd name="T53" fmla="*/ 68 h 234"/>
                  <a:gd name="T54" fmla="*/ 13 w 182"/>
                  <a:gd name="T55" fmla="*/ 66 h 234"/>
                  <a:gd name="T56" fmla="*/ 1 w 182"/>
                  <a:gd name="T57" fmla="*/ 68 h 2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34"/>
                  <a:gd name="T89" fmla="*/ 182 w 182"/>
                  <a:gd name="T90" fmla="*/ 234 h 2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34">
                    <a:moveTo>
                      <a:pt x="1" y="68"/>
                    </a:moveTo>
                    <a:lnTo>
                      <a:pt x="0" y="83"/>
                    </a:lnTo>
                    <a:lnTo>
                      <a:pt x="15" y="104"/>
                    </a:lnTo>
                    <a:lnTo>
                      <a:pt x="36" y="121"/>
                    </a:lnTo>
                    <a:lnTo>
                      <a:pt x="60" y="136"/>
                    </a:lnTo>
                    <a:lnTo>
                      <a:pt x="91" y="158"/>
                    </a:lnTo>
                    <a:lnTo>
                      <a:pt x="114" y="183"/>
                    </a:lnTo>
                    <a:lnTo>
                      <a:pt x="121" y="200"/>
                    </a:lnTo>
                    <a:lnTo>
                      <a:pt x="138" y="215"/>
                    </a:lnTo>
                    <a:lnTo>
                      <a:pt x="164" y="232"/>
                    </a:lnTo>
                    <a:lnTo>
                      <a:pt x="173" y="233"/>
                    </a:lnTo>
                    <a:lnTo>
                      <a:pt x="179" y="228"/>
                    </a:lnTo>
                    <a:lnTo>
                      <a:pt x="181" y="190"/>
                    </a:lnTo>
                    <a:lnTo>
                      <a:pt x="177" y="139"/>
                    </a:lnTo>
                    <a:lnTo>
                      <a:pt x="169" y="91"/>
                    </a:lnTo>
                    <a:lnTo>
                      <a:pt x="156" y="56"/>
                    </a:lnTo>
                    <a:lnTo>
                      <a:pt x="142" y="29"/>
                    </a:lnTo>
                    <a:lnTo>
                      <a:pt x="128" y="13"/>
                    </a:lnTo>
                    <a:lnTo>
                      <a:pt x="109" y="0"/>
                    </a:lnTo>
                    <a:lnTo>
                      <a:pt x="101" y="9"/>
                    </a:lnTo>
                    <a:lnTo>
                      <a:pt x="97" y="26"/>
                    </a:lnTo>
                    <a:lnTo>
                      <a:pt x="98" y="55"/>
                    </a:lnTo>
                    <a:lnTo>
                      <a:pt x="92" y="70"/>
                    </a:lnTo>
                    <a:lnTo>
                      <a:pt x="86" y="77"/>
                    </a:lnTo>
                    <a:lnTo>
                      <a:pt x="66" y="84"/>
                    </a:lnTo>
                    <a:lnTo>
                      <a:pt x="44" y="74"/>
                    </a:lnTo>
                    <a:lnTo>
                      <a:pt x="27" y="68"/>
                    </a:lnTo>
                    <a:lnTo>
                      <a:pt x="13" y="66"/>
                    </a:lnTo>
                    <a:lnTo>
                      <a:pt x="1" y="68"/>
                    </a:lnTo>
                  </a:path>
                </a:pathLst>
              </a:custGeom>
              <a:grpFill/>
              <a:ln w="25400" cap="rnd" cmpd="sng">
                <a:solidFill>
                  <a:srgbClr val="0070C0"/>
                </a:solidFill>
                <a:prstDash val="solid"/>
                <a:round/>
                <a:headEnd/>
                <a:tailEnd/>
              </a:ln>
            </p:spPr>
            <p:txBody>
              <a:bodyPr/>
              <a:lstStyle/>
              <a:p>
                <a:endParaRPr lang="el-GR"/>
              </a:p>
            </p:txBody>
          </p:sp>
          <p:sp>
            <p:nvSpPr>
              <p:cNvPr id="33" name="Freeform 37"/>
              <p:cNvSpPr>
                <a:spLocks/>
              </p:cNvSpPr>
              <p:nvPr/>
            </p:nvSpPr>
            <p:spPr bwMode="auto">
              <a:xfrm>
                <a:off x="5339" y="2337"/>
                <a:ext cx="213" cy="296"/>
              </a:xfrm>
              <a:custGeom>
                <a:avLst/>
                <a:gdLst>
                  <a:gd name="T0" fmla="*/ 212 w 213"/>
                  <a:gd name="T1" fmla="*/ 211 h 296"/>
                  <a:gd name="T2" fmla="*/ 185 w 213"/>
                  <a:gd name="T3" fmla="*/ 172 h 296"/>
                  <a:gd name="T4" fmla="*/ 147 w 213"/>
                  <a:gd name="T5" fmla="*/ 119 h 296"/>
                  <a:gd name="T6" fmla="*/ 116 w 213"/>
                  <a:gd name="T7" fmla="*/ 83 h 296"/>
                  <a:gd name="T8" fmla="*/ 87 w 213"/>
                  <a:gd name="T9" fmla="*/ 49 h 296"/>
                  <a:gd name="T10" fmla="*/ 45 w 213"/>
                  <a:gd name="T11" fmla="*/ 17 h 296"/>
                  <a:gd name="T12" fmla="*/ 18 w 213"/>
                  <a:gd name="T13" fmla="*/ 0 h 296"/>
                  <a:gd name="T14" fmla="*/ 8 w 213"/>
                  <a:gd name="T15" fmla="*/ 2 h 296"/>
                  <a:gd name="T16" fmla="*/ 0 w 213"/>
                  <a:gd name="T17" fmla="*/ 12 h 296"/>
                  <a:gd name="T18" fmla="*/ 3 w 213"/>
                  <a:gd name="T19" fmla="*/ 57 h 296"/>
                  <a:gd name="T20" fmla="*/ 19 w 213"/>
                  <a:gd name="T21" fmla="*/ 116 h 296"/>
                  <a:gd name="T22" fmla="*/ 37 w 213"/>
                  <a:gd name="T23" fmla="*/ 159 h 296"/>
                  <a:gd name="T24" fmla="*/ 60 w 213"/>
                  <a:gd name="T25" fmla="*/ 206 h 296"/>
                  <a:gd name="T26" fmla="*/ 91 w 213"/>
                  <a:gd name="T27" fmla="*/ 258 h 296"/>
                  <a:gd name="T28" fmla="*/ 104 w 213"/>
                  <a:gd name="T29" fmla="*/ 279 h 296"/>
                  <a:gd name="T30" fmla="*/ 116 w 213"/>
                  <a:gd name="T31" fmla="*/ 277 h 296"/>
                  <a:gd name="T32" fmla="*/ 130 w 213"/>
                  <a:gd name="T33" fmla="*/ 279 h 296"/>
                  <a:gd name="T34" fmla="*/ 147 w 213"/>
                  <a:gd name="T35" fmla="*/ 285 h 296"/>
                  <a:gd name="T36" fmla="*/ 169 w 213"/>
                  <a:gd name="T37" fmla="*/ 295 h 296"/>
                  <a:gd name="T38" fmla="*/ 189 w 213"/>
                  <a:gd name="T39" fmla="*/ 288 h 296"/>
                  <a:gd name="T40" fmla="*/ 195 w 213"/>
                  <a:gd name="T41" fmla="*/ 281 h 296"/>
                  <a:gd name="T42" fmla="*/ 201 w 213"/>
                  <a:gd name="T43" fmla="*/ 266 h 296"/>
                  <a:gd name="T44" fmla="*/ 200 w 213"/>
                  <a:gd name="T45" fmla="*/ 237 h 296"/>
                  <a:gd name="T46" fmla="*/ 204 w 213"/>
                  <a:gd name="T47" fmla="*/ 220 h 296"/>
                  <a:gd name="T48" fmla="*/ 212 w 213"/>
                  <a:gd name="T49" fmla="*/ 211 h 2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3"/>
                  <a:gd name="T76" fmla="*/ 0 h 296"/>
                  <a:gd name="T77" fmla="*/ 213 w 213"/>
                  <a:gd name="T78" fmla="*/ 296 h 2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3" h="296">
                    <a:moveTo>
                      <a:pt x="212" y="211"/>
                    </a:moveTo>
                    <a:lnTo>
                      <a:pt x="185" y="172"/>
                    </a:lnTo>
                    <a:lnTo>
                      <a:pt x="147" y="119"/>
                    </a:lnTo>
                    <a:lnTo>
                      <a:pt x="116" y="83"/>
                    </a:lnTo>
                    <a:lnTo>
                      <a:pt x="87" y="49"/>
                    </a:lnTo>
                    <a:lnTo>
                      <a:pt x="45" y="17"/>
                    </a:lnTo>
                    <a:lnTo>
                      <a:pt x="18" y="0"/>
                    </a:lnTo>
                    <a:lnTo>
                      <a:pt x="8" y="2"/>
                    </a:lnTo>
                    <a:lnTo>
                      <a:pt x="0" y="12"/>
                    </a:lnTo>
                    <a:lnTo>
                      <a:pt x="3" y="57"/>
                    </a:lnTo>
                    <a:lnTo>
                      <a:pt x="19" y="116"/>
                    </a:lnTo>
                    <a:lnTo>
                      <a:pt x="37" y="159"/>
                    </a:lnTo>
                    <a:lnTo>
                      <a:pt x="60" y="206"/>
                    </a:lnTo>
                    <a:lnTo>
                      <a:pt x="91" y="258"/>
                    </a:lnTo>
                    <a:lnTo>
                      <a:pt x="104" y="279"/>
                    </a:lnTo>
                    <a:lnTo>
                      <a:pt x="116" y="277"/>
                    </a:lnTo>
                    <a:lnTo>
                      <a:pt x="130" y="279"/>
                    </a:lnTo>
                    <a:lnTo>
                      <a:pt x="147" y="285"/>
                    </a:lnTo>
                    <a:lnTo>
                      <a:pt x="169" y="295"/>
                    </a:lnTo>
                    <a:lnTo>
                      <a:pt x="189" y="288"/>
                    </a:lnTo>
                    <a:lnTo>
                      <a:pt x="195" y="281"/>
                    </a:lnTo>
                    <a:lnTo>
                      <a:pt x="201" y="266"/>
                    </a:lnTo>
                    <a:lnTo>
                      <a:pt x="200" y="237"/>
                    </a:lnTo>
                    <a:lnTo>
                      <a:pt x="204" y="220"/>
                    </a:lnTo>
                    <a:lnTo>
                      <a:pt x="212" y="211"/>
                    </a:lnTo>
                  </a:path>
                </a:pathLst>
              </a:custGeom>
              <a:grpFill/>
              <a:ln w="25400" cap="rnd" cmpd="sng">
                <a:solidFill>
                  <a:srgbClr val="0070C0"/>
                </a:solidFill>
                <a:prstDash val="solid"/>
                <a:round/>
                <a:headEnd/>
                <a:tailEnd/>
              </a:ln>
            </p:spPr>
            <p:txBody>
              <a:bodyPr/>
              <a:lstStyle/>
              <a:p>
                <a:endParaRPr lang="el-GR"/>
              </a:p>
            </p:txBody>
          </p:sp>
        </p:grpSp>
        <p:grpSp>
          <p:nvGrpSpPr>
            <p:cNvPr id="4" name="Group 45"/>
            <p:cNvGrpSpPr>
              <a:grpSpLocks/>
            </p:cNvGrpSpPr>
            <p:nvPr/>
          </p:nvGrpSpPr>
          <p:grpSpPr bwMode="auto">
            <a:xfrm rot="21115886">
              <a:off x="5557646" y="4472521"/>
              <a:ext cx="285666" cy="555161"/>
              <a:chOff x="4734" y="2133"/>
              <a:chExt cx="298" cy="515"/>
            </a:xfrm>
          </p:grpSpPr>
          <p:sp>
            <p:nvSpPr>
              <p:cNvPr id="38" name="Freeform 42"/>
              <p:cNvSpPr>
                <a:spLocks/>
              </p:cNvSpPr>
              <p:nvPr/>
            </p:nvSpPr>
            <p:spPr bwMode="auto">
              <a:xfrm>
                <a:off x="4734" y="2455"/>
                <a:ext cx="250" cy="193"/>
              </a:xfrm>
              <a:custGeom>
                <a:avLst/>
                <a:gdLst>
                  <a:gd name="T0" fmla="*/ 57 w 250"/>
                  <a:gd name="T1" fmla="*/ 0 h 193"/>
                  <a:gd name="T2" fmla="*/ 23 w 250"/>
                  <a:gd name="T3" fmla="*/ 52 h 193"/>
                  <a:gd name="T4" fmla="*/ 9 w 250"/>
                  <a:gd name="T5" fmla="*/ 70 h 193"/>
                  <a:gd name="T6" fmla="*/ 0 w 250"/>
                  <a:gd name="T7" fmla="*/ 90 h 193"/>
                  <a:gd name="T8" fmla="*/ 0 w 250"/>
                  <a:gd name="T9" fmla="*/ 120 h 193"/>
                  <a:gd name="T10" fmla="*/ 14 w 250"/>
                  <a:gd name="T11" fmla="*/ 122 h 193"/>
                  <a:gd name="T12" fmla="*/ 12 w 250"/>
                  <a:gd name="T13" fmla="*/ 101 h 193"/>
                  <a:gd name="T14" fmla="*/ 14 w 250"/>
                  <a:gd name="T15" fmla="*/ 122 h 193"/>
                  <a:gd name="T16" fmla="*/ 25 w 250"/>
                  <a:gd name="T17" fmla="*/ 140 h 193"/>
                  <a:gd name="T18" fmla="*/ 46 w 250"/>
                  <a:gd name="T19" fmla="*/ 160 h 193"/>
                  <a:gd name="T20" fmla="*/ 61 w 250"/>
                  <a:gd name="T21" fmla="*/ 165 h 193"/>
                  <a:gd name="T22" fmla="*/ 93 w 250"/>
                  <a:gd name="T23" fmla="*/ 151 h 193"/>
                  <a:gd name="T24" fmla="*/ 114 w 250"/>
                  <a:gd name="T25" fmla="*/ 149 h 193"/>
                  <a:gd name="T26" fmla="*/ 111 w 250"/>
                  <a:gd name="T27" fmla="*/ 131 h 193"/>
                  <a:gd name="T28" fmla="*/ 116 w 250"/>
                  <a:gd name="T29" fmla="*/ 104 h 193"/>
                  <a:gd name="T30" fmla="*/ 111 w 250"/>
                  <a:gd name="T31" fmla="*/ 131 h 193"/>
                  <a:gd name="T32" fmla="*/ 114 w 250"/>
                  <a:gd name="T33" fmla="*/ 149 h 193"/>
                  <a:gd name="T34" fmla="*/ 145 w 250"/>
                  <a:gd name="T35" fmla="*/ 183 h 193"/>
                  <a:gd name="T36" fmla="*/ 154 w 250"/>
                  <a:gd name="T37" fmla="*/ 192 h 193"/>
                  <a:gd name="T38" fmla="*/ 163 w 250"/>
                  <a:gd name="T39" fmla="*/ 192 h 193"/>
                  <a:gd name="T40" fmla="*/ 218 w 250"/>
                  <a:gd name="T41" fmla="*/ 181 h 193"/>
                  <a:gd name="T42" fmla="*/ 236 w 250"/>
                  <a:gd name="T43" fmla="*/ 169 h 193"/>
                  <a:gd name="T44" fmla="*/ 245 w 250"/>
                  <a:gd name="T45" fmla="*/ 156 h 193"/>
                  <a:gd name="T46" fmla="*/ 249 w 250"/>
                  <a:gd name="T47" fmla="*/ 140 h 193"/>
                  <a:gd name="T48" fmla="*/ 245 w 250"/>
                  <a:gd name="T49" fmla="*/ 86 h 193"/>
                  <a:gd name="T50" fmla="*/ 245 w 250"/>
                  <a:gd name="T51" fmla="*/ 65 h 193"/>
                  <a:gd name="T52" fmla="*/ 247 w 250"/>
                  <a:gd name="T53" fmla="*/ 36 h 193"/>
                  <a:gd name="T54" fmla="*/ 213 w 250"/>
                  <a:gd name="T55" fmla="*/ 27 h 193"/>
                  <a:gd name="T56" fmla="*/ 193 w 250"/>
                  <a:gd name="T57" fmla="*/ 22 h 193"/>
                  <a:gd name="T58" fmla="*/ 154 w 250"/>
                  <a:gd name="T59" fmla="*/ 18 h 193"/>
                  <a:gd name="T60" fmla="*/ 82 w 250"/>
                  <a:gd name="T61" fmla="*/ 0 h 193"/>
                  <a:gd name="T62" fmla="*/ 57 w 250"/>
                  <a:gd name="T63" fmla="*/ 0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0"/>
                  <a:gd name="T97" fmla="*/ 0 h 193"/>
                  <a:gd name="T98" fmla="*/ 250 w 250"/>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0" h="193">
                    <a:moveTo>
                      <a:pt x="57" y="0"/>
                    </a:moveTo>
                    <a:lnTo>
                      <a:pt x="23" y="52"/>
                    </a:lnTo>
                    <a:lnTo>
                      <a:pt x="9" y="70"/>
                    </a:lnTo>
                    <a:lnTo>
                      <a:pt x="0" y="90"/>
                    </a:lnTo>
                    <a:lnTo>
                      <a:pt x="0" y="120"/>
                    </a:lnTo>
                    <a:lnTo>
                      <a:pt x="14" y="122"/>
                    </a:lnTo>
                    <a:lnTo>
                      <a:pt x="12" y="101"/>
                    </a:lnTo>
                    <a:lnTo>
                      <a:pt x="14" y="122"/>
                    </a:lnTo>
                    <a:lnTo>
                      <a:pt x="25" y="140"/>
                    </a:lnTo>
                    <a:lnTo>
                      <a:pt x="46" y="160"/>
                    </a:lnTo>
                    <a:lnTo>
                      <a:pt x="61" y="165"/>
                    </a:lnTo>
                    <a:lnTo>
                      <a:pt x="93" y="151"/>
                    </a:lnTo>
                    <a:lnTo>
                      <a:pt x="114" y="149"/>
                    </a:lnTo>
                    <a:lnTo>
                      <a:pt x="111" y="131"/>
                    </a:lnTo>
                    <a:lnTo>
                      <a:pt x="116" y="104"/>
                    </a:lnTo>
                    <a:lnTo>
                      <a:pt x="111" y="131"/>
                    </a:lnTo>
                    <a:lnTo>
                      <a:pt x="114" y="149"/>
                    </a:lnTo>
                    <a:lnTo>
                      <a:pt x="145" y="183"/>
                    </a:lnTo>
                    <a:lnTo>
                      <a:pt x="154" y="192"/>
                    </a:lnTo>
                    <a:lnTo>
                      <a:pt x="163" y="192"/>
                    </a:lnTo>
                    <a:lnTo>
                      <a:pt x="218" y="181"/>
                    </a:lnTo>
                    <a:lnTo>
                      <a:pt x="236" y="169"/>
                    </a:lnTo>
                    <a:lnTo>
                      <a:pt x="245" y="156"/>
                    </a:lnTo>
                    <a:lnTo>
                      <a:pt x="249" y="140"/>
                    </a:lnTo>
                    <a:lnTo>
                      <a:pt x="245" y="86"/>
                    </a:lnTo>
                    <a:lnTo>
                      <a:pt x="245" y="65"/>
                    </a:lnTo>
                    <a:lnTo>
                      <a:pt x="247" y="36"/>
                    </a:lnTo>
                    <a:lnTo>
                      <a:pt x="213" y="27"/>
                    </a:lnTo>
                    <a:lnTo>
                      <a:pt x="193" y="22"/>
                    </a:lnTo>
                    <a:lnTo>
                      <a:pt x="154" y="18"/>
                    </a:lnTo>
                    <a:lnTo>
                      <a:pt x="82" y="0"/>
                    </a:lnTo>
                    <a:lnTo>
                      <a:pt x="57" y="0"/>
                    </a:lnTo>
                  </a:path>
                </a:pathLst>
              </a:custGeom>
              <a:noFill/>
              <a:ln w="25400" cap="rnd" cmpd="sng">
                <a:solidFill>
                  <a:srgbClr val="0070C0"/>
                </a:solidFill>
                <a:prstDash val="solid"/>
                <a:round/>
                <a:headEnd/>
                <a:tailEnd/>
              </a:ln>
            </p:spPr>
            <p:txBody>
              <a:bodyPr/>
              <a:lstStyle/>
              <a:p>
                <a:endParaRPr lang="el-GR"/>
              </a:p>
            </p:txBody>
          </p:sp>
          <p:sp>
            <p:nvSpPr>
              <p:cNvPr id="39" name="Freeform 43"/>
              <p:cNvSpPr>
                <a:spLocks/>
              </p:cNvSpPr>
              <p:nvPr/>
            </p:nvSpPr>
            <p:spPr bwMode="auto">
              <a:xfrm>
                <a:off x="4791" y="2153"/>
                <a:ext cx="241" cy="339"/>
              </a:xfrm>
              <a:custGeom>
                <a:avLst/>
                <a:gdLst>
                  <a:gd name="T0" fmla="*/ 190 w 241"/>
                  <a:gd name="T1" fmla="*/ 338 h 339"/>
                  <a:gd name="T2" fmla="*/ 197 w 241"/>
                  <a:gd name="T3" fmla="*/ 286 h 339"/>
                  <a:gd name="T4" fmla="*/ 211 w 241"/>
                  <a:gd name="T5" fmla="*/ 234 h 339"/>
                  <a:gd name="T6" fmla="*/ 233 w 241"/>
                  <a:gd name="T7" fmla="*/ 163 h 339"/>
                  <a:gd name="T8" fmla="*/ 240 w 241"/>
                  <a:gd name="T9" fmla="*/ 136 h 339"/>
                  <a:gd name="T10" fmla="*/ 238 w 241"/>
                  <a:gd name="T11" fmla="*/ 114 h 339"/>
                  <a:gd name="T12" fmla="*/ 224 w 241"/>
                  <a:gd name="T13" fmla="*/ 73 h 339"/>
                  <a:gd name="T14" fmla="*/ 211 w 241"/>
                  <a:gd name="T15" fmla="*/ 43 h 339"/>
                  <a:gd name="T16" fmla="*/ 192 w 241"/>
                  <a:gd name="T17" fmla="*/ 32 h 339"/>
                  <a:gd name="T18" fmla="*/ 186 w 241"/>
                  <a:gd name="T19" fmla="*/ 34 h 339"/>
                  <a:gd name="T20" fmla="*/ 177 w 241"/>
                  <a:gd name="T21" fmla="*/ 48 h 339"/>
                  <a:gd name="T22" fmla="*/ 177 w 241"/>
                  <a:gd name="T23" fmla="*/ 71 h 339"/>
                  <a:gd name="T24" fmla="*/ 181 w 241"/>
                  <a:gd name="T25" fmla="*/ 105 h 339"/>
                  <a:gd name="T26" fmla="*/ 167 w 241"/>
                  <a:gd name="T27" fmla="*/ 141 h 339"/>
                  <a:gd name="T28" fmla="*/ 143 w 241"/>
                  <a:gd name="T29" fmla="*/ 170 h 339"/>
                  <a:gd name="T30" fmla="*/ 138 w 241"/>
                  <a:gd name="T31" fmla="*/ 172 h 339"/>
                  <a:gd name="T32" fmla="*/ 129 w 241"/>
                  <a:gd name="T33" fmla="*/ 182 h 339"/>
                  <a:gd name="T34" fmla="*/ 115 w 241"/>
                  <a:gd name="T35" fmla="*/ 168 h 339"/>
                  <a:gd name="T36" fmla="*/ 109 w 241"/>
                  <a:gd name="T37" fmla="*/ 118 h 339"/>
                  <a:gd name="T38" fmla="*/ 106 w 241"/>
                  <a:gd name="T39" fmla="*/ 71 h 339"/>
                  <a:gd name="T40" fmla="*/ 109 w 241"/>
                  <a:gd name="T41" fmla="*/ 39 h 339"/>
                  <a:gd name="T42" fmla="*/ 111 w 241"/>
                  <a:gd name="T43" fmla="*/ 12 h 339"/>
                  <a:gd name="T44" fmla="*/ 100 w 241"/>
                  <a:gd name="T45" fmla="*/ 0 h 339"/>
                  <a:gd name="T46" fmla="*/ 90 w 241"/>
                  <a:gd name="T47" fmla="*/ 7 h 339"/>
                  <a:gd name="T48" fmla="*/ 66 w 241"/>
                  <a:gd name="T49" fmla="*/ 34 h 339"/>
                  <a:gd name="T50" fmla="*/ 50 w 241"/>
                  <a:gd name="T51" fmla="*/ 71 h 339"/>
                  <a:gd name="T52" fmla="*/ 47 w 241"/>
                  <a:gd name="T53" fmla="*/ 102 h 339"/>
                  <a:gd name="T54" fmla="*/ 41 w 241"/>
                  <a:gd name="T55" fmla="*/ 166 h 339"/>
                  <a:gd name="T56" fmla="*/ 38 w 241"/>
                  <a:gd name="T57" fmla="*/ 216 h 339"/>
                  <a:gd name="T58" fmla="*/ 32 w 241"/>
                  <a:gd name="T59" fmla="*/ 243 h 339"/>
                  <a:gd name="T60" fmla="*/ 0 w 241"/>
                  <a:gd name="T61" fmla="*/ 302 h 339"/>
                  <a:gd name="T62" fmla="*/ 25 w 241"/>
                  <a:gd name="T63" fmla="*/ 302 h 339"/>
                  <a:gd name="T64" fmla="*/ 97 w 241"/>
                  <a:gd name="T65" fmla="*/ 320 h 339"/>
                  <a:gd name="T66" fmla="*/ 136 w 241"/>
                  <a:gd name="T67" fmla="*/ 324 h 339"/>
                  <a:gd name="T68" fmla="*/ 156 w 241"/>
                  <a:gd name="T69" fmla="*/ 329 h 339"/>
                  <a:gd name="T70" fmla="*/ 190 w 241"/>
                  <a:gd name="T71" fmla="*/ 338 h 3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1"/>
                  <a:gd name="T109" fmla="*/ 0 h 339"/>
                  <a:gd name="T110" fmla="*/ 241 w 241"/>
                  <a:gd name="T111" fmla="*/ 339 h 3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1" h="339">
                    <a:moveTo>
                      <a:pt x="190" y="338"/>
                    </a:moveTo>
                    <a:lnTo>
                      <a:pt x="197" y="286"/>
                    </a:lnTo>
                    <a:lnTo>
                      <a:pt x="211" y="234"/>
                    </a:lnTo>
                    <a:lnTo>
                      <a:pt x="233" y="163"/>
                    </a:lnTo>
                    <a:lnTo>
                      <a:pt x="240" y="136"/>
                    </a:lnTo>
                    <a:lnTo>
                      <a:pt x="238" y="114"/>
                    </a:lnTo>
                    <a:lnTo>
                      <a:pt x="224" y="73"/>
                    </a:lnTo>
                    <a:lnTo>
                      <a:pt x="211" y="43"/>
                    </a:lnTo>
                    <a:lnTo>
                      <a:pt x="192" y="32"/>
                    </a:lnTo>
                    <a:lnTo>
                      <a:pt x="186" y="34"/>
                    </a:lnTo>
                    <a:lnTo>
                      <a:pt x="177" y="48"/>
                    </a:lnTo>
                    <a:lnTo>
                      <a:pt x="177" y="71"/>
                    </a:lnTo>
                    <a:lnTo>
                      <a:pt x="181" y="105"/>
                    </a:lnTo>
                    <a:lnTo>
                      <a:pt x="167" y="141"/>
                    </a:lnTo>
                    <a:lnTo>
                      <a:pt x="143" y="170"/>
                    </a:lnTo>
                    <a:lnTo>
                      <a:pt x="138" y="172"/>
                    </a:lnTo>
                    <a:lnTo>
                      <a:pt x="129" y="182"/>
                    </a:lnTo>
                    <a:lnTo>
                      <a:pt x="115" y="168"/>
                    </a:lnTo>
                    <a:lnTo>
                      <a:pt x="109" y="118"/>
                    </a:lnTo>
                    <a:lnTo>
                      <a:pt x="106" y="71"/>
                    </a:lnTo>
                    <a:lnTo>
                      <a:pt x="109" y="39"/>
                    </a:lnTo>
                    <a:lnTo>
                      <a:pt x="111" y="12"/>
                    </a:lnTo>
                    <a:lnTo>
                      <a:pt x="100" y="0"/>
                    </a:lnTo>
                    <a:lnTo>
                      <a:pt x="90" y="7"/>
                    </a:lnTo>
                    <a:lnTo>
                      <a:pt x="66" y="34"/>
                    </a:lnTo>
                    <a:lnTo>
                      <a:pt x="50" y="71"/>
                    </a:lnTo>
                    <a:lnTo>
                      <a:pt x="47" y="102"/>
                    </a:lnTo>
                    <a:lnTo>
                      <a:pt x="41" y="166"/>
                    </a:lnTo>
                    <a:lnTo>
                      <a:pt x="38" y="216"/>
                    </a:lnTo>
                    <a:lnTo>
                      <a:pt x="32" y="243"/>
                    </a:lnTo>
                    <a:lnTo>
                      <a:pt x="0" y="302"/>
                    </a:lnTo>
                    <a:lnTo>
                      <a:pt x="25" y="302"/>
                    </a:lnTo>
                    <a:lnTo>
                      <a:pt x="97" y="320"/>
                    </a:lnTo>
                    <a:lnTo>
                      <a:pt x="136" y="324"/>
                    </a:lnTo>
                    <a:lnTo>
                      <a:pt x="156" y="329"/>
                    </a:lnTo>
                    <a:lnTo>
                      <a:pt x="190" y="338"/>
                    </a:lnTo>
                  </a:path>
                </a:pathLst>
              </a:custGeom>
              <a:noFill/>
              <a:ln w="25400" cap="rnd" cmpd="sng">
                <a:solidFill>
                  <a:srgbClr val="0070C0"/>
                </a:solidFill>
                <a:prstDash val="solid"/>
                <a:round/>
                <a:headEnd/>
                <a:tailEnd/>
              </a:ln>
            </p:spPr>
            <p:txBody>
              <a:bodyPr/>
              <a:lstStyle/>
              <a:p>
                <a:endParaRPr lang="el-GR"/>
              </a:p>
            </p:txBody>
          </p:sp>
          <p:sp>
            <p:nvSpPr>
              <p:cNvPr id="40" name="Freeform 44"/>
              <p:cNvSpPr>
                <a:spLocks/>
              </p:cNvSpPr>
              <p:nvPr/>
            </p:nvSpPr>
            <p:spPr bwMode="auto">
              <a:xfrm>
                <a:off x="4897" y="2133"/>
                <a:ext cx="76" cy="203"/>
              </a:xfrm>
              <a:custGeom>
                <a:avLst/>
                <a:gdLst>
                  <a:gd name="T0" fmla="*/ 71 w 76"/>
                  <a:gd name="T1" fmla="*/ 68 h 203"/>
                  <a:gd name="T2" fmla="*/ 71 w 76"/>
                  <a:gd name="T3" fmla="*/ 91 h 203"/>
                  <a:gd name="T4" fmla="*/ 75 w 76"/>
                  <a:gd name="T5" fmla="*/ 125 h 203"/>
                  <a:gd name="T6" fmla="*/ 61 w 76"/>
                  <a:gd name="T7" fmla="*/ 161 h 203"/>
                  <a:gd name="T8" fmla="*/ 37 w 76"/>
                  <a:gd name="T9" fmla="*/ 190 h 203"/>
                  <a:gd name="T10" fmla="*/ 32 w 76"/>
                  <a:gd name="T11" fmla="*/ 192 h 203"/>
                  <a:gd name="T12" fmla="*/ 23 w 76"/>
                  <a:gd name="T13" fmla="*/ 202 h 203"/>
                  <a:gd name="T14" fmla="*/ 9 w 76"/>
                  <a:gd name="T15" fmla="*/ 188 h 203"/>
                  <a:gd name="T16" fmla="*/ 3 w 76"/>
                  <a:gd name="T17" fmla="*/ 138 h 203"/>
                  <a:gd name="T18" fmla="*/ 0 w 76"/>
                  <a:gd name="T19" fmla="*/ 91 h 203"/>
                  <a:gd name="T20" fmla="*/ 3 w 76"/>
                  <a:gd name="T21" fmla="*/ 59 h 203"/>
                  <a:gd name="T22" fmla="*/ 12 w 76"/>
                  <a:gd name="T23" fmla="*/ 41 h 203"/>
                  <a:gd name="T24" fmla="*/ 28 w 76"/>
                  <a:gd name="T25" fmla="*/ 9 h 203"/>
                  <a:gd name="T26" fmla="*/ 43 w 76"/>
                  <a:gd name="T27" fmla="*/ 0 h 203"/>
                  <a:gd name="T28" fmla="*/ 52 w 76"/>
                  <a:gd name="T29" fmla="*/ 11 h 203"/>
                  <a:gd name="T30" fmla="*/ 57 w 76"/>
                  <a:gd name="T31" fmla="*/ 29 h 203"/>
                  <a:gd name="T32" fmla="*/ 71 w 76"/>
                  <a:gd name="T33" fmla="*/ 68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203"/>
                  <a:gd name="T53" fmla="*/ 76 w 76"/>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203">
                    <a:moveTo>
                      <a:pt x="71" y="68"/>
                    </a:moveTo>
                    <a:lnTo>
                      <a:pt x="71" y="91"/>
                    </a:lnTo>
                    <a:lnTo>
                      <a:pt x="75" y="125"/>
                    </a:lnTo>
                    <a:lnTo>
                      <a:pt x="61" y="161"/>
                    </a:lnTo>
                    <a:lnTo>
                      <a:pt x="37" y="190"/>
                    </a:lnTo>
                    <a:lnTo>
                      <a:pt x="32" y="192"/>
                    </a:lnTo>
                    <a:lnTo>
                      <a:pt x="23" y="202"/>
                    </a:lnTo>
                    <a:lnTo>
                      <a:pt x="9" y="188"/>
                    </a:lnTo>
                    <a:lnTo>
                      <a:pt x="3" y="138"/>
                    </a:lnTo>
                    <a:lnTo>
                      <a:pt x="0" y="91"/>
                    </a:lnTo>
                    <a:lnTo>
                      <a:pt x="3" y="59"/>
                    </a:lnTo>
                    <a:lnTo>
                      <a:pt x="12" y="41"/>
                    </a:lnTo>
                    <a:lnTo>
                      <a:pt x="28" y="9"/>
                    </a:lnTo>
                    <a:lnTo>
                      <a:pt x="43" y="0"/>
                    </a:lnTo>
                    <a:lnTo>
                      <a:pt x="52" y="11"/>
                    </a:lnTo>
                    <a:lnTo>
                      <a:pt x="57" y="29"/>
                    </a:lnTo>
                    <a:lnTo>
                      <a:pt x="71" y="68"/>
                    </a:lnTo>
                  </a:path>
                </a:pathLst>
              </a:custGeom>
              <a:noFill/>
              <a:ln w="25400" cap="rnd" cmpd="sng">
                <a:solidFill>
                  <a:srgbClr val="0070C0"/>
                </a:solidFill>
                <a:prstDash val="solid"/>
                <a:round/>
                <a:headEnd/>
                <a:tailEnd/>
              </a:ln>
            </p:spPr>
            <p:txBody>
              <a:bodyPr/>
              <a:lstStyle/>
              <a:p>
                <a:endParaRPr lang="el-GR"/>
              </a:p>
            </p:txBody>
          </p:sp>
        </p:grpSp>
      </p:grpSp>
      <p:grpSp>
        <p:nvGrpSpPr>
          <p:cNvPr id="5" name="Group 26"/>
          <p:cNvGrpSpPr/>
          <p:nvPr/>
        </p:nvGrpSpPr>
        <p:grpSpPr>
          <a:xfrm>
            <a:off x="3485218" y="3038645"/>
            <a:ext cx="3463839" cy="3205489"/>
            <a:chOff x="4302505" y="4056004"/>
            <a:chExt cx="2049973" cy="1897076"/>
          </a:xfrm>
        </p:grpSpPr>
        <p:sp>
          <p:nvSpPr>
            <p:cNvPr id="139268" name="Freeform 13"/>
            <p:cNvSpPr>
              <a:spLocks/>
            </p:cNvSpPr>
            <p:nvPr/>
          </p:nvSpPr>
          <p:spPr bwMode="auto">
            <a:xfrm rot="21326996">
              <a:off x="4302505" y="4056004"/>
              <a:ext cx="1976241" cy="1897076"/>
            </a:xfrm>
            <a:custGeom>
              <a:avLst/>
              <a:gdLst>
                <a:gd name="T0" fmla="*/ 132 w 1182"/>
                <a:gd name="T1" fmla="*/ 88 h 1167"/>
                <a:gd name="T2" fmla="*/ 117 w 1182"/>
                <a:gd name="T3" fmla="*/ 49 h 1167"/>
                <a:gd name="T4" fmla="*/ 83 w 1182"/>
                <a:gd name="T5" fmla="*/ 6 h 1167"/>
                <a:gd name="T6" fmla="*/ 21 w 1182"/>
                <a:gd name="T7" fmla="*/ 15 h 1167"/>
                <a:gd name="T8" fmla="*/ 2 w 1182"/>
                <a:gd name="T9" fmla="*/ 78 h 1167"/>
                <a:gd name="T10" fmla="*/ 10 w 1182"/>
                <a:gd name="T11" fmla="*/ 133 h 1167"/>
                <a:gd name="T12" fmla="*/ 42 w 1182"/>
                <a:gd name="T13" fmla="*/ 229 h 1167"/>
                <a:gd name="T14" fmla="*/ 57 w 1182"/>
                <a:gd name="T15" fmla="*/ 356 h 1167"/>
                <a:gd name="T16" fmla="*/ 81 w 1182"/>
                <a:gd name="T17" fmla="*/ 488 h 1167"/>
                <a:gd name="T18" fmla="*/ 112 w 1182"/>
                <a:gd name="T19" fmla="*/ 637 h 1167"/>
                <a:gd name="T20" fmla="*/ 162 w 1182"/>
                <a:gd name="T21" fmla="*/ 747 h 1167"/>
                <a:gd name="T22" fmla="*/ 275 w 1182"/>
                <a:gd name="T23" fmla="*/ 824 h 1167"/>
                <a:gd name="T24" fmla="*/ 419 w 1182"/>
                <a:gd name="T25" fmla="*/ 898 h 1167"/>
                <a:gd name="T26" fmla="*/ 567 w 1182"/>
                <a:gd name="T27" fmla="*/ 978 h 1167"/>
                <a:gd name="T28" fmla="*/ 717 w 1182"/>
                <a:gd name="T29" fmla="*/ 1052 h 1167"/>
                <a:gd name="T30" fmla="*/ 855 w 1182"/>
                <a:gd name="T31" fmla="*/ 1125 h 1167"/>
                <a:gd name="T32" fmla="*/ 962 w 1182"/>
                <a:gd name="T33" fmla="*/ 1160 h 1167"/>
                <a:gd name="T34" fmla="*/ 1050 w 1182"/>
                <a:gd name="T35" fmla="*/ 1155 h 1167"/>
                <a:gd name="T36" fmla="*/ 1077 w 1182"/>
                <a:gd name="T37" fmla="*/ 1088 h 1167"/>
                <a:gd name="T38" fmla="*/ 1092 w 1182"/>
                <a:gd name="T39" fmla="*/ 1003 h 1167"/>
                <a:gd name="T40" fmla="*/ 1115 w 1182"/>
                <a:gd name="T41" fmla="*/ 918 h 1167"/>
                <a:gd name="T42" fmla="*/ 1144 w 1182"/>
                <a:gd name="T43" fmla="*/ 855 h 1167"/>
                <a:gd name="T44" fmla="*/ 1182 w 1182"/>
                <a:gd name="T45" fmla="*/ 792 h 11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2"/>
                <a:gd name="T70" fmla="*/ 0 h 1167"/>
                <a:gd name="T71" fmla="*/ 1182 w 1182"/>
                <a:gd name="T72" fmla="*/ 1167 h 1167"/>
                <a:gd name="connsiteX0" fmla="*/ 1117 w 10000"/>
                <a:gd name="connsiteY0" fmla="*/ 906 h 10152"/>
                <a:gd name="connsiteX1" fmla="*/ 990 w 10000"/>
                <a:gd name="connsiteY1" fmla="*/ 572 h 10152"/>
                <a:gd name="connsiteX2" fmla="*/ 702 w 10000"/>
                <a:gd name="connsiteY2" fmla="*/ 203 h 10152"/>
                <a:gd name="connsiteX3" fmla="*/ 212 w 10000"/>
                <a:gd name="connsiteY3" fmla="*/ 103 h 10152"/>
                <a:gd name="connsiteX4" fmla="*/ 17 w 10000"/>
                <a:gd name="connsiteY4" fmla="*/ 820 h 10152"/>
                <a:gd name="connsiteX5" fmla="*/ 85 w 10000"/>
                <a:gd name="connsiteY5" fmla="*/ 1292 h 10152"/>
                <a:gd name="connsiteX6" fmla="*/ 355 w 10000"/>
                <a:gd name="connsiteY6" fmla="*/ 2114 h 10152"/>
                <a:gd name="connsiteX7" fmla="*/ 482 w 10000"/>
                <a:gd name="connsiteY7" fmla="*/ 3203 h 10152"/>
                <a:gd name="connsiteX8" fmla="*/ 685 w 10000"/>
                <a:gd name="connsiteY8" fmla="*/ 4334 h 10152"/>
                <a:gd name="connsiteX9" fmla="*/ 948 w 10000"/>
                <a:gd name="connsiteY9" fmla="*/ 5610 h 10152"/>
                <a:gd name="connsiteX10" fmla="*/ 1371 w 10000"/>
                <a:gd name="connsiteY10" fmla="*/ 6553 h 10152"/>
                <a:gd name="connsiteX11" fmla="*/ 2327 w 10000"/>
                <a:gd name="connsiteY11" fmla="*/ 7213 h 10152"/>
                <a:gd name="connsiteX12" fmla="*/ 3545 w 10000"/>
                <a:gd name="connsiteY12" fmla="*/ 7847 h 10152"/>
                <a:gd name="connsiteX13" fmla="*/ 4797 w 10000"/>
                <a:gd name="connsiteY13" fmla="*/ 8532 h 10152"/>
                <a:gd name="connsiteX14" fmla="*/ 6066 w 10000"/>
                <a:gd name="connsiteY14" fmla="*/ 9167 h 10152"/>
                <a:gd name="connsiteX15" fmla="*/ 7234 w 10000"/>
                <a:gd name="connsiteY15" fmla="*/ 9792 h 10152"/>
                <a:gd name="connsiteX16" fmla="*/ 8139 w 10000"/>
                <a:gd name="connsiteY16" fmla="*/ 10092 h 10152"/>
                <a:gd name="connsiteX17" fmla="*/ 8883 w 10000"/>
                <a:gd name="connsiteY17" fmla="*/ 10049 h 10152"/>
                <a:gd name="connsiteX18" fmla="*/ 9112 w 10000"/>
                <a:gd name="connsiteY18" fmla="*/ 9475 h 10152"/>
                <a:gd name="connsiteX19" fmla="*/ 9239 w 10000"/>
                <a:gd name="connsiteY19" fmla="*/ 8747 h 10152"/>
                <a:gd name="connsiteX20" fmla="*/ 9433 w 10000"/>
                <a:gd name="connsiteY20" fmla="*/ 8018 h 10152"/>
                <a:gd name="connsiteX21" fmla="*/ 9679 w 10000"/>
                <a:gd name="connsiteY21" fmla="*/ 7478 h 10152"/>
                <a:gd name="connsiteX22" fmla="*/ 10000 w 10000"/>
                <a:gd name="connsiteY22" fmla="*/ 6939 h 10152"/>
                <a:gd name="connsiteX0" fmla="*/ 1117 w 10000"/>
                <a:gd name="connsiteY0" fmla="*/ 933 h 10179"/>
                <a:gd name="connsiteX1" fmla="*/ 990 w 10000"/>
                <a:gd name="connsiteY1" fmla="*/ 599 h 10179"/>
                <a:gd name="connsiteX2" fmla="*/ 813 w 10000"/>
                <a:gd name="connsiteY2" fmla="*/ 78 h 10179"/>
                <a:gd name="connsiteX3" fmla="*/ 212 w 10000"/>
                <a:gd name="connsiteY3" fmla="*/ 130 h 10179"/>
                <a:gd name="connsiteX4" fmla="*/ 17 w 10000"/>
                <a:gd name="connsiteY4" fmla="*/ 847 h 10179"/>
                <a:gd name="connsiteX5" fmla="*/ 85 w 10000"/>
                <a:gd name="connsiteY5" fmla="*/ 1319 h 10179"/>
                <a:gd name="connsiteX6" fmla="*/ 355 w 10000"/>
                <a:gd name="connsiteY6" fmla="*/ 2141 h 10179"/>
                <a:gd name="connsiteX7" fmla="*/ 482 w 10000"/>
                <a:gd name="connsiteY7" fmla="*/ 3230 h 10179"/>
                <a:gd name="connsiteX8" fmla="*/ 685 w 10000"/>
                <a:gd name="connsiteY8" fmla="*/ 4361 h 10179"/>
                <a:gd name="connsiteX9" fmla="*/ 948 w 10000"/>
                <a:gd name="connsiteY9" fmla="*/ 5637 h 10179"/>
                <a:gd name="connsiteX10" fmla="*/ 1371 w 10000"/>
                <a:gd name="connsiteY10" fmla="*/ 6580 h 10179"/>
                <a:gd name="connsiteX11" fmla="*/ 2327 w 10000"/>
                <a:gd name="connsiteY11" fmla="*/ 7240 h 10179"/>
                <a:gd name="connsiteX12" fmla="*/ 3545 w 10000"/>
                <a:gd name="connsiteY12" fmla="*/ 7874 h 10179"/>
                <a:gd name="connsiteX13" fmla="*/ 4797 w 10000"/>
                <a:gd name="connsiteY13" fmla="*/ 8559 h 10179"/>
                <a:gd name="connsiteX14" fmla="*/ 6066 w 10000"/>
                <a:gd name="connsiteY14" fmla="*/ 9194 h 10179"/>
                <a:gd name="connsiteX15" fmla="*/ 7234 w 10000"/>
                <a:gd name="connsiteY15" fmla="*/ 9819 h 10179"/>
                <a:gd name="connsiteX16" fmla="*/ 8139 w 10000"/>
                <a:gd name="connsiteY16" fmla="*/ 10119 h 10179"/>
                <a:gd name="connsiteX17" fmla="*/ 8883 w 10000"/>
                <a:gd name="connsiteY17" fmla="*/ 10076 h 10179"/>
                <a:gd name="connsiteX18" fmla="*/ 9112 w 10000"/>
                <a:gd name="connsiteY18" fmla="*/ 9502 h 10179"/>
                <a:gd name="connsiteX19" fmla="*/ 9239 w 10000"/>
                <a:gd name="connsiteY19" fmla="*/ 8774 h 10179"/>
                <a:gd name="connsiteX20" fmla="*/ 9433 w 10000"/>
                <a:gd name="connsiteY20" fmla="*/ 8045 h 10179"/>
                <a:gd name="connsiteX21" fmla="*/ 9679 w 10000"/>
                <a:gd name="connsiteY21" fmla="*/ 7505 h 10179"/>
                <a:gd name="connsiteX22" fmla="*/ 10000 w 10000"/>
                <a:gd name="connsiteY22" fmla="*/ 6966 h 10179"/>
                <a:gd name="connsiteX0" fmla="*/ 1117 w 10000"/>
                <a:gd name="connsiteY0" fmla="*/ 931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8 w 10003"/>
                <a:gd name="connsiteY0" fmla="*/ 1108 h 10211"/>
                <a:gd name="connsiteX1" fmla="*/ 1118 w 10003"/>
                <a:gd name="connsiteY1" fmla="*/ 561 h 10211"/>
                <a:gd name="connsiteX2" fmla="*/ 816 w 10003"/>
                <a:gd name="connsiteY2" fmla="*/ 110 h 10211"/>
                <a:gd name="connsiteX3" fmla="*/ 215 w 10003"/>
                <a:gd name="connsiteY3" fmla="*/ 162 h 10211"/>
                <a:gd name="connsiteX4" fmla="*/ 20 w 10003"/>
                <a:gd name="connsiteY4" fmla="*/ 879 h 10211"/>
                <a:gd name="connsiteX5" fmla="*/ 88 w 10003"/>
                <a:gd name="connsiteY5" fmla="*/ 1351 h 10211"/>
                <a:gd name="connsiteX6" fmla="*/ 358 w 10003"/>
                <a:gd name="connsiteY6" fmla="*/ 2173 h 10211"/>
                <a:gd name="connsiteX7" fmla="*/ 485 w 10003"/>
                <a:gd name="connsiteY7" fmla="*/ 3262 h 10211"/>
                <a:gd name="connsiteX8" fmla="*/ 688 w 10003"/>
                <a:gd name="connsiteY8" fmla="*/ 4393 h 10211"/>
                <a:gd name="connsiteX9" fmla="*/ 951 w 10003"/>
                <a:gd name="connsiteY9" fmla="*/ 5669 h 10211"/>
                <a:gd name="connsiteX10" fmla="*/ 1374 w 10003"/>
                <a:gd name="connsiteY10" fmla="*/ 6612 h 10211"/>
                <a:gd name="connsiteX11" fmla="*/ 2330 w 10003"/>
                <a:gd name="connsiteY11" fmla="*/ 7272 h 10211"/>
                <a:gd name="connsiteX12" fmla="*/ 3548 w 10003"/>
                <a:gd name="connsiteY12" fmla="*/ 7906 h 10211"/>
                <a:gd name="connsiteX13" fmla="*/ 4800 w 10003"/>
                <a:gd name="connsiteY13" fmla="*/ 8591 h 10211"/>
                <a:gd name="connsiteX14" fmla="*/ 6069 w 10003"/>
                <a:gd name="connsiteY14" fmla="*/ 9226 h 10211"/>
                <a:gd name="connsiteX15" fmla="*/ 7237 w 10003"/>
                <a:gd name="connsiteY15" fmla="*/ 9851 h 10211"/>
                <a:gd name="connsiteX16" fmla="*/ 8142 w 10003"/>
                <a:gd name="connsiteY16" fmla="*/ 10151 h 10211"/>
                <a:gd name="connsiteX17" fmla="*/ 8886 w 10003"/>
                <a:gd name="connsiteY17" fmla="*/ 10108 h 10211"/>
                <a:gd name="connsiteX18" fmla="*/ 9115 w 10003"/>
                <a:gd name="connsiteY18" fmla="*/ 9534 h 10211"/>
                <a:gd name="connsiteX19" fmla="*/ 9242 w 10003"/>
                <a:gd name="connsiteY19" fmla="*/ 8806 h 10211"/>
                <a:gd name="connsiteX20" fmla="*/ 9436 w 10003"/>
                <a:gd name="connsiteY20" fmla="*/ 8077 h 10211"/>
                <a:gd name="connsiteX21" fmla="*/ 9682 w 10003"/>
                <a:gd name="connsiteY21" fmla="*/ 7537 h 10211"/>
                <a:gd name="connsiteX22" fmla="*/ 10003 w 10003"/>
                <a:gd name="connsiteY22" fmla="*/ 6998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682 w 10176"/>
                <a:gd name="connsiteY21" fmla="*/ 7537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506 w 10176"/>
                <a:gd name="connsiteY20" fmla="*/ 8203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811 w 10176"/>
                <a:gd name="connsiteY20" fmla="*/ 7668 h 10211"/>
                <a:gd name="connsiteX21" fmla="*/ 10176 w 10176"/>
                <a:gd name="connsiteY21"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811 w 10176"/>
                <a:gd name="connsiteY19" fmla="*/ 7668 h 10240"/>
                <a:gd name="connsiteX20" fmla="*/ 10176 w 10176"/>
                <a:gd name="connsiteY20" fmla="*/ 7072 h 10240"/>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491 w 10176"/>
                <a:gd name="connsiteY19" fmla="*/ 8206 h 10240"/>
                <a:gd name="connsiteX20" fmla="*/ 10176 w 10176"/>
                <a:gd name="connsiteY20" fmla="*/ 7072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88 w 10135"/>
                <a:gd name="connsiteY8" fmla="*/ 4393 h 10240"/>
                <a:gd name="connsiteX9" fmla="*/ 951 w 10135"/>
                <a:gd name="connsiteY9" fmla="*/ 5669 h 10240"/>
                <a:gd name="connsiteX10" fmla="*/ 1374 w 10135"/>
                <a:gd name="connsiteY10" fmla="*/ 661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35" h="10240">
                  <a:moveTo>
                    <a:pt x="1148" y="1108"/>
                  </a:moveTo>
                  <a:cubicBezTo>
                    <a:pt x="1131" y="1057"/>
                    <a:pt x="1173" y="727"/>
                    <a:pt x="1118" y="561"/>
                  </a:cubicBezTo>
                  <a:cubicBezTo>
                    <a:pt x="1063" y="395"/>
                    <a:pt x="966" y="176"/>
                    <a:pt x="816" y="110"/>
                  </a:cubicBezTo>
                  <a:cubicBezTo>
                    <a:pt x="666" y="44"/>
                    <a:pt x="430" y="0"/>
                    <a:pt x="215" y="162"/>
                  </a:cubicBezTo>
                  <a:cubicBezTo>
                    <a:pt x="0" y="324"/>
                    <a:pt x="37" y="708"/>
                    <a:pt x="20" y="879"/>
                  </a:cubicBezTo>
                  <a:cubicBezTo>
                    <a:pt x="3" y="1051"/>
                    <a:pt x="28" y="1136"/>
                    <a:pt x="88" y="1351"/>
                  </a:cubicBezTo>
                  <a:cubicBezTo>
                    <a:pt x="147" y="1565"/>
                    <a:pt x="291" y="1856"/>
                    <a:pt x="358" y="2173"/>
                  </a:cubicBezTo>
                  <a:cubicBezTo>
                    <a:pt x="426" y="2490"/>
                    <a:pt x="434" y="2893"/>
                    <a:pt x="485" y="3262"/>
                  </a:cubicBezTo>
                  <a:cubicBezTo>
                    <a:pt x="536" y="3630"/>
                    <a:pt x="612" y="3990"/>
                    <a:pt x="688" y="4393"/>
                  </a:cubicBezTo>
                  <a:cubicBezTo>
                    <a:pt x="764" y="4795"/>
                    <a:pt x="832" y="5301"/>
                    <a:pt x="951" y="5669"/>
                  </a:cubicBezTo>
                  <a:cubicBezTo>
                    <a:pt x="1069" y="6038"/>
                    <a:pt x="1145" y="6346"/>
                    <a:pt x="1374" y="6612"/>
                  </a:cubicBezTo>
                  <a:cubicBezTo>
                    <a:pt x="1602" y="6878"/>
                    <a:pt x="1966" y="7058"/>
                    <a:pt x="2330" y="7272"/>
                  </a:cubicBezTo>
                  <a:cubicBezTo>
                    <a:pt x="2693" y="7486"/>
                    <a:pt x="3133" y="7683"/>
                    <a:pt x="3548" y="7906"/>
                  </a:cubicBezTo>
                  <a:cubicBezTo>
                    <a:pt x="3962" y="8129"/>
                    <a:pt x="4377" y="8369"/>
                    <a:pt x="4800" y="8591"/>
                  </a:cubicBezTo>
                  <a:cubicBezTo>
                    <a:pt x="5223" y="8814"/>
                    <a:pt x="5663" y="9020"/>
                    <a:pt x="6069" y="9226"/>
                  </a:cubicBezTo>
                  <a:cubicBezTo>
                    <a:pt x="6475" y="9431"/>
                    <a:pt x="6890" y="9697"/>
                    <a:pt x="7237" y="9851"/>
                  </a:cubicBezTo>
                  <a:cubicBezTo>
                    <a:pt x="7583" y="10005"/>
                    <a:pt x="7871" y="10108"/>
                    <a:pt x="8142" y="10151"/>
                  </a:cubicBezTo>
                  <a:cubicBezTo>
                    <a:pt x="8412" y="10194"/>
                    <a:pt x="8705" y="10240"/>
                    <a:pt x="8886" y="10108"/>
                  </a:cubicBezTo>
                  <a:cubicBezTo>
                    <a:pt x="9067" y="9976"/>
                    <a:pt x="9127" y="9679"/>
                    <a:pt x="9228" y="9362"/>
                  </a:cubicBezTo>
                  <a:cubicBezTo>
                    <a:pt x="9329" y="9045"/>
                    <a:pt x="9314" y="8616"/>
                    <a:pt x="9491" y="8206"/>
                  </a:cubicBezTo>
                  <a:cubicBezTo>
                    <a:pt x="9603" y="8018"/>
                    <a:pt x="10067" y="7200"/>
                    <a:pt x="10135" y="7089"/>
                  </a:cubicBezTo>
                </a:path>
              </a:pathLst>
            </a:custGeom>
            <a:noFill/>
            <a:ln w="28575" cap="flat" cmpd="sng">
              <a:solidFill>
                <a:srgbClr val="0070C0"/>
              </a:solidFill>
              <a:prstDash val="solid"/>
              <a:round/>
              <a:headEnd type="none" w="sm" len="sm"/>
              <a:tailEnd type="none" w="sm" len="sm"/>
            </a:ln>
          </p:spPr>
          <p:txBody>
            <a:bodyPr/>
            <a:lstStyle/>
            <a:p>
              <a:endParaRPr lang="el-GR"/>
            </a:p>
          </p:txBody>
        </p:sp>
        <p:grpSp>
          <p:nvGrpSpPr>
            <p:cNvPr id="6" name="Group 41"/>
            <p:cNvGrpSpPr>
              <a:grpSpLocks/>
            </p:cNvGrpSpPr>
            <p:nvPr/>
          </p:nvGrpSpPr>
          <p:grpSpPr bwMode="auto">
            <a:xfrm rot="342526">
              <a:off x="6093793" y="5036634"/>
              <a:ext cx="258685" cy="490141"/>
              <a:chOff x="5201" y="2764"/>
              <a:chExt cx="278" cy="468"/>
            </a:xfrm>
          </p:grpSpPr>
          <p:sp>
            <p:nvSpPr>
              <p:cNvPr id="35" name="Freeform 39"/>
              <p:cNvSpPr>
                <a:spLocks/>
              </p:cNvSpPr>
              <p:nvPr/>
            </p:nvSpPr>
            <p:spPr bwMode="auto">
              <a:xfrm>
                <a:off x="5312" y="2764"/>
                <a:ext cx="167" cy="225"/>
              </a:xfrm>
              <a:custGeom>
                <a:avLst/>
                <a:gdLst>
                  <a:gd name="T0" fmla="*/ 118 w 167"/>
                  <a:gd name="T1" fmla="*/ 224 h 225"/>
                  <a:gd name="T2" fmla="*/ 136 w 167"/>
                  <a:gd name="T3" fmla="*/ 197 h 225"/>
                  <a:gd name="T4" fmla="*/ 145 w 167"/>
                  <a:gd name="T5" fmla="*/ 177 h 225"/>
                  <a:gd name="T6" fmla="*/ 152 w 167"/>
                  <a:gd name="T7" fmla="*/ 163 h 225"/>
                  <a:gd name="T8" fmla="*/ 163 w 167"/>
                  <a:gd name="T9" fmla="*/ 107 h 225"/>
                  <a:gd name="T10" fmla="*/ 166 w 167"/>
                  <a:gd name="T11" fmla="*/ 34 h 225"/>
                  <a:gd name="T12" fmla="*/ 163 w 167"/>
                  <a:gd name="T13" fmla="*/ 16 h 225"/>
                  <a:gd name="T14" fmla="*/ 154 w 167"/>
                  <a:gd name="T15" fmla="*/ 5 h 225"/>
                  <a:gd name="T16" fmla="*/ 141 w 167"/>
                  <a:gd name="T17" fmla="*/ 0 h 225"/>
                  <a:gd name="T18" fmla="*/ 127 w 167"/>
                  <a:gd name="T19" fmla="*/ 14 h 225"/>
                  <a:gd name="T20" fmla="*/ 118 w 167"/>
                  <a:gd name="T21" fmla="*/ 39 h 225"/>
                  <a:gd name="T22" fmla="*/ 111 w 167"/>
                  <a:gd name="T23" fmla="*/ 57 h 225"/>
                  <a:gd name="T24" fmla="*/ 93 w 167"/>
                  <a:gd name="T25" fmla="*/ 80 h 225"/>
                  <a:gd name="T26" fmla="*/ 73 w 167"/>
                  <a:gd name="T27" fmla="*/ 93 h 225"/>
                  <a:gd name="T28" fmla="*/ 39 w 167"/>
                  <a:gd name="T29" fmla="*/ 116 h 225"/>
                  <a:gd name="T30" fmla="*/ 21 w 167"/>
                  <a:gd name="T31" fmla="*/ 125 h 225"/>
                  <a:gd name="T32" fmla="*/ 12 w 167"/>
                  <a:gd name="T33" fmla="*/ 138 h 225"/>
                  <a:gd name="T34" fmla="*/ 0 w 167"/>
                  <a:gd name="T35" fmla="*/ 168 h 225"/>
                  <a:gd name="T36" fmla="*/ 9 w 167"/>
                  <a:gd name="T37" fmla="*/ 172 h 225"/>
                  <a:gd name="T38" fmla="*/ 23 w 167"/>
                  <a:gd name="T39" fmla="*/ 172 h 225"/>
                  <a:gd name="T40" fmla="*/ 62 w 167"/>
                  <a:gd name="T41" fmla="*/ 159 h 225"/>
                  <a:gd name="T42" fmla="*/ 75 w 167"/>
                  <a:gd name="T43" fmla="*/ 152 h 225"/>
                  <a:gd name="T44" fmla="*/ 89 w 167"/>
                  <a:gd name="T45" fmla="*/ 152 h 225"/>
                  <a:gd name="T46" fmla="*/ 98 w 167"/>
                  <a:gd name="T47" fmla="*/ 161 h 225"/>
                  <a:gd name="T48" fmla="*/ 105 w 167"/>
                  <a:gd name="T49" fmla="*/ 197 h 225"/>
                  <a:gd name="T50" fmla="*/ 111 w 167"/>
                  <a:gd name="T51" fmla="*/ 213 h 225"/>
                  <a:gd name="T52" fmla="*/ 118 w 167"/>
                  <a:gd name="T53" fmla="*/ 224 h 2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7"/>
                  <a:gd name="T82" fmla="*/ 0 h 225"/>
                  <a:gd name="T83" fmla="*/ 167 w 167"/>
                  <a:gd name="T84" fmla="*/ 225 h 2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7" h="225">
                    <a:moveTo>
                      <a:pt x="118" y="224"/>
                    </a:moveTo>
                    <a:lnTo>
                      <a:pt x="136" y="197"/>
                    </a:lnTo>
                    <a:lnTo>
                      <a:pt x="145" y="177"/>
                    </a:lnTo>
                    <a:lnTo>
                      <a:pt x="152" y="163"/>
                    </a:lnTo>
                    <a:lnTo>
                      <a:pt x="163" y="107"/>
                    </a:lnTo>
                    <a:lnTo>
                      <a:pt x="166" y="34"/>
                    </a:lnTo>
                    <a:lnTo>
                      <a:pt x="163" y="16"/>
                    </a:lnTo>
                    <a:lnTo>
                      <a:pt x="154" y="5"/>
                    </a:lnTo>
                    <a:lnTo>
                      <a:pt x="141" y="0"/>
                    </a:lnTo>
                    <a:lnTo>
                      <a:pt x="127" y="14"/>
                    </a:lnTo>
                    <a:lnTo>
                      <a:pt x="118" y="39"/>
                    </a:lnTo>
                    <a:lnTo>
                      <a:pt x="111" y="57"/>
                    </a:lnTo>
                    <a:lnTo>
                      <a:pt x="93" y="80"/>
                    </a:lnTo>
                    <a:lnTo>
                      <a:pt x="73" y="93"/>
                    </a:lnTo>
                    <a:lnTo>
                      <a:pt x="39" y="116"/>
                    </a:lnTo>
                    <a:lnTo>
                      <a:pt x="21" y="125"/>
                    </a:lnTo>
                    <a:lnTo>
                      <a:pt x="12" y="138"/>
                    </a:lnTo>
                    <a:lnTo>
                      <a:pt x="0" y="168"/>
                    </a:lnTo>
                    <a:lnTo>
                      <a:pt x="9" y="172"/>
                    </a:lnTo>
                    <a:lnTo>
                      <a:pt x="23" y="172"/>
                    </a:lnTo>
                    <a:lnTo>
                      <a:pt x="62" y="159"/>
                    </a:lnTo>
                    <a:lnTo>
                      <a:pt x="75" y="152"/>
                    </a:lnTo>
                    <a:lnTo>
                      <a:pt x="89" y="152"/>
                    </a:lnTo>
                    <a:lnTo>
                      <a:pt x="98" y="161"/>
                    </a:lnTo>
                    <a:lnTo>
                      <a:pt x="105" y="197"/>
                    </a:lnTo>
                    <a:lnTo>
                      <a:pt x="111" y="213"/>
                    </a:lnTo>
                    <a:lnTo>
                      <a:pt x="118" y="224"/>
                    </a:lnTo>
                  </a:path>
                </a:pathLst>
              </a:custGeom>
              <a:noFill/>
              <a:ln w="25400" cap="rnd" cmpd="sng">
                <a:solidFill>
                  <a:srgbClr val="0070C0"/>
                </a:solidFill>
                <a:prstDash val="solid"/>
                <a:round/>
                <a:headEnd/>
                <a:tailEnd/>
              </a:ln>
            </p:spPr>
            <p:txBody>
              <a:bodyPr/>
              <a:lstStyle/>
              <a:p>
                <a:endParaRPr lang="el-GR"/>
              </a:p>
            </p:txBody>
          </p:sp>
          <p:sp>
            <p:nvSpPr>
              <p:cNvPr id="36" name="Freeform 40"/>
              <p:cNvSpPr>
                <a:spLocks/>
              </p:cNvSpPr>
              <p:nvPr/>
            </p:nvSpPr>
            <p:spPr bwMode="auto">
              <a:xfrm>
                <a:off x="5201" y="2916"/>
                <a:ext cx="230" cy="316"/>
              </a:xfrm>
              <a:custGeom>
                <a:avLst/>
                <a:gdLst>
                  <a:gd name="T0" fmla="*/ 111 w 230"/>
                  <a:gd name="T1" fmla="*/ 16 h 316"/>
                  <a:gd name="T2" fmla="*/ 80 w 230"/>
                  <a:gd name="T3" fmla="*/ 72 h 316"/>
                  <a:gd name="T4" fmla="*/ 62 w 230"/>
                  <a:gd name="T5" fmla="*/ 111 h 316"/>
                  <a:gd name="T6" fmla="*/ 19 w 230"/>
                  <a:gd name="T7" fmla="*/ 197 h 316"/>
                  <a:gd name="T8" fmla="*/ 5 w 230"/>
                  <a:gd name="T9" fmla="*/ 251 h 316"/>
                  <a:gd name="T10" fmla="*/ 0 w 230"/>
                  <a:gd name="T11" fmla="*/ 285 h 316"/>
                  <a:gd name="T12" fmla="*/ 5 w 230"/>
                  <a:gd name="T13" fmla="*/ 301 h 316"/>
                  <a:gd name="T14" fmla="*/ 12 w 230"/>
                  <a:gd name="T15" fmla="*/ 310 h 316"/>
                  <a:gd name="T16" fmla="*/ 23 w 230"/>
                  <a:gd name="T17" fmla="*/ 315 h 316"/>
                  <a:gd name="T18" fmla="*/ 41 w 230"/>
                  <a:gd name="T19" fmla="*/ 315 h 316"/>
                  <a:gd name="T20" fmla="*/ 62 w 230"/>
                  <a:gd name="T21" fmla="*/ 299 h 316"/>
                  <a:gd name="T22" fmla="*/ 98 w 230"/>
                  <a:gd name="T23" fmla="*/ 269 h 316"/>
                  <a:gd name="T24" fmla="*/ 116 w 230"/>
                  <a:gd name="T25" fmla="*/ 249 h 316"/>
                  <a:gd name="T26" fmla="*/ 141 w 230"/>
                  <a:gd name="T27" fmla="*/ 213 h 316"/>
                  <a:gd name="T28" fmla="*/ 168 w 230"/>
                  <a:gd name="T29" fmla="*/ 172 h 316"/>
                  <a:gd name="T30" fmla="*/ 229 w 230"/>
                  <a:gd name="T31" fmla="*/ 72 h 316"/>
                  <a:gd name="T32" fmla="*/ 222 w 230"/>
                  <a:gd name="T33" fmla="*/ 61 h 316"/>
                  <a:gd name="T34" fmla="*/ 216 w 230"/>
                  <a:gd name="T35" fmla="*/ 45 h 316"/>
                  <a:gd name="T36" fmla="*/ 209 w 230"/>
                  <a:gd name="T37" fmla="*/ 9 h 316"/>
                  <a:gd name="T38" fmla="*/ 200 w 230"/>
                  <a:gd name="T39" fmla="*/ 0 h 316"/>
                  <a:gd name="T40" fmla="*/ 186 w 230"/>
                  <a:gd name="T41" fmla="*/ 0 h 316"/>
                  <a:gd name="T42" fmla="*/ 173 w 230"/>
                  <a:gd name="T43" fmla="*/ 7 h 316"/>
                  <a:gd name="T44" fmla="*/ 134 w 230"/>
                  <a:gd name="T45" fmla="*/ 20 h 316"/>
                  <a:gd name="T46" fmla="*/ 120 w 230"/>
                  <a:gd name="T47" fmla="*/ 20 h 316"/>
                  <a:gd name="T48" fmla="*/ 111 w 230"/>
                  <a:gd name="T49" fmla="*/ 16 h 3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316"/>
                  <a:gd name="T77" fmla="*/ 230 w 230"/>
                  <a:gd name="T78" fmla="*/ 316 h 3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316">
                    <a:moveTo>
                      <a:pt x="111" y="16"/>
                    </a:moveTo>
                    <a:lnTo>
                      <a:pt x="80" y="72"/>
                    </a:lnTo>
                    <a:lnTo>
                      <a:pt x="62" y="111"/>
                    </a:lnTo>
                    <a:lnTo>
                      <a:pt x="19" y="197"/>
                    </a:lnTo>
                    <a:lnTo>
                      <a:pt x="5" y="251"/>
                    </a:lnTo>
                    <a:lnTo>
                      <a:pt x="0" y="285"/>
                    </a:lnTo>
                    <a:lnTo>
                      <a:pt x="5" y="301"/>
                    </a:lnTo>
                    <a:lnTo>
                      <a:pt x="12" y="310"/>
                    </a:lnTo>
                    <a:lnTo>
                      <a:pt x="23" y="315"/>
                    </a:lnTo>
                    <a:lnTo>
                      <a:pt x="41" y="315"/>
                    </a:lnTo>
                    <a:lnTo>
                      <a:pt x="62" y="299"/>
                    </a:lnTo>
                    <a:lnTo>
                      <a:pt x="98" y="269"/>
                    </a:lnTo>
                    <a:lnTo>
                      <a:pt x="116" y="249"/>
                    </a:lnTo>
                    <a:lnTo>
                      <a:pt x="141" y="213"/>
                    </a:lnTo>
                    <a:lnTo>
                      <a:pt x="168" y="172"/>
                    </a:lnTo>
                    <a:lnTo>
                      <a:pt x="229" y="72"/>
                    </a:lnTo>
                    <a:lnTo>
                      <a:pt x="222" y="61"/>
                    </a:lnTo>
                    <a:lnTo>
                      <a:pt x="216" y="45"/>
                    </a:lnTo>
                    <a:lnTo>
                      <a:pt x="209" y="9"/>
                    </a:lnTo>
                    <a:lnTo>
                      <a:pt x="200" y="0"/>
                    </a:lnTo>
                    <a:lnTo>
                      <a:pt x="186" y="0"/>
                    </a:lnTo>
                    <a:lnTo>
                      <a:pt x="173" y="7"/>
                    </a:lnTo>
                    <a:lnTo>
                      <a:pt x="134" y="20"/>
                    </a:lnTo>
                    <a:lnTo>
                      <a:pt x="120" y="20"/>
                    </a:lnTo>
                    <a:lnTo>
                      <a:pt x="111" y="16"/>
                    </a:lnTo>
                  </a:path>
                </a:pathLst>
              </a:custGeom>
              <a:noFill/>
              <a:ln w="25400" cap="rnd" cmpd="sng">
                <a:solidFill>
                  <a:srgbClr val="0070C0"/>
                </a:solidFill>
                <a:prstDash val="solid"/>
                <a:round/>
                <a:headEnd/>
                <a:tailEnd/>
              </a:ln>
            </p:spPr>
            <p:txBody>
              <a:bodyPr/>
              <a:lstStyle/>
              <a:p>
                <a:endParaRPr lang="el-GR"/>
              </a:p>
            </p:txBody>
          </p:sp>
        </p:grpSp>
        <p:grpSp>
          <p:nvGrpSpPr>
            <p:cNvPr id="7" name="Group 42"/>
            <p:cNvGrpSpPr/>
            <p:nvPr/>
          </p:nvGrpSpPr>
          <p:grpSpPr>
            <a:xfrm rot="21115886">
              <a:off x="5474281" y="4997594"/>
              <a:ext cx="381607" cy="499106"/>
              <a:chOff x="6919680" y="4587410"/>
              <a:chExt cx="561975" cy="735013"/>
            </a:xfrm>
          </p:grpSpPr>
          <p:sp>
            <p:nvSpPr>
              <p:cNvPr id="41" name="Freeform 46"/>
              <p:cNvSpPr>
                <a:spLocks/>
              </p:cNvSpPr>
              <p:nvPr/>
            </p:nvSpPr>
            <p:spPr bwMode="auto">
              <a:xfrm>
                <a:off x="7133992" y="4587410"/>
                <a:ext cx="347663" cy="323850"/>
              </a:xfrm>
              <a:custGeom>
                <a:avLst/>
                <a:gdLst>
                  <a:gd name="T0" fmla="*/ 0 w 246"/>
                  <a:gd name="T1" fmla="*/ 2147483647 h 204"/>
                  <a:gd name="T2" fmla="*/ 2147483647 w 246"/>
                  <a:gd name="T3" fmla="*/ 2147483647 h 204"/>
                  <a:gd name="T4" fmla="*/ 2147483647 w 246"/>
                  <a:gd name="T5" fmla="*/ 2147483647 h 204"/>
                  <a:gd name="T6" fmla="*/ 2147483647 w 246"/>
                  <a:gd name="T7" fmla="*/ 2147483647 h 204"/>
                  <a:gd name="T8" fmla="*/ 2147483647 w 246"/>
                  <a:gd name="T9" fmla="*/ 0 h 204"/>
                  <a:gd name="T10" fmla="*/ 2147483647 w 246"/>
                  <a:gd name="T11" fmla="*/ 2147483647 h 204"/>
                  <a:gd name="T12" fmla="*/ 2147483647 w 246"/>
                  <a:gd name="T13" fmla="*/ 2147483647 h 204"/>
                  <a:gd name="T14" fmla="*/ 2147483647 w 246"/>
                  <a:gd name="T15" fmla="*/ 2147483647 h 204"/>
                  <a:gd name="T16" fmla="*/ 2147483647 w 246"/>
                  <a:gd name="T17" fmla="*/ 2147483647 h 204"/>
                  <a:gd name="T18" fmla="*/ 2147483647 w 246"/>
                  <a:gd name="T19" fmla="*/ 2147483647 h 204"/>
                  <a:gd name="T20" fmla="*/ 2147483647 w 246"/>
                  <a:gd name="T21" fmla="*/ 2147483647 h 204"/>
                  <a:gd name="T22" fmla="*/ 2147483647 w 246"/>
                  <a:gd name="T23" fmla="*/ 2147483647 h 204"/>
                  <a:gd name="T24" fmla="*/ 2147483647 w 246"/>
                  <a:gd name="T25" fmla="*/ 2147483647 h 204"/>
                  <a:gd name="T26" fmla="*/ 2147483647 w 246"/>
                  <a:gd name="T27" fmla="*/ 2147483647 h 204"/>
                  <a:gd name="T28" fmla="*/ 2147483647 w 246"/>
                  <a:gd name="T29" fmla="*/ 2147483647 h 204"/>
                  <a:gd name="T30" fmla="*/ 2147483647 w 246"/>
                  <a:gd name="T31" fmla="*/ 2147483647 h 204"/>
                  <a:gd name="T32" fmla="*/ 2147483647 w 246"/>
                  <a:gd name="T33" fmla="*/ 2147483647 h 204"/>
                  <a:gd name="T34" fmla="*/ 2147483647 w 246"/>
                  <a:gd name="T35" fmla="*/ 2147483647 h 204"/>
                  <a:gd name="T36" fmla="*/ 2147483647 w 246"/>
                  <a:gd name="T37" fmla="*/ 2147483647 h 204"/>
                  <a:gd name="T38" fmla="*/ 2147483647 w 246"/>
                  <a:gd name="T39" fmla="*/ 2147483647 h 204"/>
                  <a:gd name="T40" fmla="*/ 2147483647 w 246"/>
                  <a:gd name="T41" fmla="*/ 2147483647 h 204"/>
                  <a:gd name="T42" fmla="*/ 2147483647 w 246"/>
                  <a:gd name="T43" fmla="*/ 2147483647 h 204"/>
                  <a:gd name="T44" fmla="*/ 2147483647 w 246"/>
                  <a:gd name="T45" fmla="*/ 2147483647 h 204"/>
                  <a:gd name="T46" fmla="*/ 2147483647 w 246"/>
                  <a:gd name="T47" fmla="*/ 2147483647 h 204"/>
                  <a:gd name="T48" fmla="*/ 2147483647 w 246"/>
                  <a:gd name="T49" fmla="*/ 2147483647 h 204"/>
                  <a:gd name="T50" fmla="*/ 2147483647 w 246"/>
                  <a:gd name="T51" fmla="*/ 2147483647 h 204"/>
                  <a:gd name="T52" fmla="*/ 2147483647 w 246"/>
                  <a:gd name="T53" fmla="*/ 2147483647 h 204"/>
                  <a:gd name="T54" fmla="*/ 2147483647 w 246"/>
                  <a:gd name="T55" fmla="*/ 2147483647 h 204"/>
                  <a:gd name="T56" fmla="*/ 2147483647 w 246"/>
                  <a:gd name="T57" fmla="*/ 2147483647 h 204"/>
                  <a:gd name="T58" fmla="*/ 2147483647 w 246"/>
                  <a:gd name="T59" fmla="*/ 2147483647 h 204"/>
                  <a:gd name="T60" fmla="*/ 0 w 246"/>
                  <a:gd name="T61" fmla="*/ 2147483647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204"/>
                  <a:gd name="T95" fmla="*/ 246 w 246"/>
                  <a:gd name="T96" fmla="*/ 204 h 2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204">
                    <a:moveTo>
                      <a:pt x="0" y="124"/>
                    </a:moveTo>
                    <a:lnTo>
                      <a:pt x="9" y="81"/>
                    </a:lnTo>
                    <a:lnTo>
                      <a:pt x="14" y="45"/>
                    </a:lnTo>
                    <a:lnTo>
                      <a:pt x="23" y="25"/>
                    </a:lnTo>
                    <a:lnTo>
                      <a:pt x="45" y="0"/>
                    </a:lnTo>
                    <a:lnTo>
                      <a:pt x="73" y="6"/>
                    </a:lnTo>
                    <a:lnTo>
                      <a:pt x="77" y="20"/>
                    </a:lnTo>
                    <a:lnTo>
                      <a:pt x="48" y="61"/>
                    </a:lnTo>
                    <a:lnTo>
                      <a:pt x="77" y="20"/>
                    </a:lnTo>
                    <a:lnTo>
                      <a:pt x="89" y="13"/>
                    </a:lnTo>
                    <a:lnTo>
                      <a:pt x="100" y="11"/>
                    </a:lnTo>
                    <a:lnTo>
                      <a:pt x="120" y="18"/>
                    </a:lnTo>
                    <a:lnTo>
                      <a:pt x="152" y="38"/>
                    </a:lnTo>
                    <a:lnTo>
                      <a:pt x="159" y="63"/>
                    </a:lnTo>
                    <a:lnTo>
                      <a:pt x="152" y="83"/>
                    </a:lnTo>
                    <a:lnTo>
                      <a:pt x="138" y="106"/>
                    </a:lnTo>
                    <a:lnTo>
                      <a:pt x="152" y="83"/>
                    </a:lnTo>
                    <a:lnTo>
                      <a:pt x="159" y="63"/>
                    </a:lnTo>
                    <a:lnTo>
                      <a:pt x="172" y="56"/>
                    </a:lnTo>
                    <a:lnTo>
                      <a:pt x="199" y="59"/>
                    </a:lnTo>
                    <a:lnTo>
                      <a:pt x="220" y="65"/>
                    </a:lnTo>
                    <a:lnTo>
                      <a:pt x="240" y="74"/>
                    </a:lnTo>
                    <a:lnTo>
                      <a:pt x="245" y="88"/>
                    </a:lnTo>
                    <a:lnTo>
                      <a:pt x="242" y="124"/>
                    </a:lnTo>
                    <a:lnTo>
                      <a:pt x="233" y="145"/>
                    </a:lnTo>
                    <a:lnTo>
                      <a:pt x="199" y="176"/>
                    </a:lnTo>
                    <a:lnTo>
                      <a:pt x="179" y="203"/>
                    </a:lnTo>
                    <a:lnTo>
                      <a:pt x="136" y="197"/>
                    </a:lnTo>
                    <a:lnTo>
                      <a:pt x="95" y="179"/>
                    </a:lnTo>
                    <a:lnTo>
                      <a:pt x="48" y="156"/>
                    </a:lnTo>
                    <a:lnTo>
                      <a:pt x="0" y="124"/>
                    </a:lnTo>
                  </a:path>
                </a:pathLst>
              </a:custGeom>
              <a:noFill/>
              <a:ln w="25400" cap="rnd" cmpd="sng">
                <a:solidFill>
                  <a:srgbClr val="0070C0"/>
                </a:solidFill>
                <a:prstDash val="solid"/>
                <a:round/>
                <a:headEnd/>
                <a:tailEnd/>
              </a:ln>
            </p:spPr>
            <p:txBody>
              <a:bodyPr/>
              <a:lstStyle/>
              <a:p>
                <a:endParaRPr lang="el-GR"/>
              </a:p>
            </p:txBody>
          </p:sp>
          <p:sp>
            <p:nvSpPr>
              <p:cNvPr id="42" name="Freeform 47"/>
              <p:cNvSpPr>
                <a:spLocks/>
              </p:cNvSpPr>
              <p:nvPr/>
            </p:nvSpPr>
            <p:spPr bwMode="auto">
              <a:xfrm>
                <a:off x="6919680" y="4784260"/>
                <a:ext cx="468312" cy="538163"/>
              </a:xfrm>
              <a:custGeom>
                <a:avLst/>
                <a:gdLst>
                  <a:gd name="T0" fmla="*/ 2147483647 w 332"/>
                  <a:gd name="T1" fmla="*/ 2147483647 h 339"/>
                  <a:gd name="T2" fmla="*/ 2147483647 w 332"/>
                  <a:gd name="T3" fmla="*/ 2147483647 h 339"/>
                  <a:gd name="T4" fmla="*/ 2147483647 w 332"/>
                  <a:gd name="T5" fmla="*/ 2147483647 h 339"/>
                  <a:gd name="T6" fmla="*/ 2147483647 w 332"/>
                  <a:gd name="T7" fmla="*/ 2147483647 h 339"/>
                  <a:gd name="T8" fmla="*/ 2147483647 w 332"/>
                  <a:gd name="T9" fmla="*/ 0 h 339"/>
                  <a:gd name="T10" fmla="*/ 2147483647 w 332"/>
                  <a:gd name="T11" fmla="*/ 2147483647 h 339"/>
                  <a:gd name="T12" fmla="*/ 2147483647 w 332"/>
                  <a:gd name="T13" fmla="*/ 2147483647 h 339"/>
                  <a:gd name="T14" fmla="*/ 2147483647 w 332"/>
                  <a:gd name="T15" fmla="*/ 2147483647 h 339"/>
                  <a:gd name="T16" fmla="*/ 2147483647 w 332"/>
                  <a:gd name="T17" fmla="*/ 2147483647 h 339"/>
                  <a:gd name="T18" fmla="*/ 0 w 332"/>
                  <a:gd name="T19" fmla="*/ 2147483647 h 339"/>
                  <a:gd name="T20" fmla="*/ 2147483647 w 332"/>
                  <a:gd name="T21" fmla="*/ 2147483647 h 339"/>
                  <a:gd name="T22" fmla="*/ 2147483647 w 332"/>
                  <a:gd name="T23" fmla="*/ 2147483647 h 339"/>
                  <a:gd name="T24" fmla="*/ 2147483647 w 332"/>
                  <a:gd name="T25" fmla="*/ 2147483647 h 339"/>
                  <a:gd name="T26" fmla="*/ 2147483647 w 332"/>
                  <a:gd name="T27" fmla="*/ 2147483647 h 339"/>
                  <a:gd name="T28" fmla="*/ 2147483647 w 332"/>
                  <a:gd name="T29" fmla="*/ 2147483647 h 339"/>
                  <a:gd name="T30" fmla="*/ 2147483647 w 332"/>
                  <a:gd name="T31" fmla="*/ 2147483647 h 339"/>
                  <a:gd name="T32" fmla="*/ 2147483647 w 332"/>
                  <a:gd name="T33" fmla="*/ 2147483647 h 339"/>
                  <a:gd name="T34" fmla="*/ 2147483647 w 332"/>
                  <a:gd name="T35" fmla="*/ 2147483647 h 339"/>
                  <a:gd name="T36" fmla="*/ 2147483647 w 332"/>
                  <a:gd name="T37" fmla="*/ 2147483647 h 339"/>
                  <a:gd name="T38" fmla="*/ 2147483647 w 332"/>
                  <a:gd name="T39" fmla="*/ 2147483647 h 339"/>
                  <a:gd name="T40" fmla="*/ 2147483647 w 332"/>
                  <a:gd name="T41" fmla="*/ 2147483647 h 339"/>
                  <a:gd name="T42" fmla="*/ 2147483647 w 332"/>
                  <a:gd name="T43" fmla="*/ 2147483647 h 339"/>
                  <a:gd name="T44" fmla="*/ 2147483647 w 332"/>
                  <a:gd name="T45" fmla="*/ 2147483647 h 339"/>
                  <a:gd name="T46" fmla="*/ 2147483647 w 332"/>
                  <a:gd name="T47" fmla="*/ 2147483647 h 339"/>
                  <a:gd name="T48" fmla="*/ 2147483647 w 332"/>
                  <a:gd name="T49" fmla="*/ 2147483647 h 339"/>
                  <a:gd name="T50" fmla="*/ 2147483647 w 332"/>
                  <a:gd name="T51" fmla="*/ 2147483647 h 339"/>
                  <a:gd name="T52" fmla="*/ 2147483647 w 332"/>
                  <a:gd name="T53" fmla="*/ 2147483647 h 339"/>
                  <a:gd name="T54" fmla="*/ 2147483647 w 332"/>
                  <a:gd name="T55" fmla="*/ 2147483647 h 339"/>
                  <a:gd name="T56" fmla="*/ 2147483647 w 332"/>
                  <a:gd name="T57" fmla="*/ 2147483647 h 339"/>
                  <a:gd name="T58" fmla="*/ 2147483647 w 332"/>
                  <a:gd name="T59" fmla="*/ 2147483647 h 339"/>
                  <a:gd name="T60" fmla="*/ 2147483647 w 332"/>
                  <a:gd name="T61" fmla="*/ 2147483647 h 339"/>
                  <a:gd name="T62" fmla="*/ 2147483647 w 332"/>
                  <a:gd name="T63" fmla="*/ 2147483647 h 3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2"/>
                  <a:gd name="T97" fmla="*/ 0 h 339"/>
                  <a:gd name="T98" fmla="*/ 332 w 332"/>
                  <a:gd name="T99" fmla="*/ 339 h 3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2" h="339">
                    <a:moveTo>
                      <a:pt x="331" y="79"/>
                    </a:moveTo>
                    <a:lnTo>
                      <a:pt x="288" y="73"/>
                    </a:lnTo>
                    <a:lnTo>
                      <a:pt x="247" y="55"/>
                    </a:lnTo>
                    <a:lnTo>
                      <a:pt x="200" y="32"/>
                    </a:lnTo>
                    <a:lnTo>
                      <a:pt x="152" y="0"/>
                    </a:lnTo>
                    <a:lnTo>
                      <a:pt x="132" y="50"/>
                    </a:lnTo>
                    <a:lnTo>
                      <a:pt x="75" y="122"/>
                    </a:lnTo>
                    <a:lnTo>
                      <a:pt x="34" y="199"/>
                    </a:lnTo>
                    <a:lnTo>
                      <a:pt x="5" y="233"/>
                    </a:lnTo>
                    <a:lnTo>
                      <a:pt x="0" y="265"/>
                    </a:lnTo>
                    <a:lnTo>
                      <a:pt x="7" y="274"/>
                    </a:lnTo>
                    <a:lnTo>
                      <a:pt x="32" y="270"/>
                    </a:lnTo>
                    <a:lnTo>
                      <a:pt x="57" y="256"/>
                    </a:lnTo>
                    <a:lnTo>
                      <a:pt x="91" y="213"/>
                    </a:lnTo>
                    <a:lnTo>
                      <a:pt x="197" y="127"/>
                    </a:lnTo>
                    <a:lnTo>
                      <a:pt x="202" y="136"/>
                    </a:lnTo>
                    <a:lnTo>
                      <a:pt x="207" y="154"/>
                    </a:lnTo>
                    <a:lnTo>
                      <a:pt x="202" y="179"/>
                    </a:lnTo>
                    <a:lnTo>
                      <a:pt x="188" y="209"/>
                    </a:lnTo>
                    <a:lnTo>
                      <a:pt x="161" y="256"/>
                    </a:lnTo>
                    <a:lnTo>
                      <a:pt x="136" y="283"/>
                    </a:lnTo>
                    <a:lnTo>
                      <a:pt x="121" y="310"/>
                    </a:lnTo>
                    <a:lnTo>
                      <a:pt x="125" y="331"/>
                    </a:lnTo>
                    <a:lnTo>
                      <a:pt x="136" y="338"/>
                    </a:lnTo>
                    <a:lnTo>
                      <a:pt x="161" y="333"/>
                    </a:lnTo>
                    <a:lnTo>
                      <a:pt x="207" y="301"/>
                    </a:lnTo>
                    <a:lnTo>
                      <a:pt x="245" y="270"/>
                    </a:lnTo>
                    <a:lnTo>
                      <a:pt x="259" y="252"/>
                    </a:lnTo>
                    <a:lnTo>
                      <a:pt x="277" y="211"/>
                    </a:lnTo>
                    <a:lnTo>
                      <a:pt x="288" y="156"/>
                    </a:lnTo>
                    <a:lnTo>
                      <a:pt x="304" y="122"/>
                    </a:lnTo>
                    <a:lnTo>
                      <a:pt x="331" y="79"/>
                    </a:lnTo>
                  </a:path>
                </a:pathLst>
              </a:custGeom>
              <a:noFill/>
              <a:ln w="25400" cap="rnd" cmpd="sng">
                <a:solidFill>
                  <a:srgbClr val="0070C0"/>
                </a:solidFill>
                <a:prstDash val="solid"/>
                <a:round/>
                <a:headEnd/>
                <a:tailEnd/>
              </a:ln>
            </p:spPr>
            <p:txBody>
              <a:bodyPr/>
              <a:lstStyle/>
              <a:p>
                <a:endParaRPr lang="el-GR"/>
              </a:p>
            </p:txBody>
          </p:sp>
        </p:grpSp>
      </p:grpSp>
      <p:sp>
        <p:nvSpPr>
          <p:cNvPr id="29" name="Freeform 17"/>
          <p:cNvSpPr>
            <a:spLocks/>
          </p:cNvSpPr>
          <p:nvPr/>
        </p:nvSpPr>
        <p:spPr bwMode="auto">
          <a:xfrm rot="21326996">
            <a:off x="584120" y="3659677"/>
            <a:ext cx="2753368" cy="799328"/>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782 w 9970"/>
              <a:gd name="connsiteY0" fmla="*/ 9739 h 10020"/>
              <a:gd name="connsiteX1" fmla="*/ 4555 w 9970"/>
              <a:gd name="connsiteY1" fmla="*/ 9827 h 10020"/>
              <a:gd name="connsiteX2" fmla="*/ 4312 w 9970"/>
              <a:gd name="connsiteY2" fmla="*/ 9847 h 10020"/>
              <a:gd name="connsiteX3" fmla="*/ 4038 w 9970"/>
              <a:gd name="connsiteY3" fmla="*/ 9980 h 10020"/>
              <a:gd name="connsiteX4" fmla="*/ 3808 w 9970"/>
              <a:gd name="connsiteY4" fmla="*/ 9984 h 10020"/>
              <a:gd name="connsiteX5" fmla="*/ 3470 w 9970"/>
              <a:gd name="connsiteY5" fmla="*/ 9751 h 10020"/>
              <a:gd name="connsiteX6" fmla="*/ 3071 w 9970"/>
              <a:gd name="connsiteY6" fmla="*/ 9739 h 10020"/>
              <a:gd name="connsiteX7" fmla="*/ 2509 w 9970"/>
              <a:gd name="connsiteY7" fmla="*/ 9562 h 10020"/>
              <a:gd name="connsiteX8" fmla="*/ 1877 w 9970"/>
              <a:gd name="connsiteY8" fmla="*/ 9228 h 10020"/>
              <a:gd name="connsiteX9" fmla="*/ 1309 w 9970"/>
              <a:gd name="connsiteY9" fmla="*/ 8822 h 10020"/>
              <a:gd name="connsiteX10" fmla="*/ 774 w 9970"/>
              <a:gd name="connsiteY10" fmla="*/ 8380 h 10020"/>
              <a:gd name="connsiteX11" fmla="*/ 402 w 9970"/>
              <a:gd name="connsiteY11" fmla="*/ 7781 h 10020"/>
              <a:gd name="connsiteX12" fmla="*/ 88 w 9970"/>
              <a:gd name="connsiteY12" fmla="*/ 6897 h 10020"/>
              <a:gd name="connsiteX13" fmla="*/ 0 w 9970"/>
              <a:gd name="connsiteY13" fmla="*/ 5985 h 10020"/>
              <a:gd name="connsiteX14" fmla="*/ 88 w 9970"/>
              <a:gd name="connsiteY14" fmla="*/ 5000 h 10020"/>
              <a:gd name="connsiteX15" fmla="*/ 443 w 9970"/>
              <a:gd name="connsiteY15" fmla="*/ 3597 h 10020"/>
              <a:gd name="connsiteX16" fmla="*/ 1082 w 9970"/>
              <a:gd name="connsiteY16" fmla="*/ 2303 h 10020"/>
              <a:gd name="connsiteX17" fmla="*/ 2124 w 9970"/>
              <a:gd name="connsiteY17" fmla="*/ 1073 h 10020"/>
              <a:gd name="connsiteX18" fmla="*/ 3365 w 9970"/>
              <a:gd name="connsiteY18" fmla="*/ 265 h 10020"/>
              <a:gd name="connsiteX19" fmla="*/ 4961 w 9970"/>
              <a:gd name="connsiteY19" fmla="*/ 44 h 10020"/>
              <a:gd name="connsiteX20" fmla="*/ 6881 w 9970"/>
              <a:gd name="connsiteY20" fmla="*/ 531 h 10020"/>
              <a:gd name="connsiteX21" fmla="*/ 8976 w 9970"/>
              <a:gd name="connsiteY21" fmla="*/ 2290 h 10020"/>
              <a:gd name="connsiteX22" fmla="*/ 9830 w 9970"/>
              <a:gd name="connsiteY22" fmla="*/ 4589 h 10020"/>
              <a:gd name="connsiteX23" fmla="*/ 9817 w 9970"/>
              <a:gd name="connsiteY23" fmla="*/ 6045 h 10020"/>
              <a:gd name="connsiteX24" fmla="*/ 9740 w 9970"/>
              <a:gd name="connsiteY24" fmla="*/ 6543 h 10020"/>
              <a:gd name="connsiteX25" fmla="*/ 9652 w 9970"/>
              <a:gd name="connsiteY25" fmla="*/ 6788 h 10020"/>
              <a:gd name="connsiteX26" fmla="*/ 9415 w 9970"/>
              <a:gd name="connsiteY26" fmla="*/ 6929 h 10020"/>
              <a:gd name="connsiteX27" fmla="*/ 9280 w 9970"/>
              <a:gd name="connsiteY27" fmla="*/ 7050 h 10020"/>
              <a:gd name="connsiteX28" fmla="*/ 9412 w 9970"/>
              <a:gd name="connsiteY28" fmla="*/ 7223 h 10020"/>
              <a:gd name="connsiteX29" fmla="*/ 9719 w 9970"/>
              <a:gd name="connsiteY29" fmla="*/ 7532 h 10020"/>
              <a:gd name="connsiteX30" fmla="*/ 9848 w 9970"/>
              <a:gd name="connsiteY30" fmla="*/ 7512 h 10020"/>
              <a:gd name="connsiteX31" fmla="*/ 9621 w 9970"/>
              <a:gd name="connsiteY31" fmla="*/ 7002 h 10020"/>
              <a:gd name="connsiteX32" fmla="*/ 9621 w 9970"/>
              <a:gd name="connsiteY32" fmla="*/ 6788 h 1002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748 w 10000"/>
              <a:gd name="connsiteY29" fmla="*/ 7517 h 10000"/>
              <a:gd name="connsiteX30" fmla="*/ 9650 w 10000"/>
              <a:gd name="connsiteY30" fmla="*/ 6988 h 10000"/>
              <a:gd name="connsiteX31" fmla="*/ 9650 w 10000"/>
              <a:gd name="connsiteY31"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650 w 10000"/>
              <a:gd name="connsiteY29" fmla="*/ 6988 h 10000"/>
              <a:gd name="connsiteX30" fmla="*/ 9650 w 10000"/>
              <a:gd name="connsiteY30"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650 w 10000"/>
              <a:gd name="connsiteY28" fmla="*/ 6988 h 10000"/>
              <a:gd name="connsiteX29" fmla="*/ 9650 w 10000"/>
              <a:gd name="connsiteY29"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650 w 10000"/>
              <a:gd name="connsiteY27" fmla="*/ 6988 h 10000"/>
              <a:gd name="connsiteX28" fmla="*/ 9650 w 10000"/>
              <a:gd name="connsiteY28"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988 h 10000"/>
              <a:gd name="connsiteX27" fmla="*/ 9650 w 10000"/>
              <a:gd name="connsiteY27"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681 w 10000"/>
              <a:gd name="connsiteY24" fmla="*/ 6774 h 10000"/>
              <a:gd name="connsiteX0" fmla="*/ 4796 w 9973"/>
              <a:gd name="connsiteY0" fmla="*/ 9720 h 10000"/>
              <a:gd name="connsiteX1" fmla="*/ 4569 w 9973"/>
              <a:gd name="connsiteY1" fmla="*/ 9807 h 10000"/>
              <a:gd name="connsiteX2" fmla="*/ 4325 w 9973"/>
              <a:gd name="connsiteY2" fmla="*/ 9827 h 10000"/>
              <a:gd name="connsiteX3" fmla="*/ 4050 w 9973"/>
              <a:gd name="connsiteY3" fmla="*/ 9960 h 10000"/>
              <a:gd name="connsiteX4" fmla="*/ 3819 w 9973"/>
              <a:gd name="connsiteY4" fmla="*/ 9964 h 10000"/>
              <a:gd name="connsiteX5" fmla="*/ 3480 w 9973"/>
              <a:gd name="connsiteY5" fmla="*/ 9732 h 10000"/>
              <a:gd name="connsiteX6" fmla="*/ 3080 w 9973"/>
              <a:gd name="connsiteY6" fmla="*/ 9720 h 10000"/>
              <a:gd name="connsiteX7" fmla="*/ 2517 w 9973"/>
              <a:gd name="connsiteY7" fmla="*/ 9543 h 10000"/>
              <a:gd name="connsiteX8" fmla="*/ 1883 w 9973"/>
              <a:gd name="connsiteY8" fmla="*/ 9210 h 10000"/>
              <a:gd name="connsiteX9" fmla="*/ 1313 w 9973"/>
              <a:gd name="connsiteY9" fmla="*/ 8804 h 10000"/>
              <a:gd name="connsiteX10" fmla="*/ 776 w 9973"/>
              <a:gd name="connsiteY10" fmla="*/ 8363 h 10000"/>
              <a:gd name="connsiteX11" fmla="*/ 403 w 9973"/>
              <a:gd name="connsiteY11" fmla="*/ 7765 h 10000"/>
              <a:gd name="connsiteX12" fmla="*/ 88 w 9973"/>
              <a:gd name="connsiteY12" fmla="*/ 6883 h 10000"/>
              <a:gd name="connsiteX13" fmla="*/ 0 w 9973"/>
              <a:gd name="connsiteY13" fmla="*/ 5973 h 10000"/>
              <a:gd name="connsiteX14" fmla="*/ 88 w 9973"/>
              <a:gd name="connsiteY14" fmla="*/ 4990 h 10000"/>
              <a:gd name="connsiteX15" fmla="*/ 444 w 9973"/>
              <a:gd name="connsiteY15" fmla="*/ 3590 h 10000"/>
              <a:gd name="connsiteX16" fmla="*/ 1085 w 9973"/>
              <a:gd name="connsiteY16" fmla="*/ 2298 h 10000"/>
              <a:gd name="connsiteX17" fmla="*/ 2130 w 9973"/>
              <a:gd name="connsiteY17" fmla="*/ 1071 h 10000"/>
              <a:gd name="connsiteX18" fmla="*/ 3375 w 9973"/>
              <a:gd name="connsiteY18" fmla="*/ 264 h 10000"/>
              <a:gd name="connsiteX19" fmla="*/ 4976 w 9973"/>
              <a:gd name="connsiteY19" fmla="*/ 44 h 10000"/>
              <a:gd name="connsiteX20" fmla="*/ 6902 w 9973"/>
              <a:gd name="connsiteY20" fmla="*/ 530 h 10000"/>
              <a:gd name="connsiteX21" fmla="*/ 9003 w 9973"/>
              <a:gd name="connsiteY21" fmla="*/ 2285 h 10000"/>
              <a:gd name="connsiteX22" fmla="*/ 9860 w 9973"/>
              <a:gd name="connsiteY22" fmla="*/ 4580 h 10000"/>
              <a:gd name="connsiteX23" fmla="*/ 9681 w 9973"/>
              <a:gd name="connsiteY23" fmla="*/ 6774 h 10000"/>
              <a:gd name="connsiteX0" fmla="*/ 4809 w 9887"/>
              <a:gd name="connsiteY0" fmla="*/ 9720 h 10000"/>
              <a:gd name="connsiteX1" fmla="*/ 4581 w 9887"/>
              <a:gd name="connsiteY1" fmla="*/ 9807 h 10000"/>
              <a:gd name="connsiteX2" fmla="*/ 4337 w 9887"/>
              <a:gd name="connsiteY2" fmla="*/ 9827 h 10000"/>
              <a:gd name="connsiteX3" fmla="*/ 4061 w 9887"/>
              <a:gd name="connsiteY3" fmla="*/ 9960 h 10000"/>
              <a:gd name="connsiteX4" fmla="*/ 3829 w 9887"/>
              <a:gd name="connsiteY4" fmla="*/ 9964 h 10000"/>
              <a:gd name="connsiteX5" fmla="*/ 3489 w 9887"/>
              <a:gd name="connsiteY5" fmla="*/ 9732 h 10000"/>
              <a:gd name="connsiteX6" fmla="*/ 3088 w 9887"/>
              <a:gd name="connsiteY6" fmla="*/ 9720 h 10000"/>
              <a:gd name="connsiteX7" fmla="*/ 2524 w 9887"/>
              <a:gd name="connsiteY7" fmla="*/ 9543 h 10000"/>
              <a:gd name="connsiteX8" fmla="*/ 1888 w 9887"/>
              <a:gd name="connsiteY8" fmla="*/ 9210 h 10000"/>
              <a:gd name="connsiteX9" fmla="*/ 1317 w 9887"/>
              <a:gd name="connsiteY9" fmla="*/ 8804 h 10000"/>
              <a:gd name="connsiteX10" fmla="*/ 778 w 9887"/>
              <a:gd name="connsiteY10" fmla="*/ 8363 h 10000"/>
              <a:gd name="connsiteX11" fmla="*/ 404 w 9887"/>
              <a:gd name="connsiteY11" fmla="*/ 7765 h 10000"/>
              <a:gd name="connsiteX12" fmla="*/ 88 w 9887"/>
              <a:gd name="connsiteY12" fmla="*/ 6883 h 10000"/>
              <a:gd name="connsiteX13" fmla="*/ 0 w 9887"/>
              <a:gd name="connsiteY13" fmla="*/ 5973 h 10000"/>
              <a:gd name="connsiteX14" fmla="*/ 88 w 9887"/>
              <a:gd name="connsiteY14" fmla="*/ 4990 h 10000"/>
              <a:gd name="connsiteX15" fmla="*/ 445 w 9887"/>
              <a:gd name="connsiteY15" fmla="*/ 3590 h 10000"/>
              <a:gd name="connsiteX16" fmla="*/ 1088 w 9887"/>
              <a:gd name="connsiteY16" fmla="*/ 2298 h 10000"/>
              <a:gd name="connsiteX17" fmla="*/ 2136 w 9887"/>
              <a:gd name="connsiteY17" fmla="*/ 1071 h 10000"/>
              <a:gd name="connsiteX18" fmla="*/ 3384 w 9887"/>
              <a:gd name="connsiteY18" fmla="*/ 264 h 10000"/>
              <a:gd name="connsiteX19" fmla="*/ 4989 w 9887"/>
              <a:gd name="connsiteY19" fmla="*/ 44 h 10000"/>
              <a:gd name="connsiteX20" fmla="*/ 6921 w 9887"/>
              <a:gd name="connsiteY20" fmla="*/ 530 h 10000"/>
              <a:gd name="connsiteX21" fmla="*/ 9027 w 9887"/>
              <a:gd name="connsiteY21" fmla="*/ 2285 h 10000"/>
              <a:gd name="connsiteX22" fmla="*/ 9887 w 9887"/>
              <a:gd name="connsiteY22" fmla="*/ 4580 h 10000"/>
              <a:gd name="connsiteX0" fmla="*/ 4864 w 9130"/>
              <a:gd name="connsiteY0" fmla="*/ 9720 h 10000"/>
              <a:gd name="connsiteX1" fmla="*/ 4633 w 9130"/>
              <a:gd name="connsiteY1" fmla="*/ 9807 h 10000"/>
              <a:gd name="connsiteX2" fmla="*/ 4387 w 9130"/>
              <a:gd name="connsiteY2" fmla="*/ 9827 h 10000"/>
              <a:gd name="connsiteX3" fmla="*/ 4107 w 9130"/>
              <a:gd name="connsiteY3" fmla="*/ 9960 h 10000"/>
              <a:gd name="connsiteX4" fmla="*/ 3873 w 9130"/>
              <a:gd name="connsiteY4" fmla="*/ 9964 h 10000"/>
              <a:gd name="connsiteX5" fmla="*/ 3529 w 9130"/>
              <a:gd name="connsiteY5" fmla="*/ 9732 h 10000"/>
              <a:gd name="connsiteX6" fmla="*/ 3123 w 9130"/>
              <a:gd name="connsiteY6" fmla="*/ 9720 h 10000"/>
              <a:gd name="connsiteX7" fmla="*/ 2553 w 9130"/>
              <a:gd name="connsiteY7" fmla="*/ 9543 h 10000"/>
              <a:gd name="connsiteX8" fmla="*/ 1910 w 9130"/>
              <a:gd name="connsiteY8" fmla="*/ 9210 h 10000"/>
              <a:gd name="connsiteX9" fmla="*/ 1332 w 9130"/>
              <a:gd name="connsiteY9" fmla="*/ 8804 h 10000"/>
              <a:gd name="connsiteX10" fmla="*/ 787 w 9130"/>
              <a:gd name="connsiteY10" fmla="*/ 8363 h 10000"/>
              <a:gd name="connsiteX11" fmla="*/ 409 w 9130"/>
              <a:gd name="connsiteY11" fmla="*/ 7765 h 10000"/>
              <a:gd name="connsiteX12" fmla="*/ 89 w 9130"/>
              <a:gd name="connsiteY12" fmla="*/ 6883 h 10000"/>
              <a:gd name="connsiteX13" fmla="*/ 0 w 9130"/>
              <a:gd name="connsiteY13" fmla="*/ 5973 h 10000"/>
              <a:gd name="connsiteX14" fmla="*/ 89 w 9130"/>
              <a:gd name="connsiteY14" fmla="*/ 4990 h 10000"/>
              <a:gd name="connsiteX15" fmla="*/ 450 w 9130"/>
              <a:gd name="connsiteY15" fmla="*/ 3590 h 10000"/>
              <a:gd name="connsiteX16" fmla="*/ 1100 w 9130"/>
              <a:gd name="connsiteY16" fmla="*/ 2298 h 10000"/>
              <a:gd name="connsiteX17" fmla="*/ 2160 w 9130"/>
              <a:gd name="connsiteY17" fmla="*/ 1071 h 10000"/>
              <a:gd name="connsiteX18" fmla="*/ 3423 w 9130"/>
              <a:gd name="connsiteY18" fmla="*/ 264 h 10000"/>
              <a:gd name="connsiteX19" fmla="*/ 5046 w 9130"/>
              <a:gd name="connsiteY19" fmla="*/ 44 h 10000"/>
              <a:gd name="connsiteX20" fmla="*/ 7000 w 9130"/>
              <a:gd name="connsiteY20" fmla="*/ 530 h 10000"/>
              <a:gd name="connsiteX21" fmla="*/ 9130 w 9130"/>
              <a:gd name="connsiteY21" fmla="*/ 2285 h 10000"/>
              <a:gd name="connsiteX0" fmla="*/ 5327 w 7667"/>
              <a:gd name="connsiteY0" fmla="*/ 9720 h 10000"/>
              <a:gd name="connsiteX1" fmla="*/ 5074 w 7667"/>
              <a:gd name="connsiteY1" fmla="*/ 9807 h 10000"/>
              <a:gd name="connsiteX2" fmla="*/ 4805 w 7667"/>
              <a:gd name="connsiteY2" fmla="*/ 9827 h 10000"/>
              <a:gd name="connsiteX3" fmla="*/ 4498 w 7667"/>
              <a:gd name="connsiteY3" fmla="*/ 9960 h 10000"/>
              <a:gd name="connsiteX4" fmla="*/ 4242 w 7667"/>
              <a:gd name="connsiteY4" fmla="*/ 9964 h 10000"/>
              <a:gd name="connsiteX5" fmla="*/ 3865 w 7667"/>
              <a:gd name="connsiteY5" fmla="*/ 9732 h 10000"/>
              <a:gd name="connsiteX6" fmla="*/ 3421 w 7667"/>
              <a:gd name="connsiteY6" fmla="*/ 9720 h 10000"/>
              <a:gd name="connsiteX7" fmla="*/ 2796 w 7667"/>
              <a:gd name="connsiteY7" fmla="*/ 9543 h 10000"/>
              <a:gd name="connsiteX8" fmla="*/ 2092 w 7667"/>
              <a:gd name="connsiteY8" fmla="*/ 9210 h 10000"/>
              <a:gd name="connsiteX9" fmla="*/ 1459 w 7667"/>
              <a:gd name="connsiteY9" fmla="*/ 8804 h 10000"/>
              <a:gd name="connsiteX10" fmla="*/ 862 w 7667"/>
              <a:gd name="connsiteY10" fmla="*/ 8363 h 10000"/>
              <a:gd name="connsiteX11" fmla="*/ 448 w 7667"/>
              <a:gd name="connsiteY11" fmla="*/ 7765 h 10000"/>
              <a:gd name="connsiteX12" fmla="*/ 97 w 7667"/>
              <a:gd name="connsiteY12" fmla="*/ 6883 h 10000"/>
              <a:gd name="connsiteX13" fmla="*/ 0 w 7667"/>
              <a:gd name="connsiteY13" fmla="*/ 5973 h 10000"/>
              <a:gd name="connsiteX14" fmla="*/ 97 w 7667"/>
              <a:gd name="connsiteY14" fmla="*/ 4990 h 10000"/>
              <a:gd name="connsiteX15" fmla="*/ 493 w 7667"/>
              <a:gd name="connsiteY15" fmla="*/ 3590 h 10000"/>
              <a:gd name="connsiteX16" fmla="*/ 1205 w 7667"/>
              <a:gd name="connsiteY16" fmla="*/ 2298 h 10000"/>
              <a:gd name="connsiteX17" fmla="*/ 2366 w 7667"/>
              <a:gd name="connsiteY17" fmla="*/ 1071 h 10000"/>
              <a:gd name="connsiteX18" fmla="*/ 3749 w 7667"/>
              <a:gd name="connsiteY18" fmla="*/ 264 h 10000"/>
              <a:gd name="connsiteX19" fmla="*/ 5527 w 7667"/>
              <a:gd name="connsiteY19" fmla="*/ 44 h 10000"/>
              <a:gd name="connsiteX20" fmla="*/ 7667 w 7667"/>
              <a:gd name="connsiteY20" fmla="*/ 530 h 10000"/>
              <a:gd name="connsiteX0" fmla="*/ 6948 w 7209"/>
              <a:gd name="connsiteY0" fmla="*/ 9720 h 10000"/>
              <a:gd name="connsiteX1" fmla="*/ 6618 w 7209"/>
              <a:gd name="connsiteY1" fmla="*/ 9807 h 10000"/>
              <a:gd name="connsiteX2" fmla="*/ 6267 w 7209"/>
              <a:gd name="connsiteY2" fmla="*/ 9827 h 10000"/>
              <a:gd name="connsiteX3" fmla="*/ 5867 w 7209"/>
              <a:gd name="connsiteY3" fmla="*/ 9960 h 10000"/>
              <a:gd name="connsiteX4" fmla="*/ 5533 w 7209"/>
              <a:gd name="connsiteY4" fmla="*/ 9964 h 10000"/>
              <a:gd name="connsiteX5" fmla="*/ 5041 w 7209"/>
              <a:gd name="connsiteY5" fmla="*/ 9732 h 10000"/>
              <a:gd name="connsiteX6" fmla="*/ 4462 w 7209"/>
              <a:gd name="connsiteY6" fmla="*/ 9720 h 10000"/>
              <a:gd name="connsiteX7" fmla="*/ 3647 w 7209"/>
              <a:gd name="connsiteY7" fmla="*/ 9543 h 10000"/>
              <a:gd name="connsiteX8" fmla="*/ 2729 w 7209"/>
              <a:gd name="connsiteY8" fmla="*/ 9210 h 10000"/>
              <a:gd name="connsiteX9" fmla="*/ 1903 w 7209"/>
              <a:gd name="connsiteY9" fmla="*/ 8804 h 10000"/>
              <a:gd name="connsiteX10" fmla="*/ 1124 w 7209"/>
              <a:gd name="connsiteY10" fmla="*/ 8363 h 10000"/>
              <a:gd name="connsiteX11" fmla="*/ 584 w 7209"/>
              <a:gd name="connsiteY11" fmla="*/ 7765 h 10000"/>
              <a:gd name="connsiteX12" fmla="*/ 127 w 7209"/>
              <a:gd name="connsiteY12" fmla="*/ 6883 h 10000"/>
              <a:gd name="connsiteX13" fmla="*/ 0 w 7209"/>
              <a:gd name="connsiteY13" fmla="*/ 5973 h 10000"/>
              <a:gd name="connsiteX14" fmla="*/ 127 w 7209"/>
              <a:gd name="connsiteY14" fmla="*/ 4990 h 10000"/>
              <a:gd name="connsiteX15" fmla="*/ 643 w 7209"/>
              <a:gd name="connsiteY15" fmla="*/ 3590 h 10000"/>
              <a:gd name="connsiteX16" fmla="*/ 1572 w 7209"/>
              <a:gd name="connsiteY16" fmla="*/ 2298 h 10000"/>
              <a:gd name="connsiteX17" fmla="*/ 3086 w 7209"/>
              <a:gd name="connsiteY17" fmla="*/ 1071 h 10000"/>
              <a:gd name="connsiteX18" fmla="*/ 4890 w 7209"/>
              <a:gd name="connsiteY18" fmla="*/ 264 h 10000"/>
              <a:gd name="connsiteX19" fmla="*/ 7209 w 7209"/>
              <a:gd name="connsiteY19" fmla="*/ 44 h 10000"/>
              <a:gd name="connsiteX0" fmla="*/ 9638 w 9638"/>
              <a:gd name="connsiteY0" fmla="*/ 9456 h 9736"/>
              <a:gd name="connsiteX1" fmla="*/ 9180 w 9638"/>
              <a:gd name="connsiteY1" fmla="*/ 9543 h 9736"/>
              <a:gd name="connsiteX2" fmla="*/ 8693 w 9638"/>
              <a:gd name="connsiteY2" fmla="*/ 9563 h 9736"/>
              <a:gd name="connsiteX3" fmla="*/ 8138 w 9638"/>
              <a:gd name="connsiteY3" fmla="*/ 9696 h 9736"/>
              <a:gd name="connsiteX4" fmla="*/ 7675 w 9638"/>
              <a:gd name="connsiteY4" fmla="*/ 9700 h 9736"/>
              <a:gd name="connsiteX5" fmla="*/ 6993 w 9638"/>
              <a:gd name="connsiteY5" fmla="*/ 9468 h 9736"/>
              <a:gd name="connsiteX6" fmla="*/ 6189 w 9638"/>
              <a:gd name="connsiteY6" fmla="*/ 9456 h 9736"/>
              <a:gd name="connsiteX7" fmla="*/ 5059 w 9638"/>
              <a:gd name="connsiteY7" fmla="*/ 9279 h 9736"/>
              <a:gd name="connsiteX8" fmla="*/ 3786 w 9638"/>
              <a:gd name="connsiteY8" fmla="*/ 8946 h 9736"/>
              <a:gd name="connsiteX9" fmla="*/ 2640 w 9638"/>
              <a:gd name="connsiteY9" fmla="*/ 8540 h 9736"/>
              <a:gd name="connsiteX10" fmla="*/ 1559 w 9638"/>
              <a:gd name="connsiteY10" fmla="*/ 8099 h 9736"/>
              <a:gd name="connsiteX11" fmla="*/ 810 w 9638"/>
              <a:gd name="connsiteY11" fmla="*/ 7501 h 9736"/>
              <a:gd name="connsiteX12" fmla="*/ 176 w 9638"/>
              <a:gd name="connsiteY12" fmla="*/ 6619 h 9736"/>
              <a:gd name="connsiteX13" fmla="*/ 0 w 9638"/>
              <a:gd name="connsiteY13" fmla="*/ 5709 h 9736"/>
              <a:gd name="connsiteX14" fmla="*/ 176 w 9638"/>
              <a:gd name="connsiteY14" fmla="*/ 4726 h 9736"/>
              <a:gd name="connsiteX15" fmla="*/ 892 w 9638"/>
              <a:gd name="connsiteY15" fmla="*/ 3326 h 9736"/>
              <a:gd name="connsiteX16" fmla="*/ 2181 w 9638"/>
              <a:gd name="connsiteY16" fmla="*/ 2034 h 9736"/>
              <a:gd name="connsiteX17" fmla="*/ 4281 w 9638"/>
              <a:gd name="connsiteY17" fmla="*/ 807 h 9736"/>
              <a:gd name="connsiteX18" fmla="*/ 6783 w 9638"/>
              <a:gd name="connsiteY18" fmla="*/ 0 h 9736"/>
              <a:gd name="connsiteX0" fmla="*/ 10000 w 10000"/>
              <a:gd name="connsiteY0" fmla="*/ 8883 h 9171"/>
              <a:gd name="connsiteX1" fmla="*/ 9525 w 10000"/>
              <a:gd name="connsiteY1" fmla="*/ 8973 h 9171"/>
              <a:gd name="connsiteX2" fmla="*/ 9020 w 10000"/>
              <a:gd name="connsiteY2" fmla="*/ 8993 h 9171"/>
              <a:gd name="connsiteX3" fmla="*/ 8444 w 10000"/>
              <a:gd name="connsiteY3" fmla="*/ 9130 h 9171"/>
              <a:gd name="connsiteX4" fmla="*/ 7963 w 10000"/>
              <a:gd name="connsiteY4" fmla="*/ 9134 h 9171"/>
              <a:gd name="connsiteX5" fmla="*/ 7256 w 10000"/>
              <a:gd name="connsiteY5" fmla="*/ 8896 h 9171"/>
              <a:gd name="connsiteX6" fmla="*/ 6421 w 10000"/>
              <a:gd name="connsiteY6" fmla="*/ 8883 h 9171"/>
              <a:gd name="connsiteX7" fmla="*/ 5249 w 10000"/>
              <a:gd name="connsiteY7" fmla="*/ 8702 h 9171"/>
              <a:gd name="connsiteX8" fmla="*/ 3928 w 10000"/>
              <a:gd name="connsiteY8" fmla="*/ 8360 h 9171"/>
              <a:gd name="connsiteX9" fmla="*/ 2739 w 10000"/>
              <a:gd name="connsiteY9" fmla="*/ 7943 h 9171"/>
              <a:gd name="connsiteX10" fmla="*/ 1618 w 10000"/>
              <a:gd name="connsiteY10" fmla="*/ 7490 h 9171"/>
              <a:gd name="connsiteX11" fmla="*/ 840 w 10000"/>
              <a:gd name="connsiteY11" fmla="*/ 6875 h 9171"/>
              <a:gd name="connsiteX12" fmla="*/ 183 w 10000"/>
              <a:gd name="connsiteY12" fmla="*/ 5969 h 9171"/>
              <a:gd name="connsiteX13" fmla="*/ 0 w 10000"/>
              <a:gd name="connsiteY13" fmla="*/ 5035 h 9171"/>
              <a:gd name="connsiteX14" fmla="*/ 183 w 10000"/>
              <a:gd name="connsiteY14" fmla="*/ 4025 h 9171"/>
              <a:gd name="connsiteX15" fmla="*/ 926 w 10000"/>
              <a:gd name="connsiteY15" fmla="*/ 2587 h 9171"/>
              <a:gd name="connsiteX16" fmla="*/ 2263 w 10000"/>
              <a:gd name="connsiteY16" fmla="*/ 1260 h 9171"/>
              <a:gd name="connsiteX17" fmla="*/ 4442 w 10000"/>
              <a:gd name="connsiteY17" fmla="*/ 0 h 9171"/>
              <a:gd name="connsiteX0" fmla="*/ 10000 w 10000"/>
              <a:gd name="connsiteY0" fmla="*/ 8312 h 8626"/>
              <a:gd name="connsiteX1" fmla="*/ 9525 w 10000"/>
              <a:gd name="connsiteY1" fmla="*/ 8410 h 8626"/>
              <a:gd name="connsiteX2" fmla="*/ 9020 w 10000"/>
              <a:gd name="connsiteY2" fmla="*/ 8432 h 8626"/>
              <a:gd name="connsiteX3" fmla="*/ 8444 w 10000"/>
              <a:gd name="connsiteY3" fmla="*/ 8581 h 8626"/>
              <a:gd name="connsiteX4" fmla="*/ 7963 w 10000"/>
              <a:gd name="connsiteY4" fmla="*/ 8586 h 8626"/>
              <a:gd name="connsiteX5" fmla="*/ 7256 w 10000"/>
              <a:gd name="connsiteY5" fmla="*/ 8326 h 8626"/>
              <a:gd name="connsiteX6" fmla="*/ 6421 w 10000"/>
              <a:gd name="connsiteY6" fmla="*/ 8312 h 8626"/>
              <a:gd name="connsiteX7" fmla="*/ 5249 w 10000"/>
              <a:gd name="connsiteY7" fmla="*/ 8115 h 8626"/>
              <a:gd name="connsiteX8" fmla="*/ 3928 w 10000"/>
              <a:gd name="connsiteY8" fmla="*/ 7742 h 8626"/>
              <a:gd name="connsiteX9" fmla="*/ 2739 w 10000"/>
              <a:gd name="connsiteY9" fmla="*/ 7287 h 8626"/>
              <a:gd name="connsiteX10" fmla="*/ 1618 w 10000"/>
              <a:gd name="connsiteY10" fmla="*/ 6793 h 8626"/>
              <a:gd name="connsiteX11" fmla="*/ 840 w 10000"/>
              <a:gd name="connsiteY11" fmla="*/ 6122 h 8626"/>
              <a:gd name="connsiteX12" fmla="*/ 183 w 10000"/>
              <a:gd name="connsiteY12" fmla="*/ 5135 h 8626"/>
              <a:gd name="connsiteX13" fmla="*/ 0 w 10000"/>
              <a:gd name="connsiteY13" fmla="*/ 4116 h 8626"/>
              <a:gd name="connsiteX14" fmla="*/ 183 w 10000"/>
              <a:gd name="connsiteY14" fmla="*/ 3015 h 8626"/>
              <a:gd name="connsiteX15" fmla="*/ 926 w 10000"/>
              <a:gd name="connsiteY15" fmla="*/ 1447 h 8626"/>
              <a:gd name="connsiteX16" fmla="*/ 2263 w 10000"/>
              <a:gd name="connsiteY16" fmla="*/ 0 h 8626"/>
              <a:gd name="connsiteX0" fmla="*/ 10000 w 10000"/>
              <a:gd name="connsiteY0" fmla="*/ 7959 h 8323"/>
              <a:gd name="connsiteX1" fmla="*/ 9525 w 10000"/>
              <a:gd name="connsiteY1" fmla="*/ 8073 h 8323"/>
              <a:gd name="connsiteX2" fmla="*/ 9020 w 10000"/>
              <a:gd name="connsiteY2" fmla="*/ 8098 h 8323"/>
              <a:gd name="connsiteX3" fmla="*/ 8444 w 10000"/>
              <a:gd name="connsiteY3" fmla="*/ 8271 h 8323"/>
              <a:gd name="connsiteX4" fmla="*/ 7963 w 10000"/>
              <a:gd name="connsiteY4" fmla="*/ 8277 h 8323"/>
              <a:gd name="connsiteX5" fmla="*/ 7256 w 10000"/>
              <a:gd name="connsiteY5" fmla="*/ 7975 h 8323"/>
              <a:gd name="connsiteX6" fmla="*/ 6421 w 10000"/>
              <a:gd name="connsiteY6" fmla="*/ 7959 h 8323"/>
              <a:gd name="connsiteX7" fmla="*/ 5249 w 10000"/>
              <a:gd name="connsiteY7" fmla="*/ 7731 h 8323"/>
              <a:gd name="connsiteX8" fmla="*/ 3928 w 10000"/>
              <a:gd name="connsiteY8" fmla="*/ 7298 h 8323"/>
              <a:gd name="connsiteX9" fmla="*/ 2739 w 10000"/>
              <a:gd name="connsiteY9" fmla="*/ 6771 h 8323"/>
              <a:gd name="connsiteX10" fmla="*/ 1618 w 10000"/>
              <a:gd name="connsiteY10" fmla="*/ 6198 h 8323"/>
              <a:gd name="connsiteX11" fmla="*/ 840 w 10000"/>
              <a:gd name="connsiteY11" fmla="*/ 5420 h 8323"/>
              <a:gd name="connsiteX12" fmla="*/ 183 w 10000"/>
              <a:gd name="connsiteY12" fmla="*/ 4276 h 8323"/>
              <a:gd name="connsiteX13" fmla="*/ 0 w 10000"/>
              <a:gd name="connsiteY13" fmla="*/ 3095 h 8323"/>
              <a:gd name="connsiteX14" fmla="*/ 183 w 10000"/>
              <a:gd name="connsiteY14" fmla="*/ 1818 h 8323"/>
              <a:gd name="connsiteX15" fmla="*/ 926 w 10000"/>
              <a:gd name="connsiteY15" fmla="*/ 0 h 8323"/>
              <a:gd name="connsiteX0" fmla="*/ 10000 w 10000"/>
              <a:gd name="connsiteY0" fmla="*/ 7379 h 7816"/>
              <a:gd name="connsiteX1" fmla="*/ 9525 w 10000"/>
              <a:gd name="connsiteY1" fmla="*/ 7516 h 7816"/>
              <a:gd name="connsiteX2" fmla="*/ 9020 w 10000"/>
              <a:gd name="connsiteY2" fmla="*/ 7546 h 7816"/>
              <a:gd name="connsiteX3" fmla="*/ 8444 w 10000"/>
              <a:gd name="connsiteY3" fmla="*/ 7754 h 7816"/>
              <a:gd name="connsiteX4" fmla="*/ 7963 w 10000"/>
              <a:gd name="connsiteY4" fmla="*/ 7761 h 7816"/>
              <a:gd name="connsiteX5" fmla="*/ 7256 w 10000"/>
              <a:gd name="connsiteY5" fmla="*/ 7398 h 7816"/>
              <a:gd name="connsiteX6" fmla="*/ 6421 w 10000"/>
              <a:gd name="connsiteY6" fmla="*/ 7379 h 7816"/>
              <a:gd name="connsiteX7" fmla="*/ 5249 w 10000"/>
              <a:gd name="connsiteY7" fmla="*/ 7105 h 7816"/>
              <a:gd name="connsiteX8" fmla="*/ 3928 w 10000"/>
              <a:gd name="connsiteY8" fmla="*/ 6584 h 7816"/>
              <a:gd name="connsiteX9" fmla="*/ 2739 w 10000"/>
              <a:gd name="connsiteY9" fmla="*/ 5951 h 7816"/>
              <a:gd name="connsiteX10" fmla="*/ 1618 w 10000"/>
              <a:gd name="connsiteY10" fmla="*/ 5263 h 7816"/>
              <a:gd name="connsiteX11" fmla="*/ 840 w 10000"/>
              <a:gd name="connsiteY11" fmla="*/ 4328 h 7816"/>
              <a:gd name="connsiteX12" fmla="*/ 183 w 10000"/>
              <a:gd name="connsiteY12" fmla="*/ 2954 h 7816"/>
              <a:gd name="connsiteX13" fmla="*/ 0 w 10000"/>
              <a:gd name="connsiteY13" fmla="*/ 1535 h 7816"/>
              <a:gd name="connsiteX14" fmla="*/ 183 w 10000"/>
              <a:gd name="connsiteY14" fmla="*/ 0 h 7816"/>
              <a:gd name="connsiteX0" fmla="*/ 10000 w 10000"/>
              <a:gd name="connsiteY0" fmla="*/ 7477 h 8036"/>
              <a:gd name="connsiteX1" fmla="*/ 9525 w 10000"/>
              <a:gd name="connsiteY1" fmla="*/ 7652 h 8036"/>
              <a:gd name="connsiteX2" fmla="*/ 9020 w 10000"/>
              <a:gd name="connsiteY2" fmla="*/ 7691 h 8036"/>
              <a:gd name="connsiteX3" fmla="*/ 8444 w 10000"/>
              <a:gd name="connsiteY3" fmla="*/ 7957 h 8036"/>
              <a:gd name="connsiteX4" fmla="*/ 7963 w 10000"/>
              <a:gd name="connsiteY4" fmla="*/ 7966 h 8036"/>
              <a:gd name="connsiteX5" fmla="*/ 7256 w 10000"/>
              <a:gd name="connsiteY5" fmla="*/ 7501 h 8036"/>
              <a:gd name="connsiteX6" fmla="*/ 6421 w 10000"/>
              <a:gd name="connsiteY6" fmla="*/ 7477 h 8036"/>
              <a:gd name="connsiteX7" fmla="*/ 5249 w 10000"/>
              <a:gd name="connsiteY7" fmla="*/ 7126 h 8036"/>
              <a:gd name="connsiteX8" fmla="*/ 3928 w 10000"/>
              <a:gd name="connsiteY8" fmla="*/ 6460 h 8036"/>
              <a:gd name="connsiteX9" fmla="*/ 2739 w 10000"/>
              <a:gd name="connsiteY9" fmla="*/ 5650 h 8036"/>
              <a:gd name="connsiteX10" fmla="*/ 1618 w 10000"/>
              <a:gd name="connsiteY10" fmla="*/ 4770 h 8036"/>
              <a:gd name="connsiteX11" fmla="*/ 840 w 10000"/>
              <a:gd name="connsiteY11" fmla="*/ 3573 h 8036"/>
              <a:gd name="connsiteX12" fmla="*/ 183 w 10000"/>
              <a:gd name="connsiteY12" fmla="*/ 1815 h 8036"/>
              <a:gd name="connsiteX13" fmla="*/ 0 w 10000"/>
              <a:gd name="connsiteY13" fmla="*/ 0 h 8036"/>
              <a:gd name="connsiteX0" fmla="*/ 9817 w 9817"/>
              <a:gd name="connsiteY0" fmla="*/ 7045 h 7741"/>
              <a:gd name="connsiteX1" fmla="*/ 9342 w 9817"/>
              <a:gd name="connsiteY1" fmla="*/ 7263 h 7741"/>
              <a:gd name="connsiteX2" fmla="*/ 8837 w 9817"/>
              <a:gd name="connsiteY2" fmla="*/ 7312 h 7741"/>
              <a:gd name="connsiteX3" fmla="*/ 8261 w 9817"/>
              <a:gd name="connsiteY3" fmla="*/ 7643 h 7741"/>
              <a:gd name="connsiteX4" fmla="*/ 7780 w 9817"/>
              <a:gd name="connsiteY4" fmla="*/ 7654 h 7741"/>
              <a:gd name="connsiteX5" fmla="*/ 7073 w 9817"/>
              <a:gd name="connsiteY5" fmla="*/ 7075 h 7741"/>
              <a:gd name="connsiteX6" fmla="*/ 6238 w 9817"/>
              <a:gd name="connsiteY6" fmla="*/ 7045 h 7741"/>
              <a:gd name="connsiteX7" fmla="*/ 5066 w 9817"/>
              <a:gd name="connsiteY7" fmla="*/ 6609 h 7741"/>
              <a:gd name="connsiteX8" fmla="*/ 3745 w 9817"/>
              <a:gd name="connsiteY8" fmla="*/ 5780 h 7741"/>
              <a:gd name="connsiteX9" fmla="*/ 2556 w 9817"/>
              <a:gd name="connsiteY9" fmla="*/ 4772 h 7741"/>
              <a:gd name="connsiteX10" fmla="*/ 1435 w 9817"/>
              <a:gd name="connsiteY10" fmla="*/ 3677 h 7741"/>
              <a:gd name="connsiteX11" fmla="*/ 657 w 9817"/>
              <a:gd name="connsiteY11" fmla="*/ 2187 h 7741"/>
              <a:gd name="connsiteX12" fmla="*/ 0 w 9817"/>
              <a:gd name="connsiteY12" fmla="*/ 0 h 7741"/>
              <a:gd name="connsiteX0" fmla="*/ 9331 w 9331"/>
              <a:gd name="connsiteY0" fmla="*/ 6276 h 7175"/>
              <a:gd name="connsiteX1" fmla="*/ 8847 w 9331"/>
              <a:gd name="connsiteY1" fmla="*/ 6558 h 7175"/>
              <a:gd name="connsiteX2" fmla="*/ 8333 w 9331"/>
              <a:gd name="connsiteY2" fmla="*/ 6621 h 7175"/>
              <a:gd name="connsiteX3" fmla="*/ 7746 w 9331"/>
              <a:gd name="connsiteY3" fmla="*/ 7048 h 7175"/>
              <a:gd name="connsiteX4" fmla="*/ 7256 w 9331"/>
              <a:gd name="connsiteY4" fmla="*/ 7063 h 7175"/>
              <a:gd name="connsiteX5" fmla="*/ 6536 w 9331"/>
              <a:gd name="connsiteY5" fmla="*/ 6315 h 7175"/>
              <a:gd name="connsiteX6" fmla="*/ 5685 w 9331"/>
              <a:gd name="connsiteY6" fmla="*/ 6276 h 7175"/>
              <a:gd name="connsiteX7" fmla="*/ 4491 w 9331"/>
              <a:gd name="connsiteY7" fmla="*/ 5713 h 7175"/>
              <a:gd name="connsiteX8" fmla="*/ 3146 w 9331"/>
              <a:gd name="connsiteY8" fmla="*/ 4642 h 7175"/>
              <a:gd name="connsiteX9" fmla="*/ 1935 w 9331"/>
              <a:gd name="connsiteY9" fmla="*/ 3340 h 7175"/>
              <a:gd name="connsiteX10" fmla="*/ 793 w 9331"/>
              <a:gd name="connsiteY10" fmla="*/ 1925 h 7175"/>
              <a:gd name="connsiteX11" fmla="*/ 0 w 9331"/>
              <a:gd name="connsiteY11" fmla="*/ 0 h 7175"/>
              <a:gd name="connsiteX0" fmla="*/ 9150 w 9150"/>
              <a:gd name="connsiteY0" fmla="*/ 6064 h 7317"/>
              <a:gd name="connsiteX1" fmla="*/ 8631 w 9150"/>
              <a:gd name="connsiteY1" fmla="*/ 6457 h 7317"/>
              <a:gd name="connsiteX2" fmla="*/ 8080 w 9150"/>
              <a:gd name="connsiteY2" fmla="*/ 6545 h 7317"/>
              <a:gd name="connsiteX3" fmla="*/ 7451 w 9150"/>
              <a:gd name="connsiteY3" fmla="*/ 7140 h 7317"/>
              <a:gd name="connsiteX4" fmla="*/ 6926 w 9150"/>
              <a:gd name="connsiteY4" fmla="*/ 7161 h 7317"/>
              <a:gd name="connsiteX5" fmla="*/ 6155 w 9150"/>
              <a:gd name="connsiteY5" fmla="*/ 6118 h 7317"/>
              <a:gd name="connsiteX6" fmla="*/ 5243 w 9150"/>
              <a:gd name="connsiteY6" fmla="*/ 6064 h 7317"/>
              <a:gd name="connsiteX7" fmla="*/ 3963 w 9150"/>
              <a:gd name="connsiteY7" fmla="*/ 5279 h 7317"/>
              <a:gd name="connsiteX8" fmla="*/ 2522 w 9150"/>
              <a:gd name="connsiteY8" fmla="*/ 3787 h 7317"/>
              <a:gd name="connsiteX9" fmla="*/ 1224 w 9150"/>
              <a:gd name="connsiteY9" fmla="*/ 1972 h 7317"/>
              <a:gd name="connsiteX10" fmla="*/ 0 w 9150"/>
              <a:gd name="connsiteY10" fmla="*/ 0 h 7317"/>
              <a:gd name="connsiteX0" fmla="*/ 8662 w 8662"/>
              <a:gd name="connsiteY0" fmla="*/ 5593 h 7305"/>
              <a:gd name="connsiteX1" fmla="*/ 8095 w 8662"/>
              <a:gd name="connsiteY1" fmla="*/ 6130 h 7305"/>
              <a:gd name="connsiteX2" fmla="*/ 7493 w 8662"/>
              <a:gd name="connsiteY2" fmla="*/ 6250 h 7305"/>
              <a:gd name="connsiteX3" fmla="*/ 6805 w 8662"/>
              <a:gd name="connsiteY3" fmla="*/ 7063 h 7305"/>
              <a:gd name="connsiteX4" fmla="*/ 6231 w 8662"/>
              <a:gd name="connsiteY4" fmla="*/ 7092 h 7305"/>
              <a:gd name="connsiteX5" fmla="*/ 5389 w 8662"/>
              <a:gd name="connsiteY5" fmla="*/ 5666 h 7305"/>
              <a:gd name="connsiteX6" fmla="*/ 4392 w 8662"/>
              <a:gd name="connsiteY6" fmla="*/ 5593 h 7305"/>
              <a:gd name="connsiteX7" fmla="*/ 2993 w 8662"/>
              <a:gd name="connsiteY7" fmla="*/ 4520 h 7305"/>
              <a:gd name="connsiteX8" fmla="*/ 1418 w 8662"/>
              <a:gd name="connsiteY8" fmla="*/ 2481 h 7305"/>
              <a:gd name="connsiteX9" fmla="*/ 0 w 8662"/>
              <a:gd name="connsiteY9" fmla="*/ 0 h 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62" h="7305">
                <a:moveTo>
                  <a:pt x="8662" y="5593"/>
                </a:moveTo>
                <a:cubicBezTo>
                  <a:pt x="8573" y="5694"/>
                  <a:pt x="8293" y="6029"/>
                  <a:pt x="8095" y="6130"/>
                </a:cubicBezTo>
                <a:cubicBezTo>
                  <a:pt x="7904" y="6225"/>
                  <a:pt x="7700" y="6105"/>
                  <a:pt x="7493" y="6250"/>
                </a:cubicBezTo>
                <a:cubicBezTo>
                  <a:pt x="7278" y="6392"/>
                  <a:pt x="7013" y="6914"/>
                  <a:pt x="6805" y="7063"/>
                </a:cubicBezTo>
                <a:cubicBezTo>
                  <a:pt x="6594" y="7209"/>
                  <a:pt x="6472" y="7305"/>
                  <a:pt x="6231" y="7092"/>
                </a:cubicBezTo>
                <a:cubicBezTo>
                  <a:pt x="5996" y="6861"/>
                  <a:pt x="5692" y="5906"/>
                  <a:pt x="5389" y="5666"/>
                </a:cubicBezTo>
                <a:cubicBezTo>
                  <a:pt x="5083" y="5423"/>
                  <a:pt x="4792" y="5787"/>
                  <a:pt x="4392" y="5593"/>
                </a:cubicBezTo>
                <a:cubicBezTo>
                  <a:pt x="3995" y="5393"/>
                  <a:pt x="3489" y="5021"/>
                  <a:pt x="2993" y="4520"/>
                </a:cubicBezTo>
                <a:cubicBezTo>
                  <a:pt x="2497" y="3992"/>
                  <a:pt x="1912" y="3235"/>
                  <a:pt x="1418" y="2481"/>
                </a:cubicBezTo>
                <a:cubicBezTo>
                  <a:pt x="918" y="1721"/>
                  <a:pt x="449" y="856"/>
                  <a:pt x="0"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cxnSp>
        <p:nvCxnSpPr>
          <p:cNvPr id="30" name="Straight Connector 29"/>
          <p:cNvCxnSpPr>
            <a:endCxn id="139272" idx="11"/>
          </p:cNvCxnSpPr>
          <p:nvPr/>
        </p:nvCxnSpPr>
        <p:spPr>
          <a:xfrm flipV="1">
            <a:off x="4089115" y="1889270"/>
            <a:ext cx="2926616" cy="360771"/>
          </a:xfrm>
          <a:prstGeom prst="line">
            <a:avLst/>
          </a:prstGeom>
          <a:ln w="57150">
            <a:solidFill>
              <a:srgbClr val="008000"/>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8" idx="0"/>
            <a:endCxn id="139277" idx="1"/>
          </p:cNvCxnSpPr>
          <p:nvPr/>
        </p:nvCxnSpPr>
        <p:spPr>
          <a:xfrm flipV="1">
            <a:off x="3094865" y="3083363"/>
            <a:ext cx="3474943" cy="18465"/>
          </a:xfrm>
          <a:prstGeom prst="line">
            <a:avLst/>
          </a:prstGeom>
          <a:ln w="57150">
            <a:solidFill>
              <a:srgbClr val="008000"/>
            </a:solidFil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441791" y="390419"/>
            <a:ext cx="2769412" cy="369332"/>
          </a:xfrm>
          <a:prstGeom prst="rect">
            <a:avLst/>
          </a:prstGeom>
          <a:noFill/>
        </p:spPr>
        <p:txBody>
          <a:bodyPr wrap="none" rtlCol="0">
            <a:spAutoFit/>
          </a:bodyPr>
          <a:lstStyle/>
          <a:p>
            <a:r>
              <a:rPr lang="el-GR" dirty="0" smtClean="0"/>
              <a:t>κατακόρυφη σχέση γνάθων</a:t>
            </a:r>
            <a:endParaRPr lang="el-GR" dirty="0"/>
          </a:p>
        </p:txBody>
      </p:sp>
      <p:cxnSp>
        <p:nvCxnSpPr>
          <p:cNvPr id="49" name="Straight Connector 48"/>
          <p:cNvCxnSpPr>
            <a:endCxn id="46" idx="2"/>
          </p:cNvCxnSpPr>
          <p:nvPr/>
        </p:nvCxnSpPr>
        <p:spPr>
          <a:xfrm>
            <a:off x="1075104" y="4174180"/>
            <a:ext cx="5190437" cy="1966777"/>
          </a:xfrm>
          <a:prstGeom prst="line">
            <a:avLst/>
          </a:prstGeom>
          <a:ln w="28575">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V="1">
            <a:off x="629396" y="3071977"/>
            <a:ext cx="7528289" cy="24481"/>
          </a:xfrm>
          <a:prstGeom prst="line">
            <a:avLst/>
          </a:prstGeom>
          <a:ln w="12700">
            <a:solidFill>
              <a:srgbClr val="008000"/>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6729575" y="1469204"/>
            <a:ext cx="349776" cy="400110"/>
          </a:xfrm>
          <a:prstGeom prst="rect">
            <a:avLst/>
          </a:prstGeom>
          <a:noFill/>
        </p:spPr>
        <p:txBody>
          <a:bodyPr wrap="none" rtlCol="0">
            <a:spAutoFit/>
          </a:bodyPr>
          <a:lstStyle/>
          <a:p>
            <a:r>
              <a:rPr lang="en-US" sz="2000" dirty="0" smtClean="0"/>
              <a:t>N</a:t>
            </a:r>
            <a:endParaRPr lang="el-GR" sz="2000" dirty="0"/>
          </a:p>
        </p:txBody>
      </p:sp>
      <p:sp>
        <p:nvSpPr>
          <p:cNvPr id="59" name="TextBox 58"/>
          <p:cNvSpPr txBox="1"/>
          <p:nvPr/>
        </p:nvSpPr>
        <p:spPr>
          <a:xfrm>
            <a:off x="3933292" y="1816812"/>
            <a:ext cx="303288" cy="400110"/>
          </a:xfrm>
          <a:prstGeom prst="rect">
            <a:avLst/>
          </a:prstGeom>
          <a:noFill/>
        </p:spPr>
        <p:txBody>
          <a:bodyPr wrap="none" rtlCol="0">
            <a:spAutoFit/>
          </a:bodyPr>
          <a:lstStyle/>
          <a:p>
            <a:r>
              <a:rPr lang="en-US" sz="2000" dirty="0" smtClean="0"/>
              <a:t>S</a:t>
            </a:r>
            <a:endParaRPr lang="el-GR" sz="2000" dirty="0"/>
          </a:p>
        </p:txBody>
      </p:sp>
      <p:sp>
        <p:nvSpPr>
          <p:cNvPr id="60" name="TextBox 59"/>
          <p:cNvSpPr txBox="1"/>
          <p:nvPr/>
        </p:nvSpPr>
        <p:spPr>
          <a:xfrm>
            <a:off x="2688406" y="2719226"/>
            <a:ext cx="447238" cy="400110"/>
          </a:xfrm>
          <a:prstGeom prst="rect">
            <a:avLst/>
          </a:prstGeom>
          <a:noFill/>
        </p:spPr>
        <p:txBody>
          <a:bodyPr wrap="none" rtlCol="0">
            <a:spAutoFit/>
          </a:bodyPr>
          <a:lstStyle/>
          <a:p>
            <a:r>
              <a:rPr lang="en-US" sz="2000" dirty="0" smtClean="0"/>
              <a:t>Po</a:t>
            </a:r>
            <a:endParaRPr lang="el-GR" sz="2000" dirty="0"/>
          </a:p>
        </p:txBody>
      </p:sp>
      <p:sp>
        <p:nvSpPr>
          <p:cNvPr id="61" name="TextBox 60"/>
          <p:cNvSpPr txBox="1"/>
          <p:nvPr/>
        </p:nvSpPr>
        <p:spPr>
          <a:xfrm>
            <a:off x="5994975" y="2686692"/>
            <a:ext cx="444352" cy="400110"/>
          </a:xfrm>
          <a:prstGeom prst="rect">
            <a:avLst/>
          </a:prstGeom>
          <a:noFill/>
        </p:spPr>
        <p:txBody>
          <a:bodyPr wrap="none" rtlCol="0">
            <a:spAutoFit/>
          </a:bodyPr>
          <a:lstStyle/>
          <a:p>
            <a:r>
              <a:rPr lang="en-US" sz="2000" dirty="0" smtClean="0"/>
              <a:t>Or</a:t>
            </a:r>
            <a:endParaRPr lang="el-GR" sz="2000" dirty="0"/>
          </a:p>
        </p:txBody>
      </p:sp>
      <p:sp>
        <p:nvSpPr>
          <p:cNvPr id="48" name="Oval 47"/>
          <p:cNvSpPr/>
          <p:nvPr/>
        </p:nvSpPr>
        <p:spPr>
          <a:xfrm>
            <a:off x="6478147" y="6038086"/>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54" name="TextBox 53"/>
          <p:cNvSpPr txBox="1"/>
          <p:nvPr/>
        </p:nvSpPr>
        <p:spPr>
          <a:xfrm>
            <a:off x="3432888" y="5107250"/>
            <a:ext cx="481222" cy="400110"/>
          </a:xfrm>
          <a:prstGeom prst="rect">
            <a:avLst/>
          </a:prstGeom>
          <a:noFill/>
        </p:spPr>
        <p:txBody>
          <a:bodyPr wrap="none" rtlCol="0">
            <a:spAutoFit/>
          </a:bodyPr>
          <a:lstStyle/>
          <a:p>
            <a:r>
              <a:rPr lang="en-US" sz="2000" dirty="0" smtClean="0"/>
              <a:t>Go</a:t>
            </a:r>
            <a:endParaRPr lang="el-GR" sz="2000" dirty="0"/>
          </a:p>
        </p:txBody>
      </p:sp>
      <p:sp>
        <p:nvSpPr>
          <p:cNvPr id="55" name="TextBox 54"/>
          <p:cNvSpPr txBox="1"/>
          <p:nvPr/>
        </p:nvSpPr>
        <p:spPr>
          <a:xfrm>
            <a:off x="6540028" y="5997767"/>
            <a:ext cx="481222" cy="400110"/>
          </a:xfrm>
          <a:prstGeom prst="rect">
            <a:avLst/>
          </a:prstGeom>
          <a:noFill/>
        </p:spPr>
        <p:txBody>
          <a:bodyPr wrap="none" rtlCol="0">
            <a:spAutoFit/>
          </a:bodyPr>
          <a:lstStyle/>
          <a:p>
            <a:r>
              <a:rPr lang="en-US" sz="2000" dirty="0" err="1" smtClean="0"/>
              <a:t>Gn</a:t>
            </a:r>
            <a:endParaRPr lang="el-GR" sz="2000" dirty="0"/>
          </a:p>
        </p:txBody>
      </p:sp>
      <p:cxnSp>
        <p:nvCxnSpPr>
          <p:cNvPr id="56" name="Straight Connector 55"/>
          <p:cNvCxnSpPr/>
          <p:nvPr/>
        </p:nvCxnSpPr>
        <p:spPr>
          <a:xfrm flipH="1">
            <a:off x="1211283" y="3803904"/>
            <a:ext cx="6081972" cy="14412"/>
          </a:xfrm>
          <a:prstGeom prst="line">
            <a:avLst/>
          </a:prstGeom>
          <a:ln w="28575">
            <a:solidFill>
              <a:srgbClr val="008000"/>
            </a:solidFill>
          </a:ln>
        </p:spPr>
        <p:style>
          <a:lnRef idx="1">
            <a:schemeClr val="accent1"/>
          </a:lnRef>
          <a:fillRef idx="0">
            <a:schemeClr val="accent1"/>
          </a:fillRef>
          <a:effectRef idx="0">
            <a:schemeClr val="accent1"/>
          </a:effectRef>
          <a:fontRef idx="minor">
            <a:schemeClr val="tx1"/>
          </a:fontRef>
        </p:style>
      </p:cxnSp>
      <p:sp>
        <p:nvSpPr>
          <p:cNvPr id="37" name="Oval 36"/>
          <p:cNvSpPr/>
          <p:nvPr/>
        </p:nvSpPr>
        <p:spPr>
          <a:xfrm>
            <a:off x="3862437" y="5101389"/>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7" name="Oval 66"/>
          <p:cNvSpPr/>
          <p:nvPr/>
        </p:nvSpPr>
        <p:spPr>
          <a:xfrm>
            <a:off x="6596013" y="5486400"/>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8" name="Oval 67"/>
          <p:cNvSpPr/>
          <p:nvPr/>
        </p:nvSpPr>
        <p:spPr>
          <a:xfrm>
            <a:off x="6584025" y="5864832"/>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9" name="TextBox 68"/>
          <p:cNvSpPr txBox="1"/>
          <p:nvPr/>
        </p:nvSpPr>
        <p:spPr>
          <a:xfrm>
            <a:off x="6830607" y="5299754"/>
            <a:ext cx="324128" cy="400110"/>
          </a:xfrm>
          <a:prstGeom prst="rect">
            <a:avLst/>
          </a:prstGeom>
          <a:noFill/>
        </p:spPr>
        <p:txBody>
          <a:bodyPr wrap="none" rtlCol="0">
            <a:spAutoFit/>
          </a:bodyPr>
          <a:lstStyle/>
          <a:p>
            <a:r>
              <a:rPr lang="en-US" sz="2000" dirty="0" smtClean="0"/>
              <a:t>B</a:t>
            </a:r>
            <a:endParaRPr lang="el-GR" sz="2000" dirty="0"/>
          </a:p>
        </p:txBody>
      </p:sp>
      <p:sp>
        <p:nvSpPr>
          <p:cNvPr id="70" name="TextBox 69"/>
          <p:cNvSpPr txBox="1"/>
          <p:nvPr/>
        </p:nvSpPr>
        <p:spPr>
          <a:xfrm>
            <a:off x="6674780" y="5709008"/>
            <a:ext cx="437940" cy="400110"/>
          </a:xfrm>
          <a:prstGeom prst="rect">
            <a:avLst/>
          </a:prstGeom>
          <a:noFill/>
        </p:spPr>
        <p:txBody>
          <a:bodyPr wrap="none" rtlCol="0">
            <a:spAutoFit/>
          </a:bodyPr>
          <a:lstStyle/>
          <a:p>
            <a:r>
              <a:rPr lang="en-US" sz="2000" dirty="0" smtClean="0"/>
              <a:t>Pg</a:t>
            </a:r>
            <a:endParaRPr lang="el-GR" sz="2000" dirty="0"/>
          </a:p>
        </p:txBody>
      </p:sp>
      <p:sp>
        <p:nvSpPr>
          <p:cNvPr id="74" name="Block Arc 73"/>
          <p:cNvSpPr/>
          <p:nvPr/>
        </p:nvSpPr>
        <p:spPr>
          <a:xfrm>
            <a:off x="-2216488" y="1442746"/>
            <a:ext cx="4782267" cy="4782266"/>
          </a:xfrm>
          <a:prstGeom prst="blockArc">
            <a:avLst>
              <a:gd name="adj1" fmla="val 21588377"/>
              <a:gd name="adj2" fmla="val 1265484"/>
              <a:gd name="adj3" fmla="val 23094"/>
            </a:avLst>
          </a:prstGeom>
          <a:solidFill>
            <a:srgbClr val="FF99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solidFill>
                <a:schemeClr val="tx1"/>
              </a:solidFill>
            </a:endParaRPr>
          </a:p>
        </p:txBody>
      </p:sp>
      <p:sp>
        <p:nvSpPr>
          <p:cNvPr id="46" name="Oval 45"/>
          <p:cNvSpPr/>
          <p:nvPr/>
        </p:nvSpPr>
        <p:spPr>
          <a:xfrm>
            <a:off x="6265545" y="6089583"/>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47" name="TextBox 46"/>
          <p:cNvSpPr txBox="1"/>
          <p:nvPr/>
        </p:nvSpPr>
        <p:spPr>
          <a:xfrm>
            <a:off x="5999409" y="6159792"/>
            <a:ext cx="532518" cy="400110"/>
          </a:xfrm>
          <a:prstGeom prst="rect">
            <a:avLst/>
          </a:prstGeom>
          <a:noFill/>
        </p:spPr>
        <p:txBody>
          <a:bodyPr wrap="none" rtlCol="0">
            <a:spAutoFit/>
          </a:bodyPr>
          <a:lstStyle/>
          <a:p>
            <a:r>
              <a:rPr lang="en-US" sz="2000" dirty="0" smtClean="0"/>
              <a:t>Me</a:t>
            </a:r>
            <a:endParaRPr lang="el-GR" sz="2000" dirty="0"/>
          </a:p>
        </p:txBody>
      </p:sp>
      <p:sp>
        <p:nvSpPr>
          <p:cNvPr id="57" name="TextBox 56"/>
          <p:cNvSpPr txBox="1"/>
          <p:nvPr/>
        </p:nvSpPr>
        <p:spPr>
          <a:xfrm>
            <a:off x="5180006" y="3386960"/>
            <a:ext cx="601447" cy="400110"/>
          </a:xfrm>
          <a:prstGeom prst="rect">
            <a:avLst/>
          </a:prstGeom>
          <a:noFill/>
        </p:spPr>
        <p:txBody>
          <a:bodyPr wrap="none" rtlCol="0">
            <a:spAutoFit/>
          </a:bodyPr>
          <a:lstStyle/>
          <a:p>
            <a:r>
              <a:rPr lang="en-US" sz="2000" dirty="0" smtClean="0"/>
              <a:t>PNS</a:t>
            </a:r>
            <a:endParaRPr lang="el-GR" sz="2000" dirty="0"/>
          </a:p>
        </p:txBody>
      </p:sp>
      <p:sp>
        <p:nvSpPr>
          <p:cNvPr id="62" name="TextBox 61"/>
          <p:cNvSpPr txBox="1"/>
          <p:nvPr/>
        </p:nvSpPr>
        <p:spPr>
          <a:xfrm>
            <a:off x="7058793" y="3400369"/>
            <a:ext cx="617477" cy="400110"/>
          </a:xfrm>
          <a:prstGeom prst="rect">
            <a:avLst/>
          </a:prstGeom>
          <a:noFill/>
        </p:spPr>
        <p:txBody>
          <a:bodyPr wrap="none" rtlCol="0">
            <a:spAutoFit/>
          </a:bodyPr>
          <a:lstStyle/>
          <a:p>
            <a:r>
              <a:rPr lang="en-US" sz="2000" dirty="0" smtClean="0"/>
              <a:t>ANS</a:t>
            </a:r>
            <a:endParaRPr lang="el-GR" sz="2000" dirty="0"/>
          </a:p>
        </p:txBody>
      </p:sp>
      <p:sp>
        <p:nvSpPr>
          <p:cNvPr id="63" name="Oval 62"/>
          <p:cNvSpPr/>
          <p:nvPr/>
        </p:nvSpPr>
        <p:spPr>
          <a:xfrm>
            <a:off x="5314633" y="3751479"/>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4" name="Oval 63"/>
          <p:cNvSpPr/>
          <p:nvPr/>
        </p:nvSpPr>
        <p:spPr>
          <a:xfrm>
            <a:off x="7083693" y="3750258"/>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43" name="TextBox 42"/>
          <p:cNvSpPr txBox="1"/>
          <p:nvPr/>
        </p:nvSpPr>
        <p:spPr>
          <a:xfrm>
            <a:off x="1847231" y="3920270"/>
            <a:ext cx="881973" cy="400110"/>
          </a:xfrm>
          <a:prstGeom prst="rect">
            <a:avLst/>
          </a:prstGeom>
          <a:noFill/>
        </p:spPr>
        <p:txBody>
          <a:bodyPr wrap="none" rtlCol="0">
            <a:spAutoFit/>
          </a:bodyPr>
          <a:lstStyle/>
          <a:p>
            <a:r>
              <a:rPr lang="en-US" sz="2000" dirty="0" smtClean="0"/>
              <a:t>MP-PP</a:t>
            </a:r>
            <a:endParaRPr lang="el-GR" sz="2000" dirty="0"/>
          </a:p>
        </p:txBody>
      </p:sp>
    </p:spTree>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71" name="Freeform 16"/>
          <p:cNvSpPr>
            <a:spLocks/>
          </p:cNvSpPr>
          <p:nvPr/>
        </p:nvSpPr>
        <p:spPr bwMode="auto">
          <a:xfrm rot="21326996">
            <a:off x="3088369" y="1577526"/>
            <a:ext cx="3650744" cy="1939375"/>
          </a:xfrm>
          <a:custGeom>
            <a:avLst/>
            <a:gdLst>
              <a:gd name="T0" fmla="*/ 1361 w 1361"/>
              <a:gd name="T1" fmla="*/ 68 h 723"/>
              <a:gd name="T2" fmla="*/ 1315 w 1361"/>
              <a:gd name="T3" fmla="*/ 44 h 723"/>
              <a:gd name="T4" fmla="*/ 1251 w 1361"/>
              <a:gd name="T5" fmla="*/ 23 h 723"/>
              <a:gd name="T6" fmla="*/ 1174 w 1361"/>
              <a:gd name="T7" fmla="*/ 6 h 723"/>
              <a:gd name="T8" fmla="*/ 1121 w 1361"/>
              <a:gd name="T9" fmla="*/ 1 h 723"/>
              <a:gd name="T10" fmla="*/ 1049 w 1361"/>
              <a:gd name="T11" fmla="*/ 8 h 723"/>
              <a:gd name="T12" fmla="*/ 951 w 1361"/>
              <a:gd name="T13" fmla="*/ 47 h 723"/>
              <a:gd name="T14" fmla="*/ 879 w 1361"/>
              <a:gd name="T15" fmla="*/ 78 h 723"/>
              <a:gd name="T16" fmla="*/ 792 w 1361"/>
              <a:gd name="T17" fmla="*/ 100 h 723"/>
              <a:gd name="T18" fmla="*/ 660 w 1361"/>
              <a:gd name="T19" fmla="*/ 131 h 723"/>
              <a:gd name="T20" fmla="*/ 540 w 1361"/>
              <a:gd name="T21" fmla="*/ 155 h 723"/>
              <a:gd name="T22" fmla="*/ 471 w 1361"/>
              <a:gd name="T23" fmla="*/ 164 h 723"/>
              <a:gd name="T24" fmla="*/ 442 w 1361"/>
              <a:gd name="T25" fmla="*/ 179 h 723"/>
              <a:gd name="T26" fmla="*/ 437 w 1361"/>
              <a:gd name="T27" fmla="*/ 210 h 723"/>
              <a:gd name="T28" fmla="*/ 430 w 1361"/>
              <a:gd name="T29" fmla="*/ 244 h 723"/>
              <a:gd name="T30" fmla="*/ 408 w 1361"/>
              <a:gd name="T31" fmla="*/ 265 h 723"/>
              <a:gd name="T32" fmla="*/ 377 w 1361"/>
              <a:gd name="T33" fmla="*/ 282 h 723"/>
              <a:gd name="T34" fmla="*/ 355 w 1361"/>
              <a:gd name="T35" fmla="*/ 275 h 723"/>
              <a:gd name="T36" fmla="*/ 346 w 1361"/>
              <a:gd name="T37" fmla="*/ 256 h 723"/>
              <a:gd name="T38" fmla="*/ 339 w 1361"/>
              <a:gd name="T39" fmla="*/ 224 h 723"/>
              <a:gd name="T40" fmla="*/ 341 w 1361"/>
              <a:gd name="T41" fmla="*/ 186 h 723"/>
              <a:gd name="T42" fmla="*/ 331 w 1361"/>
              <a:gd name="T43" fmla="*/ 167 h 723"/>
              <a:gd name="T44" fmla="*/ 310 w 1361"/>
              <a:gd name="T45" fmla="*/ 164 h 723"/>
              <a:gd name="T46" fmla="*/ 293 w 1361"/>
              <a:gd name="T47" fmla="*/ 184 h 723"/>
              <a:gd name="T48" fmla="*/ 264 w 1361"/>
              <a:gd name="T49" fmla="*/ 241 h 723"/>
              <a:gd name="T50" fmla="*/ 226 w 1361"/>
              <a:gd name="T51" fmla="*/ 318 h 723"/>
              <a:gd name="T52" fmla="*/ 175 w 1361"/>
              <a:gd name="T53" fmla="*/ 388 h 723"/>
              <a:gd name="T54" fmla="*/ 132 w 1361"/>
              <a:gd name="T55" fmla="*/ 469 h 723"/>
              <a:gd name="T56" fmla="*/ 72 w 1361"/>
              <a:gd name="T57" fmla="*/ 563 h 723"/>
              <a:gd name="T58" fmla="*/ 27 w 1361"/>
              <a:gd name="T59" fmla="*/ 640 h 723"/>
              <a:gd name="T60" fmla="*/ 5 w 1361"/>
              <a:gd name="T61" fmla="*/ 671 h 723"/>
              <a:gd name="T62" fmla="*/ 5 w 1361"/>
              <a:gd name="T63" fmla="*/ 716 h 723"/>
              <a:gd name="T64" fmla="*/ 36 w 1361"/>
              <a:gd name="T65" fmla="*/ 716 h 723"/>
              <a:gd name="T66" fmla="*/ 115 w 1361"/>
              <a:gd name="T67" fmla="*/ 671 h 723"/>
              <a:gd name="T68" fmla="*/ 190 w 1361"/>
              <a:gd name="T69" fmla="*/ 613 h 723"/>
              <a:gd name="T70" fmla="*/ 293 w 1361"/>
              <a:gd name="T71" fmla="*/ 548 h 723"/>
              <a:gd name="T72" fmla="*/ 408 w 1361"/>
              <a:gd name="T73" fmla="*/ 493 h 723"/>
              <a:gd name="T74" fmla="*/ 547 w 1361"/>
              <a:gd name="T75" fmla="*/ 431 h 723"/>
              <a:gd name="T76" fmla="*/ 636 w 1361"/>
              <a:gd name="T77" fmla="*/ 376 h 723"/>
              <a:gd name="T78" fmla="*/ 679 w 1361"/>
              <a:gd name="T79" fmla="*/ 301 h 723"/>
              <a:gd name="T80" fmla="*/ 694 w 1361"/>
              <a:gd name="T81" fmla="*/ 208 h 723"/>
              <a:gd name="T82" fmla="*/ 691 w 1361"/>
              <a:gd name="T83" fmla="*/ 164 h 723"/>
              <a:gd name="T84" fmla="*/ 687 w 1361"/>
              <a:gd name="T85" fmla="*/ 145 h 723"/>
              <a:gd name="T86" fmla="*/ 672 w 1361"/>
              <a:gd name="T87" fmla="*/ 92 h 723"/>
              <a:gd name="T88" fmla="*/ 651 w 1361"/>
              <a:gd name="T89" fmla="*/ 59 h 72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1"/>
              <a:gd name="T136" fmla="*/ 0 h 723"/>
              <a:gd name="T137" fmla="*/ 1361 w 1361"/>
              <a:gd name="T138" fmla="*/ 723 h 72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1" h="723">
                <a:moveTo>
                  <a:pt x="1361" y="68"/>
                </a:moveTo>
                <a:cubicBezTo>
                  <a:pt x="1347" y="59"/>
                  <a:pt x="1333" y="51"/>
                  <a:pt x="1315" y="44"/>
                </a:cubicBezTo>
                <a:cubicBezTo>
                  <a:pt x="1297" y="37"/>
                  <a:pt x="1274" y="29"/>
                  <a:pt x="1251" y="23"/>
                </a:cubicBezTo>
                <a:cubicBezTo>
                  <a:pt x="1228" y="17"/>
                  <a:pt x="1196" y="10"/>
                  <a:pt x="1174" y="6"/>
                </a:cubicBezTo>
                <a:cubicBezTo>
                  <a:pt x="1152" y="2"/>
                  <a:pt x="1142" y="1"/>
                  <a:pt x="1121" y="1"/>
                </a:cubicBezTo>
                <a:cubicBezTo>
                  <a:pt x="1100" y="1"/>
                  <a:pt x="1077" y="0"/>
                  <a:pt x="1049" y="8"/>
                </a:cubicBezTo>
                <a:cubicBezTo>
                  <a:pt x="1021" y="16"/>
                  <a:pt x="979" y="35"/>
                  <a:pt x="951" y="47"/>
                </a:cubicBezTo>
                <a:cubicBezTo>
                  <a:pt x="923" y="59"/>
                  <a:pt x="905" y="69"/>
                  <a:pt x="879" y="78"/>
                </a:cubicBezTo>
                <a:cubicBezTo>
                  <a:pt x="853" y="87"/>
                  <a:pt x="828" y="91"/>
                  <a:pt x="792" y="100"/>
                </a:cubicBezTo>
                <a:cubicBezTo>
                  <a:pt x="756" y="109"/>
                  <a:pt x="702" y="122"/>
                  <a:pt x="660" y="131"/>
                </a:cubicBezTo>
                <a:cubicBezTo>
                  <a:pt x="618" y="140"/>
                  <a:pt x="571" y="150"/>
                  <a:pt x="540" y="155"/>
                </a:cubicBezTo>
                <a:cubicBezTo>
                  <a:pt x="509" y="160"/>
                  <a:pt x="487" y="160"/>
                  <a:pt x="471" y="164"/>
                </a:cubicBezTo>
                <a:cubicBezTo>
                  <a:pt x="455" y="168"/>
                  <a:pt x="448" y="171"/>
                  <a:pt x="442" y="179"/>
                </a:cubicBezTo>
                <a:cubicBezTo>
                  <a:pt x="436" y="187"/>
                  <a:pt x="439" y="199"/>
                  <a:pt x="437" y="210"/>
                </a:cubicBezTo>
                <a:cubicBezTo>
                  <a:pt x="435" y="221"/>
                  <a:pt x="435" y="235"/>
                  <a:pt x="430" y="244"/>
                </a:cubicBezTo>
                <a:cubicBezTo>
                  <a:pt x="425" y="253"/>
                  <a:pt x="417" y="259"/>
                  <a:pt x="408" y="265"/>
                </a:cubicBezTo>
                <a:cubicBezTo>
                  <a:pt x="399" y="271"/>
                  <a:pt x="386" y="280"/>
                  <a:pt x="377" y="282"/>
                </a:cubicBezTo>
                <a:cubicBezTo>
                  <a:pt x="368" y="284"/>
                  <a:pt x="360" y="279"/>
                  <a:pt x="355" y="275"/>
                </a:cubicBezTo>
                <a:cubicBezTo>
                  <a:pt x="350" y="271"/>
                  <a:pt x="349" y="264"/>
                  <a:pt x="346" y="256"/>
                </a:cubicBezTo>
                <a:cubicBezTo>
                  <a:pt x="343" y="248"/>
                  <a:pt x="340" y="236"/>
                  <a:pt x="339" y="224"/>
                </a:cubicBezTo>
                <a:cubicBezTo>
                  <a:pt x="338" y="212"/>
                  <a:pt x="342" y="195"/>
                  <a:pt x="341" y="186"/>
                </a:cubicBezTo>
                <a:cubicBezTo>
                  <a:pt x="340" y="177"/>
                  <a:pt x="336" y="171"/>
                  <a:pt x="331" y="167"/>
                </a:cubicBezTo>
                <a:cubicBezTo>
                  <a:pt x="326" y="163"/>
                  <a:pt x="316" y="161"/>
                  <a:pt x="310" y="164"/>
                </a:cubicBezTo>
                <a:cubicBezTo>
                  <a:pt x="304" y="167"/>
                  <a:pt x="301" y="171"/>
                  <a:pt x="293" y="184"/>
                </a:cubicBezTo>
                <a:cubicBezTo>
                  <a:pt x="285" y="197"/>
                  <a:pt x="275" y="219"/>
                  <a:pt x="264" y="241"/>
                </a:cubicBezTo>
                <a:cubicBezTo>
                  <a:pt x="253" y="263"/>
                  <a:pt x="241" y="294"/>
                  <a:pt x="226" y="318"/>
                </a:cubicBezTo>
                <a:cubicBezTo>
                  <a:pt x="211" y="342"/>
                  <a:pt x="191" y="363"/>
                  <a:pt x="175" y="388"/>
                </a:cubicBezTo>
                <a:cubicBezTo>
                  <a:pt x="159" y="413"/>
                  <a:pt x="149" y="440"/>
                  <a:pt x="132" y="469"/>
                </a:cubicBezTo>
                <a:cubicBezTo>
                  <a:pt x="115" y="498"/>
                  <a:pt x="89" y="535"/>
                  <a:pt x="72" y="563"/>
                </a:cubicBezTo>
                <a:cubicBezTo>
                  <a:pt x="55" y="591"/>
                  <a:pt x="38" y="622"/>
                  <a:pt x="27" y="640"/>
                </a:cubicBezTo>
                <a:cubicBezTo>
                  <a:pt x="16" y="658"/>
                  <a:pt x="9" y="658"/>
                  <a:pt x="5" y="671"/>
                </a:cubicBezTo>
                <a:cubicBezTo>
                  <a:pt x="1" y="684"/>
                  <a:pt x="0" y="709"/>
                  <a:pt x="5" y="716"/>
                </a:cubicBezTo>
                <a:cubicBezTo>
                  <a:pt x="10" y="723"/>
                  <a:pt x="18" y="723"/>
                  <a:pt x="36" y="716"/>
                </a:cubicBezTo>
                <a:cubicBezTo>
                  <a:pt x="54" y="709"/>
                  <a:pt x="89" y="688"/>
                  <a:pt x="115" y="671"/>
                </a:cubicBezTo>
                <a:cubicBezTo>
                  <a:pt x="141" y="654"/>
                  <a:pt x="160" y="634"/>
                  <a:pt x="190" y="613"/>
                </a:cubicBezTo>
                <a:cubicBezTo>
                  <a:pt x="220" y="592"/>
                  <a:pt x="257" y="568"/>
                  <a:pt x="293" y="548"/>
                </a:cubicBezTo>
                <a:cubicBezTo>
                  <a:pt x="329" y="528"/>
                  <a:pt x="366" y="512"/>
                  <a:pt x="408" y="493"/>
                </a:cubicBezTo>
                <a:cubicBezTo>
                  <a:pt x="450" y="474"/>
                  <a:pt x="509" y="450"/>
                  <a:pt x="547" y="431"/>
                </a:cubicBezTo>
                <a:cubicBezTo>
                  <a:pt x="585" y="412"/>
                  <a:pt x="614" y="398"/>
                  <a:pt x="636" y="376"/>
                </a:cubicBezTo>
                <a:cubicBezTo>
                  <a:pt x="658" y="354"/>
                  <a:pt x="669" y="329"/>
                  <a:pt x="679" y="301"/>
                </a:cubicBezTo>
                <a:cubicBezTo>
                  <a:pt x="689" y="273"/>
                  <a:pt x="692" y="231"/>
                  <a:pt x="694" y="208"/>
                </a:cubicBezTo>
                <a:cubicBezTo>
                  <a:pt x="696" y="185"/>
                  <a:pt x="692" y="174"/>
                  <a:pt x="691" y="164"/>
                </a:cubicBezTo>
                <a:cubicBezTo>
                  <a:pt x="690" y="154"/>
                  <a:pt x="690" y="157"/>
                  <a:pt x="687" y="145"/>
                </a:cubicBezTo>
                <a:cubicBezTo>
                  <a:pt x="684" y="133"/>
                  <a:pt x="678" y="106"/>
                  <a:pt x="672" y="92"/>
                </a:cubicBezTo>
                <a:cubicBezTo>
                  <a:pt x="666" y="78"/>
                  <a:pt x="658" y="68"/>
                  <a:pt x="651" y="5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2" name="Freeform 17"/>
          <p:cNvSpPr>
            <a:spLocks/>
          </p:cNvSpPr>
          <p:nvPr/>
        </p:nvSpPr>
        <p:spPr bwMode="auto">
          <a:xfrm rot="21326996">
            <a:off x="6713181" y="420814"/>
            <a:ext cx="571259" cy="2146146"/>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555 w 10000"/>
              <a:gd name="connsiteY0" fmla="*/ 9827 h 10020"/>
              <a:gd name="connsiteX1" fmla="*/ 4312 w 10000"/>
              <a:gd name="connsiteY1" fmla="*/ 9847 h 10020"/>
              <a:gd name="connsiteX2" fmla="*/ 4038 w 10000"/>
              <a:gd name="connsiteY2" fmla="*/ 9980 h 10020"/>
              <a:gd name="connsiteX3" fmla="*/ 3808 w 10000"/>
              <a:gd name="connsiteY3" fmla="*/ 9984 h 10020"/>
              <a:gd name="connsiteX4" fmla="*/ 3470 w 10000"/>
              <a:gd name="connsiteY4" fmla="*/ 9751 h 10020"/>
              <a:gd name="connsiteX5" fmla="*/ 3071 w 10000"/>
              <a:gd name="connsiteY5" fmla="*/ 9739 h 10020"/>
              <a:gd name="connsiteX6" fmla="*/ 2509 w 10000"/>
              <a:gd name="connsiteY6" fmla="*/ 9562 h 10020"/>
              <a:gd name="connsiteX7" fmla="*/ 1877 w 10000"/>
              <a:gd name="connsiteY7" fmla="*/ 9228 h 10020"/>
              <a:gd name="connsiteX8" fmla="*/ 1309 w 10000"/>
              <a:gd name="connsiteY8" fmla="*/ 8822 h 10020"/>
              <a:gd name="connsiteX9" fmla="*/ 774 w 10000"/>
              <a:gd name="connsiteY9" fmla="*/ 8380 h 10020"/>
              <a:gd name="connsiteX10" fmla="*/ 402 w 10000"/>
              <a:gd name="connsiteY10" fmla="*/ 7781 h 10020"/>
              <a:gd name="connsiteX11" fmla="*/ 88 w 10000"/>
              <a:gd name="connsiteY11" fmla="*/ 6897 h 10020"/>
              <a:gd name="connsiteX12" fmla="*/ 0 w 10000"/>
              <a:gd name="connsiteY12" fmla="*/ 5985 h 10020"/>
              <a:gd name="connsiteX13" fmla="*/ 88 w 10000"/>
              <a:gd name="connsiteY13" fmla="*/ 5000 h 10020"/>
              <a:gd name="connsiteX14" fmla="*/ 443 w 10000"/>
              <a:gd name="connsiteY14" fmla="*/ 3597 h 10020"/>
              <a:gd name="connsiteX15" fmla="*/ 1082 w 10000"/>
              <a:gd name="connsiteY15" fmla="*/ 2303 h 10020"/>
              <a:gd name="connsiteX16" fmla="*/ 2124 w 10000"/>
              <a:gd name="connsiteY16" fmla="*/ 1073 h 10020"/>
              <a:gd name="connsiteX17" fmla="*/ 3365 w 10000"/>
              <a:gd name="connsiteY17" fmla="*/ 265 h 10020"/>
              <a:gd name="connsiteX18" fmla="*/ 4961 w 10000"/>
              <a:gd name="connsiteY18" fmla="*/ 44 h 10020"/>
              <a:gd name="connsiteX19" fmla="*/ 6881 w 10000"/>
              <a:gd name="connsiteY19" fmla="*/ 531 h 10020"/>
              <a:gd name="connsiteX20" fmla="*/ 8976 w 10000"/>
              <a:gd name="connsiteY20" fmla="*/ 2290 h 10020"/>
              <a:gd name="connsiteX21" fmla="*/ 9830 w 10000"/>
              <a:gd name="connsiteY21" fmla="*/ 4589 h 10020"/>
              <a:gd name="connsiteX22" fmla="*/ 9817 w 10000"/>
              <a:gd name="connsiteY22" fmla="*/ 6045 h 10020"/>
              <a:gd name="connsiteX23" fmla="*/ 9740 w 10000"/>
              <a:gd name="connsiteY23" fmla="*/ 6543 h 10020"/>
              <a:gd name="connsiteX24" fmla="*/ 9652 w 10000"/>
              <a:gd name="connsiteY24" fmla="*/ 6788 h 10020"/>
              <a:gd name="connsiteX25" fmla="*/ 9415 w 10000"/>
              <a:gd name="connsiteY25" fmla="*/ 6929 h 10020"/>
              <a:gd name="connsiteX26" fmla="*/ 9280 w 10000"/>
              <a:gd name="connsiteY26" fmla="*/ 7050 h 10020"/>
              <a:gd name="connsiteX27" fmla="*/ 9412 w 10000"/>
              <a:gd name="connsiteY27" fmla="*/ 7223 h 10020"/>
              <a:gd name="connsiteX28" fmla="*/ 9719 w 10000"/>
              <a:gd name="connsiteY28" fmla="*/ 7532 h 10020"/>
              <a:gd name="connsiteX29" fmla="*/ 9980 w 10000"/>
              <a:gd name="connsiteY29" fmla="*/ 7801 h 10020"/>
              <a:gd name="connsiteX30" fmla="*/ 9848 w 10000"/>
              <a:gd name="connsiteY30" fmla="*/ 7512 h 10020"/>
              <a:gd name="connsiteX31" fmla="*/ 9621 w 10000"/>
              <a:gd name="connsiteY31" fmla="*/ 7002 h 10020"/>
              <a:gd name="connsiteX32" fmla="*/ 9621 w 10000"/>
              <a:gd name="connsiteY32" fmla="*/ 6788 h 10020"/>
              <a:gd name="connsiteX0" fmla="*/ 4312 w 10000"/>
              <a:gd name="connsiteY0" fmla="*/ 9847 h 10020"/>
              <a:gd name="connsiteX1" fmla="*/ 4038 w 10000"/>
              <a:gd name="connsiteY1" fmla="*/ 9980 h 10020"/>
              <a:gd name="connsiteX2" fmla="*/ 3808 w 10000"/>
              <a:gd name="connsiteY2" fmla="*/ 9984 h 10020"/>
              <a:gd name="connsiteX3" fmla="*/ 3470 w 10000"/>
              <a:gd name="connsiteY3" fmla="*/ 9751 h 10020"/>
              <a:gd name="connsiteX4" fmla="*/ 3071 w 10000"/>
              <a:gd name="connsiteY4" fmla="*/ 9739 h 10020"/>
              <a:gd name="connsiteX5" fmla="*/ 2509 w 10000"/>
              <a:gd name="connsiteY5" fmla="*/ 9562 h 10020"/>
              <a:gd name="connsiteX6" fmla="*/ 1877 w 10000"/>
              <a:gd name="connsiteY6" fmla="*/ 9228 h 10020"/>
              <a:gd name="connsiteX7" fmla="*/ 1309 w 10000"/>
              <a:gd name="connsiteY7" fmla="*/ 8822 h 10020"/>
              <a:gd name="connsiteX8" fmla="*/ 774 w 10000"/>
              <a:gd name="connsiteY8" fmla="*/ 8380 h 10020"/>
              <a:gd name="connsiteX9" fmla="*/ 402 w 10000"/>
              <a:gd name="connsiteY9" fmla="*/ 7781 h 10020"/>
              <a:gd name="connsiteX10" fmla="*/ 88 w 10000"/>
              <a:gd name="connsiteY10" fmla="*/ 6897 h 10020"/>
              <a:gd name="connsiteX11" fmla="*/ 0 w 10000"/>
              <a:gd name="connsiteY11" fmla="*/ 5985 h 10020"/>
              <a:gd name="connsiteX12" fmla="*/ 88 w 10000"/>
              <a:gd name="connsiteY12" fmla="*/ 5000 h 10020"/>
              <a:gd name="connsiteX13" fmla="*/ 443 w 10000"/>
              <a:gd name="connsiteY13" fmla="*/ 3597 h 10020"/>
              <a:gd name="connsiteX14" fmla="*/ 1082 w 10000"/>
              <a:gd name="connsiteY14" fmla="*/ 2303 h 10020"/>
              <a:gd name="connsiteX15" fmla="*/ 2124 w 10000"/>
              <a:gd name="connsiteY15" fmla="*/ 1073 h 10020"/>
              <a:gd name="connsiteX16" fmla="*/ 3365 w 10000"/>
              <a:gd name="connsiteY16" fmla="*/ 265 h 10020"/>
              <a:gd name="connsiteX17" fmla="*/ 4961 w 10000"/>
              <a:gd name="connsiteY17" fmla="*/ 44 h 10020"/>
              <a:gd name="connsiteX18" fmla="*/ 6881 w 10000"/>
              <a:gd name="connsiteY18" fmla="*/ 531 h 10020"/>
              <a:gd name="connsiteX19" fmla="*/ 8976 w 10000"/>
              <a:gd name="connsiteY19" fmla="*/ 2290 h 10020"/>
              <a:gd name="connsiteX20" fmla="*/ 9830 w 10000"/>
              <a:gd name="connsiteY20" fmla="*/ 4589 h 10020"/>
              <a:gd name="connsiteX21" fmla="*/ 9817 w 10000"/>
              <a:gd name="connsiteY21" fmla="*/ 6045 h 10020"/>
              <a:gd name="connsiteX22" fmla="*/ 9740 w 10000"/>
              <a:gd name="connsiteY22" fmla="*/ 6543 h 10020"/>
              <a:gd name="connsiteX23" fmla="*/ 9652 w 10000"/>
              <a:gd name="connsiteY23" fmla="*/ 6788 h 10020"/>
              <a:gd name="connsiteX24" fmla="*/ 9415 w 10000"/>
              <a:gd name="connsiteY24" fmla="*/ 6929 h 10020"/>
              <a:gd name="connsiteX25" fmla="*/ 9280 w 10000"/>
              <a:gd name="connsiteY25" fmla="*/ 7050 h 10020"/>
              <a:gd name="connsiteX26" fmla="*/ 9412 w 10000"/>
              <a:gd name="connsiteY26" fmla="*/ 7223 h 10020"/>
              <a:gd name="connsiteX27" fmla="*/ 9719 w 10000"/>
              <a:gd name="connsiteY27" fmla="*/ 7532 h 10020"/>
              <a:gd name="connsiteX28" fmla="*/ 9980 w 10000"/>
              <a:gd name="connsiteY28" fmla="*/ 7801 h 10020"/>
              <a:gd name="connsiteX29" fmla="*/ 9848 w 10000"/>
              <a:gd name="connsiteY29" fmla="*/ 7512 h 10020"/>
              <a:gd name="connsiteX30" fmla="*/ 9621 w 10000"/>
              <a:gd name="connsiteY30" fmla="*/ 7002 h 10020"/>
              <a:gd name="connsiteX31" fmla="*/ 9621 w 10000"/>
              <a:gd name="connsiteY31" fmla="*/ 6788 h 10020"/>
              <a:gd name="connsiteX0" fmla="*/ 4038 w 10000"/>
              <a:gd name="connsiteY0" fmla="*/ 9980 h 10020"/>
              <a:gd name="connsiteX1" fmla="*/ 3808 w 10000"/>
              <a:gd name="connsiteY1" fmla="*/ 9984 h 10020"/>
              <a:gd name="connsiteX2" fmla="*/ 3470 w 10000"/>
              <a:gd name="connsiteY2" fmla="*/ 9751 h 10020"/>
              <a:gd name="connsiteX3" fmla="*/ 3071 w 10000"/>
              <a:gd name="connsiteY3" fmla="*/ 9739 h 10020"/>
              <a:gd name="connsiteX4" fmla="*/ 2509 w 10000"/>
              <a:gd name="connsiteY4" fmla="*/ 9562 h 10020"/>
              <a:gd name="connsiteX5" fmla="*/ 1877 w 10000"/>
              <a:gd name="connsiteY5" fmla="*/ 9228 h 10020"/>
              <a:gd name="connsiteX6" fmla="*/ 1309 w 10000"/>
              <a:gd name="connsiteY6" fmla="*/ 8822 h 10020"/>
              <a:gd name="connsiteX7" fmla="*/ 774 w 10000"/>
              <a:gd name="connsiteY7" fmla="*/ 8380 h 10020"/>
              <a:gd name="connsiteX8" fmla="*/ 402 w 10000"/>
              <a:gd name="connsiteY8" fmla="*/ 7781 h 10020"/>
              <a:gd name="connsiteX9" fmla="*/ 88 w 10000"/>
              <a:gd name="connsiteY9" fmla="*/ 6897 h 10020"/>
              <a:gd name="connsiteX10" fmla="*/ 0 w 10000"/>
              <a:gd name="connsiteY10" fmla="*/ 5985 h 10020"/>
              <a:gd name="connsiteX11" fmla="*/ 88 w 10000"/>
              <a:gd name="connsiteY11" fmla="*/ 5000 h 10020"/>
              <a:gd name="connsiteX12" fmla="*/ 443 w 10000"/>
              <a:gd name="connsiteY12" fmla="*/ 3597 h 10020"/>
              <a:gd name="connsiteX13" fmla="*/ 1082 w 10000"/>
              <a:gd name="connsiteY13" fmla="*/ 2303 h 10020"/>
              <a:gd name="connsiteX14" fmla="*/ 2124 w 10000"/>
              <a:gd name="connsiteY14" fmla="*/ 1073 h 10020"/>
              <a:gd name="connsiteX15" fmla="*/ 3365 w 10000"/>
              <a:gd name="connsiteY15" fmla="*/ 265 h 10020"/>
              <a:gd name="connsiteX16" fmla="*/ 4961 w 10000"/>
              <a:gd name="connsiteY16" fmla="*/ 44 h 10020"/>
              <a:gd name="connsiteX17" fmla="*/ 6881 w 10000"/>
              <a:gd name="connsiteY17" fmla="*/ 531 h 10020"/>
              <a:gd name="connsiteX18" fmla="*/ 8976 w 10000"/>
              <a:gd name="connsiteY18" fmla="*/ 2290 h 10020"/>
              <a:gd name="connsiteX19" fmla="*/ 9830 w 10000"/>
              <a:gd name="connsiteY19" fmla="*/ 4589 h 10020"/>
              <a:gd name="connsiteX20" fmla="*/ 9817 w 10000"/>
              <a:gd name="connsiteY20" fmla="*/ 6045 h 10020"/>
              <a:gd name="connsiteX21" fmla="*/ 9740 w 10000"/>
              <a:gd name="connsiteY21" fmla="*/ 6543 h 10020"/>
              <a:gd name="connsiteX22" fmla="*/ 9652 w 10000"/>
              <a:gd name="connsiteY22" fmla="*/ 6788 h 10020"/>
              <a:gd name="connsiteX23" fmla="*/ 9415 w 10000"/>
              <a:gd name="connsiteY23" fmla="*/ 6929 h 10020"/>
              <a:gd name="connsiteX24" fmla="*/ 9280 w 10000"/>
              <a:gd name="connsiteY24" fmla="*/ 7050 h 10020"/>
              <a:gd name="connsiteX25" fmla="*/ 9412 w 10000"/>
              <a:gd name="connsiteY25" fmla="*/ 7223 h 10020"/>
              <a:gd name="connsiteX26" fmla="*/ 9719 w 10000"/>
              <a:gd name="connsiteY26" fmla="*/ 7532 h 10020"/>
              <a:gd name="connsiteX27" fmla="*/ 9980 w 10000"/>
              <a:gd name="connsiteY27" fmla="*/ 7801 h 10020"/>
              <a:gd name="connsiteX28" fmla="*/ 9848 w 10000"/>
              <a:gd name="connsiteY28" fmla="*/ 7512 h 10020"/>
              <a:gd name="connsiteX29" fmla="*/ 9621 w 10000"/>
              <a:gd name="connsiteY29" fmla="*/ 7002 h 10020"/>
              <a:gd name="connsiteX30" fmla="*/ 9621 w 10000"/>
              <a:gd name="connsiteY30" fmla="*/ 6788 h 10020"/>
              <a:gd name="connsiteX0" fmla="*/ 3808 w 10000"/>
              <a:gd name="connsiteY0" fmla="*/ 9984 h 9984"/>
              <a:gd name="connsiteX1" fmla="*/ 3470 w 10000"/>
              <a:gd name="connsiteY1" fmla="*/ 9751 h 9984"/>
              <a:gd name="connsiteX2" fmla="*/ 3071 w 10000"/>
              <a:gd name="connsiteY2" fmla="*/ 9739 h 9984"/>
              <a:gd name="connsiteX3" fmla="*/ 2509 w 10000"/>
              <a:gd name="connsiteY3" fmla="*/ 9562 h 9984"/>
              <a:gd name="connsiteX4" fmla="*/ 1877 w 10000"/>
              <a:gd name="connsiteY4" fmla="*/ 9228 h 9984"/>
              <a:gd name="connsiteX5" fmla="*/ 1309 w 10000"/>
              <a:gd name="connsiteY5" fmla="*/ 8822 h 9984"/>
              <a:gd name="connsiteX6" fmla="*/ 774 w 10000"/>
              <a:gd name="connsiteY6" fmla="*/ 8380 h 9984"/>
              <a:gd name="connsiteX7" fmla="*/ 402 w 10000"/>
              <a:gd name="connsiteY7" fmla="*/ 7781 h 9984"/>
              <a:gd name="connsiteX8" fmla="*/ 88 w 10000"/>
              <a:gd name="connsiteY8" fmla="*/ 6897 h 9984"/>
              <a:gd name="connsiteX9" fmla="*/ 0 w 10000"/>
              <a:gd name="connsiteY9" fmla="*/ 5985 h 9984"/>
              <a:gd name="connsiteX10" fmla="*/ 88 w 10000"/>
              <a:gd name="connsiteY10" fmla="*/ 5000 h 9984"/>
              <a:gd name="connsiteX11" fmla="*/ 443 w 10000"/>
              <a:gd name="connsiteY11" fmla="*/ 3597 h 9984"/>
              <a:gd name="connsiteX12" fmla="*/ 1082 w 10000"/>
              <a:gd name="connsiteY12" fmla="*/ 2303 h 9984"/>
              <a:gd name="connsiteX13" fmla="*/ 2124 w 10000"/>
              <a:gd name="connsiteY13" fmla="*/ 1073 h 9984"/>
              <a:gd name="connsiteX14" fmla="*/ 3365 w 10000"/>
              <a:gd name="connsiteY14" fmla="*/ 265 h 9984"/>
              <a:gd name="connsiteX15" fmla="*/ 4961 w 10000"/>
              <a:gd name="connsiteY15" fmla="*/ 44 h 9984"/>
              <a:gd name="connsiteX16" fmla="*/ 6881 w 10000"/>
              <a:gd name="connsiteY16" fmla="*/ 531 h 9984"/>
              <a:gd name="connsiteX17" fmla="*/ 8976 w 10000"/>
              <a:gd name="connsiteY17" fmla="*/ 2290 h 9984"/>
              <a:gd name="connsiteX18" fmla="*/ 9830 w 10000"/>
              <a:gd name="connsiteY18" fmla="*/ 4589 h 9984"/>
              <a:gd name="connsiteX19" fmla="*/ 9817 w 10000"/>
              <a:gd name="connsiteY19" fmla="*/ 6045 h 9984"/>
              <a:gd name="connsiteX20" fmla="*/ 9740 w 10000"/>
              <a:gd name="connsiteY20" fmla="*/ 6543 h 9984"/>
              <a:gd name="connsiteX21" fmla="*/ 9652 w 10000"/>
              <a:gd name="connsiteY21" fmla="*/ 6788 h 9984"/>
              <a:gd name="connsiteX22" fmla="*/ 9415 w 10000"/>
              <a:gd name="connsiteY22" fmla="*/ 6929 h 9984"/>
              <a:gd name="connsiteX23" fmla="*/ 9280 w 10000"/>
              <a:gd name="connsiteY23" fmla="*/ 7050 h 9984"/>
              <a:gd name="connsiteX24" fmla="*/ 9412 w 10000"/>
              <a:gd name="connsiteY24" fmla="*/ 7223 h 9984"/>
              <a:gd name="connsiteX25" fmla="*/ 9719 w 10000"/>
              <a:gd name="connsiteY25" fmla="*/ 7532 h 9984"/>
              <a:gd name="connsiteX26" fmla="*/ 9980 w 10000"/>
              <a:gd name="connsiteY26" fmla="*/ 7801 h 9984"/>
              <a:gd name="connsiteX27" fmla="*/ 9848 w 10000"/>
              <a:gd name="connsiteY27" fmla="*/ 7512 h 9984"/>
              <a:gd name="connsiteX28" fmla="*/ 9621 w 10000"/>
              <a:gd name="connsiteY28" fmla="*/ 7002 h 9984"/>
              <a:gd name="connsiteX29" fmla="*/ 9621 w 10000"/>
              <a:gd name="connsiteY29" fmla="*/ 6788 h 9984"/>
              <a:gd name="connsiteX0" fmla="*/ 3470 w 10000"/>
              <a:gd name="connsiteY0" fmla="*/ 9767 h 9787"/>
              <a:gd name="connsiteX1" fmla="*/ 3071 w 10000"/>
              <a:gd name="connsiteY1" fmla="*/ 9755 h 9787"/>
              <a:gd name="connsiteX2" fmla="*/ 2509 w 10000"/>
              <a:gd name="connsiteY2" fmla="*/ 9577 h 9787"/>
              <a:gd name="connsiteX3" fmla="*/ 1877 w 10000"/>
              <a:gd name="connsiteY3" fmla="*/ 9243 h 9787"/>
              <a:gd name="connsiteX4" fmla="*/ 1309 w 10000"/>
              <a:gd name="connsiteY4" fmla="*/ 8836 h 9787"/>
              <a:gd name="connsiteX5" fmla="*/ 774 w 10000"/>
              <a:gd name="connsiteY5" fmla="*/ 8393 h 9787"/>
              <a:gd name="connsiteX6" fmla="*/ 402 w 10000"/>
              <a:gd name="connsiteY6" fmla="*/ 7793 h 9787"/>
              <a:gd name="connsiteX7" fmla="*/ 88 w 10000"/>
              <a:gd name="connsiteY7" fmla="*/ 6908 h 9787"/>
              <a:gd name="connsiteX8" fmla="*/ 0 w 10000"/>
              <a:gd name="connsiteY8" fmla="*/ 5995 h 9787"/>
              <a:gd name="connsiteX9" fmla="*/ 88 w 10000"/>
              <a:gd name="connsiteY9" fmla="*/ 5008 h 9787"/>
              <a:gd name="connsiteX10" fmla="*/ 443 w 10000"/>
              <a:gd name="connsiteY10" fmla="*/ 3603 h 9787"/>
              <a:gd name="connsiteX11" fmla="*/ 1082 w 10000"/>
              <a:gd name="connsiteY11" fmla="*/ 2307 h 9787"/>
              <a:gd name="connsiteX12" fmla="*/ 2124 w 10000"/>
              <a:gd name="connsiteY12" fmla="*/ 1075 h 9787"/>
              <a:gd name="connsiteX13" fmla="*/ 3365 w 10000"/>
              <a:gd name="connsiteY13" fmla="*/ 265 h 9787"/>
              <a:gd name="connsiteX14" fmla="*/ 4961 w 10000"/>
              <a:gd name="connsiteY14" fmla="*/ 44 h 9787"/>
              <a:gd name="connsiteX15" fmla="*/ 6881 w 10000"/>
              <a:gd name="connsiteY15" fmla="*/ 532 h 9787"/>
              <a:gd name="connsiteX16" fmla="*/ 8976 w 10000"/>
              <a:gd name="connsiteY16" fmla="*/ 2294 h 9787"/>
              <a:gd name="connsiteX17" fmla="*/ 9830 w 10000"/>
              <a:gd name="connsiteY17" fmla="*/ 4596 h 9787"/>
              <a:gd name="connsiteX18" fmla="*/ 9817 w 10000"/>
              <a:gd name="connsiteY18" fmla="*/ 6055 h 9787"/>
              <a:gd name="connsiteX19" fmla="*/ 9740 w 10000"/>
              <a:gd name="connsiteY19" fmla="*/ 6553 h 9787"/>
              <a:gd name="connsiteX20" fmla="*/ 9652 w 10000"/>
              <a:gd name="connsiteY20" fmla="*/ 6799 h 9787"/>
              <a:gd name="connsiteX21" fmla="*/ 9415 w 10000"/>
              <a:gd name="connsiteY21" fmla="*/ 6940 h 9787"/>
              <a:gd name="connsiteX22" fmla="*/ 9280 w 10000"/>
              <a:gd name="connsiteY22" fmla="*/ 7061 h 9787"/>
              <a:gd name="connsiteX23" fmla="*/ 9412 w 10000"/>
              <a:gd name="connsiteY23" fmla="*/ 7235 h 9787"/>
              <a:gd name="connsiteX24" fmla="*/ 9719 w 10000"/>
              <a:gd name="connsiteY24" fmla="*/ 7544 h 9787"/>
              <a:gd name="connsiteX25" fmla="*/ 9980 w 10000"/>
              <a:gd name="connsiteY25" fmla="*/ 7814 h 9787"/>
              <a:gd name="connsiteX26" fmla="*/ 9848 w 10000"/>
              <a:gd name="connsiteY26" fmla="*/ 7524 h 9787"/>
              <a:gd name="connsiteX27" fmla="*/ 9621 w 10000"/>
              <a:gd name="connsiteY27" fmla="*/ 7013 h 9787"/>
              <a:gd name="connsiteX28" fmla="*/ 9621 w 10000"/>
              <a:gd name="connsiteY28" fmla="*/ 6799 h 9787"/>
              <a:gd name="connsiteX0" fmla="*/ 3071 w 10000"/>
              <a:gd name="connsiteY0" fmla="*/ 9967 h 9967"/>
              <a:gd name="connsiteX1" fmla="*/ 2509 w 10000"/>
              <a:gd name="connsiteY1" fmla="*/ 9785 h 9967"/>
              <a:gd name="connsiteX2" fmla="*/ 1877 w 10000"/>
              <a:gd name="connsiteY2" fmla="*/ 9444 h 9967"/>
              <a:gd name="connsiteX3" fmla="*/ 1309 w 10000"/>
              <a:gd name="connsiteY3" fmla="*/ 9028 h 9967"/>
              <a:gd name="connsiteX4" fmla="*/ 774 w 10000"/>
              <a:gd name="connsiteY4" fmla="*/ 8576 h 9967"/>
              <a:gd name="connsiteX5" fmla="*/ 402 w 10000"/>
              <a:gd name="connsiteY5" fmla="*/ 7963 h 9967"/>
              <a:gd name="connsiteX6" fmla="*/ 88 w 10000"/>
              <a:gd name="connsiteY6" fmla="*/ 7058 h 9967"/>
              <a:gd name="connsiteX7" fmla="*/ 0 w 10000"/>
              <a:gd name="connsiteY7" fmla="*/ 6125 h 9967"/>
              <a:gd name="connsiteX8" fmla="*/ 88 w 10000"/>
              <a:gd name="connsiteY8" fmla="*/ 5117 h 9967"/>
              <a:gd name="connsiteX9" fmla="*/ 443 w 10000"/>
              <a:gd name="connsiteY9" fmla="*/ 3681 h 9967"/>
              <a:gd name="connsiteX10" fmla="*/ 1082 w 10000"/>
              <a:gd name="connsiteY10" fmla="*/ 2357 h 9967"/>
              <a:gd name="connsiteX11" fmla="*/ 2124 w 10000"/>
              <a:gd name="connsiteY11" fmla="*/ 1098 h 9967"/>
              <a:gd name="connsiteX12" fmla="*/ 3365 w 10000"/>
              <a:gd name="connsiteY12" fmla="*/ 271 h 9967"/>
              <a:gd name="connsiteX13" fmla="*/ 4961 w 10000"/>
              <a:gd name="connsiteY13" fmla="*/ 45 h 9967"/>
              <a:gd name="connsiteX14" fmla="*/ 6881 w 10000"/>
              <a:gd name="connsiteY14" fmla="*/ 544 h 9967"/>
              <a:gd name="connsiteX15" fmla="*/ 8976 w 10000"/>
              <a:gd name="connsiteY15" fmla="*/ 2344 h 9967"/>
              <a:gd name="connsiteX16" fmla="*/ 9830 w 10000"/>
              <a:gd name="connsiteY16" fmla="*/ 4696 h 9967"/>
              <a:gd name="connsiteX17" fmla="*/ 9817 w 10000"/>
              <a:gd name="connsiteY17" fmla="*/ 6187 h 9967"/>
              <a:gd name="connsiteX18" fmla="*/ 9740 w 10000"/>
              <a:gd name="connsiteY18" fmla="*/ 6696 h 9967"/>
              <a:gd name="connsiteX19" fmla="*/ 9652 w 10000"/>
              <a:gd name="connsiteY19" fmla="*/ 6947 h 9967"/>
              <a:gd name="connsiteX20" fmla="*/ 9415 w 10000"/>
              <a:gd name="connsiteY20" fmla="*/ 7091 h 9967"/>
              <a:gd name="connsiteX21" fmla="*/ 9280 w 10000"/>
              <a:gd name="connsiteY21" fmla="*/ 7215 h 9967"/>
              <a:gd name="connsiteX22" fmla="*/ 9412 w 10000"/>
              <a:gd name="connsiteY22" fmla="*/ 7392 h 9967"/>
              <a:gd name="connsiteX23" fmla="*/ 9719 w 10000"/>
              <a:gd name="connsiteY23" fmla="*/ 7708 h 9967"/>
              <a:gd name="connsiteX24" fmla="*/ 9980 w 10000"/>
              <a:gd name="connsiteY24" fmla="*/ 7984 h 9967"/>
              <a:gd name="connsiteX25" fmla="*/ 9848 w 10000"/>
              <a:gd name="connsiteY25" fmla="*/ 7688 h 9967"/>
              <a:gd name="connsiteX26" fmla="*/ 9621 w 10000"/>
              <a:gd name="connsiteY26" fmla="*/ 7166 h 9967"/>
              <a:gd name="connsiteX27" fmla="*/ 9621 w 10000"/>
              <a:gd name="connsiteY27" fmla="*/ 6947 h 9967"/>
              <a:gd name="connsiteX0" fmla="*/ 2509 w 10000"/>
              <a:gd name="connsiteY0" fmla="*/ 9817 h 9817"/>
              <a:gd name="connsiteX1" fmla="*/ 1877 w 10000"/>
              <a:gd name="connsiteY1" fmla="*/ 9475 h 9817"/>
              <a:gd name="connsiteX2" fmla="*/ 1309 w 10000"/>
              <a:gd name="connsiteY2" fmla="*/ 9058 h 9817"/>
              <a:gd name="connsiteX3" fmla="*/ 774 w 10000"/>
              <a:gd name="connsiteY3" fmla="*/ 8604 h 9817"/>
              <a:gd name="connsiteX4" fmla="*/ 402 w 10000"/>
              <a:gd name="connsiteY4" fmla="*/ 7989 h 9817"/>
              <a:gd name="connsiteX5" fmla="*/ 88 w 10000"/>
              <a:gd name="connsiteY5" fmla="*/ 7081 h 9817"/>
              <a:gd name="connsiteX6" fmla="*/ 0 w 10000"/>
              <a:gd name="connsiteY6" fmla="*/ 6145 h 9817"/>
              <a:gd name="connsiteX7" fmla="*/ 88 w 10000"/>
              <a:gd name="connsiteY7" fmla="*/ 5134 h 9817"/>
              <a:gd name="connsiteX8" fmla="*/ 443 w 10000"/>
              <a:gd name="connsiteY8" fmla="*/ 3693 h 9817"/>
              <a:gd name="connsiteX9" fmla="*/ 1082 w 10000"/>
              <a:gd name="connsiteY9" fmla="*/ 2365 h 9817"/>
              <a:gd name="connsiteX10" fmla="*/ 2124 w 10000"/>
              <a:gd name="connsiteY10" fmla="*/ 1102 h 9817"/>
              <a:gd name="connsiteX11" fmla="*/ 3365 w 10000"/>
              <a:gd name="connsiteY11" fmla="*/ 272 h 9817"/>
              <a:gd name="connsiteX12" fmla="*/ 4961 w 10000"/>
              <a:gd name="connsiteY12" fmla="*/ 45 h 9817"/>
              <a:gd name="connsiteX13" fmla="*/ 6881 w 10000"/>
              <a:gd name="connsiteY13" fmla="*/ 546 h 9817"/>
              <a:gd name="connsiteX14" fmla="*/ 8976 w 10000"/>
              <a:gd name="connsiteY14" fmla="*/ 2352 h 9817"/>
              <a:gd name="connsiteX15" fmla="*/ 9830 w 10000"/>
              <a:gd name="connsiteY15" fmla="*/ 4712 h 9817"/>
              <a:gd name="connsiteX16" fmla="*/ 9817 w 10000"/>
              <a:gd name="connsiteY16" fmla="*/ 6207 h 9817"/>
              <a:gd name="connsiteX17" fmla="*/ 9740 w 10000"/>
              <a:gd name="connsiteY17" fmla="*/ 6718 h 9817"/>
              <a:gd name="connsiteX18" fmla="*/ 9652 w 10000"/>
              <a:gd name="connsiteY18" fmla="*/ 6970 h 9817"/>
              <a:gd name="connsiteX19" fmla="*/ 9415 w 10000"/>
              <a:gd name="connsiteY19" fmla="*/ 7114 h 9817"/>
              <a:gd name="connsiteX20" fmla="*/ 9280 w 10000"/>
              <a:gd name="connsiteY20" fmla="*/ 7239 h 9817"/>
              <a:gd name="connsiteX21" fmla="*/ 9412 w 10000"/>
              <a:gd name="connsiteY21" fmla="*/ 7416 h 9817"/>
              <a:gd name="connsiteX22" fmla="*/ 9719 w 10000"/>
              <a:gd name="connsiteY22" fmla="*/ 7734 h 9817"/>
              <a:gd name="connsiteX23" fmla="*/ 9980 w 10000"/>
              <a:gd name="connsiteY23" fmla="*/ 8010 h 9817"/>
              <a:gd name="connsiteX24" fmla="*/ 9848 w 10000"/>
              <a:gd name="connsiteY24" fmla="*/ 7713 h 9817"/>
              <a:gd name="connsiteX25" fmla="*/ 9621 w 10000"/>
              <a:gd name="connsiteY25" fmla="*/ 7190 h 9817"/>
              <a:gd name="connsiteX26" fmla="*/ 9621 w 10000"/>
              <a:gd name="connsiteY26" fmla="*/ 6970 h 9817"/>
              <a:gd name="connsiteX0" fmla="*/ 1877 w 10000"/>
              <a:gd name="connsiteY0" fmla="*/ 9652 h 9652"/>
              <a:gd name="connsiteX1" fmla="*/ 1309 w 10000"/>
              <a:gd name="connsiteY1" fmla="*/ 9227 h 9652"/>
              <a:gd name="connsiteX2" fmla="*/ 774 w 10000"/>
              <a:gd name="connsiteY2" fmla="*/ 8764 h 9652"/>
              <a:gd name="connsiteX3" fmla="*/ 402 w 10000"/>
              <a:gd name="connsiteY3" fmla="*/ 8138 h 9652"/>
              <a:gd name="connsiteX4" fmla="*/ 88 w 10000"/>
              <a:gd name="connsiteY4" fmla="*/ 7213 h 9652"/>
              <a:gd name="connsiteX5" fmla="*/ 0 w 10000"/>
              <a:gd name="connsiteY5" fmla="*/ 6260 h 9652"/>
              <a:gd name="connsiteX6" fmla="*/ 88 w 10000"/>
              <a:gd name="connsiteY6" fmla="*/ 5230 h 9652"/>
              <a:gd name="connsiteX7" fmla="*/ 443 w 10000"/>
              <a:gd name="connsiteY7" fmla="*/ 3762 h 9652"/>
              <a:gd name="connsiteX8" fmla="*/ 1082 w 10000"/>
              <a:gd name="connsiteY8" fmla="*/ 2409 h 9652"/>
              <a:gd name="connsiteX9" fmla="*/ 2124 w 10000"/>
              <a:gd name="connsiteY9" fmla="*/ 1123 h 9652"/>
              <a:gd name="connsiteX10" fmla="*/ 3365 w 10000"/>
              <a:gd name="connsiteY10" fmla="*/ 277 h 9652"/>
              <a:gd name="connsiteX11" fmla="*/ 4961 w 10000"/>
              <a:gd name="connsiteY11" fmla="*/ 46 h 9652"/>
              <a:gd name="connsiteX12" fmla="*/ 6881 w 10000"/>
              <a:gd name="connsiteY12" fmla="*/ 556 h 9652"/>
              <a:gd name="connsiteX13" fmla="*/ 8976 w 10000"/>
              <a:gd name="connsiteY13" fmla="*/ 2396 h 9652"/>
              <a:gd name="connsiteX14" fmla="*/ 9830 w 10000"/>
              <a:gd name="connsiteY14" fmla="*/ 4800 h 9652"/>
              <a:gd name="connsiteX15" fmla="*/ 9817 w 10000"/>
              <a:gd name="connsiteY15" fmla="*/ 6323 h 9652"/>
              <a:gd name="connsiteX16" fmla="*/ 9740 w 10000"/>
              <a:gd name="connsiteY16" fmla="*/ 6843 h 9652"/>
              <a:gd name="connsiteX17" fmla="*/ 9652 w 10000"/>
              <a:gd name="connsiteY17" fmla="*/ 7100 h 9652"/>
              <a:gd name="connsiteX18" fmla="*/ 9415 w 10000"/>
              <a:gd name="connsiteY18" fmla="*/ 7247 h 9652"/>
              <a:gd name="connsiteX19" fmla="*/ 9280 w 10000"/>
              <a:gd name="connsiteY19" fmla="*/ 7374 h 9652"/>
              <a:gd name="connsiteX20" fmla="*/ 9412 w 10000"/>
              <a:gd name="connsiteY20" fmla="*/ 7554 h 9652"/>
              <a:gd name="connsiteX21" fmla="*/ 9719 w 10000"/>
              <a:gd name="connsiteY21" fmla="*/ 7878 h 9652"/>
              <a:gd name="connsiteX22" fmla="*/ 9980 w 10000"/>
              <a:gd name="connsiteY22" fmla="*/ 8159 h 9652"/>
              <a:gd name="connsiteX23" fmla="*/ 9848 w 10000"/>
              <a:gd name="connsiteY23" fmla="*/ 7857 h 9652"/>
              <a:gd name="connsiteX24" fmla="*/ 9621 w 10000"/>
              <a:gd name="connsiteY24" fmla="*/ 7324 h 9652"/>
              <a:gd name="connsiteX25" fmla="*/ 9621 w 10000"/>
              <a:gd name="connsiteY25" fmla="*/ 7100 h 9652"/>
              <a:gd name="connsiteX0" fmla="*/ 1309 w 10000"/>
              <a:gd name="connsiteY0" fmla="*/ 9560 h 9560"/>
              <a:gd name="connsiteX1" fmla="*/ 774 w 10000"/>
              <a:gd name="connsiteY1" fmla="*/ 9080 h 9560"/>
              <a:gd name="connsiteX2" fmla="*/ 402 w 10000"/>
              <a:gd name="connsiteY2" fmla="*/ 8431 h 9560"/>
              <a:gd name="connsiteX3" fmla="*/ 88 w 10000"/>
              <a:gd name="connsiteY3" fmla="*/ 7473 h 9560"/>
              <a:gd name="connsiteX4" fmla="*/ 0 w 10000"/>
              <a:gd name="connsiteY4" fmla="*/ 6486 h 9560"/>
              <a:gd name="connsiteX5" fmla="*/ 88 w 10000"/>
              <a:gd name="connsiteY5" fmla="*/ 5419 h 9560"/>
              <a:gd name="connsiteX6" fmla="*/ 443 w 10000"/>
              <a:gd name="connsiteY6" fmla="*/ 3898 h 9560"/>
              <a:gd name="connsiteX7" fmla="*/ 1082 w 10000"/>
              <a:gd name="connsiteY7" fmla="*/ 2496 h 9560"/>
              <a:gd name="connsiteX8" fmla="*/ 2124 w 10000"/>
              <a:gd name="connsiteY8" fmla="*/ 1163 h 9560"/>
              <a:gd name="connsiteX9" fmla="*/ 3365 w 10000"/>
              <a:gd name="connsiteY9" fmla="*/ 287 h 9560"/>
              <a:gd name="connsiteX10" fmla="*/ 4961 w 10000"/>
              <a:gd name="connsiteY10" fmla="*/ 48 h 9560"/>
              <a:gd name="connsiteX11" fmla="*/ 6881 w 10000"/>
              <a:gd name="connsiteY11" fmla="*/ 576 h 9560"/>
              <a:gd name="connsiteX12" fmla="*/ 8976 w 10000"/>
              <a:gd name="connsiteY12" fmla="*/ 2482 h 9560"/>
              <a:gd name="connsiteX13" fmla="*/ 9830 w 10000"/>
              <a:gd name="connsiteY13" fmla="*/ 4973 h 9560"/>
              <a:gd name="connsiteX14" fmla="*/ 9817 w 10000"/>
              <a:gd name="connsiteY14" fmla="*/ 6551 h 9560"/>
              <a:gd name="connsiteX15" fmla="*/ 9740 w 10000"/>
              <a:gd name="connsiteY15" fmla="*/ 7090 h 9560"/>
              <a:gd name="connsiteX16" fmla="*/ 9652 w 10000"/>
              <a:gd name="connsiteY16" fmla="*/ 7356 h 9560"/>
              <a:gd name="connsiteX17" fmla="*/ 9415 w 10000"/>
              <a:gd name="connsiteY17" fmla="*/ 7508 h 9560"/>
              <a:gd name="connsiteX18" fmla="*/ 9280 w 10000"/>
              <a:gd name="connsiteY18" fmla="*/ 7640 h 9560"/>
              <a:gd name="connsiteX19" fmla="*/ 9412 w 10000"/>
              <a:gd name="connsiteY19" fmla="*/ 7826 h 9560"/>
              <a:gd name="connsiteX20" fmla="*/ 9719 w 10000"/>
              <a:gd name="connsiteY20" fmla="*/ 8162 h 9560"/>
              <a:gd name="connsiteX21" fmla="*/ 9980 w 10000"/>
              <a:gd name="connsiteY21" fmla="*/ 8453 h 9560"/>
              <a:gd name="connsiteX22" fmla="*/ 9848 w 10000"/>
              <a:gd name="connsiteY22" fmla="*/ 8140 h 9560"/>
              <a:gd name="connsiteX23" fmla="*/ 9621 w 10000"/>
              <a:gd name="connsiteY23" fmla="*/ 7588 h 9560"/>
              <a:gd name="connsiteX24" fmla="*/ 9621 w 10000"/>
              <a:gd name="connsiteY24" fmla="*/ 7356 h 9560"/>
              <a:gd name="connsiteX0" fmla="*/ 774 w 10000"/>
              <a:gd name="connsiteY0" fmla="*/ 9498 h 9498"/>
              <a:gd name="connsiteX1" fmla="*/ 402 w 10000"/>
              <a:gd name="connsiteY1" fmla="*/ 8819 h 9498"/>
              <a:gd name="connsiteX2" fmla="*/ 88 w 10000"/>
              <a:gd name="connsiteY2" fmla="*/ 7817 h 9498"/>
              <a:gd name="connsiteX3" fmla="*/ 0 w 10000"/>
              <a:gd name="connsiteY3" fmla="*/ 6785 h 9498"/>
              <a:gd name="connsiteX4" fmla="*/ 88 w 10000"/>
              <a:gd name="connsiteY4" fmla="*/ 5668 h 9498"/>
              <a:gd name="connsiteX5" fmla="*/ 443 w 10000"/>
              <a:gd name="connsiteY5" fmla="*/ 4077 h 9498"/>
              <a:gd name="connsiteX6" fmla="*/ 1082 w 10000"/>
              <a:gd name="connsiteY6" fmla="*/ 2611 h 9498"/>
              <a:gd name="connsiteX7" fmla="*/ 2124 w 10000"/>
              <a:gd name="connsiteY7" fmla="*/ 1217 h 9498"/>
              <a:gd name="connsiteX8" fmla="*/ 3365 w 10000"/>
              <a:gd name="connsiteY8" fmla="*/ 300 h 9498"/>
              <a:gd name="connsiteX9" fmla="*/ 4961 w 10000"/>
              <a:gd name="connsiteY9" fmla="*/ 50 h 9498"/>
              <a:gd name="connsiteX10" fmla="*/ 6881 w 10000"/>
              <a:gd name="connsiteY10" fmla="*/ 603 h 9498"/>
              <a:gd name="connsiteX11" fmla="*/ 8976 w 10000"/>
              <a:gd name="connsiteY11" fmla="*/ 2596 h 9498"/>
              <a:gd name="connsiteX12" fmla="*/ 9830 w 10000"/>
              <a:gd name="connsiteY12" fmla="*/ 5202 h 9498"/>
              <a:gd name="connsiteX13" fmla="*/ 9817 w 10000"/>
              <a:gd name="connsiteY13" fmla="*/ 6853 h 9498"/>
              <a:gd name="connsiteX14" fmla="*/ 9740 w 10000"/>
              <a:gd name="connsiteY14" fmla="*/ 7416 h 9498"/>
              <a:gd name="connsiteX15" fmla="*/ 9652 w 10000"/>
              <a:gd name="connsiteY15" fmla="*/ 7695 h 9498"/>
              <a:gd name="connsiteX16" fmla="*/ 9415 w 10000"/>
              <a:gd name="connsiteY16" fmla="*/ 7854 h 9498"/>
              <a:gd name="connsiteX17" fmla="*/ 9280 w 10000"/>
              <a:gd name="connsiteY17" fmla="*/ 7992 h 9498"/>
              <a:gd name="connsiteX18" fmla="*/ 9412 w 10000"/>
              <a:gd name="connsiteY18" fmla="*/ 8186 h 9498"/>
              <a:gd name="connsiteX19" fmla="*/ 9719 w 10000"/>
              <a:gd name="connsiteY19" fmla="*/ 8538 h 9498"/>
              <a:gd name="connsiteX20" fmla="*/ 9980 w 10000"/>
              <a:gd name="connsiteY20" fmla="*/ 8842 h 9498"/>
              <a:gd name="connsiteX21" fmla="*/ 9848 w 10000"/>
              <a:gd name="connsiteY21" fmla="*/ 8515 h 9498"/>
              <a:gd name="connsiteX22" fmla="*/ 9621 w 10000"/>
              <a:gd name="connsiteY22" fmla="*/ 7937 h 9498"/>
              <a:gd name="connsiteX23" fmla="*/ 9621 w 10000"/>
              <a:gd name="connsiteY23" fmla="*/ 7695 h 9498"/>
              <a:gd name="connsiteX0" fmla="*/ 402 w 10000"/>
              <a:gd name="connsiteY0" fmla="*/ 9285 h 9314"/>
              <a:gd name="connsiteX1" fmla="*/ 88 w 10000"/>
              <a:gd name="connsiteY1" fmla="*/ 8230 h 9314"/>
              <a:gd name="connsiteX2" fmla="*/ 0 w 10000"/>
              <a:gd name="connsiteY2" fmla="*/ 7144 h 9314"/>
              <a:gd name="connsiteX3" fmla="*/ 88 w 10000"/>
              <a:gd name="connsiteY3" fmla="*/ 5968 h 9314"/>
              <a:gd name="connsiteX4" fmla="*/ 443 w 10000"/>
              <a:gd name="connsiteY4" fmla="*/ 4292 h 9314"/>
              <a:gd name="connsiteX5" fmla="*/ 1082 w 10000"/>
              <a:gd name="connsiteY5" fmla="*/ 2749 h 9314"/>
              <a:gd name="connsiteX6" fmla="*/ 2124 w 10000"/>
              <a:gd name="connsiteY6" fmla="*/ 1281 h 9314"/>
              <a:gd name="connsiteX7" fmla="*/ 3365 w 10000"/>
              <a:gd name="connsiteY7" fmla="*/ 316 h 9314"/>
              <a:gd name="connsiteX8" fmla="*/ 4961 w 10000"/>
              <a:gd name="connsiteY8" fmla="*/ 53 h 9314"/>
              <a:gd name="connsiteX9" fmla="*/ 6881 w 10000"/>
              <a:gd name="connsiteY9" fmla="*/ 635 h 9314"/>
              <a:gd name="connsiteX10" fmla="*/ 8976 w 10000"/>
              <a:gd name="connsiteY10" fmla="*/ 2733 h 9314"/>
              <a:gd name="connsiteX11" fmla="*/ 9830 w 10000"/>
              <a:gd name="connsiteY11" fmla="*/ 5477 h 9314"/>
              <a:gd name="connsiteX12" fmla="*/ 9817 w 10000"/>
              <a:gd name="connsiteY12" fmla="*/ 7215 h 9314"/>
              <a:gd name="connsiteX13" fmla="*/ 9740 w 10000"/>
              <a:gd name="connsiteY13" fmla="*/ 7808 h 9314"/>
              <a:gd name="connsiteX14" fmla="*/ 9652 w 10000"/>
              <a:gd name="connsiteY14" fmla="*/ 8102 h 9314"/>
              <a:gd name="connsiteX15" fmla="*/ 9415 w 10000"/>
              <a:gd name="connsiteY15" fmla="*/ 8269 h 9314"/>
              <a:gd name="connsiteX16" fmla="*/ 9280 w 10000"/>
              <a:gd name="connsiteY16" fmla="*/ 8414 h 9314"/>
              <a:gd name="connsiteX17" fmla="*/ 9412 w 10000"/>
              <a:gd name="connsiteY17" fmla="*/ 8619 h 9314"/>
              <a:gd name="connsiteX18" fmla="*/ 9719 w 10000"/>
              <a:gd name="connsiteY18" fmla="*/ 8989 h 9314"/>
              <a:gd name="connsiteX19" fmla="*/ 9980 w 10000"/>
              <a:gd name="connsiteY19" fmla="*/ 9309 h 9314"/>
              <a:gd name="connsiteX20" fmla="*/ 9848 w 10000"/>
              <a:gd name="connsiteY20" fmla="*/ 8965 h 9314"/>
              <a:gd name="connsiteX21" fmla="*/ 9621 w 10000"/>
              <a:gd name="connsiteY21" fmla="*/ 8356 h 9314"/>
              <a:gd name="connsiteX22" fmla="*/ 9621 w 10000"/>
              <a:gd name="connsiteY22" fmla="*/ 8102 h 9314"/>
              <a:gd name="connsiteX0" fmla="*/ 88 w 10000"/>
              <a:gd name="connsiteY0" fmla="*/ 8836 h 10000"/>
              <a:gd name="connsiteX1" fmla="*/ 0 w 10000"/>
              <a:gd name="connsiteY1" fmla="*/ 7670 h 10000"/>
              <a:gd name="connsiteX2" fmla="*/ 88 w 10000"/>
              <a:gd name="connsiteY2" fmla="*/ 6408 h 10000"/>
              <a:gd name="connsiteX3" fmla="*/ 443 w 10000"/>
              <a:gd name="connsiteY3" fmla="*/ 4608 h 10000"/>
              <a:gd name="connsiteX4" fmla="*/ 1082 w 10000"/>
              <a:gd name="connsiteY4" fmla="*/ 2951 h 10000"/>
              <a:gd name="connsiteX5" fmla="*/ 2124 w 10000"/>
              <a:gd name="connsiteY5" fmla="*/ 1375 h 10000"/>
              <a:gd name="connsiteX6" fmla="*/ 3365 w 10000"/>
              <a:gd name="connsiteY6" fmla="*/ 339 h 10000"/>
              <a:gd name="connsiteX7" fmla="*/ 4961 w 10000"/>
              <a:gd name="connsiteY7" fmla="*/ 57 h 10000"/>
              <a:gd name="connsiteX8" fmla="*/ 6881 w 10000"/>
              <a:gd name="connsiteY8" fmla="*/ 682 h 10000"/>
              <a:gd name="connsiteX9" fmla="*/ 8976 w 10000"/>
              <a:gd name="connsiteY9" fmla="*/ 2934 h 10000"/>
              <a:gd name="connsiteX10" fmla="*/ 9830 w 10000"/>
              <a:gd name="connsiteY10" fmla="*/ 5880 h 10000"/>
              <a:gd name="connsiteX11" fmla="*/ 9817 w 10000"/>
              <a:gd name="connsiteY11" fmla="*/ 7746 h 10000"/>
              <a:gd name="connsiteX12" fmla="*/ 9740 w 10000"/>
              <a:gd name="connsiteY12" fmla="*/ 8383 h 10000"/>
              <a:gd name="connsiteX13" fmla="*/ 9652 w 10000"/>
              <a:gd name="connsiteY13" fmla="*/ 8699 h 10000"/>
              <a:gd name="connsiteX14" fmla="*/ 9415 w 10000"/>
              <a:gd name="connsiteY14" fmla="*/ 8878 h 10000"/>
              <a:gd name="connsiteX15" fmla="*/ 9280 w 10000"/>
              <a:gd name="connsiteY15" fmla="*/ 9034 h 10000"/>
              <a:gd name="connsiteX16" fmla="*/ 9412 w 10000"/>
              <a:gd name="connsiteY16" fmla="*/ 9254 h 10000"/>
              <a:gd name="connsiteX17" fmla="*/ 9719 w 10000"/>
              <a:gd name="connsiteY17" fmla="*/ 9651 h 10000"/>
              <a:gd name="connsiteX18" fmla="*/ 9980 w 10000"/>
              <a:gd name="connsiteY18" fmla="*/ 9995 h 10000"/>
              <a:gd name="connsiteX19" fmla="*/ 9848 w 10000"/>
              <a:gd name="connsiteY19" fmla="*/ 9625 h 10000"/>
              <a:gd name="connsiteX20" fmla="*/ 9621 w 10000"/>
              <a:gd name="connsiteY20" fmla="*/ 8971 h 10000"/>
              <a:gd name="connsiteX21" fmla="*/ 9621 w 10000"/>
              <a:gd name="connsiteY21" fmla="*/ 8699 h 10000"/>
              <a:gd name="connsiteX0" fmla="*/ 0 w 10000"/>
              <a:gd name="connsiteY0" fmla="*/ 7670 h 10000"/>
              <a:gd name="connsiteX1" fmla="*/ 88 w 10000"/>
              <a:gd name="connsiteY1" fmla="*/ 6408 h 10000"/>
              <a:gd name="connsiteX2" fmla="*/ 443 w 10000"/>
              <a:gd name="connsiteY2" fmla="*/ 4608 h 10000"/>
              <a:gd name="connsiteX3" fmla="*/ 1082 w 10000"/>
              <a:gd name="connsiteY3" fmla="*/ 2951 h 10000"/>
              <a:gd name="connsiteX4" fmla="*/ 2124 w 10000"/>
              <a:gd name="connsiteY4" fmla="*/ 1375 h 10000"/>
              <a:gd name="connsiteX5" fmla="*/ 3365 w 10000"/>
              <a:gd name="connsiteY5" fmla="*/ 339 h 10000"/>
              <a:gd name="connsiteX6" fmla="*/ 4961 w 10000"/>
              <a:gd name="connsiteY6" fmla="*/ 57 h 10000"/>
              <a:gd name="connsiteX7" fmla="*/ 6881 w 10000"/>
              <a:gd name="connsiteY7" fmla="*/ 682 h 10000"/>
              <a:gd name="connsiteX8" fmla="*/ 8976 w 10000"/>
              <a:gd name="connsiteY8" fmla="*/ 2934 h 10000"/>
              <a:gd name="connsiteX9" fmla="*/ 9830 w 10000"/>
              <a:gd name="connsiteY9" fmla="*/ 5880 h 10000"/>
              <a:gd name="connsiteX10" fmla="*/ 9817 w 10000"/>
              <a:gd name="connsiteY10" fmla="*/ 7746 h 10000"/>
              <a:gd name="connsiteX11" fmla="*/ 9740 w 10000"/>
              <a:gd name="connsiteY11" fmla="*/ 8383 h 10000"/>
              <a:gd name="connsiteX12" fmla="*/ 9652 w 10000"/>
              <a:gd name="connsiteY12" fmla="*/ 8699 h 10000"/>
              <a:gd name="connsiteX13" fmla="*/ 9415 w 10000"/>
              <a:gd name="connsiteY13" fmla="*/ 8878 h 10000"/>
              <a:gd name="connsiteX14" fmla="*/ 9280 w 10000"/>
              <a:gd name="connsiteY14" fmla="*/ 9034 h 10000"/>
              <a:gd name="connsiteX15" fmla="*/ 9412 w 10000"/>
              <a:gd name="connsiteY15" fmla="*/ 9254 h 10000"/>
              <a:gd name="connsiteX16" fmla="*/ 9719 w 10000"/>
              <a:gd name="connsiteY16" fmla="*/ 9651 h 10000"/>
              <a:gd name="connsiteX17" fmla="*/ 9980 w 10000"/>
              <a:gd name="connsiteY17" fmla="*/ 9995 h 10000"/>
              <a:gd name="connsiteX18" fmla="*/ 9848 w 10000"/>
              <a:gd name="connsiteY18" fmla="*/ 9625 h 10000"/>
              <a:gd name="connsiteX19" fmla="*/ 9621 w 10000"/>
              <a:gd name="connsiteY19" fmla="*/ 8971 h 10000"/>
              <a:gd name="connsiteX20" fmla="*/ 9621 w 10000"/>
              <a:gd name="connsiteY20" fmla="*/ 8699 h 10000"/>
              <a:gd name="connsiteX0" fmla="*/ 0 w 9912"/>
              <a:gd name="connsiteY0" fmla="*/ 6408 h 10000"/>
              <a:gd name="connsiteX1" fmla="*/ 355 w 9912"/>
              <a:gd name="connsiteY1" fmla="*/ 4608 h 10000"/>
              <a:gd name="connsiteX2" fmla="*/ 994 w 9912"/>
              <a:gd name="connsiteY2" fmla="*/ 2951 h 10000"/>
              <a:gd name="connsiteX3" fmla="*/ 2036 w 9912"/>
              <a:gd name="connsiteY3" fmla="*/ 1375 h 10000"/>
              <a:gd name="connsiteX4" fmla="*/ 3277 w 9912"/>
              <a:gd name="connsiteY4" fmla="*/ 339 h 10000"/>
              <a:gd name="connsiteX5" fmla="*/ 4873 w 9912"/>
              <a:gd name="connsiteY5" fmla="*/ 57 h 10000"/>
              <a:gd name="connsiteX6" fmla="*/ 6793 w 9912"/>
              <a:gd name="connsiteY6" fmla="*/ 682 h 10000"/>
              <a:gd name="connsiteX7" fmla="*/ 8888 w 9912"/>
              <a:gd name="connsiteY7" fmla="*/ 2934 h 10000"/>
              <a:gd name="connsiteX8" fmla="*/ 9742 w 9912"/>
              <a:gd name="connsiteY8" fmla="*/ 5880 h 10000"/>
              <a:gd name="connsiteX9" fmla="*/ 9729 w 9912"/>
              <a:gd name="connsiteY9" fmla="*/ 7746 h 10000"/>
              <a:gd name="connsiteX10" fmla="*/ 9652 w 9912"/>
              <a:gd name="connsiteY10" fmla="*/ 8383 h 10000"/>
              <a:gd name="connsiteX11" fmla="*/ 9564 w 9912"/>
              <a:gd name="connsiteY11" fmla="*/ 8699 h 10000"/>
              <a:gd name="connsiteX12" fmla="*/ 9327 w 9912"/>
              <a:gd name="connsiteY12" fmla="*/ 8878 h 10000"/>
              <a:gd name="connsiteX13" fmla="*/ 9192 w 9912"/>
              <a:gd name="connsiteY13" fmla="*/ 9034 h 10000"/>
              <a:gd name="connsiteX14" fmla="*/ 9324 w 9912"/>
              <a:gd name="connsiteY14" fmla="*/ 9254 h 10000"/>
              <a:gd name="connsiteX15" fmla="*/ 9631 w 9912"/>
              <a:gd name="connsiteY15" fmla="*/ 9651 h 10000"/>
              <a:gd name="connsiteX16" fmla="*/ 9892 w 9912"/>
              <a:gd name="connsiteY16" fmla="*/ 9995 h 10000"/>
              <a:gd name="connsiteX17" fmla="*/ 9760 w 9912"/>
              <a:gd name="connsiteY17" fmla="*/ 9625 h 10000"/>
              <a:gd name="connsiteX18" fmla="*/ 9533 w 9912"/>
              <a:gd name="connsiteY18" fmla="*/ 8971 h 10000"/>
              <a:gd name="connsiteX19" fmla="*/ 9533 w 9912"/>
              <a:gd name="connsiteY19" fmla="*/ 8699 h 10000"/>
              <a:gd name="connsiteX0" fmla="*/ 0 w 9642"/>
              <a:gd name="connsiteY0" fmla="*/ 4608 h 10000"/>
              <a:gd name="connsiteX1" fmla="*/ 645 w 9642"/>
              <a:gd name="connsiteY1" fmla="*/ 2951 h 10000"/>
              <a:gd name="connsiteX2" fmla="*/ 1696 w 9642"/>
              <a:gd name="connsiteY2" fmla="*/ 1375 h 10000"/>
              <a:gd name="connsiteX3" fmla="*/ 2948 w 9642"/>
              <a:gd name="connsiteY3" fmla="*/ 339 h 10000"/>
              <a:gd name="connsiteX4" fmla="*/ 4558 w 9642"/>
              <a:gd name="connsiteY4" fmla="*/ 57 h 10000"/>
              <a:gd name="connsiteX5" fmla="*/ 6495 w 9642"/>
              <a:gd name="connsiteY5" fmla="*/ 682 h 10000"/>
              <a:gd name="connsiteX6" fmla="*/ 8609 w 9642"/>
              <a:gd name="connsiteY6" fmla="*/ 2934 h 10000"/>
              <a:gd name="connsiteX7" fmla="*/ 9470 w 9642"/>
              <a:gd name="connsiteY7" fmla="*/ 5880 h 10000"/>
              <a:gd name="connsiteX8" fmla="*/ 9457 w 9642"/>
              <a:gd name="connsiteY8" fmla="*/ 7746 h 10000"/>
              <a:gd name="connsiteX9" fmla="*/ 9380 w 9642"/>
              <a:gd name="connsiteY9" fmla="*/ 8383 h 10000"/>
              <a:gd name="connsiteX10" fmla="*/ 9291 w 9642"/>
              <a:gd name="connsiteY10" fmla="*/ 8699 h 10000"/>
              <a:gd name="connsiteX11" fmla="*/ 9052 w 9642"/>
              <a:gd name="connsiteY11" fmla="*/ 8878 h 10000"/>
              <a:gd name="connsiteX12" fmla="*/ 8916 w 9642"/>
              <a:gd name="connsiteY12" fmla="*/ 9034 h 10000"/>
              <a:gd name="connsiteX13" fmla="*/ 9049 w 9642"/>
              <a:gd name="connsiteY13" fmla="*/ 9254 h 10000"/>
              <a:gd name="connsiteX14" fmla="*/ 9359 w 9642"/>
              <a:gd name="connsiteY14" fmla="*/ 9651 h 10000"/>
              <a:gd name="connsiteX15" fmla="*/ 9622 w 9642"/>
              <a:gd name="connsiteY15" fmla="*/ 9995 h 10000"/>
              <a:gd name="connsiteX16" fmla="*/ 9489 w 9642"/>
              <a:gd name="connsiteY16" fmla="*/ 9625 h 10000"/>
              <a:gd name="connsiteX17" fmla="*/ 9260 w 9642"/>
              <a:gd name="connsiteY17" fmla="*/ 8971 h 10000"/>
              <a:gd name="connsiteX18" fmla="*/ 9260 w 9642"/>
              <a:gd name="connsiteY18" fmla="*/ 8699 h 10000"/>
              <a:gd name="connsiteX0" fmla="*/ 0 w 9331"/>
              <a:gd name="connsiteY0" fmla="*/ 2951 h 10000"/>
              <a:gd name="connsiteX1" fmla="*/ 1090 w 9331"/>
              <a:gd name="connsiteY1" fmla="*/ 1375 h 10000"/>
              <a:gd name="connsiteX2" fmla="*/ 2388 w 9331"/>
              <a:gd name="connsiteY2" fmla="*/ 339 h 10000"/>
              <a:gd name="connsiteX3" fmla="*/ 4058 w 9331"/>
              <a:gd name="connsiteY3" fmla="*/ 57 h 10000"/>
              <a:gd name="connsiteX4" fmla="*/ 6067 w 9331"/>
              <a:gd name="connsiteY4" fmla="*/ 682 h 10000"/>
              <a:gd name="connsiteX5" fmla="*/ 8260 w 9331"/>
              <a:gd name="connsiteY5" fmla="*/ 2934 h 10000"/>
              <a:gd name="connsiteX6" fmla="*/ 9153 w 9331"/>
              <a:gd name="connsiteY6" fmla="*/ 5880 h 10000"/>
              <a:gd name="connsiteX7" fmla="*/ 9139 w 9331"/>
              <a:gd name="connsiteY7" fmla="*/ 7746 h 10000"/>
              <a:gd name="connsiteX8" fmla="*/ 9059 w 9331"/>
              <a:gd name="connsiteY8" fmla="*/ 8383 h 10000"/>
              <a:gd name="connsiteX9" fmla="*/ 8967 w 9331"/>
              <a:gd name="connsiteY9" fmla="*/ 8699 h 10000"/>
              <a:gd name="connsiteX10" fmla="*/ 8719 w 9331"/>
              <a:gd name="connsiteY10" fmla="*/ 8878 h 10000"/>
              <a:gd name="connsiteX11" fmla="*/ 8578 w 9331"/>
              <a:gd name="connsiteY11" fmla="*/ 9034 h 10000"/>
              <a:gd name="connsiteX12" fmla="*/ 8716 w 9331"/>
              <a:gd name="connsiteY12" fmla="*/ 9254 h 10000"/>
              <a:gd name="connsiteX13" fmla="*/ 9037 w 9331"/>
              <a:gd name="connsiteY13" fmla="*/ 9651 h 10000"/>
              <a:gd name="connsiteX14" fmla="*/ 9310 w 9331"/>
              <a:gd name="connsiteY14" fmla="*/ 9995 h 10000"/>
              <a:gd name="connsiteX15" fmla="*/ 9172 w 9331"/>
              <a:gd name="connsiteY15" fmla="*/ 9625 h 10000"/>
              <a:gd name="connsiteX16" fmla="*/ 8935 w 9331"/>
              <a:gd name="connsiteY16" fmla="*/ 8971 h 10000"/>
              <a:gd name="connsiteX17" fmla="*/ 8935 w 9331"/>
              <a:gd name="connsiteY17" fmla="*/ 8699 h 10000"/>
              <a:gd name="connsiteX0" fmla="*/ 0 w 8832"/>
              <a:gd name="connsiteY0" fmla="*/ 1375 h 10000"/>
              <a:gd name="connsiteX1" fmla="*/ 1391 w 8832"/>
              <a:gd name="connsiteY1" fmla="*/ 339 h 10000"/>
              <a:gd name="connsiteX2" fmla="*/ 3181 w 8832"/>
              <a:gd name="connsiteY2" fmla="*/ 57 h 10000"/>
              <a:gd name="connsiteX3" fmla="*/ 5334 w 8832"/>
              <a:gd name="connsiteY3" fmla="*/ 682 h 10000"/>
              <a:gd name="connsiteX4" fmla="*/ 7684 w 8832"/>
              <a:gd name="connsiteY4" fmla="*/ 2934 h 10000"/>
              <a:gd name="connsiteX5" fmla="*/ 8641 w 8832"/>
              <a:gd name="connsiteY5" fmla="*/ 5880 h 10000"/>
              <a:gd name="connsiteX6" fmla="*/ 8626 w 8832"/>
              <a:gd name="connsiteY6" fmla="*/ 7746 h 10000"/>
              <a:gd name="connsiteX7" fmla="*/ 8540 w 8832"/>
              <a:gd name="connsiteY7" fmla="*/ 8383 h 10000"/>
              <a:gd name="connsiteX8" fmla="*/ 8442 w 8832"/>
              <a:gd name="connsiteY8" fmla="*/ 8699 h 10000"/>
              <a:gd name="connsiteX9" fmla="*/ 8176 w 8832"/>
              <a:gd name="connsiteY9" fmla="*/ 8878 h 10000"/>
              <a:gd name="connsiteX10" fmla="*/ 8025 w 8832"/>
              <a:gd name="connsiteY10" fmla="*/ 9034 h 10000"/>
              <a:gd name="connsiteX11" fmla="*/ 8173 w 8832"/>
              <a:gd name="connsiteY11" fmla="*/ 9254 h 10000"/>
              <a:gd name="connsiteX12" fmla="*/ 8517 w 8832"/>
              <a:gd name="connsiteY12" fmla="*/ 9651 h 10000"/>
              <a:gd name="connsiteX13" fmla="*/ 8809 w 8832"/>
              <a:gd name="connsiteY13" fmla="*/ 9995 h 10000"/>
              <a:gd name="connsiteX14" fmla="*/ 8662 w 8832"/>
              <a:gd name="connsiteY14" fmla="*/ 9625 h 10000"/>
              <a:gd name="connsiteX15" fmla="*/ 8408 w 8832"/>
              <a:gd name="connsiteY15" fmla="*/ 8971 h 10000"/>
              <a:gd name="connsiteX16" fmla="*/ 8408 w 8832"/>
              <a:gd name="connsiteY16" fmla="*/ 8699 h 10000"/>
              <a:gd name="connsiteX0" fmla="*/ 0 w 8425"/>
              <a:gd name="connsiteY0" fmla="*/ 339 h 10000"/>
              <a:gd name="connsiteX1" fmla="*/ 2027 w 8425"/>
              <a:gd name="connsiteY1" fmla="*/ 57 h 10000"/>
              <a:gd name="connsiteX2" fmla="*/ 4464 w 8425"/>
              <a:gd name="connsiteY2" fmla="*/ 682 h 10000"/>
              <a:gd name="connsiteX3" fmla="*/ 7125 w 8425"/>
              <a:gd name="connsiteY3" fmla="*/ 2934 h 10000"/>
              <a:gd name="connsiteX4" fmla="*/ 8209 w 8425"/>
              <a:gd name="connsiteY4" fmla="*/ 5880 h 10000"/>
              <a:gd name="connsiteX5" fmla="*/ 8192 w 8425"/>
              <a:gd name="connsiteY5" fmla="*/ 7746 h 10000"/>
              <a:gd name="connsiteX6" fmla="*/ 8094 w 8425"/>
              <a:gd name="connsiteY6" fmla="*/ 8383 h 10000"/>
              <a:gd name="connsiteX7" fmla="*/ 7983 w 8425"/>
              <a:gd name="connsiteY7" fmla="*/ 8699 h 10000"/>
              <a:gd name="connsiteX8" fmla="*/ 7682 w 8425"/>
              <a:gd name="connsiteY8" fmla="*/ 8878 h 10000"/>
              <a:gd name="connsiteX9" fmla="*/ 7511 w 8425"/>
              <a:gd name="connsiteY9" fmla="*/ 9034 h 10000"/>
              <a:gd name="connsiteX10" fmla="*/ 7679 w 8425"/>
              <a:gd name="connsiteY10" fmla="*/ 9254 h 10000"/>
              <a:gd name="connsiteX11" fmla="*/ 8068 w 8425"/>
              <a:gd name="connsiteY11" fmla="*/ 9651 h 10000"/>
              <a:gd name="connsiteX12" fmla="*/ 8399 w 8425"/>
              <a:gd name="connsiteY12" fmla="*/ 9995 h 10000"/>
              <a:gd name="connsiteX13" fmla="*/ 8233 w 8425"/>
              <a:gd name="connsiteY13" fmla="*/ 9625 h 10000"/>
              <a:gd name="connsiteX14" fmla="*/ 7945 w 8425"/>
              <a:gd name="connsiteY14" fmla="*/ 8971 h 10000"/>
              <a:gd name="connsiteX15" fmla="*/ 7945 w 8425"/>
              <a:gd name="connsiteY15" fmla="*/ 8699 h 10000"/>
              <a:gd name="connsiteX0" fmla="*/ 0 w 7594"/>
              <a:gd name="connsiteY0" fmla="*/ 0 h 9943"/>
              <a:gd name="connsiteX1" fmla="*/ 2893 w 7594"/>
              <a:gd name="connsiteY1" fmla="*/ 625 h 9943"/>
              <a:gd name="connsiteX2" fmla="*/ 6051 w 7594"/>
              <a:gd name="connsiteY2" fmla="*/ 2877 h 9943"/>
              <a:gd name="connsiteX3" fmla="*/ 7338 w 7594"/>
              <a:gd name="connsiteY3" fmla="*/ 5823 h 9943"/>
              <a:gd name="connsiteX4" fmla="*/ 7317 w 7594"/>
              <a:gd name="connsiteY4" fmla="*/ 7689 h 9943"/>
              <a:gd name="connsiteX5" fmla="*/ 7201 w 7594"/>
              <a:gd name="connsiteY5" fmla="*/ 8326 h 9943"/>
              <a:gd name="connsiteX6" fmla="*/ 7069 w 7594"/>
              <a:gd name="connsiteY6" fmla="*/ 8642 h 9943"/>
              <a:gd name="connsiteX7" fmla="*/ 6712 w 7594"/>
              <a:gd name="connsiteY7" fmla="*/ 8821 h 9943"/>
              <a:gd name="connsiteX8" fmla="*/ 6509 w 7594"/>
              <a:gd name="connsiteY8" fmla="*/ 8977 h 9943"/>
              <a:gd name="connsiteX9" fmla="*/ 6709 w 7594"/>
              <a:gd name="connsiteY9" fmla="*/ 9197 h 9943"/>
              <a:gd name="connsiteX10" fmla="*/ 7170 w 7594"/>
              <a:gd name="connsiteY10" fmla="*/ 9594 h 9943"/>
              <a:gd name="connsiteX11" fmla="*/ 7563 w 7594"/>
              <a:gd name="connsiteY11" fmla="*/ 9938 h 9943"/>
              <a:gd name="connsiteX12" fmla="*/ 7366 w 7594"/>
              <a:gd name="connsiteY12" fmla="*/ 9568 h 9943"/>
              <a:gd name="connsiteX13" fmla="*/ 7024 w 7594"/>
              <a:gd name="connsiteY13" fmla="*/ 8914 h 9943"/>
              <a:gd name="connsiteX14" fmla="*/ 7024 w 7594"/>
              <a:gd name="connsiteY14" fmla="*/ 8642 h 9943"/>
              <a:gd name="connsiteX0" fmla="*/ 0 w 6190"/>
              <a:gd name="connsiteY0" fmla="*/ 0 h 9371"/>
              <a:gd name="connsiteX1" fmla="*/ 4158 w 6190"/>
              <a:gd name="connsiteY1" fmla="*/ 2264 h 9371"/>
              <a:gd name="connsiteX2" fmla="*/ 5853 w 6190"/>
              <a:gd name="connsiteY2" fmla="*/ 5227 h 9371"/>
              <a:gd name="connsiteX3" fmla="*/ 5825 w 6190"/>
              <a:gd name="connsiteY3" fmla="*/ 7104 h 9371"/>
              <a:gd name="connsiteX4" fmla="*/ 5672 w 6190"/>
              <a:gd name="connsiteY4" fmla="*/ 7745 h 9371"/>
              <a:gd name="connsiteX5" fmla="*/ 5499 w 6190"/>
              <a:gd name="connsiteY5" fmla="*/ 8063 h 9371"/>
              <a:gd name="connsiteX6" fmla="*/ 5029 w 6190"/>
              <a:gd name="connsiteY6" fmla="*/ 8243 h 9371"/>
              <a:gd name="connsiteX7" fmla="*/ 4761 w 6190"/>
              <a:gd name="connsiteY7" fmla="*/ 8399 h 9371"/>
              <a:gd name="connsiteX8" fmla="*/ 5025 w 6190"/>
              <a:gd name="connsiteY8" fmla="*/ 8621 h 9371"/>
              <a:gd name="connsiteX9" fmla="*/ 5632 w 6190"/>
              <a:gd name="connsiteY9" fmla="*/ 9020 h 9371"/>
              <a:gd name="connsiteX10" fmla="*/ 6149 w 6190"/>
              <a:gd name="connsiteY10" fmla="*/ 9366 h 9371"/>
              <a:gd name="connsiteX11" fmla="*/ 5890 w 6190"/>
              <a:gd name="connsiteY11" fmla="*/ 8994 h 9371"/>
              <a:gd name="connsiteX12" fmla="*/ 5439 w 6190"/>
              <a:gd name="connsiteY12" fmla="*/ 8336 h 9371"/>
              <a:gd name="connsiteX13" fmla="*/ 5439 w 6190"/>
              <a:gd name="connsiteY13" fmla="*/ 8063 h 9371"/>
              <a:gd name="connsiteX0" fmla="*/ 0 w 3283"/>
              <a:gd name="connsiteY0" fmla="*/ 0 h 7584"/>
              <a:gd name="connsiteX1" fmla="*/ 2739 w 3283"/>
              <a:gd name="connsiteY1" fmla="*/ 3162 h 7584"/>
              <a:gd name="connsiteX2" fmla="*/ 2693 w 3283"/>
              <a:gd name="connsiteY2" fmla="*/ 5165 h 7584"/>
              <a:gd name="connsiteX3" fmla="*/ 2446 w 3283"/>
              <a:gd name="connsiteY3" fmla="*/ 5849 h 7584"/>
              <a:gd name="connsiteX4" fmla="*/ 2167 w 3283"/>
              <a:gd name="connsiteY4" fmla="*/ 6188 h 7584"/>
              <a:gd name="connsiteX5" fmla="*/ 1407 w 3283"/>
              <a:gd name="connsiteY5" fmla="*/ 6380 h 7584"/>
              <a:gd name="connsiteX6" fmla="*/ 974 w 3283"/>
              <a:gd name="connsiteY6" fmla="*/ 6547 h 7584"/>
              <a:gd name="connsiteX7" fmla="*/ 1401 w 3283"/>
              <a:gd name="connsiteY7" fmla="*/ 6784 h 7584"/>
              <a:gd name="connsiteX8" fmla="*/ 2382 w 3283"/>
              <a:gd name="connsiteY8" fmla="*/ 7209 h 7584"/>
              <a:gd name="connsiteX9" fmla="*/ 3217 w 3283"/>
              <a:gd name="connsiteY9" fmla="*/ 7579 h 7584"/>
              <a:gd name="connsiteX10" fmla="*/ 2798 w 3283"/>
              <a:gd name="connsiteY10" fmla="*/ 7182 h 7584"/>
              <a:gd name="connsiteX11" fmla="*/ 2070 w 3283"/>
              <a:gd name="connsiteY11" fmla="*/ 6480 h 7584"/>
              <a:gd name="connsiteX12" fmla="*/ 2070 w 3283"/>
              <a:gd name="connsiteY12" fmla="*/ 6188 h 7584"/>
              <a:gd name="connsiteX0" fmla="*/ 5376 w 7033"/>
              <a:gd name="connsiteY0" fmla="*/ 0 h 5831"/>
              <a:gd name="connsiteX1" fmla="*/ 5236 w 7033"/>
              <a:gd name="connsiteY1" fmla="*/ 2641 h 5831"/>
              <a:gd name="connsiteX2" fmla="*/ 4484 w 7033"/>
              <a:gd name="connsiteY2" fmla="*/ 3543 h 5831"/>
              <a:gd name="connsiteX3" fmla="*/ 3634 w 7033"/>
              <a:gd name="connsiteY3" fmla="*/ 3990 h 5831"/>
              <a:gd name="connsiteX4" fmla="*/ 1319 w 7033"/>
              <a:gd name="connsiteY4" fmla="*/ 4243 h 5831"/>
              <a:gd name="connsiteX5" fmla="*/ 0 w 7033"/>
              <a:gd name="connsiteY5" fmla="*/ 4464 h 5831"/>
              <a:gd name="connsiteX6" fmla="*/ 1300 w 7033"/>
              <a:gd name="connsiteY6" fmla="*/ 4776 h 5831"/>
              <a:gd name="connsiteX7" fmla="*/ 4289 w 7033"/>
              <a:gd name="connsiteY7" fmla="*/ 5337 h 5831"/>
              <a:gd name="connsiteX8" fmla="*/ 6832 w 7033"/>
              <a:gd name="connsiteY8" fmla="*/ 5824 h 5831"/>
              <a:gd name="connsiteX9" fmla="*/ 5556 w 7033"/>
              <a:gd name="connsiteY9" fmla="*/ 5301 h 5831"/>
              <a:gd name="connsiteX10" fmla="*/ 3338 w 7033"/>
              <a:gd name="connsiteY10" fmla="*/ 4375 h 5831"/>
              <a:gd name="connsiteX11" fmla="*/ 3338 w 7033"/>
              <a:gd name="connsiteY11" fmla="*/ 3990 h 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33" h="5831">
                <a:moveTo>
                  <a:pt x="5376" y="0"/>
                </a:moveTo>
                <a:cubicBezTo>
                  <a:pt x="6747" y="1136"/>
                  <a:pt x="5379" y="2057"/>
                  <a:pt x="5236" y="2641"/>
                </a:cubicBezTo>
                <a:cubicBezTo>
                  <a:pt x="5114" y="3224"/>
                  <a:pt x="4761" y="3319"/>
                  <a:pt x="4484" y="3543"/>
                </a:cubicBezTo>
                <a:cubicBezTo>
                  <a:pt x="4219" y="3773"/>
                  <a:pt x="4155" y="3874"/>
                  <a:pt x="3634" y="3990"/>
                </a:cubicBezTo>
                <a:cubicBezTo>
                  <a:pt x="3101" y="4105"/>
                  <a:pt x="1907" y="4162"/>
                  <a:pt x="1319" y="4243"/>
                </a:cubicBezTo>
                <a:cubicBezTo>
                  <a:pt x="731" y="4324"/>
                  <a:pt x="0" y="4375"/>
                  <a:pt x="0" y="4464"/>
                </a:cubicBezTo>
                <a:cubicBezTo>
                  <a:pt x="0" y="4551"/>
                  <a:pt x="557" y="4630"/>
                  <a:pt x="1300" y="4776"/>
                </a:cubicBezTo>
                <a:cubicBezTo>
                  <a:pt x="2010" y="4923"/>
                  <a:pt x="3372" y="5161"/>
                  <a:pt x="4289" y="5337"/>
                </a:cubicBezTo>
                <a:cubicBezTo>
                  <a:pt x="5211" y="5513"/>
                  <a:pt x="6631" y="5831"/>
                  <a:pt x="6832" y="5824"/>
                </a:cubicBezTo>
                <a:cubicBezTo>
                  <a:pt x="7033" y="5815"/>
                  <a:pt x="6153" y="5541"/>
                  <a:pt x="5556" y="5301"/>
                </a:cubicBezTo>
                <a:cubicBezTo>
                  <a:pt x="4946" y="5060"/>
                  <a:pt x="3692" y="4593"/>
                  <a:pt x="3338" y="4375"/>
                </a:cubicBezTo>
                <a:cubicBezTo>
                  <a:pt x="2964" y="4155"/>
                  <a:pt x="3405" y="4105"/>
                  <a:pt x="3338" y="399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6" name="Freeform 21"/>
          <p:cNvSpPr>
            <a:spLocks/>
          </p:cNvSpPr>
          <p:nvPr/>
        </p:nvSpPr>
        <p:spPr bwMode="auto">
          <a:xfrm rot="21326996">
            <a:off x="5012825" y="2572844"/>
            <a:ext cx="271248" cy="992197"/>
          </a:xfrm>
          <a:custGeom>
            <a:avLst/>
            <a:gdLst>
              <a:gd name="T0" fmla="*/ 42 w 87"/>
              <a:gd name="T1" fmla="*/ 250 h 259"/>
              <a:gd name="T2" fmla="*/ 56 w 87"/>
              <a:gd name="T3" fmla="*/ 168 h 259"/>
              <a:gd name="T4" fmla="*/ 80 w 87"/>
              <a:gd name="T5" fmla="*/ 94 h 259"/>
              <a:gd name="T6" fmla="*/ 85 w 87"/>
              <a:gd name="T7" fmla="*/ 38 h 259"/>
              <a:gd name="T8" fmla="*/ 68 w 87"/>
              <a:gd name="T9" fmla="*/ 5 h 259"/>
              <a:gd name="T10" fmla="*/ 35 w 87"/>
              <a:gd name="T11" fmla="*/ 7 h 259"/>
              <a:gd name="T12" fmla="*/ 13 w 87"/>
              <a:gd name="T13" fmla="*/ 31 h 259"/>
              <a:gd name="T14" fmla="*/ 1 w 87"/>
              <a:gd name="T15" fmla="*/ 106 h 259"/>
              <a:gd name="T16" fmla="*/ 18 w 87"/>
              <a:gd name="T17" fmla="*/ 185 h 259"/>
              <a:gd name="T18" fmla="*/ 35 w 87"/>
              <a:gd name="T19" fmla="*/ 221 h 259"/>
              <a:gd name="T20" fmla="*/ 42 w 87"/>
              <a:gd name="T21" fmla="*/ 250 h 2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259"/>
              <a:gd name="T35" fmla="*/ 87 w 87"/>
              <a:gd name="T36" fmla="*/ 259 h 2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259">
                <a:moveTo>
                  <a:pt x="42" y="250"/>
                </a:moveTo>
                <a:cubicBezTo>
                  <a:pt x="45" y="241"/>
                  <a:pt x="50" y="194"/>
                  <a:pt x="56" y="168"/>
                </a:cubicBezTo>
                <a:cubicBezTo>
                  <a:pt x="62" y="142"/>
                  <a:pt x="75" y="116"/>
                  <a:pt x="80" y="94"/>
                </a:cubicBezTo>
                <a:cubicBezTo>
                  <a:pt x="85" y="72"/>
                  <a:pt x="87" y="53"/>
                  <a:pt x="85" y="38"/>
                </a:cubicBezTo>
                <a:cubicBezTo>
                  <a:pt x="83" y="23"/>
                  <a:pt x="76" y="10"/>
                  <a:pt x="68" y="5"/>
                </a:cubicBezTo>
                <a:cubicBezTo>
                  <a:pt x="60" y="0"/>
                  <a:pt x="44" y="3"/>
                  <a:pt x="35" y="7"/>
                </a:cubicBezTo>
                <a:cubicBezTo>
                  <a:pt x="26" y="11"/>
                  <a:pt x="19" y="15"/>
                  <a:pt x="13" y="31"/>
                </a:cubicBezTo>
                <a:cubicBezTo>
                  <a:pt x="7" y="47"/>
                  <a:pt x="0" y="80"/>
                  <a:pt x="1" y="106"/>
                </a:cubicBezTo>
                <a:cubicBezTo>
                  <a:pt x="2" y="132"/>
                  <a:pt x="12" y="166"/>
                  <a:pt x="18" y="185"/>
                </a:cubicBezTo>
                <a:cubicBezTo>
                  <a:pt x="24" y="204"/>
                  <a:pt x="31" y="211"/>
                  <a:pt x="35" y="221"/>
                </a:cubicBezTo>
                <a:cubicBezTo>
                  <a:pt x="39" y="231"/>
                  <a:pt x="39" y="259"/>
                  <a:pt x="42" y="25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7" name="Freeform 22"/>
          <p:cNvSpPr>
            <a:spLocks/>
          </p:cNvSpPr>
          <p:nvPr/>
        </p:nvSpPr>
        <p:spPr bwMode="auto">
          <a:xfrm rot="21326996">
            <a:off x="6398970" y="2041712"/>
            <a:ext cx="342247" cy="1067633"/>
          </a:xfrm>
          <a:custGeom>
            <a:avLst/>
            <a:gdLst>
              <a:gd name="T0" fmla="*/ 130 w 130"/>
              <a:gd name="T1" fmla="*/ 202 h 262"/>
              <a:gd name="T2" fmla="*/ 108 w 130"/>
              <a:gd name="T3" fmla="*/ 248 h 262"/>
              <a:gd name="T4" fmla="*/ 53 w 130"/>
              <a:gd name="T5" fmla="*/ 248 h 262"/>
              <a:gd name="T6" fmla="*/ 7 w 130"/>
              <a:gd name="T7" fmla="*/ 161 h 262"/>
              <a:gd name="T8" fmla="*/ 12 w 130"/>
              <a:gd name="T9" fmla="*/ 0 h 262"/>
              <a:gd name="T10" fmla="*/ 0 60000 65536"/>
              <a:gd name="T11" fmla="*/ 0 60000 65536"/>
              <a:gd name="T12" fmla="*/ 0 60000 65536"/>
              <a:gd name="T13" fmla="*/ 0 60000 65536"/>
              <a:gd name="T14" fmla="*/ 0 60000 65536"/>
              <a:gd name="T15" fmla="*/ 0 w 130"/>
              <a:gd name="T16" fmla="*/ 0 h 262"/>
              <a:gd name="T17" fmla="*/ 130 w 130"/>
              <a:gd name="T18" fmla="*/ 262 h 262"/>
              <a:gd name="connsiteX0" fmla="*/ 9957 w 9957"/>
              <a:gd name="connsiteY0" fmla="*/ 7710 h 11153"/>
              <a:gd name="connsiteX1" fmla="*/ 8265 w 9957"/>
              <a:gd name="connsiteY1" fmla="*/ 9466 h 11153"/>
              <a:gd name="connsiteX2" fmla="*/ 3849 w 9957"/>
              <a:gd name="connsiteY2" fmla="*/ 10619 h 11153"/>
              <a:gd name="connsiteX3" fmla="*/ 495 w 9957"/>
              <a:gd name="connsiteY3" fmla="*/ 6145 h 11153"/>
              <a:gd name="connsiteX4" fmla="*/ 880 w 9957"/>
              <a:gd name="connsiteY4" fmla="*/ 0 h 11153"/>
              <a:gd name="connsiteX0" fmla="*/ 10000 w 10000"/>
              <a:gd name="connsiteY0" fmla="*/ 6913 h 9755"/>
              <a:gd name="connsiteX1" fmla="*/ 3866 w 10000"/>
              <a:gd name="connsiteY1" fmla="*/ 9521 h 9755"/>
              <a:gd name="connsiteX2" fmla="*/ 497 w 10000"/>
              <a:gd name="connsiteY2" fmla="*/ 5510 h 9755"/>
              <a:gd name="connsiteX3" fmla="*/ 884 w 10000"/>
              <a:gd name="connsiteY3" fmla="*/ 0 h 9755"/>
              <a:gd name="connsiteX0" fmla="*/ 10006 w 10006"/>
              <a:gd name="connsiteY0" fmla="*/ 7087 h 10825"/>
              <a:gd name="connsiteX1" fmla="*/ 3909 w 10006"/>
              <a:gd name="connsiteY1" fmla="*/ 10585 h 10825"/>
              <a:gd name="connsiteX2" fmla="*/ 503 w 10006"/>
              <a:gd name="connsiteY2" fmla="*/ 5648 h 10825"/>
              <a:gd name="connsiteX3" fmla="*/ 890 w 10006"/>
              <a:gd name="connsiteY3" fmla="*/ 0 h 10825"/>
              <a:gd name="connsiteX0" fmla="*/ 10006 w 10006"/>
              <a:gd name="connsiteY0" fmla="*/ 7087 h 10946"/>
              <a:gd name="connsiteX1" fmla="*/ 3909 w 10006"/>
              <a:gd name="connsiteY1" fmla="*/ 10585 h 10946"/>
              <a:gd name="connsiteX2" fmla="*/ 503 w 10006"/>
              <a:gd name="connsiteY2" fmla="*/ 5648 h 10946"/>
              <a:gd name="connsiteX3" fmla="*/ 890 w 10006"/>
              <a:gd name="connsiteY3" fmla="*/ 0 h 10946"/>
              <a:gd name="connsiteX0" fmla="*/ 9857 w 9857"/>
              <a:gd name="connsiteY0" fmla="*/ 10104 h 13963"/>
              <a:gd name="connsiteX1" fmla="*/ 3760 w 9857"/>
              <a:gd name="connsiteY1" fmla="*/ 13602 h 13963"/>
              <a:gd name="connsiteX2" fmla="*/ 354 w 9857"/>
              <a:gd name="connsiteY2" fmla="*/ 8665 h 13963"/>
              <a:gd name="connsiteX3" fmla="*/ 1633 w 9857"/>
              <a:gd name="connsiteY3" fmla="*/ 0 h 13963"/>
            </a:gdLst>
            <a:ahLst/>
            <a:cxnLst>
              <a:cxn ang="0">
                <a:pos x="connsiteX0" y="connsiteY0"/>
              </a:cxn>
              <a:cxn ang="0">
                <a:pos x="connsiteX1" y="connsiteY1"/>
              </a:cxn>
              <a:cxn ang="0">
                <a:pos x="connsiteX2" y="connsiteY2"/>
              </a:cxn>
              <a:cxn ang="0">
                <a:pos x="connsiteX3" y="connsiteY3"/>
              </a:cxn>
            </a:cxnLst>
            <a:rect l="l" t="t" r="r" b="b"/>
            <a:pathLst>
              <a:path w="9857" h="13963">
                <a:moveTo>
                  <a:pt x="9857" y="10104"/>
                </a:moveTo>
                <a:cubicBezTo>
                  <a:pt x="8579" y="10660"/>
                  <a:pt x="6412" y="13963"/>
                  <a:pt x="3760" y="13602"/>
                </a:cubicBezTo>
                <a:cubicBezTo>
                  <a:pt x="1108" y="13241"/>
                  <a:pt x="709" y="10932"/>
                  <a:pt x="354" y="8665"/>
                </a:cubicBezTo>
                <a:cubicBezTo>
                  <a:pt x="0" y="6398"/>
                  <a:pt x="1170" y="2105"/>
                  <a:pt x="1633"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28" name="Oval 27"/>
          <p:cNvSpPr/>
          <p:nvPr/>
        </p:nvSpPr>
        <p:spPr>
          <a:xfrm>
            <a:off x="2964753" y="3101830"/>
            <a:ext cx="260223" cy="260221"/>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nvGrpSpPr>
          <p:cNvPr id="2" name="Group 23"/>
          <p:cNvGrpSpPr/>
          <p:nvPr/>
        </p:nvGrpSpPr>
        <p:grpSpPr>
          <a:xfrm>
            <a:off x="5374817" y="3715534"/>
            <a:ext cx="1837443" cy="1062644"/>
            <a:chOff x="5420813" y="4456602"/>
            <a:chExt cx="1087437" cy="628895"/>
          </a:xfrm>
        </p:grpSpPr>
        <p:sp>
          <p:nvSpPr>
            <p:cNvPr id="139269" name="Freeform 14"/>
            <p:cNvSpPr>
              <a:spLocks/>
            </p:cNvSpPr>
            <p:nvPr/>
          </p:nvSpPr>
          <p:spPr bwMode="auto">
            <a:xfrm rot="21326996">
              <a:off x="5420813" y="4456602"/>
              <a:ext cx="1087437" cy="488950"/>
            </a:xfrm>
            <a:custGeom>
              <a:avLst/>
              <a:gdLst>
                <a:gd name="T0" fmla="*/ 552 w 685"/>
                <a:gd name="T1" fmla="*/ 300 h 308"/>
                <a:gd name="T2" fmla="*/ 487 w 685"/>
                <a:gd name="T3" fmla="*/ 221 h 308"/>
                <a:gd name="T4" fmla="*/ 420 w 685"/>
                <a:gd name="T5" fmla="*/ 154 h 308"/>
                <a:gd name="T6" fmla="*/ 327 w 685"/>
                <a:gd name="T7" fmla="*/ 101 h 308"/>
                <a:gd name="T8" fmla="*/ 219 w 685"/>
                <a:gd name="T9" fmla="*/ 65 h 308"/>
                <a:gd name="T10" fmla="*/ 123 w 685"/>
                <a:gd name="T11" fmla="*/ 39 h 308"/>
                <a:gd name="T12" fmla="*/ 36 w 685"/>
                <a:gd name="T13" fmla="*/ 17 h 308"/>
                <a:gd name="T14" fmla="*/ 10 w 685"/>
                <a:gd name="T15" fmla="*/ 5 h 308"/>
                <a:gd name="T16" fmla="*/ 99 w 685"/>
                <a:gd name="T17" fmla="*/ 3 h 308"/>
                <a:gd name="T18" fmla="*/ 223 w 685"/>
                <a:gd name="T19" fmla="*/ 22 h 308"/>
                <a:gd name="T20" fmla="*/ 315 w 685"/>
                <a:gd name="T21" fmla="*/ 34 h 308"/>
                <a:gd name="T22" fmla="*/ 408 w 685"/>
                <a:gd name="T23" fmla="*/ 36 h 308"/>
                <a:gd name="T24" fmla="*/ 523 w 685"/>
                <a:gd name="T25" fmla="*/ 27 h 308"/>
                <a:gd name="T26" fmla="*/ 598 w 685"/>
                <a:gd name="T27" fmla="*/ 41 h 308"/>
                <a:gd name="T28" fmla="*/ 675 w 685"/>
                <a:gd name="T29" fmla="*/ 58 h 308"/>
                <a:gd name="T30" fmla="*/ 658 w 685"/>
                <a:gd name="T31" fmla="*/ 68 h 308"/>
                <a:gd name="T32" fmla="*/ 636 w 685"/>
                <a:gd name="T33" fmla="*/ 92 h 308"/>
                <a:gd name="T34" fmla="*/ 612 w 685"/>
                <a:gd name="T35" fmla="*/ 156 h 308"/>
                <a:gd name="T36" fmla="*/ 607 w 685"/>
                <a:gd name="T37" fmla="*/ 188 h 308"/>
                <a:gd name="T38" fmla="*/ 607 w 685"/>
                <a:gd name="T39" fmla="*/ 269 h 308"/>
                <a:gd name="T40" fmla="*/ 552 w 685"/>
                <a:gd name="T41" fmla="*/ 300 h 3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5"/>
                <a:gd name="T64" fmla="*/ 0 h 308"/>
                <a:gd name="T65" fmla="*/ 685 w 685"/>
                <a:gd name="T66" fmla="*/ 308 h 3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5" h="308">
                  <a:moveTo>
                    <a:pt x="552" y="300"/>
                  </a:moveTo>
                  <a:cubicBezTo>
                    <a:pt x="532" y="292"/>
                    <a:pt x="509" y="245"/>
                    <a:pt x="487" y="221"/>
                  </a:cubicBezTo>
                  <a:cubicBezTo>
                    <a:pt x="465" y="197"/>
                    <a:pt x="447" y="174"/>
                    <a:pt x="420" y="154"/>
                  </a:cubicBezTo>
                  <a:cubicBezTo>
                    <a:pt x="393" y="134"/>
                    <a:pt x="360" y="116"/>
                    <a:pt x="327" y="101"/>
                  </a:cubicBezTo>
                  <a:cubicBezTo>
                    <a:pt x="294" y="86"/>
                    <a:pt x="253" y="75"/>
                    <a:pt x="219" y="65"/>
                  </a:cubicBezTo>
                  <a:cubicBezTo>
                    <a:pt x="185" y="55"/>
                    <a:pt x="153" y="47"/>
                    <a:pt x="123" y="39"/>
                  </a:cubicBezTo>
                  <a:cubicBezTo>
                    <a:pt x="93" y="31"/>
                    <a:pt x="55" y="23"/>
                    <a:pt x="36" y="17"/>
                  </a:cubicBezTo>
                  <a:cubicBezTo>
                    <a:pt x="17" y="11"/>
                    <a:pt x="0" y="7"/>
                    <a:pt x="10" y="5"/>
                  </a:cubicBezTo>
                  <a:cubicBezTo>
                    <a:pt x="20" y="3"/>
                    <a:pt x="64" y="0"/>
                    <a:pt x="99" y="3"/>
                  </a:cubicBezTo>
                  <a:cubicBezTo>
                    <a:pt x="134" y="6"/>
                    <a:pt x="187" y="17"/>
                    <a:pt x="223" y="22"/>
                  </a:cubicBezTo>
                  <a:cubicBezTo>
                    <a:pt x="259" y="27"/>
                    <a:pt x="284" y="32"/>
                    <a:pt x="315" y="34"/>
                  </a:cubicBezTo>
                  <a:cubicBezTo>
                    <a:pt x="346" y="36"/>
                    <a:pt x="373" y="37"/>
                    <a:pt x="408" y="36"/>
                  </a:cubicBezTo>
                  <a:cubicBezTo>
                    <a:pt x="443" y="35"/>
                    <a:pt x="491" y="26"/>
                    <a:pt x="523" y="27"/>
                  </a:cubicBezTo>
                  <a:cubicBezTo>
                    <a:pt x="555" y="28"/>
                    <a:pt x="573" y="36"/>
                    <a:pt x="598" y="41"/>
                  </a:cubicBezTo>
                  <a:cubicBezTo>
                    <a:pt x="623" y="46"/>
                    <a:pt x="665" y="54"/>
                    <a:pt x="675" y="58"/>
                  </a:cubicBezTo>
                  <a:cubicBezTo>
                    <a:pt x="685" y="62"/>
                    <a:pt x="665" y="62"/>
                    <a:pt x="658" y="68"/>
                  </a:cubicBezTo>
                  <a:cubicBezTo>
                    <a:pt x="651" y="74"/>
                    <a:pt x="644" y="77"/>
                    <a:pt x="636" y="92"/>
                  </a:cubicBezTo>
                  <a:cubicBezTo>
                    <a:pt x="628" y="107"/>
                    <a:pt x="617" y="140"/>
                    <a:pt x="612" y="156"/>
                  </a:cubicBezTo>
                  <a:cubicBezTo>
                    <a:pt x="607" y="172"/>
                    <a:pt x="608" y="169"/>
                    <a:pt x="607" y="188"/>
                  </a:cubicBezTo>
                  <a:cubicBezTo>
                    <a:pt x="606" y="207"/>
                    <a:pt x="616" y="250"/>
                    <a:pt x="607" y="269"/>
                  </a:cubicBezTo>
                  <a:cubicBezTo>
                    <a:pt x="598" y="288"/>
                    <a:pt x="572" y="308"/>
                    <a:pt x="552" y="300"/>
                  </a:cubicBezTo>
                  <a:close/>
                </a:path>
              </a:pathLst>
            </a:custGeom>
            <a:noFill/>
            <a:ln w="28575" cap="flat" cmpd="sng">
              <a:solidFill>
                <a:srgbClr val="0070C0"/>
              </a:solidFill>
              <a:prstDash val="solid"/>
              <a:round/>
              <a:headEnd type="none" w="sm" len="sm"/>
              <a:tailEnd type="none" w="sm" len="sm"/>
            </a:ln>
          </p:spPr>
          <p:txBody>
            <a:bodyPr/>
            <a:lstStyle/>
            <a:p>
              <a:endParaRPr lang="el-GR"/>
            </a:p>
          </p:txBody>
        </p:sp>
        <p:grpSp>
          <p:nvGrpSpPr>
            <p:cNvPr id="3" name="Group 38"/>
            <p:cNvGrpSpPr>
              <a:grpSpLocks/>
            </p:cNvGrpSpPr>
            <p:nvPr/>
          </p:nvGrpSpPr>
          <p:grpSpPr bwMode="auto">
            <a:xfrm rot="528210">
              <a:off x="6181259" y="4575716"/>
              <a:ext cx="289831" cy="509781"/>
              <a:chOff x="5339" y="2337"/>
              <a:chExt cx="285" cy="445"/>
            </a:xfrm>
            <a:solidFill>
              <a:schemeClr val="bg1"/>
            </a:solidFill>
          </p:grpSpPr>
          <p:sp>
            <p:nvSpPr>
              <p:cNvPr id="32" name="Freeform 36"/>
              <p:cNvSpPr>
                <a:spLocks/>
              </p:cNvSpPr>
              <p:nvPr/>
            </p:nvSpPr>
            <p:spPr bwMode="auto">
              <a:xfrm>
                <a:off x="5442" y="2548"/>
                <a:ext cx="182" cy="234"/>
              </a:xfrm>
              <a:custGeom>
                <a:avLst/>
                <a:gdLst>
                  <a:gd name="T0" fmla="*/ 1 w 182"/>
                  <a:gd name="T1" fmla="*/ 68 h 234"/>
                  <a:gd name="T2" fmla="*/ 0 w 182"/>
                  <a:gd name="T3" fmla="*/ 83 h 234"/>
                  <a:gd name="T4" fmla="*/ 15 w 182"/>
                  <a:gd name="T5" fmla="*/ 104 h 234"/>
                  <a:gd name="T6" fmla="*/ 36 w 182"/>
                  <a:gd name="T7" fmla="*/ 121 h 234"/>
                  <a:gd name="T8" fmla="*/ 60 w 182"/>
                  <a:gd name="T9" fmla="*/ 136 h 234"/>
                  <a:gd name="T10" fmla="*/ 91 w 182"/>
                  <a:gd name="T11" fmla="*/ 158 h 234"/>
                  <a:gd name="T12" fmla="*/ 114 w 182"/>
                  <a:gd name="T13" fmla="*/ 183 h 234"/>
                  <a:gd name="T14" fmla="*/ 121 w 182"/>
                  <a:gd name="T15" fmla="*/ 200 h 234"/>
                  <a:gd name="T16" fmla="*/ 138 w 182"/>
                  <a:gd name="T17" fmla="*/ 215 h 234"/>
                  <a:gd name="T18" fmla="*/ 164 w 182"/>
                  <a:gd name="T19" fmla="*/ 232 h 234"/>
                  <a:gd name="T20" fmla="*/ 173 w 182"/>
                  <a:gd name="T21" fmla="*/ 233 h 234"/>
                  <a:gd name="T22" fmla="*/ 179 w 182"/>
                  <a:gd name="T23" fmla="*/ 228 h 234"/>
                  <a:gd name="T24" fmla="*/ 181 w 182"/>
                  <a:gd name="T25" fmla="*/ 190 h 234"/>
                  <a:gd name="T26" fmla="*/ 177 w 182"/>
                  <a:gd name="T27" fmla="*/ 139 h 234"/>
                  <a:gd name="T28" fmla="*/ 169 w 182"/>
                  <a:gd name="T29" fmla="*/ 91 h 234"/>
                  <a:gd name="T30" fmla="*/ 156 w 182"/>
                  <a:gd name="T31" fmla="*/ 56 h 234"/>
                  <a:gd name="T32" fmla="*/ 142 w 182"/>
                  <a:gd name="T33" fmla="*/ 29 h 234"/>
                  <a:gd name="T34" fmla="*/ 128 w 182"/>
                  <a:gd name="T35" fmla="*/ 13 h 234"/>
                  <a:gd name="T36" fmla="*/ 109 w 182"/>
                  <a:gd name="T37" fmla="*/ 0 h 234"/>
                  <a:gd name="T38" fmla="*/ 101 w 182"/>
                  <a:gd name="T39" fmla="*/ 9 h 234"/>
                  <a:gd name="T40" fmla="*/ 97 w 182"/>
                  <a:gd name="T41" fmla="*/ 26 h 234"/>
                  <a:gd name="T42" fmla="*/ 98 w 182"/>
                  <a:gd name="T43" fmla="*/ 55 h 234"/>
                  <a:gd name="T44" fmla="*/ 92 w 182"/>
                  <a:gd name="T45" fmla="*/ 70 h 234"/>
                  <a:gd name="T46" fmla="*/ 86 w 182"/>
                  <a:gd name="T47" fmla="*/ 77 h 234"/>
                  <a:gd name="T48" fmla="*/ 66 w 182"/>
                  <a:gd name="T49" fmla="*/ 84 h 234"/>
                  <a:gd name="T50" fmla="*/ 44 w 182"/>
                  <a:gd name="T51" fmla="*/ 74 h 234"/>
                  <a:gd name="T52" fmla="*/ 27 w 182"/>
                  <a:gd name="T53" fmla="*/ 68 h 234"/>
                  <a:gd name="T54" fmla="*/ 13 w 182"/>
                  <a:gd name="T55" fmla="*/ 66 h 234"/>
                  <a:gd name="T56" fmla="*/ 1 w 182"/>
                  <a:gd name="T57" fmla="*/ 68 h 2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34"/>
                  <a:gd name="T89" fmla="*/ 182 w 182"/>
                  <a:gd name="T90" fmla="*/ 234 h 2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34">
                    <a:moveTo>
                      <a:pt x="1" y="68"/>
                    </a:moveTo>
                    <a:lnTo>
                      <a:pt x="0" y="83"/>
                    </a:lnTo>
                    <a:lnTo>
                      <a:pt x="15" y="104"/>
                    </a:lnTo>
                    <a:lnTo>
                      <a:pt x="36" y="121"/>
                    </a:lnTo>
                    <a:lnTo>
                      <a:pt x="60" y="136"/>
                    </a:lnTo>
                    <a:lnTo>
                      <a:pt x="91" y="158"/>
                    </a:lnTo>
                    <a:lnTo>
                      <a:pt x="114" y="183"/>
                    </a:lnTo>
                    <a:lnTo>
                      <a:pt x="121" y="200"/>
                    </a:lnTo>
                    <a:lnTo>
                      <a:pt x="138" y="215"/>
                    </a:lnTo>
                    <a:lnTo>
                      <a:pt x="164" y="232"/>
                    </a:lnTo>
                    <a:lnTo>
                      <a:pt x="173" y="233"/>
                    </a:lnTo>
                    <a:lnTo>
                      <a:pt x="179" y="228"/>
                    </a:lnTo>
                    <a:lnTo>
                      <a:pt x="181" y="190"/>
                    </a:lnTo>
                    <a:lnTo>
                      <a:pt x="177" y="139"/>
                    </a:lnTo>
                    <a:lnTo>
                      <a:pt x="169" y="91"/>
                    </a:lnTo>
                    <a:lnTo>
                      <a:pt x="156" y="56"/>
                    </a:lnTo>
                    <a:lnTo>
                      <a:pt x="142" y="29"/>
                    </a:lnTo>
                    <a:lnTo>
                      <a:pt x="128" y="13"/>
                    </a:lnTo>
                    <a:lnTo>
                      <a:pt x="109" y="0"/>
                    </a:lnTo>
                    <a:lnTo>
                      <a:pt x="101" y="9"/>
                    </a:lnTo>
                    <a:lnTo>
                      <a:pt x="97" y="26"/>
                    </a:lnTo>
                    <a:lnTo>
                      <a:pt x="98" y="55"/>
                    </a:lnTo>
                    <a:lnTo>
                      <a:pt x="92" y="70"/>
                    </a:lnTo>
                    <a:lnTo>
                      <a:pt x="86" y="77"/>
                    </a:lnTo>
                    <a:lnTo>
                      <a:pt x="66" y="84"/>
                    </a:lnTo>
                    <a:lnTo>
                      <a:pt x="44" y="74"/>
                    </a:lnTo>
                    <a:lnTo>
                      <a:pt x="27" y="68"/>
                    </a:lnTo>
                    <a:lnTo>
                      <a:pt x="13" y="66"/>
                    </a:lnTo>
                    <a:lnTo>
                      <a:pt x="1" y="68"/>
                    </a:lnTo>
                  </a:path>
                </a:pathLst>
              </a:custGeom>
              <a:grpFill/>
              <a:ln w="25400" cap="rnd" cmpd="sng">
                <a:solidFill>
                  <a:srgbClr val="0070C0"/>
                </a:solidFill>
                <a:prstDash val="solid"/>
                <a:round/>
                <a:headEnd/>
                <a:tailEnd/>
              </a:ln>
            </p:spPr>
            <p:txBody>
              <a:bodyPr/>
              <a:lstStyle/>
              <a:p>
                <a:endParaRPr lang="el-GR"/>
              </a:p>
            </p:txBody>
          </p:sp>
          <p:sp>
            <p:nvSpPr>
              <p:cNvPr id="33" name="Freeform 37"/>
              <p:cNvSpPr>
                <a:spLocks/>
              </p:cNvSpPr>
              <p:nvPr/>
            </p:nvSpPr>
            <p:spPr bwMode="auto">
              <a:xfrm>
                <a:off x="5339" y="2337"/>
                <a:ext cx="213" cy="296"/>
              </a:xfrm>
              <a:custGeom>
                <a:avLst/>
                <a:gdLst>
                  <a:gd name="T0" fmla="*/ 212 w 213"/>
                  <a:gd name="T1" fmla="*/ 211 h 296"/>
                  <a:gd name="T2" fmla="*/ 185 w 213"/>
                  <a:gd name="T3" fmla="*/ 172 h 296"/>
                  <a:gd name="T4" fmla="*/ 147 w 213"/>
                  <a:gd name="T5" fmla="*/ 119 h 296"/>
                  <a:gd name="T6" fmla="*/ 116 w 213"/>
                  <a:gd name="T7" fmla="*/ 83 h 296"/>
                  <a:gd name="T8" fmla="*/ 87 w 213"/>
                  <a:gd name="T9" fmla="*/ 49 h 296"/>
                  <a:gd name="T10" fmla="*/ 45 w 213"/>
                  <a:gd name="T11" fmla="*/ 17 h 296"/>
                  <a:gd name="T12" fmla="*/ 18 w 213"/>
                  <a:gd name="T13" fmla="*/ 0 h 296"/>
                  <a:gd name="T14" fmla="*/ 8 w 213"/>
                  <a:gd name="T15" fmla="*/ 2 h 296"/>
                  <a:gd name="T16" fmla="*/ 0 w 213"/>
                  <a:gd name="T17" fmla="*/ 12 h 296"/>
                  <a:gd name="T18" fmla="*/ 3 w 213"/>
                  <a:gd name="T19" fmla="*/ 57 h 296"/>
                  <a:gd name="T20" fmla="*/ 19 w 213"/>
                  <a:gd name="T21" fmla="*/ 116 h 296"/>
                  <a:gd name="T22" fmla="*/ 37 w 213"/>
                  <a:gd name="T23" fmla="*/ 159 h 296"/>
                  <a:gd name="T24" fmla="*/ 60 w 213"/>
                  <a:gd name="T25" fmla="*/ 206 h 296"/>
                  <a:gd name="T26" fmla="*/ 91 w 213"/>
                  <a:gd name="T27" fmla="*/ 258 h 296"/>
                  <a:gd name="T28" fmla="*/ 104 w 213"/>
                  <a:gd name="T29" fmla="*/ 279 h 296"/>
                  <a:gd name="T30" fmla="*/ 116 w 213"/>
                  <a:gd name="T31" fmla="*/ 277 h 296"/>
                  <a:gd name="T32" fmla="*/ 130 w 213"/>
                  <a:gd name="T33" fmla="*/ 279 h 296"/>
                  <a:gd name="T34" fmla="*/ 147 w 213"/>
                  <a:gd name="T35" fmla="*/ 285 h 296"/>
                  <a:gd name="T36" fmla="*/ 169 w 213"/>
                  <a:gd name="T37" fmla="*/ 295 h 296"/>
                  <a:gd name="T38" fmla="*/ 189 w 213"/>
                  <a:gd name="T39" fmla="*/ 288 h 296"/>
                  <a:gd name="T40" fmla="*/ 195 w 213"/>
                  <a:gd name="T41" fmla="*/ 281 h 296"/>
                  <a:gd name="T42" fmla="*/ 201 w 213"/>
                  <a:gd name="T43" fmla="*/ 266 h 296"/>
                  <a:gd name="T44" fmla="*/ 200 w 213"/>
                  <a:gd name="T45" fmla="*/ 237 h 296"/>
                  <a:gd name="T46" fmla="*/ 204 w 213"/>
                  <a:gd name="T47" fmla="*/ 220 h 296"/>
                  <a:gd name="T48" fmla="*/ 212 w 213"/>
                  <a:gd name="T49" fmla="*/ 211 h 2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3"/>
                  <a:gd name="T76" fmla="*/ 0 h 296"/>
                  <a:gd name="T77" fmla="*/ 213 w 213"/>
                  <a:gd name="T78" fmla="*/ 296 h 2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3" h="296">
                    <a:moveTo>
                      <a:pt x="212" y="211"/>
                    </a:moveTo>
                    <a:lnTo>
                      <a:pt x="185" y="172"/>
                    </a:lnTo>
                    <a:lnTo>
                      <a:pt x="147" y="119"/>
                    </a:lnTo>
                    <a:lnTo>
                      <a:pt x="116" y="83"/>
                    </a:lnTo>
                    <a:lnTo>
                      <a:pt x="87" y="49"/>
                    </a:lnTo>
                    <a:lnTo>
                      <a:pt x="45" y="17"/>
                    </a:lnTo>
                    <a:lnTo>
                      <a:pt x="18" y="0"/>
                    </a:lnTo>
                    <a:lnTo>
                      <a:pt x="8" y="2"/>
                    </a:lnTo>
                    <a:lnTo>
                      <a:pt x="0" y="12"/>
                    </a:lnTo>
                    <a:lnTo>
                      <a:pt x="3" y="57"/>
                    </a:lnTo>
                    <a:lnTo>
                      <a:pt x="19" y="116"/>
                    </a:lnTo>
                    <a:lnTo>
                      <a:pt x="37" y="159"/>
                    </a:lnTo>
                    <a:lnTo>
                      <a:pt x="60" y="206"/>
                    </a:lnTo>
                    <a:lnTo>
                      <a:pt x="91" y="258"/>
                    </a:lnTo>
                    <a:lnTo>
                      <a:pt x="104" y="279"/>
                    </a:lnTo>
                    <a:lnTo>
                      <a:pt x="116" y="277"/>
                    </a:lnTo>
                    <a:lnTo>
                      <a:pt x="130" y="279"/>
                    </a:lnTo>
                    <a:lnTo>
                      <a:pt x="147" y="285"/>
                    </a:lnTo>
                    <a:lnTo>
                      <a:pt x="169" y="295"/>
                    </a:lnTo>
                    <a:lnTo>
                      <a:pt x="189" y="288"/>
                    </a:lnTo>
                    <a:lnTo>
                      <a:pt x="195" y="281"/>
                    </a:lnTo>
                    <a:lnTo>
                      <a:pt x="201" y="266"/>
                    </a:lnTo>
                    <a:lnTo>
                      <a:pt x="200" y="237"/>
                    </a:lnTo>
                    <a:lnTo>
                      <a:pt x="204" y="220"/>
                    </a:lnTo>
                    <a:lnTo>
                      <a:pt x="212" y="211"/>
                    </a:lnTo>
                  </a:path>
                </a:pathLst>
              </a:custGeom>
              <a:grpFill/>
              <a:ln w="25400" cap="rnd" cmpd="sng">
                <a:solidFill>
                  <a:srgbClr val="0070C0"/>
                </a:solidFill>
                <a:prstDash val="solid"/>
                <a:round/>
                <a:headEnd/>
                <a:tailEnd/>
              </a:ln>
            </p:spPr>
            <p:txBody>
              <a:bodyPr/>
              <a:lstStyle/>
              <a:p>
                <a:endParaRPr lang="el-GR"/>
              </a:p>
            </p:txBody>
          </p:sp>
        </p:grpSp>
        <p:grpSp>
          <p:nvGrpSpPr>
            <p:cNvPr id="4" name="Group 45"/>
            <p:cNvGrpSpPr>
              <a:grpSpLocks/>
            </p:cNvGrpSpPr>
            <p:nvPr/>
          </p:nvGrpSpPr>
          <p:grpSpPr bwMode="auto">
            <a:xfrm rot="21115886">
              <a:off x="5557646" y="4472521"/>
              <a:ext cx="285666" cy="555161"/>
              <a:chOff x="4734" y="2133"/>
              <a:chExt cx="298" cy="515"/>
            </a:xfrm>
          </p:grpSpPr>
          <p:sp>
            <p:nvSpPr>
              <p:cNvPr id="38" name="Freeform 42"/>
              <p:cNvSpPr>
                <a:spLocks/>
              </p:cNvSpPr>
              <p:nvPr/>
            </p:nvSpPr>
            <p:spPr bwMode="auto">
              <a:xfrm>
                <a:off x="4734" y="2455"/>
                <a:ext cx="250" cy="193"/>
              </a:xfrm>
              <a:custGeom>
                <a:avLst/>
                <a:gdLst>
                  <a:gd name="T0" fmla="*/ 57 w 250"/>
                  <a:gd name="T1" fmla="*/ 0 h 193"/>
                  <a:gd name="T2" fmla="*/ 23 w 250"/>
                  <a:gd name="T3" fmla="*/ 52 h 193"/>
                  <a:gd name="T4" fmla="*/ 9 w 250"/>
                  <a:gd name="T5" fmla="*/ 70 h 193"/>
                  <a:gd name="T6" fmla="*/ 0 w 250"/>
                  <a:gd name="T7" fmla="*/ 90 h 193"/>
                  <a:gd name="T8" fmla="*/ 0 w 250"/>
                  <a:gd name="T9" fmla="*/ 120 h 193"/>
                  <a:gd name="T10" fmla="*/ 14 w 250"/>
                  <a:gd name="T11" fmla="*/ 122 h 193"/>
                  <a:gd name="T12" fmla="*/ 12 w 250"/>
                  <a:gd name="T13" fmla="*/ 101 h 193"/>
                  <a:gd name="T14" fmla="*/ 14 w 250"/>
                  <a:gd name="T15" fmla="*/ 122 h 193"/>
                  <a:gd name="T16" fmla="*/ 25 w 250"/>
                  <a:gd name="T17" fmla="*/ 140 h 193"/>
                  <a:gd name="T18" fmla="*/ 46 w 250"/>
                  <a:gd name="T19" fmla="*/ 160 h 193"/>
                  <a:gd name="T20" fmla="*/ 61 w 250"/>
                  <a:gd name="T21" fmla="*/ 165 h 193"/>
                  <a:gd name="T22" fmla="*/ 93 w 250"/>
                  <a:gd name="T23" fmla="*/ 151 h 193"/>
                  <a:gd name="T24" fmla="*/ 114 w 250"/>
                  <a:gd name="T25" fmla="*/ 149 h 193"/>
                  <a:gd name="T26" fmla="*/ 111 w 250"/>
                  <a:gd name="T27" fmla="*/ 131 h 193"/>
                  <a:gd name="T28" fmla="*/ 116 w 250"/>
                  <a:gd name="T29" fmla="*/ 104 h 193"/>
                  <a:gd name="T30" fmla="*/ 111 w 250"/>
                  <a:gd name="T31" fmla="*/ 131 h 193"/>
                  <a:gd name="T32" fmla="*/ 114 w 250"/>
                  <a:gd name="T33" fmla="*/ 149 h 193"/>
                  <a:gd name="T34" fmla="*/ 145 w 250"/>
                  <a:gd name="T35" fmla="*/ 183 h 193"/>
                  <a:gd name="T36" fmla="*/ 154 w 250"/>
                  <a:gd name="T37" fmla="*/ 192 h 193"/>
                  <a:gd name="T38" fmla="*/ 163 w 250"/>
                  <a:gd name="T39" fmla="*/ 192 h 193"/>
                  <a:gd name="T40" fmla="*/ 218 w 250"/>
                  <a:gd name="T41" fmla="*/ 181 h 193"/>
                  <a:gd name="T42" fmla="*/ 236 w 250"/>
                  <a:gd name="T43" fmla="*/ 169 h 193"/>
                  <a:gd name="T44" fmla="*/ 245 w 250"/>
                  <a:gd name="T45" fmla="*/ 156 h 193"/>
                  <a:gd name="T46" fmla="*/ 249 w 250"/>
                  <a:gd name="T47" fmla="*/ 140 h 193"/>
                  <a:gd name="T48" fmla="*/ 245 w 250"/>
                  <a:gd name="T49" fmla="*/ 86 h 193"/>
                  <a:gd name="T50" fmla="*/ 245 w 250"/>
                  <a:gd name="T51" fmla="*/ 65 h 193"/>
                  <a:gd name="T52" fmla="*/ 247 w 250"/>
                  <a:gd name="T53" fmla="*/ 36 h 193"/>
                  <a:gd name="T54" fmla="*/ 213 w 250"/>
                  <a:gd name="T55" fmla="*/ 27 h 193"/>
                  <a:gd name="T56" fmla="*/ 193 w 250"/>
                  <a:gd name="T57" fmla="*/ 22 h 193"/>
                  <a:gd name="T58" fmla="*/ 154 w 250"/>
                  <a:gd name="T59" fmla="*/ 18 h 193"/>
                  <a:gd name="T60" fmla="*/ 82 w 250"/>
                  <a:gd name="T61" fmla="*/ 0 h 193"/>
                  <a:gd name="T62" fmla="*/ 57 w 250"/>
                  <a:gd name="T63" fmla="*/ 0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0"/>
                  <a:gd name="T97" fmla="*/ 0 h 193"/>
                  <a:gd name="T98" fmla="*/ 250 w 250"/>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0" h="193">
                    <a:moveTo>
                      <a:pt x="57" y="0"/>
                    </a:moveTo>
                    <a:lnTo>
                      <a:pt x="23" y="52"/>
                    </a:lnTo>
                    <a:lnTo>
                      <a:pt x="9" y="70"/>
                    </a:lnTo>
                    <a:lnTo>
                      <a:pt x="0" y="90"/>
                    </a:lnTo>
                    <a:lnTo>
                      <a:pt x="0" y="120"/>
                    </a:lnTo>
                    <a:lnTo>
                      <a:pt x="14" y="122"/>
                    </a:lnTo>
                    <a:lnTo>
                      <a:pt x="12" y="101"/>
                    </a:lnTo>
                    <a:lnTo>
                      <a:pt x="14" y="122"/>
                    </a:lnTo>
                    <a:lnTo>
                      <a:pt x="25" y="140"/>
                    </a:lnTo>
                    <a:lnTo>
                      <a:pt x="46" y="160"/>
                    </a:lnTo>
                    <a:lnTo>
                      <a:pt x="61" y="165"/>
                    </a:lnTo>
                    <a:lnTo>
                      <a:pt x="93" y="151"/>
                    </a:lnTo>
                    <a:lnTo>
                      <a:pt x="114" y="149"/>
                    </a:lnTo>
                    <a:lnTo>
                      <a:pt x="111" y="131"/>
                    </a:lnTo>
                    <a:lnTo>
                      <a:pt x="116" y="104"/>
                    </a:lnTo>
                    <a:lnTo>
                      <a:pt x="111" y="131"/>
                    </a:lnTo>
                    <a:lnTo>
                      <a:pt x="114" y="149"/>
                    </a:lnTo>
                    <a:lnTo>
                      <a:pt x="145" y="183"/>
                    </a:lnTo>
                    <a:lnTo>
                      <a:pt x="154" y="192"/>
                    </a:lnTo>
                    <a:lnTo>
                      <a:pt x="163" y="192"/>
                    </a:lnTo>
                    <a:lnTo>
                      <a:pt x="218" y="181"/>
                    </a:lnTo>
                    <a:lnTo>
                      <a:pt x="236" y="169"/>
                    </a:lnTo>
                    <a:lnTo>
                      <a:pt x="245" y="156"/>
                    </a:lnTo>
                    <a:lnTo>
                      <a:pt x="249" y="140"/>
                    </a:lnTo>
                    <a:lnTo>
                      <a:pt x="245" y="86"/>
                    </a:lnTo>
                    <a:lnTo>
                      <a:pt x="245" y="65"/>
                    </a:lnTo>
                    <a:lnTo>
                      <a:pt x="247" y="36"/>
                    </a:lnTo>
                    <a:lnTo>
                      <a:pt x="213" y="27"/>
                    </a:lnTo>
                    <a:lnTo>
                      <a:pt x="193" y="22"/>
                    </a:lnTo>
                    <a:lnTo>
                      <a:pt x="154" y="18"/>
                    </a:lnTo>
                    <a:lnTo>
                      <a:pt x="82" y="0"/>
                    </a:lnTo>
                    <a:lnTo>
                      <a:pt x="57" y="0"/>
                    </a:lnTo>
                  </a:path>
                </a:pathLst>
              </a:custGeom>
              <a:noFill/>
              <a:ln w="25400" cap="rnd" cmpd="sng">
                <a:solidFill>
                  <a:srgbClr val="0070C0"/>
                </a:solidFill>
                <a:prstDash val="solid"/>
                <a:round/>
                <a:headEnd/>
                <a:tailEnd/>
              </a:ln>
            </p:spPr>
            <p:txBody>
              <a:bodyPr/>
              <a:lstStyle/>
              <a:p>
                <a:endParaRPr lang="el-GR"/>
              </a:p>
            </p:txBody>
          </p:sp>
          <p:sp>
            <p:nvSpPr>
              <p:cNvPr id="39" name="Freeform 43"/>
              <p:cNvSpPr>
                <a:spLocks/>
              </p:cNvSpPr>
              <p:nvPr/>
            </p:nvSpPr>
            <p:spPr bwMode="auto">
              <a:xfrm>
                <a:off x="4791" y="2153"/>
                <a:ext cx="241" cy="339"/>
              </a:xfrm>
              <a:custGeom>
                <a:avLst/>
                <a:gdLst>
                  <a:gd name="T0" fmla="*/ 190 w 241"/>
                  <a:gd name="T1" fmla="*/ 338 h 339"/>
                  <a:gd name="T2" fmla="*/ 197 w 241"/>
                  <a:gd name="T3" fmla="*/ 286 h 339"/>
                  <a:gd name="T4" fmla="*/ 211 w 241"/>
                  <a:gd name="T5" fmla="*/ 234 h 339"/>
                  <a:gd name="T6" fmla="*/ 233 w 241"/>
                  <a:gd name="T7" fmla="*/ 163 h 339"/>
                  <a:gd name="T8" fmla="*/ 240 w 241"/>
                  <a:gd name="T9" fmla="*/ 136 h 339"/>
                  <a:gd name="T10" fmla="*/ 238 w 241"/>
                  <a:gd name="T11" fmla="*/ 114 h 339"/>
                  <a:gd name="T12" fmla="*/ 224 w 241"/>
                  <a:gd name="T13" fmla="*/ 73 h 339"/>
                  <a:gd name="T14" fmla="*/ 211 w 241"/>
                  <a:gd name="T15" fmla="*/ 43 h 339"/>
                  <a:gd name="T16" fmla="*/ 192 w 241"/>
                  <a:gd name="T17" fmla="*/ 32 h 339"/>
                  <a:gd name="T18" fmla="*/ 186 w 241"/>
                  <a:gd name="T19" fmla="*/ 34 h 339"/>
                  <a:gd name="T20" fmla="*/ 177 w 241"/>
                  <a:gd name="T21" fmla="*/ 48 h 339"/>
                  <a:gd name="T22" fmla="*/ 177 w 241"/>
                  <a:gd name="T23" fmla="*/ 71 h 339"/>
                  <a:gd name="T24" fmla="*/ 181 w 241"/>
                  <a:gd name="T25" fmla="*/ 105 h 339"/>
                  <a:gd name="T26" fmla="*/ 167 w 241"/>
                  <a:gd name="T27" fmla="*/ 141 h 339"/>
                  <a:gd name="T28" fmla="*/ 143 w 241"/>
                  <a:gd name="T29" fmla="*/ 170 h 339"/>
                  <a:gd name="T30" fmla="*/ 138 w 241"/>
                  <a:gd name="T31" fmla="*/ 172 h 339"/>
                  <a:gd name="T32" fmla="*/ 129 w 241"/>
                  <a:gd name="T33" fmla="*/ 182 h 339"/>
                  <a:gd name="T34" fmla="*/ 115 w 241"/>
                  <a:gd name="T35" fmla="*/ 168 h 339"/>
                  <a:gd name="T36" fmla="*/ 109 w 241"/>
                  <a:gd name="T37" fmla="*/ 118 h 339"/>
                  <a:gd name="T38" fmla="*/ 106 w 241"/>
                  <a:gd name="T39" fmla="*/ 71 h 339"/>
                  <a:gd name="T40" fmla="*/ 109 w 241"/>
                  <a:gd name="T41" fmla="*/ 39 h 339"/>
                  <a:gd name="T42" fmla="*/ 111 w 241"/>
                  <a:gd name="T43" fmla="*/ 12 h 339"/>
                  <a:gd name="T44" fmla="*/ 100 w 241"/>
                  <a:gd name="T45" fmla="*/ 0 h 339"/>
                  <a:gd name="T46" fmla="*/ 90 w 241"/>
                  <a:gd name="T47" fmla="*/ 7 h 339"/>
                  <a:gd name="T48" fmla="*/ 66 w 241"/>
                  <a:gd name="T49" fmla="*/ 34 h 339"/>
                  <a:gd name="T50" fmla="*/ 50 w 241"/>
                  <a:gd name="T51" fmla="*/ 71 h 339"/>
                  <a:gd name="T52" fmla="*/ 47 w 241"/>
                  <a:gd name="T53" fmla="*/ 102 h 339"/>
                  <a:gd name="T54" fmla="*/ 41 w 241"/>
                  <a:gd name="T55" fmla="*/ 166 h 339"/>
                  <a:gd name="T56" fmla="*/ 38 w 241"/>
                  <a:gd name="T57" fmla="*/ 216 h 339"/>
                  <a:gd name="T58" fmla="*/ 32 w 241"/>
                  <a:gd name="T59" fmla="*/ 243 h 339"/>
                  <a:gd name="T60" fmla="*/ 0 w 241"/>
                  <a:gd name="T61" fmla="*/ 302 h 339"/>
                  <a:gd name="T62" fmla="*/ 25 w 241"/>
                  <a:gd name="T63" fmla="*/ 302 h 339"/>
                  <a:gd name="T64" fmla="*/ 97 w 241"/>
                  <a:gd name="T65" fmla="*/ 320 h 339"/>
                  <a:gd name="T66" fmla="*/ 136 w 241"/>
                  <a:gd name="T67" fmla="*/ 324 h 339"/>
                  <a:gd name="T68" fmla="*/ 156 w 241"/>
                  <a:gd name="T69" fmla="*/ 329 h 339"/>
                  <a:gd name="T70" fmla="*/ 190 w 241"/>
                  <a:gd name="T71" fmla="*/ 338 h 3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1"/>
                  <a:gd name="T109" fmla="*/ 0 h 339"/>
                  <a:gd name="T110" fmla="*/ 241 w 241"/>
                  <a:gd name="T111" fmla="*/ 339 h 3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1" h="339">
                    <a:moveTo>
                      <a:pt x="190" y="338"/>
                    </a:moveTo>
                    <a:lnTo>
                      <a:pt x="197" y="286"/>
                    </a:lnTo>
                    <a:lnTo>
                      <a:pt x="211" y="234"/>
                    </a:lnTo>
                    <a:lnTo>
                      <a:pt x="233" y="163"/>
                    </a:lnTo>
                    <a:lnTo>
                      <a:pt x="240" y="136"/>
                    </a:lnTo>
                    <a:lnTo>
                      <a:pt x="238" y="114"/>
                    </a:lnTo>
                    <a:lnTo>
                      <a:pt x="224" y="73"/>
                    </a:lnTo>
                    <a:lnTo>
                      <a:pt x="211" y="43"/>
                    </a:lnTo>
                    <a:lnTo>
                      <a:pt x="192" y="32"/>
                    </a:lnTo>
                    <a:lnTo>
                      <a:pt x="186" y="34"/>
                    </a:lnTo>
                    <a:lnTo>
                      <a:pt x="177" y="48"/>
                    </a:lnTo>
                    <a:lnTo>
                      <a:pt x="177" y="71"/>
                    </a:lnTo>
                    <a:lnTo>
                      <a:pt x="181" y="105"/>
                    </a:lnTo>
                    <a:lnTo>
                      <a:pt x="167" y="141"/>
                    </a:lnTo>
                    <a:lnTo>
                      <a:pt x="143" y="170"/>
                    </a:lnTo>
                    <a:lnTo>
                      <a:pt x="138" y="172"/>
                    </a:lnTo>
                    <a:lnTo>
                      <a:pt x="129" y="182"/>
                    </a:lnTo>
                    <a:lnTo>
                      <a:pt x="115" y="168"/>
                    </a:lnTo>
                    <a:lnTo>
                      <a:pt x="109" y="118"/>
                    </a:lnTo>
                    <a:lnTo>
                      <a:pt x="106" y="71"/>
                    </a:lnTo>
                    <a:lnTo>
                      <a:pt x="109" y="39"/>
                    </a:lnTo>
                    <a:lnTo>
                      <a:pt x="111" y="12"/>
                    </a:lnTo>
                    <a:lnTo>
                      <a:pt x="100" y="0"/>
                    </a:lnTo>
                    <a:lnTo>
                      <a:pt x="90" y="7"/>
                    </a:lnTo>
                    <a:lnTo>
                      <a:pt x="66" y="34"/>
                    </a:lnTo>
                    <a:lnTo>
                      <a:pt x="50" y="71"/>
                    </a:lnTo>
                    <a:lnTo>
                      <a:pt x="47" y="102"/>
                    </a:lnTo>
                    <a:lnTo>
                      <a:pt x="41" y="166"/>
                    </a:lnTo>
                    <a:lnTo>
                      <a:pt x="38" y="216"/>
                    </a:lnTo>
                    <a:lnTo>
                      <a:pt x="32" y="243"/>
                    </a:lnTo>
                    <a:lnTo>
                      <a:pt x="0" y="302"/>
                    </a:lnTo>
                    <a:lnTo>
                      <a:pt x="25" y="302"/>
                    </a:lnTo>
                    <a:lnTo>
                      <a:pt x="97" y="320"/>
                    </a:lnTo>
                    <a:lnTo>
                      <a:pt x="136" y="324"/>
                    </a:lnTo>
                    <a:lnTo>
                      <a:pt x="156" y="329"/>
                    </a:lnTo>
                    <a:lnTo>
                      <a:pt x="190" y="338"/>
                    </a:lnTo>
                  </a:path>
                </a:pathLst>
              </a:custGeom>
              <a:noFill/>
              <a:ln w="25400" cap="rnd" cmpd="sng">
                <a:solidFill>
                  <a:srgbClr val="0070C0"/>
                </a:solidFill>
                <a:prstDash val="solid"/>
                <a:round/>
                <a:headEnd/>
                <a:tailEnd/>
              </a:ln>
            </p:spPr>
            <p:txBody>
              <a:bodyPr/>
              <a:lstStyle/>
              <a:p>
                <a:endParaRPr lang="el-GR"/>
              </a:p>
            </p:txBody>
          </p:sp>
          <p:sp>
            <p:nvSpPr>
              <p:cNvPr id="40" name="Freeform 44"/>
              <p:cNvSpPr>
                <a:spLocks/>
              </p:cNvSpPr>
              <p:nvPr/>
            </p:nvSpPr>
            <p:spPr bwMode="auto">
              <a:xfrm>
                <a:off x="4897" y="2133"/>
                <a:ext cx="76" cy="203"/>
              </a:xfrm>
              <a:custGeom>
                <a:avLst/>
                <a:gdLst>
                  <a:gd name="T0" fmla="*/ 71 w 76"/>
                  <a:gd name="T1" fmla="*/ 68 h 203"/>
                  <a:gd name="T2" fmla="*/ 71 w 76"/>
                  <a:gd name="T3" fmla="*/ 91 h 203"/>
                  <a:gd name="T4" fmla="*/ 75 w 76"/>
                  <a:gd name="T5" fmla="*/ 125 h 203"/>
                  <a:gd name="T6" fmla="*/ 61 w 76"/>
                  <a:gd name="T7" fmla="*/ 161 h 203"/>
                  <a:gd name="T8" fmla="*/ 37 w 76"/>
                  <a:gd name="T9" fmla="*/ 190 h 203"/>
                  <a:gd name="T10" fmla="*/ 32 w 76"/>
                  <a:gd name="T11" fmla="*/ 192 h 203"/>
                  <a:gd name="T12" fmla="*/ 23 w 76"/>
                  <a:gd name="T13" fmla="*/ 202 h 203"/>
                  <a:gd name="T14" fmla="*/ 9 w 76"/>
                  <a:gd name="T15" fmla="*/ 188 h 203"/>
                  <a:gd name="T16" fmla="*/ 3 w 76"/>
                  <a:gd name="T17" fmla="*/ 138 h 203"/>
                  <a:gd name="T18" fmla="*/ 0 w 76"/>
                  <a:gd name="T19" fmla="*/ 91 h 203"/>
                  <a:gd name="T20" fmla="*/ 3 w 76"/>
                  <a:gd name="T21" fmla="*/ 59 h 203"/>
                  <a:gd name="T22" fmla="*/ 12 w 76"/>
                  <a:gd name="T23" fmla="*/ 41 h 203"/>
                  <a:gd name="T24" fmla="*/ 28 w 76"/>
                  <a:gd name="T25" fmla="*/ 9 h 203"/>
                  <a:gd name="T26" fmla="*/ 43 w 76"/>
                  <a:gd name="T27" fmla="*/ 0 h 203"/>
                  <a:gd name="T28" fmla="*/ 52 w 76"/>
                  <a:gd name="T29" fmla="*/ 11 h 203"/>
                  <a:gd name="T30" fmla="*/ 57 w 76"/>
                  <a:gd name="T31" fmla="*/ 29 h 203"/>
                  <a:gd name="T32" fmla="*/ 71 w 76"/>
                  <a:gd name="T33" fmla="*/ 68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203"/>
                  <a:gd name="T53" fmla="*/ 76 w 76"/>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203">
                    <a:moveTo>
                      <a:pt x="71" y="68"/>
                    </a:moveTo>
                    <a:lnTo>
                      <a:pt x="71" y="91"/>
                    </a:lnTo>
                    <a:lnTo>
                      <a:pt x="75" y="125"/>
                    </a:lnTo>
                    <a:lnTo>
                      <a:pt x="61" y="161"/>
                    </a:lnTo>
                    <a:lnTo>
                      <a:pt x="37" y="190"/>
                    </a:lnTo>
                    <a:lnTo>
                      <a:pt x="32" y="192"/>
                    </a:lnTo>
                    <a:lnTo>
                      <a:pt x="23" y="202"/>
                    </a:lnTo>
                    <a:lnTo>
                      <a:pt x="9" y="188"/>
                    </a:lnTo>
                    <a:lnTo>
                      <a:pt x="3" y="138"/>
                    </a:lnTo>
                    <a:lnTo>
                      <a:pt x="0" y="91"/>
                    </a:lnTo>
                    <a:lnTo>
                      <a:pt x="3" y="59"/>
                    </a:lnTo>
                    <a:lnTo>
                      <a:pt x="12" y="41"/>
                    </a:lnTo>
                    <a:lnTo>
                      <a:pt x="28" y="9"/>
                    </a:lnTo>
                    <a:lnTo>
                      <a:pt x="43" y="0"/>
                    </a:lnTo>
                    <a:lnTo>
                      <a:pt x="52" y="11"/>
                    </a:lnTo>
                    <a:lnTo>
                      <a:pt x="57" y="29"/>
                    </a:lnTo>
                    <a:lnTo>
                      <a:pt x="71" y="68"/>
                    </a:lnTo>
                  </a:path>
                </a:pathLst>
              </a:custGeom>
              <a:noFill/>
              <a:ln w="25400" cap="rnd" cmpd="sng">
                <a:solidFill>
                  <a:srgbClr val="0070C0"/>
                </a:solidFill>
                <a:prstDash val="solid"/>
                <a:round/>
                <a:headEnd/>
                <a:tailEnd/>
              </a:ln>
            </p:spPr>
            <p:txBody>
              <a:bodyPr/>
              <a:lstStyle/>
              <a:p>
                <a:endParaRPr lang="el-GR"/>
              </a:p>
            </p:txBody>
          </p:sp>
        </p:grpSp>
      </p:grpSp>
      <p:grpSp>
        <p:nvGrpSpPr>
          <p:cNvPr id="5" name="Group 26"/>
          <p:cNvGrpSpPr/>
          <p:nvPr/>
        </p:nvGrpSpPr>
        <p:grpSpPr>
          <a:xfrm>
            <a:off x="3485218" y="3038645"/>
            <a:ext cx="3463839" cy="3205489"/>
            <a:chOff x="4302505" y="4056004"/>
            <a:chExt cx="2049973" cy="1897076"/>
          </a:xfrm>
        </p:grpSpPr>
        <p:sp>
          <p:nvSpPr>
            <p:cNvPr id="139268" name="Freeform 13"/>
            <p:cNvSpPr>
              <a:spLocks/>
            </p:cNvSpPr>
            <p:nvPr/>
          </p:nvSpPr>
          <p:spPr bwMode="auto">
            <a:xfrm rot="21326996">
              <a:off x="4302505" y="4056004"/>
              <a:ext cx="1976241" cy="1897076"/>
            </a:xfrm>
            <a:custGeom>
              <a:avLst/>
              <a:gdLst>
                <a:gd name="T0" fmla="*/ 132 w 1182"/>
                <a:gd name="T1" fmla="*/ 88 h 1167"/>
                <a:gd name="T2" fmla="*/ 117 w 1182"/>
                <a:gd name="T3" fmla="*/ 49 h 1167"/>
                <a:gd name="T4" fmla="*/ 83 w 1182"/>
                <a:gd name="T5" fmla="*/ 6 h 1167"/>
                <a:gd name="T6" fmla="*/ 21 w 1182"/>
                <a:gd name="T7" fmla="*/ 15 h 1167"/>
                <a:gd name="T8" fmla="*/ 2 w 1182"/>
                <a:gd name="T9" fmla="*/ 78 h 1167"/>
                <a:gd name="T10" fmla="*/ 10 w 1182"/>
                <a:gd name="T11" fmla="*/ 133 h 1167"/>
                <a:gd name="T12" fmla="*/ 42 w 1182"/>
                <a:gd name="T13" fmla="*/ 229 h 1167"/>
                <a:gd name="T14" fmla="*/ 57 w 1182"/>
                <a:gd name="T15" fmla="*/ 356 h 1167"/>
                <a:gd name="T16" fmla="*/ 81 w 1182"/>
                <a:gd name="T17" fmla="*/ 488 h 1167"/>
                <a:gd name="T18" fmla="*/ 112 w 1182"/>
                <a:gd name="T19" fmla="*/ 637 h 1167"/>
                <a:gd name="T20" fmla="*/ 162 w 1182"/>
                <a:gd name="T21" fmla="*/ 747 h 1167"/>
                <a:gd name="T22" fmla="*/ 275 w 1182"/>
                <a:gd name="T23" fmla="*/ 824 h 1167"/>
                <a:gd name="T24" fmla="*/ 419 w 1182"/>
                <a:gd name="T25" fmla="*/ 898 h 1167"/>
                <a:gd name="T26" fmla="*/ 567 w 1182"/>
                <a:gd name="T27" fmla="*/ 978 h 1167"/>
                <a:gd name="T28" fmla="*/ 717 w 1182"/>
                <a:gd name="T29" fmla="*/ 1052 h 1167"/>
                <a:gd name="T30" fmla="*/ 855 w 1182"/>
                <a:gd name="T31" fmla="*/ 1125 h 1167"/>
                <a:gd name="T32" fmla="*/ 962 w 1182"/>
                <a:gd name="T33" fmla="*/ 1160 h 1167"/>
                <a:gd name="T34" fmla="*/ 1050 w 1182"/>
                <a:gd name="T35" fmla="*/ 1155 h 1167"/>
                <a:gd name="T36" fmla="*/ 1077 w 1182"/>
                <a:gd name="T37" fmla="*/ 1088 h 1167"/>
                <a:gd name="T38" fmla="*/ 1092 w 1182"/>
                <a:gd name="T39" fmla="*/ 1003 h 1167"/>
                <a:gd name="T40" fmla="*/ 1115 w 1182"/>
                <a:gd name="T41" fmla="*/ 918 h 1167"/>
                <a:gd name="T42" fmla="*/ 1144 w 1182"/>
                <a:gd name="T43" fmla="*/ 855 h 1167"/>
                <a:gd name="T44" fmla="*/ 1182 w 1182"/>
                <a:gd name="T45" fmla="*/ 792 h 11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2"/>
                <a:gd name="T70" fmla="*/ 0 h 1167"/>
                <a:gd name="T71" fmla="*/ 1182 w 1182"/>
                <a:gd name="T72" fmla="*/ 1167 h 1167"/>
                <a:gd name="connsiteX0" fmla="*/ 1117 w 10000"/>
                <a:gd name="connsiteY0" fmla="*/ 906 h 10152"/>
                <a:gd name="connsiteX1" fmla="*/ 990 w 10000"/>
                <a:gd name="connsiteY1" fmla="*/ 572 h 10152"/>
                <a:gd name="connsiteX2" fmla="*/ 702 w 10000"/>
                <a:gd name="connsiteY2" fmla="*/ 203 h 10152"/>
                <a:gd name="connsiteX3" fmla="*/ 212 w 10000"/>
                <a:gd name="connsiteY3" fmla="*/ 103 h 10152"/>
                <a:gd name="connsiteX4" fmla="*/ 17 w 10000"/>
                <a:gd name="connsiteY4" fmla="*/ 820 h 10152"/>
                <a:gd name="connsiteX5" fmla="*/ 85 w 10000"/>
                <a:gd name="connsiteY5" fmla="*/ 1292 h 10152"/>
                <a:gd name="connsiteX6" fmla="*/ 355 w 10000"/>
                <a:gd name="connsiteY6" fmla="*/ 2114 h 10152"/>
                <a:gd name="connsiteX7" fmla="*/ 482 w 10000"/>
                <a:gd name="connsiteY7" fmla="*/ 3203 h 10152"/>
                <a:gd name="connsiteX8" fmla="*/ 685 w 10000"/>
                <a:gd name="connsiteY8" fmla="*/ 4334 h 10152"/>
                <a:gd name="connsiteX9" fmla="*/ 948 w 10000"/>
                <a:gd name="connsiteY9" fmla="*/ 5610 h 10152"/>
                <a:gd name="connsiteX10" fmla="*/ 1371 w 10000"/>
                <a:gd name="connsiteY10" fmla="*/ 6553 h 10152"/>
                <a:gd name="connsiteX11" fmla="*/ 2327 w 10000"/>
                <a:gd name="connsiteY11" fmla="*/ 7213 h 10152"/>
                <a:gd name="connsiteX12" fmla="*/ 3545 w 10000"/>
                <a:gd name="connsiteY12" fmla="*/ 7847 h 10152"/>
                <a:gd name="connsiteX13" fmla="*/ 4797 w 10000"/>
                <a:gd name="connsiteY13" fmla="*/ 8532 h 10152"/>
                <a:gd name="connsiteX14" fmla="*/ 6066 w 10000"/>
                <a:gd name="connsiteY14" fmla="*/ 9167 h 10152"/>
                <a:gd name="connsiteX15" fmla="*/ 7234 w 10000"/>
                <a:gd name="connsiteY15" fmla="*/ 9792 h 10152"/>
                <a:gd name="connsiteX16" fmla="*/ 8139 w 10000"/>
                <a:gd name="connsiteY16" fmla="*/ 10092 h 10152"/>
                <a:gd name="connsiteX17" fmla="*/ 8883 w 10000"/>
                <a:gd name="connsiteY17" fmla="*/ 10049 h 10152"/>
                <a:gd name="connsiteX18" fmla="*/ 9112 w 10000"/>
                <a:gd name="connsiteY18" fmla="*/ 9475 h 10152"/>
                <a:gd name="connsiteX19" fmla="*/ 9239 w 10000"/>
                <a:gd name="connsiteY19" fmla="*/ 8747 h 10152"/>
                <a:gd name="connsiteX20" fmla="*/ 9433 w 10000"/>
                <a:gd name="connsiteY20" fmla="*/ 8018 h 10152"/>
                <a:gd name="connsiteX21" fmla="*/ 9679 w 10000"/>
                <a:gd name="connsiteY21" fmla="*/ 7478 h 10152"/>
                <a:gd name="connsiteX22" fmla="*/ 10000 w 10000"/>
                <a:gd name="connsiteY22" fmla="*/ 6939 h 10152"/>
                <a:gd name="connsiteX0" fmla="*/ 1117 w 10000"/>
                <a:gd name="connsiteY0" fmla="*/ 933 h 10179"/>
                <a:gd name="connsiteX1" fmla="*/ 990 w 10000"/>
                <a:gd name="connsiteY1" fmla="*/ 599 h 10179"/>
                <a:gd name="connsiteX2" fmla="*/ 813 w 10000"/>
                <a:gd name="connsiteY2" fmla="*/ 78 h 10179"/>
                <a:gd name="connsiteX3" fmla="*/ 212 w 10000"/>
                <a:gd name="connsiteY3" fmla="*/ 130 h 10179"/>
                <a:gd name="connsiteX4" fmla="*/ 17 w 10000"/>
                <a:gd name="connsiteY4" fmla="*/ 847 h 10179"/>
                <a:gd name="connsiteX5" fmla="*/ 85 w 10000"/>
                <a:gd name="connsiteY5" fmla="*/ 1319 h 10179"/>
                <a:gd name="connsiteX6" fmla="*/ 355 w 10000"/>
                <a:gd name="connsiteY6" fmla="*/ 2141 h 10179"/>
                <a:gd name="connsiteX7" fmla="*/ 482 w 10000"/>
                <a:gd name="connsiteY7" fmla="*/ 3230 h 10179"/>
                <a:gd name="connsiteX8" fmla="*/ 685 w 10000"/>
                <a:gd name="connsiteY8" fmla="*/ 4361 h 10179"/>
                <a:gd name="connsiteX9" fmla="*/ 948 w 10000"/>
                <a:gd name="connsiteY9" fmla="*/ 5637 h 10179"/>
                <a:gd name="connsiteX10" fmla="*/ 1371 w 10000"/>
                <a:gd name="connsiteY10" fmla="*/ 6580 h 10179"/>
                <a:gd name="connsiteX11" fmla="*/ 2327 w 10000"/>
                <a:gd name="connsiteY11" fmla="*/ 7240 h 10179"/>
                <a:gd name="connsiteX12" fmla="*/ 3545 w 10000"/>
                <a:gd name="connsiteY12" fmla="*/ 7874 h 10179"/>
                <a:gd name="connsiteX13" fmla="*/ 4797 w 10000"/>
                <a:gd name="connsiteY13" fmla="*/ 8559 h 10179"/>
                <a:gd name="connsiteX14" fmla="*/ 6066 w 10000"/>
                <a:gd name="connsiteY14" fmla="*/ 9194 h 10179"/>
                <a:gd name="connsiteX15" fmla="*/ 7234 w 10000"/>
                <a:gd name="connsiteY15" fmla="*/ 9819 h 10179"/>
                <a:gd name="connsiteX16" fmla="*/ 8139 w 10000"/>
                <a:gd name="connsiteY16" fmla="*/ 10119 h 10179"/>
                <a:gd name="connsiteX17" fmla="*/ 8883 w 10000"/>
                <a:gd name="connsiteY17" fmla="*/ 10076 h 10179"/>
                <a:gd name="connsiteX18" fmla="*/ 9112 w 10000"/>
                <a:gd name="connsiteY18" fmla="*/ 9502 h 10179"/>
                <a:gd name="connsiteX19" fmla="*/ 9239 w 10000"/>
                <a:gd name="connsiteY19" fmla="*/ 8774 h 10179"/>
                <a:gd name="connsiteX20" fmla="*/ 9433 w 10000"/>
                <a:gd name="connsiteY20" fmla="*/ 8045 h 10179"/>
                <a:gd name="connsiteX21" fmla="*/ 9679 w 10000"/>
                <a:gd name="connsiteY21" fmla="*/ 7505 h 10179"/>
                <a:gd name="connsiteX22" fmla="*/ 10000 w 10000"/>
                <a:gd name="connsiteY22" fmla="*/ 6966 h 10179"/>
                <a:gd name="connsiteX0" fmla="*/ 1117 w 10000"/>
                <a:gd name="connsiteY0" fmla="*/ 931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8 w 10003"/>
                <a:gd name="connsiteY0" fmla="*/ 1108 h 10211"/>
                <a:gd name="connsiteX1" fmla="*/ 1118 w 10003"/>
                <a:gd name="connsiteY1" fmla="*/ 561 h 10211"/>
                <a:gd name="connsiteX2" fmla="*/ 816 w 10003"/>
                <a:gd name="connsiteY2" fmla="*/ 110 h 10211"/>
                <a:gd name="connsiteX3" fmla="*/ 215 w 10003"/>
                <a:gd name="connsiteY3" fmla="*/ 162 h 10211"/>
                <a:gd name="connsiteX4" fmla="*/ 20 w 10003"/>
                <a:gd name="connsiteY4" fmla="*/ 879 h 10211"/>
                <a:gd name="connsiteX5" fmla="*/ 88 w 10003"/>
                <a:gd name="connsiteY5" fmla="*/ 1351 h 10211"/>
                <a:gd name="connsiteX6" fmla="*/ 358 w 10003"/>
                <a:gd name="connsiteY6" fmla="*/ 2173 h 10211"/>
                <a:gd name="connsiteX7" fmla="*/ 485 w 10003"/>
                <a:gd name="connsiteY7" fmla="*/ 3262 h 10211"/>
                <a:gd name="connsiteX8" fmla="*/ 688 w 10003"/>
                <a:gd name="connsiteY8" fmla="*/ 4393 h 10211"/>
                <a:gd name="connsiteX9" fmla="*/ 951 w 10003"/>
                <a:gd name="connsiteY9" fmla="*/ 5669 h 10211"/>
                <a:gd name="connsiteX10" fmla="*/ 1374 w 10003"/>
                <a:gd name="connsiteY10" fmla="*/ 6612 h 10211"/>
                <a:gd name="connsiteX11" fmla="*/ 2330 w 10003"/>
                <a:gd name="connsiteY11" fmla="*/ 7272 h 10211"/>
                <a:gd name="connsiteX12" fmla="*/ 3548 w 10003"/>
                <a:gd name="connsiteY12" fmla="*/ 7906 h 10211"/>
                <a:gd name="connsiteX13" fmla="*/ 4800 w 10003"/>
                <a:gd name="connsiteY13" fmla="*/ 8591 h 10211"/>
                <a:gd name="connsiteX14" fmla="*/ 6069 w 10003"/>
                <a:gd name="connsiteY14" fmla="*/ 9226 h 10211"/>
                <a:gd name="connsiteX15" fmla="*/ 7237 w 10003"/>
                <a:gd name="connsiteY15" fmla="*/ 9851 h 10211"/>
                <a:gd name="connsiteX16" fmla="*/ 8142 w 10003"/>
                <a:gd name="connsiteY16" fmla="*/ 10151 h 10211"/>
                <a:gd name="connsiteX17" fmla="*/ 8886 w 10003"/>
                <a:gd name="connsiteY17" fmla="*/ 10108 h 10211"/>
                <a:gd name="connsiteX18" fmla="*/ 9115 w 10003"/>
                <a:gd name="connsiteY18" fmla="*/ 9534 h 10211"/>
                <a:gd name="connsiteX19" fmla="*/ 9242 w 10003"/>
                <a:gd name="connsiteY19" fmla="*/ 8806 h 10211"/>
                <a:gd name="connsiteX20" fmla="*/ 9436 w 10003"/>
                <a:gd name="connsiteY20" fmla="*/ 8077 h 10211"/>
                <a:gd name="connsiteX21" fmla="*/ 9682 w 10003"/>
                <a:gd name="connsiteY21" fmla="*/ 7537 h 10211"/>
                <a:gd name="connsiteX22" fmla="*/ 10003 w 10003"/>
                <a:gd name="connsiteY22" fmla="*/ 6998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682 w 10176"/>
                <a:gd name="connsiteY21" fmla="*/ 7537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506 w 10176"/>
                <a:gd name="connsiteY20" fmla="*/ 8203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811 w 10176"/>
                <a:gd name="connsiteY20" fmla="*/ 7668 h 10211"/>
                <a:gd name="connsiteX21" fmla="*/ 10176 w 10176"/>
                <a:gd name="connsiteY21"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811 w 10176"/>
                <a:gd name="connsiteY19" fmla="*/ 7668 h 10240"/>
                <a:gd name="connsiteX20" fmla="*/ 10176 w 10176"/>
                <a:gd name="connsiteY20" fmla="*/ 7072 h 10240"/>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491 w 10176"/>
                <a:gd name="connsiteY19" fmla="*/ 8206 h 10240"/>
                <a:gd name="connsiteX20" fmla="*/ 10176 w 10176"/>
                <a:gd name="connsiteY20" fmla="*/ 7072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88 w 10135"/>
                <a:gd name="connsiteY8" fmla="*/ 4393 h 10240"/>
                <a:gd name="connsiteX9" fmla="*/ 951 w 10135"/>
                <a:gd name="connsiteY9" fmla="*/ 5669 h 10240"/>
                <a:gd name="connsiteX10" fmla="*/ 1374 w 10135"/>
                <a:gd name="connsiteY10" fmla="*/ 661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35" h="10240">
                  <a:moveTo>
                    <a:pt x="1148" y="1108"/>
                  </a:moveTo>
                  <a:cubicBezTo>
                    <a:pt x="1131" y="1057"/>
                    <a:pt x="1173" y="727"/>
                    <a:pt x="1118" y="561"/>
                  </a:cubicBezTo>
                  <a:cubicBezTo>
                    <a:pt x="1063" y="395"/>
                    <a:pt x="966" y="176"/>
                    <a:pt x="816" y="110"/>
                  </a:cubicBezTo>
                  <a:cubicBezTo>
                    <a:pt x="666" y="44"/>
                    <a:pt x="430" y="0"/>
                    <a:pt x="215" y="162"/>
                  </a:cubicBezTo>
                  <a:cubicBezTo>
                    <a:pt x="0" y="324"/>
                    <a:pt x="37" y="708"/>
                    <a:pt x="20" y="879"/>
                  </a:cubicBezTo>
                  <a:cubicBezTo>
                    <a:pt x="3" y="1051"/>
                    <a:pt x="28" y="1136"/>
                    <a:pt x="88" y="1351"/>
                  </a:cubicBezTo>
                  <a:cubicBezTo>
                    <a:pt x="147" y="1565"/>
                    <a:pt x="291" y="1856"/>
                    <a:pt x="358" y="2173"/>
                  </a:cubicBezTo>
                  <a:cubicBezTo>
                    <a:pt x="426" y="2490"/>
                    <a:pt x="434" y="2893"/>
                    <a:pt x="485" y="3262"/>
                  </a:cubicBezTo>
                  <a:cubicBezTo>
                    <a:pt x="536" y="3630"/>
                    <a:pt x="612" y="3990"/>
                    <a:pt x="688" y="4393"/>
                  </a:cubicBezTo>
                  <a:cubicBezTo>
                    <a:pt x="764" y="4795"/>
                    <a:pt x="832" y="5301"/>
                    <a:pt x="951" y="5669"/>
                  </a:cubicBezTo>
                  <a:cubicBezTo>
                    <a:pt x="1069" y="6038"/>
                    <a:pt x="1145" y="6346"/>
                    <a:pt x="1374" y="6612"/>
                  </a:cubicBezTo>
                  <a:cubicBezTo>
                    <a:pt x="1602" y="6878"/>
                    <a:pt x="1966" y="7058"/>
                    <a:pt x="2330" y="7272"/>
                  </a:cubicBezTo>
                  <a:cubicBezTo>
                    <a:pt x="2693" y="7486"/>
                    <a:pt x="3133" y="7683"/>
                    <a:pt x="3548" y="7906"/>
                  </a:cubicBezTo>
                  <a:cubicBezTo>
                    <a:pt x="3962" y="8129"/>
                    <a:pt x="4377" y="8369"/>
                    <a:pt x="4800" y="8591"/>
                  </a:cubicBezTo>
                  <a:cubicBezTo>
                    <a:pt x="5223" y="8814"/>
                    <a:pt x="5663" y="9020"/>
                    <a:pt x="6069" y="9226"/>
                  </a:cubicBezTo>
                  <a:cubicBezTo>
                    <a:pt x="6475" y="9431"/>
                    <a:pt x="6890" y="9697"/>
                    <a:pt x="7237" y="9851"/>
                  </a:cubicBezTo>
                  <a:cubicBezTo>
                    <a:pt x="7583" y="10005"/>
                    <a:pt x="7871" y="10108"/>
                    <a:pt x="8142" y="10151"/>
                  </a:cubicBezTo>
                  <a:cubicBezTo>
                    <a:pt x="8412" y="10194"/>
                    <a:pt x="8705" y="10240"/>
                    <a:pt x="8886" y="10108"/>
                  </a:cubicBezTo>
                  <a:cubicBezTo>
                    <a:pt x="9067" y="9976"/>
                    <a:pt x="9127" y="9679"/>
                    <a:pt x="9228" y="9362"/>
                  </a:cubicBezTo>
                  <a:cubicBezTo>
                    <a:pt x="9329" y="9045"/>
                    <a:pt x="9314" y="8616"/>
                    <a:pt x="9491" y="8206"/>
                  </a:cubicBezTo>
                  <a:cubicBezTo>
                    <a:pt x="9603" y="8018"/>
                    <a:pt x="10067" y="7200"/>
                    <a:pt x="10135" y="7089"/>
                  </a:cubicBezTo>
                </a:path>
              </a:pathLst>
            </a:custGeom>
            <a:noFill/>
            <a:ln w="28575" cap="flat" cmpd="sng">
              <a:solidFill>
                <a:srgbClr val="0070C0"/>
              </a:solidFill>
              <a:prstDash val="solid"/>
              <a:round/>
              <a:headEnd type="none" w="sm" len="sm"/>
              <a:tailEnd type="none" w="sm" len="sm"/>
            </a:ln>
          </p:spPr>
          <p:txBody>
            <a:bodyPr/>
            <a:lstStyle/>
            <a:p>
              <a:endParaRPr lang="el-GR"/>
            </a:p>
          </p:txBody>
        </p:sp>
        <p:grpSp>
          <p:nvGrpSpPr>
            <p:cNvPr id="6" name="Group 41"/>
            <p:cNvGrpSpPr>
              <a:grpSpLocks/>
            </p:cNvGrpSpPr>
            <p:nvPr/>
          </p:nvGrpSpPr>
          <p:grpSpPr bwMode="auto">
            <a:xfrm rot="342526">
              <a:off x="6093793" y="5036634"/>
              <a:ext cx="258685" cy="490141"/>
              <a:chOff x="5201" y="2764"/>
              <a:chExt cx="278" cy="468"/>
            </a:xfrm>
          </p:grpSpPr>
          <p:sp>
            <p:nvSpPr>
              <p:cNvPr id="35" name="Freeform 39"/>
              <p:cNvSpPr>
                <a:spLocks/>
              </p:cNvSpPr>
              <p:nvPr/>
            </p:nvSpPr>
            <p:spPr bwMode="auto">
              <a:xfrm>
                <a:off x="5312" y="2764"/>
                <a:ext cx="167" cy="225"/>
              </a:xfrm>
              <a:custGeom>
                <a:avLst/>
                <a:gdLst>
                  <a:gd name="T0" fmla="*/ 118 w 167"/>
                  <a:gd name="T1" fmla="*/ 224 h 225"/>
                  <a:gd name="T2" fmla="*/ 136 w 167"/>
                  <a:gd name="T3" fmla="*/ 197 h 225"/>
                  <a:gd name="T4" fmla="*/ 145 w 167"/>
                  <a:gd name="T5" fmla="*/ 177 h 225"/>
                  <a:gd name="T6" fmla="*/ 152 w 167"/>
                  <a:gd name="T7" fmla="*/ 163 h 225"/>
                  <a:gd name="T8" fmla="*/ 163 w 167"/>
                  <a:gd name="T9" fmla="*/ 107 h 225"/>
                  <a:gd name="T10" fmla="*/ 166 w 167"/>
                  <a:gd name="T11" fmla="*/ 34 h 225"/>
                  <a:gd name="T12" fmla="*/ 163 w 167"/>
                  <a:gd name="T13" fmla="*/ 16 h 225"/>
                  <a:gd name="T14" fmla="*/ 154 w 167"/>
                  <a:gd name="T15" fmla="*/ 5 h 225"/>
                  <a:gd name="T16" fmla="*/ 141 w 167"/>
                  <a:gd name="T17" fmla="*/ 0 h 225"/>
                  <a:gd name="T18" fmla="*/ 127 w 167"/>
                  <a:gd name="T19" fmla="*/ 14 h 225"/>
                  <a:gd name="T20" fmla="*/ 118 w 167"/>
                  <a:gd name="T21" fmla="*/ 39 h 225"/>
                  <a:gd name="T22" fmla="*/ 111 w 167"/>
                  <a:gd name="T23" fmla="*/ 57 h 225"/>
                  <a:gd name="T24" fmla="*/ 93 w 167"/>
                  <a:gd name="T25" fmla="*/ 80 h 225"/>
                  <a:gd name="T26" fmla="*/ 73 w 167"/>
                  <a:gd name="T27" fmla="*/ 93 h 225"/>
                  <a:gd name="T28" fmla="*/ 39 w 167"/>
                  <a:gd name="T29" fmla="*/ 116 h 225"/>
                  <a:gd name="T30" fmla="*/ 21 w 167"/>
                  <a:gd name="T31" fmla="*/ 125 h 225"/>
                  <a:gd name="T32" fmla="*/ 12 w 167"/>
                  <a:gd name="T33" fmla="*/ 138 h 225"/>
                  <a:gd name="T34" fmla="*/ 0 w 167"/>
                  <a:gd name="T35" fmla="*/ 168 h 225"/>
                  <a:gd name="T36" fmla="*/ 9 w 167"/>
                  <a:gd name="T37" fmla="*/ 172 h 225"/>
                  <a:gd name="T38" fmla="*/ 23 w 167"/>
                  <a:gd name="T39" fmla="*/ 172 h 225"/>
                  <a:gd name="T40" fmla="*/ 62 w 167"/>
                  <a:gd name="T41" fmla="*/ 159 h 225"/>
                  <a:gd name="T42" fmla="*/ 75 w 167"/>
                  <a:gd name="T43" fmla="*/ 152 h 225"/>
                  <a:gd name="T44" fmla="*/ 89 w 167"/>
                  <a:gd name="T45" fmla="*/ 152 h 225"/>
                  <a:gd name="T46" fmla="*/ 98 w 167"/>
                  <a:gd name="T47" fmla="*/ 161 h 225"/>
                  <a:gd name="T48" fmla="*/ 105 w 167"/>
                  <a:gd name="T49" fmla="*/ 197 h 225"/>
                  <a:gd name="T50" fmla="*/ 111 w 167"/>
                  <a:gd name="T51" fmla="*/ 213 h 225"/>
                  <a:gd name="T52" fmla="*/ 118 w 167"/>
                  <a:gd name="T53" fmla="*/ 224 h 2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7"/>
                  <a:gd name="T82" fmla="*/ 0 h 225"/>
                  <a:gd name="T83" fmla="*/ 167 w 167"/>
                  <a:gd name="T84" fmla="*/ 225 h 2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7" h="225">
                    <a:moveTo>
                      <a:pt x="118" y="224"/>
                    </a:moveTo>
                    <a:lnTo>
                      <a:pt x="136" y="197"/>
                    </a:lnTo>
                    <a:lnTo>
                      <a:pt x="145" y="177"/>
                    </a:lnTo>
                    <a:lnTo>
                      <a:pt x="152" y="163"/>
                    </a:lnTo>
                    <a:lnTo>
                      <a:pt x="163" y="107"/>
                    </a:lnTo>
                    <a:lnTo>
                      <a:pt x="166" y="34"/>
                    </a:lnTo>
                    <a:lnTo>
                      <a:pt x="163" y="16"/>
                    </a:lnTo>
                    <a:lnTo>
                      <a:pt x="154" y="5"/>
                    </a:lnTo>
                    <a:lnTo>
                      <a:pt x="141" y="0"/>
                    </a:lnTo>
                    <a:lnTo>
                      <a:pt x="127" y="14"/>
                    </a:lnTo>
                    <a:lnTo>
                      <a:pt x="118" y="39"/>
                    </a:lnTo>
                    <a:lnTo>
                      <a:pt x="111" y="57"/>
                    </a:lnTo>
                    <a:lnTo>
                      <a:pt x="93" y="80"/>
                    </a:lnTo>
                    <a:lnTo>
                      <a:pt x="73" y="93"/>
                    </a:lnTo>
                    <a:lnTo>
                      <a:pt x="39" y="116"/>
                    </a:lnTo>
                    <a:lnTo>
                      <a:pt x="21" y="125"/>
                    </a:lnTo>
                    <a:lnTo>
                      <a:pt x="12" y="138"/>
                    </a:lnTo>
                    <a:lnTo>
                      <a:pt x="0" y="168"/>
                    </a:lnTo>
                    <a:lnTo>
                      <a:pt x="9" y="172"/>
                    </a:lnTo>
                    <a:lnTo>
                      <a:pt x="23" y="172"/>
                    </a:lnTo>
                    <a:lnTo>
                      <a:pt x="62" y="159"/>
                    </a:lnTo>
                    <a:lnTo>
                      <a:pt x="75" y="152"/>
                    </a:lnTo>
                    <a:lnTo>
                      <a:pt x="89" y="152"/>
                    </a:lnTo>
                    <a:lnTo>
                      <a:pt x="98" y="161"/>
                    </a:lnTo>
                    <a:lnTo>
                      <a:pt x="105" y="197"/>
                    </a:lnTo>
                    <a:lnTo>
                      <a:pt x="111" y="213"/>
                    </a:lnTo>
                    <a:lnTo>
                      <a:pt x="118" y="224"/>
                    </a:lnTo>
                  </a:path>
                </a:pathLst>
              </a:custGeom>
              <a:noFill/>
              <a:ln w="25400" cap="rnd" cmpd="sng">
                <a:solidFill>
                  <a:srgbClr val="0070C0"/>
                </a:solidFill>
                <a:prstDash val="solid"/>
                <a:round/>
                <a:headEnd/>
                <a:tailEnd/>
              </a:ln>
            </p:spPr>
            <p:txBody>
              <a:bodyPr/>
              <a:lstStyle/>
              <a:p>
                <a:endParaRPr lang="el-GR"/>
              </a:p>
            </p:txBody>
          </p:sp>
          <p:sp>
            <p:nvSpPr>
              <p:cNvPr id="36" name="Freeform 40"/>
              <p:cNvSpPr>
                <a:spLocks/>
              </p:cNvSpPr>
              <p:nvPr/>
            </p:nvSpPr>
            <p:spPr bwMode="auto">
              <a:xfrm>
                <a:off x="5201" y="2916"/>
                <a:ext cx="230" cy="316"/>
              </a:xfrm>
              <a:custGeom>
                <a:avLst/>
                <a:gdLst>
                  <a:gd name="T0" fmla="*/ 111 w 230"/>
                  <a:gd name="T1" fmla="*/ 16 h 316"/>
                  <a:gd name="T2" fmla="*/ 80 w 230"/>
                  <a:gd name="T3" fmla="*/ 72 h 316"/>
                  <a:gd name="T4" fmla="*/ 62 w 230"/>
                  <a:gd name="T5" fmla="*/ 111 h 316"/>
                  <a:gd name="T6" fmla="*/ 19 w 230"/>
                  <a:gd name="T7" fmla="*/ 197 h 316"/>
                  <a:gd name="T8" fmla="*/ 5 w 230"/>
                  <a:gd name="T9" fmla="*/ 251 h 316"/>
                  <a:gd name="T10" fmla="*/ 0 w 230"/>
                  <a:gd name="T11" fmla="*/ 285 h 316"/>
                  <a:gd name="T12" fmla="*/ 5 w 230"/>
                  <a:gd name="T13" fmla="*/ 301 h 316"/>
                  <a:gd name="T14" fmla="*/ 12 w 230"/>
                  <a:gd name="T15" fmla="*/ 310 h 316"/>
                  <a:gd name="T16" fmla="*/ 23 w 230"/>
                  <a:gd name="T17" fmla="*/ 315 h 316"/>
                  <a:gd name="T18" fmla="*/ 41 w 230"/>
                  <a:gd name="T19" fmla="*/ 315 h 316"/>
                  <a:gd name="T20" fmla="*/ 62 w 230"/>
                  <a:gd name="T21" fmla="*/ 299 h 316"/>
                  <a:gd name="T22" fmla="*/ 98 w 230"/>
                  <a:gd name="T23" fmla="*/ 269 h 316"/>
                  <a:gd name="T24" fmla="*/ 116 w 230"/>
                  <a:gd name="T25" fmla="*/ 249 h 316"/>
                  <a:gd name="T26" fmla="*/ 141 w 230"/>
                  <a:gd name="T27" fmla="*/ 213 h 316"/>
                  <a:gd name="T28" fmla="*/ 168 w 230"/>
                  <a:gd name="T29" fmla="*/ 172 h 316"/>
                  <a:gd name="T30" fmla="*/ 229 w 230"/>
                  <a:gd name="T31" fmla="*/ 72 h 316"/>
                  <a:gd name="T32" fmla="*/ 222 w 230"/>
                  <a:gd name="T33" fmla="*/ 61 h 316"/>
                  <a:gd name="T34" fmla="*/ 216 w 230"/>
                  <a:gd name="T35" fmla="*/ 45 h 316"/>
                  <a:gd name="T36" fmla="*/ 209 w 230"/>
                  <a:gd name="T37" fmla="*/ 9 h 316"/>
                  <a:gd name="T38" fmla="*/ 200 w 230"/>
                  <a:gd name="T39" fmla="*/ 0 h 316"/>
                  <a:gd name="T40" fmla="*/ 186 w 230"/>
                  <a:gd name="T41" fmla="*/ 0 h 316"/>
                  <a:gd name="T42" fmla="*/ 173 w 230"/>
                  <a:gd name="T43" fmla="*/ 7 h 316"/>
                  <a:gd name="T44" fmla="*/ 134 w 230"/>
                  <a:gd name="T45" fmla="*/ 20 h 316"/>
                  <a:gd name="T46" fmla="*/ 120 w 230"/>
                  <a:gd name="T47" fmla="*/ 20 h 316"/>
                  <a:gd name="T48" fmla="*/ 111 w 230"/>
                  <a:gd name="T49" fmla="*/ 16 h 3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316"/>
                  <a:gd name="T77" fmla="*/ 230 w 230"/>
                  <a:gd name="T78" fmla="*/ 316 h 3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316">
                    <a:moveTo>
                      <a:pt x="111" y="16"/>
                    </a:moveTo>
                    <a:lnTo>
                      <a:pt x="80" y="72"/>
                    </a:lnTo>
                    <a:lnTo>
                      <a:pt x="62" y="111"/>
                    </a:lnTo>
                    <a:lnTo>
                      <a:pt x="19" y="197"/>
                    </a:lnTo>
                    <a:lnTo>
                      <a:pt x="5" y="251"/>
                    </a:lnTo>
                    <a:lnTo>
                      <a:pt x="0" y="285"/>
                    </a:lnTo>
                    <a:lnTo>
                      <a:pt x="5" y="301"/>
                    </a:lnTo>
                    <a:lnTo>
                      <a:pt x="12" y="310"/>
                    </a:lnTo>
                    <a:lnTo>
                      <a:pt x="23" y="315"/>
                    </a:lnTo>
                    <a:lnTo>
                      <a:pt x="41" y="315"/>
                    </a:lnTo>
                    <a:lnTo>
                      <a:pt x="62" y="299"/>
                    </a:lnTo>
                    <a:lnTo>
                      <a:pt x="98" y="269"/>
                    </a:lnTo>
                    <a:lnTo>
                      <a:pt x="116" y="249"/>
                    </a:lnTo>
                    <a:lnTo>
                      <a:pt x="141" y="213"/>
                    </a:lnTo>
                    <a:lnTo>
                      <a:pt x="168" y="172"/>
                    </a:lnTo>
                    <a:lnTo>
                      <a:pt x="229" y="72"/>
                    </a:lnTo>
                    <a:lnTo>
                      <a:pt x="222" y="61"/>
                    </a:lnTo>
                    <a:lnTo>
                      <a:pt x="216" y="45"/>
                    </a:lnTo>
                    <a:lnTo>
                      <a:pt x="209" y="9"/>
                    </a:lnTo>
                    <a:lnTo>
                      <a:pt x="200" y="0"/>
                    </a:lnTo>
                    <a:lnTo>
                      <a:pt x="186" y="0"/>
                    </a:lnTo>
                    <a:lnTo>
                      <a:pt x="173" y="7"/>
                    </a:lnTo>
                    <a:lnTo>
                      <a:pt x="134" y="20"/>
                    </a:lnTo>
                    <a:lnTo>
                      <a:pt x="120" y="20"/>
                    </a:lnTo>
                    <a:lnTo>
                      <a:pt x="111" y="16"/>
                    </a:lnTo>
                  </a:path>
                </a:pathLst>
              </a:custGeom>
              <a:noFill/>
              <a:ln w="25400" cap="rnd" cmpd="sng">
                <a:solidFill>
                  <a:srgbClr val="0070C0"/>
                </a:solidFill>
                <a:prstDash val="solid"/>
                <a:round/>
                <a:headEnd/>
                <a:tailEnd/>
              </a:ln>
            </p:spPr>
            <p:txBody>
              <a:bodyPr/>
              <a:lstStyle/>
              <a:p>
                <a:endParaRPr lang="el-GR"/>
              </a:p>
            </p:txBody>
          </p:sp>
        </p:grpSp>
        <p:grpSp>
          <p:nvGrpSpPr>
            <p:cNvPr id="7" name="Group 42"/>
            <p:cNvGrpSpPr/>
            <p:nvPr/>
          </p:nvGrpSpPr>
          <p:grpSpPr>
            <a:xfrm rot="21115886">
              <a:off x="5474281" y="4997594"/>
              <a:ext cx="381607" cy="499106"/>
              <a:chOff x="6919680" y="4587410"/>
              <a:chExt cx="561975" cy="735013"/>
            </a:xfrm>
          </p:grpSpPr>
          <p:sp>
            <p:nvSpPr>
              <p:cNvPr id="41" name="Freeform 46"/>
              <p:cNvSpPr>
                <a:spLocks/>
              </p:cNvSpPr>
              <p:nvPr/>
            </p:nvSpPr>
            <p:spPr bwMode="auto">
              <a:xfrm>
                <a:off x="7133992" y="4587410"/>
                <a:ext cx="347663" cy="323850"/>
              </a:xfrm>
              <a:custGeom>
                <a:avLst/>
                <a:gdLst>
                  <a:gd name="T0" fmla="*/ 0 w 246"/>
                  <a:gd name="T1" fmla="*/ 2147483647 h 204"/>
                  <a:gd name="T2" fmla="*/ 2147483647 w 246"/>
                  <a:gd name="T3" fmla="*/ 2147483647 h 204"/>
                  <a:gd name="T4" fmla="*/ 2147483647 w 246"/>
                  <a:gd name="T5" fmla="*/ 2147483647 h 204"/>
                  <a:gd name="T6" fmla="*/ 2147483647 w 246"/>
                  <a:gd name="T7" fmla="*/ 2147483647 h 204"/>
                  <a:gd name="T8" fmla="*/ 2147483647 w 246"/>
                  <a:gd name="T9" fmla="*/ 0 h 204"/>
                  <a:gd name="T10" fmla="*/ 2147483647 w 246"/>
                  <a:gd name="T11" fmla="*/ 2147483647 h 204"/>
                  <a:gd name="T12" fmla="*/ 2147483647 w 246"/>
                  <a:gd name="T13" fmla="*/ 2147483647 h 204"/>
                  <a:gd name="T14" fmla="*/ 2147483647 w 246"/>
                  <a:gd name="T15" fmla="*/ 2147483647 h 204"/>
                  <a:gd name="T16" fmla="*/ 2147483647 w 246"/>
                  <a:gd name="T17" fmla="*/ 2147483647 h 204"/>
                  <a:gd name="T18" fmla="*/ 2147483647 w 246"/>
                  <a:gd name="T19" fmla="*/ 2147483647 h 204"/>
                  <a:gd name="T20" fmla="*/ 2147483647 w 246"/>
                  <a:gd name="T21" fmla="*/ 2147483647 h 204"/>
                  <a:gd name="T22" fmla="*/ 2147483647 w 246"/>
                  <a:gd name="T23" fmla="*/ 2147483647 h 204"/>
                  <a:gd name="T24" fmla="*/ 2147483647 w 246"/>
                  <a:gd name="T25" fmla="*/ 2147483647 h 204"/>
                  <a:gd name="T26" fmla="*/ 2147483647 w 246"/>
                  <a:gd name="T27" fmla="*/ 2147483647 h 204"/>
                  <a:gd name="T28" fmla="*/ 2147483647 w 246"/>
                  <a:gd name="T29" fmla="*/ 2147483647 h 204"/>
                  <a:gd name="T30" fmla="*/ 2147483647 w 246"/>
                  <a:gd name="T31" fmla="*/ 2147483647 h 204"/>
                  <a:gd name="T32" fmla="*/ 2147483647 w 246"/>
                  <a:gd name="T33" fmla="*/ 2147483647 h 204"/>
                  <a:gd name="T34" fmla="*/ 2147483647 w 246"/>
                  <a:gd name="T35" fmla="*/ 2147483647 h 204"/>
                  <a:gd name="T36" fmla="*/ 2147483647 w 246"/>
                  <a:gd name="T37" fmla="*/ 2147483647 h 204"/>
                  <a:gd name="T38" fmla="*/ 2147483647 w 246"/>
                  <a:gd name="T39" fmla="*/ 2147483647 h 204"/>
                  <a:gd name="T40" fmla="*/ 2147483647 w 246"/>
                  <a:gd name="T41" fmla="*/ 2147483647 h 204"/>
                  <a:gd name="T42" fmla="*/ 2147483647 w 246"/>
                  <a:gd name="T43" fmla="*/ 2147483647 h 204"/>
                  <a:gd name="T44" fmla="*/ 2147483647 w 246"/>
                  <a:gd name="T45" fmla="*/ 2147483647 h 204"/>
                  <a:gd name="T46" fmla="*/ 2147483647 w 246"/>
                  <a:gd name="T47" fmla="*/ 2147483647 h 204"/>
                  <a:gd name="T48" fmla="*/ 2147483647 w 246"/>
                  <a:gd name="T49" fmla="*/ 2147483647 h 204"/>
                  <a:gd name="T50" fmla="*/ 2147483647 w 246"/>
                  <a:gd name="T51" fmla="*/ 2147483647 h 204"/>
                  <a:gd name="T52" fmla="*/ 2147483647 w 246"/>
                  <a:gd name="T53" fmla="*/ 2147483647 h 204"/>
                  <a:gd name="T54" fmla="*/ 2147483647 w 246"/>
                  <a:gd name="T55" fmla="*/ 2147483647 h 204"/>
                  <a:gd name="T56" fmla="*/ 2147483647 w 246"/>
                  <a:gd name="T57" fmla="*/ 2147483647 h 204"/>
                  <a:gd name="T58" fmla="*/ 2147483647 w 246"/>
                  <a:gd name="T59" fmla="*/ 2147483647 h 204"/>
                  <a:gd name="T60" fmla="*/ 0 w 246"/>
                  <a:gd name="T61" fmla="*/ 2147483647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204"/>
                  <a:gd name="T95" fmla="*/ 246 w 246"/>
                  <a:gd name="T96" fmla="*/ 204 h 2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204">
                    <a:moveTo>
                      <a:pt x="0" y="124"/>
                    </a:moveTo>
                    <a:lnTo>
                      <a:pt x="9" y="81"/>
                    </a:lnTo>
                    <a:lnTo>
                      <a:pt x="14" y="45"/>
                    </a:lnTo>
                    <a:lnTo>
                      <a:pt x="23" y="25"/>
                    </a:lnTo>
                    <a:lnTo>
                      <a:pt x="45" y="0"/>
                    </a:lnTo>
                    <a:lnTo>
                      <a:pt x="73" y="6"/>
                    </a:lnTo>
                    <a:lnTo>
                      <a:pt x="77" y="20"/>
                    </a:lnTo>
                    <a:lnTo>
                      <a:pt x="48" y="61"/>
                    </a:lnTo>
                    <a:lnTo>
                      <a:pt x="77" y="20"/>
                    </a:lnTo>
                    <a:lnTo>
                      <a:pt x="89" y="13"/>
                    </a:lnTo>
                    <a:lnTo>
                      <a:pt x="100" y="11"/>
                    </a:lnTo>
                    <a:lnTo>
                      <a:pt x="120" y="18"/>
                    </a:lnTo>
                    <a:lnTo>
                      <a:pt x="152" y="38"/>
                    </a:lnTo>
                    <a:lnTo>
                      <a:pt x="159" y="63"/>
                    </a:lnTo>
                    <a:lnTo>
                      <a:pt x="152" y="83"/>
                    </a:lnTo>
                    <a:lnTo>
                      <a:pt x="138" y="106"/>
                    </a:lnTo>
                    <a:lnTo>
                      <a:pt x="152" y="83"/>
                    </a:lnTo>
                    <a:lnTo>
                      <a:pt x="159" y="63"/>
                    </a:lnTo>
                    <a:lnTo>
                      <a:pt x="172" y="56"/>
                    </a:lnTo>
                    <a:lnTo>
                      <a:pt x="199" y="59"/>
                    </a:lnTo>
                    <a:lnTo>
                      <a:pt x="220" y="65"/>
                    </a:lnTo>
                    <a:lnTo>
                      <a:pt x="240" y="74"/>
                    </a:lnTo>
                    <a:lnTo>
                      <a:pt x="245" y="88"/>
                    </a:lnTo>
                    <a:lnTo>
                      <a:pt x="242" y="124"/>
                    </a:lnTo>
                    <a:lnTo>
                      <a:pt x="233" y="145"/>
                    </a:lnTo>
                    <a:lnTo>
                      <a:pt x="199" y="176"/>
                    </a:lnTo>
                    <a:lnTo>
                      <a:pt x="179" y="203"/>
                    </a:lnTo>
                    <a:lnTo>
                      <a:pt x="136" y="197"/>
                    </a:lnTo>
                    <a:lnTo>
                      <a:pt x="95" y="179"/>
                    </a:lnTo>
                    <a:lnTo>
                      <a:pt x="48" y="156"/>
                    </a:lnTo>
                    <a:lnTo>
                      <a:pt x="0" y="124"/>
                    </a:lnTo>
                  </a:path>
                </a:pathLst>
              </a:custGeom>
              <a:noFill/>
              <a:ln w="25400" cap="rnd" cmpd="sng">
                <a:solidFill>
                  <a:srgbClr val="0070C0"/>
                </a:solidFill>
                <a:prstDash val="solid"/>
                <a:round/>
                <a:headEnd/>
                <a:tailEnd/>
              </a:ln>
            </p:spPr>
            <p:txBody>
              <a:bodyPr/>
              <a:lstStyle/>
              <a:p>
                <a:endParaRPr lang="el-GR"/>
              </a:p>
            </p:txBody>
          </p:sp>
          <p:sp>
            <p:nvSpPr>
              <p:cNvPr id="42" name="Freeform 47"/>
              <p:cNvSpPr>
                <a:spLocks/>
              </p:cNvSpPr>
              <p:nvPr/>
            </p:nvSpPr>
            <p:spPr bwMode="auto">
              <a:xfrm>
                <a:off x="6919680" y="4784260"/>
                <a:ext cx="468312" cy="538163"/>
              </a:xfrm>
              <a:custGeom>
                <a:avLst/>
                <a:gdLst>
                  <a:gd name="T0" fmla="*/ 2147483647 w 332"/>
                  <a:gd name="T1" fmla="*/ 2147483647 h 339"/>
                  <a:gd name="T2" fmla="*/ 2147483647 w 332"/>
                  <a:gd name="T3" fmla="*/ 2147483647 h 339"/>
                  <a:gd name="T4" fmla="*/ 2147483647 w 332"/>
                  <a:gd name="T5" fmla="*/ 2147483647 h 339"/>
                  <a:gd name="T6" fmla="*/ 2147483647 w 332"/>
                  <a:gd name="T7" fmla="*/ 2147483647 h 339"/>
                  <a:gd name="T8" fmla="*/ 2147483647 w 332"/>
                  <a:gd name="T9" fmla="*/ 0 h 339"/>
                  <a:gd name="T10" fmla="*/ 2147483647 w 332"/>
                  <a:gd name="T11" fmla="*/ 2147483647 h 339"/>
                  <a:gd name="T12" fmla="*/ 2147483647 w 332"/>
                  <a:gd name="T13" fmla="*/ 2147483647 h 339"/>
                  <a:gd name="T14" fmla="*/ 2147483647 w 332"/>
                  <a:gd name="T15" fmla="*/ 2147483647 h 339"/>
                  <a:gd name="T16" fmla="*/ 2147483647 w 332"/>
                  <a:gd name="T17" fmla="*/ 2147483647 h 339"/>
                  <a:gd name="T18" fmla="*/ 0 w 332"/>
                  <a:gd name="T19" fmla="*/ 2147483647 h 339"/>
                  <a:gd name="T20" fmla="*/ 2147483647 w 332"/>
                  <a:gd name="T21" fmla="*/ 2147483647 h 339"/>
                  <a:gd name="T22" fmla="*/ 2147483647 w 332"/>
                  <a:gd name="T23" fmla="*/ 2147483647 h 339"/>
                  <a:gd name="T24" fmla="*/ 2147483647 w 332"/>
                  <a:gd name="T25" fmla="*/ 2147483647 h 339"/>
                  <a:gd name="T26" fmla="*/ 2147483647 w 332"/>
                  <a:gd name="T27" fmla="*/ 2147483647 h 339"/>
                  <a:gd name="T28" fmla="*/ 2147483647 w 332"/>
                  <a:gd name="T29" fmla="*/ 2147483647 h 339"/>
                  <a:gd name="T30" fmla="*/ 2147483647 w 332"/>
                  <a:gd name="T31" fmla="*/ 2147483647 h 339"/>
                  <a:gd name="T32" fmla="*/ 2147483647 w 332"/>
                  <a:gd name="T33" fmla="*/ 2147483647 h 339"/>
                  <a:gd name="T34" fmla="*/ 2147483647 w 332"/>
                  <a:gd name="T35" fmla="*/ 2147483647 h 339"/>
                  <a:gd name="T36" fmla="*/ 2147483647 w 332"/>
                  <a:gd name="T37" fmla="*/ 2147483647 h 339"/>
                  <a:gd name="T38" fmla="*/ 2147483647 w 332"/>
                  <a:gd name="T39" fmla="*/ 2147483647 h 339"/>
                  <a:gd name="T40" fmla="*/ 2147483647 w 332"/>
                  <a:gd name="T41" fmla="*/ 2147483647 h 339"/>
                  <a:gd name="T42" fmla="*/ 2147483647 w 332"/>
                  <a:gd name="T43" fmla="*/ 2147483647 h 339"/>
                  <a:gd name="T44" fmla="*/ 2147483647 w 332"/>
                  <a:gd name="T45" fmla="*/ 2147483647 h 339"/>
                  <a:gd name="T46" fmla="*/ 2147483647 w 332"/>
                  <a:gd name="T47" fmla="*/ 2147483647 h 339"/>
                  <a:gd name="T48" fmla="*/ 2147483647 w 332"/>
                  <a:gd name="T49" fmla="*/ 2147483647 h 339"/>
                  <a:gd name="T50" fmla="*/ 2147483647 w 332"/>
                  <a:gd name="T51" fmla="*/ 2147483647 h 339"/>
                  <a:gd name="T52" fmla="*/ 2147483647 w 332"/>
                  <a:gd name="T53" fmla="*/ 2147483647 h 339"/>
                  <a:gd name="T54" fmla="*/ 2147483647 w 332"/>
                  <a:gd name="T55" fmla="*/ 2147483647 h 339"/>
                  <a:gd name="T56" fmla="*/ 2147483647 w 332"/>
                  <a:gd name="T57" fmla="*/ 2147483647 h 339"/>
                  <a:gd name="T58" fmla="*/ 2147483647 w 332"/>
                  <a:gd name="T59" fmla="*/ 2147483647 h 339"/>
                  <a:gd name="T60" fmla="*/ 2147483647 w 332"/>
                  <a:gd name="T61" fmla="*/ 2147483647 h 339"/>
                  <a:gd name="T62" fmla="*/ 2147483647 w 332"/>
                  <a:gd name="T63" fmla="*/ 2147483647 h 3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2"/>
                  <a:gd name="T97" fmla="*/ 0 h 339"/>
                  <a:gd name="T98" fmla="*/ 332 w 332"/>
                  <a:gd name="T99" fmla="*/ 339 h 3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2" h="339">
                    <a:moveTo>
                      <a:pt x="331" y="79"/>
                    </a:moveTo>
                    <a:lnTo>
                      <a:pt x="288" y="73"/>
                    </a:lnTo>
                    <a:lnTo>
                      <a:pt x="247" y="55"/>
                    </a:lnTo>
                    <a:lnTo>
                      <a:pt x="200" y="32"/>
                    </a:lnTo>
                    <a:lnTo>
                      <a:pt x="152" y="0"/>
                    </a:lnTo>
                    <a:lnTo>
                      <a:pt x="132" y="50"/>
                    </a:lnTo>
                    <a:lnTo>
                      <a:pt x="75" y="122"/>
                    </a:lnTo>
                    <a:lnTo>
                      <a:pt x="34" y="199"/>
                    </a:lnTo>
                    <a:lnTo>
                      <a:pt x="5" y="233"/>
                    </a:lnTo>
                    <a:lnTo>
                      <a:pt x="0" y="265"/>
                    </a:lnTo>
                    <a:lnTo>
                      <a:pt x="7" y="274"/>
                    </a:lnTo>
                    <a:lnTo>
                      <a:pt x="32" y="270"/>
                    </a:lnTo>
                    <a:lnTo>
                      <a:pt x="57" y="256"/>
                    </a:lnTo>
                    <a:lnTo>
                      <a:pt x="91" y="213"/>
                    </a:lnTo>
                    <a:lnTo>
                      <a:pt x="197" y="127"/>
                    </a:lnTo>
                    <a:lnTo>
                      <a:pt x="202" y="136"/>
                    </a:lnTo>
                    <a:lnTo>
                      <a:pt x="207" y="154"/>
                    </a:lnTo>
                    <a:lnTo>
                      <a:pt x="202" y="179"/>
                    </a:lnTo>
                    <a:lnTo>
                      <a:pt x="188" y="209"/>
                    </a:lnTo>
                    <a:lnTo>
                      <a:pt x="161" y="256"/>
                    </a:lnTo>
                    <a:lnTo>
                      <a:pt x="136" y="283"/>
                    </a:lnTo>
                    <a:lnTo>
                      <a:pt x="121" y="310"/>
                    </a:lnTo>
                    <a:lnTo>
                      <a:pt x="125" y="331"/>
                    </a:lnTo>
                    <a:lnTo>
                      <a:pt x="136" y="338"/>
                    </a:lnTo>
                    <a:lnTo>
                      <a:pt x="161" y="333"/>
                    </a:lnTo>
                    <a:lnTo>
                      <a:pt x="207" y="301"/>
                    </a:lnTo>
                    <a:lnTo>
                      <a:pt x="245" y="270"/>
                    </a:lnTo>
                    <a:lnTo>
                      <a:pt x="259" y="252"/>
                    </a:lnTo>
                    <a:lnTo>
                      <a:pt x="277" y="211"/>
                    </a:lnTo>
                    <a:lnTo>
                      <a:pt x="288" y="156"/>
                    </a:lnTo>
                    <a:lnTo>
                      <a:pt x="304" y="122"/>
                    </a:lnTo>
                    <a:lnTo>
                      <a:pt x="331" y="79"/>
                    </a:lnTo>
                  </a:path>
                </a:pathLst>
              </a:custGeom>
              <a:noFill/>
              <a:ln w="25400" cap="rnd" cmpd="sng">
                <a:solidFill>
                  <a:srgbClr val="0070C0"/>
                </a:solidFill>
                <a:prstDash val="solid"/>
                <a:round/>
                <a:headEnd/>
                <a:tailEnd/>
              </a:ln>
            </p:spPr>
            <p:txBody>
              <a:bodyPr/>
              <a:lstStyle/>
              <a:p>
                <a:endParaRPr lang="el-GR"/>
              </a:p>
            </p:txBody>
          </p:sp>
        </p:grpSp>
      </p:grpSp>
      <p:sp>
        <p:nvSpPr>
          <p:cNvPr id="29" name="Freeform 17"/>
          <p:cNvSpPr>
            <a:spLocks/>
          </p:cNvSpPr>
          <p:nvPr/>
        </p:nvSpPr>
        <p:spPr bwMode="auto">
          <a:xfrm rot="21326996">
            <a:off x="584120" y="3659677"/>
            <a:ext cx="2753368" cy="799328"/>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782 w 9970"/>
              <a:gd name="connsiteY0" fmla="*/ 9739 h 10020"/>
              <a:gd name="connsiteX1" fmla="*/ 4555 w 9970"/>
              <a:gd name="connsiteY1" fmla="*/ 9827 h 10020"/>
              <a:gd name="connsiteX2" fmla="*/ 4312 w 9970"/>
              <a:gd name="connsiteY2" fmla="*/ 9847 h 10020"/>
              <a:gd name="connsiteX3" fmla="*/ 4038 w 9970"/>
              <a:gd name="connsiteY3" fmla="*/ 9980 h 10020"/>
              <a:gd name="connsiteX4" fmla="*/ 3808 w 9970"/>
              <a:gd name="connsiteY4" fmla="*/ 9984 h 10020"/>
              <a:gd name="connsiteX5" fmla="*/ 3470 w 9970"/>
              <a:gd name="connsiteY5" fmla="*/ 9751 h 10020"/>
              <a:gd name="connsiteX6" fmla="*/ 3071 w 9970"/>
              <a:gd name="connsiteY6" fmla="*/ 9739 h 10020"/>
              <a:gd name="connsiteX7" fmla="*/ 2509 w 9970"/>
              <a:gd name="connsiteY7" fmla="*/ 9562 h 10020"/>
              <a:gd name="connsiteX8" fmla="*/ 1877 w 9970"/>
              <a:gd name="connsiteY8" fmla="*/ 9228 h 10020"/>
              <a:gd name="connsiteX9" fmla="*/ 1309 w 9970"/>
              <a:gd name="connsiteY9" fmla="*/ 8822 h 10020"/>
              <a:gd name="connsiteX10" fmla="*/ 774 w 9970"/>
              <a:gd name="connsiteY10" fmla="*/ 8380 h 10020"/>
              <a:gd name="connsiteX11" fmla="*/ 402 w 9970"/>
              <a:gd name="connsiteY11" fmla="*/ 7781 h 10020"/>
              <a:gd name="connsiteX12" fmla="*/ 88 w 9970"/>
              <a:gd name="connsiteY12" fmla="*/ 6897 h 10020"/>
              <a:gd name="connsiteX13" fmla="*/ 0 w 9970"/>
              <a:gd name="connsiteY13" fmla="*/ 5985 h 10020"/>
              <a:gd name="connsiteX14" fmla="*/ 88 w 9970"/>
              <a:gd name="connsiteY14" fmla="*/ 5000 h 10020"/>
              <a:gd name="connsiteX15" fmla="*/ 443 w 9970"/>
              <a:gd name="connsiteY15" fmla="*/ 3597 h 10020"/>
              <a:gd name="connsiteX16" fmla="*/ 1082 w 9970"/>
              <a:gd name="connsiteY16" fmla="*/ 2303 h 10020"/>
              <a:gd name="connsiteX17" fmla="*/ 2124 w 9970"/>
              <a:gd name="connsiteY17" fmla="*/ 1073 h 10020"/>
              <a:gd name="connsiteX18" fmla="*/ 3365 w 9970"/>
              <a:gd name="connsiteY18" fmla="*/ 265 h 10020"/>
              <a:gd name="connsiteX19" fmla="*/ 4961 w 9970"/>
              <a:gd name="connsiteY19" fmla="*/ 44 h 10020"/>
              <a:gd name="connsiteX20" fmla="*/ 6881 w 9970"/>
              <a:gd name="connsiteY20" fmla="*/ 531 h 10020"/>
              <a:gd name="connsiteX21" fmla="*/ 8976 w 9970"/>
              <a:gd name="connsiteY21" fmla="*/ 2290 h 10020"/>
              <a:gd name="connsiteX22" fmla="*/ 9830 w 9970"/>
              <a:gd name="connsiteY22" fmla="*/ 4589 h 10020"/>
              <a:gd name="connsiteX23" fmla="*/ 9817 w 9970"/>
              <a:gd name="connsiteY23" fmla="*/ 6045 h 10020"/>
              <a:gd name="connsiteX24" fmla="*/ 9740 w 9970"/>
              <a:gd name="connsiteY24" fmla="*/ 6543 h 10020"/>
              <a:gd name="connsiteX25" fmla="*/ 9652 w 9970"/>
              <a:gd name="connsiteY25" fmla="*/ 6788 h 10020"/>
              <a:gd name="connsiteX26" fmla="*/ 9415 w 9970"/>
              <a:gd name="connsiteY26" fmla="*/ 6929 h 10020"/>
              <a:gd name="connsiteX27" fmla="*/ 9280 w 9970"/>
              <a:gd name="connsiteY27" fmla="*/ 7050 h 10020"/>
              <a:gd name="connsiteX28" fmla="*/ 9412 w 9970"/>
              <a:gd name="connsiteY28" fmla="*/ 7223 h 10020"/>
              <a:gd name="connsiteX29" fmla="*/ 9719 w 9970"/>
              <a:gd name="connsiteY29" fmla="*/ 7532 h 10020"/>
              <a:gd name="connsiteX30" fmla="*/ 9848 w 9970"/>
              <a:gd name="connsiteY30" fmla="*/ 7512 h 10020"/>
              <a:gd name="connsiteX31" fmla="*/ 9621 w 9970"/>
              <a:gd name="connsiteY31" fmla="*/ 7002 h 10020"/>
              <a:gd name="connsiteX32" fmla="*/ 9621 w 9970"/>
              <a:gd name="connsiteY32" fmla="*/ 6788 h 1002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748 w 10000"/>
              <a:gd name="connsiteY29" fmla="*/ 7517 h 10000"/>
              <a:gd name="connsiteX30" fmla="*/ 9650 w 10000"/>
              <a:gd name="connsiteY30" fmla="*/ 6988 h 10000"/>
              <a:gd name="connsiteX31" fmla="*/ 9650 w 10000"/>
              <a:gd name="connsiteY31"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650 w 10000"/>
              <a:gd name="connsiteY29" fmla="*/ 6988 h 10000"/>
              <a:gd name="connsiteX30" fmla="*/ 9650 w 10000"/>
              <a:gd name="connsiteY30"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650 w 10000"/>
              <a:gd name="connsiteY28" fmla="*/ 6988 h 10000"/>
              <a:gd name="connsiteX29" fmla="*/ 9650 w 10000"/>
              <a:gd name="connsiteY29"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650 w 10000"/>
              <a:gd name="connsiteY27" fmla="*/ 6988 h 10000"/>
              <a:gd name="connsiteX28" fmla="*/ 9650 w 10000"/>
              <a:gd name="connsiteY28"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988 h 10000"/>
              <a:gd name="connsiteX27" fmla="*/ 9650 w 10000"/>
              <a:gd name="connsiteY27"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681 w 10000"/>
              <a:gd name="connsiteY24" fmla="*/ 6774 h 10000"/>
              <a:gd name="connsiteX0" fmla="*/ 4796 w 9973"/>
              <a:gd name="connsiteY0" fmla="*/ 9720 h 10000"/>
              <a:gd name="connsiteX1" fmla="*/ 4569 w 9973"/>
              <a:gd name="connsiteY1" fmla="*/ 9807 h 10000"/>
              <a:gd name="connsiteX2" fmla="*/ 4325 w 9973"/>
              <a:gd name="connsiteY2" fmla="*/ 9827 h 10000"/>
              <a:gd name="connsiteX3" fmla="*/ 4050 w 9973"/>
              <a:gd name="connsiteY3" fmla="*/ 9960 h 10000"/>
              <a:gd name="connsiteX4" fmla="*/ 3819 w 9973"/>
              <a:gd name="connsiteY4" fmla="*/ 9964 h 10000"/>
              <a:gd name="connsiteX5" fmla="*/ 3480 w 9973"/>
              <a:gd name="connsiteY5" fmla="*/ 9732 h 10000"/>
              <a:gd name="connsiteX6" fmla="*/ 3080 w 9973"/>
              <a:gd name="connsiteY6" fmla="*/ 9720 h 10000"/>
              <a:gd name="connsiteX7" fmla="*/ 2517 w 9973"/>
              <a:gd name="connsiteY7" fmla="*/ 9543 h 10000"/>
              <a:gd name="connsiteX8" fmla="*/ 1883 w 9973"/>
              <a:gd name="connsiteY8" fmla="*/ 9210 h 10000"/>
              <a:gd name="connsiteX9" fmla="*/ 1313 w 9973"/>
              <a:gd name="connsiteY9" fmla="*/ 8804 h 10000"/>
              <a:gd name="connsiteX10" fmla="*/ 776 w 9973"/>
              <a:gd name="connsiteY10" fmla="*/ 8363 h 10000"/>
              <a:gd name="connsiteX11" fmla="*/ 403 w 9973"/>
              <a:gd name="connsiteY11" fmla="*/ 7765 h 10000"/>
              <a:gd name="connsiteX12" fmla="*/ 88 w 9973"/>
              <a:gd name="connsiteY12" fmla="*/ 6883 h 10000"/>
              <a:gd name="connsiteX13" fmla="*/ 0 w 9973"/>
              <a:gd name="connsiteY13" fmla="*/ 5973 h 10000"/>
              <a:gd name="connsiteX14" fmla="*/ 88 w 9973"/>
              <a:gd name="connsiteY14" fmla="*/ 4990 h 10000"/>
              <a:gd name="connsiteX15" fmla="*/ 444 w 9973"/>
              <a:gd name="connsiteY15" fmla="*/ 3590 h 10000"/>
              <a:gd name="connsiteX16" fmla="*/ 1085 w 9973"/>
              <a:gd name="connsiteY16" fmla="*/ 2298 h 10000"/>
              <a:gd name="connsiteX17" fmla="*/ 2130 w 9973"/>
              <a:gd name="connsiteY17" fmla="*/ 1071 h 10000"/>
              <a:gd name="connsiteX18" fmla="*/ 3375 w 9973"/>
              <a:gd name="connsiteY18" fmla="*/ 264 h 10000"/>
              <a:gd name="connsiteX19" fmla="*/ 4976 w 9973"/>
              <a:gd name="connsiteY19" fmla="*/ 44 h 10000"/>
              <a:gd name="connsiteX20" fmla="*/ 6902 w 9973"/>
              <a:gd name="connsiteY20" fmla="*/ 530 h 10000"/>
              <a:gd name="connsiteX21" fmla="*/ 9003 w 9973"/>
              <a:gd name="connsiteY21" fmla="*/ 2285 h 10000"/>
              <a:gd name="connsiteX22" fmla="*/ 9860 w 9973"/>
              <a:gd name="connsiteY22" fmla="*/ 4580 h 10000"/>
              <a:gd name="connsiteX23" fmla="*/ 9681 w 9973"/>
              <a:gd name="connsiteY23" fmla="*/ 6774 h 10000"/>
              <a:gd name="connsiteX0" fmla="*/ 4809 w 9887"/>
              <a:gd name="connsiteY0" fmla="*/ 9720 h 10000"/>
              <a:gd name="connsiteX1" fmla="*/ 4581 w 9887"/>
              <a:gd name="connsiteY1" fmla="*/ 9807 h 10000"/>
              <a:gd name="connsiteX2" fmla="*/ 4337 w 9887"/>
              <a:gd name="connsiteY2" fmla="*/ 9827 h 10000"/>
              <a:gd name="connsiteX3" fmla="*/ 4061 w 9887"/>
              <a:gd name="connsiteY3" fmla="*/ 9960 h 10000"/>
              <a:gd name="connsiteX4" fmla="*/ 3829 w 9887"/>
              <a:gd name="connsiteY4" fmla="*/ 9964 h 10000"/>
              <a:gd name="connsiteX5" fmla="*/ 3489 w 9887"/>
              <a:gd name="connsiteY5" fmla="*/ 9732 h 10000"/>
              <a:gd name="connsiteX6" fmla="*/ 3088 w 9887"/>
              <a:gd name="connsiteY6" fmla="*/ 9720 h 10000"/>
              <a:gd name="connsiteX7" fmla="*/ 2524 w 9887"/>
              <a:gd name="connsiteY7" fmla="*/ 9543 h 10000"/>
              <a:gd name="connsiteX8" fmla="*/ 1888 w 9887"/>
              <a:gd name="connsiteY8" fmla="*/ 9210 h 10000"/>
              <a:gd name="connsiteX9" fmla="*/ 1317 w 9887"/>
              <a:gd name="connsiteY9" fmla="*/ 8804 h 10000"/>
              <a:gd name="connsiteX10" fmla="*/ 778 w 9887"/>
              <a:gd name="connsiteY10" fmla="*/ 8363 h 10000"/>
              <a:gd name="connsiteX11" fmla="*/ 404 w 9887"/>
              <a:gd name="connsiteY11" fmla="*/ 7765 h 10000"/>
              <a:gd name="connsiteX12" fmla="*/ 88 w 9887"/>
              <a:gd name="connsiteY12" fmla="*/ 6883 h 10000"/>
              <a:gd name="connsiteX13" fmla="*/ 0 w 9887"/>
              <a:gd name="connsiteY13" fmla="*/ 5973 h 10000"/>
              <a:gd name="connsiteX14" fmla="*/ 88 w 9887"/>
              <a:gd name="connsiteY14" fmla="*/ 4990 h 10000"/>
              <a:gd name="connsiteX15" fmla="*/ 445 w 9887"/>
              <a:gd name="connsiteY15" fmla="*/ 3590 h 10000"/>
              <a:gd name="connsiteX16" fmla="*/ 1088 w 9887"/>
              <a:gd name="connsiteY16" fmla="*/ 2298 h 10000"/>
              <a:gd name="connsiteX17" fmla="*/ 2136 w 9887"/>
              <a:gd name="connsiteY17" fmla="*/ 1071 h 10000"/>
              <a:gd name="connsiteX18" fmla="*/ 3384 w 9887"/>
              <a:gd name="connsiteY18" fmla="*/ 264 h 10000"/>
              <a:gd name="connsiteX19" fmla="*/ 4989 w 9887"/>
              <a:gd name="connsiteY19" fmla="*/ 44 h 10000"/>
              <a:gd name="connsiteX20" fmla="*/ 6921 w 9887"/>
              <a:gd name="connsiteY20" fmla="*/ 530 h 10000"/>
              <a:gd name="connsiteX21" fmla="*/ 9027 w 9887"/>
              <a:gd name="connsiteY21" fmla="*/ 2285 h 10000"/>
              <a:gd name="connsiteX22" fmla="*/ 9887 w 9887"/>
              <a:gd name="connsiteY22" fmla="*/ 4580 h 10000"/>
              <a:gd name="connsiteX0" fmla="*/ 4864 w 9130"/>
              <a:gd name="connsiteY0" fmla="*/ 9720 h 10000"/>
              <a:gd name="connsiteX1" fmla="*/ 4633 w 9130"/>
              <a:gd name="connsiteY1" fmla="*/ 9807 h 10000"/>
              <a:gd name="connsiteX2" fmla="*/ 4387 w 9130"/>
              <a:gd name="connsiteY2" fmla="*/ 9827 h 10000"/>
              <a:gd name="connsiteX3" fmla="*/ 4107 w 9130"/>
              <a:gd name="connsiteY3" fmla="*/ 9960 h 10000"/>
              <a:gd name="connsiteX4" fmla="*/ 3873 w 9130"/>
              <a:gd name="connsiteY4" fmla="*/ 9964 h 10000"/>
              <a:gd name="connsiteX5" fmla="*/ 3529 w 9130"/>
              <a:gd name="connsiteY5" fmla="*/ 9732 h 10000"/>
              <a:gd name="connsiteX6" fmla="*/ 3123 w 9130"/>
              <a:gd name="connsiteY6" fmla="*/ 9720 h 10000"/>
              <a:gd name="connsiteX7" fmla="*/ 2553 w 9130"/>
              <a:gd name="connsiteY7" fmla="*/ 9543 h 10000"/>
              <a:gd name="connsiteX8" fmla="*/ 1910 w 9130"/>
              <a:gd name="connsiteY8" fmla="*/ 9210 h 10000"/>
              <a:gd name="connsiteX9" fmla="*/ 1332 w 9130"/>
              <a:gd name="connsiteY9" fmla="*/ 8804 h 10000"/>
              <a:gd name="connsiteX10" fmla="*/ 787 w 9130"/>
              <a:gd name="connsiteY10" fmla="*/ 8363 h 10000"/>
              <a:gd name="connsiteX11" fmla="*/ 409 w 9130"/>
              <a:gd name="connsiteY11" fmla="*/ 7765 h 10000"/>
              <a:gd name="connsiteX12" fmla="*/ 89 w 9130"/>
              <a:gd name="connsiteY12" fmla="*/ 6883 h 10000"/>
              <a:gd name="connsiteX13" fmla="*/ 0 w 9130"/>
              <a:gd name="connsiteY13" fmla="*/ 5973 h 10000"/>
              <a:gd name="connsiteX14" fmla="*/ 89 w 9130"/>
              <a:gd name="connsiteY14" fmla="*/ 4990 h 10000"/>
              <a:gd name="connsiteX15" fmla="*/ 450 w 9130"/>
              <a:gd name="connsiteY15" fmla="*/ 3590 h 10000"/>
              <a:gd name="connsiteX16" fmla="*/ 1100 w 9130"/>
              <a:gd name="connsiteY16" fmla="*/ 2298 h 10000"/>
              <a:gd name="connsiteX17" fmla="*/ 2160 w 9130"/>
              <a:gd name="connsiteY17" fmla="*/ 1071 h 10000"/>
              <a:gd name="connsiteX18" fmla="*/ 3423 w 9130"/>
              <a:gd name="connsiteY18" fmla="*/ 264 h 10000"/>
              <a:gd name="connsiteX19" fmla="*/ 5046 w 9130"/>
              <a:gd name="connsiteY19" fmla="*/ 44 h 10000"/>
              <a:gd name="connsiteX20" fmla="*/ 7000 w 9130"/>
              <a:gd name="connsiteY20" fmla="*/ 530 h 10000"/>
              <a:gd name="connsiteX21" fmla="*/ 9130 w 9130"/>
              <a:gd name="connsiteY21" fmla="*/ 2285 h 10000"/>
              <a:gd name="connsiteX0" fmla="*/ 5327 w 7667"/>
              <a:gd name="connsiteY0" fmla="*/ 9720 h 10000"/>
              <a:gd name="connsiteX1" fmla="*/ 5074 w 7667"/>
              <a:gd name="connsiteY1" fmla="*/ 9807 h 10000"/>
              <a:gd name="connsiteX2" fmla="*/ 4805 w 7667"/>
              <a:gd name="connsiteY2" fmla="*/ 9827 h 10000"/>
              <a:gd name="connsiteX3" fmla="*/ 4498 w 7667"/>
              <a:gd name="connsiteY3" fmla="*/ 9960 h 10000"/>
              <a:gd name="connsiteX4" fmla="*/ 4242 w 7667"/>
              <a:gd name="connsiteY4" fmla="*/ 9964 h 10000"/>
              <a:gd name="connsiteX5" fmla="*/ 3865 w 7667"/>
              <a:gd name="connsiteY5" fmla="*/ 9732 h 10000"/>
              <a:gd name="connsiteX6" fmla="*/ 3421 w 7667"/>
              <a:gd name="connsiteY6" fmla="*/ 9720 h 10000"/>
              <a:gd name="connsiteX7" fmla="*/ 2796 w 7667"/>
              <a:gd name="connsiteY7" fmla="*/ 9543 h 10000"/>
              <a:gd name="connsiteX8" fmla="*/ 2092 w 7667"/>
              <a:gd name="connsiteY8" fmla="*/ 9210 h 10000"/>
              <a:gd name="connsiteX9" fmla="*/ 1459 w 7667"/>
              <a:gd name="connsiteY9" fmla="*/ 8804 h 10000"/>
              <a:gd name="connsiteX10" fmla="*/ 862 w 7667"/>
              <a:gd name="connsiteY10" fmla="*/ 8363 h 10000"/>
              <a:gd name="connsiteX11" fmla="*/ 448 w 7667"/>
              <a:gd name="connsiteY11" fmla="*/ 7765 h 10000"/>
              <a:gd name="connsiteX12" fmla="*/ 97 w 7667"/>
              <a:gd name="connsiteY12" fmla="*/ 6883 h 10000"/>
              <a:gd name="connsiteX13" fmla="*/ 0 w 7667"/>
              <a:gd name="connsiteY13" fmla="*/ 5973 h 10000"/>
              <a:gd name="connsiteX14" fmla="*/ 97 w 7667"/>
              <a:gd name="connsiteY14" fmla="*/ 4990 h 10000"/>
              <a:gd name="connsiteX15" fmla="*/ 493 w 7667"/>
              <a:gd name="connsiteY15" fmla="*/ 3590 h 10000"/>
              <a:gd name="connsiteX16" fmla="*/ 1205 w 7667"/>
              <a:gd name="connsiteY16" fmla="*/ 2298 h 10000"/>
              <a:gd name="connsiteX17" fmla="*/ 2366 w 7667"/>
              <a:gd name="connsiteY17" fmla="*/ 1071 h 10000"/>
              <a:gd name="connsiteX18" fmla="*/ 3749 w 7667"/>
              <a:gd name="connsiteY18" fmla="*/ 264 h 10000"/>
              <a:gd name="connsiteX19" fmla="*/ 5527 w 7667"/>
              <a:gd name="connsiteY19" fmla="*/ 44 h 10000"/>
              <a:gd name="connsiteX20" fmla="*/ 7667 w 7667"/>
              <a:gd name="connsiteY20" fmla="*/ 530 h 10000"/>
              <a:gd name="connsiteX0" fmla="*/ 6948 w 7209"/>
              <a:gd name="connsiteY0" fmla="*/ 9720 h 10000"/>
              <a:gd name="connsiteX1" fmla="*/ 6618 w 7209"/>
              <a:gd name="connsiteY1" fmla="*/ 9807 h 10000"/>
              <a:gd name="connsiteX2" fmla="*/ 6267 w 7209"/>
              <a:gd name="connsiteY2" fmla="*/ 9827 h 10000"/>
              <a:gd name="connsiteX3" fmla="*/ 5867 w 7209"/>
              <a:gd name="connsiteY3" fmla="*/ 9960 h 10000"/>
              <a:gd name="connsiteX4" fmla="*/ 5533 w 7209"/>
              <a:gd name="connsiteY4" fmla="*/ 9964 h 10000"/>
              <a:gd name="connsiteX5" fmla="*/ 5041 w 7209"/>
              <a:gd name="connsiteY5" fmla="*/ 9732 h 10000"/>
              <a:gd name="connsiteX6" fmla="*/ 4462 w 7209"/>
              <a:gd name="connsiteY6" fmla="*/ 9720 h 10000"/>
              <a:gd name="connsiteX7" fmla="*/ 3647 w 7209"/>
              <a:gd name="connsiteY7" fmla="*/ 9543 h 10000"/>
              <a:gd name="connsiteX8" fmla="*/ 2729 w 7209"/>
              <a:gd name="connsiteY8" fmla="*/ 9210 h 10000"/>
              <a:gd name="connsiteX9" fmla="*/ 1903 w 7209"/>
              <a:gd name="connsiteY9" fmla="*/ 8804 h 10000"/>
              <a:gd name="connsiteX10" fmla="*/ 1124 w 7209"/>
              <a:gd name="connsiteY10" fmla="*/ 8363 h 10000"/>
              <a:gd name="connsiteX11" fmla="*/ 584 w 7209"/>
              <a:gd name="connsiteY11" fmla="*/ 7765 h 10000"/>
              <a:gd name="connsiteX12" fmla="*/ 127 w 7209"/>
              <a:gd name="connsiteY12" fmla="*/ 6883 h 10000"/>
              <a:gd name="connsiteX13" fmla="*/ 0 w 7209"/>
              <a:gd name="connsiteY13" fmla="*/ 5973 h 10000"/>
              <a:gd name="connsiteX14" fmla="*/ 127 w 7209"/>
              <a:gd name="connsiteY14" fmla="*/ 4990 h 10000"/>
              <a:gd name="connsiteX15" fmla="*/ 643 w 7209"/>
              <a:gd name="connsiteY15" fmla="*/ 3590 h 10000"/>
              <a:gd name="connsiteX16" fmla="*/ 1572 w 7209"/>
              <a:gd name="connsiteY16" fmla="*/ 2298 h 10000"/>
              <a:gd name="connsiteX17" fmla="*/ 3086 w 7209"/>
              <a:gd name="connsiteY17" fmla="*/ 1071 h 10000"/>
              <a:gd name="connsiteX18" fmla="*/ 4890 w 7209"/>
              <a:gd name="connsiteY18" fmla="*/ 264 h 10000"/>
              <a:gd name="connsiteX19" fmla="*/ 7209 w 7209"/>
              <a:gd name="connsiteY19" fmla="*/ 44 h 10000"/>
              <a:gd name="connsiteX0" fmla="*/ 9638 w 9638"/>
              <a:gd name="connsiteY0" fmla="*/ 9456 h 9736"/>
              <a:gd name="connsiteX1" fmla="*/ 9180 w 9638"/>
              <a:gd name="connsiteY1" fmla="*/ 9543 h 9736"/>
              <a:gd name="connsiteX2" fmla="*/ 8693 w 9638"/>
              <a:gd name="connsiteY2" fmla="*/ 9563 h 9736"/>
              <a:gd name="connsiteX3" fmla="*/ 8138 w 9638"/>
              <a:gd name="connsiteY3" fmla="*/ 9696 h 9736"/>
              <a:gd name="connsiteX4" fmla="*/ 7675 w 9638"/>
              <a:gd name="connsiteY4" fmla="*/ 9700 h 9736"/>
              <a:gd name="connsiteX5" fmla="*/ 6993 w 9638"/>
              <a:gd name="connsiteY5" fmla="*/ 9468 h 9736"/>
              <a:gd name="connsiteX6" fmla="*/ 6189 w 9638"/>
              <a:gd name="connsiteY6" fmla="*/ 9456 h 9736"/>
              <a:gd name="connsiteX7" fmla="*/ 5059 w 9638"/>
              <a:gd name="connsiteY7" fmla="*/ 9279 h 9736"/>
              <a:gd name="connsiteX8" fmla="*/ 3786 w 9638"/>
              <a:gd name="connsiteY8" fmla="*/ 8946 h 9736"/>
              <a:gd name="connsiteX9" fmla="*/ 2640 w 9638"/>
              <a:gd name="connsiteY9" fmla="*/ 8540 h 9736"/>
              <a:gd name="connsiteX10" fmla="*/ 1559 w 9638"/>
              <a:gd name="connsiteY10" fmla="*/ 8099 h 9736"/>
              <a:gd name="connsiteX11" fmla="*/ 810 w 9638"/>
              <a:gd name="connsiteY11" fmla="*/ 7501 h 9736"/>
              <a:gd name="connsiteX12" fmla="*/ 176 w 9638"/>
              <a:gd name="connsiteY12" fmla="*/ 6619 h 9736"/>
              <a:gd name="connsiteX13" fmla="*/ 0 w 9638"/>
              <a:gd name="connsiteY13" fmla="*/ 5709 h 9736"/>
              <a:gd name="connsiteX14" fmla="*/ 176 w 9638"/>
              <a:gd name="connsiteY14" fmla="*/ 4726 h 9736"/>
              <a:gd name="connsiteX15" fmla="*/ 892 w 9638"/>
              <a:gd name="connsiteY15" fmla="*/ 3326 h 9736"/>
              <a:gd name="connsiteX16" fmla="*/ 2181 w 9638"/>
              <a:gd name="connsiteY16" fmla="*/ 2034 h 9736"/>
              <a:gd name="connsiteX17" fmla="*/ 4281 w 9638"/>
              <a:gd name="connsiteY17" fmla="*/ 807 h 9736"/>
              <a:gd name="connsiteX18" fmla="*/ 6783 w 9638"/>
              <a:gd name="connsiteY18" fmla="*/ 0 h 9736"/>
              <a:gd name="connsiteX0" fmla="*/ 10000 w 10000"/>
              <a:gd name="connsiteY0" fmla="*/ 8883 h 9171"/>
              <a:gd name="connsiteX1" fmla="*/ 9525 w 10000"/>
              <a:gd name="connsiteY1" fmla="*/ 8973 h 9171"/>
              <a:gd name="connsiteX2" fmla="*/ 9020 w 10000"/>
              <a:gd name="connsiteY2" fmla="*/ 8993 h 9171"/>
              <a:gd name="connsiteX3" fmla="*/ 8444 w 10000"/>
              <a:gd name="connsiteY3" fmla="*/ 9130 h 9171"/>
              <a:gd name="connsiteX4" fmla="*/ 7963 w 10000"/>
              <a:gd name="connsiteY4" fmla="*/ 9134 h 9171"/>
              <a:gd name="connsiteX5" fmla="*/ 7256 w 10000"/>
              <a:gd name="connsiteY5" fmla="*/ 8896 h 9171"/>
              <a:gd name="connsiteX6" fmla="*/ 6421 w 10000"/>
              <a:gd name="connsiteY6" fmla="*/ 8883 h 9171"/>
              <a:gd name="connsiteX7" fmla="*/ 5249 w 10000"/>
              <a:gd name="connsiteY7" fmla="*/ 8702 h 9171"/>
              <a:gd name="connsiteX8" fmla="*/ 3928 w 10000"/>
              <a:gd name="connsiteY8" fmla="*/ 8360 h 9171"/>
              <a:gd name="connsiteX9" fmla="*/ 2739 w 10000"/>
              <a:gd name="connsiteY9" fmla="*/ 7943 h 9171"/>
              <a:gd name="connsiteX10" fmla="*/ 1618 w 10000"/>
              <a:gd name="connsiteY10" fmla="*/ 7490 h 9171"/>
              <a:gd name="connsiteX11" fmla="*/ 840 w 10000"/>
              <a:gd name="connsiteY11" fmla="*/ 6875 h 9171"/>
              <a:gd name="connsiteX12" fmla="*/ 183 w 10000"/>
              <a:gd name="connsiteY12" fmla="*/ 5969 h 9171"/>
              <a:gd name="connsiteX13" fmla="*/ 0 w 10000"/>
              <a:gd name="connsiteY13" fmla="*/ 5035 h 9171"/>
              <a:gd name="connsiteX14" fmla="*/ 183 w 10000"/>
              <a:gd name="connsiteY14" fmla="*/ 4025 h 9171"/>
              <a:gd name="connsiteX15" fmla="*/ 926 w 10000"/>
              <a:gd name="connsiteY15" fmla="*/ 2587 h 9171"/>
              <a:gd name="connsiteX16" fmla="*/ 2263 w 10000"/>
              <a:gd name="connsiteY16" fmla="*/ 1260 h 9171"/>
              <a:gd name="connsiteX17" fmla="*/ 4442 w 10000"/>
              <a:gd name="connsiteY17" fmla="*/ 0 h 9171"/>
              <a:gd name="connsiteX0" fmla="*/ 10000 w 10000"/>
              <a:gd name="connsiteY0" fmla="*/ 8312 h 8626"/>
              <a:gd name="connsiteX1" fmla="*/ 9525 w 10000"/>
              <a:gd name="connsiteY1" fmla="*/ 8410 h 8626"/>
              <a:gd name="connsiteX2" fmla="*/ 9020 w 10000"/>
              <a:gd name="connsiteY2" fmla="*/ 8432 h 8626"/>
              <a:gd name="connsiteX3" fmla="*/ 8444 w 10000"/>
              <a:gd name="connsiteY3" fmla="*/ 8581 h 8626"/>
              <a:gd name="connsiteX4" fmla="*/ 7963 w 10000"/>
              <a:gd name="connsiteY4" fmla="*/ 8586 h 8626"/>
              <a:gd name="connsiteX5" fmla="*/ 7256 w 10000"/>
              <a:gd name="connsiteY5" fmla="*/ 8326 h 8626"/>
              <a:gd name="connsiteX6" fmla="*/ 6421 w 10000"/>
              <a:gd name="connsiteY6" fmla="*/ 8312 h 8626"/>
              <a:gd name="connsiteX7" fmla="*/ 5249 w 10000"/>
              <a:gd name="connsiteY7" fmla="*/ 8115 h 8626"/>
              <a:gd name="connsiteX8" fmla="*/ 3928 w 10000"/>
              <a:gd name="connsiteY8" fmla="*/ 7742 h 8626"/>
              <a:gd name="connsiteX9" fmla="*/ 2739 w 10000"/>
              <a:gd name="connsiteY9" fmla="*/ 7287 h 8626"/>
              <a:gd name="connsiteX10" fmla="*/ 1618 w 10000"/>
              <a:gd name="connsiteY10" fmla="*/ 6793 h 8626"/>
              <a:gd name="connsiteX11" fmla="*/ 840 w 10000"/>
              <a:gd name="connsiteY11" fmla="*/ 6122 h 8626"/>
              <a:gd name="connsiteX12" fmla="*/ 183 w 10000"/>
              <a:gd name="connsiteY12" fmla="*/ 5135 h 8626"/>
              <a:gd name="connsiteX13" fmla="*/ 0 w 10000"/>
              <a:gd name="connsiteY13" fmla="*/ 4116 h 8626"/>
              <a:gd name="connsiteX14" fmla="*/ 183 w 10000"/>
              <a:gd name="connsiteY14" fmla="*/ 3015 h 8626"/>
              <a:gd name="connsiteX15" fmla="*/ 926 w 10000"/>
              <a:gd name="connsiteY15" fmla="*/ 1447 h 8626"/>
              <a:gd name="connsiteX16" fmla="*/ 2263 w 10000"/>
              <a:gd name="connsiteY16" fmla="*/ 0 h 8626"/>
              <a:gd name="connsiteX0" fmla="*/ 10000 w 10000"/>
              <a:gd name="connsiteY0" fmla="*/ 7959 h 8323"/>
              <a:gd name="connsiteX1" fmla="*/ 9525 w 10000"/>
              <a:gd name="connsiteY1" fmla="*/ 8073 h 8323"/>
              <a:gd name="connsiteX2" fmla="*/ 9020 w 10000"/>
              <a:gd name="connsiteY2" fmla="*/ 8098 h 8323"/>
              <a:gd name="connsiteX3" fmla="*/ 8444 w 10000"/>
              <a:gd name="connsiteY3" fmla="*/ 8271 h 8323"/>
              <a:gd name="connsiteX4" fmla="*/ 7963 w 10000"/>
              <a:gd name="connsiteY4" fmla="*/ 8277 h 8323"/>
              <a:gd name="connsiteX5" fmla="*/ 7256 w 10000"/>
              <a:gd name="connsiteY5" fmla="*/ 7975 h 8323"/>
              <a:gd name="connsiteX6" fmla="*/ 6421 w 10000"/>
              <a:gd name="connsiteY6" fmla="*/ 7959 h 8323"/>
              <a:gd name="connsiteX7" fmla="*/ 5249 w 10000"/>
              <a:gd name="connsiteY7" fmla="*/ 7731 h 8323"/>
              <a:gd name="connsiteX8" fmla="*/ 3928 w 10000"/>
              <a:gd name="connsiteY8" fmla="*/ 7298 h 8323"/>
              <a:gd name="connsiteX9" fmla="*/ 2739 w 10000"/>
              <a:gd name="connsiteY9" fmla="*/ 6771 h 8323"/>
              <a:gd name="connsiteX10" fmla="*/ 1618 w 10000"/>
              <a:gd name="connsiteY10" fmla="*/ 6198 h 8323"/>
              <a:gd name="connsiteX11" fmla="*/ 840 w 10000"/>
              <a:gd name="connsiteY11" fmla="*/ 5420 h 8323"/>
              <a:gd name="connsiteX12" fmla="*/ 183 w 10000"/>
              <a:gd name="connsiteY12" fmla="*/ 4276 h 8323"/>
              <a:gd name="connsiteX13" fmla="*/ 0 w 10000"/>
              <a:gd name="connsiteY13" fmla="*/ 3095 h 8323"/>
              <a:gd name="connsiteX14" fmla="*/ 183 w 10000"/>
              <a:gd name="connsiteY14" fmla="*/ 1818 h 8323"/>
              <a:gd name="connsiteX15" fmla="*/ 926 w 10000"/>
              <a:gd name="connsiteY15" fmla="*/ 0 h 8323"/>
              <a:gd name="connsiteX0" fmla="*/ 10000 w 10000"/>
              <a:gd name="connsiteY0" fmla="*/ 7379 h 7816"/>
              <a:gd name="connsiteX1" fmla="*/ 9525 w 10000"/>
              <a:gd name="connsiteY1" fmla="*/ 7516 h 7816"/>
              <a:gd name="connsiteX2" fmla="*/ 9020 w 10000"/>
              <a:gd name="connsiteY2" fmla="*/ 7546 h 7816"/>
              <a:gd name="connsiteX3" fmla="*/ 8444 w 10000"/>
              <a:gd name="connsiteY3" fmla="*/ 7754 h 7816"/>
              <a:gd name="connsiteX4" fmla="*/ 7963 w 10000"/>
              <a:gd name="connsiteY4" fmla="*/ 7761 h 7816"/>
              <a:gd name="connsiteX5" fmla="*/ 7256 w 10000"/>
              <a:gd name="connsiteY5" fmla="*/ 7398 h 7816"/>
              <a:gd name="connsiteX6" fmla="*/ 6421 w 10000"/>
              <a:gd name="connsiteY6" fmla="*/ 7379 h 7816"/>
              <a:gd name="connsiteX7" fmla="*/ 5249 w 10000"/>
              <a:gd name="connsiteY7" fmla="*/ 7105 h 7816"/>
              <a:gd name="connsiteX8" fmla="*/ 3928 w 10000"/>
              <a:gd name="connsiteY8" fmla="*/ 6584 h 7816"/>
              <a:gd name="connsiteX9" fmla="*/ 2739 w 10000"/>
              <a:gd name="connsiteY9" fmla="*/ 5951 h 7816"/>
              <a:gd name="connsiteX10" fmla="*/ 1618 w 10000"/>
              <a:gd name="connsiteY10" fmla="*/ 5263 h 7816"/>
              <a:gd name="connsiteX11" fmla="*/ 840 w 10000"/>
              <a:gd name="connsiteY11" fmla="*/ 4328 h 7816"/>
              <a:gd name="connsiteX12" fmla="*/ 183 w 10000"/>
              <a:gd name="connsiteY12" fmla="*/ 2954 h 7816"/>
              <a:gd name="connsiteX13" fmla="*/ 0 w 10000"/>
              <a:gd name="connsiteY13" fmla="*/ 1535 h 7816"/>
              <a:gd name="connsiteX14" fmla="*/ 183 w 10000"/>
              <a:gd name="connsiteY14" fmla="*/ 0 h 7816"/>
              <a:gd name="connsiteX0" fmla="*/ 10000 w 10000"/>
              <a:gd name="connsiteY0" fmla="*/ 7477 h 8036"/>
              <a:gd name="connsiteX1" fmla="*/ 9525 w 10000"/>
              <a:gd name="connsiteY1" fmla="*/ 7652 h 8036"/>
              <a:gd name="connsiteX2" fmla="*/ 9020 w 10000"/>
              <a:gd name="connsiteY2" fmla="*/ 7691 h 8036"/>
              <a:gd name="connsiteX3" fmla="*/ 8444 w 10000"/>
              <a:gd name="connsiteY3" fmla="*/ 7957 h 8036"/>
              <a:gd name="connsiteX4" fmla="*/ 7963 w 10000"/>
              <a:gd name="connsiteY4" fmla="*/ 7966 h 8036"/>
              <a:gd name="connsiteX5" fmla="*/ 7256 w 10000"/>
              <a:gd name="connsiteY5" fmla="*/ 7501 h 8036"/>
              <a:gd name="connsiteX6" fmla="*/ 6421 w 10000"/>
              <a:gd name="connsiteY6" fmla="*/ 7477 h 8036"/>
              <a:gd name="connsiteX7" fmla="*/ 5249 w 10000"/>
              <a:gd name="connsiteY7" fmla="*/ 7126 h 8036"/>
              <a:gd name="connsiteX8" fmla="*/ 3928 w 10000"/>
              <a:gd name="connsiteY8" fmla="*/ 6460 h 8036"/>
              <a:gd name="connsiteX9" fmla="*/ 2739 w 10000"/>
              <a:gd name="connsiteY9" fmla="*/ 5650 h 8036"/>
              <a:gd name="connsiteX10" fmla="*/ 1618 w 10000"/>
              <a:gd name="connsiteY10" fmla="*/ 4770 h 8036"/>
              <a:gd name="connsiteX11" fmla="*/ 840 w 10000"/>
              <a:gd name="connsiteY11" fmla="*/ 3573 h 8036"/>
              <a:gd name="connsiteX12" fmla="*/ 183 w 10000"/>
              <a:gd name="connsiteY12" fmla="*/ 1815 h 8036"/>
              <a:gd name="connsiteX13" fmla="*/ 0 w 10000"/>
              <a:gd name="connsiteY13" fmla="*/ 0 h 8036"/>
              <a:gd name="connsiteX0" fmla="*/ 9817 w 9817"/>
              <a:gd name="connsiteY0" fmla="*/ 7045 h 7741"/>
              <a:gd name="connsiteX1" fmla="*/ 9342 w 9817"/>
              <a:gd name="connsiteY1" fmla="*/ 7263 h 7741"/>
              <a:gd name="connsiteX2" fmla="*/ 8837 w 9817"/>
              <a:gd name="connsiteY2" fmla="*/ 7312 h 7741"/>
              <a:gd name="connsiteX3" fmla="*/ 8261 w 9817"/>
              <a:gd name="connsiteY3" fmla="*/ 7643 h 7741"/>
              <a:gd name="connsiteX4" fmla="*/ 7780 w 9817"/>
              <a:gd name="connsiteY4" fmla="*/ 7654 h 7741"/>
              <a:gd name="connsiteX5" fmla="*/ 7073 w 9817"/>
              <a:gd name="connsiteY5" fmla="*/ 7075 h 7741"/>
              <a:gd name="connsiteX6" fmla="*/ 6238 w 9817"/>
              <a:gd name="connsiteY6" fmla="*/ 7045 h 7741"/>
              <a:gd name="connsiteX7" fmla="*/ 5066 w 9817"/>
              <a:gd name="connsiteY7" fmla="*/ 6609 h 7741"/>
              <a:gd name="connsiteX8" fmla="*/ 3745 w 9817"/>
              <a:gd name="connsiteY8" fmla="*/ 5780 h 7741"/>
              <a:gd name="connsiteX9" fmla="*/ 2556 w 9817"/>
              <a:gd name="connsiteY9" fmla="*/ 4772 h 7741"/>
              <a:gd name="connsiteX10" fmla="*/ 1435 w 9817"/>
              <a:gd name="connsiteY10" fmla="*/ 3677 h 7741"/>
              <a:gd name="connsiteX11" fmla="*/ 657 w 9817"/>
              <a:gd name="connsiteY11" fmla="*/ 2187 h 7741"/>
              <a:gd name="connsiteX12" fmla="*/ 0 w 9817"/>
              <a:gd name="connsiteY12" fmla="*/ 0 h 7741"/>
              <a:gd name="connsiteX0" fmla="*/ 9331 w 9331"/>
              <a:gd name="connsiteY0" fmla="*/ 6276 h 7175"/>
              <a:gd name="connsiteX1" fmla="*/ 8847 w 9331"/>
              <a:gd name="connsiteY1" fmla="*/ 6558 h 7175"/>
              <a:gd name="connsiteX2" fmla="*/ 8333 w 9331"/>
              <a:gd name="connsiteY2" fmla="*/ 6621 h 7175"/>
              <a:gd name="connsiteX3" fmla="*/ 7746 w 9331"/>
              <a:gd name="connsiteY3" fmla="*/ 7048 h 7175"/>
              <a:gd name="connsiteX4" fmla="*/ 7256 w 9331"/>
              <a:gd name="connsiteY4" fmla="*/ 7063 h 7175"/>
              <a:gd name="connsiteX5" fmla="*/ 6536 w 9331"/>
              <a:gd name="connsiteY5" fmla="*/ 6315 h 7175"/>
              <a:gd name="connsiteX6" fmla="*/ 5685 w 9331"/>
              <a:gd name="connsiteY6" fmla="*/ 6276 h 7175"/>
              <a:gd name="connsiteX7" fmla="*/ 4491 w 9331"/>
              <a:gd name="connsiteY7" fmla="*/ 5713 h 7175"/>
              <a:gd name="connsiteX8" fmla="*/ 3146 w 9331"/>
              <a:gd name="connsiteY8" fmla="*/ 4642 h 7175"/>
              <a:gd name="connsiteX9" fmla="*/ 1935 w 9331"/>
              <a:gd name="connsiteY9" fmla="*/ 3340 h 7175"/>
              <a:gd name="connsiteX10" fmla="*/ 793 w 9331"/>
              <a:gd name="connsiteY10" fmla="*/ 1925 h 7175"/>
              <a:gd name="connsiteX11" fmla="*/ 0 w 9331"/>
              <a:gd name="connsiteY11" fmla="*/ 0 h 7175"/>
              <a:gd name="connsiteX0" fmla="*/ 9150 w 9150"/>
              <a:gd name="connsiteY0" fmla="*/ 6064 h 7317"/>
              <a:gd name="connsiteX1" fmla="*/ 8631 w 9150"/>
              <a:gd name="connsiteY1" fmla="*/ 6457 h 7317"/>
              <a:gd name="connsiteX2" fmla="*/ 8080 w 9150"/>
              <a:gd name="connsiteY2" fmla="*/ 6545 h 7317"/>
              <a:gd name="connsiteX3" fmla="*/ 7451 w 9150"/>
              <a:gd name="connsiteY3" fmla="*/ 7140 h 7317"/>
              <a:gd name="connsiteX4" fmla="*/ 6926 w 9150"/>
              <a:gd name="connsiteY4" fmla="*/ 7161 h 7317"/>
              <a:gd name="connsiteX5" fmla="*/ 6155 w 9150"/>
              <a:gd name="connsiteY5" fmla="*/ 6118 h 7317"/>
              <a:gd name="connsiteX6" fmla="*/ 5243 w 9150"/>
              <a:gd name="connsiteY6" fmla="*/ 6064 h 7317"/>
              <a:gd name="connsiteX7" fmla="*/ 3963 w 9150"/>
              <a:gd name="connsiteY7" fmla="*/ 5279 h 7317"/>
              <a:gd name="connsiteX8" fmla="*/ 2522 w 9150"/>
              <a:gd name="connsiteY8" fmla="*/ 3787 h 7317"/>
              <a:gd name="connsiteX9" fmla="*/ 1224 w 9150"/>
              <a:gd name="connsiteY9" fmla="*/ 1972 h 7317"/>
              <a:gd name="connsiteX10" fmla="*/ 0 w 9150"/>
              <a:gd name="connsiteY10" fmla="*/ 0 h 7317"/>
              <a:gd name="connsiteX0" fmla="*/ 8662 w 8662"/>
              <a:gd name="connsiteY0" fmla="*/ 5593 h 7305"/>
              <a:gd name="connsiteX1" fmla="*/ 8095 w 8662"/>
              <a:gd name="connsiteY1" fmla="*/ 6130 h 7305"/>
              <a:gd name="connsiteX2" fmla="*/ 7493 w 8662"/>
              <a:gd name="connsiteY2" fmla="*/ 6250 h 7305"/>
              <a:gd name="connsiteX3" fmla="*/ 6805 w 8662"/>
              <a:gd name="connsiteY3" fmla="*/ 7063 h 7305"/>
              <a:gd name="connsiteX4" fmla="*/ 6231 w 8662"/>
              <a:gd name="connsiteY4" fmla="*/ 7092 h 7305"/>
              <a:gd name="connsiteX5" fmla="*/ 5389 w 8662"/>
              <a:gd name="connsiteY5" fmla="*/ 5666 h 7305"/>
              <a:gd name="connsiteX6" fmla="*/ 4392 w 8662"/>
              <a:gd name="connsiteY6" fmla="*/ 5593 h 7305"/>
              <a:gd name="connsiteX7" fmla="*/ 2993 w 8662"/>
              <a:gd name="connsiteY7" fmla="*/ 4520 h 7305"/>
              <a:gd name="connsiteX8" fmla="*/ 1418 w 8662"/>
              <a:gd name="connsiteY8" fmla="*/ 2481 h 7305"/>
              <a:gd name="connsiteX9" fmla="*/ 0 w 8662"/>
              <a:gd name="connsiteY9" fmla="*/ 0 h 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62" h="7305">
                <a:moveTo>
                  <a:pt x="8662" y="5593"/>
                </a:moveTo>
                <a:cubicBezTo>
                  <a:pt x="8573" y="5694"/>
                  <a:pt x="8293" y="6029"/>
                  <a:pt x="8095" y="6130"/>
                </a:cubicBezTo>
                <a:cubicBezTo>
                  <a:pt x="7904" y="6225"/>
                  <a:pt x="7700" y="6105"/>
                  <a:pt x="7493" y="6250"/>
                </a:cubicBezTo>
                <a:cubicBezTo>
                  <a:pt x="7278" y="6392"/>
                  <a:pt x="7013" y="6914"/>
                  <a:pt x="6805" y="7063"/>
                </a:cubicBezTo>
                <a:cubicBezTo>
                  <a:pt x="6594" y="7209"/>
                  <a:pt x="6472" y="7305"/>
                  <a:pt x="6231" y="7092"/>
                </a:cubicBezTo>
                <a:cubicBezTo>
                  <a:pt x="5996" y="6861"/>
                  <a:pt x="5692" y="5906"/>
                  <a:pt x="5389" y="5666"/>
                </a:cubicBezTo>
                <a:cubicBezTo>
                  <a:pt x="5083" y="5423"/>
                  <a:pt x="4792" y="5787"/>
                  <a:pt x="4392" y="5593"/>
                </a:cubicBezTo>
                <a:cubicBezTo>
                  <a:pt x="3995" y="5393"/>
                  <a:pt x="3489" y="5021"/>
                  <a:pt x="2993" y="4520"/>
                </a:cubicBezTo>
                <a:cubicBezTo>
                  <a:pt x="2497" y="3992"/>
                  <a:pt x="1912" y="3235"/>
                  <a:pt x="1418" y="2481"/>
                </a:cubicBezTo>
                <a:cubicBezTo>
                  <a:pt x="918" y="1721"/>
                  <a:pt x="449" y="856"/>
                  <a:pt x="0"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cxnSp>
        <p:nvCxnSpPr>
          <p:cNvPr id="30" name="Straight Connector 29"/>
          <p:cNvCxnSpPr>
            <a:endCxn id="139272" idx="11"/>
          </p:cNvCxnSpPr>
          <p:nvPr/>
        </p:nvCxnSpPr>
        <p:spPr>
          <a:xfrm flipV="1">
            <a:off x="4089115" y="1889270"/>
            <a:ext cx="2926616" cy="360771"/>
          </a:xfrm>
          <a:prstGeom prst="line">
            <a:avLst/>
          </a:prstGeom>
          <a:ln w="57150">
            <a:solidFill>
              <a:srgbClr val="008000"/>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8" idx="0"/>
            <a:endCxn id="139277" idx="1"/>
          </p:cNvCxnSpPr>
          <p:nvPr/>
        </p:nvCxnSpPr>
        <p:spPr>
          <a:xfrm flipV="1">
            <a:off x="3094865" y="3083363"/>
            <a:ext cx="3474943" cy="18465"/>
          </a:xfrm>
          <a:prstGeom prst="line">
            <a:avLst/>
          </a:prstGeom>
          <a:ln w="57150">
            <a:solidFill>
              <a:srgbClr val="008000"/>
            </a:solidFil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441791" y="390419"/>
            <a:ext cx="2769412" cy="369332"/>
          </a:xfrm>
          <a:prstGeom prst="rect">
            <a:avLst/>
          </a:prstGeom>
          <a:noFill/>
        </p:spPr>
        <p:txBody>
          <a:bodyPr wrap="none" rtlCol="0">
            <a:spAutoFit/>
          </a:bodyPr>
          <a:lstStyle/>
          <a:p>
            <a:r>
              <a:rPr lang="el-GR" dirty="0" smtClean="0"/>
              <a:t>κατακόρυφη σχέση γνάθων</a:t>
            </a:r>
            <a:endParaRPr lang="el-GR" dirty="0"/>
          </a:p>
        </p:txBody>
      </p:sp>
      <p:cxnSp>
        <p:nvCxnSpPr>
          <p:cNvPr id="52" name="Straight Connector 51"/>
          <p:cNvCxnSpPr/>
          <p:nvPr/>
        </p:nvCxnSpPr>
        <p:spPr>
          <a:xfrm flipV="1">
            <a:off x="629396" y="3071977"/>
            <a:ext cx="7528289" cy="24481"/>
          </a:xfrm>
          <a:prstGeom prst="line">
            <a:avLst/>
          </a:prstGeom>
          <a:ln w="28575">
            <a:solidFill>
              <a:srgbClr val="008000"/>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6729575" y="1469204"/>
            <a:ext cx="349776" cy="400110"/>
          </a:xfrm>
          <a:prstGeom prst="rect">
            <a:avLst/>
          </a:prstGeom>
          <a:noFill/>
        </p:spPr>
        <p:txBody>
          <a:bodyPr wrap="none" rtlCol="0">
            <a:spAutoFit/>
          </a:bodyPr>
          <a:lstStyle/>
          <a:p>
            <a:r>
              <a:rPr lang="en-US" sz="2000" dirty="0" smtClean="0"/>
              <a:t>N</a:t>
            </a:r>
            <a:endParaRPr lang="el-GR" sz="2000" dirty="0"/>
          </a:p>
        </p:txBody>
      </p:sp>
      <p:sp>
        <p:nvSpPr>
          <p:cNvPr id="59" name="TextBox 58"/>
          <p:cNvSpPr txBox="1"/>
          <p:nvPr/>
        </p:nvSpPr>
        <p:spPr>
          <a:xfrm>
            <a:off x="3933292" y="1816812"/>
            <a:ext cx="303288" cy="400110"/>
          </a:xfrm>
          <a:prstGeom prst="rect">
            <a:avLst/>
          </a:prstGeom>
          <a:noFill/>
        </p:spPr>
        <p:txBody>
          <a:bodyPr wrap="none" rtlCol="0">
            <a:spAutoFit/>
          </a:bodyPr>
          <a:lstStyle/>
          <a:p>
            <a:r>
              <a:rPr lang="en-US" sz="2000" dirty="0" smtClean="0"/>
              <a:t>S</a:t>
            </a:r>
            <a:endParaRPr lang="el-GR" sz="2000" dirty="0"/>
          </a:p>
        </p:txBody>
      </p:sp>
      <p:sp>
        <p:nvSpPr>
          <p:cNvPr id="60" name="TextBox 59"/>
          <p:cNvSpPr txBox="1"/>
          <p:nvPr/>
        </p:nvSpPr>
        <p:spPr>
          <a:xfrm>
            <a:off x="2688406" y="2719226"/>
            <a:ext cx="447238" cy="400110"/>
          </a:xfrm>
          <a:prstGeom prst="rect">
            <a:avLst/>
          </a:prstGeom>
          <a:noFill/>
        </p:spPr>
        <p:txBody>
          <a:bodyPr wrap="none" rtlCol="0">
            <a:spAutoFit/>
          </a:bodyPr>
          <a:lstStyle/>
          <a:p>
            <a:r>
              <a:rPr lang="en-US" sz="2000" dirty="0" smtClean="0"/>
              <a:t>Po</a:t>
            </a:r>
            <a:endParaRPr lang="el-GR" sz="2000" dirty="0"/>
          </a:p>
        </p:txBody>
      </p:sp>
      <p:sp>
        <p:nvSpPr>
          <p:cNvPr id="61" name="TextBox 60"/>
          <p:cNvSpPr txBox="1"/>
          <p:nvPr/>
        </p:nvSpPr>
        <p:spPr>
          <a:xfrm>
            <a:off x="5994975" y="2686692"/>
            <a:ext cx="444352" cy="400110"/>
          </a:xfrm>
          <a:prstGeom prst="rect">
            <a:avLst/>
          </a:prstGeom>
          <a:noFill/>
        </p:spPr>
        <p:txBody>
          <a:bodyPr wrap="none" rtlCol="0">
            <a:spAutoFit/>
          </a:bodyPr>
          <a:lstStyle/>
          <a:p>
            <a:r>
              <a:rPr lang="en-US" sz="2000" dirty="0" smtClean="0"/>
              <a:t>Or</a:t>
            </a:r>
            <a:endParaRPr lang="el-GR" sz="2000" dirty="0"/>
          </a:p>
        </p:txBody>
      </p:sp>
      <p:sp>
        <p:nvSpPr>
          <p:cNvPr id="48" name="Oval 47"/>
          <p:cNvSpPr/>
          <p:nvPr/>
        </p:nvSpPr>
        <p:spPr>
          <a:xfrm>
            <a:off x="6478147" y="6038086"/>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54" name="TextBox 53"/>
          <p:cNvSpPr txBox="1"/>
          <p:nvPr/>
        </p:nvSpPr>
        <p:spPr>
          <a:xfrm>
            <a:off x="3432888" y="5107250"/>
            <a:ext cx="481222" cy="400110"/>
          </a:xfrm>
          <a:prstGeom prst="rect">
            <a:avLst/>
          </a:prstGeom>
          <a:noFill/>
        </p:spPr>
        <p:txBody>
          <a:bodyPr wrap="none" rtlCol="0">
            <a:spAutoFit/>
          </a:bodyPr>
          <a:lstStyle/>
          <a:p>
            <a:r>
              <a:rPr lang="en-US" sz="2000" dirty="0" smtClean="0"/>
              <a:t>Go</a:t>
            </a:r>
            <a:endParaRPr lang="el-GR" sz="2000" dirty="0"/>
          </a:p>
        </p:txBody>
      </p:sp>
      <p:sp>
        <p:nvSpPr>
          <p:cNvPr id="55" name="TextBox 54"/>
          <p:cNvSpPr txBox="1"/>
          <p:nvPr/>
        </p:nvSpPr>
        <p:spPr>
          <a:xfrm>
            <a:off x="6578528" y="6103642"/>
            <a:ext cx="481222" cy="400110"/>
          </a:xfrm>
          <a:prstGeom prst="rect">
            <a:avLst/>
          </a:prstGeom>
          <a:noFill/>
        </p:spPr>
        <p:txBody>
          <a:bodyPr wrap="none" rtlCol="0">
            <a:spAutoFit/>
          </a:bodyPr>
          <a:lstStyle/>
          <a:p>
            <a:r>
              <a:rPr lang="en-US" sz="2000" dirty="0" err="1" smtClean="0"/>
              <a:t>Gn</a:t>
            </a:r>
            <a:endParaRPr lang="el-GR" sz="2000" dirty="0"/>
          </a:p>
        </p:txBody>
      </p:sp>
      <p:sp>
        <p:nvSpPr>
          <p:cNvPr id="37" name="Oval 36"/>
          <p:cNvSpPr/>
          <p:nvPr/>
        </p:nvSpPr>
        <p:spPr>
          <a:xfrm>
            <a:off x="3862437" y="5101389"/>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7" name="Oval 66"/>
          <p:cNvSpPr/>
          <p:nvPr/>
        </p:nvSpPr>
        <p:spPr>
          <a:xfrm>
            <a:off x="6596013" y="5486400"/>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8" name="Oval 67"/>
          <p:cNvSpPr/>
          <p:nvPr/>
        </p:nvSpPr>
        <p:spPr>
          <a:xfrm>
            <a:off x="6584025" y="5864832"/>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9" name="TextBox 68"/>
          <p:cNvSpPr txBox="1"/>
          <p:nvPr/>
        </p:nvSpPr>
        <p:spPr>
          <a:xfrm>
            <a:off x="6830607" y="5299754"/>
            <a:ext cx="324128" cy="400110"/>
          </a:xfrm>
          <a:prstGeom prst="rect">
            <a:avLst/>
          </a:prstGeom>
          <a:noFill/>
        </p:spPr>
        <p:txBody>
          <a:bodyPr wrap="none" rtlCol="0">
            <a:spAutoFit/>
          </a:bodyPr>
          <a:lstStyle/>
          <a:p>
            <a:r>
              <a:rPr lang="en-US" sz="2000" dirty="0" smtClean="0"/>
              <a:t>B</a:t>
            </a:r>
            <a:endParaRPr lang="el-GR" sz="2000" dirty="0"/>
          </a:p>
        </p:txBody>
      </p:sp>
      <p:sp>
        <p:nvSpPr>
          <p:cNvPr id="70" name="TextBox 69"/>
          <p:cNvSpPr txBox="1"/>
          <p:nvPr/>
        </p:nvSpPr>
        <p:spPr>
          <a:xfrm>
            <a:off x="6674780" y="5709008"/>
            <a:ext cx="437940" cy="400110"/>
          </a:xfrm>
          <a:prstGeom prst="rect">
            <a:avLst/>
          </a:prstGeom>
          <a:noFill/>
        </p:spPr>
        <p:txBody>
          <a:bodyPr wrap="none" rtlCol="0">
            <a:spAutoFit/>
          </a:bodyPr>
          <a:lstStyle/>
          <a:p>
            <a:r>
              <a:rPr lang="en-US" sz="2000" dirty="0" smtClean="0"/>
              <a:t>Pg</a:t>
            </a:r>
            <a:endParaRPr lang="el-GR" sz="2000" dirty="0"/>
          </a:p>
        </p:txBody>
      </p:sp>
      <p:sp>
        <p:nvSpPr>
          <p:cNvPr id="46" name="Oval 45"/>
          <p:cNvSpPr/>
          <p:nvPr/>
        </p:nvSpPr>
        <p:spPr>
          <a:xfrm>
            <a:off x="6265545" y="6089583"/>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47" name="TextBox 46"/>
          <p:cNvSpPr txBox="1"/>
          <p:nvPr/>
        </p:nvSpPr>
        <p:spPr>
          <a:xfrm>
            <a:off x="5999409" y="6159792"/>
            <a:ext cx="532518" cy="400110"/>
          </a:xfrm>
          <a:prstGeom prst="rect">
            <a:avLst/>
          </a:prstGeom>
          <a:noFill/>
        </p:spPr>
        <p:txBody>
          <a:bodyPr wrap="none" rtlCol="0">
            <a:spAutoFit/>
          </a:bodyPr>
          <a:lstStyle/>
          <a:p>
            <a:r>
              <a:rPr lang="en-US" sz="2000" dirty="0" smtClean="0"/>
              <a:t>Me</a:t>
            </a:r>
            <a:endParaRPr lang="el-GR" sz="2000" dirty="0"/>
          </a:p>
        </p:txBody>
      </p:sp>
      <p:sp>
        <p:nvSpPr>
          <p:cNvPr id="64" name="Oval 63"/>
          <p:cNvSpPr/>
          <p:nvPr/>
        </p:nvSpPr>
        <p:spPr>
          <a:xfrm>
            <a:off x="7110963" y="3768291"/>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5" name="Oval 64"/>
          <p:cNvSpPr/>
          <p:nvPr/>
        </p:nvSpPr>
        <p:spPr>
          <a:xfrm>
            <a:off x="6974605" y="1841637"/>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cxnSp>
        <p:nvCxnSpPr>
          <p:cNvPr id="71" name="Straight Connector 70"/>
          <p:cNvCxnSpPr>
            <a:stCxn id="64" idx="6"/>
          </p:cNvCxnSpPr>
          <p:nvPr/>
        </p:nvCxnSpPr>
        <p:spPr>
          <a:xfrm>
            <a:off x="7213704" y="3819662"/>
            <a:ext cx="553885" cy="0"/>
          </a:xfrm>
          <a:prstGeom prst="line">
            <a:avLst/>
          </a:prstGeom>
          <a:ln w="28575">
            <a:solidFill>
              <a:srgbClr val="008000"/>
            </a:solidFill>
            <a:prstDash val="sysDash"/>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6384327" y="6147371"/>
            <a:ext cx="1364012" cy="0"/>
          </a:xfrm>
          <a:prstGeom prst="line">
            <a:avLst/>
          </a:prstGeom>
          <a:ln w="28575">
            <a:solidFill>
              <a:srgbClr val="008000"/>
            </a:solidFill>
            <a:prstDash val="sysDash"/>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7086973" y="1893005"/>
            <a:ext cx="582761" cy="0"/>
          </a:xfrm>
          <a:prstGeom prst="line">
            <a:avLst/>
          </a:prstGeom>
          <a:ln w="28575">
            <a:solidFill>
              <a:srgbClr val="008000"/>
            </a:solidFill>
            <a:prstDash val="sysDash"/>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7517331" y="1905805"/>
            <a:ext cx="0" cy="1915427"/>
          </a:xfrm>
          <a:prstGeom prst="line">
            <a:avLst/>
          </a:prstGeom>
          <a:ln w="28575">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7631229" y="3829250"/>
            <a:ext cx="0" cy="2311668"/>
          </a:xfrm>
          <a:prstGeom prst="line">
            <a:avLst/>
          </a:prstGeom>
          <a:ln w="28575">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84" name="TextBox 83"/>
          <p:cNvSpPr txBox="1"/>
          <p:nvPr/>
        </p:nvSpPr>
        <p:spPr>
          <a:xfrm>
            <a:off x="6866293" y="3390744"/>
            <a:ext cx="617477" cy="400110"/>
          </a:xfrm>
          <a:prstGeom prst="rect">
            <a:avLst/>
          </a:prstGeom>
          <a:noFill/>
        </p:spPr>
        <p:txBody>
          <a:bodyPr wrap="none" rtlCol="0">
            <a:spAutoFit/>
          </a:bodyPr>
          <a:lstStyle/>
          <a:p>
            <a:r>
              <a:rPr lang="en-US" sz="2000" dirty="0" smtClean="0"/>
              <a:t>ANS</a:t>
            </a:r>
            <a:endParaRPr lang="el-GR" sz="2000" dirty="0"/>
          </a:p>
        </p:txBody>
      </p:sp>
      <p:sp>
        <p:nvSpPr>
          <p:cNvPr id="43" name="TextBox 42"/>
          <p:cNvSpPr txBox="1"/>
          <p:nvPr/>
        </p:nvSpPr>
        <p:spPr>
          <a:xfrm>
            <a:off x="7162703" y="4689135"/>
            <a:ext cx="1441420" cy="400110"/>
          </a:xfrm>
          <a:prstGeom prst="rect">
            <a:avLst/>
          </a:prstGeom>
          <a:solidFill>
            <a:schemeClr val="bg1"/>
          </a:solidFill>
        </p:spPr>
        <p:txBody>
          <a:bodyPr wrap="none" rtlCol="0">
            <a:spAutoFit/>
          </a:bodyPr>
          <a:lstStyle/>
          <a:p>
            <a:r>
              <a:rPr lang="en-US" sz="2000" dirty="0" smtClean="0"/>
              <a:t>ANS-Me (%)</a:t>
            </a:r>
            <a:endParaRPr lang="el-GR" sz="2000" dirty="0"/>
          </a:p>
        </p:txBody>
      </p:sp>
    </p:spTree>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71" name="Freeform 16"/>
          <p:cNvSpPr>
            <a:spLocks/>
          </p:cNvSpPr>
          <p:nvPr/>
        </p:nvSpPr>
        <p:spPr bwMode="auto">
          <a:xfrm rot="21326996">
            <a:off x="3088369" y="1577526"/>
            <a:ext cx="3650744" cy="1939375"/>
          </a:xfrm>
          <a:custGeom>
            <a:avLst/>
            <a:gdLst>
              <a:gd name="T0" fmla="*/ 1361 w 1361"/>
              <a:gd name="T1" fmla="*/ 68 h 723"/>
              <a:gd name="T2" fmla="*/ 1315 w 1361"/>
              <a:gd name="T3" fmla="*/ 44 h 723"/>
              <a:gd name="T4" fmla="*/ 1251 w 1361"/>
              <a:gd name="T5" fmla="*/ 23 h 723"/>
              <a:gd name="T6" fmla="*/ 1174 w 1361"/>
              <a:gd name="T7" fmla="*/ 6 h 723"/>
              <a:gd name="T8" fmla="*/ 1121 w 1361"/>
              <a:gd name="T9" fmla="*/ 1 h 723"/>
              <a:gd name="T10" fmla="*/ 1049 w 1361"/>
              <a:gd name="T11" fmla="*/ 8 h 723"/>
              <a:gd name="T12" fmla="*/ 951 w 1361"/>
              <a:gd name="T13" fmla="*/ 47 h 723"/>
              <a:gd name="T14" fmla="*/ 879 w 1361"/>
              <a:gd name="T15" fmla="*/ 78 h 723"/>
              <a:gd name="T16" fmla="*/ 792 w 1361"/>
              <a:gd name="T17" fmla="*/ 100 h 723"/>
              <a:gd name="T18" fmla="*/ 660 w 1361"/>
              <a:gd name="T19" fmla="*/ 131 h 723"/>
              <a:gd name="T20" fmla="*/ 540 w 1361"/>
              <a:gd name="T21" fmla="*/ 155 h 723"/>
              <a:gd name="T22" fmla="*/ 471 w 1361"/>
              <a:gd name="T23" fmla="*/ 164 h 723"/>
              <a:gd name="T24" fmla="*/ 442 w 1361"/>
              <a:gd name="T25" fmla="*/ 179 h 723"/>
              <a:gd name="T26" fmla="*/ 437 w 1361"/>
              <a:gd name="T27" fmla="*/ 210 h 723"/>
              <a:gd name="T28" fmla="*/ 430 w 1361"/>
              <a:gd name="T29" fmla="*/ 244 h 723"/>
              <a:gd name="T30" fmla="*/ 408 w 1361"/>
              <a:gd name="T31" fmla="*/ 265 h 723"/>
              <a:gd name="T32" fmla="*/ 377 w 1361"/>
              <a:gd name="T33" fmla="*/ 282 h 723"/>
              <a:gd name="T34" fmla="*/ 355 w 1361"/>
              <a:gd name="T35" fmla="*/ 275 h 723"/>
              <a:gd name="T36" fmla="*/ 346 w 1361"/>
              <a:gd name="T37" fmla="*/ 256 h 723"/>
              <a:gd name="T38" fmla="*/ 339 w 1361"/>
              <a:gd name="T39" fmla="*/ 224 h 723"/>
              <a:gd name="T40" fmla="*/ 341 w 1361"/>
              <a:gd name="T41" fmla="*/ 186 h 723"/>
              <a:gd name="T42" fmla="*/ 331 w 1361"/>
              <a:gd name="T43" fmla="*/ 167 h 723"/>
              <a:gd name="T44" fmla="*/ 310 w 1361"/>
              <a:gd name="T45" fmla="*/ 164 h 723"/>
              <a:gd name="T46" fmla="*/ 293 w 1361"/>
              <a:gd name="T47" fmla="*/ 184 h 723"/>
              <a:gd name="T48" fmla="*/ 264 w 1361"/>
              <a:gd name="T49" fmla="*/ 241 h 723"/>
              <a:gd name="T50" fmla="*/ 226 w 1361"/>
              <a:gd name="T51" fmla="*/ 318 h 723"/>
              <a:gd name="T52" fmla="*/ 175 w 1361"/>
              <a:gd name="T53" fmla="*/ 388 h 723"/>
              <a:gd name="T54" fmla="*/ 132 w 1361"/>
              <a:gd name="T55" fmla="*/ 469 h 723"/>
              <a:gd name="T56" fmla="*/ 72 w 1361"/>
              <a:gd name="T57" fmla="*/ 563 h 723"/>
              <a:gd name="T58" fmla="*/ 27 w 1361"/>
              <a:gd name="T59" fmla="*/ 640 h 723"/>
              <a:gd name="T60" fmla="*/ 5 w 1361"/>
              <a:gd name="T61" fmla="*/ 671 h 723"/>
              <a:gd name="T62" fmla="*/ 5 w 1361"/>
              <a:gd name="T63" fmla="*/ 716 h 723"/>
              <a:gd name="T64" fmla="*/ 36 w 1361"/>
              <a:gd name="T65" fmla="*/ 716 h 723"/>
              <a:gd name="T66" fmla="*/ 115 w 1361"/>
              <a:gd name="T67" fmla="*/ 671 h 723"/>
              <a:gd name="T68" fmla="*/ 190 w 1361"/>
              <a:gd name="T69" fmla="*/ 613 h 723"/>
              <a:gd name="T70" fmla="*/ 293 w 1361"/>
              <a:gd name="T71" fmla="*/ 548 h 723"/>
              <a:gd name="T72" fmla="*/ 408 w 1361"/>
              <a:gd name="T73" fmla="*/ 493 h 723"/>
              <a:gd name="T74" fmla="*/ 547 w 1361"/>
              <a:gd name="T75" fmla="*/ 431 h 723"/>
              <a:gd name="T76" fmla="*/ 636 w 1361"/>
              <a:gd name="T77" fmla="*/ 376 h 723"/>
              <a:gd name="T78" fmla="*/ 679 w 1361"/>
              <a:gd name="T79" fmla="*/ 301 h 723"/>
              <a:gd name="T80" fmla="*/ 694 w 1361"/>
              <a:gd name="T81" fmla="*/ 208 h 723"/>
              <a:gd name="T82" fmla="*/ 691 w 1361"/>
              <a:gd name="T83" fmla="*/ 164 h 723"/>
              <a:gd name="T84" fmla="*/ 687 w 1361"/>
              <a:gd name="T85" fmla="*/ 145 h 723"/>
              <a:gd name="T86" fmla="*/ 672 w 1361"/>
              <a:gd name="T87" fmla="*/ 92 h 723"/>
              <a:gd name="T88" fmla="*/ 651 w 1361"/>
              <a:gd name="T89" fmla="*/ 59 h 72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1"/>
              <a:gd name="T136" fmla="*/ 0 h 723"/>
              <a:gd name="T137" fmla="*/ 1361 w 1361"/>
              <a:gd name="T138" fmla="*/ 723 h 72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1" h="723">
                <a:moveTo>
                  <a:pt x="1361" y="68"/>
                </a:moveTo>
                <a:cubicBezTo>
                  <a:pt x="1347" y="59"/>
                  <a:pt x="1333" y="51"/>
                  <a:pt x="1315" y="44"/>
                </a:cubicBezTo>
                <a:cubicBezTo>
                  <a:pt x="1297" y="37"/>
                  <a:pt x="1274" y="29"/>
                  <a:pt x="1251" y="23"/>
                </a:cubicBezTo>
                <a:cubicBezTo>
                  <a:pt x="1228" y="17"/>
                  <a:pt x="1196" y="10"/>
                  <a:pt x="1174" y="6"/>
                </a:cubicBezTo>
                <a:cubicBezTo>
                  <a:pt x="1152" y="2"/>
                  <a:pt x="1142" y="1"/>
                  <a:pt x="1121" y="1"/>
                </a:cubicBezTo>
                <a:cubicBezTo>
                  <a:pt x="1100" y="1"/>
                  <a:pt x="1077" y="0"/>
                  <a:pt x="1049" y="8"/>
                </a:cubicBezTo>
                <a:cubicBezTo>
                  <a:pt x="1021" y="16"/>
                  <a:pt x="979" y="35"/>
                  <a:pt x="951" y="47"/>
                </a:cubicBezTo>
                <a:cubicBezTo>
                  <a:pt x="923" y="59"/>
                  <a:pt x="905" y="69"/>
                  <a:pt x="879" y="78"/>
                </a:cubicBezTo>
                <a:cubicBezTo>
                  <a:pt x="853" y="87"/>
                  <a:pt x="828" y="91"/>
                  <a:pt x="792" y="100"/>
                </a:cubicBezTo>
                <a:cubicBezTo>
                  <a:pt x="756" y="109"/>
                  <a:pt x="702" y="122"/>
                  <a:pt x="660" y="131"/>
                </a:cubicBezTo>
                <a:cubicBezTo>
                  <a:pt x="618" y="140"/>
                  <a:pt x="571" y="150"/>
                  <a:pt x="540" y="155"/>
                </a:cubicBezTo>
                <a:cubicBezTo>
                  <a:pt x="509" y="160"/>
                  <a:pt x="487" y="160"/>
                  <a:pt x="471" y="164"/>
                </a:cubicBezTo>
                <a:cubicBezTo>
                  <a:pt x="455" y="168"/>
                  <a:pt x="448" y="171"/>
                  <a:pt x="442" y="179"/>
                </a:cubicBezTo>
                <a:cubicBezTo>
                  <a:pt x="436" y="187"/>
                  <a:pt x="439" y="199"/>
                  <a:pt x="437" y="210"/>
                </a:cubicBezTo>
                <a:cubicBezTo>
                  <a:pt x="435" y="221"/>
                  <a:pt x="435" y="235"/>
                  <a:pt x="430" y="244"/>
                </a:cubicBezTo>
                <a:cubicBezTo>
                  <a:pt x="425" y="253"/>
                  <a:pt x="417" y="259"/>
                  <a:pt x="408" y="265"/>
                </a:cubicBezTo>
                <a:cubicBezTo>
                  <a:pt x="399" y="271"/>
                  <a:pt x="386" y="280"/>
                  <a:pt x="377" y="282"/>
                </a:cubicBezTo>
                <a:cubicBezTo>
                  <a:pt x="368" y="284"/>
                  <a:pt x="360" y="279"/>
                  <a:pt x="355" y="275"/>
                </a:cubicBezTo>
                <a:cubicBezTo>
                  <a:pt x="350" y="271"/>
                  <a:pt x="349" y="264"/>
                  <a:pt x="346" y="256"/>
                </a:cubicBezTo>
                <a:cubicBezTo>
                  <a:pt x="343" y="248"/>
                  <a:pt x="340" y="236"/>
                  <a:pt x="339" y="224"/>
                </a:cubicBezTo>
                <a:cubicBezTo>
                  <a:pt x="338" y="212"/>
                  <a:pt x="342" y="195"/>
                  <a:pt x="341" y="186"/>
                </a:cubicBezTo>
                <a:cubicBezTo>
                  <a:pt x="340" y="177"/>
                  <a:pt x="336" y="171"/>
                  <a:pt x="331" y="167"/>
                </a:cubicBezTo>
                <a:cubicBezTo>
                  <a:pt x="326" y="163"/>
                  <a:pt x="316" y="161"/>
                  <a:pt x="310" y="164"/>
                </a:cubicBezTo>
                <a:cubicBezTo>
                  <a:pt x="304" y="167"/>
                  <a:pt x="301" y="171"/>
                  <a:pt x="293" y="184"/>
                </a:cubicBezTo>
                <a:cubicBezTo>
                  <a:pt x="285" y="197"/>
                  <a:pt x="275" y="219"/>
                  <a:pt x="264" y="241"/>
                </a:cubicBezTo>
                <a:cubicBezTo>
                  <a:pt x="253" y="263"/>
                  <a:pt x="241" y="294"/>
                  <a:pt x="226" y="318"/>
                </a:cubicBezTo>
                <a:cubicBezTo>
                  <a:pt x="211" y="342"/>
                  <a:pt x="191" y="363"/>
                  <a:pt x="175" y="388"/>
                </a:cubicBezTo>
                <a:cubicBezTo>
                  <a:pt x="159" y="413"/>
                  <a:pt x="149" y="440"/>
                  <a:pt x="132" y="469"/>
                </a:cubicBezTo>
                <a:cubicBezTo>
                  <a:pt x="115" y="498"/>
                  <a:pt x="89" y="535"/>
                  <a:pt x="72" y="563"/>
                </a:cubicBezTo>
                <a:cubicBezTo>
                  <a:pt x="55" y="591"/>
                  <a:pt x="38" y="622"/>
                  <a:pt x="27" y="640"/>
                </a:cubicBezTo>
                <a:cubicBezTo>
                  <a:pt x="16" y="658"/>
                  <a:pt x="9" y="658"/>
                  <a:pt x="5" y="671"/>
                </a:cubicBezTo>
                <a:cubicBezTo>
                  <a:pt x="1" y="684"/>
                  <a:pt x="0" y="709"/>
                  <a:pt x="5" y="716"/>
                </a:cubicBezTo>
                <a:cubicBezTo>
                  <a:pt x="10" y="723"/>
                  <a:pt x="18" y="723"/>
                  <a:pt x="36" y="716"/>
                </a:cubicBezTo>
                <a:cubicBezTo>
                  <a:pt x="54" y="709"/>
                  <a:pt x="89" y="688"/>
                  <a:pt x="115" y="671"/>
                </a:cubicBezTo>
                <a:cubicBezTo>
                  <a:pt x="141" y="654"/>
                  <a:pt x="160" y="634"/>
                  <a:pt x="190" y="613"/>
                </a:cubicBezTo>
                <a:cubicBezTo>
                  <a:pt x="220" y="592"/>
                  <a:pt x="257" y="568"/>
                  <a:pt x="293" y="548"/>
                </a:cubicBezTo>
                <a:cubicBezTo>
                  <a:pt x="329" y="528"/>
                  <a:pt x="366" y="512"/>
                  <a:pt x="408" y="493"/>
                </a:cubicBezTo>
                <a:cubicBezTo>
                  <a:pt x="450" y="474"/>
                  <a:pt x="509" y="450"/>
                  <a:pt x="547" y="431"/>
                </a:cubicBezTo>
                <a:cubicBezTo>
                  <a:pt x="585" y="412"/>
                  <a:pt x="614" y="398"/>
                  <a:pt x="636" y="376"/>
                </a:cubicBezTo>
                <a:cubicBezTo>
                  <a:pt x="658" y="354"/>
                  <a:pt x="669" y="329"/>
                  <a:pt x="679" y="301"/>
                </a:cubicBezTo>
                <a:cubicBezTo>
                  <a:pt x="689" y="273"/>
                  <a:pt x="692" y="231"/>
                  <a:pt x="694" y="208"/>
                </a:cubicBezTo>
                <a:cubicBezTo>
                  <a:pt x="696" y="185"/>
                  <a:pt x="692" y="174"/>
                  <a:pt x="691" y="164"/>
                </a:cubicBezTo>
                <a:cubicBezTo>
                  <a:pt x="690" y="154"/>
                  <a:pt x="690" y="157"/>
                  <a:pt x="687" y="145"/>
                </a:cubicBezTo>
                <a:cubicBezTo>
                  <a:pt x="684" y="133"/>
                  <a:pt x="678" y="106"/>
                  <a:pt x="672" y="92"/>
                </a:cubicBezTo>
                <a:cubicBezTo>
                  <a:pt x="666" y="78"/>
                  <a:pt x="658" y="68"/>
                  <a:pt x="651" y="5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2" name="Freeform 17"/>
          <p:cNvSpPr>
            <a:spLocks/>
          </p:cNvSpPr>
          <p:nvPr/>
        </p:nvSpPr>
        <p:spPr bwMode="auto">
          <a:xfrm rot="21326996">
            <a:off x="6713181" y="420814"/>
            <a:ext cx="571259" cy="2146146"/>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555 w 10000"/>
              <a:gd name="connsiteY0" fmla="*/ 9827 h 10020"/>
              <a:gd name="connsiteX1" fmla="*/ 4312 w 10000"/>
              <a:gd name="connsiteY1" fmla="*/ 9847 h 10020"/>
              <a:gd name="connsiteX2" fmla="*/ 4038 w 10000"/>
              <a:gd name="connsiteY2" fmla="*/ 9980 h 10020"/>
              <a:gd name="connsiteX3" fmla="*/ 3808 w 10000"/>
              <a:gd name="connsiteY3" fmla="*/ 9984 h 10020"/>
              <a:gd name="connsiteX4" fmla="*/ 3470 w 10000"/>
              <a:gd name="connsiteY4" fmla="*/ 9751 h 10020"/>
              <a:gd name="connsiteX5" fmla="*/ 3071 w 10000"/>
              <a:gd name="connsiteY5" fmla="*/ 9739 h 10020"/>
              <a:gd name="connsiteX6" fmla="*/ 2509 w 10000"/>
              <a:gd name="connsiteY6" fmla="*/ 9562 h 10020"/>
              <a:gd name="connsiteX7" fmla="*/ 1877 w 10000"/>
              <a:gd name="connsiteY7" fmla="*/ 9228 h 10020"/>
              <a:gd name="connsiteX8" fmla="*/ 1309 w 10000"/>
              <a:gd name="connsiteY8" fmla="*/ 8822 h 10020"/>
              <a:gd name="connsiteX9" fmla="*/ 774 w 10000"/>
              <a:gd name="connsiteY9" fmla="*/ 8380 h 10020"/>
              <a:gd name="connsiteX10" fmla="*/ 402 w 10000"/>
              <a:gd name="connsiteY10" fmla="*/ 7781 h 10020"/>
              <a:gd name="connsiteX11" fmla="*/ 88 w 10000"/>
              <a:gd name="connsiteY11" fmla="*/ 6897 h 10020"/>
              <a:gd name="connsiteX12" fmla="*/ 0 w 10000"/>
              <a:gd name="connsiteY12" fmla="*/ 5985 h 10020"/>
              <a:gd name="connsiteX13" fmla="*/ 88 w 10000"/>
              <a:gd name="connsiteY13" fmla="*/ 5000 h 10020"/>
              <a:gd name="connsiteX14" fmla="*/ 443 w 10000"/>
              <a:gd name="connsiteY14" fmla="*/ 3597 h 10020"/>
              <a:gd name="connsiteX15" fmla="*/ 1082 w 10000"/>
              <a:gd name="connsiteY15" fmla="*/ 2303 h 10020"/>
              <a:gd name="connsiteX16" fmla="*/ 2124 w 10000"/>
              <a:gd name="connsiteY16" fmla="*/ 1073 h 10020"/>
              <a:gd name="connsiteX17" fmla="*/ 3365 w 10000"/>
              <a:gd name="connsiteY17" fmla="*/ 265 h 10020"/>
              <a:gd name="connsiteX18" fmla="*/ 4961 w 10000"/>
              <a:gd name="connsiteY18" fmla="*/ 44 h 10020"/>
              <a:gd name="connsiteX19" fmla="*/ 6881 w 10000"/>
              <a:gd name="connsiteY19" fmla="*/ 531 h 10020"/>
              <a:gd name="connsiteX20" fmla="*/ 8976 w 10000"/>
              <a:gd name="connsiteY20" fmla="*/ 2290 h 10020"/>
              <a:gd name="connsiteX21" fmla="*/ 9830 w 10000"/>
              <a:gd name="connsiteY21" fmla="*/ 4589 h 10020"/>
              <a:gd name="connsiteX22" fmla="*/ 9817 w 10000"/>
              <a:gd name="connsiteY22" fmla="*/ 6045 h 10020"/>
              <a:gd name="connsiteX23" fmla="*/ 9740 w 10000"/>
              <a:gd name="connsiteY23" fmla="*/ 6543 h 10020"/>
              <a:gd name="connsiteX24" fmla="*/ 9652 w 10000"/>
              <a:gd name="connsiteY24" fmla="*/ 6788 h 10020"/>
              <a:gd name="connsiteX25" fmla="*/ 9415 w 10000"/>
              <a:gd name="connsiteY25" fmla="*/ 6929 h 10020"/>
              <a:gd name="connsiteX26" fmla="*/ 9280 w 10000"/>
              <a:gd name="connsiteY26" fmla="*/ 7050 h 10020"/>
              <a:gd name="connsiteX27" fmla="*/ 9412 w 10000"/>
              <a:gd name="connsiteY27" fmla="*/ 7223 h 10020"/>
              <a:gd name="connsiteX28" fmla="*/ 9719 w 10000"/>
              <a:gd name="connsiteY28" fmla="*/ 7532 h 10020"/>
              <a:gd name="connsiteX29" fmla="*/ 9980 w 10000"/>
              <a:gd name="connsiteY29" fmla="*/ 7801 h 10020"/>
              <a:gd name="connsiteX30" fmla="*/ 9848 w 10000"/>
              <a:gd name="connsiteY30" fmla="*/ 7512 h 10020"/>
              <a:gd name="connsiteX31" fmla="*/ 9621 w 10000"/>
              <a:gd name="connsiteY31" fmla="*/ 7002 h 10020"/>
              <a:gd name="connsiteX32" fmla="*/ 9621 w 10000"/>
              <a:gd name="connsiteY32" fmla="*/ 6788 h 10020"/>
              <a:gd name="connsiteX0" fmla="*/ 4312 w 10000"/>
              <a:gd name="connsiteY0" fmla="*/ 9847 h 10020"/>
              <a:gd name="connsiteX1" fmla="*/ 4038 w 10000"/>
              <a:gd name="connsiteY1" fmla="*/ 9980 h 10020"/>
              <a:gd name="connsiteX2" fmla="*/ 3808 w 10000"/>
              <a:gd name="connsiteY2" fmla="*/ 9984 h 10020"/>
              <a:gd name="connsiteX3" fmla="*/ 3470 w 10000"/>
              <a:gd name="connsiteY3" fmla="*/ 9751 h 10020"/>
              <a:gd name="connsiteX4" fmla="*/ 3071 w 10000"/>
              <a:gd name="connsiteY4" fmla="*/ 9739 h 10020"/>
              <a:gd name="connsiteX5" fmla="*/ 2509 w 10000"/>
              <a:gd name="connsiteY5" fmla="*/ 9562 h 10020"/>
              <a:gd name="connsiteX6" fmla="*/ 1877 w 10000"/>
              <a:gd name="connsiteY6" fmla="*/ 9228 h 10020"/>
              <a:gd name="connsiteX7" fmla="*/ 1309 w 10000"/>
              <a:gd name="connsiteY7" fmla="*/ 8822 h 10020"/>
              <a:gd name="connsiteX8" fmla="*/ 774 w 10000"/>
              <a:gd name="connsiteY8" fmla="*/ 8380 h 10020"/>
              <a:gd name="connsiteX9" fmla="*/ 402 w 10000"/>
              <a:gd name="connsiteY9" fmla="*/ 7781 h 10020"/>
              <a:gd name="connsiteX10" fmla="*/ 88 w 10000"/>
              <a:gd name="connsiteY10" fmla="*/ 6897 h 10020"/>
              <a:gd name="connsiteX11" fmla="*/ 0 w 10000"/>
              <a:gd name="connsiteY11" fmla="*/ 5985 h 10020"/>
              <a:gd name="connsiteX12" fmla="*/ 88 w 10000"/>
              <a:gd name="connsiteY12" fmla="*/ 5000 h 10020"/>
              <a:gd name="connsiteX13" fmla="*/ 443 w 10000"/>
              <a:gd name="connsiteY13" fmla="*/ 3597 h 10020"/>
              <a:gd name="connsiteX14" fmla="*/ 1082 w 10000"/>
              <a:gd name="connsiteY14" fmla="*/ 2303 h 10020"/>
              <a:gd name="connsiteX15" fmla="*/ 2124 w 10000"/>
              <a:gd name="connsiteY15" fmla="*/ 1073 h 10020"/>
              <a:gd name="connsiteX16" fmla="*/ 3365 w 10000"/>
              <a:gd name="connsiteY16" fmla="*/ 265 h 10020"/>
              <a:gd name="connsiteX17" fmla="*/ 4961 w 10000"/>
              <a:gd name="connsiteY17" fmla="*/ 44 h 10020"/>
              <a:gd name="connsiteX18" fmla="*/ 6881 w 10000"/>
              <a:gd name="connsiteY18" fmla="*/ 531 h 10020"/>
              <a:gd name="connsiteX19" fmla="*/ 8976 w 10000"/>
              <a:gd name="connsiteY19" fmla="*/ 2290 h 10020"/>
              <a:gd name="connsiteX20" fmla="*/ 9830 w 10000"/>
              <a:gd name="connsiteY20" fmla="*/ 4589 h 10020"/>
              <a:gd name="connsiteX21" fmla="*/ 9817 w 10000"/>
              <a:gd name="connsiteY21" fmla="*/ 6045 h 10020"/>
              <a:gd name="connsiteX22" fmla="*/ 9740 w 10000"/>
              <a:gd name="connsiteY22" fmla="*/ 6543 h 10020"/>
              <a:gd name="connsiteX23" fmla="*/ 9652 w 10000"/>
              <a:gd name="connsiteY23" fmla="*/ 6788 h 10020"/>
              <a:gd name="connsiteX24" fmla="*/ 9415 w 10000"/>
              <a:gd name="connsiteY24" fmla="*/ 6929 h 10020"/>
              <a:gd name="connsiteX25" fmla="*/ 9280 w 10000"/>
              <a:gd name="connsiteY25" fmla="*/ 7050 h 10020"/>
              <a:gd name="connsiteX26" fmla="*/ 9412 w 10000"/>
              <a:gd name="connsiteY26" fmla="*/ 7223 h 10020"/>
              <a:gd name="connsiteX27" fmla="*/ 9719 w 10000"/>
              <a:gd name="connsiteY27" fmla="*/ 7532 h 10020"/>
              <a:gd name="connsiteX28" fmla="*/ 9980 w 10000"/>
              <a:gd name="connsiteY28" fmla="*/ 7801 h 10020"/>
              <a:gd name="connsiteX29" fmla="*/ 9848 w 10000"/>
              <a:gd name="connsiteY29" fmla="*/ 7512 h 10020"/>
              <a:gd name="connsiteX30" fmla="*/ 9621 w 10000"/>
              <a:gd name="connsiteY30" fmla="*/ 7002 h 10020"/>
              <a:gd name="connsiteX31" fmla="*/ 9621 w 10000"/>
              <a:gd name="connsiteY31" fmla="*/ 6788 h 10020"/>
              <a:gd name="connsiteX0" fmla="*/ 4038 w 10000"/>
              <a:gd name="connsiteY0" fmla="*/ 9980 h 10020"/>
              <a:gd name="connsiteX1" fmla="*/ 3808 w 10000"/>
              <a:gd name="connsiteY1" fmla="*/ 9984 h 10020"/>
              <a:gd name="connsiteX2" fmla="*/ 3470 w 10000"/>
              <a:gd name="connsiteY2" fmla="*/ 9751 h 10020"/>
              <a:gd name="connsiteX3" fmla="*/ 3071 w 10000"/>
              <a:gd name="connsiteY3" fmla="*/ 9739 h 10020"/>
              <a:gd name="connsiteX4" fmla="*/ 2509 w 10000"/>
              <a:gd name="connsiteY4" fmla="*/ 9562 h 10020"/>
              <a:gd name="connsiteX5" fmla="*/ 1877 w 10000"/>
              <a:gd name="connsiteY5" fmla="*/ 9228 h 10020"/>
              <a:gd name="connsiteX6" fmla="*/ 1309 w 10000"/>
              <a:gd name="connsiteY6" fmla="*/ 8822 h 10020"/>
              <a:gd name="connsiteX7" fmla="*/ 774 w 10000"/>
              <a:gd name="connsiteY7" fmla="*/ 8380 h 10020"/>
              <a:gd name="connsiteX8" fmla="*/ 402 w 10000"/>
              <a:gd name="connsiteY8" fmla="*/ 7781 h 10020"/>
              <a:gd name="connsiteX9" fmla="*/ 88 w 10000"/>
              <a:gd name="connsiteY9" fmla="*/ 6897 h 10020"/>
              <a:gd name="connsiteX10" fmla="*/ 0 w 10000"/>
              <a:gd name="connsiteY10" fmla="*/ 5985 h 10020"/>
              <a:gd name="connsiteX11" fmla="*/ 88 w 10000"/>
              <a:gd name="connsiteY11" fmla="*/ 5000 h 10020"/>
              <a:gd name="connsiteX12" fmla="*/ 443 w 10000"/>
              <a:gd name="connsiteY12" fmla="*/ 3597 h 10020"/>
              <a:gd name="connsiteX13" fmla="*/ 1082 w 10000"/>
              <a:gd name="connsiteY13" fmla="*/ 2303 h 10020"/>
              <a:gd name="connsiteX14" fmla="*/ 2124 w 10000"/>
              <a:gd name="connsiteY14" fmla="*/ 1073 h 10020"/>
              <a:gd name="connsiteX15" fmla="*/ 3365 w 10000"/>
              <a:gd name="connsiteY15" fmla="*/ 265 h 10020"/>
              <a:gd name="connsiteX16" fmla="*/ 4961 w 10000"/>
              <a:gd name="connsiteY16" fmla="*/ 44 h 10020"/>
              <a:gd name="connsiteX17" fmla="*/ 6881 w 10000"/>
              <a:gd name="connsiteY17" fmla="*/ 531 h 10020"/>
              <a:gd name="connsiteX18" fmla="*/ 8976 w 10000"/>
              <a:gd name="connsiteY18" fmla="*/ 2290 h 10020"/>
              <a:gd name="connsiteX19" fmla="*/ 9830 w 10000"/>
              <a:gd name="connsiteY19" fmla="*/ 4589 h 10020"/>
              <a:gd name="connsiteX20" fmla="*/ 9817 w 10000"/>
              <a:gd name="connsiteY20" fmla="*/ 6045 h 10020"/>
              <a:gd name="connsiteX21" fmla="*/ 9740 w 10000"/>
              <a:gd name="connsiteY21" fmla="*/ 6543 h 10020"/>
              <a:gd name="connsiteX22" fmla="*/ 9652 w 10000"/>
              <a:gd name="connsiteY22" fmla="*/ 6788 h 10020"/>
              <a:gd name="connsiteX23" fmla="*/ 9415 w 10000"/>
              <a:gd name="connsiteY23" fmla="*/ 6929 h 10020"/>
              <a:gd name="connsiteX24" fmla="*/ 9280 w 10000"/>
              <a:gd name="connsiteY24" fmla="*/ 7050 h 10020"/>
              <a:gd name="connsiteX25" fmla="*/ 9412 w 10000"/>
              <a:gd name="connsiteY25" fmla="*/ 7223 h 10020"/>
              <a:gd name="connsiteX26" fmla="*/ 9719 w 10000"/>
              <a:gd name="connsiteY26" fmla="*/ 7532 h 10020"/>
              <a:gd name="connsiteX27" fmla="*/ 9980 w 10000"/>
              <a:gd name="connsiteY27" fmla="*/ 7801 h 10020"/>
              <a:gd name="connsiteX28" fmla="*/ 9848 w 10000"/>
              <a:gd name="connsiteY28" fmla="*/ 7512 h 10020"/>
              <a:gd name="connsiteX29" fmla="*/ 9621 w 10000"/>
              <a:gd name="connsiteY29" fmla="*/ 7002 h 10020"/>
              <a:gd name="connsiteX30" fmla="*/ 9621 w 10000"/>
              <a:gd name="connsiteY30" fmla="*/ 6788 h 10020"/>
              <a:gd name="connsiteX0" fmla="*/ 3808 w 10000"/>
              <a:gd name="connsiteY0" fmla="*/ 9984 h 9984"/>
              <a:gd name="connsiteX1" fmla="*/ 3470 w 10000"/>
              <a:gd name="connsiteY1" fmla="*/ 9751 h 9984"/>
              <a:gd name="connsiteX2" fmla="*/ 3071 w 10000"/>
              <a:gd name="connsiteY2" fmla="*/ 9739 h 9984"/>
              <a:gd name="connsiteX3" fmla="*/ 2509 w 10000"/>
              <a:gd name="connsiteY3" fmla="*/ 9562 h 9984"/>
              <a:gd name="connsiteX4" fmla="*/ 1877 w 10000"/>
              <a:gd name="connsiteY4" fmla="*/ 9228 h 9984"/>
              <a:gd name="connsiteX5" fmla="*/ 1309 w 10000"/>
              <a:gd name="connsiteY5" fmla="*/ 8822 h 9984"/>
              <a:gd name="connsiteX6" fmla="*/ 774 w 10000"/>
              <a:gd name="connsiteY6" fmla="*/ 8380 h 9984"/>
              <a:gd name="connsiteX7" fmla="*/ 402 w 10000"/>
              <a:gd name="connsiteY7" fmla="*/ 7781 h 9984"/>
              <a:gd name="connsiteX8" fmla="*/ 88 w 10000"/>
              <a:gd name="connsiteY8" fmla="*/ 6897 h 9984"/>
              <a:gd name="connsiteX9" fmla="*/ 0 w 10000"/>
              <a:gd name="connsiteY9" fmla="*/ 5985 h 9984"/>
              <a:gd name="connsiteX10" fmla="*/ 88 w 10000"/>
              <a:gd name="connsiteY10" fmla="*/ 5000 h 9984"/>
              <a:gd name="connsiteX11" fmla="*/ 443 w 10000"/>
              <a:gd name="connsiteY11" fmla="*/ 3597 h 9984"/>
              <a:gd name="connsiteX12" fmla="*/ 1082 w 10000"/>
              <a:gd name="connsiteY12" fmla="*/ 2303 h 9984"/>
              <a:gd name="connsiteX13" fmla="*/ 2124 w 10000"/>
              <a:gd name="connsiteY13" fmla="*/ 1073 h 9984"/>
              <a:gd name="connsiteX14" fmla="*/ 3365 w 10000"/>
              <a:gd name="connsiteY14" fmla="*/ 265 h 9984"/>
              <a:gd name="connsiteX15" fmla="*/ 4961 w 10000"/>
              <a:gd name="connsiteY15" fmla="*/ 44 h 9984"/>
              <a:gd name="connsiteX16" fmla="*/ 6881 w 10000"/>
              <a:gd name="connsiteY16" fmla="*/ 531 h 9984"/>
              <a:gd name="connsiteX17" fmla="*/ 8976 w 10000"/>
              <a:gd name="connsiteY17" fmla="*/ 2290 h 9984"/>
              <a:gd name="connsiteX18" fmla="*/ 9830 w 10000"/>
              <a:gd name="connsiteY18" fmla="*/ 4589 h 9984"/>
              <a:gd name="connsiteX19" fmla="*/ 9817 w 10000"/>
              <a:gd name="connsiteY19" fmla="*/ 6045 h 9984"/>
              <a:gd name="connsiteX20" fmla="*/ 9740 w 10000"/>
              <a:gd name="connsiteY20" fmla="*/ 6543 h 9984"/>
              <a:gd name="connsiteX21" fmla="*/ 9652 w 10000"/>
              <a:gd name="connsiteY21" fmla="*/ 6788 h 9984"/>
              <a:gd name="connsiteX22" fmla="*/ 9415 w 10000"/>
              <a:gd name="connsiteY22" fmla="*/ 6929 h 9984"/>
              <a:gd name="connsiteX23" fmla="*/ 9280 w 10000"/>
              <a:gd name="connsiteY23" fmla="*/ 7050 h 9984"/>
              <a:gd name="connsiteX24" fmla="*/ 9412 w 10000"/>
              <a:gd name="connsiteY24" fmla="*/ 7223 h 9984"/>
              <a:gd name="connsiteX25" fmla="*/ 9719 w 10000"/>
              <a:gd name="connsiteY25" fmla="*/ 7532 h 9984"/>
              <a:gd name="connsiteX26" fmla="*/ 9980 w 10000"/>
              <a:gd name="connsiteY26" fmla="*/ 7801 h 9984"/>
              <a:gd name="connsiteX27" fmla="*/ 9848 w 10000"/>
              <a:gd name="connsiteY27" fmla="*/ 7512 h 9984"/>
              <a:gd name="connsiteX28" fmla="*/ 9621 w 10000"/>
              <a:gd name="connsiteY28" fmla="*/ 7002 h 9984"/>
              <a:gd name="connsiteX29" fmla="*/ 9621 w 10000"/>
              <a:gd name="connsiteY29" fmla="*/ 6788 h 9984"/>
              <a:gd name="connsiteX0" fmla="*/ 3470 w 10000"/>
              <a:gd name="connsiteY0" fmla="*/ 9767 h 9787"/>
              <a:gd name="connsiteX1" fmla="*/ 3071 w 10000"/>
              <a:gd name="connsiteY1" fmla="*/ 9755 h 9787"/>
              <a:gd name="connsiteX2" fmla="*/ 2509 w 10000"/>
              <a:gd name="connsiteY2" fmla="*/ 9577 h 9787"/>
              <a:gd name="connsiteX3" fmla="*/ 1877 w 10000"/>
              <a:gd name="connsiteY3" fmla="*/ 9243 h 9787"/>
              <a:gd name="connsiteX4" fmla="*/ 1309 w 10000"/>
              <a:gd name="connsiteY4" fmla="*/ 8836 h 9787"/>
              <a:gd name="connsiteX5" fmla="*/ 774 w 10000"/>
              <a:gd name="connsiteY5" fmla="*/ 8393 h 9787"/>
              <a:gd name="connsiteX6" fmla="*/ 402 w 10000"/>
              <a:gd name="connsiteY6" fmla="*/ 7793 h 9787"/>
              <a:gd name="connsiteX7" fmla="*/ 88 w 10000"/>
              <a:gd name="connsiteY7" fmla="*/ 6908 h 9787"/>
              <a:gd name="connsiteX8" fmla="*/ 0 w 10000"/>
              <a:gd name="connsiteY8" fmla="*/ 5995 h 9787"/>
              <a:gd name="connsiteX9" fmla="*/ 88 w 10000"/>
              <a:gd name="connsiteY9" fmla="*/ 5008 h 9787"/>
              <a:gd name="connsiteX10" fmla="*/ 443 w 10000"/>
              <a:gd name="connsiteY10" fmla="*/ 3603 h 9787"/>
              <a:gd name="connsiteX11" fmla="*/ 1082 w 10000"/>
              <a:gd name="connsiteY11" fmla="*/ 2307 h 9787"/>
              <a:gd name="connsiteX12" fmla="*/ 2124 w 10000"/>
              <a:gd name="connsiteY12" fmla="*/ 1075 h 9787"/>
              <a:gd name="connsiteX13" fmla="*/ 3365 w 10000"/>
              <a:gd name="connsiteY13" fmla="*/ 265 h 9787"/>
              <a:gd name="connsiteX14" fmla="*/ 4961 w 10000"/>
              <a:gd name="connsiteY14" fmla="*/ 44 h 9787"/>
              <a:gd name="connsiteX15" fmla="*/ 6881 w 10000"/>
              <a:gd name="connsiteY15" fmla="*/ 532 h 9787"/>
              <a:gd name="connsiteX16" fmla="*/ 8976 w 10000"/>
              <a:gd name="connsiteY16" fmla="*/ 2294 h 9787"/>
              <a:gd name="connsiteX17" fmla="*/ 9830 w 10000"/>
              <a:gd name="connsiteY17" fmla="*/ 4596 h 9787"/>
              <a:gd name="connsiteX18" fmla="*/ 9817 w 10000"/>
              <a:gd name="connsiteY18" fmla="*/ 6055 h 9787"/>
              <a:gd name="connsiteX19" fmla="*/ 9740 w 10000"/>
              <a:gd name="connsiteY19" fmla="*/ 6553 h 9787"/>
              <a:gd name="connsiteX20" fmla="*/ 9652 w 10000"/>
              <a:gd name="connsiteY20" fmla="*/ 6799 h 9787"/>
              <a:gd name="connsiteX21" fmla="*/ 9415 w 10000"/>
              <a:gd name="connsiteY21" fmla="*/ 6940 h 9787"/>
              <a:gd name="connsiteX22" fmla="*/ 9280 w 10000"/>
              <a:gd name="connsiteY22" fmla="*/ 7061 h 9787"/>
              <a:gd name="connsiteX23" fmla="*/ 9412 w 10000"/>
              <a:gd name="connsiteY23" fmla="*/ 7235 h 9787"/>
              <a:gd name="connsiteX24" fmla="*/ 9719 w 10000"/>
              <a:gd name="connsiteY24" fmla="*/ 7544 h 9787"/>
              <a:gd name="connsiteX25" fmla="*/ 9980 w 10000"/>
              <a:gd name="connsiteY25" fmla="*/ 7814 h 9787"/>
              <a:gd name="connsiteX26" fmla="*/ 9848 w 10000"/>
              <a:gd name="connsiteY26" fmla="*/ 7524 h 9787"/>
              <a:gd name="connsiteX27" fmla="*/ 9621 w 10000"/>
              <a:gd name="connsiteY27" fmla="*/ 7013 h 9787"/>
              <a:gd name="connsiteX28" fmla="*/ 9621 w 10000"/>
              <a:gd name="connsiteY28" fmla="*/ 6799 h 9787"/>
              <a:gd name="connsiteX0" fmla="*/ 3071 w 10000"/>
              <a:gd name="connsiteY0" fmla="*/ 9967 h 9967"/>
              <a:gd name="connsiteX1" fmla="*/ 2509 w 10000"/>
              <a:gd name="connsiteY1" fmla="*/ 9785 h 9967"/>
              <a:gd name="connsiteX2" fmla="*/ 1877 w 10000"/>
              <a:gd name="connsiteY2" fmla="*/ 9444 h 9967"/>
              <a:gd name="connsiteX3" fmla="*/ 1309 w 10000"/>
              <a:gd name="connsiteY3" fmla="*/ 9028 h 9967"/>
              <a:gd name="connsiteX4" fmla="*/ 774 w 10000"/>
              <a:gd name="connsiteY4" fmla="*/ 8576 h 9967"/>
              <a:gd name="connsiteX5" fmla="*/ 402 w 10000"/>
              <a:gd name="connsiteY5" fmla="*/ 7963 h 9967"/>
              <a:gd name="connsiteX6" fmla="*/ 88 w 10000"/>
              <a:gd name="connsiteY6" fmla="*/ 7058 h 9967"/>
              <a:gd name="connsiteX7" fmla="*/ 0 w 10000"/>
              <a:gd name="connsiteY7" fmla="*/ 6125 h 9967"/>
              <a:gd name="connsiteX8" fmla="*/ 88 w 10000"/>
              <a:gd name="connsiteY8" fmla="*/ 5117 h 9967"/>
              <a:gd name="connsiteX9" fmla="*/ 443 w 10000"/>
              <a:gd name="connsiteY9" fmla="*/ 3681 h 9967"/>
              <a:gd name="connsiteX10" fmla="*/ 1082 w 10000"/>
              <a:gd name="connsiteY10" fmla="*/ 2357 h 9967"/>
              <a:gd name="connsiteX11" fmla="*/ 2124 w 10000"/>
              <a:gd name="connsiteY11" fmla="*/ 1098 h 9967"/>
              <a:gd name="connsiteX12" fmla="*/ 3365 w 10000"/>
              <a:gd name="connsiteY12" fmla="*/ 271 h 9967"/>
              <a:gd name="connsiteX13" fmla="*/ 4961 w 10000"/>
              <a:gd name="connsiteY13" fmla="*/ 45 h 9967"/>
              <a:gd name="connsiteX14" fmla="*/ 6881 w 10000"/>
              <a:gd name="connsiteY14" fmla="*/ 544 h 9967"/>
              <a:gd name="connsiteX15" fmla="*/ 8976 w 10000"/>
              <a:gd name="connsiteY15" fmla="*/ 2344 h 9967"/>
              <a:gd name="connsiteX16" fmla="*/ 9830 w 10000"/>
              <a:gd name="connsiteY16" fmla="*/ 4696 h 9967"/>
              <a:gd name="connsiteX17" fmla="*/ 9817 w 10000"/>
              <a:gd name="connsiteY17" fmla="*/ 6187 h 9967"/>
              <a:gd name="connsiteX18" fmla="*/ 9740 w 10000"/>
              <a:gd name="connsiteY18" fmla="*/ 6696 h 9967"/>
              <a:gd name="connsiteX19" fmla="*/ 9652 w 10000"/>
              <a:gd name="connsiteY19" fmla="*/ 6947 h 9967"/>
              <a:gd name="connsiteX20" fmla="*/ 9415 w 10000"/>
              <a:gd name="connsiteY20" fmla="*/ 7091 h 9967"/>
              <a:gd name="connsiteX21" fmla="*/ 9280 w 10000"/>
              <a:gd name="connsiteY21" fmla="*/ 7215 h 9967"/>
              <a:gd name="connsiteX22" fmla="*/ 9412 w 10000"/>
              <a:gd name="connsiteY22" fmla="*/ 7392 h 9967"/>
              <a:gd name="connsiteX23" fmla="*/ 9719 w 10000"/>
              <a:gd name="connsiteY23" fmla="*/ 7708 h 9967"/>
              <a:gd name="connsiteX24" fmla="*/ 9980 w 10000"/>
              <a:gd name="connsiteY24" fmla="*/ 7984 h 9967"/>
              <a:gd name="connsiteX25" fmla="*/ 9848 w 10000"/>
              <a:gd name="connsiteY25" fmla="*/ 7688 h 9967"/>
              <a:gd name="connsiteX26" fmla="*/ 9621 w 10000"/>
              <a:gd name="connsiteY26" fmla="*/ 7166 h 9967"/>
              <a:gd name="connsiteX27" fmla="*/ 9621 w 10000"/>
              <a:gd name="connsiteY27" fmla="*/ 6947 h 9967"/>
              <a:gd name="connsiteX0" fmla="*/ 2509 w 10000"/>
              <a:gd name="connsiteY0" fmla="*/ 9817 h 9817"/>
              <a:gd name="connsiteX1" fmla="*/ 1877 w 10000"/>
              <a:gd name="connsiteY1" fmla="*/ 9475 h 9817"/>
              <a:gd name="connsiteX2" fmla="*/ 1309 w 10000"/>
              <a:gd name="connsiteY2" fmla="*/ 9058 h 9817"/>
              <a:gd name="connsiteX3" fmla="*/ 774 w 10000"/>
              <a:gd name="connsiteY3" fmla="*/ 8604 h 9817"/>
              <a:gd name="connsiteX4" fmla="*/ 402 w 10000"/>
              <a:gd name="connsiteY4" fmla="*/ 7989 h 9817"/>
              <a:gd name="connsiteX5" fmla="*/ 88 w 10000"/>
              <a:gd name="connsiteY5" fmla="*/ 7081 h 9817"/>
              <a:gd name="connsiteX6" fmla="*/ 0 w 10000"/>
              <a:gd name="connsiteY6" fmla="*/ 6145 h 9817"/>
              <a:gd name="connsiteX7" fmla="*/ 88 w 10000"/>
              <a:gd name="connsiteY7" fmla="*/ 5134 h 9817"/>
              <a:gd name="connsiteX8" fmla="*/ 443 w 10000"/>
              <a:gd name="connsiteY8" fmla="*/ 3693 h 9817"/>
              <a:gd name="connsiteX9" fmla="*/ 1082 w 10000"/>
              <a:gd name="connsiteY9" fmla="*/ 2365 h 9817"/>
              <a:gd name="connsiteX10" fmla="*/ 2124 w 10000"/>
              <a:gd name="connsiteY10" fmla="*/ 1102 h 9817"/>
              <a:gd name="connsiteX11" fmla="*/ 3365 w 10000"/>
              <a:gd name="connsiteY11" fmla="*/ 272 h 9817"/>
              <a:gd name="connsiteX12" fmla="*/ 4961 w 10000"/>
              <a:gd name="connsiteY12" fmla="*/ 45 h 9817"/>
              <a:gd name="connsiteX13" fmla="*/ 6881 w 10000"/>
              <a:gd name="connsiteY13" fmla="*/ 546 h 9817"/>
              <a:gd name="connsiteX14" fmla="*/ 8976 w 10000"/>
              <a:gd name="connsiteY14" fmla="*/ 2352 h 9817"/>
              <a:gd name="connsiteX15" fmla="*/ 9830 w 10000"/>
              <a:gd name="connsiteY15" fmla="*/ 4712 h 9817"/>
              <a:gd name="connsiteX16" fmla="*/ 9817 w 10000"/>
              <a:gd name="connsiteY16" fmla="*/ 6207 h 9817"/>
              <a:gd name="connsiteX17" fmla="*/ 9740 w 10000"/>
              <a:gd name="connsiteY17" fmla="*/ 6718 h 9817"/>
              <a:gd name="connsiteX18" fmla="*/ 9652 w 10000"/>
              <a:gd name="connsiteY18" fmla="*/ 6970 h 9817"/>
              <a:gd name="connsiteX19" fmla="*/ 9415 w 10000"/>
              <a:gd name="connsiteY19" fmla="*/ 7114 h 9817"/>
              <a:gd name="connsiteX20" fmla="*/ 9280 w 10000"/>
              <a:gd name="connsiteY20" fmla="*/ 7239 h 9817"/>
              <a:gd name="connsiteX21" fmla="*/ 9412 w 10000"/>
              <a:gd name="connsiteY21" fmla="*/ 7416 h 9817"/>
              <a:gd name="connsiteX22" fmla="*/ 9719 w 10000"/>
              <a:gd name="connsiteY22" fmla="*/ 7734 h 9817"/>
              <a:gd name="connsiteX23" fmla="*/ 9980 w 10000"/>
              <a:gd name="connsiteY23" fmla="*/ 8010 h 9817"/>
              <a:gd name="connsiteX24" fmla="*/ 9848 w 10000"/>
              <a:gd name="connsiteY24" fmla="*/ 7713 h 9817"/>
              <a:gd name="connsiteX25" fmla="*/ 9621 w 10000"/>
              <a:gd name="connsiteY25" fmla="*/ 7190 h 9817"/>
              <a:gd name="connsiteX26" fmla="*/ 9621 w 10000"/>
              <a:gd name="connsiteY26" fmla="*/ 6970 h 9817"/>
              <a:gd name="connsiteX0" fmla="*/ 1877 w 10000"/>
              <a:gd name="connsiteY0" fmla="*/ 9652 h 9652"/>
              <a:gd name="connsiteX1" fmla="*/ 1309 w 10000"/>
              <a:gd name="connsiteY1" fmla="*/ 9227 h 9652"/>
              <a:gd name="connsiteX2" fmla="*/ 774 w 10000"/>
              <a:gd name="connsiteY2" fmla="*/ 8764 h 9652"/>
              <a:gd name="connsiteX3" fmla="*/ 402 w 10000"/>
              <a:gd name="connsiteY3" fmla="*/ 8138 h 9652"/>
              <a:gd name="connsiteX4" fmla="*/ 88 w 10000"/>
              <a:gd name="connsiteY4" fmla="*/ 7213 h 9652"/>
              <a:gd name="connsiteX5" fmla="*/ 0 w 10000"/>
              <a:gd name="connsiteY5" fmla="*/ 6260 h 9652"/>
              <a:gd name="connsiteX6" fmla="*/ 88 w 10000"/>
              <a:gd name="connsiteY6" fmla="*/ 5230 h 9652"/>
              <a:gd name="connsiteX7" fmla="*/ 443 w 10000"/>
              <a:gd name="connsiteY7" fmla="*/ 3762 h 9652"/>
              <a:gd name="connsiteX8" fmla="*/ 1082 w 10000"/>
              <a:gd name="connsiteY8" fmla="*/ 2409 h 9652"/>
              <a:gd name="connsiteX9" fmla="*/ 2124 w 10000"/>
              <a:gd name="connsiteY9" fmla="*/ 1123 h 9652"/>
              <a:gd name="connsiteX10" fmla="*/ 3365 w 10000"/>
              <a:gd name="connsiteY10" fmla="*/ 277 h 9652"/>
              <a:gd name="connsiteX11" fmla="*/ 4961 w 10000"/>
              <a:gd name="connsiteY11" fmla="*/ 46 h 9652"/>
              <a:gd name="connsiteX12" fmla="*/ 6881 w 10000"/>
              <a:gd name="connsiteY12" fmla="*/ 556 h 9652"/>
              <a:gd name="connsiteX13" fmla="*/ 8976 w 10000"/>
              <a:gd name="connsiteY13" fmla="*/ 2396 h 9652"/>
              <a:gd name="connsiteX14" fmla="*/ 9830 w 10000"/>
              <a:gd name="connsiteY14" fmla="*/ 4800 h 9652"/>
              <a:gd name="connsiteX15" fmla="*/ 9817 w 10000"/>
              <a:gd name="connsiteY15" fmla="*/ 6323 h 9652"/>
              <a:gd name="connsiteX16" fmla="*/ 9740 w 10000"/>
              <a:gd name="connsiteY16" fmla="*/ 6843 h 9652"/>
              <a:gd name="connsiteX17" fmla="*/ 9652 w 10000"/>
              <a:gd name="connsiteY17" fmla="*/ 7100 h 9652"/>
              <a:gd name="connsiteX18" fmla="*/ 9415 w 10000"/>
              <a:gd name="connsiteY18" fmla="*/ 7247 h 9652"/>
              <a:gd name="connsiteX19" fmla="*/ 9280 w 10000"/>
              <a:gd name="connsiteY19" fmla="*/ 7374 h 9652"/>
              <a:gd name="connsiteX20" fmla="*/ 9412 w 10000"/>
              <a:gd name="connsiteY20" fmla="*/ 7554 h 9652"/>
              <a:gd name="connsiteX21" fmla="*/ 9719 w 10000"/>
              <a:gd name="connsiteY21" fmla="*/ 7878 h 9652"/>
              <a:gd name="connsiteX22" fmla="*/ 9980 w 10000"/>
              <a:gd name="connsiteY22" fmla="*/ 8159 h 9652"/>
              <a:gd name="connsiteX23" fmla="*/ 9848 w 10000"/>
              <a:gd name="connsiteY23" fmla="*/ 7857 h 9652"/>
              <a:gd name="connsiteX24" fmla="*/ 9621 w 10000"/>
              <a:gd name="connsiteY24" fmla="*/ 7324 h 9652"/>
              <a:gd name="connsiteX25" fmla="*/ 9621 w 10000"/>
              <a:gd name="connsiteY25" fmla="*/ 7100 h 9652"/>
              <a:gd name="connsiteX0" fmla="*/ 1309 w 10000"/>
              <a:gd name="connsiteY0" fmla="*/ 9560 h 9560"/>
              <a:gd name="connsiteX1" fmla="*/ 774 w 10000"/>
              <a:gd name="connsiteY1" fmla="*/ 9080 h 9560"/>
              <a:gd name="connsiteX2" fmla="*/ 402 w 10000"/>
              <a:gd name="connsiteY2" fmla="*/ 8431 h 9560"/>
              <a:gd name="connsiteX3" fmla="*/ 88 w 10000"/>
              <a:gd name="connsiteY3" fmla="*/ 7473 h 9560"/>
              <a:gd name="connsiteX4" fmla="*/ 0 w 10000"/>
              <a:gd name="connsiteY4" fmla="*/ 6486 h 9560"/>
              <a:gd name="connsiteX5" fmla="*/ 88 w 10000"/>
              <a:gd name="connsiteY5" fmla="*/ 5419 h 9560"/>
              <a:gd name="connsiteX6" fmla="*/ 443 w 10000"/>
              <a:gd name="connsiteY6" fmla="*/ 3898 h 9560"/>
              <a:gd name="connsiteX7" fmla="*/ 1082 w 10000"/>
              <a:gd name="connsiteY7" fmla="*/ 2496 h 9560"/>
              <a:gd name="connsiteX8" fmla="*/ 2124 w 10000"/>
              <a:gd name="connsiteY8" fmla="*/ 1163 h 9560"/>
              <a:gd name="connsiteX9" fmla="*/ 3365 w 10000"/>
              <a:gd name="connsiteY9" fmla="*/ 287 h 9560"/>
              <a:gd name="connsiteX10" fmla="*/ 4961 w 10000"/>
              <a:gd name="connsiteY10" fmla="*/ 48 h 9560"/>
              <a:gd name="connsiteX11" fmla="*/ 6881 w 10000"/>
              <a:gd name="connsiteY11" fmla="*/ 576 h 9560"/>
              <a:gd name="connsiteX12" fmla="*/ 8976 w 10000"/>
              <a:gd name="connsiteY12" fmla="*/ 2482 h 9560"/>
              <a:gd name="connsiteX13" fmla="*/ 9830 w 10000"/>
              <a:gd name="connsiteY13" fmla="*/ 4973 h 9560"/>
              <a:gd name="connsiteX14" fmla="*/ 9817 w 10000"/>
              <a:gd name="connsiteY14" fmla="*/ 6551 h 9560"/>
              <a:gd name="connsiteX15" fmla="*/ 9740 w 10000"/>
              <a:gd name="connsiteY15" fmla="*/ 7090 h 9560"/>
              <a:gd name="connsiteX16" fmla="*/ 9652 w 10000"/>
              <a:gd name="connsiteY16" fmla="*/ 7356 h 9560"/>
              <a:gd name="connsiteX17" fmla="*/ 9415 w 10000"/>
              <a:gd name="connsiteY17" fmla="*/ 7508 h 9560"/>
              <a:gd name="connsiteX18" fmla="*/ 9280 w 10000"/>
              <a:gd name="connsiteY18" fmla="*/ 7640 h 9560"/>
              <a:gd name="connsiteX19" fmla="*/ 9412 w 10000"/>
              <a:gd name="connsiteY19" fmla="*/ 7826 h 9560"/>
              <a:gd name="connsiteX20" fmla="*/ 9719 w 10000"/>
              <a:gd name="connsiteY20" fmla="*/ 8162 h 9560"/>
              <a:gd name="connsiteX21" fmla="*/ 9980 w 10000"/>
              <a:gd name="connsiteY21" fmla="*/ 8453 h 9560"/>
              <a:gd name="connsiteX22" fmla="*/ 9848 w 10000"/>
              <a:gd name="connsiteY22" fmla="*/ 8140 h 9560"/>
              <a:gd name="connsiteX23" fmla="*/ 9621 w 10000"/>
              <a:gd name="connsiteY23" fmla="*/ 7588 h 9560"/>
              <a:gd name="connsiteX24" fmla="*/ 9621 w 10000"/>
              <a:gd name="connsiteY24" fmla="*/ 7356 h 9560"/>
              <a:gd name="connsiteX0" fmla="*/ 774 w 10000"/>
              <a:gd name="connsiteY0" fmla="*/ 9498 h 9498"/>
              <a:gd name="connsiteX1" fmla="*/ 402 w 10000"/>
              <a:gd name="connsiteY1" fmla="*/ 8819 h 9498"/>
              <a:gd name="connsiteX2" fmla="*/ 88 w 10000"/>
              <a:gd name="connsiteY2" fmla="*/ 7817 h 9498"/>
              <a:gd name="connsiteX3" fmla="*/ 0 w 10000"/>
              <a:gd name="connsiteY3" fmla="*/ 6785 h 9498"/>
              <a:gd name="connsiteX4" fmla="*/ 88 w 10000"/>
              <a:gd name="connsiteY4" fmla="*/ 5668 h 9498"/>
              <a:gd name="connsiteX5" fmla="*/ 443 w 10000"/>
              <a:gd name="connsiteY5" fmla="*/ 4077 h 9498"/>
              <a:gd name="connsiteX6" fmla="*/ 1082 w 10000"/>
              <a:gd name="connsiteY6" fmla="*/ 2611 h 9498"/>
              <a:gd name="connsiteX7" fmla="*/ 2124 w 10000"/>
              <a:gd name="connsiteY7" fmla="*/ 1217 h 9498"/>
              <a:gd name="connsiteX8" fmla="*/ 3365 w 10000"/>
              <a:gd name="connsiteY8" fmla="*/ 300 h 9498"/>
              <a:gd name="connsiteX9" fmla="*/ 4961 w 10000"/>
              <a:gd name="connsiteY9" fmla="*/ 50 h 9498"/>
              <a:gd name="connsiteX10" fmla="*/ 6881 w 10000"/>
              <a:gd name="connsiteY10" fmla="*/ 603 h 9498"/>
              <a:gd name="connsiteX11" fmla="*/ 8976 w 10000"/>
              <a:gd name="connsiteY11" fmla="*/ 2596 h 9498"/>
              <a:gd name="connsiteX12" fmla="*/ 9830 w 10000"/>
              <a:gd name="connsiteY12" fmla="*/ 5202 h 9498"/>
              <a:gd name="connsiteX13" fmla="*/ 9817 w 10000"/>
              <a:gd name="connsiteY13" fmla="*/ 6853 h 9498"/>
              <a:gd name="connsiteX14" fmla="*/ 9740 w 10000"/>
              <a:gd name="connsiteY14" fmla="*/ 7416 h 9498"/>
              <a:gd name="connsiteX15" fmla="*/ 9652 w 10000"/>
              <a:gd name="connsiteY15" fmla="*/ 7695 h 9498"/>
              <a:gd name="connsiteX16" fmla="*/ 9415 w 10000"/>
              <a:gd name="connsiteY16" fmla="*/ 7854 h 9498"/>
              <a:gd name="connsiteX17" fmla="*/ 9280 w 10000"/>
              <a:gd name="connsiteY17" fmla="*/ 7992 h 9498"/>
              <a:gd name="connsiteX18" fmla="*/ 9412 w 10000"/>
              <a:gd name="connsiteY18" fmla="*/ 8186 h 9498"/>
              <a:gd name="connsiteX19" fmla="*/ 9719 w 10000"/>
              <a:gd name="connsiteY19" fmla="*/ 8538 h 9498"/>
              <a:gd name="connsiteX20" fmla="*/ 9980 w 10000"/>
              <a:gd name="connsiteY20" fmla="*/ 8842 h 9498"/>
              <a:gd name="connsiteX21" fmla="*/ 9848 w 10000"/>
              <a:gd name="connsiteY21" fmla="*/ 8515 h 9498"/>
              <a:gd name="connsiteX22" fmla="*/ 9621 w 10000"/>
              <a:gd name="connsiteY22" fmla="*/ 7937 h 9498"/>
              <a:gd name="connsiteX23" fmla="*/ 9621 w 10000"/>
              <a:gd name="connsiteY23" fmla="*/ 7695 h 9498"/>
              <a:gd name="connsiteX0" fmla="*/ 402 w 10000"/>
              <a:gd name="connsiteY0" fmla="*/ 9285 h 9314"/>
              <a:gd name="connsiteX1" fmla="*/ 88 w 10000"/>
              <a:gd name="connsiteY1" fmla="*/ 8230 h 9314"/>
              <a:gd name="connsiteX2" fmla="*/ 0 w 10000"/>
              <a:gd name="connsiteY2" fmla="*/ 7144 h 9314"/>
              <a:gd name="connsiteX3" fmla="*/ 88 w 10000"/>
              <a:gd name="connsiteY3" fmla="*/ 5968 h 9314"/>
              <a:gd name="connsiteX4" fmla="*/ 443 w 10000"/>
              <a:gd name="connsiteY4" fmla="*/ 4292 h 9314"/>
              <a:gd name="connsiteX5" fmla="*/ 1082 w 10000"/>
              <a:gd name="connsiteY5" fmla="*/ 2749 h 9314"/>
              <a:gd name="connsiteX6" fmla="*/ 2124 w 10000"/>
              <a:gd name="connsiteY6" fmla="*/ 1281 h 9314"/>
              <a:gd name="connsiteX7" fmla="*/ 3365 w 10000"/>
              <a:gd name="connsiteY7" fmla="*/ 316 h 9314"/>
              <a:gd name="connsiteX8" fmla="*/ 4961 w 10000"/>
              <a:gd name="connsiteY8" fmla="*/ 53 h 9314"/>
              <a:gd name="connsiteX9" fmla="*/ 6881 w 10000"/>
              <a:gd name="connsiteY9" fmla="*/ 635 h 9314"/>
              <a:gd name="connsiteX10" fmla="*/ 8976 w 10000"/>
              <a:gd name="connsiteY10" fmla="*/ 2733 h 9314"/>
              <a:gd name="connsiteX11" fmla="*/ 9830 w 10000"/>
              <a:gd name="connsiteY11" fmla="*/ 5477 h 9314"/>
              <a:gd name="connsiteX12" fmla="*/ 9817 w 10000"/>
              <a:gd name="connsiteY12" fmla="*/ 7215 h 9314"/>
              <a:gd name="connsiteX13" fmla="*/ 9740 w 10000"/>
              <a:gd name="connsiteY13" fmla="*/ 7808 h 9314"/>
              <a:gd name="connsiteX14" fmla="*/ 9652 w 10000"/>
              <a:gd name="connsiteY14" fmla="*/ 8102 h 9314"/>
              <a:gd name="connsiteX15" fmla="*/ 9415 w 10000"/>
              <a:gd name="connsiteY15" fmla="*/ 8269 h 9314"/>
              <a:gd name="connsiteX16" fmla="*/ 9280 w 10000"/>
              <a:gd name="connsiteY16" fmla="*/ 8414 h 9314"/>
              <a:gd name="connsiteX17" fmla="*/ 9412 w 10000"/>
              <a:gd name="connsiteY17" fmla="*/ 8619 h 9314"/>
              <a:gd name="connsiteX18" fmla="*/ 9719 w 10000"/>
              <a:gd name="connsiteY18" fmla="*/ 8989 h 9314"/>
              <a:gd name="connsiteX19" fmla="*/ 9980 w 10000"/>
              <a:gd name="connsiteY19" fmla="*/ 9309 h 9314"/>
              <a:gd name="connsiteX20" fmla="*/ 9848 w 10000"/>
              <a:gd name="connsiteY20" fmla="*/ 8965 h 9314"/>
              <a:gd name="connsiteX21" fmla="*/ 9621 w 10000"/>
              <a:gd name="connsiteY21" fmla="*/ 8356 h 9314"/>
              <a:gd name="connsiteX22" fmla="*/ 9621 w 10000"/>
              <a:gd name="connsiteY22" fmla="*/ 8102 h 9314"/>
              <a:gd name="connsiteX0" fmla="*/ 88 w 10000"/>
              <a:gd name="connsiteY0" fmla="*/ 8836 h 10000"/>
              <a:gd name="connsiteX1" fmla="*/ 0 w 10000"/>
              <a:gd name="connsiteY1" fmla="*/ 7670 h 10000"/>
              <a:gd name="connsiteX2" fmla="*/ 88 w 10000"/>
              <a:gd name="connsiteY2" fmla="*/ 6408 h 10000"/>
              <a:gd name="connsiteX3" fmla="*/ 443 w 10000"/>
              <a:gd name="connsiteY3" fmla="*/ 4608 h 10000"/>
              <a:gd name="connsiteX4" fmla="*/ 1082 w 10000"/>
              <a:gd name="connsiteY4" fmla="*/ 2951 h 10000"/>
              <a:gd name="connsiteX5" fmla="*/ 2124 w 10000"/>
              <a:gd name="connsiteY5" fmla="*/ 1375 h 10000"/>
              <a:gd name="connsiteX6" fmla="*/ 3365 w 10000"/>
              <a:gd name="connsiteY6" fmla="*/ 339 h 10000"/>
              <a:gd name="connsiteX7" fmla="*/ 4961 w 10000"/>
              <a:gd name="connsiteY7" fmla="*/ 57 h 10000"/>
              <a:gd name="connsiteX8" fmla="*/ 6881 w 10000"/>
              <a:gd name="connsiteY8" fmla="*/ 682 h 10000"/>
              <a:gd name="connsiteX9" fmla="*/ 8976 w 10000"/>
              <a:gd name="connsiteY9" fmla="*/ 2934 h 10000"/>
              <a:gd name="connsiteX10" fmla="*/ 9830 w 10000"/>
              <a:gd name="connsiteY10" fmla="*/ 5880 h 10000"/>
              <a:gd name="connsiteX11" fmla="*/ 9817 w 10000"/>
              <a:gd name="connsiteY11" fmla="*/ 7746 h 10000"/>
              <a:gd name="connsiteX12" fmla="*/ 9740 w 10000"/>
              <a:gd name="connsiteY12" fmla="*/ 8383 h 10000"/>
              <a:gd name="connsiteX13" fmla="*/ 9652 w 10000"/>
              <a:gd name="connsiteY13" fmla="*/ 8699 h 10000"/>
              <a:gd name="connsiteX14" fmla="*/ 9415 w 10000"/>
              <a:gd name="connsiteY14" fmla="*/ 8878 h 10000"/>
              <a:gd name="connsiteX15" fmla="*/ 9280 w 10000"/>
              <a:gd name="connsiteY15" fmla="*/ 9034 h 10000"/>
              <a:gd name="connsiteX16" fmla="*/ 9412 w 10000"/>
              <a:gd name="connsiteY16" fmla="*/ 9254 h 10000"/>
              <a:gd name="connsiteX17" fmla="*/ 9719 w 10000"/>
              <a:gd name="connsiteY17" fmla="*/ 9651 h 10000"/>
              <a:gd name="connsiteX18" fmla="*/ 9980 w 10000"/>
              <a:gd name="connsiteY18" fmla="*/ 9995 h 10000"/>
              <a:gd name="connsiteX19" fmla="*/ 9848 w 10000"/>
              <a:gd name="connsiteY19" fmla="*/ 9625 h 10000"/>
              <a:gd name="connsiteX20" fmla="*/ 9621 w 10000"/>
              <a:gd name="connsiteY20" fmla="*/ 8971 h 10000"/>
              <a:gd name="connsiteX21" fmla="*/ 9621 w 10000"/>
              <a:gd name="connsiteY21" fmla="*/ 8699 h 10000"/>
              <a:gd name="connsiteX0" fmla="*/ 0 w 10000"/>
              <a:gd name="connsiteY0" fmla="*/ 7670 h 10000"/>
              <a:gd name="connsiteX1" fmla="*/ 88 w 10000"/>
              <a:gd name="connsiteY1" fmla="*/ 6408 h 10000"/>
              <a:gd name="connsiteX2" fmla="*/ 443 w 10000"/>
              <a:gd name="connsiteY2" fmla="*/ 4608 h 10000"/>
              <a:gd name="connsiteX3" fmla="*/ 1082 w 10000"/>
              <a:gd name="connsiteY3" fmla="*/ 2951 h 10000"/>
              <a:gd name="connsiteX4" fmla="*/ 2124 w 10000"/>
              <a:gd name="connsiteY4" fmla="*/ 1375 h 10000"/>
              <a:gd name="connsiteX5" fmla="*/ 3365 w 10000"/>
              <a:gd name="connsiteY5" fmla="*/ 339 h 10000"/>
              <a:gd name="connsiteX6" fmla="*/ 4961 w 10000"/>
              <a:gd name="connsiteY6" fmla="*/ 57 h 10000"/>
              <a:gd name="connsiteX7" fmla="*/ 6881 w 10000"/>
              <a:gd name="connsiteY7" fmla="*/ 682 h 10000"/>
              <a:gd name="connsiteX8" fmla="*/ 8976 w 10000"/>
              <a:gd name="connsiteY8" fmla="*/ 2934 h 10000"/>
              <a:gd name="connsiteX9" fmla="*/ 9830 w 10000"/>
              <a:gd name="connsiteY9" fmla="*/ 5880 h 10000"/>
              <a:gd name="connsiteX10" fmla="*/ 9817 w 10000"/>
              <a:gd name="connsiteY10" fmla="*/ 7746 h 10000"/>
              <a:gd name="connsiteX11" fmla="*/ 9740 w 10000"/>
              <a:gd name="connsiteY11" fmla="*/ 8383 h 10000"/>
              <a:gd name="connsiteX12" fmla="*/ 9652 w 10000"/>
              <a:gd name="connsiteY12" fmla="*/ 8699 h 10000"/>
              <a:gd name="connsiteX13" fmla="*/ 9415 w 10000"/>
              <a:gd name="connsiteY13" fmla="*/ 8878 h 10000"/>
              <a:gd name="connsiteX14" fmla="*/ 9280 w 10000"/>
              <a:gd name="connsiteY14" fmla="*/ 9034 h 10000"/>
              <a:gd name="connsiteX15" fmla="*/ 9412 w 10000"/>
              <a:gd name="connsiteY15" fmla="*/ 9254 h 10000"/>
              <a:gd name="connsiteX16" fmla="*/ 9719 w 10000"/>
              <a:gd name="connsiteY16" fmla="*/ 9651 h 10000"/>
              <a:gd name="connsiteX17" fmla="*/ 9980 w 10000"/>
              <a:gd name="connsiteY17" fmla="*/ 9995 h 10000"/>
              <a:gd name="connsiteX18" fmla="*/ 9848 w 10000"/>
              <a:gd name="connsiteY18" fmla="*/ 9625 h 10000"/>
              <a:gd name="connsiteX19" fmla="*/ 9621 w 10000"/>
              <a:gd name="connsiteY19" fmla="*/ 8971 h 10000"/>
              <a:gd name="connsiteX20" fmla="*/ 9621 w 10000"/>
              <a:gd name="connsiteY20" fmla="*/ 8699 h 10000"/>
              <a:gd name="connsiteX0" fmla="*/ 0 w 9912"/>
              <a:gd name="connsiteY0" fmla="*/ 6408 h 10000"/>
              <a:gd name="connsiteX1" fmla="*/ 355 w 9912"/>
              <a:gd name="connsiteY1" fmla="*/ 4608 h 10000"/>
              <a:gd name="connsiteX2" fmla="*/ 994 w 9912"/>
              <a:gd name="connsiteY2" fmla="*/ 2951 h 10000"/>
              <a:gd name="connsiteX3" fmla="*/ 2036 w 9912"/>
              <a:gd name="connsiteY3" fmla="*/ 1375 h 10000"/>
              <a:gd name="connsiteX4" fmla="*/ 3277 w 9912"/>
              <a:gd name="connsiteY4" fmla="*/ 339 h 10000"/>
              <a:gd name="connsiteX5" fmla="*/ 4873 w 9912"/>
              <a:gd name="connsiteY5" fmla="*/ 57 h 10000"/>
              <a:gd name="connsiteX6" fmla="*/ 6793 w 9912"/>
              <a:gd name="connsiteY6" fmla="*/ 682 h 10000"/>
              <a:gd name="connsiteX7" fmla="*/ 8888 w 9912"/>
              <a:gd name="connsiteY7" fmla="*/ 2934 h 10000"/>
              <a:gd name="connsiteX8" fmla="*/ 9742 w 9912"/>
              <a:gd name="connsiteY8" fmla="*/ 5880 h 10000"/>
              <a:gd name="connsiteX9" fmla="*/ 9729 w 9912"/>
              <a:gd name="connsiteY9" fmla="*/ 7746 h 10000"/>
              <a:gd name="connsiteX10" fmla="*/ 9652 w 9912"/>
              <a:gd name="connsiteY10" fmla="*/ 8383 h 10000"/>
              <a:gd name="connsiteX11" fmla="*/ 9564 w 9912"/>
              <a:gd name="connsiteY11" fmla="*/ 8699 h 10000"/>
              <a:gd name="connsiteX12" fmla="*/ 9327 w 9912"/>
              <a:gd name="connsiteY12" fmla="*/ 8878 h 10000"/>
              <a:gd name="connsiteX13" fmla="*/ 9192 w 9912"/>
              <a:gd name="connsiteY13" fmla="*/ 9034 h 10000"/>
              <a:gd name="connsiteX14" fmla="*/ 9324 w 9912"/>
              <a:gd name="connsiteY14" fmla="*/ 9254 h 10000"/>
              <a:gd name="connsiteX15" fmla="*/ 9631 w 9912"/>
              <a:gd name="connsiteY15" fmla="*/ 9651 h 10000"/>
              <a:gd name="connsiteX16" fmla="*/ 9892 w 9912"/>
              <a:gd name="connsiteY16" fmla="*/ 9995 h 10000"/>
              <a:gd name="connsiteX17" fmla="*/ 9760 w 9912"/>
              <a:gd name="connsiteY17" fmla="*/ 9625 h 10000"/>
              <a:gd name="connsiteX18" fmla="*/ 9533 w 9912"/>
              <a:gd name="connsiteY18" fmla="*/ 8971 h 10000"/>
              <a:gd name="connsiteX19" fmla="*/ 9533 w 9912"/>
              <a:gd name="connsiteY19" fmla="*/ 8699 h 10000"/>
              <a:gd name="connsiteX0" fmla="*/ 0 w 9642"/>
              <a:gd name="connsiteY0" fmla="*/ 4608 h 10000"/>
              <a:gd name="connsiteX1" fmla="*/ 645 w 9642"/>
              <a:gd name="connsiteY1" fmla="*/ 2951 h 10000"/>
              <a:gd name="connsiteX2" fmla="*/ 1696 w 9642"/>
              <a:gd name="connsiteY2" fmla="*/ 1375 h 10000"/>
              <a:gd name="connsiteX3" fmla="*/ 2948 w 9642"/>
              <a:gd name="connsiteY3" fmla="*/ 339 h 10000"/>
              <a:gd name="connsiteX4" fmla="*/ 4558 w 9642"/>
              <a:gd name="connsiteY4" fmla="*/ 57 h 10000"/>
              <a:gd name="connsiteX5" fmla="*/ 6495 w 9642"/>
              <a:gd name="connsiteY5" fmla="*/ 682 h 10000"/>
              <a:gd name="connsiteX6" fmla="*/ 8609 w 9642"/>
              <a:gd name="connsiteY6" fmla="*/ 2934 h 10000"/>
              <a:gd name="connsiteX7" fmla="*/ 9470 w 9642"/>
              <a:gd name="connsiteY7" fmla="*/ 5880 h 10000"/>
              <a:gd name="connsiteX8" fmla="*/ 9457 w 9642"/>
              <a:gd name="connsiteY8" fmla="*/ 7746 h 10000"/>
              <a:gd name="connsiteX9" fmla="*/ 9380 w 9642"/>
              <a:gd name="connsiteY9" fmla="*/ 8383 h 10000"/>
              <a:gd name="connsiteX10" fmla="*/ 9291 w 9642"/>
              <a:gd name="connsiteY10" fmla="*/ 8699 h 10000"/>
              <a:gd name="connsiteX11" fmla="*/ 9052 w 9642"/>
              <a:gd name="connsiteY11" fmla="*/ 8878 h 10000"/>
              <a:gd name="connsiteX12" fmla="*/ 8916 w 9642"/>
              <a:gd name="connsiteY12" fmla="*/ 9034 h 10000"/>
              <a:gd name="connsiteX13" fmla="*/ 9049 w 9642"/>
              <a:gd name="connsiteY13" fmla="*/ 9254 h 10000"/>
              <a:gd name="connsiteX14" fmla="*/ 9359 w 9642"/>
              <a:gd name="connsiteY14" fmla="*/ 9651 h 10000"/>
              <a:gd name="connsiteX15" fmla="*/ 9622 w 9642"/>
              <a:gd name="connsiteY15" fmla="*/ 9995 h 10000"/>
              <a:gd name="connsiteX16" fmla="*/ 9489 w 9642"/>
              <a:gd name="connsiteY16" fmla="*/ 9625 h 10000"/>
              <a:gd name="connsiteX17" fmla="*/ 9260 w 9642"/>
              <a:gd name="connsiteY17" fmla="*/ 8971 h 10000"/>
              <a:gd name="connsiteX18" fmla="*/ 9260 w 9642"/>
              <a:gd name="connsiteY18" fmla="*/ 8699 h 10000"/>
              <a:gd name="connsiteX0" fmla="*/ 0 w 9331"/>
              <a:gd name="connsiteY0" fmla="*/ 2951 h 10000"/>
              <a:gd name="connsiteX1" fmla="*/ 1090 w 9331"/>
              <a:gd name="connsiteY1" fmla="*/ 1375 h 10000"/>
              <a:gd name="connsiteX2" fmla="*/ 2388 w 9331"/>
              <a:gd name="connsiteY2" fmla="*/ 339 h 10000"/>
              <a:gd name="connsiteX3" fmla="*/ 4058 w 9331"/>
              <a:gd name="connsiteY3" fmla="*/ 57 h 10000"/>
              <a:gd name="connsiteX4" fmla="*/ 6067 w 9331"/>
              <a:gd name="connsiteY4" fmla="*/ 682 h 10000"/>
              <a:gd name="connsiteX5" fmla="*/ 8260 w 9331"/>
              <a:gd name="connsiteY5" fmla="*/ 2934 h 10000"/>
              <a:gd name="connsiteX6" fmla="*/ 9153 w 9331"/>
              <a:gd name="connsiteY6" fmla="*/ 5880 h 10000"/>
              <a:gd name="connsiteX7" fmla="*/ 9139 w 9331"/>
              <a:gd name="connsiteY7" fmla="*/ 7746 h 10000"/>
              <a:gd name="connsiteX8" fmla="*/ 9059 w 9331"/>
              <a:gd name="connsiteY8" fmla="*/ 8383 h 10000"/>
              <a:gd name="connsiteX9" fmla="*/ 8967 w 9331"/>
              <a:gd name="connsiteY9" fmla="*/ 8699 h 10000"/>
              <a:gd name="connsiteX10" fmla="*/ 8719 w 9331"/>
              <a:gd name="connsiteY10" fmla="*/ 8878 h 10000"/>
              <a:gd name="connsiteX11" fmla="*/ 8578 w 9331"/>
              <a:gd name="connsiteY11" fmla="*/ 9034 h 10000"/>
              <a:gd name="connsiteX12" fmla="*/ 8716 w 9331"/>
              <a:gd name="connsiteY12" fmla="*/ 9254 h 10000"/>
              <a:gd name="connsiteX13" fmla="*/ 9037 w 9331"/>
              <a:gd name="connsiteY13" fmla="*/ 9651 h 10000"/>
              <a:gd name="connsiteX14" fmla="*/ 9310 w 9331"/>
              <a:gd name="connsiteY14" fmla="*/ 9995 h 10000"/>
              <a:gd name="connsiteX15" fmla="*/ 9172 w 9331"/>
              <a:gd name="connsiteY15" fmla="*/ 9625 h 10000"/>
              <a:gd name="connsiteX16" fmla="*/ 8935 w 9331"/>
              <a:gd name="connsiteY16" fmla="*/ 8971 h 10000"/>
              <a:gd name="connsiteX17" fmla="*/ 8935 w 9331"/>
              <a:gd name="connsiteY17" fmla="*/ 8699 h 10000"/>
              <a:gd name="connsiteX0" fmla="*/ 0 w 8832"/>
              <a:gd name="connsiteY0" fmla="*/ 1375 h 10000"/>
              <a:gd name="connsiteX1" fmla="*/ 1391 w 8832"/>
              <a:gd name="connsiteY1" fmla="*/ 339 h 10000"/>
              <a:gd name="connsiteX2" fmla="*/ 3181 w 8832"/>
              <a:gd name="connsiteY2" fmla="*/ 57 h 10000"/>
              <a:gd name="connsiteX3" fmla="*/ 5334 w 8832"/>
              <a:gd name="connsiteY3" fmla="*/ 682 h 10000"/>
              <a:gd name="connsiteX4" fmla="*/ 7684 w 8832"/>
              <a:gd name="connsiteY4" fmla="*/ 2934 h 10000"/>
              <a:gd name="connsiteX5" fmla="*/ 8641 w 8832"/>
              <a:gd name="connsiteY5" fmla="*/ 5880 h 10000"/>
              <a:gd name="connsiteX6" fmla="*/ 8626 w 8832"/>
              <a:gd name="connsiteY6" fmla="*/ 7746 h 10000"/>
              <a:gd name="connsiteX7" fmla="*/ 8540 w 8832"/>
              <a:gd name="connsiteY7" fmla="*/ 8383 h 10000"/>
              <a:gd name="connsiteX8" fmla="*/ 8442 w 8832"/>
              <a:gd name="connsiteY8" fmla="*/ 8699 h 10000"/>
              <a:gd name="connsiteX9" fmla="*/ 8176 w 8832"/>
              <a:gd name="connsiteY9" fmla="*/ 8878 h 10000"/>
              <a:gd name="connsiteX10" fmla="*/ 8025 w 8832"/>
              <a:gd name="connsiteY10" fmla="*/ 9034 h 10000"/>
              <a:gd name="connsiteX11" fmla="*/ 8173 w 8832"/>
              <a:gd name="connsiteY11" fmla="*/ 9254 h 10000"/>
              <a:gd name="connsiteX12" fmla="*/ 8517 w 8832"/>
              <a:gd name="connsiteY12" fmla="*/ 9651 h 10000"/>
              <a:gd name="connsiteX13" fmla="*/ 8809 w 8832"/>
              <a:gd name="connsiteY13" fmla="*/ 9995 h 10000"/>
              <a:gd name="connsiteX14" fmla="*/ 8662 w 8832"/>
              <a:gd name="connsiteY14" fmla="*/ 9625 h 10000"/>
              <a:gd name="connsiteX15" fmla="*/ 8408 w 8832"/>
              <a:gd name="connsiteY15" fmla="*/ 8971 h 10000"/>
              <a:gd name="connsiteX16" fmla="*/ 8408 w 8832"/>
              <a:gd name="connsiteY16" fmla="*/ 8699 h 10000"/>
              <a:gd name="connsiteX0" fmla="*/ 0 w 8425"/>
              <a:gd name="connsiteY0" fmla="*/ 339 h 10000"/>
              <a:gd name="connsiteX1" fmla="*/ 2027 w 8425"/>
              <a:gd name="connsiteY1" fmla="*/ 57 h 10000"/>
              <a:gd name="connsiteX2" fmla="*/ 4464 w 8425"/>
              <a:gd name="connsiteY2" fmla="*/ 682 h 10000"/>
              <a:gd name="connsiteX3" fmla="*/ 7125 w 8425"/>
              <a:gd name="connsiteY3" fmla="*/ 2934 h 10000"/>
              <a:gd name="connsiteX4" fmla="*/ 8209 w 8425"/>
              <a:gd name="connsiteY4" fmla="*/ 5880 h 10000"/>
              <a:gd name="connsiteX5" fmla="*/ 8192 w 8425"/>
              <a:gd name="connsiteY5" fmla="*/ 7746 h 10000"/>
              <a:gd name="connsiteX6" fmla="*/ 8094 w 8425"/>
              <a:gd name="connsiteY6" fmla="*/ 8383 h 10000"/>
              <a:gd name="connsiteX7" fmla="*/ 7983 w 8425"/>
              <a:gd name="connsiteY7" fmla="*/ 8699 h 10000"/>
              <a:gd name="connsiteX8" fmla="*/ 7682 w 8425"/>
              <a:gd name="connsiteY8" fmla="*/ 8878 h 10000"/>
              <a:gd name="connsiteX9" fmla="*/ 7511 w 8425"/>
              <a:gd name="connsiteY9" fmla="*/ 9034 h 10000"/>
              <a:gd name="connsiteX10" fmla="*/ 7679 w 8425"/>
              <a:gd name="connsiteY10" fmla="*/ 9254 h 10000"/>
              <a:gd name="connsiteX11" fmla="*/ 8068 w 8425"/>
              <a:gd name="connsiteY11" fmla="*/ 9651 h 10000"/>
              <a:gd name="connsiteX12" fmla="*/ 8399 w 8425"/>
              <a:gd name="connsiteY12" fmla="*/ 9995 h 10000"/>
              <a:gd name="connsiteX13" fmla="*/ 8233 w 8425"/>
              <a:gd name="connsiteY13" fmla="*/ 9625 h 10000"/>
              <a:gd name="connsiteX14" fmla="*/ 7945 w 8425"/>
              <a:gd name="connsiteY14" fmla="*/ 8971 h 10000"/>
              <a:gd name="connsiteX15" fmla="*/ 7945 w 8425"/>
              <a:gd name="connsiteY15" fmla="*/ 8699 h 10000"/>
              <a:gd name="connsiteX0" fmla="*/ 0 w 7594"/>
              <a:gd name="connsiteY0" fmla="*/ 0 h 9943"/>
              <a:gd name="connsiteX1" fmla="*/ 2893 w 7594"/>
              <a:gd name="connsiteY1" fmla="*/ 625 h 9943"/>
              <a:gd name="connsiteX2" fmla="*/ 6051 w 7594"/>
              <a:gd name="connsiteY2" fmla="*/ 2877 h 9943"/>
              <a:gd name="connsiteX3" fmla="*/ 7338 w 7594"/>
              <a:gd name="connsiteY3" fmla="*/ 5823 h 9943"/>
              <a:gd name="connsiteX4" fmla="*/ 7317 w 7594"/>
              <a:gd name="connsiteY4" fmla="*/ 7689 h 9943"/>
              <a:gd name="connsiteX5" fmla="*/ 7201 w 7594"/>
              <a:gd name="connsiteY5" fmla="*/ 8326 h 9943"/>
              <a:gd name="connsiteX6" fmla="*/ 7069 w 7594"/>
              <a:gd name="connsiteY6" fmla="*/ 8642 h 9943"/>
              <a:gd name="connsiteX7" fmla="*/ 6712 w 7594"/>
              <a:gd name="connsiteY7" fmla="*/ 8821 h 9943"/>
              <a:gd name="connsiteX8" fmla="*/ 6509 w 7594"/>
              <a:gd name="connsiteY8" fmla="*/ 8977 h 9943"/>
              <a:gd name="connsiteX9" fmla="*/ 6709 w 7594"/>
              <a:gd name="connsiteY9" fmla="*/ 9197 h 9943"/>
              <a:gd name="connsiteX10" fmla="*/ 7170 w 7594"/>
              <a:gd name="connsiteY10" fmla="*/ 9594 h 9943"/>
              <a:gd name="connsiteX11" fmla="*/ 7563 w 7594"/>
              <a:gd name="connsiteY11" fmla="*/ 9938 h 9943"/>
              <a:gd name="connsiteX12" fmla="*/ 7366 w 7594"/>
              <a:gd name="connsiteY12" fmla="*/ 9568 h 9943"/>
              <a:gd name="connsiteX13" fmla="*/ 7024 w 7594"/>
              <a:gd name="connsiteY13" fmla="*/ 8914 h 9943"/>
              <a:gd name="connsiteX14" fmla="*/ 7024 w 7594"/>
              <a:gd name="connsiteY14" fmla="*/ 8642 h 9943"/>
              <a:gd name="connsiteX0" fmla="*/ 0 w 6190"/>
              <a:gd name="connsiteY0" fmla="*/ 0 h 9371"/>
              <a:gd name="connsiteX1" fmla="*/ 4158 w 6190"/>
              <a:gd name="connsiteY1" fmla="*/ 2264 h 9371"/>
              <a:gd name="connsiteX2" fmla="*/ 5853 w 6190"/>
              <a:gd name="connsiteY2" fmla="*/ 5227 h 9371"/>
              <a:gd name="connsiteX3" fmla="*/ 5825 w 6190"/>
              <a:gd name="connsiteY3" fmla="*/ 7104 h 9371"/>
              <a:gd name="connsiteX4" fmla="*/ 5672 w 6190"/>
              <a:gd name="connsiteY4" fmla="*/ 7745 h 9371"/>
              <a:gd name="connsiteX5" fmla="*/ 5499 w 6190"/>
              <a:gd name="connsiteY5" fmla="*/ 8063 h 9371"/>
              <a:gd name="connsiteX6" fmla="*/ 5029 w 6190"/>
              <a:gd name="connsiteY6" fmla="*/ 8243 h 9371"/>
              <a:gd name="connsiteX7" fmla="*/ 4761 w 6190"/>
              <a:gd name="connsiteY7" fmla="*/ 8399 h 9371"/>
              <a:gd name="connsiteX8" fmla="*/ 5025 w 6190"/>
              <a:gd name="connsiteY8" fmla="*/ 8621 h 9371"/>
              <a:gd name="connsiteX9" fmla="*/ 5632 w 6190"/>
              <a:gd name="connsiteY9" fmla="*/ 9020 h 9371"/>
              <a:gd name="connsiteX10" fmla="*/ 6149 w 6190"/>
              <a:gd name="connsiteY10" fmla="*/ 9366 h 9371"/>
              <a:gd name="connsiteX11" fmla="*/ 5890 w 6190"/>
              <a:gd name="connsiteY11" fmla="*/ 8994 h 9371"/>
              <a:gd name="connsiteX12" fmla="*/ 5439 w 6190"/>
              <a:gd name="connsiteY12" fmla="*/ 8336 h 9371"/>
              <a:gd name="connsiteX13" fmla="*/ 5439 w 6190"/>
              <a:gd name="connsiteY13" fmla="*/ 8063 h 9371"/>
              <a:gd name="connsiteX0" fmla="*/ 0 w 3283"/>
              <a:gd name="connsiteY0" fmla="*/ 0 h 7584"/>
              <a:gd name="connsiteX1" fmla="*/ 2739 w 3283"/>
              <a:gd name="connsiteY1" fmla="*/ 3162 h 7584"/>
              <a:gd name="connsiteX2" fmla="*/ 2693 w 3283"/>
              <a:gd name="connsiteY2" fmla="*/ 5165 h 7584"/>
              <a:gd name="connsiteX3" fmla="*/ 2446 w 3283"/>
              <a:gd name="connsiteY3" fmla="*/ 5849 h 7584"/>
              <a:gd name="connsiteX4" fmla="*/ 2167 w 3283"/>
              <a:gd name="connsiteY4" fmla="*/ 6188 h 7584"/>
              <a:gd name="connsiteX5" fmla="*/ 1407 w 3283"/>
              <a:gd name="connsiteY5" fmla="*/ 6380 h 7584"/>
              <a:gd name="connsiteX6" fmla="*/ 974 w 3283"/>
              <a:gd name="connsiteY6" fmla="*/ 6547 h 7584"/>
              <a:gd name="connsiteX7" fmla="*/ 1401 w 3283"/>
              <a:gd name="connsiteY7" fmla="*/ 6784 h 7584"/>
              <a:gd name="connsiteX8" fmla="*/ 2382 w 3283"/>
              <a:gd name="connsiteY8" fmla="*/ 7209 h 7584"/>
              <a:gd name="connsiteX9" fmla="*/ 3217 w 3283"/>
              <a:gd name="connsiteY9" fmla="*/ 7579 h 7584"/>
              <a:gd name="connsiteX10" fmla="*/ 2798 w 3283"/>
              <a:gd name="connsiteY10" fmla="*/ 7182 h 7584"/>
              <a:gd name="connsiteX11" fmla="*/ 2070 w 3283"/>
              <a:gd name="connsiteY11" fmla="*/ 6480 h 7584"/>
              <a:gd name="connsiteX12" fmla="*/ 2070 w 3283"/>
              <a:gd name="connsiteY12" fmla="*/ 6188 h 7584"/>
              <a:gd name="connsiteX0" fmla="*/ 5376 w 7033"/>
              <a:gd name="connsiteY0" fmla="*/ 0 h 5831"/>
              <a:gd name="connsiteX1" fmla="*/ 5236 w 7033"/>
              <a:gd name="connsiteY1" fmla="*/ 2641 h 5831"/>
              <a:gd name="connsiteX2" fmla="*/ 4484 w 7033"/>
              <a:gd name="connsiteY2" fmla="*/ 3543 h 5831"/>
              <a:gd name="connsiteX3" fmla="*/ 3634 w 7033"/>
              <a:gd name="connsiteY3" fmla="*/ 3990 h 5831"/>
              <a:gd name="connsiteX4" fmla="*/ 1319 w 7033"/>
              <a:gd name="connsiteY4" fmla="*/ 4243 h 5831"/>
              <a:gd name="connsiteX5" fmla="*/ 0 w 7033"/>
              <a:gd name="connsiteY5" fmla="*/ 4464 h 5831"/>
              <a:gd name="connsiteX6" fmla="*/ 1300 w 7033"/>
              <a:gd name="connsiteY6" fmla="*/ 4776 h 5831"/>
              <a:gd name="connsiteX7" fmla="*/ 4289 w 7033"/>
              <a:gd name="connsiteY7" fmla="*/ 5337 h 5831"/>
              <a:gd name="connsiteX8" fmla="*/ 6832 w 7033"/>
              <a:gd name="connsiteY8" fmla="*/ 5824 h 5831"/>
              <a:gd name="connsiteX9" fmla="*/ 5556 w 7033"/>
              <a:gd name="connsiteY9" fmla="*/ 5301 h 5831"/>
              <a:gd name="connsiteX10" fmla="*/ 3338 w 7033"/>
              <a:gd name="connsiteY10" fmla="*/ 4375 h 5831"/>
              <a:gd name="connsiteX11" fmla="*/ 3338 w 7033"/>
              <a:gd name="connsiteY11" fmla="*/ 3990 h 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33" h="5831">
                <a:moveTo>
                  <a:pt x="5376" y="0"/>
                </a:moveTo>
                <a:cubicBezTo>
                  <a:pt x="6747" y="1136"/>
                  <a:pt x="5379" y="2057"/>
                  <a:pt x="5236" y="2641"/>
                </a:cubicBezTo>
                <a:cubicBezTo>
                  <a:pt x="5114" y="3224"/>
                  <a:pt x="4761" y="3319"/>
                  <a:pt x="4484" y="3543"/>
                </a:cubicBezTo>
                <a:cubicBezTo>
                  <a:pt x="4219" y="3773"/>
                  <a:pt x="4155" y="3874"/>
                  <a:pt x="3634" y="3990"/>
                </a:cubicBezTo>
                <a:cubicBezTo>
                  <a:pt x="3101" y="4105"/>
                  <a:pt x="1907" y="4162"/>
                  <a:pt x="1319" y="4243"/>
                </a:cubicBezTo>
                <a:cubicBezTo>
                  <a:pt x="731" y="4324"/>
                  <a:pt x="0" y="4375"/>
                  <a:pt x="0" y="4464"/>
                </a:cubicBezTo>
                <a:cubicBezTo>
                  <a:pt x="0" y="4551"/>
                  <a:pt x="557" y="4630"/>
                  <a:pt x="1300" y="4776"/>
                </a:cubicBezTo>
                <a:cubicBezTo>
                  <a:pt x="2010" y="4923"/>
                  <a:pt x="3372" y="5161"/>
                  <a:pt x="4289" y="5337"/>
                </a:cubicBezTo>
                <a:cubicBezTo>
                  <a:pt x="5211" y="5513"/>
                  <a:pt x="6631" y="5831"/>
                  <a:pt x="6832" y="5824"/>
                </a:cubicBezTo>
                <a:cubicBezTo>
                  <a:pt x="7033" y="5815"/>
                  <a:pt x="6153" y="5541"/>
                  <a:pt x="5556" y="5301"/>
                </a:cubicBezTo>
                <a:cubicBezTo>
                  <a:pt x="4946" y="5060"/>
                  <a:pt x="3692" y="4593"/>
                  <a:pt x="3338" y="4375"/>
                </a:cubicBezTo>
                <a:cubicBezTo>
                  <a:pt x="2964" y="4155"/>
                  <a:pt x="3405" y="4105"/>
                  <a:pt x="3338" y="399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6" name="Freeform 21"/>
          <p:cNvSpPr>
            <a:spLocks/>
          </p:cNvSpPr>
          <p:nvPr/>
        </p:nvSpPr>
        <p:spPr bwMode="auto">
          <a:xfrm rot="21326996">
            <a:off x="5012825" y="2572844"/>
            <a:ext cx="271248" cy="992197"/>
          </a:xfrm>
          <a:custGeom>
            <a:avLst/>
            <a:gdLst>
              <a:gd name="T0" fmla="*/ 42 w 87"/>
              <a:gd name="T1" fmla="*/ 250 h 259"/>
              <a:gd name="T2" fmla="*/ 56 w 87"/>
              <a:gd name="T3" fmla="*/ 168 h 259"/>
              <a:gd name="T4" fmla="*/ 80 w 87"/>
              <a:gd name="T5" fmla="*/ 94 h 259"/>
              <a:gd name="T6" fmla="*/ 85 w 87"/>
              <a:gd name="T7" fmla="*/ 38 h 259"/>
              <a:gd name="T8" fmla="*/ 68 w 87"/>
              <a:gd name="T9" fmla="*/ 5 h 259"/>
              <a:gd name="T10" fmla="*/ 35 w 87"/>
              <a:gd name="T11" fmla="*/ 7 h 259"/>
              <a:gd name="T12" fmla="*/ 13 w 87"/>
              <a:gd name="T13" fmla="*/ 31 h 259"/>
              <a:gd name="T14" fmla="*/ 1 w 87"/>
              <a:gd name="T15" fmla="*/ 106 h 259"/>
              <a:gd name="T16" fmla="*/ 18 w 87"/>
              <a:gd name="T17" fmla="*/ 185 h 259"/>
              <a:gd name="T18" fmla="*/ 35 w 87"/>
              <a:gd name="T19" fmla="*/ 221 h 259"/>
              <a:gd name="T20" fmla="*/ 42 w 87"/>
              <a:gd name="T21" fmla="*/ 250 h 2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259"/>
              <a:gd name="T35" fmla="*/ 87 w 87"/>
              <a:gd name="T36" fmla="*/ 259 h 2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259">
                <a:moveTo>
                  <a:pt x="42" y="250"/>
                </a:moveTo>
                <a:cubicBezTo>
                  <a:pt x="45" y="241"/>
                  <a:pt x="50" y="194"/>
                  <a:pt x="56" y="168"/>
                </a:cubicBezTo>
                <a:cubicBezTo>
                  <a:pt x="62" y="142"/>
                  <a:pt x="75" y="116"/>
                  <a:pt x="80" y="94"/>
                </a:cubicBezTo>
                <a:cubicBezTo>
                  <a:pt x="85" y="72"/>
                  <a:pt x="87" y="53"/>
                  <a:pt x="85" y="38"/>
                </a:cubicBezTo>
                <a:cubicBezTo>
                  <a:pt x="83" y="23"/>
                  <a:pt x="76" y="10"/>
                  <a:pt x="68" y="5"/>
                </a:cubicBezTo>
                <a:cubicBezTo>
                  <a:pt x="60" y="0"/>
                  <a:pt x="44" y="3"/>
                  <a:pt x="35" y="7"/>
                </a:cubicBezTo>
                <a:cubicBezTo>
                  <a:pt x="26" y="11"/>
                  <a:pt x="19" y="15"/>
                  <a:pt x="13" y="31"/>
                </a:cubicBezTo>
                <a:cubicBezTo>
                  <a:pt x="7" y="47"/>
                  <a:pt x="0" y="80"/>
                  <a:pt x="1" y="106"/>
                </a:cubicBezTo>
                <a:cubicBezTo>
                  <a:pt x="2" y="132"/>
                  <a:pt x="12" y="166"/>
                  <a:pt x="18" y="185"/>
                </a:cubicBezTo>
                <a:cubicBezTo>
                  <a:pt x="24" y="204"/>
                  <a:pt x="31" y="211"/>
                  <a:pt x="35" y="221"/>
                </a:cubicBezTo>
                <a:cubicBezTo>
                  <a:pt x="39" y="231"/>
                  <a:pt x="39" y="259"/>
                  <a:pt x="42" y="25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7" name="Freeform 22"/>
          <p:cNvSpPr>
            <a:spLocks/>
          </p:cNvSpPr>
          <p:nvPr/>
        </p:nvSpPr>
        <p:spPr bwMode="auto">
          <a:xfrm rot="21326996">
            <a:off x="6398970" y="2041712"/>
            <a:ext cx="342247" cy="1067633"/>
          </a:xfrm>
          <a:custGeom>
            <a:avLst/>
            <a:gdLst>
              <a:gd name="T0" fmla="*/ 130 w 130"/>
              <a:gd name="T1" fmla="*/ 202 h 262"/>
              <a:gd name="T2" fmla="*/ 108 w 130"/>
              <a:gd name="T3" fmla="*/ 248 h 262"/>
              <a:gd name="T4" fmla="*/ 53 w 130"/>
              <a:gd name="T5" fmla="*/ 248 h 262"/>
              <a:gd name="T6" fmla="*/ 7 w 130"/>
              <a:gd name="T7" fmla="*/ 161 h 262"/>
              <a:gd name="T8" fmla="*/ 12 w 130"/>
              <a:gd name="T9" fmla="*/ 0 h 262"/>
              <a:gd name="T10" fmla="*/ 0 60000 65536"/>
              <a:gd name="T11" fmla="*/ 0 60000 65536"/>
              <a:gd name="T12" fmla="*/ 0 60000 65536"/>
              <a:gd name="T13" fmla="*/ 0 60000 65536"/>
              <a:gd name="T14" fmla="*/ 0 60000 65536"/>
              <a:gd name="T15" fmla="*/ 0 w 130"/>
              <a:gd name="T16" fmla="*/ 0 h 262"/>
              <a:gd name="T17" fmla="*/ 130 w 130"/>
              <a:gd name="T18" fmla="*/ 262 h 262"/>
              <a:gd name="connsiteX0" fmla="*/ 9957 w 9957"/>
              <a:gd name="connsiteY0" fmla="*/ 7710 h 11153"/>
              <a:gd name="connsiteX1" fmla="*/ 8265 w 9957"/>
              <a:gd name="connsiteY1" fmla="*/ 9466 h 11153"/>
              <a:gd name="connsiteX2" fmla="*/ 3849 w 9957"/>
              <a:gd name="connsiteY2" fmla="*/ 10619 h 11153"/>
              <a:gd name="connsiteX3" fmla="*/ 495 w 9957"/>
              <a:gd name="connsiteY3" fmla="*/ 6145 h 11153"/>
              <a:gd name="connsiteX4" fmla="*/ 880 w 9957"/>
              <a:gd name="connsiteY4" fmla="*/ 0 h 11153"/>
              <a:gd name="connsiteX0" fmla="*/ 10000 w 10000"/>
              <a:gd name="connsiteY0" fmla="*/ 6913 h 9755"/>
              <a:gd name="connsiteX1" fmla="*/ 3866 w 10000"/>
              <a:gd name="connsiteY1" fmla="*/ 9521 h 9755"/>
              <a:gd name="connsiteX2" fmla="*/ 497 w 10000"/>
              <a:gd name="connsiteY2" fmla="*/ 5510 h 9755"/>
              <a:gd name="connsiteX3" fmla="*/ 884 w 10000"/>
              <a:gd name="connsiteY3" fmla="*/ 0 h 9755"/>
              <a:gd name="connsiteX0" fmla="*/ 10006 w 10006"/>
              <a:gd name="connsiteY0" fmla="*/ 7087 h 10825"/>
              <a:gd name="connsiteX1" fmla="*/ 3909 w 10006"/>
              <a:gd name="connsiteY1" fmla="*/ 10585 h 10825"/>
              <a:gd name="connsiteX2" fmla="*/ 503 w 10006"/>
              <a:gd name="connsiteY2" fmla="*/ 5648 h 10825"/>
              <a:gd name="connsiteX3" fmla="*/ 890 w 10006"/>
              <a:gd name="connsiteY3" fmla="*/ 0 h 10825"/>
              <a:gd name="connsiteX0" fmla="*/ 10006 w 10006"/>
              <a:gd name="connsiteY0" fmla="*/ 7087 h 10946"/>
              <a:gd name="connsiteX1" fmla="*/ 3909 w 10006"/>
              <a:gd name="connsiteY1" fmla="*/ 10585 h 10946"/>
              <a:gd name="connsiteX2" fmla="*/ 503 w 10006"/>
              <a:gd name="connsiteY2" fmla="*/ 5648 h 10946"/>
              <a:gd name="connsiteX3" fmla="*/ 890 w 10006"/>
              <a:gd name="connsiteY3" fmla="*/ 0 h 10946"/>
              <a:gd name="connsiteX0" fmla="*/ 9857 w 9857"/>
              <a:gd name="connsiteY0" fmla="*/ 10104 h 13963"/>
              <a:gd name="connsiteX1" fmla="*/ 3760 w 9857"/>
              <a:gd name="connsiteY1" fmla="*/ 13602 h 13963"/>
              <a:gd name="connsiteX2" fmla="*/ 354 w 9857"/>
              <a:gd name="connsiteY2" fmla="*/ 8665 h 13963"/>
              <a:gd name="connsiteX3" fmla="*/ 1633 w 9857"/>
              <a:gd name="connsiteY3" fmla="*/ 0 h 13963"/>
            </a:gdLst>
            <a:ahLst/>
            <a:cxnLst>
              <a:cxn ang="0">
                <a:pos x="connsiteX0" y="connsiteY0"/>
              </a:cxn>
              <a:cxn ang="0">
                <a:pos x="connsiteX1" y="connsiteY1"/>
              </a:cxn>
              <a:cxn ang="0">
                <a:pos x="connsiteX2" y="connsiteY2"/>
              </a:cxn>
              <a:cxn ang="0">
                <a:pos x="connsiteX3" y="connsiteY3"/>
              </a:cxn>
            </a:cxnLst>
            <a:rect l="l" t="t" r="r" b="b"/>
            <a:pathLst>
              <a:path w="9857" h="13963">
                <a:moveTo>
                  <a:pt x="9857" y="10104"/>
                </a:moveTo>
                <a:cubicBezTo>
                  <a:pt x="8579" y="10660"/>
                  <a:pt x="6412" y="13963"/>
                  <a:pt x="3760" y="13602"/>
                </a:cubicBezTo>
                <a:cubicBezTo>
                  <a:pt x="1108" y="13241"/>
                  <a:pt x="709" y="10932"/>
                  <a:pt x="354" y="8665"/>
                </a:cubicBezTo>
                <a:cubicBezTo>
                  <a:pt x="0" y="6398"/>
                  <a:pt x="1170" y="2105"/>
                  <a:pt x="1633"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28" name="Oval 27"/>
          <p:cNvSpPr/>
          <p:nvPr/>
        </p:nvSpPr>
        <p:spPr>
          <a:xfrm>
            <a:off x="2964753" y="3101830"/>
            <a:ext cx="260223" cy="260221"/>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nvGrpSpPr>
          <p:cNvPr id="2" name="Group 23"/>
          <p:cNvGrpSpPr/>
          <p:nvPr/>
        </p:nvGrpSpPr>
        <p:grpSpPr>
          <a:xfrm>
            <a:off x="5374817" y="3715534"/>
            <a:ext cx="1837443" cy="1062644"/>
            <a:chOff x="5420813" y="4456602"/>
            <a:chExt cx="1087437" cy="628895"/>
          </a:xfrm>
        </p:grpSpPr>
        <p:sp>
          <p:nvSpPr>
            <p:cNvPr id="139269" name="Freeform 14"/>
            <p:cNvSpPr>
              <a:spLocks/>
            </p:cNvSpPr>
            <p:nvPr/>
          </p:nvSpPr>
          <p:spPr bwMode="auto">
            <a:xfrm rot="21326996">
              <a:off x="5420813" y="4456602"/>
              <a:ext cx="1087437" cy="488950"/>
            </a:xfrm>
            <a:custGeom>
              <a:avLst/>
              <a:gdLst>
                <a:gd name="T0" fmla="*/ 552 w 685"/>
                <a:gd name="T1" fmla="*/ 300 h 308"/>
                <a:gd name="T2" fmla="*/ 487 w 685"/>
                <a:gd name="T3" fmla="*/ 221 h 308"/>
                <a:gd name="T4" fmla="*/ 420 w 685"/>
                <a:gd name="T5" fmla="*/ 154 h 308"/>
                <a:gd name="T6" fmla="*/ 327 w 685"/>
                <a:gd name="T7" fmla="*/ 101 h 308"/>
                <a:gd name="T8" fmla="*/ 219 w 685"/>
                <a:gd name="T9" fmla="*/ 65 h 308"/>
                <a:gd name="T10" fmla="*/ 123 w 685"/>
                <a:gd name="T11" fmla="*/ 39 h 308"/>
                <a:gd name="T12" fmla="*/ 36 w 685"/>
                <a:gd name="T13" fmla="*/ 17 h 308"/>
                <a:gd name="T14" fmla="*/ 10 w 685"/>
                <a:gd name="T15" fmla="*/ 5 h 308"/>
                <a:gd name="T16" fmla="*/ 99 w 685"/>
                <a:gd name="T17" fmla="*/ 3 h 308"/>
                <a:gd name="T18" fmla="*/ 223 w 685"/>
                <a:gd name="T19" fmla="*/ 22 h 308"/>
                <a:gd name="T20" fmla="*/ 315 w 685"/>
                <a:gd name="T21" fmla="*/ 34 h 308"/>
                <a:gd name="T22" fmla="*/ 408 w 685"/>
                <a:gd name="T23" fmla="*/ 36 h 308"/>
                <a:gd name="T24" fmla="*/ 523 w 685"/>
                <a:gd name="T25" fmla="*/ 27 h 308"/>
                <a:gd name="T26" fmla="*/ 598 w 685"/>
                <a:gd name="T27" fmla="*/ 41 h 308"/>
                <a:gd name="T28" fmla="*/ 675 w 685"/>
                <a:gd name="T29" fmla="*/ 58 h 308"/>
                <a:gd name="T30" fmla="*/ 658 w 685"/>
                <a:gd name="T31" fmla="*/ 68 h 308"/>
                <a:gd name="T32" fmla="*/ 636 w 685"/>
                <a:gd name="T33" fmla="*/ 92 h 308"/>
                <a:gd name="T34" fmla="*/ 612 w 685"/>
                <a:gd name="T35" fmla="*/ 156 h 308"/>
                <a:gd name="T36" fmla="*/ 607 w 685"/>
                <a:gd name="T37" fmla="*/ 188 h 308"/>
                <a:gd name="T38" fmla="*/ 607 w 685"/>
                <a:gd name="T39" fmla="*/ 269 h 308"/>
                <a:gd name="T40" fmla="*/ 552 w 685"/>
                <a:gd name="T41" fmla="*/ 300 h 3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5"/>
                <a:gd name="T64" fmla="*/ 0 h 308"/>
                <a:gd name="T65" fmla="*/ 685 w 685"/>
                <a:gd name="T66" fmla="*/ 308 h 3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5" h="308">
                  <a:moveTo>
                    <a:pt x="552" y="300"/>
                  </a:moveTo>
                  <a:cubicBezTo>
                    <a:pt x="532" y="292"/>
                    <a:pt x="509" y="245"/>
                    <a:pt x="487" y="221"/>
                  </a:cubicBezTo>
                  <a:cubicBezTo>
                    <a:pt x="465" y="197"/>
                    <a:pt x="447" y="174"/>
                    <a:pt x="420" y="154"/>
                  </a:cubicBezTo>
                  <a:cubicBezTo>
                    <a:pt x="393" y="134"/>
                    <a:pt x="360" y="116"/>
                    <a:pt x="327" y="101"/>
                  </a:cubicBezTo>
                  <a:cubicBezTo>
                    <a:pt x="294" y="86"/>
                    <a:pt x="253" y="75"/>
                    <a:pt x="219" y="65"/>
                  </a:cubicBezTo>
                  <a:cubicBezTo>
                    <a:pt x="185" y="55"/>
                    <a:pt x="153" y="47"/>
                    <a:pt x="123" y="39"/>
                  </a:cubicBezTo>
                  <a:cubicBezTo>
                    <a:pt x="93" y="31"/>
                    <a:pt x="55" y="23"/>
                    <a:pt x="36" y="17"/>
                  </a:cubicBezTo>
                  <a:cubicBezTo>
                    <a:pt x="17" y="11"/>
                    <a:pt x="0" y="7"/>
                    <a:pt x="10" y="5"/>
                  </a:cubicBezTo>
                  <a:cubicBezTo>
                    <a:pt x="20" y="3"/>
                    <a:pt x="64" y="0"/>
                    <a:pt x="99" y="3"/>
                  </a:cubicBezTo>
                  <a:cubicBezTo>
                    <a:pt x="134" y="6"/>
                    <a:pt x="187" y="17"/>
                    <a:pt x="223" y="22"/>
                  </a:cubicBezTo>
                  <a:cubicBezTo>
                    <a:pt x="259" y="27"/>
                    <a:pt x="284" y="32"/>
                    <a:pt x="315" y="34"/>
                  </a:cubicBezTo>
                  <a:cubicBezTo>
                    <a:pt x="346" y="36"/>
                    <a:pt x="373" y="37"/>
                    <a:pt x="408" y="36"/>
                  </a:cubicBezTo>
                  <a:cubicBezTo>
                    <a:pt x="443" y="35"/>
                    <a:pt x="491" y="26"/>
                    <a:pt x="523" y="27"/>
                  </a:cubicBezTo>
                  <a:cubicBezTo>
                    <a:pt x="555" y="28"/>
                    <a:pt x="573" y="36"/>
                    <a:pt x="598" y="41"/>
                  </a:cubicBezTo>
                  <a:cubicBezTo>
                    <a:pt x="623" y="46"/>
                    <a:pt x="665" y="54"/>
                    <a:pt x="675" y="58"/>
                  </a:cubicBezTo>
                  <a:cubicBezTo>
                    <a:pt x="685" y="62"/>
                    <a:pt x="665" y="62"/>
                    <a:pt x="658" y="68"/>
                  </a:cubicBezTo>
                  <a:cubicBezTo>
                    <a:pt x="651" y="74"/>
                    <a:pt x="644" y="77"/>
                    <a:pt x="636" y="92"/>
                  </a:cubicBezTo>
                  <a:cubicBezTo>
                    <a:pt x="628" y="107"/>
                    <a:pt x="617" y="140"/>
                    <a:pt x="612" y="156"/>
                  </a:cubicBezTo>
                  <a:cubicBezTo>
                    <a:pt x="607" y="172"/>
                    <a:pt x="608" y="169"/>
                    <a:pt x="607" y="188"/>
                  </a:cubicBezTo>
                  <a:cubicBezTo>
                    <a:pt x="606" y="207"/>
                    <a:pt x="616" y="250"/>
                    <a:pt x="607" y="269"/>
                  </a:cubicBezTo>
                  <a:cubicBezTo>
                    <a:pt x="598" y="288"/>
                    <a:pt x="572" y="308"/>
                    <a:pt x="552" y="30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grpSp>
          <p:nvGrpSpPr>
            <p:cNvPr id="3" name="Group 38"/>
            <p:cNvGrpSpPr>
              <a:grpSpLocks/>
            </p:cNvGrpSpPr>
            <p:nvPr/>
          </p:nvGrpSpPr>
          <p:grpSpPr bwMode="auto">
            <a:xfrm rot="528210">
              <a:off x="6181259" y="4575716"/>
              <a:ext cx="289831" cy="509781"/>
              <a:chOff x="5339" y="2337"/>
              <a:chExt cx="285" cy="445"/>
            </a:xfrm>
            <a:solidFill>
              <a:schemeClr val="bg1"/>
            </a:solidFill>
          </p:grpSpPr>
          <p:sp>
            <p:nvSpPr>
              <p:cNvPr id="32" name="Freeform 36"/>
              <p:cNvSpPr>
                <a:spLocks/>
              </p:cNvSpPr>
              <p:nvPr/>
            </p:nvSpPr>
            <p:spPr bwMode="auto">
              <a:xfrm>
                <a:off x="5442" y="2548"/>
                <a:ext cx="182" cy="234"/>
              </a:xfrm>
              <a:custGeom>
                <a:avLst/>
                <a:gdLst>
                  <a:gd name="T0" fmla="*/ 1 w 182"/>
                  <a:gd name="T1" fmla="*/ 68 h 234"/>
                  <a:gd name="T2" fmla="*/ 0 w 182"/>
                  <a:gd name="T3" fmla="*/ 83 h 234"/>
                  <a:gd name="T4" fmla="*/ 15 w 182"/>
                  <a:gd name="T5" fmla="*/ 104 h 234"/>
                  <a:gd name="T6" fmla="*/ 36 w 182"/>
                  <a:gd name="T7" fmla="*/ 121 h 234"/>
                  <a:gd name="T8" fmla="*/ 60 w 182"/>
                  <a:gd name="T9" fmla="*/ 136 h 234"/>
                  <a:gd name="T10" fmla="*/ 91 w 182"/>
                  <a:gd name="T11" fmla="*/ 158 h 234"/>
                  <a:gd name="T12" fmla="*/ 114 w 182"/>
                  <a:gd name="T13" fmla="*/ 183 h 234"/>
                  <a:gd name="T14" fmla="*/ 121 w 182"/>
                  <a:gd name="T15" fmla="*/ 200 h 234"/>
                  <a:gd name="T16" fmla="*/ 138 w 182"/>
                  <a:gd name="T17" fmla="*/ 215 h 234"/>
                  <a:gd name="T18" fmla="*/ 164 w 182"/>
                  <a:gd name="T19" fmla="*/ 232 h 234"/>
                  <a:gd name="T20" fmla="*/ 173 w 182"/>
                  <a:gd name="T21" fmla="*/ 233 h 234"/>
                  <a:gd name="T22" fmla="*/ 179 w 182"/>
                  <a:gd name="T23" fmla="*/ 228 h 234"/>
                  <a:gd name="T24" fmla="*/ 181 w 182"/>
                  <a:gd name="T25" fmla="*/ 190 h 234"/>
                  <a:gd name="T26" fmla="*/ 177 w 182"/>
                  <a:gd name="T27" fmla="*/ 139 h 234"/>
                  <a:gd name="T28" fmla="*/ 169 w 182"/>
                  <a:gd name="T29" fmla="*/ 91 h 234"/>
                  <a:gd name="T30" fmla="*/ 156 w 182"/>
                  <a:gd name="T31" fmla="*/ 56 h 234"/>
                  <a:gd name="T32" fmla="*/ 142 w 182"/>
                  <a:gd name="T33" fmla="*/ 29 h 234"/>
                  <a:gd name="T34" fmla="*/ 128 w 182"/>
                  <a:gd name="T35" fmla="*/ 13 h 234"/>
                  <a:gd name="T36" fmla="*/ 109 w 182"/>
                  <a:gd name="T37" fmla="*/ 0 h 234"/>
                  <a:gd name="T38" fmla="*/ 101 w 182"/>
                  <a:gd name="T39" fmla="*/ 9 h 234"/>
                  <a:gd name="T40" fmla="*/ 97 w 182"/>
                  <a:gd name="T41" fmla="*/ 26 h 234"/>
                  <a:gd name="T42" fmla="*/ 98 w 182"/>
                  <a:gd name="T43" fmla="*/ 55 h 234"/>
                  <a:gd name="T44" fmla="*/ 92 w 182"/>
                  <a:gd name="T45" fmla="*/ 70 h 234"/>
                  <a:gd name="T46" fmla="*/ 86 w 182"/>
                  <a:gd name="T47" fmla="*/ 77 h 234"/>
                  <a:gd name="T48" fmla="*/ 66 w 182"/>
                  <a:gd name="T49" fmla="*/ 84 h 234"/>
                  <a:gd name="T50" fmla="*/ 44 w 182"/>
                  <a:gd name="T51" fmla="*/ 74 h 234"/>
                  <a:gd name="T52" fmla="*/ 27 w 182"/>
                  <a:gd name="T53" fmla="*/ 68 h 234"/>
                  <a:gd name="T54" fmla="*/ 13 w 182"/>
                  <a:gd name="T55" fmla="*/ 66 h 234"/>
                  <a:gd name="T56" fmla="*/ 1 w 182"/>
                  <a:gd name="T57" fmla="*/ 68 h 2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34"/>
                  <a:gd name="T89" fmla="*/ 182 w 182"/>
                  <a:gd name="T90" fmla="*/ 234 h 2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34">
                    <a:moveTo>
                      <a:pt x="1" y="68"/>
                    </a:moveTo>
                    <a:lnTo>
                      <a:pt x="0" y="83"/>
                    </a:lnTo>
                    <a:lnTo>
                      <a:pt x="15" y="104"/>
                    </a:lnTo>
                    <a:lnTo>
                      <a:pt x="36" y="121"/>
                    </a:lnTo>
                    <a:lnTo>
                      <a:pt x="60" y="136"/>
                    </a:lnTo>
                    <a:lnTo>
                      <a:pt x="91" y="158"/>
                    </a:lnTo>
                    <a:lnTo>
                      <a:pt x="114" y="183"/>
                    </a:lnTo>
                    <a:lnTo>
                      <a:pt x="121" y="200"/>
                    </a:lnTo>
                    <a:lnTo>
                      <a:pt x="138" y="215"/>
                    </a:lnTo>
                    <a:lnTo>
                      <a:pt x="164" y="232"/>
                    </a:lnTo>
                    <a:lnTo>
                      <a:pt x="173" y="233"/>
                    </a:lnTo>
                    <a:lnTo>
                      <a:pt x="179" y="228"/>
                    </a:lnTo>
                    <a:lnTo>
                      <a:pt x="181" y="190"/>
                    </a:lnTo>
                    <a:lnTo>
                      <a:pt x="177" y="139"/>
                    </a:lnTo>
                    <a:lnTo>
                      <a:pt x="169" y="91"/>
                    </a:lnTo>
                    <a:lnTo>
                      <a:pt x="156" y="56"/>
                    </a:lnTo>
                    <a:lnTo>
                      <a:pt x="142" y="29"/>
                    </a:lnTo>
                    <a:lnTo>
                      <a:pt x="128" y="13"/>
                    </a:lnTo>
                    <a:lnTo>
                      <a:pt x="109" y="0"/>
                    </a:lnTo>
                    <a:lnTo>
                      <a:pt x="101" y="9"/>
                    </a:lnTo>
                    <a:lnTo>
                      <a:pt x="97" y="26"/>
                    </a:lnTo>
                    <a:lnTo>
                      <a:pt x="98" y="55"/>
                    </a:lnTo>
                    <a:lnTo>
                      <a:pt x="92" y="70"/>
                    </a:lnTo>
                    <a:lnTo>
                      <a:pt x="86" y="77"/>
                    </a:lnTo>
                    <a:lnTo>
                      <a:pt x="66" y="84"/>
                    </a:lnTo>
                    <a:lnTo>
                      <a:pt x="44" y="74"/>
                    </a:lnTo>
                    <a:lnTo>
                      <a:pt x="27" y="68"/>
                    </a:lnTo>
                    <a:lnTo>
                      <a:pt x="13" y="66"/>
                    </a:lnTo>
                    <a:lnTo>
                      <a:pt x="1" y="68"/>
                    </a:lnTo>
                  </a:path>
                </a:pathLst>
              </a:custGeom>
              <a:grpFill/>
              <a:ln w="25400" cap="rnd" cmpd="sng">
                <a:solidFill>
                  <a:schemeClr val="bg1">
                    <a:lumMod val="50000"/>
                  </a:schemeClr>
                </a:solidFill>
                <a:prstDash val="solid"/>
                <a:round/>
                <a:headEnd/>
                <a:tailEnd/>
              </a:ln>
            </p:spPr>
            <p:txBody>
              <a:bodyPr/>
              <a:lstStyle/>
              <a:p>
                <a:endParaRPr lang="el-GR"/>
              </a:p>
            </p:txBody>
          </p:sp>
          <p:sp>
            <p:nvSpPr>
              <p:cNvPr id="33" name="Freeform 37"/>
              <p:cNvSpPr>
                <a:spLocks/>
              </p:cNvSpPr>
              <p:nvPr/>
            </p:nvSpPr>
            <p:spPr bwMode="auto">
              <a:xfrm>
                <a:off x="5339" y="2337"/>
                <a:ext cx="213" cy="296"/>
              </a:xfrm>
              <a:custGeom>
                <a:avLst/>
                <a:gdLst>
                  <a:gd name="T0" fmla="*/ 212 w 213"/>
                  <a:gd name="T1" fmla="*/ 211 h 296"/>
                  <a:gd name="T2" fmla="*/ 185 w 213"/>
                  <a:gd name="T3" fmla="*/ 172 h 296"/>
                  <a:gd name="T4" fmla="*/ 147 w 213"/>
                  <a:gd name="T5" fmla="*/ 119 h 296"/>
                  <a:gd name="T6" fmla="*/ 116 w 213"/>
                  <a:gd name="T7" fmla="*/ 83 h 296"/>
                  <a:gd name="T8" fmla="*/ 87 w 213"/>
                  <a:gd name="T9" fmla="*/ 49 h 296"/>
                  <a:gd name="T10" fmla="*/ 45 w 213"/>
                  <a:gd name="T11" fmla="*/ 17 h 296"/>
                  <a:gd name="T12" fmla="*/ 18 w 213"/>
                  <a:gd name="T13" fmla="*/ 0 h 296"/>
                  <a:gd name="T14" fmla="*/ 8 w 213"/>
                  <a:gd name="T15" fmla="*/ 2 h 296"/>
                  <a:gd name="T16" fmla="*/ 0 w 213"/>
                  <a:gd name="T17" fmla="*/ 12 h 296"/>
                  <a:gd name="T18" fmla="*/ 3 w 213"/>
                  <a:gd name="T19" fmla="*/ 57 h 296"/>
                  <a:gd name="T20" fmla="*/ 19 w 213"/>
                  <a:gd name="T21" fmla="*/ 116 h 296"/>
                  <a:gd name="T22" fmla="*/ 37 w 213"/>
                  <a:gd name="T23" fmla="*/ 159 h 296"/>
                  <a:gd name="T24" fmla="*/ 60 w 213"/>
                  <a:gd name="T25" fmla="*/ 206 h 296"/>
                  <a:gd name="T26" fmla="*/ 91 w 213"/>
                  <a:gd name="T27" fmla="*/ 258 h 296"/>
                  <a:gd name="T28" fmla="*/ 104 w 213"/>
                  <a:gd name="T29" fmla="*/ 279 h 296"/>
                  <a:gd name="T30" fmla="*/ 116 w 213"/>
                  <a:gd name="T31" fmla="*/ 277 h 296"/>
                  <a:gd name="T32" fmla="*/ 130 w 213"/>
                  <a:gd name="T33" fmla="*/ 279 h 296"/>
                  <a:gd name="T34" fmla="*/ 147 w 213"/>
                  <a:gd name="T35" fmla="*/ 285 h 296"/>
                  <a:gd name="T36" fmla="*/ 169 w 213"/>
                  <a:gd name="T37" fmla="*/ 295 h 296"/>
                  <a:gd name="T38" fmla="*/ 189 w 213"/>
                  <a:gd name="T39" fmla="*/ 288 h 296"/>
                  <a:gd name="T40" fmla="*/ 195 w 213"/>
                  <a:gd name="T41" fmla="*/ 281 h 296"/>
                  <a:gd name="T42" fmla="*/ 201 w 213"/>
                  <a:gd name="T43" fmla="*/ 266 h 296"/>
                  <a:gd name="T44" fmla="*/ 200 w 213"/>
                  <a:gd name="T45" fmla="*/ 237 h 296"/>
                  <a:gd name="T46" fmla="*/ 204 w 213"/>
                  <a:gd name="T47" fmla="*/ 220 h 296"/>
                  <a:gd name="T48" fmla="*/ 212 w 213"/>
                  <a:gd name="T49" fmla="*/ 211 h 2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3"/>
                  <a:gd name="T76" fmla="*/ 0 h 296"/>
                  <a:gd name="T77" fmla="*/ 213 w 213"/>
                  <a:gd name="T78" fmla="*/ 296 h 2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3" h="296">
                    <a:moveTo>
                      <a:pt x="212" y="211"/>
                    </a:moveTo>
                    <a:lnTo>
                      <a:pt x="185" y="172"/>
                    </a:lnTo>
                    <a:lnTo>
                      <a:pt x="147" y="119"/>
                    </a:lnTo>
                    <a:lnTo>
                      <a:pt x="116" y="83"/>
                    </a:lnTo>
                    <a:lnTo>
                      <a:pt x="87" y="49"/>
                    </a:lnTo>
                    <a:lnTo>
                      <a:pt x="45" y="17"/>
                    </a:lnTo>
                    <a:lnTo>
                      <a:pt x="18" y="0"/>
                    </a:lnTo>
                    <a:lnTo>
                      <a:pt x="8" y="2"/>
                    </a:lnTo>
                    <a:lnTo>
                      <a:pt x="0" y="12"/>
                    </a:lnTo>
                    <a:lnTo>
                      <a:pt x="3" y="57"/>
                    </a:lnTo>
                    <a:lnTo>
                      <a:pt x="19" y="116"/>
                    </a:lnTo>
                    <a:lnTo>
                      <a:pt x="37" y="159"/>
                    </a:lnTo>
                    <a:lnTo>
                      <a:pt x="60" y="206"/>
                    </a:lnTo>
                    <a:lnTo>
                      <a:pt x="91" y="258"/>
                    </a:lnTo>
                    <a:lnTo>
                      <a:pt x="104" y="279"/>
                    </a:lnTo>
                    <a:lnTo>
                      <a:pt x="116" y="277"/>
                    </a:lnTo>
                    <a:lnTo>
                      <a:pt x="130" y="279"/>
                    </a:lnTo>
                    <a:lnTo>
                      <a:pt x="147" y="285"/>
                    </a:lnTo>
                    <a:lnTo>
                      <a:pt x="169" y="295"/>
                    </a:lnTo>
                    <a:lnTo>
                      <a:pt x="189" y="288"/>
                    </a:lnTo>
                    <a:lnTo>
                      <a:pt x="195" y="281"/>
                    </a:lnTo>
                    <a:lnTo>
                      <a:pt x="201" y="266"/>
                    </a:lnTo>
                    <a:lnTo>
                      <a:pt x="200" y="237"/>
                    </a:lnTo>
                    <a:lnTo>
                      <a:pt x="204" y="220"/>
                    </a:lnTo>
                    <a:lnTo>
                      <a:pt x="212" y="211"/>
                    </a:lnTo>
                  </a:path>
                </a:pathLst>
              </a:custGeom>
              <a:grpFill/>
              <a:ln w="25400" cap="rnd" cmpd="sng">
                <a:solidFill>
                  <a:schemeClr val="bg1">
                    <a:lumMod val="50000"/>
                  </a:schemeClr>
                </a:solidFill>
                <a:prstDash val="solid"/>
                <a:round/>
                <a:headEnd/>
                <a:tailEnd/>
              </a:ln>
            </p:spPr>
            <p:txBody>
              <a:bodyPr/>
              <a:lstStyle/>
              <a:p>
                <a:endParaRPr lang="el-GR"/>
              </a:p>
            </p:txBody>
          </p:sp>
        </p:grpSp>
        <p:grpSp>
          <p:nvGrpSpPr>
            <p:cNvPr id="4" name="Group 45"/>
            <p:cNvGrpSpPr>
              <a:grpSpLocks/>
            </p:cNvGrpSpPr>
            <p:nvPr/>
          </p:nvGrpSpPr>
          <p:grpSpPr bwMode="auto">
            <a:xfrm rot="21115886">
              <a:off x="5557646" y="4472521"/>
              <a:ext cx="285666" cy="555161"/>
              <a:chOff x="4734" y="2133"/>
              <a:chExt cx="298" cy="515"/>
            </a:xfrm>
          </p:grpSpPr>
          <p:sp>
            <p:nvSpPr>
              <p:cNvPr id="38" name="Freeform 42"/>
              <p:cNvSpPr>
                <a:spLocks/>
              </p:cNvSpPr>
              <p:nvPr/>
            </p:nvSpPr>
            <p:spPr bwMode="auto">
              <a:xfrm>
                <a:off x="4734" y="2455"/>
                <a:ext cx="250" cy="193"/>
              </a:xfrm>
              <a:custGeom>
                <a:avLst/>
                <a:gdLst>
                  <a:gd name="T0" fmla="*/ 57 w 250"/>
                  <a:gd name="T1" fmla="*/ 0 h 193"/>
                  <a:gd name="T2" fmla="*/ 23 w 250"/>
                  <a:gd name="T3" fmla="*/ 52 h 193"/>
                  <a:gd name="T4" fmla="*/ 9 w 250"/>
                  <a:gd name="T5" fmla="*/ 70 h 193"/>
                  <a:gd name="T6" fmla="*/ 0 w 250"/>
                  <a:gd name="T7" fmla="*/ 90 h 193"/>
                  <a:gd name="T8" fmla="*/ 0 w 250"/>
                  <a:gd name="T9" fmla="*/ 120 h 193"/>
                  <a:gd name="T10" fmla="*/ 14 w 250"/>
                  <a:gd name="T11" fmla="*/ 122 h 193"/>
                  <a:gd name="T12" fmla="*/ 12 w 250"/>
                  <a:gd name="T13" fmla="*/ 101 h 193"/>
                  <a:gd name="T14" fmla="*/ 14 w 250"/>
                  <a:gd name="T15" fmla="*/ 122 h 193"/>
                  <a:gd name="T16" fmla="*/ 25 w 250"/>
                  <a:gd name="T17" fmla="*/ 140 h 193"/>
                  <a:gd name="T18" fmla="*/ 46 w 250"/>
                  <a:gd name="T19" fmla="*/ 160 h 193"/>
                  <a:gd name="T20" fmla="*/ 61 w 250"/>
                  <a:gd name="T21" fmla="*/ 165 h 193"/>
                  <a:gd name="T22" fmla="*/ 93 w 250"/>
                  <a:gd name="T23" fmla="*/ 151 h 193"/>
                  <a:gd name="T24" fmla="*/ 114 w 250"/>
                  <a:gd name="T25" fmla="*/ 149 h 193"/>
                  <a:gd name="T26" fmla="*/ 111 w 250"/>
                  <a:gd name="T27" fmla="*/ 131 h 193"/>
                  <a:gd name="T28" fmla="*/ 116 w 250"/>
                  <a:gd name="T29" fmla="*/ 104 h 193"/>
                  <a:gd name="T30" fmla="*/ 111 w 250"/>
                  <a:gd name="T31" fmla="*/ 131 h 193"/>
                  <a:gd name="T32" fmla="*/ 114 w 250"/>
                  <a:gd name="T33" fmla="*/ 149 h 193"/>
                  <a:gd name="T34" fmla="*/ 145 w 250"/>
                  <a:gd name="T35" fmla="*/ 183 h 193"/>
                  <a:gd name="T36" fmla="*/ 154 w 250"/>
                  <a:gd name="T37" fmla="*/ 192 h 193"/>
                  <a:gd name="T38" fmla="*/ 163 w 250"/>
                  <a:gd name="T39" fmla="*/ 192 h 193"/>
                  <a:gd name="T40" fmla="*/ 218 w 250"/>
                  <a:gd name="T41" fmla="*/ 181 h 193"/>
                  <a:gd name="T42" fmla="*/ 236 w 250"/>
                  <a:gd name="T43" fmla="*/ 169 h 193"/>
                  <a:gd name="T44" fmla="*/ 245 w 250"/>
                  <a:gd name="T45" fmla="*/ 156 h 193"/>
                  <a:gd name="T46" fmla="*/ 249 w 250"/>
                  <a:gd name="T47" fmla="*/ 140 h 193"/>
                  <a:gd name="T48" fmla="*/ 245 w 250"/>
                  <a:gd name="T49" fmla="*/ 86 h 193"/>
                  <a:gd name="T50" fmla="*/ 245 w 250"/>
                  <a:gd name="T51" fmla="*/ 65 h 193"/>
                  <a:gd name="T52" fmla="*/ 247 w 250"/>
                  <a:gd name="T53" fmla="*/ 36 h 193"/>
                  <a:gd name="T54" fmla="*/ 213 w 250"/>
                  <a:gd name="T55" fmla="*/ 27 h 193"/>
                  <a:gd name="T56" fmla="*/ 193 w 250"/>
                  <a:gd name="T57" fmla="*/ 22 h 193"/>
                  <a:gd name="T58" fmla="*/ 154 w 250"/>
                  <a:gd name="T59" fmla="*/ 18 h 193"/>
                  <a:gd name="T60" fmla="*/ 82 w 250"/>
                  <a:gd name="T61" fmla="*/ 0 h 193"/>
                  <a:gd name="T62" fmla="*/ 57 w 250"/>
                  <a:gd name="T63" fmla="*/ 0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0"/>
                  <a:gd name="T97" fmla="*/ 0 h 193"/>
                  <a:gd name="T98" fmla="*/ 250 w 250"/>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0" h="193">
                    <a:moveTo>
                      <a:pt x="57" y="0"/>
                    </a:moveTo>
                    <a:lnTo>
                      <a:pt x="23" y="52"/>
                    </a:lnTo>
                    <a:lnTo>
                      <a:pt x="9" y="70"/>
                    </a:lnTo>
                    <a:lnTo>
                      <a:pt x="0" y="90"/>
                    </a:lnTo>
                    <a:lnTo>
                      <a:pt x="0" y="120"/>
                    </a:lnTo>
                    <a:lnTo>
                      <a:pt x="14" y="122"/>
                    </a:lnTo>
                    <a:lnTo>
                      <a:pt x="12" y="101"/>
                    </a:lnTo>
                    <a:lnTo>
                      <a:pt x="14" y="122"/>
                    </a:lnTo>
                    <a:lnTo>
                      <a:pt x="25" y="140"/>
                    </a:lnTo>
                    <a:lnTo>
                      <a:pt x="46" y="160"/>
                    </a:lnTo>
                    <a:lnTo>
                      <a:pt x="61" y="165"/>
                    </a:lnTo>
                    <a:lnTo>
                      <a:pt x="93" y="151"/>
                    </a:lnTo>
                    <a:lnTo>
                      <a:pt x="114" y="149"/>
                    </a:lnTo>
                    <a:lnTo>
                      <a:pt x="111" y="131"/>
                    </a:lnTo>
                    <a:lnTo>
                      <a:pt x="116" y="104"/>
                    </a:lnTo>
                    <a:lnTo>
                      <a:pt x="111" y="131"/>
                    </a:lnTo>
                    <a:lnTo>
                      <a:pt x="114" y="149"/>
                    </a:lnTo>
                    <a:lnTo>
                      <a:pt x="145" y="183"/>
                    </a:lnTo>
                    <a:lnTo>
                      <a:pt x="154" y="192"/>
                    </a:lnTo>
                    <a:lnTo>
                      <a:pt x="163" y="192"/>
                    </a:lnTo>
                    <a:lnTo>
                      <a:pt x="218" y="181"/>
                    </a:lnTo>
                    <a:lnTo>
                      <a:pt x="236" y="169"/>
                    </a:lnTo>
                    <a:lnTo>
                      <a:pt x="245" y="156"/>
                    </a:lnTo>
                    <a:lnTo>
                      <a:pt x="249" y="140"/>
                    </a:lnTo>
                    <a:lnTo>
                      <a:pt x="245" y="86"/>
                    </a:lnTo>
                    <a:lnTo>
                      <a:pt x="245" y="65"/>
                    </a:lnTo>
                    <a:lnTo>
                      <a:pt x="247" y="36"/>
                    </a:lnTo>
                    <a:lnTo>
                      <a:pt x="213" y="27"/>
                    </a:lnTo>
                    <a:lnTo>
                      <a:pt x="193" y="22"/>
                    </a:lnTo>
                    <a:lnTo>
                      <a:pt x="154" y="18"/>
                    </a:lnTo>
                    <a:lnTo>
                      <a:pt x="82" y="0"/>
                    </a:lnTo>
                    <a:lnTo>
                      <a:pt x="57" y="0"/>
                    </a:lnTo>
                  </a:path>
                </a:pathLst>
              </a:custGeom>
              <a:noFill/>
              <a:ln w="25400" cap="rnd" cmpd="sng">
                <a:solidFill>
                  <a:schemeClr val="bg1">
                    <a:lumMod val="50000"/>
                  </a:schemeClr>
                </a:solidFill>
                <a:prstDash val="solid"/>
                <a:round/>
                <a:headEnd/>
                <a:tailEnd/>
              </a:ln>
            </p:spPr>
            <p:txBody>
              <a:bodyPr/>
              <a:lstStyle/>
              <a:p>
                <a:endParaRPr lang="el-GR"/>
              </a:p>
            </p:txBody>
          </p:sp>
          <p:sp>
            <p:nvSpPr>
              <p:cNvPr id="39" name="Freeform 43"/>
              <p:cNvSpPr>
                <a:spLocks/>
              </p:cNvSpPr>
              <p:nvPr/>
            </p:nvSpPr>
            <p:spPr bwMode="auto">
              <a:xfrm>
                <a:off x="4791" y="2153"/>
                <a:ext cx="241" cy="339"/>
              </a:xfrm>
              <a:custGeom>
                <a:avLst/>
                <a:gdLst>
                  <a:gd name="T0" fmla="*/ 190 w 241"/>
                  <a:gd name="T1" fmla="*/ 338 h 339"/>
                  <a:gd name="T2" fmla="*/ 197 w 241"/>
                  <a:gd name="T3" fmla="*/ 286 h 339"/>
                  <a:gd name="T4" fmla="*/ 211 w 241"/>
                  <a:gd name="T5" fmla="*/ 234 h 339"/>
                  <a:gd name="T6" fmla="*/ 233 w 241"/>
                  <a:gd name="T7" fmla="*/ 163 h 339"/>
                  <a:gd name="T8" fmla="*/ 240 w 241"/>
                  <a:gd name="T9" fmla="*/ 136 h 339"/>
                  <a:gd name="T10" fmla="*/ 238 w 241"/>
                  <a:gd name="T11" fmla="*/ 114 h 339"/>
                  <a:gd name="T12" fmla="*/ 224 w 241"/>
                  <a:gd name="T13" fmla="*/ 73 h 339"/>
                  <a:gd name="T14" fmla="*/ 211 w 241"/>
                  <a:gd name="T15" fmla="*/ 43 h 339"/>
                  <a:gd name="T16" fmla="*/ 192 w 241"/>
                  <a:gd name="T17" fmla="*/ 32 h 339"/>
                  <a:gd name="T18" fmla="*/ 186 w 241"/>
                  <a:gd name="T19" fmla="*/ 34 h 339"/>
                  <a:gd name="T20" fmla="*/ 177 w 241"/>
                  <a:gd name="T21" fmla="*/ 48 h 339"/>
                  <a:gd name="T22" fmla="*/ 177 w 241"/>
                  <a:gd name="T23" fmla="*/ 71 h 339"/>
                  <a:gd name="T24" fmla="*/ 181 w 241"/>
                  <a:gd name="T25" fmla="*/ 105 h 339"/>
                  <a:gd name="T26" fmla="*/ 167 w 241"/>
                  <a:gd name="T27" fmla="*/ 141 h 339"/>
                  <a:gd name="T28" fmla="*/ 143 w 241"/>
                  <a:gd name="T29" fmla="*/ 170 h 339"/>
                  <a:gd name="T30" fmla="*/ 138 w 241"/>
                  <a:gd name="T31" fmla="*/ 172 h 339"/>
                  <a:gd name="T32" fmla="*/ 129 w 241"/>
                  <a:gd name="T33" fmla="*/ 182 h 339"/>
                  <a:gd name="T34" fmla="*/ 115 w 241"/>
                  <a:gd name="T35" fmla="*/ 168 h 339"/>
                  <a:gd name="T36" fmla="*/ 109 w 241"/>
                  <a:gd name="T37" fmla="*/ 118 h 339"/>
                  <a:gd name="T38" fmla="*/ 106 w 241"/>
                  <a:gd name="T39" fmla="*/ 71 h 339"/>
                  <a:gd name="T40" fmla="*/ 109 w 241"/>
                  <a:gd name="T41" fmla="*/ 39 h 339"/>
                  <a:gd name="T42" fmla="*/ 111 w 241"/>
                  <a:gd name="T43" fmla="*/ 12 h 339"/>
                  <a:gd name="T44" fmla="*/ 100 w 241"/>
                  <a:gd name="T45" fmla="*/ 0 h 339"/>
                  <a:gd name="T46" fmla="*/ 90 w 241"/>
                  <a:gd name="T47" fmla="*/ 7 h 339"/>
                  <a:gd name="T48" fmla="*/ 66 w 241"/>
                  <a:gd name="T49" fmla="*/ 34 h 339"/>
                  <a:gd name="T50" fmla="*/ 50 w 241"/>
                  <a:gd name="T51" fmla="*/ 71 h 339"/>
                  <a:gd name="T52" fmla="*/ 47 w 241"/>
                  <a:gd name="T53" fmla="*/ 102 h 339"/>
                  <a:gd name="T54" fmla="*/ 41 w 241"/>
                  <a:gd name="T55" fmla="*/ 166 h 339"/>
                  <a:gd name="T56" fmla="*/ 38 w 241"/>
                  <a:gd name="T57" fmla="*/ 216 h 339"/>
                  <a:gd name="T58" fmla="*/ 32 w 241"/>
                  <a:gd name="T59" fmla="*/ 243 h 339"/>
                  <a:gd name="T60" fmla="*/ 0 w 241"/>
                  <a:gd name="T61" fmla="*/ 302 h 339"/>
                  <a:gd name="T62" fmla="*/ 25 w 241"/>
                  <a:gd name="T63" fmla="*/ 302 h 339"/>
                  <a:gd name="T64" fmla="*/ 97 w 241"/>
                  <a:gd name="T65" fmla="*/ 320 h 339"/>
                  <a:gd name="T66" fmla="*/ 136 w 241"/>
                  <a:gd name="T67" fmla="*/ 324 h 339"/>
                  <a:gd name="T68" fmla="*/ 156 w 241"/>
                  <a:gd name="T69" fmla="*/ 329 h 339"/>
                  <a:gd name="T70" fmla="*/ 190 w 241"/>
                  <a:gd name="T71" fmla="*/ 338 h 3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1"/>
                  <a:gd name="T109" fmla="*/ 0 h 339"/>
                  <a:gd name="T110" fmla="*/ 241 w 241"/>
                  <a:gd name="T111" fmla="*/ 339 h 3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1" h="339">
                    <a:moveTo>
                      <a:pt x="190" y="338"/>
                    </a:moveTo>
                    <a:lnTo>
                      <a:pt x="197" y="286"/>
                    </a:lnTo>
                    <a:lnTo>
                      <a:pt x="211" y="234"/>
                    </a:lnTo>
                    <a:lnTo>
                      <a:pt x="233" y="163"/>
                    </a:lnTo>
                    <a:lnTo>
                      <a:pt x="240" y="136"/>
                    </a:lnTo>
                    <a:lnTo>
                      <a:pt x="238" y="114"/>
                    </a:lnTo>
                    <a:lnTo>
                      <a:pt x="224" y="73"/>
                    </a:lnTo>
                    <a:lnTo>
                      <a:pt x="211" y="43"/>
                    </a:lnTo>
                    <a:lnTo>
                      <a:pt x="192" y="32"/>
                    </a:lnTo>
                    <a:lnTo>
                      <a:pt x="186" y="34"/>
                    </a:lnTo>
                    <a:lnTo>
                      <a:pt x="177" y="48"/>
                    </a:lnTo>
                    <a:lnTo>
                      <a:pt x="177" y="71"/>
                    </a:lnTo>
                    <a:lnTo>
                      <a:pt x="181" y="105"/>
                    </a:lnTo>
                    <a:lnTo>
                      <a:pt x="167" y="141"/>
                    </a:lnTo>
                    <a:lnTo>
                      <a:pt x="143" y="170"/>
                    </a:lnTo>
                    <a:lnTo>
                      <a:pt x="138" y="172"/>
                    </a:lnTo>
                    <a:lnTo>
                      <a:pt x="129" y="182"/>
                    </a:lnTo>
                    <a:lnTo>
                      <a:pt x="115" y="168"/>
                    </a:lnTo>
                    <a:lnTo>
                      <a:pt x="109" y="118"/>
                    </a:lnTo>
                    <a:lnTo>
                      <a:pt x="106" y="71"/>
                    </a:lnTo>
                    <a:lnTo>
                      <a:pt x="109" y="39"/>
                    </a:lnTo>
                    <a:lnTo>
                      <a:pt x="111" y="12"/>
                    </a:lnTo>
                    <a:lnTo>
                      <a:pt x="100" y="0"/>
                    </a:lnTo>
                    <a:lnTo>
                      <a:pt x="90" y="7"/>
                    </a:lnTo>
                    <a:lnTo>
                      <a:pt x="66" y="34"/>
                    </a:lnTo>
                    <a:lnTo>
                      <a:pt x="50" y="71"/>
                    </a:lnTo>
                    <a:lnTo>
                      <a:pt x="47" y="102"/>
                    </a:lnTo>
                    <a:lnTo>
                      <a:pt x="41" y="166"/>
                    </a:lnTo>
                    <a:lnTo>
                      <a:pt x="38" y="216"/>
                    </a:lnTo>
                    <a:lnTo>
                      <a:pt x="32" y="243"/>
                    </a:lnTo>
                    <a:lnTo>
                      <a:pt x="0" y="302"/>
                    </a:lnTo>
                    <a:lnTo>
                      <a:pt x="25" y="302"/>
                    </a:lnTo>
                    <a:lnTo>
                      <a:pt x="97" y="320"/>
                    </a:lnTo>
                    <a:lnTo>
                      <a:pt x="136" y="324"/>
                    </a:lnTo>
                    <a:lnTo>
                      <a:pt x="156" y="329"/>
                    </a:lnTo>
                    <a:lnTo>
                      <a:pt x="190" y="338"/>
                    </a:lnTo>
                  </a:path>
                </a:pathLst>
              </a:custGeom>
              <a:noFill/>
              <a:ln w="25400" cap="rnd" cmpd="sng">
                <a:solidFill>
                  <a:schemeClr val="bg1">
                    <a:lumMod val="50000"/>
                  </a:schemeClr>
                </a:solidFill>
                <a:prstDash val="solid"/>
                <a:round/>
                <a:headEnd/>
                <a:tailEnd/>
              </a:ln>
            </p:spPr>
            <p:txBody>
              <a:bodyPr/>
              <a:lstStyle/>
              <a:p>
                <a:endParaRPr lang="el-GR"/>
              </a:p>
            </p:txBody>
          </p:sp>
          <p:sp>
            <p:nvSpPr>
              <p:cNvPr id="40" name="Freeform 44"/>
              <p:cNvSpPr>
                <a:spLocks/>
              </p:cNvSpPr>
              <p:nvPr/>
            </p:nvSpPr>
            <p:spPr bwMode="auto">
              <a:xfrm>
                <a:off x="4897" y="2133"/>
                <a:ext cx="76" cy="203"/>
              </a:xfrm>
              <a:custGeom>
                <a:avLst/>
                <a:gdLst>
                  <a:gd name="T0" fmla="*/ 71 w 76"/>
                  <a:gd name="T1" fmla="*/ 68 h 203"/>
                  <a:gd name="T2" fmla="*/ 71 w 76"/>
                  <a:gd name="T3" fmla="*/ 91 h 203"/>
                  <a:gd name="T4" fmla="*/ 75 w 76"/>
                  <a:gd name="T5" fmla="*/ 125 h 203"/>
                  <a:gd name="T6" fmla="*/ 61 w 76"/>
                  <a:gd name="T7" fmla="*/ 161 h 203"/>
                  <a:gd name="T8" fmla="*/ 37 w 76"/>
                  <a:gd name="T9" fmla="*/ 190 h 203"/>
                  <a:gd name="T10" fmla="*/ 32 w 76"/>
                  <a:gd name="T11" fmla="*/ 192 h 203"/>
                  <a:gd name="T12" fmla="*/ 23 w 76"/>
                  <a:gd name="T13" fmla="*/ 202 h 203"/>
                  <a:gd name="T14" fmla="*/ 9 w 76"/>
                  <a:gd name="T15" fmla="*/ 188 h 203"/>
                  <a:gd name="T16" fmla="*/ 3 w 76"/>
                  <a:gd name="T17" fmla="*/ 138 h 203"/>
                  <a:gd name="T18" fmla="*/ 0 w 76"/>
                  <a:gd name="T19" fmla="*/ 91 h 203"/>
                  <a:gd name="T20" fmla="*/ 3 w 76"/>
                  <a:gd name="T21" fmla="*/ 59 h 203"/>
                  <a:gd name="T22" fmla="*/ 12 w 76"/>
                  <a:gd name="T23" fmla="*/ 41 h 203"/>
                  <a:gd name="T24" fmla="*/ 28 w 76"/>
                  <a:gd name="T25" fmla="*/ 9 h 203"/>
                  <a:gd name="T26" fmla="*/ 43 w 76"/>
                  <a:gd name="T27" fmla="*/ 0 h 203"/>
                  <a:gd name="T28" fmla="*/ 52 w 76"/>
                  <a:gd name="T29" fmla="*/ 11 h 203"/>
                  <a:gd name="T30" fmla="*/ 57 w 76"/>
                  <a:gd name="T31" fmla="*/ 29 h 203"/>
                  <a:gd name="T32" fmla="*/ 71 w 76"/>
                  <a:gd name="T33" fmla="*/ 68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203"/>
                  <a:gd name="T53" fmla="*/ 76 w 76"/>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203">
                    <a:moveTo>
                      <a:pt x="71" y="68"/>
                    </a:moveTo>
                    <a:lnTo>
                      <a:pt x="71" y="91"/>
                    </a:lnTo>
                    <a:lnTo>
                      <a:pt x="75" y="125"/>
                    </a:lnTo>
                    <a:lnTo>
                      <a:pt x="61" y="161"/>
                    </a:lnTo>
                    <a:lnTo>
                      <a:pt x="37" y="190"/>
                    </a:lnTo>
                    <a:lnTo>
                      <a:pt x="32" y="192"/>
                    </a:lnTo>
                    <a:lnTo>
                      <a:pt x="23" y="202"/>
                    </a:lnTo>
                    <a:lnTo>
                      <a:pt x="9" y="188"/>
                    </a:lnTo>
                    <a:lnTo>
                      <a:pt x="3" y="138"/>
                    </a:lnTo>
                    <a:lnTo>
                      <a:pt x="0" y="91"/>
                    </a:lnTo>
                    <a:lnTo>
                      <a:pt x="3" y="59"/>
                    </a:lnTo>
                    <a:lnTo>
                      <a:pt x="12" y="41"/>
                    </a:lnTo>
                    <a:lnTo>
                      <a:pt x="28" y="9"/>
                    </a:lnTo>
                    <a:lnTo>
                      <a:pt x="43" y="0"/>
                    </a:lnTo>
                    <a:lnTo>
                      <a:pt x="52" y="11"/>
                    </a:lnTo>
                    <a:lnTo>
                      <a:pt x="57" y="29"/>
                    </a:lnTo>
                    <a:lnTo>
                      <a:pt x="71" y="68"/>
                    </a:lnTo>
                  </a:path>
                </a:pathLst>
              </a:custGeom>
              <a:noFill/>
              <a:ln w="25400" cap="rnd" cmpd="sng">
                <a:solidFill>
                  <a:schemeClr val="bg1">
                    <a:lumMod val="50000"/>
                  </a:schemeClr>
                </a:solidFill>
                <a:prstDash val="solid"/>
                <a:round/>
                <a:headEnd/>
                <a:tailEnd/>
              </a:ln>
            </p:spPr>
            <p:txBody>
              <a:bodyPr/>
              <a:lstStyle/>
              <a:p>
                <a:endParaRPr lang="el-GR"/>
              </a:p>
            </p:txBody>
          </p:sp>
        </p:grpSp>
      </p:grpSp>
      <p:grpSp>
        <p:nvGrpSpPr>
          <p:cNvPr id="5" name="Group 26"/>
          <p:cNvGrpSpPr/>
          <p:nvPr/>
        </p:nvGrpSpPr>
        <p:grpSpPr>
          <a:xfrm>
            <a:off x="3485218" y="3038645"/>
            <a:ext cx="3463839" cy="3205489"/>
            <a:chOff x="4302505" y="4056004"/>
            <a:chExt cx="2049973" cy="1897076"/>
          </a:xfrm>
        </p:grpSpPr>
        <p:sp>
          <p:nvSpPr>
            <p:cNvPr id="139268" name="Freeform 13"/>
            <p:cNvSpPr>
              <a:spLocks/>
            </p:cNvSpPr>
            <p:nvPr/>
          </p:nvSpPr>
          <p:spPr bwMode="auto">
            <a:xfrm rot="21326996">
              <a:off x="4302505" y="4056004"/>
              <a:ext cx="1976241" cy="1897076"/>
            </a:xfrm>
            <a:custGeom>
              <a:avLst/>
              <a:gdLst>
                <a:gd name="T0" fmla="*/ 132 w 1182"/>
                <a:gd name="T1" fmla="*/ 88 h 1167"/>
                <a:gd name="T2" fmla="*/ 117 w 1182"/>
                <a:gd name="T3" fmla="*/ 49 h 1167"/>
                <a:gd name="T4" fmla="*/ 83 w 1182"/>
                <a:gd name="T5" fmla="*/ 6 h 1167"/>
                <a:gd name="T6" fmla="*/ 21 w 1182"/>
                <a:gd name="T7" fmla="*/ 15 h 1167"/>
                <a:gd name="T8" fmla="*/ 2 w 1182"/>
                <a:gd name="T9" fmla="*/ 78 h 1167"/>
                <a:gd name="T10" fmla="*/ 10 w 1182"/>
                <a:gd name="T11" fmla="*/ 133 h 1167"/>
                <a:gd name="T12" fmla="*/ 42 w 1182"/>
                <a:gd name="T13" fmla="*/ 229 h 1167"/>
                <a:gd name="T14" fmla="*/ 57 w 1182"/>
                <a:gd name="T15" fmla="*/ 356 h 1167"/>
                <a:gd name="T16" fmla="*/ 81 w 1182"/>
                <a:gd name="T17" fmla="*/ 488 h 1167"/>
                <a:gd name="T18" fmla="*/ 112 w 1182"/>
                <a:gd name="T19" fmla="*/ 637 h 1167"/>
                <a:gd name="T20" fmla="*/ 162 w 1182"/>
                <a:gd name="T21" fmla="*/ 747 h 1167"/>
                <a:gd name="T22" fmla="*/ 275 w 1182"/>
                <a:gd name="T23" fmla="*/ 824 h 1167"/>
                <a:gd name="T24" fmla="*/ 419 w 1182"/>
                <a:gd name="T25" fmla="*/ 898 h 1167"/>
                <a:gd name="T26" fmla="*/ 567 w 1182"/>
                <a:gd name="T27" fmla="*/ 978 h 1167"/>
                <a:gd name="T28" fmla="*/ 717 w 1182"/>
                <a:gd name="T29" fmla="*/ 1052 h 1167"/>
                <a:gd name="T30" fmla="*/ 855 w 1182"/>
                <a:gd name="T31" fmla="*/ 1125 h 1167"/>
                <a:gd name="T32" fmla="*/ 962 w 1182"/>
                <a:gd name="T33" fmla="*/ 1160 h 1167"/>
                <a:gd name="T34" fmla="*/ 1050 w 1182"/>
                <a:gd name="T35" fmla="*/ 1155 h 1167"/>
                <a:gd name="T36" fmla="*/ 1077 w 1182"/>
                <a:gd name="T37" fmla="*/ 1088 h 1167"/>
                <a:gd name="T38" fmla="*/ 1092 w 1182"/>
                <a:gd name="T39" fmla="*/ 1003 h 1167"/>
                <a:gd name="T40" fmla="*/ 1115 w 1182"/>
                <a:gd name="T41" fmla="*/ 918 h 1167"/>
                <a:gd name="T42" fmla="*/ 1144 w 1182"/>
                <a:gd name="T43" fmla="*/ 855 h 1167"/>
                <a:gd name="T44" fmla="*/ 1182 w 1182"/>
                <a:gd name="T45" fmla="*/ 792 h 11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2"/>
                <a:gd name="T70" fmla="*/ 0 h 1167"/>
                <a:gd name="T71" fmla="*/ 1182 w 1182"/>
                <a:gd name="T72" fmla="*/ 1167 h 1167"/>
                <a:gd name="connsiteX0" fmla="*/ 1117 w 10000"/>
                <a:gd name="connsiteY0" fmla="*/ 906 h 10152"/>
                <a:gd name="connsiteX1" fmla="*/ 990 w 10000"/>
                <a:gd name="connsiteY1" fmla="*/ 572 h 10152"/>
                <a:gd name="connsiteX2" fmla="*/ 702 w 10000"/>
                <a:gd name="connsiteY2" fmla="*/ 203 h 10152"/>
                <a:gd name="connsiteX3" fmla="*/ 212 w 10000"/>
                <a:gd name="connsiteY3" fmla="*/ 103 h 10152"/>
                <a:gd name="connsiteX4" fmla="*/ 17 w 10000"/>
                <a:gd name="connsiteY4" fmla="*/ 820 h 10152"/>
                <a:gd name="connsiteX5" fmla="*/ 85 w 10000"/>
                <a:gd name="connsiteY5" fmla="*/ 1292 h 10152"/>
                <a:gd name="connsiteX6" fmla="*/ 355 w 10000"/>
                <a:gd name="connsiteY6" fmla="*/ 2114 h 10152"/>
                <a:gd name="connsiteX7" fmla="*/ 482 w 10000"/>
                <a:gd name="connsiteY7" fmla="*/ 3203 h 10152"/>
                <a:gd name="connsiteX8" fmla="*/ 685 w 10000"/>
                <a:gd name="connsiteY8" fmla="*/ 4334 h 10152"/>
                <a:gd name="connsiteX9" fmla="*/ 948 w 10000"/>
                <a:gd name="connsiteY9" fmla="*/ 5610 h 10152"/>
                <a:gd name="connsiteX10" fmla="*/ 1371 w 10000"/>
                <a:gd name="connsiteY10" fmla="*/ 6553 h 10152"/>
                <a:gd name="connsiteX11" fmla="*/ 2327 w 10000"/>
                <a:gd name="connsiteY11" fmla="*/ 7213 h 10152"/>
                <a:gd name="connsiteX12" fmla="*/ 3545 w 10000"/>
                <a:gd name="connsiteY12" fmla="*/ 7847 h 10152"/>
                <a:gd name="connsiteX13" fmla="*/ 4797 w 10000"/>
                <a:gd name="connsiteY13" fmla="*/ 8532 h 10152"/>
                <a:gd name="connsiteX14" fmla="*/ 6066 w 10000"/>
                <a:gd name="connsiteY14" fmla="*/ 9167 h 10152"/>
                <a:gd name="connsiteX15" fmla="*/ 7234 w 10000"/>
                <a:gd name="connsiteY15" fmla="*/ 9792 h 10152"/>
                <a:gd name="connsiteX16" fmla="*/ 8139 w 10000"/>
                <a:gd name="connsiteY16" fmla="*/ 10092 h 10152"/>
                <a:gd name="connsiteX17" fmla="*/ 8883 w 10000"/>
                <a:gd name="connsiteY17" fmla="*/ 10049 h 10152"/>
                <a:gd name="connsiteX18" fmla="*/ 9112 w 10000"/>
                <a:gd name="connsiteY18" fmla="*/ 9475 h 10152"/>
                <a:gd name="connsiteX19" fmla="*/ 9239 w 10000"/>
                <a:gd name="connsiteY19" fmla="*/ 8747 h 10152"/>
                <a:gd name="connsiteX20" fmla="*/ 9433 w 10000"/>
                <a:gd name="connsiteY20" fmla="*/ 8018 h 10152"/>
                <a:gd name="connsiteX21" fmla="*/ 9679 w 10000"/>
                <a:gd name="connsiteY21" fmla="*/ 7478 h 10152"/>
                <a:gd name="connsiteX22" fmla="*/ 10000 w 10000"/>
                <a:gd name="connsiteY22" fmla="*/ 6939 h 10152"/>
                <a:gd name="connsiteX0" fmla="*/ 1117 w 10000"/>
                <a:gd name="connsiteY0" fmla="*/ 933 h 10179"/>
                <a:gd name="connsiteX1" fmla="*/ 990 w 10000"/>
                <a:gd name="connsiteY1" fmla="*/ 599 h 10179"/>
                <a:gd name="connsiteX2" fmla="*/ 813 w 10000"/>
                <a:gd name="connsiteY2" fmla="*/ 78 h 10179"/>
                <a:gd name="connsiteX3" fmla="*/ 212 w 10000"/>
                <a:gd name="connsiteY3" fmla="*/ 130 h 10179"/>
                <a:gd name="connsiteX4" fmla="*/ 17 w 10000"/>
                <a:gd name="connsiteY4" fmla="*/ 847 h 10179"/>
                <a:gd name="connsiteX5" fmla="*/ 85 w 10000"/>
                <a:gd name="connsiteY5" fmla="*/ 1319 h 10179"/>
                <a:gd name="connsiteX6" fmla="*/ 355 w 10000"/>
                <a:gd name="connsiteY6" fmla="*/ 2141 h 10179"/>
                <a:gd name="connsiteX7" fmla="*/ 482 w 10000"/>
                <a:gd name="connsiteY7" fmla="*/ 3230 h 10179"/>
                <a:gd name="connsiteX8" fmla="*/ 685 w 10000"/>
                <a:gd name="connsiteY8" fmla="*/ 4361 h 10179"/>
                <a:gd name="connsiteX9" fmla="*/ 948 w 10000"/>
                <a:gd name="connsiteY9" fmla="*/ 5637 h 10179"/>
                <a:gd name="connsiteX10" fmla="*/ 1371 w 10000"/>
                <a:gd name="connsiteY10" fmla="*/ 6580 h 10179"/>
                <a:gd name="connsiteX11" fmla="*/ 2327 w 10000"/>
                <a:gd name="connsiteY11" fmla="*/ 7240 h 10179"/>
                <a:gd name="connsiteX12" fmla="*/ 3545 w 10000"/>
                <a:gd name="connsiteY12" fmla="*/ 7874 h 10179"/>
                <a:gd name="connsiteX13" fmla="*/ 4797 w 10000"/>
                <a:gd name="connsiteY13" fmla="*/ 8559 h 10179"/>
                <a:gd name="connsiteX14" fmla="*/ 6066 w 10000"/>
                <a:gd name="connsiteY14" fmla="*/ 9194 h 10179"/>
                <a:gd name="connsiteX15" fmla="*/ 7234 w 10000"/>
                <a:gd name="connsiteY15" fmla="*/ 9819 h 10179"/>
                <a:gd name="connsiteX16" fmla="*/ 8139 w 10000"/>
                <a:gd name="connsiteY16" fmla="*/ 10119 h 10179"/>
                <a:gd name="connsiteX17" fmla="*/ 8883 w 10000"/>
                <a:gd name="connsiteY17" fmla="*/ 10076 h 10179"/>
                <a:gd name="connsiteX18" fmla="*/ 9112 w 10000"/>
                <a:gd name="connsiteY18" fmla="*/ 9502 h 10179"/>
                <a:gd name="connsiteX19" fmla="*/ 9239 w 10000"/>
                <a:gd name="connsiteY19" fmla="*/ 8774 h 10179"/>
                <a:gd name="connsiteX20" fmla="*/ 9433 w 10000"/>
                <a:gd name="connsiteY20" fmla="*/ 8045 h 10179"/>
                <a:gd name="connsiteX21" fmla="*/ 9679 w 10000"/>
                <a:gd name="connsiteY21" fmla="*/ 7505 h 10179"/>
                <a:gd name="connsiteX22" fmla="*/ 10000 w 10000"/>
                <a:gd name="connsiteY22" fmla="*/ 6966 h 10179"/>
                <a:gd name="connsiteX0" fmla="*/ 1117 w 10000"/>
                <a:gd name="connsiteY0" fmla="*/ 931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8 w 10003"/>
                <a:gd name="connsiteY0" fmla="*/ 1108 h 10211"/>
                <a:gd name="connsiteX1" fmla="*/ 1118 w 10003"/>
                <a:gd name="connsiteY1" fmla="*/ 561 h 10211"/>
                <a:gd name="connsiteX2" fmla="*/ 816 w 10003"/>
                <a:gd name="connsiteY2" fmla="*/ 110 h 10211"/>
                <a:gd name="connsiteX3" fmla="*/ 215 w 10003"/>
                <a:gd name="connsiteY3" fmla="*/ 162 h 10211"/>
                <a:gd name="connsiteX4" fmla="*/ 20 w 10003"/>
                <a:gd name="connsiteY4" fmla="*/ 879 h 10211"/>
                <a:gd name="connsiteX5" fmla="*/ 88 w 10003"/>
                <a:gd name="connsiteY5" fmla="*/ 1351 h 10211"/>
                <a:gd name="connsiteX6" fmla="*/ 358 w 10003"/>
                <a:gd name="connsiteY6" fmla="*/ 2173 h 10211"/>
                <a:gd name="connsiteX7" fmla="*/ 485 w 10003"/>
                <a:gd name="connsiteY7" fmla="*/ 3262 h 10211"/>
                <a:gd name="connsiteX8" fmla="*/ 688 w 10003"/>
                <a:gd name="connsiteY8" fmla="*/ 4393 h 10211"/>
                <a:gd name="connsiteX9" fmla="*/ 951 w 10003"/>
                <a:gd name="connsiteY9" fmla="*/ 5669 h 10211"/>
                <a:gd name="connsiteX10" fmla="*/ 1374 w 10003"/>
                <a:gd name="connsiteY10" fmla="*/ 6612 h 10211"/>
                <a:gd name="connsiteX11" fmla="*/ 2330 w 10003"/>
                <a:gd name="connsiteY11" fmla="*/ 7272 h 10211"/>
                <a:gd name="connsiteX12" fmla="*/ 3548 w 10003"/>
                <a:gd name="connsiteY12" fmla="*/ 7906 h 10211"/>
                <a:gd name="connsiteX13" fmla="*/ 4800 w 10003"/>
                <a:gd name="connsiteY13" fmla="*/ 8591 h 10211"/>
                <a:gd name="connsiteX14" fmla="*/ 6069 w 10003"/>
                <a:gd name="connsiteY14" fmla="*/ 9226 h 10211"/>
                <a:gd name="connsiteX15" fmla="*/ 7237 w 10003"/>
                <a:gd name="connsiteY15" fmla="*/ 9851 h 10211"/>
                <a:gd name="connsiteX16" fmla="*/ 8142 w 10003"/>
                <a:gd name="connsiteY16" fmla="*/ 10151 h 10211"/>
                <a:gd name="connsiteX17" fmla="*/ 8886 w 10003"/>
                <a:gd name="connsiteY17" fmla="*/ 10108 h 10211"/>
                <a:gd name="connsiteX18" fmla="*/ 9115 w 10003"/>
                <a:gd name="connsiteY18" fmla="*/ 9534 h 10211"/>
                <a:gd name="connsiteX19" fmla="*/ 9242 w 10003"/>
                <a:gd name="connsiteY19" fmla="*/ 8806 h 10211"/>
                <a:gd name="connsiteX20" fmla="*/ 9436 w 10003"/>
                <a:gd name="connsiteY20" fmla="*/ 8077 h 10211"/>
                <a:gd name="connsiteX21" fmla="*/ 9682 w 10003"/>
                <a:gd name="connsiteY21" fmla="*/ 7537 h 10211"/>
                <a:gd name="connsiteX22" fmla="*/ 10003 w 10003"/>
                <a:gd name="connsiteY22" fmla="*/ 6998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682 w 10176"/>
                <a:gd name="connsiteY21" fmla="*/ 7537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506 w 10176"/>
                <a:gd name="connsiteY20" fmla="*/ 8203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811 w 10176"/>
                <a:gd name="connsiteY20" fmla="*/ 7668 h 10211"/>
                <a:gd name="connsiteX21" fmla="*/ 10176 w 10176"/>
                <a:gd name="connsiteY21"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811 w 10176"/>
                <a:gd name="connsiteY19" fmla="*/ 7668 h 10240"/>
                <a:gd name="connsiteX20" fmla="*/ 10176 w 10176"/>
                <a:gd name="connsiteY20" fmla="*/ 7072 h 10240"/>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491 w 10176"/>
                <a:gd name="connsiteY19" fmla="*/ 8206 h 10240"/>
                <a:gd name="connsiteX20" fmla="*/ 10176 w 10176"/>
                <a:gd name="connsiteY20" fmla="*/ 7072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88 w 10135"/>
                <a:gd name="connsiteY8" fmla="*/ 4393 h 10240"/>
                <a:gd name="connsiteX9" fmla="*/ 951 w 10135"/>
                <a:gd name="connsiteY9" fmla="*/ 5669 h 10240"/>
                <a:gd name="connsiteX10" fmla="*/ 1374 w 10135"/>
                <a:gd name="connsiteY10" fmla="*/ 661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35" h="10240">
                  <a:moveTo>
                    <a:pt x="1148" y="1108"/>
                  </a:moveTo>
                  <a:cubicBezTo>
                    <a:pt x="1131" y="1057"/>
                    <a:pt x="1173" y="727"/>
                    <a:pt x="1118" y="561"/>
                  </a:cubicBezTo>
                  <a:cubicBezTo>
                    <a:pt x="1063" y="395"/>
                    <a:pt x="966" y="176"/>
                    <a:pt x="816" y="110"/>
                  </a:cubicBezTo>
                  <a:cubicBezTo>
                    <a:pt x="666" y="44"/>
                    <a:pt x="430" y="0"/>
                    <a:pt x="215" y="162"/>
                  </a:cubicBezTo>
                  <a:cubicBezTo>
                    <a:pt x="0" y="324"/>
                    <a:pt x="37" y="708"/>
                    <a:pt x="20" y="879"/>
                  </a:cubicBezTo>
                  <a:cubicBezTo>
                    <a:pt x="3" y="1051"/>
                    <a:pt x="28" y="1136"/>
                    <a:pt x="88" y="1351"/>
                  </a:cubicBezTo>
                  <a:cubicBezTo>
                    <a:pt x="147" y="1565"/>
                    <a:pt x="291" y="1856"/>
                    <a:pt x="358" y="2173"/>
                  </a:cubicBezTo>
                  <a:cubicBezTo>
                    <a:pt x="426" y="2490"/>
                    <a:pt x="434" y="2893"/>
                    <a:pt x="485" y="3262"/>
                  </a:cubicBezTo>
                  <a:cubicBezTo>
                    <a:pt x="536" y="3630"/>
                    <a:pt x="612" y="3990"/>
                    <a:pt x="688" y="4393"/>
                  </a:cubicBezTo>
                  <a:cubicBezTo>
                    <a:pt x="764" y="4795"/>
                    <a:pt x="832" y="5301"/>
                    <a:pt x="951" y="5669"/>
                  </a:cubicBezTo>
                  <a:cubicBezTo>
                    <a:pt x="1069" y="6038"/>
                    <a:pt x="1145" y="6346"/>
                    <a:pt x="1374" y="6612"/>
                  </a:cubicBezTo>
                  <a:cubicBezTo>
                    <a:pt x="1602" y="6878"/>
                    <a:pt x="1966" y="7058"/>
                    <a:pt x="2330" y="7272"/>
                  </a:cubicBezTo>
                  <a:cubicBezTo>
                    <a:pt x="2693" y="7486"/>
                    <a:pt x="3133" y="7683"/>
                    <a:pt x="3548" y="7906"/>
                  </a:cubicBezTo>
                  <a:cubicBezTo>
                    <a:pt x="3962" y="8129"/>
                    <a:pt x="4377" y="8369"/>
                    <a:pt x="4800" y="8591"/>
                  </a:cubicBezTo>
                  <a:cubicBezTo>
                    <a:pt x="5223" y="8814"/>
                    <a:pt x="5663" y="9020"/>
                    <a:pt x="6069" y="9226"/>
                  </a:cubicBezTo>
                  <a:cubicBezTo>
                    <a:pt x="6475" y="9431"/>
                    <a:pt x="6890" y="9697"/>
                    <a:pt x="7237" y="9851"/>
                  </a:cubicBezTo>
                  <a:cubicBezTo>
                    <a:pt x="7583" y="10005"/>
                    <a:pt x="7871" y="10108"/>
                    <a:pt x="8142" y="10151"/>
                  </a:cubicBezTo>
                  <a:cubicBezTo>
                    <a:pt x="8412" y="10194"/>
                    <a:pt x="8705" y="10240"/>
                    <a:pt x="8886" y="10108"/>
                  </a:cubicBezTo>
                  <a:cubicBezTo>
                    <a:pt x="9067" y="9976"/>
                    <a:pt x="9127" y="9679"/>
                    <a:pt x="9228" y="9362"/>
                  </a:cubicBezTo>
                  <a:cubicBezTo>
                    <a:pt x="9329" y="9045"/>
                    <a:pt x="9314" y="8616"/>
                    <a:pt x="9491" y="8206"/>
                  </a:cubicBezTo>
                  <a:cubicBezTo>
                    <a:pt x="9603" y="8018"/>
                    <a:pt x="10067" y="7200"/>
                    <a:pt x="10135" y="7089"/>
                  </a:cubicBezTo>
                </a:path>
              </a:pathLst>
            </a:custGeom>
            <a:noFill/>
            <a:ln w="28575" cap="flat" cmpd="sng">
              <a:solidFill>
                <a:srgbClr val="0070C0"/>
              </a:solidFill>
              <a:prstDash val="solid"/>
              <a:round/>
              <a:headEnd type="none" w="sm" len="sm"/>
              <a:tailEnd type="none" w="sm" len="sm"/>
            </a:ln>
          </p:spPr>
          <p:txBody>
            <a:bodyPr/>
            <a:lstStyle/>
            <a:p>
              <a:endParaRPr lang="el-GR"/>
            </a:p>
          </p:txBody>
        </p:sp>
        <p:grpSp>
          <p:nvGrpSpPr>
            <p:cNvPr id="6" name="Group 41"/>
            <p:cNvGrpSpPr>
              <a:grpSpLocks/>
            </p:cNvGrpSpPr>
            <p:nvPr/>
          </p:nvGrpSpPr>
          <p:grpSpPr bwMode="auto">
            <a:xfrm rot="342526">
              <a:off x="6093793" y="5036634"/>
              <a:ext cx="258685" cy="490141"/>
              <a:chOff x="5201" y="2764"/>
              <a:chExt cx="278" cy="468"/>
            </a:xfrm>
          </p:grpSpPr>
          <p:sp>
            <p:nvSpPr>
              <p:cNvPr id="35" name="Freeform 39"/>
              <p:cNvSpPr>
                <a:spLocks/>
              </p:cNvSpPr>
              <p:nvPr/>
            </p:nvSpPr>
            <p:spPr bwMode="auto">
              <a:xfrm>
                <a:off x="5312" y="2764"/>
                <a:ext cx="167" cy="225"/>
              </a:xfrm>
              <a:custGeom>
                <a:avLst/>
                <a:gdLst>
                  <a:gd name="T0" fmla="*/ 118 w 167"/>
                  <a:gd name="T1" fmla="*/ 224 h 225"/>
                  <a:gd name="T2" fmla="*/ 136 w 167"/>
                  <a:gd name="T3" fmla="*/ 197 h 225"/>
                  <a:gd name="T4" fmla="*/ 145 w 167"/>
                  <a:gd name="T5" fmla="*/ 177 h 225"/>
                  <a:gd name="T6" fmla="*/ 152 w 167"/>
                  <a:gd name="T7" fmla="*/ 163 h 225"/>
                  <a:gd name="T8" fmla="*/ 163 w 167"/>
                  <a:gd name="T9" fmla="*/ 107 h 225"/>
                  <a:gd name="T10" fmla="*/ 166 w 167"/>
                  <a:gd name="T11" fmla="*/ 34 h 225"/>
                  <a:gd name="T12" fmla="*/ 163 w 167"/>
                  <a:gd name="T13" fmla="*/ 16 h 225"/>
                  <a:gd name="T14" fmla="*/ 154 w 167"/>
                  <a:gd name="T15" fmla="*/ 5 h 225"/>
                  <a:gd name="T16" fmla="*/ 141 w 167"/>
                  <a:gd name="T17" fmla="*/ 0 h 225"/>
                  <a:gd name="T18" fmla="*/ 127 w 167"/>
                  <a:gd name="T19" fmla="*/ 14 h 225"/>
                  <a:gd name="T20" fmla="*/ 118 w 167"/>
                  <a:gd name="T21" fmla="*/ 39 h 225"/>
                  <a:gd name="T22" fmla="*/ 111 w 167"/>
                  <a:gd name="T23" fmla="*/ 57 h 225"/>
                  <a:gd name="T24" fmla="*/ 93 w 167"/>
                  <a:gd name="T25" fmla="*/ 80 h 225"/>
                  <a:gd name="T26" fmla="*/ 73 w 167"/>
                  <a:gd name="T27" fmla="*/ 93 h 225"/>
                  <a:gd name="T28" fmla="*/ 39 w 167"/>
                  <a:gd name="T29" fmla="*/ 116 h 225"/>
                  <a:gd name="T30" fmla="*/ 21 w 167"/>
                  <a:gd name="T31" fmla="*/ 125 h 225"/>
                  <a:gd name="T32" fmla="*/ 12 w 167"/>
                  <a:gd name="T33" fmla="*/ 138 h 225"/>
                  <a:gd name="T34" fmla="*/ 0 w 167"/>
                  <a:gd name="T35" fmla="*/ 168 h 225"/>
                  <a:gd name="T36" fmla="*/ 9 w 167"/>
                  <a:gd name="T37" fmla="*/ 172 h 225"/>
                  <a:gd name="T38" fmla="*/ 23 w 167"/>
                  <a:gd name="T39" fmla="*/ 172 h 225"/>
                  <a:gd name="T40" fmla="*/ 62 w 167"/>
                  <a:gd name="T41" fmla="*/ 159 h 225"/>
                  <a:gd name="T42" fmla="*/ 75 w 167"/>
                  <a:gd name="T43" fmla="*/ 152 h 225"/>
                  <a:gd name="T44" fmla="*/ 89 w 167"/>
                  <a:gd name="T45" fmla="*/ 152 h 225"/>
                  <a:gd name="T46" fmla="*/ 98 w 167"/>
                  <a:gd name="T47" fmla="*/ 161 h 225"/>
                  <a:gd name="T48" fmla="*/ 105 w 167"/>
                  <a:gd name="T49" fmla="*/ 197 h 225"/>
                  <a:gd name="T50" fmla="*/ 111 w 167"/>
                  <a:gd name="T51" fmla="*/ 213 h 225"/>
                  <a:gd name="T52" fmla="*/ 118 w 167"/>
                  <a:gd name="T53" fmla="*/ 224 h 2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7"/>
                  <a:gd name="T82" fmla="*/ 0 h 225"/>
                  <a:gd name="T83" fmla="*/ 167 w 167"/>
                  <a:gd name="T84" fmla="*/ 225 h 2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7" h="225">
                    <a:moveTo>
                      <a:pt x="118" y="224"/>
                    </a:moveTo>
                    <a:lnTo>
                      <a:pt x="136" y="197"/>
                    </a:lnTo>
                    <a:lnTo>
                      <a:pt x="145" y="177"/>
                    </a:lnTo>
                    <a:lnTo>
                      <a:pt x="152" y="163"/>
                    </a:lnTo>
                    <a:lnTo>
                      <a:pt x="163" y="107"/>
                    </a:lnTo>
                    <a:lnTo>
                      <a:pt x="166" y="34"/>
                    </a:lnTo>
                    <a:lnTo>
                      <a:pt x="163" y="16"/>
                    </a:lnTo>
                    <a:lnTo>
                      <a:pt x="154" y="5"/>
                    </a:lnTo>
                    <a:lnTo>
                      <a:pt x="141" y="0"/>
                    </a:lnTo>
                    <a:lnTo>
                      <a:pt x="127" y="14"/>
                    </a:lnTo>
                    <a:lnTo>
                      <a:pt x="118" y="39"/>
                    </a:lnTo>
                    <a:lnTo>
                      <a:pt x="111" y="57"/>
                    </a:lnTo>
                    <a:lnTo>
                      <a:pt x="93" y="80"/>
                    </a:lnTo>
                    <a:lnTo>
                      <a:pt x="73" y="93"/>
                    </a:lnTo>
                    <a:lnTo>
                      <a:pt x="39" y="116"/>
                    </a:lnTo>
                    <a:lnTo>
                      <a:pt x="21" y="125"/>
                    </a:lnTo>
                    <a:lnTo>
                      <a:pt x="12" y="138"/>
                    </a:lnTo>
                    <a:lnTo>
                      <a:pt x="0" y="168"/>
                    </a:lnTo>
                    <a:lnTo>
                      <a:pt x="9" y="172"/>
                    </a:lnTo>
                    <a:lnTo>
                      <a:pt x="23" y="172"/>
                    </a:lnTo>
                    <a:lnTo>
                      <a:pt x="62" y="159"/>
                    </a:lnTo>
                    <a:lnTo>
                      <a:pt x="75" y="152"/>
                    </a:lnTo>
                    <a:lnTo>
                      <a:pt x="89" y="152"/>
                    </a:lnTo>
                    <a:lnTo>
                      <a:pt x="98" y="161"/>
                    </a:lnTo>
                    <a:lnTo>
                      <a:pt x="105" y="197"/>
                    </a:lnTo>
                    <a:lnTo>
                      <a:pt x="111" y="213"/>
                    </a:lnTo>
                    <a:lnTo>
                      <a:pt x="118" y="224"/>
                    </a:lnTo>
                  </a:path>
                </a:pathLst>
              </a:custGeom>
              <a:noFill/>
              <a:ln w="25400" cap="rnd" cmpd="sng">
                <a:solidFill>
                  <a:srgbClr val="0070C0"/>
                </a:solidFill>
                <a:prstDash val="solid"/>
                <a:round/>
                <a:headEnd/>
                <a:tailEnd/>
              </a:ln>
            </p:spPr>
            <p:txBody>
              <a:bodyPr/>
              <a:lstStyle/>
              <a:p>
                <a:endParaRPr lang="el-GR"/>
              </a:p>
            </p:txBody>
          </p:sp>
          <p:sp>
            <p:nvSpPr>
              <p:cNvPr id="36" name="Freeform 40"/>
              <p:cNvSpPr>
                <a:spLocks/>
              </p:cNvSpPr>
              <p:nvPr/>
            </p:nvSpPr>
            <p:spPr bwMode="auto">
              <a:xfrm>
                <a:off x="5201" y="2916"/>
                <a:ext cx="230" cy="316"/>
              </a:xfrm>
              <a:custGeom>
                <a:avLst/>
                <a:gdLst>
                  <a:gd name="T0" fmla="*/ 111 w 230"/>
                  <a:gd name="T1" fmla="*/ 16 h 316"/>
                  <a:gd name="T2" fmla="*/ 80 w 230"/>
                  <a:gd name="T3" fmla="*/ 72 h 316"/>
                  <a:gd name="T4" fmla="*/ 62 w 230"/>
                  <a:gd name="T5" fmla="*/ 111 h 316"/>
                  <a:gd name="T6" fmla="*/ 19 w 230"/>
                  <a:gd name="T7" fmla="*/ 197 h 316"/>
                  <a:gd name="T8" fmla="*/ 5 w 230"/>
                  <a:gd name="T9" fmla="*/ 251 h 316"/>
                  <a:gd name="T10" fmla="*/ 0 w 230"/>
                  <a:gd name="T11" fmla="*/ 285 h 316"/>
                  <a:gd name="T12" fmla="*/ 5 w 230"/>
                  <a:gd name="T13" fmla="*/ 301 h 316"/>
                  <a:gd name="T14" fmla="*/ 12 w 230"/>
                  <a:gd name="T15" fmla="*/ 310 h 316"/>
                  <a:gd name="T16" fmla="*/ 23 w 230"/>
                  <a:gd name="T17" fmla="*/ 315 h 316"/>
                  <a:gd name="T18" fmla="*/ 41 w 230"/>
                  <a:gd name="T19" fmla="*/ 315 h 316"/>
                  <a:gd name="T20" fmla="*/ 62 w 230"/>
                  <a:gd name="T21" fmla="*/ 299 h 316"/>
                  <a:gd name="T22" fmla="*/ 98 w 230"/>
                  <a:gd name="T23" fmla="*/ 269 h 316"/>
                  <a:gd name="T24" fmla="*/ 116 w 230"/>
                  <a:gd name="T25" fmla="*/ 249 h 316"/>
                  <a:gd name="T26" fmla="*/ 141 w 230"/>
                  <a:gd name="T27" fmla="*/ 213 h 316"/>
                  <a:gd name="T28" fmla="*/ 168 w 230"/>
                  <a:gd name="T29" fmla="*/ 172 h 316"/>
                  <a:gd name="T30" fmla="*/ 229 w 230"/>
                  <a:gd name="T31" fmla="*/ 72 h 316"/>
                  <a:gd name="T32" fmla="*/ 222 w 230"/>
                  <a:gd name="T33" fmla="*/ 61 h 316"/>
                  <a:gd name="T34" fmla="*/ 216 w 230"/>
                  <a:gd name="T35" fmla="*/ 45 h 316"/>
                  <a:gd name="T36" fmla="*/ 209 w 230"/>
                  <a:gd name="T37" fmla="*/ 9 h 316"/>
                  <a:gd name="T38" fmla="*/ 200 w 230"/>
                  <a:gd name="T39" fmla="*/ 0 h 316"/>
                  <a:gd name="T40" fmla="*/ 186 w 230"/>
                  <a:gd name="T41" fmla="*/ 0 h 316"/>
                  <a:gd name="T42" fmla="*/ 173 w 230"/>
                  <a:gd name="T43" fmla="*/ 7 h 316"/>
                  <a:gd name="T44" fmla="*/ 134 w 230"/>
                  <a:gd name="T45" fmla="*/ 20 h 316"/>
                  <a:gd name="T46" fmla="*/ 120 w 230"/>
                  <a:gd name="T47" fmla="*/ 20 h 316"/>
                  <a:gd name="T48" fmla="*/ 111 w 230"/>
                  <a:gd name="T49" fmla="*/ 16 h 3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316"/>
                  <a:gd name="T77" fmla="*/ 230 w 230"/>
                  <a:gd name="T78" fmla="*/ 316 h 3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316">
                    <a:moveTo>
                      <a:pt x="111" y="16"/>
                    </a:moveTo>
                    <a:lnTo>
                      <a:pt x="80" y="72"/>
                    </a:lnTo>
                    <a:lnTo>
                      <a:pt x="62" y="111"/>
                    </a:lnTo>
                    <a:lnTo>
                      <a:pt x="19" y="197"/>
                    </a:lnTo>
                    <a:lnTo>
                      <a:pt x="5" y="251"/>
                    </a:lnTo>
                    <a:lnTo>
                      <a:pt x="0" y="285"/>
                    </a:lnTo>
                    <a:lnTo>
                      <a:pt x="5" y="301"/>
                    </a:lnTo>
                    <a:lnTo>
                      <a:pt x="12" y="310"/>
                    </a:lnTo>
                    <a:lnTo>
                      <a:pt x="23" y="315"/>
                    </a:lnTo>
                    <a:lnTo>
                      <a:pt x="41" y="315"/>
                    </a:lnTo>
                    <a:lnTo>
                      <a:pt x="62" y="299"/>
                    </a:lnTo>
                    <a:lnTo>
                      <a:pt x="98" y="269"/>
                    </a:lnTo>
                    <a:lnTo>
                      <a:pt x="116" y="249"/>
                    </a:lnTo>
                    <a:lnTo>
                      <a:pt x="141" y="213"/>
                    </a:lnTo>
                    <a:lnTo>
                      <a:pt x="168" y="172"/>
                    </a:lnTo>
                    <a:lnTo>
                      <a:pt x="229" y="72"/>
                    </a:lnTo>
                    <a:lnTo>
                      <a:pt x="222" y="61"/>
                    </a:lnTo>
                    <a:lnTo>
                      <a:pt x="216" y="45"/>
                    </a:lnTo>
                    <a:lnTo>
                      <a:pt x="209" y="9"/>
                    </a:lnTo>
                    <a:lnTo>
                      <a:pt x="200" y="0"/>
                    </a:lnTo>
                    <a:lnTo>
                      <a:pt x="186" y="0"/>
                    </a:lnTo>
                    <a:lnTo>
                      <a:pt x="173" y="7"/>
                    </a:lnTo>
                    <a:lnTo>
                      <a:pt x="134" y="20"/>
                    </a:lnTo>
                    <a:lnTo>
                      <a:pt x="120" y="20"/>
                    </a:lnTo>
                    <a:lnTo>
                      <a:pt x="111" y="16"/>
                    </a:lnTo>
                  </a:path>
                </a:pathLst>
              </a:custGeom>
              <a:noFill/>
              <a:ln w="25400" cap="rnd" cmpd="sng">
                <a:solidFill>
                  <a:srgbClr val="0070C0"/>
                </a:solidFill>
                <a:prstDash val="solid"/>
                <a:round/>
                <a:headEnd/>
                <a:tailEnd/>
              </a:ln>
            </p:spPr>
            <p:txBody>
              <a:bodyPr/>
              <a:lstStyle/>
              <a:p>
                <a:endParaRPr lang="el-GR"/>
              </a:p>
            </p:txBody>
          </p:sp>
        </p:grpSp>
        <p:grpSp>
          <p:nvGrpSpPr>
            <p:cNvPr id="7" name="Group 42"/>
            <p:cNvGrpSpPr/>
            <p:nvPr/>
          </p:nvGrpSpPr>
          <p:grpSpPr>
            <a:xfrm rot="21115886">
              <a:off x="5474281" y="4997594"/>
              <a:ext cx="381607" cy="499106"/>
              <a:chOff x="6919680" y="4587410"/>
              <a:chExt cx="561975" cy="735013"/>
            </a:xfrm>
          </p:grpSpPr>
          <p:sp>
            <p:nvSpPr>
              <p:cNvPr id="41" name="Freeform 46"/>
              <p:cNvSpPr>
                <a:spLocks/>
              </p:cNvSpPr>
              <p:nvPr/>
            </p:nvSpPr>
            <p:spPr bwMode="auto">
              <a:xfrm>
                <a:off x="7133992" y="4587410"/>
                <a:ext cx="347663" cy="323850"/>
              </a:xfrm>
              <a:custGeom>
                <a:avLst/>
                <a:gdLst>
                  <a:gd name="T0" fmla="*/ 0 w 246"/>
                  <a:gd name="T1" fmla="*/ 2147483647 h 204"/>
                  <a:gd name="T2" fmla="*/ 2147483647 w 246"/>
                  <a:gd name="T3" fmla="*/ 2147483647 h 204"/>
                  <a:gd name="T4" fmla="*/ 2147483647 w 246"/>
                  <a:gd name="T5" fmla="*/ 2147483647 h 204"/>
                  <a:gd name="T6" fmla="*/ 2147483647 w 246"/>
                  <a:gd name="T7" fmla="*/ 2147483647 h 204"/>
                  <a:gd name="T8" fmla="*/ 2147483647 w 246"/>
                  <a:gd name="T9" fmla="*/ 0 h 204"/>
                  <a:gd name="T10" fmla="*/ 2147483647 w 246"/>
                  <a:gd name="T11" fmla="*/ 2147483647 h 204"/>
                  <a:gd name="T12" fmla="*/ 2147483647 w 246"/>
                  <a:gd name="T13" fmla="*/ 2147483647 h 204"/>
                  <a:gd name="T14" fmla="*/ 2147483647 w 246"/>
                  <a:gd name="T15" fmla="*/ 2147483647 h 204"/>
                  <a:gd name="T16" fmla="*/ 2147483647 w 246"/>
                  <a:gd name="T17" fmla="*/ 2147483647 h 204"/>
                  <a:gd name="T18" fmla="*/ 2147483647 w 246"/>
                  <a:gd name="T19" fmla="*/ 2147483647 h 204"/>
                  <a:gd name="T20" fmla="*/ 2147483647 w 246"/>
                  <a:gd name="T21" fmla="*/ 2147483647 h 204"/>
                  <a:gd name="T22" fmla="*/ 2147483647 w 246"/>
                  <a:gd name="T23" fmla="*/ 2147483647 h 204"/>
                  <a:gd name="T24" fmla="*/ 2147483647 w 246"/>
                  <a:gd name="T25" fmla="*/ 2147483647 h 204"/>
                  <a:gd name="T26" fmla="*/ 2147483647 w 246"/>
                  <a:gd name="T27" fmla="*/ 2147483647 h 204"/>
                  <a:gd name="T28" fmla="*/ 2147483647 w 246"/>
                  <a:gd name="T29" fmla="*/ 2147483647 h 204"/>
                  <a:gd name="T30" fmla="*/ 2147483647 w 246"/>
                  <a:gd name="T31" fmla="*/ 2147483647 h 204"/>
                  <a:gd name="T32" fmla="*/ 2147483647 w 246"/>
                  <a:gd name="T33" fmla="*/ 2147483647 h 204"/>
                  <a:gd name="T34" fmla="*/ 2147483647 w 246"/>
                  <a:gd name="T35" fmla="*/ 2147483647 h 204"/>
                  <a:gd name="T36" fmla="*/ 2147483647 w 246"/>
                  <a:gd name="T37" fmla="*/ 2147483647 h 204"/>
                  <a:gd name="T38" fmla="*/ 2147483647 w 246"/>
                  <a:gd name="T39" fmla="*/ 2147483647 h 204"/>
                  <a:gd name="T40" fmla="*/ 2147483647 w 246"/>
                  <a:gd name="T41" fmla="*/ 2147483647 h 204"/>
                  <a:gd name="T42" fmla="*/ 2147483647 w 246"/>
                  <a:gd name="T43" fmla="*/ 2147483647 h 204"/>
                  <a:gd name="T44" fmla="*/ 2147483647 w 246"/>
                  <a:gd name="T45" fmla="*/ 2147483647 h 204"/>
                  <a:gd name="T46" fmla="*/ 2147483647 w 246"/>
                  <a:gd name="T47" fmla="*/ 2147483647 h 204"/>
                  <a:gd name="T48" fmla="*/ 2147483647 w 246"/>
                  <a:gd name="T49" fmla="*/ 2147483647 h 204"/>
                  <a:gd name="T50" fmla="*/ 2147483647 w 246"/>
                  <a:gd name="T51" fmla="*/ 2147483647 h 204"/>
                  <a:gd name="T52" fmla="*/ 2147483647 w 246"/>
                  <a:gd name="T53" fmla="*/ 2147483647 h 204"/>
                  <a:gd name="T54" fmla="*/ 2147483647 w 246"/>
                  <a:gd name="T55" fmla="*/ 2147483647 h 204"/>
                  <a:gd name="T56" fmla="*/ 2147483647 w 246"/>
                  <a:gd name="T57" fmla="*/ 2147483647 h 204"/>
                  <a:gd name="T58" fmla="*/ 2147483647 w 246"/>
                  <a:gd name="T59" fmla="*/ 2147483647 h 204"/>
                  <a:gd name="T60" fmla="*/ 0 w 246"/>
                  <a:gd name="T61" fmla="*/ 2147483647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204"/>
                  <a:gd name="T95" fmla="*/ 246 w 246"/>
                  <a:gd name="T96" fmla="*/ 204 h 2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204">
                    <a:moveTo>
                      <a:pt x="0" y="124"/>
                    </a:moveTo>
                    <a:lnTo>
                      <a:pt x="9" y="81"/>
                    </a:lnTo>
                    <a:lnTo>
                      <a:pt x="14" y="45"/>
                    </a:lnTo>
                    <a:lnTo>
                      <a:pt x="23" y="25"/>
                    </a:lnTo>
                    <a:lnTo>
                      <a:pt x="45" y="0"/>
                    </a:lnTo>
                    <a:lnTo>
                      <a:pt x="73" y="6"/>
                    </a:lnTo>
                    <a:lnTo>
                      <a:pt x="77" y="20"/>
                    </a:lnTo>
                    <a:lnTo>
                      <a:pt x="48" y="61"/>
                    </a:lnTo>
                    <a:lnTo>
                      <a:pt x="77" y="20"/>
                    </a:lnTo>
                    <a:lnTo>
                      <a:pt x="89" y="13"/>
                    </a:lnTo>
                    <a:lnTo>
                      <a:pt x="100" y="11"/>
                    </a:lnTo>
                    <a:lnTo>
                      <a:pt x="120" y="18"/>
                    </a:lnTo>
                    <a:lnTo>
                      <a:pt x="152" y="38"/>
                    </a:lnTo>
                    <a:lnTo>
                      <a:pt x="159" y="63"/>
                    </a:lnTo>
                    <a:lnTo>
                      <a:pt x="152" y="83"/>
                    </a:lnTo>
                    <a:lnTo>
                      <a:pt x="138" y="106"/>
                    </a:lnTo>
                    <a:lnTo>
                      <a:pt x="152" y="83"/>
                    </a:lnTo>
                    <a:lnTo>
                      <a:pt x="159" y="63"/>
                    </a:lnTo>
                    <a:lnTo>
                      <a:pt x="172" y="56"/>
                    </a:lnTo>
                    <a:lnTo>
                      <a:pt x="199" y="59"/>
                    </a:lnTo>
                    <a:lnTo>
                      <a:pt x="220" y="65"/>
                    </a:lnTo>
                    <a:lnTo>
                      <a:pt x="240" y="74"/>
                    </a:lnTo>
                    <a:lnTo>
                      <a:pt x="245" y="88"/>
                    </a:lnTo>
                    <a:lnTo>
                      <a:pt x="242" y="124"/>
                    </a:lnTo>
                    <a:lnTo>
                      <a:pt x="233" y="145"/>
                    </a:lnTo>
                    <a:lnTo>
                      <a:pt x="199" y="176"/>
                    </a:lnTo>
                    <a:lnTo>
                      <a:pt x="179" y="203"/>
                    </a:lnTo>
                    <a:lnTo>
                      <a:pt x="136" y="197"/>
                    </a:lnTo>
                    <a:lnTo>
                      <a:pt x="95" y="179"/>
                    </a:lnTo>
                    <a:lnTo>
                      <a:pt x="48" y="156"/>
                    </a:lnTo>
                    <a:lnTo>
                      <a:pt x="0" y="124"/>
                    </a:lnTo>
                  </a:path>
                </a:pathLst>
              </a:custGeom>
              <a:noFill/>
              <a:ln w="25400" cap="rnd" cmpd="sng">
                <a:solidFill>
                  <a:srgbClr val="0070C0"/>
                </a:solidFill>
                <a:prstDash val="solid"/>
                <a:round/>
                <a:headEnd/>
                <a:tailEnd/>
              </a:ln>
            </p:spPr>
            <p:txBody>
              <a:bodyPr/>
              <a:lstStyle/>
              <a:p>
                <a:endParaRPr lang="el-GR"/>
              </a:p>
            </p:txBody>
          </p:sp>
          <p:sp>
            <p:nvSpPr>
              <p:cNvPr id="42" name="Freeform 47"/>
              <p:cNvSpPr>
                <a:spLocks/>
              </p:cNvSpPr>
              <p:nvPr/>
            </p:nvSpPr>
            <p:spPr bwMode="auto">
              <a:xfrm>
                <a:off x="6919680" y="4784260"/>
                <a:ext cx="468312" cy="538163"/>
              </a:xfrm>
              <a:custGeom>
                <a:avLst/>
                <a:gdLst>
                  <a:gd name="T0" fmla="*/ 2147483647 w 332"/>
                  <a:gd name="T1" fmla="*/ 2147483647 h 339"/>
                  <a:gd name="T2" fmla="*/ 2147483647 w 332"/>
                  <a:gd name="T3" fmla="*/ 2147483647 h 339"/>
                  <a:gd name="T4" fmla="*/ 2147483647 w 332"/>
                  <a:gd name="T5" fmla="*/ 2147483647 h 339"/>
                  <a:gd name="T6" fmla="*/ 2147483647 w 332"/>
                  <a:gd name="T7" fmla="*/ 2147483647 h 339"/>
                  <a:gd name="T8" fmla="*/ 2147483647 w 332"/>
                  <a:gd name="T9" fmla="*/ 0 h 339"/>
                  <a:gd name="T10" fmla="*/ 2147483647 w 332"/>
                  <a:gd name="T11" fmla="*/ 2147483647 h 339"/>
                  <a:gd name="T12" fmla="*/ 2147483647 w 332"/>
                  <a:gd name="T13" fmla="*/ 2147483647 h 339"/>
                  <a:gd name="T14" fmla="*/ 2147483647 w 332"/>
                  <a:gd name="T15" fmla="*/ 2147483647 h 339"/>
                  <a:gd name="T16" fmla="*/ 2147483647 w 332"/>
                  <a:gd name="T17" fmla="*/ 2147483647 h 339"/>
                  <a:gd name="T18" fmla="*/ 0 w 332"/>
                  <a:gd name="T19" fmla="*/ 2147483647 h 339"/>
                  <a:gd name="T20" fmla="*/ 2147483647 w 332"/>
                  <a:gd name="T21" fmla="*/ 2147483647 h 339"/>
                  <a:gd name="T22" fmla="*/ 2147483647 w 332"/>
                  <a:gd name="T23" fmla="*/ 2147483647 h 339"/>
                  <a:gd name="T24" fmla="*/ 2147483647 w 332"/>
                  <a:gd name="T25" fmla="*/ 2147483647 h 339"/>
                  <a:gd name="T26" fmla="*/ 2147483647 w 332"/>
                  <a:gd name="T27" fmla="*/ 2147483647 h 339"/>
                  <a:gd name="T28" fmla="*/ 2147483647 w 332"/>
                  <a:gd name="T29" fmla="*/ 2147483647 h 339"/>
                  <a:gd name="T30" fmla="*/ 2147483647 w 332"/>
                  <a:gd name="T31" fmla="*/ 2147483647 h 339"/>
                  <a:gd name="T32" fmla="*/ 2147483647 w 332"/>
                  <a:gd name="T33" fmla="*/ 2147483647 h 339"/>
                  <a:gd name="T34" fmla="*/ 2147483647 w 332"/>
                  <a:gd name="T35" fmla="*/ 2147483647 h 339"/>
                  <a:gd name="T36" fmla="*/ 2147483647 w 332"/>
                  <a:gd name="T37" fmla="*/ 2147483647 h 339"/>
                  <a:gd name="T38" fmla="*/ 2147483647 w 332"/>
                  <a:gd name="T39" fmla="*/ 2147483647 h 339"/>
                  <a:gd name="T40" fmla="*/ 2147483647 w 332"/>
                  <a:gd name="T41" fmla="*/ 2147483647 h 339"/>
                  <a:gd name="T42" fmla="*/ 2147483647 w 332"/>
                  <a:gd name="T43" fmla="*/ 2147483647 h 339"/>
                  <a:gd name="T44" fmla="*/ 2147483647 w 332"/>
                  <a:gd name="T45" fmla="*/ 2147483647 h 339"/>
                  <a:gd name="T46" fmla="*/ 2147483647 w 332"/>
                  <a:gd name="T47" fmla="*/ 2147483647 h 339"/>
                  <a:gd name="T48" fmla="*/ 2147483647 w 332"/>
                  <a:gd name="T49" fmla="*/ 2147483647 h 339"/>
                  <a:gd name="T50" fmla="*/ 2147483647 w 332"/>
                  <a:gd name="T51" fmla="*/ 2147483647 h 339"/>
                  <a:gd name="T52" fmla="*/ 2147483647 w 332"/>
                  <a:gd name="T53" fmla="*/ 2147483647 h 339"/>
                  <a:gd name="T54" fmla="*/ 2147483647 w 332"/>
                  <a:gd name="T55" fmla="*/ 2147483647 h 339"/>
                  <a:gd name="T56" fmla="*/ 2147483647 w 332"/>
                  <a:gd name="T57" fmla="*/ 2147483647 h 339"/>
                  <a:gd name="T58" fmla="*/ 2147483647 w 332"/>
                  <a:gd name="T59" fmla="*/ 2147483647 h 339"/>
                  <a:gd name="T60" fmla="*/ 2147483647 w 332"/>
                  <a:gd name="T61" fmla="*/ 2147483647 h 339"/>
                  <a:gd name="T62" fmla="*/ 2147483647 w 332"/>
                  <a:gd name="T63" fmla="*/ 2147483647 h 3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2"/>
                  <a:gd name="T97" fmla="*/ 0 h 339"/>
                  <a:gd name="T98" fmla="*/ 332 w 332"/>
                  <a:gd name="T99" fmla="*/ 339 h 3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2" h="339">
                    <a:moveTo>
                      <a:pt x="331" y="79"/>
                    </a:moveTo>
                    <a:lnTo>
                      <a:pt x="288" y="73"/>
                    </a:lnTo>
                    <a:lnTo>
                      <a:pt x="247" y="55"/>
                    </a:lnTo>
                    <a:lnTo>
                      <a:pt x="200" y="32"/>
                    </a:lnTo>
                    <a:lnTo>
                      <a:pt x="152" y="0"/>
                    </a:lnTo>
                    <a:lnTo>
                      <a:pt x="132" y="50"/>
                    </a:lnTo>
                    <a:lnTo>
                      <a:pt x="75" y="122"/>
                    </a:lnTo>
                    <a:lnTo>
                      <a:pt x="34" y="199"/>
                    </a:lnTo>
                    <a:lnTo>
                      <a:pt x="5" y="233"/>
                    </a:lnTo>
                    <a:lnTo>
                      <a:pt x="0" y="265"/>
                    </a:lnTo>
                    <a:lnTo>
                      <a:pt x="7" y="274"/>
                    </a:lnTo>
                    <a:lnTo>
                      <a:pt x="32" y="270"/>
                    </a:lnTo>
                    <a:lnTo>
                      <a:pt x="57" y="256"/>
                    </a:lnTo>
                    <a:lnTo>
                      <a:pt x="91" y="213"/>
                    </a:lnTo>
                    <a:lnTo>
                      <a:pt x="197" y="127"/>
                    </a:lnTo>
                    <a:lnTo>
                      <a:pt x="202" y="136"/>
                    </a:lnTo>
                    <a:lnTo>
                      <a:pt x="207" y="154"/>
                    </a:lnTo>
                    <a:lnTo>
                      <a:pt x="202" y="179"/>
                    </a:lnTo>
                    <a:lnTo>
                      <a:pt x="188" y="209"/>
                    </a:lnTo>
                    <a:lnTo>
                      <a:pt x="161" y="256"/>
                    </a:lnTo>
                    <a:lnTo>
                      <a:pt x="136" y="283"/>
                    </a:lnTo>
                    <a:lnTo>
                      <a:pt x="121" y="310"/>
                    </a:lnTo>
                    <a:lnTo>
                      <a:pt x="125" y="331"/>
                    </a:lnTo>
                    <a:lnTo>
                      <a:pt x="136" y="338"/>
                    </a:lnTo>
                    <a:lnTo>
                      <a:pt x="161" y="333"/>
                    </a:lnTo>
                    <a:lnTo>
                      <a:pt x="207" y="301"/>
                    </a:lnTo>
                    <a:lnTo>
                      <a:pt x="245" y="270"/>
                    </a:lnTo>
                    <a:lnTo>
                      <a:pt x="259" y="252"/>
                    </a:lnTo>
                    <a:lnTo>
                      <a:pt x="277" y="211"/>
                    </a:lnTo>
                    <a:lnTo>
                      <a:pt x="288" y="156"/>
                    </a:lnTo>
                    <a:lnTo>
                      <a:pt x="304" y="122"/>
                    </a:lnTo>
                    <a:lnTo>
                      <a:pt x="331" y="79"/>
                    </a:lnTo>
                  </a:path>
                </a:pathLst>
              </a:custGeom>
              <a:noFill/>
              <a:ln w="25400" cap="rnd" cmpd="sng">
                <a:solidFill>
                  <a:srgbClr val="0070C0"/>
                </a:solidFill>
                <a:prstDash val="solid"/>
                <a:round/>
                <a:headEnd/>
                <a:tailEnd/>
              </a:ln>
            </p:spPr>
            <p:txBody>
              <a:bodyPr/>
              <a:lstStyle/>
              <a:p>
                <a:endParaRPr lang="el-GR"/>
              </a:p>
            </p:txBody>
          </p:sp>
        </p:grpSp>
      </p:grpSp>
      <p:sp>
        <p:nvSpPr>
          <p:cNvPr id="29" name="Freeform 17"/>
          <p:cNvSpPr>
            <a:spLocks/>
          </p:cNvSpPr>
          <p:nvPr/>
        </p:nvSpPr>
        <p:spPr bwMode="auto">
          <a:xfrm rot="21326996">
            <a:off x="584120" y="3659677"/>
            <a:ext cx="2753368" cy="799328"/>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782 w 9970"/>
              <a:gd name="connsiteY0" fmla="*/ 9739 h 10020"/>
              <a:gd name="connsiteX1" fmla="*/ 4555 w 9970"/>
              <a:gd name="connsiteY1" fmla="*/ 9827 h 10020"/>
              <a:gd name="connsiteX2" fmla="*/ 4312 w 9970"/>
              <a:gd name="connsiteY2" fmla="*/ 9847 h 10020"/>
              <a:gd name="connsiteX3" fmla="*/ 4038 w 9970"/>
              <a:gd name="connsiteY3" fmla="*/ 9980 h 10020"/>
              <a:gd name="connsiteX4" fmla="*/ 3808 w 9970"/>
              <a:gd name="connsiteY4" fmla="*/ 9984 h 10020"/>
              <a:gd name="connsiteX5" fmla="*/ 3470 w 9970"/>
              <a:gd name="connsiteY5" fmla="*/ 9751 h 10020"/>
              <a:gd name="connsiteX6" fmla="*/ 3071 w 9970"/>
              <a:gd name="connsiteY6" fmla="*/ 9739 h 10020"/>
              <a:gd name="connsiteX7" fmla="*/ 2509 w 9970"/>
              <a:gd name="connsiteY7" fmla="*/ 9562 h 10020"/>
              <a:gd name="connsiteX8" fmla="*/ 1877 w 9970"/>
              <a:gd name="connsiteY8" fmla="*/ 9228 h 10020"/>
              <a:gd name="connsiteX9" fmla="*/ 1309 w 9970"/>
              <a:gd name="connsiteY9" fmla="*/ 8822 h 10020"/>
              <a:gd name="connsiteX10" fmla="*/ 774 w 9970"/>
              <a:gd name="connsiteY10" fmla="*/ 8380 h 10020"/>
              <a:gd name="connsiteX11" fmla="*/ 402 w 9970"/>
              <a:gd name="connsiteY11" fmla="*/ 7781 h 10020"/>
              <a:gd name="connsiteX12" fmla="*/ 88 w 9970"/>
              <a:gd name="connsiteY12" fmla="*/ 6897 h 10020"/>
              <a:gd name="connsiteX13" fmla="*/ 0 w 9970"/>
              <a:gd name="connsiteY13" fmla="*/ 5985 h 10020"/>
              <a:gd name="connsiteX14" fmla="*/ 88 w 9970"/>
              <a:gd name="connsiteY14" fmla="*/ 5000 h 10020"/>
              <a:gd name="connsiteX15" fmla="*/ 443 w 9970"/>
              <a:gd name="connsiteY15" fmla="*/ 3597 h 10020"/>
              <a:gd name="connsiteX16" fmla="*/ 1082 w 9970"/>
              <a:gd name="connsiteY16" fmla="*/ 2303 h 10020"/>
              <a:gd name="connsiteX17" fmla="*/ 2124 w 9970"/>
              <a:gd name="connsiteY17" fmla="*/ 1073 h 10020"/>
              <a:gd name="connsiteX18" fmla="*/ 3365 w 9970"/>
              <a:gd name="connsiteY18" fmla="*/ 265 h 10020"/>
              <a:gd name="connsiteX19" fmla="*/ 4961 w 9970"/>
              <a:gd name="connsiteY19" fmla="*/ 44 h 10020"/>
              <a:gd name="connsiteX20" fmla="*/ 6881 w 9970"/>
              <a:gd name="connsiteY20" fmla="*/ 531 h 10020"/>
              <a:gd name="connsiteX21" fmla="*/ 8976 w 9970"/>
              <a:gd name="connsiteY21" fmla="*/ 2290 h 10020"/>
              <a:gd name="connsiteX22" fmla="*/ 9830 w 9970"/>
              <a:gd name="connsiteY22" fmla="*/ 4589 h 10020"/>
              <a:gd name="connsiteX23" fmla="*/ 9817 w 9970"/>
              <a:gd name="connsiteY23" fmla="*/ 6045 h 10020"/>
              <a:gd name="connsiteX24" fmla="*/ 9740 w 9970"/>
              <a:gd name="connsiteY24" fmla="*/ 6543 h 10020"/>
              <a:gd name="connsiteX25" fmla="*/ 9652 w 9970"/>
              <a:gd name="connsiteY25" fmla="*/ 6788 h 10020"/>
              <a:gd name="connsiteX26" fmla="*/ 9415 w 9970"/>
              <a:gd name="connsiteY26" fmla="*/ 6929 h 10020"/>
              <a:gd name="connsiteX27" fmla="*/ 9280 w 9970"/>
              <a:gd name="connsiteY27" fmla="*/ 7050 h 10020"/>
              <a:gd name="connsiteX28" fmla="*/ 9412 w 9970"/>
              <a:gd name="connsiteY28" fmla="*/ 7223 h 10020"/>
              <a:gd name="connsiteX29" fmla="*/ 9719 w 9970"/>
              <a:gd name="connsiteY29" fmla="*/ 7532 h 10020"/>
              <a:gd name="connsiteX30" fmla="*/ 9848 w 9970"/>
              <a:gd name="connsiteY30" fmla="*/ 7512 h 10020"/>
              <a:gd name="connsiteX31" fmla="*/ 9621 w 9970"/>
              <a:gd name="connsiteY31" fmla="*/ 7002 h 10020"/>
              <a:gd name="connsiteX32" fmla="*/ 9621 w 9970"/>
              <a:gd name="connsiteY32" fmla="*/ 6788 h 1002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748 w 10000"/>
              <a:gd name="connsiteY29" fmla="*/ 7517 h 10000"/>
              <a:gd name="connsiteX30" fmla="*/ 9650 w 10000"/>
              <a:gd name="connsiteY30" fmla="*/ 6988 h 10000"/>
              <a:gd name="connsiteX31" fmla="*/ 9650 w 10000"/>
              <a:gd name="connsiteY31"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650 w 10000"/>
              <a:gd name="connsiteY29" fmla="*/ 6988 h 10000"/>
              <a:gd name="connsiteX30" fmla="*/ 9650 w 10000"/>
              <a:gd name="connsiteY30"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650 w 10000"/>
              <a:gd name="connsiteY28" fmla="*/ 6988 h 10000"/>
              <a:gd name="connsiteX29" fmla="*/ 9650 w 10000"/>
              <a:gd name="connsiteY29"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650 w 10000"/>
              <a:gd name="connsiteY27" fmla="*/ 6988 h 10000"/>
              <a:gd name="connsiteX28" fmla="*/ 9650 w 10000"/>
              <a:gd name="connsiteY28"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988 h 10000"/>
              <a:gd name="connsiteX27" fmla="*/ 9650 w 10000"/>
              <a:gd name="connsiteY27"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681 w 10000"/>
              <a:gd name="connsiteY24" fmla="*/ 6774 h 10000"/>
              <a:gd name="connsiteX0" fmla="*/ 4796 w 9973"/>
              <a:gd name="connsiteY0" fmla="*/ 9720 h 10000"/>
              <a:gd name="connsiteX1" fmla="*/ 4569 w 9973"/>
              <a:gd name="connsiteY1" fmla="*/ 9807 h 10000"/>
              <a:gd name="connsiteX2" fmla="*/ 4325 w 9973"/>
              <a:gd name="connsiteY2" fmla="*/ 9827 h 10000"/>
              <a:gd name="connsiteX3" fmla="*/ 4050 w 9973"/>
              <a:gd name="connsiteY3" fmla="*/ 9960 h 10000"/>
              <a:gd name="connsiteX4" fmla="*/ 3819 w 9973"/>
              <a:gd name="connsiteY4" fmla="*/ 9964 h 10000"/>
              <a:gd name="connsiteX5" fmla="*/ 3480 w 9973"/>
              <a:gd name="connsiteY5" fmla="*/ 9732 h 10000"/>
              <a:gd name="connsiteX6" fmla="*/ 3080 w 9973"/>
              <a:gd name="connsiteY6" fmla="*/ 9720 h 10000"/>
              <a:gd name="connsiteX7" fmla="*/ 2517 w 9973"/>
              <a:gd name="connsiteY7" fmla="*/ 9543 h 10000"/>
              <a:gd name="connsiteX8" fmla="*/ 1883 w 9973"/>
              <a:gd name="connsiteY8" fmla="*/ 9210 h 10000"/>
              <a:gd name="connsiteX9" fmla="*/ 1313 w 9973"/>
              <a:gd name="connsiteY9" fmla="*/ 8804 h 10000"/>
              <a:gd name="connsiteX10" fmla="*/ 776 w 9973"/>
              <a:gd name="connsiteY10" fmla="*/ 8363 h 10000"/>
              <a:gd name="connsiteX11" fmla="*/ 403 w 9973"/>
              <a:gd name="connsiteY11" fmla="*/ 7765 h 10000"/>
              <a:gd name="connsiteX12" fmla="*/ 88 w 9973"/>
              <a:gd name="connsiteY12" fmla="*/ 6883 h 10000"/>
              <a:gd name="connsiteX13" fmla="*/ 0 w 9973"/>
              <a:gd name="connsiteY13" fmla="*/ 5973 h 10000"/>
              <a:gd name="connsiteX14" fmla="*/ 88 w 9973"/>
              <a:gd name="connsiteY14" fmla="*/ 4990 h 10000"/>
              <a:gd name="connsiteX15" fmla="*/ 444 w 9973"/>
              <a:gd name="connsiteY15" fmla="*/ 3590 h 10000"/>
              <a:gd name="connsiteX16" fmla="*/ 1085 w 9973"/>
              <a:gd name="connsiteY16" fmla="*/ 2298 h 10000"/>
              <a:gd name="connsiteX17" fmla="*/ 2130 w 9973"/>
              <a:gd name="connsiteY17" fmla="*/ 1071 h 10000"/>
              <a:gd name="connsiteX18" fmla="*/ 3375 w 9973"/>
              <a:gd name="connsiteY18" fmla="*/ 264 h 10000"/>
              <a:gd name="connsiteX19" fmla="*/ 4976 w 9973"/>
              <a:gd name="connsiteY19" fmla="*/ 44 h 10000"/>
              <a:gd name="connsiteX20" fmla="*/ 6902 w 9973"/>
              <a:gd name="connsiteY20" fmla="*/ 530 h 10000"/>
              <a:gd name="connsiteX21" fmla="*/ 9003 w 9973"/>
              <a:gd name="connsiteY21" fmla="*/ 2285 h 10000"/>
              <a:gd name="connsiteX22" fmla="*/ 9860 w 9973"/>
              <a:gd name="connsiteY22" fmla="*/ 4580 h 10000"/>
              <a:gd name="connsiteX23" fmla="*/ 9681 w 9973"/>
              <a:gd name="connsiteY23" fmla="*/ 6774 h 10000"/>
              <a:gd name="connsiteX0" fmla="*/ 4809 w 9887"/>
              <a:gd name="connsiteY0" fmla="*/ 9720 h 10000"/>
              <a:gd name="connsiteX1" fmla="*/ 4581 w 9887"/>
              <a:gd name="connsiteY1" fmla="*/ 9807 h 10000"/>
              <a:gd name="connsiteX2" fmla="*/ 4337 w 9887"/>
              <a:gd name="connsiteY2" fmla="*/ 9827 h 10000"/>
              <a:gd name="connsiteX3" fmla="*/ 4061 w 9887"/>
              <a:gd name="connsiteY3" fmla="*/ 9960 h 10000"/>
              <a:gd name="connsiteX4" fmla="*/ 3829 w 9887"/>
              <a:gd name="connsiteY4" fmla="*/ 9964 h 10000"/>
              <a:gd name="connsiteX5" fmla="*/ 3489 w 9887"/>
              <a:gd name="connsiteY5" fmla="*/ 9732 h 10000"/>
              <a:gd name="connsiteX6" fmla="*/ 3088 w 9887"/>
              <a:gd name="connsiteY6" fmla="*/ 9720 h 10000"/>
              <a:gd name="connsiteX7" fmla="*/ 2524 w 9887"/>
              <a:gd name="connsiteY7" fmla="*/ 9543 h 10000"/>
              <a:gd name="connsiteX8" fmla="*/ 1888 w 9887"/>
              <a:gd name="connsiteY8" fmla="*/ 9210 h 10000"/>
              <a:gd name="connsiteX9" fmla="*/ 1317 w 9887"/>
              <a:gd name="connsiteY9" fmla="*/ 8804 h 10000"/>
              <a:gd name="connsiteX10" fmla="*/ 778 w 9887"/>
              <a:gd name="connsiteY10" fmla="*/ 8363 h 10000"/>
              <a:gd name="connsiteX11" fmla="*/ 404 w 9887"/>
              <a:gd name="connsiteY11" fmla="*/ 7765 h 10000"/>
              <a:gd name="connsiteX12" fmla="*/ 88 w 9887"/>
              <a:gd name="connsiteY12" fmla="*/ 6883 h 10000"/>
              <a:gd name="connsiteX13" fmla="*/ 0 w 9887"/>
              <a:gd name="connsiteY13" fmla="*/ 5973 h 10000"/>
              <a:gd name="connsiteX14" fmla="*/ 88 w 9887"/>
              <a:gd name="connsiteY14" fmla="*/ 4990 h 10000"/>
              <a:gd name="connsiteX15" fmla="*/ 445 w 9887"/>
              <a:gd name="connsiteY15" fmla="*/ 3590 h 10000"/>
              <a:gd name="connsiteX16" fmla="*/ 1088 w 9887"/>
              <a:gd name="connsiteY16" fmla="*/ 2298 h 10000"/>
              <a:gd name="connsiteX17" fmla="*/ 2136 w 9887"/>
              <a:gd name="connsiteY17" fmla="*/ 1071 h 10000"/>
              <a:gd name="connsiteX18" fmla="*/ 3384 w 9887"/>
              <a:gd name="connsiteY18" fmla="*/ 264 h 10000"/>
              <a:gd name="connsiteX19" fmla="*/ 4989 w 9887"/>
              <a:gd name="connsiteY19" fmla="*/ 44 h 10000"/>
              <a:gd name="connsiteX20" fmla="*/ 6921 w 9887"/>
              <a:gd name="connsiteY20" fmla="*/ 530 h 10000"/>
              <a:gd name="connsiteX21" fmla="*/ 9027 w 9887"/>
              <a:gd name="connsiteY21" fmla="*/ 2285 h 10000"/>
              <a:gd name="connsiteX22" fmla="*/ 9887 w 9887"/>
              <a:gd name="connsiteY22" fmla="*/ 4580 h 10000"/>
              <a:gd name="connsiteX0" fmla="*/ 4864 w 9130"/>
              <a:gd name="connsiteY0" fmla="*/ 9720 h 10000"/>
              <a:gd name="connsiteX1" fmla="*/ 4633 w 9130"/>
              <a:gd name="connsiteY1" fmla="*/ 9807 h 10000"/>
              <a:gd name="connsiteX2" fmla="*/ 4387 w 9130"/>
              <a:gd name="connsiteY2" fmla="*/ 9827 h 10000"/>
              <a:gd name="connsiteX3" fmla="*/ 4107 w 9130"/>
              <a:gd name="connsiteY3" fmla="*/ 9960 h 10000"/>
              <a:gd name="connsiteX4" fmla="*/ 3873 w 9130"/>
              <a:gd name="connsiteY4" fmla="*/ 9964 h 10000"/>
              <a:gd name="connsiteX5" fmla="*/ 3529 w 9130"/>
              <a:gd name="connsiteY5" fmla="*/ 9732 h 10000"/>
              <a:gd name="connsiteX6" fmla="*/ 3123 w 9130"/>
              <a:gd name="connsiteY6" fmla="*/ 9720 h 10000"/>
              <a:gd name="connsiteX7" fmla="*/ 2553 w 9130"/>
              <a:gd name="connsiteY7" fmla="*/ 9543 h 10000"/>
              <a:gd name="connsiteX8" fmla="*/ 1910 w 9130"/>
              <a:gd name="connsiteY8" fmla="*/ 9210 h 10000"/>
              <a:gd name="connsiteX9" fmla="*/ 1332 w 9130"/>
              <a:gd name="connsiteY9" fmla="*/ 8804 h 10000"/>
              <a:gd name="connsiteX10" fmla="*/ 787 w 9130"/>
              <a:gd name="connsiteY10" fmla="*/ 8363 h 10000"/>
              <a:gd name="connsiteX11" fmla="*/ 409 w 9130"/>
              <a:gd name="connsiteY11" fmla="*/ 7765 h 10000"/>
              <a:gd name="connsiteX12" fmla="*/ 89 w 9130"/>
              <a:gd name="connsiteY12" fmla="*/ 6883 h 10000"/>
              <a:gd name="connsiteX13" fmla="*/ 0 w 9130"/>
              <a:gd name="connsiteY13" fmla="*/ 5973 h 10000"/>
              <a:gd name="connsiteX14" fmla="*/ 89 w 9130"/>
              <a:gd name="connsiteY14" fmla="*/ 4990 h 10000"/>
              <a:gd name="connsiteX15" fmla="*/ 450 w 9130"/>
              <a:gd name="connsiteY15" fmla="*/ 3590 h 10000"/>
              <a:gd name="connsiteX16" fmla="*/ 1100 w 9130"/>
              <a:gd name="connsiteY16" fmla="*/ 2298 h 10000"/>
              <a:gd name="connsiteX17" fmla="*/ 2160 w 9130"/>
              <a:gd name="connsiteY17" fmla="*/ 1071 h 10000"/>
              <a:gd name="connsiteX18" fmla="*/ 3423 w 9130"/>
              <a:gd name="connsiteY18" fmla="*/ 264 h 10000"/>
              <a:gd name="connsiteX19" fmla="*/ 5046 w 9130"/>
              <a:gd name="connsiteY19" fmla="*/ 44 h 10000"/>
              <a:gd name="connsiteX20" fmla="*/ 7000 w 9130"/>
              <a:gd name="connsiteY20" fmla="*/ 530 h 10000"/>
              <a:gd name="connsiteX21" fmla="*/ 9130 w 9130"/>
              <a:gd name="connsiteY21" fmla="*/ 2285 h 10000"/>
              <a:gd name="connsiteX0" fmla="*/ 5327 w 7667"/>
              <a:gd name="connsiteY0" fmla="*/ 9720 h 10000"/>
              <a:gd name="connsiteX1" fmla="*/ 5074 w 7667"/>
              <a:gd name="connsiteY1" fmla="*/ 9807 h 10000"/>
              <a:gd name="connsiteX2" fmla="*/ 4805 w 7667"/>
              <a:gd name="connsiteY2" fmla="*/ 9827 h 10000"/>
              <a:gd name="connsiteX3" fmla="*/ 4498 w 7667"/>
              <a:gd name="connsiteY3" fmla="*/ 9960 h 10000"/>
              <a:gd name="connsiteX4" fmla="*/ 4242 w 7667"/>
              <a:gd name="connsiteY4" fmla="*/ 9964 h 10000"/>
              <a:gd name="connsiteX5" fmla="*/ 3865 w 7667"/>
              <a:gd name="connsiteY5" fmla="*/ 9732 h 10000"/>
              <a:gd name="connsiteX6" fmla="*/ 3421 w 7667"/>
              <a:gd name="connsiteY6" fmla="*/ 9720 h 10000"/>
              <a:gd name="connsiteX7" fmla="*/ 2796 w 7667"/>
              <a:gd name="connsiteY7" fmla="*/ 9543 h 10000"/>
              <a:gd name="connsiteX8" fmla="*/ 2092 w 7667"/>
              <a:gd name="connsiteY8" fmla="*/ 9210 h 10000"/>
              <a:gd name="connsiteX9" fmla="*/ 1459 w 7667"/>
              <a:gd name="connsiteY9" fmla="*/ 8804 h 10000"/>
              <a:gd name="connsiteX10" fmla="*/ 862 w 7667"/>
              <a:gd name="connsiteY10" fmla="*/ 8363 h 10000"/>
              <a:gd name="connsiteX11" fmla="*/ 448 w 7667"/>
              <a:gd name="connsiteY11" fmla="*/ 7765 h 10000"/>
              <a:gd name="connsiteX12" fmla="*/ 97 w 7667"/>
              <a:gd name="connsiteY12" fmla="*/ 6883 h 10000"/>
              <a:gd name="connsiteX13" fmla="*/ 0 w 7667"/>
              <a:gd name="connsiteY13" fmla="*/ 5973 h 10000"/>
              <a:gd name="connsiteX14" fmla="*/ 97 w 7667"/>
              <a:gd name="connsiteY14" fmla="*/ 4990 h 10000"/>
              <a:gd name="connsiteX15" fmla="*/ 493 w 7667"/>
              <a:gd name="connsiteY15" fmla="*/ 3590 h 10000"/>
              <a:gd name="connsiteX16" fmla="*/ 1205 w 7667"/>
              <a:gd name="connsiteY16" fmla="*/ 2298 h 10000"/>
              <a:gd name="connsiteX17" fmla="*/ 2366 w 7667"/>
              <a:gd name="connsiteY17" fmla="*/ 1071 h 10000"/>
              <a:gd name="connsiteX18" fmla="*/ 3749 w 7667"/>
              <a:gd name="connsiteY18" fmla="*/ 264 h 10000"/>
              <a:gd name="connsiteX19" fmla="*/ 5527 w 7667"/>
              <a:gd name="connsiteY19" fmla="*/ 44 h 10000"/>
              <a:gd name="connsiteX20" fmla="*/ 7667 w 7667"/>
              <a:gd name="connsiteY20" fmla="*/ 530 h 10000"/>
              <a:gd name="connsiteX0" fmla="*/ 6948 w 7209"/>
              <a:gd name="connsiteY0" fmla="*/ 9720 h 10000"/>
              <a:gd name="connsiteX1" fmla="*/ 6618 w 7209"/>
              <a:gd name="connsiteY1" fmla="*/ 9807 h 10000"/>
              <a:gd name="connsiteX2" fmla="*/ 6267 w 7209"/>
              <a:gd name="connsiteY2" fmla="*/ 9827 h 10000"/>
              <a:gd name="connsiteX3" fmla="*/ 5867 w 7209"/>
              <a:gd name="connsiteY3" fmla="*/ 9960 h 10000"/>
              <a:gd name="connsiteX4" fmla="*/ 5533 w 7209"/>
              <a:gd name="connsiteY4" fmla="*/ 9964 h 10000"/>
              <a:gd name="connsiteX5" fmla="*/ 5041 w 7209"/>
              <a:gd name="connsiteY5" fmla="*/ 9732 h 10000"/>
              <a:gd name="connsiteX6" fmla="*/ 4462 w 7209"/>
              <a:gd name="connsiteY6" fmla="*/ 9720 h 10000"/>
              <a:gd name="connsiteX7" fmla="*/ 3647 w 7209"/>
              <a:gd name="connsiteY7" fmla="*/ 9543 h 10000"/>
              <a:gd name="connsiteX8" fmla="*/ 2729 w 7209"/>
              <a:gd name="connsiteY8" fmla="*/ 9210 h 10000"/>
              <a:gd name="connsiteX9" fmla="*/ 1903 w 7209"/>
              <a:gd name="connsiteY9" fmla="*/ 8804 h 10000"/>
              <a:gd name="connsiteX10" fmla="*/ 1124 w 7209"/>
              <a:gd name="connsiteY10" fmla="*/ 8363 h 10000"/>
              <a:gd name="connsiteX11" fmla="*/ 584 w 7209"/>
              <a:gd name="connsiteY11" fmla="*/ 7765 h 10000"/>
              <a:gd name="connsiteX12" fmla="*/ 127 w 7209"/>
              <a:gd name="connsiteY12" fmla="*/ 6883 h 10000"/>
              <a:gd name="connsiteX13" fmla="*/ 0 w 7209"/>
              <a:gd name="connsiteY13" fmla="*/ 5973 h 10000"/>
              <a:gd name="connsiteX14" fmla="*/ 127 w 7209"/>
              <a:gd name="connsiteY14" fmla="*/ 4990 h 10000"/>
              <a:gd name="connsiteX15" fmla="*/ 643 w 7209"/>
              <a:gd name="connsiteY15" fmla="*/ 3590 h 10000"/>
              <a:gd name="connsiteX16" fmla="*/ 1572 w 7209"/>
              <a:gd name="connsiteY16" fmla="*/ 2298 h 10000"/>
              <a:gd name="connsiteX17" fmla="*/ 3086 w 7209"/>
              <a:gd name="connsiteY17" fmla="*/ 1071 h 10000"/>
              <a:gd name="connsiteX18" fmla="*/ 4890 w 7209"/>
              <a:gd name="connsiteY18" fmla="*/ 264 h 10000"/>
              <a:gd name="connsiteX19" fmla="*/ 7209 w 7209"/>
              <a:gd name="connsiteY19" fmla="*/ 44 h 10000"/>
              <a:gd name="connsiteX0" fmla="*/ 9638 w 9638"/>
              <a:gd name="connsiteY0" fmla="*/ 9456 h 9736"/>
              <a:gd name="connsiteX1" fmla="*/ 9180 w 9638"/>
              <a:gd name="connsiteY1" fmla="*/ 9543 h 9736"/>
              <a:gd name="connsiteX2" fmla="*/ 8693 w 9638"/>
              <a:gd name="connsiteY2" fmla="*/ 9563 h 9736"/>
              <a:gd name="connsiteX3" fmla="*/ 8138 w 9638"/>
              <a:gd name="connsiteY3" fmla="*/ 9696 h 9736"/>
              <a:gd name="connsiteX4" fmla="*/ 7675 w 9638"/>
              <a:gd name="connsiteY4" fmla="*/ 9700 h 9736"/>
              <a:gd name="connsiteX5" fmla="*/ 6993 w 9638"/>
              <a:gd name="connsiteY5" fmla="*/ 9468 h 9736"/>
              <a:gd name="connsiteX6" fmla="*/ 6189 w 9638"/>
              <a:gd name="connsiteY6" fmla="*/ 9456 h 9736"/>
              <a:gd name="connsiteX7" fmla="*/ 5059 w 9638"/>
              <a:gd name="connsiteY7" fmla="*/ 9279 h 9736"/>
              <a:gd name="connsiteX8" fmla="*/ 3786 w 9638"/>
              <a:gd name="connsiteY8" fmla="*/ 8946 h 9736"/>
              <a:gd name="connsiteX9" fmla="*/ 2640 w 9638"/>
              <a:gd name="connsiteY9" fmla="*/ 8540 h 9736"/>
              <a:gd name="connsiteX10" fmla="*/ 1559 w 9638"/>
              <a:gd name="connsiteY10" fmla="*/ 8099 h 9736"/>
              <a:gd name="connsiteX11" fmla="*/ 810 w 9638"/>
              <a:gd name="connsiteY11" fmla="*/ 7501 h 9736"/>
              <a:gd name="connsiteX12" fmla="*/ 176 w 9638"/>
              <a:gd name="connsiteY12" fmla="*/ 6619 h 9736"/>
              <a:gd name="connsiteX13" fmla="*/ 0 w 9638"/>
              <a:gd name="connsiteY13" fmla="*/ 5709 h 9736"/>
              <a:gd name="connsiteX14" fmla="*/ 176 w 9638"/>
              <a:gd name="connsiteY14" fmla="*/ 4726 h 9736"/>
              <a:gd name="connsiteX15" fmla="*/ 892 w 9638"/>
              <a:gd name="connsiteY15" fmla="*/ 3326 h 9736"/>
              <a:gd name="connsiteX16" fmla="*/ 2181 w 9638"/>
              <a:gd name="connsiteY16" fmla="*/ 2034 h 9736"/>
              <a:gd name="connsiteX17" fmla="*/ 4281 w 9638"/>
              <a:gd name="connsiteY17" fmla="*/ 807 h 9736"/>
              <a:gd name="connsiteX18" fmla="*/ 6783 w 9638"/>
              <a:gd name="connsiteY18" fmla="*/ 0 h 9736"/>
              <a:gd name="connsiteX0" fmla="*/ 10000 w 10000"/>
              <a:gd name="connsiteY0" fmla="*/ 8883 h 9171"/>
              <a:gd name="connsiteX1" fmla="*/ 9525 w 10000"/>
              <a:gd name="connsiteY1" fmla="*/ 8973 h 9171"/>
              <a:gd name="connsiteX2" fmla="*/ 9020 w 10000"/>
              <a:gd name="connsiteY2" fmla="*/ 8993 h 9171"/>
              <a:gd name="connsiteX3" fmla="*/ 8444 w 10000"/>
              <a:gd name="connsiteY3" fmla="*/ 9130 h 9171"/>
              <a:gd name="connsiteX4" fmla="*/ 7963 w 10000"/>
              <a:gd name="connsiteY4" fmla="*/ 9134 h 9171"/>
              <a:gd name="connsiteX5" fmla="*/ 7256 w 10000"/>
              <a:gd name="connsiteY5" fmla="*/ 8896 h 9171"/>
              <a:gd name="connsiteX6" fmla="*/ 6421 w 10000"/>
              <a:gd name="connsiteY6" fmla="*/ 8883 h 9171"/>
              <a:gd name="connsiteX7" fmla="*/ 5249 w 10000"/>
              <a:gd name="connsiteY7" fmla="*/ 8702 h 9171"/>
              <a:gd name="connsiteX8" fmla="*/ 3928 w 10000"/>
              <a:gd name="connsiteY8" fmla="*/ 8360 h 9171"/>
              <a:gd name="connsiteX9" fmla="*/ 2739 w 10000"/>
              <a:gd name="connsiteY9" fmla="*/ 7943 h 9171"/>
              <a:gd name="connsiteX10" fmla="*/ 1618 w 10000"/>
              <a:gd name="connsiteY10" fmla="*/ 7490 h 9171"/>
              <a:gd name="connsiteX11" fmla="*/ 840 w 10000"/>
              <a:gd name="connsiteY11" fmla="*/ 6875 h 9171"/>
              <a:gd name="connsiteX12" fmla="*/ 183 w 10000"/>
              <a:gd name="connsiteY12" fmla="*/ 5969 h 9171"/>
              <a:gd name="connsiteX13" fmla="*/ 0 w 10000"/>
              <a:gd name="connsiteY13" fmla="*/ 5035 h 9171"/>
              <a:gd name="connsiteX14" fmla="*/ 183 w 10000"/>
              <a:gd name="connsiteY14" fmla="*/ 4025 h 9171"/>
              <a:gd name="connsiteX15" fmla="*/ 926 w 10000"/>
              <a:gd name="connsiteY15" fmla="*/ 2587 h 9171"/>
              <a:gd name="connsiteX16" fmla="*/ 2263 w 10000"/>
              <a:gd name="connsiteY16" fmla="*/ 1260 h 9171"/>
              <a:gd name="connsiteX17" fmla="*/ 4442 w 10000"/>
              <a:gd name="connsiteY17" fmla="*/ 0 h 9171"/>
              <a:gd name="connsiteX0" fmla="*/ 10000 w 10000"/>
              <a:gd name="connsiteY0" fmla="*/ 8312 h 8626"/>
              <a:gd name="connsiteX1" fmla="*/ 9525 w 10000"/>
              <a:gd name="connsiteY1" fmla="*/ 8410 h 8626"/>
              <a:gd name="connsiteX2" fmla="*/ 9020 w 10000"/>
              <a:gd name="connsiteY2" fmla="*/ 8432 h 8626"/>
              <a:gd name="connsiteX3" fmla="*/ 8444 w 10000"/>
              <a:gd name="connsiteY3" fmla="*/ 8581 h 8626"/>
              <a:gd name="connsiteX4" fmla="*/ 7963 w 10000"/>
              <a:gd name="connsiteY4" fmla="*/ 8586 h 8626"/>
              <a:gd name="connsiteX5" fmla="*/ 7256 w 10000"/>
              <a:gd name="connsiteY5" fmla="*/ 8326 h 8626"/>
              <a:gd name="connsiteX6" fmla="*/ 6421 w 10000"/>
              <a:gd name="connsiteY6" fmla="*/ 8312 h 8626"/>
              <a:gd name="connsiteX7" fmla="*/ 5249 w 10000"/>
              <a:gd name="connsiteY7" fmla="*/ 8115 h 8626"/>
              <a:gd name="connsiteX8" fmla="*/ 3928 w 10000"/>
              <a:gd name="connsiteY8" fmla="*/ 7742 h 8626"/>
              <a:gd name="connsiteX9" fmla="*/ 2739 w 10000"/>
              <a:gd name="connsiteY9" fmla="*/ 7287 h 8626"/>
              <a:gd name="connsiteX10" fmla="*/ 1618 w 10000"/>
              <a:gd name="connsiteY10" fmla="*/ 6793 h 8626"/>
              <a:gd name="connsiteX11" fmla="*/ 840 w 10000"/>
              <a:gd name="connsiteY11" fmla="*/ 6122 h 8626"/>
              <a:gd name="connsiteX12" fmla="*/ 183 w 10000"/>
              <a:gd name="connsiteY12" fmla="*/ 5135 h 8626"/>
              <a:gd name="connsiteX13" fmla="*/ 0 w 10000"/>
              <a:gd name="connsiteY13" fmla="*/ 4116 h 8626"/>
              <a:gd name="connsiteX14" fmla="*/ 183 w 10000"/>
              <a:gd name="connsiteY14" fmla="*/ 3015 h 8626"/>
              <a:gd name="connsiteX15" fmla="*/ 926 w 10000"/>
              <a:gd name="connsiteY15" fmla="*/ 1447 h 8626"/>
              <a:gd name="connsiteX16" fmla="*/ 2263 w 10000"/>
              <a:gd name="connsiteY16" fmla="*/ 0 h 8626"/>
              <a:gd name="connsiteX0" fmla="*/ 10000 w 10000"/>
              <a:gd name="connsiteY0" fmla="*/ 7959 h 8323"/>
              <a:gd name="connsiteX1" fmla="*/ 9525 w 10000"/>
              <a:gd name="connsiteY1" fmla="*/ 8073 h 8323"/>
              <a:gd name="connsiteX2" fmla="*/ 9020 w 10000"/>
              <a:gd name="connsiteY2" fmla="*/ 8098 h 8323"/>
              <a:gd name="connsiteX3" fmla="*/ 8444 w 10000"/>
              <a:gd name="connsiteY3" fmla="*/ 8271 h 8323"/>
              <a:gd name="connsiteX4" fmla="*/ 7963 w 10000"/>
              <a:gd name="connsiteY4" fmla="*/ 8277 h 8323"/>
              <a:gd name="connsiteX5" fmla="*/ 7256 w 10000"/>
              <a:gd name="connsiteY5" fmla="*/ 7975 h 8323"/>
              <a:gd name="connsiteX6" fmla="*/ 6421 w 10000"/>
              <a:gd name="connsiteY6" fmla="*/ 7959 h 8323"/>
              <a:gd name="connsiteX7" fmla="*/ 5249 w 10000"/>
              <a:gd name="connsiteY7" fmla="*/ 7731 h 8323"/>
              <a:gd name="connsiteX8" fmla="*/ 3928 w 10000"/>
              <a:gd name="connsiteY8" fmla="*/ 7298 h 8323"/>
              <a:gd name="connsiteX9" fmla="*/ 2739 w 10000"/>
              <a:gd name="connsiteY9" fmla="*/ 6771 h 8323"/>
              <a:gd name="connsiteX10" fmla="*/ 1618 w 10000"/>
              <a:gd name="connsiteY10" fmla="*/ 6198 h 8323"/>
              <a:gd name="connsiteX11" fmla="*/ 840 w 10000"/>
              <a:gd name="connsiteY11" fmla="*/ 5420 h 8323"/>
              <a:gd name="connsiteX12" fmla="*/ 183 w 10000"/>
              <a:gd name="connsiteY12" fmla="*/ 4276 h 8323"/>
              <a:gd name="connsiteX13" fmla="*/ 0 w 10000"/>
              <a:gd name="connsiteY13" fmla="*/ 3095 h 8323"/>
              <a:gd name="connsiteX14" fmla="*/ 183 w 10000"/>
              <a:gd name="connsiteY14" fmla="*/ 1818 h 8323"/>
              <a:gd name="connsiteX15" fmla="*/ 926 w 10000"/>
              <a:gd name="connsiteY15" fmla="*/ 0 h 8323"/>
              <a:gd name="connsiteX0" fmla="*/ 10000 w 10000"/>
              <a:gd name="connsiteY0" fmla="*/ 7379 h 7816"/>
              <a:gd name="connsiteX1" fmla="*/ 9525 w 10000"/>
              <a:gd name="connsiteY1" fmla="*/ 7516 h 7816"/>
              <a:gd name="connsiteX2" fmla="*/ 9020 w 10000"/>
              <a:gd name="connsiteY2" fmla="*/ 7546 h 7816"/>
              <a:gd name="connsiteX3" fmla="*/ 8444 w 10000"/>
              <a:gd name="connsiteY3" fmla="*/ 7754 h 7816"/>
              <a:gd name="connsiteX4" fmla="*/ 7963 w 10000"/>
              <a:gd name="connsiteY4" fmla="*/ 7761 h 7816"/>
              <a:gd name="connsiteX5" fmla="*/ 7256 w 10000"/>
              <a:gd name="connsiteY5" fmla="*/ 7398 h 7816"/>
              <a:gd name="connsiteX6" fmla="*/ 6421 w 10000"/>
              <a:gd name="connsiteY6" fmla="*/ 7379 h 7816"/>
              <a:gd name="connsiteX7" fmla="*/ 5249 w 10000"/>
              <a:gd name="connsiteY7" fmla="*/ 7105 h 7816"/>
              <a:gd name="connsiteX8" fmla="*/ 3928 w 10000"/>
              <a:gd name="connsiteY8" fmla="*/ 6584 h 7816"/>
              <a:gd name="connsiteX9" fmla="*/ 2739 w 10000"/>
              <a:gd name="connsiteY9" fmla="*/ 5951 h 7816"/>
              <a:gd name="connsiteX10" fmla="*/ 1618 w 10000"/>
              <a:gd name="connsiteY10" fmla="*/ 5263 h 7816"/>
              <a:gd name="connsiteX11" fmla="*/ 840 w 10000"/>
              <a:gd name="connsiteY11" fmla="*/ 4328 h 7816"/>
              <a:gd name="connsiteX12" fmla="*/ 183 w 10000"/>
              <a:gd name="connsiteY12" fmla="*/ 2954 h 7816"/>
              <a:gd name="connsiteX13" fmla="*/ 0 w 10000"/>
              <a:gd name="connsiteY13" fmla="*/ 1535 h 7816"/>
              <a:gd name="connsiteX14" fmla="*/ 183 w 10000"/>
              <a:gd name="connsiteY14" fmla="*/ 0 h 7816"/>
              <a:gd name="connsiteX0" fmla="*/ 10000 w 10000"/>
              <a:gd name="connsiteY0" fmla="*/ 7477 h 8036"/>
              <a:gd name="connsiteX1" fmla="*/ 9525 w 10000"/>
              <a:gd name="connsiteY1" fmla="*/ 7652 h 8036"/>
              <a:gd name="connsiteX2" fmla="*/ 9020 w 10000"/>
              <a:gd name="connsiteY2" fmla="*/ 7691 h 8036"/>
              <a:gd name="connsiteX3" fmla="*/ 8444 w 10000"/>
              <a:gd name="connsiteY3" fmla="*/ 7957 h 8036"/>
              <a:gd name="connsiteX4" fmla="*/ 7963 w 10000"/>
              <a:gd name="connsiteY4" fmla="*/ 7966 h 8036"/>
              <a:gd name="connsiteX5" fmla="*/ 7256 w 10000"/>
              <a:gd name="connsiteY5" fmla="*/ 7501 h 8036"/>
              <a:gd name="connsiteX6" fmla="*/ 6421 w 10000"/>
              <a:gd name="connsiteY6" fmla="*/ 7477 h 8036"/>
              <a:gd name="connsiteX7" fmla="*/ 5249 w 10000"/>
              <a:gd name="connsiteY7" fmla="*/ 7126 h 8036"/>
              <a:gd name="connsiteX8" fmla="*/ 3928 w 10000"/>
              <a:gd name="connsiteY8" fmla="*/ 6460 h 8036"/>
              <a:gd name="connsiteX9" fmla="*/ 2739 w 10000"/>
              <a:gd name="connsiteY9" fmla="*/ 5650 h 8036"/>
              <a:gd name="connsiteX10" fmla="*/ 1618 w 10000"/>
              <a:gd name="connsiteY10" fmla="*/ 4770 h 8036"/>
              <a:gd name="connsiteX11" fmla="*/ 840 w 10000"/>
              <a:gd name="connsiteY11" fmla="*/ 3573 h 8036"/>
              <a:gd name="connsiteX12" fmla="*/ 183 w 10000"/>
              <a:gd name="connsiteY12" fmla="*/ 1815 h 8036"/>
              <a:gd name="connsiteX13" fmla="*/ 0 w 10000"/>
              <a:gd name="connsiteY13" fmla="*/ 0 h 8036"/>
              <a:gd name="connsiteX0" fmla="*/ 9817 w 9817"/>
              <a:gd name="connsiteY0" fmla="*/ 7045 h 7741"/>
              <a:gd name="connsiteX1" fmla="*/ 9342 w 9817"/>
              <a:gd name="connsiteY1" fmla="*/ 7263 h 7741"/>
              <a:gd name="connsiteX2" fmla="*/ 8837 w 9817"/>
              <a:gd name="connsiteY2" fmla="*/ 7312 h 7741"/>
              <a:gd name="connsiteX3" fmla="*/ 8261 w 9817"/>
              <a:gd name="connsiteY3" fmla="*/ 7643 h 7741"/>
              <a:gd name="connsiteX4" fmla="*/ 7780 w 9817"/>
              <a:gd name="connsiteY4" fmla="*/ 7654 h 7741"/>
              <a:gd name="connsiteX5" fmla="*/ 7073 w 9817"/>
              <a:gd name="connsiteY5" fmla="*/ 7075 h 7741"/>
              <a:gd name="connsiteX6" fmla="*/ 6238 w 9817"/>
              <a:gd name="connsiteY6" fmla="*/ 7045 h 7741"/>
              <a:gd name="connsiteX7" fmla="*/ 5066 w 9817"/>
              <a:gd name="connsiteY7" fmla="*/ 6609 h 7741"/>
              <a:gd name="connsiteX8" fmla="*/ 3745 w 9817"/>
              <a:gd name="connsiteY8" fmla="*/ 5780 h 7741"/>
              <a:gd name="connsiteX9" fmla="*/ 2556 w 9817"/>
              <a:gd name="connsiteY9" fmla="*/ 4772 h 7741"/>
              <a:gd name="connsiteX10" fmla="*/ 1435 w 9817"/>
              <a:gd name="connsiteY10" fmla="*/ 3677 h 7741"/>
              <a:gd name="connsiteX11" fmla="*/ 657 w 9817"/>
              <a:gd name="connsiteY11" fmla="*/ 2187 h 7741"/>
              <a:gd name="connsiteX12" fmla="*/ 0 w 9817"/>
              <a:gd name="connsiteY12" fmla="*/ 0 h 7741"/>
              <a:gd name="connsiteX0" fmla="*/ 9331 w 9331"/>
              <a:gd name="connsiteY0" fmla="*/ 6276 h 7175"/>
              <a:gd name="connsiteX1" fmla="*/ 8847 w 9331"/>
              <a:gd name="connsiteY1" fmla="*/ 6558 h 7175"/>
              <a:gd name="connsiteX2" fmla="*/ 8333 w 9331"/>
              <a:gd name="connsiteY2" fmla="*/ 6621 h 7175"/>
              <a:gd name="connsiteX3" fmla="*/ 7746 w 9331"/>
              <a:gd name="connsiteY3" fmla="*/ 7048 h 7175"/>
              <a:gd name="connsiteX4" fmla="*/ 7256 w 9331"/>
              <a:gd name="connsiteY4" fmla="*/ 7063 h 7175"/>
              <a:gd name="connsiteX5" fmla="*/ 6536 w 9331"/>
              <a:gd name="connsiteY5" fmla="*/ 6315 h 7175"/>
              <a:gd name="connsiteX6" fmla="*/ 5685 w 9331"/>
              <a:gd name="connsiteY6" fmla="*/ 6276 h 7175"/>
              <a:gd name="connsiteX7" fmla="*/ 4491 w 9331"/>
              <a:gd name="connsiteY7" fmla="*/ 5713 h 7175"/>
              <a:gd name="connsiteX8" fmla="*/ 3146 w 9331"/>
              <a:gd name="connsiteY8" fmla="*/ 4642 h 7175"/>
              <a:gd name="connsiteX9" fmla="*/ 1935 w 9331"/>
              <a:gd name="connsiteY9" fmla="*/ 3340 h 7175"/>
              <a:gd name="connsiteX10" fmla="*/ 793 w 9331"/>
              <a:gd name="connsiteY10" fmla="*/ 1925 h 7175"/>
              <a:gd name="connsiteX11" fmla="*/ 0 w 9331"/>
              <a:gd name="connsiteY11" fmla="*/ 0 h 7175"/>
              <a:gd name="connsiteX0" fmla="*/ 9150 w 9150"/>
              <a:gd name="connsiteY0" fmla="*/ 6064 h 7317"/>
              <a:gd name="connsiteX1" fmla="*/ 8631 w 9150"/>
              <a:gd name="connsiteY1" fmla="*/ 6457 h 7317"/>
              <a:gd name="connsiteX2" fmla="*/ 8080 w 9150"/>
              <a:gd name="connsiteY2" fmla="*/ 6545 h 7317"/>
              <a:gd name="connsiteX3" fmla="*/ 7451 w 9150"/>
              <a:gd name="connsiteY3" fmla="*/ 7140 h 7317"/>
              <a:gd name="connsiteX4" fmla="*/ 6926 w 9150"/>
              <a:gd name="connsiteY4" fmla="*/ 7161 h 7317"/>
              <a:gd name="connsiteX5" fmla="*/ 6155 w 9150"/>
              <a:gd name="connsiteY5" fmla="*/ 6118 h 7317"/>
              <a:gd name="connsiteX6" fmla="*/ 5243 w 9150"/>
              <a:gd name="connsiteY6" fmla="*/ 6064 h 7317"/>
              <a:gd name="connsiteX7" fmla="*/ 3963 w 9150"/>
              <a:gd name="connsiteY7" fmla="*/ 5279 h 7317"/>
              <a:gd name="connsiteX8" fmla="*/ 2522 w 9150"/>
              <a:gd name="connsiteY8" fmla="*/ 3787 h 7317"/>
              <a:gd name="connsiteX9" fmla="*/ 1224 w 9150"/>
              <a:gd name="connsiteY9" fmla="*/ 1972 h 7317"/>
              <a:gd name="connsiteX10" fmla="*/ 0 w 9150"/>
              <a:gd name="connsiteY10" fmla="*/ 0 h 7317"/>
              <a:gd name="connsiteX0" fmla="*/ 8662 w 8662"/>
              <a:gd name="connsiteY0" fmla="*/ 5593 h 7305"/>
              <a:gd name="connsiteX1" fmla="*/ 8095 w 8662"/>
              <a:gd name="connsiteY1" fmla="*/ 6130 h 7305"/>
              <a:gd name="connsiteX2" fmla="*/ 7493 w 8662"/>
              <a:gd name="connsiteY2" fmla="*/ 6250 h 7305"/>
              <a:gd name="connsiteX3" fmla="*/ 6805 w 8662"/>
              <a:gd name="connsiteY3" fmla="*/ 7063 h 7305"/>
              <a:gd name="connsiteX4" fmla="*/ 6231 w 8662"/>
              <a:gd name="connsiteY4" fmla="*/ 7092 h 7305"/>
              <a:gd name="connsiteX5" fmla="*/ 5389 w 8662"/>
              <a:gd name="connsiteY5" fmla="*/ 5666 h 7305"/>
              <a:gd name="connsiteX6" fmla="*/ 4392 w 8662"/>
              <a:gd name="connsiteY6" fmla="*/ 5593 h 7305"/>
              <a:gd name="connsiteX7" fmla="*/ 2993 w 8662"/>
              <a:gd name="connsiteY7" fmla="*/ 4520 h 7305"/>
              <a:gd name="connsiteX8" fmla="*/ 1418 w 8662"/>
              <a:gd name="connsiteY8" fmla="*/ 2481 h 7305"/>
              <a:gd name="connsiteX9" fmla="*/ 0 w 8662"/>
              <a:gd name="connsiteY9" fmla="*/ 0 h 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62" h="7305">
                <a:moveTo>
                  <a:pt x="8662" y="5593"/>
                </a:moveTo>
                <a:cubicBezTo>
                  <a:pt x="8573" y="5694"/>
                  <a:pt x="8293" y="6029"/>
                  <a:pt x="8095" y="6130"/>
                </a:cubicBezTo>
                <a:cubicBezTo>
                  <a:pt x="7904" y="6225"/>
                  <a:pt x="7700" y="6105"/>
                  <a:pt x="7493" y="6250"/>
                </a:cubicBezTo>
                <a:cubicBezTo>
                  <a:pt x="7278" y="6392"/>
                  <a:pt x="7013" y="6914"/>
                  <a:pt x="6805" y="7063"/>
                </a:cubicBezTo>
                <a:cubicBezTo>
                  <a:pt x="6594" y="7209"/>
                  <a:pt x="6472" y="7305"/>
                  <a:pt x="6231" y="7092"/>
                </a:cubicBezTo>
                <a:cubicBezTo>
                  <a:pt x="5996" y="6861"/>
                  <a:pt x="5692" y="5906"/>
                  <a:pt x="5389" y="5666"/>
                </a:cubicBezTo>
                <a:cubicBezTo>
                  <a:pt x="5083" y="5423"/>
                  <a:pt x="4792" y="5787"/>
                  <a:pt x="4392" y="5593"/>
                </a:cubicBezTo>
                <a:cubicBezTo>
                  <a:pt x="3995" y="5393"/>
                  <a:pt x="3489" y="5021"/>
                  <a:pt x="2993" y="4520"/>
                </a:cubicBezTo>
                <a:cubicBezTo>
                  <a:pt x="2497" y="3992"/>
                  <a:pt x="1912" y="3235"/>
                  <a:pt x="1418" y="2481"/>
                </a:cubicBezTo>
                <a:cubicBezTo>
                  <a:pt x="918" y="1721"/>
                  <a:pt x="449" y="856"/>
                  <a:pt x="0"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cxnSp>
        <p:nvCxnSpPr>
          <p:cNvPr id="30" name="Straight Connector 29"/>
          <p:cNvCxnSpPr>
            <a:endCxn id="139272" idx="11"/>
          </p:cNvCxnSpPr>
          <p:nvPr/>
        </p:nvCxnSpPr>
        <p:spPr>
          <a:xfrm flipV="1">
            <a:off x="4089115" y="1889270"/>
            <a:ext cx="2926616" cy="360771"/>
          </a:xfrm>
          <a:prstGeom prst="line">
            <a:avLst/>
          </a:prstGeom>
          <a:ln w="57150">
            <a:solidFill>
              <a:srgbClr val="008000"/>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8" idx="0"/>
            <a:endCxn id="139277" idx="1"/>
          </p:cNvCxnSpPr>
          <p:nvPr/>
        </p:nvCxnSpPr>
        <p:spPr>
          <a:xfrm flipV="1">
            <a:off x="3094865" y="3083363"/>
            <a:ext cx="3474943" cy="18465"/>
          </a:xfrm>
          <a:prstGeom prst="line">
            <a:avLst/>
          </a:prstGeom>
          <a:ln w="57150">
            <a:solidFill>
              <a:srgbClr val="008000"/>
            </a:solidFil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441791" y="390419"/>
            <a:ext cx="2769412" cy="369332"/>
          </a:xfrm>
          <a:prstGeom prst="rect">
            <a:avLst/>
          </a:prstGeom>
          <a:noFill/>
        </p:spPr>
        <p:txBody>
          <a:bodyPr wrap="none" rtlCol="0">
            <a:spAutoFit/>
          </a:bodyPr>
          <a:lstStyle/>
          <a:p>
            <a:r>
              <a:rPr lang="el-GR" dirty="0" smtClean="0"/>
              <a:t>κατακόρυφη σχέση γνάθων</a:t>
            </a:r>
            <a:endParaRPr lang="el-GR" dirty="0"/>
          </a:p>
        </p:txBody>
      </p:sp>
      <p:cxnSp>
        <p:nvCxnSpPr>
          <p:cNvPr id="52" name="Straight Connector 51"/>
          <p:cNvCxnSpPr/>
          <p:nvPr/>
        </p:nvCxnSpPr>
        <p:spPr>
          <a:xfrm flipV="1">
            <a:off x="629396" y="3071977"/>
            <a:ext cx="7528289" cy="24481"/>
          </a:xfrm>
          <a:prstGeom prst="line">
            <a:avLst/>
          </a:prstGeom>
          <a:ln w="28575">
            <a:solidFill>
              <a:srgbClr val="008000"/>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6729575" y="1469204"/>
            <a:ext cx="349776" cy="400110"/>
          </a:xfrm>
          <a:prstGeom prst="rect">
            <a:avLst/>
          </a:prstGeom>
          <a:noFill/>
        </p:spPr>
        <p:txBody>
          <a:bodyPr wrap="none" rtlCol="0">
            <a:spAutoFit/>
          </a:bodyPr>
          <a:lstStyle/>
          <a:p>
            <a:r>
              <a:rPr lang="en-US" sz="2000" dirty="0" smtClean="0"/>
              <a:t>N</a:t>
            </a:r>
            <a:endParaRPr lang="el-GR" sz="2000" dirty="0"/>
          </a:p>
        </p:txBody>
      </p:sp>
      <p:sp>
        <p:nvSpPr>
          <p:cNvPr id="59" name="TextBox 58"/>
          <p:cNvSpPr txBox="1"/>
          <p:nvPr/>
        </p:nvSpPr>
        <p:spPr>
          <a:xfrm>
            <a:off x="3933292" y="1816812"/>
            <a:ext cx="303288" cy="400110"/>
          </a:xfrm>
          <a:prstGeom prst="rect">
            <a:avLst/>
          </a:prstGeom>
          <a:noFill/>
        </p:spPr>
        <p:txBody>
          <a:bodyPr wrap="none" rtlCol="0">
            <a:spAutoFit/>
          </a:bodyPr>
          <a:lstStyle/>
          <a:p>
            <a:r>
              <a:rPr lang="en-US" sz="2000" dirty="0" smtClean="0"/>
              <a:t>S</a:t>
            </a:r>
            <a:endParaRPr lang="el-GR" sz="2000" dirty="0"/>
          </a:p>
        </p:txBody>
      </p:sp>
      <p:sp>
        <p:nvSpPr>
          <p:cNvPr id="60" name="TextBox 59"/>
          <p:cNvSpPr txBox="1"/>
          <p:nvPr/>
        </p:nvSpPr>
        <p:spPr>
          <a:xfrm>
            <a:off x="2688406" y="2719226"/>
            <a:ext cx="447238" cy="400110"/>
          </a:xfrm>
          <a:prstGeom prst="rect">
            <a:avLst/>
          </a:prstGeom>
          <a:noFill/>
        </p:spPr>
        <p:txBody>
          <a:bodyPr wrap="none" rtlCol="0">
            <a:spAutoFit/>
          </a:bodyPr>
          <a:lstStyle/>
          <a:p>
            <a:r>
              <a:rPr lang="en-US" sz="2000" dirty="0" smtClean="0"/>
              <a:t>Po</a:t>
            </a:r>
            <a:endParaRPr lang="el-GR" sz="2000" dirty="0"/>
          </a:p>
        </p:txBody>
      </p:sp>
      <p:sp>
        <p:nvSpPr>
          <p:cNvPr id="61" name="TextBox 60"/>
          <p:cNvSpPr txBox="1"/>
          <p:nvPr/>
        </p:nvSpPr>
        <p:spPr>
          <a:xfrm>
            <a:off x="5994975" y="2686692"/>
            <a:ext cx="444352" cy="400110"/>
          </a:xfrm>
          <a:prstGeom prst="rect">
            <a:avLst/>
          </a:prstGeom>
          <a:noFill/>
        </p:spPr>
        <p:txBody>
          <a:bodyPr wrap="none" rtlCol="0">
            <a:spAutoFit/>
          </a:bodyPr>
          <a:lstStyle/>
          <a:p>
            <a:r>
              <a:rPr lang="en-US" sz="2000" dirty="0" smtClean="0"/>
              <a:t>Or</a:t>
            </a:r>
            <a:endParaRPr lang="el-GR" sz="2000" dirty="0"/>
          </a:p>
        </p:txBody>
      </p:sp>
      <p:sp>
        <p:nvSpPr>
          <p:cNvPr id="48" name="Oval 47"/>
          <p:cNvSpPr/>
          <p:nvPr/>
        </p:nvSpPr>
        <p:spPr>
          <a:xfrm>
            <a:off x="6478147" y="6038086"/>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54" name="TextBox 53"/>
          <p:cNvSpPr txBox="1"/>
          <p:nvPr/>
        </p:nvSpPr>
        <p:spPr>
          <a:xfrm>
            <a:off x="3432888" y="5107250"/>
            <a:ext cx="481222" cy="400110"/>
          </a:xfrm>
          <a:prstGeom prst="rect">
            <a:avLst/>
          </a:prstGeom>
          <a:noFill/>
        </p:spPr>
        <p:txBody>
          <a:bodyPr wrap="none" rtlCol="0">
            <a:spAutoFit/>
          </a:bodyPr>
          <a:lstStyle/>
          <a:p>
            <a:r>
              <a:rPr lang="en-US" sz="2000" dirty="0" smtClean="0"/>
              <a:t>Go</a:t>
            </a:r>
            <a:endParaRPr lang="el-GR" sz="2000" dirty="0"/>
          </a:p>
        </p:txBody>
      </p:sp>
      <p:sp>
        <p:nvSpPr>
          <p:cNvPr id="55" name="TextBox 54"/>
          <p:cNvSpPr txBox="1"/>
          <p:nvPr/>
        </p:nvSpPr>
        <p:spPr>
          <a:xfrm>
            <a:off x="6540028" y="5997767"/>
            <a:ext cx="481222" cy="400110"/>
          </a:xfrm>
          <a:prstGeom prst="rect">
            <a:avLst/>
          </a:prstGeom>
          <a:noFill/>
        </p:spPr>
        <p:txBody>
          <a:bodyPr wrap="none" rtlCol="0">
            <a:spAutoFit/>
          </a:bodyPr>
          <a:lstStyle/>
          <a:p>
            <a:r>
              <a:rPr lang="en-US" sz="2000" dirty="0" err="1" smtClean="0"/>
              <a:t>Gn</a:t>
            </a:r>
            <a:endParaRPr lang="el-GR" sz="2000" dirty="0"/>
          </a:p>
        </p:txBody>
      </p:sp>
      <p:sp>
        <p:nvSpPr>
          <p:cNvPr id="37" name="Oval 36"/>
          <p:cNvSpPr/>
          <p:nvPr/>
        </p:nvSpPr>
        <p:spPr>
          <a:xfrm>
            <a:off x="3862437" y="5101389"/>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7" name="Oval 66"/>
          <p:cNvSpPr/>
          <p:nvPr/>
        </p:nvSpPr>
        <p:spPr>
          <a:xfrm>
            <a:off x="6596013" y="5486400"/>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8" name="Oval 67"/>
          <p:cNvSpPr/>
          <p:nvPr/>
        </p:nvSpPr>
        <p:spPr>
          <a:xfrm>
            <a:off x="6584025" y="5864832"/>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9" name="TextBox 68"/>
          <p:cNvSpPr txBox="1"/>
          <p:nvPr/>
        </p:nvSpPr>
        <p:spPr>
          <a:xfrm>
            <a:off x="6830607" y="5299754"/>
            <a:ext cx="324128" cy="400110"/>
          </a:xfrm>
          <a:prstGeom prst="rect">
            <a:avLst/>
          </a:prstGeom>
          <a:noFill/>
        </p:spPr>
        <p:txBody>
          <a:bodyPr wrap="none" rtlCol="0">
            <a:spAutoFit/>
          </a:bodyPr>
          <a:lstStyle/>
          <a:p>
            <a:r>
              <a:rPr lang="en-US" sz="2000" dirty="0" smtClean="0"/>
              <a:t>B</a:t>
            </a:r>
            <a:endParaRPr lang="el-GR" sz="2000" dirty="0"/>
          </a:p>
        </p:txBody>
      </p:sp>
      <p:sp>
        <p:nvSpPr>
          <p:cNvPr id="70" name="TextBox 69"/>
          <p:cNvSpPr txBox="1"/>
          <p:nvPr/>
        </p:nvSpPr>
        <p:spPr>
          <a:xfrm>
            <a:off x="6674780" y="5709008"/>
            <a:ext cx="437940" cy="400110"/>
          </a:xfrm>
          <a:prstGeom prst="rect">
            <a:avLst/>
          </a:prstGeom>
          <a:noFill/>
        </p:spPr>
        <p:txBody>
          <a:bodyPr wrap="none" rtlCol="0">
            <a:spAutoFit/>
          </a:bodyPr>
          <a:lstStyle/>
          <a:p>
            <a:r>
              <a:rPr lang="en-US" sz="2000" dirty="0" smtClean="0"/>
              <a:t>Pg</a:t>
            </a:r>
            <a:endParaRPr lang="el-GR" sz="2000" dirty="0"/>
          </a:p>
        </p:txBody>
      </p:sp>
      <p:sp>
        <p:nvSpPr>
          <p:cNvPr id="43" name="TextBox 42"/>
          <p:cNvSpPr txBox="1"/>
          <p:nvPr/>
        </p:nvSpPr>
        <p:spPr>
          <a:xfrm>
            <a:off x="5482508" y="3233796"/>
            <a:ext cx="957313" cy="400110"/>
          </a:xfrm>
          <a:prstGeom prst="rect">
            <a:avLst/>
          </a:prstGeom>
          <a:noFill/>
        </p:spPr>
        <p:txBody>
          <a:bodyPr wrap="none" rtlCol="0">
            <a:spAutoFit/>
          </a:bodyPr>
          <a:lstStyle/>
          <a:p>
            <a:r>
              <a:rPr lang="en-US" sz="2000" dirty="0" err="1" smtClean="0"/>
              <a:t>SGn</a:t>
            </a:r>
            <a:r>
              <a:rPr lang="en-US" sz="2000" dirty="0" smtClean="0"/>
              <a:t>-FH</a:t>
            </a:r>
            <a:endParaRPr lang="el-GR" sz="2000" dirty="0"/>
          </a:p>
        </p:txBody>
      </p:sp>
      <p:sp>
        <p:nvSpPr>
          <p:cNvPr id="46" name="Oval 45"/>
          <p:cNvSpPr/>
          <p:nvPr/>
        </p:nvSpPr>
        <p:spPr>
          <a:xfrm>
            <a:off x="6265545" y="6089583"/>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47" name="TextBox 46"/>
          <p:cNvSpPr txBox="1"/>
          <p:nvPr/>
        </p:nvSpPr>
        <p:spPr>
          <a:xfrm>
            <a:off x="5999409" y="6159792"/>
            <a:ext cx="532518" cy="400110"/>
          </a:xfrm>
          <a:prstGeom prst="rect">
            <a:avLst/>
          </a:prstGeom>
          <a:noFill/>
        </p:spPr>
        <p:txBody>
          <a:bodyPr wrap="none" rtlCol="0">
            <a:spAutoFit/>
          </a:bodyPr>
          <a:lstStyle/>
          <a:p>
            <a:r>
              <a:rPr lang="en-US" sz="2000" dirty="0" smtClean="0"/>
              <a:t>Me</a:t>
            </a:r>
            <a:endParaRPr lang="el-GR" sz="2000" dirty="0"/>
          </a:p>
        </p:txBody>
      </p:sp>
      <p:cxnSp>
        <p:nvCxnSpPr>
          <p:cNvPr id="51" name="Straight Connector 50"/>
          <p:cNvCxnSpPr>
            <a:endCxn id="48" idx="1"/>
          </p:cNvCxnSpPr>
          <p:nvPr/>
        </p:nvCxnSpPr>
        <p:spPr>
          <a:xfrm>
            <a:off x="4099563" y="2247901"/>
            <a:ext cx="2393631" cy="3805232"/>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57" name="Pie 56"/>
          <p:cNvSpPr/>
          <p:nvPr/>
        </p:nvSpPr>
        <p:spPr>
          <a:xfrm>
            <a:off x="3713237" y="2172305"/>
            <a:ext cx="1843315" cy="1843314"/>
          </a:xfrm>
          <a:prstGeom prst="pie">
            <a:avLst>
              <a:gd name="adj1" fmla="val 0"/>
              <a:gd name="adj2" fmla="val 3444981"/>
            </a:avLst>
          </a:prstGeom>
          <a:solidFill>
            <a:srgbClr val="FF99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solidFill>
                <a:schemeClr val="tx1"/>
              </a:solidFill>
            </a:endParaRPr>
          </a:p>
        </p:txBody>
      </p:sp>
    </p:spTree>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71" name="Freeform 16"/>
          <p:cNvSpPr>
            <a:spLocks/>
          </p:cNvSpPr>
          <p:nvPr/>
        </p:nvSpPr>
        <p:spPr bwMode="auto">
          <a:xfrm rot="21326996">
            <a:off x="3088369" y="1577526"/>
            <a:ext cx="3650744" cy="1939375"/>
          </a:xfrm>
          <a:custGeom>
            <a:avLst/>
            <a:gdLst>
              <a:gd name="T0" fmla="*/ 1361 w 1361"/>
              <a:gd name="T1" fmla="*/ 68 h 723"/>
              <a:gd name="T2" fmla="*/ 1315 w 1361"/>
              <a:gd name="T3" fmla="*/ 44 h 723"/>
              <a:gd name="T4" fmla="*/ 1251 w 1361"/>
              <a:gd name="T5" fmla="*/ 23 h 723"/>
              <a:gd name="T6" fmla="*/ 1174 w 1361"/>
              <a:gd name="T7" fmla="*/ 6 h 723"/>
              <a:gd name="T8" fmla="*/ 1121 w 1361"/>
              <a:gd name="T9" fmla="*/ 1 h 723"/>
              <a:gd name="T10" fmla="*/ 1049 w 1361"/>
              <a:gd name="T11" fmla="*/ 8 h 723"/>
              <a:gd name="T12" fmla="*/ 951 w 1361"/>
              <a:gd name="T13" fmla="*/ 47 h 723"/>
              <a:gd name="T14" fmla="*/ 879 w 1361"/>
              <a:gd name="T15" fmla="*/ 78 h 723"/>
              <a:gd name="T16" fmla="*/ 792 w 1361"/>
              <a:gd name="T17" fmla="*/ 100 h 723"/>
              <a:gd name="T18" fmla="*/ 660 w 1361"/>
              <a:gd name="T19" fmla="*/ 131 h 723"/>
              <a:gd name="T20" fmla="*/ 540 w 1361"/>
              <a:gd name="T21" fmla="*/ 155 h 723"/>
              <a:gd name="T22" fmla="*/ 471 w 1361"/>
              <a:gd name="T23" fmla="*/ 164 h 723"/>
              <a:gd name="T24" fmla="*/ 442 w 1361"/>
              <a:gd name="T25" fmla="*/ 179 h 723"/>
              <a:gd name="T26" fmla="*/ 437 w 1361"/>
              <a:gd name="T27" fmla="*/ 210 h 723"/>
              <a:gd name="T28" fmla="*/ 430 w 1361"/>
              <a:gd name="T29" fmla="*/ 244 h 723"/>
              <a:gd name="T30" fmla="*/ 408 w 1361"/>
              <a:gd name="T31" fmla="*/ 265 h 723"/>
              <a:gd name="T32" fmla="*/ 377 w 1361"/>
              <a:gd name="T33" fmla="*/ 282 h 723"/>
              <a:gd name="T34" fmla="*/ 355 w 1361"/>
              <a:gd name="T35" fmla="*/ 275 h 723"/>
              <a:gd name="T36" fmla="*/ 346 w 1361"/>
              <a:gd name="T37" fmla="*/ 256 h 723"/>
              <a:gd name="T38" fmla="*/ 339 w 1361"/>
              <a:gd name="T39" fmla="*/ 224 h 723"/>
              <a:gd name="T40" fmla="*/ 341 w 1361"/>
              <a:gd name="T41" fmla="*/ 186 h 723"/>
              <a:gd name="T42" fmla="*/ 331 w 1361"/>
              <a:gd name="T43" fmla="*/ 167 h 723"/>
              <a:gd name="T44" fmla="*/ 310 w 1361"/>
              <a:gd name="T45" fmla="*/ 164 h 723"/>
              <a:gd name="T46" fmla="*/ 293 w 1361"/>
              <a:gd name="T47" fmla="*/ 184 h 723"/>
              <a:gd name="T48" fmla="*/ 264 w 1361"/>
              <a:gd name="T49" fmla="*/ 241 h 723"/>
              <a:gd name="T50" fmla="*/ 226 w 1361"/>
              <a:gd name="T51" fmla="*/ 318 h 723"/>
              <a:gd name="T52" fmla="*/ 175 w 1361"/>
              <a:gd name="T53" fmla="*/ 388 h 723"/>
              <a:gd name="T54" fmla="*/ 132 w 1361"/>
              <a:gd name="T55" fmla="*/ 469 h 723"/>
              <a:gd name="T56" fmla="*/ 72 w 1361"/>
              <a:gd name="T57" fmla="*/ 563 h 723"/>
              <a:gd name="T58" fmla="*/ 27 w 1361"/>
              <a:gd name="T59" fmla="*/ 640 h 723"/>
              <a:gd name="T60" fmla="*/ 5 w 1361"/>
              <a:gd name="T61" fmla="*/ 671 h 723"/>
              <a:gd name="T62" fmla="*/ 5 w 1361"/>
              <a:gd name="T63" fmla="*/ 716 h 723"/>
              <a:gd name="T64" fmla="*/ 36 w 1361"/>
              <a:gd name="T65" fmla="*/ 716 h 723"/>
              <a:gd name="T66" fmla="*/ 115 w 1361"/>
              <a:gd name="T67" fmla="*/ 671 h 723"/>
              <a:gd name="T68" fmla="*/ 190 w 1361"/>
              <a:gd name="T69" fmla="*/ 613 h 723"/>
              <a:gd name="T70" fmla="*/ 293 w 1361"/>
              <a:gd name="T71" fmla="*/ 548 h 723"/>
              <a:gd name="T72" fmla="*/ 408 w 1361"/>
              <a:gd name="T73" fmla="*/ 493 h 723"/>
              <a:gd name="T74" fmla="*/ 547 w 1361"/>
              <a:gd name="T75" fmla="*/ 431 h 723"/>
              <a:gd name="T76" fmla="*/ 636 w 1361"/>
              <a:gd name="T77" fmla="*/ 376 h 723"/>
              <a:gd name="T78" fmla="*/ 679 w 1361"/>
              <a:gd name="T79" fmla="*/ 301 h 723"/>
              <a:gd name="T80" fmla="*/ 694 w 1361"/>
              <a:gd name="T81" fmla="*/ 208 h 723"/>
              <a:gd name="T82" fmla="*/ 691 w 1361"/>
              <a:gd name="T83" fmla="*/ 164 h 723"/>
              <a:gd name="T84" fmla="*/ 687 w 1361"/>
              <a:gd name="T85" fmla="*/ 145 h 723"/>
              <a:gd name="T86" fmla="*/ 672 w 1361"/>
              <a:gd name="T87" fmla="*/ 92 h 723"/>
              <a:gd name="T88" fmla="*/ 651 w 1361"/>
              <a:gd name="T89" fmla="*/ 59 h 72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1"/>
              <a:gd name="T136" fmla="*/ 0 h 723"/>
              <a:gd name="T137" fmla="*/ 1361 w 1361"/>
              <a:gd name="T138" fmla="*/ 723 h 72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1" h="723">
                <a:moveTo>
                  <a:pt x="1361" y="68"/>
                </a:moveTo>
                <a:cubicBezTo>
                  <a:pt x="1347" y="59"/>
                  <a:pt x="1333" y="51"/>
                  <a:pt x="1315" y="44"/>
                </a:cubicBezTo>
                <a:cubicBezTo>
                  <a:pt x="1297" y="37"/>
                  <a:pt x="1274" y="29"/>
                  <a:pt x="1251" y="23"/>
                </a:cubicBezTo>
                <a:cubicBezTo>
                  <a:pt x="1228" y="17"/>
                  <a:pt x="1196" y="10"/>
                  <a:pt x="1174" y="6"/>
                </a:cubicBezTo>
                <a:cubicBezTo>
                  <a:pt x="1152" y="2"/>
                  <a:pt x="1142" y="1"/>
                  <a:pt x="1121" y="1"/>
                </a:cubicBezTo>
                <a:cubicBezTo>
                  <a:pt x="1100" y="1"/>
                  <a:pt x="1077" y="0"/>
                  <a:pt x="1049" y="8"/>
                </a:cubicBezTo>
                <a:cubicBezTo>
                  <a:pt x="1021" y="16"/>
                  <a:pt x="979" y="35"/>
                  <a:pt x="951" y="47"/>
                </a:cubicBezTo>
                <a:cubicBezTo>
                  <a:pt x="923" y="59"/>
                  <a:pt x="905" y="69"/>
                  <a:pt x="879" y="78"/>
                </a:cubicBezTo>
                <a:cubicBezTo>
                  <a:pt x="853" y="87"/>
                  <a:pt x="828" y="91"/>
                  <a:pt x="792" y="100"/>
                </a:cubicBezTo>
                <a:cubicBezTo>
                  <a:pt x="756" y="109"/>
                  <a:pt x="702" y="122"/>
                  <a:pt x="660" y="131"/>
                </a:cubicBezTo>
                <a:cubicBezTo>
                  <a:pt x="618" y="140"/>
                  <a:pt x="571" y="150"/>
                  <a:pt x="540" y="155"/>
                </a:cubicBezTo>
                <a:cubicBezTo>
                  <a:pt x="509" y="160"/>
                  <a:pt x="487" y="160"/>
                  <a:pt x="471" y="164"/>
                </a:cubicBezTo>
                <a:cubicBezTo>
                  <a:pt x="455" y="168"/>
                  <a:pt x="448" y="171"/>
                  <a:pt x="442" y="179"/>
                </a:cubicBezTo>
                <a:cubicBezTo>
                  <a:pt x="436" y="187"/>
                  <a:pt x="439" y="199"/>
                  <a:pt x="437" y="210"/>
                </a:cubicBezTo>
                <a:cubicBezTo>
                  <a:pt x="435" y="221"/>
                  <a:pt x="435" y="235"/>
                  <a:pt x="430" y="244"/>
                </a:cubicBezTo>
                <a:cubicBezTo>
                  <a:pt x="425" y="253"/>
                  <a:pt x="417" y="259"/>
                  <a:pt x="408" y="265"/>
                </a:cubicBezTo>
                <a:cubicBezTo>
                  <a:pt x="399" y="271"/>
                  <a:pt x="386" y="280"/>
                  <a:pt x="377" y="282"/>
                </a:cubicBezTo>
                <a:cubicBezTo>
                  <a:pt x="368" y="284"/>
                  <a:pt x="360" y="279"/>
                  <a:pt x="355" y="275"/>
                </a:cubicBezTo>
                <a:cubicBezTo>
                  <a:pt x="350" y="271"/>
                  <a:pt x="349" y="264"/>
                  <a:pt x="346" y="256"/>
                </a:cubicBezTo>
                <a:cubicBezTo>
                  <a:pt x="343" y="248"/>
                  <a:pt x="340" y="236"/>
                  <a:pt x="339" y="224"/>
                </a:cubicBezTo>
                <a:cubicBezTo>
                  <a:pt x="338" y="212"/>
                  <a:pt x="342" y="195"/>
                  <a:pt x="341" y="186"/>
                </a:cubicBezTo>
                <a:cubicBezTo>
                  <a:pt x="340" y="177"/>
                  <a:pt x="336" y="171"/>
                  <a:pt x="331" y="167"/>
                </a:cubicBezTo>
                <a:cubicBezTo>
                  <a:pt x="326" y="163"/>
                  <a:pt x="316" y="161"/>
                  <a:pt x="310" y="164"/>
                </a:cubicBezTo>
                <a:cubicBezTo>
                  <a:pt x="304" y="167"/>
                  <a:pt x="301" y="171"/>
                  <a:pt x="293" y="184"/>
                </a:cubicBezTo>
                <a:cubicBezTo>
                  <a:pt x="285" y="197"/>
                  <a:pt x="275" y="219"/>
                  <a:pt x="264" y="241"/>
                </a:cubicBezTo>
                <a:cubicBezTo>
                  <a:pt x="253" y="263"/>
                  <a:pt x="241" y="294"/>
                  <a:pt x="226" y="318"/>
                </a:cubicBezTo>
                <a:cubicBezTo>
                  <a:pt x="211" y="342"/>
                  <a:pt x="191" y="363"/>
                  <a:pt x="175" y="388"/>
                </a:cubicBezTo>
                <a:cubicBezTo>
                  <a:pt x="159" y="413"/>
                  <a:pt x="149" y="440"/>
                  <a:pt x="132" y="469"/>
                </a:cubicBezTo>
                <a:cubicBezTo>
                  <a:pt x="115" y="498"/>
                  <a:pt x="89" y="535"/>
                  <a:pt x="72" y="563"/>
                </a:cubicBezTo>
                <a:cubicBezTo>
                  <a:pt x="55" y="591"/>
                  <a:pt x="38" y="622"/>
                  <a:pt x="27" y="640"/>
                </a:cubicBezTo>
                <a:cubicBezTo>
                  <a:pt x="16" y="658"/>
                  <a:pt x="9" y="658"/>
                  <a:pt x="5" y="671"/>
                </a:cubicBezTo>
                <a:cubicBezTo>
                  <a:pt x="1" y="684"/>
                  <a:pt x="0" y="709"/>
                  <a:pt x="5" y="716"/>
                </a:cubicBezTo>
                <a:cubicBezTo>
                  <a:pt x="10" y="723"/>
                  <a:pt x="18" y="723"/>
                  <a:pt x="36" y="716"/>
                </a:cubicBezTo>
                <a:cubicBezTo>
                  <a:pt x="54" y="709"/>
                  <a:pt x="89" y="688"/>
                  <a:pt x="115" y="671"/>
                </a:cubicBezTo>
                <a:cubicBezTo>
                  <a:pt x="141" y="654"/>
                  <a:pt x="160" y="634"/>
                  <a:pt x="190" y="613"/>
                </a:cubicBezTo>
                <a:cubicBezTo>
                  <a:pt x="220" y="592"/>
                  <a:pt x="257" y="568"/>
                  <a:pt x="293" y="548"/>
                </a:cubicBezTo>
                <a:cubicBezTo>
                  <a:pt x="329" y="528"/>
                  <a:pt x="366" y="512"/>
                  <a:pt x="408" y="493"/>
                </a:cubicBezTo>
                <a:cubicBezTo>
                  <a:pt x="450" y="474"/>
                  <a:pt x="509" y="450"/>
                  <a:pt x="547" y="431"/>
                </a:cubicBezTo>
                <a:cubicBezTo>
                  <a:pt x="585" y="412"/>
                  <a:pt x="614" y="398"/>
                  <a:pt x="636" y="376"/>
                </a:cubicBezTo>
                <a:cubicBezTo>
                  <a:pt x="658" y="354"/>
                  <a:pt x="669" y="329"/>
                  <a:pt x="679" y="301"/>
                </a:cubicBezTo>
                <a:cubicBezTo>
                  <a:pt x="689" y="273"/>
                  <a:pt x="692" y="231"/>
                  <a:pt x="694" y="208"/>
                </a:cubicBezTo>
                <a:cubicBezTo>
                  <a:pt x="696" y="185"/>
                  <a:pt x="692" y="174"/>
                  <a:pt x="691" y="164"/>
                </a:cubicBezTo>
                <a:cubicBezTo>
                  <a:pt x="690" y="154"/>
                  <a:pt x="690" y="157"/>
                  <a:pt x="687" y="145"/>
                </a:cubicBezTo>
                <a:cubicBezTo>
                  <a:pt x="684" y="133"/>
                  <a:pt x="678" y="106"/>
                  <a:pt x="672" y="92"/>
                </a:cubicBezTo>
                <a:cubicBezTo>
                  <a:pt x="666" y="78"/>
                  <a:pt x="658" y="68"/>
                  <a:pt x="651" y="5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2" name="Freeform 17"/>
          <p:cNvSpPr>
            <a:spLocks/>
          </p:cNvSpPr>
          <p:nvPr/>
        </p:nvSpPr>
        <p:spPr bwMode="auto">
          <a:xfrm rot="21326996">
            <a:off x="6713181" y="420814"/>
            <a:ext cx="571259" cy="2146146"/>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555 w 10000"/>
              <a:gd name="connsiteY0" fmla="*/ 9827 h 10020"/>
              <a:gd name="connsiteX1" fmla="*/ 4312 w 10000"/>
              <a:gd name="connsiteY1" fmla="*/ 9847 h 10020"/>
              <a:gd name="connsiteX2" fmla="*/ 4038 w 10000"/>
              <a:gd name="connsiteY2" fmla="*/ 9980 h 10020"/>
              <a:gd name="connsiteX3" fmla="*/ 3808 w 10000"/>
              <a:gd name="connsiteY3" fmla="*/ 9984 h 10020"/>
              <a:gd name="connsiteX4" fmla="*/ 3470 w 10000"/>
              <a:gd name="connsiteY4" fmla="*/ 9751 h 10020"/>
              <a:gd name="connsiteX5" fmla="*/ 3071 w 10000"/>
              <a:gd name="connsiteY5" fmla="*/ 9739 h 10020"/>
              <a:gd name="connsiteX6" fmla="*/ 2509 w 10000"/>
              <a:gd name="connsiteY6" fmla="*/ 9562 h 10020"/>
              <a:gd name="connsiteX7" fmla="*/ 1877 w 10000"/>
              <a:gd name="connsiteY7" fmla="*/ 9228 h 10020"/>
              <a:gd name="connsiteX8" fmla="*/ 1309 w 10000"/>
              <a:gd name="connsiteY8" fmla="*/ 8822 h 10020"/>
              <a:gd name="connsiteX9" fmla="*/ 774 w 10000"/>
              <a:gd name="connsiteY9" fmla="*/ 8380 h 10020"/>
              <a:gd name="connsiteX10" fmla="*/ 402 w 10000"/>
              <a:gd name="connsiteY10" fmla="*/ 7781 h 10020"/>
              <a:gd name="connsiteX11" fmla="*/ 88 w 10000"/>
              <a:gd name="connsiteY11" fmla="*/ 6897 h 10020"/>
              <a:gd name="connsiteX12" fmla="*/ 0 w 10000"/>
              <a:gd name="connsiteY12" fmla="*/ 5985 h 10020"/>
              <a:gd name="connsiteX13" fmla="*/ 88 w 10000"/>
              <a:gd name="connsiteY13" fmla="*/ 5000 h 10020"/>
              <a:gd name="connsiteX14" fmla="*/ 443 w 10000"/>
              <a:gd name="connsiteY14" fmla="*/ 3597 h 10020"/>
              <a:gd name="connsiteX15" fmla="*/ 1082 w 10000"/>
              <a:gd name="connsiteY15" fmla="*/ 2303 h 10020"/>
              <a:gd name="connsiteX16" fmla="*/ 2124 w 10000"/>
              <a:gd name="connsiteY16" fmla="*/ 1073 h 10020"/>
              <a:gd name="connsiteX17" fmla="*/ 3365 w 10000"/>
              <a:gd name="connsiteY17" fmla="*/ 265 h 10020"/>
              <a:gd name="connsiteX18" fmla="*/ 4961 w 10000"/>
              <a:gd name="connsiteY18" fmla="*/ 44 h 10020"/>
              <a:gd name="connsiteX19" fmla="*/ 6881 w 10000"/>
              <a:gd name="connsiteY19" fmla="*/ 531 h 10020"/>
              <a:gd name="connsiteX20" fmla="*/ 8976 w 10000"/>
              <a:gd name="connsiteY20" fmla="*/ 2290 h 10020"/>
              <a:gd name="connsiteX21" fmla="*/ 9830 w 10000"/>
              <a:gd name="connsiteY21" fmla="*/ 4589 h 10020"/>
              <a:gd name="connsiteX22" fmla="*/ 9817 w 10000"/>
              <a:gd name="connsiteY22" fmla="*/ 6045 h 10020"/>
              <a:gd name="connsiteX23" fmla="*/ 9740 w 10000"/>
              <a:gd name="connsiteY23" fmla="*/ 6543 h 10020"/>
              <a:gd name="connsiteX24" fmla="*/ 9652 w 10000"/>
              <a:gd name="connsiteY24" fmla="*/ 6788 h 10020"/>
              <a:gd name="connsiteX25" fmla="*/ 9415 w 10000"/>
              <a:gd name="connsiteY25" fmla="*/ 6929 h 10020"/>
              <a:gd name="connsiteX26" fmla="*/ 9280 w 10000"/>
              <a:gd name="connsiteY26" fmla="*/ 7050 h 10020"/>
              <a:gd name="connsiteX27" fmla="*/ 9412 w 10000"/>
              <a:gd name="connsiteY27" fmla="*/ 7223 h 10020"/>
              <a:gd name="connsiteX28" fmla="*/ 9719 w 10000"/>
              <a:gd name="connsiteY28" fmla="*/ 7532 h 10020"/>
              <a:gd name="connsiteX29" fmla="*/ 9980 w 10000"/>
              <a:gd name="connsiteY29" fmla="*/ 7801 h 10020"/>
              <a:gd name="connsiteX30" fmla="*/ 9848 w 10000"/>
              <a:gd name="connsiteY30" fmla="*/ 7512 h 10020"/>
              <a:gd name="connsiteX31" fmla="*/ 9621 w 10000"/>
              <a:gd name="connsiteY31" fmla="*/ 7002 h 10020"/>
              <a:gd name="connsiteX32" fmla="*/ 9621 w 10000"/>
              <a:gd name="connsiteY32" fmla="*/ 6788 h 10020"/>
              <a:gd name="connsiteX0" fmla="*/ 4312 w 10000"/>
              <a:gd name="connsiteY0" fmla="*/ 9847 h 10020"/>
              <a:gd name="connsiteX1" fmla="*/ 4038 w 10000"/>
              <a:gd name="connsiteY1" fmla="*/ 9980 h 10020"/>
              <a:gd name="connsiteX2" fmla="*/ 3808 w 10000"/>
              <a:gd name="connsiteY2" fmla="*/ 9984 h 10020"/>
              <a:gd name="connsiteX3" fmla="*/ 3470 w 10000"/>
              <a:gd name="connsiteY3" fmla="*/ 9751 h 10020"/>
              <a:gd name="connsiteX4" fmla="*/ 3071 w 10000"/>
              <a:gd name="connsiteY4" fmla="*/ 9739 h 10020"/>
              <a:gd name="connsiteX5" fmla="*/ 2509 w 10000"/>
              <a:gd name="connsiteY5" fmla="*/ 9562 h 10020"/>
              <a:gd name="connsiteX6" fmla="*/ 1877 w 10000"/>
              <a:gd name="connsiteY6" fmla="*/ 9228 h 10020"/>
              <a:gd name="connsiteX7" fmla="*/ 1309 w 10000"/>
              <a:gd name="connsiteY7" fmla="*/ 8822 h 10020"/>
              <a:gd name="connsiteX8" fmla="*/ 774 w 10000"/>
              <a:gd name="connsiteY8" fmla="*/ 8380 h 10020"/>
              <a:gd name="connsiteX9" fmla="*/ 402 w 10000"/>
              <a:gd name="connsiteY9" fmla="*/ 7781 h 10020"/>
              <a:gd name="connsiteX10" fmla="*/ 88 w 10000"/>
              <a:gd name="connsiteY10" fmla="*/ 6897 h 10020"/>
              <a:gd name="connsiteX11" fmla="*/ 0 w 10000"/>
              <a:gd name="connsiteY11" fmla="*/ 5985 h 10020"/>
              <a:gd name="connsiteX12" fmla="*/ 88 w 10000"/>
              <a:gd name="connsiteY12" fmla="*/ 5000 h 10020"/>
              <a:gd name="connsiteX13" fmla="*/ 443 w 10000"/>
              <a:gd name="connsiteY13" fmla="*/ 3597 h 10020"/>
              <a:gd name="connsiteX14" fmla="*/ 1082 w 10000"/>
              <a:gd name="connsiteY14" fmla="*/ 2303 h 10020"/>
              <a:gd name="connsiteX15" fmla="*/ 2124 w 10000"/>
              <a:gd name="connsiteY15" fmla="*/ 1073 h 10020"/>
              <a:gd name="connsiteX16" fmla="*/ 3365 w 10000"/>
              <a:gd name="connsiteY16" fmla="*/ 265 h 10020"/>
              <a:gd name="connsiteX17" fmla="*/ 4961 w 10000"/>
              <a:gd name="connsiteY17" fmla="*/ 44 h 10020"/>
              <a:gd name="connsiteX18" fmla="*/ 6881 w 10000"/>
              <a:gd name="connsiteY18" fmla="*/ 531 h 10020"/>
              <a:gd name="connsiteX19" fmla="*/ 8976 w 10000"/>
              <a:gd name="connsiteY19" fmla="*/ 2290 h 10020"/>
              <a:gd name="connsiteX20" fmla="*/ 9830 w 10000"/>
              <a:gd name="connsiteY20" fmla="*/ 4589 h 10020"/>
              <a:gd name="connsiteX21" fmla="*/ 9817 w 10000"/>
              <a:gd name="connsiteY21" fmla="*/ 6045 h 10020"/>
              <a:gd name="connsiteX22" fmla="*/ 9740 w 10000"/>
              <a:gd name="connsiteY22" fmla="*/ 6543 h 10020"/>
              <a:gd name="connsiteX23" fmla="*/ 9652 w 10000"/>
              <a:gd name="connsiteY23" fmla="*/ 6788 h 10020"/>
              <a:gd name="connsiteX24" fmla="*/ 9415 w 10000"/>
              <a:gd name="connsiteY24" fmla="*/ 6929 h 10020"/>
              <a:gd name="connsiteX25" fmla="*/ 9280 w 10000"/>
              <a:gd name="connsiteY25" fmla="*/ 7050 h 10020"/>
              <a:gd name="connsiteX26" fmla="*/ 9412 w 10000"/>
              <a:gd name="connsiteY26" fmla="*/ 7223 h 10020"/>
              <a:gd name="connsiteX27" fmla="*/ 9719 w 10000"/>
              <a:gd name="connsiteY27" fmla="*/ 7532 h 10020"/>
              <a:gd name="connsiteX28" fmla="*/ 9980 w 10000"/>
              <a:gd name="connsiteY28" fmla="*/ 7801 h 10020"/>
              <a:gd name="connsiteX29" fmla="*/ 9848 w 10000"/>
              <a:gd name="connsiteY29" fmla="*/ 7512 h 10020"/>
              <a:gd name="connsiteX30" fmla="*/ 9621 w 10000"/>
              <a:gd name="connsiteY30" fmla="*/ 7002 h 10020"/>
              <a:gd name="connsiteX31" fmla="*/ 9621 w 10000"/>
              <a:gd name="connsiteY31" fmla="*/ 6788 h 10020"/>
              <a:gd name="connsiteX0" fmla="*/ 4038 w 10000"/>
              <a:gd name="connsiteY0" fmla="*/ 9980 h 10020"/>
              <a:gd name="connsiteX1" fmla="*/ 3808 w 10000"/>
              <a:gd name="connsiteY1" fmla="*/ 9984 h 10020"/>
              <a:gd name="connsiteX2" fmla="*/ 3470 w 10000"/>
              <a:gd name="connsiteY2" fmla="*/ 9751 h 10020"/>
              <a:gd name="connsiteX3" fmla="*/ 3071 w 10000"/>
              <a:gd name="connsiteY3" fmla="*/ 9739 h 10020"/>
              <a:gd name="connsiteX4" fmla="*/ 2509 w 10000"/>
              <a:gd name="connsiteY4" fmla="*/ 9562 h 10020"/>
              <a:gd name="connsiteX5" fmla="*/ 1877 w 10000"/>
              <a:gd name="connsiteY5" fmla="*/ 9228 h 10020"/>
              <a:gd name="connsiteX6" fmla="*/ 1309 w 10000"/>
              <a:gd name="connsiteY6" fmla="*/ 8822 h 10020"/>
              <a:gd name="connsiteX7" fmla="*/ 774 w 10000"/>
              <a:gd name="connsiteY7" fmla="*/ 8380 h 10020"/>
              <a:gd name="connsiteX8" fmla="*/ 402 w 10000"/>
              <a:gd name="connsiteY8" fmla="*/ 7781 h 10020"/>
              <a:gd name="connsiteX9" fmla="*/ 88 w 10000"/>
              <a:gd name="connsiteY9" fmla="*/ 6897 h 10020"/>
              <a:gd name="connsiteX10" fmla="*/ 0 w 10000"/>
              <a:gd name="connsiteY10" fmla="*/ 5985 h 10020"/>
              <a:gd name="connsiteX11" fmla="*/ 88 w 10000"/>
              <a:gd name="connsiteY11" fmla="*/ 5000 h 10020"/>
              <a:gd name="connsiteX12" fmla="*/ 443 w 10000"/>
              <a:gd name="connsiteY12" fmla="*/ 3597 h 10020"/>
              <a:gd name="connsiteX13" fmla="*/ 1082 w 10000"/>
              <a:gd name="connsiteY13" fmla="*/ 2303 h 10020"/>
              <a:gd name="connsiteX14" fmla="*/ 2124 w 10000"/>
              <a:gd name="connsiteY14" fmla="*/ 1073 h 10020"/>
              <a:gd name="connsiteX15" fmla="*/ 3365 w 10000"/>
              <a:gd name="connsiteY15" fmla="*/ 265 h 10020"/>
              <a:gd name="connsiteX16" fmla="*/ 4961 w 10000"/>
              <a:gd name="connsiteY16" fmla="*/ 44 h 10020"/>
              <a:gd name="connsiteX17" fmla="*/ 6881 w 10000"/>
              <a:gd name="connsiteY17" fmla="*/ 531 h 10020"/>
              <a:gd name="connsiteX18" fmla="*/ 8976 w 10000"/>
              <a:gd name="connsiteY18" fmla="*/ 2290 h 10020"/>
              <a:gd name="connsiteX19" fmla="*/ 9830 w 10000"/>
              <a:gd name="connsiteY19" fmla="*/ 4589 h 10020"/>
              <a:gd name="connsiteX20" fmla="*/ 9817 w 10000"/>
              <a:gd name="connsiteY20" fmla="*/ 6045 h 10020"/>
              <a:gd name="connsiteX21" fmla="*/ 9740 w 10000"/>
              <a:gd name="connsiteY21" fmla="*/ 6543 h 10020"/>
              <a:gd name="connsiteX22" fmla="*/ 9652 w 10000"/>
              <a:gd name="connsiteY22" fmla="*/ 6788 h 10020"/>
              <a:gd name="connsiteX23" fmla="*/ 9415 w 10000"/>
              <a:gd name="connsiteY23" fmla="*/ 6929 h 10020"/>
              <a:gd name="connsiteX24" fmla="*/ 9280 w 10000"/>
              <a:gd name="connsiteY24" fmla="*/ 7050 h 10020"/>
              <a:gd name="connsiteX25" fmla="*/ 9412 w 10000"/>
              <a:gd name="connsiteY25" fmla="*/ 7223 h 10020"/>
              <a:gd name="connsiteX26" fmla="*/ 9719 w 10000"/>
              <a:gd name="connsiteY26" fmla="*/ 7532 h 10020"/>
              <a:gd name="connsiteX27" fmla="*/ 9980 w 10000"/>
              <a:gd name="connsiteY27" fmla="*/ 7801 h 10020"/>
              <a:gd name="connsiteX28" fmla="*/ 9848 w 10000"/>
              <a:gd name="connsiteY28" fmla="*/ 7512 h 10020"/>
              <a:gd name="connsiteX29" fmla="*/ 9621 w 10000"/>
              <a:gd name="connsiteY29" fmla="*/ 7002 h 10020"/>
              <a:gd name="connsiteX30" fmla="*/ 9621 w 10000"/>
              <a:gd name="connsiteY30" fmla="*/ 6788 h 10020"/>
              <a:gd name="connsiteX0" fmla="*/ 3808 w 10000"/>
              <a:gd name="connsiteY0" fmla="*/ 9984 h 9984"/>
              <a:gd name="connsiteX1" fmla="*/ 3470 w 10000"/>
              <a:gd name="connsiteY1" fmla="*/ 9751 h 9984"/>
              <a:gd name="connsiteX2" fmla="*/ 3071 w 10000"/>
              <a:gd name="connsiteY2" fmla="*/ 9739 h 9984"/>
              <a:gd name="connsiteX3" fmla="*/ 2509 w 10000"/>
              <a:gd name="connsiteY3" fmla="*/ 9562 h 9984"/>
              <a:gd name="connsiteX4" fmla="*/ 1877 w 10000"/>
              <a:gd name="connsiteY4" fmla="*/ 9228 h 9984"/>
              <a:gd name="connsiteX5" fmla="*/ 1309 w 10000"/>
              <a:gd name="connsiteY5" fmla="*/ 8822 h 9984"/>
              <a:gd name="connsiteX6" fmla="*/ 774 w 10000"/>
              <a:gd name="connsiteY6" fmla="*/ 8380 h 9984"/>
              <a:gd name="connsiteX7" fmla="*/ 402 w 10000"/>
              <a:gd name="connsiteY7" fmla="*/ 7781 h 9984"/>
              <a:gd name="connsiteX8" fmla="*/ 88 w 10000"/>
              <a:gd name="connsiteY8" fmla="*/ 6897 h 9984"/>
              <a:gd name="connsiteX9" fmla="*/ 0 w 10000"/>
              <a:gd name="connsiteY9" fmla="*/ 5985 h 9984"/>
              <a:gd name="connsiteX10" fmla="*/ 88 w 10000"/>
              <a:gd name="connsiteY10" fmla="*/ 5000 h 9984"/>
              <a:gd name="connsiteX11" fmla="*/ 443 w 10000"/>
              <a:gd name="connsiteY11" fmla="*/ 3597 h 9984"/>
              <a:gd name="connsiteX12" fmla="*/ 1082 w 10000"/>
              <a:gd name="connsiteY12" fmla="*/ 2303 h 9984"/>
              <a:gd name="connsiteX13" fmla="*/ 2124 w 10000"/>
              <a:gd name="connsiteY13" fmla="*/ 1073 h 9984"/>
              <a:gd name="connsiteX14" fmla="*/ 3365 w 10000"/>
              <a:gd name="connsiteY14" fmla="*/ 265 h 9984"/>
              <a:gd name="connsiteX15" fmla="*/ 4961 w 10000"/>
              <a:gd name="connsiteY15" fmla="*/ 44 h 9984"/>
              <a:gd name="connsiteX16" fmla="*/ 6881 w 10000"/>
              <a:gd name="connsiteY16" fmla="*/ 531 h 9984"/>
              <a:gd name="connsiteX17" fmla="*/ 8976 w 10000"/>
              <a:gd name="connsiteY17" fmla="*/ 2290 h 9984"/>
              <a:gd name="connsiteX18" fmla="*/ 9830 w 10000"/>
              <a:gd name="connsiteY18" fmla="*/ 4589 h 9984"/>
              <a:gd name="connsiteX19" fmla="*/ 9817 w 10000"/>
              <a:gd name="connsiteY19" fmla="*/ 6045 h 9984"/>
              <a:gd name="connsiteX20" fmla="*/ 9740 w 10000"/>
              <a:gd name="connsiteY20" fmla="*/ 6543 h 9984"/>
              <a:gd name="connsiteX21" fmla="*/ 9652 w 10000"/>
              <a:gd name="connsiteY21" fmla="*/ 6788 h 9984"/>
              <a:gd name="connsiteX22" fmla="*/ 9415 w 10000"/>
              <a:gd name="connsiteY22" fmla="*/ 6929 h 9984"/>
              <a:gd name="connsiteX23" fmla="*/ 9280 w 10000"/>
              <a:gd name="connsiteY23" fmla="*/ 7050 h 9984"/>
              <a:gd name="connsiteX24" fmla="*/ 9412 w 10000"/>
              <a:gd name="connsiteY24" fmla="*/ 7223 h 9984"/>
              <a:gd name="connsiteX25" fmla="*/ 9719 w 10000"/>
              <a:gd name="connsiteY25" fmla="*/ 7532 h 9984"/>
              <a:gd name="connsiteX26" fmla="*/ 9980 w 10000"/>
              <a:gd name="connsiteY26" fmla="*/ 7801 h 9984"/>
              <a:gd name="connsiteX27" fmla="*/ 9848 w 10000"/>
              <a:gd name="connsiteY27" fmla="*/ 7512 h 9984"/>
              <a:gd name="connsiteX28" fmla="*/ 9621 w 10000"/>
              <a:gd name="connsiteY28" fmla="*/ 7002 h 9984"/>
              <a:gd name="connsiteX29" fmla="*/ 9621 w 10000"/>
              <a:gd name="connsiteY29" fmla="*/ 6788 h 9984"/>
              <a:gd name="connsiteX0" fmla="*/ 3470 w 10000"/>
              <a:gd name="connsiteY0" fmla="*/ 9767 h 9787"/>
              <a:gd name="connsiteX1" fmla="*/ 3071 w 10000"/>
              <a:gd name="connsiteY1" fmla="*/ 9755 h 9787"/>
              <a:gd name="connsiteX2" fmla="*/ 2509 w 10000"/>
              <a:gd name="connsiteY2" fmla="*/ 9577 h 9787"/>
              <a:gd name="connsiteX3" fmla="*/ 1877 w 10000"/>
              <a:gd name="connsiteY3" fmla="*/ 9243 h 9787"/>
              <a:gd name="connsiteX4" fmla="*/ 1309 w 10000"/>
              <a:gd name="connsiteY4" fmla="*/ 8836 h 9787"/>
              <a:gd name="connsiteX5" fmla="*/ 774 w 10000"/>
              <a:gd name="connsiteY5" fmla="*/ 8393 h 9787"/>
              <a:gd name="connsiteX6" fmla="*/ 402 w 10000"/>
              <a:gd name="connsiteY6" fmla="*/ 7793 h 9787"/>
              <a:gd name="connsiteX7" fmla="*/ 88 w 10000"/>
              <a:gd name="connsiteY7" fmla="*/ 6908 h 9787"/>
              <a:gd name="connsiteX8" fmla="*/ 0 w 10000"/>
              <a:gd name="connsiteY8" fmla="*/ 5995 h 9787"/>
              <a:gd name="connsiteX9" fmla="*/ 88 w 10000"/>
              <a:gd name="connsiteY9" fmla="*/ 5008 h 9787"/>
              <a:gd name="connsiteX10" fmla="*/ 443 w 10000"/>
              <a:gd name="connsiteY10" fmla="*/ 3603 h 9787"/>
              <a:gd name="connsiteX11" fmla="*/ 1082 w 10000"/>
              <a:gd name="connsiteY11" fmla="*/ 2307 h 9787"/>
              <a:gd name="connsiteX12" fmla="*/ 2124 w 10000"/>
              <a:gd name="connsiteY12" fmla="*/ 1075 h 9787"/>
              <a:gd name="connsiteX13" fmla="*/ 3365 w 10000"/>
              <a:gd name="connsiteY13" fmla="*/ 265 h 9787"/>
              <a:gd name="connsiteX14" fmla="*/ 4961 w 10000"/>
              <a:gd name="connsiteY14" fmla="*/ 44 h 9787"/>
              <a:gd name="connsiteX15" fmla="*/ 6881 w 10000"/>
              <a:gd name="connsiteY15" fmla="*/ 532 h 9787"/>
              <a:gd name="connsiteX16" fmla="*/ 8976 w 10000"/>
              <a:gd name="connsiteY16" fmla="*/ 2294 h 9787"/>
              <a:gd name="connsiteX17" fmla="*/ 9830 w 10000"/>
              <a:gd name="connsiteY17" fmla="*/ 4596 h 9787"/>
              <a:gd name="connsiteX18" fmla="*/ 9817 w 10000"/>
              <a:gd name="connsiteY18" fmla="*/ 6055 h 9787"/>
              <a:gd name="connsiteX19" fmla="*/ 9740 w 10000"/>
              <a:gd name="connsiteY19" fmla="*/ 6553 h 9787"/>
              <a:gd name="connsiteX20" fmla="*/ 9652 w 10000"/>
              <a:gd name="connsiteY20" fmla="*/ 6799 h 9787"/>
              <a:gd name="connsiteX21" fmla="*/ 9415 w 10000"/>
              <a:gd name="connsiteY21" fmla="*/ 6940 h 9787"/>
              <a:gd name="connsiteX22" fmla="*/ 9280 w 10000"/>
              <a:gd name="connsiteY22" fmla="*/ 7061 h 9787"/>
              <a:gd name="connsiteX23" fmla="*/ 9412 w 10000"/>
              <a:gd name="connsiteY23" fmla="*/ 7235 h 9787"/>
              <a:gd name="connsiteX24" fmla="*/ 9719 w 10000"/>
              <a:gd name="connsiteY24" fmla="*/ 7544 h 9787"/>
              <a:gd name="connsiteX25" fmla="*/ 9980 w 10000"/>
              <a:gd name="connsiteY25" fmla="*/ 7814 h 9787"/>
              <a:gd name="connsiteX26" fmla="*/ 9848 w 10000"/>
              <a:gd name="connsiteY26" fmla="*/ 7524 h 9787"/>
              <a:gd name="connsiteX27" fmla="*/ 9621 w 10000"/>
              <a:gd name="connsiteY27" fmla="*/ 7013 h 9787"/>
              <a:gd name="connsiteX28" fmla="*/ 9621 w 10000"/>
              <a:gd name="connsiteY28" fmla="*/ 6799 h 9787"/>
              <a:gd name="connsiteX0" fmla="*/ 3071 w 10000"/>
              <a:gd name="connsiteY0" fmla="*/ 9967 h 9967"/>
              <a:gd name="connsiteX1" fmla="*/ 2509 w 10000"/>
              <a:gd name="connsiteY1" fmla="*/ 9785 h 9967"/>
              <a:gd name="connsiteX2" fmla="*/ 1877 w 10000"/>
              <a:gd name="connsiteY2" fmla="*/ 9444 h 9967"/>
              <a:gd name="connsiteX3" fmla="*/ 1309 w 10000"/>
              <a:gd name="connsiteY3" fmla="*/ 9028 h 9967"/>
              <a:gd name="connsiteX4" fmla="*/ 774 w 10000"/>
              <a:gd name="connsiteY4" fmla="*/ 8576 h 9967"/>
              <a:gd name="connsiteX5" fmla="*/ 402 w 10000"/>
              <a:gd name="connsiteY5" fmla="*/ 7963 h 9967"/>
              <a:gd name="connsiteX6" fmla="*/ 88 w 10000"/>
              <a:gd name="connsiteY6" fmla="*/ 7058 h 9967"/>
              <a:gd name="connsiteX7" fmla="*/ 0 w 10000"/>
              <a:gd name="connsiteY7" fmla="*/ 6125 h 9967"/>
              <a:gd name="connsiteX8" fmla="*/ 88 w 10000"/>
              <a:gd name="connsiteY8" fmla="*/ 5117 h 9967"/>
              <a:gd name="connsiteX9" fmla="*/ 443 w 10000"/>
              <a:gd name="connsiteY9" fmla="*/ 3681 h 9967"/>
              <a:gd name="connsiteX10" fmla="*/ 1082 w 10000"/>
              <a:gd name="connsiteY10" fmla="*/ 2357 h 9967"/>
              <a:gd name="connsiteX11" fmla="*/ 2124 w 10000"/>
              <a:gd name="connsiteY11" fmla="*/ 1098 h 9967"/>
              <a:gd name="connsiteX12" fmla="*/ 3365 w 10000"/>
              <a:gd name="connsiteY12" fmla="*/ 271 h 9967"/>
              <a:gd name="connsiteX13" fmla="*/ 4961 w 10000"/>
              <a:gd name="connsiteY13" fmla="*/ 45 h 9967"/>
              <a:gd name="connsiteX14" fmla="*/ 6881 w 10000"/>
              <a:gd name="connsiteY14" fmla="*/ 544 h 9967"/>
              <a:gd name="connsiteX15" fmla="*/ 8976 w 10000"/>
              <a:gd name="connsiteY15" fmla="*/ 2344 h 9967"/>
              <a:gd name="connsiteX16" fmla="*/ 9830 w 10000"/>
              <a:gd name="connsiteY16" fmla="*/ 4696 h 9967"/>
              <a:gd name="connsiteX17" fmla="*/ 9817 w 10000"/>
              <a:gd name="connsiteY17" fmla="*/ 6187 h 9967"/>
              <a:gd name="connsiteX18" fmla="*/ 9740 w 10000"/>
              <a:gd name="connsiteY18" fmla="*/ 6696 h 9967"/>
              <a:gd name="connsiteX19" fmla="*/ 9652 w 10000"/>
              <a:gd name="connsiteY19" fmla="*/ 6947 h 9967"/>
              <a:gd name="connsiteX20" fmla="*/ 9415 w 10000"/>
              <a:gd name="connsiteY20" fmla="*/ 7091 h 9967"/>
              <a:gd name="connsiteX21" fmla="*/ 9280 w 10000"/>
              <a:gd name="connsiteY21" fmla="*/ 7215 h 9967"/>
              <a:gd name="connsiteX22" fmla="*/ 9412 w 10000"/>
              <a:gd name="connsiteY22" fmla="*/ 7392 h 9967"/>
              <a:gd name="connsiteX23" fmla="*/ 9719 w 10000"/>
              <a:gd name="connsiteY23" fmla="*/ 7708 h 9967"/>
              <a:gd name="connsiteX24" fmla="*/ 9980 w 10000"/>
              <a:gd name="connsiteY24" fmla="*/ 7984 h 9967"/>
              <a:gd name="connsiteX25" fmla="*/ 9848 w 10000"/>
              <a:gd name="connsiteY25" fmla="*/ 7688 h 9967"/>
              <a:gd name="connsiteX26" fmla="*/ 9621 w 10000"/>
              <a:gd name="connsiteY26" fmla="*/ 7166 h 9967"/>
              <a:gd name="connsiteX27" fmla="*/ 9621 w 10000"/>
              <a:gd name="connsiteY27" fmla="*/ 6947 h 9967"/>
              <a:gd name="connsiteX0" fmla="*/ 2509 w 10000"/>
              <a:gd name="connsiteY0" fmla="*/ 9817 h 9817"/>
              <a:gd name="connsiteX1" fmla="*/ 1877 w 10000"/>
              <a:gd name="connsiteY1" fmla="*/ 9475 h 9817"/>
              <a:gd name="connsiteX2" fmla="*/ 1309 w 10000"/>
              <a:gd name="connsiteY2" fmla="*/ 9058 h 9817"/>
              <a:gd name="connsiteX3" fmla="*/ 774 w 10000"/>
              <a:gd name="connsiteY3" fmla="*/ 8604 h 9817"/>
              <a:gd name="connsiteX4" fmla="*/ 402 w 10000"/>
              <a:gd name="connsiteY4" fmla="*/ 7989 h 9817"/>
              <a:gd name="connsiteX5" fmla="*/ 88 w 10000"/>
              <a:gd name="connsiteY5" fmla="*/ 7081 h 9817"/>
              <a:gd name="connsiteX6" fmla="*/ 0 w 10000"/>
              <a:gd name="connsiteY6" fmla="*/ 6145 h 9817"/>
              <a:gd name="connsiteX7" fmla="*/ 88 w 10000"/>
              <a:gd name="connsiteY7" fmla="*/ 5134 h 9817"/>
              <a:gd name="connsiteX8" fmla="*/ 443 w 10000"/>
              <a:gd name="connsiteY8" fmla="*/ 3693 h 9817"/>
              <a:gd name="connsiteX9" fmla="*/ 1082 w 10000"/>
              <a:gd name="connsiteY9" fmla="*/ 2365 h 9817"/>
              <a:gd name="connsiteX10" fmla="*/ 2124 w 10000"/>
              <a:gd name="connsiteY10" fmla="*/ 1102 h 9817"/>
              <a:gd name="connsiteX11" fmla="*/ 3365 w 10000"/>
              <a:gd name="connsiteY11" fmla="*/ 272 h 9817"/>
              <a:gd name="connsiteX12" fmla="*/ 4961 w 10000"/>
              <a:gd name="connsiteY12" fmla="*/ 45 h 9817"/>
              <a:gd name="connsiteX13" fmla="*/ 6881 w 10000"/>
              <a:gd name="connsiteY13" fmla="*/ 546 h 9817"/>
              <a:gd name="connsiteX14" fmla="*/ 8976 w 10000"/>
              <a:gd name="connsiteY14" fmla="*/ 2352 h 9817"/>
              <a:gd name="connsiteX15" fmla="*/ 9830 w 10000"/>
              <a:gd name="connsiteY15" fmla="*/ 4712 h 9817"/>
              <a:gd name="connsiteX16" fmla="*/ 9817 w 10000"/>
              <a:gd name="connsiteY16" fmla="*/ 6207 h 9817"/>
              <a:gd name="connsiteX17" fmla="*/ 9740 w 10000"/>
              <a:gd name="connsiteY17" fmla="*/ 6718 h 9817"/>
              <a:gd name="connsiteX18" fmla="*/ 9652 w 10000"/>
              <a:gd name="connsiteY18" fmla="*/ 6970 h 9817"/>
              <a:gd name="connsiteX19" fmla="*/ 9415 w 10000"/>
              <a:gd name="connsiteY19" fmla="*/ 7114 h 9817"/>
              <a:gd name="connsiteX20" fmla="*/ 9280 w 10000"/>
              <a:gd name="connsiteY20" fmla="*/ 7239 h 9817"/>
              <a:gd name="connsiteX21" fmla="*/ 9412 w 10000"/>
              <a:gd name="connsiteY21" fmla="*/ 7416 h 9817"/>
              <a:gd name="connsiteX22" fmla="*/ 9719 w 10000"/>
              <a:gd name="connsiteY22" fmla="*/ 7734 h 9817"/>
              <a:gd name="connsiteX23" fmla="*/ 9980 w 10000"/>
              <a:gd name="connsiteY23" fmla="*/ 8010 h 9817"/>
              <a:gd name="connsiteX24" fmla="*/ 9848 w 10000"/>
              <a:gd name="connsiteY24" fmla="*/ 7713 h 9817"/>
              <a:gd name="connsiteX25" fmla="*/ 9621 w 10000"/>
              <a:gd name="connsiteY25" fmla="*/ 7190 h 9817"/>
              <a:gd name="connsiteX26" fmla="*/ 9621 w 10000"/>
              <a:gd name="connsiteY26" fmla="*/ 6970 h 9817"/>
              <a:gd name="connsiteX0" fmla="*/ 1877 w 10000"/>
              <a:gd name="connsiteY0" fmla="*/ 9652 h 9652"/>
              <a:gd name="connsiteX1" fmla="*/ 1309 w 10000"/>
              <a:gd name="connsiteY1" fmla="*/ 9227 h 9652"/>
              <a:gd name="connsiteX2" fmla="*/ 774 w 10000"/>
              <a:gd name="connsiteY2" fmla="*/ 8764 h 9652"/>
              <a:gd name="connsiteX3" fmla="*/ 402 w 10000"/>
              <a:gd name="connsiteY3" fmla="*/ 8138 h 9652"/>
              <a:gd name="connsiteX4" fmla="*/ 88 w 10000"/>
              <a:gd name="connsiteY4" fmla="*/ 7213 h 9652"/>
              <a:gd name="connsiteX5" fmla="*/ 0 w 10000"/>
              <a:gd name="connsiteY5" fmla="*/ 6260 h 9652"/>
              <a:gd name="connsiteX6" fmla="*/ 88 w 10000"/>
              <a:gd name="connsiteY6" fmla="*/ 5230 h 9652"/>
              <a:gd name="connsiteX7" fmla="*/ 443 w 10000"/>
              <a:gd name="connsiteY7" fmla="*/ 3762 h 9652"/>
              <a:gd name="connsiteX8" fmla="*/ 1082 w 10000"/>
              <a:gd name="connsiteY8" fmla="*/ 2409 h 9652"/>
              <a:gd name="connsiteX9" fmla="*/ 2124 w 10000"/>
              <a:gd name="connsiteY9" fmla="*/ 1123 h 9652"/>
              <a:gd name="connsiteX10" fmla="*/ 3365 w 10000"/>
              <a:gd name="connsiteY10" fmla="*/ 277 h 9652"/>
              <a:gd name="connsiteX11" fmla="*/ 4961 w 10000"/>
              <a:gd name="connsiteY11" fmla="*/ 46 h 9652"/>
              <a:gd name="connsiteX12" fmla="*/ 6881 w 10000"/>
              <a:gd name="connsiteY12" fmla="*/ 556 h 9652"/>
              <a:gd name="connsiteX13" fmla="*/ 8976 w 10000"/>
              <a:gd name="connsiteY13" fmla="*/ 2396 h 9652"/>
              <a:gd name="connsiteX14" fmla="*/ 9830 w 10000"/>
              <a:gd name="connsiteY14" fmla="*/ 4800 h 9652"/>
              <a:gd name="connsiteX15" fmla="*/ 9817 w 10000"/>
              <a:gd name="connsiteY15" fmla="*/ 6323 h 9652"/>
              <a:gd name="connsiteX16" fmla="*/ 9740 w 10000"/>
              <a:gd name="connsiteY16" fmla="*/ 6843 h 9652"/>
              <a:gd name="connsiteX17" fmla="*/ 9652 w 10000"/>
              <a:gd name="connsiteY17" fmla="*/ 7100 h 9652"/>
              <a:gd name="connsiteX18" fmla="*/ 9415 w 10000"/>
              <a:gd name="connsiteY18" fmla="*/ 7247 h 9652"/>
              <a:gd name="connsiteX19" fmla="*/ 9280 w 10000"/>
              <a:gd name="connsiteY19" fmla="*/ 7374 h 9652"/>
              <a:gd name="connsiteX20" fmla="*/ 9412 w 10000"/>
              <a:gd name="connsiteY20" fmla="*/ 7554 h 9652"/>
              <a:gd name="connsiteX21" fmla="*/ 9719 w 10000"/>
              <a:gd name="connsiteY21" fmla="*/ 7878 h 9652"/>
              <a:gd name="connsiteX22" fmla="*/ 9980 w 10000"/>
              <a:gd name="connsiteY22" fmla="*/ 8159 h 9652"/>
              <a:gd name="connsiteX23" fmla="*/ 9848 w 10000"/>
              <a:gd name="connsiteY23" fmla="*/ 7857 h 9652"/>
              <a:gd name="connsiteX24" fmla="*/ 9621 w 10000"/>
              <a:gd name="connsiteY24" fmla="*/ 7324 h 9652"/>
              <a:gd name="connsiteX25" fmla="*/ 9621 w 10000"/>
              <a:gd name="connsiteY25" fmla="*/ 7100 h 9652"/>
              <a:gd name="connsiteX0" fmla="*/ 1309 w 10000"/>
              <a:gd name="connsiteY0" fmla="*/ 9560 h 9560"/>
              <a:gd name="connsiteX1" fmla="*/ 774 w 10000"/>
              <a:gd name="connsiteY1" fmla="*/ 9080 h 9560"/>
              <a:gd name="connsiteX2" fmla="*/ 402 w 10000"/>
              <a:gd name="connsiteY2" fmla="*/ 8431 h 9560"/>
              <a:gd name="connsiteX3" fmla="*/ 88 w 10000"/>
              <a:gd name="connsiteY3" fmla="*/ 7473 h 9560"/>
              <a:gd name="connsiteX4" fmla="*/ 0 w 10000"/>
              <a:gd name="connsiteY4" fmla="*/ 6486 h 9560"/>
              <a:gd name="connsiteX5" fmla="*/ 88 w 10000"/>
              <a:gd name="connsiteY5" fmla="*/ 5419 h 9560"/>
              <a:gd name="connsiteX6" fmla="*/ 443 w 10000"/>
              <a:gd name="connsiteY6" fmla="*/ 3898 h 9560"/>
              <a:gd name="connsiteX7" fmla="*/ 1082 w 10000"/>
              <a:gd name="connsiteY7" fmla="*/ 2496 h 9560"/>
              <a:gd name="connsiteX8" fmla="*/ 2124 w 10000"/>
              <a:gd name="connsiteY8" fmla="*/ 1163 h 9560"/>
              <a:gd name="connsiteX9" fmla="*/ 3365 w 10000"/>
              <a:gd name="connsiteY9" fmla="*/ 287 h 9560"/>
              <a:gd name="connsiteX10" fmla="*/ 4961 w 10000"/>
              <a:gd name="connsiteY10" fmla="*/ 48 h 9560"/>
              <a:gd name="connsiteX11" fmla="*/ 6881 w 10000"/>
              <a:gd name="connsiteY11" fmla="*/ 576 h 9560"/>
              <a:gd name="connsiteX12" fmla="*/ 8976 w 10000"/>
              <a:gd name="connsiteY12" fmla="*/ 2482 h 9560"/>
              <a:gd name="connsiteX13" fmla="*/ 9830 w 10000"/>
              <a:gd name="connsiteY13" fmla="*/ 4973 h 9560"/>
              <a:gd name="connsiteX14" fmla="*/ 9817 w 10000"/>
              <a:gd name="connsiteY14" fmla="*/ 6551 h 9560"/>
              <a:gd name="connsiteX15" fmla="*/ 9740 w 10000"/>
              <a:gd name="connsiteY15" fmla="*/ 7090 h 9560"/>
              <a:gd name="connsiteX16" fmla="*/ 9652 w 10000"/>
              <a:gd name="connsiteY16" fmla="*/ 7356 h 9560"/>
              <a:gd name="connsiteX17" fmla="*/ 9415 w 10000"/>
              <a:gd name="connsiteY17" fmla="*/ 7508 h 9560"/>
              <a:gd name="connsiteX18" fmla="*/ 9280 w 10000"/>
              <a:gd name="connsiteY18" fmla="*/ 7640 h 9560"/>
              <a:gd name="connsiteX19" fmla="*/ 9412 w 10000"/>
              <a:gd name="connsiteY19" fmla="*/ 7826 h 9560"/>
              <a:gd name="connsiteX20" fmla="*/ 9719 w 10000"/>
              <a:gd name="connsiteY20" fmla="*/ 8162 h 9560"/>
              <a:gd name="connsiteX21" fmla="*/ 9980 w 10000"/>
              <a:gd name="connsiteY21" fmla="*/ 8453 h 9560"/>
              <a:gd name="connsiteX22" fmla="*/ 9848 w 10000"/>
              <a:gd name="connsiteY22" fmla="*/ 8140 h 9560"/>
              <a:gd name="connsiteX23" fmla="*/ 9621 w 10000"/>
              <a:gd name="connsiteY23" fmla="*/ 7588 h 9560"/>
              <a:gd name="connsiteX24" fmla="*/ 9621 w 10000"/>
              <a:gd name="connsiteY24" fmla="*/ 7356 h 9560"/>
              <a:gd name="connsiteX0" fmla="*/ 774 w 10000"/>
              <a:gd name="connsiteY0" fmla="*/ 9498 h 9498"/>
              <a:gd name="connsiteX1" fmla="*/ 402 w 10000"/>
              <a:gd name="connsiteY1" fmla="*/ 8819 h 9498"/>
              <a:gd name="connsiteX2" fmla="*/ 88 w 10000"/>
              <a:gd name="connsiteY2" fmla="*/ 7817 h 9498"/>
              <a:gd name="connsiteX3" fmla="*/ 0 w 10000"/>
              <a:gd name="connsiteY3" fmla="*/ 6785 h 9498"/>
              <a:gd name="connsiteX4" fmla="*/ 88 w 10000"/>
              <a:gd name="connsiteY4" fmla="*/ 5668 h 9498"/>
              <a:gd name="connsiteX5" fmla="*/ 443 w 10000"/>
              <a:gd name="connsiteY5" fmla="*/ 4077 h 9498"/>
              <a:gd name="connsiteX6" fmla="*/ 1082 w 10000"/>
              <a:gd name="connsiteY6" fmla="*/ 2611 h 9498"/>
              <a:gd name="connsiteX7" fmla="*/ 2124 w 10000"/>
              <a:gd name="connsiteY7" fmla="*/ 1217 h 9498"/>
              <a:gd name="connsiteX8" fmla="*/ 3365 w 10000"/>
              <a:gd name="connsiteY8" fmla="*/ 300 h 9498"/>
              <a:gd name="connsiteX9" fmla="*/ 4961 w 10000"/>
              <a:gd name="connsiteY9" fmla="*/ 50 h 9498"/>
              <a:gd name="connsiteX10" fmla="*/ 6881 w 10000"/>
              <a:gd name="connsiteY10" fmla="*/ 603 h 9498"/>
              <a:gd name="connsiteX11" fmla="*/ 8976 w 10000"/>
              <a:gd name="connsiteY11" fmla="*/ 2596 h 9498"/>
              <a:gd name="connsiteX12" fmla="*/ 9830 w 10000"/>
              <a:gd name="connsiteY12" fmla="*/ 5202 h 9498"/>
              <a:gd name="connsiteX13" fmla="*/ 9817 w 10000"/>
              <a:gd name="connsiteY13" fmla="*/ 6853 h 9498"/>
              <a:gd name="connsiteX14" fmla="*/ 9740 w 10000"/>
              <a:gd name="connsiteY14" fmla="*/ 7416 h 9498"/>
              <a:gd name="connsiteX15" fmla="*/ 9652 w 10000"/>
              <a:gd name="connsiteY15" fmla="*/ 7695 h 9498"/>
              <a:gd name="connsiteX16" fmla="*/ 9415 w 10000"/>
              <a:gd name="connsiteY16" fmla="*/ 7854 h 9498"/>
              <a:gd name="connsiteX17" fmla="*/ 9280 w 10000"/>
              <a:gd name="connsiteY17" fmla="*/ 7992 h 9498"/>
              <a:gd name="connsiteX18" fmla="*/ 9412 w 10000"/>
              <a:gd name="connsiteY18" fmla="*/ 8186 h 9498"/>
              <a:gd name="connsiteX19" fmla="*/ 9719 w 10000"/>
              <a:gd name="connsiteY19" fmla="*/ 8538 h 9498"/>
              <a:gd name="connsiteX20" fmla="*/ 9980 w 10000"/>
              <a:gd name="connsiteY20" fmla="*/ 8842 h 9498"/>
              <a:gd name="connsiteX21" fmla="*/ 9848 w 10000"/>
              <a:gd name="connsiteY21" fmla="*/ 8515 h 9498"/>
              <a:gd name="connsiteX22" fmla="*/ 9621 w 10000"/>
              <a:gd name="connsiteY22" fmla="*/ 7937 h 9498"/>
              <a:gd name="connsiteX23" fmla="*/ 9621 w 10000"/>
              <a:gd name="connsiteY23" fmla="*/ 7695 h 9498"/>
              <a:gd name="connsiteX0" fmla="*/ 402 w 10000"/>
              <a:gd name="connsiteY0" fmla="*/ 9285 h 9314"/>
              <a:gd name="connsiteX1" fmla="*/ 88 w 10000"/>
              <a:gd name="connsiteY1" fmla="*/ 8230 h 9314"/>
              <a:gd name="connsiteX2" fmla="*/ 0 w 10000"/>
              <a:gd name="connsiteY2" fmla="*/ 7144 h 9314"/>
              <a:gd name="connsiteX3" fmla="*/ 88 w 10000"/>
              <a:gd name="connsiteY3" fmla="*/ 5968 h 9314"/>
              <a:gd name="connsiteX4" fmla="*/ 443 w 10000"/>
              <a:gd name="connsiteY4" fmla="*/ 4292 h 9314"/>
              <a:gd name="connsiteX5" fmla="*/ 1082 w 10000"/>
              <a:gd name="connsiteY5" fmla="*/ 2749 h 9314"/>
              <a:gd name="connsiteX6" fmla="*/ 2124 w 10000"/>
              <a:gd name="connsiteY6" fmla="*/ 1281 h 9314"/>
              <a:gd name="connsiteX7" fmla="*/ 3365 w 10000"/>
              <a:gd name="connsiteY7" fmla="*/ 316 h 9314"/>
              <a:gd name="connsiteX8" fmla="*/ 4961 w 10000"/>
              <a:gd name="connsiteY8" fmla="*/ 53 h 9314"/>
              <a:gd name="connsiteX9" fmla="*/ 6881 w 10000"/>
              <a:gd name="connsiteY9" fmla="*/ 635 h 9314"/>
              <a:gd name="connsiteX10" fmla="*/ 8976 w 10000"/>
              <a:gd name="connsiteY10" fmla="*/ 2733 h 9314"/>
              <a:gd name="connsiteX11" fmla="*/ 9830 w 10000"/>
              <a:gd name="connsiteY11" fmla="*/ 5477 h 9314"/>
              <a:gd name="connsiteX12" fmla="*/ 9817 w 10000"/>
              <a:gd name="connsiteY12" fmla="*/ 7215 h 9314"/>
              <a:gd name="connsiteX13" fmla="*/ 9740 w 10000"/>
              <a:gd name="connsiteY13" fmla="*/ 7808 h 9314"/>
              <a:gd name="connsiteX14" fmla="*/ 9652 w 10000"/>
              <a:gd name="connsiteY14" fmla="*/ 8102 h 9314"/>
              <a:gd name="connsiteX15" fmla="*/ 9415 w 10000"/>
              <a:gd name="connsiteY15" fmla="*/ 8269 h 9314"/>
              <a:gd name="connsiteX16" fmla="*/ 9280 w 10000"/>
              <a:gd name="connsiteY16" fmla="*/ 8414 h 9314"/>
              <a:gd name="connsiteX17" fmla="*/ 9412 w 10000"/>
              <a:gd name="connsiteY17" fmla="*/ 8619 h 9314"/>
              <a:gd name="connsiteX18" fmla="*/ 9719 w 10000"/>
              <a:gd name="connsiteY18" fmla="*/ 8989 h 9314"/>
              <a:gd name="connsiteX19" fmla="*/ 9980 w 10000"/>
              <a:gd name="connsiteY19" fmla="*/ 9309 h 9314"/>
              <a:gd name="connsiteX20" fmla="*/ 9848 w 10000"/>
              <a:gd name="connsiteY20" fmla="*/ 8965 h 9314"/>
              <a:gd name="connsiteX21" fmla="*/ 9621 w 10000"/>
              <a:gd name="connsiteY21" fmla="*/ 8356 h 9314"/>
              <a:gd name="connsiteX22" fmla="*/ 9621 w 10000"/>
              <a:gd name="connsiteY22" fmla="*/ 8102 h 9314"/>
              <a:gd name="connsiteX0" fmla="*/ 88 w 10000"/>
              <a:gd name="connsiteY0" fmla="*/ 8836 h 10000"/>
              <a:gd name="connsiteX1" fmla="*/ 0 w 10000"/>
              <a:gd name="connsiteY1" fmla="*/ 7670 h 10000"/>
              <a:gd name="connsiteX2" fmla="*/ 88 w 10000"/>
              <a:gd name="connsiteY2" fmla="*/ 6408 h 10000"/>
              <a:gd name="connsiteX3" fmla="*/ 443 w 10000"/>
              <a:gd name="connsiteY3" fmla="*/ 4608 h 10000"/>
              <a:gd name="connsiteX4" fmla="*/ 1082 w 10000"/>
              <a:gd name="connsiteY4" fmla="*/ 2951 h 10000"/>
              <a:gd name="connsiteX5" fmla="*/ 2124 w 10000"/>
              <a:gd name="connsiteY5" fmla="*/ 1375 h 10000"/>
              <a:gd name="connsiteX6" fmla="*/ 3365 w 10000"/>
              <a:gd name="connsiteY6" fmla="*/ 339 h 10000"/>
              <a:gd name="connsiteX7" fmla="*/ 4961 w 10000"/>
              <a:gd name="connsiteY7" fmla="*/ 57 h 10000"/>
              <a:gd name="connsiteX8" fmla="*/ 6881 w 10000"/>
              <a:gd name="connsiteY8" fmla="*/ 682 h 10000"/>
              <a:gd name="connsiteX9" fmla="*/ 8976 w 10000"/>
              <a:gd name="connsiteY9" fmla="*/ 2934 h 10000"/>
              <a:gd name="connsiteX10" fmla="*/ 9830 w 10000"/>
              <a:gd name="connsiteY10" fmla="*/ 5880 h 10000"/>
              <a:gd name="connsiteX11" fmla="*/ 9817 w 10000"/>
              <a:gd name="connsiteY11" fmla="*/ 7746 h 10000"/>
              <a:gd name="connsiteX12" fmla="*/ 9740 w 10000"/>
              <a:gd name="connsiteY12" fmla="*/ 8383 h 10000"/>
              <a:gd name="connsiteX13" fmla="*/ 9652 w 10000"/>
              <a:gd name="connsiteY13" fmla="*/ 8699 h 10000"/>
              <a:gd name="connsiteX14" fmla="*/ 9415 w 10000"/>
              <a:gd name="connsiteY14" fmla="*/ 8878 h 10000"/>
              <a:gd name="connsiteX15" fmla="*/ 9280 w 10000"/>
              <a:gd name="connsiteY15" fmla="*/ 9034 h 10000"/>
              <a:gd name="connsiteX16" fmla="*/ 9412 w 10000"/>
              <a:gd name="connsiteY16" fmla="*/ 9254 h 10000"/>
              <a:gd name="connsiteX17" fmla="*/ 9719 w 10000"/>
              <a:gd name="connsiteY17" fmla="*/ 9651 h 10000"/>
              <a:gd name="connsiteX18" fmla="*/ 9980 w 10000"/>
              <a:gd name="connsiteY18" fmla="*/ 9995 h 10000"/>
              <a:gd name="connsiteX19" fmla="*/ 9848 w 10000"/>
              <a:gd name="connsiteY19" fmla="*/ 9625 h 10000"/>
              <a:gd name="connsiteX20" fmla="*/ 9621 w 10000"/>
              <a:gd name="connsiteY20" fmla="*/ 8971 h 10000"/>
              <a:gd name="connsiteX21" fmla="*/ 9621 w 10000"/>
              <a:gd name="connsiteY21" fmla="*/ 8699 h 10000"/>
              <a:gd name="connsiteX0" fmla="*/ 0 w 10000"/>
              <a:gd name="connsiteY0" fmla="*/ 7670 h 10000"/>
              <a:gd name="connsiteX1" fmla="*/ 88 w 10000"/>
              <a:gd name="connsiteY1" fmla="*/ 6408 h 10000"/>
              <a:gd name="connsiteX2" fmla="*/ 443 w 10000"/>
              <a:gd name="connsiteY2" fmla="*/ 4608 h 10000"/>
              <a:gd name="connsiteX3" fmla="*/ 1082 w 10000"/>
              <a:gd name="connsiteY3" fmla="*/ 2951 h 10000"/>
              <a:gd name="connsiteX4" fmla="*/ 2124 w 10000"/>
              <a:gd name="connsiteY4" fmla="*/ 1375 h 10000"/>
              <a:gd name="connsiteX5" fmla="*/ 3365 w 10000"/>
              <a:gd name="connsiteY5" fmla="*/ 339 h 10000"/>
              <a:gd name="connsiteX6" fmla="*/ 4961 w 10000"/>
              <a:gd name="connsiteY6" fmla="*/ 57 h 10000"/>
              <a:gd name="connsiteX7" fmla="*/ 6881 w 10000"/>
              <a:gd name="connsiteY7" fmla="*/ 682 h 10000"/>
              <a:gd name="connsiteX8" fmla="*/ 8976 w 10000"/>
              <a:gd name="connsiteY8" fmla="*/ 2934 h 10000"/>
              <a:gd name="connsiteX9" fmla="*/ 9830 w 10000"/>
              <a:gd name="connsiteY9" fmla="*/ 5880 h 10000"/>
              <a:gd name="connsiteX10" fmla="*/ 9817 w 10000"/>
              <a:gd name="connsiteY10" fmla="*/ 7746 h 10000"/>
              <a:gd name="connsiteX11" fmla="*/ 9740 w 10000"/>
              <a:gd name="connsiteY11" fmla="*/ 8383 h 10000"/>
              <a:gd name="connsiteX12" fmla="*/ 9652 w 10000"/>
              <a:gd name="connsiteY12" fmla="*/ 8699 h 10000"/>
              <a:gd name="connsiteX13" fmla="*/ 9415 w 10000"/>
              <a:gd name="connsiteY13" fmla="*/ 8878 h 10000"/>
              <a:gd name="connsiteX14" fmla="*/ 9280 w 10000"/>
              <a:gd name="connsiteY14" fmla="*/ 9034 h 10000"/>
              <a:gd name="connsiteX15" fmla="*/ 9412 w 10000"/>
              <a:gd name="connsiteY15" fmla="*/ 9254 h 10000"/>
              <a:gd name="connsiteX16" fmla="*/ 9719 w 10000"/>
              <a:gd name="connsiteY16" fmla="*/ 9651 h 10000"/>
              <a:gd name="connsiteX17" fmla="*/ 9980 w 10000"/>
              <a:gd name="connsiteY17" fmla="*/ 9995 h 10000"/>
              <a:gd name="connsiteX18" fmla="*/ 9848 w 10000"/>
              <a:gd name="connsiteY18" fmla="*/ 9625 h 10000"/>
              <a:gd name="connsiteX19" fmla="*/ 9621 w 10000"/>
              <a:gd name="connsiteY19" fmla="*/ 8971 h 10000"/>
              <a:gd name="connsiteX20" fmla="*/ 9621 w 10000"/>
              <a:gd name="connsiteY20" fmla="*/ 8699 h 10000"/>
              <a:gd name="connsiteX0" fmla="*/ 0 w 9912"/>
              <a:gd name="connsiteY0" fmla="*/ 6408 h 10000"/>
              <a:gd name="connsiteX1" fmla="*/ 355 w 9912"/>
              <a:gd name="connsiteY1" fmla="*/ 4608 h 10000"/>
              <a:gd name="connsiteX2" fmla="*/ 994 w 9912"/>
              <a:gd name="connsiteY2" fmla="*/ 2951 h 10000"/>
              <a:gd name="connsiteX3" fmla="*/ 2036 w 9912"/>
              <a:gd name="connsiteY3" fmla="*/ 1375 h 10000"/>
              <a:gd name="connsiteX4" fmla="*/ 3277 w 9912"/>
              <a:gd name="connsiteY4" fmla="*/ 339 h 10000"/>
              <a:gd name="connsiteX5" fmla="*/ 4873 w 9912"/>
              <a:gd name="connsiteY5" fmla="*/ 57 h 10000"/>
              <a:gd name="connsiteX6" fmla="*/ 6793 w 9912"/>
              <a:gd name="connsiteY6" fmla="*/ 682 h 10000"/>
              <a:gd name="connsiteX7" fmla="*/ 8888 w 9912"/>
              <a:gd name="connsiteY7" fmla="*/ 2934 h 10000"/>
              <a:gd name="connsiteX8" fmla="*/ 9742 w 9912"/>
              <a:gd name="connsiteY8" fmla="*/ 5880 h 10000"/>
              <a:gd name="connsiteX9" fmla="*/ 9729 w 9912"/>
              <a:gd name="connsiteY9" fmla="*/ 7746 h 10000"/>
              <a:gd name="connsiteX10" fmla="*/ 9652 w 9912"/>
              <a:gd name="connsiteY10" fmla="*/ 8383 h 10000"/>
              <a:gd name="connsiteX11" fmla="*/ 9564 w 9912"/>
              <a:gd name="connsiteY11" fmla="*/ 8699 h 10000"/>
              <a:gd name="connsiteX12" fmla="*/ 9327 w 9912"/>
              <a:gd name="connsiteY12" fmla="*/ 8878 h 10000"/>
              <a:gd name="connsiteX13" fmla="*/ 9192 w 9912"/>
              <a:gd name="connsiteY13" fmla="*/ 9034 h 10000"/>
              <a:gd name="connsiteX14" fmla="*/ 9324 w 9912"/>
              <a:gd name="connsiteY14" fmla="*/ 9254 h 10000"/>
              <a:gd name="connsiteX15" fmla="*/ 9631 w 9912"/>
              <a:gd name="connsiteY15" fmla="*/ 9651 h 10000"/>
              <a:gd name="connsiteX16" fmla="*/ 9892 w 9912"/>
              <a:gd name="connsiteY16" fmla="*/ 9995 h 10000"/>
              <a:gd name="connsiteX17" fmla="*/ 9760 w 9912"/>
              <a:gd name="connsiteY17" fmla="*/ 9625 h 10000"/>
              <a:gd name="connsiteX18" fmla="*/ 9533 w 9912"/>
              <a:gd name="connsiteY18" fmla="*/ 8971 h 10000"/>
              <a:gd name="connsiteX19" fmla="*/ 9533 w 9912"/>
              <a:gd name="connsiteY19" fmla="*/ 8699 h 10000"/>
              <a:gd name="connsiteX0" fmla="*/ 0 w 9642"/>
              <a:gd name="connsiteY0" fmla="*/ 4608 h 10000"/>
              <a:gd name="connsiteX1" fmla="*/ 645 w 9642"/>
              <a:gd name="connsiteY1" fmla="*/ 2951 h 10000"/>
              <a:gd name="connsiteX2" fmla="*/ 1696 w 9642"/>
              <a:gd name="connsiteY2" fmla="*/ 1375 h 10000"/>
              <a:gd name="connsiteX3" fmla="*/ 2948 w 9642"/>
              <a:gd name="connsiteY3" fmla="*/ 339 h 10000"/>
              <a:gd name="connsiteX4" fmla="*/ 4558 w 9642"/>
              <a:gd name="connsiteY4" fmla="*/ 57 h 10000"/>
              <a:gd name="connsiteX5" fmla="*/ 6495 w 9642"/>
              <a:gd name="connsiteY5" fmla="*/ 682 h 10000"/>
              <a:gd name="connsiteX6" fmla="*/ 8609 w 9642"/>
              <a:gd name="connsiteY6" fmla="*/ 2934 h 10000"/>
              <a:gd name="connsiteX7" fmla="*/ 9470 w 9642"/>
              <a:gd name="connsiteY7" fmla="*/ 5880 h 10000"/>
              <a:gd name="connsiteX8" fmla="*/ 9457 w 9642"/>
              <a:gd name="connsiteY8" fmla="*/ 7746 h 10000"/>
              <a:gd name="connsiteX9" fmla="*/ 9380 w 9642"/>
              <a:gd name="connsiteY9" fmla="*/ 8383 h 10000"/>
              <a:gd name="connsiteX10" fmla="*/ 9291 w 9642"/>
              <a:gd name="connsiteY10" fmla="*/ 8699 h 10000"/>
              <a:gd name="connsiteX11" fmla="*/ 9052 w 9642"/>
              <a:gd name="connsiteY11" fmla="*/ 8878 h 10000"/>
              <a:gd name="connsiteX12" fmla="*/ 8916 w 9642"/>
              <a:gd name="connsiteY12" fmla="*/ 9034 h 10000"/>
              <a:gd name="connsiteX13" fmla="*/ 9049 w 9642"/>
              <a:gd name="connsiteY13" fmla="*/ 9254 h 10000"/>
              <a:gd name="connsiteX14" fmla="*/ 9359 w 9642"/>
              <a:gd name="connsiteY14" fmla="*/ 9651 h 10000"/>
              <a:gd name="connsiteX15" fmla="*/ 9622 w 9642"/>
              <a:gd name="connsiteY15" fmla="*/ 9995 h 10000"/>
              <a:gd name="connsiteX16" fmla="*/ 9489 w 9642"/>
              <a:gd name="connsiteY16" fmla="*/ 9625 h 10000"/>
              <a:gd name="connsiteX17" fmla="*/ 9260 w 9642"/>
              <a:gd name="connsiteY17" fmla="*/ 8971 h 10000"/>
              <a:gd name="connsiteX18" fmla="*/ 9260 w 9642"/>
              <a:gd name="connsiteY18" fmla="*/ 8699 h 10000"/>
              <a:gd name="connsiteX0" fmla="*/ 0 w 9331"/>
              <a:gd name="connsiteY0" fmla="*/ 2951 h 10000"/>
              <a:gd name="connsiteX1" fmla="*/ 1090 w 9331"/>
              <a:gd name="connsiteY1" fmla="*/ 1375 h 10000"/>
              <a:gd name="connsiteX2" fmla="*/ 2388 w 9331"/>
              <a:gd name="connsiteY2" fmla="*/ 339 h 10000"/>
              <a:gd name="connsiteX3" fmla="*/ 4058 w 9331"/>
              <a:gd name="connsiteY3" fmla="*/ 57 h 10000"/>
              <a:gd name="connsiteX4" fmla="*/ 6067 w 9331"/>
              <a:gd name="connsiteY4" fmla="*/ 682 h 10000"/>
              <a:gd name="connsiteX5" fmla="*/ 8260 w 9331"/>
              <a:gd name="connsiteY5" fmla="*/ 2934 h 10000"/>
              <a:gd name="connsiteX6" fmla="*/ 9153 w 9331"/>
              <a:gd name="connsiteY6" fmla="*/ 5880 h 10000"/>
              <a:gd name="connsiteX7" fmla="*/ 9139 w 9331"/>
              <a:gd name="connsiteY7" fmla="*/ 7746 h 10000"/>
              <a:gd name="connsiteX8" fmla="*/ 9059 w 9331"/>
              <a:gd name="connsiteY8" fmla="*/ 8383 h 10000"/>
              <a:gd name="connsiteX9" fmla="*/ 8967 w 9331"/>
              <a:gd name="connsiteY9" fmla="*/ 8699 h 10000"/>
              <a:gd name="connsiteX10" fmla="*/ 8719 w 9331"/>
              <a:gd name="connsiteY10" fmla="*/ 8878 h 10000"/>
              <a:gd name="connsiteX11" fmla="*/ 8578 w 9331"/>
              <a:gd name="connsiteY11" fmla="*/ 9034 h 10000"/>
              <a:gd name="connsiteX12" fmla="*/ 8716 w 9331"/>
              <a:gd name="connsiteY12" fmla="*/ 9254 h 10000"/>
              <a:gd name="connsiteX13" fmla="*/ 9037 w 9331"/>
              <a:gd name="connsiteY13" fmla="*/ 9651 h 10000"/>
              <a:gd name="connsiteX14" fmla="*/ 9310 w 9331"/>
              <a:gd name="connsiteY14" fmla="*/ 9995 h 10000"/>
              <a:gd name="connsiteX15" fmla="*/ 9172 w 9331"/>
              <a:gd name="connsiteY15" fmla="*/ 9625 h 10000"/>
              <a:gd name="connsiteX16" fmla="*/ 8935 w 9331"/>
              <a:gd name="connsiteY16" fmla="*/ 8971 h 10000"/>
              <a:gd name="connsiteX17" fmla="*/ 8935 w 9331"/>
              <a:gd name="connsiteY17" fmla="*/ 8699 h 10000"/>
              <a:gd name="connsiteX0" fmla="*/ 0 w 8832"/>
              <a:gd name="connsiteY0" fmla="*/ 1375 h 10000"/>
              <a:gd name="connsiteX1" fmla="*/ 1391 w 8832"/>
              <a:gd name="connsiteY1" fmla="*/ 339 h 10000"/>
              <a:gd name="connsiteX2" fmla="*/ 3181 w 8832"/>
              <a:gd name="connsiteY2" fmla="*/ 57 h 10000"/>
              <a:gd name="connsiteX3" fmla="*/ 5334 w 8832"/>
              <a:gd name="connsiteY3" fmla="*/ 682 h 10000"/>
              <a:gd name="connsiteX4" fmla="*/ 7684 w 8832"/>
              <a:gd name="connsiteY4" fmla="*/ 2934 h 10000"/>
              <a:gd name="connsiteX5" fmla="*/ 8641 w 8832"/>
              <a:gd name="connsiteY5" fmla="*/ 5880 h 10000"/>
              <a:gd name="connsiteX6" fmla="*/ 8626 w 8832"/>
              <a:gd name="connsiteY6" fmla="*/ 7746 h 10000"/>
              <a:gd name="connsiteX7" fmla="*/ 8540 w 8832"/>
              <a:gd name="connsiteY7" fmla="*/ 8383 h 10000"/>
              <a:gd name="connsiteX8" fmla="*/ 8442 w 8832"/>
              <a:gd name="connsiteY8" fmla="*/ 8699 h 10000"/>
              <a:gd name="connsiteX9" fmla="*/ 8176 w 8832"/>
              <a:gd name="connsiteY9" fmla="*/ 8878 h 10000"/>
              <a:gd name="connsiteX10" fmla="*/ 8025 w 8832"/>
              <a:gd name="connsiteY10" fmla="*/ 9034 h 10000"/>
              <a:gd name="connsiteX11" fmla="*/ 8173 w 8832"/>
              <a:gd name="connsiteY11" fmla="*/ 9254 h 10000"/>
              <a:gd name="connsiteX12" fmla="*/ 8517 w 8832"/>
              <a:gd name="connsiteY12" fmla="*/ 9651 h 10000"/>
              <a:gd name="connsiteX13" fmla="*/ 8809 w 8832"/>
              <a:gd name="connsiteY13" fmla="*/ 9995 h 10000"/>
              <a:gd name="connsiteX14" fmla="*/ 8662 w 8832"/>
              <a:gd name="connsiteY14" fmla="*/ 9625 h 10000"/>
              <a:gd name="connsiteX15" fmla="*/ 8408 w 8832"/>
              <a:gd name="connsiteY15" fmla="*/ 8971 h 10000"/>
              <a:gd name="connsiteX16" fmla="*/ 8408 w 8832"/>
              <a:gd name="connsiteY16" fmla="*/ 8699 h 10000"/>
              <a:gd name="connsiteX0" fmla="*/ 0 w 8425"/>
              <a:gd name="connsiteY0" fmla="*/ 339 h 10000"/>
              <a:gd name="connsiteX1" fmla="*/ 2027 w 8425"/>
              <a:gd name="connsiteY1" fmla="*/ 57 h 10000"/>
              <a:gd name="connsiteX2" fmla="*/ 4464 w 8425"/>
              <a:gd name="connsiteY2" fmla="*/ 682 h 10000"/>
              <a:gd name="connsiteX3" fmla="*/ 7125 w 8425"/>
              <a:gd name="connsiteY3" fmla="*/ 2934 h 10000"/>
              <a:gd name="connsiteX4" fmla="*/ 8209 w 8425"/>
              <a:gd name="connsiteY4" fmla="*/ 5880 h 10000"/>
              <a:gd name="connsiteX5" fmla="*/ 8192 w 8425"/>
              <a:gd name="connsiteY5" fmla="*/ 7746 h 10000"/>
              <a:gd name="connsiteX6" fmla="*/ 8094 w 8425"/>
              <a:gd name="connsiteY6" fmla="*/ 8383 h 10000"/>
              <a:gd name="connsiteX7" fmla="*/ 7983 w 8425"/>
              <a:gd name="connsiteY7" fmla="*/ 8699 h 10000"/>
              <a:gd name="connsiteX8" fmla="*/ 7682 w 8425"/>
              <a:gd name="connsiteY8" fmla="*/ 8878 h 10000"/>
              <a:gd name="connsiteX9" fmla="*/ 7511 w 8425"/>
              <a:gd name="connsiteY9" fmla="*/ 9034 h 10000"/>
              <a:gd name="connsiteX10" fmla="*/ 7679 w 8425"/>
              <a:gd name="connsiteY10" fmla="*/ 9254 h 10000"/>
              <a:gd name="connsiteX11" fmla="*/ 8068 w 8425"/>
              <a:gd name="connsiteY11" fmla="*/ 9651 h 10000"/>
              <a:gd name="connsiteX12" fmla="*/ 8399 w 8425"/>
              <a:gd name="connsiteY12" fmla="*/ 9995 h 10000"/>
              <a:gd name="connsiteX13" fmla="*/ 8233 w 8425"/>
              <a:gd name="connsiteY13" fmla="*/ 9625 h 10000"/>
              <a:gd name="connsiteX14" fmla="*/ 7945 w 8425"/>
              <a:gd name="connsiteY14" fmla="*/ 8971 h 10000"/>
              <a:gd name="connsiteX15" fmla="*/ 7945 w 8425"/>
              <a:gd name="connsiteY15" fmla="*/ 8699 h 10000"/>
              <a:gd name="connsiteX0" fmla="*/ 0 w 7594"/>
              <a:gd name="connsiteY0" fmla="*/ 0 h 9943"/>
              <a:gd name="connsiteX1" fmla="*/ 2893 w 7594"/>
              <a:gd name="connsiteY1" fmla="*/ 625 h 9943"/>
              <a:gd name="connsiteX2" fmla="*/ 6051 w 7594"/>
              <a:gd name="connsiteY2" fmla="*/ 2877 h 9943"/>
              <a:gd name="connsiteX3" fmla="*/ 7338 w 7594"/>
              <a:gd name="connsiteY3" fmla="*/ 5823 h 9943"/>
              <a:gd name="connsiteX4" fmla="*/ 7317 w 7594"/>
              <a:gd name="connsiteY4" fmla="*/ 7689 h 9943"/>
              <a:gd name="connsiteX5" fmla="*/ 7201 w 7594"/>
              <a:gd name="connsiteY5" fmla="*/ 8326 h 9943"/>
              <a:gd name="connsiteX6" fmla="*/ 7069 w 7594"/>
              <a:gd name="connsiteY6" fmla="*/ 8642 h 9943"/>
              <a:gd name="connsiteX7" fmla="*/ 6712 w 7594"/>
              <a:gd name="connsiteY7" fmla="*/ 8821 h 9943"/>
              <a:gd name="connsiteX8" fmla="*/ 6509 w 7594"/>
              <a:gd name="connsiteY8" fmla="*/ 8977 h 9943"/>
              <a:gd name="connsiteX9" fmla="*/ 6709 w 7594"/>
              <a:gd name="connsiteY9" fmla="*/ 9197 h 9943"/>
              <a:gd name="connsiteX10" fmla="*/ 7170 w 7594"/>
              <a:gd name="connsiteY10" fmla="*/ 9594 h 9943"/>
              <a:gd name="connsiteX11" fmla="*/ 7563 w 7594"/>
              <a:gd name="connsiteY11" fmla="*/ 9938 h 9943"/>
              <a:gd name="connsiteX12" fmla="*/ 7366 w 7594"/>
              <a:gd name="connsiteY12" fmla="*/ 9568 h 9943"/>
              <a:gd name="connsiteX13" fmla="*/ 7024 w 7594"/>
              <a:gd name="connsiteY13" fmla="*/ 8914 h 9943"/>
              <a:gd name="connsiteX14" fmla="*/ 7024 w 7594"/>
              <a:gd name="connsiteY14" fmla="*/ 8642 h 9943"/>
              <a:gd name="connsiteX0" fmla="*/ 0 w 6190"/>
              <a:gd name="connsiteY0" fmla="*/ 0 h 9371"/>
              <a:gd name="connsiteX1" fmla="*/ 4158 w 6190"/>
              <a:gd name="connsiteY1" fmla="*/ 2264 h 9371"/>
              <a:gd name="connsiteX2" fmla="*/ 5853 w 6190"/>
              <a:gd name="connsiteY2" fmla="*/ 5227 h 9371"/>
              <a:gd name="connsiteX3" fmla="*/ 5825 w 6190"/>
              <a:gd name="connsiteY3" fmla="*/ 7104 h 9371"/>
              <a:gd name="connsiteX4" fmla="*/ 5672 w 6190"/>
              <a:gd name="connsiteY4" fmla="*/ 7745 h 9371"/>
              <a:gd name="connsiteX5" fmla="*/ 5499 w 6190"/>
              <a:gd name="connsiteY5" fmla="*/ 8063 h 9371"/>
              <a:gd name="connsiteX6" fmla="*/ 5029 w 6190"/>
              <a:gd name="connsiteY6" fmla="*/ 8243 h 9371"/>
              <a:gd name="connsiteX7" fmla="*/ 4761 w 6190"/>
              <a:gd name="connsiteY7" fmla="*/ 8399 h 9371"/>
              <a:gd name="connsiteX8" fmla="*/ 5025 w 6190"/>
              <a:gd name="connsiteY8" fmla="*/ 8621 h 9371"/>
              <a:gd name="connsiteX9" fmla="*/ 5632 w 6190"/>
              <a:gd name="connsiteY9" fmla="*/ 9020 h 9371"/>
              <a:gd name="connsiteX10" fmla="*/ 6149 w 6190"/>
              <a:gd name="connsiteY10" fmla="*/ 9366 h 9371"/>
              <a:gd name="connsiteX11" fmla="*/ 5890 w 6190"/>
              <a:gd name="connsiteY11" fmla="*/ 8994 h 9371"/>
              <a:gd name="connsiteX12" fmla="*/ 5439 w 6190"/>
              <a:gd name="connsiteY12" fmla="*/ 8336 h 9371"/>
              <a:gd name="connsiteX13" fmla="*/ 5439 w 6190"/>
              <a:gd name="connsiteY13" fmla="*/ 8063 h 9371"/>
              <a:gd name="connsiteX0" fmla="*/ 0 w 3283"/>
              <a:gd name="connsiteY0" fmla="*/ 0 h 7584"/>
              <a:gd name="connsiteX1" fmla="*/ 2739 w 3283"/>
              <a:gd name="connsiteY1" fmla="*/ 3162 h 7584"/>
              <a:gd name="connsiteX2" fmla="*/ 2693 w 3283"/>
              <a:gd name="connsiteY2" fmla="*/ 5165 h 7584"/>
              <a:gd name="connsiteX3" fmla="*/ 2446 w 3283"/>
              <a:gd name="connsiteY3" fmla="*/ 5849 h 7584"/>
              <a:gd name="connsiteX4" fmla="*/ 2167 w 3283"/>
              <a:gd name="connsiteY4" fmla="*/ 6188 h 7584"/>
              <a:gd name="connsiteX5" fmla="*/ 1407 w 3283"/>
              <a:gd name="connsiteY5" fmla="*/ 6380 h 7584"/>
              <a:gd name="connsiteX6" fmla="*/ 974 w 3283"/>
              <a:gd name="connsiteY6" fmla="*/ 6547 h 7584"/>
              <a:gd name="connsiteX7" fmla="*/ 1401 w 3283"/>
              <a:gd name="connsiteY7" fmla="*/ 6784 h 7584"/>
              <a:gd name="connsiteX8" fmla="*/ 2382 w 3283"/>
              <a:gd name="connsiteY8" fmla="*/ 7209 h 7584"/>
              <a:gd name="connsiteX9" fmla="*/ 3217 w 3283"/>
              <a:gd name="connsiteY9" fmla="*/ 7579 h 7584"/>
              <a:gd name="connsiteX10" fmla="*/ 2798 w 3283"/>
              <a:gd name="connsiteY10" fmla="*/ 7182 h 7584"/>
              <a:gd name="connsiteX11" fmla="*/ 2070 w 3283"/>
              <a:gd name="connsiteY11" fmla="*/ 6480 h 7584"/>
              <a:gd name="connsiteX12" fmla="*/ 2070 w 3283"/>
              <a:gd name="connsiteY12" fmla="*/ 6188 h 7584"/>
              <a:gd name="connsiteX0" fmla="*/ 5376 w 7033"/>
              <a:gd name="connsiteY0" fmla="*/ 0 h 5831"/>
              <a:gd name="connsiteX1" fmla="*/ 5236 w 7033"/>
              <a:gd name="connsiteY1" fmla="*/ 2641 h 5831"/>
              <a:gd name="connsiteX2" fmla="*/ 4484 w 7033"/>
              <a:gd name="connsiteY2" fmla="*/ 3543 h 5831"/>
              <a:gd name="connsiteX3" fmla="*/ 3634 w 7033"/>
              <a:gd name="connsiteY3" fmla="*/ 3990 h 5831"/>
              <a:gd name="connsiteX4" fmla="*/ 1319 w 7033"/>
              <a:gd name="connsiteY4" fmla="*/ 4243 h 5831"/>
              <a:gd name="connsiteX5" fmla="*/ 0 w 7033"/>
              <a:gd name="connsiteY5" fmla="*/ 4464 h 5831"/>
              <a:gd name="connsiteX6" fmla="*/ 1300 w 7033"/>
              <a:gd name="connsiteY6" fmla="*/ 4776 h 5831"/>
              <a:gd name="connsiteX7" fmla="*/ 4289 w 7033"/>
              <a:gd name="connsiteY7" fmla="*/ 5337 h 5831"/>
              <a:gd name="connsiteX8" fmla="*/ 6832 w 7033"/>
              <a:gd name="connsiteY8" fmla="*/ 5824 h 5831"/>
              <a:gd name="connsiteX9" fmla="*/ 5556 w 7033"/>
              <a:gd name="connsiteY9" fmla="*/ 5301 h 5831"/>
              <a:gd name="connsiteX10" fmla="*/ 3338 w 7033"/>
              <a:gd name="connsiteY10" fmla="*/ 4375 h 5831"/>
              <a:gd name="connsiteX11" fmla="*/ 3338 w 7033"/>
              <a:gd name="connsiteY11" fmla="*/ 3990 h 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33" h="5831">
                <a:moveTo>
                  <a:pt x="5376" y="0"/>
                </a:moveTo>
                <a:cubicBezTo>
                  <a:pt x="6747" y="1136"/>
                  <a:pt x="5379" y="2057"/>
                  <a:pt x="5236" y="2641"/>
                </a:cubicBezTo>
                <a:cubicBezTo>
                  <a:pt x="5114" y="3224"/>
                  <a:pt x="4761" y="3319"/>
                  <a:pt x="4484" y="3543"/>
                </a:cubicBezTo>
                <a:cubicBezTo>
                  <a:pt x="4219" y="3773"/>
                  <a:pt x="4155" y="3874"/>
                  <a:pt x="3634" y="3990"/>
                </a:cubicBezTo>
                <a:cubicBezTo>
                  <a:pt x="3101" y="4105"/>
                  <a:pt x="1907" y="4162"/>
                  <a:pt x="1319" y="4243"/>
                </a:cubicBezTo>
                <a:cubicBezTo>
                  <a:pt x="731" y="4324"/>
                  <a:pt x="0" y="4375"/>
                  <a:pt x="0" y="4464"/>
                </a:cubicBezTo>
                <a:cubicBezTo>
                  <a:pt x="0" y="4551"/>
                  <a:pt x="557" y="4630"/>
                  <a:pt x="1300" y="4776"/>
                </a:cubicBezTo>
                <a:cubicBezTo>
                  <a:pt x="2010" y="4923"/>
                  <a:pt x="3372" y="5161"/>
                  <a:pt x="4289" y="5337"/>
                </a:cubicBezTo>
                <a:cubicBezTo>
                  <a:pt x="5211" y="5513"/>
                  <a:pt x="6631" y="5831"/>
                  <a:pt x="6832" y="5824"/>
                </a:cubicBezTo>
                <a:cubicBezTo>
                  <a:pt x="7033" y="5815"/>
                  <a:pt x="6153" y="5541"/>
                  <a:pt x="5556" y="5301"/>
                </a:cubicBezTo>
                <a:cubicBezTo>
                  <a:pt x="4946" y="5060"/>
                  <a:pt x="3692" y="4593"/>
                  <a:pt x="3338" y="4375"/>
                </a:cubicBezTo>
                <a:cubicBezTo>
                  <a:pt x="2964" y="4155"/>
                  <a:pt x="3405" y="4105"/>
                  <a:pt x="3338" y="399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6" name="Freeform 21"/>
          <p:cNvSpPr>
            <a:spLocks/>
          </p:cNvSpPr>
          <p:nvPr/>
        </p:nvSpPr>
        <p:spPr bwMode="auto">
          <a:xfrm rot="21326996">
            <a:off x="5012825" y="2572844"/>
            <a:ext cx="271248" cy="992197"/>
          </a:xfrm>
          <a:custGeom>
            <a:avLst/>
            <a:gdLst>
              <a:gd name="T0" fmla="*/ 42 w 87"/>
              <a:gd name="T1" fmla="*/ 250 h 259"/>
              <a:gd name="T2" fmla="*/ 56 w 87"/>
              <a:gd name="T3" fmla="*/ 168 h 259"/>
              <a:gd name="T4" fmla="*/ 80 w 87"/>
              <a:gd name="T5" fmla="*/ 94 h 259"/>
              <a:gd name="T6" fmla="*/ 85 w 87"/>
              <a:gd name="T7" fmla="*/ 38 h 259"/>
              <a:gd name="T8" fmla="*/ 68 w 87"/>
              <a:gd name="T9" fmla="*/ 5 h 259"/>
              <a:gd name="T10" fmla="*/ 35 w 87"/>
              <a:gd name="T11" fmla="*/ 7 h 259"/>
              <a:gd name="T12" fmla="*/ 13 w 87"/>
              <a:gd name="T13" fmla="*/ 31 h 259"/>
              <a:gd name="T14" fmla="*/ 1 w 87"/>
              <a:gd name="T15" fmla="*/ 106 h 259"/>
              <a:gd name="T16" fmla="*/ 18 w 87"/>
              <a:gd name="T17" fmla="*/ 185 h 259"/>
              <a:gd name="T18" fmla="*/ 35 w 87"/>
              <a:gd name="T19" fmla="*/ 221 h 259"/>
              <a:gd name="T20" fmla="*/ 42 w 87"/>
              <a:gd name="T21" fmla="*/ 250 h 2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259"/>
              <a:gd name="T35" fmla="*/ 87 w 87"/>
              <a:gd name="T36" fmla="*/ 259 h 2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259">
                <a:moveTo>
                  <a:pt x="42" y="250"/>
                </a:moveTo>
                <a:cubicBezTo>
                  <a:pt x="45" y="241"/>
                  <a:pt x="50" y="194"/>
                  <a:pt x="56" y="168"/>
                </a:cubicBezTo>
                <a:cubicBezTo>
                  <a:pt x="62" y="142"/>
                  <a:pt x="75" y="116"/>
                  <a:pt x="80" y="94"/>
                </a:cubicBezTo>
                <a:cubicBezTo>
                  <a:pt x="85" y="72"/>
                  <a:pt x="87" y="53"/>
                  <a:pt x="85" y="38"/>
                </a:cubicBezTo>
                <a:cubicBezTo>
                  <a:pt x="83" y="23"/>
                  <a:pt x="76" y="10"/>
                  <a:pt x="68" y="5"/>
                </a:cubicBezTo>
                <a:cubicBezTo>
                  <a:pt x="60" y="0"/>
                  <a:pt x="44" y="3"/>
                  <a:pt x="35" y="7"/>
                </a:cubicBezTo>
                <a:cubicBezTo>
                  <a:pt x="26" y="11"/>
                  <a:pt x="19" y="15"/>
                  <a:pt x="13" y="31"/>
                </a:cubicBezTo>
                <a:cubicBezTo>
                  <a:pt x="7" y="47"/>
                  <a:pt x="0" y="80"/>
                  <a:pt x="1" y="106"/>
                </a:cubicBezTo>
                <a:cubicBezTo>
                  <a:pt x="2" y="132"/>
                  <a:pt x="12" y="166"/>
                  <a:pt x="18" y="185"/>
                </a:cubicBezTo>
                <a:cubicBezTo>
                  <a:pt x="24" y="204"/>
                  <a:pt x="31" y="211"/>
                  <a:pt x="35" y="221"/>
                </a:cubicBezTo>
                <a:cubicBezTo>
                  <a:pt x="39" y="231"/>
                  <a:pt x="39" y="259"/>
                  <a:pt x="42" y="25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7" name="Freeform 22"/>
          <p:cNvSpPr>
            <a:spLocks/>
          </p:cNvSpPr>
          <p:nvPr/>
        </p:nvSpPr>
        <p:spPr bwMode="auto">
          <a:xfrm rot="21326996">
            <a:off x="6398970" y="2041712"/>
            <a:ext cx="342247" cy="1067633"/>
          </a:xfrm>
          <a:custGeom>
            <a:avLst/>
            <a:gdLst>
              <a:gd name="T0" fmla="*/ 130 w 130"/>
              <a:gd name="T1" fmla="*/ 202 h 262"/>
              <a:gd name="T2" fmla="*/ 108 w 130"/>
              <a:gd name="T3" fmla="*/ 248 h 262"/>
              <a:gd name="T4" fmla="*/ 53 w 130"/>
              <a:gd name="T5" fmla="*/ 248 h 262"/>
              <a:gd name="T6" fmla="*/ 7 w 130"/>
              <a:gd name="T7" fmla="*/ 161 h 262"/>
              <a:gd name="T8" fmla="*/ 12 w 130"/>
              <a:gd name="T9" fmla="*/ 0 h 262"/>
              <a:gd name="T10" fmla="*/ 0 60000 65536"/>
              <a:gd name="T11" fmla="*/ 0 60000 65536"/>
              <a:gd name="T12" fmla="*/ 0 60000 65536"/>
              <a:gd name="T13" fmla="*/ 0 60000 65536"/>
              <a:gd name="T14" fmla="*/ 0 60000 65536"/>
              <a:gd name="T15" fmla="*/ 0 w 130"/>
              <a:gd name="T16" fmla="*/ 0 h 262"/>
              <a:gd name="T17" fmla="*/ 130 w 130"/>
              <a:gd name="T18" fmla="*/ 262 h 262"/>
              <a:gd name="connsiteX0" fmla="*/ 9957 w 9957"/>
              <a:gd name="connsiteY0" fmla="*/ 7710 h 11153"/>
              <a:gd name="connsiteX1" fmla="*/ 8265 w 9957"/>
              <a:gd name="connsiteY1" fmla="*/ 9466 h 11153"/>
              <a:gd name="connsiteX2" fmla="*/ 3849 w 9957"/>
              <a:gd name="connsiteY2" fmla="*/ 10619 h 11153"/>
              <a:gd name="connsiteX3" fmla="*/ 495 w 9957"/>
              <a:gd name="connsiteY3" fmla="*/ 6145 h 11153"/>
              <a:gd name="connsiteX4" fmla="*/ 880 w 9957"/>
              <a:gd name="connsiteY4" fmla="*/ 0 h 11153"/>
              <a:gd name="connsiteX0" fmla="*/ 10000 w 10000"/>
              <a:gd name="connsiteY0" fmla="*/ 6913 h 9755"/>
              <a:gd name="connsiteX1" fmla="*/ 3866 w 10000"/>
              <a:gd name="connsiteY1" fmla="*/ 9521 h 9755"/>
              <a:gd name="connsiteX2" fmla="*/ 497 w 10000"/>
              <a:gd name="connsiteY2" fmla="*/ 5510 h 9755"/>
              <a:gd name="connsiteX3" fmla="*/ 884 w 10000"/>
              <a:gd name="connsiteY3" fmla="*/ 0 h 9755"/>
              <a:gd name="connsiteX0" fmla="*/ 10006 w 10006"/>
              <a:gd name="connsiteY0" fmla="*/ 7087 h 10825"/>
              <a:gd name="connsiteX1" fmla="*/ 3909 w 10006"/>
              <a:gd name="connsiteY1" fmla="*/ 10585 h 10825"/>
              <a:gd name="connsiteX2" fmla="*/ 503 w 10006"/>
              <a:gd name="connsiteY2" fmla="*/ 5648 h 10825"/>
              <a:gd name="connsiteX3" fmla="*/ 890 w 10006"/>
              <a:gd name="connsiteY3" fmla="*/ 0 h 10825"/>
              <a:gd name="connsiteX0" fmla="*/ 10006 w 10006"/>
              <a:gd name="connsiteY0" fmla="*/ 7087 h 10946"/>
              <a:gd name="connsiteX1" fmla="*/ 3909 w 10006"/>
              <a:gd name="connsiteY1" fmla="*/ 10585 h 10946"/>
              <a:gd name="connsiteX2" fmla="*/ 503 w 10006"/>
              <a:gd name="connsiteY2" fmla="*/ 5648 h 10946"/>
              <a:gd name="connsiteX3" fmla="*/ 890 w 10006"/>
              <a:gd name="connsiteY3" fmla="*/ 0 h 10946"/>
              <a:gd name="connsiteX0" fmla="*/ 9857 w 9857"/>
              <a:gd name="connsiteY0" fmla="*/ 10104 h 13963"/>
              <a:gd name="connsiteX1" fmla="*/ 3760 w 9857"/>
              <a:gd name="connsiteY1" fmla="*/ 13602 h 13963"/>
              <a:gd name="connsiteX2" fmla="*/ 354 w 9857"/>
              <a:gd name="connsiteY2" fmla="*/ 8665 h 13963"/>
              <a:gd name="connsiteX3" fmla="*/ 1633 w 9857"/>
              <a:gd name="connsiteY3" fmla="*/ 0 h 13963"/>
            </a:gdLst>
            <a:ahLst/>
            <a:cxnLst>
              <a:cxn ang="0">
                <a:pos x="connsiteX0" y="connsiteY0"/>
              </a:cxn>
              <a:cxn ang="0">
                <a:pos x="connsiteX1" y="connsiteY1"/>
              </a:cxn>
              <a:cxn ang="0">
                <a:pos x="connsiteX2" y="connsiteY2"/>
              </a:cxn>
              <a:cxn ang="0">
                <a:pos x="connsiteX3" y="connsiteY3"/>
              </a:cxn>
            </a:cxnLst>
            <a:rect l="l" t="t" r="r" b="b"/>
            <a:pathLst>
              <a:path w="9857" h="13963">
                <a:moveTo>
                  <a:pt x="9857" y="10104"/>
                </a:moveTo>
                <a:cubicBezTo>
                  <a:pt x="8579" y="10660"/>
                  <a:pt x="6412" y="13963"/>
                  <a:pt x="3760" y="13602"/>
                </a:cubicBezTo>
                <a:cubicBezTo>
                  <a:pt x="1108" y="13241"/>
                  <a:pt x="709" y="10932"/>
                  <a:pt x="354" y="8665"/>
                </a:cubicBezTo>
                <a:cubicBezTo>
                  <a:pt x="0" y="6398"/>
                  <a:pt x="1170" y="2105"/>
                  <a:pt x="1633"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28" name="Oval 27"/>
          <p:cNvSpPr/>
          <p:nvPr/>
        </p:nvSpPr>
        <p:spPr>
          <a:xfrm>
            <a:off x="2964753" y="3101830"/>
            <a:ext cx="260223" cy="260221"/>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nvGrpSpPr>
          <p:cNvPr id="2" name="Group 23"/>
          <p:cNvGrpSpPr/>
          <p:nvPr/>
        </p:nvGrpSpPr>
        <p:grpSpPr>
          <a:xfrm>
            <a:off x="5374817" y="3715534"/>
            <a:ext cx="1837443" cy="1062644"/>
            <a:chOff x="5420813" y="4456602"/>
            <a:chExt cx="1087437" cy="628895"/>
          </a:xfrm>
        </p:grpSpPr>
        <p:sp>
          <p:nvSpPr>
            <p:cNvPr id="139269" name="Freeform 14"/>
            <p:cNvSpPr>
              <a:spLocks/>
            </p:cNvSpPr>
            <p:nvPr/>
          </p:nvSpPr>
          <p:spPr bwMode="auto">
            <a:xfrm rot="21326996">
              <a:off x="5420813" y="4456602"/>
              <a:ext cx="1087437" cy="488950"/>
            </a:xfrm>
            <a:custGeom>
              <a:avLst/>
              <a:gdLst>
                <a:gd name="T0" fmla="*/ 552 w 685"/>
                <a:gd name="T1" fmla="*/ 300 h 308"/>
                <a:gd name="T2" fmla="*/ 487 w 685"/>
                <a:gd name="T3" fmla="*/ 221 h 308"/>
                <a:gd name="T4" fmla="*/ 420 w 685"/>
                <a:gd name="T5" fmla="*/ 154 h 308"/>
                <a:gd name="T6" fmla="*/ 327 w 685"/>
                <a:gd name="T7" fmla="*/ 101 h 308"/>
                <a:gd name="T8" fmla="*/ 219 w 685"/>
                <a:gd name="T9" fmla="*/ 65 h 308"/>
                <a:gd name="T10" fmla="*/ 123 w 685"/>
                <a:gd name="T11" fmla="*/ 39 h 308"/>
                <a:gd name="T12" fmla="*/ 36 w 685"/>
                <a:gd name="T13" fmla="*/ 17 h 308"/>
                <a:gd name="T14" fmla="*/ 10 w 685"/>
                <a:gd name="T15" fmla="*/ 5 h 308"/>
                <a:gd name="T16" fmla="*/ 99 w 685"/>
                <a:gd name="T17" fmla="*/ 3 h 308"/>
                <a:gd name="T18" fmla="*/ 223 w 685"/>
                <a:gd name="T19" fmla="*/ 22 h 308"/>
                <a:gd name="T20" fmla="*/ 315 w 685"/>
                <a:gd name="T21" fmla="*/ 34 h 308"/>
                <a:gd name="T22" fmla="*/ 408 w 685"/>
                <a:gd name="T23" fmla="*/ 36 h 308"/>
                <a:gd name="T24" fmla="*/ 523 w 685"/>
                <a:gd name="T25" fmla="*/ 27 h 308"/>
                <a:gd name="T26" fmla="*/ 598 w 685"/>
                <a:gd name="T27" fmla="*/ 41 h 308"/>
                <a:gd name="T28" fmla="*/ 675 w 685"/>
                <a:gd name="T29" fmla="*/ 58 h 308"/>
                <a:gd name="T30" fmla="*/ 658 w 685"/>
                <a:gd name="T31" fmla="*/ 68 h 308"/>
                <a:gd name="T32" fmla="*/ 636 w 685"/>
                <a:gd name="T33" fmla="*/ 92 h 308"/>
                <a:gd name="T34" fmla="*/ 612 w 685"/>
                <a:gd name="T35" fmla="*/ 156 h 308"/>
                <a:gd name="T36" fmla="*/ 607 w 685"/>
                <a:gd name="T37" fmla="*/ 188 h 308"/>
                <a:gd name="T38" fmla="*/ 607 w 685"/>
                <a:gd name="T39" fmla="*/ 269 h 308"/>
                <a:gd name="T40" fmla="*/ 552 w 685"/>
                <a:gd name="T41" fmla="*/ 300 h 3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5"/>
                <a:gd name="T64" fmla="*/ 0 h 308"/>
                <a:gd name="T65" fmla="*/ 685 w 685"/>
                <a:gd name="T66" fmla="*/ 308 h 3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5" h="308">
                  <a:moveTo>
                    <a:pt x="552" y="300"/>
                  </a:moveTo>
                  <a:cubicBezTo>
                    <a:pt x="532" y="292"/>
                    <a:pt x="509" y="245"/>
                    <a:pt x="487" y="221"/>
                  </a:cubicBezTo>
                  <a:cubicBezTo>
                    <a:pt x="465" y="197"/>
                    <a:pt x="447" y="174"/>
                    <a:pt x="420" y="154"/>
                  </a:cubicBezTo>
                  <a:cubicBezTo>
                    <a:pt x="393" y="134"/>
                    <a:pt x="360" y="116"/>
                    <a:pt x="327" y="101"/>
                  </a:cubicBezTo>
                  <a:cubicBezTo>
                    <a:pt x="294" y="86"/>
                    <a:pt x="253" y="75"/>
                    <a:pt x="219" y="65"/>
                  </a:cubicBezTo>
                  <a:cubicBezTo>
                    <a:pt x="185" y="55"/>
                    <a:pt x="153" y="47"/>
                    <a:pt x="123" y="39"/>
                  </a:cubicBezTo>
                  <a:cubicBezTo>
                    <a:pt x="93" y="31"/>
                    <a:pt x="55" y="23"/>
                    <a:pt x="36" y="17"/>
                  </a:cubicBezTo>
                  <a:cubicBezTo>
                    <a:pt x="17" y="11"/>
                    <a:pt x="0" y="7"/>
                    <a:pt x="10" y="5"/>
                  </a:cubicBezTo>
                  <a:cubicBezTo>
                    <a:pt x="20" y="3"/>
                    <a:pt x="64" y="0"/>
                    <a:pt x="99" y="3"/>
                  </a:cubicBezTo>
                  <a:cubicBezTo>
                    <a:pt x="134" y="6"/>
                    <a:pt x="187" y="17"/>
                    <a:pt x="223" y="22"/>
                  </a:cubicBezTo>
                  <a:cubicBezTo>
                    <a:pt x="259" y="27"/>
                    <a:pt x="284" y="32"/>
                    <a:pt x="315" y="34"/>
                  </a:cubicBezTo>
                  <a:cubicBezTo>
                    <a:pt x="346" y="36"/>
                    <a:pt x="373" y="37"/>
                    <a:pt x="408" y="36"/>
                  </a:cubicBezTo>
                  <a:cubicBezTo>
                    <a:pt x="443" y="35"/>
                    <a:pt x="491" y="26"/>
                    <a:pt x="523" y="27"/>
                  </a:cubicBezTo>
                  <a:cubicBezTo>
                    <a:pt x="555" y="28"/>
                    <a:pt x="573" y="36"/>
                    <a:pt x="598" y="41"/>
                  </a:cubicBezTo>
                  <a:cubicBezTo>
                    <a:pt x="623" y="46"/>
                    <a:pt x="665" y="54"/>
                    <a:pt x="675" y="58"/>
                  </a:cubicBezTo>
                  <a:cubicBezTo>
                    <a:pt x="685" y="62"/>
                    <a:pt x="665" y="62"/>
                    <a:pt x="658" y="68"/>
                  </a:cubicBezTo>
                  <a:cubicBezTo>
                    <a:pt x="651" y="74"/>
                    <a:pt x="644" y="77"/>
                    <a:pt x="636" y="92"/>
                  </a:cubicBezTo>
                  <a:cubicBezTo>
                    <a:pt x="628" y="107"/>
                    <a:pt x="617" y="140"/>
                    <a:pt x="612" y="156"/>
                  </a:cubicBezTo>
                  <a:cubicBezTo>
                    <a:pt x="607" y="172"/>
                    <a:pt x="608" y="169"/>
                    <a:pt x="607" y="188"/>
                  </a:cubicBezTo>
                  <a:cubicBezTo>
                    <a:pt x="606" y="207"/>
                    <a:pt x="616" y="250"/>
                    <a:pt x="607" y="269"/>
                  </a:cubicBezTo>
                  <a:cubicBezTo>
                    <a:pt x="598" y="288"/>
                    <a:pt x="572" y="308"/>
                    <a:pt x="552" y="30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grpSp>
          <p:nvGrpSpPr>
            <p:cNvPr id="3" name="Group 38"/>
            <p:cNvGrpSpPr>
              <a:grpSpLocks/>
            </p:cNvGrpSpPr>
            <p:nvPr/>
          </p:nvGrpSpPr>
          <p:grpSpPr bwMode="auto">
            <a:xfrm rot="528210">
              <a:off x="6181259" y="4575716"/>
              <a:ext cx="289831" cy="509781"/>
              <a:chOff x="5339" y="2337"/>
              <a:chExt cx="285" cy="445"/>
            </a:xfrm>
            <a:solidFill>
              <a:schemeClr val="bg1"/>
            </a:solidFill>
          </p:grpSpPr>
          <p:sp>
            <p:nvSpPr>
              <p:cNvPr id="32" name="Freeform 36"/>
              <p:cNvSpPr>
                <a:spLocks/>
              </p:cNvSpPr>
              <p:nvPr/>
            </p:nvSpPr>
            <p:spPr bwMode="auto">
              <a:xfrm>
                <a:off x="5442" y="2548"/>
                <a:ext cx="182" cy="234"/>
              </a:xfrm>
              <a:custGeom>
                <a:avLst/>
                <a:gdLst>
                  <a:gd name="T0" fmla="*/ 1 w 182"/>
                  <a:gd name="T1" fmla="*/ 68 h 234"/>
                  <a:gd name="T2" fmla="*/ 0 w 182"/>
                  <a:gd name="T3" fmla="*/ 83 h 234"/>
                  <a:gd name="T4" fmla="*/ 15 w 182"/>
                  <a:gd name="T5" fmla="*/ 104 h 234"/>
                  <a:gd name="T6" fmla="*/ 36 w 182"/>
                  <a:gd name="T7" fmla="*/ 121 h 234"/>
                  <a:gd name="T8" fmla="*/ 60 w 182"/>
                  <a:gd name="T9" fmla="*/ 136 h 234"/>
                  <a:gd name="T10" fmla="*/ 91 w 182"/>
                  <a:gd name="T11" fmla="*/ 158 h 234"/>
                  <a:gd name="T12" fmla="*/ 114 w 182"/>
                  <a:gd name="T13" fmla="*/ 183 h 234"/>
                  <a:gd name="T14" fmla="*/ 121 w 182"/>
                  <a:gd name="T15" fmla="*/ 200 h 234"/>
                  <a:gd name="T16" fmla="*/ 138 w 182"/>
                  <a:gd name="T17" fmla="*/ 215 h 234"/>
                  <a:gd name="T18" fmla="*/ 164 w 182"/>
                  <a:gd name="T19" fmla="*/ 232 h 234"/>
                  <a:gd name="T20" fmla="*/ 173 w 182"/>
                  <a:gd name="T21" fmla="*/ 233 h 234"/>
                  <a:gd name="T22" fmla="*/ 179 w 182"/>
                  <a:gd name="T23" fmla="*/ 228 h 234"/>
                  <a:gd name="T24" fmla="*/ 181 w 182"/>
                  <a:gd name="T25" fmla="*/ 190 h 234"/>
                  <a:gd name="T26" fmla="*/ 177 w 182"/>
                  <a:gd name="T27" fmla="*/ 139 h 234"/>
                  <a:gd name="T28" fmla="*/ 169 w 182"/>
                  <a:gd name="T29" fmla="*/ 91 h 234"/>
                  <a:gd name="T30" fmla="*/ 156 w 182"/>
                  <a:gd name="T31" fmla="*/ 56 h 234"/>
                  <a:gd name="T32" fmla="*/ 142 w 182"/>
                  <a:gd name="T33" fmla="*/ 29 h 234"/>
                  <a:gd name="T34" fmla="*/ 128 w 182"/>
                  <a:gd name="T35" fmla="*/ 13 h 234"/>
                  <a:gd name="T36" fmla="*/ 109 w 182"/>
                  <a:gd name="T37" fmla="*/ 0 h 234"/>
                  <a:gd name="T38" fmla="*/ 101 w 182"/>
                  <a:gd name="T39" fmla="*/ 9 h 234"/>
                  <a:gd name="T40" fmla="*/ 97 w 182"/>
                  <a:gd name="T41" fmla="*/ 26 h 234"/>
                  <a:gd name="T42" fmla="*/ 98 w 182"/>
                  <a:gd name="T43" fmla="*/ 55 h 234"/>
                  <a:gd name="T44" fmla="*/ 92 w 182"/>
                  <a:gd name="T45" fmla="*/ 70 h 234"/>
                  <a:gd name="T46" fmla="*/ 86 w 182"/>
                  <a:gd name="T47" fmla="*/ 77 h 234"/>
                  <a:gd name="T48" fmla="*/ 66 w 182"/>
                  <a:gd name="T49" fmla="*/ 84 h 234"/>
                  <a:gd name="T50" fmla="*/ 44 w 182"/>
                  <a:gd name="T51" fmla="*/ 74 h 234"/>
                  <a:gd name="T52" fmla="*/ 27 w 182"/>
                  <a:gd name="T53" fmla="*/ 68 h 234"/>
                  <a:gd name="T54" fmla="*/ 13 w 182"/>
                  <a:gd name="T55" fmla="*/ 66 h 234"/>
                  <a:gd name="T56" fmla="*/ 1 w 182"/>
                  <a:gd name="T57" fmla="*/ 68 h 2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34"/>
                  <a:gd name="T89" fmla="*/ 182 w 182"/>
                  <a:gd name="T90" fmla="*/ 234 h 2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34">
                    <a:moveTo>
                      <a:pt x="1" y="68"/>
                    </a:moveTo>
                    <a:lnTo>
                      <a:pt x="0" y="83"/>
                    </a:lnTo>
                    <a:lnTo>
                      <a:pt x="15" y="104"/>
                    </a:lnTo>
                    <a:lnTo>
                      <a:pt x="36" y="121"/>
                    </a:lnTo>
                    <a:lnTo>
                      <a:pt x="60" y="136"/>
                    </a:lnTo>
                    <a:lnTo>
                      <a:pt x="91" y="158"/>
                    </a:lnTo>
                    <a:lnTo>
                      <a:pt x="114" y="183"/>
                    </a:lnTo>
                    <a:lnTo>
                      <a:pt x="121" y="200"/>
                    </a:lnTo>
                    <a:lnTo>
                      <a:pt x="138" y="215"/>
                    </a:lnTo>
                    <a:lnTo>
                      <a:pt x="164" y="232"/>
                    </a:lnTo>
                    <a:lnTo>
                      <a:pt x="173" y="233"/>
                    </a:lnTo>
                    <a:lnTo>
                      <a:pt x="179" y="228"/>
                    </a:lnTo>
                    <a:lnTo>
                      <a:pt x="181" y="190"/>
                    </a:lnTo>
                    <a:lnTo>
                      <a:pt x="177" y="139"/>
                    </a:lnTo>
                    <a:lnTo>
                      <a:pt x="169" y="91"/>
                    </a:lnTo>
                    <a:lnTo>
                      <a:pt x="156" y="56"/>
                    </a:lnTo>
                    <a:lnTo>
                      <a:pt x="142" y="29"/>
                    </a:lnTo>
                    <a:lnTo>
                      <a:pt x="128" y="13"/>
                    </a:lnTo>
                    <a:lnTo>
                      <a:pt x="109" y="0"/>
                    </a:lnTo>
                    <a:lnTo>
                      <a:pt x="101" y="9"/>
                    </a:lnTo>
                    <a:lnTo>
                      <a:pt x="97" y="26"/>
                    </a:lnTo>
                    <a:lnTo>
                      <a:pt x="98" y="55"/>
                    </a:lnTo>
                    <a:lnTo>
                      <a:pt x="92" y="70"/>
                    </a:lnTo>
                    <a:lnTo>
                      <a:pt x="86" y="77"/>
                    </a:lnTo>
                    <a:lnTo>
                      <a:pt x="66" y="84"/>
                    </a:lnTo>
                    <a:lnTo>
                      <a:pt x="44" y="74"/>
                    </a:lnTo>
                    <a:lnTo>
                      <a:pt x="27" y="68"/>
                    </a:lnTo>
                    <a:lnTo>
                      <a:pt x="13" y="66"/>
                    </a:lnTo>
                    <a:lnTo>
                      <a:pt x="1" y="68"/>
                    </a:lnTo>
                  </a:path>
                </a:pathLst>
              </a:custGeom>
              <a:grpFill/>
              <a:ln w="25400" cap="rnd" cmpd="sng">
                <a:solidFill>
                  <a:srgbClr val="0070C0"/>
                </a:solidFill>
                <a:prstDash val="solid"/>
                <a:round/>
                <a:headEnd/>
                <a:tailEnd/>
              </a:ln>
            </p:spPr>
            <p:txBody>
              <a:bodyPr/>
              <a:lstStyle/>
              <a:p>
                <a:endParaRPr lang="el-GR"/>
              </a:p>
            </p:txBody>
          </p:sp>
          <p:sp>
            <p:nvSpPr>
              <p:cNvPr id="33" name="Freeform 37"/>
              <p:cNvSpPr>
                <a:spLocks/>
              </p:cNvSpPr>
              <p:nvPr/>
            </p:nvSpPr>
            <p:spPr bwMode="auto">
              <a:xfrm>
                <a:off x="5339" y="2337"/>
                <a:ext cx="213" cy="296"/>
              </a:xfrm>
              <a:custGeom>
                <a:avLst/>
                <a:gdLst>
                  <a:gd name="T0" fmla="*/ 212 w 213"/>
                  <a:gd name="T1" fmla="*/ 211 h 296"/>
                  <a:gd name="T2" fmla="*/ 185 w 213"/>
                  <a:gd name="T3" fmla="*/ 172 h 296"/>
                  <a:gd name="T4" fmla="*/ 147 w 213"/>
                  <a:gd name="T5" fmla="*/ 119 h 296"/>
                  <a:gd name="T6" fmla="*/ 116 w 213"/>
                  <a:gd name="T7" fmla="*/ 83 h 296"/>
                  <a:gd name="T8" fmla="*/ 87 w 213"/>
                  <a:gd name="T9" fmla="*/ 49 h 296"/>
                  <a:gd name="T10" fmla="*/ 45 w 213"/>
                  <a:gd name="T11" fmla="*/ 17 h 296"/>
                  <a:gd name="T12" fmla="*/ 18 w 213"/>
                  <a:gd name="T13" fmla="*/ 0 h 296"/>
                  <a:gd name="T14" fmla="*/ 8 w 213"/>
                  <a:gd name="T15" fmla="*/ 2 h 296"/>
                  <a:gd name="T16" fmla="*/ 0 w 213"/>
                  <a:gd name="T17" fmla="*/ 12 h 296"/>
                  <a:gd name="T18" fmla="*/ 3 w 213"/>
                  <a:gd name="T19" fmla="*/ 57 h 296"/>
                  <a:gd name="T20" fmla="*/ 19 w 213"/>
                  <a:gd name="T21" fmla="*/ 116 h 296"/>
                  <a:gd name="T22" fmla="*/ 37 w 213"/>
                  <a:gd name="T23" fmla="*/ 159 h 296"/>
                  <a:gd name="T24" fmla="*/ 60 w 213"/>
                  <a:gd name="T25" fmla="*/ 206 h 296"/>
                  <a:gd name="T26" fmla="*/ 91 w 213"/>
                  <a:gd name="T27" fmla="*/ 258 h 296"/>
                  <a:gd name="T28" fmla="*/ 104 w 213"/>
                  <a:gd name="T29" fmla="*/ 279 h 296"/>
                  <a:gd name="T30" fmla="*/ 116 w 213"/>
                  <a:gd name="T31" fmla="*/ 277 h 296"/>
                  <a:gd name="T32" fmla="*/ 130 w 213"/>
                  <a:gd name="T33" fmla="*/ 279 h 296"/>
                  <a:gd name="T34" fmla="*/ 147 w 213"/>
                  <a:gd name="T35" fmla="*/ 285 h 296"/>
                  <a:gd name="T36" fmla="*/ 169 w 213"/>
                  <a:gd name="T37" fmla="*/ 295 h 296"/>
                  <a:gd name="T38" fmla="*/ 189 w 213"/>
                  <a:gd name="T39" fmla="*/ 288 h 296"/>
                  <a:gd name="T40" fmla="*/ 195 w 213"/>
                  <a:gd name="T41" fmla="*/ 281 h 296"/>
                  <a:gd name="T42" fmla="*/ 201 w 213"/>
                  <a:gd name="T43" fmla="*/ 266 h 296"/>
                  <a:gd name="T44" fmla="*/ 200 w 213"/>
                  <a:gd name="T45" fmla="*/ 237 h 296"/>
                  <a:gd name="T46" fmla="*/ 204 w 213"/>
                  <a:gd name="T47" fmla="*/ 220 h 296"/>
                  <a:gd name="T48" fmla="*/ 212 w 213"/>
                  <a:gd name="T49" fmla="*/ 211 h 2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3"/>
                  <a:gd name="T76" fmla="*/ 0 h 296"/>
                  <a:gd name="T77" fmla="*/ 213 w 213"/>
                  <a:gd name="T78" fmla="*/ 296 h 2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3" h="296">
                    <a:moveTo>
                      <a:pt x="212" y="211"/>
                    </a:moveTo>
                    <a:lnTo>
                      <a:pt x="185" y="172"/>
                    </a:lnTo>
                    <a:lnTo>
                      <a:pt x="147" y="119"/>
                    </a:lnTo>
                    <a:lnTo>
                      <a:pt x="116" y="83"/>
                    </a:lnTo>
                    <a:lnTo>
                      <a:pt x="87" y="49"/>
                    </a:lnTo>
                    <a:lnTo>
                      <a:pt x="45" y="17"/>
                    </a:lnTo>
                    <a:lnTo>
                      <a:pt x="18" y="0"/>
                    </a:lnTo>
                    <a:lnTo>
                      <a:pt x="8" y="2"/>
                    </a:lnTo>
                    <a:lnTo>
                      <a:pt x="0" y="12"/>
                    </a:lnTo>
                    <a:lnTo>
                      <a:pt x="3" y="57"/>
                    </a:lnTo>
                    <a:lnTo>
                      <a:pt x="19" y="116"/>
                    </a:lnTo>
                    <a:lnTo>
                      <a:pt x="37" y="159"/>
                    </a:lnTo>
                    <a:lnTo>
                      <a:pt x="60" y="206"/>
                    </a:lnTo>
                    <a:lnTo>
                      <a:pt x="91" y="258"/>
                    </a:lnTo>
                    <a:lnTo>
                      <a:pt x="104" y="279"/>
                    </a:lnTo>
                    <a:lnTo>
                      <a:pt x="116" y="277"/>
                    </a:lnTo>
                    <a:lnTo>
                      <a:pt x="130" y="279"/>
                    </a:lnTo>
                    <a:lnTo>
                      <a:pt x="147" y="285"/>
                    </a:lnTo>
                    <a:lnTo>
                      <a:pt x="169" y="295"/>
                    </a:lnTo>
                    <a:lnTo>
                      <a:pt x="189" y="288"/>
                    </a:lnTo>
                    <a:lnTo>
                      <a:pt x="195" y="281"/>
                    </a:lnTo>
                    <a:lnTo>
                      <a:pt x="201" y="266"/>
                    </a:lnTo>
                    <a:lnTo>
                      <a:pt x="200" y="237"/>
                    </a:lnTo>
                    <a:lnTo>
                      <a:pt x="204" y="220"/>
                    </a:lnTo>
                    <a:lnTo>
                      <a:pt x="212" y="211"/>
                    </a:lnTo>
                  </a:path>
                </a:pathLst>
              </a:custGeom>
              <a:grpFill/>
              <a:ln w="25400" cap="rnd" cmpd="sng">
                <a:solidFill>
                  <a:srgbClr val="0070C0"/>
                </a:solidFill>
                <a:prstDash val="solid"/>
                <a:round/>
                <a:headEnd/>
                <a:tailEnd/>
              </a:ln>
            </p:spPr>
            <p:txBody>
              <a:bodyPr/>
              <a:lstStyle/>
              <a:p>
                <a:endParaRPr lang="el-GR"/>
              </a:p>
            </p:txBody>
          </p:sp>
        </p:grpSp>
        <p:grpSp>
          <p:nvGrpSpPr>
            <p:cNvPr id="4" name="Group 45"/>
            <p:cNvGrpSpPr>
              <a:grpSpLocks/>
            </p:cNvGrpSpPr>
            <p:nvPr/>
          </p:nvGrpSpPr>
          <p:grpSpPr bwMode="auto">
            <a:xfrm rot="21115886">
              <a:off x="5557646" y="4472521"/>
              <a:ext cx="285666" cy="555161"/>
              <a:chOff x="4734" y="2133"/>
              <a:chExt cx="298" cy="515"/>
            </a:xfrm>
          </p:grpSpPr>
          <p:sp>
            <p:nvSpPr>
              <p:cNvPr id="38" name="Freeform 42"/>
              <p:cNvSpPr>
                <a:spLocks/>
              </p:cNvSpPr>
              <p:nvPr/>
            </p:nvSpPr>
            <p:spPr bwMode="auto">
              <a:xfrm>
                <a:off x="4734" y="2455"/>
                <a:ext cx="250" cy="193"/>
              </a:xfrm>
              <a:custGeom>
                <a:avLst/>
                <a:gdLst>
                  <a:gd name="T0" fmla="*/ 57 w 250"/>
                  <a:gd name="T1" fmla="*/ 0 h 193"/>
                  <a:gd name="T2" fmla="*/ 23 w 250"/>
                  <a:gd name="T3" fmla="*/ 52 h 193"/>
                  <a:gd name="T4" fmla="*/ 9 w 250"/>
                  <a:gd name="T5" fmla="*/ 70 h 193"/>
                  <a:gd name="T6" fmla="*/ 0 w 250"/>
                  <a:gd name="T7" fmla="*/ 90 h 193"/>
                  <a:gd name="T8" fmla="*/ 0 w 250"/>
                  <a:gd name="T9" fmla="*/ 120 h 193"/>
                  <a:gd name="T10" fmla="*/ 14 w 250"/>
                  <a:gd name="T11" fmla="*/ 122 h 193"/>
                  <a:gd name="T12" fmla="*/ 12 w 250"/>
                  <a:gd name="T13" fmla="*/ 101 h 193"/>
                  <a:gd name="T14" fmla="*/ 14 w 250"/>
                  <a:gd name="T15" fmla="*/ 122 h 193"/>
                  <a:gd name="T16" fmla="*/ 25 w 250"/>
                  <a:gd name="T17" fmla="*/ 140 h 193"/>
                  <a:gd name="T18" fmla="*/ 46 w 250"/>
                  <a:gd name="T19" fmla="*/ 160 h 193"/>
                  <a:gd name="T20" fmla="*/ 61 w 250"/>
                  <a:gd name="T21" fmla="*/ 165 h 193"/>
                  <a:gd name="T22" fmla="*/ 93 w 250"/>
                  <a:gd name="T23" fmla="*/ 151 h 193"/>
                  <a:gd name="T24" fmla="*/ 114 w 250"/>
                  <a:gd name="T25" fmla="*/ 149 h 193"/>
                  <a:gd name="T26" fmla="*/ 111 w 250"/>
                  <a:gd name="T27" fmla="*/ 131 h 193"/>
                  <a:gd name="T28" fmla="*/ 116 w 250"/>
                  <a:gd name="T29" fmla="*/ 104 h 193"/>
                  <a:gd name="T30" fmla="*/ 111 w 250"/>
                  <a:gd name="T31" fmla="*/ 131 h 193"/>
                  <a:gd name="T32" fmla="*/ 114 w 250"/>
                  <a:gd name="T33" fmla="*/ 149 h 193"/>
                  <a:gd name="T34" fmla="*/ 145 w 250"/>
                  <a:gd name="T35" fmla="*/ 183 h 193"/>
                  <a:gd name="T36" fmla="*/ 154 w 250"/>
                  <a:gd name="T37" fmla="*/ 192 h 193"/>
                  <a:gd name="T38" fmla="*/ 163 w 250"/>
                  <a:gd name="T39" fmla="*/ 192 h 193"/>
                  <a:gd name="T40" fmla="*/ 218 w 250"/>
                  <a:gd name="T41" fmla="*/ 181 h 193"/>
                  <a:gd name="T42" fmla="*/ 236 w 250"/>
                  <a:gd name="T43" fmla="*/ 169 h 193"/>
                  <a:gd name="T44" fmla="*/ 245 w 250"/>
                  <a:gd name="T45" fmla="*/ 156 h 193"/>
                  <a:gd name="T46" fmla="*/ 249 w 250"/>
                  <a:gd name="T47" fmla="*/ 140 h 193"/>
                  <a:gd name="T48" fmla="*/ 245 w 250"/>
                  <a:gd name="T49" fmla="*/ 86 h 193"/>
                  <a:gd name="T50" fmla="*/ 245 w 250"/>
                  <a:gd name="T51" fmla="*/ 65 h 193"/>
                  <a:gd name="T52" fmla="*/ 247 w 250"/>
                  <a:gd name="T53" fmla="*/ 36 h 193"/>
                  <a:gd name="T54" fmla="*/ 213 w 250"/>
                  <a:gd name="T55" fmla="*/ 27 h 193"/>
                  <a:gd name="T56" fmla="*/ 193 w 250"/>
                  <a:gd name="T57" fmla="*/ 22 h 193"/>
                  <a:gd name="T58" fmla="*/ 154 w 250"/>
                  <a:gd name="T59" fmla="*/ 18 h 193"/>
                  <a:gd name="T60" fmla="*/ 82 w 250"/>
                  <a:gd name="T61" fmla="*/ 0 h 193"/>
                  <a:gd name="T62" fmla="*/ 57 w 250"/>
                  <a:gd name="T63" fmla="*/ 0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0"/>
                  <a:gd name="T97" fmla="*/ 0 h 193"/>
                  <a:gd name="T98" fmla="*/ 250 w 250"/>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0" h="193">
                    <a:moveTo>
                      <a:pt x="57" y="0"/>
                    </a:moveTo>
                    <a:lnTo>
                      <a:pt x="23" y="52"/>
                    </a:lnTo>
                    <a:lnTo>
                      <a:pt x="9" y="70"/>
                    </a:lnTo>
                    <a:lnTo>
                      <a:pt x="0" y="90"/>
                    </a:lnTo>
                    <a:lnTo>
                      <a:pt x="0" y="120"/>
                    </a:lnTo>
                    <a:lnTo>
                      <a:pt x="14" y="122"/>
                    </a:lnTo>
                    <a:lnTo>
                      <a:pt x="12" y="101"/>
                    </a:lnTo>
                    <a:lnTo>
                      <a:pt x="14" y="122"/>
                    </a:lnTo>
                    <a:lnTo>
                      <a:pt x="25" y="140"/>
                    </a:lnTo>
                    <a:lnTo>
                      <a:pt x="46" y="160"/>
                    </a:lnTo>
                    <a:lnTo>
                      <a:pt x="61" y="165"/>
                    </a:lnTo>
                    <a:lnTo>
                      <a:pt x="93" y="151"/>
                    </a:lnTo>
                    <a:lnTo>
                      <a:pt x="114" y="149"/>
                    </a:lnTo>
                    <a:lnTo>
                      <a:pt x="111" y="131"/>
                    </a:lnTo>
                    <a:lnTo>
                      <a:pt x="116" y="104"/>
                    </a:lnTo>
                    <a:lnTo>
                      <a:pt x="111" y="131"/>
                    </a:lnTo>
                    <a:lnTo>
                      <a:pt x="114" y="149"/>
                    </a:lnTo>
                    <a:lnTo>
                      <a:pt x="145" y="183"/>
                    </a:lnTo>
                    <a:lnTo>
                      <a:pt x="154" y="192"/>
                    </a:lnTo>
                    <a:lnTo>
                      <a:pt x="163" y="192"/>
                    </a:lnTo>
                    <a:lnTo>
                      <a:pt x="218" y="181"/>
                    </a:lnTo>
                    <a:lnTo>
                      <a:pt x="236" y="169"/>
                    </a:lnTo>
                    <a:lnTo>
                      <a:pt x="245" y="156"/>
                    </a:lnTo>
                    <a:lnTo>
                      <a:pt x="249" y="140"/>
                    </a:lnTo>
                    <a:lnTo>
                      <a:pt x="245" y="86"/>
                    </a:lnTo>
                    <a:lnTo>
                      <a:pt x="245" y="65"/>
                    </a:lnTo>
                    <a:lnTo>
                      <a:pt x="247" y="36"/>
                    </a:lnTo>
                    <a:lnTo>
                      <a:pt x="213" y="27"/>
                    </a:lnTo>
                    <a:lnTo>
                      <a:pt x="193" y="22"/>
                    </a:lnTo>
                    <a:lnTo>
                      <a:pt x="154" y="18"/>
                    </a:lnTo>
                    <a:lnTo>
                      <a:pt x="82" y="0"/>
                    </a:lnTo>
                    <a:lnTo>
                      <a:pt x="57" y="0"/>
                    </a:lnTo>
                  </a:path>
                </a:pathLst>
              </a:custGeom>
              <a:noFill/>
              <a:ln w="25400" cap="rnd" cmpd="sng">
                <a:solidFill>
                  <a:schemeClr val="bg1">
                    <a:lumMod val="50000"/>
                  </a:schemeClr>
                </a:solidFill>
                <a:prstDash val="solid"/>
                <a:round/>
                <a:headEnd/>
                <a:tailEnd/>
              </a:ln>
            </p:spPr>
            <p:txBody>
              <a:bodyPr/>
              <a:lstStyle/>
              <a:p>
                <a:endParaRPr lang="el-GR"/>
              </a:p>
            </p:txBody>
          </p:sp>
          <p:sp>
            <p:nvSpPr>
              <p:cNvPr id="39" name="Freeform 43"/>
              <p:cNvSpPr>
                <a:spLocks/>
              </p:cNvSpPr>
              <p:nvPr/>
            </p:nvSpPr>
            <p:spPr bwMode="auto">
              <a:xfrm>
                <a:off x="4791" y="2153"/>
                <a:ext cx="241" cy="339"/>
              </a:xfrm>
              <a:custGeom>
                <a:avLst/>
                <a:gdLst>
                  <a:gd name="T0" fmla="*/ 190 w 241"/>
                  <a:gd name="T1" fmla="*/ 338 h 339"/>
                  <a:gd name="T2" fmla="*/ 197 w 241"/>
                  <a:gd name="T3" fmla="*/ 286 h 339"/>
                  <a:gd name="T4" fmla="*/ 211 w 241"/>
                  <a:gd name="T5" fmla="*/ 234 h 339"/>
                  <a:gd name="T6" fmla="*/ 233 w 241"/>
                  <a:gd name="T7" fmla="*/ 163 h 339"/>
                  <a:gd name="T8" fmla="*/ 240 w 241"/>
                  <a:gd name="T9" fmla="*/ 136 h 339"/>
                  <a:gd name="T10" fmla="*/ 238 w 241"/>
                  <a:gd name="T11" fmla="*/ 114 h 339"/>
                  <a:gd name="T12" fmla="*/ 224 w 241"/>
                  <a:gd name="T13" fmla="*/ 73 h 339"/>
                  <a:gd name="T14" fmla="*/ 211 w 241"/>
                  <a:gd name="T15" fmla="*/ 43 h 339"/>
                  <a:gd name="T16" fmla="*/ 192 w 241"/>
                  <a:gd name="T17" fmla="*/ 32 h 339"/>
                  <a:gd name="T18" fmla="*/ 186 w 241"/>
                  <a:gd name="T19" fmla="*/ 34 h 339"/>
                  <a:gd name="T20" fmla="*/ 177 w 241"/>
                  <a:gd name="T21" fmla="*/ 48 h 339"/>
                  <a:gd name="T22" fmla="*/ 177 w 241"/>
                  <a:gd name="T23" fmla="*/ 71 h 339"/>
                  <a:gd name="T24" fmla="*/ 181 w 241"/>
                  <a:gd name="T25" fmla="*/ 105 h 339"/>
                  <a:gd name="T26" fmla="*/ 167 w 241"/>
                  <a:gd name="T27" fmla="*/ 141 h 339"/>
                  <a:gd name="T28" fmla="*/ 143 w 241"/>
                  <a:gd name="T29" fmla="*/ 170 h 339"/>
                  <a:gd name="T30" fmla="*/ 138 w 241"/>
                  <a:gd name="T31" fmla="*/ 172 h 339"/>
                  <a:gd name="T32" fmla="*/ 129 w 241"/>
                  <a:gd name="T33" fmla="*/ 182 h 339"/>
                  <a:gd name="T34" fmla="*/ 115 w 241"/>
                  <a:gd name="T35" fmla="*/ 168 h 339"/>
                  <a:gd name="T36" fmla="*/ 109 w 241"/>
                  <a:gd name="T37" fmla="*/ 118 h 339"/>
                  <a:gd name="T38" fmla="*/ 106 w 241"/>
                  <a:gd name="T39" fmla="*/ 71 h 339"/>
                  <a:gd name="T40" fmla="*/ 109 w 241"/>
                  <a:gd name="T41" fmla="*/ 39 h 339"/>
                  <a:gd name="T42" fmla="*/ 111 w 241"/>
                  <a:gd name="T43" fmla="*/ 12 h 339"/>
                  <a:gd name="T44" fmla="*/ 100 w 241"/>
                  <a:gd name="T45" fmla="*/ 0 h 339"/>
                  <a:gd name="T46" fmla="*/ 90 w 241"/>
                  <a:gd name="T47" fmla="*/ 7 h 339"/>
                  <a:gd name="T48" fmla="*/ 66 w 241"/>
                  <a:gd name="T49" fmla="*/ 34 h 339"/>
                  <a:gd name="T50" fmla="*/ 50 w 241"/>
                  <a:gd name="T51" fmla="*/ 71 h 339"/>
                  <a:gd name="T52" fmla="*/ 47 w 241"/>
                  <a:gd name="T53" fmla="*/ 102 h 339"/>
                  <a:gd name="T54" fmla="*/ 41 w 241"/>
                  <a:gd name="T55" fmla="*/ 166 h 339"/>
                  <a:gd name="T56" fmla="*/ 38 w 241"/>
                  <a:gd name="T57" fmla="*/ 216 h 339"/>
                  <a:gd name="T58" fmla="*/ 32 w 241"/>
                  <a:gd name="T59" fmla="*/ 243 h 339"/>
                  <a:gd name="T60" fmla="*/ 0 w 241"/>
                  <a:gd name="T61" fmla="*/ 302 h 339"/>
                  <a:gd name="T62" fmla="*/ 25 w 241"/>
                  <a:gd name="T63" fmla="*/ 302 h 339"/>
                  <a:gd name="T64" fmla="*/ 97 w 241"/>
                  <a:gd name="T65" fmla="*/ 320 h 339"/>
                  <a:gd name="T66" fmla="*/ 136 w 241"/>
                  <a:gd name="T67" fmla="*/ 324 h 339"/>
                  <a:gd name="T68" fmla="*/ 156 w 241"/>
                  <a:gd name="T69" fmla="*/ 329 h 339"/>
                  <a:gd name="T70" fmla="*/ 190 w 241"/>
                  <a:gd name="T71" fmla="*/ 338 h 3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1"/>
                  <a:gd name="T109" fmla="*/ 0 h 339"/>
                  <a:gd name="T110" fmla="*/ 241 w 241"/>
                  <a:gd name="T111" fmla="*/ 339 h 3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1" h="339">
                    <a:moveTo>
                      <a:pt x="190" y="338"/>
                    </a:moveTo>
                    <a:lnTo>
                      <a:pt x="197" y="286"/>
                    </a:lnTo>
                    <a:lnTo>
                      <a:pt x="211" y="234"/>
                    </a:lnTo>
                    <a:lnTo>
                      <a:pt x="233" y="163"/>
                    </a:lnTo>
                    <a:lnTo>
                      <a:pt x="240" y="136"/>
                    </a:lnTo>
                    <a:lnTo>
                      <a:pt x="238" y="114"/>
                    </a:lnTo>
                    <a:lnTo>
                      <a:pt x="224" y="73"/>
                    </a:lnTo>
                    <a:lnTo>
                      <a:pt x="211" y="43"/>
                    </a:lnTo>
                    <a:lnTo>
                      <a:pt x="192" y="32"/>
                    </a:lnTo>
                    <a:lnTo>
                      <a:pt x="186" y="34"/>
                    </a:lnTo>
                    <a:lnTo>
                      <a:pt x="177" y="48"/>
                    </a:lnTo>
                    <a:lnTo>
                      <a:pt x="177" y="71"/>
                    </a:lnTo>
                    <a:lnTo>
                      <a:pt x="181" y="105"/>
                    </a:lnTo>
                    <a:lnTo>
                      <a:pt x="167" y="141"/>
                    </a:lnTo>
                    <a:lnTo>
                      <a:pt x="143" y="170"/>
                    </a:lnTo>
                    <a:lnTo>
                      <a:pt x="138" y="172"/>
                    </a:lnTo>
                    <a:lnTo>
                      <a:pt x="129" y="182"/>
                    </a:lnTo>
                    <a:lnTo>
                      <a:pt x="115" y="168"/>
                    </a:lnTo>
                    <a:lnTo>
                      <a:pt x="109" y="118"/>
                    </a:lnTo>
                    <a:lnTo>
                      <a:pt x="106" y="71"/>
                    </a:lnTo>
                    <a:lnTo>
                      <a:pt x="109" y="39"/>
                    </a:lnTo>
                    <a:lnTo>
                      <a:pt x="111" y="12"/>
                    </a:lnTo>
                    <a:lnTo>
                      <a:pt x="100" y="0"/>
                    </a:lnTo>
                    <a:lnTo>
                      <a:pt x="90" y="7"/>
                    </a:lnTo>
                    <a:lnTo>
                      <a:pt x="66" y="34"/>
                    </a:lnTo>
                    <a:lnTo>
                      <a:pt x="50" y="71"/>
                    </a:lnTo>
                    <a:lnTo>
                      <a:pt x="47" y="102"/>
                    </a:lnTo>
                    <a:lnTo>
                      <a:pt x="41" y="166"/>
                    </a:lnTo>
                    <a:lnTo>
                      <a:pt x="38" y="216"/>
                    </a:lnTo>
                    <a:lnTo>
                      <a:pt x="32" y="243"/>
                    </a:lnTo>
                    <a:lnTo>
                      <a:pt x="0" y="302"/>
                    </a:lnTo>
                    <a:lnTo>
                      <a:pt x="25" y="302"/>
                    </a:lnTo>
                    <a:lnTo>
                      <a:pt x="97" y="320"/>
                    </a:lnTo>
                    <a:lnTo>
                      <a:pt x="136" y="324"/>
                    </a:lnTo>
                    <a:lnTo>
                      <a:pt x="156" y="329"/>
                    </a:lnTo>
                    <a:lnTo>
                      <a:pt x="190" y="338"/>
                    </a:lnTo>
                  </a:path>
                </a:pathLst>
              </a:custGeom>
              <a:noFill/>
              <a:ln w="25400" cap="rnd" cmpd="sng">
                <a:solidFill>
                  <a:schemeClr val="bg1">
                    <a:lumMod val="50000"/>
                  </a:schemeClr>
                </a:solidFill>
                <a:prstDash val="solid"/>
                <a:round/>
                <a:headEnd/>
                <a:tailEnd/>
              </a:ln>
            </p:spPr>
            <p:txBody>
              <a:bodyPr/>
              <a:lstStyle/>
              <a:p>
                <a:endParaRPr lang="el-GR"/>
              </a:p>
            </p:txBody>
          </p:sp>
          <p:sp>
            <p:nvSpPr>
              <p:cNvPr id="40" name="Freeform 44"/>
              <p:cNvSpPr>
                <a:spLocks/>
              </p:cNvSpPr>
              <p:nvPr/>
            </p:nvSpPr>
            <p:spPr bwMode="auto">
              <a:xfrm>
                <a:off x="4897" y="2133"/>
                <a:ext cx="76" cy="203"/>
              </a:xfrm>
              <a:custGeom>
                <a:avLst/>
                <a:gdLst>
                  <a:gd name="T0" fmla="*/ 71 w 76"/>
                  <a:gd name="T1" fmla="*/ 68 h 203"/>
                  <a:gd name="T2" fmla="*/ 71 w 76"/>
                  <a:gd name="T3" fmla="*/ 91 h 203"/>
                  <a:gd name="T4" fmla="*/ 75 w 76"/>
                  <a:gd name="T5" fmla="*/ 125 h 203"/>
                  <a:gd name="T6" fmla="*/ 61 w 76"/>
                  <a:gd name="T7" fmla="*/ 161 h 203"/>
                  <a:gd name="T8" fmla="*/ 37 w 76"/>
                  <a:gd name="T9" fmla="*/ 190 h 203"/>
                  <a:gd name="T10" fmla="*/ 32 w 76"/>
                  <a:gd name="T11" fmla="*/ 192 h 203"/>
                  <a:gd name="T12" fmla="*/ 23 w 76"/>
                  <a:gd name="T13" fmla="*/ 202 h 203"/>
                  <a:gd name="T14" fmla="*/ 9 w 76"/>
                  <a:gd name="T15" fmla="*/ 188 h 203"/>
                  <a:gd name="T16" fmla="*/ 3 w 76"/>
                  <a:gd name="T17" fmla="*/ 138 h 203"/>
                  <a:gd name="T18" fmla="*/ 0 w 76"/>
                  <a:gd name="T19" fmla="*/ 91 h 203"/>
                  <a:gd name="T20" fmla="*/ 3 w 76"/>
                  <a:gd name="T21" fmla="*/ 59 h 203"/>
                  <a:gd name="T22" fmla="*/ 12 w 76"/>
                  <a:gd name="T23" fmla="*/ 41 h 203"/>
                  <a:gd name="T24" fmla="*/ 28 w 76"/>
                  <a:gd name="T25" fmla="*/ 9 h 203"/>
                  <a:gd name="T26" fmla="*/ 43 w 76"/>
                  <a:gd name="T27" fmla="*/ 0 h 203"/>
                  <a:gd name="T28" fmla="*/ 52 w 76"/>
                  <a:gd name="T29" fmla="*/ 11 h 203"/>
                  <a:gd name="T30" fmla="*/ 57 w 76"/>
                  <a:gd name="T31" fmla="*/ 29 h 203"/>
                  <a:gd name="T32" fmla="*/ 71 w 76"/>
                  <a:gd name="T33" fmla="*/ 68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203"/>
                  <a:gd name="T53" fmla="*/ 76 w 76"/>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203">
                    <a:moveTo>
                      <a:pt x="71" y="68"/>
                    </a:moveTo>
                    <a:lnTo>
                      <a:pt x="71" y="91"/>
                    </a:lnTo>
                    <a:lnTo>
                      <a:pt x="75" y="125"/>
                    </a:lnTo>
                    <a:lnTo>
                      <a:pt x="61" y="161"/>
                    </a:lnTo>
                    <a:lnTo>
                      <a:pt x="37" y="190"/>
                    </a:lnTo>
                    <a:lnTo>
                      <a:pt x="32" y="192"/>
                    </a:lnTo>
                    <a:lnTo>
                      <a:pt x="23" y="202"/>
                    </a:lnTo>
                    <a:lnTo>
                      <a:pt x="9" y="188"/>
                    </a:lnTo>
                    <a:lnTo>
                      <a:pt x="3" y="138"/>
                    </a:lnTo>
                    <a:lnTo>
                      <a:pt x="0" y="91"/>
                    </a:lnTo>
                    <a:lnTo>
                      <a:pt x="3" y="59"/>
                    </a:lnTo>
                    <a:lnTo>
                      <a:pt x="12" y="41"/>
                    </a:lnTo>
                    <a:lnTo>
                      <a:pt x="28" y="9"/>
                    </a:lnTo>
                    <a:lnTo>
                      <a:pt x="43" y="0"/>
                    </a:lnTo>
                    <a:lnTo>
                      <a:pt x="52" y="11"/>
                    </a:lnTo>
                    <a:lnTo>
                      <a:pt x="57" y="29"/>
                    </a:lnTo>
                    <a:lnTo>
                      <a:pt x="71" y="68"/>
                    </a:lnTo>
                  </a:path>
                </a:pathLst>
              </a:custGeom>
              <a:noFill/>
              <a:ln w="25400" cap="rnd" cmpd="sng">
                <a:solidFill>
                  <a:schemeClr val="bg1">
                    <a:lumMod val="50000"/>
                  </a:schemeClr>
                </a:solidFill>
                <a:prstDash val="solid"/>
                <a:round/>
                <a:headEnd/>
                <a:tailEnd/>
              </a:ln>
            </p:spPr>
            <p:txBody>
              <a:bodyPr/>
              <a:lstStyle/>
              <a:p>
                <a:endParaRPr lang="el-GR"/>
              </a:p>
            </p:txBody>
          </p:sp>
        </p:grpSp>
      </p:grpSp>
      <p:grpSp>
        <p:nvGrpSpPr>
          <p:cNvPr id="5" name="Group 26"/>
          <p:cNvGrpSpPr/>
          <p:nvPr/>
        </p:nvGrpSpPr>
        <p:grpSpPr>
          <a:xfrm>
            <a:off x="3485218" y="3038645"/>
            <a:ext cx="3463839" cy="3205489"/>
            <a:chOff x="4302505" y="4056004"/>
            <a:chExt cx="2049973" cy="1897076"/>
          </a:xfrm>
        </p:grpSpPr>
        <p:sp>
          <p:nvSpPr>
            <p:cNvPr id="139268" name="Freeform 13"/>
            <p:cNvSpPr>
              <a:spLocks/>
            </p:cNvSpPr>
            <p:nvPr/>
          </p:nvSpPr>
          <p:spPr bwMode="auto">
            <a:xfrm rot="21326996">
              <a:off x="4302505" y="4056004"/>
              <a:ext cx="1976241" cy="1897076"/>
            </a:xfrm>
            <a:custGeom>
              <a:avLst/>
              <a:gdLst>
                <a:gd name="T0" fmla="*/ 132 w 1182"/>
                <a:gd name="T1" fmla="*/ 88 h 1167"/>
                <a:gd name="T2" fmla="*/ 117 w 1182"/>
                <a:gd name="T3" fmla="*/ 49 h 1167"/>
                <a:gd name="T4" fmla="*/ 83 w 1182"/>
                <a:gd name="T5" fmla="*/ 6 h 1167"/>
                <a:gd name="T6" fmla="*/ 21 w 1182"/>
                <a:gd name="T7" fmla="*/ 15 h 1167"/>
                <a:gd name="T8" fmla="*/ 2 w 1182"/>
                <a:gd name="T9" fmla="*/ 78 h 1167"/>
                <a:gd name="T10" fmla="*/ 10 w 1182"/>
                <a:gd name="T11" fmla="*/ 133 h 1167"/>
                <a:gd name="T12" fmla="*/ 42 w 1182"/>
                <a:gd name="T13" fmla="*/ 229 h 1167"/>
                <a:gd name="T14" fmla="*/ 57 w 1182"/>
                <a:gd name="T15" fmla="*/ 356 h 1167"/>
                <a:gd name="T16" fmla="*/ 81 w 1182"/>
                <a:gd name="T17" fmla="*/ 488 h 1167"/>
                <a:gd name="T18" fmla="*/ 112 w 1182"/>
                <a:gd name="T19" fmla="*/ 637 h 1167"/>
                <a:gd name="T20" fmla="*/ 162 w 1182"/>
                <a:gd name="T21" fmla="*/ 747 h 1167"/>
                <a:gd name="T22" fmla="*/ 275 w 1182"/>
                <a:gd name="T23" fmla="*/ 824 h 1167"/>
                <a:gd name="T24" fmla="*/ 419 w 1182"/>
                <a:gd name="T25" fmla="*/ 898 h 1167"/>
                <a:gd name="T26" fmla="*/ 567 w 1182"/>
                <a:gd name="T27" fmla="*/ 978 h 1167"/>
                <a:gd name="T28" fmla="*/ 717 w 1182"/>
                <a:gd name="T29" fmla="*/ 1052 h 1167"/>
                <a:gd name="T30" fmla="*/ 855 w 1182"/>
                <a:gd name="T31" fmla="*/ 1125 h 1167"/>
                <a:gd name="T32" fmla="*/ 962 w 1182"/>
                <a:gd name="T33" fmla="*/ 1160 h 1167"/>
                <a:gd name="T34" fmla="*/ 1050 w 1182"/>
                <a:gd name="T35" fmla="*/ 1155 h 1167"/>
                <a:gd name="T36" fmla="*/ 1077 w 1182"/>
                <a:gd name="T37" fmla="*/ 1088 h 1167"/>
                <a:gd name="T38" fmla="*/ 1092 w 1182"/>
                <a:gd name="T39" fmla="*/ 1003 h 1167"/>
                <a:gd name="T40" fmla="*/ 1115 w 1182"/>
                <a:gd name="T41" fmla="*/ 918 h 1167"/>
                <a:gd name="T42" fmla="*/ 1144 w 1182"/>
                <a:gd name="T43" fmla="*/ 855 h 1167"/>
                <a:gd name="T44" fmla="*/ 1182 w 1182"/>
                <a:gd name="T45" fmla="*/ 792 h 11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2"/>
                <a:gd name="T70" fmla="*/ 0 h 1167"/>
                <a:gd name="T71" fmla="*/ 1182 w 1182"/>
                <a:gd name="T72" fmla="*/ 1167 h 1167"/>
                <a:gd name="connsiteX0" fmla="*/ 1117 w 10000"/>
                <a:gd name="connsiteY0" fmla="*/ 906 h 10152"/>
                <a:gd name="connsiteX1" fmla="*/ 990 w 10000"/>
                <a:gd name="connsiteY1" fmla="*/ 572 h 10152"/>
                <a:gd name="connsiteX2" fmla="*/ 702 w 10000"/>
                <a:gd name="connsiteY2" fmla="*/ 203 h 10152"/>
                <a:gd name="connsiteX3" fmla="*/ 212 w 10000"/>
                <a:gd name="connsiteY3" fmla="*/ 103 h 10152"/>
                <a:gd name="connsiteX4" fmla="*/ 17 w 10000"/>
                <a:gd name="connsiteY4" fmla="*/ 820 h 10152"/>
                <a:gd name="connsiteX5" fmla="*/ 85 w 10000"/>
                <a:gd name="connsiteY5" fmla="*/ 1292 h 10152"/>
                <a:gd name="connsiteX6" fmla="*/ 355 w 10000"/>
                <a:gd name="connsiteY6" fmla="*/ 2114 h 10152"/>
                <a:gd name="connsiteX7" fmla="*/ 482 w 10000"/>
                <a:gd name="connsiteY7" fmla="*/ 3203 h 10152"/>
                <a:gd name="connsiteX8" fmla="*/ 685 w 10000"/>
                <a:gd name="connsiteY8" fmla="*/ 4334 h 10152"/>
                <a:gd name="connsiteX9" fmla="*/ 948 w 10000"/>
                <a:gd name="connsiteY9" fmla="*/ 5610 h 10152"/>
                <a:gd name="connsiteX10" fmla="*/ 1371 w 10000"/>
                <a:gd name="connsiteY10" fmla="*/ 6553 h 10152"/>
                <a:gd name="connsiteX11" fmla="*/ 2327 w 10000"/>
                <a:gd name="connsiteY11" fmla="*/ 7213 h 10152"/>
                <a:gd name="connsiteX12" fmla="*/ 3545 w 10000"/>
                <a:gd name="connsiteY12" fmla="*/ 7847 h 10152"/>
                <a:gd name="connsiteX13" fmla="*/ 4797 w 10000"/>
                <a:gd name="connsiteY13" fmla="*/ 8532 h 10152"/>
                <a:gd name="connsiteX14" fmla="*/ 6066 w 10000"/>
                <a:gd name="connsiteY14" fmla="*/ 9167 h 10152"/>
                <a:gd name="connsiteX15" fmla="*/ 7234 w 10000"/>
                <a:gd name="connsiteY15" fmla="*/ 9792 h 10152"/>
                <a:gd name="connsiteX16" fmla="*/ 8139 w 10000"/>
                <a:gd name="connsiteY16" fmla="*/ 10092 h 10152"/>
                <a:gd name="connsiteX17" fmla="*/ 8883 w 10000"/>
                <a:gd name="connsiteY17" fmla="*/ 10049 h 10152"/>
                <a:gd name="connsiteX18" fmla="*/ 9112 w 10000"/>
                <a:gd name="connsiteY18" fmla="*/ 9475 h 10152"/>
                <a:gd name="connsiteX19" fmla="*/ 9239 w 10000"/>
                <a:gd name="connsiteY19" fmla="*/ 8747 h 10152"/>
                <a:gd name="connsiteX20" fmla="*/ 9433 w 10000"/>
                <a:gd name="connsiteY20" fmla="*/ 8018 h 10152"/>
                <a:gd name="connsiteX21" fmla="*/ 9679 w 10000"/>
                <a:gd name="connsiteY21" fmla="*/ 7478 h 10152"/>
                <a:gd name="connsiteX22" fmla="*/ 10000 w 10000"/>
                <a:gd name="connsiteY22" fmla="*/ 6939 h 10152"/>
                <a:gd name="connsiteX0" fmla="*/ 1117 w 10000"/>
                <a:gd name="connsiteY0" fmla="*/ 933 h 10179"/>
                <a:gd name="connsiteX1" fmla="*/ 990 w 10000"/>
                <a:gd name="connsiteY1" fmla="*/ 599 h 10179"/>
                <a:gd name="connsiteX2" fmla="*/ 813 w 10000"/>
                <a:gd name="connsiteY2" fmla="*/ 78 h 10179"/>
                <a:gd name="connsiteX3" fmla="*/ 212 w 10000"/>
                <a:gd name="connsiteY3" fmla="*/ 130 h 10179"/>
                <a:gd name="connsiteX4" fmla="*/ 17 w 10000"/>
                <a:gd name="connsiteY4" fmla="*/ 847 h 10179"/>
                <a:gd name="connsiteX5" fmla="*/ 85 w 10000"/>
                <a:gd name="connsiteY5" fmla="*/ 1319 h 10179"/>
                <a:gd name="connsiteX6" fmla="*/ 355 w 10000"/>
                <a:gd name="connsiteY6" fmla="*/ 2141 h 10179"/>
                <a:gd name="connsiteX7" fmla="*/ 482 w 10000"/>
                <a:gd name="connsiteY7" fmla="*/ 3230 h 10179"/>
                <a:gd name="connsiteX8" fmla="*/ 685 w 10000"/>
                <a:gd name="connsiteY8" fmla="*/ 4361 h 10179"/>
                <a:gd name="connsiteX9" fmla="*/ 948 w 10000"/>
                <a:gd name="connsiteY9" fmla="*/ 5637 h 10179"/>
                <a:gd name="connsiteX10" fmla="*/ 1371 w 10000"/>
                <a:gd name="connsiteY10" fmla="*/ 6580 h 10179"/>
                <a:gd name="connsiteX11" fmla="*/ 2327 w 10000"/>
                <a:gd name="connsiteY11" fmla="*/ 7240 h 10179"/>
                <a:gd name="connsiteX12" fmla="*/ 3545 w 10000"/>
                <a:gd name="connsiteY12" fmla="*/ 7874 h 10179"/>
                <a:gd name="connsiteX13" fmla="*/ 4797 w 10000"/>
                <a:gd name="connsiteY13" fmla="*/ 8559 h 10179"/>
                <a:gd name="connsiteX14" fmla="*/ 6066 w 10000"/>
                <a:gd name="connsiteY14" fmla="*/ 9194 h 10179"/>
                <a:gd name="connsiteX15" fmla="*/ 7234 w 10000"/>
                <a:gd name="connsiteY15" fmla="*/ 9819 h 10179"/>
                <a:gd name="connsiteX16" fmla="*/ 8139 w 10000"/>
                <a:gd name="connsiteY16" fmla="*/ 10119 h 10179"/>
                <a:gd name="connsiteX17" fmla="*/ 8883 w 10000"/>
                <a:gd name="connsiteY17" fmla="*/ 10076 h 10179"/>
                <a:gd name="connsiteX18" fmla="*/ 9112 w 10000"/>
                <a:gd name="connsiteY18" fmla="*/ 9502 h 10179"/>
                <a:gd name="connsiteX19" fmla="*/ 9239 w 10000"/>
                <a:gd name="connsiteY19" fmla="*/ 8774 h 10179"/>
                <a:gd name="connsiteX20" fmla="*/ 9433 w 10000"/>
                <a:gd name="connsiteY20" fmla="*/ 8045 h 10179"/>
                <a:gd name="connsiteX21" fmla="*/ 9679 w 10000"/>
                <a:gd name="connsiteY21" fmla="*/ 7505 h 10179"/>
                <a:gd name="connsiteX22" fmla="*/ 10000 w 10000"/>
                <a:gd name="connsiteY22" fmla="*/ 6966 h 10179"/>
                <a:gd name="connsiteX0" fmla="*/ 1117 w 10000"/>
                <a:gd name="connsiteY0" fmla="*/ 931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8 w 10003"/>
                <a:gd name="connsiteY0" fmla="*/ 1108 h 10211"/>
                <a:gd name="connsiteX1" fmla="*/ 1118 w 10003"/>
                <a:gd name="connsiteY1" fmla="*/ 561 h 10211"/>
                <a:gd name="connsiteX2" fmla="*/ 816 w 10003"/>
                <a:gd name="connsiteY2" fmla="*/ 110 h 10211"/>
                <a:gd name="connsiteX3" fmla="*/ 215 w 10003"/>
                <a:gd name="connsiteY3" fmla="*/ 162 h 10211"/>
                <a:gd name="connsiteX4" fmla="*/ 20 w 10003"/>
                <a:gd name="connsiteY4" fmla="*/ 879 h 10211"/>
                <a:gd name="connsiteX5" fmla="*/ 88 w 10003"/>
                <a:gd name="connsiteY5" fmla="*/ 1351 h 10211"/>
                <a:gd name="connsiteX6" fmla="*/ 358 w 10003"/>
                <a:gd name="connsiteY6" fmla="*/ 2173 h 10211"/>
                <a:gd name="connsiteX7" fmla="*/ 485 w 10003"/>
                <a:gd name="connsiteY7" fmla="*/ 3262 h 10211"/>
                <a:gd name="connsiteX8" fmla="*/ 688 w 10003"/>
                <a:gd name="connsiteY8" fmla="*/ 4393 h 10211"/>
                <a:gd name="connsiteX9" fmla="*/ 951 w 10003"/>
                <a:gd name="connsiteY9" fmla="*/ 5669 h 10211"/>
                <a:gd name="connsiteX10" fmla="*/ 1374 w 10003"/>
                <a:gd name="connsiteY10" fmla="*/ 6612 h 10211"/>
                <a:gd name="connsiteX11" fmla="*/ 2330 w 10003"/>
                <a:gd name="connsiteY11" fmla="*/ 7272 h 10211"/>
                <a:gd name="connsiteX12" fmla="*/ 3548 w 10003"/>
                <a:gd name="connsiteY12" fmla="*/ 7906 h 10211"/>
                <a:gd name="connsiteX13" fmla="*/ 4800 w 10003"/>
                <a:gd name="connsiteY13" fmla="*/ 8591 h 10211"/>
                <a:gd name="connsiteX14" fmla="*/ 6069 w 10003"/>
                <a:gd name="connsiteY14" fmla="*/ 9226 h 10211"/>
                <a:gd name="connsiteX15" fmla="*/ 7237 w 10003"/>
                <a:gd name="connsiteY15" fmla="*/ 9851 h 10211"/>
                <a:gd name="connsiteX16" fmla="*/ 8142 w 10003"/>
                <a:gd name="connsiteY16" fmla="*/ 10151 h 10211"/>
                <a:gd name="connsiteX17" fmla="*/ 8886 w 10003"/>
                <a:gd name="connsiteY17" fmla="*/ 10108 h 10211"/>
                <a:gd name="connsiteX18" fmla="*/ 9115 w 10003"/>
                <a:gd name="connsiteY18" fmla="*/ 9534 h 10211"/>
                <a:gd name="connsiteX19" fmla="*/ 9242 w 10003"/>
                <a:gd name="connsiteY19" fmla="*/ 8806 h 10211"/>
                <a:gd name="connsiteX20" fmla="*/ 9436 w 10003"/>
                <a:gd name="connsiteY20" fmla="*/ 8077 h 10211"/>
                <a:gd name="connsiteX21" fmla="*/ 9682 w 10003"/>
                <a:gd name="connsiteY21" fmla="*/ 7537 h 10211"/>
                <a:gd name="connsiteX22" fmla="*/ 10003 w 10003"/>
                <a:gd name="connsiteY22" fmla="*/ 6998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682 w 10176"/>
                <a:gd name="connsiteY21" fmla="*/ 7537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506 w 10176"/>
                <a:gd name="connsiteY20" fmla="*/ 8203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811 w 10176"/>
                <a:gd name="connsiteY20" fmla="*/ 7668 h 10211"/>
                <a:gd name="connsiteX21" fmla="*/ 10176 w 10176"/>
                <a:gd name="connsiteY21"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811 w 10176"/>
                <a:gd name="connsiteY19" fmla="*/ 7668 h 10240"/>
                <a:gd name="connsiteX20" fmla="*/ 10176 w 10176"/>
                <a:gd name="connsiteY20" fmla="*/ 7072 h 10240"/>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491 w 10176"/>
                <a:gd name="connsiteY19" fmla="*/ 8206 h 10240"/>
                <a:gd name="connsiteX20" fmla="*/ 10176 w 10176"/>
                <a:gd name="connsiteY20" fmla="*/ 7072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88 w 10135"/>
                <a:gd name="connsiteY8" fmla="*/ 4393 h 10240"/>
                <a:gd name="connsiteX9" fmla="*/ 951 w 10135"/>
                <a:gd name="connsiteY9" fmla="*/ 5669 h 10240"/>
                <a:gd name="connsiteX10" fmla="*/ 1374 w 10135"/>
                <a:gd name="connsiteY10" fmla="*/ 661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35" h="10240">
                  <a:moveTo>
                    <a:pt x="1148" y="1108"/>
                  </a:moveTo>
                  <a:cubicBezTo>
                    <a:pt x="1131" y="1057"/>
                    <a:pt x="1173" y="727"/>
                    <a:pt x="1118" y="561"/>
                  </a:cubicBezTo>
                  <a:cubicBezTo>
                    <a:pt x="1063" y="395"/>
                    <a:pt x="966" y="176"/>
                    <a:pt x="816" y="110"/>
                  </a:cubicBezTo>
                  <a:cubicBezTo>
                    <a:pt x="666" y="44"/>
                    <a:pt x="430" y="0"/>
                    <a:pt x="215" y="162"/>
                  </a:cubicBezTo>
                  <a:cubicBezTo>
                    <a:pt x="0" y="324"/>
                    <a:pt x="37" y="708"/>
                    <a:pt x="20" y="879"/>
                  </a:cubicBezTo>
                  <a:cubicBezTo>
                    <a:pt x="3" y="1051"/>
                    <a:pt x="28" y="1136"/>
                    <a:pt x="88" y="1351"/>
                  </a:cubicBezTo>
                  <a:cubicBezTo>
                    <a:pt x="147" y="1565"/>
                    <a:pt x="291" y="1856"/>
                    <a:pt x="358" y="2173"/>
                  </a:cubicBezTo>
                  <a:cubicBezTo>
                    <a:pt x="426" y="2490"/>
                    <a:pt x="434" y="2893"/>
                    <a:pt x="485" y="3262"/>
                  </a:cubicBezTo>
                  <a:cubicBezTo>
                    <a:pt x="536" y="3630"/>
                    <a:pt x="612" y="3990"/>
                    <a:pt x="688" y="4393"/>
                  </a:cubicBezTo>
                  <a:cubicBezTo>
                    <a:pt x="764" y="4795"/>
                    <a:pt x="832" y="5301"/>
                    <a:pt x="951" y="5669"/>
                  </a:cubicBezTo>
                  <a:cubicBezTo>
                    <a:pt x="1069" y="6038"/>
                    <a:pt x="1145" y="6346"/>
                    <a:pt x="1374" y="6612"/>
                  </a:cubicBezTo>
                  <a:cubicBezTo>
                    <a:pt x="1602" y="6878"/>
                    <a:pt x="1966" y="7058"/>
                    <a:pt x="2330" y="7272"/>
                  </a:cubicBezTo>
                  <a:cubicBezTo>
                    <a:pt x="2693" y="7486"/>
                    <a:pt x="3133" y="7683"/>
                    <a:pt x="3548" y="7906"/>
                  </a:cubicBezTo>
                  <a:cubicBezTo>
                    <a:pt x="3962" y="8129"/>
                    <a:pt x="4377" y="8369"/>
                    <a:pt x="4800" y="8591"/>
                  </a:cubicBezTo>
                  <a:cubicBezTo>
                    <a:pt x="5223" y="8814"/>
                    <a:pt x="5663" y="9020"/>
                    <a:pt x="6069" y="9226"/>
                  </a:cubicBezTo>
                  <a:cubicBezTo>
                    <a:pt x="6475" y="9431"/>
                    <a:pt x="6890" y="9697"/>
                    <a:pt x="7237" y="9851"/>
                  </a:cubicBezTo>
                  <a:cubicBezTo>
                    <a:pt x="7583" y="10005"/>
                    <a:pt x="7871" y="10108"/>
                    <a:pt x="8142" y="10151"/>
                  </a:cubicBezTo>
                  <a:cubicBezTo>
                    <a:pt x="8412" y="10194"/>
                    <a:pt x="8705" y="10240"/>
                    <a:pt x="8886" y="10108"/>
                  </a:cubicBezTo>
                  <a:cubicBezTo>
                    <a:pt x="9067" y="9976"/>
                    <a:pt x="9127" y="9679"/>
                    <a:pt x="9228" y="9362"/>
                  </a:cubicBezTo>
                  <a:cubicBezTo>
                    <a:pt x="9329" y="9045"/>
                    <a:pt x="9314" y="8616"/>
                    <a:pt x="9491" y="8206"/>
                  </a:cubicBezTo>
                  <a:cubicBezTo>
                    <a:pt x="9603" y="8018"/>
                    <a:pt x="10067" y="7200"/>
                    <a:pt x="10135" y="708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grpSp>
          <p:nvGrpSpPr>
            <p:cNvPr id="6" name="Group 41"/>
            <p:cNvGrpSpPr>
              <a:grpSpLocks/>
            </p:cNvGrpSpPr>
            <p:nvPr/>
          </p:nvGrpSpPr>
          <p:grpSpPr bwMode="auto">
            <a:xfrm rot="342526">
              <a:off x="6093793" y="5036634"/>
              <a:ext cx="258685" cy="490141"/>
              <a:chOff x="5201" y="2764"/>
              <a:chExt cx="278" cy="468"/>
            </a:xfrm>
          </p:grpSpPr>
          <p:sp>
            <p:nvSpPr>
              <p:cNvPr id="35" name="Freeform 39"/>
              <p:cNvSpPr>
                <a:spLocks/>
              </p:cNvSpPr>
              <p:nvPr/>
            </p:nvSpPr>
            <p:spPr bwMode="auto">
              <a:xfrm>
                <a:off x="5312" y="2764"/>
                <a:ext cx="167" cy="225"/>
              </a:xfrm>
              <a:custGeom>
                <a:avLst/>
                <a:gdLst>
                  <a:gd name="T0" fmla="*/ 118 w 167"/>
                  <a:gd name="T1" fmla="*/ 224 h 225"/>
                  <a:gd name="T2" fmla="*/ 136 w 167"/>
                  <a:gd name="T3" fmla="*/ 197 h 225"/>
                  <a:gd name="T4" fmla="*/ 145 w 167"/>
                  <a:gd name="T5" fmla="*/ 177 h 225"/>
                  <a:gd name="T6" fmla="*/ 152 w 167"/>
                  <a:gd name="T7" fmla="*/ 163 h 225"/>
                  <a:gd name="T8" fmla="*/ 163 w 167"/>
                  <a:gd name="T9" fmla="*/ 107 h 225"/>
                  <a:gd name="T10" fmla="*/ 166 w 167"/>
                  <a:gd name="T11" fmla="*/ 34 h 225"/>
                  <a:gd name="T12" fmla="*/ 163 w 167"/>
                  <a:gd name="T13" fmla="*/ 16 h 225"/>
                  <a:gd name="T14" fmla="*/ 154 w 167"/>
                  <a:gd name="T15" fmla="*/ 5 h 225"/>
                  <a:gd name="T16" fmla="*/ 141 w 167"/>
                  <a:gd name="T17" fmla="*/ 0 h 225"/>
                  <a:gd name="T18" fmla="*/ 127 w 167"/>
                  <a:gd name="T19" fmla="*/ 14 h 225"/>
                  <a:gd name="T20" fmla="*/ 118 w 167"/>
                  <a:gd name="T21" fmla="*/ 39 h 225"/>
                  <a:gd name="T22" fmla="*/ 111 w 167"/>
                  <a:gd name="T23" fmla="*/ 57 h 225"/>
                  <a:gd name="T24" fmla="*/ 93 w 167"/>
                  <a:gd name="T25" fmla="*/ 80 h 225"/>
                  <a:gd name="T26" fmla="*/ 73 w 167"/>
                  <a:gd name="T27" fmla="*/ 93 h 225"/>
                  <a:gd name="T28" fmla="*/ 39 w 167"/>
                  <a:gd name="T29" fmla="*/ 116 h 225"/>
                  <a:gd name="T30" fmla="*/ 21 w 167"/>
                  <a:gd name="T31" fmla="*/ 125 h 225"/>
                  <a:gd name="T32" fmla="*/ 12 w 167"/>
                  <a:gd name="T33" fmla="*/ 138 h 225"/>
                  <a:gd name="T34" fmla="*/ 0 w 167"/>
                  <a:gd name="T35" fmla="*/ 168 h 225"/>
                  <a:gd name="T36" fmla="*/ 9 w 167"/>
                  <a:gd name="T37" fmla="*/ 172 h 225"/>
                  <a:gd name="T38" fmla="*/ 23 w 167"/>
                  <a:gd name="T39" fmla="*/ 172 h 225"/>
                  <a:gd name="T40" fmla="*/ 62 w 167"/>
                  <a:gd name="T41" fmla="*/ 159 h 225"/>
                  <a:gd name="T42" fmla="*/ 75 w 167"/>
                  <a:gd name="T43" fmla="*/ 152 h 225"/>
                  <a:gd name="T44" fmla="*/ 89 w 167"/>
                  <a:gd name="T45" fmla="*/ 152 h 225"/>
                  <a:gd name="T46" fmla="*/ 98 w 167"/>
                  <a:gd name="T47" fmla="*/ 161 h 225"/>
                  <a:gd name="T48" fmla="*/ 105 w 167"/>
                  <a:gd name="T49" fmla="*/ 197 h 225"/>
                  <a:gd name="T50" fmla="*/ 111 w 167"/>
                  <a:gd name="T51" fmla="*/ 213 h 225"/>
                  <a:gd name="T52" fmla="*/ 118 w 167"/>
                  <a:gd name="T53" fmla="*/ 224 h 2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7"/>
                  <a:gd name="T82" fmla="*/ 0 h 225"/>
                  <a:gd name="T83" fmla="*/ 167 w 167"/>
                  <a:gd name="T84" fmla="*/ 225 h 2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7" h="225">
                    <a:moveTo>
                      <a:pt x="118" y="224"/>
                    </a:moveTo>
                    <a:lnTo>
                      <a:pt x="136" y="197"/>
                    </a:lnTo>
                    <a:lnTo>
                      <a:pt x="145" y="177"/>
                    </a:lnTo>
                    <a:lnTo>
                      <a:pt x="152" y="163"/>
                    </a:lnTo>
                    <a:lnTo>
                      <a:pt x="163" y="107"/>
                    </a:lnTo>
                    <a:lnTo>
                      <a:pt x="166" y="34"/>
                    </a:lnTo>
                    <a:lnTo>
                      <a:pt x="163" y="16"/>
                    </a:lnTo>
                    <a:lnTo>
                      <a:pt x="154" y="5"/>
                    </a:lnTo>
                    <a:lnTo>
                      <a:pt x="141" y="0"/>
                    </a:lnTo>
                    <a:lnTo>
                      <a:pt x="127" y="14"/>
                    </a:lnTo>
                    <a:lnTo>
                      <a:pt x="118" y="39"/>
                    </a:lnTo>
                    <a:lnTo>
                      <a:pt x="111" y="57"/>
                    </a:lnTo>
                    <a:lnTo>
                      <a:pt x="93" y="80"/>
                    </a:lnTo>
                    <a:lnTo>
                      <a:pt x="73" y="93"/>
                    </a:lnTo>
                    <a:lnTo>
                      <a:pt x="39" y="116"/>
                    </a:lnTo>
                    <a:lnTo>
                      <a:pt x="21" y="125"/>
                    </a:lnTo>
                    <a:lnTo>
                      <a:pt x="12" y="138"/>
                    </a:lnTo>
                    <a:lnTo>
                      <a:pt x="0" y="168"/>
                    </a:lnTo>
                    <a:lnTo>
                      <a:pt x="9" y="172"/>
                    </a:lnTo>
                    <a:lnTo>
                      <a:pt x="23" y="172"/>
                    </a:lnTo>
                    <a:lnTo>
                      <a:pt x="62" y="159"/>
                    </a:lnTo>
                    <a:lnTo>
                      <a:pt x="75" y="152"/>
                    </a:lnTo>
                    <a:lnTo>
                      <a:pt x="89" y="152"/>
                    </a:lnTo>
                    <a:lnTo>
                      <a:pt x="98" y="161"/>
                    </a:lnTo>
                    <a:lnTo>
                      <a:pt x="105" y="197"/>
                    </a:lnTo>
                    <a:lnTo>
                      <a:pt x="111" y="213"/>
                    </a:lnTo>
                    <a:lnTo>
                      <a:pt x="118" y="224"/>
                    </a:lnTo>
                  </a:path>
                </a:pathLst>
              </a:custGeom>
              <a:noFill/>
              <a:ln w="25400" cap="rnd" cmpd="sng">
                <a:solidFill>
                  <a:schemeClr val="bg1">
                    <a:lumMod val="50000"/>
                  </a:schemeClr>
                </a:solidFill>
                <a:prstDash val="solid"/>
                <a:round/>
                <a:headEnd/>
                <a:tailEnd/>
              </a:ln>
            </p:spPr>
            <p:txBody>
              <a:bodyPr/>
              <a:lstStyle/>
              <a:p>
                <a:endParaRPr lang="el-GR"/>
              </a:p>
            </p:txBody>
          </p:sp>
          <p:sp>
            <p:nvSpPr>
              <p:cNvPr id="36" name="Freeform 40"/>
              <p:cNvSpPr>
                <a:spLocks/>
              </p:cNvSpPr>
              <p:nvPr/>
            </p:nvSpPr>
            <p:spPr bwMode="auto">
              <a:xfrm>
                <a:off x="5201" y="2916"/>
                <a:ext cx="230" cy="316"/>
              </a:xfrm>
              <a:custGeom>
                <a:avLst/>
                <a:gdLst>
                  <a:gd name="T0" fmla="*/ 111 w 230"/>
                  <a:gd name="T1" fmla="*/ 16 h 316"/>
                  <a:gd name="T2" fmla="*/ 80 w 230"/>
                  <a:gd name="T3" fmla="*/ 72 h 316"/>
                  <a:gd name="T4" fmla="*/ 62 w 230"/>
                  <a:gd name="T5" fmla="*/ 111 h 316"/>
                  <a:gd name="T6" fmla="*/ 19 w 230"/>
                  <a:gd name="T7" fmla="*/ 197 h 316"/>
                  <a:gd name="T8" fmla="*/ 5 w 230"/>
                  <a:gd name="T9" fmla="*/ 251 h 316"/>
                  <a:gd name="T10" fmla="*/ 0 w 230"/>
                  <a:gd name="T11" fmla="*/ 285 h 316"/>
                  <a:gd name="T12" fmla="*/ 5 w 230"/>
                  <a:gd name="T13" fmla="*/ 301 h 316"/>
                  <a:gd name="T14" fmla="*/ 12 w 230"/>
                  <a:gd name="T15" fmla="*/ 310 h 316"/>
                  <a:gd name="T16" fmla="*/ 23 w 230"/>
                  <a:gd name="T17" fmla="*/ 315 h 316"/>
                  <a:gd name="T18" fmla="*/ 41 w 230"/>
                  <a:gd name="T19" fmla="*/ 315 h 316"/>
                  <a:gd name="T20" fmla="*/ 62 w 230"/>
                  <a:gd name="T21" fmla="*/ 299 h 316"/>
                  <a:gd name="T22" fmla="*/ 98 w 230"/>
                  <a:gd name="T23" fmla="*/ 269 h 316"/>
                  <a:gd name="T24" fmla="*/ 116 w 230"/>
                  <a:gd name="T25" fmla="*/ 249 h 316"/>
                  <a:gd name="T26" fmla="*/ 141 w 230"/>
                  <a:gd name="T27" fmla="*/ 213 h 316"/>
                  <a:gd name="T28" fmla="*/ 168 w 230"/>
                  <a:gd name="T29" fmla="*/ 172 h 316"/>
                  <a:gd name="T30" fmla="*/ 229 w 230"/>
                  <a:gd name="T31" fmla="*/ 72 h 316"/>
                  <a:gd name="T32" fmla="*/ 222 w 230"/>
                  <a:gd name="T33" fmla="*/ 61 h 316"/>
                  <a:gd name="T34" fmla="*/ 216 w 230"/>
                  <a:gd name="T35" fmla="*/ 45 h 316"/>
                  <a:gd name="T36" fmla="*/ 209 w 230"/>
                  <a:gd name="T37" fmla="*/ 9 h 316"/>
                  <a:gd name="T38" fmla="*/ 200 w 230"/>
                  <a:gd name="T39" fmla="*/ 0 h 316"/>
                  <a:gd name="T40" fmla="*/ 186 w 230"/>
                  <a:gd name="T41" fmla="*/ 0 h 316"/>
                  <a:gd name="T42" fmla="*/ 173 w 230"/>
                  <a:gd name="T43" fmla="*/ 7 h 316"/>
                  <a:gd name="T44" fmla="*/ 134 w 230"/>
                  <a:gd name="T45" fmla="*/ 20 h 316"/>
                  <a:gd name="T46" fmla="*/ 120 w 230"/>
                  <a:gd name="T47" fmla="*/ 20 h 316"/>
                  <a:gd name="T48" fmla="*/ 111 w 230"/>
                  <a:gd name="T49" fmla="*/ 16 h 3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316"/>
                  <a:gd name="T77" fmla="*/ 230 w 230"/>
                  <a:gd name="T78" fmla="*/ 316 h 3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316">
                    <a:moveTo>
                      <a:pt x="111" y="16"/>
                    </a:moveTo>
                    <a:lnTo>
                      <a:pt x="80" y="72"/>
                    </a:lnTo>
                    <a:lnTo>
                      <a:pt x="62" y="111"/>
                    </a:lnTo>
                    <a:lnTo>
                      <a:pt x="19" y="197"/>
                    </a:lnTo>
                    <a:lnTo>
                      <a:pt x="5" y="251"/>
                    </a:lnTo>
                    <a:lnTo>
                      <a:pt x="0" y="285"/>
                    </a:lnTo>
                    <a:lnTo>
                      <a:pt x="5" y="301"/>
                    </a:lnTo>
                    <a:lnTo>
                      <a:pt x="12" y="310"/>
                    </a:lnTo>
                    <a:lnTo>
                      <a:pt x="23" y="315"/>
                    </a:lnTo>
                    <a:lnTo>
                      <a:pt x="41" y="315"/>
                    </a:lnTo>
                    <a:lnTo>
                      <a:pt x="62" y="299"/>
                    </a:lnTo>
                    <a:lnTo>
                      <a:pt x="98" y="269"/>
                    </a:lnTo>
                    <a:lnTo>
                      <a:pt x="116" y="249"/>
                    </a:lnTo>
                    <a:lnTo>
                      <a:pt x="141" y="213"/>
                    </a:lnTo>
                    <a:lnTo>
                      <a:pt x="168" y="172"/>
                    </a:lnTo>
                    <a:lnTo>
                      <a:pt x="229" y="72"/>
                    </a:lnTo>
                    <a:lnTo>
                      <a:pt x="222" y="61"/>
                    </a:lnTo>
                    <a:lnTo>
                      <a:pt x="216" y="45"/>
                    </a:lnTo>
                    <a:lnTo>
                      <a:pt x="209" y="9"/>
                    </a:lnTo>
                    <a:lnTo>
                      <a:pt x="200" y="0"/>
                    </a:lnTo>
                    <a:lnTo>
                      <a:pt x="186" y="0"/>
                    </a:lnTo>
                    <a:lnTo>
                      <a:pt x="173" y="7"/>
                    </a:lnTo>
                    <a:lnTo>
                      <a:pt x="134" y="20"/>
                    </a:lnTo>
                    <a:lnTo>
                      <a:pt x="120" y="20"/>
                    </a:lnTo>
                    <a:lnTo>
                      <a:pt x="111" y="16"/>
                    </a:lnTo>
                  </a:path>
                </a:pathLst>
              </a:custGeom>
              <a:noFill/>
              <a:ln w="25400" cap="rnd" cmpd="sng">
                <a:solidFill>
                  <a:schemeClr val="bg1">
                    <a:lumMod val="50000"/>
                  </a:schemeClr>
                </a:solidFill>
                <a:prstDash val="solid"/>
                <a:round/>
                <a:headEnd/>
                <a:tailEnd/>
              </a:ln>
            </p:spPr>
            <p:txBody>
              <a:bodyPr/>
              <a:lstStyle/>
              <a:p>
                <a:endParaRPr lang="el-GR"/>
              </a:p>
            </p:txBody>
          </p:sp>
        </p:grpSp>
        <p:grpSp>
          <p:nvGrpSpPr>
            <p:cNvPr id="7" name="Group 42"/>
            <p:cNvGrpSpPr/>
            <p:nvPr/>
          </p:nvGrpSpPr>
          <p:grpSpPr>
            <a:xfrm rot="21115886">
              <a:off x="5474281" y="4997594"/>
              <a:ext cx="381607" cy="499106"/>
              <a:chOff x="6919680" y="4587410"/>
              <a:chExt cx="561975" cy="735013"/>
            </a:xfrm>
          </p:grpSpPr>
          <p:sp>
            <p:nvSpPr>
              <p:cNvPr id="41" name="Freeform 46"/>
              <p:cNvSpPr>
                <a:spLocks/>
              </p:cNvSpPr>
              <p:nvPr/>
            </p:nvSpPr>
            <p:spPr bwMode="auto">
              <a:xfrm>
                <a:off x="7133992" y="4587410"/>
                <a:ext cx="347663" cy="323850"/>
              </a:xfrm>
              <a:custGeom>
                <a:avLst/>
                <a:gdLst>
                  <a:gd name="T0" fmla="*/ 0 w 246"/>
                  <a:gd name="T1" fmla="*/ 2147483647 h 204"/>
                  <a:gd name="T2" fmla="*/ 2147483647 w 246"/>
                  <a:gd name="T3" fmla="*/ 2147483647 h 204"/>
                  <a:gd name="T4" fmla="*/ 2147483647 w 246"/>
                  <a:gd name="T5" fmla="*/ 2147483647 h 204"/>
                  <a:gd name="T6" fmla="*/ 2147483647 w 246"/>
                  <a:gd name="T7" fmla="*/ 2147483647 h 204"/>
                  <a:gd name="T8" fmla="*/ 2147483647 w 246"/>
                  <a:gd name="T9" fmla="*/ 0 h 204"/>
                  <a:gd name="T10" fmla="*/ 2147483647 w 246"/>
                  <a:gd name="T11" fmla="*/ 2147483647 h 204"/>
                  <a:gd name="T12" fmla="*/ 2147483647 w 246"/>
                  <a:gd name="T13" fmla="*/ 2147483647 h 204"/>
                  <a:gd name="T14" fmla="*/ 2147483647 w 246"/>
                  <a:gd name="T15" fmla="*/ 2147483647 h 204"/>
                  <a:gd name="T16" fmla="*/ 2147483647 w 246"/>
                  <a:gd name="T17" fmla="*/ 2147483647 h 204"/>
                  <a:gd name="T18" fmla="*/ 2147483647 w 246"/>
                  <a:gd name="T19" fmla="*/ 2147483647 h 204"/>
                  <a:gd name="T20" fmla="*/ 2147483647 w 246"/>
                  <a:gd name="T21" fmla="*/ 2147483647 h 204"/>
                  <a:gd name="T22" fmla="*/ 2147483647 w 246"/>
                  <a:gd name="T23" fmla="*/ 2147483647 h 204"/>
                  <a:gd name="T24" fmla="*/ 2147483647 w 246"/>
                  <a:gd name="T25" fmla="*/ 2147483647 h 204"/>
                  <a:gd name="T26" fmla="*/ 2147483647 w 246"/>
                  <a:gd name="T27" fmla="*/ 2147483647 h 204"/>
                  <a:gd name="T28" fmla="*/ 2147483647 w 246"/>
                  <a:gd name="T29" fmla="*/ 2147483647 h 204"/>
                  <a:gd name="T30" fmla="*/ 2147483647 w 246"/>
                  <a:gd name="T31" fmla="*/ 2147483647 h 204"/>
                  <a:gd name="T32" fmla="*/ 2147483647 w 246"/>
                  <a:gd name="T33" fmla="*/ 2147483647 h 204"/>
                  <a:gd name="T34" fmla="*/ 2147483647 w 246"/>
                  <a:gd name="T35" fmla="*/ 2147483647 h 204"/>
                  <a:gd name="T36" fmla="*/ 2147483647 w 246"/>
                  <a:gd name="T37" fmla="*/ 2147483647 h 204"/>
                  <a:gd name="T38" fmla="*/ 2147483647 w 246"/>
                  <a:gd name="T39" fmla="*/ 2147483647 h 204"/>
                  <a:gd name="T40" fmla="*/ 2147483647 w 246"/>
                  <a:gd name="T41" fmla="*/ 2147483647 h 204"/>
                  <a:gd name="T42" fmla="*/ 2147483647 w 246"/>
                  <a:gd name="T43" fmla="*/ 2147483647 h 204"/>
                  <a:gd name="T44" fmla="*/ 2147483647 w 246"/>
                  <a:gd name="T45" fmla="*/ 2147483647 h 204"/>
                  <a:gd name="T46" fmla="*/ 2147483647 w 246"/>
                  <a:gd name="T47" fmla="*/ 2147483647 h 204"/>
                  <a:gd name="T48" fmla="*/ 2147483647 w 246"/>
                  <a:gd name="T49" fmla="*/ 2147483647 h 204"/>
                  <a:gd name="T50" fmla="*/ 2147483647 w 246"/>
                  <a:gd name="T51" fmla="*/ 2147483647 h 204"/>
                  <a:gd name="T52" fmla="*/ 2147483647 w 246"/>
                  <a:gd name="T53" fmla="*/ 2147483647 h 204"/>
                  <a:gd name="T54" fmla="*/ 2147483647 w 246"/>
                  <a:gd name="T55" fmla="*/ 2147483647 h 204"/>
                  <a:gd name="T56" fmla="*/ 2147483647 w 246"/>
                  <a:gd name="T57" fmla="*/ 2147483647 h 204"/>
                  <a:gd name="T58" fmla="*/ 2147483647 w 246"/>
                  <a:gd name="T59" fmla="*/ 2147483647 h 204"/>
                  <a:gd name="T60" fmla="*/ 0 w 246"/>
                  <a:gd name="T61" fmla="*/ 2147483647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204"/>
                  <a:gd name="T95" fmla="*/ 246 w 246"/>
                  <a:gd name="T96" fmla="*/ 204 h 2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204">
                    <a:moveTo>
                      <a:pt x="0" y="124"/>
                    </a:moveTo>
                    <a:lnTo>
                      <a:pt x="9" y="81"/>
                    </a:lnTo>
                    <a:lnTo>
                      <a:pt x="14" y="45"/>
                    </a:lnTo>
                    <a:lnTo>
                      <a:pt x="23" y="25"/>
                    </a:lnTo>
                    <a:lnTo>
                      <a:pt x="45" y="0"/>
                    </a:lnTo>
                    <a:lnTo>
                      <a:pt x="73" y="6"/>
                    </a:lnTo>
                    <a:lnTo>
                      <a:pt x="77" y="20"/>
                    </a:lnTo>
                    <a:lnTo>
                      <a:pt x="48" y="61"/>
                    </a:lnTo>
                    <a:lnTo>
                      <a:pt x="77" y="20"/>
                    </a:lnTo>
                    <a:lnTo>
                      <a:pt x="89" y="13"/>
                    </a:lnTo>
                    <a:lnTo>
                      <a:pt x="100" y="11"/>
                    </a:lnTo>
                    <a:lnTo>
                      <a:pt x="120" y="18"/>
                    </a:lnTo>
                    <a:lnTo>
                      <a:pt x="152" y="38"/>
                    </a:lnTo>
                    <a:lnTo>
                      <a:pt x="159" y="63"/>
                    </a:lnTo>
                    <a:lnTo>
                      <a:pt x="152" y="83"/>
                    </a:lnTo>
                    <a:lnTo>
                      <a:pt x="138" y="106"/>
                    </a:lnTo>
                    <a:lnTo>
                      <a:pt x="152" y="83"/>
                    </a:lnTo>
                    <a:lnTo>
                      <a:pt x="159" y="63"/>
                    </a:lnTo>
                    <a:lnTo>
                      <a:pt x="172" y="56"/>
                    </a:lnTo>
                    <a:lnTo>
                      <a:pt x="199" y="59"/>
                    </a:lnTo>
                    <a:lnTo>
                      <a:pt x="220" y="65"/>
                    </a:lnTo>
                    <a:lnTo>
                      <a:pt x="240" y="74"/>
                    </a:lnTo>
                    <a:lnTo>
                      <a:pt x="245" y="88"/>
                    </a:lnTo>
                    <a:lnTo>
                      <a:pt x="242" y="124"/>
                    </a:lnTo>
                    <a:lnTo>
                      <a:pt x="233" y="145"/>
                    </a:lnTo>
                    <a:lnTo>
                      <a:pt x="199" y="176"/>
                    </a:lnTo>
                    <a:lnTo>
                      <a:pt x="179" y="203"/>
                    </a:lnTo>
                    <a:lnTo>
                      <a:pt x="136" y="197"/>
                    </a:lnTo>
                    <a:lnTo>
                      <a:pt x="95" y="179"/>
                    </a:lnTo>
                    <a:lnTo>
                      <a:pt x="48" y="156"/>
                    </a:lnTo>
                    <a:lnTo>
                      <a:pt x="0" y="124"/>
                    </a:lnTo>
                  </a:path>
                </a:pathLst>
              </a:custGeom>
              <a:noFill/>
              <a:ln w="25400" cap="rnd" cmpd="sng">
                <a:solidFill>
                  <a:schemeClr val="bg1">
                    <a:lumMod val="50000"/>
                  </a:schemeClr>
                </a:solidFill>
                <a:prstDash val="solid"/>
                <a:round/>
                <a:headEnd/>
                <a:tailEnd/>
              </a:ln>
            </p:spPr>
            <p:txBody>
              <a:bodyPr/>
              <a:lstStyle/>
              <a:p>
                <a:endParaRPr lang="el-GR"/>
              </a:p>
            </p:txBody>
          </p:sp>
          <p:sp>
            <p:nvSpPr>
              <p:cNvPr id="42" name="Freeform 47"/>
              <p:cNvSpPr>
                <a:spLocks/>
              </p:cNvSpPr>
              <p:nvPr/>
            </p:nvSpPr>
            <p:spPr bwMode="auto">
              <a:xfrm>
                <a:off x="6919680" y="4784260"/>
                <a:ext cx="468312" cy="538163"/>
              </a:xfrm>
              <a:custGeom>
                <a:avLst/>
                <a:gdLst>
                  <a:gd name="T0" fmla="*/ 2147483647 w 332"/>
                  <a:gd name="T1" fmla="*/ 2147483647 h 339"/>
                  <a:gd name="T2" fmla="*/ 2147483647 w 332"/>
                  <a:gd name="T3" fmla="*/ 2147483647 h 339"/>
                  <a:gd name="T4" fmla="*/ 2147483647 w 332"/>
                  <a:gd name="T5" fmla="*/ 2147483647 h 339"/>
                  <a:gd name="T6" fmla="*/ 2147483647 w 332"/>
                  <a:gd name="T7" fmla="*/ 2147483647 h 339"/>
                  <a:gd name="T8" fmla="*/ 2147483647 w 332"/>
                  <a:gd name="T9" fmla="*/ 0 h 339"/>
                  <a:gd name="T10" fmla="*/ 2147483647 w 332"/>
                  <a:gd name="T11" fmla="*/ 2147483647 h 339"/>
                  <a:gd name="T12" fmla="*/ 2147483647 w 332"/>
                  <a:gd name="T13" fmla="*/ 2147483647 h 339"/>
                  <a:gd name="T14" fmla="*/ 2147483647 w 332"/>
                  <a:gd name="T15" fmla="*/ 2147483647 h 339"/>
                  <a:gd name="T16" fmla="*/ 2147483647 w 332"/>
                  <a:gd name="T17" fmla="*/ 2147483647 h 339"/>
                  <a:gd name="T18" fmla="*/ 0 w 332"/>
                  <a:gd name="T19" fmla="*/ 2147483647 h 339"/>
                  <a:gd name="T20" fmla="*/ 2147483647 w 332"/>
                  <a:gd name="T21" fmla="*/ 2147483647 h 339"/>
                  <a:gd name="T22" fmla="*/ 2147483647 w 332"/>
                  <a:gd name="T23" fmla="*/ 2147483647 h 339"/>
                  <a:gd name="T24" fmla="*/ 2147483647 w 332"/>
                  <a:gd name="T25" fmla="*/ 2147483647 h 339"/>
                  <a:gd name="T26" fmla="*/ 2147483647 w 332"/>
                  <a:gd name="T27" fmla="*/ 2147483647 h 339"/>
                  <a:gd name="T28" fmla="*/ 2147483647 w 332"/>
                  <a:gd name="T29" fmla="*/ 2147483647 h 339"/>
                  <a:gd name="T30" fmla="*/ 2147483647 w 332"/>
                  <a:gd name="T31" fmla="*/ 2147483647 h 339"/>
                  <a:gd name="T32" fmla="*/ 2147483647 w 332"/>
                  <a:gd name="T33" fmla="*/ 2147483647 h 339"/>
                  <a:gd name="T34" fmla="*/ 2147483647 w 332"/>
                  <a:gd name="T35" fmla="*/ 2147483647 h 339"/>
                  <a:gd name="T36" fmla="*/ 2147483647 w 332"/>
                  <a:gd name="T37" fmla="*/ 2147483647 h 339"/>
                  <a:gd name="T38" fmla="*/ 2147483647 w 332"/>
                  <a:gd name="T39" fmla="*/ 2147483647 h 339"/>
                  <a:gd name="T40" fmla="*/ 2147483647 w 332"/>
                  <a:gd name="T41" fmla="*/ 2147483647 h 339"/>
                  <a:gd name="T42" fmla="*/ 2147483647 w 332"/>
                  <a:gd name="T43" fmla="*/ 2147483647 h 339"/>
                  <a:gd name="T44" fmla="*/ 2147483647 w 332"/>
                  <a:gd name="T45" fmla="*/ 2147483647 h 339"/>
                  <a:gd name="T46" fmla="*/ 2147483647 w 332"/>
                  <a:gd name="T47" fmla="*/ 2147483647 h 339"/>
                  <a:gd name="T48" fmla="*/ 2147483647 w 332"/>
                  <a:gd name="T49" fmla="*/ 2147483647 h 339"/>
                  <a:gd name="T50" fmla="*/ 2147483647 w 332"/>
                  <a:gd name="T51" fmla="*/ 2147483647 h 339"/>
                  <a:gd name="T52" fmla="*/ 2147483647 w 332"/>
                  <a:gd name="T53" fmla="*/ 2147483647 h 339"/>
                  <a:gd name="T54" fmla="*/ 2147483647 w 332"/>
                  <a:gd name="T55" fmla="*/ 2147483647 h 339"/>
                  <a:gd name="T56" fmla="*/ 2147483647 w 332"/>
                  <a:gd name="T57" fmla="*/ 2147483647 h 339"/>
                  <a:gd name="T58" fmla="*/ 2147483647 w 332"/>
                  <a:gd name="T59" fmla="*/ 2147483647 h 339"/>
                  <a:gd name="T60" fmla="*/ 2147483647 w 332"/>
                  <a:gd name="T61" fmla="*/ 2147483647 h 339"/>
                  <a:gd name="T62" fmla="*/ 2147483647 w 332"/>
                  <a:gd name="T63" fmla="*/ 2147483647 h 3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2"/>
                  <a:gd name="T97" fmla="*/ 0 h 339"/>
                  <a:gd name="T98" fmla="*/ 332 w 332"/>
                  <a:gd name="T99" fmla="*/ 339 h 3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2" h="339">
                    <a:moveTo>
                      <a:pt x="331" y="79"/>
                    </a:moveTo>
                    <a:lnTo>
                      <a:pt x="288" y="73"/>
                    </a:lnTo>
                    <a:lnTo>
                      <a:pt x="247" y="55"/>
                    </a:lnTo>
                    <a:lnTo>
                      <a:pt x="200" y="32"/>
                    </a:lnTo>
                    <a:lnTo>
                      <a:pt x="152" y="0"/>
                    </a:lnTo>
                    <a:lnTo>
                      <a:pt x="132" y="50"/>
                    </a:lnTo>
                    <a:lnTo>
                      <a:pt x="75" y="122"/>
                    </a:lnTo>
                    <a:lnTo>
                      <a:pt x="34" y="199"/>
                    </a:lnTo>
                    <a:lnTo>
                      <a:pt x="5" y="233"/>
                    </a:lnTo>
                    <a:lnTo>
                      <a:pt x="0" y="265"/>
                    </a:lnTo>
                    <a:lnTo>
                      <a:pt x="7" y="274"/>
                    </a:lnTo>
                    <a:lnTo>
                      <a:pt x="32" y="270"/>
                    </a:lnTo>
                    <a:lnTo>
                      <a:pt x="57" y="256"/>
                    </a:lnTo>
                    <a:lnTo>
                      <a:pt x="91" y="213"/>
                    </a:lnTo>
                    <a:lnTo>
                      <a:pt x="197" y="127"/>
                    </a:lnTo>
                    <a:lnTo>
                      <a:pt x="202" y="136"/>
                    </a:lnTo>
                    <a:lnTo>
                      <a:pt x="207" y="154"/>
                    </a:lnTo>
                    <a:lnTo>
                      <a:pt x="202" y="179"/>
                    </a:lnTo>
                    <a:lnTo>
                      <a:pt x="188" y="209"/>
                    </a:lnTo>
                    <a:lnTo>
                      <a:pt x="161" y="256"/>
                    </a:lnTo>
                    <a:lnTo>
                      <a:pt x="136" y="283"/>
                    </a:lnTo>
                    <a:lnTo>
                      <a:pt x="121" y="310"/>
                    </a:lnTo>
                    <a:lnTo>
                      <a:pt x="125" y="331"/>
                    </a:lnTo>
                    <a:lnTo>
                      <a:pt x="136" y="338"/>
                    </a:lnTo>
                    <a:lnTo>
                      <a:pt x="161" y="333"/>
                    </a:lnTo>
                    <a:lnTo>
                      <a:pt x="207" y="301"/>
                    </a:lnTo>
                    <a:lnTo>
                      <a:pt x="245" y="270"/>
                    </a:lnTo>
                    <a:lnTo>
                      <a:pt x="259" y="252"/>
                    </a:lnTo>
                    <a:lnTo>
                      <a:pt x="277" y="211"/>
                    </a:lnTo>
                    <a:lnTo>
                      <a:pt x="288" y="156"/>
                    </a:lnTo>
                    <a:lnTo>
                      <a:pt x="304" y="122"/>
                    </a:lnTo>
                    <a:lnTo>
                      <a:pt x="331" y="79"/>
                    </a:lnTo>
                  </a:path>
                </a:pathLst>
              </a:custGeom>
              <a:noFill/>
              <a:ln w="25400" cap="rnd" cmpd="sng">
                <a:solidFill>
                  <a:schemeClr val="bg1">
                    <a:lumMod val="50000"/>
                  </a:schemeClr>
                </a:solidFill>
                <a:prstDash val="solid"/>
                <a:round/>
                <a:headEnd/>
                <a:tailEnd/>
              </a:ln>
            </p:spPr>
            <p:txBody>
              <a:bodyPr/>
              <a:lstStyle/>
              <a:p>
                <a:endParaRPr lang="el-GR"/>
              </a:p>
            </p:txBody>
          </p:sp>
        </p:grpSp>
      </p:grpSp>
      <p:sp>
        <p:nvSpPr>
          <p:cNvPr id="29" name="Freeform 17"/>
          <p:cNvSpPr>
            <a:spLocks/>
          </p:cNvSpPr>
          <p:nvPr/>
        </p:nvSpPr>
        <p:spPr bwMode="auto">
          <a:xfrm rot="21326996">
            <a:off x="584120" y="3659677"/>
            <a:ext cx="2753368" cy="799328"/>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782 w 9970"/>
              <a:gd name="connsiteY0" fmla="*/ 9739 h 10020"/>
              <a:gd name="connsiteX1" fmla="*/ 4555 w 9970"/>
              <a:gd name="connsiteY1" fmla="*/ 9827 h 10020"/>
              <a:gd name="connsiteX2" fmla="*/ 4312 w 9970"/>
              <a:gd name="connsiteY2" fmla="*/ 9847 h 10020"/>
              <a:gd name="connsiteX3" fmla="*/ 4038 w 9970"/>
              <a:gd name="connsiteY3" fmla="*/ 9980 h 10020"/>
              <a:gd name="connsiteX4" fmla="*/ 3808 w 9970"/>
              <a:gd name="connsiteY4" fmla="*/ 9984 h 10020"/>
              <a:gd name="connsiteX5" fmla="*/ 3470 w 9970"/>
              <a:gd name="connsiteY5" fmla="*/ 9751 h 10020"/>
              <a:gd name="connsiteX6" fmla="*/ 3071 w 9970"/>
              <a:gd name="connsiteY6" fmla="*/ 9739 h 10020"/>
              <a:gd name="connsiteX7" fmla="*/ 2509 w 9970"/>
              <a:gd name="connsiteY7" fmla="*/ 9562 h 10020"/>
              <a:gd name="connsiteX8" fmla="*/ 1877 w 9970"/>
              <a:gd name="connsiteY8" fmla="*/ 9228 h 10020"/>
              <a:gd name="connsiteX9" fmla="*/ 1309 w 9970"/>
              <a:gd name="connsiteY9" fmla="*/ 8822 h 10020"/>
              <a:gd name="connsiteX10" fmla="*/ 774 w 9970"/>
              <a:gd name="connsiteY10" fmla="*/ 8380 h 10020"/>
              <a:gd name="connsiteX11" fmla="*/ 402 w 9970"/>
              <a:gd name="connsiteY11" fmla="*/ 7781 h 10020"/>
              <a:gd name="connsiteX12" fmla="*/ 88 w 9970"/>
              <a:gd name="connsiteY12" fmla="*/ 6897 h 10020"/>
              <a:gd name="connsiteX13" fmla="*/ 0 w 9970"/>
              <a:gd name="connsiteY13" fmla="*/ 5985 h 10020"/>
              <a:gd name="connsiteX14" fmla="*/ 88 w 9970"/>
              <a:gd name="connsiteY14" fmla="*/ 5000 h 10020"/>
              <a:gd name="connsiteX15" fmla="*/ 443 w 9970"/>
              <a:gd name="connsiteY15" fmla="*/ 3597 h 10020"/>
              <a:gd name="connsiteX16" fmla="*/ 1082 w 9970"/>
              <a:gd name="connsiteY16" fmla="*/ 2303 h 10020"/>
              <a:gd name="connsiteX17" fmla="*/ 2124 w 9970"/>
              <a:gd name="connsiteY17" fmla="*/ 1073 h 10020"/>
              <a:gd name="connsiteX18" fmla="*/ 3365 w 9970"/>
              <a:gd name="connsiteY18" fmla="*/ 265 h 10020"/>
              <a:gd name="connsiteX19" fmla="*/ 4961 w 9970"/>
              <a:gd name="connsiteY19" fmla="*/ 44 h 10020"/>
              <a:gd name="connsiteX20" fmla="*/ 6881 w 9970"/>
              <a:gd name="connsiteY20" fmla="*/ 531 h 10020"/>
              <a:gd name="connsiteX21" fmla="*/ 8976 w 9970"/>
              <a:gd name="connsiteY21" fmla="*/ 2290 h 10020"/>
              <a:gd name="connsiteX22" fmla="*/ 9830 w 9970"/>
              <a:gd name="connsiteY22" fmla="*/ 4589 h 10020"/>
              <a:gd name="connsiteX23" fmla="*/ 9817 w 9970"/>
              <a:gd name="connsiteY23" fmla="*/ 6045 h 10020"/>
              <a:gd name="connsiteX24" fmla="*/ 9740 w 9970"/>
              <a:gd name="connsiteY24" fmla="*/ 6543 h 10020"/>
              <a:gd name="connsiteX25" fmla="*/ 9652 w 9970"/>
              <a:gd name="connsiteY25" fmla="*/ 6788 h 10020"/>
              <a:gd name="connsiteX26" fmla="*/ 9415 w 9970"/>
              <a:gd name="connsiteY26" fmla="*/ 6929 h 10020"/>
              <a:gd name="connsiteX27" fmla="*/ 9280 w 9970"/>
              <a:gd name="connsiteY27" fmla="*/ 7050 h 10020"/>
              <a:gd name="connsiteX28" fmla="*/ 9412 w 9970"/>
              <a:gd name="connsiteY28" fmla="*/ 7223 h 10020"/>
              <a:gd name="connsiteX29" fmla="*/ 9719 w 9970"/>
              <a:gd name="connsiteY29" fmla="*/ 7532 h 10020"/>
              <a:gd name="connsiteX30" fmla="*/ 9848 w 9970"/>
              <a:gd name="connsiteY30" fmla="*/ 7512 h 10020"/>
              <a:gd name="connsiteX31" fmla="*/ 9621 w 9970"/>
              <a:gd name="connsiteY31" fmla="*/ 7002 h 10020"/>
              <a:gd name="connsiteX32" fmla="*/ 9621 w 9970"/>
              <a:gd name="connsiteY32" fmla="*/ 6788 h 1002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748 w 10000"/>
              <a:gd name="connsiteY29" fmla="*/ 7517 h 10000"/>
              <a:gd name="connsiteX30" fmla="*/ 9650 w 10000"/>
              <a:gd name="connsiteY30" fmla="*/ 6988 h 10000"/>
              <a:gd name="connsiteX31" fmla="*/ 9650 w 10000"/>
              <a:gd name="connsiteY31"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650 w 10000"/>
              <a:gd name="connsiteY29" fmla="*/ 6988 h 10000"/>
              <a:gd name="connsiteX30" fmla="*/ 9650 w 10000"/>
              <a:gd name="connsiteY30"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650 w 10000"/>
              <a:gd name="connsiteY28" fmla="*/ 6988 h 10000"/>
              <a:gd name="connsiteX29" fmla="*/ 9650 w 10000"/>
              <a:gd name="connsiteY29"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650 w 10000"/>
              <a:gd name="connsiteY27" fmla="*/ 6988 h 10000"/>
              <a:gd name="connsiteX28" fmla="*/ 9650 w 10000"/>
              <a:gd name="connsiteY28"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988 h 10000"/>
              <a:gd name="connsiteX27" fmla="*/ 9650 w 10000"/>
              <a:gd name="connsiteY27"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681 w 10000"/>
              <a:gd name="connsiteY24" fmla="*/ 6774 h 10000"/>
              <a:gd name="connsiteX0" fmla="*/ 4796 w 9973"/>
              <a:gd name="connsiteY0" fmla="*/ 9720 h 10000"/>
              <a:gd name="connsiteX1" fmla="*/ 4569 w 9973"/>
              <a:gd name="connsiteY1" fmla="*/ 9807 h 10000"/>
              <a:gd name="connsiteX2" fmla="*/ 4325 w 9973"/>
              <a:gd name="connsiteY2" fmla="*/ 9827 h 10000"/>
              <a:gd name="connsiteX3" fmla="*/ 4050 w 9973"/>
              <a:gd name="connsiteY3" fmla="*/ 9960 h 10000"/>
              <a:gd name="connsiteX4" fmla="*/ 3819 w 9973"/>
              <a:gd name="connsiteY4" fmla="*/ 9964 h 10000"/>
              <a:gd name="connsiteX5" fmla="*/ 3480 w 9973"/>
              <a:gd name="connsiteY5" fmla="*/ 9732 h 10000"/>
              <a:gd name="connsiteX6" fmla="*/ 3080 w 9973"/>
              <a:gd name="connsiteY6" fmla="*/ 9720 h 10000"/>
              <a:gd name="connsiteX7" fmla="*/ 2517 w 9973"/>
              <a:gd name="connsiteY7" fmla="*/ 9543 h 10000"/>
              <a:gd name="connsiteX8" fmla="*/ 1883 w 9973"/>
              <a:gd name="connsiteY8" fmla="*/ 9210 h 10000"/>
              <a:gd name="connsiteX9" fmla="*/ 1313 w 9973"/>
              <a:gd name="connsiteY9" fmla="*/ 8804 h 10000"/>
              <a:gd name="connsiteX10" fmla="*/ 776 w 9973"/>
              <a:gd name="connsiteY10" fmla="*/ 8363 h 10000"/>
              <a:gd name="connsiteX11" fmla="*/ 403 w 9973"/>
              <a:gd name="connsiteY11" fmla="*/ 7765 h 10000"/>
              <a:gd name="connsiteX12" fmla="*/ 88 w 9973"/>
              <a:gd name="connsiteY12" fmla="*/ 6883 h 10000"/>
              <a:gd name="connsiteX13" fmla="*/ 0 w 9973"/>
              <a:gd name="connsiteY13" fmla="*/ 5973 h 10000"/>
              <a:gd name="connsiteX14" fmla="*/ 88 w 9973"/>
              <a:gd name="connsiteY14" fmla="*/ 4990 h 10000"/>
              <a:gd name="connsiteX15" fmla="*/ 444 w 9973"/>
              <a:gd name="connsiteY15" fmla="*/ 3590 h 10000"/>
              <a:gd name="connsiteX16" fmla="*/ 1085 w 9973"/>
              <a:gd name="connsiteY16" fmla="*/ 2298 h 10000"/>
              <a:gd name="connsiteX17" fmla="*/ 2130 w 9973"/>
              <a:gd name="connsiteY17" fmla="*/ 1071 h 10000"/>
              <a:gd name="connsiteX18" fmla="*/ 3375 w 9973"/>
              <a:gd name="connsiteY18" fmla="*/ 264 h 10000"/>
              <a:gd name="connsiteX19" fmla="*/ 4976 w 9973"/>
              <a:gd name="connsiteY19" fmla="*/ 44 h 10000"/>
              <a:gd name="connsiteX20" fmla="*/ 6902 w 9973"/>
              <a:gd name="connsiteY20" fmla="*/ 530 h 10000"/>
              <a:gd name="connsiteX21" fmla="*/ 9003 w 9973"/>
              <a:gd name="connsiteY21" fmla="*/ 2285 h 10000"/>
              <a:gd name="connsiteX22" fmla="*/ 9860 w 9973"/>
              <a:gd name="connsiteY22" fmla="*/ 4580 h 10000"/>
              <a:gd name="connsiteX23" fmla="*/ 9681 w 9973"/>
              <a:gd name="connsiteY23" fmla="*/ 6774 h 10000"/>
              <a:gd name="connsiteX0" fmla="*/ 4809 w 9887"/>
              <a:gd name="connsiteY0" fmla="*/ 9720 h 10000"/>
              <a:gd name="connsiteX1" fmla="*/ 4581 w 9887"/>
              <a:gd name="connsiteY1" fmla="*/ 9807 h 10000"/>
              <a:gd name="connsiteX2" fmla="*/ 4337 w 9887"/>
              <a:gd name="connsiteY2" fmla="*/ 9827 h 10000"/>
              <a:gd name="connsiteX3" fmla="*/ 4061 w 9887"/>
              <a:gd name="connsiteY3" fmla="*/ 9960 h 10000"/>
              <a:gd name="connsiteX4" fmla="*/ 3829 w 9887"/>
              <a:gd name="connsiteY4" fmla="*/ 9964 h 10000"/>
              <a:gd name="connsiteX5" fmla="*/ 3489 w 9887"/>
              <a:gd name="connsiteY5" fmla="*/ 9732 h 10000"/>
              <a:gd name="connsiteX6" fmla="*/ 3088 w 9887"/>
              <a:gd name="connsiteY6" fmla="*/ 9720 h 10000"/>
              <a:gd name="connsiteX7" fmla="*/ 2524 w 9887"/>
              <a:gd name="connsiteY7" fmla="*/ 9543 h 10000"/>
              <a:gd name="connsiteX8" fmla="*/ 1888 w 9887"/>
              <a:gd name="connsiteY8" fmla="*/ 9210 h 10000"/>
              <a:gd name="connsiteX9" fmla="*/ 1317 w 9887"/>
              <a:gd name="connsiteY9" fmla="*/ 8804 h 10000"/>
              <a:gd name="connsiteX10" fmla="*/ 778 w 9887"/>
              <a:gd name="connsiteY10" fmla="*/ 8363 h 10000"/>
              <a:gd name="connsiteX11" fmla="*/ 404 w 9887"/>
              <a:gd name="connsiteY11" fmla="*/ 7765 h 10000"/>
              <a:gd name="connsiteX12" fmla="*/ 88 w 9887"/>
              <a:gd name="connsiteY12" fmla="*/ 6883 h 10000"/>
              <a:gd name="connsiteX13" fmla="*/ 0 w 9887"/>
              <a:gd name="connsiteY13" fmla="*/ 5973 h 10000"/>
              <a:gd name="connsiteX14" fmla="*/ 88 w 9887"/>
              <a:gd name="connsiteY14" fmla="*/ 4990 h 10000"/>
              <a:gd name="connsiteX15" fmla="*/ 445 w 9887"/>
              <a:gd name="connsiteY15" fmla="*/ 3590 h 10000"/>
              <a:gd name="connsiteX16" fmla="*/ 1088 w 9887"/>
              <a:gd name="connsiteY16" fmla="*/ 2298 h 10000"/>
              <a:gd name="connsiteX17" fmla="*/ 2136 w 9887"/>
              <a:gd name="connsiteY17" fmla="*/ 1071 h 10000"/>
              <a:gd name="connsiteX18" fmla="*/ 3384 w 9887"/>
              <a:gd name="connsiteY18" fmla="*/ 264 h 10000"/>
              <a:gd name="connsiteX19" fmla="*/ 4989 w 9887"/>
              <a:gd name="connsiteY19" fmla="*/ 44 h 10000"/>
              <a:gd name="connsiteX20" fmla="*/ 6921 w 9887"/>
              <a:gd name="connsiteY20" fmla="*/ 530 h 10000"/>
              <a:gd name="connsiteX21" fmla="*/ 9027 w 9887"/>
              <a:gd name="connsiteY21" fmla="*/ 2285 h 10000"/>
              <a:gd name="connsiteX22" fmla="*/ 9887 w 9887"/>
              <a:gd name="connsiteY22" fmla="*/ 4580 h 10000"/>
              <a:gd name="connsiteX0" fmla="*/ 4864 w 9130"/>
              <a:gd name="connsiteY0" fmla="*/ 9720 h 10000"/>
              <a:gd name="connsiteX1" fmla="*/ 4633 w 9130"/>
              <a:gd name="connsiteY1" fmla="*/ 9807 h 10000"/>
              <a:gd name="connsiteX2" fmla="*/ 4387 w 9130"/>
              <a:gd name="connsiteY2" fmla="*/ 9827 h 10000"/>
              <a:gd name="connsiteX3" fmla="*/ 4107 w 9130"/>
              <a:gd name="connsiteY3" fmla="*/ 9960 h 10000"/>
              <a:gd name="connsiteX4" fmla="*/ 3873 w 9130"/>
              <a:gd name="connsiteY4" fmla="*/ 9964 h 10000"/>
              <a:gd name="connsiteX5" fmla="*/ 3529 w 9130"/>
              <a:gd name="connsiteY5" fmla="*/ 9732 h 10000"/>
              <a:gd name="connsiteX6" fmla="*/ 3123 w 9130"/>
              <a:gd name="connsiteY6" fmla="*/ 9720 h 10000"/>
              <a:gd name="connsiteX7" fmla="*/ 2553 w 9130"/>
              <a:gd name="connsiteY7" fmla="*/ 9543 h 10000"/>
              <a:gd name="connsiteX8" fmla="*/ 1910 w 9130"/>
              <a:gd name="connsiteY8" fmla="*/ 9210 h 10000"/>
              <a:gd name="connsiteX9" fmla="*/ 1332 w 9130"/>
              <a:gd name="connsiteY9" fmla="*/ 8804 h 10000"/>
              <a:gd name="connsiteX10" fmla="*/ 787 w 9130"/>
              <a:gd name="connsiteY10" fmla="*/ 8363 h 10000"/>
              <a:gd name="connsiteX11" fmla="*/ 409 w 9130"/>
              <a:gd name="connsiteY11" fmla="*/ 7765 h 10000"/>
              <a:gd name="connsiteX12" fmla="*/ 89 w 9130"/>
              <a:gd name="connsiteY12" fmla="*/ 6883 h 10000"/>
              <a:gd name="connsiteX13" fmla="*/ 0 w 9130"/>
              <a:gd name="connsiteY13" fmla="*/ 5973 h 10000"/>
              <a:gd name="connsiteX14" fmla="*/ 89 w 9130"/>
              <a:gd name="connsiteY14" fmla="*/ 4990 h 10000"/>
              <a:gd name="connsiteX15" fmla="*/ 450 w 9130"/>
              <a:gd name="connsiteY15" fmla="*/ 3590 h 10000"/>
              <a:gd name="connsiteX16" fmla="*/ 1100 w 9130"/>
              <a:gd name="connsiteY16" fmla="*/ 2298 h 10000"/>
              <a:gd name="connsiteX17" fmla="*/ 2160 w 9130"/>
              <a:gd name="connsiteY17" fmla="*/ 1071 h 10000"/>
              <a:gd name="connsiteX18" fmla="*/ 3423 w 9130"/>
              <a:gd name="connsiteY18" fmla="*/ 264 h 10000"/>
              <a:gd name="connsiteX19" fmla="*/ 5046 w 9130"/>
              <a:gd name="connsiteY19" fmla="*/ 44 h 10000"/>
              <a:gd name="connsiteX20" fmla="*/ 7000 w 9130"/>
              <a:gd name="connsiteY20" fmla="*/ 530 h 10000"/>
              <a:gd name="connsiteX21" fmla="*/ 9130 w 9130"/>
              <a:gd name="connsiteY21" fmla="*/ 2285 h 10000"/>
              <a:gd name="connsiteX0" fmla="*/ 5327 w 7667"/>
              <a:gd name="connsiteY0" fmla="*/ 9720 h 10000"/>
              <a:gd name="connsiteX1" fmla="*/ 5074 w 7667"/>
              <a:gd name="connsiteY1" fmla="*/ 9807 h 10000"/>
              <a:gd name="connsiteX2" fmla="*/ 4805 w 7667"/>
              <a:gd name="connsiteY2" fmla="*/ 9827 h 10000"/>
              <a:gd name="connsiteX3" fmla="*/ 4498 w 7667"/>
              <a:gd name="connsiteY3" fmla="*/ 9960 h 10000"/>
              <a:gd name="connsiteX4" fmla="*/ 4242 w 7667"/>
              <a:gd name="connsiteY4" fmla="*/ 9964 h 10000"/>
              <a:gd name="connsiteX5" fmla="*/ 3865 w 7667"/>
              <a:gd name="connsiteY5" fmla="*/ 9732 h 10000"/>
              <a:gd name="connsiteX6" fmla="*/ 3421 w 7667"/>
              <a:gd name="connsiteY6" fmla="*/ 9720 h 10000"/>
              <a:gd name="connsiteX7" fmla="*/ 2796 w 7667"/>
              <a:gd name="connsiteY7" fmla="*/ 9543 h 10000"/>
              <a:gd name="connsiteX8" fmla="*/ 2092 w 7667"/>
              <a:gd name="connsiteY8" fmla="*/ 9210 h 10000"/>
              <a:gd name="connsiteX9" fmla="*/ 1459 w 7667"/>
              <a:gd name="connsiteY9" fmla="*/ 8804 h 10000"/>
              <a:gd name="connsiteX10" fmla="*/ 862 w 7667"/>
              <a:gd name="connsiteY10" fmla="*/ 8363 h 10000"/>
              <a:gd name="connsiteX11" fmla="*/ 448 w 7667"/>
              <a:gd name="connsiteY11" fmla="*/ 7765 h 10000"/>
              <a:gd name="connsiteX12" fmla="*/ 97 w 7667"/>
              <a:gd name="connsiteY12" fmla="*/ 6883 h 10000"/>
              <a:gd name="connsiteX13" fmla="*/ 0 w 7667"/>
              <a:gd name="connsiteY13" fmla="*/ 5973 h 10000"/>
              <a:gd name="connsiteX14" fmla="*/ 97 w 7667"/>
              <a:gd name="connsiteY14" fmla="*/ 4990 h 10000"/>
              <a:gd name="connsiteX15" fmla="*/ 493 w 7667"/>
              <a:gd name="connsiteY15" fmla="*/ 3590 h 10000"/>
              <a:gd name="connsiteX16" fmla="*/ 1205 w 7667"/>
              <a:gd name="connsiteY16" fmla="*/ 2298 h 10000"/>
              <a:gd name="connsiteX17" fmla="*/ 2366 w 7667"/>
              <a:gd name="connsiteY17" fmla="*/ 1071 h 10000"/>
              <a:gd name="connsiteX18" fmla="*/ 3749 w 7667"/>
              <a:gd name="connsiteY18" fmla="*/ 264 h 10000"/>
              <a:gd name="connsiteX19" fmla="*/ 5527 w 7667"/>
              <a:gd name="connsiteY19" fmla="*/ 44 h 10000"/>
              <a:gd name="connsiteX20" fmla="*/ 7667 w 7667"/>
              <a:gd name="connsiteY20" fmla="*/ 530 h 10000"/>
              <a:gd name="connsiteX0" fmla="*/ 6948 w 7209"/>
              <a:gd name="connsiteY0" fmla="*/ 9720 h 10000"/>
              <a:gd name="connsiteX1" fmla="*/ 6618 w 7209"/>
              <a:gd name="connsiteY1" fmla="*/ 9807 h 10000"/>
              <a:gd name="connsiteX2" fmla="*/ 6267 w 7209"/>
              <a:gd name="connsiteY2" fmla="*/ 9827 h 10000"/>
              <a:gd name="connsiteX3" fmla="*/ 5867 w 7209"/>
              <a:gd name="connsiteY3" fmla="*/ 9960 h 10000"/>
              <a:gd name="connsiteX4" fmla="*/ 5533 w 7209"/>
              <a:gd name="connsiteY4" fmla="*/ 9964 h 10000"/>
              <a:gd name="connsiteX5" fmla="*/ 5041 w 7209"/>
              <a:gd name="connsiteY5" fmla="*/ 9732 h 10000"/>
              <a:gd name="connsiteX6" fmla="*/ 4462 w 7209"/>
              <a:gd name="connsiteY6" fmla="*/ 9720 h 10000"/>
              <a:gd name="connsiteX7" fmla="*/ 3647 w 7209"/>
              <a:gd name="connsiteY7" fmla="*/ 9543 h 10000"/>
              <a:gd name="connsiteX8" fmla="*/ 2729 w 7209"/>
              <a:gd name="connsiteY8" fmla="*/ 9210 h 10000"/>
              <a:gd name="connsiteX9" fmla="*/ 1903 w 7209"/>
              <a:gd name="connsiteY9" fmla="*/ 8804 h 10000"/>
              <a:gd name="connsiteX10" fmla="*/ 1124 w 7209"/>
              <a:gd name="connsiteY10" fmla="*/ 8363 h 10000"/>
              <a:gd name="connsiteX11" fmla="*/ 584 w 7209"/>
              <a:gd name="connsiteY11" fmla="*/ 7765 h 10000"/>
              <a:gd name="connsiteX12" fmla="*/ 127 w 7209"/>
              <a:gd name="connsiteY12" fmla="*/ 6883 h 10000"/>
              <a:gd name="connsiteX13" fmla="*/ 0 w 7209"/>
              <a:gd name="connsiteY13" fmla="*/ 5973 h 10000"/>
              <a:gd name="connsiteX14" fmla="*/ 127 w 7209"/>
              <a:gd name="connsiteY14" fmla="*/ 4990 h 10000"/>
              <a:gd name="connsiteX15" fmla="*/ 643 w 7209"/>
              <a:gd name="connsiteY15" fmla="*/ 3590 h 10000"/>
              <a:gd name="connsiteX16" fmla="*/ 1572 w 7209"/>
              <a:gd name="connsiteY16" fmla="*/ 2298 h 10000"/>
              <a:gd name="connsiteX17" fmla="*/ 3086 w 7209"/>
              <a:gd name="connsiteY17" fmla="*/ 1071 h 10000"/>
              <a:gd name="connsiteX18" fmla="*/ 4890 w 7209"/>
              <a:gd name="connsiteY18" fmla="*/ 264 h 10000"/>
              <a:gd name="connsiteX19" fmla="*/ 7209 w 7209"/>
              <a:gd name="connsiteY19" fmla="*/ 44 h 10000"/>
              <a:gd name="connsiteX0" fmla="*/ 9638 w 9638"/>
              <a:gd name="connsiteY0" fmla="*/ 9456 h 9736"/>
              <a:gd name="connsiteX1" fmla="*/ 9180 w 9638"/>
              <a:gd name="connsiteY1" fmla="*/ 9543 h 9736"/>
              <a:gd name="connsiteX2" fmla="*/ 8693 w 9638"/>
              <a:gd name="connsiteY2" fmla="*/ 9563 h 9736"/>
              <a:gd name="connsiteX3" fmla="*/ 8138 w 9638"/>
              <a:gd name="connsiteY3" fmla="*/ 9696 h 9736"/>
              <a:gd name="connsiteX4" fmla="*/ 7675 w 9638"/>
              <a:gd name="connsiteY4" fmla="*/ 9700 h 9736"/>
              <a:gd name="connsiteX5" fmla="*/ 6993 w 9638"/>
              <a:gd name="connsiteY5" fmla="*/ 9468 h 9736"/>
              <a:gd name="connsiteX6" fmla="*/ 6189 w 9638"/>
              <a:gd name="connsiteY6" fmla="*/ 9456 h 9736"/>
              <a:gd name="connsiteX7" fmla="*/ 5059 w 9638"/>
              <a:gd name="connsiteY7" fmla="*/ 9279 h 9736"/>
              <a:gd name="connsiteX8" fmla="*/ 3786 w 9638"/>
              <a:gd name="connsiteY8" fmla="*/ 8946 h 9736"/>
              <a:gd name="connsiteX9" fmla="*/ 2640 w 9638"/>
              <a:gd name="connsiteY9" fmla="*/ 8540 h 9736"/>
              <a:gd name="connsiteX10" fmla="*/ 1559 w 9638"/>
              <a:gd name="connsiteY10" fmla="*/ 8099 h 9736"/>
              <a:gd name="connsiteX11" fmla="*/ 810 w 9638"/>
              <a:gd name="connsiteY11" fmla="*/ 7501 h 9736"/>
              <a:gd name="connsiteX12" fmla="*/ 176 w 9638"/>
              <a:gd name="connsiteY12" fmla="*/ 6619 h 9736"/>
              <a:gd name="connsiteX13" fmla="*/ 0 w 9638"/>
              <a:gd name="connsiteY13" fmla="*/ 5709 h 9736"/>
              <a:gd name="connsiteX14" fmla="*/ 176 w 9638"/>
              <a:gd name="connsiteY14" fmla="*/ 4726 h 9736"/>
              <a:gd name="connsiteX15" fmla="*/ 892 w 9638"/>
              <a:gd name="connsiteY15" fmla="*/ 3326 h 9736"/>
              <a:gd name="connsiteX16" fmla="*/ 2181 w 9638"/>
              <a:gd name="connsiteY16" fmla="*/ 2034 h 9736"/>
              <a:gd name="connsiteX17" fmla="*/ 4281 w 9638"/>
              <a:gd name="connsiteY17" fmla="*/ 807 h 9736"/>
              <a:gd name="connsiteX18" fmla="*/ 6783 w 9638"/>
              <a:gd name="connsiteY18" fmla="*/ 0 h 9736"/>
              <a:gd name="connsiteX0" fmla="*/ 10000 w 10000"/>
              <a:gd name="connsiteY0" fmla="*/ 8883 h 9171"/>
              <a:gd name="connsiteX1" fmla="*/ 9525 w 10000"/>
              <a:gd name="connsiteY1" fmla="*/ 8973 h 9171"/>
              <a:gd name="connsiteX2" fmla="*/ 9020 w 10000"/>
              <a:gd name="connsiteY2" fmla="*/ 8993 h 9171"/>
              <a:gd name="connsiteX3" fmla="*/ 8444 w 10000"/>
              <a:gd name="connsiteY3" fmla="*/ 9130 h 9171"/>
              <a:gd name="connsiteX4" fmla="*/ 7963 w 10000"/>
              <a:gd name="connsiteY4" fmla="*/ 9134 h 9171"/>
              <a:gd name="connsiteX5" fmla="*/ 7256 w 10000"/>
              <a:gd name="connsiteY5" fmla="*/ 8896 h 9171"/>
              <a:gd name="connsiteX6" fmla="*/ 6421 w 10000"/>
              <a:gd name="connsiteY6" fmla="*/ 8883 h 9171"/>
              <a:gd name="connsiteX7" fmla="*/ 5249 w 10000"/>
              <a:gd name="connsiteY7" fmla="*/ 8702 h 9171"/>
              <a:gd name="connsiteX8" fmla="*/ 3928 w 10000"/>
              <a:gd name="connsiteY8" fmla="*/ 8360 h 9171"/>
              <a:gd name="connsiteX9" fmla="*/ 2739 w 10000"/>
              <a:gd name="connsiteY9" fmla="*/ 7943 h 9171"/>
              <a:gd name="connsiteX10" fmla="*/ 1618 w 10000"/>
              <a:gd name="connsiteY10" fmla="*/ 7490 h 9171"/>
              <a:gd name="connsiteX11" fmla="*/ 840 w 10000"/>
              <a:gd name="connsiteY11" fmla="*/ 6875 h 9171"/>
              <a:gd name="connsiteX12" fmla="*/ 183 w 10000"/>
              <a:gd name="connsiteY12" fmla="*/ 5969 h 9171"/>
              <a:gd name="connsiteX13" fmla="*/ 0 w 10000"/>
              <a:gd name="connsiteY13" fmla="*/ 5035 h 9171"/>
              <a:gd name="connsiteX14" fmla="*/ 183 w 10000"/>
              <a:gd name="connsiteY14" fmla="*/ 4025 h 9171"/>
              <a:gd name="connsiteX15" fmla="*/ 926 w 10000"/>
              <a:gd name="connsiteY15" fmla="*/ 2587 h 9171"/>
              <a:gd name="connsiteX16" fmla="*/ 2263 w 10000"/>
              <a:gd name="connsiteY16" fmla="*/ 1260 h 9171"/>
              <a:gd name="connsiteX17" fmla="*/ 4442 w 10000"/>
              <a:gd name="connsiteY17" fmla="*/ 0 h 9171"/>
              <a:gd name="connsiteX0" fmla="*/ 10000 w 10000"/>
              <a:gd name="connsiteY0" fmla="*/ 8312 h 8626"/>
              <a:gd name="connsiteX1" fmla="*/ 9525 w 10000"/>
              <a:gd name="connsiteY1" fmla="*/ 8410 h 8626"/>
              <a:gd name="connsiteX2" fmla="*/ 9020 w 10000"/>
              <a:gd name="connsiteY2" fmla="*/ 8432 h 8626"/>
              <a:gd name="connsiteX3" fmla="*/ 8444 w 10000"/>
              <a:gd name="connsiteY3" fmla="*/ 8581 h 8626"/>
              <a:gd name="connsiteX4" fmla="*/ 7963 w 10000"/>
              <a:gd name="connsiteY4" fmla="*/ 8586 h 8626"/>
              <a:gd name="connsiteX5" fmla="*/ 7256 w 10000"/>
              <a:gd name="connsiteY5" fmla="*/ 8326 h 8626"/>
              <a:gd name="connsiteX6" fmla="*/ 6421 w 10000"/>
              <a:gd name="connsiteY6" fmla="*/ 8312 h 8626"/>
              <a:gd name="connsiteX7" fmla="*/ 5249 w 10000"/>
              <a:gd name="connsiteY7" fmla="*/ 8115 h 8626"/>
              <a:gd name="connsiteX8" fmla="*/ 3928 w 10000"/>
              <a:gd name="connsiteY8" fmla="*/ 7742 h 8626"/>
              <a:gd name="connsiteX9" fmla="*/ 2739 w 10000"/>
              <a:gd name="connsiteY9" fmla="*/ 7287 h 8626"/>
              <a:gd name="connsiteX10" fmla="*/ 1618 w 10000"/>
              <a:gd name="connsiteY10" fmla="*/ 6793 h 8626"/>
              <a:gd name="connsiteX11" fmla="*/ 840 w 10000"/>
              <a:gd name="connsiteY11" fmla="*/ 6122 h 8626"/>
              <a:gd name="connsiteX12" fmla="*/ 183 w 10000"/>
              <a:gd name="connsiteY12" fmla="*/ 5135 h 8626"/>
              <a:gd name="connsiteX13" fmla="*/ 0 w 10000"/>
              <a:gd name="connsiteY13" fmla="*/ 4116 h 8626"/>
              <a:gd name="connsiteX14" fmla="*/ 183 w 10000"/>
              <a:gd name="connsiteY14" fmla="*/ 3015 h 8626"/>
              <a:gd name="connsiteX15" fmla="*/ 926 w 10000"/>
              <a:gd name="connsiteY15" fmla="*/ 1447 h 8626"/>
              <a:gd name="connsiteX16" fmla="*/ 2263 w 10000"/>
              <a:gd name="connsiteY16" fmla="*/ 0 h 8626"/>
              <a:gd name="connsiteX0" fmla="*/ 10000 w 10000"/>
              <a:gd name="connsiteY0" fmla="*/ 7959 h 8323"/>
              <a:gd name="connsiteX1" fmla="*/ 9525 w 10000"/>
              <a:gd name="connsiteY1" fmla="*/ 8073 h 8323"/>
              <a:gd name="connsiteX2" fmla="*/ 9020 w 10000"/>
              <a:gd name="connsiteY2" fmla="*/ 8098 h 8323"/>
              <a:gd name="connsiteX3" fmla="*/ 8444 w 10000"/>
              <a:gd name="connsiteY3" fmla="*/ 8271 h 8323"/>
              <a:gd name="connsiteX4" fmla="*/ 7963 w 10000"/>
              <a:gd name="connsiteY4" fmla="*/ 8277 h 8323"/>
              <a:gd name="connsiteX5" fmla="*/ 7256 w 10000"/>
              <a:gd name="connsiteY5" fmla="*/ 7975 h 8323"/>
              <a:gd name="connsiteX6" fmla="*/ 6421 w 10000"/>
              <a:gd name="connsiteY6" fmla="*/ 7959 h 8323"/>
              <a:gd name="connsiteX7" fmla="*/ 5249 w 10000"/>
              <a:gd name="connsiteY7" fmla="*/ 7731 h 8323"/>
              <a:gd name="connsiteX8" fmla="*/ 3928 w 10000"/>
              <a:gd name="connsiteY8" fmla="*/ 7298 h 8323"/>
              <a:gd name="connsiteX9" fmla="*/ 2739 w 10000"/>
              <a:gd name="connsiteY9" fmla="*/ 6771 h 8323"/>
              <a:gd name="connsiteX10" fmla="*/ 1618 w 10000"/>
              <a:gd name="connsiteY10" fmla="*/ 6198 h 8323"/>
              <a:gd name="connsiteX11" fmla="*/ 840 w 10000"/>
              <a:gd name="connsiteY11" fmla="*/ 5420 h 8323"/>
              <a:gd name="connsiteX12" fmla="*/ 183 w 10000"/>
              <a:gd name="connsiteY12" fmla="*/ 4276 h 8323"/>
              <a:gd name="connsiteX13" fmla="*/ 0 w 10000"/>
              <a:gd name="connsiteY13" fmla="*/ 3095 h 8323"/>
              <a:gd name="connsiteX14" fmla="*/ 183 w 10000"/>
              <a:gd name="connsiteY14" fmla="*/ 1818 h 8323"/>
              <a:gd name="connsiteX15" fmla="*/ 926 w 10000"/>
              <a:gd name="connsiteY15" fmla="*/ 0 h 8323"/>
              <a:gd name="connsiteX0" fmla="*/ 10000 w 10000"/>
              <a:gd name="connsiteY0" fmla="*/ 7379 h 7816"/>
              <a:gd name="connsiteX1" fmla="*/ 9525 w 10000"/>
              <a:gd name="connsiteY1" fmla="*/ 7516 h 7816"/>
              <a:gd name="connsiteX2" fmla="*/ 9020 w 10000"/>
              <a:gd name="connsiteY2" fmla="*/ 7546 h 7816"/>
              <a:gd name="connsiteX3" fmla="*/ 8444 w 10000"/>
              <a:gd name="connsiteY3" fmla="*/ 7754 h 7816"/>
              <a:gd name="connsiteX4" fmla="*/ 7963 w 10000"/>
              <a:gd name="connsiteY4" fmla="*/ 7761 h 7816"/>
              <a:gd name="connsiteX5" fmla="*/ 7256 w 10000"/>
              <a:gd name="connsiteY5" fmla="*/ 7398 h 7816"/>
              <a:gd name="connsiteX6" fmla="*/ 6421 w 10000"/>
              <a:gd name="connsiteY6" fmla="*/ 7379 h 7816"/>
              <a:gd name="connsiteX7" fmla="*/ 5249 w 10000"/>
              <a:gd name="connsiteY7" fmla="*/ 7105 h 7816"/>
              <a:gd name="connsiteX8" fmla="*/ 3928 w 10000"/>
              <a:gd name="connsiteY8" fmla="*/ 6584 h 7816"/>
              <a:gd name="connsiteX9" fmla="*/ 2739 w 10000"/>
              <a:gd name="connsiteY9" fmla="*/ 5951 h 7816"/>
              <a:gd name="connsiteX10" fmla="*/ 1618 w 10000"/>
              <a:gd name="connsiteY10" fmla="*/ 5263 h 7816"/>
              <a:gd name="connsiteX11" fmla="*/ 840 w 10000"/>
              <a:gd name="connsiteY11" fmla="*/ 4328 h 7816"/>
              <a:gd name="connsiteX12" fmla="*/ 183 w 10000"/>
              <a:gd name="connsiteY12" fmla="*/ 2954 h 7816"/>
              <a:gd name="connsiteX13" fmla="*/ 0 w 10000"/>
              <a:gd name="connsiteY13" fmla="*/ 1535 h 7816"/>
              <a:gd name="connsiteX14" fmla="*/ 183 w 10000"/>
              <a:gd name="connsiteY14" fmla="*/ 0 h 7816"/>
              <a:gd name="connsiteX0" fmla="*/ 10000 w 10000"/>
              <a:gd name="connsiteY0" fmla="*/ 7477 h 8036"/>
              <a:gd name="connsiteX1" fmla="*/ 9525 w 10000"/>
              <a:gd name="connsiteY1" fmla="*/ 7652 h 8036"/>
              <a:gd name="connsiteX2" fmla="*/ 9020 w 10000"/>
              <a:gd name="connsiteY2" fmla="*/ 7691 h 8036"/>
              <a:gd name="connsiteX3" fmla="*/ 8444 w 10000"/>
              <a:gd name="connsiteY3" fmla="*/ 7957 h 8036"/>
              <a:gd name="connsiteX4" fmla="*/ 7963 w 10000"/>
              <a:gd name="connsiteY4" fmla="*/ 7966 h 8036"/>
              <a:gd name="connsiteX5" fmla="*/ 7256 w 10000"/>
              <a:gd name="connsiteY5" fmla="*/ 7501 h 8036"/>
              <a:gd name="connsiteX6" fmla="*/ 6421 w 10000"/>
              <a:gd name="connsiteY6" fmla="*/ 7477 h 8036"/>
              <a:gd name="connsiteX7" fmla="*/ 5249 w 10000"/>
              <a:gd name="connsiteY7" fmla="*/ 7126 h 8036"/>
              <a:gd name="connsiteX8" fmla="*/ 3928 w 10000"/>
              <a:gd name="connsiteY8" fmla="*/ 6460 h 8036"/>
              <a:gd name="connsiteX9" fmla="*/ 2739 w 10000"/>
              <a:gd name="connsiteY9" fmla="*/ 5650 h 8036"/>
              <a:gd name="connsiteX10" fmla="*/ 1618 w 10000"/>
              <a:gd name="connsiteY10" fmla="*/ 4770 h 8036"/>
              <a:gd name="connsiteX11" fmla="*/ 840 w 10000"/>
              <a:gd name="connsiteY11" fmla="*/ 3573 h 8036"/>
              <a:gd name="connsiteX12" fmla="*/ 183 w 10000"/>
              <a:gd name="connsiteY12" fmla="*/ 1815 h 8036"/>
              <a:gd name="connsiteX13" fmla="*/ 0 w 10000"/>
              <a:gd name="connsiteY13" fmla="*/ 0 h 8036"/>
              <a:gd name="connsiteX0" fmla="*/ 9817 w 9817"/>
              <a:gd name="connsiteY0" fmla="*/ 7045 h 7741"/>
              <a:gd name="connsiteX1" fmla="*/ 9342 w 9817"/>
              <a:gd name="connsiteY1" fmla="*/ 7263 h 7741"/>
              <a:gd name="connsiteX2" fmla="*/ 8837 w 9817"/>
              <a:gd name="connsiteY2" fmla="*/ 7312 h 7741"/>
              <a:gd name="connsiteX3" fmla="*/ 8261 w 9817"/>
              <a:gd name="connsiteY3" fmla="*/ 7643 h 7741"/>
              <a:gd name="connsiteX4" fmla="*/ 7780 w 9817"/>
              <a:gd name="connsiteY4" fmla="*/ 7654 h 7741"/>
              <a:gd name="connsiteX5" fmla="*/ 7073 w 9817"/>
              <a:gd name="connsiteY5" fmla="*/ 7075 h 7741"/>
              <a:gd name="connsiteX6" fmla="*/ 6238 w 9817"/>
              <a:gd name="connsiteY6" fmla="*/ 7045 h 7741"/>
              <a:gd name="connsiteX7" fmla="*/ 5066 w 9817"/>
              <a:gd name="connsiteY7" fmla="*/ 6609 h 7741"/>
              <a:gd name="connsiteX8" fmla="*/ 3745 w 9817"/>
              <a:gd name="connsiteY8" fmla="*/ 5780 h 7741"/>
              <a:gd name="connsiteX9" fmla="*/ 2556 w 9817"/>
              <a:gd name="connsiteY9" fmla="*/ 4772 h 7741"/>
              <a:gd name="connsiteX10" fmla="*/ 1435 w 9817"/>
              <a:gd name="connsiteY10" fmla="*/ 3677 h 7741"/>
              <a:gd name="connsiteX11" fmla="*/ 657 w 9817"/>
              <a:gd name="connsiteY11" fmla="*/ 2187 h 7741"/>
              <a:gd name="connsiteX12" fmla="*/ 0 w 9817"/>
              <a:gd name="connsiteY12" fmla="*/ 0 h 7741"/>
              <a:gd name="connsiteX0" fmla="*/ 9331 w 9331"/>
              <a:gd name="connsiteY0" fmla="*/ 6276 h 7175"/>
              <a:gd name="connsiteX1" fmla="*/ 8847 w 9331"/>
              <a:gd name="connsiteY1" fmla="*/ 6558 h 7175"/>
              <a:gd name="connsiteX2" fmla="*/ 8333 w 9331"/>
              <a:gd name="connsiteY2" fmla="*/ 6621 h 7175"/>
              <a:gd name="connsiteX3" fmla="*/ 7746 w 9331"/>
              <a:gd name="connsiteY3" fmla="*/ 7048 h 7175"/>
              <a:gd name="connsiteX4" fmla="*/ 7256 w 9331"/>
              <a:gd name="connsiteY4" fmla="*/ 7063 h 7175"/>
              <a:gd name="connsiteX5" fmla="*/ 6536 w 9331"/>
              <a:gd name="connsiteY5" fmla="*/ 6315 h 7175"/>
              <a:gd name="connsiteX6" fmla="*/ 5685 w 9331"/>
              <a:gd name="connsiteY6" fmla="*/ 6276 h 7175"/>
              <a:gd name="connsiteX7" fmla="*/ 4491 w 9331"/>
              <a:gd name="connsiteY7" fmla="*/ 5713 h 7175"/>
              <a:gd name="connsiteX8" fmla="*/ 3146 w 9331"/>
              <a:gd name="connsiteY8" fmla="*/ 4642 h 7175"/>
              <a:gd name="connsiteX9" fmla="*/ 1935 w 9331"/>
              <a:gd name="connsiteY9" fmla="*/ 3340 h 7175"/>
              <a:gd name="connsiteX10" fmla="*/ 793 w 9331"/>
              <a:gd name="connsiteY10" fmla="*/ 1925 h 7175"/>
              <a:gd name="connsiteX11" fmla="*/ 0 w 9331"/>
              <a:gd name="connsiteY11" fmla="*/ 0 h 7175"/>
              <a:gd name="connsiteX0" fmla="*/ 9150 w 9150"/>
              <a:gd name="connsiteY0" fmla="*/ 6064 h 7317"/>
              <a:gd name="connsiteX1" fmla="*/ 8631 w 9150"/>
              <a:gd name="connsiteY1" fmla="*/ 6457 h 7317"/>
              <a:gd name="connsiteX2" fmla="*/ 8080 w 9150"/>
              <a:gd name="connsiteY2" fmla="*/ 6545 h 7317"/>
              <a:gd name="connsiteX3" fmla="*/ 7451 w 9150"/>
              <a:gd name="connsiteY3" fmla="*/ 7140 h 7317"/>
              <a:gd name="connsiteX4" fmla="*/ 6926 w 9150"/>
              <a:gd name="connsiteY4" fmla="*/ 7161 h 7317"/>
              <a:gd name="connsiteX5" fmla="*/ 6155 w 9150"/>
              <a:gd name="connsiteY5" fmla="*/ 6118 h 7317"/>
              <a:gd name="connsiteX6" fmla="*/ 5243 w 9150"/>
              <a:gd name="connsiteY6" fmla="*/ 6064 h 7317"/>
              <a:gd name="connsiteX7" fmla="*/ 3963 w 9150"/>
              <a:gd name="connsiteY7" fmla="*/ 5279 h 7317"/>
              <a:gd name="connsiteX8" fmla="*/ 2522 w 9150"/>
              <a:gd name="connsiteY8" fmla="*/ 3787 h 7317"/>
              <a:gd name="connsiteX9" fmla="*/ 1224 w 9150"/>
              <a:gd name="connsiteY9" fmla="*/ 1972 h 7317"/>
              <a:gd name="connsiteX10" fmla="*/ 0 w 9150"/>
              <a:gd name="connsiteY10" fmla="*/ 0 h 7317"/>
              <a:gd name="connsiteX0" fmla="*/ 8662 w 8662"/>
              <a:gd name="connsiteY0" fmla="*/ 5593 h 7305"/>
              <a:gd name="connsiteX1" fmla="*/ 8095 w 8662"/>
              <a:gd name="connsiteY1" fmla="*/ 6130 h 7305"/>
              <a:gd name="connsiteX2" fmla="*/ 7493 w 8662"/>
              <a:gd name="connsiteY2" fmla="*/ 6250 h 7305"/>
              <a:gd name="connsiteX3" fmla="*/ 6805 w 8662"/>
              <a:gd name="connsiteY3" fmla="*/ 7063 h 7305"/>
              <a:gd name="connsiteX4" fmla="*/ 6231 w 8662"/>
              <a:gd name="connsiteY4" fmla="*/ 7092 h 7305"/>
              <a:gd name="connsiteX5" fmla="*/ 5389 w 8662"/>
              <a:gd name="connsiteY5" fmla="*/ 5666 h 7305"/>
              <a:gd name="connsiteX6" fmla="*/ 4392 w 8662"/>
              <a:gd name="connsiteY6" fmla="*/ 5593 h 7305"/>
              <a:gd name="connsiteX7" fmla="*/ 2993 w 8662"/>
              <a:gd name="connsiteY7" fmla="*/ 4520 h 7305"/>
              <a:gd name="connsiteX8" fmla="*/ 1418 w 8662"/>
              <a:gd name="connsiteY8" fmla="*/ 2481 h 7305"/>
              <a:gd name="connsiteX9" fmla="*/ 0 w 8662"/>
              <a:gd name="connsiteY9" fmla="*/ 0 h 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62" h="7305">
                <a:moveTo>
                  <a:pt x="8662" y="5593"/>
                </a:moveTo>
                <a:cubicBezTo>
                  <a:pt x="8573" y="5694"/>
                  <a:pt x="8293" y="6029"/>
                  <a:pt x="8095" y="6130"/>
                </a:cubicBezTo>
                <a:cubicBezTo>
                  <a:pt x="7904" y="6225"/>
                  <a:pt x="7700" y="6105"/>
                  <a:pt x="7493" y="6250"/>
                </a:cubicBezTo>
                <a:cubicBezTo>
                  <a:pt x="7278" y="6392"/>
                  <a:pt x="7013" y="6914"/>
                  <a:pt x="6805" y="7063"/>
                </a:cubicBezTo>
                <a:cubicBezTo>
                  <a:pt x="6594" y="7209"/>
                  <a:pt x="6472" y="7305"/>
                  <a:pt x="6231" y="7092"/>
                </a:cubicBezTo>
                <a:cubicBezTo>
                  <a:pt x="5996" y="6861"/>
                  <a:pt x="5692" y="5906"/>
                  <a:pt x="5389" y="5666"/>
                </a:cubicBezTo>
                <a:cubicBezTo>
                  <a:pt x="5083" y="5423"/>
                  <a:pt x="4792" y="5787"/>
                  <a:pt x="4392" y="5593"/>
                </a:cubicBezTo>
                <a:cubicBezTo>
                  <a:pt x="3995" y="5393"/>
                  <a:pt x="3489" y="5021"/>
                  <a:pt x="2993" y="4520"/>
                </a:cubicBezTo>
                <a:cubicBezTo>
                  <a:pt x="2497" y="3992"/>
                  <a:pt x="1912" y="3235"/>
                  <a:pt x="1418" y="2481"/>
                </a:cubicBezTo>
                <a:cubicBezTo>
                  <a:pt x="918" y="1721"/>
                  <a:pt x="449" y="856"/>
                  <a:pt x="0"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cxnSp>
        <p:nvCxnSpPr>
          <p:cNvPr id="30" name="Straight Connector 29"/>
          <p:cNvCxnSpPr>
            <a:endCxn id="139272" idx="11"/>
          </p:cNvCxnSpPr>
          <p:nvPr/>
        </p:nvCxnSpPr>
        <p:spPr>
          <a:xfrm flipV="1">
            <a:off x="4089115" y="1889270"/>
            <a:ext cx="2926616" cy="360771"/>
          </a:xfrm>
          <a:prstGeom prst="line">
            <a:avLst/>
          </a:prstGeom>
          <a:ln w="57150">
            <a:solidFill>
              <a:srgbClr val="008000"/>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8" idx="0"/>
            <a:endCxn id="139277" idx="1"/>
          </p:cNvCxnSpPr>
          <p:nvPr/>
        </p:nvCxnSpPr>
        <p:spPr>
          <a:xfrm flipV="1">
            <a:off x="3094865" y="3083363"/>
            <a:ext cx="3474943" cy="18465"/>
          </a:xfrm>
          <a:prstGeom prst="line">
            <a:avLst/>
          </a:prstGeom>
          <a:ln w="57150">
            <a:solidFill>
              <a:srgbClr val="008000"/>
            </a:solidFil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441791" y="390419"/>
            <a:ext cx="2716193" cy="369332"/>
          </a:xfrm>
          <a:prstGeom prst="rect">
            <a:avLst/>
          </a:prstGeom>
          <a:noFill/>
        </p:spPr>
        <p:txBody>
          <a:bodyPr wrap="none" rtlCol="0">
            <a:spAutoFit/>
          </a:bodyPr>
          <a:lstStyle/>
          <a:p>
            <a:r>
              <a:rPr lang="el-GR" dirty="0" smtClean="0"/>
              <a:t>θέση και απόκλιση τομέων</a:t>
            </a:r>
            <a:endParaRPr lang="el-GR" dirty="0"/>
          </a:p>
        </p:txBody>
      </p:sp>
      <p:cxnSp>
        <p:nvCxnSpPr>
          <p:cNvPr id="52" name="Straight Connector 51"/>
          <p:cNvCxnSpPr/>
          <p:nvPr/>
        </p:nvCxnSpPr>
        <p:spPr>
          <a:xfrm flipV="1">
            <a:off x="629392" y="3076119"/>
            <a:ext cx="6254293" cy="20341"/>
          </a:xfrm>
          <a:prstGeom prst="line">
            <a:avLst/>
          </a:prstGeom>
          <a:ln w="28575">
            <a:solidFill>
              <a:srgbClr val="008000"/>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6729575" y="1469204"/>
            <a:ext cx="349776" cy="400110"/>
          </a:xfrm>
          <a:prstGeom prst="rect">
            <a:avLst/>
          </a:prstGeom>
          <a:noFill/>
        </p:spPr>
        <p:txBody>
          <a:bodyPr wrap="none" rtlCol="0">
            <a:spAutoFit/>
          </a:bodyPr>
          <a:lstStyle/>
          <a:p>
            <a:r>
              <a:rPr lang="en-US" sz="2000" dirty="0" smtClean="0"/>
              <a:t>N</a:t>
            </a:r>
            <a:endParaRPr lang="el-GR" sz="2000" dirty="0"/>
          </a:p>
        </p:txBody>
      </p:sp>
      <p:sp>
        <p:nvSpPr>
          <p:cNvPr id="59" name="TextBox 58"/>
          <p:cNvSpPr txBox="1"/>
          <p:nvPr/>
        </p:nvSpPr>
        <p:spPr>
          <a:xfrm>
            <a:off x="3933292" y="1816812"/>
            <a:ext cx="303288" cy="400110"/>
          </a:xfrm>
          <a:prstGeom prst="rect">
            <a:avLst/>
          </a:prstGeom>
          <a:noFill/>
        </p:spPr>
        <p:txBody>
          <a:bodyPr wrap="none" rtlCol="0">
            <a:spAutoFit/>
          </a:bodyPr>
          <a:lstStyle/>
          <a:p>
            <a:r>
              <a:rPr lang="en-US" sz="2000" dirty="0" smtClean="0"/>
              <a:t>S</a:t>
            </a:r>
            <a:endParaRPr lang="el-GR" sz="2000" dirty="0"/>
          </a:p>
        </p:txBody>
      </p:sp>
      <p:sp>
        <p:nvSpPr>
          <p:cNvPr id="60" name="TextBox 59"/>
          <p:cNvSpPr txBox="1"/>
          <p:nvPr/>
        </p:nvSpPr>
        <p:spPr>
          <a:xfrm>
            <a:off x="2688406" y="2719226"/>
            <a:ext cx="447238" cy="400110"/>
          </a:xfrm>
          <a:prstGeom prst="rect">
            <a:avLst/>
          </a:prstGeom>
          <a:noFill/>
        </p:spPr>
        <p:txBody>
          <a:bodyPr wrap="none" rtlCol="0">
            <a:spAutoFit/>
          </a:bodyPr>
          <a:lstStyle/>
          <a:p>
            <a:r>
              <a:rPr lang="en-US" sz="2000" dirty="0" smtClean="0"/>
              <a:t>Po</a:t>
            </a:r>
            <a:endParaRPr lang="el-GR" sz="2000" dirty="0"/>
          </a:p>
        </p:txBody>
      </p:sp>
      <p:sp>
        <p:nvSpPr>
          <p:cNvPr id="61" name="TextBox 60"/>
          <p:cNvSpPr txBox="1"/>
          <p:nvPr/>
        </p:nvSpPr>
        <p:spPr>
          <a:xfrm>
            <a:off x="6529223" y="2625048"/>
            <a:ext cx="444352" cy="400110"/>
          </a:xfrm>
          <a:prstGeom prst="rect">
            <a:avLst/>
          </a:prstGeom>
          <a:solidFill>
            <a:schemeClr val="bg1"/>
          </a:solidFill>
        </p:spPr>
        <p:txBody>
          <a:bodyPr wrap="none" rtlCol="0">
            <a:spAutoFit/>
          </a:bodyPr>
          <a:lstStyle/>
          <a:p>
            <a:r>
              <a:rPr lang="en-US" sz="2000" dirty="0" smtClean="0"/>
              <a:t>Or</a:t>
            </a:r>
            <a:endParaRPr lang="el-GR" sz="2000" dirty="0"/>
          </a:p>
        </p:txBody>
      </p:sp>
      <p:sp>
        <p:nvSpPr>
          <p:cNvPr id="48" name="Oval 47"/>
          <p:cNvSpPr/>
          <p:nvPr/>
        </p:nvSpPr>
        <p:spPr>
          <a:xfrm>
            <a:off x="6478147" y="6038086"/>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54" name="TextBox 53"/>
          <p:cNvSpPr txBox="1"/>
          <p:nvPr/>
        </p:nvSpPr>
        <p:spPr>
          <a:xfrm>
            <a:off x="3432888" y="5107250"/>
            <a:ext cx="481222" cy="400110"/>
          </a:xfrm>
          <a:prstGeom prst="rect">
            <a:avLst/>
          </a:prstGeom>
          <a:noFill/>
        </p:spPr>
        <p:txBody>
          <a:bodyPr wrap="none" rtlCol="0">
            <a:spAutoFit/>
          </a:bodyPr>
          <a:lstStyle/>
          <a:p>
            <a:r>
              <a:rPr lang="en-US" sz="2000" dirty="0" smtClean="0"/>
              <a:t>Go</a:t>
            </a:r>
            <a:endParaRPr lang="el-GR" sz="2000" dirty="0"/>
          </a:p>
        </p:txBody>
      </p:sp>
      <p:sp>
        <p:nvSpPr>
          <p:cNvPr id="55" name="TextBox 54"/>
          <p:cNvSpPr txBox="1"/>
          <p:nvPr/>
        </p:nvSpPr>
        <p:spPr>
          <a:xfrm>
            <a:off x="6540028" y="5997767"/>
            <a:ext cx="481222" cy="400110"/>
          </a:xfrm>
          <a:prstGeom prst="rect">
            <a:avLst/>
          </a:prstGeom>
          <a:noFill/>
        </p:spPr>
        <p:txBody>
          <a:bodyPr wrap="none" rtlCol="0">
            <a:spAutoFit/>
          </a:bodyPr>
          <a:lstStyle/>
          <a:p>
            <a:r>
              <a:rPr lang="en-US" sz="2000" dirty="0" err="1" smtClean="0"/>
              <a:t>Gn</a:t>
            </a:r>
            <a:endParaRPr lang="el-GR" sz="2000" dirty="0"/>
          </a:p>
        </p:txBody>
      </p:sp>
      <p:sp>
        <p:nvSpPr>
          <p:cNvPr id="37" name="Oval 36"/>
          <p:cNvSpPr/>
          <p:nvPr/>
        </p:nvSpPr>
        <p:spPr>
          <a:xfrm>
            <a:off x="3862437" y="5101389"/>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7" name="Oval 66"/>
          <p:cNvSpPr/>
          <p:nvPr/>
        </p:nvSpPr>
        <p:spPr>
          <a:xfrm>
            <a:off x="6596013" y="5486400"/>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8" name="Oval 67"/>
          <p:cNvSpPr/>
          <p:nvPr/>
        </p:nvSpPr>
        <p:spPr>
          <a:xfrm>
            <a:off x="6584025" y="5864832"/>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9" name="TextBox 68"/>
          <p:cNvSpPr txBox="1"/>
          <p:nvPr/>
        </p:nvSpPr>
        <p:spPr>
          <a:xfrm>
            <a:off x="6830607" y="5299754"/>
            <a:ext cx="324128" cy="400110"/>
          </a:xfrm>
          <a:prstGeom prst="rect">
            <a:avLst/>
          </a:prstGeom>
          <a:noFill/>
        </p:spPr>
        <p:txBody>
          <a:bodyPr wrap="none" rtlCol="0">
            <a:spAutoFit/>
          </a:bodyPr>
          <a:lstStyle/>
          <a:p>
            <a:r>
              <a:rPr lang="en-US" sz="2000" dirty="0" smtClean="0"/>
              <a:t>B</a:t>
            </a:r>
            <a:endParaRPr lang="el-GR" sz="2000" dirty="0"/>
          </a:p>
        </p:txBody>
      </p:sp>
      <p:sp>
        <p:nvSpPr>
          <p:cNvPr id="70" name="TextBox 69"/>
          <p:cNvSpPr txBox="1"/>
          <p:nvPr/>
        </p:nvSpPr>
        <p:spPr>
          <a:xfrm>
            <a:off x="6674780" y="5709008"/>
            <a:ext cx="437940" cy="400110"/>
          </a:xfrm>
          <a:prstGeom prst="rect">
            <a:avLst/>
          </a:prstGeom>
          <a:noFill/>
        </p:spPr>
        <p:txBody>
          <a:bodyPr wrap="none" rtlCol="0">
            <a:spAutoFit/>
          </a:bodyPr>
          <a:lstStyle/>
          <a:p>
            <a:r>
              <a:rPr lang="en-US" sz="2000" dirty="0" smtClean="0"/>
              <a:t>Pg</a:t>
            </a:r>
            <a:endParaRPr lang="el-GR" sz="2000" dirty="0"/>
          </a:p>
        </p:txBody>
      </p:sp>
      <p:sp>
        <p:nvSpPr>
          <p:cNvPr id="46" name="Oval 45"/>
          <p:cNvSpPr/>
          <p:nvPr/>
        </p:nvSpPr>
        <p:spPr>
          <a:xfrm>
            <a:off x="6265545" y="6089583"/>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47" name="TextBox 46"/>
          <p:cNvSpPr txBox="1"/>
          <p:nvPr/>
        </p:nvSpPr>
        <p:spPr>
          <a:xfrm>
            <a:off x="5999409" y="6159792"/>
            <a:ext cx="532518" cy="400110"/>
          </a:xfrm>
          <a:prstGeom prst="rect">
            <a:avLst/>
          </a:prstGeom>
          <a:noFill/>
        </p:spPr>
        <p:txBody>
          <a:bodyPr wrap="none" rtlCol="0">
            <a:spAutoFit/>
          </a:bodyPr>
          <a:lstStyle/>
          <a:p>
            <a:r>
              <a:rPr lang="en-US" sz="2000" dirty="0" smtClean="0"/>
              <a:t>Me</a:t>
            </a:r>
            <a:endParaRPr lang="el-GR" sz="2000" dirty="0"/>
          </a:p>
        </p:txBody>
      </p:sp>
      <p:cxnSp>
        <p:nvCxnSpPr>
          <p:cNvPr id="51" name="Straight Connector 50"/>
          <p:cNvCxnSpPr/>
          <p:nvPr/>
        </p:nvCxnSpPr>
        <p:spPr>
          <a:xfrm flipH="1" flipV="1">
            <a:off x="6226145" y="2558267"/>
            <a:ext cx="914399" cy="2414427"/>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57" name="Pie 56"/>
          <p:cNvSpPr/>
          <p:nvPr/>
        </p:nvSpPr>
        <p:spPr>
          <a:xfrm>
            <a:off x="6166263" y="3277978"/>
            <a:ext cx="1072599" cy="1072598"/>
          </a:xfrm>
          <a:prstGeom prst="pie">
            <a:avLst>
              <a:gd name="adj1" fmla="val 4136441"/>
              <a:gd name="adj2" fmla="val 10806971"/>
            </a:avLst>
          </a:prstGeom>
          <a:solidFill>
            <a:srgbClr val="FF99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solidFill>
                <a:schemeClr val="tx1"/>
              </a:solidFill>
            </a:endParaRPr>
          </a:p>
        </p:txBody>
      </p:sp>
      <p:sp>
        <p:nvSpPr>
          <p:cNvPr id="66" name="Pie 65"/>
          <p:cNvSpPr/>
          <p:nvPr/>
        </p:nvSpPr>
        <p:spPr>
          <a:xfrm>
            <a:off x="5838141" y="2502274"/>
            <a:ext cx="1171731" cy="1171730"/>
          </a:xfrm>
          <a:prstGeom prst="pie">
            <a:avLst>
              <a:gd name="adj1" fmla="val 4160332"/>
              <a:gd name="adj2" fmla="val 10771492"/>
            </a:avLst>
          </a:prstGeom>
          <a:solidFill>
            <a:srgbClr val="FF99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solidFill>
                <a:schemeClr val="tx1"/>
              </a:solidFill>
            </a:endParaRPr>
          </a:p>
        </p:txBody>
      </p:sp>
      <p:sp>
        <p:nvSpPr>
          <p:cNvPr id="43" name="TextBox 42"/>
          <p:cNvSpPr txBox="1"/>
          <p:nvPr/>
        </p:nvSpPr>
        <p:spPr>
          <a:xfrm>
            <a:off x="7485969" y="2884474"/>
            <a:ext cx="837089" cy="400110"/>
          </a:xfrm>
          <a:prstGeom prst="rect">
            <a:avLst/>
          </a:prstGeom>
          <a:noFill/>
        </p:spPr>
        <p:txBody>
          <a:bodyPr wrap="none" rtlCol="0">
            <a:spAutoFit/>
          </a:bodyPr>
          <a:lstStyle/>
          <a:p>
            <a:r>
              <a:rPr lang="en-US" sz="2000" dirty="0" smtClean="0"/>
              <a:t>U1-FH</a:t>
            </a:r>
            <a:endParaRPr lang="el-GR" sz="2000" dirty="0"/>
          </a:p>
        </p:txBody>
      </p:sp>
      <p:sp>
        <p:nvSpPr>
          <p:cNvPr id="71" name="TextBox 70"/>
          <p:cNvSpPr txBox="1"/>
          <p:nvPr/>
        </p:nvSpPr>
        <p:spPr>
          <a:xfrm>
            <a:off x="7504803" y="4167031"/>
            <a:ext cx="824265" cy="400110"/>
          </a:xfrm>
          <a:prstGeom prst="rect">
            <a:avLst/>
          </a:prstGeom>
          <a:noFill/>
        </p:spPr>
        <p:txBody>
          <a:bodyPr wrap="none" rtlCol="0">
            <a:spAutoFit/>
          </a:bodyPr>
          <a:lstStyle/>
          <a:p>
            <a:r>
              <a:rPr lang="en-US" sz="2000" dirty="0" smtClean="0"/>
              <a:t>U1-PP</a:t>
            </a:r>
            <a:endParaRPr lang="el-GR" sz="2000" dirty="0"/>
          </a:p>
        </p:txBody>
      </p:sp>
      <p:cxnSp>
        <p:nvCxnSpPr>
          <p:cNvPr id="53" name="Straight Connector 52"/>
          <p:cNvCxnSpPr/>
          <p:nvPr/>
        </p:nvCxnSpPr>
        <p:spPr>
          <a:xfrm flipH="1">
            <a:off x="1211283" y="3803904"/>
            <a:ext cx="6081972" cy="14412"/>
          </a:xfrm>
          <a:prstGeom prst="line">
            <a:avLst/>
          </a:prstGeom>
          <a:ln w="28575">
            <a:solidFill>
              <a:srgbClr val="008000"/>
            </a:solidFill>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5180006" y="3386960"/>
            <a:ext cx="601447" cy="400110"/>
          </a:xfrm>
          <a:prstGeom prst="rect">
            <a:avLst/>
          </a:prstGeom>
          <a:noFill/>
        </p:spPr>
        <p:txBody>
          <a:bodyPr wrap="none" rtlCol="0">
            <a:spAutoFit/>
          </a:bodyPr>
          <a:lstStyle/>
          <a:p>
            <a:r>
              <a:rPr lang="en-US" sz="2000" dirty="0" smtClean="0"/>
              <a:t>PNS</a:t>
            </a:r>
            <a:endParaRPr lang="el-GR" sz="2000" dirty="0"/>
          </a:p>
        </p:txBody>
      </p:sp>
      <p:sp>
        <p:nvSpPr>
          <p:cNvPr id="62" name="TextBox 61"/>
          <p:cNvSpPr txBox="1"/>
          <p:nvPr/>
        </p:nvSpPr>
        <p:spPr>
          <a:xfrm>
            <a:off x="7058793" y="3400369"/>
            <a:ext cx="617477" cy="400110"/>
          </a:xfrm>
          <a:prstGeom prst="rect">
            <a:avLst/>
          </a:prstGeom>
          <a:noFill/>
        </p:spPr>
        <p:txBody>
          <a:bodyPr wrap="none" rtlCol="0">
            <a:spAutoFit/>
          </a:bodyPr>
          <a:lstStyle/>
          <a:p>
            <a:r>
              <a:rPr lang="en-US" sz="2000" dirty="0" smtClean="0"/>
              <a:t>ANS</a:t>
            </a:r>
            <a:endParaRPr lang="el-GR" sz="2000" dirty="0"/>
          </a:p>
        </p:txBody>
      </p:sp>
      <p:sp>
        <p:nvSpPr>
          <p:cNvPr id="64" name="Oval 63"/>
          <p:cNvSpPr/>
          <p:nvPr/>
        </p:nvSpPr>
        <p:spPr>
          <a:xfrm>
            <a:off x="5314633" y="3751479"/>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5" name="Oval 64"/>
          <p:cNvSpPr/>
          <p:nvPr/>
        </p:nvSpPr>
        <p:spPr>
          <a:xfrm>
            <a:off x="7083693" y="3750258"/>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cxnSp>
        <p:nvCxnSpPr>
          <p:cNvPr id="78" name="Straight Arrow Connector 77"/>
          <p:cNvCxnSpPr>
            <a:stCxn id="43" idx="1"/>
          </p:cNvCxnSpPr>
          <p:nvPr/>
        </p:nvCxnSpPr>
        <p:spPr>
          <a:xfrm rot="10800000" flipV="1">
            <a:off x="6205599" y="3084529"/>
            <a:ext cx="1280371" cy="234024"/>
          </a:xfrm>
          <a:prstGeom prst="straightConnector1">
            <a:avLst/>
          </a:prstGeom>
          <a:ln w="28575">
            <a:solidFill>
              <a:schemeClr val="bg2"/>
            </a:solidFill>
            <a:tailEnd type="arrow"/>
          </a:ln>
        </p:spPr>
        <p:style>
          <a:lnRef idx="1">
            <a:schemeClr val="accent1"/>
          </a:lnRef>
          <a:fillRef idx="0">
            <a:schemeClr val="accent1"/>
          </a:fillRef>
          <a:effectRef idx="0">
            <a:schemeClr val="accent1"/>
          </a:effectRef>
          <a:fontRef idx="minor">
            <a:schemeClr val="tx1"/>
          </a:fontRef>
        </p:style>
      </p:cxnSp>
      <p:cxnSp>
        <p:nvCxnSpPr>
          <p:cNvPr id="79" name="Straight Arrow Connector 78"/>
          <p:cNvCxnSpPr>
            <a:stCxn id="71" idx="1"/>
          </p:cNvCxnSpPr>
          <p:nvPr/>
        </p:nvCxnSpPr>
        <p:spPr>
          <a:xfrm rot="10800000">
            <a:off x="6554925" y="4027480"/>
            <a:ext cx="949878" cy="339607"/>
          </a:xfrm>
          <a:prstGeom prst="straightConnector1">
            <a:avLst/>
          </a:prstGeom>
          <a:ln w="28575">
            <a:solidFill>
              <a:schemeClr val="bg2"/>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71" name="Freeform 16"/>
          <p:cNvSpPr>
            <a:spLocks/>
          </p:cNvSpPr>
          <p:nvPr/>
        </p:nvSpPr>
        <p:spPr bwMode="auto">
          <a:xfrm rot="21326996">
            <a:off x="3088369" y="1577526"/>
            <a:ext cx="3650744" cy="1939375"/>
          </a:xfrm>
          <a:custGeom>
            <a:avLst/>
            <a:gdLst>
              <a:gd name="T0" fmla="*/ 1361 w 1361"/>
              <a:gd name="T1" fmla="*/ 68 h 723"/>
              <a:gd name="T2" fmla="*/ 1315 w 1361"/>
              <a:gd name="T3" fmla="*/ 44 h 723"/>
              <a:gd name="T4" fmla="*/ 1251 w 1361"/>
              <a:gd name="T5" fmla="*/ 23 h 723"/>
              <a:gd name="T6" fmla="*/ 1174 w 1361"/>
              <a:gd name="T7" fmla="*/ 6 h 723"/>
              <a:gd name="T8" fmla="*/ 1121 w 1361"/>
              <a:gd name="T9" fmla="*/ 1 h 723"/>
              <a:gd name="T10" fmla="*/ 1049 w 1361"/>
              <a:gd name="T11" fmla="*/ 8 h 723"/>
              <a:gd name="T12" fmla="*/ 951 w 1361"/>
              <a:gd name="T13" fmla="*/ 47 h 723"/>
              <a:gd name="T14" fmla="*/ 879 w 1361"/>
              <a:gd name="T15" fmla="*/ 78 h 723"/>
              <a:gd name="T16" fmla="*/ 792 w 1361"/>
              <a:gd name="T17" fmla="*/ 100 h 723"/>
              <a:gd name="T18" fmla="*/ 660 w 1361"/>
              <a:gd name="T19" fmla="*/ 131 h 723"/>
              <a:gd name="T20" fmla="*/ 540 w 1361"/>
              <a:gd name="T21" fmla="*/ 155 h 723"/>
              <a:gd name="T22" fmla="*/ 471 w 1361"/>
              <a:gd name="T23" fmla="*/ 164 h 723"/>
              <a:gd name="T24" fmla="*/ 442 w 1361"/>
              <a:gd name="T25" fmla="*/ 179 h 723"/>
              <a:gd name="T26" fmla="*/ 437 w 1361"/>
              <a:gd name="T27" fmla="*/ 210 h 723"/>
              <a:gd name="T28" fmla="*/ 430 w 1361"/>
              <a:gd name="T29" fmla="*/ 244 h 723"/>
              <a:gd name="T30" fmla="*/ 408 w 1361"/>
              <a:gd name="T31" fmla="*/ 265 h 723"/>
              <a:gd name="T32" fmla="*/ 377 w 1361"/>
              <a:gd name="T33" fmla="*/ 282 h 723"/>
              <a:gd name="T34" fmla="*/ 355 w 1361"/>
              <a:gd name="T35" fmla="*/ 275 h 723"/>
              <a:gd name="T36" fmla="*/ 346 w 1361"/>
              <a:gd name="T37" fmla="*/ 256 h 723"/>
              <a:gd name="T38" fmla="*/ 339 w 1361"/>
              <a:gd name="T39" fmla="*/ 224 h 723"/>
              <a:gd name="T40" fmla="*/ 341 w 1361"/>
              <a:gd name="T41" fmla="*/ 186 h 723"/>
              <a:gd name="T42" fmla="*/ 331 w 1361"/>
              <a:gd name="T43" fmla="*/ 167 h 723"/>
              <a:gd name="T44" fmla="*/ 310 w 1361"/>
              <a:gd name="T45" fmla="*/ 164 h 723"/>
              <a:gd name="T46" fmla="*/ 293 w 1361"/>
              <a:gd name="T47" fmla="*/ 184 h 723"/>
              <a:gd name="T48" fmla="*/ 264 w 1361"/>
              <a:gd name="T49" fmla="*/ 241 h 723"/>
              <a:gd name="T50" fmla="*/ 226 w 1361"/>
              <a:gd name="T51" fmla="*/ 318 h 723"/>
              <a:gd name="T52" fmla="*/ 175 w 1361"/>
              <a:gd name="T53" fmla="*/ 388 h 723"/>
              <a:gd name="T54" fmla="*/ 132 w 1361"/>
              <a:gd name="T55" fmla="*/ 469 h 723"/>
              <a:gd name="T56" fmla="*/ 72 w 1361"/>
              <a:gd name="T57" fmla="*/ 563 h 723"/>
              <a:gd name="T58" fmla="*/ 27 w 1361"/>
              <a:gd name="T59" fmla="*/ 640 h 723"/>
              <a:gd name="T60" fmla="*/ 5 w 1361"/>
              <a:gd name="T61" fmla="*/ 671 h 723"/>
              <a:gd name="T62" fmla="*/ 5 w 1361"/>
              <a:gd name="T63" fmla="*/ 716 h 723"/>
              <a:gd name="T64" fmla="*/ 36 w 1361"/>
              <a:gd name="T65" fmla="*/ 716 h 723"/>
              <a:gd name="T66" fmla="*/ 115 w 1361"/>
              <a:gd name="T67" fmla="*/ 671 h 723"/>
              <a:gd name="T68" fmla="*/ 190 w 1361"/>
              <a:gd name="T69" fmla="*/ 613 h 723"/>
              <a:gd name="T70" fmla="*/ 293 w 1361"/>
              <a:gd name="T71" fmla="*/ 548 h 723"/>
              <a:gd name="T72" fmla="*/ 408 w 1361"/>
              <a:gd name="T73" fmla="*/ 493 h 723"/>
              <a:gd name="T74" fmla="*/ 547 w 1361"/>
              <a:gd name="T75" fmla="*/ 431 h 723"/>
              <a:gd name="T76" fmla="*/ 636 w 1361"/>
              <a:gd name="T77" fmla="*/ 376 h 723"/>
              <a:gd name="T78" fmla="*/ 679 w 1361"/>
              <a:gd name="T79" fmla="*/ 301 h 723"/>
              <a:gd name="T80" fmla="*/ 694 w 1361"/>
              <a:gd name="T81" fmla="*/ 208 h 723"/>
              <a:gd name="T82" fmla="*/ 691 w 1361"/>
              <a:gd name="T83" fmla="*/ 164 h 723"/>
              <a:gd name="T84" fmla="*/ 687 w 1361"/>
              <a:gd name="T85" fmla="*/ 145 h 723"/>
              <a:gd name="T86" fmla="*/ 672 w 1361"/>
              <a:gd name="T87" fmla="*/ 92 h 723"/>
              <a:gd name="T88" fmla="*/ 651 w 1361"/>
              <a:gd name="T89" fmla="*/ 59 h 72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1"/>
              <a:gd name="T136" fmla="*/ 0 h 723"/>
              <a:gd name="T137" fmla="*/ 1361 w 1361"/>
              <a:gd name="T138" fmla="*/ 723 h 72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1" h="723">
                <a:moveTo>
                  <a:pt x="1361" y="68"/>
                </a:moveTo>
                <a:cubicBezTo>
                  <a:pt x="1347" y="59"/>
                  <a:pt x="1333" y="51"/>
                  <a:pt x="1315" y="44"/>
                </a:cubicBezTo>
                <a:cubicBezTo>
                  <a:pt x="1297" y="37"/>
                  <a:pt x="1274" y="29"/>
                  <a:pt x="1251" y="23"/>
                </a:cubicBezTo>
                <a:cubicBezTo>
                  <a:pt x="1228" y="17"/>
                  <a:pt x="1196" y="10"/>
                  <a:pt x="1174" y="6"/>
                </a:cubicBezTo>
                <a:cubicBezTo>
                  <a:pt x="1152" y="2"/>
                  <a:pt x="1142" y="1"/>
                  <a:pt x="1121" y="1"/>
                </a:cubicBezTo>
                <a:cubicBezTo>
                  <a:pt x="1100" y="1"/>
                  <a:pt x="1077" y="0"/>
                  <a:pt x="1049" y="8"/>
                </a:cubicBezTo>
                <a:cubicBezTo>
                  <a:pt x="1021" y="16"/>
                  <a:pt x="979" y="35"/>
                  <a:pt x="951" y="47"/>
                </a:cubicBezTo>
                <a:cubicBezTo>
                  <a:pt x="923" y="59"/>
                  <a:pt x="905" y="69"/>
                  <a:pt x="879" y="78"/>
                </a:cubicBezTo>
                <a:cubicBezTo>
                  <a:pt x="853" y="87"/>
                  <a:pt x="828" y="91"/>
                  <a:pt x="792" y="100"/>
                </a:cubicBezTo>
                <a:cubicBezTo>
                  <a:pt x="756" y="109"/>
                  <a:pt x="702" y="122"/>
                  <a:pt x="660" y="131"/>
                </a:cubicBezTo>
                <a:cubicBezTo>
                  <a:pt x="618" y="140"/>
                  <a:pt x="571" y="150"/>
                  <a:pt x="540" y="155"/>
                </a:cubicBezTo>
                <a:cubicBezTo>
                  <a:pt x="509" y="160"/>
                  <a:pt x="487" y="160"/>
                  <a:pt x="471" y="164"/>
                </a:cubicBezTo>
                <a:cubicBezTo>
                  <a:pt x="455" y="168"/>
                  <a:pt x="448" y="171"/>
                  <a:pt x="442" y="179"/>
                </a:cubicBezTo>
                <a:cubicBezTo>
                  <a:pt x="436" y="187"/>
                  <a:pt x="439" y="199"/>
                  <a:pt x="437" y="210"/>
                </a:cubicBezTo>
                <a:cubicBezTo>
                  <a:pt x="435" y="221"/>
                  <a:pt x="435" y="235"/>
                  <a:pt x="430" y="244"/>
                </a:cubicBezTo>
                <a:cubicBezTo>
                  <a:pt x="425" y="253"/>
                  <a:pt x="417" y="259"/>
                  <a:pt x="408" y="265"/>
                </a:cubicBezTo>
                <a:cubicBezTo>
                  <a:pt x="399" y="271"/>
                  <a:pt x="386" y="280"/>
                  <a:pt x="377" y="282"/>
                </a:cubicBezTo>
                <a:cubicBezTo>
                  <a:pt x="368" y="284"/>
                  <a:pt x="360" y="279"/>
                  <a:pt x="355" y="275"/>
                </a:cubicBezTo>
                <a:cubicBezTo>
                  <a:pt x="350" y="271"/>
                  <a:pt x="349" y="264"/>
                  <a:pt x="346" y="256"/>
                </a:cubicBezTo>
                <a:cubicBezTo>
                  <a:pt x="343" y="248"/>
                  <a:pt x="340" y="236"/>
                  <a:pt x="339" y="224"/>
                </a:cubicBezTo>
                <a:cubicBezTo>
                  <a:pt x="338" y="212"/>
                  <a:pt x="342" y="195"/>
                  <a:pt x="341" y="186"/>
                </a:cubicBezTo>
                <a:cubicBezTo>
                  <a:pt x="340" y="177"/>
                  <a:pt x="336" y="171"/>
                  <a:pt x="331" y="167"/>
                </a:cubicBezTo>
                <a:cubicBezTo>
                  <a:pt x="326" y="163"/>
                  <a:pt x="316" y="161"/>
                  <a:pt x="310" y="164"/>
                </a:cubicBezTo>
                <a:cubicBezTo>
                  <a:pt x="304" y="167"/>
                  <a:pt x="301" y="171"/>
                  <a:pt x="293" y="184"/>
                </a:cubicBezTo>
                <a:cubicBezTo>
                  <a:pt x="285" y="197"/>
                  <a:pt x="275" y="219"/>
                  <a:pt x="264" y="241"/>
                </a:cubicBezTo>
                <a:cubicBezTo>
                  <a:pt x="253" y="263"/>
                  <a:pt x="241" y="294"/>
                  <a:pt x="226" y="318"/>
                </a:cubicBezTo>
                <a:cubicBezTo>
                  <a:pt x="211" y="342"/>
                  <a:pt x="191" y="363"/>
                  <a:pt x="175" y="388"/>
                </a:cubicBezTo>
                <a:cubicBezTo>
                  <a:pt x="159" y="413"/>
                  <a:pt x="149" y="440"/>
                  <a:pt x="132" y="469"/>
                </a:cubicBezTo>
                <a:cubicBezTo>
                  <a:pt x="115" y="498"/>
                  <a:pt x="89" y="535"/>
                  <a:pt x="72" y="563"/>
                </a:cubicBezTo>
                <a:cubicBezTo>
                  <a:pt x="55" y="591"/>
                  <a:pt x="38" y="622"/>
                  <a:pt x="27" y="640"/>
                </a:cubicBezTo>
                <a:cubicBezTo>
                  <a:pt x="16" y="658"/>
                  <a:pt x="9" y="658"/>
                  <a:pt x="5" y="671"/>
                </a:cubicBezTo>
                <a:cubicBezTo>
                  <a:pt x="1" y="684"/>
                  <a:pt x="0" y="709"/>
                  <a:pt x="5" y="716"/>
                </a:cubicBezTo>
                <a:cubicBezTo>
                  <a:pt x="10" y="723"/>
                  <a:pt x="18" y="723"/>
                  <a:pt x="36" y="716"/>
                </a:cubicBezTo>
                <a:cubicBezTo>
                  <a:pt x="54" y="709"/>
                  <a:pt x="89" y="688"/>
                  <a:pt x="115" y="671"/>
                </a:cubicBezTo>
                <a:cubicBezTo>
                  <a:pt x="141" y="654"/>
                  <a:pt x="160" y="634"/>
                  <a:pt x="190" y="613"/>
                </a:cubicBezTo>
                <a:cubicBezTo>
                  <a:pt x="220" y="592"/>
                  <a:pt x="257" y="568"/>
                  <a:pt x="293" y="548"/>
                </a:cubicBezTo>
                <a:cubicBezTo>
                  <a:pt x="329" y="528"/>
                  <a:pt x="366" y="512"/>
                  <a:pt x="408" y="493"/>
                </a:cubicBezTo>
                <a:cubicBezTo>
                  <a:pt x="450" y="474"/>
                  <a:pt x="509" y="450"/>
                  <a:pt x="547" y="431"/>
                </a:cubicBezTo>
                <a:cubicBezTo>
                  <a:pt x="585" y="412"/>
                  <a:pt x="614" y="398"/>
                  <a:pt x="636" y="376"/>
                </a:cubicBezTo>
                <a:cubicBezTo>
                  <a:pt x="658" y="354"/>
                  <a:pt x="669" y="329"/>
                  <a:pt x="679" y="301"/>
                </a:cubicBezTo>
                <a:cubicBezTo>
                  <a:pt x="689" y="273"/>
                  <a:pt x="692" y="231"/>
                  <a:pt x="694" y="208"/>
                </a:cubicBezTo>
                <a:cubicBezTo>
                  <a:pt x="696" y="185"/>
                  <a:pt x="692" y="174"/>
                  <a:pt x="691" y="164"/>
                </a:cubicBezTo>
                <a:cubicBezTo>
                  <a:pt x="690" y="154"/>
                  <a:pt x="690" y="157"/>
                  <a:pt x="687" y="145"/>
                </a:cubicBezTo>
                <a:cubicBezTo>
                  <a:pt x="684" y="133"/>
                  <a:pt x="678" y="106"/>
                  <a:pt x="672" y="92"/>
                </a:cubicBezTo>
                <a:cubicBezTo>
                  <a:pt x="666" y="78"/>
                  <a:pt x="658" y="68"/>
                  <a:pt x="651" y="5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2" name="Freeform 17"/>
          <p:cNvSpPr>
            <a:spLocks/>
          </p:cNvSpPr>
          <p:nvPr/>
        </p:nvSpPr>
        <p:spPr bwMode="auto">
          <a:xfrm rot="21326996">
            <a:off x="6713181" y="420814"/>
            <a:ext cx="571259" cy="2146146"/>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555 w 10000"/>
              <a:gd name="connsiteY0" fmla="*/ 9827 h 10020"/>
              <a:gd name="connsiteX1" fmla="*/ 4312 w 10000"/>
              <a:gd name="connsiteY1" fmla="*/ 9847 h 10020"/>
              <a:gd name="connsiteX2" fmla="*/ 4038 w 10000"/>
              <a:gd name="connsiteY2" fmla="*/ 9980 h 10020"/>
              <a:gd name="connsiteX3" fmla="*/ 3808 w 10000"/>
              <a:gd name="connsiteY3" fmla="*/ 9984 h 10020"/>
              <a:gd name="connsiteX4" fmla="*/ 3470 w 10000"/>
              <a:gd name="connsiteY4" fmla="*/ 9751 h 10020"/>
              <a:gd name="connsiteX5" fmla="*/ 3071 w 10000"/>
              <a:gd name="connsiteY5" fmla="*/ 9739 h 10020"/>
              <a:gd name="connsiteX6" fmla="*/ 2509 w 10000"/>
              <a:gd name="connsiteY6" fmla="*/ 9562 h 10020"/>
              <a:gd name="connsiteX7" fmla="*/ 1877 w 10000"/>
              <a:gd name="connsiteY7" fmla="*/ 9228 h 10020"/>
              <a:gd name="connsiteX8" fmla="*/ 1309 w 10000"/>
              <a:gd name="connsiteY8" fmla="*/ 8822 h 10020"/>
              <a:gd name="connsiteX9" fmla="*/ 774 w 10000"/>
              <a:gd name="connsiteY9" fmla="*/ 8380 h 10020"/>
              <a:gd name="connsiteX10" fmla="*/ 402 w 10000"/>
              <a:gd name="connsiteY10" fmla="*/ 7781 h 10020"/>
              <a:gd name="connsiteX11" fmla="*/ 88 w 10000"/>
              <a:gd name="connsiteY11" fmla="*/ 6897 h 10020"/>
              <a:gd name="connsiteX12" fmla="*/ 0 w 10000"/>
              <a:gd name="connsiteY12" fmla="*/ 5985 h 10020"/>
              <a:gd name="connsiteX13" fmla="*/ 88 w 10000"/>
              <a:gd name="connsiteY13" fmla="*/ 5000 h 10020"/>
              <a:gd name="connsiteX14" fmla="*/ 443 w 10000"/>
              <a:gd name="connsiteY14" fmla="*/ 3597 h 10020"/>
              <a:gd name="connsiteX15" fmla="*/ 1082 w 10000"/>
              <a:gd name="connsiteY15" fmla="*/ 2303 h 10020"/>
              <a:gd name="connsiteX16" fmla="*/ 2124 w 10000"/>
              <a:gd name="connsiteY16" fmla="*/ 1073 h 10020"/>
              <a:gd name="connsiteX17" fmla="*/ 3365 w 10000"/>
              <a:gd name="connsiteY17" fmla="*/ 265 h 10020"/>
              <a:gd name="connsiteX18" fmla="*/ 4961 w 10000"/>
              <a:gd name="connsiteY18" fmla="*/ 44 h 10020"/>
              <a:gd name="connsiteX19" fmla="*/ 6881 w 10000"/>
              <a:gd name="connsiteY19" fmla="*/ 531 h 10020"/>
              <a:gd name="connsiteX20" fmla="*/ 8976 w 10000"/>
              <a:gd name="connsiteY20" fmla="*/ 2290 h 10020"/>
              <a:gd name="connsiteX21" fmla="*/ 9830 w 10000"/>
              <a:gd name="connsiteY21" fmla="*/ 4589 h 10020"/>
              <a:gd name="connsiteX22" fmla="*/ 9817 w 10000"/>
              <a:gd name="connsiteY22" fmla="*/ 6045 h 10020"/>
              <a:gd name="connsiteX23" fmla="*/ 9740 w 10000"/>
              <a:gd name="connsiteY23" fmla="*/ 6543 h 10020"/>
              <a:gd name="connsiteX24" fmla="*/ 9652 w 10000"/>
              <a:gd name="connsiteY24" fmla="*/ 6788 h 10020"/>
              <a:gd name="connsiteX25" fmla="*/ 9415 w 10000"/>
              <a:gd name="connsiteY25" fmla="*/ 6929 h 10020"/>
              <a:gd name="connsiteX26" fmla="*/ 9280 w 10000"/>
              <a:gd name="connsiteY26" fmla="*/ 7050 h 10020"/>
              <a:gd name="connsiteX27" fmla="*/ 9412 w 10000"/>
              <a:gd name="connsiteY27" fmla="*/ 7223 h 10020"/>
              <a:gd name="connsiteX28" fmla="*/ 9719 w 10000"/>
              <a:gd name="connsiteY28" fmla="*/ 7532 h 10020"/>
              <a:gd name="connsiteX29" fmla="*/ 9980 w 10000"/>
              <a:gd name="connsiteY29" fmla="*/ 7801 h 10020"/>
              <a:gd name="connsiteX30" fmla="*/ 9848 w 10000"/>
              <a:gd name="connsiteY30" fmla="*/ 7512 h 10020"/>
              <a:gd name="connsiteX31" fmla="*/ 9621 w 10000"/>
              <a:gd name="connsiteY31" fmla="*/ 7002 h 10020"/>
              <a:gd name="connsiteX32" fmla="*/ 9621 w 10000"/>
              <a:gd name="connsiteY32" fmla="*/ 6788 h 10020"/>
              <a:gd name="connsiteX0" fmla="*/ 4312 w 10000"/>
              <a:gd name="connsiteY0" fmla="*/ 9847 h 10020"/>
              <a:gd name="connsiteX1" fmla="*/ 4038 w 10000"/>
              <a:gd name="connsiteY1" fmla="*/ 9980 h 10020"/>
              <a:gd name="connsiteX2" fmla="*/ 3808 w 10000"/>
              <a:gd name="connsiteY2" fmla="*/ 9984 h 10020"/>
              <a:gd name="connsiteX3" fmla="*/ 3470 w 10000"/>
              <a:gd name="connsiteY3" fmla="*/ 9751 h 10020"/>
              <a:gd name="connsiteX4" fmla="*/ 3071 w 10000"/>
              <a:gd name="connsiteY4" fmla="*/ 9739 h 10020"/>
              <a:gd name="connsiteX5" fmla="*/ 2509 w 10000"/>
              <a:gd name="connsiteY5" fmla="*/ 9562 h 10020"/>
              <a:gd name="connsiteX6" fmla="*/ 1877 w 10000"/>
              <a:gd name="connsiteY6" fmla="*/ 9228 h 10020"/>
              <a:gd name="connsiteX7" fmla="*/ 1309 w 10000"/>
              <a:gd name="connsiteY7" fmla="*/ 8822 h 10020"/>
              <a:gd name="connsiteX8" fmla="*/ 774 w 10000"/>
              <a:gd name="connsiteY8" fmla="*/ 8380 h 10020"/>
              <a:gd name="connsiteX9" fmla="*/ 402 w 10000"/>
              <a:gd name="connsiteY9" fmla="*/ 7781 h 10020"/>
              <a:gd name="connsiteX10" fmla="*/ 88 w 10000"/>
              <a:gd name="connsiteY10" fmla="*/ 6897 h 10020"/>
              <a:gd name="connsiteX11" fmla="*/ 0 w 10000"/>
              <a:gd name="connsiteY11" fmla="*/ 5985 h 10020"/>
              <a:gd name="connsiteX12" fmla="*/ 88 w 10000"/>
              <a:gd name="connsiteY12" fmla="*/ 5000 h 10020"/>
              <a:gd name="connsiteX13" fmla="*/ 443 w 10000"/>
              <a:gd name="connsiteY13" fmla="*/ 3597 h 10020"/>
              <a:gd name="connsiteX14" fmla="*/ 1082 w 10000"/>
              <a:gd name="connsiteY14" fmla="*/ 2303 h 10020"/>
              <a:gd name="connsiteX15" fmla="*/ 2124 w 10000"/>
              <a:gd name="connsiteY15" fmla="*/ 1073 h 10020"/>
              <a:gd name="connsiteX16" fmla="*/ 3365 w 10000"/>
              <a:gd name="connsiteY16" fmla="*/ 265 h 10020"/>
              <a:gd name="connsiteX17" fmla="*/ 4961 w 10000"/>
              <a:gd name="connsiteY17" fmla="*/ 44 h 10020"/>
              <a:gd name="connsiteX18" fmla="*/ 6881 w 10000"/>
              <a:gd name="connsiteY18" fmla="*/ 531 h 10020"/>
              <a:gd name="connsiteX19" fmla="*/ 8976 w 10000"/>
              <a:gd name="connsiteY19" fmla="*/ 2290 h 10020"/>
              <a:gd name="connsiteX20" fmla="*/ 9830 w 10000"/>
              <a:gd name="connsiteY20" fmla="*/ 4589 h 10020"/>
              <a:gd name="connsiteX21" fmla="*/ 9817 w 10000"/>
              <a:gd name="connsiteY21" fmla="*/ 6045 h 10020"/>
              <a:gd name="connsiteX22" fmla="*/ 9740 w 10000"/>
              <a:gd name="connsiteY22" fmla="*/ 6543 h 10020"/>
              <a:gd name="connsiteX23" fmla="*/ 9652 w 10000"/>
              <a:gd name="connsiteY23" fmla="*/ 6788 h 10020"/>
              <a:gd name="connsiteX24" fmla="*/ 9415 w 10000"/>
              <a:gd name="connsiteY24" fmla="*/ 6929 h 10020"/>
              <a:gd name="connsiteX25" fmla="*/ 9280 w 10000"/>
              <a:gd name="connsiteY25" fmla="*/ 7050 h 10020"/>
              <a:gd name="connsiteX26" fmla="*/ 9412 w 10000"/>
              <a:gd name="connsiteY26" fmla="*/ 7223 h 10020"/>
              <a:gd name="connsiteX27" fmla="*/ 9719 w 10000"/>
              <a:gd name="connsiteY27" fmla="*/ 7532 h 10020"/>
              <a:gd name="connsiteX28" fmla="*/ 9980 w 10000"/>
              <a:gd name="connsiteY28" fmla="*/ 7801 h 10020"/>
              <a:gd name="connsiteX29" fmla="*/ 9848 w 10000"/>
              <a:gd name="connsiteY29" fmla="*/ 7512 h 10020"/>
              <a:gd name="connsiteX30" fmla="*/ 9621 w 10000"/>
              <a:gd name="connsiteY30" fmla="*/ 7002 h 10020"/>
              <a:gd name="connsiteX31" fmla="*/ 9621 w 10000"/>
              <a:gd name="connsiteY31" fmla="*/ 6788 h 10020"/>
              <a:gd name="connsiteX0" fmla="*/ 4038 w 10000"/>
              <a:gd name="connsiteY0" fmla="*/ 9980 h 10020"/>
              <a:gd name="connsiteX1" fmla="*/ 3808 w 10000"/>
              <a:gd name="connsiteY1" fmla="*/ 9984 h 10020"/>
              <a:gd name="connsiteX2" fmla="*/ 3470 w 10000"/>
              <a:gd name="connsiteY2" fmla="*/ 9751 h 10020"/>
              <a:gd name="connsiteX3" fmla="*/ 3071 w 10000"/>
              <a:gd name="connsiteY3" fmla="*/ 9739 h 10020"/>
              <a:gd name="connsiteX4" fmla="*/ 2509 w 10000"/>
              <a:gd name="connsiteY4" fmla="*/ 9562 h 10020"/>
              <a:gd name="connsiteX5" fmla="*/ 1877 w 10000"/>
              <a:gd name="connsiteY5" fmla="*/ 9228 h 10020"/>
              <a:gd name="connsiteX6" fmla="*/ 1309 w 10000"/>
              <a:gd name="connsiteY6" fmla="*/ 8822 h 10020"/>
              <a:gd name="connsiteX7" fmla="*/ 774 w 10000"/>
              <a:gd name="connsiteY7" fmla="*/ 8380 h 10020"/>
              <a:gd name="connsiteX8" fmla="*/ 402 w 10000"/>
              <a:gd name="connsiteY8" fmla="*/ 7781 h 10020"/>
              <a:gd name="connsiteX9" fmla="*/ 88 w 10000"/>
              <a:gd name="connsiteY9" fmla="*/ 6897 h 10020"/>
              <a:gd name="connsiteX10" fmla="*/ 0 w 10000"/>
              <a:gd name="connsiteY10" fmla="*/ 5985 h 10020"/>
              <a:gd name="connsiteX11" fmla="*/ 88 w 10000"/>
              <a:gd name="connsiteY11" fmla="*/ 5000 h 10020"/>
              <a:gd name="connsiteX12" fmla="*/ 443 w 10000"/>
              <a:gd name="connsiteY12" fmla="*/ 3597 h 10020"/>
              <a:gd name="connsiteX13" fmla="*/ 1082 w 10000"/>
              <a:gd name="connsiteY13" fmla="*/ 2303 h 10020"/>
              <a:gd name="connsiteX14" fmla="*/ 2124 w 10000"/>
              <a:gd name="connsiteY14" fmla="*/ 1073 h 10020"/>
              <a:gd name="connsiteX15" fmla="*/ 3365 w 10000"/>
              <a:gd name="connsiteY15" fmla="*/ 265 h 10020"/>
              <a:gd name="connsiteX16" fmla="*/ 4961 w 10000"/>
              <a:gd name="connsiteY16" fmla="*/ 44 h 10020"/>
              <a:gd name="connsiteX17" fmla="*/ 6881 w 10000"/>
              <a:gd name="connsiteY17" fmla="*/ 531 h 10020"/>
              <a:gd name="connsiteX18" fmla="*/ 8976 w 10000"/>
              <a:gd name="connsiteY18" fmla="*/ 2290 h 10020"/>
              <a:gd name="connsiteX19" fmla="*/ 9830 w 10000"/>
              <a:gd name="connsiteY19" fmla="*/ 4589 h 10020"/>
              <a:gd name="connsiteX20" fmla="*/ 9817 w 10000"/>
              <a:gd name="connsiteY20" fmla="*/ 6045 h 10020"/>
              <a:gd name="connsiteX21" fmla="*/ 9740 w 10000"/>
              <a:gd name="connsiteY21" fmla="*/ 6543 h 10020"/>
              <a:gd name="connsiteX22" fmla="*/ 9652 w 10000"/>
              <a:gd name="connsiteY22" fmla="*/ 6788 h 10020"/>
              <a:gd name="connsiteX23" fmla="*/ 9415 w 10000"/>
              <a:gd name="connsiteY23" fmla="*/ 6929 h 10020"/>
              <a:gd name="connsiteX24" fmla="*/ 9280 w 10000"/>
              <a:gd name="connsiteY24" fmla="*/ 7050 h 10020"/>
              <a:gd name="connsiteX25" fmla="*/ 9412 w 10000"/>
              <a:gd name="connsiteY25" fmla="*/ 7223 h 10020"/>
              <a:gd name="connsiteX26" fmla="*/ 9719 w 10000"/>
              <a:gd name="connsiteY26" fmla="*/ 7532 h 10020"/>
              <a:gd name="connsiteX27" fmla="*/ 9980 w 10000"/>
              <a:gd name="connsiteY27" fmla="*/ 7801 h 10020"/>
              <a:gd name="connsiteX28" fmla="*/ 9848 w 10000"/>
              <a:gd name="connsiteY28" fmla="*/ 7512 h 10020"/>
              <a:gd name="connsiteX29" fmla="*/ 9621 w 10000"/>
              <a:gd name="connsiteY29" fmla="*/ 7002 h 10020"/>
              <a:gd name="connsiteX30" fmla="*/ 9621 w 10000"/>
              <a:gd name="connsiteY30" fmla="*/ 6788 h 10020"/>
              <a:gd name="connsiteX0" fmla="*/ 3808 w 10000"/>
              <a:gd name="connsiteY0" fmla="*/ 9984 h 9984"/>
              <a:gd name="connsiteX1" fmla="*/ 3470 w 10000"/>
              <a:gd name="connsiteY1" fmla="*/ 9751 h 9984"/>
              <a:gd name="connsiteX2" fmla="*/ 3071 w 10000"/>
              <a:gd name="connsiteY2" fmla="*/ 9739 h 9984"/>
              <a:gd name="connsiteX3" fmla="*/ 2509 w 10000"/>
              <a:gd name="connsiteY3" fmla="*/ 9562 h 9984"/>
              <a:gd name="connsiteX4" fmla="*/ 1877 w 10000"/>
              <a:gd name="connsiteY4" fmla="*/ 9228 h 9984"/>
              <a:gd name="connsiteX5" fmla="*/ 1309 w 10000"/>
              <a:gd name="connsiteY5" fmla="*/ 8822 h 9984"/>
              <a:gd name="connsiteX6" fmla="*/ 774 w 10000"/>
              <a:gd name="connsiteY6" fmla="*/ 8380 h 9984"/>
              <a:gd name="connsiteX7" fmla="*/ 402 w 10000"/>
              <a:gd name="connsiteY7" fmla="*/ 7781 h 9984"/>
              <a:gd name="connsiteX8" fmla="*/ 88 w 10000"/>
              <a:gd name="connsiteY8" fmla="*/ 6897 h 9984"/>
              <a:gd name="connsiteX9" fmla="*/ 0 w 10000"/>
              <a:gd name="connsiteY9" fmla="*/ 5985 h 9984"/>
              <a:gd name="connsiteX10" fmla="*/ 88 w 10000"/>
              <a:gd name="connsiteY10" fmla="*/ 5000 h 9984"/>
              <a:gd name="connsiteX11" fmla="*/ 443 w 10000"/>
              <a:gd name="connsiteY11" fmla="*/ 3597 h 9984"/>
              <a:gd name="connsiteX12" fmla="*/ 1082 w 10000"/>
              <a:gd name="connsiteY12" fmla="*/ 2303 h 9984"/>
              <a:gd name="connsiteX13" fmla="*/ 2124 w 10000"/>
              <a:gd name="connsiteY13" fmla="*/ 1073 h 9984"/>
              <a:gd name="connsiteX14" fmla="*/ 3365 w 10000"/>
              <a:gd name="connsiteY14" fmla="*/ 265 h 9984"/>
              <a:gd name="connsiteX15" fmla="*/ 4961 w 10000"/>
              <a:gd name="connsiteY15" fmla="*/ 44 h 9984"/>
              <a:gd name="connsiteX16" fmla="*/ 6881 w 10000"/>
              <a:gd name="connsiteY16" fmla="*/ 531 h 9984"/>
              <a:gd name="connsiteX17" fmla="*/ 8976 w 10000"/>
              <a:gd name="connsiteY17" fmla="*/ 2290 h 9984"/>
              <a:gd name="connsiteX18" fmla="*/ 9830 w 10000"/>
              <a:gd name="connsiteY18" fmla="*/ 4589 h 9984"/>
              <a:gd name="connsiteX19" fmla="*/ 9817 w 10000"/>
              <a:gd name="connsiteY19" fmla="*/ 6045 h 9984"/>
              <a:gd name="connsiteX20" fmla="*/ 9740 w 10000"/>
              <a:gd name="connsiteY20" fmla="*/ 6543 h 9984"/>
              <a:gd name="connsiteX21" fmla="*/ 9652 w 10000"/>
              <a:gd name="connsiteY21" fmla="*/ 6788 h 9984"/>
              <a:gd name="connsiteX22" fmla="*/ 9415 w 10000"/>
              <a:gd name="connsiteY22" fmla="*/ 6929 h 9984"/>
              <a:gd name="connsiteX23" fmla="*/ 9280 w 10000"/>
              <a:gd name="connsiteY23" fmla="*/ 7050 h 9984"/>
              <a:gd name="connsiteX24" fmla="*/ 9412 w 10000"/>
              <a:gd name="connsiteY24" fmla="*/ 7223 h 9984"/>
              <a:gd name="connsiteX25" fmla="*/ 9719 w 10000"/>
              <a:gd name="connsiteY25" fmla="*/ 7532 h 9984"/>
              <a:gd name="connsiteX26" fmla="*/ 9980 w 10000"/>
              <a:gd name="connsiteY26" fmla="*/ 7801 h 9984"/>
              <a:gd name="connsiteX27" fmla="*/ 9848 w 10000"/>
              <a:gd name="connsiteY27" fmla="*/ 7512 h 9984"/>
              <a:gd name="connsiteX28" fmla="*/ 9621 w 10000"/>
              <a:gd name="connsiteY28" fmla="*/ 7002 h 9984"/>
              <a:gd name="connsiteX29" fmla="*/ 9621 w 10000"/>
              <a:gd name="connsiteY29" fmla="*/ 6788 h 9984"/>
              <a:gd name="connsiteX0" fmla="*/ 3470 w 10000"/>
              <a:gd name="connsiteY0" fmla="*/ 9767 h 9787"/>
              <a:gd name="connsiteX1" fmla="*/ 3071 w 10000"/>
              <a:gd name="connsiteY1" fmla="*/ 9755 h 9787"/>
              <a:gd name="connsiteX2" fmla="*/ 2509 w 10000"/>
              <a:gd name="connsiteY2" fmla="*/ 9577 h 9787"/>
              <a:gd name="connsiteX3" fmla="*/ 1877 w 10000"/>
              <a:gd name="connsiteY3" fmla="*/ 9243 h 9787"/>
              <a:gd name="connsiteX4" fmla="*/ 1309 w 10000"/>
              <a:gd name="connsiteY4" fmla="*/ 8836 h 9787"/>
              <a:gd name="connsiteX5" fmla="*/ 774 w 10000"/>
              <a:gd name="connsiteY5" fmla="*/ 8393 h 9787"/>
              <a:gd name="connsiteX6" fmla="*/ 402 w 10000"/>
              <a:gd name="connsiteY6" fmla="*/ 7793 h 9787"/>
              <a:gd name="connsiteX7" fmla="*/ 88 w 10000"/>
              <a:gd name="connsiteY7" fmla="*/ 6908 h 9787"/>
              <a:gd name="connsiteX8" fmla="*/ 0 w 10000"/>
              <a:gd name="connsiteY8" fmla="*/ 5995 h 9787"/>
              <a:gd name="connsiteX9" fmla="*/ 88 w 10000"/>
              <a:gd name="connsiteY9" fmla="*/ 5008 h 9787"/>
              <a:gd name="connsiteX10" fmla="*/ 443 w 10000"/>
              <a:gd name="connsiteY10" fmla="*/ 3603 h 9787"/>
              <a:gd name="connsiteX11" fmla="*/ 1082 w 10000"/>
              <a:gd name="connsiteY11" fmla="*/ 2307 h 9787"/>
              <a:gd name="connsiteX12" fmla="*/ 2124 w 10000"/>
              <a:gd name="connsiteY12" fmla="*/ 1075 h 9787"/>
              <a:gd name="connsiteX13" fmla="*/ 3365 w 10000"/>
              <a:gd name="connsiteY13" fmla="*/ 265 h 9787"/>
              <a:gd name="connsiteX14" fmla="*/ 4961 w 10000"/>
              <a:gd name="connsiteY14" fmla="*/ 44 h 9787"/>
              <a:gd name="connsiteX15" fmla="*/ 6881 w 10000"/>
              <a:gd name="connsiteY15" fmla="*/ 532 h 9787"/>
              <a:gd name="connsiteX16" fmla="*/ 8976 w 10000"/>
              <a:gd name="connsiteY16" fmla="*/ 2294 h 9787"/>
              <a:gd name="connsiteX17" fmla="*/ 9830 w 10000"/>
              <a:gd name="connsiteY17" fmla="*/ 4596 h 9787"/>
              <a:gd name="connsiteX18" fmla="*/ 9817 w 10000"/>
              <a:gd name="connsiteY18" fmla="*/ 6055 h 9787"/>
              <a:gd name="connsiteX19" fmla="*/ 9740 w 10000"/>
              <a:gd name="connsiteY19" fmla="*/ 6553 h 9787"/>
              <a:gd name="connsiteX20" fmla="*/ 9652 w 10000"/>
              <a:gd name="connsiteY20" fmla="*/ 6799 h 9787"/>
              <a:gd name="connsiteX21" fmla="*/ 9415 w 10000"/>
              <a:gd name="connsiteY21" fmla="*/ 6940 h 9787"/>
              <a:gd name="connsiteX22" fmla="*/ 9280 w 10000"/>
              <a:gd name="connsiteY22" fmla="*/ 7061 h 9787"/>
              <a:gd name="connsiteX23" fmla="*/ 9412 w 10000"/>
              <a:gd name="connsiteY23" fmla="*/ 7235 h 9787"/>
              <a:gd name="connsiteX24" fmla="*/ 9719 w 10000"/>
              <a:gd name="connsiteY24" fmla="*/ 7544 h 9787"/>
              <a:gd name="connsiteX25" fmla="*/ 9980 w 10000"/>
              <a:gd name="connsiteY25" fmla="*/ 7814 h 9787"/>
              <a:gd name="connsiteX26" fmla="*/ 9848 w 10000"/>
              <a:gd name="connsiteY26" fmla="*/ 7524 h 9787"/>
              <a:gd name="connsiteX27" fmla="*/ 9621 w 10000"/>
              <a:gd name="connsiteY27" fmla="*/ 7013 h 9787"/>
              <a:gd name="connsiteX28" fmla="*/ 9621 w 10000"/>
              <a:gd name="connsiteY28" fmla="*/ 6799 h 9787"/>
              <a:gd name="connsiteX0" fmla="*/ 3071 w 10000"/>
              <a:gd name="connsiteY0" fmla="*/ 9967 h 9967"/>
              <a:gd name="connsiteX1" fmla="*/ 2509 w 10000"/>
              <a:gd name="connsiteY1" fmla="*/ 9785 h 9967"/>
              <a:gd name="connsiteX2" fmla="*/ 1877 w 10000"/>
              <a:gd name="connsiteY2" fmla="*/ 9444 h 9967"/>
              <a:gd name="connsiteX3" fmla="*/ 1309 w 10000"/>
              <a:gd name="connsiteY3" fmla="*/ 9028 h 9967"/>
              <a:gd name="connsiteX4" fmla="*/ 774 w 10000"/>
              <a:gd name="connsiteY4" fmla="*/ 8576 h 9967"/>
              <a:gd name="connsiteX5" fmla="*/ 402 w 10000"/>
              <a:gd name="connsiteY5" fmla="*/ 7963 h 9967"/>
              <a:gd name="connsiteX6" fmla="*/ 88 w 10000"/>
              <a:gd name="connsiteY6" fmla="*/ 7058 h 9967"/>
              <a:gd name="connsiteX7" fmla="*/ 0 w 10000"/>
              <a:gd name="connsiteY7" fmla="*/ 6125 h 9967"/>
              <a:gd name="connsiteX8" fmla="*/ 88 w 10000"/>
              <a:gd name="connsiteY8" fmla="*/ 5117 h 9967"/>
              <a:gd name="connsiteX9" fmla="*/ 443 w 10000"/>
              <a:gd name="connsiteY9" fmla="*/ 3681 h 9967"/>
              <a:gd name="connsiteX10" fmla="*/ 1082 w 10000"/>
              <a:gd name="connsiteY10" fmla="*/ 2357 h 9967"/>
              <a:gd name="connsiteX11" fmla="*/ 2124 w 10000"/>
              <a:gd name="connsiteY11" fmla="*/ 1098 h 9967"/>
              <a:gd name="connsiteX12" fmla="*/ 3365 w 10000"/>
              <a:gd name="connsiteY12" fmla="*/ 271 h 9967"/>
              <a:gd name="connsiteX13" fmla="*/ 4961 w 10000"/>
              <a:gd name="connsiteY13" fmla="*/ 45 h 9967"/>
              <a:gd name="connsiteX14" fmla="*/ 6881 w 10000"/>
              <a:gd name="connsiteY14" fmla="*/ 544 h 9967"/>
              <a:gd name="connsiteX15" fmla="*/ 8976 w 10000"/>
              <a:gd name="connsiteY15" fmla="*/ 2344 h 9967"/>
              <a:gd name="connsiteX16" fmla="*/ 9830 w 10000"/>
              <a:gd name="connsiteY16" fmla="*/ 4696 h 9967"/>
              <a:gd name="connsiteX17" fmla="*/ 9817 w 10000"/>
              <a:gd name="connsiteY17" fmla="*/ 6187 h 9967"/>
              <a:gd name="connsiteX18" fmla="*/ 9740 w 10000"/>
              <a:gd name="connsiteY18" fmla="*/ 6696 h 9967"/>
              <a:gd name="connsiteX19" fmla="*/ 9652 w 10000"/>
              <a:gd name="connsiteY19" fmla="*/ 6947 h 9967"/>
              <a:gd name="connsiteX20" fmla="*/ 9415 w 10000"/>
              <a:gd name="connsiteY20" fmla="*/ 7091 h 9967"/>
              <a:gd name="connsiteX21" fmla="*/ 9280 w 10000"/>
              <a:gd name="connsiteY21" fmla="*/ 7215 h 9967"/>
              <a:gd name="connsiteX22" fmla="*/ 9412 w 10000"/>
              <a:gd name="connsiteY22" fmla="*/ 7392 h 9967"/>
              <a:gd name="connsiteX23" fmla="*/ 9719 w 10000"/>
              <a:gd name="connsiteY23" fmla="*/ 7708 h 9967"/>
              <a:gd name="connsiteX24" fmla="*/ 9980 w 10000"/>
              <a:gd name="connsiteY24" fmla="*/ 7984 h 9967"/>
              <a:gd name="connsiteX25" fmla="*/ 9848 w 10000"/>
              <a:gd name="connsiteY25" fmla="*/ 7688 h 9967"/>
              <a:gd name="connsiteX26" fmla="*/ 9621 w 10000"/>
              <a:gd name="connsiteY26" fmla="*/ 7166 h 9967"/>
              <a:gd name="connsiteX27" fmla="*/ 9621 w 10000"/>
              <a:gd name="connsiteY27" fmla="*/ 6947 h 9967"/>
              <a:gd name="connsiteX0" fmla="*/ 2509 w 10000"/>
              <a:gd name="connsiteY0" fmla="*/ 9817 h 9817"/>
              <a:gd name="connsiteX1" fmla="*/ 1877 w 10000"/>
              <a:gd name="connsiteY1" fmla="*/ 9475 h 9817"/>
              <a:gd name="connsiteX2" fmla="*/ 1309 w 10000"/>
              <a:gd name="connsiteY2" fmla="*/ 9058 h 9817"/>
              <a:gd name="connsiteX3" fmla="*/ 774 w 10000"/>
              <a:gd name="connsiteY3" fmla="*/ 8604 h 9817"/>
              <a:gd name="connsiteX4" fmla="*/ 402 w 10000"/>
              <a:gd name="connsiteY4" fmla="*/ 7989 h 9817"/>
              <a:gd name="connsiteX5" fmla="*/ 88 w 10000"/>
              <a:gd name="connsiteY5" fmla="*/ 7081 h 9817"/>
              <a:gd name="connsiteX6" fmla="*/ 0 w 10000"/>
              <a:gd name="connsiteY6" fmla="*/ 6145 h 9817"/>
              <a:gd name="connsiteX7" fmla="*/ 88 w 10000"/>
              <a:gd name="connsiteY7" fmla="*/ 5134 h 9817"/>
              <a:gd name="connsiteX8" fmla="*/ 443 w 10000"/>
              <a:gd name="connsiteY8" fmla="*/ 3693 h 9817"/>
              <a:gd name="connsiteX9" fmla="*/ 1082 w 10000"/>
              <a:gd name="connsiteY9" fmla="*/ 2365 h 9817"/>
              <a:gd name="connsiteX10" fmla="*/ 2124 w 10000"/>
              <a:gd name="connsiteY10" fmla="*/ 1102 h 9817"/>
              <a:gd name="connsiteX11" fmla="*/ 3365 w 10000"/>
              <a:gd name="connsiteY11" fmla="*/ 272 h 9817"/>
              <a:gd name="connsiteX12" fmla="*/ 4961 w 10000"/>
              <a:gd name="connsiteY12" fmla="*/ 45 h 9817"/>
              <a:gd name="connsiteX13" fmla="*/ 6881 w 10000"/>
              <a:gd name="connsiteY13" fmla="*/ 546 h 9817"/>
              <a:gd name="connsiteX14" fmla="*/ 8976 w 10000"/>
              <a:gd name="connsiteY14" fmla="*/ 2352 h 9817"/>
              <a:gd name="connsiteX15" fmla="*/ 9830 w 10000"/>
              <a:gd name="connsiteY15" fmla="*/ 4712 h 9817"/>
              <a:gd name="connsiteX16" fmla="*/ 9817 w 10000"/>
              <a:gd name="connsiteY16" fmla="*/ 6207 h 9817"/>
              <a:gd name="connsiteX17" fmla="*/ 9740 w 10000"/>
              <a:gd name="connsiteY17" fmla="*/ 6718 h 9817"/>
              <a:gd name="connsiteX18" fmla="*/ 9652 w 10000"/>
              <a:gd name="connsiteY18" fmla="*/ 6970 h 9817"/>
              <a:gd name="connsiteX19" fmla="*/ 9415 w 10000"/>
              <a:gd name="connsiteY19" fmla="*/ 7114 h 9817"/>
              <a:gd name="connsiteX20" fmla="*/ 9280 w 10000"/>
              <a:gd name="connsiteY20" fmla="*/ 7239 h 9817"/>
              <a:gd name="connsiteX21" fmla="*/ 9412 w 10000"/>
              <a:gd name="connsiteY21" fmla="*/ 7416 h 9817"/>
              <a:gd name="connsiteX22" fmla="*/ 9719 w 10000"/>
              <a:gd name="connsiteY22" fmla="*/ 7734 h 9817"/>
              <a:gd name="connsiteX23" fmla="*/ 9980 w 10000"/>
              <a:gd name="connsiteY23" fmla="*/ 8010 h 9817"/>
              <a:gd name="connsiteX24" fmla="*/ 9848 w 10000"/>
              <a:gd name="connsiteY24" fmla="*/ 7713 h 9817"/>
              <a:gd name="connsiteX25" fmla="*/ 9621 w 10000"/>
              <a:gd name="connsiteY25" fmla="*/ 7190 h 9817"/>
              <a:gd name="connsiteX26" fmla="*/ 9621 w 10000"/>
              <a:gd name="connsiteY26" fmla="*/ 6970 h 9817"/>
              <a:gd name="connsiteX0" fmla="*/ 1877 w 10000"/>
              <a:gd name="connsiteY0" fmla="*/ 9652 h 9652"/>
              <a:gd name="connsiteX1" fmla="*/ 1309 w 10000"/>
              <a:gd name="connsiteY1" fmla="*/ 9227 h 9652"/>
              <a:gd name="connsiteX2" fmla="*/ 774 w 10000"/>
              <a:gd name="connsiteY2" fmla="*/ 8764 h 9652"/>
              <a:gd name="connsiteX3" fmla="*/ 402 w 10000"/>
              <a:gd name="connsiteY3" fmla="*/ 8138 h 9652"/>
              <a:gd name="connsiteX4" fmla="*/ 88 w 10000"/>
              <a:gd name="connsiteY4" fmla="*/ 7213 h 9652"/>
              <a:gd name="connsiteX5" fmla="*/ 0 w 10000"/>
              <a:gd name="connsiteY5" fmla="*/ 6260 h 9652"/>
              <a:gd name="connsiteX6" fmla="*/ 88 w 10000"/>
              <a:gd name="connsiteY6" fmla="*/ 5230 h 9652"/>
              <a:gd name="connsiteX7" fmla="*/ 443 w 10000"/>
              <a:gd name="connsiteY7" fmla="*/ 3762 h 9652"/>
              <a:gd name="connsiteX8" fmla="*/ 1082 w 10000"/>
              <a:gd name="connsiteY8" fmla="*/ 2409 h 9652"/>
              <a:gd name="connsiteX9" fmla="*/ 2124 w 10000"/>
              <a:gd name="connsiteY9" fmla="*/ 1123 h 9652"/>
              <a:gd name="connsiteX10" fmla="*/ 3365 w 10000"/>
              <a:gd name="connsiteY10" fmla="*/ 277 h 9652"/>
              <a:gd name="connsiteX11" fmla="*/ 4961 w 10000"/>
              <a:gd name="connsiteY11" fmla="*/ 46 h 9652"/>
              <a:gd name="connsiteX12" fmla="*/ 6881 w 10000"/>
              <a:gd name="connsiteY12" fmla="*/ 556 h 9652"/>
              <a:gd name="connsiteX13" fmla="*/ 8976 w 10000"/>
              <a:gd name="connsiteY13" fmla="*/ 2396 h 9652"/>
              <a:gd name="connsiteX14" fmla="*/ 9830 w 10000"/>
              <a:gd name="connsiteY14" fmla="*/ 4800 h 9652"/>
              <a:gd name="connsiteX15" fmla="*/ 9817 w 10000"/>
              <a:gd name="connsiteY15" fmla="*/ 6323 h 9652"/>
              <a:gd name="connsiteX16" fmla="*/ 9740 w 10000"/>
              <a:gd name="connsiteY16" fmla="*/ 6843 h 9652"/>
              <a:gd name="connsiteX17" fmla="*/ 9652 w 10000"/>
              <a:gd name="connsiteY17" fmla="*/ 7100 h 9652"/>
              <a:gd name="connsiteX18" fmla="*/ 9415 w 10000"/>
              <a:gd name="connsiteY18" fmla="*/ 7247 h 9652"/>
              <a:gd name="connsiteX19" fmla="*/ 9280 w 10000"/>
              <a:gd name="connsiteY19" fmla="*/ 7374 h 9652"/>
              <a:gd name="connsiteX20" fmla="*/ 9412 w 10000"/>
              <a:gd name="connsiteY20" fmla="*/ 7554 h 9652"/>
              <a:gd name="connsiteX21" fmla="*/ 9719 w 10000"/>
              <a:gd name="connsiteY21" fmla="*/ 7878 h 9652"/>
              <a:gd name="connsiteX22" fmla="*/ 9980 w 10000"/>
              <a:gd name="connsiteY22" fmla="*/ 8159 h 9652"/>
              <a:gd name="connsiteX23" fmla="*/ 9848 w 10000"/>
              <a:gd name="connsiteY23" fmla="*/ 7857 h 9652"/>
              <a:gd name="connsiteX24" fmla="*/ 9621 w 10000"/>
              <a:gd name="connsiteY24" fmla="*/ 7324 h 9652"/>
              <a:gd name="connsiteX25" fmla="*/ 9621 w 10000"/>
              <a:gd name="connsiteY25" fmla="*/ 7100 h 9652"/>
              <a:gd name="connsiteX0" fmla="*/ 1309 w 10000"/>
              <a:gd name="connsiteY0" fmla="*/ 9560 h 9560"/>
              <a:gd name="connsiteX1" fmla="*/ 774 w 10000"/>
              <a:gd name="connsiteY1" fmla="*/ 9080 h 9560"/>
              <a:gd name="connsiteX2" fmla="*/ 402 w 10000"/>
              <a:gd name="connsiteY2" fmla="*/ 8431 h 9560"/>
              <a:gd name="connsiteX3" fmla="*/ 88 w 10000"/>
              <a:gd name="connsiteY3" fmla="*/ 7473 h 9560"/>
              <a:gd name="connsiteX4" fmla="*/ 0 w 10000"/>
              <a:gd name="connsiteY4" fmla="*/ 6486 h 9560"/>
              <a:gd name="connsiteX5" fmla="*/ 88 w 10000"/>
              <a:gd name="connsiteY5" fmla="*/ 5419 h 9560"/>
              <a:gd name="connsiteX6" fmla="*/ 443 w 10000"/>
              <a:gd name="connsiteY6" fmla="*/ 3898 h 9560"/>
              <a:gd name="connsiteX7" fmla="*/ 1082 w 10000"/>
              <a:gd name="connsiteY7" fmla="*/ 2496 h 9560"/>
              <a:gd name="connsiteX8" fmla="*/ 2124 w 10000"/>
              <a:gd name="connsiteY8" fmla="*/ 1163 h 9560"/>
              <a:gd name="connsiteX9" fmla="*/ 3365 w 10000"/>
              <a:gd name="connsiteY9" fmla="*/ 287 h 9560"/>
              <a:gd name="connsiteX10" fmla="*/ 4961 w 10000"/>
              <a:gd name="connsiteY10" fmla="*/ 48 h 9560"/>
              <a:gd name="connsiteX11" fmla="*/ 6881 w 10000"/>
              <a:gd name="connsiteY11" fmla="*/ 576 h 9560"/>
              <a:gd name="connsiteX12" fmla="*/ 8976 w 10000"/>
              <a:gd name="connsiteY12" fmla="*/ 2482 h 9560"/>
              <a:gd name="connsiteX13" fmla="*/ 9830 w 10000"/>
              <a:gd name="connsiteY13" fmla="*/ 4973 h 9560"/>
              <a:gd name="connsiteX14" fmla="*/ 9817 w 10000"/>
              <a:gd name="connsiteY14" fmla="*/ 6551 h 9560"/>
              <a:gd name="connsiteX15" fmla="*/ 9740 w 10000"/>
              <a:gd name="connsiteY15" fmla="*/ 7090 h 9560"/>
              <a:gd name="connsiteX16" fmla="*/ 9652 w 10000"/>
              <a:gd name="connsiteY16" fmla="*/ 7356 h 9560"/>
              <a:gd name="connsiteX17" fmla="*/ 9415 w 10000"/>
              <a:gd name="connsiteY17" fmla="*/ 7508 h 9560"/>
              <a:gd name="connsiteX18" fmla="*/ 9280 w 10000"/>
              <a:gd name="connsiteY18" fmla="*/ 7640 h 9560"/>
              <a:gd name="connsiteX19" fmla="*/ 9412 w 10000"/>
              <a:gd name="connsiteY19" fmla="*/ 7826 h 9560"/>
              <a:gd name="connsiteX20" fmla="*/ 9719 w 10000"/>
              <a:gd name="connsiteY20" fmla="*/ 8162 h 9560"/>
              <a:gd name="connsiteX21" fmla="*/ 9980 w 10000"/>
              <a:gd name="connsiteY21" fmla="*/ 8453 h 9560"/>
              <a:gd name="connsiteX22" fmla="*/ 9848 w 10000"/>
              <a:gd name="connsiteY22" fmla="*/ 8140 h 9560"/>
              <a:gd name="connsiteX23" fmla="*/ 9621 w 10000"/>
              <a:gd name="connsiteY23" fmla="*/ 7588 h 9560"/>
              <a:gd name="connsiteX24" fmla="*/ 9621 w 10000"/>
              <a:gd name="connsiteY24" fmla="*/ 7356 h 9560"/>
              <a:gd name="connsiteX0" fmla="*/ 774 w 10000"/>
              <a:gd name="connsiteY0" fmla="*/ 9498 h 9498"/>
              <a:gd name="connsiteX1" fmla="*/ 402 w 10000"/>
              <a:gd name="connsiteY1" fmla="*/ 8819 h 9498"/>
              <a:gd name="connsiteX2" fmla="*/ 88 w 10000"/>
              <a:gd name="connsiteY2" fmla="*/ 7817 h 9498"/>
              <a:gd name="connsiteX3" fmla="*/ 0 w 10000"/>
              <a:gd name="connsiteY3" fmla="*/ 6785 h 9498"/>
              <a:gd name="connsiteX4" fmla="*/ 88 w 10000"/>
              <a:gd name="connsiteY4" fmla="*/ 5668 h 9498"/>
              <a:gd name="connsiteX5" fmla="*/ 443 w 10000"/>
              <a:gd name="connsiteY5" fmla="*/ 4077 h 9498"/>
              <a:gd name="connsiteX6" fmla="*/ 1082 w 10000"/>
              <a:gd name="connsiteY6" fmla="*/ 2611 h 9498"/>
              <a:gd name="connsiteX7" fmla="*/ 2124 w 10000"/>
              <a:gd name="connsiteY7" fmla="*/ 1217 h 9498"/>
              <a:gd name="connsiteX8" fmla="*/ 3365 w 10000"/>
              <a:gd name="connsiteY8" fmla="*/ 300 h 9498"/>
              <a:gd name="connsiteX9" fmla="*/ 4961 w 10000"/>
              <a:gd name="connsiteY9" fmla="*/ 50 h 9498"/>
              <a:gd name="connsiteX10" fmla="*/ 6881 w 10000"/>
              <a:gd name="connsiteY10" fmla="*/ 603 h 9498"/>
              <a:gd name="connsiteX11" fmla="*/ 8976 w 10000"/>
              <a:gd name="connsiteY11" fmla="*/ 2596 h 9498"/>
              <a:gd name="connsiteX12" fmla="*/ 9830 w 10000"/>
              <a:gd name="connsiteY12" fmla="*/ 5202 h 9498"/>
              <a:gd name="connsiteX13" fmla="*/ 9817 w 10000"/>
              <a:gd name="connsiteY13" fmla="*/ 6853 h 9498"/>
              <a:gd name="connsiteX14" fmla="*/ 9740 w 10000"/>
              <a:gd name="connsiteY14" fmla="*/ 7416 h 9498"/>
              <a:gd name="connsiteX15" fmla="*/ 9652 w 10000"/>
              <a:gd name="connsiteY15" fmla="*/ 7695 h 9498"/>
              <a:gd name="connsiteX16" fmla="*/ 9415 w 10000"/>
              <a:gd name="connsiteY16" fmla="*/ 7854 h 9498"/>
              <a:gd name="connsiteX17" fmla="*/ 9280 w 10000"/>
              <a:gd name="connsiteY17" fmla="*/ 7992 h 9498"/>
              <a:gd name="connsiteX18" fmla="*/ 9412 w 10000"/>
              <a:gd name="connsiteY18" fmla="*/ 8186 h 9498"/>
              <a:gd name="connsiteX19" fmla="*/ 9719 w 10000"/>
              <a:gd name="connsiteY19" fmla="*/ 8538 h 9498"/>
              <a:gd name="connsiteX20" fmla="*/ 9980 w 10000"/>
              <a:gd name="connsiteY20" fmla="*/ 8842 h 9498"/>
              <a:gd name="connsiteX21" fmla="*/ 9848 w 10000"/>
              <a:gd name="connsiteY21" fmla="*/ 8515 h 9498"/>
              <a:gd name="connsiteX22" fmla="*/ 9621 w 10000"/>
              <a:gd name="connsiteY22" fmla="*/ 7937 h 9498"/>
              <a:gd name="connsiteX23" fmla="*/ 9621 w 10000"/>
              <a:gd name="connsiteY23" fmla="*/ 7695 h 9498"/>
              <a:gd name="connsiteX0" fmla="*/ 402 w 10000"/>
              <a:gd name="connsiteY0" fmla="*/ 9285 h 9314"/>
              <a:gd name="connsiteX1" fmla="*/ 88 w 10000"/>
              <a:gd name="connsiteY1" fmla="*/ 8230 h 9314"/>
              <a:gd name="connsiteX2" fmla="*/ 0 w 10000"/>
              <a:gd name="connsiteY2" fmla="*/ 7144 h 9314"/>
              <a:gd name="connsiteX3" fmla="*/ 88 w 10000"/>
              <a:gd name="connsiteY3" fmla="*/ 5968 h 9314"/>
              <a:gd name="connsiteX4" fmla="*/ 443 w 10000"/>
              <a:gd name="connsiteY4" fmla="*/ 4292 h 9314"/>
              <a:gd name="connsiteX5" fmla="*/ 1082 w 10000"/>
              <a:gd name="connsiteY5" fmla="*/ 2749 h 9314"/>
              <a:gd name="connsiteX6" fmla="*/ 2124 w 10000"/>
              <a:gd name="connsiteY6" fmla="*/ 1281 h 9314"/>
              <a:gd name="connsiteX7" fmla="*/ 3365 w 10000"/>
              <a:gd name="connsiteY7" fmla="*/ 316 h 9314"/>
              <a:gd name="connsiteX8" fmla="*/ 4961 w 10000"/>
              <a:gd name="connsiteY8" fmla="*/ 53 h 9314"/>
              <a:gd name="connsiteX9" fmla="*/ 6881 w 10000"/>
              <a:gd name="connsiteY9" fmla="*/ 635 h 9314"/>
              <a:gd name="connsiteX10" fmla="*/ 8976 w 10000"/>
              <a:gd name="connsiteY10" fmla="*/ 2733 h 9314"/>
              <a:gd name="connsiteX11" fmla="*/ 9830 w 10000"/>
              <a:gd name="connsiteY11" fmla="*/ 5477 h 9314"/>
              <a:gd name="connsiteX12" fmla="*/ 9817 w 10000"/>
              <a:gd name="connsiteY12" fmla="*/ 7215 h 9314"/>
              <a:gd name="connsiteX13" fmla="*/ 9740 w 10000"/>
              <a:gd name="connsiteY13" fmla="*/ 7808 h 9314"/>
              <a:gd name="connsiteX14" fmla="*/ 9652 w 10000"/>
              <a:gd name="connsiteY14" fmla="*/ 8102 h 9314"/>
              <a:gd name="connsiteX15" fmla="*/ 9415 w 10000"/>
              <a:gd name="connsiteY15" fmla="*/ 8269 h 9314"/>
              <a:gd name="connsiteX16" fmla="*/ 9280 w 10000"/>
              <a:gd name="connsiteY16" fmla="*/ 8414 h 9314"/>
              <a:gd name="connsiteX17" fmla="*/ 9412 w 10000"/>
              <a:gd name="connsiteY17" fmla="*/ 8619 h 9314"/>
              <a:gd name="connsiteX18" fmla="*/ 9719 w 10000"/>
              <a:gd name="connsiteY18" fmla="*/ 8989 h 9314"/>
              <a:gd name="connsiteX19" fmla="*/ 9980 w 10000"/>
              <a:gd name="connsiteY19" fmla="*/ 9309 h 9314"/>
              <a:gd name="connsiteX20" fmla="*/ 9848 w 10000"/>
              <a:gd name="connsiteY20" fmla="*/ 8965 h 9314"/>
              <a:gd name="connsiteX21" fmla="*/ 9621 w 10000"/>
              <a:gd name="connsiteY21" fmla="*/ 8356 h 9314"/>
              <a:gd name="connsiteX22" fmla="*/ 9621 w 10000"/>
              <a:gd name="connsiteY22" fmla="*/ 8102 h 9314"/>
              <a:gd name="connsiteX0" fmla="*/ 88 w 10000"/>
              <a:gd name="connsiteY0" fmla="*/ 8836 h 10000"/>
              <a:gd name="connsiteX1" fmla="*/ 0 w 10000"/>
              <a:gd name="connsiteY1" fmla="*/ 7670 h 10000"/>
              <a:gd name="connsiteX2" fmla="*/ 88 w 10000"/>
              <a:gd name="connsiteY2" fmla="*/ 6408 h 10000"/>
              <a:gd name="connsiteX3" fmla="*/ 443 w 10000"/>
              <a:gd name="connsiteY3" fmla="*/ 4608 h 10000"/>
              <a:gd name="connsiteX4" fmla="*/ 1082 w 10000"/>
              <a:gd name="connsiteY4" fmla="*/ 2951 h 10000"/>
              <a:gd name="connsiteX5" fmla="*/ 2124 w 10000"/>
              <a:gd name="connsiteY5" fmla="*/ 1375 h 10000"/>
              <a:gd name="connsiteX6" fmla="*/ 3365 w 10000"/>
              <a:gd name="connsiteY6" fmla="*/ 339 h 10000"/>
              <a:gd name="connsiteX7" fmla="*/ 4961 w 10000"/>
              <a:gd name="connsiteY7" fmla="*/ 57 h 10000"/>
              <a:gd name="connsiteX8" fmla="*/ 6881 w 10000"/>
              <a:gd name="connsiteY8" fmla="*/ 682 h 10000"/>
              <a:gd name="connsiteX9" fmla="*/ 8976 w 10000"/>
              <a:gd name="connsiteY9" fmla="*/ 2934 h 10000"/>
              <a:gd name="connsiteX10" fmla="*/ 9830 w 10000"/>
              <a:gd name="connsiteY10" fmla="*/ 5880 h 10000"/>
              <a:gd name="connsiteX11" fmla="*/ 9817 w 10000"/>
              <a:gd name="connsiteY11" fmla="*/ 7746 h 10000"/>
              <a:gd name="connsiteX12" fmla="*/ 9740 w 10000"/>
              <a:gd name="connsiteY12" fmla="*/ 8383 h 10000"/>
              <a:gd name="connsiteX13" fmla="*/ 9652 w 10000"/>
              <a:gd name="connsiteY13" fmla="*/ 8699 h 10000"/>
              <a:gd name="connsiteX14" fmla="*/ 9415 w 10000"/>
              <a:gd name="connsiteY14" fmla="*/ 8878 h 10000"/>
              <a:gd name="connsiteX15" fmla="*/ 9280 w 10000"/>
              <a:gd name="connsiteY15" fmla="*/ 9034 h 10000"/>
              <a:gd name="connsiteX16" fmla="*/ 9412 w 10000"/>
              <a:gd name="connsiteY16" fmla="*/ 9254 h 10000"/>
              <a:gd name="connsiteX17" fmla="*/ 9719 w 10000"/>
              <a:gd name="connsiteY17" fmla="*/ 9651 h 10000"/>
              <a:gd name="connsiteX18" fmla="*/ 9980 w 10000"/>
              <a:gd name="connsiteY18" fmla="*/ 9995 h 10000"/>
              <a:gd name="connsiteX19" fmla="*/ 9848 w 10000"/>
              <a:gd name="connsiteY19" fmla="*/ 9625 h 10000"/>
              <a:gd name="connsiteX20" fmla="*/ 9621 w 10000"/>
              <a:gd name="connsiteY20" fmla="*/ 8971 h 10000"/>
              <a:gd name="connsiteX21" fmla="*/ 9621 w 10000"/>
              <a:gd name="connsiteY21" fmla="*/ 8699 h 10000"/>
              <a:gd name="connsiteX0" fmla="*/ 0 w 10000"/>
              <a:gd name="connsiteY0" fmla="*/ 7670 h 10000"/>
              <a:gd name="connsiteX1" fmla="*/ 88 w 10000"/>
              <a:gd name="connsiteY1" fmla="*/ 6408 h 10000"/>
              <a:gd name="connsiteX2" fmla="*/ 443 w 10000"/>
              <a:gd name="connsiteY2" fmla="*/ 4608 h 10000"/>
              <a:gd name="connsiteX3" fmla="*/ 1082 w 10000"/>
              <a:gd name="connsiteY3" fmla="*/ 2951 h 10000"/>
              <a:gd name="connsiteX4" fmla="*/ 2124 w 10000"/>
              <a:gd name="connsiteY4" fmla="*/ 1375 h 10000"/>
              <a:gd name="connsiteX5" fmla="*/ 3365 w 10000"/>
              <a:gd name="connsiteY5" fmla="*/ 339 h 10000"/>
              <a:gd name="connsiteX6" fmla="*/ 4961 w 10000"/>
              <a:gd name="connsiteY6" fmla="*/ 57 h 10000"/>
              <a:gd name="connsiteX7" fmla="*/ 6881 w 10000"/>
              <a:gd name="connsiteY7" fmla="*/ 682 h 10000"/>
              <a:gd name="connsiteX8" fmla="*/ 8976 w 10000"/>
              <a:gd name="connsiteY8" fmla="*/ 2934 h 10000"/>
              <a:gd name="connsiteX9" fmla="*/ 9830 w 10000"/>
              <a:gd name="connsiteY9" fmla="*/ 5880 h 10000"/>
              <a:gd name="connsiteX10" fmla="*/ 9817 w 10000"/>
              <a:gd name="connsiteY10" fmla="*/ 7746 h 10000"/>
              <a:gd name="connsiteX11" fmla="*/ 9740 w 10000"/>
              <a:gd name="connsiteY11" fmla="*/ 8383 h 10000"/>
              <a:gd name="connsiteX12" fmla="*/ 9652 w 10000"/>
              <a:gd name="connsiteY12" fmla="*/ 8699 h 10000"/>
              <a:gd name="connsiteX13" fmla="*/ 9415 w 10000"/>
              <a:gd name="connsiteY13" fmla="*/ 8878 h 10000"/>
              <a:gd name="connsiteX14" fmla="*/ 9280 w 10000"/>
              <a:gd name="connsiteY14" fmla="*/ 9034 h 10000"/>
              <a:gd name="connsiteX15" fmla="*/ 9412 w 10000"/>
              <a:gd name="connsiteY15" fmla="*/ 9254 h 10000"/>
              <a:gd name="connsiteX16" fmla="*/ 9719 w 10000"/>
              <a:gd name="connsiteY16" fmla="*/ 9651 h 10000"/>
              <a:gd name="connsiteX17" fmla="*/ 9980 w 10000"/>
              <a:gd name="connsiteY17" fmla="*/ 9995 h 10000"/>
              <a:gd name="connsiteX18" fmla="*/ 9848 w 10000"/>
              <a:gd name="connsiteY18" fmla="*/ 9625 h 10000"/>
              <a:gd name="connsiteX19" fmla="*/ 9621 w 10000"/>
              <a:gd name="connsiteY19" fmla="*/ 8971 h 10000"/>
              <a:gd name="connsiteX20" fmla="*/ 9621 w 10000"/>
              <a:gd name="connsiteY20" fmla="*/ 8699 h 10000"/>
              <a:gd name="connsiteX0" fmla="*/ 0 w 9912"/>
              <a:gd name="connsiteY0" fmla="*/ 6408 h 10000"/>
              <a:gd name="connsiteX1" fmla="*/ 355 w 9912"/>
              <a:gd name="connsiteY1" fmla="*/ 4608 h 10000"/>
              <a:gd name="connsiteX2" fmla="*/ 994 w 9912"/>
              <a:gd name="connsiteY2" fmla="*/ 2951 h 10000"/>
              <a:gd name="connsiteX3" fmla="*/ 2036 w 9912"/>
              <a:gd name="connsiteY3" fmla="*/ 1375 h 10000"/>
              <a:gd name="connsiteX4" fmla="*/ 3277 w 9912"/>
              <a:gd name="connsiteY4" fmla="*/ 339 h 10000"/>
              <a:gd name="connsiteX5" fmla="*/ 4873 w 9912"/>
              <a:gd name="connsiteY5" fmla="*/ 57 h 10000"/>
              <a:gd name="connsiteX6" fmla="*/ 6793 w 9912"/>
              <a:gd name="connsiteY6" fmla="*/ 682 h 10000"/>
              <a:gd name="connsiteX7" fmla="*/ 8888 w 9912"/>
              <a:gd name="connsiteY7" fmla="*/ 2934 h 10000"/>
              <a:gd name="connsiteX8" fmla="*/ 9742 w 9912"/>
              <a:gd name="connsiteY8" fmla="*/ 5880 h 10000"/>
              <a:gd name="connsiteX9" fmla="*/ 9729 w 9912"/>
              <a:gd name="connsiteY9" fmla="*/ 7746 h 10000"/>
              <a:gd name="connsiteX10" fmla="*/ 9652 w 9912"/>
              <a:gd name="connsiteY10" fmla="*/ 8383 h 10000"/>
              <a:gd name="connsiteX11" fmla="*/ 9564 w 9912"/>
              <a:gd name="connsiteY11" fmla="*/ 8699 h 10000"/>
              <a:gd name="connsiteX12" fmla="*/ 9327 w 9912"/>
              <a:gd name="connsiteY12" fmla="*/ 8878 h 10000"/>
              <a:gd name="connsiteX13" fmla="*/ 9192 w 9912"/>
              <a:gd name="connsiteY13" fmla="*/ 9034 h 10000"/>
              <a:gd name="connsiteX14" fmla="*/ 9324 w 9912"/>
              <a:gd name="connsiteY14" fmla="*/ 9254 h 10000"/>
              <a:gd name="connsiteX15" fmla="*/ 9631 w 9912"/>
              <a:gd name="connsiteY15" fmla="*/ 9651 h 10000"/>
              <a:gd name="connsiteX16" fmla="*/ 9892 w 9912"/>
              <a:gd name="connsiteY16" fmla="*/ 9995 h 10000"/>
              <a:gd name="connsiteX17" fmla="*/ 9760 w 9912"/>
              <a:gd name="connsiteY17" fmla="*/ 9625 h 10000"/>
              <a:gd name="connsiteX18" fmla="*/ 9533 w 9912"/>
              <a:gd name="connsiteY18" fmla="*/ 8971 h 10000"/>
              <a:gd name="connsiteX19" fmla="*/ 9533 w 9912"/>
              <a:gd name="connsiteY19" fmla="*/ 8699 h 10000"/>
              <a:gd name="connsiteX0" fmla="*/ 0 w 9642"/>
              <a:gd name="connsiteY0" fmla="*/ 4608 h 10000"/>
              <a:gd name="connsiteX1" fmla="*/ 645 w 9642"/>
              <a:gd name="connsiteY1" fmla="*/ 2951 h 10000"/>
              <a:gd name="connsiteX2" fmla="*/ 1696 w 9642"/>
              <a:gd name="connsiteY2" fmla="*/ 1375 h 10000"/>
              <a:gd name="connsiteX3" fmla="*/ 2948 w 9642"/>
              <a:gd name="connsiteY3" fmla="*/ 339 h 10000"/>
              <a:gd name="connsiteX4" fmla="*/ 4558 w 9642"/>
              <a:gd name="connsiteY4" fmla="*/ 57 h 10000"/>
              <a:gd name="connsiteX5" fmla="*/ 6495 w 9642"/>
              <a:gd name="connsiteY5" fmla="*/ 682 h 10000"/>
              <a:gd name="connsiteX6" fmla="*/ 8609 w 9642"/>
              <a:gd name="connsiteY6" fmla="*/ 2934 h 10000"/>
              <a:gd name="connsiteX7" fmla="*/ 9470 w 9642"/>
              <a:gd name="connsiteY7" fmla="*/ 5880 h 10000"/>
              <a:gd name="connsiteX8" fmla="*/ 9457 w 9642"/>
              <a:gd name="connsiteY8" fmla="*/ 7746 h 10000"/>
              <a:gd name="connsiteX9" fmla="*/ 9380 w 9642"/>
              <a:gd name="connsiteY9" fmla="*/ 8383 h 10000"/>
              <a:gd name="connsiteX10" fmla="*/ 9291 w 9642"/>
              <a:gd name="connsiteY10" fmla="*/ 8699 h 10000"/>
              <a:gd name="connsiteX11" fmla="*/ 9052 w 9642"/>
              <a:gd name="connsiteY11" fmla="*/ 8878 h 10000"/>
              <a:gd name="connsiteX12" fmla="*/ 8916 w 9642"/>
              <a:gd name="connsiteY12" fmla="*/ 9034 h 10000"/>
              <a:gd name="connsiteX13" fmla="*/ 9049 w 9642"/>
              <a:gd name="connsiteY13" fmla="*/ 9254 h 10000"/>
              <a:gd name="connsiteX14" fmla="*/ 9359 w 9642"/>
              <a:gd name="connsiteY14" fmla="*/ 9651 h 10000"/>
              <a:gd name="connsiteX15" fmla="*/ 9622 w 9642"/>
              <a:gd name="connsiteY15" fmla="*/ 9995 h 10000"/>
              <a:gd name="connsiteX16" fmla="*/ 9489 w 9642"/>
              <a:gd name="connsiteY16" fmla="*/ 9625 h 10000"/>
              <a:gd name="connsiteX17" fmla="*/ 9260 w 9642"/>
              <a:gd name="connsiteY17" fmla="*/ 8971 h 10000"/>
              <a:gd name="connsiteX18" fmla="*/ 9260 w 9642"/>
              <a:gd name="connsiteY18" fmla="*/ 8699 h 10000"/>
              <a:gd name="connsiteX0" fmla="*/ 0 w 9331"/>
              <a:gd name="connsiteY0" fmla="*/ 2951 h 10000"/>
              <a:gd name="connsiteX1" fmla="*/ 1090 w 9331"/>
              <a:gd name="connsiteY1" fmla="*/ 1375 h 10000"/>
              <a:gd name="connsiteX2" fmla="*/ 2388 w 9331"/>
              <a:gd name="connsiteY2" fmla="*/ 339 h 10000"/>
              <a:gd name="connsiteX3" fmla="*/ 4058 w 9331"/>
              <a:gd name="connsiteY3" fmla="*/ 57 h 10000"/>
              <a:gd name="connsiteX4" fmla="*/ 6067 w 9331"/>
              <a:gd name="connsiteY4" fmla="*/ 682 h 10000"/>
              <a:gd name="connsiteX5" fmla="*/ 8260 w 9331"/>
              <a:gd name="connsiteY5" fmla="*/ 2934 h 10000"/>
              <a:gd name="connsiteX6" fmla="*/ 9153 w 9331"/>
              <a:gd name="connsiteY6" fmla="*/ 5880 h 10000"/>
              <a:gd name="connsiteX7" fmla="*/ 9139 w 9331"/>
              <a:gd name="connsiteY7" fmla="*/ 7746 h 10000"/>
              <a:gd name="connsiteX8" fmla="*/ 9059 w 9331"/>
              <a:gd name="connsiteY8" fmla="*/ 8383 h 10000"/>
              <a:gd name="connsiteX9" fmla="*/ 8967 w 9331"/>
              <a:gd name="connsiteY9" fmla="*/ 8699 h 10000"/>
              <a:gd name="connsiteX10" fmla="*/ 8719 w 9331"/>
              <a:gd name="connsiteY10" fmla="*/ 8878 h 10000"/>
              <a:gd name="connsiteX11" fmla="*/ 8578 w 9331"/>
              <a:gd name="connsiteY11" fmla="*/ 9034 h 10000"/>
              <a:gd name="connsiteX12" fmla="*/ 8716 w 9331"/>
              <a:gd name="connsiteY12" fmla="*/ 9254 h 10000"/>
              <a:gd name="connsiteX13" fmla="*/ 9037 w 9331"/>
              <a:gd name="connsiteY13" fmla="*/ 9651 h 10000"/>
              <a:gd name="connsiteX14" fmla="*/ 9310 w 9331"/>
              <a:gd name="connsiteY14" fmla="*/ 9995 h 10000"/>
              <a:gd name="connsiteX15" fmla="*/ 9172 w 9331"/>
              <a:gd name="connsiteY15" fmla="*/ 9625 h 10000"/>
              <a:gd name="connsiteX16" fmla="*/ 8935 w 9331"/>
              <a:gd name="connsiteY16" fmla="*/ 8971 h 10000"/>
              <a:gd name="connsiteX17" fmla="*/ 8935 w 9331"/>
              <a:gd name="connsiteY17" fmla="*/ 8699 h 10000"/>
              <a:gd name="connsiteX0" fmla="*/ 0 w 8832"/>
              <a:gd name="connsiteY0" fmla="*/ 1375 h 10000"/>
              <a:gd name="connsiteX1" fmla="*/ 1391 w 8832"/>
              <a:gd name="connsiteY1" fmla="*/ 339 h 10000"/>
              <a:gd name="connsiteX2" fmla="*/ 3181 w 8832"/>
              <a:gd name="connsiteY2" fmla="*/ 57 h 10000"/>
              <a:gd name="connsiteX3" fmla="*/ 5334 w 8832"/>
              <a:gd name="connsiteY3" fmla="*/ 682 h 10000"/>
              <a:gd name="connsiteX4" fmla="*/ 7684 w 8832"/>
              <a:gd name="connsiteY4" fmla="*/ 2934 h 10000"/>
              <a:gd name="connsiteX5" fmla="*/ 8641 w 8832"/>
              <a:gd name="connsiteY5" fmla="*/ 5880 h 10000"/>
              <a:gd name="connsiteX6" fmla="*/ 8626 w 8832"/>
              <a:gd name="connsiteY6" fmla="*/ 7746 h 10000"/>
              <a:gd name="connsiteX7" fmla="*/ 8540 w 8832"/>
              <a:gd name="connsiteY7" fmla="*/ 8383 h 10000"/>
              <a:gd name="connsiteX8" fmla="*/ 8442 w 8832"/>
              <a:gd name="connsiteY8" fmla="*/ 8699 h 10000"/>
              <a:gd name="connsiteX9" fmla="*/ 8176 w 8832"/>
              <a:gd name="connsiteY9" fmla="*/ 8878 h 10000"/>
              <a:gd name="connsiteX10" fmla="*/ 8025 w 8832"/>
              <a:gd name="connsiteY10" fmla="*/ 9034 h 10000"/>
              <a:gd name="connsiteX11" fmla="*/ 8173 w 8832"/>
              <a:gd name="connsiteY11" fmla="*/ 9254 h 10000"/>
              <a:gd name="connsiteX12" fmla="*/ 8517 w 8832"/>
              <a:gd name="connsiteY12" fmla="*/ 9651 h 10000"/>
              <a:gd name="connsiteX13" fmla="*/ 8809 w 8832"/>
              <a:gd name="connsiteY13" fmla="*/ 9995 h 10000"/>
              <a:gd name="connsiteX14" fmla="*/ 8662 w 8832"/>
              <a:gd name="connsiteY14" fmla="*/ 9625 h 10000"/>
              <a:gd name="connsiteX15" fmla="*/ 8408 w 8832"/>
              <a:gd name="connsiteY15" fmla="*/ 8971 h 10000"/>
              <a:gd name="connsiteX16" fmla="*/ 8408 w 8832"/>
              <a:gd name="connsiteY16" fmla="*/ 8699 h 10000"/>
              <a:gd name="connsiteX0" fmla="*/ 0 w 8425"/>
              <a:gd name="connsiteY0" fmla="*/ 339 h 10000"/>
              <a:gd name="connsiteX1" fmla="*/ 2027 w 8425"/>
              <a:gd name="connsiteY1" fmla="*/ 57 h 10000"/>
              <a:gd name="connsiteX2" fmla="*/ 4464 w 8425"/>
              <a:gd name="connsiteY2" fmla="*/ 682 h 10000"/>
              <a:gd name="connsiteX3" fmla="*/ 7125 w 8425"/>
              <a:gd name="connsiteY3" fmla="*/ 2934 h 10000"/>
              <a:gd name="connsiteX4" fmla="*/ 8209 w 8425"/>
              <a:gd name="connsiteY4" fmla="*/ 5880 h 10000"/>
              <a:gd name="connsiteX5" fmla="*/ 8192 w 8425"/>
              <a:gd name="connsiteY5" fmla="*/ 7746 h 10000"/>
              <a:gd name="connsiteX6" fmla="*/ 8094 w 8425"/>
              <a:gd name="connsiteY6" fmla="*/ 8383 h 10000"/>
              <a:gd name="connsiteX7" fmla="*/ 7983 w 8425"/>
              <a:gd name="connsiteY7" fmla="*/ 8699 h 10000"/>
              <a:gd name="connsiteX8" fmla="*/ 7682 w 8425"/>
              <a:gd name="connsiteY8" fmla="*/ 8878 h 10000"/>
              <a:gd name="connsiteX9" fmla="*/ 7511 w 8425"/>
              <a:gd name="connsiteY9" fmla="*/ 9034 h 10000"/>
              <a:gd name="connsiteX10" fmla="*/ 7679 w 8425"/>
              <a:gd name="connsiteY10" fmla="*/ 9254 h 10000"/>
              <a:gd name="connsiteX11" fmla="*/ 8068 w 8425"/>
              <a:gd name="connsiteY11" fmla="*/ 9651 h 10000"/>
              <a:gd name="connsiteX12" fmla="*/ 8399 w 8425"/>
              <a:gd name="connsiteY12" fmla="*/ 9995 h 10000"/>
              <a:gd name="connsiteX13" fmla="*/ 8233 w 8425"/>
              <a:gd name="connsiteY13" fmla="*/ 9625 h 10000"/>
              <a:gd name="connsiteX14" fmla="*/ 7945 w 8425"/>
              <a:gd name="connsiteY14" fmla="*/ 8971 h 10000"/>
              <a:gd name="connsiteX15" fmla="*/ 7945 w 8425"/>
              <a:gd name="connsiteY15" fmla="*/ 8699 h 10000"/>
              <a:gd name="connsiteX0" fmla="*/ 0 w 7594"/>
              <a:gd name="connsiteY0" fmla="*/ 0 h 9943"/>
              <a:gd name="connsiteX1" fmla="*/ 2893 w 7594"/>
              <a:gd name="connsiteY1" fmla="*/ 625 h 9943"/>
              <a:gd name="connsiteX2" fmla="*/ 6051 w 7594"/>
              <a:gd name="connsiteY2" fmla="*/ 2877 h 9943"/>
              <a:gd name="connsiteX3" fmla="*/ 7338 w 7594"/>
              <a:gd name="connsiteY3" fmla="*/ 5823 h 9943"/>
              <a:gd name="connsiteX4" fmla="*/ 7317 w 7594"/>
              <a:gd name="connsiteY4" fmla="*/ 7689 h 9943"/>
              <a:gd name="connsiteX5" fmla="*/ 7201 w 7594"/>
              <a:gd name="connsiteY5" fmla="*/ 8326 h 9943"/>
              <a:gd name="connsiteX6" fmla="*/ 7069 w 7594"/>
              <a:gd name="connsiteY6" fmla="*/ 8642 h 9943"/>
              <a:gd name="connsiteX7" fmla="*/ 6712 w 7594"/>
              <a:gd name="connsiteY7" fmla="*/ 8821 h 9943"/>
              <a:gd name="connsiteX8" fmla="*/ 6509 w 7594"/>
              <a:gd name="connsiteY8" fmla="*/ 8977 h 9943"/>
              <a:gd name="connsiteX9" fmla="*/ 6709 w 7594"/>
              <a:gd name="connsiteY9" fmla="*/ 9197 h 9943"/>
              <a:gd name="connsiteX10" fmla="*/ 7170 w 7594"/>
              <a:gd name="connsiteY10" fmla="*/ 9594 h 9943"/>
              <a:gd name="connsiteX11" fmla="*/ 7563 w 7594"/>
              <a:gd name="connsiteY11" fmla="*/ 9938 h 9943"/>
              <a:gd name="connsiteX12" fmla="*/ 7366 w 7594"/>
              <a:gd name="connsiteY12" fmla="*/ 9568 h 9943"/>
              <a:gd name="connsiteX13" fmla="*/ 7024 w 7594"/>
              <a:gd name="connsiteY13" fmla="*/ 8914 h 9943"/>
              <a:gd name="connsiteX14" fmla="*/ 7024 w 7594"/>
              <a:gd name="connsiteY14" fmla="*/ 8642 h 9943"/>
              <a:gd name="connsiteX0" fmla="*/ 0 w 6190"/>
              <a:gd name="connsiteY0" fmla="*/ 0 h 9371"/>
              <a:gd name="connsiteX1" fmla="*/ 4158 w 6190"/>
              <a:gd name="connsiteY1" fmla="*/ 2264 h 9371"/>
              <a:gd name="connsiteX2" fmla="*/ 5853 w 6190"/>
              <a:gd name="connsiteY2" fmla="*/ 5227 h 9371"/>
              <a:gd name="connsiteX3" fmla="*/ 5825 w 6190"/>
              <a:gd name="connsiteY3" fmla="*/ 7104 h 9371"/>
              <a:gd name="connsiteX4" fmla="*/ 5672 w 6190"/>
              <a:gd name="connsiteY4" fmla="*/ 7745 h 9371"/>
              <a:gd name="connsiteX5" fmla="*/ 5499 w 6190"/>
              <a:gd name="connsiteY5" fmla="*/ 8063 h 9371"/>
              <a:gd name="connsiteX6" fmla="*/ 5029 w 6190"/>
              <a:gd name="connsiteY6" fmla="*/ 8243 h 9371"/>
              <a:gd name="connsiteX7" fmla="*/ 4761 w 6190"/>
              <a:gd name="connsiteY7" fmla="*/ 8399 h 9371"/>
              <a:gd name="connsiteX8" fmla="*/ 5025 w 6190"/>
              <a:gd name="connsiteY8" fmla="*/ 8621 h 9371"/>
              <a:gd name="connsiteX9" fmla="*/ 5632 w 6190"/>
              <a:gd name="connsiteY9" fmla="*/ 9020 h 9371"/>
              <a:gd name="connsiteX10" fmla="*/ 6149 w 6190"/>
              <a:gd name="connsiteY10" fmla="*/ 9366 h 9371"/>
              <a:gd name="connsiteX11" fmla="*/ 5890 w 6190"/>
              <a:gd name="connsiteY11" fmla="*/ 8994 h 9371"/>
              <a:gd name="connsiteX12" fmla="*/ 5439 w 6190"/>
              <a:gd name="connsiteY12" fmla="*/ 8336 h 9371"/>
              <a:gd name="connsiteX13" fmla="*/ 5439 w 6190"/>
              <a:gd name="connsiteY13" fmla="*/ 8063 h 9371"/>
              <a:gd name="connsiteX0" fmla="*/ 0 w 3283"/>
              <a:gd name="connsiteY0" fmla="*/ 0 h 7584"/>
              <a:gd name="connsiteX1" fmla="*/ 2739 w 3283"/>
              <a:gd name="connsiteY1" fmla="*/ 3162 h 7584"/>
              <a:gd name="connsiteX2" fmla="*/ 2693 w 3283"/>
              <a:gd name="connsiteY2" fmla="*/ 5165 h 7584"/>
              <a:gd name="connsiteX3" fmla="*/ 2446 w 3283"/>
              <a:gd name="connsiteY3" fmla="*/ 5849 h 7584"/>
              <a:gd name="connsiteX4" fmla="*/ 2167 w 3283"/>
              <a:gd name="connsiteY4" fmla="*/ 6188 h 7584"/>
              <a:gd name="connsiteX5" fmla="*/ 1407 w 3283"/>
              <a:gd name="connsiteY5" fmla="*/ 6380 h 7584"/>
              <a:gd name="connsiteX6" fmla="*/ 974 w 3283"/>
              <a:gd name="connsiteY6" fmla="*/ 6547 h 7584"/>
              <a:gd name="connsiteX7" fmla="*/ 1401 w 3283"/>
              <a:gd name="connsiteY7" fmla="*/ 6784 h 7584"/>
              <a:gd name="connsiteX8" fmla="*/ 2382 w 3283"/>
              <a:gd name="connsiteY8" fmla="*/ 7209 h 7584"/>
              <a:gd name="connsiteX9" fmla="*/ 3217 w 3283"/>
              <a:gd name="connsiteY9" fmla="*/ 7579 h 7584"/>
              <a:gd name="connsiteX10" fmla="*/ 2798 w 3283"/>
              <a:gd name="connsiteY10" fmla="*/ 7182 h 7584"/>
              <a:gd name="connsiteX11" fmla="*/ 2070 w 3283"/>
              <a:gd name="connsiteY11" fmla="*/ 6480 h 7584"/>
              <a:gd name="connsiteX12" fmla="*/ 2070 w 3283"/>
              <a:gd name="connsiteY12" fmla="*/ 6188 h 7584"/>
              <a:gd name="connsiteX0" fmla="*/ 5376 w 7033"/>
              <a:gd name="connsiteY0" fmla="*/ 0 h 5831"/>
              <a:gd name="connsiteX1" fmla="*/ 5236 w 7033"/>
              <a:gd name="connsiteY1" fmla="*/ 2641 h 5831"/>
              <a:gd name="connsiteX2" fmla="*/ 4484 w 7033"/>
              <a:gd name="connsiteY2" fmla="*/ 3543 h 5831"/>
              <a:gd name="connsiteX3" fmla="*/ 3634 w 7033"/>
              <a:gd name="connsiteY3" fmla="*/ 3990 h 5831"/>
              <a:gd name="connsiteX4" fmla="*/ 1319 w 7033"/>
              <a:gd name="connsiteY4" fmla="*/ 4243 h 5831"/>
              <a:gd name="connsiteX5" fmla="*/ 0 w 7033"/>
              <a:gd name="connsiteY5" fmla="*/ 4464 h 5831"/>
              <a:gd name="connsiteX6" fmla="*/ 1300 w 7033"/>
              <a:gd name="connsiteY6" fmla="*/ 4776 h 5831"/>
              <a:gd name="connsiteX7" fmla="*/ 4289 w 7033"/>
              <a:gd name="connsiteY7" fmla="*/ 5337 h 5831"/>
              <a:gd name="connsiteX8" fmla="*/ 6832 w 7033"/>
              <a:gd name="connsiteY8" fmla="*/ 5824 h 5831"/>
              <a:gd name="connsiteX9" fmla="*/ 5556 w 7033"/>
              <a:gd name="connsiteY9" fmla="*/ 5301 h 5831"/>
              <a:gd name="connsiteX10" fmla="*/ 3338 w 7033"/>
              <a:gd name="connsiteY10" fmla="*/ 4375 h 5831"/>
              <a:gd name="connsiteX11" fmla="*/ 3338 w 7033"/>
              <a:gd name="connsiteY11" fmla="*/ 3990 h 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33" h="5831">
                <a:moveTo>
                  <a:pt x="5376" y="0"/>
                </a:moveTo>
                <a:cubicBezTo>
                  <a:pt x="6747" y="1136"/>
                  <a:pt x="5379" y="2057"/>
                  <a:pt x="5236" y="2641"/>
                </a:cubicBezTo>
                <a:cubicBezTo>
                  <a:pt x="5114" y="3224"/>
                  <a:pt x="4761" y="3319"/>
                  <a:pt x="4484" y="3543"/>
                </a:cubicBezTo>
                <a:cubicBezTo>
                  <a:pt x="4219" y="3773"/>
                  <a:pt x="4155" y="3874"/>
                  <a:pt x="3634" y="3990"/>
                </a:cubicBezTo>
                <a:cubicBezTo>
                  <a:pt x="3101" y="4105"/>
                  <a:pt x="1907" y="4162"/>
                  <a:pt x="1319" y="4243"/>
                </a:cubicBezTo>
                <a:cubicBezTo>
                  <a:pt x="731" y="4324"/>
                  <a:pt x="0" y="4375"/>
                  <a:pt x="0" y="4464"/>
                </a:cubicBezTo>
                <a:cubicBezTo>
                  <a:pt x="0" y="4551"/>
                  <a:pt x="557" y="4630"/>
                  <a:pt x="1300" y="4776"/>
                </a:cubicBezTo>
                <a:cubicBezTo>
                  <a:pt x="2010" y="4923"/>
                  <a:pt x="3372" y="5161"/>
                  <a:pt x="4289" y="5337"/>
                </a:cubicBezTo>
                <a:cubicBezTo>
                  <a:pt x="5211" y="5513"/>
                  <a:pt x="6631" y="5831"/>
                  <a:pt x="6832" y="5824"/>
                </a:cubicBezTo>
                <a:cubicBezTo>
                  <a:pt x="7033" y="5815"/>
                  <a:pt x="6153" y="5541"/>
                  <a:pt x="5556" y="5301"/>
                </a:cubicBezTo>
                <a:cubicBezTo>
                  <a:pt x="4946" y="5060"/>
                  <a:pt x="3692" y="4593"/>
                  <a:pt x="3338" y="4375"/>
                </a:cubicBezTo>
                <a:cubicBezTo>
                  <a:pt x="2964" y="4155"/>
                  <a:pt x="3405" y="4105"/>
                  <a:pt x="3338" y="399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6" name="Freeform 21"/>
          <p:cNvSpPr>
            <a:spLocks/>
          </p:cNvSpPr>
          <p:nvPr/>
        </p:nvSpPr>
        <p:spPr bwMode="auto">
          <a:xfrm rot="21326996">
            <a:off x="5012825" y="2572844"/>
            <a:ext cx="271248" cy="992197"/>
          </a:xfrm>
          <a:custGeom>
            <a:avLst/>
            <a:gdLst>
              <a:gd name="T0" fmla="*/ 42 w 87"/>
              <a:gd name="T1" fmla="*/ 250 h 259"/>
              <a:gd name="T2" fmla="*/ 56 w 87"/>
              <a:gd name="T3" fmla="*/ 168 h 259"/>
              <a:gd name="T4" fmla="*/ 80 w 87"/>
              <a:gd name="T5" fmla="*/ 94 h 259"/>
              <a:gd name="T6" fmla="*/ 85 w 87"/>
              <a:gd name="T7" fmla="*/ 38 h 259"/>
              <a:gd name="T8" fmla="*/ 68 w 87"/>
              <a:gd name="T9" fmla="*/ 5 h 259"/>
              <a:gd name="T10" fmla="*/ 35 w 87"/>
              <a:gd name="T11" fmla="*/ 7 h 259"/>
              <a:gd name="T12" fmla="*/ 13 w 87"/>
              <a:gd name="T13" fmla="*/ 31 h 259"/>
              <a:gd name="T14" fmla="*/ 1 w 87"/>
              <a:gd name="T15" fmla="*/ 106 h 259"/>
              <a:gd name="T16" fmla="*/ 18 w 87"/>
              <a:gd name="T17" fmla="*/ 185 h 259"/>
              <a:gd name="T18" fmla="*/ 35 w 87"/>
              <a:gd name="T19" fmla="*/ 221 h 259"/>
              <a:gd name="T20" fmla="*/ 42 w 87"/>
              <a:gd name="T21" fmla="*/ 250 h 2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259"/>
              <a:gd name="T35" fmla="*/ 87 w 87"/>
              <a:gd name="T36" fmla="*/ 259 h 2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259">
                <a:moveTo>
                  <a:pt x="42" y="250"/>
                </a:moveTo>
                <a:cubicBezTo>
                  <a:pt x="45" y="241"/>
                  <a:pt x="50" y="194"/>
                  <a:pt x="56" y="168"/>
                </a:cubicBezTo>
                <a:cubicBezTo>
                  <a:pt x="62" y="142"/>
                  <a:pt x="75" y="116"/>
                  <a:pt x="80" y="94"/>
                </a:cubicBezTo>
                <a:cubicBezTo>
                  <a:pt x="85" y="72"/>
                  <a:pt x="87" y="53"/>
                  <a:pt x="85" y="38"/>
                </a:cubicBezTo>
                <a:cubicBezTo>
                  <a:pt x="83" y="23"/>
                  <a:pt x="76" y="10"/>
                  <a:pt x="68" y="5"/>
                </a:cubicBezTo>
                <a:cubicBezTo>
                  <a:pt x="60" y="0"/>
                  <a:pt x="44" y="3"/>
                  <a:pt x="35" y="7"/>
                </a:cubicBezTo>
                <a:cubicBezTo>
                  <a:pt x="26" y="11"/>
                  <a:pt x="19" y="15"/>
                  <a:pt x="13" y="31"/>
                </a:cubicBezTo>
                <a:cubicBezTo>
                  <a:pt x="7" y="47"/>
                  <a:pt x="0" y="80"/>
                  <a:pt x="1" y="106"/>
                </a:cubicBezTo>
                <a:cubicBezTo>
                  <a:pt x="2" y="132"/>
                  <a:pt x="12" y="166"/>
                  <a:pt x="18" y="185"/>
                </a:cubicBezTo>
                <a:cubicBezTo>
                  <a:pt x="24" y="204"/>
                  <a:pt x="31" y="211"/>
                  <a:pt x="35" y="221"/>
                </a:cubicBezTo>
                <a:cubicBezTo>
                  <a:pt x="39" y="231"/>
                  <a:pt x="39" y="259"/>
                  <a:pt x="42" y="25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7" name="Freeform 22"/>
          <p:cNvSpPr>
            <a:spLocks/>
          </p:cNvSpPr>
          <p:nvPr/>
        </p:nvSpPr>
        <p:spPr bwMode="auto">
          <a:xfrm rot="21326996">
            <a:off x="6398970" y="2041712"/>
            <a:ext cx="342247" cy="1067633"/>
          </a:xfrm>
          <a:custGeom>
            <a:avLst/>
            <a:gdLst>
              <a:gd name="T0" fmla="*/ 130 w 130"/>
              <a:gd name="T1" fmla="*/ 202 h 262"/>
              <a:gd name="T2" fmla="*/ 108 w 130"/>
              <a:gd name="T3" fmla="*/ 248 h 262"/>
              <a:gd name="T4" fmla="*/ 53 w 130"/>
              <a:gd name="T5" fmla="*/ 248 h 262"/>
              <a:gd name="T6" fmla="*/ 7 w 130"/>
              <a:gd name="T7" fmla="*/ 161 h 262"/>
              <a:gd name="T8" fmla="*/ 12 w 130"/>
              <a:gd name="T9" fmla="*/ 0 h 262"/>
              <a:gd name="T10" fmla="*/ 0 60000 65536"/>
              <a:gd name="T11" fmla="*/ 0 60000 65536"/>
              <a:gd name="T12" fmla="*/ 0 60000 65536"/>
              <a:gd name="T13" fmla="*/ 0 60000 65536"/>
              <a:gd name="T14" fmla="*/ 0 60000 65536"/>
              <a:gd name="T15" fmla="*/ 0 w 130"/>
              <a:gd name="T16" fmla="*/ 0 h 262"/>
              <a:gd name="T17" fmla="*/ 130 w 130"/>
              <a:gd name="T18" fmla="*/ 262 h 262"/>
              <a:gd name="connsiteX0" fmla="*/ 9957 w 9957"/>
              <a:gd name="connsiteY0" fmla="*/ 7710 h 11153"/>
              <a:gd name="connsiteX1" fmla="*/ 8265 w 9957"/>
              <a:gd name="connsiteY1" fmla="*/ 9466 h 11153"/>
              <a:gd name="connsiteX2" fmla="*/ 3849 w 9957"/>
              <a:gd name="connsiteY2" fmla="*/ 10619 h 11153"/>
              <a:gd name="connsiteX3" fmla="*/ 495 w 9957"/>
              <a:gd name="connsiteY3" fmla="*/ 6145 h 11153"/>
              <a:gd name="connsiteX4" fmla="*/ 880 w 9957"/>
              <a:gd name="connsiteY4" fmla="*/ 0 h 11153"/>
              <a:gd name="connsiteX0" fmla="*/ 10000 w 10000"/>
              <a:gd name="connsiteY0" fmla="*/ 6913 h 9755"/>
              <a:gd name="connsiteX1" fmla="*/ 3866 w 10000"/>
              <a:gd name="connsiteY1" fmla="*/ 9521 h 9755"/>
              <a:gd name="connsiteX2" fmla="*/ 497 w 10000"/>
              <a:gd name="connsiteY2" fmla="*/ 5510 h 9755"/>
              <a:gd name="connsiteX3" fmla="*/ 884 w 10000"/>
              <a:gd name="connsiteY3" fmla="*/ 0 h 9755"/>
              <a:gd name="connsiteX0" fmla="*/ 10006 w 10006"/>
              <a:gd name="connsiteY0" fmla="*/ 7087 h 10825"/>
              <a:gd name="connsiteX1" fmla="*/ 3909 w 10006"/>
              <a:gd name="connsiteY1" fmla="*/ 10585 h 10825"/>
              <a:gd name="connsiteX2" fmla="*/ 503 w 10006"/>
              <a:gd name="connsiteY2" fmla="*/ 5648 h 10825"/>
              <a:gd name="connsiteX3" fmla="*/ 890 w 10006"/>
              <a:gd name="connsiteY3" fmla="*/ 0 h 10825"/>
              <a:gd name="connsiteX0" fmla="*/ 10006 w 10006"/>
              <a:gd name="connsiteY0" fmla="*/ 7087 h 10946"/>
              <a:gd name="connsiteX1" fmla="*/ 3909 w 10006"/>
              <a:gd name="connsiteY1" fmla="*/ 10585 h 10946"/>
              <a:gd name="connsiteX2" fmla="*/ 503 w 10006"/>
              <a:gd name="connsiteY2" fmla="*/ 5648 h 10946"/>
              <a:gd name="connsiteX3" fmla="*/ 890 w 10006"/>
              <a:gd name="connsiteY3" fmla="*/ 0 h 10946"/>
              <a:gd name="connsiteX0" fmla="*/ 9857 w 9857"/>
              <a:gd name="connsiteY0" fmla="*/ 10104 h 13963"/>
              <a:gd name="connsiteX1" fmla="*/ 3760 w 9857"/>
              <a:gd name="connsiteY1" fmla="*/ 13602 h 13963"/>
              <a:gd name="connsiteX2" fmla="*/ 354 w 9857"/>
              <a:gd name="connsiteY2" fmla="*/ 8665 h 13963"/>
              <a:gd name="connsiteX3" fmla="*/ 1633 w 9857"/>
              <a:gd name="connsiteY3" fmla="*/ 0 h 13963"/>
            </a:gdLst>
            <a:ahLst/>
            <a:cxnLst>
              <a:cxn ang="0">
                <a:pos x="connsiteX0" y="connsiteY0"/>
              </a:cxn>
              <a:cxn ang="0">
                <a:pos x="connsiteX1" y="connsiteY1"/>
              </a:cxn>
              <a:cxn ang="0">
                <a:pos x="connsiteX2" y="connsiteY2"/>
              </a:cxn>
              <a:cxn ang="0">
                <a:pos x="connsiteX3" y="connsiteY3"/>
              </a:cxn>
            </a:cxnLst>
            <a:rect l="l" t="t" r="r" b="b"/>
            <a:pathLst>
              <a:path w="9857" h="13963">
                <a:moveTo>
                  <a:pt x="9857" y="10104"/>
                </a:moveTo>
                <a:cubicBezTo>
                  <a:pt x="8579" y="10660"/>
                  <a:pt x="6412" y="13963"/>
                  <a:pt x="3760" y="13602"/>
                </a:cubicBezTo>
                <a:cubicBezTo>
                  <a:pt x="1108" y="13241"/>
                  <a:pt x="709" y="10932"/>
                  <a:pt x="354" y="8665"/>
                </a:cubicBezTo>
                <a:cubicBezTo>
                  <a:pt x="0" y="6398"/>
                  <a:pt x="1170" y="2105"/>
                  <a:pt x="1633"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28" name="Oval 27"/>
          <p:cNvSpPr/>
          <p:nvPr/>
        </p:nvSpPr>
        <p:spPr>
          <a:xfrm>
            <a:off x="2964753" y="3101830"/>
            <a:ext cx="260223" cy="260221"/>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nvGrpSpPr>
          <p:cNvPr id="2" name="Group 23"/>
          <p:cNvGrpSpPr/>
          <p:nvPr/>
        </p:nvGrpSpPr>
        <p:grpSpPr>
          <a:xfrm>
            <a:off x="5374817" y="3715534"/>
            <a:ext cx="1837443" cy="1062644"/>
            <a:chOff x="5420813" y="4456602"/>
            <a:chExt cx="1087437" cy="628895"/>
          </a:xfrm>
        </p:grpSpPr>
        <p:sp>
          <p:nvSpPr>
            <p:cNvPr id="139269" name="Freeform 14"/>
            <p:cNvSpPr>
              <a:spLocks/>
            </p:cNvSpPr>
            <p:nvPr/>
          </p:nvSpPr>
          <p:spPr bwMode="auto">
            <a:xfrm rot="21326996">
              <a:off x="5420813" y="4456602"/>
              <a:ext cx="1087437" cy="488950"/>
            </a:xfrm>
            <a:custGeom>
              <a:avLst/>
              <a:gdLst>
                <a:gd name="T0" fmla="*/ 552 w 685"/>
                <a:gd name="T1" fmla="*/ 300 h 308"/>
                <a:gd name="T2" fmla="*/ 487 w 685"/>
                <a:gd name="T3" fmla="*/ 221 h 308"/>
                <a:gd name="T4" fmla="*/ 420 w 685"/>
                <a:gd name="T5" fmla="*/ 154 h 308"/>
                <a:gd name="T6" fmla="*/ 327 w 685"/>
                <a:gd name="T7" fmla="*/ 101 h 308"/>
                <a:gd name="T8" fmla="*/ 219 w 685"/>
                <a:gd name="T9" fmla="*/ 65 h 308"/>
                <a:gd name="T10" fmla="*/ 123 w 685"/>
                <a:gd name="T11" fmla="*/ 39 h 308"/>
                <a:gd name="T12" fmla="*/ 36 w 685"/>
                <a:gd name="T13" fmla="*/ 17 h 308"/>
                <a:gd name="T14" fmla="*/ 10 w 685"/>
                <a:gd name="T15" fmla="*/ 5 h 308"/>
                <a:gd name="T16" fmla="*/ 99 w 685"/>
                <a:gd name="T17" fmla="*/ 3 h 308"/>
                <a:gd name="T18" fmla="*/ 223 w 685"/>
                <a:gd name="T19" fmla="*/ 22 h 308"/>
                <a:gd name="T20" fmla="*/ 315 w 685"/>
                <a:gd name="T21" fmla="*/ 34 h 308"/>
                <a:gd name="T22" fmla="*/ 408 w 685"/>
                <a:gd name="T23" fmla="*/ 36 h 308"/>
                <a:gd name="T24" fmla="*/ 523 w 685"/>
                <a:gd name="T25" fmla="*/ 27 h 308"/>
                <a:gd name="T26" fmla="*/ 598 w 685"/>
                <a:gd name="T27" fmla="*/ 41 h 308"/>
                <a:gd name="T28" fmla="*/ 675 w 685"/>
                <a:gd name="T29" fmla="*/ 58 h 308"/>
                <a:gd name="T30" fmla="*/ 658 w 685"/>
                <a:gd name="T31" fmla="*/ 68 h 308"/>
                <a:gd name="T32" fmla="*/ 636 w 685"/>
                <a:gd name="T33" fmla="*/ 92 h 308"/>
                <a:gd name="T34" fmla="*/ 612 w 685"/>
                <a:gd name="T35" fmla="*/ 156 h 308"/>
                <a:gd name="T36" fmla="*/ 607 w 685"/>
                <a:gd name="T37" fmla="*/ 188 h 308"/>
                <a:gd name="T38" fmla="*/ 607 w 685"/>
                <a:gd name="T39" fmla="*/ 269 h 308"/>
                <a:gd name="T40" fmla="*/ 552 w 685"/>
                <a:gd name="T41" fmla="*/ 300 h 3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5"/>
                <a:gd name="T64" fmla="*/ 0 h 308"/>
                <a:gd name="T65" fmla="*/ 685 w 685"/>
                <a:gd name="T66" fmla="*/ 308 h 3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5" h="308">
                  <a:moveTo>
                    <a:pt x="552" y="300"/>
                  </a:moveTo>
                  <a:cubicBezTo>
                    <a:pt x="532" y="292"/>
                    <a:pt x="509" y="245"/>
                    <a:pt x="487" y="221"/>
                  </a:cubicBezTo>
                  <a:cubicBezTo>
                    <a:pt x="465" y="197"/>
                    <a:pt x="447" y="174"/>
                    <a:pt x="420" y="154"/>
                  </a:cubicBezTo>
                  <a:cubicBezTo>
                    <a:pt x="393" y="134"/>
                    <a:pt x="360" y="116"/>
                    <a:pt x="327" y="101"/>
                  </a:cubicBezTo>
                  <a:cubicBezTo>
                    <a:pt x="294" y="86"/>
                    <a:pt x="253" y="75"/>
                    <a:pt x="219" y="65"/>
                  </a:cubicBezTo>
                  <a:cubicBezTo>
                    <a:pt x="185" y="55"/>
                    <a:pt x="153" y="47"/>
                    <a:pt x="123" y="39"/>
                  </a:cubicBezTo>
                  <a:cubicBezTo>
                    <a:pt x="93" y="31"/>
                    <a:pt x="55" y="23"/>
                    <a:pt x="36" y="17"/>
                  </a:cubicBezTo>
                  <a:cubicBezTo>
                    <a:pt x="17" y="11"/>
                    <a:pt x="0" y="7"/>
                    <a:pt x="10" y="5"/>
                  </a:cubicBezTo>
                  <a:cubicBezTo>
                    <a:pt x="20" y="3"/>
                    <a:pt x="64" y="0"/>
                    <a:pt x="99" y="3"/>
                  </a:cubicBezTo>
                  <a:cubicBezTo>
                    <a:pt x="134" y="6"/>
                    <a:pt x="187" y="17"/>
                    <a:pt x="223" y="22"/>
                  </a:cubicBezTo>
                  <a:cubicBezTo>
                    <a:pt x="259" y="27"/>
                    <a:pt x="284" y="32"/>
                    <a:pt x="315" y="34"/>
                  </a:cubicBezTo>
                  <a:cubicBezTo>
                    <a:pt x="346" y="36"/>
                    <a:pt x="373" y="37"/>
                    <a:pt x="408" y="36"/>
                  </a:cubicBezTo>
                  <a:cubicBezTo>
                    <a:pt x="443" y="35"/>
                    <a:pt x="491" y="26"/>
                    <a:pt x="523" y="27"/>
                  </a:cubicBezTo>
                  <a:cubicBezTo>
                    <a:pt x="555" y="28"/>
                    <a:pt x="573" y="36"/>
                    <a:pt x="598" y="41"/>
                  </a:cubicBezTo>
                  <a:cubicBezTo>
                    <a:pt x="623" y="46"/>
                    <a:pt x="665" y="54"/>
                    <a:pt x="675" y="58"/>
                  </a:cubicBezTo>
                  <a:cubicBezTo>
                    <a:pt x="685" y="62"/>
                    <a:pt x="665" y="62"/>
                    <a:pt x="658" y="68"/>
                  </a:cubicBezTo>
                  <a:cubicBezTo>
                    <a:pt x="651" y="74"/>
                    <a:pt x="644" y="77"/>
                    <a:pt x="636" y="92"/>
                  </a:cubicBezTo>
                  <a:cubicBezTo>
                    <a:pt x="628" y="107"/>
                    <a:pt x="617" y="140"/>
                    <a:pt x="612" y="156"/>
                  </a:cubicBezTo>
                  <a:cubicBezTo>
                    <a:pt x="607" y="172"/>
                    <a:pt x="608" y="169"/>
                    <a:pt x="607" y="188"/>
                  </a:cubicBezTo>
                  <a:cubicBezTo>
                    <a:pt x="606" y="207"/>
                    <a:pt x="616" y="250"/>
                    <a:pt x="607" y="269"/>
                  </a:cubicBezTo>
                  <a:cubicBezTo>
                    <a:pt x="598" y="288"/>
                    <a:pt x="572" y="308"/>
                    <a:pt x="552" y="30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grpSp>
          <p:nvGrpSpPr>
            <p:cNvPr id="3" name="Group 38"/>
            <p:cNvGrpSpPr>
              <a:grpSpLocks/>
            </p:cNvGrpSpPr>
            <p:nvPr/>
          </p:nvGrpSpPr>
          <p:grpSpPr bwMode="auto">
            <a:xfrm rot="528210">
              <a:off x="6181259" y="4575716"/>
              <a:ext cx="289831" cy="509781"/>
              <a:chOff x="5339" y="2337"/>
              <a:chExt cx="285" cy="445"/>
            </a:xfrm>
            <a:solidFill>
              <a:schemeClr val="bg1"/>
            </a:solidFill>
          </p:grpSpPr>
          <p:sp>
            <p:nvSpPr>
              <p:cNvPr id="32" name="Freeform 36"/>
              <p:cNvSpPr>
                <a:spLocks/>
              </p:cNvSpPr>
              <p:nvPr/>
            </p:nvSpPr>
            <p:spPr bwMode="auto">
              <a:xfrm>
                <a:off x="5442" y="2548"/>
                <a:ext cx="182" cy="234"/>
              </a:xfrm>
              <a:custGeom>
                <a:avLst/>
                <a:gdLst>
                  <a:gd name="T0" fmla="*/ 1 w 182"/>
                  <a:gd name="T1" fmla="*/ 68 h 234"/>
                  <a:gd name="T2" fmla="*/ 0 w 182"/>
                  <a:gd name="T3" fmla="*/ 83 h 234"/>
                  <a:gd name="T4" fmla="*/ 15 w 182"/>
                  <a:gd name="T5" fmla="*/ 104 h 234"/>
                  <a:gd name="T6" fmla="*/ 36 w 182"/>
                  <a:gd name="T7" fmla="*/ 121 h 234"/>
                  <a:gd name="T8" fmla="*/ 60 w 182"/>
                  <a:gd name="T9" fmla="*/ 136 h 234"/>
                  <a:gd name="T10" fmla="*/ 91 w 182"/>
                  <a:gd name="T11" fmla="*/ 158 h 234"/>
                  <a:gd name="T12" fmla="*/ 114 w 182"/>
                  <a:gd name="T13" fmla="*/ 183 h 234"/>
                  <a:gd name="T14" fmla="*/ 121 w 182"/>
                  <a:gd name="T15" fmla="*/ 200 h 234"/>
                  <a:gd name="T16" fmla="*/ 138 w 182"/>
                  <a:gd name="T17" fmla="*/ 215 h 234"/>
                  <a:gd name="T18" fmla="*/ 164 w 182"/>
                  <a:gd name="T19" fmla="*/ 232 h 234"/>
                  <a:gd name="T20" fmla="*/ 173 w 182"/>
                  <a:gd name="T21" fmla="*/ 233 h 234"/>
                  <a:gd name="T22" fmla="*/ 179 w 182"/>
                  <a:gd name="T23" fmla="*/ 228 h 234"/>
                  <a:gd name="T24" fmla="*/ 181 w 182"/>
                  <a:gd name="T25" fmla="*/ 190 h 234"/>
                  <a:gd name="T26" fmla="*/ 177 w 182"/>
                  <a:gd name="T27" fmla="*/ 139 h 234"/>
                  <a:gd name="T28" fmla="*/ 169 w 182"/>
                  <a:gd name="T29" fmla="*/ 91 h 234"/>
                  <a:gd name="T30" fmla="*/ 156 w 182"/>
                  <a:gd name="T31" fmla="*/ 56 h 234"/>
                  <a:gd name="T32" fmla="*/ 142 w 182"/>
                  <a:gd name="T33" fmla="*/ 29 h 234"/>
                  <a:gd name="T34" fmla="*/ 128 w 182"/>
                  <a:gd name="T35" fmla="*/ 13 h 234"/>
                  <a:gd name="T36" fmla="*/ 109 w 182"/>
                  <a:gd name="T37" fmla="*/ 0 h 234"/>
                  <a:gd name="T38" fmla="*/ 101 w 182"/>
                  <a:gd name="T39" fmla="*/ 9 h 234"/>
                  <a:gd name="T40" fmla="*/ 97 w 182"/>
                  <a:gd name="T41" fmla="*/ 26 h 234"/>
                  <a:gd name="T42" fmla="*/ 98 w 182"/>
                  <a:gd name="T43" fmla="*/ 55 h 234"/>
                  <a:gd name="T44" fmla="*/ 92 w 182"/>
                  <a:gd name="T45" fmla="*/ 70 h 234"/>
                  <a:gd name="T46" fmla="*/ 86 w 182"/>
                  <a:gd name="T47" fmla="*/ 77 h 234"/>
                  <a:gd name="T48" fmla="*/ 66 w 182"/>
                  <a:gd name="T49" fmla="*/ 84 h 234"/>
                  <a:gd name="T50" fmla="*/ 44 w 182"/>
                  <a:gd name="T51" fmla="*/ 74 h 234"/>
                  <a:gd name="T52" fmla="*/ 27 w 182"/>
                  <a:gd name="T53" fmla="*/ 68 h 234"/>
                  <a:gd name="T54" fmla="*/ 13 w 182"/>
                  <a:gd name="T55" fmla="*/ 66 h 234"/>
                  <a:gd name="T56" fmla="*/ 1 w 182"/>
                  <a:gd name="T57" fmla="*/ 68 h 2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34"/>
                  <a:gd name="T89" fmla="*/ 182 w 182"/>
                  <a:gd name="T90" fmla="*/ 234 h 2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34">
                    <a:moveTo>
                      <a:pt x="1" y="68"/>
                    </a:moveTo>
                    <a:lnTo>
                      <a:pt x="0" y="83"/>
                    </a:lnTo>
                    <a:lnTo>
                      <a:pt x="15" y="104"/>
                    </a:lnTo>
                    <a:lnTo>
                      <a:pt x="36" y="121"/>
                    </a:lnTo>
                    <a:lnTo>
                      <a:pt x="60" y="136"/>
                    </a:lnTo>
                    <a:lnTo>
                      <a:pt x="91" y="158"/>
                    </a:lnTo>
                    <a:lnTo>
                      <a:pt x="114" y="183"/>
                    </a:lnTo>
                    <a:lnTo>
                      <a:pt x="121" y="200"/>
                    </a:lnTo>
                    <a:lnTo>
                      <a:pt x="138" y="215"/>
                    </a:lnTo>
                    <a:lnTo>
                      <a:pt x="164" y="232"/>
                    </a:lnTo>
                    <a:lnTo>
                      <a:pt x="173" y="233"/>
                    </a:lnTo>
                    <a:lnTo>
                      <a:pt x="179" y="228"/>
                    </a:lnTo>
                    <a:lnTo>
                      <a:pt x="181" y="190"/>
                    </a:lnTo>
                    <a:lnTo>
                      <a:pt x="177" y="139"/>
                    </a:lnTo>
                    <a:lnTo>
                      <a:pt x="169" y="91"/>
                    </a:lnTo>
                    <a:lnTo>
                      <a:pt x="156" y="56"/>
                    </a:lnTo>
                    <a:lnTo>
                      <a:pt x="142" y="29"/>
                    </a:lnTo>
                    <a:lnTo>
                      <a:pt x="128" y="13"/>
                    </a:lnTo>
                    <a:lnTo>
                      <a:pt x="109" y="0"/>
                    </a:lnTo>
                    <a:lnTo>
                      <a:pt x="101" y="9"/>
                    </a:lnTo>
                    <a:lnTo>
                      <a:pt x="97" y="26"/>
                    </a:lnTo>
                    <a:lnTo>
                      <a:pt x="98" y="55"/>
                    </a:lnTo>
                    <a:lnTo>
                      <a:pt x="92" y="70"/>
                    </a:lnTo>
                    <a:lnTo>
                      <a:pt x="86" y="77"/>
                    </a:lnTo>
                    <a:lnTo>
                      <a:pt x="66" y="84"/>
                    </a:lnTo>
                    <a:lnTo>
                      <a:pt x="44" y="74"/>
                    </a:lnTo>
                    <a:lnTo>
                      <a:pt x="27" y="68"/>
                    </a:lnTo>
                    <a:lnTo>
                      <a:pt x="13" y="66"/>
                    </a:lnTo>
                    <a:lnTo>
                      <a:pt x="1" y="68"/>
                    </a:lnTo>
                  </a:path>
                </a:pathLst>
              </a:custGeom>
              <a:grpFill/>
              <a:ln w="25400" cap="rnd" cmpd="sng">
                <a:solidFill>
                  <a:schemeClr val="bg1">
                    <a:lumMod val="50000"/>
                  </a:schemeClr>
                </a:solidFill>
                <a:prstDash val="solid"/>
                <a:round/>
                <a:headEnd/>
                <a:tailEnd/>
              </a:ln>
            </p:spPr>
            <p:txBody>
              <a:bodyPr/>
              <a:lstStyle/>
              <a:p>
                <a:endParaRPr lang="el-GR"/>
              </a:p>
            </p:txBody>
          </p:sp>
          <p:sp>
            <p:nvSpPr>
              <p:cNvPr id="33" name="Freeform 37"/>
              <p:cNvSpPr>
                <a:spLocks/>
              </p:cNvSpPr>
              <p:nvPr/>
            </p:nvSpPr>
            <p:spPr bwMode="auto">
              <a:xfrm>
                <a:off x="5339" y="2337"/>
                <a:ext cx="213" cy="296"/>
              </a:xfrm>
              <a:custGeom>
                <a:avLst/>
                <a:gdLst>
                  <a:gd name="T0" fmla="*/ 212 w 213"/>
                  <a:gd name="T1" fmla="*/ 211 h 296"/>
                  <a:gd name="T2" fmla="*/ 185 w 213"/>
                  <a:gd name="T3" fmla="*/ 172 h 296"/>
                  <a:gd name="T4" fmla="*/ 147 w 213"/>
                  <a:gd name="T5" fmla="*/ 119 h 296"/>
                  <a:gd name="T6" fmla="*/ 116 w 213"/>
                  <a:gd name="T7" fmla="*/ 83 h 296"/>
                  <a:gd name="T8" fmla="*/ 87 w 213"/>
                  <a:gd name="T9" fmla="*/ 49 h 296"/>
                  <a:gd name="T10" fmla="*/ 45 w 213"/>
                  <a:gd name="T11" fmla="*/ 17 h 296"/>
                  <a:gd name="T12" fmla="*/ 18 w 213"/>
                  <a:gd name="T13" fmla="*/ 0 h 296"/>
                  <a:gd name="T14" fmla="*/ 8 w 213"/>
                  <a:gd name="T15" fmla="*/ 2 h 296"/>
                  <a:gd name="T16" fmla="*/ 0 w 213"/>
                  <a:gd name="T17" fmla="*/ 12 h 296"/>
                  <a:gd name="T18" fmla="*/ 3 w 213"/>
                  <a:gd name="T19" fmla="*/ 57 h 296"/>
                  <a:gd name="T20" fmla="*/ 19 w 213"/>
                  <a:gd name="T21" fmla="*/ 116 h 296"/>
                  <a:gd name="T22" fmla="*/ 37 w 213"/>
                  <a:gd name="T23" fmla="*/ 159 h 296"/>
                  <a:gd name="T24" fmla="*/ 60 w 213"/>
                  <a:gd name="T25" fmla="*/ 206 h 296"/>
                  <a:gd name="T26" fmla="*/ 91 w 213"/>
                  <a:gd name="T27" fmla="*/ 258 h 296"/>
                  <a:gd name="T28" fmla="*/ 104 w 213"/>
                  <a:gd name="T29" fmla="*/ 279 h 296"/>
                  <a:gd name="T30" fmla="*/ 116 w 213"/>
                  <a:gd name="T31" fmla="*/ 277 h 296"/>
                  <a:gd name="T32" fmla="*/ 130 w 213"/>
                  <a:gd name="T33" fmla="*/ 279 h 296"/>
                  <a:gd name="T34" fmla="*/ 147 w 213"/>
                  <a:gd name="T35" fmla="*/ 285 h 296"/>
                  <a:gd name="T36" fmla="*/ 169 w 213"/>
                  <a:gd name="T37" fmla="*/ 295 h 296"/>
                  <a:gd name="T38" fmla="*/ 189 w 213"/>
                  <a:gd name="T39" fmla="*/ 288 h 296"/>
                  <a:gd name="T40" fmla="*/ 195 w 213"/>
                  <a:gd name="T41" fmla="*/ 281 h 296"/>
                  <a:gd name="T42" fmla="*/ 201 w 213"/>
                  <a:gd name="T43" fmla="*/ 266 h 296"/>
                  <a:gd name="T44" fmla="*/ 200 w 213"/>
                  <a:gd name="T45" fmla="*/ 237 h 296"/>
                  <a:gd name="T46" fmla="*/ 204 w 213"/>
                  <a:gd name="T47" fmla="*/ 220 h 296"/>
                  <a:gd name="T48" fmla="*/ 212 w 213"/>
                  <a:gd name="T49" fmla="*/ 211 h 2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3"/>
                  <a:gd name="T76" fmla="*/ 0 h 296"/>
                  <a:gd name="T77" fmla="*/ 213 w 213"/>
                  <a:gd name="T78" fmla="*/ 296 h 2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3" h="296">
                    <a:moveTo>
                      <a:pt x="212" y="211"/>
                    </a:moveTo>
                    <a:lnTo>
                      <a:pt x="185" y="172"/>
                    </a:lnTo>
                    <a:lnTo>
                      <a:pt x="147" y="119"/>
                    </a:lnTo>
                    <a:lnTo>
                      <a:pt x="116" y="83"/>
                    </a:lnTo>
                    <a:lnTo>
                      <a:pt x="87" y="49"/>
                    </a:lnTo>
                    <a:lnTo>
                      <a:pt x="45" y="17"/>
                    </a:lnTo>
                    <a:lnTo>
                      <a:pt x="18" y="0"/>
                    </a:lnTo>
                    <a:lnTo>
                      <a:pt x="8" y="2"/>
                    </a:lnTo>
                    <a:lnTo>
                      <a:pt x="0" y="12"/>
                    </a:lnTo>
                    <a:lnTo>
                      <a:pt x="3" y="57"/>
                    </a:lnTo>
                    <a:lnTo>
                      <a:pt x="19" y="116"/>
                    </a:lnTo>
                    <a:lnTo>
                      <a:pt x="37" y="159"/>
                    </a:lnTo>
                    <a:lnTo>
                      <a:pt x="60" y="206"/>
                    </a:lnTo>
                    <a:lnTo>
                      <a:pt x="91" y="258"/>
                    </a:lnTo>
                    <a:lnTo>
                      <a:pt x="104" y="279"/>
                    </a:lnTo>
                    <a:lnTo>
                      <a:pt x="116" y="277"/>
                    </a:lnTo>
                    <a:lnTo>
                      <a:pt x="130" y="279"/>
                    </a:lnTo>
                    <a:lnTo>
                      <a:pt x="147" y="285"/>
                    </a:lnTo>
                    <a:lnTo>
                      <a:pt x="169" y="295"/>
                    </a:lnTo>
                    <a:lnTo>
                      <a:pt x="189" y="288"/>
                    </a:lnTo>
                    <a:lnTo>
                      <a:pt x="195" y="281"/>
                    </a:lnTo>
                    <a:lnTo>
                      <a:pt x="201" y="266"/>
                    </a:lnTo>
                    <a:lnTo>
                      <a:pt x="200" y="237"/>
                    </a:lnTo>
                    <a:lnTo>
                      <a:pt x="204" y="220"/>
                    </a:lnTo>
                    <a:lnTo>
                      <a:pt x="212" y="211"/>
                    </a:lnTo>
                  </a:path>
                </a:pathLst>
              </a:custGeom>
              <a:grpFill/>
              <a:ln w="25400" cap="rnd" cmpd="sng">
                <a:solidFill>
                  <a:schemeClr val="bg1">
                    <a:lumMod val="50000"/>
                  </a:schemeClr>
                </a:solidFill>
                <a:prstDash val="solid"/>
                <a:round/>
                <a:headEnd/>
                <a:tailEnd/>
              </a:ln>
            </p:spPr>
            <p:txBody>
              <a:bodyPr/>
              <a:lstStyle/>
              <a:p>
                <a:endParaRPr lang="el-GR"/>
              </a:p>
            </p:txBody>
          </p:sp>
        </p:grpSp>
        <p:grpSp>
          <p:nvGrpSpPr>
            <p:cNvPr id="4" name="Group 45"/>
            <p:cNvGrpSpPr>
              <a:grpSpLocks/>
            </p:cNvGrpSpPr>
            <p:nvPr/>
          </p:nvGrpSpPr>
          <p:grpSpPr bwMode="auto">
            <a:xfrm rot="21115886">
              <a:off x="5557646" y="4472521"/>
              <a:ext cx="285666" cy="555161"/>
              <a:chOff x="4734" y="2133"/>
              <a:chExt cx="298" cy="515"/>
            </a:xfrm>
          </p:grpSpPr>
          <p:sp>
            <p:nvSpPr>
              <p:cNvPr id="38" name="Freeform 42"/>
              <p:cNvSpPr>
                <a:spLocks/>
              </p:cNvSpPr>
              <p:nvPr/>
            </p:nvSpPr>
            <p:spPr bwMode="auto">
              <a:xfrm>
                <a:off x="4734" y="2455"/>
                <a:ext cx="250" cy="193"/>
              </a:xfrm>
              <a:custGeom>
                <a:avLst/>
                <a:gdLst>
                  <a:gd name="T0" fmla="*/ 57 w 250"/>
                  <a:gd name="T1" fmla="*/ 0 h 193"/>
                  <a:gd name="T2" fmla="*/ 23 w 250"/>
                  <a:gd name="T3" fmla="*/ 52 h 193"/>
                  <a:gd name="T4" fmla="*/ 9 w 250"/>
                  <a:gd name="T5" fmla="*/ 70 h 193"/>
                  <a:gd name="T6" fmla="*/ 0 w 250"/>
                  <a:gd name="T7" fmla="*/ 90 h 193"/>
                  <a:gd name="T8" fmla="*/ 0 w 250"/>
                  <a:gd name="T9" fmla="*/ 120 h 193"/>
                  <a:gd name="T10" fmla="*/ 14 w 250"/>
                  <a:gd name="T11" fmla="*/ 122 h 193"/>
                  <a:gd name="T12" fmla="*/ 12 w 250"/>
                  <a:gd name="T13" fmla="*/ 101 h 193"/>
                  <a:gd name="T14" fmla="*/ 14 w 250"/>
                  <a:gd name="T15" fmla="*/ 122 h 193"/>
                  <a:gd name="T16" fmla="*/ 25 w 250"/>
                  <a:gd name="T17" fmla="*/ 140 h 193"/>
                  <a:gd name="T18" fmla="*/ 46 w 250"/>
                  <a:gd name="T19" fmla="*/ 160 h 193"/>
                  <a:gd name="T20" fmla="*/ 61 w 250"/>
                  <a:gd name="T21" fmla="*/ 165 h 193"/>
                  <a:gd name="T22" fmla="*/ 93 w 250"/>
                  <a:gd name="T23" fmla="*/ 151 h 193"/>
                  <a:gd name="T24" fmla="*/ 114 w 250"/>
                  <a:gd name="T25" fmla="*/ 149 h 193"/>
                  <a:gd name="T26" fmla="*/ 111 w 250"/>
                  <a:gd name="T27" fmla="*/ 131 h 193"/>
                  <a:gd name="T28" fmla="*/ 116 w 250"/>
                  <a:gd name="T29" fmla="*/ 104 h 193"/>
                  <a:gd name="T30" fmla="*/ 111 w 250"/>
                  <a:gd name="T31" fmla="*/ 131 h 193"/>
                  <a:gd name="T32" fmla="*/ 114 w 250"/>
                  <a:gd name="T33" fmla="*/ 149 h 193"/>
                  <a:gd name="T34" fmla="*/ 145 w 250"/>
                  <a:gd name="T35" fmla="*/ 183 h 193"/>
                  <a:gd name="T36" fmla="*/ 154 w 250"/>
                  <a:gd name="T37" fmla="*/ 192 h 193"/>
                  <a:gd name="T38" fmla="*/ 163 w 250"/>
                  <a:gd name="T39" fmla="*/ 192 h 193"/>
                  <a:gd name="T40" fmla="*/ 218 w 250"/>
                  <a:gd name="T41" fmla="*/ 181 h 193"/>
                  <a:gd name="T42" fmla="*/ 236 w 250"/>
                  <a:gd name="T43" fmla="*/ 169 h 193"/>
                  <a:gd name="T44" fmla="*/ 245 w 250"/>
                  <a:gd name="T45" fmla="*/ 156 h 193"/>
                  <a:gd name="T46" fmla="*/ 249 w 250"/>
                  <a:gd name="T47" fmla="*/ 140 h 193"/>
                  <a:gd name="T48" fmla="*/ 245 w 250"/>
                  <a:gd name="T49" fmla="*/ 86 h 193"/>
                  <a:gd name="T50" fmla="*/ 245 w 250"/>
                  <a:gd name="T51" fmla="*/ 65 h 193"/>
                  <a:gd name="T52" fmla="*/ 247 w 250"/>
                  <a:gd name="T53" fmla="*/ 36 h 193"/>
                  <a:gd name="T54" fmla="*/ 213 w 250"/>
                  <a:gd name="T55" fmla="*/ 27 h 193"/>
                  <a:gd name="T56" fmla="*/ 193 w 250"/>
                  <a:gd name="T57" fmla="*/ 22 h 193"/>
                  <a:gd name="T58" fmla="*/ 154 w 250"/>
                  <a:gd name="T59" fmla="*/ 18 h 193"/>
                  <a:gd name="T60" fmla="*/ 82 w 250"/>
                  <a:gd name="T61" fmla="*/ 0 h 193"/>
                  <a:gd name="T62" fmla="*/ 57 w 250"/>
                  <a:gd name="T63" fmla="*/ 0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0"/>
                  <a:gd name="T97" fmla="*/ 0 h 193"/>
                  <a:gd name="T98" fmla="*/ 250 w 250"/>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0" h="193">
                    <a:moveTo>
                      <a:pt x="57" y="0"/>
                    </a:moveTo>
                    <a:lnTo>
                      <a:pt x="23" y="52"/>
                    </a:lnTo>
                    <a:lnTo>
                      <a:pt x="9" y="70"/>
                    </a:lnTo>
                    <a:lnTo>
                      <a:pt x="0" y="90"/>
                    </a:lnTo>
                    <a:lnTo>
                      <a:pt x="0" y="120"/>
                    </a:lnTo>
                    <a:lnTo>
                      <a:pt x="14" y="122"/>
                    </a:lnTo>
                    <a:lnTo>
                      <a:pt x="12" y="101"/>
                    </a:lnTo>
                    <a:lnTo>
                      <a:pt x="14" y="122"/>
                    </a:lnTo>
                    <a:lnTo>
                      <a:pt x="25" y="140"/>
                    </a:lnTo>
                    <a:lnTo>
                      <a:pt x="46" y="160"/>
                    </a:lnTo>
                    <a:lnTo>
                      <a:pt x="61" y="165"/>
                    </a:lnTo>
                    <a:lnTo>
                      <a:pt x="93" y="151"/>
                    </a:lnTo>
                    <a:lnTo>
                      <a:pt x="114" y="149"/>
                    </a:lnTo>
                    <a:lnTo>
                      <a:pt x="111" y="131"/>
                    </a:lnTo>
                    <a:lnTo>
                      <a:pt x="116" y="104"/>
                    </a:lnTo>
                    <a:lnTo>
                      <a:pt x="111" y="131"/>
                    </a:lnTo>
                    <a:lnTo>
                      <a:pt x="114" y="149"/>
                    </a:lnTo>
                    <a:lnTo>
                      <a:pt x="145" y="183"/>
                    </a:lnTo>
                    <a:lnTo>
                      <a:pt x="154" y="192"/>
                    </a:lnTo>
                    <a:lnTo>
                      <a:pt x="163" y="192"/>
                    </a:lnTo>
                    <a:lnTo>
                      <a:pt x="218" y="181"/>
                    </a:lnTo>
                    <a:lnTo>
                      <a:pt x="236" y="169"/>
                    </a:lnTo>
                    <a:lnTo>
                      <a:pt x="245" y="156"/>
                    </a:lnTo>
                    <a:lnTo>
                      <a:pt x="249" y="140"/>
                    </a:lnTo>
                    <a:lnTo>
                      <a:pt x="245" y="86"/>
                    </a:lnTo>
                    <a:lnTo>
                      <a:pt x="245" y="65"/>
                    </a:lnTo>
                    <a:lnTo>
                      <a:pt x="247" y="36"/>
                    </a:lnTo>
                    <a:lnTo>
                      <a:pt x="213" y="27"/>
                    </a:lnTo>
                    <a:lnTo>
                      <a:pt x="193" y="22"/>
                    </a:lnTo>
                    <a:lnTo>
                      <a:pt x="154" y="18"/>
                    </a:lnTo>
                    <a:lnTo>
                      <a:pt x="82" y="0"/>
                    </a:lnTo>
                    <a:lnTo>
                      <a:pt x="57" y="0"/>
                    </a:lnTo>
                  </a:path>
                </a:pathLst>
              </a:custGeom>
              <a:noFill/>
              <a:ln w="25400" cap="rnd" cmpd="sng">
                <a:solidFill>
                  <a:schemeClr val="bg1">
                    <a:lumMod val="50000"/>
                  </a:schemeClr>
                </a:solidFill>
                <a:prstDash val="solid"/>
                <a:round/>
                <a:headEnd/>
                <a:tailEnd/>
              </a:ln>
            </p:spPr>
            <p:txBody>
              <a:bodyPr/>
              <a:lstStyle/>
              <a:p>
                <a:endParaRPr lang="el-GR"/>
              </a:p>
            </p:txBody>
          </p:sp>
          <p:sp>
            <p:nvSpPr>
              <p:cNvPr id="39" name="Freeform 43"/>
              <p:cNvSpPr>
                <a:spLocks/>
              </p:cNvSpPr>
              <p:nvPr/>
            </p:nvSpPr>
            <p:spPr bwMode="auto">
              <a:xfrm>
                <a:off x="4791" y="2153"/>
                <a:ext cx="241" cy="339"/>
              </a:xfrm>
              <a:custGeom>
                <a:avLst/>
                <a:gdLst>
                  <a:gd name="T0" fmla="*/ 190 w 241"/>
                  <a:gd name="T1" fmla="*/ 338 h 339"/>
                  <a:gd name="T2" fmla="*/ 197 w 241"/>
                  <a:gd name="T3" fmla="*/ 286 h 339"/>
                  <a:gd name="T4" fmla="*/ 211 w 241"/>
                  <a:gd name="T5" fmla="*/ 234 h 339"/>
                  <a:gd name="T6" fmla="*/ 233 w 241"/>
                  <a:gd name="T7" fmla="*/ 163 h 339"/>
                  <a:gd name="T8" fmla="*/ 240 w 241"/>
                  <a:gd name="T9" fmla="*/ 136 h 339"/>
                  <a:gd name="T10" fmla="*/ 238 w 241"/>
                  <a:gd name="T11" fmla="*/ 114 h 339"/>
                  <a:gd name="T12" fmla="*/ 224 w 241"/>
                  <a:gd name="T13" fmla="*/ 73 h 339"/>
                  <a:gd name="T14" fmla="*/ 211 w 241"/>
                  <a:gd name="T15" fmla="*/ 43 h 339"/>
                  <a:gd name="T16" fmla="*/ 192 w 241"/>
                  <a:gd name="T17" fmla="*/ 32 h 339"/>
                  <a:gd name="T18" fmla="*/ 186 w 241"/>
                  <a:gd name="T19" fmla="*/ 34 h 339"/>
                  <a:gd name="T20" fmla="*/ 177 w 241"/>
                  <a:gd name="T21" fmla="*/ 48 h 339"/>
                  <a:gd name="T22" fmla="*/ 177 w 241"/>
                  <a:gd name="T23" fmla="*/ 71 h 339"/>
                  <a:gd name="T24" fmla="*/ 181 w 241"/>
                  <a:gd name="T25" fmla="*/ 105 h 339"/>
                  <a:gd name="T26" fmla="*/ 167 w 241"/>
                  <a:gd name="T27" fmla="*/ 141 h 339"/>
                  <a:gd name="T28" fmla="*/ 143 w 241"/>
                  <a:gd name="T29" fmla="*/ 170 h 339"/>
                  <a:gd name="T30" fmla="*/ 138 w 241"/>
                  <a:gd name="T31" fmla="*/ 172 h 339"/>
                  <a:gd name="T32" fmla="*/ 129 w 241"/>
                  <a:gd name="T33" fmla="*/ 182 h 339"/>
                  <a:gd name="T34" fmla="*/ 115 w 241"/>
                  <a:gd name="T35" fmla="*/ 168 h 339"/>
                  <a:gd name="T36" fmla="*/ 109 w 241"/>
                  <a:gd name="T37" fmla="*/ 118 h 339"/>
                  <a:gd name="T38" fmla="*/ 106 w 241"/>
                  <a:gd name="T39" fmla="*/ 71 h 339"/>
                  <a:gd name="T40" fmla="*/ 109 w 241"/>
                  <a:gd name="T41" fmla="*/ 39 h 339"/>
                  <a:gd name="T42" fmla="*/ 111 w 241"/>
                  <a:gd name="T43" fmla="*/ 12 h 339"/>
                  <a:gd name="T44" fmla="*/ 100 w 241"/>
                  <a:gd name="T45" fmla="*/ 0 h 339"/>
                  <a:gd name="T46" fmla="*/ 90 w 241"/>
                  <a:gd name="T47" fmla="*/ 7 h 339"/>
                  <a:gd name="T48" fmla="*/ 66 w 241"/>
                  <a:gd name="T49" fmla="*/ 34 h 339"/>
                  <a:gd name="T50" fmla="*/ 50 w 241"/>
                  <a:gd name="T51" fmla="*/ 71 h 339"/>
                  <a:gd name="T52" fmla="*/ 47 w 241"/>
                  <a:gd name="T53" fmla="*/ 102 h 339"/>
                  <a:gd name="T54" fmla="*/ 41 w 241"/>
                  <a:gd name="T55" fmla="*/ 166 h 339"/>
                  <a:gd name="T56" fmla="*/ 38 w 241"/>
                  <a:gd name="T57" fmla="*/ 216 h 339"/>
                  <a:gd name="T58" fmla="*/ 32 w 241"/>
                  <a:gd name="T59" fmla="*/ 243 h 339"/>
                  <a:gd name="T60" fmla="*/ 0 w 241"/>
                  <a:gd name="T61" fmla="*/ 302 h 339"/>
                  <a:gd name="T62" fmla="*/ 25 w 241"/>
                  <a:gd name="T63" fmla="*/ 302 h 339"/>
                  <a:gd name="T64" fmla="*/ 97 w 241"/>
                  <a:gd name="T65" fmla="*/ 320 h 339"/>
                  <a:gd name="T66" fmla="*/ 136 w 241"/>
                  <a:gd name="T67" fmla="*/ 324 h 339"/>
                  <a:gd name="T68" fmla="*/ 156 w 241"/>
                  <a:gd name="T69" fmla="*/ 329 h 339"/>
                  <a:gd name="T70" fmla="*/ 190 w 241"/>
                  <a:gd name="T71" fmla="*/ 338 h 3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1"/>
                  <a:gd name="T109" fmla="*/ 0 h 339"/>
                  <a:gd name="T110" fmla="*/ 241 w 241"/>
                  <a:gd name="T111" fmla="*/ 339 h 3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1" h="339">
                    <a:moveTo>
                      <a:pt x="190" y="338"/>
                    </a:moveTo>
                    <a:lnTo>
                      <a:pt x="197" y="286"/>
                    </a:lnTo>
                    <a:lnTo>
                      <a:pt x="211" y="234"/>
                    </a:lnTo>
                    <a:lnTo>
                      <a:pt x="233" y="163"/>
                    </a:lnTo>
                    <a:lnTo>
                      <a:pt x="240" y="136"/>
                    </a:lnTo>
                    <a:lnTo>
                      <a:pt x="238" y="114"/>
                    </a:lnTo>
                    <a:lnTo>
                      <a:pt x="224" y="73"/>
                    </a:lnTo>
                    <a:lnTo>
                      <a:pt x="211" y="43"/>
                    </a:lnTo>
                    <a:lnTo>
                      <a:pt x="192" y="32"/>
                    </a:lnTo>
                    <a:lnTo>
                      <a:pt x="186" y="34"/>
                    </a:lnTo>
                    <a:lnTo>
                      <a:pt x="177" y="48"/>
                    </a:lnTo>
                    <a:lnTo>
                      <a:pt x="177" y="71"/>
                    </a:lnTo>
                    <a:lnTo>
                      <a:pt x="181" y="105"/>
                    </a:lnTo>
                    <a:lnTo>
                      <a:pt x="167" y="141"/>
                    </a:lnTo>
                    <a:lnTo>
                      <a:pt x="143" y="170"/>
                    </a:lnTo>
                    <a:lnTo>
                      <a:pt x="138" y="172"/>
                    </a:lnTo>
                    <a:lnTo>
                      <a:pt x="129" y="182"/>
                    </a:lnTo>
                    <a:lnTo>
                      <a:pt x="115" y="168"/>
                    </a:lnTo>
                    <a:lnTo>
                      <a:pt x="109" y="118"/>
                    </a:lnTo>
                    <a:lnTo>
                      <a:pt x="106" y="71"/>
                    </a:lnTo>
                    <a:lnTo>
                      <a:pt x="109" y="39"/>
                    </a:lnTo>
                    <a:lnTo>
                      <a:pt x="111" y="12"/>
                    </a:lnTo>
                    <a:lnTo>
                      <a:pt x="100" y="0"/>
                    </a:lnTo>
                    <a:lnTo>
                      <a:pt x="90" y="7"/>
                    </a:lnTo>
                    <a:lnTo>
                      <a:pt x="66" y="34"/>
                    </a:lnTo>
                    <a:lnTo>
                      <a:pt x="50" y="71"/>
                    </a:lnTo>
                    <a:lnTo>
                      <a:pt x="47" y="102"/>
                    </a:lnTo>
                    <a:lnTo>
                      <a:pt x="41" y="166"/>
                    </a:lnTo>
                    <a:lnTo>
                      <a:pt x="38" y="216"/>
                    </a:lnTo>
                    <a:lnTo>
                      <a:pt x="32" y="243"/>
                    </a:lnTo>
                    <a:lnTo>
                      <a:pt x="0" y="302"/>
                    </a:lnTo>
                    <a:lnTo>
                      <a:pt x="25" y="302"/>
                    </a:lnTo>
                    <a:lnTo>
                      <a:pt x="97" y="320"/>
                    </a:lnTo>
                    <a:lnTo>
                      <a:pt x="136" y="324"/>
                    </a:lnTo>
                    <a:lnTo>
                      <a:pt x="156" y="329"/>
                    </a:lnTo>
                    <a:lnTo>
                      <a:pt x="190" y="338"/>
                    </a:lnTo>
                  </a:path>
                </a:pathLst>
              </a:custGeom>
              <a:noFill/>
              <a:ln w="25400" cap="rnd" cmpd="sng">
                <a:solidFill>
                  <a:schemeClr val="bg1">
                    <a:lumMod val="50000"/>
                  </a:schemeClr>
                </a:solidFill>
                <a:prstDash val="solid"/>
                <a:round/>
                <a:headEnd/>
                <a:tailEnd/>
              </a:ln>
            </p:spPr>
            <p:txBody>
              <a:bodyPr/>
              <a:lstStyle/>
              <a:p>
                <a:endParaRPr lang="el-GR"/>
              </a:p>
            </p:txBody>
          </p:sp>
          <p:sp>
            <p:nvSpPr>
              <p:cNvPr id="40" name="Freeform 44"/>
              <p:cNvSpPr>
                <a:spLocks/>
              </p:cNvSpPr>
              <p:nvPr/>
            </p:nvSpPr>
            <p:spPr bwMode="auto">
              <a:xfrm>
                <a:off x="4897" y="2133"/>
                <a:ext cx="76" cy="203"/>
              </a:xfrm>
              <a:custGeom>
                <a:avLst/>
                <a:gdLst>
                  <a:gd name="T0" fmla="*/ 71 w 76"/>
                  <a:gd name="T1" fmla="*/ 68 h 203"/>
                  <a:gd name="T2" fmla="*/ 71 w 76"/>
                  <a:gd name="T3" fmla="*/ 91 h 203"/>
                  <a:gd name="T4" fmla="*/ 75 w 76"/>
                  <a:gd name="T5" fmla="*/ 125 h 203"/>
                  <a:gd name="T6" fmla="*/ 61 w 76"/>
                  <a:gd name="T7" fmla="*/ 161 h 203"/>
                  <a:gd name="T8" fmla="*/ 37 w 76"/>
                  <a:gd name="T9" fmla="*/ 190 h 203"/>
                  <a:gd name="T10" fmla="*/ 32 w 76"/>
                  <a:gd name="T11" fmla="*/ 192 h 203"/>
                  <a:gd name="T12" fmla="*/ 23 w 76"/>
                  <a:gd name="T13" fmla="*/ 202 h 203"/>
                  <a:gd name="T14" fmla="*/ 9 w 76"/>
                  <a:gd name="T15" fmla="*/ 188 h 203"/>
                  <a:gd name="T16" fmla="*/ 3 w 76"/>
                  <a:gd name="T17" fmla="*/ 138 h 203"/>
                  <a:gd name="T18" fmla="*/ 0 w 76"/>
                  <a:gd name="T19" fmla="*/ 91 h 203"/>
                  <a:gd name="T20" fmla="*/ 3 w 76"/>
                  <a:gd name="T21" fmla="*/ 59 h 203"/>
                  <a:gd name="T22" fmla="*/ 12 w 76"/>
                  <a:gd name="T23" fmla="*/ 41 h 203"/>
                  <a:gd name="T24" fmla="*/ 28 w 76"/>
                  <a:gd name="T25" fmla="*/ 9 h 203"/>
                  <a:gd name="T26" fmla="*/ 43 w 76"/>
                  <a:gd name="T27" fmla="*/ 0 h 203"/>
                  <a:gd name="T28" fmla="*/ 52 w 76"/>
                  <a:gd name="T29" fmla="*/ 11 h 203"/>
                  <a:gd name="T30" fmla="*/ 57 w 76"/>
                  <a:gd name="T31" fmla="*/ 29 h 203"/>
                  <a:gd name="T32" fmla="*/ 71 w 76"/>
                  <a:gd name="T33" fmla="*/ 68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203"/>
                  <a:gd name="T53" fmla="*/ 76 w 76"/>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203">
                    <a:moveTo>
                      <a:pt x="71" y="68"/>
                    </a:moveTo>
                    <a:lnTo>
                      <a:pt x="71" y="91"/>
                    </a:lnTo>
                    <a:lnTo>
                      <a:pt x="75" y="125"/>
                    </a:lnTo>
                    <a:lnTo>
                      <a:pt x="61" y="161"/>
                    </a:lnTo>
                    <a:lnTo>
                      <a:pt x="37" y="190"/>
                    </a:lnTo>
                    <a:lnTo>
                      <a:pt x="32" y="192"/>
                    </a:lnTo>
                    <a:lnTo>
                      <a:pt x="23" y="202"/>
                    </a:lnTo>
                    <a:lnTo>
                      <a:pt x="9" y="188"/>
                    </a:lnTo>
                    <a:lnTo>
                      <a:pt x="3" y="138"/>
                    </a:lnTo>
                    <a:lnTo>
                      <a:pt x="0" y="91"/>
                    </a:lnTo>
                    <a:lnTo>
                      <a:pt x="3" y="59"/>
                    </a:lnTo>
                    <a:lnTo>
                      <a:pt x="12" y="41"/>
                    </a:lnTo>
                    <a:lnTo>
                      <a:pt x="28" y="9"/>
                    </a:lnTo>
                    <a:lnTo>
                      <a:pt x="43" y="0"/>
                    </a:lnTo>
                    <a:lnTo>
                      <a:pt x="52" y="11"/>
                    </a:lnTo>
                    <a:lnTo>
                      <a:pt x="57" y="29"/>
                    </a:lnTo>
                    <a:lnTo>
                      <a:pt x="71" y="68"/>
                    </a:lnTo>
                  </a:path>
                </a:pathLst>
              </a:custGeom>
              <a:noFill/>
              <a:ln w="25400" cap="rnd" cmpd="sng">
                <a:solidFill>
                  <a:schemeClr val="bg1">
                    <a:lumMod val="50000"/>
                  </a:schemeClr>
                </a:solidFill>
                <a:prstDash val="solid"/>
                <a:round/>
                <a:headEnd/>
                <a:tailEnd/>
              </a:ln>
            </p:spPr>
            <p:txBody>
              <a:bodyPr/>
              <a:lstStyle/>
              <a:p>
                <a:endParaRPr lang="el-GR"/>
              </a:p>
            </p:txBody>
          </p:sp>
        </p:grpSp>
      </p:grpSp>
      <p:grpSp>
        <p:nvGrpSpPr>
          <p:cNvPr id="5" name="Group 26"/>
          <p:cNvGrpSpPr/>
          <p:nvPr/>
        </p:nvGrpSpPr>
        <p:grpSpPr>
          <a:xfrm>
            <a:off x="3485218" y="3038645"/>
            <a:ext cx="3463839" cy="3205489"/>
            <a:chOff x="4302505" y="4056004"/>
            <a:chExt cx="2049973" cy="1897076"/>
          </a:xfrm>
        </p:grpSpPr>
        <p:sp>
          <p:nvSpPr>
            <p:cNvPr id="139268" name="Freeform 13"/>
            <p:cNvSpPr>
              <a:spLocks/>
            </p:cNvSpPr>
            <p:nvPr/>
          </p:nvSpPr>
          <p:spPr bwMode="auto">
            <a:xfrm rot="21326996">
              <a:off x="4302505" y="4056004"/>
              <a:ext cx="1976241" cy="1897076"/>
            </a:xfrm>
            <a:custGeom>
              <a:avLst/>
              <a:gdLst>
                <a:gd name="T0" fmla="*/ 132 w 1182"/>
                <a:gd name="T1" fmla="*/ 88 h 1167"/>
                <a:gd name="T2" fmla="*/ 117 w 1182"/>
                <a:gd name="T3" fmla="*/ 49 h 1167"/>
                <a:gd name="T4" fmla="*/ 83 w 1182"/>
                <a:gd name="T5" fmla="*/ 6 h 1167"/>
                <a:gd name="T6" fmla="*/ 21 w 1182"/>
                <a:gd name="T7" fmla="*/ 15 h 1167"/>
                <a:gd name="T8" fmla="*/ 2 w 1182"/>
                <a:gd name="T9" fmla="*/ 78 h 1167"/>
                <a:gd name="T10" fmla="*/ 10 w 1182"/>
                <a:gd name="T11" fmla="*/ 133 h 1167"/>
                <a:gd name="T12" fmla="*/ 42 w 1182"/>
                <a:gd name="T13" fmla="*/ 229 h 1167"/>
                <a:gd name="T14" fmla="*/ 57 w 1182"/>
                <a:gd name="T15" fmla="*/ 356 h 1167"/>
                <a:gd name="T16" fmla="*/ 81 w 1182"/>
                <a:gd name="T17" fmla="*/ 488 h 1167"/>
                <a:gd name="T18" fmla="*/ 112 w 1182"/>
                <a:gd name="T19" fmla="*/ 637 h 1167"/>
                <a:gd name="T20" fmla="*/ 162 w 1182"/>
                <a:gd name="T21" fmla="*/ 747 h 1167"/>
                <a:gd name="T22" fmla="*/ 275 w 1182"/>
                <a:gd name="T23" fmla="*/ 824 h 1167"/>
                <a:gd name="T24" fmla="*/ 419 w 1182"/>
                <a:gd name="T25" fmla="*/ 898 h 1167"/>
                <a:gd name="T26" fmla="*/ 567 w 1182"/>
                <a:gd name="T27" fmla="*/ 978 h 1167"/>
                <a:gd name="T28" fmla="*/ 717 w 1182"/>
                <a:gd name="T29" fmla="*/ 1052 h 1167"/>
                <a:gd name="T30" fmla="*/ 855 w 1182"/>
                <a:gd name="T31" fmla="*/ 1125 h 1167"/>
                <a:gd name="T32" fmla="*/ 962 w 1182"/>
                <a:gd name="T33" fmla="*/ 1160 h 1167"/>
                <a:gd name="T34" fmla="*/ 1050 w 1182"/>
                <a:gd name="T35" fmla="*/ 1155 h 1167"/>
                <a:gd name="T36" fmla="*/ 1077 w 1182"/>
                <a:gd name="T37" fmla="*/ 1088 h 1167"/>
                <a:gd name="T38" fmla="*/ 1092 w 1182"/>
                <a:gd name="T39" fmla="*/ 1003 h 1167"/>
                <a:gd name="T40" fmla="*/ 1115 w 1182"/>
                <a:gd name="T41" fmla="*/ 918 h 1167"/>
                <a:gd name="T42" fmla="*/ 1144 w 1182"/>
                <a:gd name="T43" fmla="*/ 855 h 1167"/>
                <a:gd name="T44" fmla="*/ 1182 w 1182"/>
                <a:gd name="T45" fmla="*/ 792 h 11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2"/>
                <a:gd name="T70" fmla="*/ 0 h 1167"/>
                <a:gd name="T71" fmla="*/ 1182 w 1182"/>
                <a:gd name="T72" fmla="*/ 1167 h 1167"/>
                <a:gd name="connsiteX0" fmla="*/ 1117 w 10000"/>
                <a:gd name="connsiteY0" fmla="*/ 906 h 10152"/>
                <a:gd name="connsiteX1" fmla="*/ 990 w 10000"/>
                <a:gd name="connsiteY1" fmla="*/ 572 h 10152"/>
                <a:gd name="connsiteX2" fmla="*/ 702 w 10000"/>
                <a:gd name="connsiteY2" fmla="*/ 203 h 10152"/>
                <a:gd name="connsiteX3" fmla="*/ 212 w 10000"/>
                <a:gd name="connsiteY3" fmla="*/ 103 h 10152"/>
                <a:gd name="connsiteX4" fmla="*/ 17 w 10000"/>
                <a:gd name="connsiteY4" fmla="*/ 820 h 10152"/>
                <a:gd name="connsiteX5" fmla="*/ 85 w 10000"/>
                <a:gd name="connsiteY5" fmla="*/ 1292 h 10152"/>
                <a:gd name="connsiteX6" fmla="*/ 355 w 10000"/>
                <a:gd name="connsiteY6" fmla="*/ 2114 h 10152"/>
                <a:gd name="connsiteX7" fmla="*/ 482 w 10000"/>
                <a:gd name="connsiteY7" fmla="*/ 3203 h 10152"/>
                <a:gd name="connsiteX8" fmla="*/ 685 w 10000"/>
                <a:gd name="connsiteY8" fmla="*/ 4334 h 10152"/>
                <a:gd name="connsiteX9" fmla="*/ 948 w 10000"/>
                <a:gd name="connsiteY9" fmla="*/ 5610 h 10152"/>
                <a:gd name="connsiteX10" fmla="*/ 1371 w 10000"/>
                <a:gd name="connsiteY10" fmla="*/ 6553 h 10152"/>
                <a:gd name="connsiteX11" fmla="*/ 2327 w 10000"/>
                <a:gd name="connsiteY11" fmla="*/ 7213 h 10152"/>
                <a:gd name="connsiteX12" fmla="*/ 3545 w 10000"/>
                <a:gd name="connsiteY12" fmla="*/ 7847 h 10152"/>
                <a:gd name="connsiteX13" fmla="*/ 4797 w 10000"/>
                <a:gd name="connsiteY13" fmla="*/ 8532 h 10152"/>
                <a:gd name="connsiteX14" fmla="*/ 6066 w 10000"/>
                <a:gd name="connsiteY14" fmla="*/ 9167 h 10152"/>
                <a:gd name="connsiteX15" fmla="*/ 7234 w 10000"/>
                <a:gd name="connsiteY15" fmla="*/ 9792 h 10152"/>
                <a:gd name="connsiteX16" fmla="*/ 8139 w 10000"/>
                <a:gd name="connsiteY16" fmla="*/ 10092 h 10152"/>
                <a:gd name="connsiteX17" fmla="*/ 8883 w 10000"/>
                <a:gd name="connsiteY17" fmla="*/ 10049 h 10152"/>
                <a:gd name="connsiteX18" fmla="*/ 9112 w 10000"/>
                <a:gd name="connsiteY18" fmla="*/ 9475 h 10152"/>
                <a:gd name="connsiteX19" fmla="*/ 9239 w 10000"/>
                <a:gd name="connsiteY19" fmla="*/ 8747 h 10152"/>
                <a:gd name="connsiteX20" fmla="*/ 9433 w 10000"/>
                <a:gd name="connsiteY20" fmla="*/ 8018 h 10152"/>
                <a:gd name="connsiteX21" fmla="*/ 9679 w 10000"/>
                <a:gd name="connsiteY21" fmla="*/ 7478 h 10152"/>
                <a:gd name="connsiteX22" fmla="*/ 10000 w 10000"/>
                <a:gd name="connsiteY22" fmla="*/ 6939 h 10152"/>
                <a:gd name="connsiteX0" fmla="*/ 1117 w 10000"/>
                <a:gd name="connsiteY0" fmla="*/ 933 h 10179"/>
                <a:gd name="connsiteX1" fmla="*/ 990 w 10000"/>
                <a:gd name="connsiteY1" fmla="*/ 599 h 10179"/>
                <a:gd name="connsiteX2" fmla="*/ 813 w 10000"/>
                <a:gd name="connsiteY2" fmla="*/ 78 h 10179"/>
                <a:gd name="connsiteX3" fmla="*/ 212 w 10000"/>
                <a:gd name="connsiteY3" fmla="*/ 130 h 10179"/>
                <a:gd name="connsiteX4" fmla="*/ 17 w 10000"/>
                <a:gd name="connsiteY4" fmla="*/ 847 h 10179"/>
                <a:gd name="connsiteX5" fmla="*/ 85 w 10000"/>
                <a:gd name="connsiteY5" fmla="*/ 1319 h 10179"/>
                <a:gd name="connsiteX6" fmla="*/ 355 w 10000"/>
                <a:gd name="connsiteY6" fmla="*/ 2141 h 10179"/>
                <a:gd name="connsiteX7" fmla="*/ 482 w 10000"/>
                <a:gd name="connsiteY7" fmla="*/ 3230 h 10179"/>
                <a:gd name="connsiteX8" fmla="*/ 685 w 10000"/>
                <a:gd name="connsiteY8" fmla="*/ 4361 h 10179"/>
                <a:gd name="connsiteX9" fmla="*/ 948 w 10000"/>
                <a:gd name="connsiteY9" fmla="*/ 5637 h 10179"/>
                <a:gd name="connsiteX10" fmla="*/ 1371 w 10000"/>
                <a:gd name="connsiteY10" fmla="*/ 6580 h 10179"/>
                <a:gd name="connsiteX11" fmla="*/ 2327 w 10000"/>
                <a:gd name="connsiteY11" fmla="*/ 7240 h 10179"/>
                <a:gd name="connsiteX12" fmla="*/ 3545 w 10000"/>
                <a:gd name="connsiteY12" fmla="*/ 7874 h 10179"/>
                <a:gd name="connsiteX13" fmla="*/ 4797 w 10000"/>
                <a:gd name="connsiteY13" fmla="*/ 8559 h 10179"/>
                <a:gd name="connsiteX14" fmla="*/ 6066 w 10000"/>
                <a:gd name="connsiteY14" fmla="*/ 9194 h 10179"/>
                <a:gd name="connsiteX15" fmla="*/ 7234 w 10000"/>
                <a:gd name="connsiteY15" fmla="*/ 9819 h 10179"/>
                <a:gd name="connsiteX16" fmla="*/ 8139 w 10000"/>
                <a:gd name="connsiteY16" fmla="*/ 10119 h 10179"/>
                <a:gd name="connsiteX17" fmla="*/ 8883 w 10000"/>
                <a:gd name="connsiteY17" fmla="*/ 10076 h 10179"/>
                <a:gd name="connsiteX18" fmla="*/ 9112 w 10000"/>
                <a:gd name="connsiteY18" fmla="*/ 9502 h 10179"/>
                <a:gd name="connsiteX19" fmla="*/ 9239 w 10000"/>
                <a:gd name="connsiteY19" fmla="*/ 8774 h 10179"/>
                <a:gd name="connsiteX20" fmla="*/ 9433 w 10000"/>
                <a:gd name="connsiteY20" fmla="*/ 8045 h 10179"/>
                <a:gd name="connsiteX21" fmla="*/ 9679 w 10000"/>
                <a:gd name="connsiteY21" fmla="*/ 7505 h 10179"/>
                <a:gd name="connsiteX22" fmla="*/ 10000 w 10000"/>
                <a:gd name="connsiteY22" fmla="*/ 6966 h 10179"/>
                <a:gd name="connsiteX0" fmla="*/ 1117 w 10000"/>
                <a:gd name="connsiteY0" fmla="*/ 931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8 w 10003"/>
                <a:gd name="connsiteY0" fmla="*/ 1108 h 10211"/>
                <a:gd name="connsiteX1" fmla="*/ 1118 w 10003"/>
                <a:gd name="connsiteY1" fmla="*/ 561 h 10211"/>
                <a:gd name="connsiteX2" fmla="*/ 816 w 10003"/>
                <a:gd name="connsiteY2" fmla="*/ 110 h 10211"/>
                <a:gd name="connsiteX3" fmla="*/ 215 w 10003"/>
                <a:gd name="connsiteY3" fmla="*/ 162 h 10211"/>
                <a:gd name="connsiteX4" fmla="*/ 20 w 10003"/>
                <a:gd name="connsiteY4" fmla="*/ 879 h 10211"/>
                <a:gd name="connsiteX5" fmla="*/ 88 w 10003"/>
                <a:gd name="connsiteY5" fmla="*/ 1351 h 10211"/>
                <a:gd name="connsiteX6" fmla="*/ 358 w 10003"/>
                <a:gd name="connsiteY6" fmla="*/ 2173 h 10211"/>
                <a:gd name="connsiteX7" fmla="*/ 485 w 10003"/>
                <a:gd name="connsiteY7" fmla="*/ 3262 h 10211"/>
                <a:gd name="connsiteX8" fmla="*/ 688 w 10003"/>
                <a:gd name="connsiteY8" fmla="*/ 4393 h 10211"/>
                <a:gd name="connsiteX9" fmla="*/ 951 w 10003"/>
                <a:gd name="connsiteY9" fmla="*/ 5669 h 10211"/>
                <a:gd name="connsiteX10" fmla="*/ 1374 w 10003"/>
                <a:gd name="connsiteY10" fmla="*/ 6612 h 10211"/>
                <a:gd name="connsiteX11" fmla="*/ 2330 w 10003"/>
                <a:gd name="connsiteY11" fmla="*/ 7272 h 10211"/>
                <a:gd name="connsiteX12" fmla="*/ 3548 w 10003"/>
                <a:gd name="connsiteY12" fmla="*/ 7906 h 10211"/>
                <a:gd name="connsiteX13" fmla="*/ 4800 w 10003"/>
                <a:gd name="connsiteY13" fmla="*/ 8591 h 10211"/>
                <a:gd name="connsiteX14" fmla="*/ 6069 w 10003"/>
                <a:gd name="connsiteY14" fmla="*/ 9226 h 10211"/>
                <a:gd name="connsiteX15" fmla="*/ 7237 w 10003"/>
                <a:gd name="connsiteY15" fmla="*/ 9851 h 10211"/>
                <a:gd name="connsiteX16" fmla="*/ 8142 w 10003"/>
                <a:gd name="connsiteY16" fmla="*/ 10151 h 10211"/>
                <a:gd name="connsiteX17" fmla="*/ 8886 w 10003"/>
                <a:gd name="connsiteY17" fmla="*/ 10108 h 10211"/>
                <a:gd name="connsiteX18" fmla="*/ 9115 w 10003"/>
                <a:gd name="connsiteY18" fmla="*/ 9534 h 10211"/>
                <a:gd name="connsiteX19" fmla="*/ 9242 w 10003"/>
                <a:gd name="connsiteY19" fmla="*/ 8806 h 10211"/>
                <a:gd name="connsiteX20" fmla="*/ 9436 w 10003"/>
                <a:gd name="connsiteY20" fmla="*/ 8077 h 10211"/>
                <a:gd name="connsiteX21" fmla="*/ 9682 w 10003"/>
                <a:gd name="connsiteY21" fmla="*/ 7537 h 10211"/>
                <a:gd name="connsiteX22" fmla="*/ 10003 w 10003"/>
                <a:gd name="connsiteY22" fmla="*/ 6998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682 w 10176"/>
                <a:gd name="connsiteY21" fmla="*/ 7537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506 w 10176"/>
                <a:gd name="connsiteY20" fmla="*/ 8203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811 w 10176"/>
                <a:gd name="connsiteY20" fmla="*/ 7668 h 10211"/>
                <a:gd name="connsiteX21" fmla="*/ 10176 w 10176"/>
                <a:gd name="connsiteY21"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811 w 10176"/>
                <a:gd name="connsiteY19" fmla="*/ 7668 h 10240"/>
                <a:gd name="connsiteX20" fmla="*/ 10176 w 10176"/>
                <a:gd name="connsiteY20" fmla="*/ 7072 h 10240"/>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491 w 10176"/>
                <a:gd name="connsiteY19" fmla="*/ 8206 h 10240"/>
                <a:gd name="connsiteX20" fmla="*/ 10176 w 10176"/>
                <a:gd name="connsiteY20" fmla="*/ 7072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88 w 10135"/>
                <a:gd name="connsiteY8" fmla="*/ 4393 h 10240"/>
                <a:gd name="connsiteX9" fmla="*/ 951 w 10135"/>
                <a:gd name="connsiteY9" fmla="*/ 5669 h 10240"/>
                <a:gd name="connsiteX10" fmla="*/ 1374 w 10135"/>
                <a:gd name="connsiteY10" fmla="*/ 661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35" h="10240">
                  <a:moveTo>
                    <a:pt x="1148" y="1108"/>
                  </a:moveTo>
                  <a:cubicBezTo>
                    <a:pt x="1131" y="1057"/>
                    <a:pt x="1173" y="727"/>
                    <a:pt x="1118" y="561"/>
                  </a:cubicBezTo>
                  <a:cubicBezTo>
                    <a:pt x="1063" y="395"/>
                    <a:pt x="966" y="176"/>
                    <a:pt x="816" y="110"/>
                  </a:cubicBezTo>
                  <a:cubicBezTo>
                    <a:pt x="666" y="44"/>
                    <a:pt x="430" y="0"/>
                    <a:pt x="215" y="162"/>
                  </a:cubicBezTo>
                  <a:cubicBezTo>
                    <a:pt x="0" y="324"/>
                    <a:pt x="37" y="708"/>
                    <a:pt x="20" y="879"/>
                  </a:cubicBezTo>
                  <a:cubicBezTo>
                    <a:pt x="3" y="1051"/>
                    <a:pt x="28" y="1136"/>
                    <a:pt x="88" y="1351"/>
                  </a:cubicBezTo>
                  <a:cubicBezTo>
                    <a:pt x="147" y="1565"/>
                    <a:pt x="291" y="1856"/>
                    <a:pt x="358" y="2173"/>
                  </a:cubicBezTo>
                  <a:cubicBezTo>
                    <a:pt x="426" y="2490"/>
                    <a:pt x="434" y="2893"/>
                    <a:pt x="485" y="3262"/>
                  </a:cubicBezTo>
                  <a:cubicBezTo>
                    <a:pt x="536" y="3630"/>
                    <a:pt x="612" y="3990"/>
                    <a:pt x="688" y="4393"/>
                  </a:cubicBezTo>
                  <a:cubicBezTo>
                    <a:pt x="764" y="4795"/>
                    <a:pt x="832" y="5301"/>
                    <a:pt x="951" y="5669"/>
                  </a:cubicBezTo>
                  <a:cubicBezTo>
                    <a:pt x="1069" y="6038"/>
                    <a:pt x="1145" y="6346"/>
                    <a:pt x="1374" y="6612"/>
                  </a:cubicBezTo>
                  <a:cubicBezTo>
                    <a:pt x="1602" y="6878"/>
                    <a:pt x="1966" y="7058"/>
                    <a:pt x="2330" y="7272"/>
                  </a:cubicBezTo>
                  <a:cubicBezTo>
                    <a:pt x="2693" y="7486"/>
                    <a:pt x="3133" y="7683"/>
                    <a:pt x="3548" y="7906"/>
                  </a:cubicBezTo>
                  <a:cubicBezTo>
                    <a:pt x="3962" y="8129"/>
                    <a:pt x="4377" y="8369"/>
                    <a:pt x="4800" y="8591"/>
                  </a:cubicBezTo>
                  <a:cubicBezTo>
                    <a:pt x="5223" y="8814"/>
                    <a:pt x="5663" y="9020"/>
                    <a:pt x="6069" y="9226"/>
                  </a:cubicBezTo>
                  <a:cubicBezTo>
                    <a:pt x="6475" y="9431"/>
                    <a:pt x="6890" y="9697"/>
                    <a:pt x="7237" y="9851"/>
                  </a:cubicBezTo>
                  <a:cubicBezTo>
                    <a:pt x="7583" y="10005"/>
                    <a:pt x="7871" y="10108"/>
                    <a:pt x="8142" y="10151"/>
                  </a:cubicBezTo>
                  <a:cubicBezTo>
                    <a:pt x="8412" y="10194"/>
                    <a:pt x="8705" y="10240"/>
                    <a:pt x="8886" y="10108"/>
                  </a:cubicBezTo>
                  <a:cubicBezTo>
                    <a:pt x="9067" y="9976"/>
                    <a:pt x="9127" y="9679"/>
                    <a:pt x="9228" y="9362"/>
                  </a:cubicBezTo>
                  <a:cubicBezTo>
                    <a:pt x="9329" y="9045"/>
                    <a:pt x="9314" y="8616"/>
                    <a:pt x="9491" y="8206"/>
                  </a:cubicBezTo>
                  <a:cubicBezTo>
                    <a:pt x="9603" y="8018"/>
                    <a:pt x="10067" y="7200"/>
                    <a:pt x="10135" y="708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grpSp>
          <p:nvGrpSpPr>
            <p:cNvPr id="6" name="Group 41"/>
            <p:cNvGrpSpPr>
              <a:grpSpLocks/>
            </p:cNvGrpSpPr>
            <p:nvPr/>
          </p:nvGrpSpPr>
          <p:grpSpPr bwMode="auto">
            <a:xfrm rot="342526">
              <a:off x="6093793" y="5036634"/>
              <a:ext cx="258685" cy="490141"/>
              <a:chOff x="5201" y="2764"/>
              <a:chExt cx="278" cy="468"/>
            </a:xfrm>
          </p:grpSpPr>
          <p:sp>
            <p:nvSpPr>
              <p:cNvPr id="35" name="Freeform 39"/>
              <p:cNvSpPr>
                <a:spLocks/>
              </p:cNvSpPr>
              <p:nvPr/>
            </p:nvSpPr>
            <p:spPr bwMode="auto">
              <a:xfrm>
                <a:off x="5312" y="2764"/>
                <a:ext cx="167" cy="225"/>
              </a:xfrm>
              <a:custGeom>
                <a:avLst/>
                <a:gdLst>
                  <a:gd name="T0" fmla="*/ 118 w 167"/>
                  <a:gd name="T1" fmla="*/ 224 h 225"/>
                  <a:gd name="T2" fmla="*/ 136 w 167"/>
                  <a:gd name="T3" fmla="*/ 197 h 225"/>
                  <a:gd name="T4" fmla="*/ 145 w 167"/>
                  <a:gd name="T5" fmla="*/ 177 h 225"/>
                  <a:gd name="T6" fmla="*/ 152 w 167"/>
                  <a:gd name="T7" fmla="*/ 163 h 225"/>
                  <a:gd name="T8" fmla="*/ 163 w 167"/>
                  <a:gd name="T9" fmla="*/ 107 h 225"/>
                  <a:gd name="T10" fmla="*/ 166 w 167"/>
                  <a:gd name="T11" fmla="*/ 34 h 225"/>
                  <a:gd name="T12" fmla="*/ 163 w 167"/>
                  <a:gd name="T13" fmla="*/ 16 h 225"/>
                  <a:gd name="T14" fmla="*/ 154 w 167"/>
                  <a:gd name="T15" fmla="*/ 5 h 225"/>
                  <a:gd name="T16" fmla="*/ 141 w 167"/>
                  <a:gd name="T17" fmla="*/ 0 h 225"/>
                  <a:gd name="T18" fmla="*/ 127 w 167"/>
                  <a:gd name="T19" fmla="*/ 14 h 225"/>
                  <a:gd name="T20" fmla="*/ 118 w 167"/>
                  <a:gd name="T21" fmla="*/ 39 h 225"/>
                  <a:gd name="T22" fmla="*/ 111 w 167"/>
                  <a:gd name="T23" fmla="*/ 57 h 225"/>
                  <a:gd name="T24" fmla="*/ 93 w 167"/>
                  <a:gd name="T25" fmla="*/ 80 h 225"/>
                  <a:gd name="T26" fmla="*/ 73 w 167"/>
                  <a:gd name="T27" fmla="*/ 93 h 225"/>
                  <a:gd name="T28" fmla="*/ 39 w 167"/>
                  <a:gd name="T29" fmla="*/ 116 h 225"/>
                  <a:gd name="T30" fmla="*/ 21 w 167"/>
                  <a:gd name="T31" fmla="*/ 125 h 225"/>
                  <a:gd name="T32" fmla="*/ 12 w 167"/>
                  <a:gd name="T33" fmla="*/ 138 h 225"/>
                  <a:gd name="T34" fmla="*/ 0 w 167"/>
                  <a:gd name="T35" fmla="*/ 168 h 225"/>
                  <a:gd name="T36" fmla="*/ 9 w 167"/>
                  <a:gd name="T37" fmla="*/ 172 h 225"/>
                  <a:gd name="T38" fmla="*/ 23 w 167"/>
                  <a:gd name="T39" fmla="*/ 172 h 225"/>
                  <a:gd name="T40" fmla="*/ 62 w 167"/>
                  <a:gd name="T41" fmla="*/ 159 h 225"/>
                  <a:gd name="T42" fmla="*/ 75 w 167"/>
                  <a:gd name="T43" fmla="*/ 152 h 225"/>
                  <a:gd name="T44" fmla="*/ 89 w 167"/>
                  <a:gd name="T45" fmla="*/ 152 h 225"/>
                  <a:gd name="T46" fmla="*/ 98 w 167"/>
                  <a:gd name="T47" fmla="*/ 161 h 225"/>
                  <a:gd name="T48" fmla="*/ 105 w 167"/>
                  <a:gd name="T49" fmla="*/ 197 h 225"/>
                  <a:gd name="T50" fmla="*/ 111 w 167"/>
                  <a:gd name="T51" fmla="*/ 213 h 225"/>
                  <a:gd name="T52" fmla="*/ 118 w 167"/>
                  <a:gd name="T53" fmla="*/ 224 h 2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7"/>
                  <a:gd name="T82" fmla="*/ 0 h 225"/>
                  <a:gd name="T83" fmla="*/ 167 w 167"/>
                  <a:gd name="T84" fmla="*/ 225 h 2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7" h="225">
                    <a:moveTo>
                      <a:pt x="118" y="224"/>
                    </a:moveTo>
                    <a:lnTo>
                      <a:pt x="136" y="197"/>
                    </a:lnTo>
                    <a:lnTo>
                      <a:pt x="145" y="177"/>
                    </a:lnTo>
                    <a:lnTo>
                      <a:pt x="152" y="163"/>
                    </a:lnTo>
                    <a:lnTo>
                      <a:pt x="163" y="107"/>
                    </a:lnTo>
                    <a:lnTo>
                      <a:pt x="166" y="34"/>
                    </a:lnTo>
                    <a:lnTo>
                      <a:pt x="163" y="16"/>
                    </a:lnTo>
                    <a:lnTo>
                      <a:pt x="154" y="5"/>
                    </a:lnTo>
                    <a:lnTo>
                      <a:pt x="141" y="0"/>
                    </a:lnTo>
                    <a:lnTo>
                      <a:pt x="127" y="14"/>
                    </a:lnTo>
                    <a:lnTo>
                      <a:pt x="118" y="39"/>
                    </a:lnTo>
                    <a:lnTo>
                      <a:pt x="111" y="57"/>
                    </a:lnTo>
                    <a:lnTo>
                      <a:pt x="93" y="80"/>
                    </a:lnTo>
                    <a:lnTo>
                      <a:pt x="73" y="93"/>
                    </a:lnTo>
                    <a:lnTo>
                      <a:pt x="39" y="116"/>
                    </a:lnTo>
                    <a:lnTo>
                      <a:pt x="21" y="125"/>
                    </a:lnTo>
                    <a:lnTo>
                      <a:pt x="12" y="138"/>
                    </a:lnTo>
                    <a:lnTo>
                      <a:pt x="0" y="168"/>
                    </a:lnTo>
                    <a:lnTo>
                      <a:pt x="9" y="172"/>
                    </a:lnTo>
                    <a:lnTo>
                      <a:pt x="23" y="172"/>
                    </a:lnTo>
                    <a:lnTo>
                      <a:pt x="62" y="159"/>
                    </a:lnTo>
                    <a:lnTo>
                      <a:pt x="75" y="152"/>
                    </a:lnTo>
                    <a:lnTo>
                      <a:pt x="89" y="152"/>
                    </a:lnTo>
                    <a:lnTo>
                      <a:pt x="98" y="161"/>
                    </a:lnTo>
                    <a:lnTo>
                      <a:pt x="105" y="197"/>
                    </a:lnTo>
                    <a:lnTo>
                      <a:pt x="111" y="213"/>
                    </a:lnTo>
                    <a:lnTo>
                      <a:pt x="118" y="224"/>
                    </a:lnTo>
                  </a:path>
                </a:pathLst>
              </a:custGeom>
              <a:noFill/>
              <a:ln w="25400" cap="rnd" cmpd="sng">
                <a:solidFill>
                  <a:schemeClr val="bg1">
                    <a:lumMod val="50000"/>
                  </a:schemeClr>
                </a:solidFill>
                <a:prstDash val="solid"/>
                <a:round/>
                <a:headEnd/>
                <a:tailEnd/>
              </a:ln>
            </p:spPr>
            <p:txBody>
              <a:bodyPr/>
              <a:lstStyle/>
              <a:p>
                <a:endParaRPr lang="el-GR"/>
              </a:p>
            </p:txBody>
          </p:sp>
          <p:sp>
            <p:nvSpPr>
              <p:cNvPr id="36" name="Freeform 40"/>
              <p:cNvSpPr>
                <a:spLocks/>
              </p:cNvSpPr>
              <p:nvPr/>
            </p:nvSpPr>
            <p:spPr bwMode="auto">
              <a:xfrm>
                <a:off x="5201" y="2916"/>
                <a:ext cx="230" cy="316"/>
              </a:xfrm>
              <a:custGeom>
                <a:avLst/>
                <a:gdLst>
                  <a:gd name="T0" fmla="*/ 111 w 230"/>
                  <a:gd name="T1" fmla="*/ 16 h 316"/>
                  <a:gd name="T2" fmla="*/ 80 w 230"/>
                  <a:gd name="T3" fmla="*/ 72 h 316"/>
                  <a:gd name="T4" fmla="*/ 62 w 230"/>
                  <a:gd name="T5" fmla="*/ 111 h 316"/>
                  <a:gd name="T6" fmla="*/ 19 w 230"/>
                  <a:gd name="T7" fmla="*/ 197 h 316"/>
                  <a:gd name="T8" fmla="*/ 5 w 230"/>
                  <a:gd name="T9" fmla="*/ 251 h 316"/>
                  <a:gd name="T10" fmla="*/ 0 w 230"/>
                  <a:gd name="T11" fmla="*/ 285 h 316"/>
                  <a:gd name="T12" fmla="*/ 5 w 230"/>
                  <a:gd name="T13" fmla="*/ 301 h 316"/>
                  <a:gd name="T14" fmla="*/ 12 w 230"/>
                  <a:gd name="T15" fmla="*/ 310 h 316"/>
                  <a:gd name="T16" fmla="*/ 23 w 230"/>
                  <a:gd name="T17" fmla="*/ 315 h 316"/>
                  <a:gd name="T18" fmla="*/ 41 w 230"/>
                  <a:gd name="T19" fmla="*/ 315 h 316"/>
                  <a:gd name="T20" fmla="*/ 62 w 230"/>
                  <a:gd name="T21" fmla="*/ 299 h 316"/>
                  <a:gd name="T22" fmla="*/ 98 w 230"/>
                  <a:gd name="T23" fmla="*/ 269 h 316"/>
                  <a:gd name="T24" fmla="*/ 116 w 230"/>
                  <a:gd name="T25" fmla="*/ 249 h 316"/>
                  <a:gd name="T26" fmla="*/ 141 w 230"/>
                  <a:gd name="T27" fmla="*/ 213 h 316"/>
                  <a:gd name="T28" fmla="*/ 168 w 230"/>
                  <a:gd name="T29" fmla="*/ 172 h 316"/>
                  <a:gd name="T30" fmla="*/ 229 w 230"/>
                  <a:gd name="T31" fmla="*/ 72 h 316"/>
                  <a:gd name="T32" fmla="*/ 222 w 230"/>
                  <a:gd name="T33" fmla="*/ 61 h 316"/>
                  <a:gd name="T34" fmla="*/ 216 w 230"/>
                  <a:gd name="T35" fmla="*/ 45 h 316"/>
                  <a:gd name="T36" fmla="*/ 209 w 230"/>
                  <a:gd name="T37" fmla="*/ 9 h 316"/>
                  <a:gd name="T38" fmla="*/ 200 w 230"/>
                  <a:gd name="T39" fmla="*/ 0 h 316"/>
                  <a:gd name="T40" fmla="*/ 186 w 230"/>
                  <a:gd name="T41" fmla="*/ 0 h 316"/>
                  <a:gd name="T42" fmla="*/ 173 w 230"/>
                  <a:gd name="T43" fmla="*/ 7 h 316"/>
                  <a:gd name="T44" fmla="*/ 134 w 230"/>
                  <a:gd name="T45" fmla="*/ 20 h 316"/>
                  <a:gd name="T46" fmla="*/ 120 w 230"/>
                  <a:gd name="T47" fmla="*/ 20 h 316"/>
                  <a:gd name="T48" fmla="*/ 111 w 230"/>
                  <a:gd name="T49" fmla="*/ 16 h 3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316"/>
                  <a:gd name="T77" fmla="*/ 230 w 230"/>
                  <a:gd name="T78" fmla="*/ 316 h 3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316">
                    <a:moveTo>
                      <a:pt x="111" y="16"/>
                    </a:moveTo>
                    <a:lnTo>
                      <a:pt x="80" y="72"/>
                    </a:lnTo>
                    <a:lnTo>
                      <a:pt x="62" y="111"/>
                    </a:lnTo>
                    <a:lnTo>
                      <a:pt x="19" y="197"/>
                    </a:lnTo>
                    <a:lnTo>
                      <a:pt x="5" y="251"/>
                    </a:lnTo>
                    <a:lnTo>
                      <a:pt x="0" y="285"/>
                    </a:lnTo>
                    <a:lnTo>
                      <a:pt x="5" y="301"/>
                    </a:lnTo>
                    <a:lnTo>
                      <a:pt x="12" y="310"/>
                    </a:lnTo>
                    <a:lnTo>
                      <a:pt x="23" y="315"/>
                    </a:lnTo>
                    <a:lnTo>
                      <a:pt x="41" y="315"/>
                    </a:lnTo>
                    <a:lnTo>
                      <a:pt x="62" y="299"/>
                    </a:lnTo>
                    <a:lnTo>
                      <a:pt x="98" y="269"/>
                    </a:lnTo>
                    <a:lnTo>
                      <a:pt x="116" y="249"/>
                    </a:lnTo>
                    <a:lnTo>
                      <a:pt x="141" y="213"/>
                    </a:lnTo>
                    <a:lnTo>
                      <a:pt x="168" y="172"/>
                    </a:lnTo>
                    <a:lnTo>
                      <a:pt x="229" y="72"/>
                    </a:lnTo>
                    <a:lnTo>
                      <a:pt x="222" y="61"/>
                    </a:lnTo>
                    <a:lnTo>
                      <a:pt x="216" y="45"/>
                    </a:lnTo>
                    <a:lnTo>
                      <a:pt x="209" y="9"/>
                    </a:lnTo>
                    <a:lnTo>
                      <a:pt x="200" y="0"/>
                    </a:lnTo>
                    <a:lnTo>
                      <a:pt x="186" y="0"/>
                    </a:lnTo>
                    <a:lnTo>
                      <a:pt x="173" y="7"/>
                    </a:lnTo>
                    <a:lnTo>
                      <a:pt x="134" y="20"/>
                    </a:lnTo>
                    <a:lnTo>
                      <a:pt x="120" y="20"/>
                    </a:lnTo>
                    <a:lnTo>
                      <a:pt x="111" y="16"/>
                    </a:lnTo>
                  </a:path>
                </a:pathLst>
              </a:custGeom>
              <a:noFill/>
              <a:ln w="25400" cap="rnd" cmpd="sng">
                <a:solidFill>
                  <a:schemeClr val="bg1">
                    <a:lumMod val="50000"/>
                  </a:schemeClr>
                </a:solidFill>
                <a:prstDash val="solid"/>
                <a:round/>
                <a:headEnd/>
                <a:tailEnd/>
              </a:ln>
            </p:spPr>
            <p:txBody>
              <a:bodyPr/>
              <a:lstStyle/>
              <a:p>
                <a:endParaRPr lang="el-GR"/>
              </a:p>
            </p:txBody>
          </p:sp>
        </p:grpSp>
        <p:grpSp>
          <p:nvGrpSpPr>
            <p:cNvPr id="7" name="Group 42"/>
            <p:cNvGrpSpPr/>
            <p:nvPr/>
          </p:nvGrpSpPr>
          <p:grpSpPr>
            <a:xfrm rot="21115886">
              <a:off x="5474281" y="4997594"/>
              <a:ext cx="381607" cy="499106"/>
              <a:chOff x="6919680" y="4587410"/>
              <a:chExt cx="561975" cy="735013"/>
            </a:xfrm>
          </p:grpSpPr>
          <p:sp>
            <p:nvSpPr>
              <p:cNvPr id="41" name="Freeform 46"/>
              <p:cNvSpPr>
                <a:spLocks/>
              </p:cNvSpPr>
              <p:nvPr/>
            </p:nvSpPr>
            <p:spPr bwMode="auto">
              <a:xfrm>
                <a:off x="7133992" y="4587410"/>
                <a:ext cx="347663" cy="323850"/>
              </a:xfrm>
              <a:custGeom>
                <a:avLst/>
                <a:gdLst>
                  <a:gd name="T0" fmla="*/ 0 w 246"/>
                  <a:gd name="T1" fmla="*/ 2147483647 h 204"/>
                  <a:gd name="T2" fmla="*/ 2147483647 w 246"/>
                  <a:gd name="T3" fmla="*/ 2147483647 h 204"/>
                  <a:gd name="T4" fmla="*/ 2147483647 w 246"/>
                  <a:gd name="T5" fmla="*/ 2147483647 h 204"/>
                  <a:gd name="T6" fmla="*/ 2147483647 w 246"/>
                  <a:gd name="T7" fmla="*/ 2147483647 h 204"/>
                  <a:gd name="T8" fmla="*/ 2147483647 w 246"/>
                  <a:gd name="T9" fmla="*/ 0 h 204"/>
                  <a:gd name="T10" fmla="*/ 2147483647 w 246"/>
                  <a:gd name="T11" fmla="*/ 2147483647 h 204"/>
                  <a:gd name="T12" fmla="*/ 2147483647 w 246"/>
                  <a:gd name="T13" fmla="*/ 2147483647 h 204"/>
                  <a:gd name="T14" fmla="*/ 2147483647 w 246"/>
                  <a:gd name="T15" fmla="*/ 2147483647 h 204"/>
                  <a:gd name="T16" fmla="*/ 2147483647 w 246"/>
                  <a:gd name="T17" fmla="*/ 2147483647 h 204"/>
                  <a:gd name="T18" fmla="*/ 2147483647 w 246"/>
                  <a:gd name="T19" fmla="*/ 2147483647 h 204"/>
                  <a:gd name="T20" fmla="*/ 2147483647 w 246"/>
                  <a:gd name="T21" fmla="*/ 2147483647 h 204"/>
                  <a:gd name="T22" fmla="*/ 2147483647 w 246"/>
                  <a:gd name="T23" fmla="*/ 2147483647 h 204"/>
                  <a:gd name="T24" fmla="*/ 2147483647 w 246"/>
                  <a:gd name="T25" fmla="*/ 2147483647 h 204"/>
                  <a:gd name="T26" fmla="*/ 2147483647 w 246"/>
                  <a:gd name="T27" fmla="*/ 2147483647 h 204"/>
                  <a:gd name="T28" fmla="*/ 2147483647 w 246"/>
                  <a:gd name="T29" fmla="*/ 2147483647 h 204"/>
                  <a:gd name="T30" fmla="*/ 2147483647 w 246"/>
                  <a:gd name="T31" fmla="*/ 2147483647 h 204"/>
                  <a:gd name="T32" fmla="*/ 2147483647 w 246"/>
                  <a:gd name="T33" fmla="*/ 2147483647 h 204"/>
                  <a:gd name="T34" fmla="*/ 2147483647 w 246"/>
                  <a:gd name="T35" fmla="*/ 2147483647 h 204"/>
                  <a:gd name="T36" fmla="*/ 2147483647 w 246"/>
                  <a:gd name="T37" fmla="*/ 2147483647 h 204"/>
                  <a:gd name="T38" fmla="*/ 2147483647 w 246"/>
                  <a:gd name="T39" fmla="*/ 2147483647 h 204"/>
                  <a:gd name="T40" fmla="*/ 2147483647 w 246"/>
                  <a:gd name="T41" fmla="*/ 2147483647 h 204"/>
                  <a:gd name="T42" fmla="*/ 2147483647 w 246"/>
                  <a:gd name="T43" fmla="*/ 2147483647 h 204"/>
                  <a:gd name="T44" fmla="*/ 2147483647 w 246"/>
                  <a:gd name="T45" fmla="*/ 2147483647 h 204"/>
                  <a:gd name="T46" fmla="*/ 2147483647 w 246"/>
                  <a:gd name="T47" fmla="*/ 2147483647 h 204"/>
                  <a:gd name="T48" fmla="*/ 2147483647 w 246"/>
                  <a:gd name="T49" fmla="*/ 2147483647 h 204"/>
                  <a:gd name="T50" fmla="*/ 2147483647 w 246"/>
                  <a:gd name="T51" fmla="*/ 2147483647 h 204"/>
                  <a:gd name="T52" fmla="*/ 2147483647 w 246"/>
                  <a:gd name="T53" fmla="*/ 2147483647 h 204"/>
                  <a:gd name="T54" fmla="*/ 2147483647 w 246"/>
                  <a:gd name="T55" fmla="*/ 2147483647 h 204"/>
                  <a:gd name="T56" fmla="*/ 2147483647 w 246"/>
                  <a:gd name="T57" fmla="*/ 2147483647 h 204"/>
                  <a:gd name="T58" fmla="*/ 2147483647 w 246"/>
                  <a:gd name="T59" fmla="*/ 2147483647 h 204"/>
                  <a:gd name="T60" fmla="*/ 0 w 246"/>
                  <a:gd name="T61" fmla="*/ 2147483647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204"/>
                  <a:gd name="T95" fmla="*/ 246 w 246"/>
                  <a:gd name="T96" fmla="*/ 204 h 2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204">
                    <a:moveTo>
                      <a:pt x="0" y="124"/>
                    </a:moveTo>
                    <a:lnTo>
                      <a:pt x="9" y="81"/>
                    </a:lnTo>
                    <a:lnTo>
                      <a:pt x="14" y="45"/>
                    </a:lnTo>
                    <a:lnTo>
                      <a:pt x="23" y="25"/>
                    </a:lnTo>
                    <a:lnTo>
                      <a:pt x="45" y="0"/>
                    </a:lnTo>
                    <a:lnTo>
                      <a:pt x="73" y="6"/>
                    </a:lnTo>
                    <a:lnTo>
                      <a:pt x="77" y="20"/>
                    </a:lnTo>
                    <a:lnTo>
                      <a:pt x="48" y="61"/>
                    </a:lnTo>
                    <a:lnTo>
                      <a:pt x="77" y="20"/>
                    </a:lnTo>
                    <a:lnTo>
                      <a:pt x="89" y="13"/>
                    </a:lnTo>
                    <a:lnTo>
                      <a:pt x="100" y="11"/>
                    </a:lnTo>
                    <a:lnTo>
                      <a:pt x="120" y="18"/>
                    </a:lnTo>
                    <a:lnTo>
                      <a:pt x="152" y="38"/>
                    </a:lnTo>
                    <a:lnTo>
                      <a:pt x="159" y="63"/>
                    </a:lnTo>
                    <a:lnTo>
                      <a:pt x="152" y="83"/>
                    </a:lnTo>
                    <a:lnTo>
                      <a:pt x="138" y="106"/>
                    </a:lnTo>
                    <a:lnTo>
                      <a:pt x="152" y="83"/>
                    </a:lnTo>
                    <a:lnTo>
                      <a:pt x="159" y="63"/>
                    </a:lnTo>
                    <a:lnTo>
                      <a:pt x="172" y="56"/>
                    </a:lnTo>
                    <a:lnTo>
                      <a:pt x="199" y="59"/>
                    </a:lnTo>
                    <a:lnTo>
                      <a:pt x="220" y="65"/>
                    </a:lnTo>
                    <a:lnTo>
                      <a:pt x="240" y="74"/>
                    </a:lnTo>
                    <a:lnTo>
                      <a:pt x="245" y="88"/>
                    </a:lnTo>
                    <a:lnTo>
                      <a:pt x="242" y="124"/>
                    </a:lnTo>
                    <a:lnTo>
                      <a:pt x="233" y="145"/>
                    </a:lnTo>
                    <a:lnTo>
                      <a:pt x="199" y="176"/>
                    </a:lnTo>
                    <a:lnTo>
                      <a:pt x="179" y="203"/>
                    </a:lnTo>
                    <a:lnTo>
                      <a:pt x="136" y="197"/>
                    </a:lnTo>
                    <a:lnTo>
                      <a:pt x="95" y="179"/>
                    </a:lnTo>
                    <a:lnTo>
                      <a:pt x="48" y="156"/>
                    </a:lnTo>
                    <a:lnTo>
                      <a:pt x="0" y="124"/>
                    </a:lnTo>
                  </a:path>
                </a:pathLst>
              </a:custGeom>
              <a:noFill/>
              <a:ln w="25400" cap="rnd" cmpd="sng">
                <a:solidFill>
                  <a:schemeClr val="bg1">
                    <a:lumMod val="50000"/>
                  </a:schemeClr>
                </a:solidFill>
                <a:prstDash val="solid"/>
                <a:round/>
                <a:headEnd/>
                <a:tailEnd/>
              </a:ln>
            </p:spPr>
            <p:txBody>
              <a:bodyPr/>
              <a:lstStyle/>
              <a:p>
                <a:endParaRPr lang="el-GR"/>
              </a:p>
            </p:txBody>
          </p:sp>
          <p:sp>
            <p:nvSpPr>
              <p:cNvPr id="42" name="Freeform 47"/>
              <p:cNvSpPr>
                <a:spLocks/>
              </p:cNvSpPr>
              <p:nvPr/>
            </p:nvSpPr>
            <p:spPr bwMode="auto">
              <a:xfrm>
                <a:off x="6919680" y="4784260"/>
                <a:ext cx="468312" cy="538163"/>
              </a:xfrm>
              <a:custGeom>
                <a:avLst/>
                <a:gdLst>
                  <a:gd name="T0" fmla="*/ 2147483647 w 332"/>
                  <a:gd name="T1" fmla="*/ 2147483647 h 339"/>
                  <a:gd name="T2" fmla="*/ 2147483647 w 332"/>
                  <a:gd name="T3" fmla="*/ 2147483647 h 339"/>
                  <a:gd name="T4" fmla="*/ 2147483647 w 332"/>
                  <a:gd name="T5" fmla="*/ 2147483647 h 339"/>
                  <a:gd name="T6" fmla="*/ 2147483647 w 332"/>
                  <a:gd name="T7" fmla="*/ 2147483647 h 339"/>
                  <a:gd name="T8" fmla="*/ 2147483647 w 332"/>
                  <a:gd name="T9" fmla="*/ 0 h 339"/>
                  <a:gd name="T10" fmla="*/ 2147483647 w 332"/>
                  <a:gd name="T11" fmla="*/ 2147483647 h 339"/>
                  <a:gd name="T12" fmla="*/ 2147483647 w 332"/>
                  <a:gd name="T13" fmla="*/ 2147483647 h 339"/>
                  <a:gd name="T14" fmla="*/ 2147483647 w 332"/>
                  <a:gd name="T15" fmla="*/ 2147483647 h 339"/>
                  <a:gd name="T16" fmla="*/ 2147483647 w 332"/>
                  <a:gd name="T17" fmla="*/ 2147483647 h 339"/>
                  <a:gd name="T18" fmla="*/ 0 w 332"/>
                  <a:gd name="T19" fmla="*/ 2147483647 h 339"/>
                  <a:gd name="T20" fmla="*/ 2147483647 w 332"/>
                  <a:gd name="T21" fmla="*/ 2147483647 h 339"/>
                  <a:gd name="T22" fmla="*/ 2147483647 w 332"/>
                  <a:gd name="T23" fmla="*/ 2147483647 h 339"/>
                  <a:gd name="T24" fmla="*/ 2147483647 w 332"/>
                  <a:gd name="T25" fmla="*/ 2147483647 h 339"/>
                  <a:gd name="T26" fmla="*/ 2147483647 w 332"/>
                  <a:gd name="T27" fmla="*/ 2147483647 h 339"/>
                  <a:gd name="T28" fmla="*/ 2147483647 w 332"/>
                  <a:gd name="T29" fmla="*/ 2147483647 h 339"/>
                  <a:gd name="T30" fmla="*/ 2147483647 w 332"/>
                  <a:gd name="T31" fmla="*/ 2147483647 h 339"/>
                  <a:gd name="T32" fmla="*/ 2147483647 w 332"/>
                  <a:gd name="T33" fmla="*/ 2147483647 h 339"/>
                  <a:gd name="T34" fmla="*/ 2147483647 w 332"/>
                  <a:gd name="T35" fmla="*/ 2147483647 h 339"/>
                  <a:gd name="T36" fmla="*/ 2147483647 w 332"/>
                  <a:gd name="T37" fmla="*/ 2147483647 h 339"/>
                  <a:gd name="T38" fmla="*/ 2147483647 w 332"/>
                  <a:gd name="T39" fmla="*/ 2147483647 h 339"/>
                  <a:gd name="T40" fmla="*/ 2147483647 w 332"/>
                  <a:gd name="T41" fmla="*/ 2147483647 h 339"/>
                  <a:gd name="T42" fmla="*/ 2147483647 w 332"/>
                  <a:gd name="T43" fmla="*/ 2147483647 h 339"/>
                  <a:gd name="T44" fmla="*/ 2147483647 w 332"/>
                  <a:gd name="T45" fmla="*/ 2147483647 h 339"/>
                  <a:gd name="T46" fmla="*/ 2147483647 w 332"/>
                  <a:gd name="T47" fmla="*/ 2147483647 h 339"/>
                  <a:gd name="T48" fmla="*/ 2147483647 w 332"/>
                  <a:gd name="T49" fmla="*/ 2147483647 h 339"/>
                  <a:gd name="T50" fmla="*/ 2147483647 w 332"/>
                  <a:gd name="T51" fmla="*/ 2147483647 h 339"/>
                  <a:gd name="T52" fmla="*/ 2147483647 w 332"/>
                  <a:gd name="T53" fmla="*/ 2147483647 h 339"/>
                  <a:gd name="T54" fmla="*/ 2147483647 w 332"/>
                  <a:gd name="T55" fmla="*/ 2147483647 h 339"/>
                  <a:gd name="T56" fmla="*/ 2147483647 w 332"/>
                  <a:gd name="T57" fmla="*/ 2147483647 h 339"/>
                  <a:gd name="T58" fmla="*/ 2147483647 w 332"/>
                  <a:gd name="T59" fmla="*/ 2147483647 h 339"/>
                  <a:gd name="T60" fmla="*/ 2147483647 w 332"/>
                  <a:gd name="T61" fmla="*/ 2147483647 h 339"/>
                  <a:gd name="T62" fmla="*/ 2147483647 w 332"/>
                  <a:gd name="T63" fmla="*/ 2147483647 h 3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2"/>
                  <a:gd name="T97" fmla="*/ 0 h 339"/>
                  <a:gd name="T98" fmla="*/ 332 w 332"/>
                  <a:gd name="T99" fmla="*/ 339 h 3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2" h="339">
                    <a:moveTo>
                      <a:pt x="331" y="79"/>
                    </a:moveTo>
                    <a:lnTo>
                      <a:pt x="288" y="73"/>
                    </a:lnTo>
                    <a:lnTo>
                      <a:pt x="247" y="55"/>
                    </a:lnTo>
                    <a:lnTo>
                      <a:pt x="200" y="32"/>
                    </a:lnTo>
                    <a:lnTo>
                      <a:pt x="152" y="0"/>
                    </a:lnTo>
                    <a:lnTo>
                      <a:pt x="132" y="50"/>
                    </a:lnTo>
                    <a:lnTo>
                      <a:pt x="75" y="122"/>
                    </a:lnTo>
                    <a:lnTo>
                      <a:pt x="34" y="199"/>
                    </a:lnTo>
                    <a:lnTo>
                      <a:pt x="5" y="233"/>
                    </a:lnTo>
                    <a:lnTo>
                      <a:pt x="0" y="265"/>
                    </a:lnTo>
                    <a:lnTo>
                      <a:pt x="7" y="274"/>
                    </a:lnTo>
                    <a:lnTo>
                      <a:pt x="32" y="270"/>
                    </a:lnTo>
                    <a:lnTo>
                      <a:pt x="57" y="256"/>
                    </a:lnTo>
                    <a:lnTo>
                      <a:pt x="91" y="213"/>
                    </a:lnTo>
                    <a:lnTo>
                      <a:pt x="197" y="127"/>
                    </a:lnTo>
                    <a:lnTo>
                      <a:pt x="202" y="136"/>
                    </a:lnTo>
                    <a:lnTo>
                      <a:pt x="207" y="154"/>
                    </a:lnTo>
                    <a:lnTo>
                      <a:pt x="202" y="179"/>
                    </a:lnTo>
                    <a:lnTo>
                      <a:pt x="188" y="209"/>
                    </a:lnTo>
                    <a:lnTo>
                      <a:pt x="161" y="256"/>
                    </a:lnTo>
                    <a:lnTo>
                      <a:pt x="136" y="283"/>
                    </a:lnTo>
                    <a:lnTo>
                      <a:pt x="121" y="310"/>
                    </a:lnTo>
                    <a:lnTo>
                      <a:pt x="125" y="331"/>
                    </a:lnTo>
                    <a:lnTo>
                      <a:pt x="136" y="338"/>
                    </a:lnTo>
                    <a:lnTo>
                      <a:pt x="161" y="333"/>
                    </a:lnTo>
                    <a:lnTo>
                      <a:pt x="207" y="301"/>
                    </a:lnTo>
                    <a:lnTo>
                      <a:pt x="245" y="270"/>
                    </a:lnTo>
                    <a:lnTo>
                      <a:pt x="259" y="252"/>
                    </a:lnTo>
                    <a:lnTo>
                      <a:pt x="277" y="211"/>
                    </a:lnTo>
                    <a:lnTo>
                      <a:pt x="288" y="156"/>
                    </a:lnTo>
                    <a:lnTo>
                      <a:pt x="304" y="122"/>
                    </a:lnTo>
                    <a:lnTo>
                      <a:pt x="331" y="79"/>
                    </a:lnTo>
                  </a:path>
                </a:pathLst>
              </a:custGeom>
              <a:noFill/>
              <a:ln w="25400" cap="rnd" cmpd="sng">
                <a:solidFill>
                  <a:schemeClr val="bg1">
                    <a:lumMod val="50000"/>
                  </a:schemeClr>
                </a:solidFill>
                <a:prstDash val="solid"/>
                <a:round/>
                <a:headEnd/>
                <a:tailEnd/>
              </a:ln>
            </p:spPr>
            <p:txBody>
              <a:bodyPr/>
              <a:lstStyle/>
              <a:p>
                <a:endParaRPr lang="el-GR"/>
              </a:p>
            </p:txBody>
          </p:sp>
        </p:grpSp>
      </p:grpSp>
      <p:sp>
        <p:nvSpPr>
          <p:cNvPr id="29" name="Freeform 17"/>
          <p:cNvSpPr>
            <a:spLocks/>
          </p:cNvSpPr>
          <p:nvPr/>
        </p:nvSpPr>
        <p:spPr bwMode="auto">
          <a:xfrm rot="21326996">
            <a:off x="584120" y="3659677"/>
            <a:ext cx="2753368" cy="799328"/>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782 w 9970"/>
              <a:gd name="connsiteY0" fmla="*/ 9739 h 10020"/>
              <a:gd name="connsiteX1" fmla="*/ 4555 w 9970"/>
              <a:gd name="connsiteY1" fmla="*/ 9827 h 10020"/>
              <a:gd name="connsiteX2" fmla="*/ 4312 w 9970"/>
              <a:gd name="connsiteY2" fmla="*/ 9847 h 10020"/>
              <a:gd name="connsiteX3" fmla="*/ 4038 w 9970"/>
              <a:gd name="connsiteY3" fmla="*/ 9980 h 10020"/>
              <a:gd name="connsiteX4" fmla="*/ 3808 w 9970"/>
              <a:gd name="connsiteY4" fmla="*/ 9984 h 10020"/>
              <a:gd name="connsiteX5" fmla="*/ 3470 w 9970"/>
              <a:gd name="connsiteY5" fmla="*/ 9751 h 10020"/>
              <a:gd name="connsiteX6" fmla="*/ 3071 w 9970"/>
              <a:gd name="connsiteY6" fmla="*/ 9739 h 10020"/>
              <a:gd name="connsiteX7" fmla="*/ 2509 w 9970"/>
              <a:gd name="connsiteY7" fmla="*/ 9562 h 10020"/>
              <a:gd name="connsiteX8" fmla="*/ 1877 w 9970"/>
              <a:gd name="connsiteY8" fmla="*/ 9228 h 10020"/>
              <a:gd name="connsiteX9" fmla="*/ 1309 w 9970"/>
              <a:gd name="connsiteY9" fmla="*/ 8822 h 10020"/>
              <a:gd name="connsiteX10" fmla="*/ 774 w 9970"/>
              <a:gd name="connsiteY10" fmla="*/ 8380 h 10020"/>
              <a:gd name="connsiteX11" fmla="*/ 402 w 9970"/>
              <a:gd name="connsiteY11" fmla="*/ 7781 h 10020"/>
              <a:gd name="connsiteX12" fmla="*/ 88 w 9970"/>
              <a:gd name="connsiteY12" fmla="*/ 6897 h 10020"/>
              <a:gd name="connsiteX13" fmla="*/ 0 w 9970"/>
              <a:gd name="connsiteY13" fmla="*/ 5985 h 10020"/>
              <a:gd name="connsiteX14" fmla="*/ 88 w 9970"/>
              <a:gd name="connsiteY14" fmla="*/ 5000 h 10020"/>
              <a:gd name="connsiteX15" fmla="*/ 443 w 9970"/>
              <a:gd name="connsiteY15" fmla="*/ 3597 h 10020"/>
              <a:gd name="connsiteX16" fmla="*/ 1082 w 9970"/>
              <a:gd name="connsiteY16" fmla="*/ 2303 h 10020"/>
              <a:gd name="connsiteX17" fmla="*/ 2124 w 9970"/>
              <a:gd name="connsiteY17" fmla="*/ 1073 h 10020"/>
              <a:gd name="connsiteX18" fmla="*/ 3365 w 9970"/>
              <a:gd name="connsiteY18" fmla="*/ 265 h 10020"/>
              <a:gd name="connsiteX19" fmla="*/ 4961 w 9970"/>
              <a:gd name="connsiteY19" fmla="*/ 44 h 10020"/>
              <a:gd name="connsiteX20" fmla="*/ 6881 w 9970"/>
              <a:gd name="connsiteY20" fmla="*/ 531 h 10020"/>
              <a:gd name="connsiteX21" fmla="*/ 8976 w 9970"/>
              <a:gd name="connsiteY21" fmla="*/ 2290 h 10020"/>
              <a:gd name="connsiteX22" fmla="*/ 9830 w 9970"/>
              <a:gd name="connsiteY22" fmla="*/ 4589 h 10020"/>
              <a:gd name="connsiteX23" fmla="*/ 9817 w 9970"/>
              <a:gd name="connsiteY23" fmla="*/ 6045 h 10020"/>
              <a:gd name="connsiteX24" fmla="*/ 9740 w 9970"/>
              <a:gd name="connsiteY24" fmla="*/ 6543 h 10020"/>
              <a:gd name="connsiteX25" fmla="*/ 9652 w 9970"/>
              <a:gd name="connsiteY25" fmla="*/ 6788 h 10020"/>
              <a:gd name="connsiteX26" fmla="*/ 9415 w 9970"/>
              <a:gd name="connsiteY26" fmla="*/ 6929 h 10020"/>
              <a:gd name="connsiteX27" fmla="*/ 9280 w 9970"/>
              <a:gd name="connsiteY27" fmla="*/ 7050 h 10020"/>
              <a:gd name="connsiteX28" fmla="*/ 9412 w 9970"/>
              <a:gd name="connsiteY28" fmla="*/ 7223 h 10020"/>
              <a:gd name="connsiteX29" fmla="*/ 9719 w 9970"/>
              <a:gd name="connsiteY29" fmla="*/ 7532 h 10020"/>
              <a:gd name="connsiteX30" fmla="*/ 9848 w 9970"/>
              <a:gd name="connsiteY30" fmla="*/ 7512 h 10020"/>
              <a:gd name="connsiteX31" fmla="*/ 9621 w 9970"/>
              <a:gd name="connsiteY31" fmla="*/ 7002 h 10020"/>
              <a:gd name="connsiteX32" fmla="*/ 9621 w 9970"/>
              <a:gd name="connsiteY32" fmla="*/ 6788 h 1002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748 w 10000"/>
              <a:gd name="connsiteY29" fmla="*/ 7517 h 10000"/>
              <a:gd name="connsiteX30" fmla="*/ 9650 w 10000"/>
              <a:gd name="connsiteY30" fmla="*/ 6988 h 10000"/>
              <a:gd name="connsiteX31" fmla="*/ 9650 w 10000"/>
              <a:gd name="connsiteY31"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650 w 10000"/>
              <a:gd name="connsiteY29" fmla="*/ 6988 h 10000"/>
              <a:gd name="connsiteX30" fmla="*/ 9650 w 10000"/>
              <a:gd name="connsiteY30"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650 w 10000"/>
              <a:gd name="connsiteY28" fmla="*/ 6988 h 10000"/>
              <a:gd name="connsiteX29" fmla="*/ 9650 w 10000"/>
              <a:gd name="connsiteY29"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650 w 10000"/>
              <a:gd name="connsiteY27" fmla="*/ 6988 h 10000"/>
              <a:gd name="connsiteX28" fmla="*/ 9650 w 10000"/>
              <a:gd name="connsiteY28"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988 h 10000"/>
              <a:gd name="connsiteX27" fmla="*/ 9650 w 10000"/>
              <a:gd name="connsiteY27"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681 w 10000"/>
              <a:gd name="connsiteY24" fmla="*/ 6774 h 10000"/>
              <a:gd name="connsiteX0" fmla="*/ 4796 w 9973"/>
              <a:gd name="connsiteY0" fmla="*/ 9720 h 10000"/>
              <a:gd name="connsiteX1" fmla="*/ 4569 w 9973"/>
              <a:gd name="connsiteY1" fmla="*/ 9807 h 10000"/>
              <a:gd name="connsiteX2" fmla="*/ 4325 w 9973"/>
              <a:gd name="connsiteY2" fmla="*/ 9827 h 10000"/>
              <a:gd name="connsiteX3" fmla="*/ 4050 w 9973"/>
              <a:gd name="connsiteY3" fmla="*/ 9960 h 10000"/>
              <a:gd name="connsiteX4" fmla="*/ 3819 w 9973"/>
              <a:gd name="connsiteY4" fmla="*/ 9964 h 10000"/>
              <a:gd name="connsiteX5" fmla="*/ 3480 w 9973"/>
              <a:gd name="connsiteY5" fmla="*/ 9732 h 10000"/>
              <a:gd name="connsiteX6" fmla="*/ 3080 w 9973"/>
              <a:gd name="connsiteY6" fmla="*/ 9720 h 10000"/>
              <a:gd name="connsiteX7" fmla="*/ 2517 w 9973"/>
              <a:gd name="connsiteY7" fmla="*/ 9543 h 10000"/>
              <a:gd name="connsiteX8" fmla="*/ 1883 w 9973"/>
              <a:gd name="connsiteY8" fmla="*/ 9210 h 10000"/>
              <a:gd name="connsiteX9" fmla="*/ 1313 w 9973"/>
              <a:gd name="connsiteY9" fmla="*/ 8804 h 10000"/>
              <a:gd name="connsiteX10" fmla="*/ 776 w 9973"/>
              <a:gd name="connsiteY10" fmla="*/ 8363 h 10000"/>
              <a:gd name="connsiteX11" fmla="*/ 403 w 9973"/>
              <a:gd name="connsiteY11" fmla="*/ 7765 h 10000"/>
              <a:gd name="connsiteX12" fmla="*/ 88 w 9973"/>
              <a:gd name="connsiteY12" fmla="*/ 6883 h 10000"/>
              <a:gd name="connsiteX13" fmla="*/ 0 w 9973"/>
              <a:gd name="connsiteY13" fmla="*/ 5973 h 10000"/>
              <a:gd name="connsiteX14" fmla="*/ 88 w 9973"/>
              <a:gd name="connsiteY14" fmla="*/ 4990 h 10000"/>
              <a:gd name="connsiteX15" fmla="*/ 444 w 9973"/>
              <a:gd name="connsiteY15" fmla="*/ 3590 h 10000"/>
              <a:gd name="connsiteX16" fmla="*/ 1085 w 9973"/>
              <a:gd name="connsiteY16" fmla="*/ 2298 h 10000"/>
              <a:gd name="connsiteX17" fmla="*/ 2130 w 9973"/>
              <a:gd name="connsiteY17" fmla="*/ 1071 h 10000"/>
              <a:gd name="connsiteX18" fmla="*/ 3375 w 9973"/>
              <a:gd name="connsiteY18" fmla="*/ 264 h 10000"/>
              <a:gd name="connsiteX19" fmla="*/ 4976 w 9973"/>
              <a:gd name="connsiteY19" fmla="*/ 44 h 10000"/>
              <a:gd name="connsiteX20" fmla="*/ 6902 w 9973"/>
              <a:gd name="connsiteY20" fmla="*/ 530 h 10000"/>
              <a:gd name="connsiteX21" fmla="*/ 9003 w 9973"/>
              <a:gd name="connsiteY21" fmla="*/ 2285 h 10000"/>
              <a:gd name="connsiteX22" fmla="*/ 9860 w 9973"/>
              <a:gd name="connsiteY22" fmla="*/ 4580 h 10000"/>
              <a:gd name="connsiteX23" fmla="*/ 9681 w 9973"/>
              <a:gd name="connsiteY23" fmla="*/ 6774 h 10000"/>
              <a:gd name="connsiteX0" fmla="*/ 4809 w 9887"/>
              <a:gd name="connsiteY0" fmla="*/ 9720 h 10000"/>
              <a:gd name="connsiteX1" fmla="*/ 4581 w 9887"/>
              <a:gd name="connsiteY1" fmla="*/ 9807 h 10000"/>
              <a:gd name="connsiteX2" fmla="*/ 4337 w 9887"/>
              <a:gd name="connsiteY2" fmla="*/ 9827 h 10000"/>
              <a:gd name="connsiteX3" fmla="*/ 4061 w 9887"/>
              <a:gd name="connsiteY3" fmla="*/ 9960 h 10000"/>
              <a:gd name="connsiteX4" fmla="*/ 3829 w 9887"/>
              <a:gd name="connsiteY4" fmla="*/ 9964 h 10000"/>
              <a:gd name="connsiteX5" fmla="*/ 3489 w 9887"/>
              <a:gd name="connsiteY5" fmla="*/ 9732 h 10000"/>
              <a:gd name="connsiteX6" fmla="*/ 3088 w 9887"/>
              <a:gd name="connsiteY6" fmla="*/ 9720 h 10000"/>
              <a:gd name="connsiteX7" fmla="*/ 2524 w 9887"/>
              <a:gd name="connsiteY7" fmla="*/ 9543 h 10000"/>
              <a:gd name="connsiteX8" fmla="*/ 1888 w 9887"/>
              <a:gd name="connsiteY8" fmla="*/ 9210 h 10000"/>
              <a:gd name="connsiteX9" fmla="*/ 1317 w 9887"/>
              <a:gd name="connsiteY9" fmla="*/ 8804 h 10000"/>
              <a:gd name="connsiteX10" fmla="*/ 778 w 9887"/>
              <a:gd name="connsiteY10" fmla="*/ 8363 h 10000"/>
              <a:gd name="connsiteX11" fmla="*/ 404 w 9887"/>
              <a:gd name="connsiteY11" fmla="*/ 7765 h 10000"/>
              <a:gd name="connsiteX12" fmla="*/ 88 w 9887"/>
              <a:gd name="connsiteY12" fmla="*/ 6883 h 10000"/>
              <a:gd name="connsiteX13" fmla="*/ 0 w 9887"/>
              <a:gd name="connsiteY13" fmla="*/ 5973 h 10000"/>
              <a:gd name="connsiteX14" fmla="*/ 88 w 9887"/>
              <a:gd name="connsiteY14" fmla="*/ 4990 h 10000"/>
              <a:gd name="connsiteX15" fmla="*/ 445 w 9887"/>
              <a:gd name="connsiteY15" fmla="*/ 3590 h 10000"/>
              <a:gd name="connsiteX16" fmla="*/ 1088 w 9887"/>
              <a:gd name="connsiteY16" fmla="*/ 2298 h 10000"/>
              <a:gd name="connsiteX17" fmla="*/ 2136 w 9887"/>
              <a:gd name="connsiteY17" fmla="*/ 1071 h 10000"/>
              <a:gd name="connsiteX18" fmla="*/ 3384 w 9887"/>
              <a:gd name="connsiteY18" fmla="*/ 264 h 10000"/>
              <a:gd name="connsiteX19" fmla="*/ 4989 w 9887"/>
              <a:gd name="connsiteY19" fmla="*/ 44 h 10000"/>
              <a:gd name="connsiteX20" fmla="*/ 6921 w 9887"/>
              <a:gd name="connsiteY20" fmla="*/ 530 h 10000"/>
              <a:gd name="connsiteX21" fmla="*/ 9027 w 9887"/>
              <a:gd name="connsiteY21" fmla="*/ 2285 h 10000"/>
              <a:gd name="connsiteX22" fmla="*/ 9887 w 9887"/>
              <a:gd name="connsiteY22" fmla="*/ 4580 h 10000"/>
              <a:gd name="connsiteX0" fmla="*/ 4864 w 9130"/>
              <a:gd name="connsiteY0" fmla="*/ 9720 h 10000"/>
              <a:gd name="connsiteX1" fmla="*/ 4633 w 9130"/>
              <a:gd name="connsiteY1" fmla="*/ 9807 h 10000"/>
              <a:gd name="connsiteX2" fmla="*/ 4387 w 9130"/>
              <a:gd name="connsiteY2" fmla="*/ 9827 h 10000"/>
              <a:gd name="connsiteX3" fmla="*/ 4107 w 9130"/>
              <a:gd name="connsiteY3" fmla="*/ 9960 h 10000"/>
              <a:gd name="connsiteX4" fmla="*/ 3873 w 9130"/>
              <a:gd name="connsiteY4" fmla="*/ 9964 h 10000"/>
              <a:gd name="connsiteX5" fmla="*/ 3529 w 9130"/>
              <a:gd name="connsiteY5" fmla="*/ 9732 h 10000"/>
              <a:gd name="connsiteX6" fmla="*/ 3123 w 9130"/>
              <a:gd name="connsiteY6" fmla="*/ 9720 h 10000"/>
              <a:gd name="connsiteX7" fmla="*/ 2553 w 9130"/>
              <a:gd name="connsiteY7" fmla="*/ 9543 h 10000"/>
              <a:gd name="connsiteX8" fmla="*/ 1910 w 9130"/>
              <a:gd name="connsiteY8" fmla="*/ 9210 h 10000"/>
              <a:gd name="connsiteX9" fmla="*/ 1332 w 9130"/>
              <a:gd name="connsiteY9" fmla="*/ 8804 h 10000"/>
              <a:gd name="connsiteX10" fmla="*/ 787 w 9130"/>
              <a:gd name="connsiteY10" fmla="*/ 8363 h 10000"/>
              <a:gd name="connsiteX11" fmla="*/ 409 w 9130"/>
              <a:gd name="connsiteY11" fmla="*/ 7765 h 10000"/>
              <a:gd name="connsiteX12" fmla="*/ 89 w 9130"/>
              <a:gd name="connsiteY12" fmla="*/ 6883 h 10000"/>
              <a:gd name="connsiteX13" fmla="*/ 0 w 9130"/>
              <a:gd name="connsiteY13" fmla="*/ 5973 h 10000"/>
              <a:gd name="connsiteX14" fmla="*/ 89 w 9130"/>
              <a:gd name="connsiteY14" fmla="*/ 4990 h 10000"/>
              <a:gd name="connsiteX15" fmla="*/ 450 w 9130"/>
              <a:gd name="connsiteY15" fmla="*/ 3590 h 10000"/>
              <a:gd name="connsiteX16" fmla="*/ 1100 w 9130"/>
              <a:gd name="connsiteY16" fmla="*/ 2298 h 10000"/>
              <a:gd name="connsiteX17" fmla="*/ 2160 w 9130"/>
              <a:gd name="connsiteY17" fmla="*/ 1071 h 10000"/>
              <a:gd name="connsiteX18" fmla="*/ 3423 w 9130"/>
              <a:gd name="connsiteY18" fmla="*/ 264 h 10000"/>
              <a:gd name="connsiteX19" fmla="*/ 5046 w 9130"/>
              <a:gd name="connsiteY19" fmla="*/ 44 h 10000"/>
              <a:gd name="connsiteX20" fmla="*/ 7000 w 9130"/>
              <a:gd name="connsiteY20" fmla="*/ 530 h 10000"/>
              <a:gd name="connsiteX21" fmla="*/ 9130 w 9130"/>
              <a:gd name="connsiteY21" fmla="*/ 2285 h 10000"/>
              <a:gd name="connsiteX0" fmla="*/ 5327 w 7667"/>
              <a:gd name="connsiteY0" fmla="*/ 9720 h 10000"/>
              <a:gd name="connsiteX1" fmla="*/ 5074 w 7667"/>
              <a:gd name="connsiteY1" fmla="*/ 9807 h 10000"/>
              <a:gd name="connsiteX2" fmla="*/ 4805 w 7667"/>
              <a:gd name="connsiteY2" fmla="*/ 9827 h 10000"/>
              <a:gd name="connsiteX3" fmla="*/ 4498 w 7667"/>
              <a:gd name="connsiteY3" fmla="*/ 9960 h 10000"/>
              <a:gd name="connsiteX4" fmla="*/ 4242 w 7667"/>
              <a:gd name="connsiteY4" fmla="*/ 9964 h 10000"/>
              <a:gd name="connsiteX5" fmla="*/ 3865 w 7667"/>
              <a:gd name="connsiteY5" fmla="*/ 9732 h 10000"/>
              <a:gd name="connsiteX6" fmla="*/ 3421 w 7667"/>
              <a:gd name="connsiteY6" fmla="*/ 9720 h 10000"/>
              <a:gd name="connsiteX7" fmla="*/ 2796 w 7667"/>
              <a:gd name="connsiteY7" fmla="*/ 9543 h 10000"/>
              <a:gd name="connsiteX8" fmla="*/ 2092 w 7667"/>
              <a:gd name="connsiteY8" fmla="*/ 9210 h 10000"/>
              <a:gd name="connsiteX9" fmla="*/ 1459 w 7667"/>
              <a:gd name="connsiteY9" fmla="*/ 8804 h 10000"/>
              <a:gd name="connsiteX10" fmla="*/ 862 w 7667"/>
              <a:gd name="connsiteY10" fmla="*/ 8363 h 10000"/>
              <a:gd name="connsiteX11" fmla="*/ 448 w 7667"/>
              <a:gd name="connsiteY11" fmla="*/ 7765 h 10000"/>
              <a:gd name="connsiteX12" fmla="*/ 97 w 7667"/>
              <a:gd name="connsiteY12" fmla="*/ 6883 h 10000"/>
              <a:gd name="connsiteX13" fmla="*/ 0 w 7667"/>
              <a:gd name="connsiteY13" fmla="*/ 5973 h 10000"/>
              <a:gd name="connsiteX14" fmla="*/ 97 w 7667"/>
              <a:gd name="connsiteY14" fmla="*/ 4990 h 10000"/>
              <a:gd name="connsiteX15" fmla="*/ 493 w 7667"/>
              <a:gd name="connsiteY15" fmla="*/ 3590 h 10000"/>
              <a:gd name="connsiteX16" fmla="*/ 1205 w 7667"/>
              <a:gd name="connsiteY16" fmla="*/ 2298 h 10000"/>
              <a:gd name="connsiteX17" fmla="*/ 2366 w 7667"/>
              <a:gd name="connsiteY17" fmla="*/ 1071 h 10000"/>
              <a:gd name="connsiteX18" fmla="*/ 3749 w 7667"/>
              <a:gd name="connsiteY18" fmla="*/ 264 h 10000"/>
              <a:gd name="connsiteX19" fmla="*/ 5527 w 7667"/>
              <a:gd name="connsiteY19" fmla="*/ 44 h 10000"/>
              <a:gd name="connsiteX20" fmla="*/ 7667 w 7667"/>
              <a:gd name="connsiteY20" fmla="*/ 530 h 10000"/>
              <a:gd name="connsiteX0" fmla="*/ 6948 w 7209"/>
              <a:gd name="connsiteY0" fmla="*/ 9720 h 10000"/>
              <a:gd name="connsiteX1" fmla="*/ 6618 w 7209"/>
              <a:gd name="connsiteY1" fmla="*/ 9807 h 10000"/>
              <a:gd name="connsiteX2" fmla="*/ 6267 w 7209"/>
              <a:gd name="connsiteY2" fmla="*/ 9827 h 10000"/>
              <a:gd name="connsiteX3" fmla="*/ 5867 w 7209"/>
              <a:gd name="connsiteY3" fmla="*/ 9960 h 10000"/>
              <a:gd name="connsiteX4" fmla="*/ 5533 w 7209"/>
              <a:gd name="connsiteY4" fmla="*/ 9964 h 10000"/>
              <a:gd name="connsiteX5" fmla="*/ 5041 w 7209"/>
              <a:gd name="connsiteY5" fmla="*/ 9732 h 10000"/>
              <a:gd name="connsiteX6" fmla="*/ 4462 w 7209"/>
              <a:gd name="connsiteY6" fmla="*/ 9720 h 10000"/>
              <a:gd name="connsiteX7" fmla="*/ 3647 w 7209"/>
              <a:gd name="connsiteY7" fmla="*/ 9543 h 10000"/>
              <a:gd name="connsiteX8" fmla="*/ 2729 w 7209"/>
              <a:gd name="connsiteY8" fmla="*/ 9210 h 10000"/>
              <a:gd name="connsiteX9" fmla="*/ 1903 w 7209"/>
              <a:gd name="connsiteY9" fmla="*/ 8804 h 10000"/>
              <a:gd name="connsiteX10" fmla="*/ 1124 w 7209"/>
              <a:gd name="connsiteY10" fmla="*/ 8363 h 10000"/>
              <a:gd name="connsiteX11" fmla="*/ 584 w 7209"/>
              <a:gd name="connsiteY11" fmla="*/ 7765 h 10000"/>
              <a:gd name="connsiteX12" fmla="*/ 127 w 7209"/>
              <a:gd name="connsiteY12" fmla="*/ 6883 h 10000"/>
              <a:gd name="connsiteX13" fmla="*/ 0 w 7209"/>
              <a:gd name="connsiteY13" fmla="*/ 5973 h 10000"/>
              <a:gd name="connsiteX14" fmla="*/ 127 w 7209"/>
              <a:gd name="connsiteY14" fmla="*/ 4990 h 10000"/>
              <a:gd name="connsiteX15" fmla="*/ 643 w 7209"/>
              <a:gd name="connsiteY15" fmla="*/ 3590 h 10000"/>
              <a:gd name="connsiteX16" fmla="*/ 1572 w 7209"/>
              <a:gd name="connsiteY16" fmla="*/ 2298 h 10000"/>
              <a:gd name="connsiteX17" fmla="*/ 3086 w 7209"/>
              <a:gd name="connsiteY17" fmla="*/ 1071 h 10000"/>
              <a:gd name="connsiteX18" fmla="*/ 4890 w 7209"/>
              <a:gd name="connsiteY18" fmla="*/ 264 h 10000"/>
              <a:gd name="connsiteX19" fmla="*/ 7209 w 7209"/>
              <a:gd name="connsiteY19" fmla="*/ 44 h 10000"/>
              <a:gd name="connsiteX0" fmla="*/ 9638 w 9638"/>
              <a:gd name="connsiteY0" fmla="*/ 9456 h 9736"/>
              <a:gd name="connsiteX1" fmla="*/ 9180 w 9638"/>
              <a:gd name="connsiteY1" fmla="*/ 9543 h 9736"/>
              <a:gd name="connsiteX2" fmla="*/ 8693 w 9638"/>
              <a:gd name="connsiteY2" fmla="*/ 9563 h 9736"/>
              <a:gd name="connsiteX3" fmla="*/ 8138 w 9638"/>
              <a:gd name="connsiteY3" fmla="*/ 9696 h 9736"/>
              <a:gd name="connsiteX4" fmla="*/ 7675 w 9638"/>
              <a:gd name="connsiteY4" fmla="*/ 9700 h 9736"/>
              <a:gd name="connsiteX5" fmla="*/ 6993 w 9638"/>
              <a:gd name="connsiteY5" fmla="*/ 9468 h 9736"/>
              <a:gd name="connsiteX6" fmla="*/ 6189 w 9638"/>
              <a:gd name="connsiteY6" fmla="*/ 9456 h 9736"/>
              <a:gd name="connsiteX7" fmla="*/ 5059 w 9638"/>
              <a:gd name="connsiteY7" fmla="*/ 9279 h 9736"/>
              <a:gd name="connsiteX8" fmla="*/ 3786 w 9638"/>
              <a:gd name="connsiteY8" fmla="*/ 8946 h 9736"/>
              <a:gd name="connsiteX9" fmla="*/ 2640 w 9638"/>
              <a:gd name="connsiteY9" fmla="*/ 8540 h 9736"/>
              <a:gd name="connsiteX10" fmla="*/ 1559 w 9638"/>
              <a:gd name="connsiteY10" fmla="*/ 8099 h 9736"/>
              <a:gd name="connsiteX11" fmla="*/ 810 w 9638"/>
              <a:gd name="connsiteY11" fmla="*/ 7501 h 9736"/>
              <a:gd name="connsiteX12" fmla="*/ 176 w 9638"/>
              <a:gd name="connsiteY12" fmla="*/ 6619 h 9736"/>
              <a:gd name="connsiteX13" fmla="*/ 0 w 9638"/>
              <a:gd name="connsiteY13" fmla="*/ 5709 h 9736"/>
              <a:gd name="connsiteX14" fmla="*/ 176 w 9638"/>
              <a:gd name="connsiteY14" fmla="*/ 4726 h 9736"/>
              <a:gd name="connsiteX15" fmla="*/ 892 w 9638"/>
              <a:gd name="connsiteY15" fmla="*/ 3326 h 9736"/>
              <a:gd name="connsiteX16" fmla="*/ 2181 w 9638"/>
              <a:gd name="connsiteY16" fmla="*/ 2034 h 9736"/>
              <a:gd name="connsiteX17" fmla="*/ 4281 w 9638"/>
              <a:gd name="connsiteY17" fmla="*/ 807 h 9736"/>
              <a:gd name="connsiteX18" fmla="*/ 6783 w 9638"/>
              <a:gd name="connsiteY18" fmla="*/ 0 h 9736"/>
              <a:gd name="connsiteX0" fmla="*/ 10000 w 10000"/>
              <a:gd name="connsiteY0" fmla="*/ 8883 h 9171"/>
              <a:gd name="connsiteX1" fmla="*/ 9525 w 10000"/>
              <a:gd name="connsiteY1" fmla="*/ 8973 h 9171"/>
              <a:gd name="connsiteX2" fmla="*/ 9020 w 10000"/>
              <a:gd name="connsiteY2" fmla="*/ 8993 h 9171"/>
              <a:gd name="connsiteX3" fmla="*/ 8444 w 10000"/>
              <a:gd name="connsiteY3" fmla="*/ 9130 h 9171"/>
              <a:gd name="connsiteX4" fmla="*/ 7963 w 10000"/>
              <a:gd name="connsiteY4" fmla="*/ 9134 h 9171"/>
              <a:gd name="connsiteX5" fmla="*/ 7256 w 10000"/>
              <a:gd name="connsiteY5" fmla="*/ 8896 h 9171"/>
              <a:gd name="connsiteX6" fmla="*/ 6421 w 10000"/>
              <a:gd name="connsiteY6" fmla="*/ 8883 h 9171"/>
              <a:gd name="connsiteX7" fmla="*/ 5249 w 10000"/>
              <a:gd name="connsiteY7" fmla="*/ 8702 h 9171"/>
              <a:gd name="connsiteX8" fmla="*/ 3928 w 10000"/>
              <a:gd name="connsiteY8" fmla="*/ 8360 h 9171"/>
              <a:gd name="connsiteX9" fmla="*/ 2739 w 10000"/>
              <a:gd name="connsiteY9" fmla="*/ 7943 h 9171"/>
              <a:gd name="connsiteX10" fmla="*/ 1618 w 10000"/>
              <a:gd name="connsiteY10" fmla="*/ 7490 h 9171"/>
              <a:gd name="connsiteX11" fmla="*/ 840 w 10000"/>
              <a:gd name="connsiteY11" fmla="*/ 6875 h 9171"/>
              <a:gd name="connsiteX12" fmla="*/ 183 w 10000"/>
              <a:gd name="connsiteY12" fmla="*/ 5969 h 9171"/>
              <a:gd name="connsiteX13" fmla="*/ 0 w 10000"/>
              <a:gd name="connsiteY13" fmla="*/ 5035 h 9171"/>
              <a:gd name="connsiteX14" fmla="*/ 183 w 10000"/>
              <a:gd name="connsiteY14" fmla="*/ 4025 h 9171"/>
              <a:gd name="connsiteX15" fmla="*/ 926 w 10000"/>
              <a:gd name="connsiteY15" fmla="*/ 2587 h 9171"/>
              <a:gd name="connsiteX16" fmla="*/ 2263 w 10000"/>
              <a:gd name="connsiteY16" fmla="*/ 1260 h 9171"/>
              <a:gd name="connsiteX17" fmla="*/ 4442 w 10000"/>
              <a:gd name="connsiteY17" fmla="*/ 0 h 9171"/>
              <a:gd name="connsiteX0" fmla="*/ 10000 w 10000"/>
              <a:gd name="connsiteY0" fmla="*/ 8312 h 8626"/>
              <a:gd name="connsiteX1" fmla="*/ 9525 w 10000"/>
              <a:gd name="connsiteY1" fmla="*/ 8410 h 8626"/>
              <a:gd name="connsiteX2" fmla="*/ 9020 w 10000"/>
              <a:gd name="connsiteY2" fmla="*/ 8432 h 8626"/>
              <a:gd name="connsiteX3" fmla="*/ 8444 w 10000"/>
              <a:gd name="connsiteY3" fmla="*/ 8581 h 8626"/>
              <a:gd name="connsiteX4" fmla="*/ 7963 w 10000"/>
              <a:gd name="connsiteY4" fmla="*/ 8586 h 8626"/>
              <a:gd name="connsiteX5" fmla="*/ 7256 w 10000"/>
              <a:gd name="connsiteY5" fmla="*/ 8326 h 8626"/>
              <a:gd name="connsiteX6" fmla="*/ 6421 w 10000"/>
              <a:gd name="connsiteY6" fmla="*/ 8312 h 8626"/>
              <a:gd name="connsiteX7" fmla="*/ 5249 w 10000"/>
              <a:gd name="connsiteY7" fmla="*/ 8115 h 8626"/>
              <a:gd name="connsiteX8" fmla="*/ 3928 w 10000"/>
              <a:gd name="connsiteY8" fmla="*/ 7742 h 8626"/>
              <a:gd name="connsiteX9" fmla="*/ 2739 w 10000"/>
              <a:gd name="connsiteY9" fmla="*/ 7287 h 8626"/>
              <a:gd name="connsiteX10" fmla="*/ 1618 w 10000"/>
              <a:gd name="connsiteY10" fmla="*/ 6793 h 8626"/>
              <a:gd name="connsiteX11" fmla="*/ 840 w 10000"/>
              <a:gd name="connsiteY11" fmla="*/ 6122 h 8626"/>
              <a:gd name="connsiteX12" fmla="*/ 183 w 10000"/>
              <a:gd name="connsiteY12" fmla="*/ 5135 h 8626"/>
              <a:gd name="connsiteX13" fmla="*/ 0 w 10000"/>
              <a:gd name="connsiteY13" fmla="*/ 4116 h 8626"/>
              <a:gd name="connsiteX14" fmla="*/ 183 w 10000"/>
              <a:gd name="connsiteY14" fmla="*/ 3015 h 8626"/>
              <a:gd name="connsiteX15" fmla="*/ 926 w 10000"/>
              <a:gd name="connsiteY15" fmla="*/ 1447 h 8626"/>
              <a:gd name="connsiteX16" fmla="*/ 2263 w 10000"/>
              <a:gd name="connsiteY16" fmla="*/ 0 h 8626"/>
              <a:gd name="connsiteX0" fmla="*/ 10000 w 10000"/>
              <a:gd name="connsiteY0" fmla="*/ 7959 h 8323"/>
              <a:gd name="connsiteX1" fmla="*/ 9525 w 10000"/>
              <a:gd name="connsiteY1" fmla="*/ 8073 h 8323"/>
              <a:gd name="connsiteX2" fmla="*/ 9020 w 10000"/>
              <a:gd name="connsiteY2" fmla="*/ 8098 h 8323"/>
              <a:gd name="connsiteX3" fmla="*/ 8444 w 10000"/>
              <a:gd name="connsiteY3" fmla="*/ 8271 h 8323"/>
              <a:gd name="connsiteX4" fmla="*/ 7963 w 10000"/>
              <a:gd name="connsiteY4" fmla="*/ 8277 h 8323"/>
              <a:gd name="connsiteX5" fmla="*/ 7256 w 10000"/>
              <a:gd name="connsiteY5" fmla="*/ 7975 h 8323"/>
              <a:gd name="connsiteX6" fmla="*/ 6421 w 10000"/>
              <a:gd name="connsiteY6" fmla="*/ 7959 h 8323"/>
              <a:gd name="connsiteX7" fmla="*/ 5249 w 10000"/>
              <a:gd name="connsiteY7" fmla="*/ 7731 h 8323"/>
              <a:gd name="connsiteX8" fmla="*/ 3928 w 10000"/>
              <a:gd name="connsiteY8" fmla="*/ 7298 h 8323"/>
              <a:gd name="connsiteX9" fmla="*/ 2739 w 10000"/>
              <a:gd name="connsiteY9" fmla="*/ 6771 h 8323"/>
              <a:gd name="connsiteX10" fmla="*/ 1618 w 10000"/>
              <a:gd name="connsiteY10" fmla="*/ 6198 h 8323"/>
              <a:gd name="connsiteX11" fmla="*/ 840 w 10000"/>
              <a:gd name="connsiteY11" fmla="*/ 5420 h 8323"/>
              <a:gd name="connsiteX12" fmla="*/ 183 w 10000"/>
              <a:gd name="connsiteY12" fmla="*/ 4276 h 8323"/>
              <a:gd name="connsiteX13" fmla="*/ 0 w 10000"/>
              <a:gd name="connsiteY13" fmla="*/ 3095 h 8323"/>
              <a:gd name="connsiteX14" fmla="*/ 183 w 10000"/>
              <a:gd name="connsiteY14" fmla="*/ 1818 h 8323"/>
              <a:gd name="connsiteX15" fmla="*/ 926 w 10000"/>
              <a:gd name="connsiteY15" fmla="*/ 0 h 8323"/>
              <a:gd name="connsiteX0" fmla="*/ 10000 w 10000"/>
              <a:gd name="connsiteY0" fmla="*/ 7379 h 7816"/>
              <a:gd name="connsiteX1" fmla="*/ 9525 w 10000"/>
              <a:gd name="connsiteY1" fmla="*/ 7516 h 7816"/>
              <a:gd name="connsiteX2" fmla="*/ 9020 w 10000"/>
              <a:gd name="connsiteY2" fmla="*/ 7546 h 7816"/>
              <a:gd name="connsiteX3" fmla="*/ 8444 w 10000"/>
              <a:gd name="connsiteY3" fmla="*/ 7754 h 7816"/>
              <a:gd name="connsiteX4" fmla="*/ 7963 w 10000"/>
              <a:gd name="connsiteY4" fmla="*/ 7761 h 7816"/>
              <a:gd name="connsiteX5" fmla="*/ 7256 w 10000"/>
              <a:gd name="connsiteY5" fmla="*/ 7398 h 7816"/>
              <a:gd name="connsiteX6" fmla="*/ 6421 w 10000"/>
              <a:gd name="connsiteY6" fmla="*/ 7379 h 7816"/>
              <a:gd name="connsiteX7" fmla="*/ 5249 w 10000"/>
              <a:gd name="connsiteY7" fmla="*/ 7105 h 7816"/>
              <a:gd name="connsiteX8" fmla="*/ 3928 w 10000"/>
              <a:gd name="connsiteY8" fmla="*/ 6584 h 7816"/>
              <a:gd name="connsiteX9" fmla="*/ 2739 w 10000"/>
              <a:gd name="connsiteY9" fmla="*/ 5951 h 7816"/>
              <a:gd name="connsiteX10" fmla="*/ 1618 w 10000"/>
              <a:gd name="connsiteY10" fmla="*/ 5263 h 7816"/>
              <a:gd name="connsiteX11" fmla="*/ 840 w 10000"/>
              <a:gd name="connsiteY11" fmla="*/ 4328 h 7816"/>
              <a:gd name="connsiteX12" fmla="*/ 183 w 10000"/>
              <a:gd name="connsiteY12" fmla="*/ 2954 h 7816"/>
              <a:gd name="connsiteX13" fmla="*/ 0 w 10000"/>
              <a:gd name="connsiteY13" fmla="*/ 1535 h 7816"/>
              <a:gd name="connsiteX14" fmla="*/ 183 w 10000"/>
              <a:gd name="connsiteY14" fmla="*/ 0 h 7816"/>
              <a:gd name="connsiteX0" fmla="*/ 10000 w 10000"/>
              <a:gd name="connsiteY0" fmla="*/ 7477 h 8036"/>
              <a:gd name="connsiteX1" fmla="*/ 9525 w 10000"/>
              <a:gd name="connsiteY1" fmla="*/ 7652 h 8036"/>
              <a:gd name="connsiteX2" fmla="*/ 9020 w 10000"/>
              <a:gd name="connsiteY2" fmla="*/ 7691 h 8036"/>
              <a:gd name="connsiteX3" fmla="*/ 8444 w 10000"/>
              <a:gd name="connsiteY3" fmla="*/ 7957 h 8036"/>
              <a:gd name="connsiteX4" fmla="*/ 7963 w 10000"/>
              <a:gd name="connsiteY4" fmla="*/ 7966 h 8036"/>
              <a:gd name="connsiteX5" fmla="*/ 7256 w 10000"/>
              <a:gd name="connsiteY5" fmla="*/ 7501 h 8036"/>
              <a:gd name="connsiteX6" fmla="*/ 6421 w 10000"/>
              <a:gd name="connsiteY6" fmla="*/ 7477 h 8036"/>
              <a:gd name="connsiteX7" fmla="*/ 5249 w 10000"/>
              <a:gd name="connsiteY7" fmla="*/ 7126 h 8036"/>
              <a:gd name="connsiteX8" fmla="*/ 3928 w 10000"/>
              <a:gd name="connsiteY8" fmla="*/ 6460 h 8036"/>
              <a:gd name="connsiteX9" fmla="*/ 2739 w 10000"/>
              <a:gd name="connsiteY9" fmla="*/ 5650 h 8036"/>
              <a:gd name="connsiteX10" fmla="*/ 1618 w 10000"/>
              <a:gd name="connsiteY10" fmla="*/ 4770 h 8036"/>
              <a:gd name="connsiteX11" fmla="*/ 840 w 10000"/>
              <a:gd name="connsiteY11" fmla="*/ 3573 h 8036"/>
              <a:gd name="connsiteX12" fmla="*/ 183 w 10000"/>
              <a:gd name="connsiteY12" fmla="*/ 1815 h 8036"/>
              <a:gd name="connsiteX13" fmla="*/ 0 w 10000"/>
              <a:gd name="connsiteY13" fmla="*/ 0 h 8036"/>
              <a:gd name="connsiteX0" fmla="*/ 9817 w 9817"/>
              <a:gd name="connsiteY0" fmla="*/ 7045 h 7741"/>
              <a:gd name="connsiteX1" fmla="*/ 9342 w 9817"/>
              <a:gd name="connsiteY1" fmla="*/ 7263 h 7741"/>
              <a:gd name="connsiteX2" fmla="*/ 8837 w 9817"/>
              <a:gd name="connsiteY2" fmla="*/ 7312 h 7741"/>
              <a:gd name="connsiteX3" fmla="*/ 8261 w 9817"/>
              <a:gd name="connsiteY3" fmla="*/ 7643 h 7741"/>
              <a:gd name="connsiteX4" fmla="*/ 7780 w 9817"/>
              <a:gd name="connsiteY4" fmla="*/ 7654 h 7741"/>
              <a:gd name="connsiteX5" fmla="*/ 7073 w 9817"/>
              <a:gd name="connsiteY5" fmla="*/ 7075 h 7741"/>
              <a:gd name="connsiteX6" fmla="*/ 6238 w 9817"/>
              <a:gd name="connsiteY6" fmla="*/ 7045 h 7741"/>
              <a:gd name="connsiteX7" fmla="*/ 5066 w 9817"/>
              <a:gd name="connsiteY7" fmla="*/ 6609 h 7741"/>
              <a:gd name="connsiteX8" fmla="*/ 3745 w 9817"/>
              <a:gd name="connsiteY8" fmla="*/ 5780 h 7741"/>
              <a:gd name="connsiteX9" fmla="*/ 2556 w 9817"/>
              <a:gd name="connsiteY9" fmla="*/ 4772 h 7741"/>
              <a:gd name="connsiteX10" fmla="*/ 1435 w 9817"/>
              <a:gd name="connsiteY10" fmla="*/ 3677 h 7741"/>
              <a:gd name="connsiteX11" fmla="*/ 657 w 9817"/>
              <a:gd name="connsiteY11" fmla="*/ 2187 h 7741"/>
              <a:gd name="connsiteX12" fmla="*/ 0 w 9817"/>
              <a:gd name="connsiteY12" fmla="*/ 0 h 7741"/>
              <a:gd name="connsiteX0" fmla="*/ 9331 w 9331"/>
              <a:gd name="connsiteY0" fmla="*/ 6276 h 7175"/>
              <a:gd name="connsiteX1" fmla="*/ 8847 w 9331"/>
              <a:gd name="connsiteY1" fmla="*/ 6558 h 7175"/>
              <a:gd name="connsiteX2" fmla="*/ 8333 w 9331"/>
              <a:gd name="connsiteY2" fmla="*/ 6621 h 7175"/>
              <a:gd name="connsiteX3" fmla="*/ 7746 w 9331"/>
              <a:gd name="connsiteY3" fmla="*/ 7048 h 7175"/>
              <a:gd name="connsiteX4" fmla="*/ 7256 w 9331"/>
              <a:gd name="connsiteY4" fmla="*/ 7063 h 7175"/>
              <a:gd name="connsiteX5" fmla="*/ 6536 w 9331"/>
              <a:gd name="connsiteY5" fmla="*/ 6315 h 7175"/>
              <a:gd name="connsiteX6" fmla="*/ 5685 w 9331"/>
              <a:gd name="connsiteY6" fmla="*/ 6276 h 7175"/>
              <a:gd name="connsiteX7" fmla="*/ 4491 w 9331"/>
              <a:gd name="connsiteY7" fmla="*/ 5713 h 7175"/>
              <a:gd name="connsiteX8" fmla="*/ 3146 w 9331"/>
              <a:gd name="connsiteY8" fmla="*/ 4642 h 7175"/>
              <a:gd name="connsiteX9" fmla="*/ 1935 w 9331"/>
              <a:gd name="connsiteY9" fmla="*/ 3340 h 7175"/>
              <a:gd name="connsiteX10" fmla="*/ 793 w 9331"/>
              <a:gd name="connsiteY10" fmla="*/ 1925 h 7175"/>
              <a:gd name="connsiteX11" fmla="*/ 0 w 9331"/>
              <a:gd name="connsiteY11" fmla="*/ 0 h 7175"/>
              <a:gd name="connsiteX0" fmla="*/ 9150 w 9150"/>
              <a:gd name="connsiteY0" fmla="*/ 6064 h 7317"/>
              <a:gd name="connsiteX1" fmla="*/ 8631 w 9150"/>
              <a:gd name="connsiteY1" fmla="*/ 6457 h 7317"/>
              <a:gd name="connsiteX2" fmla="*/ 8080 w 9150"/>
              <a:gd name="connsiteY2" fmla="*/ 6545 h 7317"/>
              <a:gd name="connsiteX3" fmla="*/ 7451 w 9150"/>
              <a:gd name="connsiteY3" fmla="*/ 7140 h 7317"/>
              <a:gd name="connsiteX4" fmla="*/ 6926 w 9150"/>
              <a:gd name="connsiteY4" fmla="*/ 7161 h 7317"/>
              <a:gd name="connsiteX5" fmla="*/ 6155 w 9150"/>
              <a:gd name="connsiteY5" fmla="*/ 6118 h 7317"/>
              <a:gd name="connsiteX6" fmla="*/ 5243 w 9150"/>
              <a:gd name="connsiteY6" fmla="*/ 6064 h 7317"/>
              <a:gd name="connsiteX7" fmla="*/ 3963 w 9150"/>
              <a:gd name="connsiteY7" fmla="*/ 5279 h 7317"/>
              <a:gd name="connsiteX8" fmla="*/ 2522 w 9150"/>
              <a:gd name="connsiteY8" fmla="*/ 3787 h 7317"/>
              <a:gd name="connsiteX9" fmla="*/ 1224 w 9150"/>
              <a:gd name="connsiteY9" fmla="*/ 1972 h 7317"/>
              <a:gd name="connsiteX10" fmla="*/ 0 w 9150"/>
              <a:gd name="connsiteY10" fmla="*/ 0 h 7317"/>
              <a:gd name="connsiteX0" fmla="*/ 8662 w 8662"/>
              <a:gd name="connsiteY0" fmla="*/ 5593 h 7305"/>
              <a:gd name="connsiteX1" fmla="*/ 8095 w 8662"/>
              <a:gd name="connsiteY1" fmla="*/ 6130 h 7305"/>
              <a:gd name="connsiteX2" fmla="*/ 7493 w 8662"/>
              <a:gd name="connsiteY2" fmla="*/ 6250 h 7305"/>
              <a:gd name="connsiteX3" fmla="*/ 6805 w 8662"/>
              <a:gd name="connsiteY3" fmla="*/ 7063 h 7305"/>
              <a:gd name="connsiteX4" fmla="*/ 6231 w 8662"/>
              <a:gd name="connsiteY4" fmla="*/ 7092 h 7305"/>
              <a:gd name="connsiteX5" fmla="*/ 5389 w 8662"/>
              <a:gd name="connsiteY5" fmla="*/ 5666 h 7305"/>
              <a:gd name="connsiteX6" fmla="*/ 4392 w 8662"/>
              <a:gd name="connsiteY6" fmla="*/ 5593 h 7305"/>
              <a:gd name="connsiteX7" fmla="*/ 2993 w 8662"/>
              <a:gd name="connsiteY7" fmla="*/ 4520 h 7305"/>
              <a:gd name="connsiteX8" fmla="*/ 1418 w 8662"/>
              <a:gd name="connsiteY8" fmla="*/ 2481 h 7305"/>
              <a:gd name="connsiteX9" fmla="*/ 0 w 8662"/>
              <a:gd name="connsiteY9" fmla="*/ 0 h 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62" h="7305">
                <a:moveTo>
                  <a:pt x="8662" y="5593"/>
                </a:moveTo>
                <a:cubicBezTo>
                  <a:pt x="8573" y="5694"/>
                  <a:pt x="8293" y="6029"/>
                  <a:pt x="8095" y="6130"/>
                </a:cubicBezTo>
                <a:cubicBezTo>
                  <a:pt x="7904" y="6225"/>
                  <a:pt x="7700" y="6105"/>
                  <a:pt x="7493" y="6250"/>
                </a:cubicBezTo>
                <a:cubicBezTo>
                  <a:pt x="7278" y="6392"/>
                  <a:pt x="7013" y="6914"/>
                  <a:pt x="6805" y="7063"/>
                </a:cubicBezTo>
                <a:cubicBezTo>
                  <a:pt x="6594" y="7209"/>
                  <a:pt x="6472" y="7305"/>
                  <a:pt x="6231" y="7092"/>
                </a:cubicBezTo>
                <a:cubicBezTo>
                  <a:pt x="5996" y="6861"/>
                  <a:pt x="5692" y="5906"/>
                  <a:pt x="5389" y="5666"/>
                </a:cubicBezTo>
                <a:cubicBezTo>
                  <a:pt x="5083" y="5423"/>
                  <a:pt x="4792" y="5787"/>
                  <a:pt x="4392" y="5593"/>
                </a:cubicBezTo>
                <a:cubicBezTo>
                  <a:pt x="3995" y="5393"/>
                  <a:pt x="3489" y="5021"/>
                  <a:pt x="2993" y="4520"/>
                </a:cubicBezTo>
                <a:cubicBezTo>
                  <a:pt x="2497" y="3992"/>
                  <a:pt x="1912" y="3235"/>
                  <a:pt x="1418" y="2481"/>
                </a:cubicBezTo>
                <a:cubicBezTo>
                  <a:pt x="918" y="1721"/>
                  <a:pt x="449" y="856"/>
                  <a:pt x="0"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cxnSp>
        <p:nvCxnSpPr>
          <p:cNvPr id="30" name="Straight Connector 29"/>
          <p:cNvCxnSpPr>
            <a:endCxn id="139272" idx="11"/>
          </p:cNvCxnSpPr>
          <p:nvPr/>
        </p:nvCxnSpPr>
        <p:spPr>
          <a:xfrm flipV="1">
            <a:off x="4089115" y="1889270"/>
            <a:ext cx="2926616" cy="360771"/>
          </a:xfrm>
          <a:prstGeom prst="line">
            <a:avLst/>
          </a:prstGeom>
          <a:ln w="57150">
            <a:solidFill>
              <a:srgbClr val="008000"/>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8" idx="0"/>
            <a:endCxn id="139277" idx="1"/>
          </p:cNvCxnSpPr>
          <p:nvPr/>
        </p:nvCxnSpPr>
        <p:spPr>
          <a:xfrm flipV="1">
            <a:off x="3094865" y="3083363"/>
            <a:ext cx="3474943" cy="18465"/>
          </a:xfrm>
          <a:prstGeom prst="line">
            <a:avLst/>
          </a:prstGeom>
          <a:ln w="57150">
            <a:solidFill>
              <a:srgbClr val="008000"/>
            </a:solidFil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441791" y="390419"/>
            <a:ext cx="2716193" cy="369332"/>
          </a:xfrm>
          <a:prstGeom prst="rect">
            <a:avLst/>
          </a:prstGeom>
          <a:noFill/>
        </p:spPr>
        <p:txBody>
          <a:bodyPr wrap="none" rtlCol="0">
            <a:spAutoFit/>
          </a:bodyPr>
          <a:lstStyle/>
          <a:p>
            <a:r>
              <a:rPr lang="el-GR" dirty="0" smtClean="0"/>
              <a:t>θέση και απόκλιση τομέων</a:t>
            </a:r>
            <a:endParaRPr lang="el-GR" dirty="0"/>
          </a:p>
        </p:txBody>
      </p:sp>
      <p:cxnSp>
        <p:nvCxnSpPr>
          <p:cNvPr id="52" name="Straight Connector 51"/>
          <p:cNvCxnSpPr/>
          <p:nvPr/>
        </p:nvCxnSpPr>
        <p:spPr>
          <a:xfrm flipV="1">
            <a:off x="629396" y="3071977"/>
            <a:ext cx="7528289" cy="24481"/>
          </a:xfrm>
          <a:prstGeom prst="line">
            <a:avLst/>
          </a:prstGeom>
          <a:ln w="28575">
            <a:solidFill>
              <a:srgbClr val="008000"/>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6729575" y="1469204"/>
            <a:ext cx="349776" cy="400110"/>
          </a:xfrm>
          <a:prstGeom prst="rect">
            <a:avLst/>
          </a:prstGeom>
          <a:noFill/>
        </p:spPr>
        <p:txBody>
          <a:bodyPr wrap="none" rtlCol="0">
            <a:spAutoFit/>
          </a:bodyPr>
          <a:lstStyle/>
          <a:p>
            <a:r>
              <a:rPr lang="en-US" sz="2000" dirty="0" smtClean="0"/>
              <a:t>N</a:t>
            </a:r>
            <a:endParaRPr lang="el-GR" sz="2000" dirty="0"/>
          </a:p>
        </p:txBody>
      </p:sp>
      <p:sp>
        <p:nvSpPr>
          <p:cNvPr id="59" name="TextBox 58"/>
          <p:cNvSpPr txBox="1"/>
          <p:nvPr/>
        </p:nvSpPr>
        <p:spPr>
          <a:xfrm>
            <a:off x="3933292" y="1816812"/>
            <a:ext cx="303288" cy="400110"/>
          </a:xfrm>
          <a:prstGeom prst="rect">
            <a:avLst/>
          </a:prstGeom>
          <a:noFill/>
        </p:spPr>
        <p:txBody>
          <a:bodyPr wrap="none" rtlCol="0">
            <a:spAutoFit/>
          </a:bodyPr>
          <a:lstStyle/>
          <a:p>
            <a:r>
              <a:rPr lang="en-US" sz="2000" dirty="0" smtClean="0"/>
              <a:t>S</a:t>
            </a:r>
            <a:endParaRPr lang="el-GR" sz="2000" dirty="0"/>
          </a:p>
        </p:txBody>
      </p:sp>
      <p:sp>
        <p:nvSpPr>
          <p:cNvPr id="60" name="TextBox 59"/>
          <p:cNvSpPr txBox="1"/>
          <p:nvPr/>
        </p:nvSpPr>
        <p:spPr>
          <a:xfrm>
            <a:off x="2688406" y="2719226"/>
            <a:ext cx="447238" cy="400110"/>
          </a:xfrm>
          <a:prstGeom prst="rect">
            <a:avLst/>
          </a:prstGeom>
          <a:noFill/>
        </p:spPr>
        <p:txBody>
          <a:bodyPr wrap="none" rtlCol="0">
            <a:spAutoFit/>
          </a:bodyPr>
          <a:lstStyle/>
          <a:p>
            <a:r>
              <a:rPr lang="en-US" sz="2000" dirty="0" smtClean="0"/>
              <a:t>Po</a:t>
            </a:r>
            <a:endParaRPr lang="el-GR" sz="2000" dirty="0"/>
          </a:p>
        </p:txBody>
      </p:sp>
      <p:sp>
        <p:nvSpPr>
          <p:cNvPr id="61" name="TextBox 60"/>
          <p:cNvSpPr txBox="1"/>
          <p:nvPr/>
        </p:nvSpPr>
        <p:spPr>
          <a:xfrm>
            <a:off x="5881960" y="2686692"/>
            <a:ext cx="444352" cy="400110"/>
          </a:xfrm>
          <a:prstGeom prst="rect">
            <a:avLst/>
          </a:prstGeom>
          <a:noFill/>
        </p:spPr>
        <p:txBody>
          <a:bodyPr wrap="none" rtlCol="0">
            <a:spAutoFit/>
          </a:bodyPr>
          <a:lstStyle/>
          <a:p>
            <a:r>
              <a:rPr lang="en-US" sz="2000" dirty="0" smtClean="0"/>
              <a:t>Or</a:t>
            </a:r>
            <a:endParaRPr lang="el-GR" sz="2000" dirty="0"/>
          </a:p>
        </p:txBody>
      </p:sp>
      <p:sp>
        <p:nvSpPr>
          <p:cNvPr id="48" name="Oval 47"/>
          <p:cNvSpPr/>
          <p:nvPr/>
        </p:nvSpPr>
        <p:spPr>
          <a:xfrm>
            <a:off x="6478147" y="6038086"/>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54" name="TextBox 53"/>
          <p:cNvSpPr txBox="1"/>
          <p:nvPr/>
        </p:nvSpPr>
        <p:spPr>
          <a:xfrm>
            <a:off x="3432888" y="5107250"/>
            <a:ext cx="481222" cy="400110"/>
          </a:xfrm>
          <a:prstGeom prst="rect">
            <a:avLst/>
          </a:prstGeom>
          <a:noFill/>
        </p:spPr>
        <p:txBody>
          <a:bodyPr wrap="none" rtlCol="0">
            <a:spAutoFit/>
          </a:bodyPr>
          <a:lstStyle/>
          <a:p>
            <a:r>
              <a:rPr lang="en-US" sz="2000" dirty="0" smtClean="0"/>
              <a:t>Go</a:t>
            </a:r>
            <a:endParaRPr lang="el-GR" sz="2000" dirty="0"/>
          </a:p>
        </p:txBody>
      </p:sp>
      <p:sp>
        <p:nvSpPr>
          <p:cNvPr id="55" name="TextBox 54"/>
          <p:cNvSpPr txBox="1"/>
          <p:nvPr/>
        </p:nvSpPr>
        <p:spPr>
          <a:xfrm>
            <a:off x="6540028" y="5997767"/>
            <a:ext cx="481222" cy="400110"/>
          </a:xfrm>
          <a:prstGeom prst="rect">
            <a:avLst/>
          </a:prstGeom>
          <a:noFill/>
        </p:spPr>
        <p:txBody>
          <a:bodyPr wrap="none" rtlCol="0">
            <a:spAutoFit/>
          </a:bodyPr>
          <a:lstStyle/>
          <a:p>
            <a:r>
              <a:rPr lang="en-US" sz="2000" dirty="0" err="1" smtClean="0"/>
              <a:t>Gn</a:t>
            </a:r>
            <a:endParaRPr lang="el-GR" sz="2000" dirty="0"/>
          </a:p>
        </p:txBody>
      </p:sp>
      <p:sp>
        <p:nvSpPr>
          <p:cNvPr id="37" name="Oval 36"/>
          <p:cNvSpPr/>
          <p:nvPr/>
        </p:nvSpPr>
        <p:spPr>
          <a:xfrm>
            <a:off x="3862437" y="5101389"/>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7" name="Oval 66"/>
          <p:cNvSpPr/>
          <p:nvPr/>
        </p:nvSpPr>
        <p:spPr>
          <a:xfrm>
            <a:off x="6596013" y="5486400"/>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8" name="Oval 67"/>
          <p:cNvSpPr/>
          <p:nvPr/>
        </p:nvSpPr>
        <p:spPr>
          <a:xfrm>
            <a:off x="6584025" y="5864832"/>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9" name="TextBox 68"/>
          <p:cNvSpPr txBox="1"/>
          <p:nvPr/>
        </p:nvSpPr>
        <p:spPr>
          <a:xfrm>
            <a:off x="6830607" y="5299754"/>
            <a:ext cx="324128" cy="400110"/>
          </a:xfrm>
          <a:prstGeom prst="rect">
            <a:avLst/>
          </a:prstGeom>
          <a:noFill/>
        </p:spPr>
        <p:txBody>
          <a:bodyPr wrap="none" rtlCol="0">
            <a:spAutoFit/>
          </a:bodyPr>
          <a:lstStyle/>
          <a:p>
            <a:r>
              <a:rPr lang="en-US" sz="2000" dirty="0" smtClean="0"/>
              <a:t>B</a:t>
            </a:r>
            <a:endParaRPr lang="el-GR" sz="2000" dirty="0"/>
          </a:p>
        </p:txBody>
      </p:sp>
      <p:sp>
        <p:nvSpPr>
          <p:cNvPr id="70" name="TextBox 69"/>
          <p:cNvSpPr txBox="1"/>
          <p:nvPr/>
        </p:nvSpPr>
        <p:spPr>
          <a:xfrm>
            <a:off x="6674780" y="5709008"/>
            <a:ext cx="437940" cy="400110"/>
          </a:xfrm>
          <a:prstGeom prst="rect">
            <a:avLst/>
          </a:prstGeom>
          <a:noFill/>
        </p:spPr>
        <p:txBody>
          <a:bodyPr wrap="none" rtlCol="0">
            <a:spAutoFit/>
          </a:bodyPr>
          <a:lstStyle/>
          <a:p>
            <a:r>
              <a:rPr lang="en-US" sz="2000" dirty="0" smtClean="0"/>
              <a:t>Pg</a:t>
            </a:r>
            <a:endParaRPr lang="el-GR" sz="2000" dirty="0"/>
          </a:p>
        </p:txBody>
      </p:sp>
      <p:sp>
        <p:nvSpPr>
          <p:cNvPr id="46" name="Oval 45"/>
          <p:cNvSpPr/>
          <p:nvPr/>
        </p:nvSpPr>
        <p:spPr>
          <a:xfrm>
            <a:off x="6265545" y="6089583"/>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47" name="TextBox 46"/>
          <p:cNvSpPr txBox="1"/>
          <p:nvPr/>
        </p:nvSpPr>
        <p:spPr>
          <a:xfrm>
            <a:off x="5999409" y="6159792"/>
            <a:ext cx="532518" cy="400110"/>
          </a:xfrm>
          <a:prstGeom prst="rect">
            <a:avLst/>
          </a:prstGeom>
          <a:noFill/>
        </p:spPr>
        <p:txBody>
          <a:bodyPr wrap="none" rtlCol="0">
            <a:spAutoFit/>
          </a:bodyPr>
          <a:lstStyle/>
          <a:p>
            <a:r>
              <a:rPr lang="en-US" sz="2000" dirty="0" smtClean="0"/>
              <a:t>Me</a:t>
            </a:r>
            <a:endParaRPr lang="el-GR" sz="2000" dirty="0"/>
          </a:p>
        </p:txBody>
      </p:sp>
      <p:sp>
        <p:nvSpPr>
          <p:cNvPr id="43" name="TextBox 42"/>
          <p:cNvSpPr txBox="1"/>
          <p:nvPr/>
        </p:nvSpPr>
        <p:spPr>
          <a:xfrm>
            <a:off x="7339753" y="3331667"/>
            <a:ext cx="872355" cy="400110"/>
          </a:xfrm>
          <a:prstGeom prst="rect">
            <a:avLst/>
          </a:prstGeom>
          <a:noFill/>
        </p:spPr>
        <p:txBody>
          <a:bodyPr wrap="none" rtlCol="0">
            <a:spAutoFit/>
          </a:bodyPr>
          <a:lstStyle/>
          <a:p>
            <a:r>
              <a:rPr lang="en-US" sz="2000" dirty="0" smtClean="0"/>
              <a:t>U1-NA</a:t>
            </a:r>
            <a:endParaRPr lang="el-GR" sz="2000" dirty="0"/>
          </a:p>
        </p:txBody>
      </p:sp>
      <p:sp>
        <p:nvSpPr>
          <p:cNvPr id="72" name="Block Arc 71"/>
          <p:cNvSpPr/>
          <p:nvPr/>
        </p:nvSpPr>
        <p:spPr>
          <a:xfrm>
            <a:off x="5634416" y="3215913"/>
            <a:ext cx="2749296" cy="2749296"/>
          </a:xfrm>
          <a:prstGeom prst="blockArc">
            <a:avLst>
              <a:gd name="adj1" fmla="val 14937444"/>
              <a:gd name="adj2" fmla="val 16193172"/>
              <a:gd name="adj3" fmla="val 23864"/>
            </a:avLst>
          </a:prstGeom>
          <a:solidFill>
            <a:srgbClr val="FF99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solidFill>
                <a:schemeClr val="tx1"/>
              </a:solidFill>
            </a:endParaRPr>
          </a:p>
        </p:txBody>
      </p:sp>
      <p:cxnSp>
        <p:nvCxnSpPr>
          <p:cNvPr id="62" name="Straight Connector 61"/>
          <p:cNvCxnSpPr>
            <a:stCxn id="139272" idx="11"/>
          </p:cNvCxnSpPr>
          <p:nvPr/>
        </p:nvCxnSpPr>
        <p:spPr>
          <a:xfrm flipH="1">
            <a:off x="6996705" y="1889270"/>
            <a:ext cx="19031" cy="3330003"/>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78" name="TextBox 77"/>
          <p:cNvSpPr txBox="1"/>
          <p:nvPr/>
        </p:nvSpPr>
        <p:spPr>
          <a:xfrm>
            <a:off x="7163379" y="4377924"/>
            <a:ext cx="1497526" cy="400110"/>
          </a:xfrm>
          <a:prstGeom prst="rect">
            <a:avLst/>
          </a:prstGeom>
          <a:noFill/>
        </p:spPr>
        <p:txBody>
          <a:bodyPr wrap="none" rtlCol="0">
            <a:spAutoFit/>
          </a:bodyPr>
          <a:lstStyle/>
          <a:p>
            <a:r>
              <a:rPr lang="en-US" sz="2000" dirty="0" smtClean="0"/>
              <a:t>U1-NA (mm)</a:t>
            </a:r>
            <a:endParaRPr lang="el-GR" sz="2000" dirty="0"/>
          </a:p>
        </p:txBody>
      </p:sp>
      <p:cxnSp>
        <p:nvCxnSpPr>
          <p:cNvPr id="79" name="Straight Arrow Connector 78"/>
          <p:cNvCxnSpPr/>
          <p:nvPr/>
        </p:nvCxnSpPr>
        <p:spPr>
          <a:xfrm flipH="1">
            <a:off x="6791220" y="3534310"/>
            <a:ext cx="554805" cy="10274"/>
          </a:xfrm>
          <a:prstGeom prst="straightConnector1">
            <a:avLst/>
          </a:prstGeom>
          <a:ln w="28575">
            <a:solidFill>
              <a:schemeClr val="bg2"/>
            </a:solidFill>
            <a:tailEnd type="arrow"/>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flipV="1">
            <a:off x="6226145" y="2558267"/>
            <a:ext cx="914399" cy="2414427"/>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57" name="Oval 56"/>
          <p:cNvSpPr/>
          <p:nvPr/>
        </p:nvSpPr>
        <p:spPr>
          <a:xfrm>
            <a:off x="6965881" y="3965826"/>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4" name="TextBox 63"/>
          <p:cNvSpPr txBox="1"/>
          <p:nvPr/>
        </p:nvSpPr>
        <p:spPr>
          <a:xfrm>
            <a:off x="7119995" y="3801439"/>
            <a:ext cx="333746" cy="400110"/>
          </a:xfrm>
          <a:prstGeom prst="rect">
            <a:avLst/>
          </a:prstGeom>
          <a:noFill/>
        </p:spPr>
        <p:txBody>
          <a:bodyPr wrap="none" rtlCol="0">
            <a:spAutoFit/>
          </a:bodyPr>
          <a:lstStyle/>
          <a:p>
            <a:r>
              <a:rPr lang="en-US" sz="2000" dirty="0" smtClean="0"/>
              <a:t>A</a:t>
            </a:r>
            <a:endParaRPr lang="el-GR" sz="2000" dirty="0"/>
          </a:p>
        </p:txBody>
      </p:sp>
      <p:cxnSp>
        <p:nvCxnSpPr>
          <p:cNvPr id="75" name="Straight Arrow Connector 74"/>
          <p:cNvCxnSpPr/>
          <p:nvPr/>
        </p:nvCxnSpPr>
        <p:spPr>
          <a:xfrm flipH="1" flipV="1">
            <a:off x="6971259" y="4583611"/>
            <a:ext cx="190476" cy="1181"/>
          </a:xfrm>
          <a:prstGeom prst="straightConnector1">
            <a:avLst/>
          </a:prstGeom>
          <a:ln w="19050">
            <a:solidFill>
              <a:srgbClr val="FF0000"/>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71" name="Freeform 16"/>
          <p:cNvSpPr>
            <a:spLocks/>
          </p:cNvSpPr>
          <p:nvPr/>
        </p:nvSpPr>
        <p:spPr bwMode="auto">
          <a:xfrm rot="21326996">
            <a:off x="3088369" y="1577526"/>
            <a:ext cx="3650744" cy="1939375"/>
          </a:xfrm>
          <a:custGeom>
            <a:avLst/>
            <a:gdLst>
              <a:gd name="T0" fmla="*/ 1361 w 1361"/>
              <a:gd name="T1" fmla="*/ 68 h 723"/>
              <a:gd name="T2" fmla="*/ 1315 w 1361"/>
              <a:gd name="T3" fmla="*/ 44 h 723"/>
              <a:gd name="T4" fmla="*/ 1251 w 1361"/>
              <a:gd name="T5" fmla="*/ 23 h 723"/>
              <a:gd name="T6" fmla="*/ 1174 w 1361"/>
              <a:gd name="T7" fmla="*/ 6 h 723"/>
              <a:gd name="T8" fmla="*/ 1121 w 1361"/>
              <a:gd name="T9" fmla="*/ 1 h 723"/>
              <a:gd name="T10" fmla="*/ 1049 w 1361"/>
              <a:gd name="T11" fmla="*/ 8 h 723"/>
              <a:gd name="T12" fmla="*/ 951 w 1361"/>
              <a:gd name="T13" fmla="*/ 47 h 723"/>
              <a:gd name="T14" fmla="*/ 879 w 1361"/>
              <a:gd name="T15" fmla="*/ 78 h 723"/>
              <a:gd name="T16" fmla="*/ 792 w 1361"/>
              <a:gd name="T17" fmla="*/ 100 h 723"/>
              <a:gd name="T18" fmla="*/ 660 w 1361"/>
              <a:gd name="T19" fmla="*/ 131 h 723"/>
              <a:gd name="T20" fmla="*/ 540 w 1361"/>
              <a:gd name="T21" fmla="*/ 155 h 723"/>
              <a:gd name="T22" fmla="*/ 471 w 1361"/>
              <a:gd name="T23" fmla="*/ 164 h 723"/>
              <a:gd name="T24" fmla="*/ 442 w 1361"/>
              <a:gd name="T25" fmla="*/ 179 h 723"/>
              <a:gd name="T26" fmla="*/ 437 w 1361"/>
              <a:gd name="T27" fmla="*/ 210 h 723"/>
              <a:gd name="T28" fmla="*/ 430 w 1361"/>
              <a:gd name="T29" fmla="*/ 244 h 723"/>
              <a:gd name="T30" fmla="*/ 408 w 1361"/>
              <a:gd name="T31" fmla="*/ 265 h 723"/>
              <a:gd name="T32" fmla="*/ 377 w 1361"/>
              <a:gd name="T33" fmla="*/ 282 h 723"/>
              <a:gd name="T34" fmla="*/ 355 w 1361"/>
              <a:gd name="T35" fmla="*/ 275 h 723"/>
              <a:gd name="T36" fmla="*/ 346 w 1361"/>
              <a:gd name="T37" fmla="*/ 256 h 723"/>
              <a:gd name="T38" fmla="*/ 339 w 1361"/>
              <a:gd name="T39" fmla="*/ 224 h 723"/>
              <a:gd name="T40" fmla="*/ 341 w 1361"/>
              <a:gd name="T41" fmla="*/ 186 h 723"/>
              <a:gd name="T42" fmla="*/ 331 w 1361"/>
              <a:gd name="T43" fmla="*/ 167 h 723"/>
              <a:gd name="T44" fmla="*/ 310 w 1361"/>
              <a:gd name="T45" fmla="*/ 164 h 723"/>
              <a:gd name="T46" fmla="*/ 293 w 1361"/>
              <a:gd name="T47" fmla="*/ 184 h 723"/>
              <a:gd name="T48" fmla="*/ 264 w 1361"/>
              <a:gd name="T49" fmla="*/ 241 h 723"/>
              <a:gd name="T50" fmla="*/ 226 w 1361"/>
              <a:gd name="T51" fmla="*/ 318 h 723"/>
              <a:gd name="T52" fmla="*/ 175 w 1361"/>
              <a:gd name="T53" fmla="*/ 388 h 723"/>
              <a:gd name="T54" fmla="*/ 132 w 1361"/>
              <a:gd name="T55" fmla="*/ 469 h 723"/>
              <a:gd name="T56" fmla="*/ 72 w 1361"/>
              <a:gd name="T57" fmla="*/ 563 h 723"/>
              <a:gd name="T58" fmla="*/ 27 w 1361"/>
              <a:gd name="T59" fmla="*/ 640 h 723"/>
              <a:gd name="T60" fmla="*/ 5 w 1361"/>
              <a:gd name="T61" fmla="*/ 671 h 723"/>
              <a:gd name="T62" fmla="*/ 5 w 1361"/>
              <a:gd name="T63" fmla="*/ 716 h 723"/>
              <a:gd name="T64" fmla="*/ 36 w 1361"/>
              <a:gd name="T65" fmla="*/ 716 h 723"/>
              <a:gd name="T66" fmla="*/ 115 w 1361"/>
              <a:gd name="T67" fmla="*/ 671 h 723"/>
              <a:gd name="T68" fmla="*/ 190 w 1361"/>
              <a:gd name="T69" fmla="*/ 613 h 723"/>
              <a:gd name="T70" fmla="*/ 293 w 1361"/>
              <a:gd name="T71" fmla="*/ 548 h 723"/>
              <a:gd name="T72" fmla="*/ 408 w 1361"/>
              <a:gd name="T73" fmla="*/ 493 h 723"/>
              <a:gd name="T74" fmla="*/ 547 w 1361"/>
              <a:gd name="T75" fmla="*/ 431 h 723"/>
              <a:gd name="T76" fmla="*/ 636 w 1361"/>
              <a:gd name="T77" fmla="*/ 376 h 723"/>
              <a:gd name="T78" fmla="*/ 679 w 1361"/>
              <a:gd name="T79" fmla="*/ 301 h 723"/>
              <a:gd name="T80" fmla="*/ 694 w 1361"/>
              <a:gd name="T81" fmla="*/ 208 h 723"/>
              <a:gd name="T82" fmla="*/ 691 w 1361"/>
              <a:gd name="T83" fmla="*/ 164 h 723"/>
              <a:gd name="T84" fmla="*/ 687 w 1361"/>
              <a:gd name="T85" fmla="*/ 145 h 723"/>
              <a:gd name="T86" fmla="*/ 672 w 1361"/>
              <a:gd name="T87" fmla="*/ 92 h 723"/>
              <a:gd name="T88" fmla="*/ 651 w 1361"/>
              <a:gd name="T89" fmla="*/ 59 h 72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1"/>
              <a:gd name="T136" fmla="*/ 0 h 723"/>
              <a:gd name="T137" fmla="*/ 1361 w 1361"/>
              <a:gd name="T138" fmla="*/ 723 h 72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1" h="723">
                <a:moveTo>
                  <a:pt x="1361" y="68"/>
                </a:moveTo>
                <a:cubicBezTo>
                  <a:pt x="1347" y="59"/>
                  <a:pt x="1333" y="51"/>
                  <a:pt x="1315" y="44"/>
                </a:cubicBezTo>
                <a:cubicBezTo>
                  <a:pt x="1297" y="37"/>
                  <a:pt x="1274" y="29"/>
                  <a:pt x="1251" y="23"/>
                </a:cubicBezTo>
                <a:cubicBezTo>
                  <a:pt x="1228" y="17"/>
                  <a:pt x="1196" y="10"/>
                  <a:pt x="1174" y="6"/>
                </a:cubicBezTo>
                <a:cubicBezTo>
                  <a:pt x="1152" y="2"/>
                  <a:pt x="1142" y="1"/>
                  <a:pt x="1121" y="1"/>
                </a:cubicBezTo>
                <a:cubicBezTo>
                  <a:pt x="1100" y="1"/>
                  <a:pt x="1077" y="0"/>
                  <a:pt x="1049" y="8"/>
                </a:cubicBezTo>
                <a:cubicBezTo>
                  <a:pt x="1021" y="16"/>
                  <a:pt x="979" y="35"/>
                  <a:pt x="951" y="47"/>
                </a:cubicBezTo>
                <a:cubicBezTo>
                  <a:pt x="923" y="59"/>
                  <a:pt x="905" y="69"/>
                  <a:pt x="879" y="78"/>
                </a:cubicBezTo>
                <a:cubicBezTo>
                  <a:pt x="853" y="87"/>
                  <a:pt x="828" y="91"/>
                  <a:pt x="792" y="100"/>
                </a:cubicBezTo>
                <a:cubicBezTo>
                  <a:pt x="756" y="109"/>
                  <a:pt x="702" y="122"/>
                  <a:pt x="660" y="131"/>
                </a:cubicBezTo>
                <a:cubicBezTo>
                  <a:pt x="618" y="140"/>
                  <a:pt x="571" y="150"/>
                  <a:pt x="540" y="155"/>
                </a:cubicBezTo>
                <a:cubicBezTo>
                  <a:pt x="509" y="160"/>
                  <a:pt x="487" y="160"/>
                  <a:pt x="471" y="164"/>
                </a:cubicBezTo>
                <a:cubicBezTo>
                  <a:pt x="455" y="168"/>
                  <a:pt x="448" y="171"/>
                  <a:pt x="442" y="179"/>
                </a:cubicBezTo>
                <a:cubicBezTo>
                  <a:pt x="436" y="187"/>
                  <a:pt x="439" y="199"/>
                  <a:pt x="437" y="210"/>
                </a:cubicBezTo>
                <a:cubicBezTo>
                  <a:pt x="435" y="221"/>
                  <a:pt x="435" y="235"/>
                  <a:pt x="430" y="244"/>
                </a:cubicBezTo>
                <a:cubicBezTo>
                  <a:pt x="425" y="253"/>
                  <a:pt x="417" y="259"/>
                  <a:pt x="408" y="265"/>
                </a:cubicBezTo>
                <a:cubicBezTo>
                  <a:pt x="399" y="271"/>
                  <a:pt x="386" y="280"/>
                  <a:pt x="377" y="282"/>
                </a:cubicBezTo>
                <a:cubicBezTo>
                  <a:pt x="368" y="284"/>
                  <a:pt x="360" y="279"/>
                  <a:pt x="355" y="275"/>
                </a:cubicBezTo>
                <a:cubicBezTo>
                  <a:pt x="350" y="271"/>
                  <a:pt x="349" y="264"/>
                  <a:pt x="346" y="256"/>
                </a:cubicBezTo>
                <a:cubicBezTo>
                  <a:pt x="343" y="248"/>
                  <a:pt x="340" y="236"/>
                  <a:pt x="339" y="224"/>
                </a:cubicBezTo>
                <a:cubicBezTo>
                  <a:pt x="338" y="212"/>
                  <a:pt x="342" y="195"/>
                  <a:pt x="341" y="186"/>
                </a:cubicBezTo>
                <a:cubicBezTo>
                  <a:pt x="340" y="177"/>
                  <a:pt x="336" y="171"/>
                  <a:pt x="331" y="167"/>
                </a:cubicBezTo>
                <a:cubicBezTo>
                  <a:pt x="326" y="163"/>
                  <a:pt x="316" y="161"/>
                  <a:pt x="310" y="164"/>
                </a:cubicBezTo>
                <a:cubicBezTo>
                  <a:pt x="304" y="167"/>
                  <a:pt x="301" y="171"/>
                  <a:pt x="293" y="184"/>
                </a:cubicBezTo>
                <a:cubicBezTo>
                  <a:pt x="285" y="197"/>
                  <a:pt x="275" y="219"/>
                  <a:pt x="264" y="241"/>
                </a:cubicBezTo>
                <a:cubicBezTo>
                  <a:pt x="253" y="263"/>
                  <a:pt x="241" y="294"/>
                  <a:pt x="226" y="318"/>
                </a:cubicBezTo>
                <a:cubicBezTo>
                  <a:pt x="211" y="342"/>
                  <a:pt x="191" y="363"/>
                  <a:pt x="175" y="388"/>
                </a:cubicBezTo>
                <a:cubicBezTo>
                  <a:pt x="159" y="413"/>
                  <a:pt x="149" y="440"/>
                  <a:pt x="132" y="469"/>
                </a:cubicBezTo>
                <a:cubicBezTo>
                  <a:pt x="115" y="498"/>
                  <a:pt x="89" y="535"/>
                  <a:pt x="72" y="563"/>
                </a:cubicBezTo>
                <a:cubicBezTo>
                  <a:pt x="55" y="591"/>
                  <a:pt x="38" y="622"/>
                  <a:pt x="27" y="640"/>
                </a:cubicBezTo>
                <a:cubicBezTo>
                  <a:pt x="16" y="658"/>
                  <a:pt x="9" y="658"/>
                  <a:pt x="5" y="671"/>
                </a:cubicBezTo>
                <a:cubicBezTo>
                  <a:pt x="1" y="684"/>
                  <a:pt x="0" y="709"/>
                  <a:pt x="5" y="716"/>
                </a:cubicBezTo>
                <a:cubicBezTo>
                  <a:pt x="10" y="723"/>
                  <a:pt x="18" y="723"/>
                  <a:pt x="36" y="716"/>
                </a:cubicBezTo>
                <a:cubicBezTo>
                  <a:pt x="54" y="709"/>
                  <a:pt x="89" y="688"/>
                  <a:pt x="115" y="671"/>
                </a:cubicBezTo>
                <a:cubicBezTo>
                  <a:pt x="141" y="654"/>
                  <a:pt x="160" y="634"/>
                  <a:pt x="190" y="613"/>
                </a:cubicBezTo>
                <a:cubicBezTo>
                  <a:pt x="220" y="592"/>
                  <a:pt x="257" y="568"/>
                  <a:pt x="293" y="548"/>
                </a:cubicBezTo>
                <a:cubicBezTo>
                  <a:pt x="329" y="528"/>
                  <a:pt x="366" y="512"/>
                  <a:pt x="408" y="493"/>
                </a:cubicBezTo>
                <a:cubicBezTo>
                  <a:pt x="450" y="474"/>
                  <a:pt x="509" y="450"/>
                  <a:pt x="547" y="431"/>
                </a:cubicBezTo>
                <a:cubicBezTo>
                  <a:pt x="585" y="412"/>
                  <a:pt x="614" y="398"/>
                  <a:pt x="636" y="376"/>
                </a:cubicBezTo>
                <a:cubicBezTo>
                  <a:pt x="658" y="354"/>
                  <a:pt x="669" y="329"/>
                  <a:pt x="679" y="301"/>
                </a:cubicBezTo>
                <a:cubicBezTo>
                  <a:pt x="689" y="273"/>
                  <a:pt x="692" y="231"/>
                  <a:pt x="694" y="208"/>
                </a:cubicBezTo>
                <a:cubicBezTo>
                  <a:pt x="696" y="185"/>
                  <a:pt x="692" y="174"/>
                  <a:pt x="691" y="164"/>
                </a:cubicBezTo>
                <a:cubicBezTo>
                  <a:pt x="690" y="154"/>
                  <a:pt x="690" y="157"/>
                  <a:pt x="687" y="145"/>
                </a:cubicBezTo>
                <a:cubicBezTo>
                  <a:pt x="684" y="133"/>
                  <a:pt x="678" y="106"/>
                  <a:pt x="672" y="92"/>
                </a:cubicBezTo>
                <a:cubicBezTo>
                  <a:pt x="666" y="78"/>
                  <a:pt x="658" y="68"/>
                  <a:pt x="651" y="5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2" name="Freeform 17"/>
          <p:cNvSpPr>
            <a:spLocks/>
          </p:cNvSpPr>
          <p:nvPr/>
        </p:nvSpPr>
        <p:spPr bwMode="auto">
          <a:xfrm rot="21326996">
            <a:off x="6713181" y="420814"/>
            <a:ext cx="571259" cy="2146146"/>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555 w 10000"/>
              <a:gd name="connsiteY0" fmla="*/ 9827 h 10020"/>
              <a:gd name="connsiteX1" fmla="*/ 4312 w 10000"/>
              <a:gd name="connsiteY1" fmla="*/ 9847 h 10020"/>
              <a:gd name="connsiteX2" fmla="*/ 4038 w 10000"/>
              <a:gd name="connsiteY2" fmla="*/ 9980 h 10020"/>
              <a:gd name="connsiteX3" fmla="*/ 3808 w 10000"/>
              <a:gd name="connsiteY3" fmla="*/ 9984 h 10020"/>
              <a:gd name="connsiteX4" fmla="*/ 3470 w 10000"/>
              <a:gd name="connsiteY4" fmla="*/ 9751 h 10020"/>
              <a:gd name="connsiteX5" fmla="*/ 3071 w 10000"/>
              <a:gd name="connsiteY5" fmla="*/ 9739 h 10020"/>
              <a:gd name="connsiteX6" fmla="*/ 2509 w 10000"/>
              <a:gd name="connsiteY6" fmla="*/ 9562 h 10020"/>
              <a:gd name="connsiteX7" fmla="*/ 1877 w 10000"/>
              <a:gd name="connsiteY7" fmla="*/ 9228 h 10020"/>
              <a:gd name="connsiteX8" fmla="*/ 1309 w 10000"/>
              <a:gd name="connsiteY8" fmla="*/ 8822 h 10020"/>
              <a:gd name="connsiteX9" fmla="*/ 774 w 10000"/>
              <a:gd name="connsiteY9" fmla="*/ 8380 h 10020"/>
              <a:gd name="connsiteX10" fmla="*/ 402 w 10000"/>
              <a:gd name="connsiteY10" fmla="*/ 7781 h 10020"/>
              <a:gd name="connsiteX11" fmla="*/ 88 w 10000"/>
              <a:gd name="connsiteY11" fmla="*/ 6897 h 10020"/>
              <a:gd name="connsiteX12" fmla="*/ 0 w 10000"/>
              <a:gd name="connsiteY12" fmla="*/ 5985 h 10020"/>
              <a:gd name="connsiteX13" fmla="*/ 88 w 10000"/>
              <a:gd name="connsiteY13" fmla="*/ 5000 h 10020"/>
              <a:gd name="connsiteX14" fmla="*/ 443 w 10000"/>
              <a:gd name="connsiteY14" fmla="*/ 3597 h 10020"/>
              <a:gd name="connsiteX15" fmla="*/ 1082 w 10000"/>
              <a:gd name="connsiteY15" fmla="*/ 2303 h 10020"/>
              <a:gd name="connsiteX16" fmla="*/ 2124 w 10000"/>
              <a:gd name="connsiteY16" fmla="*/ 1073 h 10020"/>
              <a:gd name="connsiteX17" fmla="*/ 3365 w 10000"/>
              <a:gd name="connsiteY17" fmla="*/ 265 h 10020"/>
              <a:gd name="connsiteX18" fmla="*/ 4961 w 10000"/>
              <a:gd name="connsiteY18" fmla="*/ 44 h 10020"/>
              <a:gd name="connsiteX19" fmla="*/ 6881 w 10000"/>
              <a:gd name="connsiteY19" fmla="*/ 531 h 10020"/>
              <a:gd name="connsiteX20" fmla="*/ 8976 w 10000"/>
              <a:gd name="connsiteY20" fmla="*/ 2290 h 10020"/>
              <a:gd name="connsiteX21" fmla="*/ 9830 w 10000"/>
              <a:gd name="connsiteY21" fmla="*/ 4589 h 10020"/>
              <a:gd name="connsiteX22" fmla="*/ 9817 w 10000"/>
              <a:gd name="connsiteY22" fmla="*/ 6045 h 10020"/>
              <a:gd name="connsiteX23" fmla="*/ 9740 w 10000"/>
              <a:gd name="connsiteY23" fmla="*/ 6543 h 10020"/>
              <a:gd name="connsiteX24" fmla="*/ 9652 w 10000"/>
              <a:gd name="connsiteY24" fmla="*/ 6788 h 10020"/>
              <a:gd name="connsiteX25" fmla="*/ 9415 w 10000"/>
              <a:gd name="connsiteY25" fmla="*/ 6929 h 10020"/>
              <a:gd name="connsiteX26" fmla="*/ 9280 w 10000"/>
              <a:gd name="connsiteY26" fmla="*/ 7050 h 10020"/>
              <a:gd name="connsiteX27" fmla="*/ 9412 w 10000"/>
              <a:gd name="connsiteY27" fmla="*/ 7223 h 10020"/>
              <a:gd name="connsiteX28" fmla="*/ 9719 w 10000"/>
              <a:gd name="connsiteY28" fmla="*/ 7532 h 10020"/>
              <a:gd name="connsiteX29" fmla="*/ 9980 w 10000"/>
              <a:gd name="connsiteY29" fmla="*/ 7801 h 10020"/>
              <a:gd name="connsiteX30" fmla="*/ 9848 w 10000"/>
              <a:gd name="connsiteY30" fmla="*/ 7512 h 10020"/>
              <a:gd name="connsiteX31" fmla="*/ 9621 w 10000"/>
              <a:gd name="connsiteY31" fmla="*/ 7002 h 10020"/>
              <a:gd name="connsiteX32" fmla="*/ 9621 w 10000"/>
              <a:gd name="connsiteY32" fmla="*/ 6788 h 10020"/>
              <a:gd name="connsiteX0" fmla="*/ 4312 w 10000"/>
              <a:gd name="connsiteY0" fmla="*/ 9847 h 10020"/>
              <a:gd name="connsiteX1" fmla="*/ 4038 w 10000"/>
              <a:gd name="connsiteY1" fmla="*/ 9980 h 10020"/>
              <a:gd name="connsiteX2" fmla="*/ 3808 w 10000"/>
              <a:gd name="connsiteY2" fmla="*/ 9984 h 10020"/>
              <a:gd name="connsiteX3" fmla="*/ 3470 w 10000"/>
              <a:gd name="connsiteY3" fmla="*/ 9751 h 10020"/>
              <a:gd name="connsiteX4" fmla="*/ 3071 w 10000"/>
              <a:gd name="connsiteY4" fmla="*/ 9739 h 10020"/>
              <a:gd name="connsiteX5" fmla="*/ 2509 w 10000"/>
              <a:gd name="connsiteY5" fmla="*/ 9562 h 10020"/>
              <a:gd name="connsiteX6" fmla="*/ 1877 w 10000"/>
              <a:gd name="connsiteY6" fmla="*/ 9228 h 10020"/>
              <a:gd name="connsiteX7" fmla="*/ 1309 w 10000"/>
              <a:gd name="connsiteY7" fmla="*/ 8822 h 10020"/>
              <a:gd name="connsiteX8" fmla="*/ 774 w 10000"/>
              <a:gd name="connsiteY8" fmla="*/ 8380 h 10020"/>
              <a:gd name="connsiteX9" fmla="*/ 402 w 10000"/>
              <a:gd name="connsiteY9" fmla="*/ 7781 h 10020"/>
              <a:gd name="connsiteX10" fmla="*/ 88 w 10000"/>
              <a:gd name="connsiteY10" fmla="*/ 6897 h 10020"/>
              <a:gd name="connsiteX11" fmla="*/ 0 w 10000"/>
              <a:gd name="connsiteY11" fmla="*/ 5985 h 10020"/>
              <a:gd name="connsiteX12" fmla="*/ 88 w 10000"/>
              <a:gd name="connsiteY12" fmla="*/ 5000 h 10020"/>
              <a:gd name="connsiteX13" fmla="*/ 443 w 10000"/>
              <a:gd name="connsiteY13" fmla="*/ 3597 h 10020"/>
              <a:gd name="connsiteX14" fmla="*/ 1082 w 10000"/>
              <a:gd name="connsiteY14" fmla="*/ 2303 h 10020"/>
              <a:gd name="connsiteX15" fmla="*/ 2124 w 10000"/>
              <a:gd name="connsiteY15" fmla="*/ 1073 h 10020"/>
              <a:gd name="connsiteX16" fmla="*/ 3365 w 10000"/>
              <a:gd name="connsiteY16" fmla="*/ 265 h 10020"/>
              <a:gd name="connsiteX17" fmla="*/ 4961 w 10000"/>
              <a:gd name="connsiteY17" fmla="*/ 44 h 10020"/>
              <a:gd name="connsiteX18" fmla="*/ 6881 w 10000"/>
              <a:gd name="connsiteY18" fmla="*/ 531 h 10020"/>
              <a:gd name="connsiteX19" fmla="*/ 8976 w 10000"/>
              <a:gd name="connsiteY19" fmla="*/ 2290 h 10020"/>
              <a:gd name="connsiteX20" fmla="*/ 9830 w 10000"/>
              <a:gd name="connsiteY20" fmla="*/ 4589 h 10020"/>
              <a:gd name="connsiteX21" fmla="*/ 9817 w 10000"/>
              <a:gd name="connsiteY21" fmla="*/ 6045 h 10020"/>
              <a:gd name="connsiteX22" fmla="*/ 9740 w 10000"/>
              <a:gd name="connsiteY22" fmla="*/ 6543 h 10020"/>
              <a:gd name="connsiteX23" fmla="*/ 9652 w 10000"/>
              <a:gd name="connsiteY23" fmla="*/ 6788 h 10020"/>
              <a:gd name="connsiteX24" fmla="*/ 9415 w 10000"/>
              <a:gd name="connsiteY24" fmla="*/ 6929 h 10020"/>
              <a:gd name="connsiteX25" fmla="*/ 9280 w 10000"/>
              <a:gd name="connsiteY25" fmla="*/ 7050 h 10020"/>
              <a:gd name="connsiteX26" fmla="*/ 9412 w 10000"/>
              <a:gd name="connsiteY26" fmla="*/ 7223 h 10020"/>
              <a:gd name="connsiteX27" fmla="*/ 9719 w 10000"/>
              <a:gd name="connsiteY27" fmla="*/ 7532 h 10020"/>
              <a:gd name="connsiteX28" fmla="*/ 9980 w 10000"/>
              <a:gd name="connsiteY28" fmla="*/ 7801 h 10020"/>
              <a:gd name="connsiteX29" fmla="*/ 9848 w 10000"/>
              <a:gd name="connsiteY29" fmla="*/ 7512 h 10020"/>
              <a:gd name="connsiteX30" fmla="*/ 9621 w 10000"/>
              <a:gd name="connsiteY30" fmla="*/ 7002 h 10020"/>
              <a:gd name="connsiteX31" fmla="*/ 9621 w 10000"/>
              <a:gd name="connsiteY31" fmla="*/ 6788 h 10020"/>
              <a:gd name="connsiteX0" fmla="*/ 4038 w 10000"/>
              <a:gd name="connsiteY0" fmla="*/ 9980 h 10020"/>
              <a:gd name="connsiteX1" fmla="*/ 3808 w 10000"/>
              <a:gd name="connsiteY1" fmla="*/ 9984 h 10020"/>
              <a:gd name="connsiteX2" fmla="*/ 3470 w 10000"/>
              <a:gd name="connsiteY2" fmla="*/ 9751 h 10020"/>
              <a:gd name="connsiteX3" fmla="*/ 3071 w 10000"/>
              <a:gd name="connsiteY3" fmla="*/ 9739 h 10020"/>
              <a:gd name="connsiteX4" fmla="*/ 2509 w 10000"/>
              <a:gd name="connsiteY4" fmla="*/ 9562 h 10020"/>
              <a:gd name="connsiteX5" fmla="*/ 1877 w 10000"/>
              <a:gd name="connsiteY5" fmla="*/ 9228 h 10020"/>
              <a:gd name="connsiteX6" fmla="*/ 1309 w 10000"/>
              <a:gd name="connsiteY6" fmla="*/ 8822 h 10020"/>
              <a:gd name="connsiteX7" fmla="*/ 774 w 10000"/>
              <a:gd name="connsiteY7" fmla="*/ 8380 h 10020"/>
              <a:gd name="connsiteX8" fmla="*/ 402 w 10000"/>
              <a:gd name="connsiteY8" fmla="*/ 7781 h 10020"/>
              <a:gd name="connsiteX9" fmla="*/ 88 w 10000"/>
              <a:gd name="connsiteY9" fmla="*/ 6897 h 10020"/>
              <a:gd name="connsiteX10" fmla="*/ 0 w 10000"/>
              <a:gd name="connsiteY10" fmla="*/ 5985 h 10020"/>
              <a:gd name="connsiteX11" fmla="*/ 88 w 10000"/>
              <a:gd name="connsiteY11" fmla="*/ 5000 h 10020"/>
              <a:gd name="connsiteX12" fmla="*/ 443 w 10000"/>
              <a:gd name="connsiteY12" fmla="*/ 3597 h 10020"/>
              <a:gd name="connsiteX13" fmla="*/ 1082 w 10000"/>
              <a:gd name="connsiteY13" fmla="*/ 2303 h 10020"/>
              <a:gd name="connsiteX14" fmla="*/ 2124 w 10000"/>
              <a:gd name="connsiteY14" fmla="*/ 1073 h 10020"/>
              <a:gd name="connsiteX15" fmla="*/ 3365 w 10000"/>
              <a:gd name="connsiteY15" fmla="*/ 265 h 10020"/>
              <a:gd name="connsiteX16" fmla="*/ 4961 w 10000"/>
              <a:gd name="connsiteY16" fmla="*/ 44 h 10020"/>
              <a:gd name="connsiteX17" fmla="*/ 6881 w 10000"/>
              <a:gd name="connsiteY17" fmla="*/ 531 h 10020"/>
              <a:gd name="connsiteX18" fmla="*/ 8976 w 10000"/>
              <a:gd name="connsiteY18" fmla="*/ 2290 h 10020"/>
              <a:gd name="connsiteX19" fmla="*/ 9830 w 10000"/>
              <a:gd name="connsiteY19" fmla="*/ 4589 h 10020"/>
              <a:gd name="connsiteX20" fmla="*/ 9817 w 10000"/>
              <a:gd name="connsiteY20" fmla="*/ 6045 h 10020"/>
              <a:gd name="connsiteX21" fmla="*/ 9740 w 10000"/>
              <a:gd name="connsiteY21" fmla="*/ 6543 h 10020"/>
              <a:gd name="connsiteX22" fmla="*/ 9652 w 10000"/>
              <a:gd name="connsiteY22" fmla="*/ 6788 h 10020"/>
              <a:gd name="connsiteX23" fmla="*/ 9415 w 10000"/>
              <a:gd name="connsiteY23" fmla="*/ 6929 h 10020"/>
              <a:gd name="connsiteX24" fmla="*/ 9280 w 10000"/>
              <a:gd name="connsiteY24" fmla="*/ 7050 h 10020"/>
              <a:gd name="connsiteX25" fmla="*/ 9412 w 10000"/>
              <a:gd name="connsiteY25" fmla="*/ 7223 h 10020"/>
              <a:gd name="connsiteX26" fmla="*/ 9719 w 10000"/>
              <a:gd name="connsiteY26" fmla="*/ 7532 h 10020"/>
              <a:gd name="connsiteX27" fmla="*/ 9980 w 10000"/>
              <a:gd name="connsiteY27" fmla="*/ 7801 h 10020"/>
              <a:gd name="connsiteX28" fmla="*/ 9848 w 10000"/>
              <a:gd name="connsiteY28" fmla="*/ 7512 h 10020"/>
              <a:gd name="connsiteX29" fmla="*/ 9621 w 10000"/>
              <a:gd name="connsiteY29" fmla="*/ 7002 h 10020"/>
              <a:gd name="connsiteX30" fmla="*/ 9621 w 10000"/>
              <a:gd name="connsiteY30" fmla="*/ 6788 h 10020"/>
              <a:gd name="connsiteX0" fmla="*/ 3808 w 10000"/>
              <a:gd name="connsiteY0" fmla="*/ 9984 h 9984"/>
              <a:gd name="connsiteX1" fmla="*/ 3470 w 10000"/>
              <a:gd name="connsiteY1" fmla="*/ 9751 h 9984"/>
              <a:gd name="connsiteX2" fmla="*/ 3071 w 10000"/>
              <a:gd name="connsiteY2" fmla="*/ 9739 h 9984"/>
              <a:gd name="connsiteX3" fmla="*/ 2509 w 10000"/>
              <a:gd name="connsiteY3" fmla="*/ 9562 h 9984"/>
              <a:gd name="connsiteX4" fmla="*/ 1877 w 10000"/>
              <a:gd name="connsiteY4" fmla="*/ 9228 h 9984"/>
              <a:gd name="connsiteX5" fmla="*/ 1309 w 10000"/>
              <a:gd name="connsiteY5" fmla="*/ 8822 h 9984"/>
              <a:gd name="connsiteX6" fmla="*/ 774 w 10000"/>
              <a:gd name="connsiteY6" fmla="*/ 8380 h 9984"/>
              <a:gd name="connsiteX7" fmla="*/ 402 w 10000"/>
              <a:gd name="connsiteY7" fmla="*/ 7781 h 9984"/>
              <a:gd name="connsiteX8" fmla="*/ 88 w 10000"/>
              <a:gd name="connsiteY8" fmla="*/ 6897 h 9984"/>
              <a:gd name="connsiteX9" fmla="*/ 0 w 10000"/>
              <a:gd name="connsiteY9" fmla="*/ 5985 h 9984"/>
              <a:gd name="connsiteX10" fmla="*/ 88 w 10000"/>
              <a:gd name="connsiteY10" fmla="*/ 5000 h 9984"/>
              <a:gd name="connsiteX11" fmla="*/ 443 w 10000"/>
              <a:gd name="connsiteY11" fmla="*/ 3597 h 9984"/>
              <a:gd name="connsiteX12" fmla="*/ 1082 w 10000"/>
              <a:gd name="connsiteY12" fmla="*/ 2303 h 9984"/>
              <a:gd name="connsiteX13" fmla="*/ 2124 w 10000"/>
              <a:gd name="connsiteY13" fmla="*/ 1073 h 9984"/>
              <a:gd name="connsiteX14" fmla="*/ 3365 w 10000"/>
              <a:gd name="connsiteY14" fmla="*/ 265 h 9984"/>
              <a:gd name="connsiteX15" fmla="*/ 4961 w 10000"/>
              <a:gd name="connsiteY15" fmla="*/ 44 h 9984"/>
              <a:gd name="connsiteX16" fmla="*/ 6881 w 10000"/>
              <a:gd name="connsiteY16" fmla="*/ 531 h 9984"/>
              <a:gd name="connsiteX17" fmla="*/ 8976 w 10000"/>
              <a:gd name="connsiteY17" fmla="*/ 2290 h 9984"/>
              <a:gd name="connsiteX18" fmla="*/ 9830 w 10000"/>
              <a:gd name="connsiteY18" fmla="*/ 4589 h 9984"/>
              <a:gd name="connsiteX19" fmla="*/ 9817 w 10000"/>
              <a:gd name="connsiteY19" fmla="*/ 6045 h 9984"/>
              <a:gd name="connsiteX20" fmla="*/ 9740 w 10000"/>
              <a:gd name="connsiteY20" fmla="*/ 6543 h 9984"/>
              <a:gd name="connsiteX21" fmla="*/ 9652 w 10000"/>
              <a:gd name="connsiteY21" fmla="*/ 6788 h 9984"/>
              <a:gd name="connsiteX22" fmla="*/ 9415 w 10000"/>
              <a:gd name="connsiteY22" fmla="*/ 6929 h 9984"/>
              <a:gd name="connsiteX23" fmla="*/ 9280 w 10000"/>
              <a:gd name="connsiteY23" fmla="*/ 7050 h 9984"/>
              <a:gd name="connsiteX24" fmla="*/ 9412 w 10000"/>
              <a:gd name="connsiteY24" fmla="*/ 7223 h 9984"/>
              <a:gd name="connsiteX25" fmla="*/ 9719 w 10000"/>
              <a:gd name="connsiteY25" fmla="*/ 7532 h 9984"/>
              <a:gd name="connsiteX26" fmla="*/ 9980 w 10000"/>
              <a:gd name="connsiteY26" fmla="*/ 7801 h 9984"/>
              <a:gd name="connsiteX27" fmla="*/ 9848 w 10000"/>
              <a:gd name="connsiteY27" fmla="*/ 7512 h 9984"/>
              <a:gd name="connsiteX28" fmla="*/ 9621 w 10000"/>
              <a:gd name="connsiteY28" fmla="*/ 7002 h 9984"/>
              <a:gd name="connsiteX29" fmla="*/ 9621 w 10000"/>
              <a:gd name="connsiteY29" fmla="*/ 6788 h 9984"/>
              <a:gd name="connsiteX0" fmla="*/ 3470 w 10000"/>
              <a:gd name="connsiteY0" fmla="*/ 9767 h 9787"/>
              <a:gd name="connsiteX1" fmla="*/ 3071 w 10000"/>
              <a:gd name="connsiteY1" fmla="*/ 9755 h 9787"/>
              <a:gd name="connsiteX2" fmla="*/ 2509 w 10000"/>
              <a:gd name="connsiteY2" fmla="*/ 9577 h 9787"/>
              <a:gd name="connsiteX3" fmla="*/ 1877 w 10000"/>
              <a:gd name="connsiteY3" fmla="*/ 9243 h 9787"/>
              <a:gd name="connsiteX4" fmla="*/ 1309 w 10000"/>
              <a:gd name="connsiteY4" fmla="*/ 8836 h 9787"/>
              <a:gd name="connsiteX5" fmla="*/ 774 w 10000"/>
              <a:gd name="connsiteY5" fmla="*/ 8393 h 9787"/>
              <a:gd name="connsiteX6" fmla="*/ 402 w 10000"/>
              <a:gd name="connsiteY6" fmla="*/ 7793 h 9787"/>
              <a:gd name="connsiteX7" fmla="*/ 88 w 10000"/>
              <a:gd name="connsiteY7" fmla="*/ 6908 h 9787"/>
              <a:gd name="connsiteX8" fmla="*/ 0 w 10000"/>
              <a:gd name="connsiteY8" fmla="*/ 5995 h 9787"/>
              <a:gd name="connsiteX9" fmla="*/ 88 w 10000"/>
              <a:gd name="connsiteY9" fmla="*/ 5008 h 9787"/>
              <a:gd name="connsiteX10" fmla="*/ 443 w 10000"/>
              <a:gd name="connsiteY10" fmla="*/ 3603 h 9787"/>
              <a:gd name="connsiteX11" fmla="*/ 1082 w 10000"/>
              <a:gd name="connsiteY11" fmla="*/ 2307 h 9787"/>
              <a:gd name="connsiteX12" fmla="*/ 2124 w 10000"/>
              <a:gd name="connsiteY12" fmla="*/ 1075 h 9787"/>
              <a:gd name="connsiteX13" fmla="*/ 3365 w 10000"/>
              <a:gd name="connsiteY13" fmla="*/ 265 h 9787"/>
              <a:gd name="connsiteX14" fmla="*/ 4961 w 10000"/>
              <a:gd name="connsiteY14" fmla="*/ 44 h 9787"/>
              <a:gd name="connsiteX15" fmla="*/ 6881 w 10000"/>
              <a:gd name="connsiteY15" fmla="*/ 532 h 9787"/>
              <a:gd name="connsiteX16" fmla="*/ 8976 w 10000"/>
              <a:gd name="connsiteY16" fmla="*/ 2294 h 9787"/>
              <a:gd name="connsiteX17" fmla="*/ 9830 w 10000"/>
              <a:gd name="connsiteY17" fmla="*/ 4596 h 9787"/>
              <a:gd name="connsiteX18" fmla="*/ 9817 w 10000"/>
              <a:gd name="connsiteY18" fmla="*/ 6055 h 9787"/>
              <a:gd name="connsiteX19" fmla="*/ 9740 w 10000"/>
              <a:gd name="connsiteY19" fmla="*/ 6553 h 9787"/>
              <a:gd name="connsiteX20" fmla="*/ 9652 w 10000"/>
              <a:gd name="connsiteY20" fmla="*/ 6799 h 9787"/>
              <a:gd name="connsiteX21" fmla="*/ 9415 w 10000"/>
              <a:gd name="connsiteY21" fmla="*/ 6940 h 9787"/>
              <a:gd name="connsiteX22" fmla="*/ 9280 w 10000"/>
              <a:gd name="connsiteY22" fmla="*/ 7061 h 9787"/>
              <a:gd name="connsiteX23" fmla="*/ 9412 w 10000"/>
              <a:gd name="connsiteY23" fmla="*/ 7235 h 9787"/>
              <a:gd name="connsiteX24" fmla="*/ 9719 w 10000"/>
              <a:gd name="connsiteY24" fmla="*/ 7544 h 9787"/>
              <a:gd name="connsiteX25" fmla="*/ 9980 w 10000"/>
              <a:gd name="connsiteY25" fmla="*/ 7814 h 9787"/>
              <a:gd name="connsiteX26" fmla="*/ 9848 w 10000"/>
              <a:gd name="connsiteY26" fmla="*/ 7524 h 9787"/>
              <a:gd name="connsiteX27" fmla="*/ 9621 w 10000"/>
              <a:gd name="connsiteY27" fmla="*/ 7013 h 9787"/>
              <a:gd name="connsiteX28" fmla="*/ 9621 w 10000"/>
              <a:gd name="connsiteY28" fmla="*/ 6799 h 9787"/>
              <a:gd name="connsiteX0" fmla="*/ 3071 w 10000"/>
              <a:gd name="connsiteY0" fmla="*/ 9967 h 9967"/>
              <a:gd name="connsiteX1" fmla="*/ 2509 w 10000"/>
              <a:gd name="connsiteY1" fmla="*/ 9785 h 9967"/>
              <a:gd name="connsiteX2" fmla="*/ 1877 w 10000"/>
              <a:gd name="connsiteY2" fmla="*/ 9444 h 9967"/>
              <a:gd name="connsiteX3" fmla="*/ 1309 w 10000"/>
              <a:gd name="connsiteY3" fmla="*/ 9028 h 9967"/>
              <a:gd name="connsiteX4" fmla="*/ 774 w 10000"/>
              <a:gd name="connsiteY4" fmla="*/ 8576 h 9967"/>
              <a:gd name="connsiteX5" fmla="*/ 402 w 10000"/>
              <a:gd name="connsiteY5" fmla="*/ 7963 h 9967"/>
              <a:gd name="connsiteX6" fmla="*/ 88 w 10000"/>
              <a:gd name="connsiteY6" fmla="*/ 7058 h 9967"/>
              <a:gd name="connsiteX7" fmla="*/ 0 w 10000"/>
              <a:gd name="connsiteY7" fmla="*/ 6125 h 9967"/>
              <a:gd name="connsiteX8" fmla="*/ 88 w 10000"/>
              <a:gd name="connsiteY8" fmla="*/ 5117 h 9967"/>
              <a:gd name="connsiteX9" fmla="*/ 443 w 10000"/>
              <a:gd name="connsiteY9" fmla="*/ 3681 h 9967"/>
              <a:gd name="connsiteX10" fmla="*/ 1082 w 10000"/>
              <a:gd name="connsiteY10" fmla="*/ 2357 h 9967"/>
              <a:gd name="connsiteX11" fmla="*/ 2124 w 10000"/>
              <a:gd name="connsiteY11" fmla="*/ 1098 h 9967"/>
              <a:gd name="connsiteX12" fmla="*/ 3365 w 10000"/>
              <a:gd name="connsiteY12" fmla="*/ 271 h 9967"/>
              <a:gd name="connsiteX13" fmla="*/ 4961 w 10000"/>
              <a:gd name="connsiteY13" fmla="*/ 45 h 9967"/>
              <a:gd name="connsiteX14" fmla="*/ 6881 w 10000"/>
              <a:gd name="connsiteY14" fmla="*/ 544 h 9967"/>
              <a:gd name="connsiteX15" fmla="*/ 8976 w 10000"/>
              <a:gd name="connsiteY15" fmla="*/ 2344 h 9967"/>
              <a:gd name="connsiteX16" fmla="*/ 9830 w 10000"/>
              <a:gd name="connsiteY16" fmla="*/ 4696 h 9967"/>
              <a:gd name="connsiteX17" fmla="*/ 9817 w 10000"/>
              <a:gd name="connsiteY17" fmla="*/ 6187 h 9967"/>
              <a:gd name="connsiteX18" fmla="*/ 9740 w 10000"/>
              <a:gd name="connsiteY18" fmla="*/ 6696 h 9967"/>
              <a:gd name="connsiteX19" fmla="*/ 9652 w 10000"/>
              <a:gd name="connsiteY19" fmla="*/ 6947 h 9967"/>
              <a:gd name="connsiteX20" fmla="*/ 9415 w 10000"/>
              <a:gd name="connsiteY20" fmla="*/ 7091 h 9967"/>
              <a:gd name="connsiteX21" fmla="*/ 9280 w 10000"/>
              <a:gd name="connsiteY21" fmla="*/ 7215 h 9967"/>
              <a:gd name="connsiteX22" fmla="*/ 9412 w 10000"/>
              <a:gd name="connsiteY22" fmla="*/ 7392 h 9967"/>
              <a:gd name="connsiteX23" fmla="*/ 9719 w 10000"/>
              <a:gd name="connsiteY23" fmla="*/ 7708 h 9967"/>
              <a:gd name="connsiteX24" fmla="*/ 9980 w 10000"/>
              <a:gd name="connsiteY24" fmla="*/ 7984 h 9967"/>
              <a:gd name="connsiteX25" fmla="*/ 9848 w 10000"/>
              <a:gd name="connsiteY25" fmla="*/ 7688 h 9967"/>
              <a:gd name="connsiteX26" fmla="*/ 9621 w 10000"/>
              <a:gd name="connsiteY26" fmla="*/ 7166 h 9967"/>
              <a:gd name="connsiteX27" fmla="*/ 9621 w 10000"/>
              <a:gd name="connsiteY27" fmla="*/ 6947 h 9967"/>
              <a:gd name="connsiteX0" fmla="*/ 2509 w 10000"/>
              <a:gd name="connsiteY0" fmla="*/ 9817 h 9817"/>
              <a:gd name="connsiteX1" fmla="*/ 1877 w 10000"/>
              <a:gd name="connsiteY1" fmla="*/ 9475 h 9817"/>
              <a:gd name="connsiteX2" fmla="*/ 1309 w 10000"/>
              <a:gd name="connsiteY2" fmla="*/ 9058 h 9817"/>
              <a:gd name="connsiteX3" fmla="*/ 774 w 10000"/>
              <a:gd name="connsiteY3" fmla="*/ 8604 h 9817"/>
              <a:gd name="connsiteX4" fmla="*/ 402 w 10000"/>
              <a:gd name="connsiteY4" fmla="*/ 7989 h 9817"/>
              <a:gd name="connsiteX5" fmla="*/ 88 w 10000"/>
              <a:gd name="connsiteY5" fmla="*/ 7081 h 9817"/>
              <a:gd name="connsiteX6" fmla="*/ 0 w 10000"/>
              <a:gd name="connsiteY6" fmla="*/ 6145 h 9817"/>
              <a:gd name="connsiteX7" fmla="*/ 88 w 10000"/>
              <a:gd name="connsiteY7" fmla="*/ 5134 h 9817"/>
              <a:gd name="connsiteX8" fmla="*/ 443 w 10000"/>
              <a:gd name="connsiteY8" fmla="*/ 3693 h 9817"/>
              <a:gd name="connsiteX9" fmla="*/ 1082 w 10000"/>
              <a:gd name="connsiteY9" fmla="*/ 2365 h 9817"/>
              <a:gd name="connsiteX10" fmla="*/ 2124 w 10000"/>
              <a:gd name="connsiteY10" fmla="*/ 1102 h 9817"/>
              <a:gd name="connsiteX11" fmla="*/ 3365 w 10000"/>
              <a:gd name="connsiteY11" fmla="*/ 272 h 9817"/>
              <a:gd name="connsiteX12" fmla="*/ 4961 w 10000"/>
              <a:gd name="connsiteY12" fmla="*/ 45 h 9817"/>
              <a:gd name="connsiteX13" fmla="*/ 6881 w 10000"/>
              <a:gd name="connsiteY13" fmla="*/ 546 h 9817"/>
              <a:gd name="connsiteX14" fmla="*/ 8976 w 10000"/>
              <a:gd name="connsiteY14" fmla="*/ 2352 h 9817"/>
              <a:gd name="connsiteX15" fmla="*/ 9830 w 10000"/>
              <a:gd name="connsiteY15" fmla="*/ 4712 h 9817"/>
              <a:gd name="connsiteX16" fmla="*/ 9817 w 10000"/>
              <a:gd name="connsiteY16" fmla="*/ 6207 h 9817"/>
              <a:gd name="connsiteX17" fmla="*/ 9740 w 10000"/>
              <a:gd name="connsiteY17" fmla="*/ 6718 h 9817"/>
              <a:gd name="connsiteX18" fmla="*/ 9652 w 10000"/>
              <a:gd name="connsiteY18" fmla="*/ 6970 h 9817"/>
              <a:gd name="connsiteX19" fmla="*/ 9415 w 10000"/>
              <a:gd name="connsiteY19" fmla="*/ 7114 h 9817"/>
              <a:gd name="connsiteX20" fmla="*/ 9280 w 10000"/>
              <a:gd name="connsiteY20" fmla="*/ 7239 h 9817"/>
              <a:gd name="connsiteX21" fmla="*/ 9412 w 10000"/>
              <a:gd name="connsiteY21" fmla="*/ 7416 h 9817"/>
              <a:gd name="connsiteX22" fmla="*/ 9719 w 10000"/>
              <a:gd name="connsiteY22" fmla="*/ 7734 h 9817"/>
              <a:gd name="connsiteX23" fmla="*/ 9980 w 10000"/>
              <a:gd name="connsiteY23" fmla="*/ 8010 h 9817"/>
              <a:gd name="connsiteX24" fmla="*/ 9848 w 10000"/>
              <a:gd name="connsiteY24" fmla="*/ 7713 h 9817"/>
              <a:gd name="connsiteX25" fmla="*/ 9621 w 10000"/>
              <a:gd name="connsiteY25" fmla="*/ 7190 h 9817"/>
              <a:gd name="connsiteX26" fmla="*/ 9621 w 10000"/>
              <a:gd name="connsiteY26" fmla="*/ 6970 h 9817"/>
              <a:gd name="connsiteX0" fmla="*/ 1877 w 10000"/>
              <a:gd name="connsiteY0" fmla="*/ 9652 h 9652"/>
              <a:gd name="connsiteX1" fmla="*/ 1309 w 10000"/>
              <a:gd name="connsiteY1" fmla="*/ 9227 h 9652"/>
              <a:gd name="connsiteX2" fmla="*/ 774 w 10000"/>
              <a:gd name="connsiteY2" fmla="*/ 8764 h 9652"/>
              <a:gd name="connsiteX3" fmla="*/ 402 w 10000"/>
              <a:gd name="connsiteY3" fmla="*/ 8138 h 9652"/>
              <a:gd name="connsiteX4" fmla="*/ 88 w 10000"/>
              <a:gd name="connsiteY4" fmla="*/ 7213 h 9652"/>
              <a:gd name="connsiteX5" fmla="*/ 0 w 10000"/>
              <a:gd name="connsiteY5" fmla="*/ 6260 h 9652"/>
              <a:gd name="connsiteX6" fmla="*/ 88 w 10000"/>
              <a:gd name="connsiteY6" fmla="*/ 5230 h 9652"/>
              <a:gd name="connsiteX7" fmla="*/ 443 w 10000"/>
              <a:gd name="connsiteY7" fmla="*/ 3762 h 9652"/>
              <a:gd name="connsiteX8" fmla="*/ 1082 w 10000"/>
              <a:gd name="connsiteY8" fmla="*/ 2409 h 9652"/>
              <a:gd name="connsiteX9" fmla="*/ 2124 w 10000"/>
              <a:gd name="connsiteY9" fmla="*/ 1123 h 9652"/>
              <a:gd name="connsiteX10" fmla="*/ 3365 w 10000"/>
              <a:gd name="connsiteY10" fmla="*/ 277 h 9652"/>
              <a:gd name="connsiteX11" fmla="*/ 4961 w 10000"/>
              <a:gd name="connsiteY11" fmla="*/ 46 h 9652"/>
              <a:gd name="connsiteX12" fmla="*/ 6881 w 10000"/>
              <a:gd name="connsiteY12" fmla="*/ 556 h 9652"/>
              <a:gd name="connsiteX13" fmla="*/ 8976 w 10000"/>
              <a:gd name="connsiteY13" fmla="*/ 2396 h 9652"/>
              <a:gd name="connsiteX14" fmla="*/ 9830 w 10000"/>
              <a:gd name="connsiteY14" fmla="*/ 4800 h 9652"/>
              <a:gd name="connsiteX15" fmla="*/ 9817 w 10000"/>
              <a:gd name="connsiteY15" fmla="*/ 6323 h 9652"/>
              <a:gd name="connsiteX16" fmla="*/ 9740 w 10000"/>
              <a:gd name="connsiteY16" fmla="*/ 6843 h 9652"/>
              <a:gd name="connsiteX17" fmla="*/ 9652 w 10000"/>
              <a:gd name="connsiteY17" fmla="*/ 7100 h 9652"/>
              <a:gd name="connsiteX18" fmla="*/ 9415 w 10000"/>
              <a:gd name="connsiteY18" fmla="*/ 7247 h 9652"/>
              <a:gd name="connsiteX19" fmla="*/ 9280 w 10000"/>
              <a:gd name="connsiteY19" fmla="*/ 7374 h 9652"/>
              <a:gd name="connsiteX20" fmla="*/ 9412 w 10000"/>
              <a:gd name="connsiteY20" fmla="*/ 7554 h 9652"/>
              <a:gd name="connsiteX21" fmla="*/ 9719 w 10000"/>
              <a:gd name="connsiteY21" fmla="*/ 7878 h 9652"/>
              <a:gd name="connsiteX22" fmla="*/ 9980 w 10000"/>
              <a:gd name="connsiteY22" fmla="*/ 8159 h 9652"/>
              <a:gd name="connsiteX23" fmla="*/ 9848 w 10000"/>
              <a:gd name="connsiteY23" fmla="*/ 7857 h 9652"/>
              <a:gd name="connsiteX24" fmla="*/ 9621 w 10000"/>
              <a:gd name="connsiteY24" fmla="*/ 7324 h 9652"/>
              <a:gd name="connsiteX25" fmla="*/ 9621 w 10000"/>
              <a:gd name="connsiteY25" fmla="*/ 7100 h 9652"/>
              <a:gd name="connsiteX0" fmla="*/ 1309 w 10000"/>
              <a:gd name="connsiteY0" fmla="*/ 9560 h 9560"/>
              <a:gd name="connsiteX1" fmla="*/ 774 w 10000"/>
              <a:gd name="connsiteY1" fmla="*/ 9080 h 9560"/>
              <a:gd name="connsiteX2" fmla="*/ 402 w 10000"/>
              <a:gd name="connsiteY2" fmla="*/ 8431 h 9560"/>
              <a:gd name="connsiteX3" fmla="*/ 88 w 10000"/>
              <a:gd name="connsiteY3" fmla="*/ 7473 h 9560"/>
              <a:gd name="connsiteX4" fmla="*/ 0 w 10000"/>
              <a:gd name="connsiteY4" fmla="*/ 6486 h 9560"/>
              <a:gd name="connsiteX5" fmla="*/ 88 w 10000"/>
              <a:gd name="connsiteY5" fmla="*/ 5419 h 9560"/>
              <a:gd name="connsiteX6" fmla="*/ 443 w 10000"/>
              <a:gd name="connsiteY6" fmla="*/ 3898 h 9560"/>
              <a:gd name="connsiteX7" fmla="*/ 1082 w 10000"/>
              <a:gd name="connsiteY7" fmla="*/ 2496 h 9560"/>
              <a:gd name="connsiteX8" fmla="*/ 2124 w 10000"/>
              <a:gd name="connsiteY8" fmla="*/ 1163 h 9560"/>
              <a:gd name="connsiteX9" fmla="*/ 3365 w 10000"/>
              <a:gd name="connsiteY9" fmla="*/ 287 h 9560"/>
              <a:gd name="connsiteX10" fmla="*/ 4961 w 10000"/>
              <a:gd name="connsiteY10" fmla="*/ 48 h 9560"/>
              <a:gd name="connsiteX11" fmla="*/ 6881 w 10000"/>
              <a:gd name="connsiteY11" fmla="*/ 576 h 9560"/>
              <a:gd name="connsiteX12" fmla="*/ 8976 w 10000"/>
              <a:gd name="connsiteY12" fmla="*/ 2482 h 9560"/>
              <a:gd name="connsiteX13" fmla="*/ 9830 w 10000"/>
              <a:gd name="connsiteY13" fmla="*/ 4973 h 9560"/>
              <a:gd name="connsiteX14" fmla="*/ 9817 w 10000"/>
              <a:gd name="connsiteY14" fmla="*/ 6551 h 9560"/>
              <a:gd name="connsiteX15" fmla="*/ 9740 w 10000"/>
              <a:gd name="connsiteY15" fmla="*/ 7090 h 9560"/>
              <a:gd name="connsiteX16" fmla="*/ 9652 w 10000"/>
              <a:gd name="connsiteY16" fmla="*/ 7356 h 9560"/>
              <a:gd name="connsiteX17" fmla="*/ 9415 w 10000"/>
              <a:gd name="connsiteY17" fmla="*/ 7508 h 9560"/>
              <a:gd name="connsiteX18" fmla="*/ 9280 w 10000"/>
              <a:gd name="connsiteY18" fmla="*/ 7640 h 9560"/>
              <a:gd name="connsiteX19" fmla="*/ 9412 w 10000"/>
              <a:gd name="connsiteY19" fmla="*/ 7826 h 9560"/>
              <a:gd name="connsiteX20" fmla="*/ 9719 w 10000"/>
              <a:gd name="connsiteY20" fmla="*/ 8162 h 9560"/>
              <a:gd name="connsiteX21" fmla="*/ 9980 w 10000"/>
              <a:gd name="connsiteY21" fmla="*/ 8453 h 9560"/>
              <a:gd name="connsiteX22" fmla="*/ 9848 w 10000"/>
              <a:gd name="connsiteY22" fmla="*/ 8140 h 9560"/>
              <a:gd name="connsiteX23" fmla="*/ 9621 w 10000"/>
              <a:gd name="connsiteY23" fmla="*/ 7588 h 9560"/>
              <a:gd name="connsiteX24" fmla="*/ 9621 w 10000"/>
              <a:gd name="connsiteY24" fmla="*/ 7356 h 9560"/>
              <a:gd name="connsiteX0" fmla="*/ 774 w 10000"/>
              <a:gd name="connsiteY0" fmla="*/ 9498 h 9498"/>
              <a:gd name="connsiteX1" fmla="*/ 402 w 10000"/>
              <a:gd name="connsiteY1" fmla="*/ 8819 h 9498"/>
              <a:gd name="connsiteX2" fmla="*/ 88 w 10000"/>
              <a:gd name="connsiteY2" fmla="*/ 7817 h 9498"/>
              <a:gd name="connsiteX3" fmla="*/ 0 w 10000"/>
              <a:gd name="connsiteY3" fmla="*/ 6785 h 9498"/>
              <a:gd name="connsiteX4" fmla="*/ 88 w 10000"/>
              <a:gd name="connsiteY4" fmla="*/ 5668 h 9498"/>
              <a:gd name="connsiteX5" fmla="*/ 443 w 10000"/>
              <a:gd name="connsiteY5" fmla="*/ 4077 h 9498"/>
              <a:gd name="connsiteX6" fmla="*/ 1082 w 10000"/>
              <a:gd name="connsiteY6" fmla="*/ 2611 h 9498"/>
              <a:gd name="connsiteX7" fmla="*/ 2124 w 10000"/>
              <a:gd name="connsiteY7" fmla="*/ 1217 h 9498"/>
              <a:gd name="connsiteX8" fmla="*/ 3365 w 10000"/>
              <a:gd name="connsiteY8" fmla="*/ 300 h 9498"/>
              <a:gd name="connsiteX9" fmla="*/ 4961 w 10000"/>
              <a:gd name="connsiteY9" fmla="*/ 50 h 9498"/>
              <a:gd name="connsiteX10" fmla="*/ 6881 w 10000"/>
              <a:gd name="connsiteY10" fmla="*/ 603 h 9498"/>
              <a:gd name="connsiteX11" fmla="*/ 8976 w 10000"/>
              <a:gd name="connsiteY11" fmla="*/ 2596 h 9498"/>
              <a:gd name="connsiteX12" fmla="*/ 9830 w 10000"/>
              <a:gd name="connsiteY12" fmla="*/ 5202 h 9498"/>
              <a:gd name="connsiteX13" fmla="*/ 9817 w 10000"/>
              <a:gd name="connsiteY13" fmla="*/ 6853 h 9498"/>
              <a:gd name="connsiteX14" fmla="*/ 9740 w 10000"/>
              <a:gd name="connsiteY14" fmla="*/ 7416 h 9498"/>
              <a:gd name="connsiteX15" fmla="*/ 9652 w 10000"/>
              <a:gd name="connsiteY15" fmla="*/ 7695 h 9498"/>
              <a:gd name="connsiteX16" fmla="*/ 9415 w 10000"/>
              <a:gd name="connsiteY16" fmla="*/ 7854 h 9498"/>
              <a:gd name="connsiteX17" fmla="*/ 9280 w 10000"/>
              <a:gd name="connsiteY17" fmla="*/ 7992 h 9498"/>
              <a:gd name="connsiteX18" fmla="*/ 9412 w 10000"/>
              <a:gd name="connsiteY18" fmla="*/ 8186 h 9498"/>
              <a:gd name="connsiteX19" fmla="*/ 9719 w 10000"/>
              <a:gd name="connsiteY19" fmla="*/ 8538 h 9498"/>
              <a:gd name="connsiteX20" fmla="*/ 9980 w 10000"/>
              <a:gd name="connsiteY20" fmla="*/ 8842 h 9498"/>
              <a:gd name="connsiteX21" fmla="*/ 9848 w 10000"/>
              <a:gd name="connsiteY21" fmla="*/ 8515 h 9498"/>
              <a:gd name="connsiteX22" fmla="*/ 9621 w 10000"/>
              <a:gd name="connsiteY22" fmla="*/ 7937 h 9498"/>
              <a:gd name="connsiteX23" fmla="*/ 9621 w 10000"/>
              <a:gd name="connsiteY23" fmla="*/ 7695 h 9498"/>
              <a:gd name="connsiteX0" fmla="*/ 402 w 10000"/>
              <a:gd name="connsiteY0" fmla="*/ 9285 h 9314"/>
              <a:gd name="connsiteX1" fmla="*/ 88 w 10000"/>
              <a:gd name="connsiteY1" fmla="*/ 8230 h 9314"/>
              <a:gd name="connsiteX2" fmla="*/ 0 w 10000"/>
              <a:gd name="connsiteY2" fmla="*/ 7144 h 9314"/>
              <a:gd name="connsiteX3" fmla="*/ 88 w 10000"/>
              <a:gd name="connsiteY3" fmla="*/ 5968 h 9314"/>
              <a:gd name="connsiteX4" fmla="*/ 443 w 10000"/>
              <a:gd name="connsiteY4" fmla="*/ 4292 h 9314"/>
              <a:gd name="connsiteX5" fmla="*/ 1082 w 10000"/>
              <a:gd name="connsiteY5" fmla="*/ 2749 h 9314"/>
              <a:gd name="connsiteX6" fmla="*/ 2124 w 10000"/>
              <a:gd name="connsiteY6" fmla="*/ 1281 h 9314"/>
              <a:gd name="connsiteX7" fmla="*/ 3365 w 10000"/>
              <a:gd name="connsiteY7" fmla="*/ 316 h 9314"/>
              <a:gd name="connsiteX8" fmla="*/ 4961 w 10000"/>
              <a:gd name="connsiteY8" fmla="*/ 53 h 9314"/>
              <a:gd name="connsiteX9" fmla="*/ 6881 w 10000"/>
              <a:gd name="connsiteY9" fmla="*/ 635 h 9314"/>
              <a:gd name="connsiteX10" fmla="*/ 8976 w 10000"/>
              <a:gd name="connsiteY10" fmla="*/ 2733 h 9314"/>
              <a:gd name="connsiteX11" fmla="*/ 9830 w 10000"/>
              <a:gd name="connsiteY11" fmla="*/ 5477 h 9314"/>
              <a:gd name="connsiteX12" fmla="*/ 9817 w 10000"/>
              <a:gd name="connsiteY12" fmla="*/ 7215 h 9314"/>
              <a:gd name="connsiteX13" fmla="*/ 9740 w 10000"/>
              <a:gd name="connsiteY13" fmla="*/ 7808 h 9314"/>
              <a:gd name="connsiteX14" fmla="*/ 9652 w 10000"/>
              <a:gd name="connsiteY14" fmla="*/ 8102 h 9314"/>
              <a:gd name="connsiteX15" fmla="*/ 9415 w 10000"/>
              <a:gd name="connsiteY15" fmla="*/ 8269 h 9314"/>
              <a:gd name="connsiteX16" fmla="*/ 9280 w 10000"/>
              <a:gd name="connsiteY16" fmla="*/ 8414 h 9314"/>
              <a:gd name="connsiteX17" fmla="*/ 9412 w 10000"/>
              <a:gd name="connsiteY17" fmla="*/ 8619 h 9314"/>
              <a:gd name="connsiteX18" fmla="*/ 9719 w 10000"/>
              <a:gd name="connsiteY18" fmla="*/ 8989 h 9314"/>
              <a:gd name="connsiteX19" fmla="*/ 9980 w 10000"/>
              <a:gd name="connsiteY19" fmla="*/ 9309 h 9314"/>
              <a:gd name="connsiteX20" fmla="*/ 9848 w 10000"/>
              <a:gd name="connsiteY20" fmla="*/ 8965 h 9314"/>
              <a:gd name="connsiteX21" fmla="*/ 9621 w 10000"/>
              <a:gd name="connsiteY21" fmla="*/ 8356 h 9314"/>
              <a:gd name="connsiteX22" fmla="*/ 9621 w 10000"/>
              <a:gd name="connsiteY22" fmla="*/ 8102 h 9314"/>
              <a:gd name="connsiteX0" fmla="*/ 88 w 10000"/>
              <a:gd name="connsiteY0" fmla="*/ 8836 h 10000"/>
              <a:gd name="connsiteX1" fmla="*/ 0 w 10000"/>
              <a:gd name="connsiteY1" fmla="*/ 7670 h 10000"/>
              <a:gd name="connsiteX2" fmla="*/ 88 w 10000"/>
              <a:gd name="connsiteY2" fmla="*/ 6408 h 10000"/>
              <a:gd name="connsiteX3" fmla="*/ 443 w 10000"/>
              <a:gd name="connsiteY3" fmla="*/ 4608 h 10000"/>
              <a:gd name="connsiteX4" fmla="*/ 1082 w 10000"/>
              <a:gd name="connsiteY4" fmla="*/ 2951 h 10000"/>
              <a:gd name="connsiteX5" fmla="*/ 2124 w 10000"/>
              <a:gd name="connsiteY5" fmla="*/ 1375 h 10000"/>
              <a:gd name="connsiteX6" fmla="*/ 3365 w 10000"/>
              <a:gd name="connsiteY6" fmla="*/ 339 h 10000"/>
              <a:gd name="connsiteX7" fmla="*/ 4961 w 10000"/>
              <a:gd name="connsiteY7" fmla="*/ 57 h 10000"/>
              <a:gd name="connsiteX8" fmla="*/ 6881 w 10000"/>
              <a:gd name="connsiteY8" fmla="*/ 682 h 10000"/>
              <a:gd name="connsiteX9" fmla="*/ 8976 w 10000"/>
              <a:gd name="connsiteY9" fmla="*/ 2934 h 10000"/>
              <a:gd name="connsiteX10" fmla="*/ 9830 w 10000"/>
              <a:gd name="connsiteY10" fmla="*/ 5880 h 10000"/>
              <a:gd name="connsiteX11" fmla="*/ 9817 w 10000"/>
              <a:gd name="connsiteY11" fmla="*/ 7746 h 10000"/>
              <a:gd name="connsiteX12" fmla="*/ 9740 w 10000"/>
              <a:gd name="connsiteY12" fmla="*/ 8383 h 10000"/>
              <a:gd name="connsiteX13" fmla="*/ 9652 w 10000"/>
              <a:gd name="connsiteY13" fmla="*/ 8699 h 10000"/>
              <a:gd name="connsiteX14" fmla="*/ 9415 w 10000"/>
              <a:gd name="connsiteY14" fmla="*/ 8878 h 10000"/>
              <a:gd name="connsiteX15" fmla="*/ 9280 w 10000"/>
              <a:gd name="connsiteY15" fmla="*/ 9034 h 10000"/>
              <a:gd name="connsiteX16" fmla="*/ 9412 w 10000"/>
              <a:gd name="connsiteY16" fmla="*/ 9254 h 10000"/>
              <a:gd name="connsiteX17" fmla="*/ 9719 w 10000"/>
              <a:gd name="connsiteY17" fmla="*/ 9651 h 10000"/>
              <a:gd name="connsiteX18" fmla="*/ 9980 w 10000"/>
              <a:gd name="connsiteY18" fmla="*/ 9995 h 10000"/>
              <a:gd name="connsiteX19" fmla="*/ 9848 w 10000"/>
              <a:gd name="connsiteY19" fmla="*/ 9625 h 10000"/>
              <a:gd name="connsiteX20" fmla="*/ 9621 w 10000"/>
              <a:gd name="connsiteY20" fmla="*/ 8971 h 10000"/>
              <a:gd name="connsiteX21" fmla="*/ 9621 w 10000"/>
              <a:gd name="connsiteY21" fmla="*/ 8699 h 10000"/>
              <a:gd name="connsiteX0" fmla="*/ 0 w 10000"/>
              <a:gd name="connsiteY0" fmla="*/ 7670 h 10000"/>
              <a:gd name="connsiteX1" fmla="*/ 88 w 10000"/>
              <a:gd name="connsiteY1" fmla="*/ 6408 h 10000"/>
              <a:gd name="connsiteX2" fmla="*/ 443 w 10000"/>
              <a:gd name="connsiteY2" fmla="*/ 4608 h 10000"/>
              <a:gd name="connsiteX3" fmla="*/ 1082 w 10000"/>
              <a:gd name="connsiteY3" fmla="*/ 2951 h 10000"/>
              <a:gd name="connsiteX4" fmla="*/ 2124 w 10000"/>
              <a:gd name="connsiteY4" fmla="*/ 1375 h 10000"/>
              <a:gd name="connsiteX5" fmla="*/ 3365 w 10000"/>
              <a:gd name="connsiteY5" fmla="*/ 339 h 10000"/>
              <a:gd name="connsiteX6" fmla="*/ 4961 w 10000"/>
              <a:gd name="connsiteY6" fmla="*/ 57 h 10000"/>
              <a:gd name="connsiteX7" fmla="*/ 6881 w 10000"/>
              <a:gd name="connsiteY7" fmla="*/ 682 h 10000"/>
              <a:gd name="connsiteX8" fmla="*/ 8976 w 10000"/>
              <a:gd name="connsiteY8" fmla="*/ 2934 h 10000"/>
              <a:gd name="connsiteX9" fmla="*/ 9830 w 10000"/>
              <a:gd name="connsiteY9" fmla="*/ 5880 h 10000"/>
              <a:gd name="connsiteX10" fmla="*/ 9817 w 10000"/>
              <a:gd name="connsiteY10" fmla="*/ 7746 h 10000"/>
              <a:gd name="connsiteX11" fmla="*/ 9740 w 10000"/>
              <a:gd name="connsiteY11" fmla="*/ 8383 h 10000"/>
              <a:gd name="connsiteX12" fmla="*/ 9652 w 10000"/>
              <a:gd name="connsiteY12" fmla="*/ 8699 h 10000"/>
              <a:gd name="connsiteX13" fmla="*/ 9415 w 10000"/>
              <a:gd name="connsiteY13" fmla="*/ 8878 h 10000"/>
              <a:gd name="connsiteX14" fmla="*/ 9280 w 10000"/>
              <a:gd name="connsiteY14" fmla="*/ 9034 h 10000"/>
              <a:gd name="connsiteX15" fmla="*/ 9412 w 10000"/>
              <a:gd name="connsiteY15" fmla="*/ 9254 h 10000"/>
              <a:gd name="connsiteX16" fmla="*/ 9719 w 10000"/>
              <a:gd name="connsiteY16" fmla="*/ 9651 h 10000"/>
              <a:gd name="connsiteX17" fmla="*/ 9980 w 10000"/>
              <a:gd name="connsiteY17" fmla="*/ 9995 h 10000"/>
              <a:gd name="connsiteX18" fmla="*/ 9848 w 10000"/>
              <a:gd name="connsiteY18" fmla="*/ 9625 h 10000"/>
              <a:gd name="connsiteX19" fmla="*/ 9621 w 10000"/>
              <a:gd name="connsiteY19" fmla="*/ 8971 h 10000"/>
              <a:gd name="connsiteX20" fmla="*/ 9621 w 10000"/>
              <a:gd name="connsiteY20" fmla="*/ 8699 h 10000"/>
              <a:gd name="connsiteX0" fmla="*/ 0 w 9912"/>
              <a:gd name="connsiteY0" fmla="*/ 6408 h 10000"/>
              <a:gd name="connsiteX1" fmla="*/ 355 w 9912"/>
              <a:gd name="connsiteY1" fmla="*/ 4608 h 10000"/>
              <a:gd name="connsiteX2" fmla="*/ 994 w 9912"/>
              <a:gd name="connsiteY2" fmla="*/ 2951 h 10000"/>
              <a:gd name="connsiteX3" fmla="*/ 2036 w 9912"/>
              <a:gd name="connsiteY3" fmla="*/ 1375 h 10000"/>
              <a:gd name="connsiteX4" fmla="*/ 3277 w 9912"/>
              <a:gd name="connsiteY4" fmla="*/ 339 h 10000"/>
              <a:gd name="connsiteX5" fmla="*/ 4873 w 9912"/>
              <a:gd name="connsiteY5" fmla="*/ 57 h 10000"/>
              <a:gd name="connsiteX6" fmla="*/ 6793 w 9912"/>
              <a:gd name="connsiteY6" fmla="*/ 682 h 10000"/>
              <a:gd name="connsiteX7" fmla="*/ 8888 w 9912"/>
              <a:gd name="connsiteY7" fmla="*/ 2934 h 10000"/>
              <a:gd name="connsiteX8" fmla="*/ 9742 w 9912"/>
              <a:gd name="connsiteY8" fmla="*/ 5880 h 10000"/>
              <a:gd name="connsiteX9" fmla="*/ 9729 w 9912"/>
              <a:gd name="connsiteY9" fmla="*/ 7746 h 10000"/>
              <a:gd name="connsiteX10" fmla="*/ 9652 w 9912"/>
              <a:gd name="connsiteY10" fmla="*/ 8383 h 10000"/>
              <a:gd name="connsiteX11" fmla="*/ 9564 w 9912"/>
              <a:gd name="connsiteY11" fmla="*/ 8699 h 10000"/>
              <a:gd name="connsiteX12" fmla="*/ 9327 w 9912"/>
              <a:gd name="connsiteY12" fmla="*/ 8878 h 10000"/>
              <a:gd name="connsiteX13" fmla="*/ 9192 w 9912"/>
              <a:gd name="connsiteY13" fmla="*/ 9034 h 10000"/>
              <a:gd name="connsiteX14" fmla="*/ 9324 w 9912"/>
              <a:gd name="connsiteY14" fmla="*/ 9254 h 10000"/>
              <a:gd name="connsiteX15" fmla="*/ 9631 w 9912"/>
              <a:gd name="connsiteY15" fmla="*/ 9651 h 10000"/>
              <a:gd name="connsiteX16" fmla="*/ 9892 w 9912"/>
              <a:gd name="connsiteY16" fmla="*/ 9995 h 10000"/>
              <a:gd name="connsiteX17" fmla="*/ 9760 w 9912"/>
              <a:gd name="connsiteY17" fmla="*/ 9625 h 10000"/>
              <a:gd name="connsiteX18" fmla="*/ 9533 w 9912"/>
              <a:gd name="connsiteY18" fmla="*/ 8971 h 10000"/>
              <a:gd name="connsiteX19" fmla="*/ 9533 w 9912"/>
              <a:gd name="connsiteY19" fmla="*/ 8699 h 10000"/>
              <a:gd name="connsiteX0" fmla="*/ 0 w 9642"/>
              <a:gd name="connsiteY0" fmla="*/ 4608 h 10000"/>
              <a:gd name="connsiteX1" fmla="*/ 645 w 9642"/>
              <a:gd name="connsiteY1" fmla="*/ 2951 h 10000"/>
              <a:gd name="connsiteX2" fmla="*/ 1696 w 9642"/>
              <a:gd name="connsiteY2" fmla="*/ 1375 h 10000"/>
              <a:gd name="connsiteX3" fmla="*/ 2948 w 9642"/>
              <a:gd name="connsiteY3" fmla="*/ 339 h 10000"/>
              <a:gd name="connsiteX4" fmla="*/ 4558 w 9642"/>
              <a:gd name="connsiteY4" fmla="*/ 57 h 10000"/>
              <a:gd name="connsiteX5" fmla="*/ 6495 w 9642"/>
              <a:gd name="connsiteY5" fmla="*/ 682 h 10000"/>
              <a:gd name="connsiteX6" fmla="*/ 8609 w 9642"/>
              <a:gd name="connsiteY6" fmla="*/ 2934 h 10000"/>
              <a:gd name="connsiteX7" fmla="*/ 9470 w 9642"/>
              <a:gd name="connsiteY7" fmla="*/ 5880 h 10000"/>
              <a:gd name="connsiteX8" fmla="*/ 9457 w 9642"/>
              <a:gd name="connsiteY8" fmla="*/ 7746 h 10000"/>
              <a:gd name="connsiteX9" fmla="*/ 9380 w 9642"/>
              <a:gd name="connsiteY9" fmla="*/ 8383 h 10000"/>
              <a:gd name="connsiteX10" fmla="*/ 9291 w 9642"/>
              <a:gd name="connsiteY10" fmla="*/ 8699 h 10000"/>
              <a:gd name="connsiteX11" fmla="*/ 9052 w 9642"/>
              <a:gd name="connsiteY11" fmla="*/ 8878 h 10000"/>
              <a:gd name="connsiteX12" fmla="*/ 8916 w 9642"/>
              <a:gd name="connsiteY12" fmla="*/ 9034 h 10000"/>
              <a:gd name="connsiteX13" fmla="*/ 9049 w 9642"/>
              <a:gd name="connsiteY13" fmla="*/ 9254 h 10000"/>
              <a:gd name="connsiteX14" fmla="*/ 9359 w 9642"/>
              <a:gd name="connsiteY14" fmla="*/ 9651 h 10000"/>
              <a:gd name="connsiteX15" fmla="*/ 9622 w 9642"/>
              <a:gd name="connsiteY15" fmla="*/ 9995 h 10000"/>
              <a:gd name="connsiteX16" fmla="*/ 9489 w 9642"/>
              <a:gd name="connsiteY16" fmla="*/ 9625 h 10000"/>
              <a:gd name="connsiteX17" fmla="*/ 9260 w 9642"/>
              <a:gd name="connsiteY17" fmla="*/ 8971 h 10000"/>
              <a:gd name="connsiteX18" fmla="*/ 9260 w 9642"/>
              <a:gd name="connsiteY18" fmla="*/ 8699 h 10000"/>
              <a:gd name="connsiteX0" fmla="*/ 0 w 9331"/>
              <a:gd name="connsiteY0" fmla="*/ 2951 h 10000"/>
              <a:gd name="connsiteX1" fmla="*/ 1090 w 9331"/>
              <a:gd name="connsiteY1" fmla="*/ 1375 h 10000"/>
              <a:gd name="connsiteX2" fmla="*/ 2388 w 9331"/>
              <a:gd name="connsiteY2" fmla="*/ 339 h 10000"/>
              <a:gd name="connsiteX3" fmla="*/ 4058 w 9331"/>
              <a:gd name="connsiteY3" fmla="*/ 57 h 10000"/>
              <a:gd name="connsiteX4" fmla="*/ 6067 w 9331"/>
              <a:gd name="connsiteY4" fmla="*/ 682 h 10000"/>
              <a:gd name="connsiteX5" fmla="*/ 8260 w 9331"/>
              <a:gd name="connsiteY5" fmla="*/ 2934 h 10000"/>
              <a:gd name="connsiteX6" fmla="*/ 9153 w 9331"/>
              <a:gd name="connsiteY6" fmla="*/ 5880 h 10000"/>
              <a:gd name="connsiteX7" fmla="*/ 9139 w 9331"/>
              <a:gd name="connsiteY7" fmla="*/ 7746 h 10000"/>
              <a:gd name="connsiteX8" fmla="*/ 9059 w 9331"/>
              <a:gd name="connsiteY8" fmla="*/ 8383 h 10000"/>
              <a:gd name="connsiteX9" fmla="*/ 8967 w 9331"/>
              <a:gd name="connsiteY9" fmla="*/ 8699 h 10000"/>
              <a:gd name="connsiteX10" fmla="*/ 8719 w 9331"/>
              <a:gd name="connsiteY10" fmla="*/ 8878 h 10000"/>
              <a:gd name="connsiteX11" fmla="*/ 8578 w 9331"/>
              <a:gd name="connsiteY11" fmla="*/ 9034 h 10000"/>
              <a:gd name="connsiteX12" fmla="*/ 8716 w 9331"/>
              <a:gd name="connsiteY12" fmla="*/ 9254 h 10000"/>
              <a:gd name="connsiteX13" fmla="*/ 9037 w 9331"/>
              <a:gd name="connsiteY13" fmla="*/ 9651 h 10000"/>
              <a:gd name="connsiteX14" fmla="*/ 9310 w 9331"/>
              <a:gd name="connsiteY14" fmla="*/ 9995 h 10000"/>
              <a:gd name="connsiteX15" fmla="*/ 9172 w 9331"/>
              <a:gd name="connsiteY15" fmla="*/ 9625 h 10000"/>
              <a:gd name="connsiteX16" fmla="*/ 8935 w 9331"/>
              <a:gd name="connsiteY16" fmla="*/ 8971 h 10000"/>
              <a:gd name="connsiteX17" fmla="*/ 8935 w 9331"/>
              <a:gd name="connsiteY17" fmla="*/ 8699 h 10000"/>
              <a:gd name="connsiteX0" fmla="*/ 0 w 8832"/>
              <a:gd name="connsiteY0" fmla="*/ 1375 h 10000"/>
              <a:gd name="connsiteX1" fmla="*/ 1391 w 8832"/>
              <a:gd name="connsiteY1" fmla="*/ 339 h 10000"/>
              <a:gd name="connsiteX2" fmla="*/ 3181 w 8832"/>
              <a:gd name="connsiteY2" fmla="*/ 57 h 10000"/>
              <a:gd name="connsiteX3" fmla="*/ 5334 w 8832"/>
              <a:gd name="connsiteY3" fmla="*/ 682 h 10000"/>
              <a:gd name="connsiteX4" fmla="*/ 7684 w 8832"/>
              <a:gd name="connsiteY4" fmla="*/ 2934 h 10000"/>
              <a:gd name="connsiteX5" fmla="*/ 8641 w 8832"/>
              <a:gd name="connsiteY5" fmla="*/ 5880 h 10000"/>
              <a:gd name="connsiteX6" fmla="*/ 8626 w 8832"/>
              <a:gd name="connsiteY6" fmla="*/ 7746 h 10000"/>
              <a:gd name="connsiteX7" fmla="*/ 8540 w 8832"/>
              <a:gd name="connsiteY7" fmla="*/ 8383 h 10000"/>
              <a:gd name="connsiteX8" fmla="*/ 8442 w 8832"/>
              <a:gd name="connsiteY8" fmla="*/ 8699 h 10000"/>
              <a:gd name="connsiteX9" fmla="*/ 8176 w 8832"/>
              <a:gd name="connsiteY9" fmla="*/ 8878 h 10000"/>
              <a:gd name="connsiteX10" fmla="*/ 8025 w 8832"/>
              <a:gd name="connsiteY10" fmla="*/ 9034 h 10000"/>
              <a:gd name="connsiteX11" fmla="*/ 8173 w 8832"/>
              <a:gd name="connsiteY11" fmla="*/ 9254 h 10000"/>
              <a:gd name="connsiteX12" fmla="*/ 8517 w 8832"/>
              <a:gd name="connsiteY12" fmla="*/ 9651 h 10000"/>
              <a:gd name="connsiteX13" fmla="*/ 8809 w 8832"/>
              <a:gd name="connsiteY13" fmla="*/ 9995 h 10000"/>
              <a:gd name="connsiteX14" fmla="*/ 8662 w 8832"/>
              <a:gd name="connsiteY14" fmla="*/ 9625 h 10000"/>
              <a:gd name="connsiteX15" fmla="*/ 8408 w 8832"/>
              <a:gd name="connsiteY15" fmla="*/ 8971 h 10000"/>
              <a:gd name="connsiteX16" fmla="*/ 8408 w 8832"/>
              <a:gd name="connsiteY16" fmla="*/ 8699 h 10000"/>
              <a:gd name="connsiteX0" fmla="*/ 0 w 8425"/>
              <a:gd name="connsiteY0" fmla="*/ 339 h 10000"/>
              <a:gd name="connsiteX1" fmla="*/ 2027 w 8425"/>
              <a:gd name="connsiteY1" fmla="*/ 57 h 10000"/>
              <a:gd name="connsiteX2" fmla="*/ 4464 w 8425"/>
              <a:gd name="connsiteY2" fmla="*/ 682 h 10000"/>
              <a:gd name="connsiteX3" fmla="*/ 7125 w 8425"/>
              <a:gd name="connsiteY3" fmla="*/ 2934 h 10000"/>
              <a:gd name="connsiteX4" fmla="*/ 8209 w 8425"/>
              <a:gd name="connsiteY4" fmla="*/ 5880 h 10000"/>
              <a:gd name="connsiteX5" fmla="*/ 8192 w 8425"/>
              <a:gd name="connsiteY5" fmla="*/ 7746 h 10000"/>
              <a:gd name="connsiteX6" fmla="*/ 8094 w 8425"/>
              <a:gd name="connsiteY6" fmla="*/ 8383 h 10000"/>
              <a:gd name="connsiteX7" fmla="*/ 7983 w 8425"/>
              <a:gd name="connsiteY7" fmla="*/ 8699 h 10000"/>
              <a:gd name="connsiteX8" fmla="*/ 7682 w 8425"/>
              <a:gd name="connsiteY8" fmla="*/ 8878 h 10000"/>
              <a:gd name="connsiteX9" fmla="*/ 7511 w 8425"/>
              <a:gd name="connsiteY9" fmla="*/ 9034 h 10000"/>
              <a:gd name="connsiteX10" fmla="*/ 7679 w 8425"/>
              <a:gd name="connsiteY10" fmla="*/ 9254 h 10000"/>
              <a:gd name="connsiteX11" fmla="*/ 8068 w 8425"/>
              <a:gd name="connsiteY11" fmla="*/ 9651 h 10000"/>
              <a:gd name="connsiteX12" fmla="*/ 8399 w 8425"/>
              <a:gd name="connsiteY12" fmla="*/ 9995 h 10000"/>
              <a:gd name="connsiteX13" fmla="*/ 8233 w 8425"/>
              <a:gd name="connsiteY13" fmla="*/ 9625 h 10000"/>
              <a:gd name="connsiteX14" fmla="*/ 7945 w 8425"/>
              <a:gd name="connsiteY14" fmla="*/ 8971 h 10000"/>
              <a:gd name="connsiteX15" fmla="*/ 7945 w 8425"/>
              <a:gd name="connsiteY15" fmla="*/ 8699 h 10000"/>
              <a:gd name="connsiteX0" fmla="*/ 0 w 7594"/>
              <a:gd name="connsiteY0" fmla="*/ 0 h 9943"/>
              <a:gd name="connsiteX1" fmla="*/ 2893 w 7594"/>
              <a:gd name="connsiteY1" fmla="*/ 625 h 9943"/>
              <a:gd name="connsiteX2" fmla="*/ 6051 w 7594"/>
              <a:gd name="connsiteY2" fmla="*/ 2877 h 9943"/>
              <a:gd name="connsiteX3" fmla="*/ 7338 w 7594"/>
              <a:gd name="connsiteY3" fmla="*/ 5823 h 9943"/>
              <a:gd name="connsiteX4" fmla="*/ 7317 w 7594"/>
              <a:gd name="connsiteY4" fmla="*/ 7689 h 9943"/>
              <a:gd name="connsiteX5" fmla="*/ 7201 w 7594"/>
              <a:gd name="connsiteY5" fmla="*/ 8326 h 9943"/>
              <a:gd name="connsiteX6" fmla="*/ 7069 w 7594"/>
              <a:gd name="connsiteY6" fmla="*/ 8642 h 9943"/>
              <a:gd name="connsiteX7" fmla="*/ 6712 w 7594"/>
              <a:gd name="connsiteY7" fmla="*/ 8821 h 9943"/>
              <a:gd name="connsiteX8" fmla="*/ 6509 w 7594"/>
              <a:gd name="connsiteY8" fmla="*/ 8977 h 9943"/>
              <a:gd name="connsiteX9" fmla="*/ 6709 w 7594"/>
              <a:gd name="connsiteY9" fmla="*/ 9197 h 9943"/>
              <a:gd name="connsiteX10" fmla="*/ 7170 w 7594"/>
              <a:gd name="connsiteY10" fmla="*/ 9594 h 9943"/>
              <a:gd name="connsiteX11" fmla="*/ 7563 w 7594"/>
              <a:gd name="connsiteY11" fmla="*/ 9938 h 9943"/>
              <a:gd name="connsiteX12" fmla="*/ 7366 w 7594"/>
              <a:gd name="connsiteY12" fmla="*/ 9568 h 9943"/>
              <a:gd name="connsiteX13" fmla="*/ 7024 w 7594"/>
              <a:gd name="connsiteY13" fmla="*/ 8914 h 9943"/>
              <a:gd name="connsiteX14" fmla="*/ 7024 w 7594"/>
              <a:gd name="connsiteY14" fmla="*/ 8642 h 9943"/>
              <a:gd name="connsiteX0" fmla="*/ 0 w 6190"/>
              <a:gd name="connsiteY0" fmla="*/ 0 h 9371"/>
              <a:gd name="connsiteX1" fmla="*/ 4158 w 6190"/>
              <a:gd name="connsiteY1" fmla="*/ 2264 h 9371"/>
              <a:gd name="connsiteX2" fmla="*/ 5853 w 6190"/>
              <a:gd name="connsiteY2" fmla="*/ 5227 h 9371"/>
              <a:gd name="connsiteX3" fmla="*/ 5825 w 6190"/>
              <a:gd name="connsiteY3" fmla="*/ 7104 h 9371"/>
              <a:gd name="connsiteX4" fmla="*/ 5672 w 6190"/>
              <a:gd name="connsiteY4" fmla="*/ 7745 h 9371"/>
              <a:gd name="connsiteX5" fmla="*/ 5499 w 6190"/>
              <a:gd name="connsiteY5" fmla="*/ 8063 h 9371"/>
              <a:gd name="connsiteX6" fmla="*/ 5029 w 6190"/>
              <a:gd name="connsiteY6" fmla="*/ 8243 h 9371"/>
              <a:gd name="connsiteX7" fmla="*/ 4761 w 6190"/>
              <a:gd name="connsiteY7" fmla="*/ 8399 h 9371"/>
              <a:gd name="connsiteX8" fmla="*/ 5025 w 6190"/>
              <a:gd name="connsiteY8" fmla="*/ 8621 h 9371"/>
              <a:gd name="connsiteX9" fmla="*/ 5632 w 6190"/>
              <a:gd name="connsiteY9" fmla="*/ 9020 h 9371"/>
              <a:gd name="connsiteX10" fmla="*/ 6149 w 6190"/>
              <a:gd name="connsiteY10" fmla="*/ 9366 h 9371"/>
              <a:gd name="connsiteX11" fmla="*/ 5890 w 6190"/>
              <a:gd name="connsiteY11" fmla="*/ 8994 h 9371"/>
              <a:gd name="connsiteX12" fmla="*/ 5439 w 6190"/>
              <a:gd name="connsiteY12" fmla="*/ 8336 h 9371"/>
              <a:gd name="connsiteX13" fmla="*/ 5439 w 6190"/>
              <a:gd name="connsiteY13" fmla="*/ 8063 h 9371"/>
              <a:gd name="connsiteX0" fmla="*/ 0 w 3283"/>
              <a:gd name="connsiteY0" fmla="*/ 0 h 7584"/>
              <a:gd name="connsiteX1" fmla="*/ 2739 w 3283"/>
              <a:gd name="connsiteY1" fmla="*/ 3162 h 7584"/>
              <a:gd name="connsiteX2" fmla="*/ 2693 w 3283"/>
              <a:gd name="connsiteY2" fmla="*/ 5165 h 7584"/>
              <a:gd name="connsiteX3" fmla="*/ 2446 w 3283"/>
              <a:gd name="connsiteY3" fmla="*/ 5849 h 7584"/>
              <a:gd name="connsiteX4" fmla="*/ 2167 w 3283"/>
              <a:gd name="connsiteY4" fmla="*/ 6188 h 7584"/>
              <a:gd name="connsiteX5" fmla="*/ 1407 w 3283"/>
              <a:gd name="connsiteY5" fmla="*/ 6380 h 7584"/>
              <a:gd name="connsiteX6" fmla="*/ 974 w 3283"/>
              <a:gd name="connsiteY6" fmla="*/ 6547 h 7584"/>
              <a:gd name="connsiteX7" fmla="*/ 1401 w 3283"/>
              <a:gd name="connsiteY7" fmla="*/ 6784 h 7584"/>
              <a:gd name="connsiteX8" fmla="*/ 2382 w 3283"/>
              <a:gd name="connsiteY8" fmla="*/ 7209 h 7584"/>
              <a:gd name="connsiteX9" fmla="*/ 3217 w 3283"/>
              <a:gd name="connsiteY9" fmla="*/ 7579 h 7584"/>
              <a:gd name="connsiteX10" fmla="*/ 2798 w 3283"/>
              <a:gd name="connsiteY10" fmla="*/ 7182 h 7584"/>
              <a:gd name="connsiteX11" fmla="*/ 2070 w 3283"/>
              <a:gd name="connsiteY11" fmla="*/ 6480 h 7584"/>
              <a:gd name="connsiteX12" fmla="*/ 2070 w 3283"/>
              <a:gd name="connsiteY12" fmla="*/ 6188 h 7584"/>
              <a:gd name="connsiteX0" fmla="*/ 5376 w 7033"/>
              <a:gd name="connsiteY0" fmla="*/ 0 h 5831"/>
              <a:gd name="connsiteX1" fmla="*/ 5236 w 7033"/>
              <a:gd name="connsiteY1" fmla="*/ 2641 h 5831"/>
              <a:gd name="connsiteX2" fmla="*/ 4484 w 7033"/>
              <a:gd name="connsiteY2" fmla="*/ 3543 h 5831"/>
              <a:gd name="connsiteX3" fmla="*/ 3634 w 7033"/>
              <a:gd name="connsiteY3" fmla="*/ 3990 h 5831"/>
              <a:gd name="connsiteX4" fmla="*/ 1319 w 7033"/>
              <a:gd name="connsiteY4" fmla="*/ 4243 h 5831"/>
              <a:gd name="connsiteX5" fmla="*/ 0 w 7033"/>
              <a:gd name="connsiteY5" fmla="*/ 4464 h 5831"/>
              <a:gd name="connsiteX6" fmla="*/ 1300 w 7033"/>
              <a:gd name="connsiteY6" fmla="*/ 4776 h 5831"/>
              <a:gd name="connsiteX7" fmla="*/ 4289 w 7033"/>
              <a:gd name="connsiteY7" fmla="*/ 5337 h 5831"/>
              <a:gd name="connsiteX8" fmla="*/ 6832 w 7033"/>
              <a:gd name="connsiteY8" fmla="*/ 5824 h 5831"/>
              <a:gd name="connsiteX9" fmla="*/ 5556 w 7033"/>
              <a:gd name="connsiteY9" fmla="*/ 5301 h 5831"/>
              <a:gd name="connsiteX10" fmla="*/ 3338 w 7033"/>
              <a:gd name="connsiteY10" fmla="*/ 4375 h 5831"/>
              <a:gd name="connsiteX11" fmla="*/ 3338 w 7033"/>
              <a:gd name="connsiteY11" fmla="*/ 3990 h 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33" h="5831">
                <a:moveTo>
                  <a:pt x="5376" y="0"/>
                </a:moveTo>
                <a:cubicBezTo>
                  <a:pt x="6747" y="1136"/>
                  <a:pt x="5379" y="2057"/>
                  <a:pt x="5236" y="2641"/>
                </a:cubicBezTo>
                <a:cubicBezTo>
                  <a:pt x="5114" y="3224"/>
                  <a:pt x="4761" y="3319"/>
                  <a:pt x="4484" y="3543"/>
                </a:cubicBezTo>
                <a:cubicBezTo>
                  <a:pt x="4219" y="3773"/>
                  <a:pt x="4155" y="3874"/>
                  <a:pt x="3634" y="3990"/>
                </a:cubicBezTo>
                <a:cubicBezTo>
                  <a:pt x="3101" y="4105"/>
                  <a:pt x="1907" y="4162"/>
                  <a:pt x="1319" y="4243"/>
                </a:cubicBezTo>
                <a:cubicBezTo>
                  <a:pt x="731" y="4324"/>
                  <a:pt x="0" y="4375"/>
                  <a:pt x="0" y="4464"/>
                </a:cubicBezTo>
                <a:cubicBezTo>
                  <a:pt x="0" y="4551"/>
                  <a:pt x="557" y="4630"/>
                  <a:pt x="1300" y="4776"/>
                </a:cubicBezTo>
                <a:cubicBezTo>
                  <a:pt x="2010" y="4923"/>
                  <a:pt x="3372" y="5161"/>
                  <a:pt x="4289" y="5337"/>
                </a:cubicBezTo>
                <a:cubicBezTo>
                  <a:pt x="5211" y="5513"/>
                  <a:pt x="6631" y="5831"/>
                  <a:pt x="6832" y="5824"/>
                </a:cubicBezTo>
                <a:cubicBezTo>
                  <a:pt x="7033" y="5815"/>
                  <a:pt x="6153" y="5541"/>
                  <a:pt x="5556" y="5301"/>
                </a:cubicBezTo>
                <a:cubicBezTo>
                  <a:pt x="4946" y="5060"/>
                  <a:pt x="3692" y="4593"/>
                  <a:pt x="3338" y="4375"/>
                </a:cubicBezTo>
                <a:cubicBezTo>
                  <a:pt x="2964" y="4155"/>
                  <a:pt x="3405" y="4105"/>
                  <a:pt x="3338" y="399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6" name="Freeform 21"/>
          <p:cNvSpPr>
            <a:spLocks/>
          </p:cNvSpPr>
          <p:nvPr/>
        </p:nvSpPr>
        <p:spPr bwMode="auto">
          <a:xfrm rot="21326996">
            <a:off x="5012825" y="2572844"/>
            <a:ext cx="271248" cy="992197"/>
          </a:xfrm>
          <a:custGeom>
            <a:avLst/>
            <a:gdLst>
              <a:gd name="T0" fmla="*/ 42 w 87"/>
              <a:gd name="T1" fmla="*/ 250 h 259"/>
              <a:gd name="T2" fmla="*/ 56 w 87"/>
              <a:gd name="T3" fmla="*/ 168 h 259"/>
              <a:gd name="T4" fmla="*/ 80 w 87"/>
              <a:gd name="T5" fmla="*/ 94 h 259"/>
              <a:gd name="T6" fmla="*/ 85 w 87"/>
              <a:gd name="T7" fmla="*/ 38 h 259"/>
              <a:gd name="T8" fmla="*/ 68 w 87"/>
              <a:gd name="T9" fmla="*/ 5 h 259"/>
              <a:gd name="T10" fmla="*/ 35 w 87"/>
              <a:gd name="T11" fmla="*/ 7 h 259"/>
              <a:gd name="T12" fmla="*/ 13 w 87"/>
              <a:gd name="T13" fmla="*/ 31 h 259"/>
              <a:gd name="T14" fmla="*/ 1 w 87"/>
              <a:gd name="T15" fmla="*/ 106 h 259"/>
              <a:gd name="T16" fmla="*/ 18 w 87"/>
              <a:gd name="T17" fmla="*/ 185 h 259"/>
              <a:gd name="T18" fmla="*/ 35 w 87"/>
              <a:gd name="T19" fmla="*/ 221 h 259"/>
              <a:gd name="T20" fmla="*/ 42 w 87"/>
              <a:gd name="T21" fmla="*/ 250 h 2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259"/>
              <a:gd name="T35" fmla="*/ 87 w 87"/>
              <a:gd name="T36" fmla="*/ 259 h 2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259">
                <a:moveTo>
                  <a:pt x="42" y="250"/>
                </a:moveTo>
                <a:cubicBezTo>
                  <a:pt x="45" y="241"/>
                  <a:pt x="50" y="194"/>
                  <a:pt x="56" y="168"/>
                </a:cubicBezTo>
                <a:cubicBezTo>
                  <a:pt x="62" y="142"/>
                  <a:pt x="75" y="116"/>
                  <a:pt x="80" y="94"/>
                </a:cubicBezTo>
                <a:cubicBezTo>
                  <a:pt x="85" y="72"/>
                  <a:pt x="87" y="53"/>
                  <a:pt x="85" y="38"/>
                </a:cubicBezTo>
                <a:cubicBezTo>
                  <a:pt x="83" y="23"/>
                  <a:pt x="76" y="10"/>
                  <a:pt x="68" y="5"/>
                </a:cubicBezTo>
                <a:cubicBezTo>
                  <a:pt x="60" y="0"/>
                  <a:pt x="44" y="3"/>
                  <a:pt x="35" y="7"/>
                </a:cubicBezTo>
                <a:cubicBezTo>
                  <a:pt x="26" y="11"/>
                  <a:pt x="19" y="15"/>
                  <a:pt x="13" y="31"/>
                </a:cubicBezTo>
                <a:cubicBezTo>
                  <a:pt x="7" y="47"/>
                  <a:pt x="0" y="80"/>
                  <a:pt x="1" y="106"/>
                </a:cubicBezTo>
                <a:cubicBezTo>
                  <a:pt x="2" y="132"/>
                  <a:pt x="12" y="166"/>
                  <a:pt x="18" y="185"/>
                </a:cubicBezTo>
                <a:cubicBezTo>
                  <a:pt x="24" y="204"/>
                  <a:pt x="31" y="211"/>
                  <a:pt x="35" y="221"/>
                </a:cubicBezTo>
                <a:cubicBezTo>
                  <a:pt x="39" y="231"/>
                  <a:pt x="39" y="259"/>
                  <a:pt x="42" y="25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7" name="Freeform 22"/>
          <p:cNvSpPr>
            <a:spLocks/>
          </p:cNvSpPr>
          <p:nvPr/>
        </p:nvSpPr>
        <p:spPr bwMode="auto">
          <a:xfrm rot="21326996">
            <a:off x="6398970" y="2041712"/>
            <a:ext cx="342247" cy="1067633"/>
          </a:xfrm>
          <a:custGeom>
            <a:avLst/>
            <a:gdLst>
              <a:gd name="T0" fmla="*/ 130 w 130"/>
              <a:gd name="T1" fmla="*/ 202 h 262"/>
              <a:gd name="T2" fmla="*/ 108 w 130"/>
              <a:gd name="T3" fmla="*/ 248 h 262"/>
              <a:gd name="T4" fmla="*/ 53 w 130"/>
              <a:gd name="T5" fmla="*/ 248 h 262"/>
              <a:gd name="T6" fmla="*/ 7 w 130"/>
              <a:gd name="T7" fmla="*/ 161 h 262"/>
              <a:gd name="T8" fmla="*/ 12 w 130"/>
              <a:gd name="T9" fmla="*/ 0 h 262"/>
              <a:gd name="T10" fmla="*/ 0 60000 65536"/>
              <a:gd name="T11" fmla="*/ 0 60000 65536"/>
              <a:gd name="T12" fmla="*/ 0 60000 65536"/>
              <a:gd name="T13" fmla="*/ 0 60000 65536"/>
              <a:gd name="T14" fmla="*/ 0 60000 65536"/>
              <a:gd name="T15" fmla="*/ 0 w 130"/>
              <a:gd name="T16" fmla="*/ 0 h 262"/>
              <a:gd name="T17" fmla="*/ 130 w 130"/>
              <a:gd name="T18" fmla="*/ 262 h 262"/>
              <a:gd name="connsiteX0" fmla="*/ 9957 w 9957"/>
              <a:gd name="connsiteY0" fmla="*/ 7710 h 11153"/>
              <a:gd name="connsiteX1" fmla="*/ 8265 w 9957"/>
              <a:gd name="connsiteY1" fmla="*/ 9466 h 11153"/>
              <a:gd name="connsiteX2" fmla="*/ 3849 w 9957"/>
              <a:gd name="connsiteY2" fmla="*/ 10619 h 11153"/>
              <a:gd name="connsiteX3" fmla="*/ 495 w 9957"/>
              <a:gd name="connsiteY3" fmla="*/ 6145 h 11153"/>
              <a:gd name="connsiteX4" fmla="*/ 880 w 9957"/>
              <a:gd name="connsiteY4" fmla="*/ 0 h 11153"/>
              <a:gd name="connsiteX0" fmla="*/ 10000 w 10000"/>
              <a:gd name="connsiteY0" fmla="*/ 6913 h 9755"/>
              <a:gd name="connsiteX1" fmla="*/ 3866 w 10000"/>
              <a:gd name="connsiteY1" fmla="*/ 9521 h 9755"/>
              <a:gd name="connsiteX2" fmla="*/ 497 w 10000"/>
              <a:gd name="connsiteY2" fmla="*/ 5510 h 9755"/>
              <a:gd name="connsiteX3" fmla="*/ 884 w 10000"/>
              <a:gd name="connsiteY3" fmla="*/ 0 h 9755"/>
              <a:gd name="connsiteX0" fmla="*/ 10006 w 10006"/>
              <a:gd name="connsiteY0" fmla="*/ 7087 h 10825"/>
              <a:gd name="connsiteX1" fmla="*/ 3909 w 10006"/>
              <a:gd name="connsiteY1" fmla="*/ 10585 h 10825"/>
              <a:gd name="connsiteX2" fmla="*/ 503 w 10006"/>
              <a:gd name="connsiteY2" fmla="*/ 5648 h 10825"/>
              <a:gd name="connsiteX3" fmla="*/ 890 w 10006"/>
              <a:gd name="connsiteY3" fmla="*/ 0 h 10825"/>
              <a:gd name="connsiteX0" fmla="*/ 10006 w 10006"/>
              <a:gd name="connsiteY0" fmla="*/ 7087 h 10946"/>
              <a:gd name="connsiteX1" fmla="*/ 3909 w 10006"/>
              <a:gd name="connsiteY1" fmla="*/ 10585 h 10946"/>
              <a:gd name="connsiteX2" fmla="*/ 503 w 10006"/>
              <a:gd name="connsiteY2" fmla="*/ 5648 h 10946"/>
              <a:gd name="connsiteX3" fmla="*/ 890 w 10006"/>
              <a:gd name="connsiteY3" fmla="*/ 0 h 10946"/>
              <a:gd name="connsiteX0" fmla="*/ 9857 w 9857"/>
              <a:gd name="connsiteY0" fmla="*/ 10104 h 13963"/>
              <a:gd name="connsiteX1" fmla="*/ 3760 w 9857"/>
              <a:gd name="connsiteY1" fmla="*/ 13602 h 13963"/>
              <a:gd name="connsiteX2" fmla="*/ 354 w 9857"/>
              <a:gd name="connsiteY2" fmla="*/ 8665 h 13963"/>
              <a:gd name="connsiteX3" fmla="*/ 1633 w 9857"/>
              <a:gd name="connsiteY3" fmla="*/ 0 h 13963"/>
            </a:gdLst>
            <a:ahLst/>
            <a:cxnLst>
              <a:cxn ang="0">
                <a:pos x="connsiteX0" y="connsiteY0"/>
              </a:cxn>
              <a:cxn ang="0">
                <a:pos x="connsiteX1" y="connsiteY1"/>
              </a:cxn>
              <a:cxn ang="0">
                <a:pos x="connsiteX2" y="connsiteY2"/>
              </a:cxn>
              <a:cxn ang="0">
                <a:pos x="connsiteX3" y="connsiteY3"/>
              </a:cxn>
            </a:cxnLst>
            <a:rect l="l" t="t" r="r" b="b"/>
            <a:pathLst>
              <a:path w="9857" h="13963">
                <a:moveTo>
                  <a:pt x="9857" y="10104"/>
                </a:moveTo>
                <a:cubicBezTo>
                  <a:pt x="8579" y="10660"/>
                  <a:pt x="6412" y="13963"/>
                  <a:pt x="3760" y="13602"/>
                </a:cubicBezTo>
                <a:cubicBezTo>
                  <a:pt x="1108" y="13241"/>
                  <a:pt x="709" y="10932"/>
                  <a:pt x="354" y="8665"/>
                </a:cubicBezTo>
                <a:cubicBezTo>
                  <a:pt x="0" y="6398"/>
                  <a:pt x="1170" y="2105"/>
                  <a:pt x="1633"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28" name="Oval 27"/>
          <p:cNvSpPr/>
          <p:nvPr/>
        </p:nvSpPr>
        <p:spPr>
          <a:xfrm>
            <a:off x="2964753" y="3101830"/>
            <a:ext cx="260223" cy="260221"/>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nvGrpSpPr>
          <p:cNvPr id="2" name="Group 23"/>
          <p:cNvGrpSpPr/>
          <p:nvPr/>
        </p:nvGrpSpPr>
        <p:grpSpPr>
          <a:xfrm>
            <a:off x="5374817" y="3715534"/>
            <a:ext cx="1837443" cy="1062644"/>
            <a:chOff x="5420813" y="4456602"/>
            <a:chExt cx="1087437" cy="628895"/>
          </a:xfrm>
        </p:grpSpPr>
        <p:sp>
          <p:nvSpPr>
            <p:cNvPr id="139269" name="Freeform 14"/>
            <p:cNvSpPr>
              <a:spLocks/>
            </p:cNvSpPr>
            <p:nvPr/>
          </p:nvSpPr>
          <p:spPr bwMode="auto">
            <a:xfrm rot="21326996">
              <a:off x="5420813" y="4456602"/>
              <a:ext cx="1087437" cy="488950"/>
            </a:xfrm>
            <a:custGeom>
              <a:avLst/>
              <a:gdLst>
                <a:gd name="T0" fmla="*/ 552 w 685"/>
                <a:gd name="T1" fmla="*/ 300 h 308"/>
                <a:gd name="T2" fmla="*/ 487 w 685"/>
                <a:gd name="T3" fmla="*/ 221 h 308"/>
                <a:gd name="T4" fmla="*/ 420 w 685"/>
                <a:gd name="T5" fmla="*/ 154 h 308"/>
                <a:gd name="T6" fmla="*/ 327 w 685"/>
                <a:gd name="T7" fmla="*/ 101 h 308"/>
                <a:gd name="T8" fmla="*/ 219 w 685"/>
                <a:gd name="T9" fmla="*/ 65 h 308"/>
                <a:gd name="T10" fmla="*/ 123 w 685"/>
                <a:gd name="T11" fmla="*/ 39 h 308"/>
                <a:gd name="T12" fmla="*/ 36 w 685"/>
                <a:gd name="T13" fmla="*/ 17 h 308"/>
                <a:gd name="T14" fmla="*/ 10 w 685"/>
                <a:gd name="T15" fmla="*/ 5 h 308"/>
                <a:gd name="T16" fmla="*/ 99 w 685"/>
                <a:gd name="T17" fmla="*/ 3 h 308"/>
                <a:gd name="T18" fmla="*/ 223 w 685"/>
                <a:gd name="T19" fmla="*/ 22 h 308"/>
                <a:gd name="T20" fmla="*/ 315 w 685"/>
                <a:gd name="T21" fmla="*/ 34 h 308"/>
                <a:gd name="T22" fmla="*/ 408 w 685"/>
                <a:gd name="T23" fmla="*/ 36 h 308"/>
                <a:gd name="T24" fmla="*/ 523 w 685"/>
                <a:gd name="T25" fmla="*/ 27 h 308"/>
                <a:gd name="T26" fmla="*/ 598 w 685"/>
                <a:gd name="T27" fmla="*/ 41 h 308"/>
                <a:gd name="T28" fmla="*/ 675 w 685"/>
                <a:gd name="T29" fmla="*/ 58 h 308"/>
                <a:gd name="T30" fmla="*/ 658 w 685"/>
                <a:gd name="T31" fmla="*/ 68 h 308"/>
                <a:gd name="T32" fmla="*/ 636 w 685"/>
                <a:gd name="T33" fmla="*/ 92 h 308"/>
                <a:gd name="T34" fmla="*/ 612 w 685"/>
                <a:gd name="T35" fmla="*/ 156 h 308"/>
                <a:gd name="T36" fmla="*/ 607 w 685"/>
                <a:gd name="T37" fmla="*/ 188 h 308"/>
                <a:gd name="T38" fmla="*/ 607 w 685"/>
                <a:gd name="T39" fmla="*/ 269 h 308"/>
                <a:gd name="T40" fmla="*/ 552 w 685"/>
                <a:gd name="T41" fmla="*/ 300 h 3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5"/>
                <a:gd name="T64" fmla="*/ 0 h 308"/>
                <a:gd name="T65" fmla="*/ 685 w 685"/>
                <a:gd name="T66" fmla="*/ 308 h 3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5" h="308">
                  <a:moveTo>
                    <a:pt x="552" y="300"/>
                  </a:moveTo>
                  <a:cubicBezTo>
                    <a:pt x="532" y="292"/>
                    <a:pt x="509" y="245"/>
                    <a:pt x="487" y="221"/>
                  </a:cubicBezTo>
                  <a:cubicBezTo>
                    <a:pt x="465" y="197"/>
                    <a:pt x="447" y="174"/>
                    <a:pt x="420" y="154"/>
                  </a:cubicBezTo>
                  <a:cubicBezTo>
                    <a:pt x="393" y="134"/>
                    <a:pt x="360" y="116"/>
                    <a:pt x="327" y="101"/>
                  </a:cubicBezTo>
                  <a:cubicBezTo>
                    <a:pt x="294" y="86"/>
                    <a:pt x="253" y="75"/>
                    <a:pt x="219" y="65"/>
                  </a:cubicBezTo>
                  <a:cubicBezTo>
                    <a:pt x="185" y="55"/>
                    <a:pt x="153" y="47"/>
                    <a:pt x="123" y="39"/>
                  </a:cubicBezTo>
                  <a:cubicBezTo>
                    <a:pt x="93" y="31"/>
                    <a:pt x="55" y="23"/>
                    <a:pt x="36" y="17"/>
                  </a:cubicBezTo>
                  <a:cubicBezTo>
                    <a:pt x="17" y="11"/>
                    <a:pt x="0" y="7"/>
                    <a:pt x="10" y="5"/>
                  </a:cubicBezTo>
                  <a:cubicBezTo>
                    <a:pt x="20" y="3"/>
                    <a:pt x="64" y="0"/>
                    <a:pt x="99" y="3"/>
                  </a:cubicBezTo>
                  <a:cubicBezTo>
                    <a:pt x="134" y="6"/>
                    <a:pt x="187" y="17"/>
                    <a:pt x="223" y="22"/>
                  </a:cubicBezTo>
                  <a:cubicBezTo>
                    <a:pt x="259" y="27"/>
                    <a:pt x="284" y="32"/>
                    <a:pt x="315" y="34"/>
                  </a:cubicBezTo>
                  <a:cubicBezTo>
                    <a:pt x="346" y="36"/>
                    <a:pt x="373" y="37"/>
                    <a:pt x="408" y="36"/>
                  </a:cubicBezTo>
                  <a:cubicBezTo>
                    <a:pt x="443" y="35"/>
                    <a:pt x="491" y="26"/>
                    <a:pt x="523" y="27"/>
                  </a:cubicBezTo>
                  <a:cubicBezTo>
                    <a:pt x="555" y="28"/>
                    <a:pt x="573" y="36"/>
                    <a:pt x="598" y="41"/>
                  </a:cubicBezTo>
                  <a:cubicBezTo>
                    <a:pt x="623" y="46"/>
                    <a:pt x="665" y="54"/>
                    <a:pt x="675" y="58"/>
                  </a:cubicBezTo>
                  <a:cubicBezTo>
                    <a:pt x="685" y="62"/>
                    <a:pt x="665" y="62"/>
                    <a:pt x="658" y="68"/>
                  </a:cubicBezTo>
                  <a:cubicBezTo>
                    <a:pt x="651" y="74"/>
                    <a:pt x="644" y="77"/>
                    <a:pt x="636" y="92"/>
                  </a:cubicBezTo>
                  <a:cubicBezTo>
                    <a:pt x="628" y="107"/>
                    <a:pt x="617" y="140"/>
                    <a:pt x="612" y="156"/>
                  </a:cubicBezTo>
                  <a:cubicBezTo>
                    <a:pt x="607" y="172"/>
                    <a:pt x="608" y="169"/>
                    <a:pt x="607" y="188"/>
                  </a:cubicBezTo>
                  <a:cubicBezTo>
                    <a:pt x="606" y="207"/>
                    <a:pt x="616" y="250"/>
                    <a:pt x="607" y="269"/>
                  </a:cubicBezTo>
                  <a:cubicBezTo>
                    <a:pt x="598" y="288"/>
                    <a:pt x="572" y="308"/>
                    <a:pt x="552" y="30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grpSp>
          <p:nvGrpSpPr>
            <p:cNvPr id="3" name="Group 38"/>
            <p:cNvGrpSpPr>
              <a:grpSpLocks/>
            </p:cNvGrpSpPr>
            <p:nvPr/>
          </p:nvGrpSpPr>
          <p:grpSpPr bwMode="auto">
            <a:xfrm rot="528210">
              <a:off x="6181259" y="4575716"/>
              <a:ext cx="289831" cy="509781"/>
              <a:chOff x="5339" y="2337"/>
              <a:chExt cx="285" cy="445"/>
            </a:xfrm>
            <a:solidFill>
              <a:schemeClr val="bg1"/>
            </a:solidFill>
          </p:grpSpPr>
          <p:sp>
            <p:nvSpPr>
              <p:cNvPr id="32" name="Freeform 36"/>
              <p:cNvSpPr>
                <a:spLocks/>
              </p:cNvSpPr>
              <p:nvPr/>
            </p:nvSpPr>
            <p:spPr bwMode="auto">
              <a:xfrm>
                <a:off x="5442" y="2548"/>
                <a:ext cx="182" cy="234"/>
              </a:xfrm>
              <a:custGeom>
                <a:avLst/>
                <a:gdLst>
                  <a:gd name="T0" fmla="*/ 1 w 182"/>
                  <a:gd name="T1" fmla="*/ 68 h 234"/>
                  <a:gd name="T2" fmla="*/ 0 w 182"/>
                  <a:gd name="T3" fmla="*/ 83 h 234"/>
                  <a:gd name="T4" fmla="*/ 15 w 182"/>
                  <a:gd name="T5" fmla="*/ 104 h 234"/>
                  <a:gd name="T6" fmla="*/ 36 w 182"/>
                  <a:gd name="T7" fmla="*/ 121 h 234"/>
                  <a:gd name="T8" fmla="*/ 60 w 182"/>
                  <a:gd name="T9" fmla="*/ 136 h 234"/>
                  <a:gd name="T10" fmla="*/ 91 w 182"/>
                  <a:gd name="T11" fmla="*/ 158 h 234"/>
                  <a:gd name="T12" fmla="*/ 114 w 182"/>
                  <a:gd name="T13" fmla="*/ 183 h 234"/>
                  <a:gd name="T14" fmla="*/ 121 w 182"/>
                  <a:gd name="T15" fmla="*/ 200 h 234"/>
                  <a:gd name="T16" fmla="*/ 138 w 182"/>
                  <a:gd name="T17" fmla="*/ 215 h 234"/>
                  <a:gd name="T18" fmla="*/ 164 w 182"/>
                  <a:gd name="T19" fmla="*/ 232 h 234"/>
                  <a:gd name="T20" fmla="*/ 173 w 182"/>
                  <a:gd name="T21" fmla="*/ 233 h 234"/>
                  <a:gd name="T22" fmla="*/ 179 w 182"/>
                  <a:gd name="T23" fmla="*/ 228 h 234"/>
                  <a:gd name="T24" fmla="*/ 181 w 182"/>
                  <a:gd name="T25" fmla="*/ 190 h 234"/>
                  <a:gd name="T26" fmla="*/ 177 w 182"/>
                  <a:gd name="T27" fmla="*/ 139 h 234"/>
                  <a:gd name="T28" fmla="*/ 169 w 182"/>
                  <a:gd name="T29" fmla="*/ 91 h 234"/>
                  <a:gd name="T30" fmla="*/ 156 w 182"/>
                  <a:gd name="T31" fmla="*/ 56 h 234"/>
                  <a:gd name="T32" fmla="*/ 142 w 182"/>
                  <a:gd name="T33" fmla="*/ 29 h 234"/>
                  <a:gd name="T34" fmla="*/ 128 w 182"/>
                  <a:gd name="T35" fmla="*/ 13 h 234"/>
                  <a:gd name="T36" fmla="*/ 109 w 182"/>
                  <a:gd name="T37" fmla="*/ 0 h 234"/>
                  <a:gd name="T38" fmla="*/ 101 w 182"/>
                  <a:gd name="T39" fmla="*/ 9 h 234"/>
                  <a:gd name="T40" fmla="*/ 97 w 182"/>
                  <a:gd name="T41" fmla="*/ 26 h 234"/>
                  <a:gd name="T42" fmla="*/ 98 w 182"/>
                  <a:gd name="T43" fmla="*/ 55 h 234"/>
                  <a:gd name="T44" fmla="*/ 92 w 182"/>
                  <a:gd name="T45" fmla="*/ 70 h 234"/>
                  <a:gd name="T46" fmla="*/ 86 w 182"/>
                  <a:gd name="T47" fmla="*/ 77 h 234"/>
                  <a:gd name="T48" fmla="*/ 66 w 182"/>
                  <a:gd name="T49" fmla="*/ 84 h 234"/>
                  <a:gd name="T50" fmla="*/ 44 w 182"/>
                  <a:gd name="T51" fmla="*/ 74 h 234"/>
                  <a:gd name="T52" fmla="*/ 27 w 182"/>
                  <a:gd name="T53" fmla="*/ 68 h 234"/>
                  <a:gd name="T54" fmla="*/ 13 w 182"/>
                  <a:gd name="T55" fmla="*/ 66 h 234"/>
                  <a:gd name="T56" fmla="*/ 1 w 182"/>
                  <a:gd name="T57" fmla="*/ 68 h 2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34"/>
                  <a:gd name="T89" fmla="*/ 182 w 182"/>
                  <a:gd name="T90" fmla="*/ 234 h 2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34">
                    <a:moveTo>
                      <a:pt x="1" y="68"/>
                    </a:moveTo>
                    <a:lnTo>
                      <a:pt x="0" y="83"/>
                    </a:lnTo>
                    <a:lnTo>
                      <a:pt x="15" y="104"/>
                    </a:lnTo>
                    <a:lnTo>
                      <a:pt x="36" y="121"/>
                    </a:lnTo>
                    <a:lnTo>
                      <a:pt x="60" y="136"/>
                    </a:lnTo>
                    <a:lnTo>
                      <a:pt x="91" y="158"/>
                    </a:lnTo>
                    <a:lnTo>
                      <a:pt x="114" y="183"/>
                    </a:lnTo>
                    <a:lnTo>
                      <a:pt x="121" y="200"/>
                    </a:lnTo>
                    <a:lnTo>
                      <a:pt x="138" y="215"/>
                    </a:lnTo>
                    <a:lnTo>
                      <a:pt x="164" y="232"/>
                    </a:lnTo>
                    <a:lnTo>
                      <a:pt x="173" y="233"/>
                    </a:lnTo>
                    <a:lnTo>
                      <a:pt x="179" y="228"/>
                    </a:lnTo>
                    <a:lnTo>
                      <a:pt x="181" y="190"/>
                    </a:lnTo>
                    <a:lnTo>
                      <a:pt x="177" y="139"/>
                    </a:lnTo>
                    <a:lnTo>
                      <a:pt x="169" y="91"/>
                    </a:lnTo>
                    <a:lnTo>
                      <a:pt x="156" y="56"/>
                    </a:lnTo>
                    <a:lnTo>
                      <a:pt x="142" y="29"/>
                    </a:lnTo>
                    <a:lnTo>
                      <a:pt x="128" y="13"/>
                    </a:lnTo>
                    <a:lnTo>
                      <a:pt x="109" y="0"/>
                    </a:lnTo>
                    <a:lnTo>
                      <a:pt x="101" y="9"/>
                    </a:lnTo>
                    <a:lnTo>
                      <a:pt x="97" y="26"/>
                    </a:lnTo>
                    <a:lnTo>
                      <a:pt x="98" y="55"/>
                    </a:lnTo>
                    <a:lnTo>
                      <a:pt x="92" y="70"/>
                    </a:lnTo>
                    <a:lnTo>
                      <a:pt x="86" y="77"/>
                    </a:lnTo>
                    <a:lnTo>
                      <a:pt x="66" y="84"/>
                    </a:lnTo>
                    <a:lnTo>
                      <a:pt x="44" y="74"/>
                    </a:lnTo>
                    <a:lnTo>
                      <a:pt x="27" y="68"/>
                    </a:lnTo>
                    <a:lnTo>
                      <a:pt x="13" y="66"/>
                    </a:lnTo>
                    <a:lnTo>
                      <a:pt x="1" y="68"/>
                    </a:lnTo>
                  </a:path>
                </a:pathLst>
              </a:custGeom>
              <a:grpFill/>
              <a:ln w="25400" cap="rnd" cmpd="sng">
                <a:solidFill>
                  <a:schemeClr val="bg1">
                    <a:lumMod val="50000"/>
                  </a:schemeClr>
                </a:solidFill>
                <a:prstDash val="solid"/>
                <a:round/>
                <a:headEnd/>
                <a:tailEnd/>
              </a:ln>
            </p:spPr>
            <p:txBody>
              <a:bodyPr/>
              <a:lstStyle/>
              <a:p>
                <a:endParaRPr lang="el-GR"/>
              </a:p>
            </p:txBody>
          </p:sp>
          <p:sp>
            <p:nvSpPr>
              <p:cNvPr id="33" name="Freeform 37"/>
              <p:cNvSpPr>
                <a:spLocks/>
              </p:cNvSpPr>
              <p:nvPr/>
            </p:nvSpPr>
            <p:spPr bwMode="auto">
              <a:xfrm>
                <a:off x="5339" y="2337"/>
                <a:ext cx="213" cy="296"/>
              </a:xfrm>
              <a:custGeom>
                <a:avLst/>
                <a:gdLst>
                  <a:gd name="T0" fmla="*/ 212 w 213"/>
                  <a:gd name="T1" fmla="*/ 211 h 296"/>
                  <a:gd name="T2" fmla="*/ 185 w 213"/>
                  <a:gd name="T3" fmla="*/ 172 h 296"/>
                  <a:gd name="T4" fmla="*/ 147 w 213"/>
                  <a:gd name="T5" fmla="*/ 119 h 296"/>
                  <a:gd name="T6" fmla="*/ 116 w 213"/>
                  <a:gd name="T7" fmla="*/ 83 h 296"/>
                  <a:gd name="T8" fmla="*/ 87 w 213"/>
                  <a:gd name="T9" fmla="*/ 49 h 296"/>
                  <a:gd name="T10" fmla="*/ 45 w 213"/>
                  <a:gd name="T11" fmla="*/ 17 h 296"/>
                  <a:gd name="T12" fmla="*/ 18 w 213"/>
                  <a:gd name="T13" fmla="*/ 0 h 296"/>
                  <a:gd name="T14" fmla="*/ 8 w 213"/>
                  <a:gd name="T15" fmla="*/ 2 h 296"/>
                  <a:gd name="T16" fmla="*/ 0 w 213"/>
                  <a:gd name="T17" fmla="*/ 12 h 296"/>
                  <a:gd name="T18" fmla="*/ 3 w 213"/>
                  <a:gd name="T19" fmla="*/ 57 h 296"/>
                  <a:gd name="T20" fmla="*/ 19 w 213"/>
                  <a:gd name="T21" fmla="*/ 116 h 296"/>
                  <a:gd name="T22" fmla="*/ 37 w 213"/>
                  <a:gd name="T23" fmla="*/ 159 h 296"/>
                  <a:gd name="T24" fmla="*/ 60 w 213"/>
                  <a:gd name="T25" fmla="*/ 206 h 296"/>
                  <a:gd name="T26" fmla="*/ 91 w 213"/>
                  <a:gd name="T27" fmla="*/ 258 h 296"/>
                  <a:gd name="T28" fmla="*/ 104 w 213"/>
                  <a:gd name="T29" fmla="*/ 279 h 296"/>
                  <a:gd name="T30" fmla="*/ 116 w 213"/>
                  <a:gd name="T31" fmla="*/ 277 h 296"/>
                  <a:gd name="T32" fmla="*/ 130 w 213"/>
                  <a:gd name="T33" fmla="*/ 279 h 296"/>
                  <a:gd name="T34" fmla="*/ 147 w 213"/>
                  <a:gd name="T35" fmla="*/ 285 h 296"/>
                  <a:gd name="T36" fmla="*/ 169 w 213"/>
                  <a:gd name="T37" fmla="*/ 295 h 296"/>
                  <a:gd name="T38" fmla="*/ 189 w 213"/>
                  <a:gd name="T39" fmla="*/ 288 h 296"/>
                  <a:gd name="T40" fmla="*/ 195 w 213"/>
                  <a:gd name="T41" fmla="*/ 281 h 296"/>
                  <a:gd name="T42" fmla="*/ 201 w 213"/>
                  <a:gd name="T43" fmla="*/ 266 h 296"/>
                  <a:gd name="T44" fmla="*/ 200 w 213"/>
                  <a:gd name="T45" fmla="*/ 237 h 296"/>
                  <a:gd name="T46" fmla="*/ 204 w 213"/>
                  <a:gd name="T47" fmla="*/ 220 h 296"/>
                  <a:gd name="T48" fmla="*/ 212 w 213"/>
                  <a:gd name="T49" fmla="*/ 211 h 2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3"/>
                  <a:gd name="T76" fmla="*/ 0 h 296"/>
                  <a:gd name="T77" fmla="*/ 213 w 213"/>
                  <a:gd name="T78" fmla="*/ 296 h 2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3" h="296">
                    <a:moveTo>
                      <a:pt x="212" y="211"/>
                    </a:moveTo>
                    <a:lnTo>
                      <a:pt x="185" y="172"/>
                    </a:lnTo>
                    <a:lnTo>
                      <a:pt x="147" y="119"/>
                    </a:lnTo>
                    <a:lnTo>
                      <a:pt x="116" y="83"/>
                    </a:lnTo>
                    <a:lnTo>
                      <a:pt x="87" y="49"/>
                    </a:lnTo>
                    <a:lnTo>
                      <a:pt x="45" y="17"/>
                    </a:lnTo>
                    <a:lnTo>
                      <a:pt x="18" y="0"/>
                    </a:lnTo>
                    <a:lnTo>
                      <a:pt x="8" y="2"/>
                    </a:lnTo>
                    <a:lnTo>
                      <a:pt x="0" y="12"/>
                    </a:lnTo>
                    <a:lnTo>
                      <a:pt x="3" y="57"/>
                    </a:lnTo>
                    <a:lnTo>
                      <a:pt x="19" y="116"/>
                    </a:lnTo>
                    <a:lnTo>
                      <a:pt x="37" y="159"/>
                    </a:lnTo>
                    <a:lnTo>
                      <a:pt x="60" y="206"/>
                    </a:lnTo>
                    <a:lnTo>
                      <a:pt x="91" y="258"/>
                    </a:lnTo>
                    <a:lnTo>
                      <a:pt x="104" y="279"/>
                    </a:lnTo>
                    <a:lnTo>
                      <a:pt x="116" y="277"/>
                    </a:lnTo>
                    <a:lnTo>
                      <a:pt x="130" y="279"/>
                    </a:lnTo>
                    <a:lnTo>
                      <a:pt x="147" y="285"/>
                    </a:lnTo>
                    <a:lnTo>
                      <a:pt x="169" y="295"/>
                    </a:lnTo>
                    <a:lnTo>
                      <a:pt x="189" y="288"/>
                    </a:lnTo>
                    <a:lnTo>
                      <a:pt x="195" y="281"/>
                    </a:lnTo>
                    <a:lnTo>
                      <a:pt x="201" y="266"/>
                    </a:lnTo>
                    <a:lnTo>
                      <a:pt x="200" y="237"/>
                    </a:lnTo>
                    <a:lnTo>
                      <a:pt x="204" y="220"/>
                    </a:lnTo>
                    <a:lnTo>
                      <a:pt x="212" y="211"/>
                    </a:lnTo>
                  </a:path>
                </a:pathLst>
              </a:custGeom>
              <a:grpFill/>
              <a:ln w="25400" cap="rnd" cmpd="sng">
                <a:solidFill>
                  <a:schemeClr val="bg1">
                    <a:lumMod val="50000"/>
                  </a:schemeClr>
                </a:solidFill>
                <a:prstDash val="solid"/>
                <a:round/>
                <a:headEnd/>
                <a:tailEnd/>
              </a:ln>
            </p:spPr>
            <p:txBody>
              <a:bodyPr/>
              <a:lstStyle/>
              <a:p>
                <a:endParaRPr lang="el-GR"/>
              </a:p>
            </p:txBody>
          </p:sp>
        </p:grpSp>
        <p:grpSp>
          <p:nvGrpSpPr>
            <p:cNvPr id="4" name="Group 45"/>
            <p:cNvGrpSpPr>
              <a:grpSpLocks/>
            </p:cNvGrpSpPr>
            <p:nvPr/>
          </p:nvGrpSpPr>
          <p:grpSpPr bwMode="auto">
            <a:xfrm rot="21115886">
              <a:off x="5557646" y="4472521"/>
              <a:ext cx="285666" cy="555161"/>
              <a:chOff x="4734" y="2133"/>
              <a:chExt cx="298" cy="515"/>
            </a:xfrm>
          </p:grpSpPr>
          <p:sp>
            <p:nvSpPr>
              <p:cNvPr id="38" name="Freeform 42"/>
              <p:cNvSpPr>
                <a:spLocks/>
              </p:cNvSpPr>
              <p:nvPr/>
            </p:nvSpPr>
            <p:spPr bwMode="auto">
              <a:xfrm>
                <a:off x="4734" y="2455"/>
                <a:ext cx="250" cy="193"/>
              </a:xfrm>
              <a:custGeom>
                <a:avLst/>
                <a:gdLst>
                  <a:gd name="T0" fmla="*/ 57 w 250"/>
                  <a:gd name="T1" fmla="*/ 0 h 193"/>
                  <a:gd name="T2" fmla="*/ 23 w 250"/>
                  <a:gd name="T3" fmla="*/ 52 h 193"/>
                  <a:gd name="T4" fmla="*/ 9 w 250"/>
                  <a:gd name="T5" fmla="*/ 70 h 193"/>
                  <a:gd name="T6" fmla="*/ 0 w 250"/>
                  <a:gd name="T7" fmla="*/ 90 h 193"/>
                  <a:gd name="T8" fmla="*/ 0 w 250"/>
                  <a:gd name="T9" fmla="*/ 120 h 193"/>
                  <a:gd name="T10" fmla="*/ 14 w 250"/>
                  <a:gd name="T11" fmla="*/ 122 h 193"/>
                  <a:gd name="T12" fmla="*/ 12 w 250"/>
                  <a:gd name="T13" fmla="*/ 101 h 193"/>
                  <a:gd name="T14" fmla="*/ 14 w 250"/>
                  <a:gd name="T15" fmla="*/ 122 h 193"/>
                  <a:gd name="T16" fmla="*/ 25 w 250"/>
                  <a:gd name="T17" fmla="*/ 140 h 193"/>
                  <a:gd name="T18" fmla="*/ 46 w 250"/>
                  <a:gd name="T19" fmla="*/ 160 h 193"/>
                  <a:gd name="T20" fmla="*/ 61 w 250"/>
                  <a:gd name="T21" fmla="*/ 165 h 193"/>
                  <a:gd name="T22" fmla="*/ 93 w 250"/>
                  <a:gd name="T23" fmla="*/ 151 h 193"/>
                  <a:gd name="T24" fmla="*/ 114 w 250"/>
                  <a:gd name="T25" fmla="*/ 149 h 193"/>
                  <a:gd name="T26" fmla="*/ 111 w 250"/>
                  <a:gd name="T27" fmla="*/ 131 h 193"/>
                  <a:gd name="T28" fmla="*/ 116 w 250"/>
                  <a:gd name="T29" fmla="*/ 104 h 193"/>
                  <a:gd name="T30" fmla="*/ 111 w 250"/>
                  <a:gd name="T31" fmla="*/ 131 h 193"/>
                  <a:gd name="T32" fmla="*/ 114 w 250"/>
                  <a:gd name="T33" fmla="*/ 149 h 193"/>
                  <a:gd name="T34" fmla="*/ 145 w 250"/>
                  <a:gd name="T35" fmla="*/ 183 h 193"/>
                  <a:gd name="T36" fmla="*/ 154 w 250"/>
                  <a:gd name="T37" fmla="*/ 192 h 193"/>
                  <a:gd name="T38" fmla="*/ 163 w 250"/>
                  <a:gd name="T39" fmla="*/ 192 h 193"/>
                  <a:gd name="T40" fmla="*/ 218 w 250"/>
                  <a:gd name="T41" fmla="*/ 181 h 193"/>
                  <a:gd name="T42" fmla="*/ 236 w 250"/>
                  <a:gd name="T43" fmla="*/ 169 h 193"/>
                  <a:gd name="T44" fmla="*/ 245 w 250"/>
                  <a:gd name="T45" fmla="*/ 156 h 193"/>
                  <a:gd name="T46" fmla="*/ 249 w 250"/>
                  <a:gd name="T47" fmla="*/ 140 h 193"/>
                  <a:gd name="T48" fmla="*/ 245 w 250"/>
                  <a:gd name="T49" fmla="*/ 86 h 193"/>
                  <a:gd name="T50" fmla="*/ 245 w 250"/>
                  <a:gd name="T51" fmla="*/ 65 h 193"/>
                  <a:gd name="T52" fmla="*/ 247 w 250"/>
                  <a:gd name="T53" fmla="*/ 36 h 193"/>
                  <a:gd name="T54" fmla="*/ 213 w 250"/>
                  <a:gd name="T55" fmla="*/ 27 h 193"/>
                  <a:gd name="T56" fmla="*/ 193 w 250"/>
                  <a:gd name="T57" fmla="*/ 22 h 193"/>
                  <a:gd name="T58" fmla="*/ 154 w 250"/>
                  <a:gd name="T59" fmla="*/ 18 h 193"/>
                  <a:gd name="T60" fmla="*/ 82 w 250"/>
                  <a:gd name="T61" fmla="*/ 0 h 193"/>
                  <a:gd name="T62" fmla="*/ 57 w 250"/>
                  <a:gd name="T63" fmla="*/ 0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0"/>
                  <a:gd name="T97" fmla="*/ 0 h 193"/>
                  <a:gd name="T98" fmla="*/ 250 w 250"/>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0" h="193">
                    <a:moveTo>
                      <a:pt x="57" y="0"/>
                    </a:moveTo>
                    <a:lnTo>
                      <a:pt x="23" y="52"/>
                    </a:lnTo>
                    <a:lnTo>
                      <a:pt x="9" y="70"/>
                    </a:lnTo>
                    <a:lnTo>
                      <a:pt x="0" y="90"/>
                    </a:lnTo>
                    <a:lnTo>
                      <a:pt x="0" y="120"/>
                    </a:lnTo>
                    <a:lnTo>
                      <a:pt x="14" y="122"/>
                    </a:lnTo>
                    <a:lnTo>
                      <a:pt x="12" y="101"/>
                    </a:lnTo>
                    <a:lnTo>
                      <a:pt x="14" y="122"/>
                    </a:lnTo>
                    <a:lnTo>
                      <a:pt x="25" y="140"/>
                    </a:lnTo>
                    <a:lnTo>
                      <a:pt x="46" y="160"/>
                    </a:lnTo>
                    <a:lnTo>
                      <a:pt x="61" y="165"/>
                    </a:lnTo>
                    <a:lnTo>
                      <a:pt x="93" y="151"/>
                    </a:lnTo>
                    <a:lnTo>
                      <a:pt x="114" y="149"/>
                    </a:lnTo>
                    <a:lnTo>
                      <a:pt x="111" y="131"/>
                    </a:lnTo>
                    <a:lnTo>
                      <a:pt x="116" y="104"/>
                    </a:lnTo>
                    <a:lnTo>
                      <a:pt x="111" y="131"/>
                    </a:lnTo>
                    <a:lnTo>
                      <a:pt x="114" y="149"/>
                    </a:lnTo>
                    <a:lnTo>
                      <a:pt x="145" y="183"/>
                    </a:lnTo>
                    <a:lnTo>
                      <a:pt x="154" y="192"/>
                    </a:lnTo>
                    <a:lnTo>
                      <a:pt x="163" y="192"/>
                    </a:lnTo>
                    <a:lnTo>
                      <a:pt x="218" y="181"/>
                    </a:lnTo>
                    <a:lnTo>
                      <a:pt x="236" y="169"/>
                    </a:lnTo>
                    <a:lnTo>
                      <a:pt x="245" y="156"/>
                    </a:lnTo>
                    <a:lnTo>
                      <a:pt x="249" y="140"/>
                    </a:lnTo>
                    <a:lnTo>
                      <a:pt x="245" y="86"/>
                    </a:lnTo>
                    <a:lnTo>
                      <a:pt x="245" y="65"/>
                    </a:lnTo>
                    <a:lnTo>
                      <a:pt x="247" y="36"/>
                    </a:lnTo>
                    <a:lnTo>
                      <a:pt x="213" y="27"/>
                    </a:lnTo>
                    <a:lnTo>
                      <a:pt x="193" y="22"/>
                    </a:lnTo>
                    <a:lnTo>
                      <a:pt x="154" y="18"/>
                    </a:lnTo>
                    <a:lnTo>
                      <a:pt x="82" y="0"/>
                    </a:lnTo>
                    <a:lnTo>
                      <a:pt x="57" y="0"/>
                    </a:lnTo>
                  </a:path>
                </a:pathLst>
              </a:custGeom>
              <a:noFill/>
              <a:ln w="25400" cap="rnd" cmpd="sng">
                <a:solidFill>
                  <a:schemeClr val="bg1">
                    <a:lumMod val="50000"/>
                  </a:schemeClr>
                </a:solidFill>
                <a:prstDash val="solid"/>
                <a:round/>
                <a:headEnd/>
                <a:tailEnd/>
              </a:ln>
            </p:spPr>
            <p:txBody>
              <a:bodyPr/>
              <a:lstStyle/>
              <a:p>
                <a:endParaRPr lang="el-GR"/>
              </a:p>
            </p:txBody>
          </p:sp>
          <p:sp>
            <p:nvSpPr>
              <p:cNvPr id="39" name="Freeform 43"/>
              <p:cNvSpPr>
                <a:spLocks/>
              </p:cNvSpPr>
              <p:nvPr/>
            </p:nvSpPr>
            <p:spPr bwMode="auto">
              <a:xfrm>
                <a:off x="4791" y="2153"/>
                <a:ext cx="241" cy="339"/>
              </a:xfrm>
              <a:custGeom>
                <a:avLst/>
                <a:gdLst>
                  <a:gd name="T0" fmla="*/ 190 w 241"/>
                  <a:gd name="T1" fmla="*/ 338 h 339"/>
                  <a:gd name="T2" fmla="*/ 197 w 241"/>
                  <a:gd name="T3" fmla="*/ 286 h 339"/>
                  <a:gd name="T4" fmla="*/ 211 w 241"/>
                  <a:gd name="T5" fmla="*/ 234 h 339"/>
                  <a:gd name="T6" fmla="*/ 233 w 241"/>
                  <a:gd name="T7" fmla="*/ 163 h 339"/>
                  <a:gd name="T8" fmla="*/ 240 w 241"/>
                  <a:gd name="T9" fmla="*/ 136 h 339"/>
                  <a:gd name="T10" fmla="*/ 238 w 241"/>
                  <a:gd name="T11" fmla="*/ 114 h 339"/>
                  <a:gd name="T12" fmla="*/ 224 w 241"/>
                  <a:gd name="T13" fmla="*/ 73 h 339"/>
                  <a:gd name="T14" fmla="*/ 211 w 241"/>
                  <a:gd name="T15" fmla="*/ 43 h 339"/>
                  <a:gd name="T16" fmla="*/ 192 w 241"/>
                  <a:gd name="T17" fmla="*/ 32 h 339"/>
                  <a:gd name="T18" fmla="*/ 186 w 241"/>
                  <a:gd name="T19" fmla="*/ 34 h 339"/>
                  <a:gd name="T20" fmla="*/ 177 w 241"/>
                  <a:gd name="T21" fmla="*/ 48 h 339"/>
                  <a:gd name="T22" fmla="*/ 177 w 241"/>
                  <a:gd name="T23" fmla="*/ 71 h 339"/>
                  <a:gd name="T24" fmla="*/ 181 w 241"/>
                  <a:gd name="T25" fmla="*/ 105 h 339"/>
                  <a:gd name="T26" fmla="*/ 167 w 241"/>
                  <a:gd name="T27" fmla="*/ 141 h 339"/>
                  <a:gd name="T28" fmla="*/ 143 w 241"/>
                  <a:gd name="T29" fmla="*/ 170 h 339"/>
                  <a:gd name="T30" fmla="*/ 138 w 241"/>
                  <a:gd name="T31" fmla="*/ 172 h 339"/>
                  <a:gd name="T32" fmla="*/ 129 w 241"/>
                  <a:gd name="T33" fmla="*/ 182 h 339"/>
                  <a:gd name="T34" fmla="*/ 115 w 241"/>
                  <a:gd name="T35" fmla="*/ 168 h 339"/>
                  <a:gd name="T36" fmla="*/ 109 w 241"/>
                  <a:gd name="T37" fmla="*/ 118 h 339"/>
                  <a:gd name="T38" fmla="*/ 106 w 241"/>
                  <a:gd name="T39" fmla="*/ 71 h 339"/>
                  <a:gd name="T40" fmla="*/ 109 w 241"/>
                  <a:gd name="T41" fmla="*/ 39 h 339"/>
                  <a:gd name="T42" fmla="*/ 111 w 241"/>
                  <a:gd name="T43" fmla="*/ 12 h 339"/>
                  <a:gd name="T44" fmla="*/ 100 w 241"/>
                  <a:gd name="T45" fmla="*/ 0 h 339"/>
                  <a:gd name="T46" fmla="*/ 90 w 241"/>
                  <a:gd name="T47" fmla="*/ 7 h 339"/>
                  <a:gd name="T48" fmla="*/ 66 w 241"/>
                  <a:gd name="T49" fmla="*/ 34 h 339"/>
                  <a:gd name="T50" fmla="*/ 50 w 241"/>
                  <a:gd name="T51" fmla="*/ 71 h 339"/>
                  <a:gd name="T52" fmla="*/ 47 w 241"/>
                  <a:gd name="T53" fmla="*/ 102 h 339"/>
                  <a:gd name="T54" fmla="*/ 41 w 241"/>
                  <a:gd name="T55" fmla="*/ 166 h 339"/>
                  <a:gd name="T56" fmla="*/ 38 w 241"/>
                  <a:gd name="T57" fmla="*/ 216 h 339"/>
                  <a:gd name="T58" fmla="*/ 32 w 241"/>
                  <a:gd name="T59" fmla="*/ 243 h 339"/>
                  <a:gd name="T60" fmla="*/ 0 w 241"/>
                  <a:gd name="T61" fmla="*/ 302 h 339"/>
                  <a:gd name="T62" fmla="*/ 25 w 241"/>
                  <a:gd name="T63" fmla="*/ 302 h 339"/>
                  <a:gd name="T64" fmla="*/ 97 w 241"/>
                  <a:gd name="T65" fmla="*/ 320 h 339"/>
                  <a:gd name="T66" fmla="*/ 136 w 241"/>
                  <a:gd name="T67" fmla="*/ 324 h 339"/>
                  <a:gd name="T68" fmla="*/ 156 w 241"/>
                  <a:gd name="T69" fmla="*/ 329 h 339"/>
                  <a:gd name="T70" fmla="*/ 190 w 241"/>
                  <a:gd name="T71" fmla="*/ 338 h 3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1"/>
                  <a:gd name="T109" fmla="*/ 0 h 339"/>
                  <a:gd name="T110" fmla="*/ 241 w 241"/>
                  <a:gd name="T111" fmla="*/ 339 h 3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1" h="339">
                    <a:moveTo>
                      <a:pt x="190" y="338"/>
                    </a:moveTo>
                    <a:lnTo>
                      <a:pt x="197" y="286"/>
                    </a:lnTo>
                    <a:lnTo>
                      <a:pt x="211" y="234"/>
                    </a:lnTo>
                    <a:lnTo>
                      <a:pt x="233" y="163"/>
                    </a:lnTo>
                    <a:lnTo>
                      <a:pt x="240" y="136"/>
                    </a:lnTo>
                    <a:lnTo>
                      <a:pt x="238" y="114"/>
                    </a:lnTo>
                    <a:lnTo>
                      <a:pt x="224" y="73"/>
                    </a:lnTo>
                    <a:lnTo>
                      <a:pt x="211" y="43"/>
                    </a:lnTo>
                    <a:lnTo>
                      <a:pt x="192" y="32"/>
                    </a:lnTo>
                    <a:lnTo>
                      <a:pt x="186" y="34"/>
                    </a:lnTo>
                    <a:lnTo>
                      <a:pt x="177" y="48"/>
                    </a:lnTo>
                    <a:lnTo>
                      <a:pt x="177" y="71"/>
                    </a:lnTo>
                    <a:lnTo>
                      <a:pt x="181" y="105"/>
                    </a:lnTo>
                    <a:lnTo>
                      <a:pt x="167" y="141"/>
                    </a:lnTo>
                    <a:lnTo>
                      <a:pt x="143" y="170"/>
                    </a:lnTo>
                    <a:lnTo>
                      <a:pt x="138" y="172"/>
                    </a:lnTo>
                    <a:lnTo>
                      <a:pt x="129" y="182"/>
                    </a:lnTo>
                    <a:lnTo>
                      <a:pt x="115" y="168"/>
                    </a:lnTo>
                    <a:lnTo>
                      <a:pt x="109" y="118"/>
                    </a:lnTo>
                    <a:lnTo>
                      <a:pt x="106" y="71"/>
                    </a:lnTo>
                    <a:lnTo>
                      <a:pt x="109" y="39"/>
                    </a:lnTo>
                    <a:lnTo>
                      <a:pt x="111" y="12"/>
                    </a:lnTo>
                    <a:lnTo>
                      <a:pt x="100" y="0"/>
                    </a:lnTo>
                    <a:lnTo>
                      <a:pt x="90" y="7"/>
                    </a:lnTo>
                    <a:lnTo>
                      <a:pt x="66" y="34"/>
                    </a:lnTo>
                    <a:lnTo>
                      <a:pt x="50" y="71"/>
                    </a:lnTo>
                    <a:lnTo>
                      <a:pt x="47" y="102"/>
                    </a:lnTo>
                    <a:lnTo>
                      <a:pt x="41" y="166"/>
                    </a:lnTo>
                    <a:lnTo>
                      <a:pt x="38" y="216"/>
                    </a:lnTo>
                    <a:lnTo>
                      <a:pt x="32" y="243"/>
                    </a:lnTo>
                    <a:lnTo>
                      <a:pt x="0" y="302"/>
                    </a:lnTo>
                    <a:lnTo>
                      <a:pt x="25" y="302"/>
                    </a:lnTo>
                    <a:lnTo>
                      <a:pt x="97" y="320"/>
                    </a:lnTo>
                    <a:lnTo>
                      <a:pt x="136" y="324"/>
                    </a:lnTo>
                    <a:lnTo>
                      <a:pt x="156" y="329"/>
                    </a:lnTo>
                    <a:lnTo>
                      <a:pt x="190" y="338"/>
                    </a:lnTo>
                  </a:path>
                </a:pathLst>
              </a:custGeom>
              <a:noFill/>
              <a:ln w="25400" cap="rnd" cmpd="sng">
                <a:solidFill>
                  <a:schemeClr val="bg1">
                    <a:lumMod val="50000"/>
                  </a:schemeClr>
                </a:solidFill>
                <a:prstDash val="solid"/>
                <a:round/>
                <a:headEnd/>
                <a:tailEnd/>
              </a:ln>
            </p:spPr>
            <p:txBody>
              <a:bodyPr/>
              <a:lstStyle/>
              <a:p>
                <a:endParaRPr lang="el-GR"/>
              </a:p>
            </p:txBody>
          </p:sp>
          <p:sp>
            <p:nvSpPr>
              <p:cNvPr id="40" name="Freeform 44"/>
              <p:cNvSpPr>
                <a:spLocks/>
              </p:cNvSpPr>
              <p:nvPr/>
            </p:nvSpPr>
            <p:spPr bwMode="auto">
              <a:xfrm>
                <a:off x="4897" y="2133"/>
                <a:ext cx="76" cy="203"/>
              </a:xfrm>
              <a:custGeom>
                <a:avLst/>
                <a:gdLst>
                  <a:gd name="T0" fmla="*/ 71 w 76"/>
                  <a:gd name="T1" fmla="*/ 68 h 203"/>
                  <a:gd name="T2" fmla="*/ 71 w 76"/>
                  <a:gd name="T3" fmla="*/ 91 h 203"/>
                  <a:gd name="T4" fmla="*/ 75 w 76"/>
                  <a:gd name="T5" fmla="*/ 125 h 203"/>
                  <a:gd name="T6" fmla="*/ 61 w 76"/>
                  <a:gd name="T7" fmla="*/ 161 h 203"/>
                  <a:gd name="T8" fmla="*/ 37 w 76"/>
                  <a:gd name="T9" fmla="*/ 190 h 203"/>
                  <a:gd name="T10" fmla="*/ 32 w 76"/>
                  <a:gd name="T11" fmla="*/ 192 h 203"/>
                  <a:gd name="T12" fmla="*/ 23 w 76"/>
                  <a:gd name="T13" fmla="*/ 202 h 203"/>
                  <a:gd name="T14" fmla="*/ 9 w 76"/>
                  <a:gd name="T15" fmla="*/ 188 h 203"/>
                  <a:gd name="T16" fmla="*/ 3 w 76"/>
                  <a:gd name="T17" fmla="*/ 138 h 203"/>
                  <a:gd name="T18" fmla="*/ 0 w 76"/>
                  <a:gd name="T19" fmla="*/ 91 h 203"/>
                  <a:gd name="T20" fmla="*/ 3 w 76"/>
                  <a:gd name="T21" fmla="*/ 59 h 203"/>
                  <a:gd name="T22" fmla="*/ 12 w 76"/>
                  <a:gd name="T23" fmla="*/ 41 h 203"/>
                  <a:gd name="T24" fmla="*/ 28 w 76"/>
                  <a:gd name="T25" fmla="*/ 9 h 203"/>
                  <a:gd name="T26" fmla="*/ 43 w 76"/>
                  <a:gd name="T27" fmla="*/ 0 h 203"/>
                  <a:gd name="T28" fmla="*/ 52 w 76"/>
                  <a:gd name="T29" fmla="*/ 11 h 203"/>
                  <a:gd name="T30" fmla="*/ 57 w 76"/>
                  <a:gd name="T31" fmla="*/ 29 h 203"/>
                  <a:gd name="T32" fmla="*/ 71 w 76"/>
                  <a:gd name="T33" fmla="*/ 68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203"/>
                  <a:gd name="T53" fmla="*/ 76 w 76"/>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203">
                    <a:moveTo>
                      <a:pt x="71" y="68"/>
                    </a:moveTo>
                    <a:lnTo>
                      <a:pt x="71" y="91"/>
                    </a:lnTo>
                    <a:lnTo>
                      <a:pt x="75" y="125"/>
                    </a:lnTo>
                    <a:lnTo>
                      <a:pt x="61" y="161"/>
                    </a:lnTo>
                    <a:lnTo>
                      <a:pt x="37" y="190"/>
                    </a:lnTo>
                    <a:lnTo>
                      <a:pt x="32" y="192"/>
                    </a:lnTo>
                    <a:lnTo>
                      <a:pt x="23" y="202"/>
                    </a:lnTo>
                    <a:lnTo>
                      <a:pt x="9" y="188"/>
                    </a:lnTo>
                    <a:lnTo>
                      <a:pt x="3" y="138"/>
                    </a:lnTo>
                    <a:lnTo>
                      <a:pt x="0" y="91"/>
                    </a:lnTo>
                    <a:lnTo>
                      <a:pt x="3" y="59"/>
                    </a:lnTo>
                    <a:lnTo>
                      <a:pt x="12" y="41"/>
                    </a:lnTo>
                    <a:lnTo>
                      <a:pt x="28" y="9"/>
                    </a:lnTo>
                    <a:lnTo>
                      <a:pt x="43" y="0"/>
                    </a:lnTo>
                    <a:lnTo>
                      <a:pt x="52" y="11"/>
                    </a:lnTo>
                    <a:lnTo>
                      <a:pt x="57" y="29"/>
                    </a:lnTo>
                    <a:lnTo>
                      <a:pt x="71" y="68"/>
                    </a:lnTo>
                  </a:path>
                </a:pathLst>
              </a:custGeom>
              <a:noFill/>
              <a:ln w="25400" cap="rnd" cmpd="sng">
                <a:solidFill>
                  <a:schemeClr val="bg1">
                    <a:lumMod val="50000"/>
                  </a:schemeClr>
                </a:solidFill>
                <a:prstDash val="solid"/>
                <a:round/>
                <a:headEnd/>
                <a:tailEnd/>
              </a:ln>
            </p:spPr>
            <p:txBody>
              <a:bodyPr/>
              <a:lstStyle/>
              <a:p>
                <a:endParaRPr lang="el-GR"/>
              </a:p>
            </p:txBody>
          </p:sp>
        </p:grpSp>
      </p:grpSp>
      <p:grpSp>
        <p:nvGrpSpPr>
          <p:cNvPr id="5" name="Group 26"/>
          <p:cNvGrpSpPr/>
          <p:nvPr/>
        </p:nvGrpSpPr>
        <p:grpSpPr>
          <a:xfrm>
            <a:off x="3485218" y="3038645"/>
            <a:ext cx="3463839" cy="3205489"/>
            <a:chOff x="4302505" y="4056004"/>
            <a:chExt cx="2049973" cy="1897076"/>
          </a:xfrm>
        </p:grpSpPr>
        <p:sp>
          <p:nvSpPr>
            <p:cNvPr id="139268" name="Freeform 13"/>
            <p:cNvSpPr>
              <a:spLocks/>
            </p:cNvSpPr>
            <p:nvPr/>
          </p:nvSpPr>
          <p:spPr bwMode="auto">
            <a:xfrm rot="21326996">
              <a:off x="4302505" y="4056004"/>
              <a:ext cx="1976241" cy="1897076"/>
            </a:xfrm>
            <a:custGeom>
              <a:avLst/>
              <a:gdLst>
                <a:gd name="T0" fmla="*/ 132 w 1182"/>
                <a:gd name="T1" fmla="*/ 88 h 1167"/>
                <a:gd name="T2" fmla="*/ 117 w 1182"/>
                <a:gd name="T3" fmla="*/ 49 h 1167"/>
                <a:gd name="T4" fmla="*/ 83 w 1182"/>
                <a:gd name="T5" fmla="*/ 6 h 1167"/>
                <a:gd name="T6" fmla="*/ 21 w 1182"/>
                <a:gd name="T7" fmla="*/ 15 h 1167"/>
                <a:gd name="T8" fmla="*/ 2 w 1182"/>
                <a:gd name="T9" fmla="*/ 78 h 1167"/>
                <a:gd name="T10" fmla="*/ 10 w 1182"/>
                <a:gd name="T11" fmla="*/ 133 h 1167"/>
                <a:gd name="T12" fmla="*/ 42 w 1182"/>
                <a:gd name="T13" fmla="*/ 229 h 1167"/>
                <a:gd name="T14" fmla="*/ 57 w 1182"/>
                <a:gd name="T15" fmla="*/ 356 h 1167"/>
                <a:gd name="T16" fmla="*/ 81 w 1182"/>
                <a:gd name="T17" fmla="*/ 488 h 1167"/>
                <a:gd name="T18" fmla="*/ 112 w 1182"/>
                <a:gd name="T19" fmla="*/ 637 h 1167"/>
                <a:gd name="T20" fmla="*/ 162 w 1182"/>
                <a:gd name="T21" fmla="*/ 747 h 1167"/>
                <a:gd name="T22" fmla="*/ 275 w 1182"/>
                <a:gd name="T23" fmla="*/ 824 h 1167"/>
                <a:gd name="T24" fmla="*/ 419 w 1182"/>
                <a:gd name="T25" fmla="*/ 898 h 1167"/>
                <a:gd name="T26" fmla="*/ 567 w 1182"/>
                <a:gd name="T27" fmla="*/ 978 h 1167"/>
                <a:gd name="T28" fmla="*/ 717 w 1182"/>
                <a:gd name="T29" fmla="*/ 1052 h 1167"/>
                <a:gd name="T30" fmla="*/ 855 w 1182"/>
                <a:gd name="T31" fmla="*/ 1125 h 1167"/>
                <a:gd name="T32" fmla="*/ 962 w 1182"/>
                <a:gd name="T33" fmla="*/ 1160 h 1167"/>
                <a:gd name="T34" fmla="*/ 1050 w 1182"/>
                <a:gd name="T35" fmla="*/ 1155 h 1167"/>
                <a:gd name="T36" fmla="*/ 1077 w 1182"/>
                <a:gd name="T37" fmla="*/ 1088 h 1167"/>
                <a:gd name="T38" fmla="*/ 1092 w 1182"/>
                <a:gd name="T39" fmla="*/ 1003 h 1167"/>
                <a:gd name="T40" fmla="*/ 1115 w 1182"/>
                <a:gd name="T41" fmla="*/ 918 h 1167"/>
                <a:gd name="T42" fmla="*/ 1144 w 1182"/>
                <a:gd name="T43" fmla="*/ 855 h 1167"/>
                <a:gd name="T44" fmla="*/ 1182 w 1182"/>
                <a:gd name="T45" fmla="*/ 792 h 11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2"/>
                <a:gd name="T70" fmla="*/ 0 h 1167"/>
                <a:gd name="T71" fmla="*/ 1182 w 1182"/>
                <a:gd name="T72" fmla="*/ 1167 h 1167"/>
                <a:gd name="connsiteX0" fmla="*/ 1117 w 10000"/>
                <a:gd name="connsiteY0" fmla="*/ 906 h 10152"/>
                <a:gd name="connsiteX1" fmla="*/ 990 w 10000"/>
                <a:gd name="connsiteY1" fmla="*/ 572 h 10152"/>
                <a:gd name="connsiteX2" fmla="*/ 702 w 10000"/>
                <a:gd name="connsiteY2" fmla="*/ 203 h 10152"/>
                <a:gd name="connsiteX3" fmla="*/ 212 w 10000"/>
                <a:gd name="connsiteY3" fmla="*/ 103 h 10152"/>
                <a:gd name="connsiteX4" fmla="*/ 17 w 10000"/>
                <a:gd name="connsiteY4" fmla="*/ 820 h 10152"/>
                <a:gd name="connsiteX5" fmla="*/ 85 w 10000"/>
                <a:gd name="connsiteY5" fmla="*/ 1292 h 10152"/>
                <a:gd name="connsiteX6" fmla="*/ 355 w 10000"/>
                <a:gd name="connsiteY6" fmla="*/ 2114 h 10152"/>
                <a:gd name="connsiteX7" fmla="*/ 482 w 10000"/>
                <a:gd name="connsiteY7" fmla="*/ 3203 h 10152"/>
                <a:gd name="connsiteX8" fmla="*/ 685 w 10000"/>
                <a:gd name="connsiteY8" fmla="*/ 4334 h 10152"/>
                <a:gd name="connsiteX9" fmla="*/ 948 w 10000"/>
                <a:gd name="connsiteY9" fmla="*/ 5610 h 10152"/>
                <a:gd name="connsiteX10" fmla="*/ 1371 w 10000"/>
                <a:gd name="connsiteY10" fmla="*/ 6553 h 10152"/>
                <a:gd name="connsiteX11" fmla="*/ 2327 w 10000"/>
                <a:gd name="connsiteY11" fmla="*/ 7213 h 10152"/>
                <a:gd name="connsiteX12" fmla="*/ 3545 w 10000"/>
                <a:gd name="connsiteY12" fmla="*/ 7847 h 10152"/>
                <a:gd name="connsiteX13" fmla="*/ 4797 w 10000"/>
                <a:gd name="connsiteY13" fmla="*/ 8532 h 10152"/>
                <a:gd name="connsiteX14" fmla="*/ 6066 w 10000"/>
                <a:gd name="connsiteY14" fmla="*/ 9167 h 10152"/>
                <a:gd name="connsiteX15" fmla="*/ 7234 w 10000"/>
                <a:gd name="connsiteY15" fmla="*/ 9792 h 10152"/>
                <a:gd name="connsiteX16" fmla="*/ 8139 w 10000"/>
                <a:gd name="connsiteY16" fmla="*/ 10092 h 10152"/>
                <a:gd name="connsiteX17" fmla="*/ 8883 w 10000"/>
                <a:gd name="connsiteY17" fmla="*/ 10049 h 10152"/>
                <a:gd name="connsiteX18" fmla="*/ 9112 w 10000"/>
                <a:gd name="connsiteY18" fmla="*/ 9475 h 10152"/>
                <a:gd name="connsiteX19" fmla="*/ 9239 w 10000"/>
                <a:gd name="connsiteY19" fmla="*/ 8747 h 10152"/>
                <a:gd name="connsiteX20" fmla="*/ 9433 w 10000"/>
                <a:gd name="connsiteY20" fmla="*/ 8018 h 10152"/>
                <a:gd name="connsiteX21" fmla="*/ 9679 w 10000"/>
                <a:gd name="connsiteY21" fmla="*/ 7478 h 10152"/>
                <a:gd name="connsiteX22" fmla="*/ 10000 w 10000"/>
                <a:gd name="connsiteY22" fmla="*/ 6939 h 10152"/>
                <a:gd name="connsiteX0" fmla="*/ 1117 w 10000"/>
                <a:gd name="connsiteY0" fmla="*/ 933 h 10179"/>
                <a:gd name="connsiteX1" fmla="*/ 990 w 10000"/>
                <a:gd name="connsiteY1" fmla="*/ 599 h 10179"/>
                <a:gd name="connsiteX2" fmla="*/ 813 w 10000"/>
                <a:gd name="connsiteY2" fmla="*/ 78 h 10179"/>
                <a:gd name="connsiteX3" fmla="*/ 212 w 10000"/>
                <a:gd name="connsiteY3" fmla="*/ 130 h 10179"/>
                <a:gd name="connsiteX4" fmla="*/ 17 w 10000"/>
                <a:gd name="connsiteY4" fmla="*/ 847 h 10179"/>
                <a:gd name="connsiteX5" fmla="*/ 85 w 10000"/>
                <a:gd name="connsiteY5" fmla="*/ 1319 h 10179"/>
                <a:gd name="connsiteX6" fmla="*/ 355 w 10000"/>
                <a:gd name="connsiteY6" fmla="*/ 2141 h 10179"/>
                <a:gd name="connsiteX7" fmla="*/ 482 w 10000"/>
                <a:gd name="connsiteY7" fmla="*/ 3230 h 10179"/>
                <a:gd name="connsiteX8" fmla="*/ 685 w 10000"/>
                <a:gd name="connsiteY8" fmla="*/ 4361 h 10179"/>
                <a:gd name="connsiteX9" fmla="*/ 948 w 10000"/>
                <a:gd name="connsiteY9" fmla="*/ 5637 h 10179"/>
                <a:gd name="connsiteX10" fmla="*/ 1371 w 10000"/>
                <a:gd name="connsiteY10" fmla="*/ 6580 h 10179"/>
                <a:gd name="connsiteX11" fmla="*/ 2327 w 10000"/>
                <a:gd name="connsiteY11" fmla="*/ 7240 h 10179"/>
                <a:gd name="connsiteX12" fmla="*/ 3545 w 10000"/>
                <a:gd name="connsiteY12" fmla="*/ 7874 h 10179"/>
                <a:gd name="connsiteX13" fmla="*/ 4797 w 10000"/>
                <a:gd name="connsiteY13" fmla="*/ 8559 h 10179"/>
                <a:gd name="connsiteX14" fmla="*/ 6066 w 10000"/>
                <a:gd name="connsiteY14" fmla="*/ 9194 h 10179"/>
                <a:gd name="connsiteX15" fmla="*/ 7234 w 10000"/>
                <a:gd name="connsiteY15" fmla="*/ 9819 h 10179"/>
                <a:gd name="connsiteX16" fmla="*/ 8139 w 10000"/>
                <a:gd name="connsiteY16" fmla="*/ 10119 h 10179"/>
                <a:gd name="connsiteX17" fmla="*/ 8883 w 10000"/>
                <a:gd name="connsiteY17" fmla="*/ 10076 h 10179"/>
                <a:gd name="connsiteX18" fmla="*/ 9112 w 10000"/>
                <a:gd name="connsiteY18" fmla="*/ 9502 h 10179"/>
                <a:gd name="connsiteX19" fmla="*/ 9239 w 10000"/>
                <a:gd name="connsiteY19" fmla="*/ 8774 h 10179"/>
                <a:gd name="connsiteX20" fmla="*/ 9433 w 10000"/>
                <a:gd name="connsiteY20" fmla="*/ 8045 h 10179"/>
                <a:gd name="connsiteX21" fmla="*/ 9679 w 10000"/>
                <a:gd name="connsiteY21" fmla="*/ 7505 h 10179"/>
                <a:gd name="connsiteX22" fmla="*/ 10000 w 10000"/>
                <a:gd name="connsiteY22" fmla="*/ 6966 h 10179"/>
                <a:gd name="connsiteX0" fmla="*/ 1117 w 10000"/>
                <a:gd name="connsiteY0" fmla="*/ 931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8 w 10003"/>
                <a:gd name="connsiteY0" fmla="*/ 1108 h 10211"/>
                <a:gd name="connsiteX1" fmla="*/ 1118 w 10003"/>
                <a:gd name="connsiteY1" fmla="*/ 561 h 10211"/>
                <a:gd name="connsiteX2" fmla="*/ 816 w 10003"/>
                <a:gd name="connsiteY2" fmla="*/ 110 h 10211"/>
                <a:gd name="connsiteX3" fmla="*/ 215 w 10003"/>
                <a:gd name="connsiteY3" fmla="*/ 162 h 10211"/>
                <a:gd name="connsiteX4" fmla="*/ 20 w 10003"/>
                <a:gd name="connsiteY4" fmla="*/ 879 h 10211"/>
                <a:gd name="connsiteX5" fmla="*/ 88 w 10003"/>
                <a:gd name="connsiteY5" fmla="*/ 1351 h 10211"/>
                <a:gd name="connsiteX6" fmla="*/ 358 w 10003"/>
                <a:gd name="connsiteY6" fmla="*/ 2173 h 10211"/>
                <a:gd name="connsiteX7" fmla="*/ 485 w 10003"/>
                <a:gd name="connsiteY7" fmla="*/ 3262 h 10211"/>
                <a:gd name="connsiteX8" fmla="*/ 688 w 10003"/>
                <a:gd name="connsiteY8" fmla="*/ 4393 h 10211"/>
                <a:gd name="connsiteX9" fmla="*/ 951 w 10003"/>
                <a:gd name="connsiteY9" fmla="*/ 5669 h 10211"/>
                <a:gd name="connsiteX10" fmla="*/ 1374 w 10003"/>
                <a:gd name="connsiteY10" fmla="*/ 6612 h 10211"/>
                <a:gd name="connsiteX11" fmla="*/ 2330 w 10003"/>
                <a:gd name="connsiteY11" fmla="*/ 7272 h 10211"/>
                <a:gd name="connsiteX12" fmla="*/ 3548 w 10003"/>
                <a:gd name="connsiteY12" fmla="*/ 7906 h 10211"/>
                <a:gd name="connsiteX13" fmla="*/ 4800 w 10003"/>
                <a:gd name="connsiteY13" fmla="*/ 8591 h 10211"/>
                <a:gd name="connsiteX14" fmla="*/ 6069 w 10003"/>
                <a:gd name="connsiteY14" fmla="*/ 9226 h 10211"/>
                <a:gd name="connsiteX15" fmla="*/ 7237 w 10003"/>
                <a:gd name="connsiteY15" fmla="*/ 9851 h 10211"/>
                <a:gd name="connsiteX16" fmla="*/ 8142 w 10003"/>
                <a:gd name="connsiteY16" fmla="*/ 10151 h 10211"/>
                <a:gd name="connsiteX17" fmla="*/ 8886 w 10003"/>
                <a:gd name="connsiteY17" fmla="*/ 10108 h 10211"/>
                <a:gd name="connsiteX18" fmla="*/ 9115 w 10003"/>
                <a:gd name="connsiteY18" fmla="*/ 9534 h 10211"/>
                <a:gd name="connsiteX19" fmla="*/ 9242 w 10003"/>
                <a:gd name="connsiteY19" fmla="*/ 8806 h 10211"/>
                <a:gd name="connsiteX20" fmla="*/ 9436 w 10003"/>
                <a:gd name="connsiteY20" fmla="*/ 8077 h 10211"/>
                <a:gd name="connsiteX21" fmla="*/ 9682 w 10003"/>
                <a:gd name="connsiteY21" fmla="*/ 7537 h 10211"/>
                <a:gd name="connsiteX22" fmla="*/ 10003 w 10003"/>
                <a:gd name="connsiteY22" fmla="*/ 6998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682 w 10176"/>
                <a:gd name="connsiteY21" fmla="*/ 7537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506 w 10176"/>
                <a:gd name="connsiteY20" fmla="*/ 8203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811 w 10176"/>
                <a:gd name="connsiteY20" fmla="*/ 7668 h 10211"/>
                <a:gd name="connsiteX21" fmla="*/ 10176 w 10176"/>
                <a:gd name="connsiteY21"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811 w 10176"/>
                <a:gd name="connsiteY19" fmla="*/ 7668 h 10240"/>
                <a:gd name="connsiteX20" fmla="*/ 10176 w 10176"/>
                <a:gd name="connsiteY20" fmla="*/ 7072 h 10240"/>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491 w 10176"/>
                <a:gd name="connsiteY19" fmla="*/ 8206 h 10240"/>
                <a:gd name="connsiteX20" fmla="*/ 10176 w 10176"/>
                <a:gd name="connsiteY20" fmla="*/ 7072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88 w 10135"/>
                <a:gd name="connsiteY8" fmla="*/ 4393 h 10240"/>
                <a:gd name="connsiteX9" fmla="*/ 951 w 10135"/>
                <a:gd name="connsiteY9" fmla="*/ 5669 h 10240"/>
                <a:gd name="connsiteX10" fmla="*/ 1374 w 10135"/>
                <a:gd name="connsiteY10" fmla="*/ 661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35" h="10240">
                  <a:moveTo>
                    <a:pt x="1148" y="1108"/>
                  </a:moveTo>
                  <a:cubicBezTo>
                    <a:pt x="1131" y="1057"/>
                    <a:pt x="1173" y="727"/>
                    <a:pt x="1118" y="561"/>
                  </a:cubicBezTo>
                  <a:cubicBezTo>
                    <a:pt x="1063" y="395"/>
                    <a:pt x="966" y="176"/>
                    <a:pt x="816" y="110"/>
                  </a:cubicBezTo>
                  <a:cubicBezTo>
                    <a:pt x="666" y="44"/>
                    <a:pt x="430" y="0"/>
                    <a:pt x="215" y="162"/>
                  </a:cubicBezTo>
                  <a:cubicBezTo>
                    <a:pt x="0" y="324"/>
                    <a:pt x="37" y="708"/>
                    <a:pt x="20" y="879"/>
                  </a:cubicBezTo>
                  <a:cubicBezTo>
                    <a:pt x="3" y="1051"/>
                    <a:pt x="28" y="1136"/>
                    <a:pt x="88" y="1351"/>
                  </a:cubicBezTo>
                  <a:cubicBezTo>
                    <a:pt x="147" y="1565"/>
                    <a:pt x="291" y="1856"/>
                    <a:pt x="358" y="2173"/>
                  </a:cubicBezTo>
                  <a:cubicBezTo>
                    <a:pt x="426" y="2490"/>
                    <a:pt x="434" y="2893"/>
                    <a:pt x="485" y="3262"/>
                  </a:cubicBezTo>
                  <a:cubicBezTo>
                    <a:pt x="536" y="3630"/>
                    <a:pt x="612" y="3990"/>
                    <a:pt x="688" y="4393"/>
                  </a:cubicBezTo>
                  <a:cubicBezTo>
                    <a:pt x="764" y="4795"/>
                    <a:pt x="832" y="5301"/>
                    <a:pt x="951" y="5669"/>
                  </a:cubicBezTo>
                  <a:cubicBezTo>
                    <a:pt x="1069" y="6038"/>
                    <a:pt x="1145" y="6346"/>
                    <a:pt x="1374" y="6612"/>
                  </a:cubicBezTo>
                  <a:cubicBezTo>
                    <a:pt x="1602" y="6878"/>
                    <a:pt x="1966" y="7058"/>
                    <a:pt x="2330" y="7272"/>
                  </a:cubicBezTo>
                  <a:cubicBezTo>
                    <a:pt x="2693" y="7486"/>
                    <a:pt x="3133" y="7683"/>
                    <a:pt x="3548" y="7906"/>
                  </a:cubicBezTo>
                  <a:cubicBezTo>
                    <a:pt x="3962" y="8129"/>
                    <a:pt x="4377" y="8369"/>
                    <a:pt x="4800" y="8591"/>
                  </a:cubicBezTo>
                  <a:cubicBezTo>
                    <a:pt x="5223" y="8814"/>
                    <a:pt x="5663" y="9020"/>
                    <a:pt x="6069" y="9226"/>
                  </a:cubicBezTo>
                  <a:cubicBezTo>
                    <a:pt x="6475" y="9431"/>
                    <a:pt x="6890" y="9697"/>
                    <a:pt x="7237" y="9851"/>
                  </a:cubicBezTo>
                  <a:cubicBezTo>
                    <a:pt x="7583" y="10005"/>
                    <a:pt x="7871" y="10108"/>
                    <a:pt x="8142" y="10151"/>
                  </a:cubicBezTo>
                  <a:cubicBezTo>
                    <a:pt x="8412" y="10194"/>
                    <a:pt x="8705" y="10240"/>
                    <a:pt x="8886" y="10108"/>
                  </a:cubicBezTo>
                  <a:cubicBezTo>
                    <a:pt x="9067" y="9976"/>
                    <a:pt x="9127" y="9679"/>
                    <a:pt x="9228" y="9362"/>
                  </a:cubicBezTo>
                  <a:cubicBezTo>
                    <a:pt x="9329" y="9045"/>
                    <a:pt x="9314" y="8616"/>
                    <a:pt x="9491" y="8206"/>
                  </a:cubicBezTo>
                  <a:cubicBezTo>
                    <a:pt x="9603" y="8018"/>
                    <a:pt x="10067" y="7200"/>
                    <a:pt x="10135" y="708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grpSp>
          <p:nvGrpSpPr>
            <p:cNvPr id="6" name="Group 41"/>
            <p:cNvGrpSpPr>
              <a:grpSpLocks/>
            </p:cNvGrpSpPr>
            <p:nvPr/>
          </p:nvGrpSpPr>
          <p:grpSpPr bwMode="auto">
            <a:xfrm rot="342526">
              <a:off x="6093793" y="5036634"/>
              <a:ext cx="258685" cy="490141"/>
              <a:chOff x="5201" y="2764"/>
              <a:chExt cx="278" cy="468"/>
            </a:xfrm>
          </p:grpSpPr>
          <p:sp>
            <p:nvSpPr>
              <p:cNvPr id="35" name="Freeform 39"/>
              <p:cNvSpPr>
                <a:spLocks/>
              </p:cNvSpPr>
              <p:nvPr/>
            </p:nvSpPr>
            <p:spPr bwMode="auto">
              <a:xfrm>
                <a:off x="5312" y="2764"/>
                <a:ext cx="167" cy="225"/>
              </a:xfrm>
              <a:custGeom>
                <a:avLst/>
                <a:gdLst>
                  <a:gd name="T0" fmla="*/ 118 w 167"/>
                  <a:gd name="T1" fmla="*/ 224 h 225"/>
                  <a:gd name="T2" fmla="*/ 136 w 167"/>
                  <a:gd name="T3" fmla="*/ 197 h 225"/>
                  <a:gd name="T4" fmla="*/ 145 w 167"/>
                  <a:gd name="T5" fmla="*/ 177 h 225"/>
                  <a:gd name="T6" fmla="*/ 152 w 167"/>
                  <a:gd name="T7" fmla="*/ 163 h 225"/>
                  <a:gd name="T8" fmla="*/ 163 w 167"/>
                  <a:gd name="T9" fmla="*/ 107 h 225"/>
                  <a:gd name="T10" fmla="*/ 166 w 167"/>
                  <a:gd name="T11" fmla="*/ 34 h 225"/>
                  <a:gd name="T12" fmla="*/ 163 w 167"/>
                  <a:gd name="T13" fmla="*/ 16 h 225"/>
                  <a:gd name="T14" fmla="*/ 154 w 167"/>
                  <a:gd name="T15" fmla="*/ 5 h 225"/>
                  <a:gd name="T16" fmla="*/ 141 w 167"/>
                  <a:gd name="T17" fmla="*/ 0 h 225"/>
                  <a:gd name="T18" fmla="*/ 127 w 167"/>
                  <a:gd name="T19" fmla="*/ 14 h 225"/>
                  <a:gd name="T20" fmla="*/ 118 w 167"/>
                  <a:gd name="T21" fmla="*/ 39 h 225"/>
                  <a:gd name="T22" fmla="*/ 111 w 167"/>
                  <a:gd name="T23" fmla="*/ 57 h 225"/>
                  <a:gd name="T24" fmla="*/ 93 w 167"/>
                  <a:gd name="T25" fmla="*/ 80 h 225"/>
                  <a:gd name="T26" fmla="*/ 73 w 167"/>
                  <a:gd name="T27" fmla="*/ 93 h 225"/>
                  <a:gd name="T28" fmla="*/ 39 w 167"/>
                  <a:gd name="T29" fmla="*/ 116 h 225"/>
                  <a:gd name="T30" fmla="*/ 21 w 167"/>
                  <a:gd name="T31" fmla="*/ 125 h 225"/>
                  <a:gd name="T32" fmla="*/ 12 w 167"/>
                  <a:gd name="T33" fmla="*/ 138 h 225"/>
                  <a:gd name="T34" fmla="*/ 0 w 167"/>
                  <a:gd name="T35" fmla="*/ 168 h 225"/>
                  <a:gd name="T36" fmla="*/ 9 w 167"/>
                  <a:gd name="T37" fmla="*/ 172 h 225"/>
                  <a:gd name="T38" fmla="*/ 23 w 167"/>
                  <a:gd name="T39" fmla="*/ 172 h 225"/>
                  <a:gd name="T40" fmla="*/ 62 w 167"/>
                  <a:gd name="T41" fmla="*/ 159 h 225"/>
                  <a:gd name="T42" fmla="*/ 75 w 167"/>
                  <a:gd name="T43" fmla="*/ 152 h 225"/>
                  <a:gd name="T44" fmla="*/ 89 w 167"/>
                  <a:gd name="T45" fmla="*/ 152 h 225"/>
                  <a:gd name="T46" fmla="*/ 98 w 167"/>
                  <a:gd name="T47" fmla="*/ 161 h 225"/>
                  <a:gd name="T48" fmla="*/ 105 w 167"/>
                  <a:gd name="T49" fmla="*/ 197 h 225"/>
                  <a:gd name="T50" fmla="*/ 111 w 167"/>
                  <a:gd name="T51" fmla="*/ 213 h 225"/>
                  <a:gd name="T52" fmla="*/ 118 w 167"/>
                  <a:gd name="T53" fmla="*/ 224 h 2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7"/>
                  <a:gd name="T82" fmla="*/ 0 h 225"/>
                  <a:gd name="T83" fmla="*/ 167 w 167"/>
                  <a:gd name="T84" fmla="*/ 225 h 2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7" h="225">
                    <a:moveTo>
                      <a:pt x="118" y="224"/>
                    </a:moveTo>
                    <a:lnTo>
                      <a:pt x="136" y="197"/>
                    </a:lnTo>
                    <a:lnTo>
                      <a:pt x="145" y="177"/>
                    </a:lnTo>
                    <a:lnTo>
                      <a:pt x="152" y="163"/>
                    </a:lnTo>
                    <a:lnTo>
                      <a:pt x="163" y="107"/>
                    </a:lnTo>
                    <a:lnTo>
                      <a:pt x="166" y="34"/>
                    </a:lnTo>
                    <a:lnTo>
                      <a:pt x="163" y="16"/>
                    </a:lnTo>
                    <a:lnTo>
                      <a:pt x="154" y="5"/>
                    </a:lnTo>
                    <a:lnTo>
                      <a:pt x="141" y="0"/>
                    </a:lnTo>
                    <a:lnTo>
                      <a:pt x="127" y="14"/>
                    </a:lnTo>
                    <a:lnTo>
                      <a:pt x="118" y="39"/>
                    </a:lnTo>
                    <a:lnTo>
                      <a:pt x="111" y="57"/>
                    </a:lnTo>
                    <a:lnTo>
                      <a:pt x="93" y="80"/>
                    </a:lnTo>
                    <a:lnTo>
                      <a:pt x="73" y="93"/>
                    </a:lnTo>
                    <a:lnTo>
                      <a:pt x="39" y="116"/>
                    </a:lnTo>
                    <a:lnTo>
                      <a:pt x="21" y="125"/>
                    </a:lnTo>
                    <a:lnTo>
                      <a:pt x="12" y="138"/>
                    </a:lnTo>
                    <a:lnTo>
                      <a:pt x="0" y="168"/>
                    </a:lnTo>
                    <a:lnTo>
                      <a:pt x="9" y="172"/>
                    </a:lnTo>
                    <a:lnTo>
                      <a:pt x="23" y="172"/>
                    </a:lnTo>
                    <a:lnTo>
                      <a:pt x="62" y="159"/>
                    </a:lnTo>
                    <a:lnTo>
                      <a:pt x="75" y="152"/>
                    </a:lnTo>
                    <a:lnTo>
                      <a:pt x="89" y="152"/>
                    </a:lnTo>
                    <a:lnTo>
                      <a:pt x="98" y="161"/>
                    </a:lnTo>
                    <a:lnTo>
                      <a:pt x="105" y="197"/>
                    </a:lnTo>
                    <a:lnTo>
                      <a:pt x="111" y="213"/>
                    </a:lnTo>
                    <a:lnTo>
                      <a:pt x="118" y="224"/>
                    </a:lnTo>
                  </a:path>
                </a:pathLst>
              </a:custGeom>
              <a:noFill/>
              <a:ln w="25400" cap="rnd" cmpd="sng">
                <a:solidFill>
                  <a:srgbClr val="0070C0"/>
                </a:solidFill>
                <a:prstDash val="solid"/>
                <a:round/>
                <a:headEnd/>
                <a:tailEnd/>
              </a:ln>
            </p:spPr>
            <p:txBody>
              <a:bodyPr/>
              <a:lstStyle/>
              <a:p>
                <a:endParaRPr lang="el-GR"/>
              </a:p>
            </p:txBody>
          </p:sp>
          <p:sp>
            <p:nvSpPr>
              <p:cNvPr id="36" name="Freeform 40"/>
              <p:cNvSpPr>
                <a:spLocks/>
              </p:cNvSpPr>
              <p:nvPr/>
            </p:nvSpPr>
            <p:spPr bwMode="auto">
              <a:xfrm>
                <a:off x="5201" y="2916"/>
                <a:ext cx="230" cy="316"/>
              </a:xfrm>
              <a:custGeom>
                <a:avLst/>
                <a:gdLst>
                  <a:gd name="T0" fmla="*/ 111 w 230"/>
                  <a:gd name="T1" fmla="*/ 16 h 316"/>
                  <a:gd name="T2" fmla="*/ 80 w 230"/>
                  <a:gd name="T3" fmla="*/ 72 h 316"/>
                  <a:gd name="T4" fmla="*/ 62 w 230"/>
                  <a:gd name="T5" fmla="*/ 111 h 316"/>
                  <a:gd name="T6" fmla="*/ 19 w 230"/>
                  <a:gd name="T7" fmla="*/ 197 h 316"/>
                  <a:gd name="T8" fmla="*/ 5 w 230"/>
                  <a:gd name="T9" fmla="*/ 251 h 316"/>
                  <a:gd name="T10" fmla="*/ 0 w 230"/>
                  <a:gd name="T11" fmla="*/ 285 h 316"/>
                  <a:gd name="T12" fmla="*/ 5 w 230"/>
                  <a:gd name="T13" fmla="*/ 301 h 316"/>
                  <a:gd name="T14" fmla="*/ 12 w 230"/>
                  <a:gd name="T15" fmla="*/ 310 h 316"/>
                  <a:gd name="T16" fmla="*/ 23 w 230"/>
                  <a:gd name="T17" fmla="*/ 315 h 316"/>
                  <a:gd name="T18" fmla="*/ 41 w 230"/>
                  <a:gd name="T19" fmla="*/ 315 h 316"/>
                  <a:gd name="T20" fmla="*/ 62 w 230"/>
                  <a:gd name="T21" fmla="*/ 299 h 316"/>
                  <a:gd name="T22" fmla="*/ 98 w 230"/>
                  <a:gd name="T23" fmla="*/ 269 h 316"/>
                  <a:gd name="T24" fmla="*/ 116 w 230"/>
                  <a:gd name="T25" fmla="*/ 249 h 316"/>
                  <a:gd name="T26" fmla="*/ 141 w 230"/>
                  <a:gd name="T27" fmla="*/ 213 h 316"/>
                  <a:gd name="T28" fmla="*/ 168 w 230"/>
                  <a:gd name="T29" fmla="*/ 172 h 316"/>
                  <a:gd name="T30" fmla="*/ 229 w 230"/>
                  <a:gd name="T31" fmla="*/ 72 h 316"/>
                  <a:gd name="T32" fmla="*/ 222 w 230"/>
                  <a:gd name="T33" fmla="*/ 61 h 316"/>
                  <a:gd name="T34" fmla="*/ 216 w 230"/>
                  <a:gd name="T35" fmla="*/ 45 h 316"/>
                  <a:gd name="T36" fmla="*/ 209 w 230"/>
                  <a:gd name="T37" fmla="*/ 9 h 316"/>
                  <a:gd name="T38" fmla="*/ 200 w 230"/>
                  <a:gd name="T39" fmla="*/ 0 h 316"/>
                  <a:gd name="T40" fmla="*/ 186 w 230"/>
                  <a:gd name="T41" fmla="*/ 0 h 316"/>
                  <a:gd name="T42" fmla="*/ 173 w 230"/>
                  <a:gd name="T43" fmla="*/ 7 h 316"/>
                  <a:gd name="T44" fmla="*/ 134 w 230"/>
                  <a:gd name="T45" fmla="*/ 20 h 316"/>
                  <a:gd name="T46" fmla="*/ 120 w 230"/>
                  <a:gd name="T47" fmla="*/ 20 h 316"/>
                  <a:gd name="T48" fmla="*/ 111 w 230"/>
                  <a:gd name="T49" fmla="*/ 16 h 3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316"/>
                  <a:gd name="T77" fmla="*/ 230 w 230"/>
                  <a:gd name="T78" fmla="*/ 316 h 3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316">
                    <a:moveTo>
                      <a:pt x="111" y="16"/>
                    </a:moveTo>
                    <a:lnTo>
                      <a:pt x="80" y="72"/>
                    </a:lnTo>
                    <a:lnTo>
                      <a:pt x="62" y="111"/>
                    </a:lnTo>
                    <a:lnTo>
                      <a:pt x="19" y="197"/>
                    </a:lnTo>
                    <a:lnTo>
                      <a:pt x="5" y="251"/>
                    </a:lnTo>
                    <a:lnTo>
                      <a:pt x="0" y="285"/>
                    </a:lnTo>
                    <a:lnTo>
                      <a:pt x="5" y="301"/>
                    </a:lnTo>
                    <a:lnTo>
                      <a:pt x="12" y="310"/>
                    </a:lnTo>
                    <a:lnTo>
                      <a:pt x="23" y="315"/>
                    </a:lnTo>
                    <a:lnTo>
                      <a:pt x="41" y="315"/>
                    </a:lnTo>
                    <a:lnTo>
                      <a:pt x="62" y="299"/>
                    </a:lnTo>
                    <a:lnTo>
                      <a:pt x="98" y="269"/>
                    </a:lnTo>
                    <a:lnTo>
                      <a:pt x="116" y="249"/>
                    </a:lnTo>
                    <a:lnTo>
                      <a:pt x="141" y="213"/>
                    </a:lnTo>
                    <a:lnTo>
                      <a:pt x="168" y="172"/>
                    </a:lnTo>
                    <a:lnTo>
                      <a:pt x="229" y="72"/>
                    </a:lnTo>
                    <a:lnTo>
                      <a:pt x="222" y="61"/>
                    </a:lnTo>
                    <a:lnTo>
                      <a:pt x="216" y="45"/>
                    </a:lnTo>
                    <a:lnTo>
                      <a:pt x="209" y="9"/>
                    </a:lnTo>
                    <a:lnTo>
                      <a:pt x="200" y="0"/>
                    </a:lnTo>
                    <a:lnTo>
                      <a:pt x="186" y="0"/>
                    </a:lnTo>
                    <a:lnTo>
                      <a:pt x="173" y="7"/>
                    </a:lnTo>
                    <a:lnTo>
                      <a:pt x="134" y="20"/>
                    </a:lnTo>
                    <a:lnTo>
                      <a:pt x="120" y="20"/>
                    </a:lnTo>
                    <a:lnTo>
                      <a:pt x="111" y="16"/>
                    </a:lnTo>
                  </a:path>
                </a:pathLst>
              </a:custGeom>
              <a:noFill/>
              <a:ln w="25400" cap="rnd" cmpd="sng">
                <a:solidFill>
                  <a:srgbClr val="0070C0"/>
                </a:solidFill>
                <a:prstDash val="solid"/>
                <a:round/>
                <a:headEnd/>
                <a:tailEnd/>
              </a:ln>
            </p:spPr>
            <p:txBody>
              <a:bodyPr/>
              <a:lstStyle/>
              <a:p>
                <a:endParaRPr lang="el-GR"/>
              </a:p>
            </p:txBody>
          </p:sp>
        </p:grpSp>
        <p:grpSp>
          <p:nvGrpSpPr>
            <p:cNvPr id="7" name="Group 42"/>
            <p:cNvGrpSpPr/>
            <p:nvPr/>
          </p:nvGrpSpPr>
          <p:grpSpPr>
            <a:xfrm rot="21115886">
              <a:off x="5474281" y="4997594"/>
              <a:ext cx="381607" cy="499106"/>
              <a:chOff x="6919680" y="4587410"/>
              <a:chExt cx="561975" cy="735013"/>
            </a:xfrm>
          </p:grpSpPr>
          <p:sp>
            <p:nvSpPr>
              <p:cNvPr id="41" name="Freeform 46"/>
              <p:cNvSpPr>
                <a:spLocks/>
              </p:cNvSpPr>
              <p:nvPr/>
            </p:nvSpPr>
            <p:spPr bwMode="auto">
              <a:xfrm>
                <a:off x="7133992" y="4587410"/>
                <a:ext cx="347663" cy="323850"/>
              </a:xfrm>
              <a:custGeom>
                <a:avLst/>
                <a:gdLst>
                  <a:gd name="T0" fmla="*/ 0 w 246"/>
                  <a:gd name="T1" fmla="*/ 2147483647 h 204"/>
                  <a:gd name="T2" fmla="*/ 2147483647 w 246"/>
                  <a:gd name="T3" fmla="*/ 2147483647 h 204"/>
                  <a:gd name="T4" fmla="*/ 2147483647 w 246"/>
                  <a:gd name="T5" fmla="*/ 2147483647 h 204"/>
                  <a:gd name="T6" fmla="*/ 2147483647 w 246"/>
                  <a:gd name="T7" fmla="*/ 2147483647 h 204"/>
                  <a:gd name="T8" fmla="*/ 2147483647 w 246"/>
                  <a:gd name="T9" fmla="*/ 0 h 204"/>
                  <a:gd name="T10" fmla="*/ 2147483647 w 246"/>
                  <a:gd name="T11" fmla="*/ 2147483647 h 204"/>
                  <a:gd name="T12" fmla="*/ 2147483647 w 246"/>
                  <a:gd name="T13" fmla="*/ 2147483647 h 204"/>
                  <a:gd name="T14" fmla="*/ 2147483647 w 246"/>
                  <a:gd name="T15" fmla="*/ 2147483647 h 204"/>
                  <a:gd name="T16" fmla="*/ 2147483647 w 246"/>
                  <a:gd name="T17" fmla="*/ 2147483647 h 204"/>
                  <a:gd name="T18" fmla="*/ 2147483647 w 246"/>
                  <a:gd name="T19" fmla="*/ 2147483647 h 204"/>
                  <a:gd name="T20" fmla="*/ 2147483647 w 246"/>
                  <a:gd name="T21" fmla="*/ 2147483647 h 204"/>
                  <a:gd name="T22" fmla="*/ 2147483647 w 246"/>
                  <a:gd name="T23" fmla="*/ 2147483647 h 204"/>
                  <a:gd name="T24" fmla="*/ 2147483647 w 246"/>
                  <a:gd name="T25" fmla="*/ 2147483647 h 204"/>
                  <a:gd name="T26" fmla="*/ 2147483647 w 246"/>
                  <a:gd name="T27" fmla="*/ 2147483647 h 204"/>
                  <a:gd name="T28" fmla="*/ 2147483647 w 246"/>
                  <a:gd name="T29" fmla="*/ 2147483647 h 204"/>
                  <a:gd name="T30" fmla="*/ 2147483647 w 246"/>
                  <a:gd name="T31" fmla="*/ 2147483647 h 204"/>
                  <a:gd name="T32" fmla="*/ 2147483647 w 246"/>
                  <a:gd name="T33" fmla="*/ 2147483647 h 204"/>
                  <a:gd name="T34" fmla="*/ 2147483647 w 246"/>
                  <a:gd name="T35" fmla="*/ 2147483647 h 204"/>
                  <a:gd name="T36" fmla="*/ 2147483647 w 246"/>
                  <a:gd name="T37" fmla="*/ 2147483647 h 204"/>
                  <a:gd name="T38" fmla="*/ 2147483647 w 246"/>
                  <a:gd name="T39" fmla="*/ 2147483647 h 204"/>
                  <a:gd name="T40" fmla="*/ 2147483647 w 246"/>
                  <a:gd name="T41" fmla="*/ 2147483647 h 204"/>
                  <a:gd name="T42" fmla="*/ 2147483647 w 246"/>
                  <a:gd name="T43" fmla="*/ 2147483647 h 204"/>
                  <a:gd name="T44" fmla="*/ 2147483647 w 246"/>
                  <a:gd name="T45" fmla="*/ 2147483647 h 204"/>
                  <a:gd name="T46" fmla="*/ 2147483647 w 246"/>
                  <a:gd name="T47" fmla="*/ 2147483647 h 204"/>
                  <a:gd name="T48" fmla="*/ 2147483647 w 246"/>
                  <a:gd name="T49" fmla="*/ 2147483647 h 204"/>
                  <a:gd name="T50" fmla="*/ 2147483647 w 246"/>
                  <a:gd name="T51" fmla="*/ 2147483647 h 204"/>
                  <a:gd name="T52" fmla="*/ 2147483647 w 246"/>
                  <a:gd name="T53" fmla="*/ 2147483647 h 204"/>
                  <a:gd name="T54" fmla="*/ 2147483647 w 246"/>
                  <a:gd name="T55" fmla="*/ 2147483647 h 204"/>
                  <a:gd name="T56" fmla="*/ 2147483647 w 246"/>
                  <a:gd name="T57" fmla="*/ 2147483647 h 204"/>
                  <a:gd name="T58" fmla="*/ 2147483647 w 246"/>
                  <a:gd name="T59" fmla="*/ 2147483647 h 204"/>
                  <a:gd name="T60" fmla="*/ 0 w 246"/>
                  <a:gd name="T61" fmla="*/ 2147483647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204"/>
                  <a:gd name="T95" fmla="*/ 246 w 246"/>
                  <a:gd name="T96" fmla="*/ 204 h 2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204">
                    <a:moveTo>
                      <a:pt x="0" y="124"/>
                    </a:moveTo>
                    <a:lnTo>
                      <a:pt x="9" y="81"/>
                    </a:lnTo>
                    <a:lnTo>
                      <a:pt x="14" y="45"/>
                    </a:lnTo>
                    <a:lnTo>
                      <a:pt x="23" y="25"/>
                    </a:lnTo>
                    <a:lnTo>
                      <a:pt x="45" y="0"/>
                    </a:lnTo>
                    <a:lnTo>
                      <a:pt x="73" y="6"/>
                    </a:lnTo>
                    <a:lnTo>
                      <a:pt x="77" y="20"/>
                    </a:lnTo>
                    <a:lnTo>
                      <a:pt x="48" y="61"/>
                    </a:lnTo>
                    <a:lnTo>
                      <a:pt x="77" y="20"/>
                    </a:lnTo>
                    <a:lnTo>
                      <a:pt x="89" y="13"/>
                    </a:lnTo>
                    <a:lnTo>
                      <a:pt x="100" y="11"/>
                    </a:lnTo>
                    <a:lnTo>
                      <a:pt x="120" y="18"/>
                    </a:lnTo>
                    <a:lnTo>
                      <a:pt x="152" y="38"/>
                    </a:lnTo>
                    <a:lnTo>
                      <a:pt x="159" y="63"/>
                    </a:lnTo>
                    <a:lnTo>
                      <a:pt x="152" y="83"/>
                    </a:lnTo>
                    <a:lnTo>
                      <a:pt x="138" y="106"/>
                    </a:lnTo>
                    <a:lnTo>
                      <a:pt x="152" y="83"/>
                    </a:lnTo>
                    <a:lnTo>
                      <a:pt x="159" y="63"/>
                    </a:lnTo>
                    <a:lnTo>
                      <a:pt x="172" y="56"/>
                    </a:lnTo>
                    <a:lnTo>
                      <a:pt x="199" y="59"/>
                    </a:lnTo>
                    <a:lnTo>
                      <a:pt x="220" y="65"/>
                    </a:lnTo>
                    <a:lnTo>
                      <a:pt x="240" y="74"/>
                    </a:lnTo>
                    <a:lnTo>
                      <a:pt x="245" y="88"/>
                    </a:lnTo>
                    <a:lnTo>
                      <a:pt x="242" y="124"/>
                    </a:lnTo>
                    <a:lnTo>
                      <a:pt x="233" y="145"/>
                    </a:lnTo>
                    <a:lnTo>
                      <a:pt x="199" y="176"/>
                    </a:lnTo>
                    <a:lnTo>
                      <a:pt x="179" y="203"/>
                    </a:lnTo>
                    <a:lnTo>
                      <a:pt x="136" y="197"/>
                    </a:lnTo>
                    <a:lnTo>
                      <a:pt x="95" y="179"/>
                    </a:lnTo>
                    <a:lnTo>
                      <a:pt x="48" y="156"/>
                    </a:lnTo>
                    <a:lnTo>
                      <a:pt x="0" y="124"/>
                    </a:lnTo>
                  </a:path>
                </a:pathLst>
              </a:custGeom>
              <a:noFill/>
              <a:ln w="25400" cap="rnd" cmpd="sng">
                <a:solidFill>
                  <a:schemeClr val="bg1">
                    <a:lumMod val="50000"/>
                  </a:schemeClr>
                </a:solidFill>
                <a:prstDash val="solid"/>
                <a:round/>
                <a:headEnd/>
                <a:tailEnd/>
              </a:ln>
            </p:spPr>
            <p:txBody>
              <a:bodyPr/>
              <a:lstStyle/>
              <a:p>
                <a:endParaRPr lang="el-GR"/>
              </a:p>
            </p:txBody>
          </p:sp>
          <p:sp>
            <p:nvSpPr>
              <p:cNvPr id="42" name="Freeform 47"/>
              <p:cNvSpPr>
                <a:spLocks/>
              </p:cNvSpPr>
              <p:nvPr/>
            </p:nvSpPr>
            <p:spPr bwMode="auto">
              <a:xfrm>
                <a:off x="6919680" y="4784260"/>
                <a:ext cx="468312" cy="538163"/>
              </a:xfrm>
              <a:custGeom>
                <a:avLst/>
                <a:gdLst>
                  <a:gd name="T0" fmla="*/ 2147483647 w 332"/>
                  <a:gd name="T1" fmla="*/ 2147483647 h 339"/>
                  <a:gd name="T2" fmla="*/ 2147483647 w 332"/>
                  <a:gd name="T3" fmla="*/ 2147483647 h 339"/>
                  <a:gd name="T4" fmla="*/ 2147483647 w 332"/>
                  <a:gd name="T5" fmla="*/ 2147483647 h 339"/>
                  <a:gd name="T6" fmla="*/ 2147483647 w 332"/>
                  <a:gd name="T7" fmla="*/ 2147483647 h 339"/>
                  <a:gd name="T8" fmla="*/ 2147483647 w 332"/>
                  <a:gd name="T9" fmla="*/ 0 h 339"/>
                  <a:gd name="T10" fmla="*/ 2147483647 w 332"/>
                  <a:gd name="T11" fmla="*/ 2147483647 h 339"/>
                  <a:gd name="T12" fmla="*/ 2147483647 w 332"/>
                  <a:gd name="T13" fmla="*/ 2147483647 h 339"/>
                  <a:gd name="T14" fmla="*/ 2147483647 w 332"/>
                  <a:gd name="T15" fmla="*/ 2147483647 h 339"/>
                  <a:gd name="T16" fmla="*/ 2147483647 w 332"/>
                  <a:gd name="T17" fmla="*/ 2147483647 h 339"/>
                  <a:gd name="T18" fmla="*/ 0 w 332"/>
                  <a:gd name="T19" fmla="*/ 2147483647 h 339"/>
                  <a:gd name="T20" fmla="*/ 2147483647 w 332"/>
                  <a:gd name="T21" fmla="*/ 2147483647 h 339"/>
                  <a:gd name="T22" fmla="*/ 2147483647 w 332"/>
                  <a:gd name="T23" fmla="*/ 2147483647 h 339"/>
                  <a:gd name="T24" fmla="*/ 2147483647 w 332"/>
                  <a:gd name="T25" fmla="*/ 2147483647 h 339"/>
                  <a:gd name="T26" fmla="*/ 2147483647 w 332"/>
                  <a:gd name="T27" fmla="*/ 2147483647 h 339"/>
                  <a:gd name="T28" fmla="*/ 2147483647 w 332"/>
                  <a:gd name="T29" fmla="*/ 2147483647 h 339"/>
                  <a:gd name="T30" fmla="*/ 2147483647 w 332"/>
                  <a:gd name="T31" fmla="*/ 2147483647 h 339"/>
                  <a:gd name="T32" fmla="*/ 2147483647 w 332"/>
                  <a:gd name="T33" fmla="*/ 2147483647 h 339"/>
                  <a:gd name="T34" fmla="*/ 2147483647 w 332"/>
                  <a:gd name="T35" fmla="*/ 2147483647 h 339"/>
                  <a:gd name="T36" fmla="*/ 2147483647 w 332"/>
                  <a:gd name="T37" fmla="*/ 2147483647 h 339"/>
                  <a:gd name="T38" fmla="*/ 2147483647 w 332"/>
                  <a:gd name="T39" fmla="*/ 2147483647 h 339"/>
                  <a:gd name="T40" fmla="*/ 2147483647 w 332"/>
                  <a:gd name="T41" fmla="*/ 2147483647 h 339"/>
                  <a:gd name="T42" fmla="*/ 2147483647 w 332"/>
                  <a:gd name="T43" fmla="*/ 2147483647 h 339"/>
                  <a:gd name="T44" fmla="*/ 2147483647 w 332"/>
                  <a:gd name="T45" fmla="*/ 2147483647 h 339"/>
                  <a:gd name="T46" fmla="*/ 2147483647 w 332"/>
                  <a:gd name="T47" fmla="*/ 2147483647 h 339"/>
                  <a:gd name="T48" fmla="*/ 2147483647 w 332"/>
                  <a:gd name="T49" fmla="*/ 2147483647 h 339"/>
                  <a:gd name="T50" fmla="*/ 2147483647 w 332"/>
                  <a:gd name="T51" fmla="*/ 2147483647 h 339"/>
                  <a:gd name="T52" fmla="*/ 2147483647 w 332"/>
                  <a:gd name="T53" fmla="*/ 2147483647 h 339"/>
                  <a:gd name="T54" fmla="*/ 2147483647 w 332"/>
                  <a:gd name="T55" fmla="*/ 2147483647 h 339"/>
                  <a:gd name="T56" fmla="*/ 2147483647 w 332"/>
                  <a:gd name="T57" fmla="*/ 2147483647 h 339"/>
                  <a:gd name="T58" fmla="*/ 2147483647 w 332"/>
                  <a:gd name="T59" fmla="*/ 2147483647 h 339"/>
                  <a:gd name="T60" fmla="*/ 2147483647 w 332"/>
                  <a:gd name="T61" fmla="*/ 2147483647 h 339"/>
                  <a:gd name="T62" fmla="*/ 2147483647 w 332"/>
                  <a:gd name="T63" fmla="*/ 2147483647 h 3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2"/>
                  <a:gd name="T97" fmla="*/ 0 h 339"/>
                  <a:gd name="T98" fmla="*/ 332 w 332"/>
                  <a:gd name="T99" fmla="*/ 339 h 3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2" h="339">
                    <a:moveTo>
                      <a:pt x="331" y="79"/>
                    </a:moveTo>
                    <a:lnTo>
                      <a:pt x="288" y="73"/>
                    </a:lnTo>
                    <a:lnTo>
                      <a:pt x="247" y="55"/>
                    </a:lnTo>
                    <a:lnTo>
                      <a:pt x="200" y="32"/>
                    </a:lnTo>
                    <a:lnTo>
                      <a:pt x="152" y="0"/>
                    </a:lnTo>
                    <a:lnTo>
                      <a:pt x="132" y="50"/>
                    </a:lnTo>
                    <a:lnTo>
                      <a:pt x="75" y="122"/>
                    </a:lnTo>
                    <a:lnTo>
                      <a:pt x="34" y="199"/>
                    </a:lnTo>
                    <a:lnTo>
                      <a:pt x="5" y="233"/>
                    </a:lnTo>
                    <a:lnTo>
                      <a:pt x="0" y="265"/>
                    </a:lnTo>
                    <a:lnTo>
                      <a:pt x="7" y="274"/>
                    </a:lnTo>
                    <a:lnTo>
                      <a:pt x="32" y="270"/>
                    </a:lnTo>
                    <a:lnTo>
                      <a:pt x="57" y="256"/>
                    </a:lnTo>
                    <a:lnTo>
                      <a:pt x="91" y="213"/>
                    </a:lnTo>
                    <a:lnTo>
                      <a:pt x="197" y="127"/>
                    </a:lnTo>
                    <a:lnTo>
                      <a:pt x="202" y="136"/>
                    </a:lnTo>
                    <a:lnTo>
                      <a:pt x="207" y="154"/>
                    </a:lnTo>
                    <a:lnTo>
                      <a:pt x="202" y="179"/>
                    </a:lnTo>
                    <a:lnTo>
                      <a:pt x="188" y="209"/>
                    </a:lnTo>
                    <a:lnTo>
                      <a:pt x="161" y="256"/>
                    </a:lnTo>
                    <a:lnTo>
                      <a:pt x="136" y="283"/>
                    </a:lnTo>
                    <a:lnTo>
                      <a:pt x="121" y="310"/>
                    </a:lnTo>
                    <a:lnTo>
                      <a:pt x="125" y="331"/>
                    </a:lnTo>
                    <a:lnTo>
                      <a:pt x="136" y="338"/>
                    </a:lnTo>
                    <a:lnTo>
                      <a:pt x="161" y="333"/>
                    </a:lnTo>
                    <a:lnTo>
                      <a:pt x="207" y="301"/>
                    </a:lnTo>
                    <a:lnTo>
                      <a:pt x="245" y="270"/>
                    </a:lnTo>
                    <a:lnTo>
                      <a:pt x="259" y="252"/>
                    </a:lnTo>
                    <a:lnTo>
                      <a:pt x="277" y="211"/>
                    </a:lnTo>
                    <a:lnTo>
                      <a:pt x="288" y="156"/>
                    </a:lnTo>
                    <a:lnTo>
                      <a:pt x="304" y="122"/>
                    </a:lnTo>
                    <a:lnTo>
                      <a:pt x="331" y="79"/>
                    </a:lnTo>
                  </a:path>
                </a:pathLst>
              </a:custGeom>
              <a:noFill/>
              <a:ln w="25400" cap="rnd" cmpd="sng">
                <a:solidFill>
                  <a:schemeClr val="bg1">
                    <a:lumMod val="50000"/>
                  </a:schemeClr>
                </a:solidFill>
                <a:prstDash val="solid"/>
                <a:round/>
                <a:headEnd/>
                <a:tailEnd/>
              </a:ln>
            </p:spPr>
            <p:txBody>
              <a:bodyPr/>
              <a:lstStyle/>
              <a:p>
                <a:endParaRPr lang="el-GR"/>
              </a:p>
            </p:txBody>
          </p:sp>
        </p:grpSp>
      </p:grpSp>
      <p:sp>
        <p:nvSpPr>
          <p:cNvPr id="29" name="Freeform 17"/>
          <p:cNvSpPr>
            <a:spLocks/>
          </p:cNvSpPr>
          <p:nvPr/>
        </p:nvSpPr>
        <p:spPr bwMode="auto">
          <a:xfrm rot="21326996">
            <a:off x="584120" y="3659677"/>
            <a:ext cx="2753368" cy="799328"/>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782 w 9970"/>
              <a:gd name="connsiteY0" fmla="*/ 9739 h 10020"/>
              <a:gd name="connsiteX1" fmla="*/ 4555 w 9970"/>
              <a:gd name="connsiteY1" fmla="*/ 9827 h 10020"/>
              <a:gd name="connsiteX2" fmla="*/ 4312 w 9970"/>
              <a:gd name="connsiteY2" fmla="*/ 9847 h 10020"/>
              <a:gd name="connsiteX3" fmla="*/ 4038 w 9970"/>
              <a:gd name="connsiteY3" fmla="*/ 9980 h 10020"/>
              <a:gd name="connsiteX4" fmla="*/ 3808 w 9970"/>
              <a:gd name="connsiteY4" fmla="*/ 9984 h 10020"/>
              <a:gd name="connsiteX5" fmla="*/ 3470 w 9970"/>
              <a:gd name="connsiteY5" fmla="*/ 9751 h 10020"/>
              <a:gd name="connsiteX6" fmla="*/ 3071 w 9970"/>
              <a:gd name="connsiteY6" fmla="*/ 9739 h 10020"/>
              <a:gd name="connsiteX7" fmla="*/ 2509 w 9970"/>
              <a:gd name="connsiteY7" fmla="*/ 9562 h 10020"/>
              <a:gd name="connsiteX8" fmla="*/ 1877 w 9970"/>
              <a:gd name="connsiteY8" fmla="*/ 9228 h 10020"/>
              <a:gd name="connsiteX9" fmla="*/ 1309 w 9970"/>
              <a:gd name="connsiteY9" fmla="*/ 8822 h 10020"/>
              <a:gd name="connsiteX10" fmla="*/ 774 w 9970"/>
              <a:gd name="connsiteY10" fmla="*/ 8380 h 10020"/>
              <a:gd name="connsiteX11" fmla="*/ 402 w 9970"/>
              <a:gd name="connsiteY11" fmla="*/ 7781 h 10020"/>
              <a:gd name="connsiteX12" fmla="*/ 88 w 9970"/>
              <a:gd name="connsiteY12" fmla="*/ 6897 h 10020"/>
              <a:gd name="connsiteX13" fmla="*/ 0 w 9970"/>
              <a:gd name="connsiteY13" fmla="*/ 5985 h 10020"/>
              <a:gd name="connsiteX14" fmla="*/ 88 w 9970"/>
              <a:gd name="connsiteY14" fmla="*/ 5000 h 10020"/>
              <a:gd name="connsiteX15" fmla="*/ 443 w 9970"/>
              <a:gd name="connsiteY15" fmla="*/ 3597 h 10020"/>
              <a:gd name="connsiteX16" fmla="*/ 1082 w 9970"/>
              <a:gd name="connsiteY16" fmla="*/ 2303 h 10020"/>
              <a:gd name="connsiteX17" fmla="*/ 2124 w 9970"/>
              <a:gd name="connsiteY17" fmla="*/ 1073 h 10020"/>
              <a:gd name="connsiteX18" fmla="*/ 3365 w 9970"/>
              <a:gd name="connsiteY18" fmla="*/ 265 h 10020"/>
              <a:gd name="connsiteX19" fmla="*/ 4961 w 9970"/>
              <a:gd name="connsiteY19" fmla="*/ 44 h 10020"/>
              <a:gd name="connsiteX20" fmla="*/ 6881 w 9970"/>
              <a:gd name="connsiteY20" fmla="*/ 531 h 10020"/>
              <a:gd name="connsiteX21" fmla="*/ 8976 w 9970"/>
              <a:gd name="connsiteY21" fmla="*/ 2290 h 10020"/>
              <a:gd name="connsiteX22" fmla="*/ 9830 w 9970"/>
              <a:gd name="connsiteY22" fmla="*/ 4589 h 10020"/>
              <a:gd name="connsiteX23" fmla="*/ 9817 w 9970"/>
              <a:gd name="connsiteY23" fmla="*/ 6045 h 10020"/>
              <a:gd name="connsiteX24" fmla="*/ 9740 w 9970"/>
              <a:gd name="connsiteY24" fmla="*/ 6543 h 10020"/>
              <a:gd name="connsiteX25" fmla="*/ 9652 w 9970"/>
              <a:gd name="connsiteY25" fmla="*/ 6788 h 10020"/>
              <a:gd name="connsiteX26" fmla="*/ 9415 w 9970"/>
              <a:gd name="connsiteY26" fmla="*/ 6929 h 10020"/>
              <a:gd name="connsiteX27" fmla="*/ 9280 w 9970"/>
              <a:gd name="connsiteY27" fmla="*/ 7050 h 10020"/>
              <a:gd name="connsiteX28" fmla="*/ 9412 w 9970"/>
              <a:gd name="connsiteY28" fmla="*/ 7223 h 10020"/>
              <a:gd name="connsiteX29" fmla="*/ 9719 w 9970"/>
              <a:gd name="connsiteY29" fmla="*/ 7532 h 10020"/>
              <a:gd name="connsiteX30" fmla="*/ 9848 w 9970"/>
              <a:gd name="connsiteY30" fmla="*/ 7512 h 10020"/>
              <a:gd name="connsiteX31" fmla="*/ 9621 w 9970"/>
              <a:gd name="connsiteY31" fmla="*/ 7002 h 10020"/>
              <a:gd name="connsiteX32" fmla="*/ 9621 w 9970"/>
              <a:gd name="connsiteY32" fmla="*/ 6788 h 1002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748 w 10000"/>
              <a:gd name="connsiteY29" fmla="*/ 7517 h 10000"/>
              <a:gd name="connsiteX30" fmla="*/ 9650 w 10000"/>
              <a:gd name="connsiteY30" fmla="*/ 6988 h 10000"/>
              <a:gd name="connsiteX31" fmla="*/ 9650 w 10000"/>
              <a:gd name="connsiteY31"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650 w 10000"/>
              <a:gd name="connsiteY29" fmla="*/ 6988 h 10000"/>
              <a:gd name="connsiteX30" fmla="*/ 9650 w 10000"/>
              <a:gd name="connsiteY30"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650 w 10000"/>
              <a:gd name="connsiteY28" fmla="*/ 6988 h 10000"/>
              <a:gd name="connsiteX29" fmla="*/ 9650 w 10000"/>
              <a:gd name="connsiteY29"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650 w 10000"/>
              <a:gd name="connsiteY27" fmla="*/ 6988 h 10000"/>
              <a:gd name="connsiteX28" fmla="*/ 9650 w 10000"/>
              <a:gd name="connsiteY28"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988 h 10000"/>
              <a:gd name="connsiteX27" fmla="*/ 9650 w 10000"/>
              <a:gd name="connsiteY27"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681 w 10000"/>
              <a:gd name="connsiteY24" fmla="*/ 6774 h 10000"/>
              <a:gd name="connsiteX0" fmla="*/ 4796 w 9973"/>
              <a:gd name="connsiteY0" fmla="*/ 9720 h 10000"/>
              <a:gd name="connsiteX1" fmla="*/ 4569 w 9973"/>
              <a:gd name="connsiteY1" fmla="*/ 9807 h 10000"/>
              <a:gd name="connsiteX2" fmla="*/ 4325 w 9973"/>
              <a:gd name="connsiteY2" fmla="*/ 9827 h 10000"/>
              <a:gd name="connsiteX3" fmla="*/ 4050 w 9973"/>
              <a:gd name="connsiteY3" fmla="*/ 9960 h 10000"/>
              <a:gd name="connsiteX4" fmla="*/ 3819 w 9973"/>
              <a:gd name="connsiteY4" fmla="*/ 9964 h 10000"/>
              <a:gd name="connsiteX5" fmla="*/ 3480 w 9973"/>
              <a:gd name="connsiteY5" fmla="*/ 9732 h 10000"/>
              <a:gd name="connsiteX6" fmla="*/ 3080 w 9973"/>
              <a:gd name="connsiteY6" fmla="*/ 9720 h 10000"/>
              <a:gd name="connsiteX7" fmla="*/ 2517 w 9973"/>
              <a:gd name="connsiteY7" fmla="*/ 9543 h 10000"/>
              <a:gd name="connsiteX8" fmla="*/ 1883 w 9973"/>
              <a:gd name="connsiteY8" fmla="*/ 9210 h 10000"/>
              <a:gd name="connsiteX9" fmla="*/ 1313 w 9973"/>
              <a:gd name="connsiteY9" fmla="*/ 8804 h 10000"/>
              <a:gd name="connsiteX10" fmla="*/ 776 w 9973"/>
              <a:gd name="connsiteY10" fmla="*/ 8363 h 10000"/>
              <a:gd name="connsiteX11" fmla="*/ 403 w 9973"/>
              <a:gd name="connsiteY11" fmla="*/ 7765 h 10000"/>
              <a:gd name="connsiteX12" fmla="*/ 88 w 9973"/>
              <a:gd name="connsiteY12" fmla="*/ 6883 h 10000"/>
              <a:gd name="connsiteX13" fmla="*/ 0 w 9973"/>
              <a:gd name="connsiteY13" fmla="*/ 5973 h 10000"/>
              <a:gd name="connsiteX14" fmla="*/ 88 w 9973"/>
              <a:gd name="connsiteY14" fmla="*/ 4990 h 10000"/>
              <a:gd name="connsiteX15" fmla="*/ 444 w 9973"/>
              <a:gd name="connsiteY15" fmla="*/ 3590 h 10000"/>
              <a:gd name="connsiteX16" fmla="*/ 1085 w 9973"/>
              <a:gd name="connsiteY16" fmla="*/ 2298 h 10000"/>
              <a:gd name="connsiteX17" fmla="*/ 2130 w 9973"/>
              <a:gd name="connsiteY17" fmla="*/ 1071 h 10000"/>
              <a:gd name="connsiteX18" fmla="*/ 3375 w 9973"/>
              <a:gd name="connsiteY18" fmla="*/ 264 h 10000"/>
              <a:gd name="connsiteX19" fmla="*/ 4976 w 9973"/>
              <a:gd name="connsiteY19" fmla="*/ 44 h 10000"/>
              <a:gd name="connsiteX20" fmla="*/ 6902 w 9973"/>
              <a:gd name="connsiteY20" fmla="*/ 530 h 10000"/>
              <a:gd name="connsiteX21" fmla="*/ 9003 w 9973"/>
              <a:gd name="connsiteY21" fmla="*/ 2285 h 10000"/>
              <a:gd name="connsiteX22" fmla="*/ 9860 w 9973"/>
              <a:gd name="connsiteY22" fmla="*/ 4580 h 10000"/>
              <a:gd name="connsiteX23" fmla="*/ 9681 w 9973"/>
              <a:gd name="connsiteY23" fmla="*/ 6774 h 10000"/>
              <a:gd name="connsiteX0" fmla="*/ 4809 w 9887"/>
              <a:gd name="connsiteY0" fmla="*/ 9720 h 10000"/>
              <a:gd name="connsiteX1" fmla="*/ 4581 w 9887"/>
              <a:gd name="connsiteY1" fmla="*/ 9807 h 10000"/>
              <a:gd name="connsiteX2" fmla="*/ 4337 w 9887"/>
              <a:gd name="connsiteY2" fmla="*/ 9827 h 10000"/>
              <a:gd name="connsiteX3" fmla="*/ 4061 w 9887"/>
              <a:gd name="connsiteY3" fmla="*/ 9960 h 10000"/>
              <a:gd name="connsiteX4" fmla="*/ 3829 w 9887"/>
              <a:gd name="connsiteY4" fmla="*/ 9964 h 10000"/>
              <a:gd name="connsiteX5" fmla="*/ 3489 w 9887"/>
              <a:gd name="connsiteY5" fmla="*/ 9732 h 10000"/>
              <a:gd name="connsiteX6" fmla="*/ 3088 w 9887"/>
              <a:gd name="connsiteY6" fmla="*/ 9720 h 10000"/>
              <a:gd name="connsiteX7" fmla="*/ 2524 w 9887"/>
              <a:gd name="connsiteY7" fmla="*/ 9543 h 10000"/>
              <a:gd name="connsiteX8" fmla="*/ 1888 w 9887"/>
              <a:gd name="connsiteY8" fmla="*/ 9210 h 10000"/>
              <a:gd name="connsiteX9" fmla="*/ 1317 w 9887"/>
              <a:gd name="connsiteY9" fmla="*/ 8804 h 10000"/>
              <a:gd name="connsiteX10" fmla="*/ 778 w 9887"/>
              <a:gd name="connsiteY10" fmla="*/ 8363 h 10000"/>
              <a:gd name="connsiteX11" fmla="*/ 404 w 9887"/>
              <a:gd name="connsiteY11" fmla="*/ 7765 h 10000"/>
              <a:gd name="connsiteX12" fmla="*/ 88 w 9887"/>
              <a:gd name="connsiteY12" fmla="*/ 6883 h 10000"/>
              <a:gd name="connsiteX13" fmla="*/ 0 w 9887"/>
              <a:gd name="connsiteY13" fmla="*/ 5973 h 10000"/>
              <a:gd name="connsiteX14" fmla="*/ 88 w 9887"/>
              <a:gd name="connsiteY14" fmla="*/ 4990 h 10000"/>
              <a:gd name="connsiteX15" fmla="*/ 445 w 9887"/>
              <a:gd name="connsiteY15" fmla="*/ 3590 h 10000"/>
              <a:gd name="connsiteX16" fmla="*/ 1088 w 9887"/>
              <a:gd name="connsiteY16" fmla="*/ 2298 h 10000"/>
              <a:gd name="connsiteX17" fmla="*/ 2136 w 9887"/>
              <a:gd name="connsiteY17" fmla="*/ 1071 h 10000"/>
              <a:gd name="connsiteX18" fmla="*/ 3384 w 9887"/>
              <a:gd name="connsiteY18" fmla="*/ 264 h 10000"/>
              <a:gd name="connsiteX19" fmla="*/ 4989 w 9887"/>
              <a:gd name="connsiteY19" fmla="*/ 44 h 10000"/>
              <a:gd name="connsiteX20" fmla="*/ 6921 w 9887"/>
              <a:gd name="connsiteY20" fmla="*/ 530 h 10000"/>
              <a:gd name="connsiteX21" fmla="*/ 9027 w 9887"/>
              <a:gd name="connsiteY21" fmla="*/ 2285 h 10000"/>
              <a:gd name="connsiteX22" fmla="*/ 9887 w 9887"/>
              <a:gd name="connsiteY22" fmla="*/ 4580 h 10000"/>
              <a:gd name="connsiteX0" fmla="*/ 4864 w 9130"/>
              <a:gd name="connsiteY0" fmla="*/ 9720 h 10000"/>
              <a:gd name="connsiteX1" fmla="*/ 4633 w 9130"/>
              <a:gd name="connsiteY1" fmla="*/ 9807 h 10000"/>
              <a:gd name="connsiteX2" fmla="*/ 4387 w 9130"/>
              <a:gd name="connsiteY2" fmla="*/ 9827 h 10000"/>
              <a:gd name="connsiteX3" fmla="*/ 4107 w 9130"/>
              <a:gd name="connsiteY3" fmla="*/ 9960 h 10000"/>
              <a:gd name="connsiteX4" fmla="*/ 3873 w 9130"/>
              <a:gd name="connsiteY4" fmla="*/ 9964 h 10000"/>
              <a:gd name="connsiteX5" fmla="*/ 3529 w 9130"/>
              <a:gd name="connsiteY5" fmla="*/ 9732 h 10000"/>
              <a:gd name="connsiteX6" fmla="*/ 3123 w 9130"/>
              <a:gd name="connsiteY6" fmla="*/ 9720 h 10000"/>
              <a:gd name="connsiteX7" fmla="*/ 2553 w 9130"/>
              <a:gd name="connsiteY7" fmla="*/ 9543 h 10000"/>
              <a:gd name="connsiteX8" fmla="*/ 1910 w 9130"/>
              <a:gd name="connsiteY8" fmla="*/ 9210 h 10000"/>
              <a:gd name="connsiteX9" fmla="*/ 1332 w 9130"/>
              <a:gd name="connsiteY9" fmla="*/ 8804 h 10000"/>
              <a:gd name="connsiteX10" fmla="*/ 787 w 9130"/>
              <a:gd name="connsiteY10" fmla="*/ 8363 h 10000"/>
              <a:gd name="connsiteX11" fmla="*/ 409 w 9130"/>
              <a:gd name="connsiteY11" fmla="*/ 7765 h 10000"/>
              <a:gd name="connsiteX12" fmla="*/ 89 w 9130"/>
              <a:gd name="connsiteY12" fmla="*/ 6883 h 10000"/>
              <a:gd name="connsiteX13" fmla="*/ 0 w 9130"/>
              <a:gd name="connsiteY13" fmla="*/ 5973 h 10000"/>
              <a:gd name="connsiteX14" fmla="*/ 89 w 9130"/>
              <a:gd name="connsiteY14" fmla="*/ 4990 h 10000"/>
              <a:gd name="connsiteX15" fmla="*/ 450 w 9130"/>
              <a:gd name="connsiteY15" fmla="*/ 3590 h 10000"/>
              <a:gd name="connsiteX16" fmla="*/ 1100 w 9130"/>
              <a:gd name="connsiteY16" fmla="*/ 2298 h 10000"/>
              <a:gd name="connsiteX17" fmla="*/ 2160 w 9130"/>
              <a:gd name="connsiteY17" fmla="*/ 1071 h 10000"/>
              <a:gd name="connsiteX18" fmla="*/ 3423 w 9130"/>
              <a:gd name="connsiteY18" fmla="*/ 264 h 10000"/>
              <a:gd name="connsiteX19" fmla="*/ 5046 w 9130"/>
              <a:gd name="connsiteY19" fmla="*/ 44 h 10000"/>
              <a:gd name="connsiteX20" fmla="*/ 7000 w 9130"/>
              <a:gd name="connsiteY20" fmla="*/ 530 h 10000"/>
              <a:gd name="connsiteX21" fmla="*/ 9130 w 9130"/>
              <a:gd name="connsiteY21" fmla="*/ 2285 h 10000"/>
              <a:gd name="connsiteX0" fmla="*/ 5327 w 7667"/>
              <a:gd name="connsiteY0" fmla="*/ 9720 h 10000"/>
              <a:gd name="connsiteX1" fmla="*/ 5074 w 7667"/>
              <a:gd name="connsiteY1" fmla="*/ 9807 h 10000"/>
              <a:gd name="connsiteX2" fmla="*/ 4805 w 7667"/>
              <a:gd name="connsiteY2" fmla="*/ 9827 h 10000"/>
              <a:gd name="connsiteX3" fmla="*/ 4498 w 7667"/>
              <a:gd name="connsiteY3" fmla="*/ 9960 h 10000"/>
              <a:gd name="connsiteX4" fmla="*/ 4242 w 7667"/>
              <a:gd name="connsiteY4" fmla="*/ 9964 h 10000"/>
              <a:gd name="connsiteX5" fmla="*/ 3865 w 7667"/>
              <a:gd name="connsiteY5" fmla="*/ 9732 h 10000"/>
              <a:gd name="connsiteX6" fmla="*/ 3421 w 7667"/>
              <a:gd name="connsiteY6" fmla="*/ 9720 h 10000"/>
              <a:gd name="connsiteX7" fmla="*/ 2796 w 7667"/>
              <a:gd name="connsiteY7" fmla="*/ 9543 h 10000"/>
              <a:gd name="connsiteX8" fmla="*/ 2092 w 7667"/>
              <a:gd name="connsiteY8" fmla="*/ 9210 h 10000"/>
              <a:gd name="connsiteX9" fmla="*/ 1459 w 7667"/>
              <a:gd name="connsiteY9" fmla="*/ 8804 h 10000"/>
              <a:gd name="connsiteX10" fmla="*/ 862 w 7667"/>
              <a:gd name="connsiteY10" fmla="*/ 8363 h 10000"/>
              <a:gd name="connsiteX11" fmla="*/ 448 w 7667"/>
              <a:gd name="connsiteY11" fmla="*/ 7765 h 10000"/>
              <a:gd name="connsiteX12" fmla="*/ 97 w 7667"/>
              <a:gd name="connsiteY12" fmla="*/ 6883 h 10000"/>
              <a:gd name="connsiteX13" fmla="*/ 0 w 7667"/>
              <a:gd name="connsiteY13" fmla="*/ 5973 h 10000"/>
              <a:gd name="connsiteX14" fmla="*/ 97 w 7667"/>
              <a:gd name="connsiteY14" fmla="*/ 4990 h 10000"/>
              <a:gd name="connsiteX15" fmla="*/ 493 w 7667"/>
              <a:gd name="connsiteY15" fmla="*/ 3590 h 10000"/>
              <a:gd name="connsiteX16" fmla="*/ 1205 w 7667"/>
              <a:gd name="connsiteY16" fmla="*/ 2298 h 10000"/>
              <a:gd name="connsiteX17" fmla="*/ 2366 w 7667"/>
              <a:gd name="connsiteY17" fmla="*/ 1071 h 10000"/>
              <a:gd name="connsiteX18" fmla="*/ 3749 w 7667"/>
              <a:gd name="connsiteY18" fmla="*/ 264 h 10000"/>
              <a:gd name="connsiteX19" fmla="*/ 5527 w 7667"/>
              <a:gd name="connsiteY19" fmla="*/ 44 h 10000"/>
              <a:gd name="connsiteX20" fmla="*/ 7667 w 7667"/>
              <a:gd name="connsiteY20" fmla="*/ 530 h 10000"/>
              <a:gd name="connsiteX0" fmla="*/ 6948 w 7209"/>
              <a:gd name="connsiteY0" fmla="*/ 9720 h 10000"/>
              <a:gd name="connsiteX1" fmla="*/ 6618 w 7209"/>
              <a:gd name="connsiteY1" fmla="*/ 9807 h 10000"/>
              <a:gd name="connsiteX2" fmla="*/ 6267 w 7209"/>
              <a:gd name="connsiteY2" fmla="*/ 9827 h 10000"/>
              <a:gd name="connsiteX3" fmla="*/ 5867 w 7209"/>
              <a:gd name="connsiteY3" fmla="*/ 9960 h 10000"/>
              <a:gd name="connsiteX4" fmla="*/ 5533 w 7209"/>
              <a:gd name="connsiteY4" fmla="*/ 9964 h 10000"/>
              <a:gd name="connsiteX5" fmla="*/ 5041 w 7209"/>
              <a:gd name="connsiteY5" fmla="*/ 9732 h 10000"/>
              <a:gd name="connsiteX6" fmla="*/ 4462 w 7209"/>
              <a:gd name="connsiteY6" fmla="*/ 9720 h 10000"/>
              <a:gd name="connsiteX7" fmla="*/ 3647 w 7209"/>
              <a:gd name="connsiteY7" fmla="*/ 9543 h 10000"/>
              <a:gd name="connsiteX8" fmla="*/ 2729 w 7209"/>
              <a:gd name="connsiteY8" fmla="*/ 9210 h 10000"/>
              <a:gd name="connsiteX9" fmla="*/ 1903 w 7209"/>
              <a:gd name="connsiteY9" fmla="*/ 8804 h 10000"/>
              <a:gd name="connsiteX10" fmla="*/ 1124 w 7209"/>
              <a:gd name="connsiteY10" fmla="*/ 8363 h 10000"/>
              <a:gd name="connsiteX11" fmla="*/ 584 w 7209"/>
              <a:gd name="connsiteY11" fmla="*/ 7765 h 10000"/>
              <a:gd name="connsiteX12" fmla="*/ 127 w 7209"/>
              <a:gd name="connsiteY12" fmla="*/ 6883 h 10000"/>
              <a:gd name="connsiteX13" fmla="*/ 0 w 7209"/>
              <a:gd name="connsiteY13" fmla="*/ 5973 h 10000"/>
              <a:gd name="connsiteX14" fmla="*/ 127 w 7209"/>
              <a:gd name="connsiteY14" fmla="*/ 4990 h 10000"/>
              <a:gd name="connsiteX15" fmla="*/ 643 w 7209"/>
              <a:gd name="connsiteY15" fmla="*/ 3590 h 10000"/>
              <a:gd name="connsiteX16" fmla="*/ 1572 w 7209"/>
              <a:gd name="connsiteY16" fmla="*/ 2298 h 10000"/>
              <a:gd name="connsiteX17" fmla="*/ 3086 w 7209"/>
              <a:gd name="connsiteY17" fmla="*/ 1071 h 10000"/>
              <a:gd name="connsiteX18" fmla="*/ 4890 w 7209"/>
              <a:gd name="connsiteY18" fmla="*/ 264 h 10000"/>
              <a:gd name="connsiteX19" fmla="*/ 7209 w 7209"/>
              <a:gd name="connsiteY19" fmla="*/ 44 h 10000"/>
              <a:gd name="connsiteX0" fmla="*/ 9638 w 9638"/>
              <a:gd name="connsiteY0" fmla="*/ 9456 h 9736"/>
              <a:gd name="connsiteX1" fmla="*/ 9180 w 9638"/>
              <a:gd name="connsiteY1" fmla="*/ 9543 h 9736"/>
              <a:gd name="connsiteX2" fmla="*/ 8693 w 9638"/>
              <a:gd name="connsiteY2" fmla="*/ 9563 h 9736"/>
              <a:gd name="connsiteX3" fmla="*/ 8138 w 9638"/>
              <a:gd name="connsiteY3" fmla="*/ 9696 h 9736"/>
              <a:gd name="connsiteX4" fmla="*/ 7675 w 9638"/>
              <a:gd name="connsiteY4" fmla="*/ 9700 h 9736"/>
              <a:gd name="connsiteX5" fmla="*/ 6993 w 9638"/>
              <a:gd name="connsiteY5" fmla="*/ 9468 h 9736"/>
              <a:gd name="connsiteX6" fmla="*/ 6189 w 9638"/>
              <a:gd name="connsiteY6" fmla="*/ 9456 h 9736"/>
              <a:gd name="connsiteX7" fmla="*/ 5059 w 9638"/>
              <a:gd name="connsiteY7" fmla="*/ 9279 h 9736"/>
              <a:gd name="connsiteX8" fmla="*/ 3786 w 9638"/>
              <a:gd name="connsiteY8" fmla="*/ 8946 h 9736"/>
              <a:gd name="connsiteX9" fmla="*/ 2640 w 9638"/>
              <a:gd name="connsiteY9" fmla="*/ 8540 h 9736"/>
              <a:gd name="connsiteX10" fmla="*/ 1559 w 9638"/>
              <a:gd name="connsiteY10" fmla="*/ 8099 h 9736"/>
              <a:gd name="connsiteX11" fmla="*/ 810 w 9638"/>
              <a:gd name="connsiteY11" fmla="*/ 7501 h 9736"/>
              <a:gd name="connsiteX12" fmla="*/ 176 w 9638"/>
              <a:gd name="connsiteY12" fmla="*/ 6619 h 9736"/>
              <a:gd name="connsiteX13" fmla="*/ 0 w 9638"/>
              <a:gd name="connsiteY13" fmla="*/ 5709 h 9736"/>
              <a:gd name="connsiteX14" fmla="*/ 176 w 9638"/>
              <a:gd name="connsiteY14" fmla="*/ 4726 h 9736"/>
              <a:gd name="connsiteX15" fmla="*/ 892 w 9638"/>
              <a:gd name="connsiteY15" fmla="*/ 3326 h 9736"/>
              <a:gd name="connsiteX16" fmla="*/ 2181 w 9638"/>
              <a:gd name="connsiteY16" fmla="*/ 2034 h 9736"/>
              <a:gd name="connsiteX17" fmla="*/ 4281 w 9638"/>
              <a:gd name="connsiteY17" fmla="*/ 807 h 9736"/>
              <a:gd name="connsiteX18" fmla="*/ 6783 w 9638"/>
              <a:gd name="connsiteY18" fmla="*/ 0 h 9736"/>
              <a:gd name="connsiteX0" fmla="*/ 10000 w 10000"/>
              <a:gd name="connsiteY0" fmla="*/ 8883 h 9171"/>
              <a:gd name="connsiteX1" fmla="*/ 9525 w 10000"/>
              <a:gd name="connsiteY1" fmla="*/ 8973 h 9171"/>
              <a:gd name="connsiteX2" fmla="*/ 9020 w 10000"/>
              <a:gd name="connsiteY2" fmla="*/ 8993 h 9171"/>
              <a:gd name="connsiteX3" fmla="*/ 8444 w 10000"/>
              <a:gd name="connsiteY3" fmla="*/ 9130 h 9171"/>
              <a:gd name="connsiteX4" fmla="*/ 7963 w 10000"/>
              <a:gd name="connsiteY4" fmla="*/ 9134 h 9171"/>
              <a:gd name="connsiteX5" fmla="*/ 7256 w 10000"/>
              <a:gd name="connsiteY5" fmla="*/ 8896 h 9171"/>
              <a:gd name="connsiteX6" fmla="*/ 6421 w 10000"/>
              <a:gd name="connsiteY6" fmla="*/ 8883 h 9171"/>
              <a:gd name="connsiteX7" fmla="*/ 5249 w 10000"/>
              <a:gd name="connsiteY7" fmla="*/ 8702 h 9171"/>
              <a:gd name="connsiteX8" fmla="*/ 3928 w 10000"/>
              <a:gd name="connsiteY8" fmla="*/ 8360 h 9171"/>
              <a:gd name="connsiteX9" fmla="*/ 2739 w 10000"/>
              <a:gd name="connsiteY9" fmla="*/ 7943 h 9171"/>
              <a:gd name="connsiteX10" fmla="*/ 1618 w 10000"/>
              <a:gd name="connsiteY10" fmla="*/ 7490 h 9171"/>
              <a:gd name="connsiteX11" fmla="*/ 840 w 10000"/>
              <a:gd name="connsiteY11" fmla="*/ 6875 h 9171"/>
              <a:gd name="connsiteX12" fmla="*/ 183 w 10000"/>
              <a:gd name="connsiteY12" fmla="*/ 5969 h 9171"/>
              <a:gd name="connsiteX13" fmla="*/ 0 w 10000"/>
              <a:gd name="connsiteY13" fmla="*/ 5035 h 9171"/>
              <a:gd name="connsiteX14" fmla="*/ 183 w 10000"/>
              <a:gd name="connsiteY14" fmla="*/ 4025 h 9171"/>
              <a:gd name="connsiteX15" fmla="*/ 926 w 10000"/>
              <a:gd name="connsiteY15" fmla="*/ 2587 h 9171"/>
              <a:gd name="connsiteX16" fmla="*/ 2263 w 10000"/>
              <a:gd name="connsiteY16" fmla="*/ 1260 h 9171"/>
              <a:gd name="connsiteX17" fmla="*/ 4442 w 10000"/>
              <a:gd name="connsiteY17" fmla="*/ 0 h 9171"/>
              <a:gd name="connsiteX0" fmla="*/ 10000 w 10000"/>
              <a:gd name="connsiteY0" fmla="*/ 8312 h 8626"/>
              <a:gd name="connsiteX1" fmla="*/ 9525 w 10000"/>
              <a:gd name="connsiteY1" fmla="*/ 8410 h 8626"/>
              <a:gd name="connsiteX2" fmla="*/ 9020 w 10000"/>
              <a:gd name="connsiteY2" fmla="*/ 8432 h 8626"/>
              <a:gd name="connsiteX3" fmla="*/ 8444 w 10000"/>
              <a:gd name="connsiteY3" fmla="*/ 8581 h 8626"/>
              <a:gd name="connsiteX4" fmla="*/ 7963 w 10000"/>
              <a:gd name="connsiteY4" fmla="*/ 8586 h 8626"/>
              <a:gd name="connsiteX5" fmla="*/ 7256 w 10000"/>
              <a:gd name="connsiteY5" fmla="*/ 8326 h 8626"/>
              <a:gd name="connsiteX6" fmla="*/ 6421 w 10000"/>
              <a:gd name="connsiteY6" fmla="*/ 8312 h 8626"/>
              <a:gd name="connsiteX7" fmla="*/ 5249 w 10000"/>
              <a:gd name="connsiteY7" fmla="*/ 8115 h 8626"/>
              <a:gd name="connsiteX8" fmla="*/ 3928 w 10000"/>
              <a:gd name="connsiteY8" fmla="*/ 7742 h 8626"/>
              <a:gd name="connsiteX9" fmla="*/ 2739 w 10000"/>
              <a:gd name="connsiteY9" fmla="*/ 7287 h 8626"/>
              <a:gd name="connsiteX10" fmla="*/ 1618 w 10000"/>
              <a:gd name="connsiteY10" fmla="*/ 6793 h 8626"/>
              <a:gd name="connsiteX11" fmla="*/ 840 w 10000"/>
              <a:gd name="connsiteY11" fmla="*/ 6122 h 8626"/>
              <a:gd name="connsiteX12" fmla="*/ 183 w 10000"/>
              <a:gd name="connsiteY12" fmla="*/ 5135 h 8626"/>
              <a:gd name="connsiteX13" fmla="*/ 0 w 10000"/>
              <a:gd name="connsiteY13" fmla="*/ 4116 h 8626"/>
              <a:gd name="connsiteX14" fmla="*/ 183 w 10000"/>
              <a:gd name="connsiteY14" fmla="*/ 3015 h 8626"/>
              <a:gd name="connsiteX15" fmla="*/ 926 w 10000"/>
              <a:gd name="connsiteY15" fmla="*/ 1447 h 8626"/>
              <a:gd name="connsiteX16" fmla="*/ 2263 w 10000"/>
              <a:gd name="connsiteY16" fmla="*/ 0 h 8626"/>
              <a:gd name="connsiteX0" fmla="*/ 10000 w 10000"/>
              <a:gd name="connsiteY0" fmla="*/ 7959 h 8323"/>
              <a:gd name="connsiteX1" fmla="*/ 9525 w 10000"/>
              <a:gd name="connsiteY1" fmla="*/ 8073 h 8323"/>
              <a:gd name="connsiteX2" fmla="*/ 9020 w 10000"/>
              <a:gd name="connsiteY2" fmla="*/ 8098 h 8323"/>
              <a:gd name="connsiteX3" fmla="*/ 8444 w 10000"/>
              <a:gd name="connsiteY3" fmla="*/ 8271 h 8323"/>
              <a:gd name="connsiteX4" fmla="*/ 7963 w 10000"/>
              <a:gd name="connsiteY4" fmla="*/ 8277 h 8323"/>
              <a:gd name="connsiteX5" fmla="*/ 7256 w 10000"/>
              <a:gd name="connsiteY5" fmla="*/ 7975 h 8323"/>
              <a:gd name="connsiteX6" fmla="*/ 6421 w 10000"/>
              <a:gd name="connsiteY6" fmla="*/ 7959 h 8323"/>
              <a:gd name="connsiteX7" fmla="*/ 5249 w 10000"/>
              <a:gd name="connsiteY7" fmla="*/ 7731 h 8323"/>
              <a:gd name="connsiteX8" fmla="*/ 3928 w 10000"/>
              <a:gd name="connsiteY8" fmla="*/ 7298 h 8323"/>
              <a:gd name="connsiteX9" fmla="*/ 2739 w 10000"/>
              <a:gd name="connsiteY9" fmla="*/ 6771 h 8323"/>
              <a:gd name="connsiteX10" fmla="*/ 1618 w 10000"/>
              <a:gd name="connsiteY10" fmla="*/ 6198 h 8323"/>
              <a:gd name="connsiteX11" fmla="*/ 840 w 10000"/>
              <a:gd name="connsiteY11" fmla="*/ 5420 h 8323"/>
              <a:gd name="connsiteX12" fmla="*/ 183 w 10000"/>
              <a:gd name="connsiteY12" fmla="*/ 4276 h 8323"/>
              <a:gd name="connsiteX13" fmla="*/ 0 w 10000"/>
              <a:gd name="connsiteY13" fmla="*/ 3095 h 8323"/>
              <a:gd name="connsiteX14" fmla="*/ 183 w 10000"/>
              <a:gd name="connsiteY14" fmla="*/ 1818 h 8323"/>
              <a:gd name="connsiteX15" fmla="*/ 926 w 10000"/>
              <a:gd name="connsiteY15" fmla="*/ 0 h 8323"/>
              <a:gd name="connsiteX0" fmla="*/ 10000 w 10000"/>
              <a:gd name="connsiteY0" fmla="*/ 7379 h 7816"/>
              <a:gd name="connsiteX1" fmla="*/ 9525 w 10000"/>
              <a:gd name="connsiteY1" fmla="*/ 7516 h 7816"/>
              <a:gd name="connsiteX2" fmla="*/ 9020 w 10000"/>
              <a:gd name="connsiteY2" fmla="*/ 7546 h 7816"/>
              <a:gd name="connsiteX3" fmla="*/ 8444 w 10000"/>
              <a:gd name="connsiteY3" fmla="*/ 7754 h 7816"/>
              <a:gd name="connsiteX4" fmla="*/ 7963 w 10000"/>
              <a:gd name="connsiteY4" fmla="*/ 7761 h 7816"/>
              <a:gd name="connsiteX5" fmla="*/ 7256 w 10000"/>
              <a:gd name="connsiteY5" fmla="*/ 7398 h 7816"/>
              <a:gd name="connsiteX6" fmla="*/ 6421 w 10000"/>
              <a:gd name="connsiteY6" fmla="*/ 7379 h 7816"/>
              <a:gd name="connsiteX7" fmla="*/ 5249 w 10000"/>
              <a:gd name="connsiteY7" fmla="*/ 7105 h 7816"/>
              <a:gd name="connsiteX8" fmla="*/ 3928 w 10000"/>
              <a:gd name="connsiteY8" fmla="*/ 6584 h 7816"/>
              <a:gd name="connsiteX9" fmla="*/ 2739 w 10000"/>
              <a:gd name="connsiteY9" fmla="*/ 5951 h 7816"/>
              <a:gd name="connsiteX10" fmla="*/ 1618 w 10000"/>
              <a:gd name="connsiteY10" fmla="*/ 5263 h 7816"/>
              <a:gd name="connsiteX11" fmla="*/ 840 w 10000"/>
              <a:gd name="connsiteY11" fmla="*/ 4328 h 7816"/>
              <a:gd name="connsiteX12" fmla="*/ 183 w 10000"/>
              <a:gd name="connsiteY12" fmla="*/ 2954 h 7816"/>
              <a:gd name="connsiteX13" fmla="*/ 0 w 10000"/>
              <a:gd name="connsiteY13" fmla="*/ 1535 h 7816"/>
              <a:gd name="connsiteX14" fmla="*/ 183 w 10000"/>
              <a:gd name="connsiteY14" fmla="*/ 0 h 7816"/>
              <a:gd name="connsiteX0" fmla="*/ 10000 w 10000"/>
              <a:gd name="connsiteY0" fmla="*/ 7477 h 8036"/>
              <a:gd name="connsiteX1" fmla="*/ 9525 w 10000"/>
              <a:gd name="connsiteY1" fmla="*/ 7652 h 8036"/>
              <a:gd name="connsiteX2" fmla="*/ 9020 w 10000"/>
              <a:gd name="connsiteY2" fmla="*/ 7691 h 8036"/>
              <a:gd name="connsiteX3" fmla="*/ 8444 w 10000"/>
              <a:gd name="connsiteY3" fmla="*/ 7957 h 8036"/>
              <a:gd name="connsiteX4" fmla="*/ 7963 w 10000"/>
              <a:gd name="connsiteY4" fmla="*/ 7966 h 8036"/>
              <a:gd name="connsiteX5" fmla="*/ 7256 w 10000"/>
              <a:gd name="connsiteY5" fmla="*/ 7501 h 8036"/>
              <a:gd name="connsiteX6" fmla="*/ 6421 w 10000"/>
              <a:gd name="connsiteY6" fmla="*/ 7477 h 8036"/>
              <a:gd name="connsiteX7" fmla="*/ 5249 w 10000"/>
              <a:gd name="connsiteY7" fmla="*/ 7126 h 8036"/>
              <a:gd name="connsiteX8" fmla="*/ 3928 w 10000"/>
              <a:gd name="connsiteY8" fmla="*/ 6460 h 8036"/>
              <a:gd name="connsiteX9" fmla="*/ 2739 w 10000"/>
              <a:gd name="connsiteY9" fmla="*/ 5650 h 8036"/>
              <a:gd name="connsiteX10" fmla="*/ 1618 w 10000"/>
              <a:gd name="connsiteY10" fmla="*/ 4770 h 8036"/>
              <a:gd name="connsiteX11" fmla="*/ 840 w 10000"/>
              <a:gd name="connsiteY11" fmla="*/ 3573 h 8036"/>
              <a:gd name="connsiteX12" fmla="*/ 183 w 10000"/>
              <a:gd name="connsiteY12" fmla="*/ 1815 h 8036"/>
              <a:gd name="connsiteX13" fmla="*/ 0 w 10000"/>
              <a:gd name="connsiteY13" fmla="*/ 0 h 8036"/>
              <a:gd name="connsiteX0" fmla="*/ 9817 w 9817"/>
              <a:gd name="connsiteY0" fmla="*/ 7045 h 7741"/>
              <a:gd name="connsiteX1" fmla="*/ 9342 w 9817"/>
              <a:gd name="connsiteY1" fmla="*/ 7263 h 7741"/>
              <a:gd name="connsiteX2" fmla="*/ 8837 w 9817"/>
              <a:gd name="connsiteY2" fmla="*/ 7312 h 7741"/>
              <a:gd name="connsiteX3" fmla="*/ 8261 w 9817"/>
              <a:gd name="connsiteY3" fmla="*/ 7643 h 7741"/>
              <a:gd name="connsiteX4" fmla="*/ 7780 w 9817"/>
              <a:gd name="connsiteY4" fmla="*/ 7654 h 7741"/>
              <a:gd name="connsiteX5" fmla="*/ 7073 w 9817"/>
              <a:gd name="connsiteY5" fmla="*/ 7075 h 7741"/>
              <a:gd name="connsiteX6" fmla="*/ 6238 w 9817"/>
              <a:gd name="connsiteY6" fmla="*/ 7045 h 7741"/>
              <a:gd name="connsiteX7" fmla="*/ 5066 w 9817"/>
              <a:gd name="connsiteY7" fmla="*/ 6609 h 7741"/>
              <a:gd name="connsiteX8" fmla="*/ 3745 w 9817"/>
              <a:gd name="connsiteY8" fmla="*/ 5780 h 7741"/>
              <a:gd name="connsiteX9" fmla="*/ 2556 w 9817"/>
              <a:gd name="connsiteY9" fmla="*/ 4772 h 7741"/>
              <a:gd name="connsiteX10" fmla="*/ 1435 w 9817"/>
              <a:gd name="connsiteY10" fmla="*/ 3677 h 7741"/>
              <a:gd name="connsiteX11" fmla="*/ 657 w 9817"/>
              <a:gd name="connsiteY11" fmla="*/ 2187 h 7741"/>
              <a:gd name="connsiteX12" fmla="*/ 0 w 9817"/>
              <a:gd name="connsiteY12" fmla="*/ 0 h 7741"/>
              <a:gd name="connsiteX0" fmla="*/ 9331 w 9331"/>
              <a:gd name="connsiteY0" fmla="*/ 6276 h 7175"/>
              <a:gd name="connsiteX1" fmla="*/ 8847 w 9331"/>
              <a:gd name="connsiteY1" fmla="*/ 6558 h 7175"/>
              <a:gd name="connsiteX2" fmla="*/ 8333 w 9331"/>
              <a:gd name="connsiteY2" fmla="*/ 6621 h 7175"/>
              <a:gd name="connsiteX3" fmla="*/ 7746 w 9331"/>
              <a:gd name="connsiteY3" fmla="*/ 7048 h 7175"/>
              <a:gd name="connsiteX4" fmla="*/ 7256 w 9331"/>
              <a:gd name="connsiteY4" fmla="*/ 7063 h 7175"/>
              <a:gd name="connsiteX5" fmla="*/ 6536 w 9331"/>
              <a:gd name="connsiteY5" fmla="*/ 6315 h 7175"/>
              <a:gd name="connsiteX6" fmla="*/ 5685 w 9331"/>
              <a:gd name="connsiteY6" fmla="*/ 6276 h 7175"/>
              <a:gd name="connsiteX7" fmla="*/ 4491 w 9331"/>
              <a:gd name="connsiteY7" fmla="*/ 5713 h 7175"/>
              <a:gd name="connsiteX8" fmla="*/ 3146 w 9331"/>
              <a:gd name="connsiteY8" fmla="*/ 4642 h 7175"/>
              <a:gd name="connsiteX9" fmla="*/ 1935 w 9331"/>
              <a:gd name="connsiteY9" fmla="*/ 3340 h 7175"/>
              <a:gd name="connsiteX10" fmla="*/ 793 w 9331"/>
              <a:gd name="connsiteY10" fmla="*/ 1925 h 7175"/>
              <a:gd name="connsiteX11" fmla="*/ 0 w 9331"/>
              <a:gd name="connsiteY11" fmla="*/ 0 h 7175"/>
              <a:gd name="connsiteX0" fmla="*/ 9150 w 9150"/>
              <a:gd name="connsiteY0" fmla="*/ 6064 h 7317"/>
              <a:gd name="connsiteX1" fmla="*/ 8631 w 9150"/>
              <a:gd name="connsiteY1" fmla="*/ 6457 h 7317"/>
              <a:gd name="connsiteX2" fmla="*/ 8080 w 9150"/>
              <a:gd name="connsiteY2" fmla="*/ 6545 h 7317"/>
              <a:gd name="connsiteX3" fmla="*/ 7451 w 9150"/>
              <a:gd name="connsiteY3" fmla="*/ 7140 h 7317"/>
              <a:gd name="connsiteX4" fmla="*/ 6926 w 9150"/>
              <a:gd name="connsiteY4" fmla="*/ 7161 h 7317"/>
              <a:gd name="connsiteX5" fmla="*/ 6155 w 9150"/>
              <a:gd name="connsiteY5" fmla="*/ 6118 h 7317"/>
              <a:gd name="connsiteX6" fmla="*/ 5243 w 9150"/>
              <a:gd name="connsiteY6" fmla="*/ 6064 h 7317"/>
              <a:gd name="connsiteX7" fmla="*/ 3963 w 9150"/>
              <a:gd name="connsiteY7" fmla="*/ 5279 h 7317"/>
              <a:gd name="connsiteX8" fmla="*/ 2522 w 9150"/>
              <a:gd name="connsiteY8" fmla="*/ 3787 h 7317"/>
              <a:gd name="connsiteX9" fmla="*/ 1224 w 9150"/>
              <a:gd name="connsiteY9" fmla="*/ 1972 h 7317"/>
              <a:gd name="connsiteX10" fmla="*/ 0 w 9150"/>
              <a:gd name="connsiteY10" fmla="*/ 0 h 7317"/>
              <a:gd name="connsiteX0" fmla="*/ 8662 w 8662"/>
              <a:gd name="connsiteY0" fmla="*/ 5593 h 7305"/>
              <a:gd name="connsiteX1" fmla="*/ 8095 w 8662"/>
              <a:gd name="connsiteY1" fmla="*/ 6130 h 7305"/>
              <a:gd name="connsiteX2" fmla="*/ 7493 w 8662"/>
              <a:gd name="connsiteY2" fmla="*/ 6250 h 7305"/>
              <a:gd name="connsiteX3" fmla="*/ 6805 w 8662"/>
              <a:gd name="connsiteY3" fmla="*/ 7063 h 7305"/>
              <a:gd name="connsiteX4" fmla="*/ 6231 w 8662"/>
              <a:gd name="connsiteY4" fmla="*/ 7092 h 7305"/>
              <a:gd name="connsiteX5" fmla="*/ 5389 w 8662"/>
              <a:gd name="connsiteY5" fmla="*/ 5666 h 7305"/>
              <a:gd name="connsiteX6" fmla="*/ 4392 w 8662"/>
              <a:gd name="connsiteY6" fmla="*/ 5593 h 7305"/>
              <a:gd name="connsiteX7" fmla="*/ 2993 w 8662"/>
              <a:gd name="connsiteY7" fmla="*/ 4520 h 7305"/>
              <a:gd name="connsiteX8" fmla="*/ 1418 w 8662"/>
              <a:gd name="connsiteY8" fmla="*/ 2481 h 7305"/>
              <a:gd name="connsiteX9" fmla="*/ 0 w 8662"/>
              <a:gd name="connsiteY9" fmla="*/ 0 h 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62" h="7305">
                <a:moveTo>
                  <a:pt x="8662" y="5593"/>
                </a:moveTo>
                <a:cubicBezTo>
                  <a:pt x="8573" y="5694"/>
                  <a:pt x="8293" y="6029"/>
                  <a:pt x="8095" y="6130"/>
                </a:cubicBezTo>
                <a:cubicBezTo>
                  <a:pt x="7904" y="6225"/>
                  <a:pt x="7700" y="6105"/>
                  <a:pt x="7493" y="6250"/>
                </a:cubicBezTo>
                <a:cubicBezTo>
                  <a:pt x="7278" y="6392"/>
                  <a:pt x="7013" y="6914"/>
                  <a:pt x="6805" y="7063"/>
                </a:cubicBezTo>
                <a:cubicBezTo>
                  <a:pt x="6594" y="7209"/>
                  <a:pt x="6472" y="7305"/>
                  <a:pt x="6231" y="7092"/>
                </a:cubicBezTo>
                <a:cubicBezTo>
                  <a:pt x="5996" y="6861"/>
                  <a:pt x="5692" y="5906"/>
                  <a:pt x="5389" y="5666"/>
                </a:cubicBezTo>
                <a:cubicBezTo>
                  <a:pt x="5083" y="5423"/>
                  <a:pt x="4792" y="5787"/>
                  <a:pt x="4392" y="5593"/>
                </a:cubicBezTo>
                <a:cubicBezTo>
                  <a:pt x="3995" y="5393"/>
                  <a:pt x="3489" y="5021"/>
                  <a:pt x="2993" y="4520"/>
                </a:cubicBezTo>
                <a:cubicBezTo>
                  <a:pt x="2497" y="3992"/>
                  <a:pt x="1912" y="3235"/>
                  <a:pt x="1418" y="2481"/>
                </a:cubicBezTo>
                <a:cubicBezTo>
                  <a:pt x="918" y="1721"/>
                  <a:pt x="449" y="856"/>
                  <a:pt x="0"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cxnSp>
        <p:nvCxnSpPr>
          <p:cNvPr id="30" name="Straight Connector 29"/>
          <p:cNvCxnSpPr>
            <a:endCxn id="139272" idx="11"/>
          </p:cNvCxnSpPr>
          <p:nvPr/>
        </p:nvCxnSpPr>
        <p:spPr>
          <a:xfrm flipV="1">
            <a:off x="4089115" y="1889270"/>
            <a:ext cx="2926616" cy="360771"/>
          </a:xfrm>
          <a:prstGeom prst="line">
            <a:avLst/>
          </a:prstGeom>
          <a:ln w="57150">
            <a:solidFill>
              <a:srgbClr val="008000"/>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8" idx="0"/>
            <a:endCxn id="139277" idx="1"/>
          </p:cNvCxnSpPr>
          <p:nvPr/>
        </p:nvCxnSpPr>
        <p:spPr>
          <a:xfrm flipV="1">
            <a:off x="3094865" y="3083363"/>
            <a:ext cx="3474943" cy="18465"/>
          </a:xfrm>
          <a:prstGeom prst="line">
            <a:avLst/>
          </a:prstGeom>
          <a:ln w="57150">
            <a:solidFill>
              <a:srgbClr val="008000"/>
            </a:solidFil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441791" y="390419"/>
            <a:ext cx="2716193" cy="369332"/>
          </a:xfrm>
          <a:prstGeom prst="rect">
            <a:avLst/>
          </a:prstGeom>
          <a:noFill/>
        </p:spPr>
        <p:txBody>
          <a:bodyPr wrap="none" rtlCol="0">
            <a:spAutoFit/>
          </a:bodyPr>
          <a:lstStyle/>
          <a:p>
            <a:r>
              <a:rPr lang="el-GR" dirty="0" smtClean="0"/>
              <a:t>θέση και απόκλιση τομέων</a:t>
            </a:r>
            <a:endParaRPr lang="el-GR" dirty="0"/>
          </a:p>
        </p:txBody>
      </p:sp>
      <p:cxnSp>
        <p:nvCxnSpPr>
          <p:cNvPr id="52" name="Straight Connector 51"/>
          <p:cNvCxnSpPr/>
          <p:nvPr/>
        </p:nvCxnSpPr>
        <p:spPr>
          <a:xfrm flipV="1">
            <a:off x="629396" y="3071977"/>
            <a:ext cx="7528289" cy="24481"/>
          </a:xfrm>
          <a:prstGeom prst="line">
            <a:avLst/>
          </a:prstGeom>
          <a:ln w="28575">
            <a:solidFill>
              <a:srgbClr val="008000"/>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6729575" y="1469204"/>
            <a:ext cx="349776" cy="400110"/>
          </a:xfrm>
          <a:prstGeom prst="rect">
            <a:avLst/>
          </a:prstGeom>
          <a:noFill/>
        </p:spPr>
        <p:txBody>
          <a:bodyPr wrap="none" rtlCol="0">
            <a:spAutoFit/>
          </a:bodyPr>
          <a:lstStyle/>
          <a:p>
            <a:r>
              <a:rPr lang="en-US" sz="2000" dirty="0" smtClean="0"/>
              <a:t>N</a:t>
            </a:r>
            <a:endParaRPr lang="el-GR" sz="2000" dirty="0"/>
          </a:p>
        </p:txBody>
      </p:sp>
      <p:sp>
        <p:nvSpPr>
          <p:cNvPr id="59" name="TextBox 58"/>
          <p:cNvSpPr txBox="1"/>
          <p:nvPr/>
        </p:nvSpPr>
        <p:spPr>
          <a:xfrm>
            <a:off x="3933292" y="1816812"/>
            <a:ext cx="303288" cy="400110"/>
          </a:xfrm>
          <a:prstGeom prst="rect">
            <a:avLst/>
          </a:prstGeom>
          <a:noFill/>
        </p:spPr>
        <p:txBody>
          <a:bodyPr wrap="none" rtlCol="0">
            <a:spAutoFit/>
          </a:bodyPr>
          <a:lstStyle/>
          <a:p>
            <a:r>
              <a:rPr lang="en-US" sz="2000" dirty="0" smtClean="0"/>
              <a:t>S</a:t>
            </a:r>
            <a:endParaRPr lang="el-GR" sz="2000" dirty="0"/>
          </a:p>
        </p:txBody>
      </p:sp>
      <p:sp>
        <p:nvSpPr>
          <p:cNvPr id="60" name="TextBox 59"/>
          <p:cNvSpPr txBox="1"/>
          <p:nvPr/>
        </p:nvSpPr>
        <p:spPr>
          <a:xfrm>
            <a:off x="2688406" y="2719226"/>
            <a:ext cx="447238" cy="400110"/>
          </a:xfrm>
          <a:prstGeom prst="rect">
            <a:avLst/>
          </a:prstGeom>
          <a:noFill/>
        </p:spPr>
        <p:txBody>
          <a:bodyPr wrap="none" rtlCol="0">
            <a:spAutoFit/>
          </a:bodyPr>
          <a:lstStyle/>
          <a:p>
            <a:r>
              <a:rPr lang="en-US" sz="2000" dirty="0" smtClean="0"/>
              <a:t>Po</a:t>
            </a:r>
            <a:endParaRPr lang="el-GR" sz="2000" dirty="0"/>
          </a:p>
        </p:txBody>
      </p:sp>
      <p:sp>
        <p:nvSpPr>
          <p:cNvPr id="61" name="TextBox 60"/>
          <p:cNvSpPr txBox="1"/>
          <p:nvPr/>
        </p:nvSpPr>
        <p:spPr>
          <a:xfrm>
            <a:off x="5994975" y="2686692"/>
            <a:ext cx="444352" cy="400110"/>
          </a:xfrm>
          <a:prstGeom prst="rect">
            <a:avLst/>
          </a:prstGeom>
          <a:noFill/>
        </p:spPr>
        <p:txBody>
          <a:bodyPr wrap="none" rtlCol="0">
            <a:spAutoFit/>
          </a:bodyPr>
          <a:lstStyle/>
          <a:p>
            <a:r>
              <a:rPr lang="en-US" sz="2000" dirty="0" smtClean="0"/>
              <a:t>Or</a:t>
            </a:r>
            <a:endParaRPr lang="el-GR" sz="2000" dirty="0"/>
          </a:p>
        </p:txBody>
      </p:sp>
      <p:sp>
        <p:nvSpPr>
          <p:cNvPr id="48" name="Oval 47"/>
          <p:cNvSpPr/>
          <p:nvPr/>
        </p:nvSpPr>
        <p:spPr>
          <a:xfrm>
            <a:off x="6478147" y="6038086"/>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54" name="TextBox 53"/>
          <p:cNvSpPr txBox="1"/>
          <p:nvPr/>
        </p:nvSpPr>
        <p:spPr>
          <a:xfrm>
            <a:off x="3432888" y="5107250"/>
            <a:ext cx="481222" cy="400110"/>
          </a:xfrm>
          <a:prstGeom prst="rect">
            <a:avLst/>
          </a:prstGeom>
          <a:noFill/>
        </p:spPr>
        <p:txBody>
          <a:bodyPr wrap="none" rtlCol="0">
            <a:spAutoFit/>
          </a:bodyPr>
          <a:lstStyle/>
          <a:p>
            <a:r>
              <a:rPr lang="en-US" sz="2000" dirty="0" smtClean="0"/>
              <a:t>Go</a:t>
            </a:r>
            <a:endParaRPr lang="el-GR" sz="2000" dirty="0"/>
          </a:p>
        </p:txBody>
      </p:sp>
      <p:sp>
        <p:nvSpPr>
          <p:cNvPr id="55" name="TextBox 54"/>
          <p:cNvSpPr txBox="1"/>
          <p:nvPr/>
        </p:nvSpPr>
        <p:spPr>
          <a:xfrm>
            <a:off x="6540028" y="5997767"/>
            <a:ext cx="481222" cy="400110"/>
          </a:xfrm>
          <a:prstGeom prst="rect">
            <a:avLst/>
          </a:prstGeom>
          <a:noFill/>
        </p:spPr>
        <p:txBody>
          <a:bodyPr wrap="none" rtlCol="0">
            <a:spAutoFit/>
          </a:bodyPr>
          <a:lstStyle/>
          <a:p>
            <a:r>
              <a:rPr lang="en-US" sz="2000" dirty="0" err="1" smtClean="0"/>
              <a:t>Gn</a:t>
            </a:r>
            <a:endParaRPr lang="el-GR" sz="2000" dirty="0"/>
          </a:p>
        </p:txBody>
      </p:sp>
      <p:sp>
        <p:nvSpPr>
          <p:cNvPr id="37" name="Oval 36"/>
          <p:cNvSpPr/>
          <p:nvPr/>
        </p:nvSpPr>
        <p:spPr>
          <a:xfrm>
            <a:off x="3862437" y="5101389"/>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7" name="Oval 66"/>
          <p:cNvSpPr/>
          <p:nvPr/>
        </p:nvSpPr>
        <p:spPr>
          <a:xfrm>
            <a:off x="6596013" y="5486400"/>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8" name="Oval 67"/>
          <p:cNvSpPr/>
          <p:nvPr/>
        </p:nvSpPr>
        <p:spPr>
          <a:xfrm>
            <a:off x="6584025" y="5864832"/>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9" name="TextBox 68"/>
          <p:cNvSpPr txBox="1"/>
          <p:nvPr/>
        </p:nvSpPr>
        <p:spPr>
          <a:xfrm>
            <a:off x="6830607" y="5299754"/>
            <a:ext cx="324128" cy="400110"/>
          </a:xfrm>
          <a:prstGeom prst="rect">
            <a:avLst/>
          </a:prstGeom>
          <a:noFill/>
        </p:spPr>
        <p:txBody>
          <a:bodyPr wrap="none" rtlCol="0">
            <a:spAutoFit/>
          </a:bodyPr>
          <a:lstStyle/>
          <a:p>
            <a:r>
              <a:rPr lang="en-US" sz="2000" dirty="0" smtClean="0"/>
              <a:t>B</a:t>
            </a:r>
            <a:endParaRPr lang="el-GR" sz="2000" dirty="0"/>
          </a:p>
        </p:txBody>
      </p:sp>
      <p:sp>
        <p:nvSpPr>
          <p:cNvPr id="70" name="TextBox 69"/>
          <p:cNvSpPr txBox="1"/>
          <p:nvPr/>
        </p:nvSpPr>
        <p:spPr>
          <a:xfrm>
            <a:off x="6674780" y="5709008"/>
            <a:ext cx="437940" cy="400110"/>
          </a:xfrm>
          <a:prstGeom prst="rect">
            <a:avLst/>
          </a:prstGeom>
          <a:noFill/>
        </p:spPr>
        <p:txBody>
          <a:bodyPr wrap="none" rtlCol="0">
            <a:spAutoFit/>
          </a:bodyPr>
          <a:lstStyle/>
          <a:p>
            <a:r>
              <a:rPr lang="en-US" sz="2000" dirty="0" smtClean="0"/>
              <a:t>Pg</a:t>
            </a:r>
            <a:endParaRPr lang="el-GR" sz="2000" dirty="0"/>
          </a:p>
        </p:txBody>
      </p:sp>
      <p:sp>
        <p:nvSpPr>
          <p:cNvPr id="46" name="Oval 45"/>
          <p:cNvSpPr/>
          <p:nvPr/>
        </p:nvSpPr>
        <p:spPr>
          <a:xfrm>
            <a:off x="6265545" y="6089583"/>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47" name="TextBox 46"/>
          <p:cNvSpPr txBox="1"/>
          <p:nvPr/>
        </p:nvSpPr>
        <p:spPr>
          <a:xfrm>
            <a:off x="5999409" y="6159792"/>
            <a:ext cx="532518" cy="400110"/>
          </a:xfrm>
          <a:prstGeom prst="rect">
            <a:avLst/>
          </a:prstGeom>
          <a:noFill/>
        </p:spPr>
        <p:txBody>
          <a:bodyPr wrap="none" rtlCol="0">
            <a:spAutoFit/>
          </a:bodyPr>
          <a:lstStyle/>
          <a:p>
            <a:r>
              <a:rPr lang="en-US" sz="2000" dirty="0" smtClean="0"/>
              <a:t>Me</a:t>
            </a:r>
            <a:endParaRPr lang="el-GR" sz="2000" dirty="0"/>
          </a:p>
        </p:txBody>
      </p:sp>
      <p:cxnSp>
        <p:nvCxnSpPr>
          <p:cNvPr id="51" name="Straight Connector 50"/>
          <p:cNvCxnSpPr/>
          <p:nvPr/>
        </p:nvCxnSpPr>
        <p:spPr>
          <a:xfrm flipH="1">
            <a:off x="6022919" y="2949323"/>
            <a:ext cx="2062844" cy="3276816"/>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57" name="Pie 56"/>
          <p:cNvSpPr/>
          <p:nvPr/>
        </p:nvSpPr>
        <p:spPr>
          <a:xfrm>
            <a:off x="5332288" y="5292112"/>
            <a:ext cx="1573160" cy="1573160"/>
          </a:xfrm>
          <a:prstGeom prst="pie">
            <a:avLst>
              <a:gd name="adj1" fmla="val 12023350"/>
              <a:gd name="adj2" fmla="val 18130676"/>
            </a:avLst>
          </a:prstGeom>
          <a:solidFill>
            <a:srgbClr val="FF99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solidFill>
                <a:schemeClr val="tx1"/>
              </a:solidFill>
            </a:endParaRPr>
          </a:p>
        </p:txBody>
      </p:sp>
      <p:cxnSp>
        <p:nvCxnSpPr>
          <p:cNvPr id="63" name="Straight Connector 62"/>
          <p:cNvCxnSpPr/>
          <p:nvPr/>
        </p:nvCxnSpPr>
        <p:spPr>
          <a:xfrm>
            <a:off x="498768" y="3955789"/>
            <a:ext cx="5766777" cy="2185166"/>
          </a:xfrm>
          <a:prstGeom prst="line">
            <a:avLst/>
          </a:prstGeom>
          <a:ln w="28575">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66" name="Pie 65"/>
          <p:cNvSpPr/>
          <p:nvPr/>
        </p:nvSpPr>
        <p:spPr>
          <a:xfrm>
            <a:off x="6832318" y="1883359"/>
            <a:ext cx="2369751" cy="2369750"/>
          </a:xfrm>
          <a:prstGeom prst="pie">
            <a:avLst>
              <a:gd name="adj1" fmla="val 7316846"/>
              <a:gd name="adj2" fmla="val 10771492"/>
            </a:avLst>
          </a:prstGeom>
          <a:solidFill>
            <a:srgbClr val="FF99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solidFill>
                <a:schemeClr val="tx1"/>
              </a:solidFill>
            </a:endParaRPr>
          </a:p>
        </p:txBody>
      </p:sp>
      <p:sp>
        <p:nvSpPr>
          <p:cNvPr id="43" name="TextBox 42"/>
          <p:cNvSpPr txBox="1"/>
          <p:nvPr/>
        </p:nvSpPr>
        <p:spPr>
          <a:xfrm>
            <a:off x="6869520" y="3223521"/>
            <a:ext cx="736099" cy="400110"/>
          </a:xfrm>
          <a:prstGeom prst="rect">
            <a:avLst/>
          </a:prstGeom>
          <a:noFill/>
        </p:spPr>
        <p:txBody>
          <a:bodyPr wrap="none" rtlCol="0">
            <a:spAutoFit/>
          </a:bodyPr>
          <a:lstStyle/>
          <a:p>
            <a:r>
              <a:rPr lang="en-US" sz="2000" dirty="0" smtClean="0"/>
              <a:t>FMIA</a:t>
            </a:r>
            <a:endParaRPr lang="el-GR" sz="2000" dirty="0"/>
          </a:p>
        </p:txBody>
      </p:sp>
      <p:sp>
        <p:nvSpPr>
          <p:cNvPr id="71" name="TextBox 70"/>
          <p:cNvSpPr txBox="1"/>
          <p:nvPr/>
        </p:nvSpPr>
        <p:spPr>
          <a:xfrm>
            <a:off x="5491069" y="5441027"/>
            <a:ext cx="731611" cy="400110"/>
          </a:xfrm>
          <a:prstGeom prst="rect">
            <a:avLst/>
          </a:prstGeom>
          <a:noFill/>
        </p:spPr>
        <p:txBody>
          <a:bodyPr wrap="none" rtlCol="0">
            <a:spAutoFit/>
          </a:bodyPr>
          <a:lstStyle/>
          <a:p>
            <a:r>
              <a:rPr lang="en-US" sz="2000" dirty="0" smtClean="0"/>
              <a:t>IMPA</a:t>
            </a:r>
            <a:endParaRPr lang="el-GR" sz="2000" dirty="0"/>
          </a:p>
        </p:txBody>
      </p:sp>
      <p:sp>
        <p:nvSpPr>
          <p:cNvPr id="72" name="Block Arc 71"/>
          <p:cNvSpPr/>
          <p:nvPr/>
        </p:nvSpPr>
        <p:spPr>
          <a:xfrm>
            <a:off x="-5519916" y="-699397"/>
            <a:ext cx="7603959" cy="7603958"/>
          </a:xfrm>
          <a:prstGeom prst="blockArc">
            <a:avLst>
              <a:gd name="adj1" fmla="val 21588283"/>
              <a:gd name="adj2" fmla="val 1263479"/>
              <a:gd name="adj3" fmla="val 14399"/>
            </a:avLst>
          </a:prstGeom>
          <a:solidFill>
            <a:srgbClr val="FF99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solidFill>
                <a:schemeClr val="tx1"/>
              </a:solidFill>
            </a:endParaRPr>
          </a:p>
        </p:txBody>
      </p:sp>
      <p:sp>
        <p:nvSpPr>
          <p:cNvPr id="73" name="TextBox 72"/>
          <p:cNvSpPr txBox="1"/>
          <p:nvPr/>
        </p:nvSpPr>
        <p:spPr>
          <a:xfrm>
            <a:off x="1118027" y="3507824"/>
            <a:ext cx="671979" cy="400110"/>
          </a:xfrm>
          <a:prstGeom prst="rect">
            <a:avLst/>
          </a:prstGeom>
          <a:noFill/>
        </p:spPr>
        <p:txBody>
          <a:bodyPr wrap="none" rtlCol="0">
            <a:spAutoFit/>
          </a:bodyPr>
          <a:lstStyle/>
          <a:p>
            <a:r>
              <a:rPr lang="en-US" sz="2000" dirty="0" smtClean="0"/>
              <a:t>FMA</a:t>
            </a:r>
            <a:endParaRPr lang="el-GR" sz="2000" dirty="0"/>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Rectangle 2"/>
          <p:cNvSpPr>
            <a:spLocks noGrp="1" noChangeArrowheads="1"/>
          </p:cNvSpPr>
          <p:nvPr>
            <p:ph type="title"/>
          </p:nvPr>
        </p:nvSpPr>
        <p:spPr/>
        <p:txBody>
          <a:bodyPr/>
          <a:lstStyle/>
          <a:p>
            <a:r>
              <a:rPr lang="el-GR" dirty="0" smtClean="0"/>
              <a:t>ελληνική - αγγλική ορολογία</a:t>
            </a:r>
            <a:endParaRPr lang="el-GR" dirty="0"/>
          </a:p>
        </p:txBody>
      </p:sp>
      <p:sp>
        <p:nvSpPr>
          <p:cNvPr id="321540" name="Rectangle 4"/>
          <p:cNvSpPr>
            <a:spLocks noGrp="1" noChangeArrowheads="1"/>
          </p:cNvSpPr>
          <p:nvPr>
            <p:ph type="body" sz="half" idx="1"/>
          </p:nvPr>
        </p:nvSpPr>
        <p:spPr>
          <a:xfrm>
            <a:off x="467589" y="1669470"/>
            <a:ext cx="3810000" cy="4114800"/>
          </a:xfrm>
        </p:spPr>
        <p:txBody>
          <a:bodyPr>
            <a:normAutofit lnSpcReduction="10000"/>
          </a:bodyPr>
          <a:lstStyle/>
          <a:p>
            <a:pPr algn="r">
              <a:lnSpc>
                <a:spcPct val="80000"/>
              </a:lnSpc>
              <a:buFontTx/>
              <a:buNone/>
            </a:pPr>
            <a:r>
              <a:rPr lang="el-GR" sz="1800" dirty="0" smtClean="0"/>
              <a:t>εγγύς</a:t>
            </a:r>
            <a:r>
              <a:rPr lang="el-GR" sz="1800" dirty="0"/>
              <a:t>, άπω</a:t>
            </a:r>
            <a:endParaRPr lang="en-US" sz="1800" dirty="0"/>
          </a:p>
          <a:p>
            <a:pPr algn="r">
              <a:lnSpc>
                <a:spcPct val="80000"/>
              </a:lnSpc>
              <a:buFontTx/>
              <a:buNone/>
            </a:pPr>
            <a:r>
              <a:rPr lang="el-GR" sz="1800" dirty="0" smtClean="0"/>
              <a:t>χειλικά</a:t>
            </a:r>
            <a:r>
              <a:rPr lang="en-US" sz="1800" dirty="0"/>
              <a:t>,</a:t>
            </a:r>
            <a:r>
              <a:rPr lang="el-GR" sz="1800" dirty="0"/>
              <a:t> γλωσσικά</a:t>
            </a:r>
            <a:endParaRPr lang="en-US" sz="1800" dirty="0"/>
          </a:p>
          <a:p>
            <a:pPr algn="r">
              <a:lnSpc>
                <a:spcPct val="80000"/>
              </a:lnSpc>
              <a:buFontTx/>
              <a:buNone/>
            </a:pPr>
            <a:r>
              <a:rPr lang="el-GR" sz="1800" dirty="0" smtClean="0"/>
              <a:t>υπερώια</a:t>
            </a:r>
            <a:r>
              <a:rPr lang="el-GR" sz="1800" dirty="0"/>
              <a:t>, παρειακά</a:t>
            </a:r>
            <a:endParaRPr lang="en-US" sz="1800" dirty="0"/>
          </a:p>
          <a:p>
            <a:pPr algn="r">
              <a:lnSpc>
                <a:spcPct val="80000"/>
              </a:lnSpc>
              <a:buFontTx/>
              <a:buNone/>
            </a:pPr>
            <a:r>
              <a:rPr lang="el-GR" sz="1800" dirty="0" smtClean="0"/>
              <a:t>οριζόντια </a:t>
            </a:r>
            <a:r>
              <a:rPr lang="el-GR" sz="1800" dirty="0"/>
              <a:t>πρόταξη</a:t>
            </a:r>
          </a:p>
          <a:p>
            <a:pPr algn="r">
              <a:lnSpc>
                <a:spcPct val="80000"/>
              </a:lnSpc>
              <a:buFontTx/>
              <a:buNone/>
            </a:pPr>
            <a:r>
              <a:rPr lang="el-GR" sz="1800" dirty="0" smtClean="0"/>
              <a:t>κατακόρυφη </a:t>
            </a:r>
            <a:r>
              <a:rPr lang="el-GR" sz="1800" dirty="0"/>
              <a:t>πρόταξη</a:t>
            </a:r>
          </a:p>
          <a:p>
            <a:pPr algn="r">
              <a:lnSpc>
                <a:spcPct val="80000"/>
              </a:lnSpc>
              <a:buFontTx/>
              <a:buNone/>
            </a:pPr>
            <a:r>
              <a:rPr lang="el-GR" sz="1800" dirty="0" smtClean="0"/>
              <a:t>απόκλιση</a:t>
            </a:r>
            <a:endParaRPr lang="el-GR" sz="1800" dirty="0"/>
          </a:p>
          <a:p>
            <a:pPr algn="r">
              <a:lnSpc>
                <a:spcPct val="80000"/>
              </a:lnSpc>
              <a:buFontTx/>
              <a:buNone/>
            </a:pPr>
            <a:r>
              <a:rPr lang="el-GR" sz="1800" dirty="0" smtClean="0"/>
              <a:t>στροφή</a:t>
            </a:r>
            <a:endParaRPr lang="el-GR" sz="1800" dirty="0"/>
          </a:p>
          <a:p>
            <a:pPr algn="r">
              <a:lnSpc>
                <a:spcPct val="80000"/>
              </a:lnSpc>
              <a:buFontTx/>
              <a:buNone/>
            </a:pPr>
            <a:r>
              <a:rPr lang="el-GR" sz="1800" dirty="0" smtClean="0"/>
              <a:t>συνωστισμός</a:t>
            </a:r>
            <a:endParaRPr lang="el-GR" sz="1800" dirty="0"/>
          </a:p>
          <a:p>
            <a:pPr algn="r">
              <a:lnSpc>
                <a:spcPct val="80000"/>
              </a:lnSpc>
              <a:buFontTx/>
              <a:buNone/>
            </a:pPr>
            <a:r>
              <a:rPr lang="el-GR" sz="1800" dirty="0" err="1" smtClean="0"/>
              <a:t>αραιοδοντία</a:t>
            </a:r>
            <a:endParaRPr lang="en-US" sz="1800" dirty="0"/>
          </a:p>
          <a:p>
            <a:pPr algn="r">
              <a:lnSpc>
                <a:spcPct val="80000"/>
              </a:lnSpc>
              <a:buFontTx/>
              <a:buNone/>
            </a:pPr>
            <a:r>
              <a:rPr lang="el-GR" sz="1800" dirty="0" err="1" smtClean="0"/>
              <a:t>χασμοδοντία</a:t>
            </a:r>
            <a:r>
              <a:rPr lang="el-GR" sz="1800" dirty="0" smtClean="0"/>
              <a:t> </a:t>
            </a:r>
            <a:r>
              <a:rPr lang="el-GR" sz="1800" dirty="0"/>
              <a:t>(πρόσθια, οπίσθια)</a:t>
            </a:r>
            <a:endParaRPr lang="en-US" sz="1800" dirty="0"/>
          </a:p>
          <a:p>
            <a:pPr algn="r">
              <a:lnSpc>
                <a:spcPct val="80000"/>
              </a:lnSpc>
              <a:buFontTx/>
              <a:buNone/>
            </a:pPr>
            <a:r>
              <a:rPr lang="el-GR" sz="1800" dirty="0" err="1" smtClean="0"/>
              <a:t>υπερέκφυση</a:t>
            </a:r>
            <a:r>
              <a:rPr lang="el-GR" sz="1800" dirty="0"/>
              <a:t>, </a:t>
            </a:r>
            <a:r>
              <a:rPr lang="el-GR" sz="1800" dirty="0" err="1"/>
              <a:t>υπέκφυση</a:t>
            </a:r>
            <a:endParaRPr lang="el-GR" sz="1800" dirty="0"/>
          </a:p>
          <a:p>
            <a:pPr algn="r">
              <a:lnSpc>
                <a:spcPct val="80000"/>
              </a:lnSpc>
              <a:buFontTx/>
              <a:buNone/>
            </a:pPr>
            <a:r>
              <a:rPr lang="el-GR" sz="1800" dirty="0" err="1" smtClean="0"/>
              <a:t>ετεροτοπία</a:t>
            </a:r>
            <a:endParaRPr lang="el-GR" sz="1800" dirty="0"/>
          </a:p>
          <a:p>
            <a:pPr algn="r">
              <a:lnSpc>
                <a:spcPct val="80000"/>
              </a:lnSpc>
              <a:buFontTx/>
              <a:buNone/>
            </a:pPr>
            <a:r>
              <a:rPr lang="el-GR" sz="1800" dirty="0" smtClean="0"/>
              <a:t>σταυροειδής </a:t>
            </a:r>
            <a:r>
              <a:rPr lang="el-GR" sz="1800" dirty="0"/>
              <a:t>σύγκλειση</a:t>
            </a:r>
            <a:endParaRPr lang="en-US" sz="1800" dirty="0"/>
          </a:p>
          <a:p>
            <a:pPr algn="r">
              <a:lnSpc>
                <a:spcPct val="80000"/>
              </a:lnSpc>
              <a:buFontTx/>
              <a:buNone/>
            </a:pPr>
            <a:r>
              <a:rPr lang="el-GR" sz="1800" dirty="0" smtClean="0"/>
              <a:t>τηλεσκοπική </a:t>
            </a:r>
            <a:r>
              <a:rPr lang="el-GR" sz="1800" dirty="0"/>
              <a:t>σύγκλειση</a:t>
            </a:r>
            <a:endParaRPr lang="en-US" sz="1800" dirty="0"/>
          </a:p>
          <a:p>
            <a:pPr algn="r">
              <a:lnSpc>
                <a:spcPct val="80000"/>
              </a:lnSpc>
              <a:buFontTx/>
              <a:buNone/>
            </a:pPr>
            <a:r>
              <a:rPr lang="en-US" sz="1800" dirty="0"/>
              <a:t>II</a:t>
            </a:r>
            <a:r>
              <a:rPr lang="el-GR" sz="1800" dirty="0"/>
              <a:t>η Τάξη 1η κατηγορία</a:t>
            </a:r>
          </a:p>
          <a:p>
            <a:pPr algn="r">
              <a:lnSpc>
                <a:spcPct val="80000"/>
              </a:lnSpc>
              <a:buFontTx/>
              <a:buNone/>
            </a:pPr>
            <a:r>
              <a:rPr lang="el-GR" sz="1800" dirty="0" err="1"/>
              <a:t>ΙΙη</a:t>
            </a:r>
            <a:r>
              <a:rPr lang="el-GR" sz="1800" dirty="0"/>
              <a:t> Τάξη υποκατηγορία δεξιά</a:t>
            </a:r>
          </a:p>
        </p:txBody>
      </p:sp>
      <p:sp>
        <p:nvSpPr>
          <p:cNvPr id="321541" name="Rectangle 5"/>
          <p:cNvSpPr>
            <a:spLocks noGrp="1" noChangeArrowheads="1"/>
          </p:cNvSpPr>
          <p:nvPr>
            <p:ph type="body" sz="half" idx="2"/>
          </p:nvPr>
        </p:nvSpPr>
        <p:spPr>
          <a:xfrm>
            <a:off x="4429989" y="1669470"/>
            <a:ext cx="3810000" cy="4114800"/>
          </a:xfrm>
        </p:spPr>
        <p:txBody>
          <a:bodyPr>
            <a:normAutofit lnSpcReduction="10000"/>
          </a:bodyPr>
          <a:lstStyle/>
          <a:p>
            <a:pPr>
              <a:lnSpc>
                <a:spcPct val="80000"/>
              </a:lnSpc>
            </a:pPr>
            <a:r>
              <a:rPr lang="en-US" sz="1800" dirty="0" err="1" smtClean="0"/>
              <a:t>mesial</a:t>
            </a:r>
            <a:r>
              <a:rPr lang="en-US" sz="1800" dirty="0"/>
              <a:t>, distal</a:t>
            </a:r>
            <a:endParaRPr lang="el-GR" sz="1800" dirty="0"/>
          </a:p>
          <a:p>
            <a:pPr>
              <a:lnSpc>
                <a:spcPct val="80000"/>
              </a:lnSpc>
            </a:pPr>
            <a:r>
              <a:rPr lang="en-US" sz="1800" dirty="0" smtClean="0"/>
              <a:t>labial</a:t>
            </a:r>
            <a:r>
              <a:rPr lang="en-US" sz="1800" dirty="0"/>
              <a:t>, lingual</a:t>
            </a:r>
            <a:endParaRPr lang="el-GR" sz="1800" dirty="0"/>
          </a:p>
          <a:p>
            <a:pPr>
              <a:lnSpc>
                <a:spcPct val="80000"/>
              </a:lnSpc>
            </a:pPr>
            <a:r>
              <a:rPr lang="en-US" sz="1800" dirty="0" smtClean="0"/>
              <a:t>palatal</a:t>
            </a:r>
            <a:r>
              <a:rPr lang="en-US" sz="1800" dirty="0"/>
              <a:t>, </a:t>
            </a:r>
            <a:r>
              <a:rPr lang="en-US" sz="1800" dirty="0" err="1"/>
              <a:t>buccal</a:t>
            </a:r>
            <a:endParaRPr lang="en-US" sz="1800" dirty="0"/>
          </a:p>
          <a:p>
            <a:pPr>
              <a:lnSpc>
                <a:spcPct val="80000"/>
              </a:lnSpc>
            </a:pPr>
            <a:r>
              <a:rPr lang="en-US" sz="1800" dirty="0" err="1" smtClean="0"/>
              <a:t>overjet</a:t>
            </a:r>
            <a:endParaRPr lang="en-US" sz="1800" dirty="0"/>
          </a:p>
          <a:p>
            <a:pPr>
              <a:lnSpc>
                <a:spcPct val="80000"/>
              </a:lnSpc>
            </a:pPr>
            <a:r>
              <a:rPr lang="en-US" sz="1800" dirty="0" smtClean="0"/>
              <a:t>overbite</a:t>
            </a:r>
            <a:endParaRPr lang="el-GR" sz="1800" dirty="0"/>
          </a:p>
          <a:p>
            <a:pPr>
              <a:lnSpc>
                <a:spcPct val="80000"/>
              </a:lnSpc>
            </a:pPr>
            <a:r>
              <a:rPr lang="en-US" sz="1800" dirty="0" smtClean="0"/>
              <a:t>tip - tipping</a:t>
            </a:r>
            <a:endParaRPr lang="en-US" sz="1800" dirty="0"/>
          </a:p>
          <a:p>
            <a:pPr>
              <a:lnSpc>
                <a:spcPct val="80000"/>
              </a:lnSpc>
            </a:pPr>
            <a:r>
              <a:rPr lang="en-US" sz="1800" dirty="0" smtClean="0"/>
              <a:t>rotation</a:t>
            </a:r>
            <a:endParaRPr lang="en-US" sz="1800" dirty="0"/>
          </a:p>
          <a:p>
            <a:pPr>
              <a:lnSpc>
                <a:spcPct val="80000"/>
              </a:lnSpc>
            </a:pPr>
            <a:r>
              <a:rPr lang="en-US" sz="1800" dirty="0" smtClean="0"/>
              <a:t>crowding</a:t>
            </a:r>
            <a:endParaRPr lang="en-US" sz="1800" dirty="0"/>
          </a:p>
          <a:p>
            <a:pPr>
              <a:lnSpc>
                <a:spcPct val="80000"/>
              </a:lnSpc>
            </a:pPr>
            <a:r>
              <a:rPr lang="en-US" sz="1800" dirty="0" smtClean="0"/>
              <a:t>spacing</a:t>
            </a:r>
            <a:endParaRPr lang="el-GR" sz="1800" dirty="0"/>
          </a:p>
          <a:p>
            <a:pPr>
              <a:lnSpc>
                <a:spcPct val="80000"/>
              </a:lnSpc>
            </a:pPr>
            <a:r>
              <a:rPr lang="en-US" sz="1800" dirty="0" smtClean="0"/>
              <a:t>open-bite </a:t>
            </a:r>
            <a:r>
              <a:rPr lang="en-US" sz="1800" dirty="0"/>
              <a:t>(anterior, posterior)</a:t>
            </a:r>
            <a:endParaRPr lang="el-GR" sz="1800" dirty="0"/>
          </a:p>
          <a:p>
            <a:pPr>
              <a:lnSpc>
                <a:spcPct val="80000"/>
              </a:lnSpc>
            </a:pPr>
            <a:r>
              <a:rPr lang="en-US" sz="1800" dirty="0" smtClean="0"/>
              <a:t>over-eruption</a:t>
            </a:r>
            <a:r>
              <a:rPr lang="en-US" sz="1800" dirty="0"/>
              <a:t>, submergence</a:t>
            </a:r>
          </a:p>
          <a:p>
            <a:pPr>
              <a:lnSpc>
                <a:spcPct val="80000"/>
              </a:lnSpc>
            </a:pPr>
            <a:r>
              <a:rPr lang="en-US" sz="1800" dirty="0" smtClean="0"/>
              <a:t>transposition</a:t>
            </a:r>
            <a:endParaRPr lang="en-US" sz="1800" dirty="0"/>
          </a:p>
          <a:p>
            <a:pPr>
              <a:lnSpc>
                <a:spcPct val="80000"/>
              </a:lnSpc>
            </a:pPr>
            <a:r>
              <a:rPr lang="en-US" sz="1800" dirty="0" smtClean="0"/>
              <a:t>cross-bite (x-bite</a:t>
            </a:r>
            <a:r>
              <a:rPr lang="en-US" sz="1800" dirty="0"/>
              <a:t>)</a:t>
            </a:r>
            <a:endParaRPr lang="el-GR" sz="1800" dirty="0"/>
          </a:p>
          <a:p>
            <a:pPr>
              <a:lnSpc>
                <a:spcPct val="80000"/>
              </a:lnSpc>
            </a:pPr>
            <a:r>
              <a:rPr lang="en-US" sz="1800" dirty="0" smtClean="0"/>
              <a:t>lingual cross-bite</a:t>
            </a:r>
            <a:endParaRPr lang="en-US" sz="1800" dirty="0"/>
          </a:p>
          <a:p>
            <a:pPr>
              <a:lnSpc>
                <a:spcPct val="80000"/>
              </a:lnSpc>
            </a:pPr>
            <a:r>
              <a:rPr lang="en-US" sz="1800" dirty="0"/>
              <a:t>Class II division 1</a:t>
            </a:r>
            <a:r>
              <a:rPr lang="el-GR" sz="1800" dirty="0"/>
              <a:t> (</a:t>
            </a:r>
            <a:r>
              <a:rPr lang="en-US" sz="1800" dirty="0"/>
              <a:t>II/1)</a:t>
            </a:r>
          </a:p>
          <a:p>
            <a:pPr>
              <a:lnSpc>
                <a:spcPct val="80000"/>
              </a:lnSpc>
            </a:pPr>
            <a:r>
              <a:rPr lang="en-US" sz="1800" dirty="0"/>
              <a:t>Class II subdivision</a:t>
            </a:r>
            <a:r>
              <a:rPr lang="el-GR" sz="1800" dirty="0"/>
              <a:t> </a:t>
            </a:r>
            <a:r>
              <a:rPr lang="en-US" sz="1800" dirty="0"/>
              <a:t>right</a:t>
            </a:r>
            <a:endParaRPr lang="el-GR" sz="1800" dirty="0"/>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71" name="Freeform 16"/>
          <p:cNvSpPr>
            <a:spLocks/>
          </p:cNvSpPr>
          <p:nvPr/>
        </p:nvSpPr>
        <p:spPr bwMode="auto">
          <a:xfrm rot="21326996">
            <a:off x="3088369" y="1577526"/>
            <a:ext cx="3650744" cy="1939375"/>
          </a:xfrm>
          <a:custGeom>
            <a:avLst/>
            <a:gdLst>
              <a:gd name="T0" fmla="*/ 1361 w 1361"/>
              <a:gd name="T1" fmla="*/ 68 h 723"/>
              <a:gd name="T2" fmla="*/ 1315 w 1361"/>
              <a:gd name="T3" fmla="*/ 44 h 723"/>
              <a:gd name="T4" fmla="*/ 1251 w 1361"/>
              <a:gd name="T5" fmla="*/ 23 h 723"/>
              <a:gd name="T6" fmla="*/ 1174 w 1361"/>
              <a:gd name="T7" fmla="*/ 6 h 723"/>
              <a:gd name="T8" fmla="*/ 1121 w 1361"/>
              <a:gd name="T9" fmla="*/ 1 h 723"/>
              <a:gd name="T10" fmla="*/ 1049 w 1361"/>
              <a:gd name="T11" fmla="*/ 8 h 723"/>
              <a:gd name="T12" fmla="*/ 951 w 1361"/>
              <a:gd name="T13" fmla="*/ 47 h 723"/>
              <a:gd name="T14" fmla="*/ 879 w 1361"/>
              <a:gd name="T15" fmla="*/ 78 h 723"/>
              <a:gd name="T16" fmla="*/ 792 w 1361"/>
              <a:gd name="T17" fmla="*/ 100 h 723"/>
              <a:gd name="T18" fmla="*/ 660 w 1361"/>
              <a:gd name="T19" fmla="*/ 131 h 723"/>
              <a:gd name="T20" fmla="*/ 540 w 1361"/>
              <a:gd name="T21" fmla="*/ 155 h 723"/>
              <a:gd name="T22" fmla="*/ 471 w 1361"/>
              <a:gd name="T23" fmla="*/ 164 h 723"/>
              <a:gd name="T24" fmla="*/ 442 w 1361"/>
              <a:gd name="T25" fmla="*/ 179 h 723"/>
              <a:gd name="T26" fmla="*/ 437 w 1361"/>
              <a:gd name="T27" fmla="*/ 210 h 723"/>
              <a:gd name="T28" fmla="*/ 430 w 1361"/>
              <a:gd name="T29" fmla="*/ 244 h 723"/>
              <a:gd name="T30" fmla="*/ 408 w 1361"/>
              <a:gd name="T31" fmla="*/ 265 h 723"/>
              <a:gd name="T32" fmla="*/ 377 w 1361"/>
              <a:gd name="T33" fmla="*/ 282 h 723"/>
              <a:gd name="T34" fmla="*/ 355 w 1361"/>
              <a:gd name="T35" fmla="*/ 275 h 723"/>
              <a:gd name="T36" fmla="*/ 346 w 1361"/>
              <a:gd name="T37" fmla="*/ 256 h 723"/>
              <a:gd name="T38" fmla="*/ 339 w 1361"/>
              <a:gd name="T39" fmla="*/ 224 h 723"/>
              <a:gd name="T40" fmla="*/ 341 w 1361"/>
              <a:gd name="T41" fmla="*/ 186 h 723"/>
              <a:gd name="T42" fmla="*/ 331 w 1361"/>
              <a:gd name="T43" fmla="*/ 167 h 723"/>
              <a:gd name="T44" fmla="*/ 310 w 1361"/>
              <a:gd name="T45" fmla="*/ 164 h 723"/>
              <a:gd name="T46" fmla="*/ 293 w 1361"/>
              <a:gd name="T47" fmla="*/ 184 h 723"/>
              <a:gd name="T48" fmla="*/ 264 w 1361"/>
              <a:gd name="T49" fmla="*/ 241 h 723"/>
              <a:gd name="T50" fmla="*/ 226 w 1361"/>
              <a:gd name="T51" fmla="*/ 318 h 723"/>
              <a:gd name="T52" fmla="*/ 175 w 1361"/>
              <a:gd name="T53" fmla="*/ 388 h 723"/>
              <a:gd name="T54" fmla="*/ 132 w 1361"/>
              <a:gd name="T55" fmla="*/ 469 h 723"/>
              <a:gd name="T56" fmla="*/ 72 w 1361"/>
              <a:gd name="T57" fmla="*/ 563 h 723"/>
              <a:gd name="T58" fmla="*/ 27 w 1361"/>
              <a:gd name="T59" fmla="*/ 640 h 723"/>
              <a:gd name="T60" fmla="*/ 5 w 1361"/>
              <a:gd name="T61" fmla="*/ 671 h 723"/>
              <a:gd name="T62" fmla="*/ 5 w 1361"/>
              <a:gd name="T63" fmla="*/ 716 h 723"/>
              <a:gd name="T64" fmla="*/ 36 w 1361"/>
              <a:gd name="T65" fmla="*/ 716 h 723"/>
              <a:gd name="T66" fmla="*/ 115 w 1361"/>
              <a:gd name="T67" fmla="*/ 671 h 723"/>
              <a:gd name="T68" fmla="*/ 190 w 1361"/>
              <a:gd name="T69" fmla="*/ 613 h 723"/>
              <a:gd name="T70" fmla="*/ 293 w 1361"/>
              <a:gd name="T71" fmla="*/ 548 h 723"/>
              <a:gd name="T72" fmla="*/ 408 w 1361"/>
              <a:gd name="T73" fmla="*/ 493 h 723"/>
              <a:gd name="T74" fmla="*/ 547 w 1361"/>
              <a:gd name="T75" fmla="*/ 431 h 723"/>
              <a:gd name="T76" fmla="*/ 636 w 1361"/>
              <a:gd name="T77" fmla="*/ 376 h 723"/>
              <a:gd name="T78" fmla="*/ 679 w 1361"/>
              <a:gd name="T79" fmla="*/ 301 h 723"/>
              <a:gd name="T80" fmla="*/ 694 w 1361"/>
              <a:gd name="T81" fmla="*/ 208 h 723"/>
              <a:gd name="T82" fmla="*/ 691 w 1361"/>
              <a:gd name="T83" fmla="*/ 164 h 723"/>
              <a:gd name="T84" fmla="*/ 687 w 1361"/>
              <a:gd name="T85" fmla="*/ 145 h 723"/>
              <a:gd name="T86" fmla="*/ 672 w 1361"/>
              <a:gd name="T87" fmla="*/ 92 h 723"/>
              <a:gd name="T88" fmla="*/ 651 w 1361"/>
              <a:gd name="T89" fmla="*/ 59 h 72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1"/>
              <a:gd name="T136" fmla="*/ 0 h 723"/>
              <a:gd name="T137" fmla="*/ 1361 w 1361"/>
              <a:gd name="T138" fmla="*/ 723 h 72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1" h="723">
                <a:moveTo>
                  <a:pt x="1361" y="68"/>
                </a:moveTo>
                <a:cubicBezTo>
                  <a:pt x="1347" y="59"/>
                  <a:pt x="1333" y="51"/>
                  <a:pt x="1315" y="44"/>
                </a:cubicBezTo>
                <a:cubicBezTo>
                  <a:pt x="1297" y="37"/>
                  <a:pt x="1274" y="29"/>
                  <a:pt x="1251" y="23"/>
                </a:cubicBezTo>
                <a:cubicBezTo>
                  <a:pt x="1228" y="17"/>
                  <a:pt x="1196" y="10"/>
                  <a:pt x="1174" y="6"/>
                </a:cubicBezTo>
                <a:cubicBezTo>
                  <a:pt x="1152" y="2"/>
                  <a:pt x="1142" y="1"/>
                  <a:pt x="1121" y="1"/>
                </a:cubicBezTo>
                <a:cubicBezTo>
                  <a:pt x="1100" y="1"/>
                  <a:pt x="1077" y="0"/>
                  <a:pt x="1049" y="8"/>
                </a:cubicBezTo>
                <a:cubicBezTo>
                  <a:pt x="1021" y="16"/>
                  <a:pt x="979" y="35"/>
                  <a:pt x="951" y="47"/>
                </a:cubicBezTo>
                <a:cubicBezTo>
                  <a:pt x="923" y="59"/>
                  <a:pt x="905" y="69"/>
                  <a:pt x="879" y="78"/>
                </a:cubicBezTo>
                <a:cubicBezTo>
                  <a:pt x="853" y="87"/>
                  <a:pt x="828" y="91"/>
                  <a:pt x="792" y="100"/>
                </a:cubicBezTo>
                <a:cubicBezTo>
                  <a:pt x="756" y="109"/>
                  <a:pt x="702" y="122"/>
                  <a:pt x="660" y="131"/>
                </a:cubicBezTo>
                <a:cubicBezTo>
                  <a:pt x="618" y="140"/>
                  <a:pt x="571" y="150"/>
                  <a:pt x="540" y="155"/>
                </a:cubicBezTo>
                <a:cubicBezTo>
                  <a:pt x="509" y="160"/>
                  <a:pt x="487" y="160"/>
                  <a:pt x="471" y="164"/>
                </a:cubicBezTo>
                <a:cubicBezTo>
                  <a:pt x="455" y="168"/>
                  <a:pt x="448" y="171"/>
                  <a:pt x="442" y="179"/>
                </a:cubicBezTo>
                <a:cubicBezTo>
                  <a:pt x="436" y="187"/>
                  <a:pt x="439" y="199"/>
                  <a:pt x="437" y="210"/>
                </a:cubicBezTo>
                <a:cubicBezTo>
                  <a:pt x="435" y="221"/>
                  <a:pt x="435" y="235"/>
                  <a:pt x="430" y="244"/>
                </a:cubicBezTo>
                <a:cubicBezTo>
                  <a:pt x="425" y="253"/>
                  <a:pt x="417" y="259"/>
                  <a:pt x="408" y="265"/>
                </a:cubicBezTo>
                <a:cubicBezTo>
                  <a:pt x="399" y="271"/>
                  <a:pt x="386" y="280"/>
                  <a:pt x="377" y="282"/>
                </a:cubicBezTo>
                <a:cubicBezTo>
                  <a:pt x="368" y="284"/>
                  <a:pt x="360" y="279"/>
                  <a:pt x="355" y="275"/>
                </a:cubicBezTo>
                <a:cubicBezTo>
                  <a:pt x="350" y="271"/>
                  <a:pt x="349" y="264"/>
                  <a:pt x="346" y="256"/>
                </a:cubicBezTo>
                <a:cubicBezTo>
                  <a:pt x="343" y="248"/>
                  <a:pt x="340" y="236"/>
                  <a:pt x="339" y="224"/>
                </a:cubicBezTo>
                <a:cubicBezTo>
                  <a:pt x="338" y="212"/>
                  <a:pt x="342" y="195"/>
                  <a:pt x="341" y="186"/>
                </a:cubicBezTo>
                <a:cubicBezTo>
                  <a:pt x="340" y="177"/>
                  <a:pt x="336" y="171"/>
                  <a:pt x="331" y="167"/>
                </a:cubicBezTo>
                <a:cubicBezTo>
                  <a:pt x="326" y="163"/>
                  <a:pt x="316" y="161"/>
                  <a:pt x="310" y="164"/>
                </a:cubicBezTo>
                <a:cubicBezTo>
                  <a:pt x="304" y="167"/>
                  <a:pt x="301" y="171"/>
                  <a:pt x="293" y="184"/>
                </a:cubicBezTo>
                <a:cubicBezTo>
                  <a:pt x="285" y="197"/>
                  <a:pt x="275" y="219"/>
                  <a:pt x="264" y="241"/>
                </a:cubicBezTo>
                <a:cubicBezTo>
                  <a:pt x="253" y="263"/>
                  <a:pt x="241" y="294"/>
                  <a:pt x="226" y="318"/>
                </a:cubicBezTo>
                <a:cubicBezTo>
                  <a:pt x="211" y="342"/>
                  <a:pt x="191" y="363"/>
                  <a:pt x="175" y="388"/>
                </a:cubicBezTo>
                <a:cubicBezTo>
                  <a:pt x="159" y="413"/>
                  <a:pt x="149" y="440"/>
                  <a:pt x="132" y="469"/>
                </a:cubicBezTo>
                <a:cubicBezTo>
                  <a:pt x="115" y="498"/>
                  <a:pt x="89" y="535"/>
                  <a:pt x="72" y="563"/>
                </a:cubicBezTo>
                <a:cubicBezTo>
                  <a:pt x="55" y="591"/>
                  <a:pt x="38" y="622"/>
                  <a:pt x="27" y="640"/>
                </a:cubicBezTo>
                <a:cubicBezTo>
                  <a:pt x="16" y="658"/>
                  <a:pt x="9" y="658"/>
                  <a:pt x="5" y="671"/>
                </a:cubicBezTo>
                <a:cubicBezTo>
                  <a:pt x="1" y="684"/>
                  <a:pt x="0" y="709"/>
                  <a:pt x="5" y="716"/>
                </a:cubicBezTo>
                <a:cubicBezTo>
                  <a:pt x="10" y="723"/>
                  <a:pt x="18" y="723"/>
                  <a:pt x="36" y="716"/>
                </a:cubicBezTo>
                <a:cubicBezTo>
                  <a:pt x="54" y="709"/>
                  <a:pt x="89" y="688"/>
                  <a:pt x="115" y="671"/>
                </a:cubicBezTo>
                <a:cubicBezTo>
                  <a:pt x="141" y="654"/>
                  <a:pt x="160" y="634"/>
                  <a:pt x="190" y="613"/>
                </a:cubicBezTo>
                <a:cubicBezTo>
                  <a:pt x="220" y="592"/>
                  <a:pt x="257" y="568"/>
                  <a:pt x="293" y="548"/>
                </a:cubicBezTo>
                <a:cubicBezTo>
                  <a:pt x="329" y="528"/>
                  <a:pt x="366" y="512"/>
                  <a:pt x="408" y="493"/>
                </a:cubicBezTo>
                <a:cubicBezTo>
                  <a:pt x="450" y="474"/>
                  <a:pt x="509" y="450"/>
                  <a:pt x="547" y="431"/>
                </a:cubicBezTo>
                <a:cubicBezTo>
                  <a:pt x="585" y="412"/>
                  <a:pt x="614" y="398"/>
                  <a:pt x="636" y="376"/>
                </a:cubicBezTo>
                <a:cubicBezTo>
                  <a:pt x="658" y="354"/>
                  <a:pt x="669" y="329"/>
                  <a:pt x="679" y="301"/>
                </a:cubicBezTo>
                <a:cubicBezTo>
                  <a:pt x="689" y="273"/>
                  <a:pt x="692" y="231"/>
                  <a:pt x="694" y="208"/>
                </a:cubicBezTo>
                <a:cubicBezTo>
                  <a:pt x="696" y="185"/>
                  <a:pt x="692" y="174"/>
                  <a:pt x="691" y="164"/>
                </a:cubicBezTo>
                <a:cubicBezTo>
                  <a:pt x="690" y="154"/>
                  <a:pt x="690" y="157"/>
                  <a:pt x="687" y="145"/>
                </a:cubicBezTo>
                <a:cubicBezTo>
                  <a:pt x="684" y="133"/>
                  <a:pt x="678" y="106"/>
                  <a:pt x="672" y="92"/>
                </a:cubicBezTo>
                <a:cubicBezTo>
                  <a:pt x="666" y="78"/>
                  <a:pt x="658" y="68"/>
                  <a:pt x="651" y="5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2" name="Freeform 17"/>
          <p:cNvSpPr>
            <a:spLocks/>
          </p:cNvSpPr>
          <p:nvPr/>
        </p:nvSpPr>
        <p:spPr bwMode="auto">
          <a:xfrm rot="21326996">
            <a:off x="6713181" y="420814"/>
            <a:ext cx="571259" cy="2146146"/>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555 w 10000"/>
              <a:gd name="connsiteY0" fmla="*/ 9827 h 10020"/>
              <a:gd name="connsiteX1" fmla="*/ 4312 w 10000"/>
              <a:gd name="connsiteY1" fmla="*/ 9847 h 10020"/>
              <a:gd name="connsiteX2" fmla="*/ 4038 w 10000"/>
              <a:gd name="connsiteY2" fmla="*/ 9980 h 10020"/>
              <a:gd name="connsiteX3" fmla="*/ 3808 w 10000"/>
              <a:gd name="connsiteY3" fmla="*/ 9984 h 10020"/>
              <a:gd name="connsiteX4" fmla="*/ 3470 w 10000"/>
              <a:gd name="connsiteY4" fmla="*/ 9751 h 10020"/>
              <a:gd name="connsiteX5" fmla="*/ 3071 w 10000"/>
              <a:gd name="connsiteY5" fmla="*/ 9739 h 10020"/>
              <a:gd name="connsiteX6" fmla="*/ 2509 w 10000"/>
              <a:gd name="connsiteY6" fmla="*/ 9562 h 10020"/>
              <a:gd name="connsiteX7" fmla="*/ 1877 w 10000"/>
              <a:gd name="connsiteY7" fmla="*/ 9228 h 10020"/>
              <a:gd name="connsiteX8" fmla="*/ 1309 w 10000"/>
              <a:gd name="connsiteY8" fmla="*/ 8822 h 10020"/>
              <a:gd name="connsiteX9" fmla="*/ 774 w 10000"/>
              <a:gd name="connsiteY9" fmla="*/ 8380 h 10020"/>
              <a:gd name="connsiteX10" fmla="*/ 402 w 10000"/>
              <a:gd name="connsiteY10" fmla="*/ 7781 h 10020"/>
              <a:gd name="connsiteX11" fmla="*/ 88 w 10000"/>
              <a:gd name="connsiteY11" fmla="*/ 6897 h 10020"/>
              <a:gd name="connsiteX12" fmla="*/ 0 w 10000"/>
              <a:gd name="connsiteY12" fmla="*/ 5985 h 10020"/>
              <a:gd name="connsiteX13" fmla="*/ 88 w 10000"/>
              <a:gd name="connsiteY13" fmla="*/ 5000 h 10020"/>
              <a:gd name="connsiteX14" fmla="*/ 443 w 10000"/>
              <a:gd name="connsiteY14" fmla="*/ 3597 h 10020"/>
              <a:gd name="connsiteX15" fmla="*/ 1082 w 10000"/>
              <a:gd name="connsiteY15" fmla="*/ 2303 h 10020"/>
              <a:gd name="connsiteX16" fmla="*/ 2124 w 10000"/>
              <a:gd name="connsiteY16" fmla="*/ 1073 h 10020"/>
              <a:gd name="connsiteX17" fmla="*/ 3365 w 10000"/>
              <a:gd name="connsiteY17" fmla="*/ 265 h 10020"/>
              <a:gd name="connsiteX18" fmla="*/ 4961 w 10000"/>
              <a:gd name="connsiteY18" fmla="*/ 44 h 10020"/>
              <a:gd name="connsiteX19" fmla="*/ 6881 w 10000"/>
              <a:gd name="connsiteY19" fmla="*/ 531 h 10020"/>
              <a:gd name="connsiteX20" fmla="*/ 8976 w 10000"/>
              <a:gd name="connsiteY20" fmla="*/ 2290 h 10020"/>
              <a:gd name="connsiteX21" fmla="*/ 9830 w 10000"/>
              <a:gd name="connsiteY21" fmla="*/ 4589 h 10020"/>
              <a:gd name="connsiteX22" fmla="*/ 9817 w 10000"/>
              <a:gd name="connsiteY22" fmla="*/ 6045 h 10020"/>
              <a:gd name="connsiteX23" fmla="*/ 9740 w 10000"/>
              <a:gd name="connsiteY23" fmla="*/ 6543 h 10020"/>
              <a:gd name="connsiteX24" fmla="*/ 9652 w 10000"/>
              <a:gd name="connsiteY24" fmla="*/ 6788 h 10020"/>
              <a:gd name="connsiteX25" fmla="*/ 9415 w 10000"/>
              <a:gd name="connsiteY25" fmla="*/ 6929 h 10020"/>
              <a:gd name="connsiteX26" fmla="*/ 9280 w 10000"/>
              <a:gd name="connsiteY26" fmla="*/ 7050 h 10020"/>
              <a:gd name="connsiteX27" fmla="*/ 9412 w 10000"/>
              <a:gd name="connsiteY27" fmla="*/ 7223 h 10020"/>
              <a:gd name="connsiteX28" fmla="*/ 9719 w 10000"/>
              <a:gd name="connsiteY28" fmla="*/ 7532 h 10020"/>
              <a:gd name="connsiteX29" fmla="*/ 9980 w 10000"/>
              <a:gd name="connsiteY29" fmla="*/ 7801 h 10020"/>
              <a:gd name="connsiteX30" fmla="*/ 9848 w 10000"/>
              <a:gd name="connsiteY30" fmla="*/ 7512 h 10020"/>
              <a:gd name="connsiteX31" fmla="*/ 9621 w 10000"/>
              <a:gd name="connsiteY31" fmla="*/ 7002 h 10020"/>
              <a:gd name="connsiteX32" fmla="*/ 9621 w 10000"/>
              <a:gd name="connsiteY32" fmla="*/ 6788 h 10020"/>
              <a:gd name="connsiteX0" fmla="*/ 4312 w 10000"/>
              <a:gd name="connsiteY0" fmla="*/ 9847 h 10020"/>
              <a:gd name="connsiteX1" fmla="*/ 4038 w 10000"/>
              <a:gd name="connsiteY1" fmla="*/ 9980 h 10020"/>
              <a:gd name="connsiteX2" fmla="*/ 3808 w 10000"/>
              <a:gd name="connsiteY2" fmla="*/ 9984 h 10020"/>
              <a:gd name="connsiteX3" fmla="*/ 3470 w 10000"/>
              <a:gd name="connsiteY3" fmla="*/ 9751 h 10020"/>
              <a:gd name="connsiteX4" fmla="*/ 3071 w 10000"/>
              <a:gd name="connsiteY4" fmla="*/ 9739 h 10020"/>
              <a:gd name="connsiteX5" fmla="*/ 2509 w 10000"/>
              <a:gd name="connsiteY5" fmla="*/ 9562 h 10020"/>
              <a:gd name="connsiteX6" fmla="*/ 1877 w 10000"/>
              <a:gd name="connsiteY6" fmla="*/ 9228 h 10020"/>
              <a:gd name="connsiteX7" fmla="*/ 1309 w 10000"/>
              <a:gd name="connsiteY7" fmla="*/ 8822 h 10020"/>
              <a:gd name="connsiteX8" fmla="*/ 774 w 10000"/>
              <a:gd name="connsiteY8" fmla="*/ 8380 h 10020"/>
              <a:gd name="connsiteX9" fmla="*/ 402 w 10000"/>
              <a:gd name="connsiteY9" fmla="*/ 7781 h 10020"/>
              <a:gd name="connsiteX10" fmla="*/ 88 w 10000"/>
              <a:gd name="connsiteY10" fmla="*/ 6897 h 10020"/>
              <a:gd name="connsiteX11" fmla="*/ 0 w 10000"/>
              <a:gd name="connsiteY11" fmla="*/ 5985 h 10020"/>
              <a:gd name="connsiteX12" fmla="*/ 88 w 10000"/>
              <a:gd name="connsiteY12" fmla="*/ 5000 h 10020"/>
              <a:gd name="connsiteX13" fmla="*/ 443 w 10000"/>
              <a:gd name="connsiteY13" fmla="*/ 3597 h 10020"/>
              <a:gd name="connsiteX14" fmla="*/ 1082 w 10000"/>
              <a:gd name="connsiteY14" fmla="*/ 2303 h 10020"/>
              <a:gd name="connsiteX15" fmla="*/ 2124 w 10000"/>
              <a:gd name="connsiteY15" fmla="*/ 1073 h 10020"/>
              <a:gd name="connsiteX16" fmla="*/ 3365 w 10000"/>
              <a:gd name="connsiteY16" fmla="*/ 265 h 10020"/>
              <a:gd name="connsiteX17" fmla="*/ 4961 w 10000"/>
              <a:gd name="connsiteY17" fmla="*/ 44 h 10020"/>
              <a:gd name="connsiteX18" fmla="*/ 6881 w 10000"/>
              <a:gd name="connsiteY18" fmla="*/ 531 h 10020"/>
              <a:gd name="connsiteX19" fmla="*/ 8976 w 10000"/>
              <a:gd name="connsiteY19" fmla="*/ 2290 h 10020"/>
              <a:gd name="connsiteX20" fmla="*/ 9830 w 10000"/>
              <a:gd name="connsiteY20" fmla="*/ 4589 h 10020"/>
              <a:gd name="connsiteX21" fmla="*/ 9817 w 10000"/>
              <a:gd name="connsiteY21" fmla="*/ 6045 h 10020"/>
              <a:gd name="connsiteX22" fmla="*/ 9740 w 10000"/>
              <a:gd name="connsiteY22" fmla="*/ 6543 h 10020"/>
              <a:gd name="connsiteX23" fmla="*/ 9652 w 10000"/>
              <a:gd name="connsiteY23" fmla="*/ 6788 h 10020"/>
              <a:gd name="connsiteX24" fmla="*/ 9415 w 10000"/>
              <a:gd name="connsiteY24" fmla="*/ 6929 h 10020"/>
              <a:gd name="connsiteX25" fmla="*/ 9280 w 10000"/>
              <a:gd name="connsiteY25" fmla="*/ 7050 h 10020"/>
              <a:gd name="connsiteX26" fmla="*/ 9412 w 10000"/>
              <a:gd name="connsiteY26" fmla="*/ 7223 h 10020"/>
              <a:gd name="connsiteX27" fmla="*/ 9719 w 10000"/>
              <a:gd name="connsiteY27" fmla="*/ 7532 h 10020"/>
              <a:gd name="connsiteX28" fmla="*/ 9980 w 10000"/>
              <a:gd name="connsiteY28" fmla="*/ 7801 h 10020"/>
              <a:gd name="connsiteX29" fmla="*/ 9848 w 10000"/>
              <a:gd name="connsiteY29" fmla="*/ 7512 h 10020"/>
              <a:gd name="connsiteX30" fmla="*/ 9621 w 10000"/>
              <a:gd name="connsiteY30" fmla="*/ 7002 h 10020"/>
              <a:gd name="connsiteX31" fmla="*/ 9621 w 10000"/>
              <a:gd name="connsiteY31" fmla="*/ 6788 h 10020"/>
              <a:gd name="connsiteX0" fmla="*/ 4038 w 10000"/>
              <a:gd name="connsiteY0" fmla="*/ 9980 h 10020"/>
              <a:gd name="connsiteX1" fmla="*/ 3808 w 10000"/>
              <a:gd name="connsiteY1" fmla="*/ 9984 h 10020"/>
              <a:gd name="connsiteX2" fmla="*/ 3470 w 10000"/>
              <a:gd name="connsiteY2" fmla="*/ 9751 h 10020"/>
              <a:gd name="connsiteX3" fmla="*/ 3071 w 10000"/>
              <a:gd name="connsiteY3" fmla="*/ 9739 h 10020"/>
              <a:gd name="connsiteX4" fmla="*/ 2509 w 10000"/>
              <a:gd name="connsiteY4" fmla="*/ 9562 h 10020"/>
              <a:gd name="connsiteX5" fmla="*/ 1877 w 10000"/>
              <a:gd name="connsiteY5" fmla="*/ 9228 h 10020"/>
              <a:gd name="connsiteX6" fmla="*/ 1309 w 10000"/>
              <a:gd name="connsiteY6" fmla="*/ 8822 h 10020"/>
              <a:gd name="connsiteX7" fmla="*/ 774 w 10000"/>
              <a:gd name="connsiteY7" fmla="*/ 8380 h 10020"/>
              <a:gd name="connsiteX8" fmla="*/ 402 w 10000"/>
              <a:gd name="connsiteY8" fmla="*/ 7781 h 10020"/>
              <a:gd name="connsiteX9" fmla="*/ 88 w 10000"/>
              <a:gd name="connsiteY9" fmla="*/ 6897 h 10020"/>
              <a:gd name="connsiteX10" fmla="*/ 0 w 10000"/>
              <a:gd name="connsiteY10" fmla="*/ 5985 h 10020"/>
              <a:gd name="connsiteX11" fmla="*/ 88 w 10000"/>
              <a:gd name="connsiteY11" fmla="*/ 5000 h 10020"/>
              <a:gd name="connsiteX12" fmla="*/ 443 w 10000"/>
              <a:gd name="connsiteY12" fmla="*/ 3597 h 10020"/>
              <a:gd name="connsiteX13" fmla="*/ 1082 w 10000"/>
              <a:gd name="connsiteY13" fmla="*/ 2303 h 10020"/>
              <a:gd name="connsiteX14" fmla="*/ 2124 w 10000"/>
              <a:gd name="connsiteY14" fmla="*/ 1073 h 10020"/>
              <a:gd name="connsiteX15" fmla="*/ 3365 w 10000"/>
              <a:gd name="connsiteY15" fmla="*/ 265 h 10020"/>
              <a:gd name="connsiteX16" fmla="*/ 4961 w 10000"/>
              <a:gd name="connsiteY16" fmla="*/ 44 h 10020"/>
              <a:gd name="connsiteX17" fmla="*/ 6881 w 10000"/>
              <a:gd name="connsiteY17" fmla="*/ 531 h 10020"/>
              <a:gd name="connsiteX18" fmla="*/ 8976 w 10000"/>
              <a:gd name="connsiteY18" fmla="*/ 2290 h 10020"/>
              <a:gd name="connsiteX19" fmla="*/ 9830 w 10000"/>
              <a:gd name="connsiteY19" fmla="*/ 4589 h 10020"/>
              <a:gd name="connsiteX20" fmla="*/ 9817 w 10000"/>
              <a:gd name="connsiteY20" fmla="*/ 6045 h 10020"/>
              <a:gd name="connsiteX21" fmla="*/ 9740 w 10000"/>
              <a:gd name="connsiteY21" fmla="*/ 6543 h 10020"/>
              <a:gd name="connsiteX22" fmla="*/ 9652 w 10000"/>
              <a:gd name="connsiteY22" fmla="*/ 6788 h 10020"/>
              <a:gd name="connsiteX23" fmla="*/ 9415 w 10000"/>
              <a:gd name="connsiteY23" fmla="*/ 6929 h 10020"/>
              <a:gd name="connsiteX24" fmla="*/ 9280 w 10000"/>
              <a:gd name="connsiteY24" fmla="*/ 7050 h 10020"/>
              <a:gd name="connsiteX25" fmla="*/ 9412 w 10000"/>
              <a:gd name="connsiteY25" fmla="*/ 7223 h 10020"/>
              <a:gd name="connsiteX26" fmla="*/ 9719 w 10000"/>
              <a:gd name="connsiteY26" fmla="*/ 7532 h 10020"/>
              <a:gd name="connsiteX27" fmla="*/ 9980 w 10000"/>
              <a:gd name="connsiteY27" fmla="*/ 7801 h 10020"/>
              <a:gd name="connsiteX28" fmla="*/ 9848 w 10000"/>
              <a:gd name="connsiteY28" fmla="*/ 7512 h 10020"/>
              <a:gd name="connsiteX29" fmla="*/ 9621 w 10000"/>
              <a:gd name="connsiteY29" fmla="*/ 7002 h 10020"/>
              <a:gd name="connsiteX30" fmla="*/ 9621 w 10000"/>
              <a:gd name="connsiteY30" fmla="*/ 6788 h 10020"/>
              <a:gd name="connsiteX0" fmla="*/ 3808 w 10000"/>
              <a:gd name="connsiteY0" fmla="*/ 9984 h 9984"/>
              <a:gd name="connsiteX1" fmla="*/ 3470 w 10000"/>
              <a:gd name="connsiteY1" fmla="*/ 9751 h 9984"/>
              <a:gd name="connsiteX2" fmla="*/ 3071 w 10000"/>
              <a:gd name="connsiteY2" fmla="*/ 9739 h 9984"/>
              <a:gd name="connsiteX3" fmla="*/ 2509 w 10000"/>
              <a:gd name="connsiteY3" fmla="*/ 9562 h 9984"/>
              <a:gd name="connsiteX4" fmla="*/ 1877 w 10000"/>
              <a:gd name="connsiteY4" fmla="*/ 9228 h 9984"/>
              <a:gd name="connsiteX5" fmla="*/ 1309 w 10000"/>
              <a:gd name="connsiteY5" fmla="*/ 8822 h 9984"/>
              <a:gd name="connsiteX6" fmla="*/ 774 w 10000"/>
              <a:gd name="connsiteY6" fmla="*/ 8380 h 9984"/>
              <a:gd name="connsiteX7" fmla="*/ 402 w 10000"/>
              <a:gd name="connsiteY7" fmla="*/ 7781 h 9984"/>
              <a:gd name="connsiteX8" fmla="*/ 88 w 10000"/>
              <a:gd name="connsiteY8" fmla="*/ 6897 h 9984"/>
              <a:gd name="connsiteX9" fmla="*/ 0 w 10000"/>
              <a:gd name="connsiteY9" fmla="*/ 5985 h 9984"/>
              <a:gd name="connsiteX10" fmla="*/ 88 w 10000"/>
              <a:gd name="connsiteY10" fmla="*/ 5000 h 9984"/>
              <a:gd name="connsiteX11" fmla="*/ 443 w 10000"/>
              <a:gd name="connsiteY11" fmla="*/ 3597 h 9984"/>
              <a:gd name="connsiteX12" fmla="*/ 1082 w 10000"/>
              <a:gd name="connsiteY12" fmla="*/ 2303 h 9984"/>
              <a:gd name="connsiteX13" fmla="*/ 2124 w 10000"/>
              <a:gd name="connsiteY13" fmla="*/ 1073 h 9984"/>
              <a:gd name="connsiteX14" fmla="*/ 3365 w 10000"/>
              <a:gd name="connsiteY14" fmla="*/ 265 h 9984"/>
              <a:gd name="connsiteX15" fmla="*/ 4961 w 10000"/>
              <a:gd name="connsiteY15" fmla="*/ 44 h 9984"/>
              <a:gd name="connsiteX16" fmla="*/ 6881 w 10000"/>
              <a:gd name="connsiteY16" fmla="*/ 531 h 9984"/>
              <a:gd name="connsiteX17" fmla="*/ 8976 w 10000"/>
              <a:gd name="connsiteY17" fmla="*/ 2290 h 9984"/>
              <a:gd name="connsiteX18" fmla="*/ 9830 w 10000"/>
              <a:gd name="connsiteY18" fmla="*/ 4589 h 9984"/>
              <a:gd name="connsiteX19" fmla="*/ 9817 w 10000"/>
              <a:gd name="connsiteY19" fmla="*/ 6045 h 9984"/>
              <a:gd name="connsiteX20" fmla="*/ 9740 w 10000"/>
              <a:gd name="connsiteY20" fmla="*/ 6543 h 9984"/>
              <a:gd name="connsiteX21" fmla="*/ 9652 w 10000"/>
              <a:gd name="connsiteY21" fmla="*/ 6788 h 9984"/>
              <a:gd name="connsiteX22" fmla="*/ 9415 w 10000"/>
              <a:gd name="connsiteY22" fmla="*/ 6929 h 9984"/>
              <a:gd name="connsiteX23" fmla="*/ 9280 w 10000"/>
              <a:gd name="connsiteY23" fmla="*/ 7050 h 9984"/>
              <a:gd name="connsiteX24" fmla="*/ 9412 w 10000"/>
              <a:gd name="connsiteY24" fmla="*/ 7223 h 9984"/>
              <a:gd name="connsiteX25" fmla="*/ 9719 w 10000"/>
              <a:gd name="connsiteY25" fmla="*/ 7532 h 9984"/>
              <a:gd name="connsiteX26" fmla="*/ 9980 w 10000"/>
              <a:gd name="connsiteY26" fmla="*/ 7801 h 9984"/>
              <a:gd name="connsiteX27" fmla="*/ 9848 w 10000"/>
              <a:gd name="connsiteY27" fmla="*/ 7512 h 9984"/>
              <a:gd name="connsiteX28" fmla="*/ 9621 w 10000"/>
              <a:gd name="connsiteY28" fmla="*/ 7002 h 9984"/>
              <a:gd name="connsiteX29" fmla="*/ 9621 w 10000"/>
              <a:gd name="connsiteY29" fmla="*/ 6788 h 9984"/>
              <a:gd name="connsiteX0" fmla="*/ 3470 w 10000"/>
              <a:gd name="connsiteY0" fmla="*/ 9767 h 9787"/>
              <a:gd name="connsiteX1" fmla="*/ 3071 w 10000"/>
              <a:gd name="connsiteY1" fmla="*/ 9755 h 9787"/>
              <a:gd name="connsiteX2" fmla="*/ 2509 w 10000"/>
              <a:gd name="connsiteY2" fmla="*/ 9577 h 9787"/>
              <a:gd name="connsiteX3" fmla="*/ 1877 w 10000"/>
              <a:gd name="connsiteY3" fmla="*/ 9243 h 9787"/>
              <a:gd name="connsiteX4" fmla="*/ 1309 w 10000"/>
              <a:gd name="connsiteY4" fmla="*/ 8836 h 9787"/>
              <a:gd name="connsiteX5" fmla="*/ 774 w 10000"/>
              <a:gd name="connsiteY5" fmla="*/ 8393 h 9787"/>
              <a:gd name="connsiteX6" fmla="*/ 402 w 10000"/>
              <a:gd name="connsiteY6" fmla="*/ 7793 h 9787"/>
              <a:gd name="connsiteX7" fmla="*/ 88 w 10000"/>
              <a:gd name="connsiteY7" fmla="*/ 6908 h 9787"/>
              <a:gd name="connsiteX8" fmla="*/ 0 w 10000"/>
              <a:gd name="connsiteY8" fmla="*/ 5995 h 9787"/>
              <a:gd name="connsiteX9" fmla="*/ 88 w 10000"/>
              <a:gd name="connsiteY9" fmla="*/ 5008 h 9787"/>
              <a:gd name="connsiteX10" fmla="*/ 443 w 10000"/>
              <a:gd name="connsiteY10" fmla="*/ 3603 h 9787"/>
              <a:gd name="connsiteX11" fmla="*/ 1082 w 10000"/>
              <a:gd name="connsiteY11" fmla="*/ 2307 h 9787"/>
              <a:gd name="connsiteX12" fmla="*/ 2124 w 10000"/>
              <a:gd name="connsiteY12" fmla="*/ 1075 h 9787"/>
              <a:gd name="connsiteX13" fmla="*/ 3365 w 10000"/>
              <a:gd name="connsiteY13" fmla="*/ 265 h 9787"/>
              <a:gd name="connsiteX14" fmla="*/ 4961 w 10000"/>
              <a:gd name="connsiteY14" fmla="*/ 44 h 9787"/>
              <a:gd name="connsiteX15" fmla="*/ 6881 w 10000"/>
              <a:gd name="connsiteY15" fmla="*/ 532 h 9787"/>
              <a:gd name="connsiteX16" fmla="*/ 8976 w 10000"/>
              <a:gd name="connsiteY16" fmla="*/ 2294 h 9787"/>
              <a:gd name="connsiteX17" fmla="*/ 9830 w 10000"/>
              <a:gd name="connsiteY17" fmla="*/ 4596 h 9787"/>
              <a:gd name="connsiteX18" fmla="*/ 9817 w 10000"/>
              <a:gd name="connsiteY18" fmla="*/ 6055 h 9787"/>
              <a:gd name="connsiteX19" fmla="*/ 9740 w 10000"/>
              <a:gd name="connsiteY19" fmla="*/ 6553 h 9787"/>
              <a:gd name="connsiteX20" fmla="*/ 9652 w 10000"/>
              <a:gd name="connsiteY20" fmla="*/ 6799 h 9787"/>
              <a:gd name="connsiteX21" fmla="*/ 9415 w 10000"/>
              <a:gd name="connsiteY21" fmla="*/ 6940 h 9787"/>
              <a:gd name="connsiteX22" fmla="*/ 9280 w 10000"/>
              <a:gd name="connsiteY22" fmla="*/ 7061 h 9787"/>
              <a:gd name="connsiteX23" fmla="*/ 9412 w 10000"/>
              <a:gd name="connsiteY23" fmla="*/ 7235 h 9787"/>
              <a:gd name="connsiteX24" fmla="*/ 9719 w 10000"/>
              <a:gd name="connsiteY24" fmla="*/ 7544 h 9787"/>
              <a:gd name="connsiteX25" fmla="*/ 9980 w 10000"/>
              <a:gd name="connsiteY25" fmla="*/ 7814 h 9787"/>
              <a:gd name="connsiteX26" fmla="*/ 9848 w 10000"/>
              <a:gd name="connsiteY26" fmla="*/ 7524 h 9787"/>
              <a:gd name="connsiteX27" fmla="*/ 9621 w 10000"/>
              <a:gd name="connsiteY27" fmla="*/ 7013 h 9787"/>
              <a:gd name="connsiteX28" fmla="*/ 9621 w 10000"/>
              <a:gd name="connsiteY28" fmla="*/ 6799 h 9787"/>
              <a:gd name="connsiteX0" fmla="*/ 3071 w 10000"/>
              <a:gd name="connsiteY0" fmla="*/ 9967 h 9967"/>
              <a:gd name="connsiteX1" fmla="*/ 2509 w 10000"/>
              <a:gd name="connsiteY1" fmla="*/ 9785 h 9967"/>
              <a:gd name="connsiteX2" fmla="*/ 1877 w 10000"/>
              <a:gd name="connsiteY2" fmla="*/ 9444 h 9967"/>
              <a:gd name="connsiteX3" fmla="*/ 1309 w 10000"/>
              <a:gd name="connsiteY3" fmla="*/ 9028 h 9967"/>
              <a:gd name="connsiteX4" fmla="*/ 774 w 10000"/>
              <a:gd name="connsiteY4" fmla="*/ 8576 h 9967"/>
              <a:gd name="connsiteX5" fmla="*/ 402 w 10000"/>
              <a:gd name="connsiteY5" fmla="*/ 7963 h 9967"/>
              <a:gd name="connsiteX6" fmla="*/ 88 w 10000"/>
              <a:gd name="connsiteY6" fmla="*/ 7058 h 9967"/>
              <a:gd name="connsiteX7" fmla="*/ 0 w 10000"/>
              <a:gd name="connsiteY7" fmla="*/ 6125 h 9967"/>
              <a:gd name="connsiteX8" fmla="*/ 88 w 10000"/>
              <a:gd name="connsiteY8" fmla="*/ 5117 h 9967"/>
              <a:gd name="connsiteX9" fmla="*/ 443 w 10000"/>
              <a:gd name="connsiteY9" fmla="*/ 3681 h 9967"/>
              <a:gd name="connsiteX10" fmla="*/ 1082 w 10000"/>
              <a:gd name="connsiteY10" fmla="*/ 2357 h 9967"/>
              <a:gd name="connsiteX11" fmla="*/ 2124 w 10000"/>
              <a:gd name="connsiteY11" fmla="*/ 1098 h 9967"/>
              <a:gd name="connsiteX12" fmla="*/ 3365 w 10000"/>
              <a:gd name="connsiteY12" fmla="*/ 271 h 9967"/>
              <a:gd name="connsiteX13" fmla="*/ 4961 w 10000"/>
              <a:gd name="connsiteY13" fmla="*/ 45 h 9967"/>
              <a:gd name="connsiteX14" fmla="*/ 6881 w 10000"/>
              <a:gd name="connsiteY14" fmla="*/ 544 h 9967"/>
              <a:gd name="connsiteX15" fmla="*/ 8976 w 10000"/>
              <a:gd name="connsiteY15" fmla="*/ 2344 h 9967"/>
              <a:gd name="connsiteX16" fmla="*/ 9830 w 10000"/>
              <a:gd name="connsiteY16" fmla="*/ 4696 h 9967"/>
              <a:gd name="connsiteX17" fmla="*/ 9817 w 10000"/>
              <a:gd name="connsiteY17" fmla="*/ 6187 h 9967"/>
              <a:gd name="connsiteX18" fmla="*/ 9740 w 10000"/>
              <a:gd name="connsiteY18" fmla="*/ 6696 h 9967"/>
              <a:gd name="connsiteX19" fmla="*/ 9652 w 10000"/>
              <a:gd name="connsiteY19" fmla="*/ 6947 h 9967"/>
              <a:gd name="connsiteX20" fmla="*/ 9415 w 10000"/>
              <a:gd name="connsiteY20" fmla="*/ 7091 h 9967"/>
              <a:gd name="connsiteX21" fmla="*/ 9280 w 10000"/>
              <a:gd name="connsiteY21" fmla="*/ 7215 h 9967"/>
              <a:gd name="connsiteX22" fmla="*/ 9412 w 10000"/>
              <a:gd name="connsiteY22" fmla="*/ 7392 h 9967"/>
              <a:gd name="connsiteX23" fmla="*/ 9719 w 10000"/>
              <a:gd name="connsiteY23" fmla="*/ 7708 h 9967"/>
              <a:gd name="connsiteX24" fmla="*/ 9980 w 10000"/>
              <a:gd name="connsiteY24" fmla="*/ 7984 h 9967"/>
              <a:gd name="connsiteX25" fmla="*/ 9848 w 10000"/>
              <a:gd name="connsiteY25" fmla="*/ 7688 h 9967"/>
              <a:gd name="connsiteX26" fmla="*/ 9621 w 10000"/>
              <a:gd name="connsiteY26" fmla="*/ 7166 h 9967"/>
              <a:gd name="connsiteX27" fmla="*/ 9621 w 10000"/>
              <a:gd name="connsiteY27" fmla="*/ 6947 h 9967"/>
              <a:gd name="connsiteX0" fmla="*/ 2509 w 10000"/>
              <a:gd name="connsiteY0" fmla="*/ 9817 h 9817"/>
              <a:gd name="connsiteX1" fmla="*/ 1877 w 10000"/>
              <a:gd name="connsiteY1" fmla="*/ 9475 h 9817"/>
              <a:gd name="connsiteX2" fmla="*/ 1309 w 10000"/>
              <a:gd name="connsiteY2" fmla="*/ 9058 h 9817"/>
              <a:gd name="connsiteX3" fmla="*/ 774 w 10000"/>
              <a:gd name="connsiteY3" fmla="*/ 8604 h 9817"/>
              <a:gd name="connsiteX4" fmla="*/ 402 w 10000"/>
              <a:gd name="connsiteY4" fmla="*/ 7989 h 9817"/>
              <a:gd name="connsiteX5" fmla="*/ 88 w 10000"/>
              <a:gd name="connsiteY5" fmla="*/ 7081 h 9817"/>
              <a:gd name="connsiteX6" fmla="*/ 0 w 10000"/>
              <a:gd name="connsiteY6" fmla="*/ 6145 h 9817"/>
              <a:gd name="connsiteX7" fmla="*/ 88 w 10000"/>
              <a:gd name="connsiteY7" fmla="*/ 5134 h 9817"/>
              <a:gd name="connsiteX8" fmla="*/ 443 w 10000"/>
              <a:gd name="connsiteY8" fmla="*/ 3693 h 9817"/>
              <a:gd name="connsiteX9" fmla="*/ 1082 w 10000"/>
              <a:gd name="connsiteY9" fmla="*/ 2365 h 9817"/>
              <a:gd name="connsiteX10" fmla="*/ 2124 w 10000"/>
              <a:gd name="connsiteY10" fmla="*/ 1102 h 9817"/>
              <a:gd name="connsiteX11" fmla="*/ 3365 w 10000"/>
              <a:gd name="connsiteY11" fmla="*/ 272 h 9817"/>
              <a:gd name="connsiteX12" fmla="*/ 4961 w 10000"/>
              <a:gd name="connsiteY12" fmla="*/ 45 h 9817"/>
              <a:gd name="connsiteX13" fmla="*/ 6881 w 10000"/>
              <a:gd name="connsiteY13" fmla="*/ 546 h 9817"/>
              <a:gd name="connsiteX14" fmla="*/ 8976 w 10000"/>
              <a:gd name="connsiteY14" fmla="*/ 2352 h 9817"/>
              <a:gd name="connsiteX15" fmla="*/ 9830 w 10000"/>
              <a:gd name="connsiteY15" fmla="*/ 4712 h 9817"/>
              <a:gd name="connsiteX16" fmla="*/ 9817 w 10000"/>
              <a:gd name="connsiteY16" fmla="*/ 6207 h 9817"/>
              <a:gd name="connsiteX17" fmla="*/ 9740 w 10000"/>
              <a:gd name="connsiteY17" fmla="*/ 6718 h 9817"/>
              <a:gd name="connsiteX18" fmla="*/ 9652 w 10000"/>
              <a:gd name="connsiteY18" fmla="*/ 6970 h 9817"/>
              <a:gd name="connsiteX19" fmla="*/ 9415 w 10000"/>
              <a:gd name="connsiteY19" fmla="*/ 7114 h 9817"/>
              <a:gd name="connsiteX20" fmla="*/ 9280 w 10000"/>
              <a:gd name="connsiteY20" fmla="*/ 7239 h 9817"/>
              <a:gd name="connsiteX21" fmla="*/ 9412 w 10000"/>
              <a:gd name="connsiteY21" fmla="*/ 7416 h 9817"/>
              <a:gd name="connsiteX22" fmla="*/ 9719 w 10000"/>
              <a:gd name="connsiteY22" fmla="*/ 7734 h 9817"/>
              <a:gd name="connsiteX23" fmla="*/ 9980 w 10000"/>
              <a:gd name="connsiteY23" fmla="*/ 8010 h 9817"/>
              <a:gd name="connsiteX24" fmla="*/ 9848 w 10000"/>
              <a:gd name="connsiteY24" fmla="*/ 7713 h 9817"/>
              <a:gd name="connsiteX25" fmla="*/ 9621 w 10000"/>
              <a:gd name="connsiteY25" fmla="*/ 7190 h 9817"/>
              <a:gd name="connsiteX26" fmla="*/ 9621 w 10000"/>
              <a:gd name="connsiteY26" fmla="*/ 6970 h 9817"/>
              <a:gd name="connsiteX0" fmla="*/ 1877 w 10000"/>
              <a:gd name="connsiteY0" fmla="*/ 9652 h 9652"/>
              <a:gd name="connsiteX1" fmla="*/ 1309 w 10000"/>
              <a:gd name="connsiteY1" fmla="*/ 9227 h 9652"/>
              <a:gd name="connsiteX2" fmla="*/ 774 w 10000"/>
              <a:gd name="connsiteY2" fmla="*/ 8764 h 9652"/>
              <a:gd name="connsiteX3" fmla="*/ 402 w 10000"/>
              <a:gd name="connsiteY3" fmla="*/ 8138 h 9652"/>
              <a:gd name="connsiteX4" fmla="*/ 88 w 10000"/>
              <a:gd name="connsiteY4" fmla="*/ 7213 h 9652"/>
              <a:gd name="connsiteX5" fmla="*/ 0 w 10000"/>
              <a:gd name="connsiteY5" fmla="*/ 6260 h 9652"/>
              <a:gd name="connsiteX6" fmla="*/ 88 w 10000"/>
              <a:gd name="connsiteY6" fmla="*/ 5230 h 9652"/>
              <a:gd name="connsiteX7" fmla="*/ 443 w 10000"/>
              <a:gd name="connsiteY7" fmla="*/ 3762 h 9652"/>
              <a:gd name="connsiteX8" fmla="*/ 1082 w 10000"/>
              <a:gd name="connsiteY8" fmla="*/ 2409 h 9652"/>
              <a:gd name="connsiteX9" fmla="*/ 2124 w 10000"/>
              <a:gd name="connsiteY9" fmla="*/ 1123 h 9652"/>
              <a:gd name="connsiteX10" fmla="*/ 3365 w 10000"/>
              <a:gd name="connsiteY10" fmla="*/ 277 h 9652"/>
              <a:gd name="connsiteX11" fmla="*/ 4961 w 10000"/>
              <a:gd name="connsiteY11" fmla="*/ 46 h 9652"/>
              <a:gd name="connsiteX12" fmla="*/ 6881 w 10000"/>
              <a:gd name="connsiteY12" fmla="*/ 556 h 9652"/>
              <a:gd name="connsiteX13" fmla="*/ 8976 w 10000"/>
              <a:gd name="connsiteY13" fmla="*/ 2396 h 9652"/>
              <a:gd name="connsiteX14" fmla="*/ 9830 w 10000"/>
              <a:gd name="connsiteY14" fmla="*/ 4800 h 9652"/>
              <a:gd name="connsiteX15" fmla="*/ 9817 w 10000"/>
              <a:gd name="connsiteY15" fmla="*/ 6323 h 9652"/>
              <a:gd name="connsiteX16" fmla="*/ 9740 w 10000"/>
              <a:gd name="connsiteY16" fmla="*/ 6843 h 9652"/>
              <a:gd name="connsiteX17" fmla="*/ 9652 w 10000"/>
              <a:gd name="connsiteY17" fmla="*/ 7100 h 9652"/>
              <a:gd name="connsiteX18" fmla="*/ 9415 w 10000"/>
              <a:gd name="connsiteY18" fmla="*/ 7247 h 9652"/>
              <a:gd name="connsiteX19" fmla="*/ 9280 w 10000"/>
              <a:gd name="connsiteY19" fmla="*/ 7374 h 9652"/>
              <a:gd name="connsiteX20" fmla="*/ 9412 w 10000"/>
              <a:gd name="connsiteY20" fmla="*/ 7554 h 9652"/>
              <a:gd name="connsiteX21" fmla="*/ 9719 w 10000"/>
              <a:gd name="connsiteY21" fmla="*/ 7878 h 9652"/>
              <a:gd name="connsiteX22" fmla="*/ 9980 w 10000"/>
              <a:gd name="connsiteY22" fmla="*/ 8159 h 9652"/>
              <a:gd name="connsiteX23" fmla="*/ 9848 w 10000"/>
              <a:gd name="connsiteY23" fmla="*/ 7857 h 9652"/>
              <a:gd name="connsiteX24" fmla="*/ 9621 w 10000"/>
              <a:gd name="connsiteY24" fmla="*/ 7324 h 9652"/>
              <a:gd name="connsiteX25" fmla="*/ 9621 w 10000"/>
              <a:gd name="connsiteY25" fmla="*/ 7100 h 9652"/>
              <a:gd name="connsiteX0" fmla="*/ 1309 w 10000"/>
              <a:gd name="connsiteY0" fmla="*/ 9560 h 9560"/>
              <a:gd name="connsiteX1" fmla="*/ 774 w 10000"/>
              <a:gd name="connsiteY1" fmla="*/ 9080 h 9560"/>
              <a:gd name="connsiteX2" fmla="*/ 402 w 10000"/>
              <a:gd name="connsiteY2" fmla="*/ 8431 h 9560"/>
              <a:gd name="connsiteX3" fmla="*/ 88 w 10000"/>
              <a:gd name="connsiteY3" fmla="*/ 7473 h 9560"/>
              <a:gd name="connsiteX4" fmla="*/ 0 w 10000"/>
              <a:gd name="connsiteY4" fmla="*/ 6486 h 9560"/>
              <a:gd name="connsiteX5" fmla="*/ 88 w 10000"/>
              <a:gd name="connsiteY5" fmla="*/ 5419 h 9560"/>
              <a:gd name="connsiteX6" fmla="*/ 443 w 10000"/>
              <a:gd name="connsiteY6" fmla="*/ 3898 h 9560"/>
              <a:gd name="connsiteX7" fmla="*/ 1082 w 10000"/>
              <a:gd name="connsiteY7" fmla="*/ 2496 h 9560"/>
              <a:gd name="connsiteX8" fmla="*/ 2124 w 10000"/>
              <a:gd name="connsiteY8" fmla="*/ 1163 h 9560"/>
              <a:gd name="connsiteX9" fmla="*/ 3365 w 10000"/>
              <a:gd name="connsiteY9" fmla="*/ 287 h 9560"/>
              <a:gd name="connsiteX10" fmla="*/ 4961 w 10000"/>
              <a:gd name="connsiteY10" fmla="*/ 48 h 9560"/>
              <a:gd name="connsiteX11" fmla="*/ 6881 w 10000"/>
              <a:gd name="connsiteY11" fmla="*/ 576 h 9560"/>
              <a:gd name="connsiteX12" fmla="*/ 8976 w 10000"/>
              <a:gd name="connsiteY12" fmla="*/ 2482 h 9560"/>
              <a:gd name="connsiteX13" fmla="*/ 9830 w 10000"/>
              <a:gd name="connsiteY13" fmla="*/ 4973 h 9560"/>
              <a:gd name="connsiteX14" fmla="*/ 9817 w 10000"/>
              <a:gd name="connsiteY14" fmla="*/ 6551 h 9560"/>
              <a:gd name="connsiteX15" fmla="*/ 9740 w 10000"/>
              <a:gd name="connsiteY15" fmla="*/ 7090 h 9560"/>
              <a:gd name="connsiteX16" fmla="*/ 9652 w 10000"/>
              <a:gd name="connsiteY16" fmla="*/ 7356 h 9560"/>
              <a:gd name="connsiteX17" fmla="*/ 9415 w 10000"/>
              <a:gd name="connsiteY17" fmla="*/ 7508 h 9560"/>
              <a:gd name="connsiteX18" fmla="*/ 9280 w 10000"/>
              <a:gd name="connsiteY18" fmla="*/ 7640 h 9560"/>
              <a:gd name="connsiteX19" fmla="*/ 9412 w 10000"/>
              <a:gd name="connsiteY19" fmla="*/ 7826 h 9560"/>
              <a:gd name="connsiteX20" fmla="*/ 9719 w 10000"/>
              <a:gd name="connsiteY20" fmla="*/ 8162 h 9560"/>
              <a:gd name="connsiteX21" fmla="*/ 9980 w 10000"/>
              <a:gd name="connsiteY21" fmla="*/ 8453 h 9560"/>
              <a:gd name="connsiteX22" fmla="*/ 9848 w 10000"/>
              <a:gd name="connsiteY22" fmla="*/ 8140 h 9560"/>
              <a:gd name="connsiteX23" fmla="*/ 9621 w 10000"/>
              <a:gd name="connsiteY23" fmla="*/ 7588 h 9560"/>
              <a:gd name="connsiteX24" fmla="*/ 9621 w 10000"/>
              <a:gd name="connsiteY24" fmla="*/ 7356 h 9560"/>
              <a:gd name="connsiteX0" fmla="*/ 774 w 10000"/>
              <a:gd name="connsiteY0" fmla="*/ 9498 h 9498"/>
              <a:gd name="connsiteX1" fmla="*/ 402 w 10000"/>
              <a:gd name="connsiteY1" fmla="*/ 8819 h 9498"/>
              <a:gd name="connsiteX2" fmla="*/ 88 w 10000"/>
              <a:gd name="connsiteY2" fmla="*/ 7817 h 9498"/>
              <a:gd name="connsiteX3" fmla="*/ 0 w 10000"/>
              <a:gd name="connsiteY3" fmla="*/ 6785 h 9498"/>
              <a:gd name="connsiteX4" fmla="*/ 88 w 10000"/>
              <a:gd name="connsiteY4" fmla="*/ 5668 h 9498"/>
              <a:gd name="connsiteX5" fmla="*/ 443 w 10000"/>
              <a:gd name="connsiteY5" fmla="*/ 4077 h 9498"/>
              <a:gd name="connsiteX6" fmla="*/ 1082 w 10000"/>
              <a:gd name="connsiteY6" fmla="*/ 2611 h 9498"/>
              <a:gd name="connsiteX7" fmla="*/ 2124 w 10000"/>
              <a:gd name="connsiteY7" fmla="*/ 1217 h 9498"/>
              <a:gd name="connsiteX8" fmla="*/ 3365 w 10000"/>
              <a:gd name="connsiteY8" fmla="*/ 300 h 9498"/>
              <a:gd name="connsiteX9" fmla="*/ 4961 w 10000"/>
              <a:gd name="connsiteY9" fmla="*/ 50 h 9498"/>
              <a:gd name="connsiteX10" fmla="*/ 6881 w 10000"/>
              <a:gd name="connsiteY10" fmla="*/ 603 h 9498"/>
              <a:gd name="connsiteX11" fmla="*/ 8976 w 10000"/>
              <a:gd name="connsiteY11" fmla="*/ 2596 h 9498"/>
              <a:gd name="connsiteX12" fmla="*/ 9830 w 10000"/>
              <a:gd name="connsiteY12" fmla="*/ 5202 h 9498"/>
              <a:gd name="connsiteX13" fmla="*/ 9817 w 10000"/>
              <a:gd name="connsiteY13" fmla="*/ 6853 h 9498"/>
              <a:gd name="connsiteX14" fmla="*/ 9740 w 10000"/>
              <a:gd name="connsiteY14" fmla="*/ 7416 h 9498"/>
              <a:gd name="connsiteX15" fmla="*/ 9652 w 10000"/>
              <a:gd name="connsiteY15" fmla="*/ 7695 h 9498"/>
              <a:gd name="connsiteX16" fmla="*/ 9415 w 10000"/>
              <a:gd name="connsiteY16" fmla="*/ 7854 h 9498"/>
              <a:gd name="connsiteX17" fmla="*/ 9280 w 10000"/>
              <a:gd name="connsiteY17" fmla="*/ 7992 h 9498"/>
              <a:gd name="connsiteX18" fmla="*/ 9412 w 10000"/>
              <a:gd name="connsiteY18" fmla="*/ 8186 h 9498"/>
              <a:gd name="connsiteX19" fmla="*/ 9719 w 10000"/>
              <a:gd name="connsiteY19" fmla="*/ 8538 h 9498"/>
              <a:gd name="connsiteX20" fmla="*/ 9980 w 10000"/>
              <a:gd name="connsiteY20" fmla="*/ 8842 h 9498"/>
              <a:gd name="connsiteX21" fmla="*/ 9848 w 10000"/>
              <a:gd name="connsiteY21" fmla="*/ 8515 h 9498"/>
              <a:gd name="connsiteX22" fmla="*/ 9621 w 10000"/>
              <a:gd name="connsiteY22" fmla="*/ 7937 h 9498"/>
              <a:gd name="connsiteX23" fmla="*/ 9621 w 10000"/>
              <a:gd name="connsiteY23" fmla="*/ 7695 h 9498"/>
              <a:gd name="connsiteX0" fmla="*/ 402 w 10000"/>
              <a:gd name="connsiteY0" fmla="*/ 9285 h 9314"/>
              <a:gd name="connsiteX1" fmla="*/ 88 w 10000"/>
              <a:gd name="connsiteY1" fmla="*/ 8230 h 9314"/>
              <a:gd name="connsiteX2" fmla="*/ 0 w 10000"/>
              <a:gd name="connsiteY2" fmla="*/ 7144 h 9314"/>
              <a:gd name="connsiteX3" fmla="*/ 88 w 10000"/>
              <a:gd name="connsiteY3" fmla="*/ 5968 h 9314"/>
              <a:gd name="connsiteX4" fmla="*/ 443 w 10000"/>
              <a:gd name="connsiteY4" fmla="*/ 4292 h 9314"/>
              <a:gd name="connsiteX5" fmla="*/ 1082 w 10000"/>
              <a:gd name="connsiteY5" fmla="*/ 2749 h 9314"/>
              <a:gd name="connsiteX6" fmla="*/ 2124 w 10000"/>
              <a:gd name="connsiteY6" fmla="*/ 1281 h 9314"/>
              <a:gd name="connsiteX7" fmla="*/ 3365 w 10000"/>
              <a:gd name="connsiteY7" fmla="*/ 316 h 9314"/>
              <a:gd name="connsiteX8" fmla="*/ 4961 w 10000"/>
              <a:gd name="connsiteY8" fmla="*/ 53 h 9314"/>
              <a:gd name="connsiteX9" fmla="*/ 6881 w 10000"/>
              <a:gd name="connsiteY9" fmla="*/ 635 h 9314"/>
              <a:gd name="connsiteX10" fmla="*/ 8976 w 10000"/>
              <a:gd name="connsiteY10" fmla="*/ 2733 h 9314"/>
              <a:gd name="connsiteX11" fmla="*/ 9830 w 10000"/>
              <a:gd name="connsiteY11" fmla="*/ 5477 h 9314"/>
              <a:gd name="connsiteX12" fmla="*/ 9817 w 10000"/>
              <a:gd name="connsiteY12" fmla="*/ 7215 h 9314"/>
              <a:gd name="connsiteX13" fmla="*/ 9740 w 10000"/>
              <a:gd name="connsiteY13" fmla="*/ 7808 h 9314"/>
              <a:gd name="connsiteX14" fmla="*/ 9652 w 10000"/>
              <a:gd name="connsiteY14" fmla="*/ 8102 h 9314"/>
              <a:gd name="connsiteX15" fmla="*/ 9415 w 10000"/>
              <a:gd name="connsiteY15" fmla="*/ 8269 h 9314"/>
              <a:gd name="connsiteX16" fmla="*/ 9280 w 10000"/>
              <a:gd name="connsiteY16" fmla="*/ 8414 h 9314"/>
              <a:gd name="connsiteX17" fmla="*/ 9412 w 10000"/>
              <a:gd name="connsiteY17" fmla="*/ 8619 h 9314"/>
              <a:gd name="connsiteX18" fmla="*/ 9719 w 10000"/>
              <a:gd name="connsiteY18" fmla="*/ 8989 h 9314"/>
              <a:gd name="connsiteX19" fmla="*/ 9980 w 10000"/>
              <a:gd name="connsiteY19" fmla="*/ 9309 h 9314"/>
              <a:gd name="connsiteX20" fmla="*/ 9848 w 10000"/>
              <a:gd name="connsiteY20" fmla="*/ 8965 h 9314"/>
              <a:gd name="connsiteX21" fmla="*/ 9621 w 10000"/>
              <a:gd name="connsiteY21" fmla="*/ 8356 h 9314"/>
              <a:gd name="connsiteX22" fmla="*/ 9621 w 10000"/>
              <a:gd name="connsiteY22" fmla="*/ 8102 h 9314"/>
              <a:gd name="connsiteX0" fmla="*/ 88 w 10000"/>
              <a:gd name="connsiteY0" fmla="*/ 8836 h 10000"/>
              <a:gd name="connsiteX1" fmla="*/ 0 w 10000"/>
              <a:gd name="connsiteY1" fmla="*/ 7670 h 10000"/>
              <a:gd name="connsiteX2" fmla="*/ 88 w 10000"/>
              <a:gd name="connsiteY2" fmla="*/ 6408 h 10000"/>
              <a:gd name="connsiteX3" fmla="*/ 443 w 10000"/>
              <a:gd name="connsiteY3" fmla="*/ 4608 h 10000"/>
              <a:gd name="connsiteX4" fmla="*/ 1082 w 10000"/>
              <a:gd name="connsiteY4" fmla="*/ 2951 h 10000"/>
              <a:gd name="connsiteX5" fmla="*/ 2124 w 10000"/>
              <a:gd name="connsiteY5" fmla="*/ 1375 h 10000"/>
              <a:gd name="connsiteX6" fmla="*/ 3365 w 10000"/>
              <a:gd name="connsiteY6" fmla="*/ 339 h 10000"/>
              <a:gd name="connsiteX7" fmla="*/ 4961 w 10000"/>
              <a:gd name="connsiteY7" fmla="*/ 57 h 10000"/>
              <a:gd name="connsiteX8" fmla="*/ 6881 w 10000"/>
              <a:gd name="connsiteY8" fmla="*/ 682 h 10000"/>
              <a:gd name="connsiteX9" fmla="*/ 8976 w 10000"/>
              <a:gd name="connsiteY9" fmla="*/ 2934 h 10000"/>
              <a:gd name="connsiteX10" fmla="*/ 9830 w 10000"/>
              <a:gd name="connsiteY10" fmla="*/ 5880 h 10000"/>
              <a:gd name="connsiteX11" fmla="*/ 9817 w 10000"/>
              <a:gd name="connsiteY11" fmla="*/ 7746 h 10000"/>
              <a:gd name="connsiteX12" fmla="*/ 9740 w 10000"/>
              <a:gd name="connsiteY12" fmla="*/ 8383 h 10000"/>
              <a:gd name="connsiteX13" fmla="*/ 9652 w 10000"/>
              <a:gd name="connsiteY13" fmla="*/ 8699 h 10000"/>
              <a:gd name="connsiteX14" fmla="*/ 9415 w 10000"/>
              <a:gd name="connsiteY14" fmla="*/ 8878 h 10000"/>
              <a:gd name="connsiteX15" fmla="*/ 9280 w 10000"/>
              <a:gd name="connsiteY15" fmla="*/ 9034 h 10000"/>
              <a:gd name="connsiteX16" fmla="*/ 9412 w 10000"/>
              <a:gd name="connsiteY16" fmla="*/ 9254 h 10000"/>
              <a:gd name="connsiteX17" fmla="*/ 9719 w 10000"/>
              <a:gd name="connsiteY17" fmla="*/ 9651 h 10000"/>
              <a:gd name="connsiteX18" fmla="*/ 9980 w 10000"/>
              <a:gd name="connsiteY18" fmla="*/ 9995 h 10000"/>
              <a:gd name="connsiteX19" fmla="*/ 9848 w 10000"/>
              <a:gd name="connsiteY19" fmla="*/ 9625 h 10000"/>
              <a:gd name="connsiteX20" fmla="*/ 9621 w 10000"/>
              <a:gd name="connsiteY20" fmla="*/ 8971 h 10000"/>
              <a:gd name="connsiteX21" fmla="*/ 9621 w 10000"/>
              <a:gd name="connsiteY21" fmla="*/ 8699 h 10000"/>
              <a:gd name="connsiteX0" fmla="*/ 0 w 10000"/>
              <a:gd name="connsiteY0" fmla="*/ 7670 h 10000"/>
              <a:gd name="connsiteX1" fmla="*/ 88 w 10000"/>
              <a:gd name="connsiteY1" fmla="*/ 6408 h 10000"/>
              <a:gd name="connsiteX2" fmla="*/ 443 w 10000"/>
              <a:gd name="connsiteY2" fmla="*/ 4608 h 10000"/>
              <a:gd name="connsiteX3" fmla="*/ 1082 w 10000"/>
              <a:gd name="connsiteY3" fmla="*/ 2951 h 10000"/>
              <a:gd name="connsiteX4" fmla="*/ 2124 w 10000"/>
              <a:gd name="connsiteY4" fmla="*/ 1375 h 10000"/>
              <a:gd name="connsiteX5" fmla="*/ 3365 w 10000"/>
              <a:gd name="connsiteY5" fmla="*/ 339 h 10000"/>
              <a:gd name="connsiteX6" fmla="*/ 4961 w 10000"/>
              <a:gd name="connsiteY6" fmla="*/ 57 h 10000"/>
              <a:gd name="connsiteX7" fmla="*/ 6881 w 10000"/>
              <a:gd name="connsiteY7" fmla="*/ 682 h 10000"/>
              <a:gd name="connsiteX8" fmla="*/ 8976 w 10000"/>
              <a:gd name="connsiteY8" fmla="*/ 2934 h 10000"/>
              <a:gd name="connsiteX9" fmla="*/ 9830 w 10000"/>
              <a:gd name="connsiteY9" fmla="*/ 5880 h 10000"/>
              <a:gd name="connsiteX10" fmla="*/ 9817 w 10000"/>
              <a:gd name="connsiteY10" fmla="*/ 7746 h 10000"/>
              <a:gd name="connsiteX11" fmla="*/ 9740 w 10000"/>
              <a:gd name="connsiteY11" fmla="*/ 8383 h 10000"/>
              <a:gd name="connsiteX12" fmla="*/ 9652 w 10000"/>
              <a:gd name="connsiteY12" fmla="*/ 8699 h 10000"/>
              <a:gd name="connsiteX13" fmla="*/ 9415 w 10000"/>
              <a:gd name="connsiteY13" fmla="*/ 8878 h 10000"/>
              <a:gd name="connsiteX14" fmla="*/ 9280 w 10000"/>
              <a:gd name="connsiteY14" fmla="*/ 9034 h 10000"/>
              <a:gd name="connsiteX15" fmla="*/ 9412 w 10000"/>
              <a:gd name="connsiteY15" fmla="*/ 9254 h 10000"/>
              <a:gd name="connsiteX16" fmla="*/ 9719 w 10000"/>
              <a:gd name="connsiteY16" fmla="*/ 9651 h 10000"/>
              <a:gd name="connsiteX17" fmla="*/ 9980 w 10000"/>
              <a:gd name="connsiteY17" fmla="*/ 9995 h 10000"/>
              <a:gd name="connsiteX18" fmla="*/ 9848 w 10000"/>
              <a:gd name="connsiteY18" fmla="*/ 9625 h 10000"/>
              <a:gd name="connsiteX19" fmla="*/ 9621 w 10000"/>
              <a:gd name="connsiteY19" fmla="*/ 8971 h 10000"/>
              <a:gd name="connsiteX20" fmla="*/ 9621 w 10000"/>
              <a:gd name="connsiteY20" fmla="*/ 8699 h 10000"/>
              <a:gd name="connsiteX0" fmla="*/ 0 w 9912"/>
              <a:gd name="connsiteY0" fmla="*/ 6408 h 10000"/>
              <a:gd name="connsiteX1" fmla="*/ 355 w 9912"/>
              <a:gd name="connsiteY1" fmla="*/ 4608 h 10000"/>
              <a:gd name="connsiteX2" fmla="*/ 994 w 9912"/>
              <a:gd name="connsiteY2" fmla="*/ 2951 h 10000"/>
              <a:gd name="connsiteX3" fmla="*/ 2036 w 9912"/>
              <a:gd name="connsiteY3" fmla="*/ 1375 h 10000"/>
              <a:gd name="connsiteX4" fmla="*/ 3277 w 9912"/>
              <a:gd name="connsiteY4" fmla="*/ 339 h 10000"/>
              <a:gd name="connsiteX5" fmla="*/ 4873 w 9912"/>
              <a:gd name="connsiteY5" fmla="*/ 57 h 10000"/>
              <a:gd name="connsiteX6" fmla="*/ 6793 w 9912"/>
              <a:gd name="connsiteY6" fmla="*/ 682 h 10000"/>
              <a:gd name="connsiteX7" fmla="*/ 8888 w 9912"/>
              <a:gd name="connsiteY7" fmla="*/ 2934 h 10000"/>
              <a:gd name="connsiteX8" fmla="*/ 9742 w 9912"/>
              <a:gd name="connsiteY8" fmla="*/ 5880 h 10000"/>
              <a:gd name="connsiteX9" fmla="*/ 9729 w 9912"/>
              <a:gd name="connsiteY9" fmla="*/ 7746 h 10000"/>
              <a:gd name="connsiteX10" fmla="*/ 9652 w 9912"/>
              <a:gd name="connsiteY10" fmla="*/ 8383 h 10000"/>
              <a:gd name="connsiteX11" fmla="*/ 9564 w 9912"/>
              <a:gd name="connsiteY11" fmla="*/ 8699 h 10000"/>
              <a:gd name="connsiteX12" fmla="*/ 9327 w 9912"/>
              <a:gd name="connsiteY12" fmla="*/ 8878 h 10000"/>
              <a:gd name="connsiteX13" fmla="*/ 9192 w 9912"/>
              <a:gd name="connsiteY13" fmla="*/ 9034 h 10000"/>
              <a:gd name="connsiteX14" fmla="*/ 9324 w 9912"/>
              <a:gd name="connsiteY14" fmla="*/ 9254 h 10000"/>
              <a:gd name="connsiteX15" fmla="*/ 9631 w 9912"/>
              <a:gd name="connsiteY15" fmla="*/ 9651 h 10000"/>
              <a:gd name="connsiteX16" fmla="*/ 9892 w 9912"/>
              <a:gd name="connsiteY16" fmla="*/ 9995 h 10000"/>
              <a:gd name="connsiteX17" fmla="*/ 9760 w 9912"/>
              <a:gd name="connsiteY17" fmla="*/ 9625 h 10000"/>
              <a:gd name="connsiteX18" fmla="*/ 9533 w 9912"/>
              <a:gd name="connsiteY18" fmla="*/ 8971 h 10000"/>
              <a:gd name="connsiteX19" fmla="*/ 9533 w 9912"/>
              <a:gd name="connsiteY19" fmla="*/ 8699 h 10000"/>
              <a:gd name="connsiteX0" fmla="*/ 0 w 9642"/>
              <a:gd name="connsiteY0" fmla="*/ 4608 h 10000"/>
              <a:gd name="connsiteX1" fmla="*/ 645 w 9642"/>
              <a:gd name="connsiteY1" fmla="*/ 2951 h 10000"/>
              <a:gd name="connsiteX2" fmla="*/ 1696 w 9642"/>
              <a:gd name="connsiteY2" fmla="*/ 1375 h 10000"/>
              <a:gd name="connsiteX3" fmla="*/ 2948 w 9642"/>
              <a:gd name="connsiteY3" fmla="*/ 339 h 10000"/>
              <a:gd name="connsiteX4" fmla="*/ 4558 w 9642"/>
              <a:gd name="connsiteY4" fmla="*/ 57 h 10000"/>
              <a:gd name="connsiteX5" fmla="*/ 6495 w 9642"/>
              <a:gd name="connsiteY5" fmla="*/ 682 h 10000"/>
              <a:gd name="connsiteX6" fmla="*/ 8609 w 9642"/>
              <a:gd name="connsiteY6" fmla="*/ 2934 h 10000"/>
              <a:gd name="connsiteX7" fmla="*/ 9470 w 9642"/>
              <a:gd name="connsiteY7" fmla="*/ 5880 h 10000"/>
              <a:gd name="connsiteX8" fmla="*/ 9457 w 9642"/>
              <a:gd name="connsiteY8" fmla="*/ 7746 h 10000"/>
              <a:gd name="connsiteX9" fmla="*/ 9380 w 9642"/>
              <a:gd name="connsiteY9" fmla="*/ 8383 h 10000"/>
              <a:gd name="connsiteX10" fmla="*/ 9291 w 9642"/>
              <a:gd name="connsiteY10" fmla="*/ 8699 h 10000"/>
              <a:gd name="connsiteX11" fmla="*/ 9052 w 9642"/>
              <a:gd name="connsiteY11" fmla="*/ 8878 h 10000"/>
              <a:gd name="connsiteX12" fmla="*/ 8916 w 9642"/>
              <a:gd name="connsiteY12" fmla="*/ 9034 h 10000"/>
              <a:gd name="connsiteX13" fmla="*/ 9049 w 9642"/>
              <a:gd name="connsiteY13" fmla="*/ 9254 h 10000"/>
              <a:gd name="connsiteX14" fmla="*/ 9359 w 9642"/>
              <a:gd name="connsiteY14" fmla="*/ 9651 h 10000"/>
              <a:gd name="connsiteX15" fmla="*/ 9622 w 9642"/>
              <a:gd name="connsiteY15" fmla="*/ 9995 h 10000"/>
              <a:gd name="connsiteX16" fmla="*/ 9489 w 9642"/>
              <a:gd name="connsiteY16" fmla="*/ 9625 h 10000"/>
              <a:gd name="connsiteX17" fmla="*/ 9260 w 9642"/>
              <a:gd name="connsiteY17" fmla="*/ 8971 h 10000"/>
              <a:gd name="connsiteX18" fmla="*/ 9260 w 9642"/>
              <a:gd name="connsiteY18" fmla="*/ 8699 h 10000"/>
              <a:gd name="connsiteX0" fmla="*/ 0 w 9331"/>
              <a:gd name="connsiteY0" fmla="*/ 2951 h 10000"/>
              <a:gd name="connsiteX1" fmla="*/ 1090 w 9331"/>
              <a:gd name="connsiteY1" fmla="*/ 1375 h 10000"/>
              <a:gd name="connsiteX2" fmla="*/ 2388 w 9331"/>
              <a:gd name="connsiteY2" fmla="*/ 339 h 10000"/>
              <a:gd name="connsiteX3" fmla="*/ 4058 w 9331"/>
              <a:gd name="connsiteY3" fmla="*/ 57 h 10000"/>
              <a:gd name="connsiteX4" fmla="*/ 6067 w 9331"/>
              <a:gd name="connsiteY4" fmla="*/ 682 h 10000"/>
              <a:gd name="connsiteX5" fmla="*/ 8260 w 9331"/>
              <a:gd name="connsiteY5" fmla="*/ 2934 h 10000"/>
              <a:gd name="connsiteX6" fmla="*/ 9153 w 9331"/>
              <a:gd name="connsiteY6" fmla="*/ 5880 h 10000"/>
              <a:gd name="connsiteX7" fmla="*/ 9139 w 9331"/>
              <a:gd name="connsiteY7" fmla="*/ 7746 h 10000"/>
              <a:gd name="connsiteX8" fmla="*/ 9059 w 9331"/>
              <a:gd name="connsiteY8" fmla="*/ 8383 h 10000"/>
              <a:gd name="connsiteX9" fmla="*/ 8967 w 9331"/>
              <a:gd name="connsiteY9" fmla="*/ 8699 h 10000"/>
              <a:gd name="connsiteX10" fmla="*/ 8719 w 9331"/>
              <a:gd name="connsiteY10" fmla="*/ 8878 h 10000"/>
              <a:gd name="connsiteX11" fmla="*/ 8578 w 9331"/>
              <a:gd name="connsiteY11" fmla="*/ 9034 h 10000"/>
              <a:gd name="connsiteX12" fmla="*/ 8716 w 9331"/>
              <a:gd name="connsiteY12" fmla="*/ 9254 h 10000"/>
              <a:gd name="connsiteX13" fmla="*/ 9037 w 9331"/>
              <a:gd name="connsiteY13" fmla="*/ 9651 h 10000"/>
              <a:gd name="connsiteX14" fmla="*/ 9310 w 9331"/>
              <a:gd name="connsiteY14" fmla="*/ 9995 h 10000"/>
              <a:gd name="connsiteX15" fmla="*/ 9172 w 9331"/>
              <a:gd name="connsiteY15" fmla="*/ 9625 h 10000"/>
              <a:gd name="connsiteX16" fmla="*/ 8935 w 9331"/>
              <a:gd name="connsiteY16" fmla="*/ 8971 h 10000"/>
              <a:gd name="connsiteX17" fmla="*/ 8935 w 9331"/>
              <a:gd name="connsiteY17" fmla="*/ 8699 h 10000"/>
              <a:gd name="connsiteX0" fmla="*/ 0 w 8832"/>
              <a:gd name="connsiteY0" fmla="*/ 1375 h 10000"/>
              <a:gd name="connsiteX1" fmla="*/ 1391 w 8832"/>
              <a:gd name="connsiteY1" fmla="*/ 339 h 10000"/>
              <a:gd name="connsiteX2" fmla="*/ 3181 w 8832"/>
              <a:gd name="connsiteY2" fmla="*/ 57 h 10000"/>
              <a:gd name="connsiteX3" fmla="*/ 5334 w 8832"/>
              <a:gd name="connsiteY3" fmla="*/ 682 h 10000"/>
              <a:gd name="connsiteX4" fmla="*/ 7684 w 8832"/>
              <a:gd name="connsiteY4" fmla="*/ 2934 h 10000"/>
              <a:gd name="connsiteX5" fmla="*/ 8641 w 8832"/>
              <a:gd name="connsiteY5" fmla="*/ 5880 h 10000"/>
              <a:gd name="connsiteX6" fmla="*/ 8626 w 8832"/>
              <a:gd name="connsiteY6" fmla="*/ 7746 h 10000"/>
              <a:gd name="connsiteX7" fmla="*/ 8540 w 8832"/>
              <a:gd name="connsiteY7" fmla="*/ 8383 h 10000"/>
              <a:gd name="connsiteX8" fmla="*/ 8442 w 8832"/>
              <a:gd name="connsiteY8" fmla="*/ 8699 h 10000"/>
              <a:gd name="connsiteX9" fmla="*/ 8176 w 8832"/>
              <a:gd name="connsiteY9" fmla="*/ 8878 h 10000"/>
              <a:gd name="connsiteX10" fmla="*/ 8025 w 8832"/>
              <a:gd name="connsiteY10" fmla="*/ 9034 h 10000"/>
              <a:gd name="connsiteX11" fmla="*/ 8173 w 8832"/>
              <a:gd name="connsiteY11" fmla="*/ 9254 h 10000"/>
              <a:gd name="connsiteX12" fmla="*/ 8517 w 8832"/>
              <a:gd name="connsiteY12" fmla="*/ 9651 h 10000"/>
              <a:gd name="connsiteX13" fmla="*/ 8809 w 8832"/>
              <a:gd name="connsiteY13" fmla="*/ 9995 h 10000"/>
              <a:gd name="connsiteX14" fmla="*/ 8662 w 8832"/>
              <a:gd name="connsiteY14" fmla="*/ 9625 h 10000"/>
              <a:gd name="connsiteX15" fmla="*/ 8408 w 8832"/>
              <a:gd name="connsiteY15" fmla="*/ 8971 h 10000"/>
              <a:gd name="connsiteX16" fmla="*/ 8408 w 8832"/>
              <a:gd name="connsiteY16" fmla="*/ 8699 h 10000"/>
              <a:gd name="connsiteX0" fmla="*/ 0 w 8425"/>
              <a:gd name="connsiteY0" fmla="*/ 339 h 10000"/>
              <a:gd name="connsiteX1" fmla="*/ 2027 w 8425"/>
              <a:gd name="connsiteY1" fmla="*/ 57 h 10000"/>
              <a:gd name="connsiteX2" fmla="*/ 4464 w 8425"/>
              <a:gd name="connsiteY2" fmla="*/ 682 h 10000"/>
              <a:gd name="connsiteX3" fmla="*/ 7125 w 8425"/>
              <a:gd name="connsiteY3" fmla="*/ 2934 h 10000"/>
              <a:gd name="connsiteX4" fmla="*/ 8209 w 8425"/>
              <a:gd name="connsiteY4" fmla="*/ 5880 h 10000"/>
              <a:gd name="connsiteX5" fmla="*/ 8192 w 8425"/>
              <a:gd name="connsiteY5" fmla="*/ 7746 h 10000"/>
              <a:gd name="connsiteX6" fmla="*/ 8094 w 8425"/>
              <a:gd name="connsiteY6" fmla="*/ 8383 h 10000"/>
              <a:gd name="connsiteX7" fmla="*/ 7983 w 8425"/>
              <a:gd name="connsiteY7" fmla="*/ 8699 h 10000"/>
              <a:gd name="connsiteX8" fmla="*/ 7682 w 8425"/>
              <a:gd name="connsiteY8" fmla="*/ 8878 h 10000"/>
              <a:gd name="connsiteX9" fmla="*/ 7511 w 8425"/>
              <a:gd name="connsiteY9" fmla="*/ 9034 h 10000"/>
              <a:gd name="connsiteX10" fmla="*/ 7679 w 8425"/>
              <a:gd name="connsiteY10" fmla="*/ 9254 h 10000"/>
              <a:gd name="connsiteX11" fmla="*/ 8068 w 8425"/>
              <a:gd name="connsiteY11" fmla="*/ 9651 h 10000"/>
              <a:gd name="connsiteX12" fmla="*/ 8399 w 8425"/>
              <a:gd name="connsiteY12" fmla="*/ 9995 h 10000"/>
              <a:gd name="connsiteX13" fmla="*/ 8233 w 8425"/>
              <a:gd name="connsiteY13" fmla="*/ 9625 h 10000"/>
              <a:gd name="connsiteX14" fmla="*/ 7945 w 8425"/>
              <a:gd name="connsiteY14" fmla="*/ 8971 h 10000"/>
              <a:gd name="connsiteX15" fmla="*/ 7945 w 8425"/>
              <a:gd name="connsiteY15" fmla="*/ 8699 h 10000"/>
              <a:gd name="connsiteX0" fmla="*/ 0 w 7594"/>
              <a:gd name="connsiteY0" fmla="*/ 0 h 9943"/>
              <a:gd name="connsiteX1" fmla="*/ 2893 w 7594"/>
              <a:gd name="connsiteY1" fmla="*/ 625 h 9943"/>
              <a:gd name="connsiteX2" fmla="*/ 6051 w 7594"/>
              <a:gd name="connsiteY2" fmla="*/ 2877 h 9943"/>
              <a:gd name="connsiteX3" fmla="*/ 7338 w 7594"/>
              <a:gd name="connsiteY3" fmla="*/ 5823 h 9943"/>
              <a:gd name="connsiteX4" fmla="*/ 7317 w 7594"/>
              <a:gd name="connsiteY4" fmla="*/ 7689 h 9943"/>
              <a:gd name="connsiteX5" fmla="*/ 7201 w 7594"/>
              <a:gd name="connsiteY5" fmla="*/ 8326 h 9943"/>
              <a:gd name="connsiteX6" fmla="*/ 7069 w 7594"/>
              <a:gd name="connsiteY6" fmla="*/ 8642 h 9943"/>
              <a:gd name="connsiteX7" fmla="*/ 6712 w 7594"/>
              <a:gd name="connsiteY7" fmla="*/ 8821 h 9943"/>
              <a:gd name="connsiteX8" fmla="*/ 6509 w 7594"/>
              <a:gd name="connsiteY8" fmla="*/ 8977 h 9943"/>
              <a:gd name="connsiteX9" fmla="*/ 6709 w 7594"/>
              <a:gd name="connsiteY9" fmla="*/ 9197 h 9943"/>
              <a:gd name="connsiteX10" fmla="*/ 7170 w 7594"/>
              <a:gd name="connsiteY10" fmla="*/ 9594 h 9943"/>
              <a:gd name="connsiteX11" fmla="*/ 7563 w 7594"/>
              <a:gd name="connsiteY11" fmla="*/ 9938 h 9943"/>
              <a:gd name="connsiteX12" fmla="*/ 7366 w 7594"/>
              <a:gd name="connsiteY12" fmla="*/ 9568 h 9943"/>
              <a:gd name="connsiteX13" fmla="*/ 7024 w 7594"/>
              <a:gd name="connsiteY13" fmla="*/ 8914 h 9943"/>
              <a:gd name="connsiteX14" fmla="*/ 7024 w 7594"/>
              <a:gd name="connsiteY14" fmla="*/ 8642 h 9943"/>
              <a:gd name="connsiteX0" fmla="*/ 0 w 6190"/>
              <a:gd name="connsiteY0" fmla="*/ 0 h 9371"/>
              <a:gd name="connsiteX1" fmla="*/ 4158 w 6190"/>
              <a:gd name="connsiteY1" fmla="*/ 2264 h 9371"/>
              <a:gd name="connsiteX2" fmla="*/ 5853 w 6190"/>
              <a:gd name="connsiteY2" fmla="*/ 5227 h 9371"/>
              <a:gd name="connsiteX3" fmla="*/ 5825 w 6190"/>
              <a:gd name="connsiteY3" fmla="*/ 7104 h 9371"/>
              <a:gd name="connsiteX4" fmla="*/ 5672 w 6190"/>
              <a:gd name="connsiteY4" fmla="*/ 7745 h 9371"/>
              <a:gd name="connsiteX5" fmla="*/ 5499 w 6190"/>
              <a:gd name="connsiteY5" fmla="*/ 8063 h 9371"/>
              <a:gd name="connsiteX6" fmla="*/ 5029 w 6190"/>
              <a:gd name="connsiteY6" fmla="*/ 8243 h 9371"/>
              <a:gd name="connsiteX7" fmla="*/ 4761 w 6190"/>
              <a:gd name="connsiteY7" fmla="*/ 8399 h 9371"/>
              <a:gd name="connsiteX8" fmla="*/ 5025 w 6190"/>
              <a:gd name="connsiteY8" fmla="*/ 8621 h 9371"/>
              <a:gd name="connsiteX9" fmla="*/ 5632 w 6190"/>
              <a:gd name="connsiteY9" fmla="*/ 9020 h 9371"/>
              <a:gd name="connsiteX10" fmla="*/ 6149 w 6190"/>
              <a:gd name="connsiteY10" fmla="*/ 9366 h 9371"/>
              <a:gd name="connsiteX11" fmla="*/ 5890 w 6190"/>
              <a:gd name="connsiteY11" fmla="*/ 8994 h 9371"/>
              <a:gd name="connsiteX12" fmla="*/ 5439 w 6190"/>
              <a:gd name="connsiteY12" fmla="*/ 8336 h 9371"/>
              <a:gd name="connsiteX13" fmla="*/ 5439 w 6190"/>
              <a:gd name="connsiteY13" fmla="*/ 8063 h 9371"/>
              <a:gd name="connsiteX0" fmla="*/ 0 w 3283"/>
              <a:gd name="connsiteY0" fmla="*/ 0 h 7584"/>
              <a:gd name="connsiteX1" fmla="*/ 2739 w 3283"/>
              <a:gd name="connsiteY1" fmla="*/ 3162 h 7584"/>
              <a:gd name="connsiteX2" fmla="*/ 2693 w 3283"/>
              <a:gd name="connsiteY2" fmla="*/ 5165 h 7584"/>
              <a:gd name="connsiteX3" fmla="*/ 2446 w 3283"/>
              <a:gd name="connsiteY3" fmla="*/ 5849 h 7584"/>
              <a:gd name="connsiteX4" fmla="*/ 2167 w 3283"/>
              <a:gd name="connsiteY4" fmla="*/ 6188 h 7584"/>
              <a:gd name="connsiteX5" fmla="*/ 1407 w 3283"/>
              <a:gd name="connsiteY5" fmla="*/ 6380 h 7584"/>
              <a:gd name="connsiteX6" fmla="*/ 974 w 3283"/>
              <a:gd name="connsiteY6" fmla="*/ 6547 h 7584"/>
              <a:gd name="connsiteX7" fmla="*/ 1401 w 3283"/>
              <a:gd name="connsiteY7" fmla="*/ 6784 h 7584"/>
              <a:gd name="connsiteX8" fmla="*/ 2382 w 3283"/>
              <a:gd name="connsiteY8" fmla="*/ 7209 h 7584"/>
              <a:gd name="connsiteX9" fmla="*/ 3217 w 3283"/>
              <a:gd name="connsiteY9" fmla="*/ 7579 h 7584"/>
              <a:gd name="connsiteX10" fmla="*/ 2798 w 3283"/>
              <a:gd name="connsiteY10" fmla="*/ 7182 h 7584"/>
              <a:gd name="connsiteX11" fmla="*/ 2070 w 3283"/>
              <a:gd name="connsiteY11" fmla="*/ 6480 h 7584"/>
              <a:gd name="connsiteX12" fmla="*/ 2070 w 3283"/>
              <a:gd name="connsiteY12" fmla="*/ 6188 h 7584"/>
              <a:gd name="connsiteX0" fmla="*/ 5376 w 7033"/>
              <a:gd name="connsiteY0" fmla="*/ 0 h 5831"/>
              <a:gd name="connsiteX1" fmla="*/ 5236 w 7033"/>
              <a:gd name="connsiteY1" fmla="*/ 2641 h 5831"/>
              <a:gd name="connsiteX2" fmla="*/ 4484 w 7033"/>
              <a:gd name="connsiteY2" fmla="*/ 3543 h 5831"/>
              <a:gd name="connsiteX3" fmla="*/ 3634 w 7033"/>
              <a:gd name="connsiteY3" fmla="*/ 3990 h 5831"/>
              <a:gd name="connsiteX4" fmla="*/ 1319 w 7033"/>
              <a:gd name="connsiteY4" fmla="*/ 4243 h 5831"/>
              <a:gd name="connsiteX5" fmla="*/ 0 w 7033"/>
              <a:gd name="connsiteY5" fmla="*/ 4464 h 5831"/>
              <a:gd name="connsiteX6" fmla="*/ 1300 w 7033"/>
              <a:gd name="connsiteY6" fmla="*/ 4776 h 5831"/>
              <a:gd name="connsiteX7" fmla="*/ 4289 w 7033"/>
              <a:gd name="connsiteY7" fmla="*/ 5337 h 5831"/>
              <a:gd name="connsiteX8" fmla="*/ 6832 w 7033"/>
              <a:gd name="connsiteY8" fmla="*/ 5824 h 5831"/>
              <a:gd name="connsiteX9" fmla="*/ 5556 w 7033"/>
              <a:gd name="connsiteY9" fmla="*/ 5301 h 5831"/>
              <a:gd name="connsiteX10" fmla="*/ 3338 w 7033"/>
              <a:gd name="connsiteY10" fmla="*/ 4375 h 5831"/>
              <a:gd name="connsiteX11" fmla="*/ 3338 w 7033"/>
              <a:gd name="connsiteY11" fmla="*/ 3990 h 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33" h="5831">
                <a:moveTo>
                  <a:pt x="5376" y="0"/>
                </a:moveTo>
                <a:cubicBezTo>
                  <a:pt x="6747" y="1136"/>
                  <a:pt x="5379" y="2057"/>
                  <a:pt x="5236" y="2641"/>
                </a:cubicBezTo>
                <a:cubicBezTo>
                  <a:pt x="5114" y="3224"/>
                  <a:pt x="4761" y="3319"/>
                  <a:pt x="4484" y="3543"/>
                </a:cubicBezTo>
                <a:cubicBezTo>
                  <a:pt x="4219" y="3773"/>
                  <a:pt x="4155" y="3874"/>
                  <a:pt x="3634" y="3990"/>
                </a:cubicBezTo>
                <a:cubicBezTo>
                  <a:pt x="3101" y="4105"/>
                  <a:pt x="1907" y="4162"/>
                  <a:pt x="1319" y="4243"/>
                </a:cubicBezTo>
                <a:cubicBezTo>
                  <a:pt x="731" y="4324"/>
                  <a:pt x="0" y="4375"/>
                  <a:pt x="0" y="4464"/>
                </a:cubicBezTo>
                <a:cubicBezTo>
                  <a:pt x="0" y="4551"/>
                  <a:pt x="557" y="4630"/>
                  <a:pt x="1300" y="4776"/>
                </a:cubicBezTo>
                <a:cubicBezTo>
                  <a:pt x="2010" y="4923"/>
                  <a:pt x="3372" y="5161"/>
                  <a:pt x="4289" y="5337"/>
                </a:cubicBezTo>
                <a:cubicBezTo>
                  <a:pt x="5211" y="5513"/>
                  <a:pt x="6631" y="5831"/>
                  <a:pt x="6832" y="5824"/>
                </a:cubicBezTo>
                <a:cubicBezTo>
                  <a:pt x="7033" y="5815"/>
                  <a:pt x="6153" y="5541"/>
                  <a:pt x="5556" y="5301"/>
                </a:cubicBezTo>
                <a:cubicBezTo>
                  <a:pt x="4946" y="5060"/>
                  <a:pt x="3692" y="4593"/>
                  <a:pt x="3338" y="4375"/>
                </a:cubicBezTo>
                <a:cubicBezTo>
                  <a:pt x="2964" y="4155"/>
                  <a:pt x="3405" y="4105"/>
                  <a:pt x="3338" y="399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6" name="Freeform 21"/>
          <p:cNvSpPr>
            <a:spLocks/>
          </p:cNvSpPr>
          <p:nvPr/>
        </p:nvSpPr>
        <p:spPr bwMode="auto">
          <a:xfrm rot="21326996">
            <a:off x="5012825" y="2572844"/>
            <a:ext cx="271248" cy="992197"/>
          </a:xfrm>
          <a:custGeom>
            <a:avLst/>
            <a:gdLst>
              <a:gd name="T0" fmla="*/ 42 w 87"/>
              <a:gd name="T1" fmla="*/ 250 h 259"/>
              <a:gd name="T2" fmla="*/ 56 w 87"/>
              <a:gd name="T3" fmla="*/ 168 h 259"/>
              <a:gd name="T4" fmla="*/ 80 w 87"/>
              <a:gd name="T5" fmla="*/ 94 h 259"/>
              <a:gd name="T6" fmla="*/ 85 w 87"/>
              <a:gd name="T7" fmla="*/ 38 h 259"/>
              <a:gd name="T8" fmla="*/ 68 w 87"/>
              <a:gd name="T9" fmla="*/ 5 h 259"/>
              <a:gd name="T10" fmla="*/ 35 w 87"/>
              <a:gd name="T11" fmla="*/ 7 h 259"/>
              <a:gd name="T12" fmla="*/ 13 w 87"/>
              <a:gd name="T13" fmla="*/ 31 h 259"/>
              <a:gd name="T14" fmla="*/ 1 w 87"/>
              <a:gd name="T15" fmla="*/ 106 h 259"/>
              <a:gd name="T16" fmla="*/ 18 w 87"/>
              <a:gd name="T17" fmla="*/ 185 h 259"/>
              <a:gd name="T18" fmla="*/ 35 w 87"/>
              <a:gd name="T19" fmla="*/ 221 h 259"/>
              <a:gd name="T20" fmla="*/ 42 w 87"/>
              <a:gd name="T21" fmla="*/ 250 h 2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259"/>
              <a:gd name="T35" fmla="*/ 87 w 87"/>
              <a:gd name="T36" fmla="*/ 259 h 2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259">
                <a:moveTo>
                  <a:pt x="42" y="250"/>
                </a:moveTo>
                <a:cubicBezTo>
                  <a:pt x="45" y="241"/>
                  <a:pt x="50" y="194"/>
                  <a:pt x="56" y="168"/>
                </a:cubicBezTo>
                <a:cubicBezTo>
                  <a:pt x="62" y="142"/>
                  <a:pt x="75" y="116"/>
                  <a:pt x="80" y="94"/>
                </a:cubicBezTo>
                <a:cubicBezTo>
                  <a:pt x="85" y="72"/>
                  <a:pt x="87" y="53"/>
                  <a:pt x="85" y="38"/>
                </a:cubicBezTo>
                <a:cubicBezTo>
                  <a:pt x="83" y="23"/>
                  <a:pt x="76" y="10"/>
                  <a:pt x="68" y="5"/>
                </a:cubicBezTo>
                <a:cubicBezTo>
                  <a:pt x="60" y="0"/>
                  <a:pt x="44" y="3"/>
                  <a:pt x="35" y="7"/>
                </a:cubicBezTo>
                <a:cubicBezTo>
                  <a:pt x="26" y="11"/>
                  <a:pt x="19" y="15"/>
                  <a:pt x="13" y="31"/>
                </a:cubicBezTo>
                <a:cubicBezTo>
                  <a:pt x="7" y="47"/>
                  <a:pt x="0" y="80"/>
                  <a:pt x="1" y="106"/>
                </a:cubicBezTo>
                <a:cubicBezTo>
                  <a:pt x="2" y="132"/>
                  <a:pt x="12" y="166"/>
                  <a:pt x="18" y="185"/>
                </a:cubicBezTo>
                <a:cubicBezTo>
                  <a:pt x="24" y="204"/>
                  <a:pt x="31" y="211"/>
                  <a:pt x="35" y="221"/>
                </a:cubicBezTo>
                <a:cubicBezTo>
                  <a:pt x="39" y="231"/>
                  <a:pt x="39" y="259"/>
                  <a:pt x="42" y="25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7" name="Freeform 22"/>
          <p:cNvSpPr>
            <a:spLocks/>
          </p:cNvSpPr>
          <p:nvPr/>
        </p:nvSpPr>
        <p:spPr bwMode="auto">
          <a:xfrm rot="21326996">
            <a:off x="6398970" y="2041712"/>
            <a:ext cx="342247" cy="1067633"/>
          </a:xfrm>
          <a:custGeom>
            <a:avLst/>
            <a:gdLst>
              <a:gd name="T0" fmla="*/ 130 w 130"/>
              <a:gd name="T1" fmla="*/ 202 h 262"/>
              <a:gd name="T2" fmla="*/ 108 w 130"/>
              <a:gd name="T3" fmla="*/ 248 h 262"/>
              <a:gd name="T4" fmla="*/ 53 w 130"/>
              <a:gd name="T5" fmla="*/ 248 h 262"/>
              <a:gd name="T6" fmla="*/ 7 w 130"/>
              <a:gd name="T7" fmla="*/ 161 h 262"/>
              <a:gd name="T8" fmla="*/ 12 w 130"/>
              <a:gd name="T9" fmla="*/ 0 h 262"/>
              <a:gd name="T10" fmla="*/ 0 60000 65536"/>
              <a:gd name="T11" fmla="*/ 0 60000 65536"/>
              <a:gd name="T12" fmla="*/ 0 60000 65536"/>
              <a:gd name="T13" fmla="*/ 0 60000 65536"/>
              <a:gd name="T14" fmla="*/ 0 60000 65536"/>
              <a:gd name="T15" fmla="*/ 0 w 130"/>
              <a:gd name="T16" fmla="*/ 0 h 262"/>
              <a:gd name="T17" fmla="*/ 130 w 130"/>
              <a:gd name="T18" fmla="*/ 262 h 262"/>
              <a:gd name="connsiteX0" fmla="*/ 9957 w 9957"/>
              <a:gd name="connsiteY0" fmla="*/ 7710 h 11153"/>
              <a:gd name="connsiteX1" fmla="*/ 8265 w 9957"/>
              <a:gd name="connsiteY1" fmla="*/ 9466 h 11153"/>
              <a:gd name="connsiteX2" fmla="*/ 3849 w 9957"/>
              <a:gd name="connsiteY2" fmla="*/ 10619 h 11153"/>
              <a:gd name="connsiteX3" fmla="*/ 495 w 9957"/>
              <a:gd name="connsiteY3" fmla="*/ 6145 h 11153"/>
              <a:gd name="connsiteX4" fmla="*/ 880 w 9957"/>
              <a:gd name="connsiteY4" fmla="*/ 0 h 11153"/>
              <a:gd name="connsiteX0" fmla="*/ 10000 w 10000"/>
              <a:gd name="connsiteY0" fmla="*/ 6913 h 9755"/>
              <a:gd name="connsiteX1" fmla="*/ 3866 w 10000"/>
              <a:gd name="connsiteY1" fmla="*/ 9521 h 9755"/>
              <a:gd name="connsiteX2" fmla="*/ 497 w 10000"/>
              <a:gd name="connsiteY2" fmla="*/ 5510 h 9755"/>
              <a:gd name="connsiteX3" fmla="*/ 884 w 10000"/>
              <a:gd name="connsiteY3" fmla="*/ 0 h 9755"/>
              <a:gd name="connsiteX0" fmla="*/ 10006 w 10006"/>
              <a:gd name="connsiteY0" fmla="*/ 7087 h 10825"/>
              <a:gd name="connsiteX1" fmla="*/ 3909 w 10006"/>
              <a:gd name="connsiteY1" fmla="*/ 10585 h 10825"/>
              <a:gd name="connsiteX2" fmla="*/ 503 w 10006"/>
              <a:gd name="connsiteY2" fmla="*/ 5648 h 10825"/>
              <a:gd name="connsiteX3" fmla="*/ 890 w 10006"/>
              <a:gd name="connsiteY3" fmla="*/ 0 h 10825"/>
              <a:gd name="connsiteX0" fmla="*/ 10006 w 10006"/>
              <a:gd name="connsiteY0" fmla="*/ 7087 h 10946"/>
              <a:gd name="connsiteX1" fmla="*/ 3909 w 10006"/>
              <a:gd name="connsiteY1" fmla="*/ 10585 h 10946"/>
              <a:gd name="connsiteX2" fmla="*/ 503 w 10006"/>
              <a:gd name="connsiteY2" fmla="*/ 5648 h 10946"/>
              <a:gd name="connsiteX3" fmla="*/ 890 w 10006"/>
              <a:gd name="connsiteY3" fmla="*/ 0 h 10946"/>
              <a:gd name="connsiteX0" fmla="*/ 9857 w 9857"/>
              <a:gd name="connsiteY0" fmla="*/ 10104 h 13963"/>
              <a:gd name="connsiteX1" fmla="*/ 3760 w 9857"/>
              <a:gd name="connsiteY1" fmla="*/ 13602 h 13963"/>
              <a:gd name="connsiteX2" fmla="*/ 354 w 9857"/>
              <a:gd name="connsiteY2" fmla="*/ 8665 h 13963"/>
              <a:gd name="connsiteX3" fmla="*/ 1633 w 9857"/>
              <a:gd name="connsiteY3" fmla="*/ 0 h 13963"/>
            </a:gdLst>
            <a:ahLst/>
            <a:cxnLst>
              <a:cxn ang="0">
                <a:pos x="connsiteX0" y="connsiteY0"/>
              </a:cxn>
              <a:cxn ang="0">
                <a:pos x="connsiteX1" y="connsiteY1"/>
              </a:cxn>
              <a:cxn ang="0">
                <a:pos x="connsiteX2" y="connsiteY2"/>
              </a:cxn>
              <a:cxn ang="0">
                <a:pos x="connsiteX3" y="connsiteY3"/>
              </a:cxn>
            </a:cxnLst>
            <a:rect l="l" t="t" r="r" b="b"/>
            <a:pathLst>
              <a:path w="9857" h="13963">
                <a:moveTo>
                  <a:pt x="9857" y="10104"/>
                </a:moveTo>
                <a:cubicBezTo>
                  <a:pt x="8579" y="10660"/>
                  <a:pt x="6412" y="13963"/>
                  <a:pt x="3760" y="13602"/>
                </a:cubicBezTo>
                <a:cubicBezTo>
                  <a:pt x="1108" y="13241"/>
                  <a:pt x="709" y="10932"/>
                  <a:pt x="354" y="8665"/>
                </a:cubicBezTo>
                <a:cubicBezTo>
                  <a:pt x="0" y="6398"/>
                  <a:pt x="1170" y="2105"/>
                  <a:pt x="1633"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28" name="Oval 27"/>
          <p:cNvSpPr/>
          <p:nvPr/>
        </p:nvSpPr>
        <p:spPr>
          <a:xfrm>
            <a:off x="2964753" y="3101830"/>
            <a:ext cx="260223" cy="260221"/>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nvGrpSpPr>
          <p:cNvPr id="2" name="Group 23"/>
          <p:cNvGrpSpPr/>
          <p:nvPr/>
        </p:nvGrpSpPr>
        <p:grpSpPr>
          <a:xfrm>
            <a:off x="5374817" y="3715534"/>
            <a:ext cx="1837443" cy="1062644"/>
            <a:chOff x="5420813" y="4456602"/>
            <a:chExt cx="1087437" cy="628895"/>
          </a:xfrm>
        </p:grpSpPr>
        <p:sp>
          <p:nvSpPr>
            <p:cNvPr id="139269" name="Freeform 14"/>
            <p:cNvSpPr>
              <a:spLocks/>
            </p:cNvSpPr>
            <p:nvPr/>
          </p:nvSpPr>
          <p:spPr bwMode="auto">
            <a:xfrm rot="21326996">
              <a:off x="5420813" y="4456602"/>
              <a:ext cx="1087437" cy="488950"/>
            </a:xfrm>
            <a:custGeom>
              <a:avLst/>
              <a:gdLst>
                <a:gd name="T0" fmla="*/ 552 w 685"/>
                <a:gd name="T1" fmla="*/ 300 h 308"/>
                <a:gd name="T2" fmla="*/ 487 w 685"/>
                <a:gd name="T3" fmla="*/ 221 h 308"/>
                <a:gd name="T4" fmla="*/ 420 w 685"/>
                <a:gd name="T5" fmla="*/ 154 h 308"/>
                <a:gd name="T6" fmla="*/ 327 w 685"/>
                <a:gd name="T7" fmla="*/ 101 h 308"/>
                <a:gd name="T8" fmla="*/ 219 w 685"/>
                <a:gd name="T9" fmla="*/ 65 h 308"/>
                <a:gd name="T10" fmla="*/ 123 w 685"/>
                <a:gd name="T11" fmla="*/ 39 h 308"/>
                <a:gd name="T12" fmla="*/ 36 w 685"/>
                <a:gd name="T13" fmla="*/ 17 h 308"/>
                <a:gd name="T14" fmla="*/ 10 w 685"/>
                <a:gd name="T15" fmla="*/ 5 h 308"/>
                <a:gd name="T16" fmla="*/ 99 w 685"/>
                <a:gd name="T17" fmla="*/ 3 h 308"/>
                <a:gd name="T18" fmla="*/ 223 w 685"/>
                <a:gd name="T19" fmla="*/ 22 h 308"/>
                <a:gd name="T20" fmla="*/ 315 w 685"/>
                <a:gd name="T21" fmla="*/ 34 h 308"/>
                <a:gd name="T22" fmla="*/ 408 w 685"/>
                <a:gd name="T23" fmla="*/ 36 h 308"/>
                <a:gd name="T24" fmla="*/ 523 w 685"/>
                <a:gd name="T25" fmla="*/ 27 h 308"/>
                <a:gd name="T26" fmla="*/ 598 w 685"/>
                <a:gd name="T27" fmla="*/ 41 h 308"/>
                <a:gd name="T28" fmla="*/ 675 w 685"/>
                <a:gd name="T29" fmla="*/ 58 h 308"/>
                <a:gd name="T30" fmla="*/ 658 w 685"/>
                <a:gd name="T31" fmla="*/ 68 h 308"/>
                <a:gd name="T32" fmla="*/ 636 w 685"/>
                <a:gd name="T33" fmla="*/ 92 h 308"/>
                <a:gd name="T34" fmla="*/ 612 w 685"/>
                <a:gd name="T35" fmla="*/ 156 h 308"/>
                <a:gd name="T36" fmla="*/ 607 w 685"/>
                <a:gd name="T37" fmla="*/ 188 h 308"/>
                <a:gd name="T38" fmla="*/ 607 w 685"/>
                <a:gd name="T39" fmla="*/ 269 h 308"/>
                <a:gd name="T40" fmla="*/ 552 w 685"/>
                <a:gd name="T41" fmla="*/ 300 h 3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5"/>
                <a:gd name="T64" fmla="*/ 0 h 308"/>
                <a:gd name="T65" fmla="*/ 685 w 685"/>
                <a:gd name="T66" fmla="*/ 308 h 3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5" h="308">
                  <a:moveTo>
                    <a:pt x="552" y="300"/>
                  </a:moveTo>
                  <a:cubicBezTo>
                    <a:pt x="532" y="292"/>
                    <a:pt x="509" y="245"/>
                    <a:pt x="487" y="221"/>
                  </a:cubicBezTo>
                  <a:cubicBezTo>
                    <a:pt x="465" y="197"/>
                    <a:pt x="447" y="174"/>
                    <a:pt x="420" y="154"/>
                  </a:cubicBezTo>
                  <a:cubicBezTo>
                    <a:pt x="393" y="134"/>
                    <a:pt x="360" y="116"/>
                    <a:pt x="327" y="101"/>
                  </a:cubicBezTo>
                  <a:cubicBezTo>
                    <a:pt x="294" y="86"/>
                    <a:pt x="253" y="75"/>
                    <a:pt x="219" y="65"/>
                  </a:cubicBezTo>
                  <a:cubicBezTo>
                    <a:pt x="185" y="55"/>
                    <a:pt x="153" y="47"/>
                    <a:pt x="123" y="39"/>
                  </a:cubicBezTo>
                  <a:cubicBezTo>
                    <a:pt x="93" y="31"/>
                    <a:pt x="55" y="23"/>
                    <a:pt x="36" y="17"/>
                  </a:cubicBezTo>
                  <a:cubicBezTo>
                    <a:pt x="17" y="11"/>
                    <a:pt x="0" y="7"/>
                    <a:pt x="10" y="5"/>
                  </a:cubicBezTo>
                  <a:cubicBezTo>
                    <a:pt x="20" y="3"/>
                    <a:pt x="64" y="0"/>
                    <a:pt x="99" y="3"/>
                  </a:cubicBezTo>
                  <a:cubicBezTo>
                    <a:pt x="134" y="6"/>
                    <a:pt x="187" y="17"/>
                    <a:pt x="223" y="22"/>
                  </a:cubicBezTo>
                  <a:cubicBezTo>
                    <a:pt x="259" y="27"/>
                    <a:pt x="284" y="32"/>
                    <a:pt x="315" y="34"/>
                  </a:cubicBezTo>
                  <a:cubicBezTo>
                    <a:pt x="346" y="36"/>
                    <a:pt x="373" y="37"/>
                    <a:pt x="408" y="36"/>
                  </a:cubicBezTo>
                  <a:cubicBezTo>
                    <a:pt x="443" y="35"/>
                    <a:pt x="491" y="26"/>
                    <a:pt x="523" y="27"/>
                  </a:cubicBezTo>
                  <a:cubicBezTo>
                    <a:pt x="555" y="28"/>
                    <a:pt x="573" y="36"/>
                    <a:pt x="598" y="41"/>
                  </a:cubicBezTo>
                  <a:cubicBezTo>
                    <a:pt x="623" y="46"/>
                    <a:pt x="665" y="54"/>
                    <a:pt x="675" y="58"/>
                  </a:cubicBezTo>
                  <a:cubicBezTo>
                    <a:pt x="685" y="62"/>
                    <a:pt x="665" y="62"/>
                    <a:pt x="658" y="68"/>
                  </a:cubicBezTo>
                  <a:cubicBezTo>
                    <a:pt x="651" y="74"/>
                    <a:pt x="644" y="77"/>
                    <a:pt x="636" y="92"/>
                  </a:cubicBezTo>
                  <a:cubicBezTo>
                    <a:pt x="628" y="107"/>
                    <a:pt x="617" y="140"/>
                    <a:pt x="612" y="156"/>
                  </a:cubicBezTo>
                  <a:cubicBezTo>
                    <a:pt x="607" y="172"/>
                    <a:pt x="608" y="169"/>
                    <a:pt x="607" y="188"/>
                  </a:cubicBezTo>
                  <a:cubicBezTo>
                    <a:pt x="606" y="207"/>
                    <a:pt x="616" y="250"/>
                    <a:pt x="607" y="269"/>
                  </a:cubicBezTo>
                  <a:cubicBezTo>
                    <a:pt x="598" y="288"/>
                    <a:pt x="572" y="308"/>
                    <a:pt x="552" y="30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grpSp>
          <p:nvGrpSpPr>
            <p:cNvPr id="3" name="Group 38"/>
            <p:cNvGrpSpPr>
              <a:grpSpLocks/>
            </p:cNvGrpSpPr>
            <p:nvPr/>
          </p:nvGrpSpPr>
          <p:grpSpPr bwMode="auto">
            <a:xfrm rot="528210">
              <a:off x="6181259" y="4575716"/>
              <a:ext cx="289831" cy="509781"/>
              <a:chOff x="5339" y="2337"/>
              <a:chExt cx="285" cy="445"/>
            </a:xfrm>
            <a:solidFill>
              <a:schemeClr val="bg1"/>
            </a:solidFill>
          </p:grpSpPr>
          <p:sp>
            <p:nvSpPr>
              <p:cNvPr id="32" name="Freeform 36"/>
              <p:cNvSpPr>
                <a:spLocks/>
              </p:cNvSpPr>
              <p:nvPr/>
            </p:nvSpPr>
            <p:spPr bwMode="auto">
              <a:xfrm>
                <a:off x="5442" y="2548"/>
                <a:ext cx="182" cy="234"/>
              </a:xfrm>
              <a:custGeom>
                <a:avLst/>
                <a:gdLst>
                  <a:gd name="T0" fmla="*/ 1 w 182"/>
                  <a:gd name="T1" fmla="*/ 68 h 234"/>
                  <a:gd name="T2" fmla="*/ 0 w 182"/>
                  <a:gd name="T3" fmla="*/ 83 h 234"/>
                  <a:gd name="T4" fmla="*/ 15 w 182"/>
                  <a:gd name="T5" fmla="*/ 104 h 234"/>
                  <a:gd name="T6" fmla="*/ 36 w 182"/>
                  <a:gd name="T7" fmla="*/ 121 h 234"/>
                  <a:gd name="T8" fmla="*/ 60 w 182"/>
                  <a:gd name="T9" fmla="*/ 136 h 234"/>
                  <a:gd name="T10" fmla="*/ 91 w 182"/>
                  <a:gd name="T11" fmla="*/ 158 h 234"/>
                  <a:gd name="T12" fmla="*/ 114 w 182"/>
                  <a:gd name="T13" fmla="*/ 183 h 234"/>
                  <a:gd name="T14" fmla="*/ 121 w 182"/>
                  <a:gd name="T15" fmla="*/ 200 h 234"/>
                  <a:gd name="T16" fmla="*/ 138 w 182"/>
                  <a:gd name="T17" fmla="*/ 215 h 234"/>
                  <a:gd name="T18" fmla="*/ 164 w 182"/>
                  <a:gd name="T19" fmla="*/ 232 h 234"/>
                  <a:gd name="T20" fmla="*/ 173 w 182"/>
                  <a:gd name="T21" fmla="*/ 233 h 234"/>
                  <a:gd name="T22" fmla="*/ 179 w 182"/>
                  <a:gd name="T23" fmla="*/ 228 h 234"/>
                  <a:gd name="T24" fmla="*/ 181 w 182"/>
                  <a:gd name="T25" fmla="*/ 190 h 234"/>
                  <a:gd name="T26" fmla="*/ 177 w 182"/>
                  <a:gd name="T27" fmla="*/ 139 h 234"/>
                  <a:gd name="T28" fmla="*/ 169 w 182"/>
                  <a:gd name="T29" fmla="*/ 91 h 234"/>
                  <a:gd name="T30" fmla="*/ 156 w 182"/>
                  <a:gd name="T31" fmla="*/ 56 h 234"/>
                  <a:gd name="T32" fmla="*/ 142 w 182"/>
                  <a:gd name="T33" fmla="*/ 29 h 234"/>
                  <a:gd name="T34" fmla="*/ 128 w 182"/>
                  <a:gd name="T35" fmla="*/ 13 h 234"/>
                  <a:gd name="T36" fmla="*/ 109 w 182"/>
                  <a:gd name="T37" fmla="*/ 0 h 234"/>
                  <a:gd name="T38" fmla="*/ 101 w 182"/>
                  <a:gd name="T39" fmla="*/ 9 h 234"/>
                  <a:gd name="T40" fmla="*/ 97 w 182"/>
                  <a:gd name="T41" fmla="*/ 26 h 234"/>
                  <a:gd name="T42" fmla="*/ 98 w 182"/>
                  <a:gd name="T43" fmla="*/ 55 h 234"/>
                  <a:gd name="T44" fmla="*/ 92 w 182"/>
                  <a:gd name="T45" fmla="*/ 70 h 234"/>
                  <a:gd name="T46" fmla="*/ 86 w 182"/>
                  <a:gd name="T47" fmla="*/ 77 h 234"/>
                  <a:gd name="T48" fmla="*/ 66 w 182"/>
                  <a:gd name="T49" fmla="*/ 84 h 234"/>
                  <a:gd name="T50" fmla="*/ 44 w 182"/>
                  <a:gd name="T51" fmla="*/ 74 h 234"/>
                  <a:gd name="T52" fmla="*/ 27 w 182"/>
                  <a:gd name="T53" fmla="*/ 68 h 234"/>
                  <a:gd name="T54" fmla="*/ 13 w 182"/>
                  <a:gd name="T55" fmla="*/ 66 h 234"/>
                  <a:gd name="T56" fmla="*/ 1 w 182"/>
                  <a:gd name="T57" fmla="*/ 68 h 2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34"/>
                  <a:gd name="T89" fmla="*/ 182 w 182"/>
                  <a:gd name="T90" fmla="*/ 234 h 2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34">
                    <a:moveTo>
                      <a:pt x="1" y="68"/>
                    </a:moveTo>
                    <a:lnTo>
                      <a:pt x="0" y="83"/>
                    </a:lnTo>
                    <a:lnTo>
                      <a:pt x="15" y="104"/>
                    </a:lnTo>
                    <a:lnTo>
                      <a:pt x="36" y="121"/>
                    </a:lnTo>
                    <a:lnTo>
                      <a:pt x="60" y="136"/>
                    </a:lnTo>
                    <a:lnTo>
                      <a:pt x="91" y="158"/>
                    </a:lnTo>
                    <a:lnTo>
                      <a:pt x="114" y="183"/>
                    </a:lnTo>
                    <a:lnTo>
                      <a:pt x="121" y="200"/>
                    </a:lnTo>
                    <a:lnTo>
                      <a:pt x="138" y="215"/>
                    </a:lnTo>
                    <a:lnTo>
                      <a:pt x="164" y="232"/>
                    </a:lnTo>
                    <a:lnTo>
                      <a:pt x="173" y="233"/>
                    </a:lnTo>
                    <a:lnTo>
                      <a:pt x="179" y="228"/>
                    </a:lnTo>
                    <a:lnTo>
                      <a:pt x="181" y="190"/>
                    </a:lnTo>
                    <a:lnTo>
                      <a:pt x="177" y="139"/>
                    </a:lnTo>
                    <a:lnTo>
                      <a:pt x="169" y="91"/>
                    </a:lnTo>
                    <a:lnTo>
                      <a:pt x="156" y="56"/>
                    </a:lnTo>
                    <a:lnTo>
                      <a:pt x="142" y="29"/>
                    </a:lnTo>
                    <a:lnTo>
                      <a:pt x="128" y="13"/>
                    </a:lnTo>
                    <a:lnTo>
                      <a:pt x="109" y="0"/>
                    </a:lnTo>
                    <a:lnTo>
                      <a:pt x="101" y="9"/>
                    </a:lnTo>
                    <a:lnTo>
                      <a:pt x="97" y="26"/>
                    </a:lnTo>
                    <a:lnTo>
                      <a:pt x="98" y="55"/>
                    </a:lnTo>
                    <a:lnTo>
                      <a:pt x="92" y="70"/>
                    </a:lnTo>
                    <a:lnTo>
                      <a:pt x="86" y="77"/>
                    </a:lnTo>
                    <a:lnTo>
                      <a:pt x="66" y="84"/>
                    </a:lnTo>
                    <a:lnTo>
                      <a:pt x="44" y="74"/>
                    </a:lnTo>
                    <a:lnTo>
                      <a:pt x="27" y="68"/>
                    </a:lnTo>
                    <a:lnTo>
                      <a:pt x="13" y="66"/>
                    </a:lnTo>
                    <a:lnTo>
                      <a:pt x="1" y="68"/>
                    </a:lnTo>
                  </a:path>
                </a:pathLst>
              </a:custGeom>
              <a:grpFill/>
              <a:ln w="25400" cap="rnd" cmpd="sng">
                <a:solidFill>
                  <a:schemeClr val="bg1">
                    <a:lumMod val="50000"/>
                  </a:schemeClr>
                </a:solidFill>
                <a:prstDash val="solid"/>
                <a:round/>
                <a:headEnd/>
                <a:tailEnd/>
              </a:ln>
            </p:spPr>
            <p:txBody>
              <a:bodyPr/>
              <a:lstStyle/>
              <a:p>
                <a:endParaRPr lang="el-GR"/>
              </a:p>
            </p:txBody>
          </p:sp>
          <p:sp>
            <p:nvSpPr>
              <p:cNvPr id="33" name="Freeform 37"/>
              <p:cNvSpPr>
                <a:spLocks/>
              </p:cNvSpPr>
              <p:nvPr/>
            </p:nvSpPr>
            <p:spPr bwMode="auto">
              <a:xfrm>
                <a:off x="5339" y="2337"/>
                <a:ext cx="213" cy="296"/>
              </a:xfrm>
              <a:custGeom>
                <a:avLst/>
                <a:gdLst>
                  <a:gd name="T0" fmla="*/ 212 w 213"/>
                  <a:gd name="T1" fmla="*/ 211 h 296"/>
                  <a:gd name="T2" fmla="*/ 185 w 213"/>
                  <a:gd name="T3" fmla="*/ 172 h 296"/>
                  <a:gd name="T4" fmla="*/ 147 w 213"/>
                  <a:gd name="T5" fmla="*/ 119 h 296"/>
                  <a:gd name="T6" fmla="*/ 116 w 213"/>
                  <a:gd name="T7" fmla="*/ 83 h 296"/>
                  <a:gd name="T8" fmla="*/ 87 w 213"/>
                  <a:gd name="T9" fmla="*/ 49 h 296"/>
                  <a:gd name="T10" fmla="*/ 45 w 213"/>
                  <a:gd name="T11" fmla="*/ 17 h 296"/>
                  <a:gd name="T12" fmla="*/ 18 w 213"/>
                  <a:gd name="T13" fmla="*/ 0 h 296"/>
                  <a:gd name="T14" fmla="*/ 8 w 213"/>
                  <a:gd name="T15" fmla="*/ 2 h 296"/>
                  <a:gd name="T16" fmla="*/ 0 w 213"/>
                  <a:gd name="T17" fmla="*/ 12 h 296"/>
                  <a:gd name="T18" fmla="*/ 3 w 213"/>
                  <a:gd name="T19" fmla="*/ 57 h 296"/>
                  <a:gd name="T20" fmla="*/ 19 w 213"/>
                  <a:gd name="T21" fmla="*/ 116 h 296"/>
                  <a:gd name="T22" fmla="*/ 37 w 213"/>
                  <a:gd name="T23" fmla="*/ 159 h 296"/>
                  <a:gd name="T24" fmla="*/ 60 w 213"/>
                  <a:gd name="T25" fmla="*/ 206 h 296"/>
                  <a:gd name="T26" fmla="*/ 91 w 213"/>
                  <a:gd name="T27" fmla="*/ 258 h 296"/>
                  <a:gd name="T28" fmla="*/ 104 w 213"/>
                  <a:gd name="T29" fmla="*/ 279 h 296"/>
                  <a:gd name="T30" fmla="*/ 116 w 213"/>
                  <a:gd name="T31" fmla="*/ 277 h 296"/>
                  <a:gd name="T32" fmla="*/ 130 w 213"/>
                  <a:gd name="T33" fmla="*/ 279 h 296"/>
                  <a:gd name="T34" fmla="*/ 147 w 213"/>
                  <a:gd name="T35" fmla="*/ 285 h 296"/>
                  <a:gd name="T36" fmla="*/ 169 w 213"/>
                  <a:gd name="T37" fmla="*/ 295 h 296"/>
                  <a:gd name="T38" fmla="*/ 189 w 213"/>
                  <a:gd name="T39" fmla="*/ 288 h 296"/>
                  <a:gd name="T40" fmla="*/ 195 w 213"/>
                  <a:gd name="T41" fmla="*/ 281 h 296"/>
                  <a:gd name="T42" fmla="*/ 201 w 213"/>
                  <a:gd name="T43" fmla="*/ 266 h 296"/>
                  <a:gd name="T44" fmla="*/ 200 w 213"/>
                  <a:gd name="T45" fmla="*/ 237 h 296"/>
                  <a:gd name="T46" fmla="*/ 204 w 213"/>
                  <a:gd name="T47" fmla="*/ 220 h 296"/>
                  <a:gd name="T48" fmla="*/ 212 w 213"/>
                  <a:gd name="T49" fmla="*/ 211 h 2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3"/>
                  <a:gd name="T76" fmla="*/ 0 h 296"/>
                  <a:gd name="T77" fmla="*/ 213 w 213"/>
                  <a:gd name="T78" fmla="*/ 296 h 2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3" h="296">
                    <a:moveTo>
                      <a:pt x="212" y="211"/>
                    </a:moveTo>
                    <a:lnTo>
                      <a:pt x="185" y="172"/>
                    </a:lnTo>
                    <a:lnTo>
                      <a:pt x="147" y="119"/>
                    </a:lnTo>
                    <a:lnTo>
                      <a:pt x="116" y="83"/>
                    </a:lnTo>
                    <a:lnTo>
                      <a:pt x="87" y="49"/>
                    </a:lnTo>
                    <a:lnTo>
                      <a:pt x="45" y="17"/>
                    </a:lnTo>
                    <a:lnTo>
                      <a:pt x="18" y="0"/>
                    </a:lnTo>
                    <a:lnTo>
                      <a:pt x="8" y="2"/>
                    </a:lnTo>
                    <a:lnTo>
                      <a:pt x="0" y="12"/>
                    </a:lnTo>
                    <a:lnTo>
                      <a:pt x="3" y="57"/>
                    </a:lnTo>
                    <a:lnTo>
                      <a:pt x="19" y="116"/>
                    </a:lnTo>
                    <a:lnTo>
                      <a:pt x="37" y="159"/>
                    </a:lnTo>
                    <a:lnTo>
                      <a:pt x="60" y="206"/>
                    </a:lnTo>
                    <a:lnTo>
                      <a:pt x="91" y="258"/>
                    </a:lnTo>
                    <a:lnTo>
                      <a:pt x="104" y="279"/>
                    </a:lnTo>
                    <a:lnTo>
                      <a:pt x="116" y="277"/>
                    </a:lnTo>
                    <a:lnTo>
                      <a:pt x="130" y="279"/>
                    </a:lnTo>
                    <a:lnTo>
                      <a:pt x="147" y="285"/>
                    </a:lnTo>
                    <a:lnTo>
                      <a:pt x="169" y="295"/>
                    </a:lnTo>
                    <a:lnTo>
                      <a:pt x="189" y="288"/>
                    </a:lnTo>
                    <a:lnTo>
                      <a:pt x="195" y="281"/>
                    </a:lnTo>
                    <a:lnTo>
                      <a:pt x="201" y="266"/>
                    </a:lnTo>
                    <a:lnTo>
                      <a:pt x="200" y="237"/>
                    </a:lnTo>
                    <a:lnTo>
                      <a:pt x="204" y="220"/>
                    </a:lnTo>
                    <a:lnTo>
                      <a:pt x="212" y="211"/>
                    </a:lnTo>
                  </a:path>
                </a:pathLst>
              </a:custGeom>
              <a:grpFill/>
              <a:ln w="25400" cap="rnd" cmpd="sng">
                <a:solidFill>
                  <a:schemeClr val="bg1">
                    <a:lumMod val="50000"/>
                  </a:schemeClr>
                </a:solidFill>
                <a:prstDash val="solid"/>
                <a:round/>
                <a:headEnd/>
                <a:tailEnd/>
              </a:ln>
            </p:spPr>
            <p:txBody>
              <a:bodyPr/>
              <a:lstStyle/>
              <a:p>
                <a:endParaRPr lang="el-GR"/>
              </a:p>
            </p:txBody>
          </p:sp>
        </p:grpSp>
        <p:grpSp>
          <p:nvGrpSpPr>
            <p:cNvPr id="4" name="Group 45"/>
            <p:cNvGrpSpPr>
              <a:grpSpLocks/>
            </p:cNvGrpSpPr>
            <p:nvPr/>
          </p:nvGrpSpPr>
          <p:grpSpPr bwMode="auto">
            <a:xfrm rot="21115886">
              <a:off x="5557646" y="4472521"/>
              <a:ext cx="285666" cy="555161"/>
              <a:chOff x="4734" y="2133"/>
              <a:chExt cx="298" cy="515"/>
            </a:xfrm>
          </p:grpSpPr>
          <p:sp>
            <p:nvSpPr>
              <p:cNvPr id="38" name="Freeform 42"/>
              <p:cNvSpPr>
                <a:spLocks/>
              </p:cNvSpPr>
              <p:nvPr/>
            </p:nvSpPr>
            <p:spPr bwMode="auto">
              <a:xfrm>
                <a:off x="4734" y="2455"/>
                <a:ext cx="250" cy="193"/>
              </a:xfrm>
              <a:custGeom>
                <a:avLst/>
                <a:gdLst>
                  <a:gd name="T0" fmla="*/ 57 w 250"/>
                  <a:gd name="T1" fmla="*/ 0 h 193"/>
                  <a:gd name="T2" fmla="*/ 23 w 250"/>
                  <a:gd name="T3" fmla="*/ 52 h 193"/>
                  <a:gd name="T4" fmla="*/ 9 w 250"/>
                  <a:gd name="T5" fmla="*/ 70 h 193"/>
                  <a:gd name="T6" fmla="*/ 0 w 250"/>
                  <a:gd name="T7" fmla="*/ 90 h 193"/>
                  <a:gd name="T8" fmla="*/ 0 w 250"/>
                  <a:gd name="T9" fmla="*/ 120 h 193"/>
                  <a:gd name="T10" fmla="*/ 14 w 250"/>
                  <a:gd name="T11" fmla="*/ 122 h 193"/>
                  <a:gd name="T12" fmla="*/ 12 w 250"/>
                  <a:gd name="T13" fmla="*/ 101 h 193"/>
                  <a:gd name="T14" fmla="*/ 14 w 250"/>
                  <a:gd name="T15" fmla="*/ 122 h 193"/>
                  <a:gd name="T16" fmla="*/ 25 w 250"/>
                  <a:gd name="T17" fmla="*/ 140 h 193"/>
                  <a:gd name="T18" fmla="*/ 46 w 250"/>
                  <a:gd name="T19" fmla="*/ 160 h 193"/>
                  <a:gd name="T20" fmla="*/ 61 w 250"/>
                  <a:gd name="T21" fmla="*/ 165 h 193"/>
                  <a:gd name="T22" fmla="*/ 93 w 250"/>
                  <a:gd name="T23" fmla="*/ 151 h 193"/>
                  <a:gd name="T24" fmla="*/ 114 w 250"/>
                  <a:gd name="T25" fmla="*/ 149 h 193"/>
                  <a:gd name="T26" fmla="*/ 111 w 250"/>
                  <a:gd name="T27" fmla="*/ 131 h 193"/>
                  <a:gd name="T28" fmla="*/ 116 w 250"/>
                  <a:gd name="T29" fmla="*/ 104 h 193"/>
                  <a:gd name="T30" fmla="*/ 111 w 250"/>
                  <a:gd name="T31" fmla="*/ 131 h 193"/>
                  <a:gd name="T32" fmla="*/ 114 w 250"/>
                  <a:gd name="T33" fmla="*/ 149 h 193"/>
                  <a:gd name="T34" fmla="*/ 145 w 250"/>
                  <a:gd name="T35" fmla="*/ 183 h 193"/>
                  <a:gd name="T36" fmla="*/ 154 w 250"/>
                  <a:gd name="T37" fmla="*/ 192 h 193"/>
                  <a:gd name="T38" fmla="*/ 163 w 250"/>
                  <a:gd name="T39" fmla="*/ 192 h 193"/>
                  <a:gd name="T40" fmla="*/ 218 w 250"/>
                  <a:gd name="T41" fmla="*/ 181 h 193"/>
                  <a:gd name="T42" fmla="*/ 236 w 250"/>
                  <a:gd name="T43" fmla="*/ 169 h 193"/>
                  <a:gd name="T44" fmla="*/ 245 w 250"/>
                  <a:gd name="T45" fmla="*/ 156 h 193"/>
                  <a:gd name="T46" fmla="*/ 249 w 250"/>
                  <a:gd name="T47" fmla="*/ 140 h 193"/>
                  <a:gd name="T48" fmla="*/ 245 w 250"/>
                  <a:gd name="T49" fmla="*/ 86 h 193"/>
                  <a:gd name="T50" fmla="*/ 245 w 250"/>
                  <a:gd name="T51" fmla="*/ 65 h 193"/>
                  <a:gd name="T52" fmla="*/ 247 w 250"/>
                  <a:gd name="T53" fmla="*/ 36 h 193"/>
                  <a:gd name="T54" fmla="*/ 213 w 250"/>
                  <a:gd name="T55" fmla="*/ 27 h 193"/>
                  <a:gd name="T56" fmla="*/ 193 w 250"/>
                  <a:gd name="T57" fmla="*/ 22 h 193"/>
                  <a:gd name="T58" fmla="*/ 154 w 250"/>
                  <a:gd name="T59" fmla="*/ 18 h 193"/>
                  <a:gd name="T60" fmla="*/ 82 w 250"/>
                  <a:gd name="T61" fmla="*/ 0 h 193"/>
                  <a:gd name="T62" fmla="*/ 57 w 250"/>
                  <a:gd name="T63" fmla="*/ 0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0"/>
                  <a:gd name="T97" fmla="*/ 0 h 193"/>
                  <a:gd name="T98" fmla="*/ 250 w 250"/>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0" h="193">
                    <a:moveTo>
                      <a:pt x="57" y="0"/>
                    </a:moveTo>
                    <a:lnTo>
                      <a:pt x="23" y="52"/>
                    </a:lnTo>
                    <a:lnTo>
                      <a:pt x="9" y="70"/>
                    </a:lnTo>
                    <a:lnTo>
                      <a:pt x="0" y="90"/>
                    </a:lnTo>
                    <a:lnTo>
                      <a:pt x="0" y="120"/>
                    </a:lnTo>
                    <a:lnTo>
                      <a:pt x="14" y="122"/>
                    </a:lnTo>
                    <a:lnTo>
                      <a:pt x="12" y="101"/>
                    </a:lnTo>
                    <a:lnTo>
                      <a:pt x="14" y="122"/>
                    </a:lnTo>
                    <a:lnTo>
                      <a:pt x="25" y="140"/>
                    </a:lnTo>
                    <a:lnTo>
                      <a:pt x="46" y="160"/>
                    </a:lnTo>
                    <a:lnTo>
                      <a:pt x="61" y="165"/>
                    </a:lnTo>
                    <a:lnTo>
                      <a:pt x="93" y="151"/>
                    </a:lnTo>
                    <a:lnTo>
                      <a:pt x="114" y="149"/>
                    </a:lnTo>
                    <a:lnTo>
                      <a:pt x="111" y="131"/>
                    </a:lnTo>
                    <a:lnTo>
                      <a:pt x="116" y="104"/>
                    </a:lnTo>
                    <a:lnTo>
                      <a:pt x="111" y="131"/>
                    </a:lnTo>
                    <a:lnTo>
                      <a:pt x="114" y="149"/>
                    </a:lnTo>
                    <a:lnTo>
                      <a:pt x="145" y="183"/>
                    </a:lnTo>
                    <a:lnTo>
                      <a:pt x="154" y="192"/>
                    </a:lnTo>
                    <a:lnTo>
                      <a:pt x="163" y="192"/>
                    </a:lnTo>
                    <a:lnTo>
                      <a:pt x="218" y="181"/>
                    </a:lnTo>
                    <a:lnTo>
                      <a:pt x="236" y="169"/>
                    </a:lnTo>
                    <a:lnTo>
                      <a:pt x="245" y="156"/>
                    </a:lnTo>
                    <a:lnTo>
                      <a:pt x="249" y="140"/>
                    </a:lnTo>
                    <a:lnTo>
                      <a:pt x="245" y="86"/>
                    </a:lnTo>
                    <a:lnTo>
                      <a:pt x="245" y="65"/>
                    </a:lnTo>
                    <a:lnTo>
                      <a:pt x="247" y="36"/>
                    </a:lnTo>
                    <a:lnTo>
                      <a:pt x="213" y="27"/>
                    </a:lnTo>
                    <a:lnTo>
                      <a:pt x="193" y="22"/>
                    </a:lnTo>
                    <a:lnTo>
                      <a:pt x="154" y="18"/>
                    </a:lnTo>
                    <a:lnTo>
                      <a:pt x="82" y="0"/>
                    </a:lnTo>
                    <a:lnTo>
                      <a:pt x="57" y="0"/>
                    </a:lnTo>
                  </a:path>
                </a:pathLst>
              </a:custGeom>
              <a:noFill/>
              <a:ln w="25400" cap="rnd" cmpd="sng">
                <a:solidFill>
                  <a:schemeClr val="bg1">
                    <a:lumMod val="50000"/>
                  </a:schemeClr>
                </a:solidFill>
                <a:prstDash val="solid"/>
                <a:round/>
                <a:headEnd/>
                <a:tailEnd/>
              </a:ln>
            </p:spPr>
            <p:txBody>
              <a:bodyPr/>
              <a:lstStyle/>
              <a:p>
                <a:endParaRPr lang="el-GR"/>
              </a:p>
            </p:txBody>
          </p:sp>
          <p:sp>
            <p:nvSpPr>
              <p:cNvPr id="39" name="Freeform 43"/>
              <p:cNvSpPr>
                <a:spLocks/>
              </p:cNvSpPr>
              <p:nvPr/>
            </p:nvSpPr>
            <p:spPr bwMode="auto">
              <a:xfrm>
                <a:off x="4791" y="2153"/>
                <a:ext cx="241" cy="339"/>
              </a:xfrm>
              <a:custGeom>
                <a:avLst/>
                <a:gdLst>
                  <a:gd name="T0" fmla="*/ 190 w 241"/>
                  <a:gd name="T1" fmla="*/ 338 h 339"/>
                  <a:gd name="T2" fmla="*/ 197 w 241"/>
                  <a:gd name="T3" fmla="*/ 286 h 339"/>
                  <a:gd name="T4" fmla="*/ 211 w 241"/>
                  <a:gd name="T5" fmla="*/ 234 h 339"/>
                  <a:gd name="T6" fmla="*/ 233 w 241"/>
                  <a:gd name="T7" fmla="*/ 163 h 339"/>
                  <a:gd name="T8" fmla="*/ 240 w 241"/>
                  <a:gd name="T9" fmla="*/ 136 h 339"/>
                  <a:gd name="T10" fmla="*/ 238 w 241"/>
                  <a:gd name="T11" fmla="*/ 114 h 339"/>
                  <a:gd name="T12" fmla="*/ 224 w 241"/>
                  <a:gd name="T13" fmla="*/ 73 h 339"/>
                  <a:gd name="T14" fmla="*/ 211 w 241"/>
                  <a:gd name="T15" fmla="*/ 43 h 339"/>
                  <a:gd name="T16" fmla="*/ 192 w 241"/>
                  <a:gd name="T17" fmla="*/ 32 h 339"/>
                  <a:gd name="T18" fmla="*/ 186 w 241"/>
                  <a:gd name="T19" fmla="*/ 34 h 339"/>
                  <a:gd name="T20" fmla="*/ 177 w 241"/>
                  <a:gd name="T21" fmla="*/ 48 h 339"/>
                  <a:gd name="T22" fmla="*/ 177 w 241"/>
                  <a:gd name="T23" fmla="*/ 71 h 339"/>
                  <a:gd name="T24" fmla="*/ 181 w 241"/>
                  <a:gd name="T25" fmla="*/ 105 h 339"/>
                  <a:gd name="T26" fmla="*/ 167 w 241"/>
                  <a:gd name="T27" fmla="*/ 141 h 339"/>
                  <a:gd name="T28" fmla="*/ 143 w 241"/>
                  <a:gd name="T29" fmla="*/ 170 h 339"/>
                  <a:gd name="T30" fmla="*/ 138 w 241"/>
                  <a:gd name="T31" fmla="*/ 172 h 339"/>
                  <a:gd name="T32" fmla="*/ 129 w 241"/>
                  <a:gd name="T33" fmla="*/ 182 h 339"/>
                  <a:gd name="T34" fmla="*/ 115 w 241"/>
                  <a:gd name="T35" fmla="*/ 168 h 339"/>
                  <a:gd name="T36" fmla="*/ 109 w 241"/>
                  <a:gd name="T37" fmla="*/ 118 h 339"/>
                  <a:gd name="T38" fmla="*/ 106 w 241"/>
                  <a:gd name="T39" fmla="*/ 71 h 339"/>
                  <a:gd name="T40" fmla="*/ 109 w 241"/>
                  <a:gd name="T41" fmla="*/ 39 h 339"/>
                  <a:gd name="T42" fmla="*/ 111 w 241"/>
                  <a:gd name="T43" fmla="*/ 12 h 339"/>
                  <a:gd name="T44" fmla="*/ 100 w 241"/>
                  <a:gd name="T45" fmla="*/ 0 h 339"/>
                  <a:gd name="T46" fmla="*/ 90 w 241"/>
                  <a:gd name="T47" fmla="*/ 7 h 339"/>
                  <a:gd name="T48" fmla="*/ 66 w 241"/>
                  <a:gd name="T49" fmla="*/ 34 h 339"/>
                  <a:gd name="T50" fmla="*/ 50 w 241"/>
                  <a:gd name="T51" fmla="*/ 71 h 339"/>
                  <a:gd name="T52" fmla="*/ 47 w 241"/>
                  <a:gd name="T53" fmla="*/ 102 h 339"/>
                  <a:gd name="T54" fmla="*/ 41 w 241"/>
                  <a:gd name="T55" fmla="*/ 166 h 339"/>
                  <a:gd name="T56" fmla="*/ 38 w 241"/>
                  <a:gd name="T57" fmla="*/ 216 h 339"/>
                  <a:gd name="T58" fmla="*/ 32 w 241"/>
                  <a:gd name="T59" fmla="*/ 243 h 339"/>
                  <a:gd name="T60" fmla="*/ 0 w 241"/>
                  <a:gd name="T61" fmla="*/ 302 h 339"/>
                  <a:gd name="T62" fmla="*/ 25 w 241"/>
                  <a:gd name="T63" fmla="*/ 302 h 339"/>
                  <a:gd name="T64" fmla="*/ 97 w 241"/>
                  <a:gd name="T65" fmla="*/ 320 h 339"/>
                  <a:gd name="T66" fmla="*/ 136 w 241"/>
                  <a:gd name="T67" fmla="*/ 324 h 339"/>
                  <a:gd name="T68" fmla="*/ 156 w 241"/>
                  <a:gd name="T69" fmla="*/ 329 h 339"/>
                  <a:gd name="T70" fmla="*/ 190 w 241"/>
                  <a:gd name="T71" fmla="*/ 338 h 3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1"/>
                  <a:gd name="T109" fmla="*/ 0 h 339"/>
                  <a:gd name="T110" fmla="*/ 241 w 241"/>
                  <a:gd name="T111" fmla="*/ 339 h 3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1" h="339">
                    <a:moveTo>
                      <a:pt x="190" y="338"/>
                    </a:moveTo>
                    <a:lnTo>
                      <a:pt x="197" y="286"/>
                    </a:lnTo>
                    <a:lnTo>
                      <a:pt x="211" y="234"/>
                    </a:lnTo>
                    <a:lnTo>
                      <a:pt x="233" y="163"/>
                    </a:lnTo>
                    <a:lnTo>
                      <a:pt x="240" y="136"/>
                    </a:lnTo>
                    <a:lnTo>
                      <a:pt x="238" y="114"/>
                    </a:lnTo>
                    <a:lnTo>
                      <a:pt x="224" y="73"/>
                    </a:lnTo>
                    <a:lnTo>
                      <a:pt x="211" y="43"/>
                    </a:lnTo>
                    <a:lnTo>
                      <a:pt x="192" y="32"/>
                    </a:lnTo>
                    <a:lnTo>
                      <a:pt x="186" y="34"/>
                    </a:lnTo>
                    <a:lnTo>
                      <a:pt x="177" y="48"/>
                    </a:lnTo>
                    <a:lnTo>
                      <a:pt x="177" y="71"/>
                    </a:lnTo>
                    <a:lnTo>
                      <a:pt x="181" y="105"/>
                    </a:lnTo>
                    <a:lnTo>
                      <a:pt x="167" y="141"/>
                    </a:lnTo>
                    <a:lnTo>
                      <a:pt x="143" y="170"/>
                    </a:lnTo>
                    <a:lnTo>
                      <a:pt x="138" y="172"/>
                    </a:lnTo>
                    <a:lnTo>
                      <a:pt x="129" y="182"/>
                    </a:lnTo>
                    <a:lnTo>
                      <a:pt x="115" y="168"/>
                    </a:lnTo>
                    <a:lnTo>
                      <a:pt x="109" y="118"/>
                    </a:lnTo>
                    <a:lnTo>
                      <a:pt x="106" y="71"/>
                    </a:lnTo>
                    <a:lnTo>
                      <a:pt x="109" y="39"/>
                    </a:lnTo>
                    <a:lnTo>
                      <a:pt x="111" y="12"/>
                    </a:lnTo>
                    <a:lnTo>
                      <a:pt x="100" y="0"/>
                    </a:lnTo>
                    <a:lnTo>
                      <a:pt x="90" y="7"/>
                    </a:lnTo>
                    <a:lnTo>
                      <a:pt x="66" y="34"/>
                    </a:lnTo>
                    <a:lnTo>
                      <a:pt x="50" y="71"/>
                    </a:lnTo>
                    <a:lnTo>
                      <a:pt x="47" y="102"/>
                    </a:lnTo>
                    <a:lnTo>
                      <a:pt x="41" y="166"/>
                    </a:lnTo>
                    <a:lnTo>
                      <a:pt x="38" y="216"/>
                    </a:lnTo>
                    <a:lnTo>
                      <a:pt x="32" y="243"/>
                    </a:lnTo>
                    <a:lnTo>
                      <a:pt x="0" y="302"/>
                    </a:lnTo>
                    <a:lnTo>
                      <a:pt x="25" y="302"/>
                    </a:lnTo>
                    <a:lnTo>
                      <a:pt x="97" y="320"/>
                    </a:lnTo>
                    <a:lnTo>
                      <a:pt x="136" y="324"/>
                    </a:lnTo>
                    <a:lnTo>
                      <a:pt x="156" y="329"/>
                    </a:lnTo>
                    <a:lnTo>
                      <a:pt x="190" y="338"/>
                    </a:lnTo>
                  </a:path>
                </a:pathLst>
              </a:custGeom>
              <a:noFill/>
              <a:ln w="25400" cap="rnd" cmpd="sng">
                <a:solidFill>
                  <a:schemeClr val="bg1">
                    <a:lumMod val="50000"/>
                  </a:schemeClr>
                </a:solidFill>
                <a:prstDash val="solid"/>
                <a:round/>
                <a:headEnd/>
                <a:tailEnd/>
              </a:ln>
            </p:spPr>
            <p:txBody>
              <a:bodyPr/>
              <a:lstStyle/>
              <a:p>
                <a:endParaRPr lang="el-GR"/>
              </a:p>
            </p:txBody>
          </p:sp>
          <p:sp>
            <p:nvSpPr>
              <p:cNvPr id="40" name="Freeform 44"/>
              <p:cNvSpPr>
                <a:spLocks/>
              </p:cNvSpPr>
              <p:nvPr/>
            </p:nvSpPr>
            <p:spPr bwMode="auto">
              <a:xfrm>
                <a:off x="4897" y="2133"/>
                <a:ext cx="76" cy="203"/>
              </a:xfrm>
              <a:custGeom>
                <a:avLst/>
                <a:gdLst>
                  <a:gd name="T0" fmla="*/ 71 w 76"/>
                  <a:gd name="T1" fmla="*/ 68 h 203"/>
                  <a:gd name="T2" fmla="*/ 71 w 76"/>
                  <a:gd name="T3" fmla="*/ 91 h 203"/>
                  <a:gd name="T4" fmla="*/ 75 w 76"/>
                  <a:gd name="T5" fmla="*/ 125 h 203"/>
                  <a:gd name="T6" fmla="*/ 61 w 76"/>
                  <a:gd name="T7" fmla="*/ 161 h 203"/>
                  <a:gd name="T8" fmla="*/ 37 w 76"/>
                  <a:gd name="T9" fmla="*/ 190 h 203"/>
                  <a:gd name="T10" fmla="*/ 32 w 76"/>
                  <a:gd name="T11" fmla="*/ 192 h 203"/>
                  <a:gd name="T12" fmla="*/ 23 w 76"/>
                  <a:gd name="T13" fmla="*/ 202 h 203"/>
                  <a:gd name="T14" fmla="*/ 9 w 76"/>
                  <a:gd name="T15" fmla="*/ 188 h 203"/>
                  <a:gd name="T16" fmla="*/ 3 w 76"/>
                  <a:gd name="T17" fmla="*/ 138 h 203"/>
                  <a:gd name="T18" fmla="*/ 0 w 76"/>
                  <a:gd name="T19" fmla="*/ 91 h 203"/>
                  <a:gd name="T20" fmla="*/ 3 w 76"/>
                  <a:gd name="T21" fmla="*/ 59 h 203"/>
                  <a:gd name="T22" fmla="*/ 12 w 76"/>
                  <a:gd name="T23" fmla="*/ 41 h 203"/>
                  <a:gd name="T24" fmla="*/ 28 w 76"/>
                  <a:gd name="T25" fmla="*/ 9 h 203"/>
                  <a:gd name="T26" fmla="*/ 43 w 76"/>
                  <a:gd name="T27" fmla="*/ 0 h 203"/>
                  <a:gd name="T28" fmla="*/ 52 w 76"/>
                  <a:gd name="T29" fmla="*/ 11 h 203"/>
                  <a:gd name="T30" fmla="*/ 57 w 76"/>
                  <a:gd name="T31" fmla="*/ 29 h 203"/>
                  <a:gd name="T32" fmla="*/ 71 w 76"/>
                  <a:gd name="T33" fmla="*/ 68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203"/>
                  <a:gd name="T53" fmla="*/ 76 w 76"/>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203">
                    <a:moveTo>
                      <a:pt x="71" y="68"/>
                    </a:moveTo>
                    <a:lnTo>
                      <a:pt x="71" y="91"/>
                    </a:lnTo>
                    <a:lnTo>
                      <a:pt x="75" y="125"/>
                    </a:lnTo>
                    <a:lnTo>
                      <a:pt x="61" y="161"/>
                    </a:lnTo>
                    <a:lnTo>
                      <a:pt x="37" y="190"/>
                    </a:lnTo>
                    <a:lnTo>
                      <a:pt x="32" y="192"/>
                    </a:lnTo>
                    <a:lnTo>
                      <a:pt x="23" y="202"/>
                    </a:lnTo>
                    <a:lnTo>
                      <a:pt x="9" y="188"/>
                    </a:lnTo>
                    <a:lnTo>
                      <a:pt x="3" y="138"/>
                    </a:lnTo>
                    <a:lnTo>
                      <a:pt x="0" y="91"/>
                    </a:lnTo>
                    <a:lnTo>
                      <a:pt x="3" y="59"/>
                    </a:lnTo>
                    <a:lnTo>
                      <a:pt x="12" y="41"/>
                    </a:lnTo>
                    <a:lnTo>
                      <a:pt x="28" y="9"/>
                    </a:lnTo>
                    <a:lnTo>
                      <a:pt x="43" y="0"/>
                    </a:lnTo>
                    <a:lnTo>
                      <a:pt x="52" y="11"/>
                    </a:lnTo>
                    <a:lnTo>
                      <a:pt x="57" y="29"/>
                    </a:lnTo>
                    <a:lnTo>
                      <a:pt x="71" y="68"/>
                    </a:lnTo>
                  </a:path>
                </a:pathLst>
              </a:custGeom>
              <a:noFill/>
              <a:ln w="25400" cap="rnd" cmpd="sng">
                <a:solidFill>
                  <a:schemeClr val="bg1">
                    <a:lumMod val="50000"/>
                  </a:schemeClr>
                </a:solidFill>
                <a:prstDash val="solid"/>
                <a:round/>
                <a:headEnd/>
                <a:tailEnd/>
              </a:ln>
            </p:spPr>
            <p:txBody>
              <a:bodyPr/>
              <a:lstStyle/>
              <a:p>
                <a:endParaRPr lang="el-GR"/>
              </a:p>
            </p:txBody>
          </p:sp>
        </p:grpSp>
      </p:grpSp>
      <p:grpSp>
        <p:nvGrpSpPr>
          <p:cNvPr id="5" name="Group 26"/>
          <p:cNvGrpSpPr/>
          <p:nvPr/>
        </p:nvGrpSpPr>
        <p:grpSpPr>
          <a:xfrm>
            <a:off x="3485218" y="3038645"/>
            <a:ext cx="3463839" cy="3205489"/>
            <a:chOff x="4302505" y="4056004"/>
            <a:chExt cx="2049973" cy="1897076"/>
          </a:xfrm>
        </p:grpSpPr>
        <p:sp>
          <p:nvSpPr>
            <p:cNvPr id="139268" name="Freeform 13"/>
            <p:cNvSpPr>
              <a:spLocks/>
            </p:cNvSpPr>
            <p:nvPr/>
          </p:nvSpPr>
          <p:spPr bwMode="auto">
            <a:xfrm rot="21326996">
              <a:off x="4302505" y="4056004"/>
              <a:ext cx="1976241" cy="1897076"/>
            </a:xfrm>
            <a:custGeom>
              <a:avLst/>
              <a:gdLst>
                <a:gd name="T0" fmla="*/ 132 w 1182"/>
                <a:gd name="T1" fmla="*/ 88 h 1167"/>
                <a:gd name="T2" fmla="*/ 117 w 1182"/>
                <a:gd name="T3" fmla="*/ 49 h 1167"/>
                <a:gd name="T4" fmla="*/ 83 w 1182"/>
                <a:gd name="T5" fmla="*/ 6 h 1167"/>
                <a:gd name="T6" fmla="*/ 21 w 1182"/>
                <a:gd name="T7" fmla="*/ 15 h 1167"/>
                <a:gd name="T8" fmla="*/ 2 w 1182"/>
                <a:gd name="T9" fmla="*/ 78 h 1167"/>
                <a:gd name="T10" fmla="*/ 10 w 1182"/>
                <a:gd name="T11" fmla="*/ 133 h 1167"/>
                <a:gd name="T12" fmla="*/ 42 w 1182"/>
                <a:gd name="T13" fmla="*/ 229 h 1167"/>
                <a:gd name="T14" fmla="*/ 57 w 1182"/>
                <a:gd name="T15" fmla="*/ 356 h 1167"/>
                <a:gd name="T16" fmla="*/ 81 w 1182"/>
                <a:gd name="T17" fmla="*/ 488 h 1167"/>
                <a:gd name="T18" fmla="*/ 112 w 1182"/>
                <a:gd name="T19" fmla="*/ 637 h 1167"/>
                <a:gd name="T20" fmla="*/ 162 w 1182"/>
                <a:gd name="T21" fmla="*/ 747 h 1167"/>
                <a:gd name="T22" fmla="*/ 275 w 1182"/>
                <a:gd name="T23" fmla="*/ 824 h 1167"/>
                <a:gd name="T24" fmla="*/ 419 w 1182"/>
                <a:gd name="T25" fmla="*/ 898 h 1167"/>
                <a:gd name="T26" fmla="*/ 567 w 1182"/>
                <a:gd name="T27" fmla="*/ 978 h 1167"/>
                <a:gd name="T28" fmla="*/ 717 w 1182"/>
                <a:gd name="T29" fmla="*/ 1052 h 1167"/>
                <a:gd name="T30" fmla="*/ 855 w 1182"/>
                <a:gd name="T31" fmla="*/ 1125 h 1167"/>
                <a:gd name="T32" fmla="*/ 962 w 1182"/>
                <a:gd name="T33" fmla="*/ 1160 h 1167"/>
                <a:gd name="T34" fmla="*/ 1050 w 1182"/>
                <a:gd name="T35" fmla="*/ 1155 h 1167"/>
                <a:gd name="T36" fmla="*/ 1077 w 1182"/>
                <a:gd name="T37" fmla="*/ 1088 h 1167"/>
                <a:gd name="T38" fmla="*/ 1092 w 1182"/>
                <a:gd name="T39" fmla="*/ 1003 h 1167"/>
                <a:gd name="T40" fmla="*/ 1115 w 1182"/>
                <a:gd name="T41" fmla="*/ 918 h 1167"/>
                <a:gd name="T42" fmla="*/ 1144 w 1182"/>
                <a:gd name="T43" fmla="*/ 855 h 1167"/>
                <a:gd name="T44" fmla="*/ 1182 w 1182"/>
                <a:gd name="T45" fmla="*/ 792 h 11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2"/>
                <a:gd name="T70" fmla="*/ 0 h 1167"/>
                <a:gd name="T71" fmla="*/ 1182 w 1182"/>
                <a:gd name="T72" fmla="*/ 1167 h 1167"/>
                <a:gd name="connsiteX0" fmla="*/ 1117 w 10000"/>
                <a:gd name="connsiteY0" fmla="*/ 906 h 10152"/>
                <a:gd name="connsiteX1" fmla="*/ 990 w 10000"/>
                <a:gd name="connsiteY1" fmla="*/ 572 h 10152"/>
                <a:gd name="connsiteX2" fmla="*/ 702 w 10000"/>
                <a:gd name="connsiteY2" fmla="*/ 203 h 10152"/>
                <a:gd name="connsiteX3" fmla="*/ 212 w 10000"/>
                <a:gd name="connsiteY3" fmla="*/ 103 h 10152"/>
                <a:gd name="connsiteX4" fmla="*/ 17 w 10000"/>
                <a:gd name="connsiteY4" fmla="*/ 820 h 10152"/>
                <a:gd name="connsiteX5" fmla="*/ 85 w 10000"/>
                <a:gd name="connsiteY5" fmla="*/ 1292 h 10152"/>
                <a:gd name="connsiteX6" fmla="*/ 355 w 10000"/>
                <a:gd name="connsiteY6" fmla="*/ 2114 h 10152"/>
                <a:gd name="connsiteX7" fmla="*/ 482 w 10000"/>
                <a:gd name="connsiteY7" fmla="*/ 3203 h 10152"/>
                <a:gd name="connsiteX8" fmla="*/ 685 w 10000"/>
                <a:gd name="connsiteY8" fmla="*/ 4334 h 10152"/>
                <a:gd name="connsiteX9" fmla="*/ 948 w 10000"/>
                <a:gd name="connsiteY9" fmla="*/ 5610 h 10152"/>
                <a:gd name="connsiteX10" fmla="*/ 1371 w 10000"/>
                <a:gd name="connsiteY10" fmla="*/ 6553 h 10152"/>
                <a:gd name="connsiteX11" fmla="*/ 2327 w 10000"/>
                <a:gd name="connsiteY11" fmla="*/ 7213 h 10152"/>
                <a:gd name="connsiteX12" fmla="*/ 3545 w 10000"/>
                <a:gd name="connsiteY12" fmla="*/ 7847 h 10152"/>
                <a:gd name="connsiteX13" fmla="*/ 4797 w 10000"/>
                <a:gd name="connsiteY13" fmla="*/ 8532 h 10152"/>
                <a:gd name="connsiteX14" fmla="*/ 6066 w 10000"/>
                <a:gd name="connsiteY14" fmla="*/ 9167 h 10152"/>
                <a:gd name="connsiteX15" fmla="*/ 7234 w 10000"/>
                <a:gd name="connsiteY15" fmla="*/ 9792 h 10152"/>
                <a:gd name="connsiteX16" fmla="*/ 8139 w 10000"/>
                <a:gd name="connsiteY16" fmla="*/ 10092 h 10152"/>
                <a:gd name="connsiteX17" fmla="*/ 8883 w 10000"/>
                <a:gd name="connsiteY17" fmla="*/ 10049 h 10152"/>
                <a:gd name="connsiteX18" fmla="*/ 9112 w 10000"/>
                <a:gd name="connsiteY18" fmla="*/ 9475 h 10152"/>
                <a:gd name="connsiteX19" fmla="*/ 9239 w 10000"/>
                <a:gd name="connsiteY19" fmla="*/ 8747 h 10152"/>
                <a:gd name="connsiteX20" fmla="*/ 9433 w 10000"/>
                <a:gd name="connsiteY20" fmla="*/ 8018 h 10152"/>
                <a:gd name="connsiteX21" fmla="*/ 9679 w 10000"/>
                <a:gd name="connsiteY21" fmla="*/ 7478 h 10152"/>
                <a:gd name="connsiteX22" fmla="*/ 10000 w 10000"/>
                <a:gd name="connsiteY22" fmla="*/ 6939 h 10152"/>
                <a:gd name="connsiteX0" fmla="*/ 1117 w 10000"/>
                <a:gd name="connsiteY0" fmla="*/ 933 h 10179"/>
                <a:gd name="connsiteX1" fmla="*/ 990 w 10000"/>
                <a:gd name="connsiteY1" fmla="*/ 599 h 10179"/>
                <a:gd name="connsiteX2" fmla="*/ 813 w 10000"/>
                <a:gd name="connsiteY2" fmla="*/ 78 h 10179"/>
                <a:gd name="connsiteX3" fmla="*/ 212 w 10000"/>
                <a:gd name="connsiteY3" fmla="*/ 130 h 10179"/>
                <a:gd name="connsiteX4" fmla="*/ 17 w 10000"/>
                <a:gd name="connsiteY4" fmla="*/ 847 h 10179"/>
                <a:gd name="connsiteX5" fmla="*/ 85 w 10000"/>
                <a:gd name="connsiteY5" fmla="*/ 1319 h 10179"/>
                <a:gd name="connsiteX6" fmla="*/ 355 w 10000"/>
                <a:gd name="connsiteY6" fmla="*/ 2141 h 10179"/>
                <a:gd name="connsiteX7" fmla="*/ 482 w 10000"/>
                <a:gd name="connsiteY7" fmla="*/ 3230 h 10179"/>
                <a:gd name="connsiteX8" fmla="*/ 685 w 10000"/>
                <a:gd name="connsiteY8" fmla="*/ 4361 h 10179"/>
                <a:gd name="connsiteX9" fmla="*/ 948 w 10000"/>
                <a:gd name="connsiteY9" fmla="*/ 5637 h 10179"/>
                <a:gd name="connsiteX10" fmla="*/ 1371 w 10000"/>
                <a:gd name="connsiteY10" fmla="*/ 6580 h 10179"/>
                <a:gd name="connsiteX11" fmla="*/ 2327 w 10000"/>
                <a:gd name="connsiteY11" fmla="*/ 7240 h 10179"/>
                <a:gd name="connsiteX12" fmla="*/ 3545 w 10000"/>
                <a:gd name="connsiteY12" fmla="*/ 7874 h 10179"/>
                <a:gd name="connsiteX13" fmla="*/ 4797 w 10000"/>
                <a:gd name="connsiteY13" fmla="*/ 8559 h 10179"/>
                <a:gd name="connsiteX14" fmla="*/ 6066 w 10000"/>
                <a:gd name="connsiteY14" fmla="*/ 9194 h 10179"/>
                <a:gd name="connsiteX15" fmla="*/ 7234 w 10000"/>
                <a:gd name="connsiteY15" fmla="*/ 9819 h 10179"/>
                <a:gd name="connsiteX16" fmla="*/ 8139 w 10000"/>
                <a:gd name="connsiteY16" fmla="*/ 10119 h 10179"/>
                <a:gd name="connsiteX17" fmla="*/ 8883 w 10000"/>
                <a:gd name="connsiteY17" fmla="*/ 10076 h 10179"/>
                <a:gd name="connsiteX18" fmla="*/ 9112 w 10000"/>
                <a:gd name="connsiteY18" fmla="*/ 9502 h 10179"/>
                <a:gd name="connsiteX19" fmla="*/ 9239 w 10000"/>
                <a:gd name="connsiteY19" fmla="*/ 8774 h 10179"/>
                <a:gd name="connsiteX20" fmla="*/ 9433 w 10000"/>
                <a:gd name="connsiteY20" fmla="*/ 8045 h 10179"/>
                <a:gd name="connsiteX21" fmla="*/ 9679 w 10000"/>
                <a:gd name="connsiteY21" fmla="*/ 7505 h 10179"/>
                <a:gd name="connsiteX22" fmla="*/ 10000 w 10000"/>
                <a:gd name="connsiteY22" fmla="*/ 6966 h 10179"/>
                <a:gd name="connsiteX0" fmla="*/ 1117 w 10000"/>
                <a:gd name="connsiteY0" fmla="*/ 931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8 w 10003"/>
                <a:gd name="connsiteY0" fmla="*/ 1108 h 10211"/>
                <a:gd name="connsiteX1" fmla="*/ 1118 w 10003"/>
                <a:gd name="connsiteY1" fmla="*/ 561 h 10211"/>
                <a:gd name="connsiteX2" fmla="*/ 816 w 10003"/>
                <a:gd name="connsiteY2" fmla="*/ 110 h 10211"/>
                <a:gd name="connsiteX3" fmla="*/ 215 w 10003"/>
                <a:gd name="connsiteY3" fmla="*/ 162 h 10211"/>
                <a:gd name="connsiteX4" fmla="*/ 20 w 10003"/>
                <a:gd name="connsiteY4" fmla="*/ 879 h 10211"/>
                <a:gd name="connsiteX5" fmla="*/ 88 w 10003"/>
                <a:gd name="connsiteY5" fmla="*/ 1351 h 10211"/>
                <a:gd name="connsiteX6" fmla="*/ 358 w 10003"/>
                <a:gd name="connsiteY6" fmla="*/ 2173 h 10211"/>
                <a:gd name="connsiteX7" fmla="*/ 485 w 10003"/>
                <a:gd name="connsiteY7" fmla="*/ 3262 h 10211"/>
                <a:gd name="connsiteX8" fmla="*/ 688 w 10003"/>
                <a:gd name="connsiteY8" fmla="*/ 4393 h 10211"/>
                <a:gd name="connsiteX9" fmla="*/ 951 w 10003"/>
                <a:gd name="connsiteY9" fmla="*/ 5669 h 10211"/>
                <a:gd name="connsiteX10" fmla="*/ 1374 w 10003"/>
                <a:gd name="connsiteY10" fmla="*/ 6612 h 10211"/>
                <a:gd name="connsiteX11" fmla="*/ 2330 w 10003"/>
                <a:gd name="connsiteY11" fmla="*/ 7272 h 10211"/>
                <a:gd name="connsiteX12" fmla="*/ 3548 w 10003"/>
                <a:gd name="connsiteY12" fmla="*/ 7906 h 10211"/>
                <a:gd name="connsiteX13" fmla="*/ 4800 w 10003"/>
                <a:gd name="connsiteY13" fmla="*/ 8591 h 10211"/>
                <a:gd name="connsiteX14" fmla="*/ 6069 w 10003"/>
                <a:gd name="connsiteY14" fmla="*/ 9226 h 10211"/>
                <a:gd name="connsiteX15" fmla="*/ 7237 w 10003"/>
                <a:gd name="connsiteY15" fmla="*/ 9851 h 10211"/>
                <a:gd name="connsiteX16" fmla="*/ 8142 w 10003"/>
                <a:gd name="connsiteY16" fmla="*/ 10151 h 10211"/>
                <a:gd name="connsiteX17" fmla="*/ 8886 w 10003"/>
                <a:gd name="connsiteY17" fmla="*/ 10108 h 10211"/>
                <a:gd name="connsiteX18" fmla="*/ 9115 w 10003"/>
                <a:gd name="connsiteY18" fmla="*/ 9534 h 10211"/>
                <a:gd name="connsiteX19" fmla="*/ 9242 w 10003"/>
                <a:gd name="connsiteY19" fmla="*/ 8806 h 10211"/>
                <a:gd name="connsiteX20" fmla="*/ 9436 w 10003"/>
                <a:gd name="connsiteY20" fmla="*/ 8077 h 10211"/>
                <a:gd name="connsiteX21" fmla="*/ 9682 w 10003"/>
                <a:gd name="connsiteY21" fmla="*/ 7537 h 10211"/>
                <a:gd name="connsiteX22" fmla="*/ 10003 w 10003"/>
                <a:gd name="connsiteY22" fmla="*/ 6998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682 w 10176"/>
                <a:gd name="connsiteY21" fmla="*/ 7537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506 w 10176"/>
                <a:gd name="connsiteY20" fmla="*/ 8203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811 w 10176"/>
                <a:gd name="connsiteY20" fmla="*/ 7668 h 10211"/>
                <a:gd name="connsiteX21" fmla="*/ 10176 w 10176"/>
                <a:gd name="connsiteY21"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811 w 10176"/>
                <a:gd name="connsiteY19" fmla="*/ 7668 h 10240"/>
                <a:gd name="connsiteX20" fmla="*/ 10176 w 10176"/>
                <a:gd name="connsiteY20" fmla="*/ 7072 h 10240"/>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491 w 10176"/>
                <a:gd name="connsiteY19" fmla="*/ 8206 h 10240"/>
                <a:gd name="connsiteX20" fmla="*/ 10176 w 10176"/>
                <a:gd name="connsiteY20" fmla="*/ 7072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88 w 10135"/>
                <a:gd name="connsiteY8" fmla="*/ 4393 h 10240"/>
                <a:gd name="connsiteX9" fmla="*/ 951 w 10135"/>
                <a:gd name="connsiteY9" fmla="*/ 5669 h 10240"/>
                <a:gd name="connsiteX10" fmla="*/ 1374 w 10135"/>
                <a:gd name="connsiteY10" fmla="*/ 661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35" h="10240">
                  <a:moveTo>
                    <a:pt x="1148" y="1108"/>
                  </a:moveTo>
                  <a:cubicBezTo>
                    <a:pt x="1131" y="1057"/>
                    <a:pt x="1173" y="727"/>
                    <a:pt x="1118" y="561"/>
                  </a:cubicBezTo>
                  <a:cubicBezTo>
                    <a:pt x="1063" y="395"/>
                    <a:pt x="966" y="176"/>
                    <a:pt x="816" y="110"/>
                  </a:cubicBezTo>
                  <a:cubicBezTo>
                    <a:pt x="666" y="44"/>
                    <a:pt x="430" y="0"/>
                    <a:pt x="215" y="162"/>
                  </a:cubicBezTo>
                  <a:cubicBezTo>
                    <a:pt x="0" y="324"/>
                    <a:pt x="37" y="708"/>
                    <a:pt x="20" y="879"/>
                  </a:cubicBezTo>
                  <a:cubicBezTo>
                    <a:pt x="3" y="1051"/>
                    <a:pt x="28" y="1136"/>
                    <a:pt x="88" y="1351"/>
                  </a:cubicBezTo>
                  <a:cubicBezTo>
                    <a:pt x="147" y="1565"/>
                    <a:pt x="291" y="1856"/>
                    <a:pt x="358" y="2173"/>
                  </a:cubicBezTo>
                  <a:cubicBezTo>
                    <a:pt x="426" y="2490"/>
                    <a:pt x="434" y="2893"/>
                    <a:pt x="485" y="3262"/>
                  </a:cubicBezTo>
                  <a:cubicBezTo>
                    <a:pt x="536" y="3630"/>
                    <a:pt x="612" y="3990"/>
                    <a:pt x="688" y="4393"/>
                  </a:cubicBezTo>
                  <a:cubicBezTo>
                    <a:pt x="764" y="4795"/>
                    <a:pt x="832" y="5301"/>
                    <a:pt x="951" y="5669"/>
                  </a:cubicBezTo>
                  <a:cubicBezTo>
                    <a:pt x="1069" y="6038"/>
                    <a:pt x="1145" y="6346"/>
                    <a:pt x="1374" y="6612"/>
                  </a:cubicBezTo>
                  <a:cubicBezTo>
                    <a:pt x="1602" y="6878"/>
                    <a:pt x="1966" y="7058"/>
                    <a:pt x="2330" y="7272"/>
                  </a:cubicBezTo>
                  <a:cubicBezTo>
                    <a:pt x="2693" y="7486"/>
                    <a:pt x="3133" y="7683"/>
                    <a:pt x="3548" y="7906"/>
                  </a:cubicBezTo>
                  <a:cubicBezTo>
                    <a:pt x="3962" y="8129"/>
                    <a:pt x="4377" y="8369"/>
                    <a:pt x="4800" y="8591"/>
                  </a:cubicBezTo>
                  <a:cubicBezTo>
                    <a:pt x="5223" y="8814"/>
                    <a:pt x="5663" y="9020"/>
                    <a:pt x="6069" y="9226"/>
                  </a:cubicBezTo>
                  <a:cubicBezTo>
                    <a:pt x="6475" y="9431"/>
                    <a:pt x="6890" y="9697"/>
                    <a:pt x="7237" y="9851"/>
                  </a:cubicBezTo>
                  <a:cubicBezTo>
                    <a:pt x="7583" y="10005"/>
                    <a:pt x="7871" y="10108"/>
                    <a:pt x="8142" y="10151"/>
                  </a:cubicBezTo>
                  <a:cubicBezTo>
                    <a:pt x="8412" y="10194"/>
                    <a:pt x="8705" y="10240"/>
                    <a:pt x="8886" y="10108"/>
                  </a:cubicBezTo>
                  <a:cubicBezTo>
                    <a:pt x="9067" y="9976"/>
                    <a:pt x="9127" y="9679"/>
                    <a:pt x="9228" y="9362"/>
                  </a:cubicBezTo>
                  <a:cubicBezTo>
                    <a:pt x="9329" y="9045"/>
                    <a:pt x="9314" y="8616"/>
                    <a:pt x="9491" y="8206"/>
                  </a:cubicBezTo>
                  <a:cubicBezTo>
                    <a:pt x="9603" y="8018"/>
                    <a:pt x="10067" y="7200"/>
                    <a:pt x="10135" y="708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grpSp>
          <p:nvGrpSpPr>
            <p:cNvPr id="6" name="Group 41"/>
            <p:cNvGrpSpPr>
              <a:grpSpLocks/>
            </p:cNvGrpSpPr>
            <p:nvPr/>
          </p:nvGrpSpPr>
          <p:grpSpPr bwMode="auto">
            <a:xfrm rot="342526">
              <a:off x="6093793" y="5036634"/>
              <a:ext cx="258685" cy="490141"/>
              <a:chOff x="5201" y="2764"/>
              <a:chExt cx="278" cy="468"/>
            </a:xfrm>
          </p:grpSpPr>
          <p:sp>
            <p:nvSpPr>
              <p:cNvPr id="35" name="Freeform 39"/>
              <p:cNvSpPr>
                <a:spLocks/>
              </p:cNvSpPr>
              <p:nvPr/>
            </p:nvSpPr>
            <p:spPr bwMode="auto">
              <a:xfrm>
                <a:off x="5312" y="2764"/>
                <a:ext cx="167" cy="225"/>
              </a:xfrm>
              <a:custGeom>
                <a:avLst/>
                <a:gdLst>
                  <a:gd name="T0" fmla="*/ 118 w 167"/>
                  <a:gd name="T1" fmla="*/ 224 h 225"/>
                  <a:gd name="T2" fmla="*/ 136 w 167"/>
                  <a:gd name="T3" fmla="*/ 197 h 225"/>
                  <a:gd name="T4" fmla="*/ 145 w 167"/>
                  <a:gd name="T5" fmla="*/ 177 h 225"/>
                  <a:gd name="T6" fmla="*/ 152 w 167"/>
                  <a:gd name="T7" fmla="*/ 163 h 225"/>
                  <a:gd name="T8" fmla="*/ 163 w 167"/>
                  <a:gd name="T9" fmla="*/ 107 h 225"/>
                  <a:gd name="T10" fmla="*/ 166 w 167"/>
                  <a:gd name="T11" fmla="*/ 34 h 225"/>
                  <a:gd name="T12" fmla="*/ 163 w 167"/>
                  <a:gd name="T13" fmla="*/ 16 h 225"/>
                  <a:gd name="T14" fmla="*/ 154 w 167"/>
                  <a:gd name="T15" fmla="*/ 5 h 225"/>
                  <a:gd name="T16" fmla="*/ 141 w 167"/>
                  <a:gd name="T17" fmla="*/ 0 h 225"/>
                  <a:gd name="T18" fmla="*/ 127 w 167"/>
                  <a:gd name="T19" fmla="*/ 14 h 225"/>
                  <a:gd name="T20" fmla="*/ 118 w 167"/>
                  <a:gd name="T21" fmla="*/ 39 h 225"/>
                  <a:gd name="T22" fmla="*/ 111 w 167"/>
                  <a:gd name="T23" fmla="*/ 57 h 225"/>
                  <a:gd name="T24" fmla="*/ 93 w 167"/>
                  <a:gd name="T25" fmla="*/ 80 h 225"/>
                  <a:gd name="T26" fmla="*/ 73 w 167"/>
                  <a:gd name="T27" fmla="*/ 93 h 225"/>
                  <a:gd name="T28" fmla="*/ 39 w 167"/>
                  <a:gd name="T29" fmla="*/ 116 h 225"/>
                  <a:gd name="T30" fmla="*/ 21 w 167"/>
                  <a:gd name="T31" fmla="*/ 125 h 225"/>
                  <a:gd name="T32" fmla="*/ 12 w 167"/>
                  <a:gd name="T33" fmla="*/ 138 h 225"/>
                  <a:gd name="T34" fmla="*/ 0 w 167"/>
                  <a:gd name="T35" fmla="*/ 168 h 225"/>
                  <a:gd name="T36" fmla="*/ 9 w 167"/>
                  <a:gd name="T37" fmla="*/ 172 h 225"/>
                  <a:gd name="T38" fmla="*/ 23 w 167"/>
                  <a:gd name="T39" fmla="*/ 172 h 225"/>
                  <a:gd name="T40" fmla="*/ 62 w 167"/>
                  <a:gd name="T41" fmla="*/ 159 h 225"/>
                  <a:gd name="T42" fmla="*/ 75 w 167"/>
                  <a:gd name="T43" fmla="*/ 152 h 225"/>
                  <a:gd name="T44" fmla="*/ 89 w 167"/>
                  <a:gd name="T45" fmla="*/ 152 h 225"/>
                  <a:gd name="T46" fmla="*/ 98 w 167"/>
                  <a:gd name="T47" fmla="*/ 161 h 225"/>
                  <a:gd name="T48" fmla="*/ 105 w 167"/>
                  <a:gd name="T49" fmla="*/ 197 h 225"/>
                  <a:gd name="T50" fmla="*/ 111 w 167"/>
                  <a:gd name="T51" fmla="*/ 213 h 225"/>
                  <a:gd name="T52" fmla="*/ 118 w 167"/>
                  <a:gd name="T53" fmla="*/ 224 h 2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7"/>
                  <a:gd name="T82" fmla="*/ 0 h 225"/>
                  <a:gd name="T83" fmla="*/ 167 w 167"/>
                  <a:gd name="T84" fmla="*/ 225 h 2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7" h="225">
                    <a:moveTo>
                      <a:pt x="118" y="224"/>
                    </a:moveTo>
                    <a:lnTo>
                      <a:pt x="136" y="197"/>
                    </a:lnTo>
                    <a:lnTo>
                      <a:pt x="145" y="177"/>
                    </a:lnTo>
                    <a:lnTo>
                      <a:pt x="152" y="163"/>
                    </a:lnTo>
                    <a:lnTo>
                      <a:pt x="163" y="107"/>
                    </a:lnTo>
                    <a:lnTo>
                      <a:pt x="166" y="34"/>
                    </a:lnTo>
                    <a:lnTo>
                      <a:pt x="163" y="16"/>
                    </a:lnTo>
                    <a:lnTo>
                      <a:pt x="154" y="5"/>
                    </a:lnTo>
                    <a:lnTo>
                      <a:pt x="141" y="0"/>
                    </a:lnTo>
                    <a:lnTo>
                      <a:pt x="127" y="14"/>
                    </a:lnTo>
                    <a:lnTo>
                      <a:pt x="118" y="39"/>
                    </a:lnTo>
                    <a:lnTo>
                      <a:pt x="111" y="57"/>
                    </a:lnTo>
                    <a:lnTo>
                      <a:pt x="93" y="80"/>
                    </a:lnTo>
                    <a:lnTo>
                      <a:pt x="73" y="93"/>
                    </a:lnTo>
                    <a:lnTo>
                      <a:pt x="39" y="116"/>
                    </a:lnTo>
                    <a:lnTo>
                      <a:pt x="21" y="125"/>
                    </a:lnTo>
                    <a:lnTo>
                      <a:pt x="12" y="138"/>
                    </a:lnTo>
                    <a:lnTo>
                      <a:pt x="0" y="168"/>
                    </a:lnTo>
                    <a:lnTo>
                      <a:pt x="9" y="172"/>
                    </a:lnTo>
                    <a:lnTo>
                      <a:pt x="23" y="172"/>
                    </a:lnTo>
                    <a:lnTo>
                      <a:pt x="62" y="159"/>
                    </a:lnTo>
                    <a:lnTo>
                      <a:pt x="75" y="152"/>
                    </a:lnTo>
                    <a:lnTo>
                      <a:pt x="89" y="152"/>
                    </a:lnTo>
                    <a:lnTo>
                      <a:pt x="98" y="161"/>
                    </a:lnTo>
                    <a:lnTo>
                      <a:pt x="105" y="197"/>
                    </a:lnTo>
                    <a:lnTo>
                      <a:pt x="111" y="213"/>
                    </a:lnTo>
                    <a:lnTo>
                      <a:pt x="118" y="224"/>
                    </a:lnTo>
                  </a:path>
                </a:pathLst>
              </a:custGeom>
              <a:noFill/>
              <a:ln w="25400" cap="rnd" cmpd="sng">
                <a:solidFill>
                  <a:srgbClr val="0070C0"/>
                </a:solidFill>
                <a:prstDash val="solid"/>
                <a:round/>
                <a:headEnd/>
                <a:tailEnd/>
              </a:ln>
            </p:spPr>
            <p:txBody>
              <a:bodyPr/>
              <a:lstStyle/>
              <a:p>
                <a:endParaRPr lang="el-GR"/>
              </a:p>
            </p:txBody>
          </p:sp>
          <p:sp>
            <p:nvSpPr>
              <p:cNvPr id="36" name="Freeform 40"/>
              <p:cNvSpPr>
                <a:spLocks/>
              </p:cNvSpPr>
              <p:nvPr/>
            </p:nvSpPr>
            <p:spPr bwMode="auto">
              <a:xfrm>
                <a:off x="5201" y="2916"/>
                <a:ext cx="230" cy="316"/>
              </a:xfrm>
              <a:custGeom>
                <a:avLst/>
                <a:gdLst>
                  <a:gd name="T0" fmla="*/ 111 w 230"/>
                  <a:gd name="T1" fmla="*/ 16 h 316"/>
                  <a:gd name="T2" fmla="*/ 80 w 230"/>
                  <a:gd name="T3" fmla="*/ 72 h 316"/>
                  <a:gd name="T4" fmla="*/ 62 w 230"/>
                  <a:gd name="T5" fmla="*/ 111 h 316"/>
                  <a:gd name="T6" fmla="*/ 19 w 230"/>
                  <a:gd name="T7" fmla="*/ 197 h 316"/>
                  <a:gd name="T8" fmla="*/ 5 w 230"/>
                  <a:gd name="T9" fmla="*/ 251 h 316"/>
                  <a:gd name="T10" fmla="*/ 0 w 230"/>
                  <a:gd name="T11" fmla="*/ 285 h 316"/>
                  <a:gd name="T12" fmla="*/ 5 w 230"/>
                  <a:gd name="T13" fmla="*/ 301 h 316"/>
                  <a:gd name="T14" fmla="*/ 12 w 230"/>
                  <a:gd name="T15" fmla="*/ 310 h 316"/>
                  <a:gd name="T16" fmla="*/ 23 w 230"/>
                  <a:gd name="T17" fmla="*/ 315 h 316"/>
                  <a:gd name="T18" fmla="*/ 41 w 230"/>
                  <a:gd name="T19" fmla="*/ 315 h 316"/>
                  <a:gd name="T20" fmla="*/ 62 w 230"/>
                  <a:gd name="T21" fmla="*/ 299 h 316"/>
                  <a:gd name="T22" fmla="*/ 98 w 230"/>
                  <a:gd name="T23" fmla="*/ 269 h 316"/>
                  <a:gd name="T24" fmla="*/ 116 w 230"/>
                  <a:gd name="T25" fmla="*/ 249 h 316"/>
                  <a:gd name="T26" fmla="*/ 141 w 230"/>
                  <a:gd name="T27" fmla="*/ 213 h 316"/>
                  <a:gd name="T28" fmla="*/ 168 w 230"/>
                  <a:gd name="T29" fmla="*/ 172 h 316"/>
                  <a:gd name="T30" fmla="*/ 229 w 230"/>
                  <a:gd name="T31" fmla="*/ 72 h 316"/>
                  <a:gd name="T32" fmla="*/ 222 w 230"/>
                  <a:gd name="T33" fmla="*/ 61 h 316"/>
                  <a:gd name="T34" fmla="*/ 216 w 230"/>
                  <a:gd name="T35" fmla="*/ 45 h 316"/>
                  <a:gd name="T36" fmla="*/ 209 w 230"/>
                  <a:gd name="T37" fmla="*/ 9 h 316"/>
                  <a:gd name="T38" fmla="*/ 200 w 230"/>
                  <a:gd name="T39" fmla="*/ 0 h 316"/>
                  <a:gd name="T40" fmla="*/ 186 w 230"/>
                  <a:gd name="T41" fmla="*/ 0 h 316"/>
                  <a:gd name="T42" fmla="*/ 173 w 230"/>
                  <a:gd name="T43" fmla="*/ 7 h 316"/>
                  <a:gd name="T44" fmla="*/ 134 w 230"/>
                  <a:gd name="T45" fmla="*/ 20 h 316"/>
                  <a:gd name="T46" fmla="*/ 120 w 230"/>
                  <a:gd name="T47" fmla="*/ 20 h 316"/>
                  <a:gd name="T48" fmla="*/ 111 w 230"/>
                  <a:gd name="T49" fmla="*/ 16 h 3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316"/>
                  <a:gd name="T77" fmla="*/ 230 w 230"/>
                  <a:gd name="T78" fmla="*/ 316 h 3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316">
                    <a:moveTo>
                      <a:pt x="111" y="16"/>
                    </a:moveTo>
                    <a:lnTo>
                      <a:pt x="80" y="72"/>
                    </a:lnTo>
                    <a:lnTo>
                      <a:pt x="62" y="111"/>
                    </a:lnTo>
                    <a:lnTo>
                      <a:pt x="19" y="197"/>
                    </a:lnTo>
                    <a:lnTo>
                      <a:pt x="5" y="251"/>
                    </a:lnTo>
                    <a:lnTo>
                      <a:pt x="0" y="285"/>
                    </a:lnTo>
                    <a:lnTo>
                      <a:pt x="5" y="301"/>
                    </a:lnTo>
                    <a:lnTo>
                      <a:pt x="12" y="310"/>
                    </a:lnTo>
                    <a:lnTo>
                      <a:pt x="23" y="315"/>
                    </a:lnTo>
                    <a:lnTo>
                      <a:pt x="41" y="315"/>
                    </a:lnTo>
                    <a:lnTo>
                      <a:pt x="62" y="299"/>
                    </a:lnTo>
                    <a:lnTo>
                      <a:pt x="98" y="269"/>
                    </a:lnTo>
                    <a:lnTo>
                      <a:pt x="116" y="249"/>
                    </a:lnTo>
                    <a:lnTo>
                      <a:pt x="141" y="213"/>
                    </a:lnTo>
                    <a:lnTo>
                      <a:pt x="168" y="172"/>
                    </a:lnTo>
                    <a:lnTo>
                      <a:pt x="229" y="72"/>
                    </a:lnTo>
                    <a:lnTo>
                      <a:pt x="222" y="61"/>
                    </a:lnTo>
                    <a:lnTo>
                      <a:pt x="216" y="45"/>
                    </a:lnTo>
                    <a:lnTo>
                      <a:pt x="209" y="9"/>
                    </a:lnTo>
                    <a:lnTo>
                      <a:pt x="200" y="0"/>
                    </a:lnTo>
                    <a:lnTo>
                      <a:pt x="186" y="0"/>
                    </a:lnTo>
                    <a:lnTo>
                      <a:pt x="173" y="7"/>
                    </a:lnTo>
                    <a:lnTo>
                      <a:pt x="134" y="20"/>
                    </a:lnTo>
                    <a:lnTo>
                      <a:pt x="120" y="20"/>
                    </a:lnTo>
                    <a:lnTo>
                      <a:pt x="111" y="16"/>
                    </a:lnTo>
                  </a:path>
                </a:pathLst>
              </a:custGeom>
              <a:noFill/>
              <a:ln w="25400" cap="rnd" cmpd="sng">
                <a:solidFill>
                  <a:srgbClr val="0070C0"/>
                </a:solidFill>
                <a:prstDash val="solid"/>
                <a:round/>
                <a:headEnd/>
                <a:tailEnd/>
              </a:ln>
            </p:spPr>
            <p:txBody>
              <a:bodyPr/>
              <a:lstStyle/>
              <a:p>
                <a:endParaRPr lang="el-GR"/>
              </a:p>
            </p:txBody>
          </p:sp>
        </p:grpSp>
        <p:grpSp>
          <p:nvGrpSpPr>
            <p:cNvPr id="7" name="Group 42"/>
            <p:cNvGrpSpPr/>
            <p:nvPr/>
          </p:nvGrpSpPr>
          <p:grpSpPr>
            <a:xfrm rot="21115886">
              <a:off x="5474281" y="4997594"/>
              <a:ext cx="381607" cy="499106"/>
              <a:chOff x="6919680" y="4587410"/>
              <a:chExt cx="561975" cy="735013"/>
            </a:xfrm>
          </p:grpSpPr>
          <p:sp>
            <p:nvSpPr>
              <p:cNvPr id="41" name="Freeform 46"/>
              <p:cNvSpPr>
                <a:spLocks/>
              </p:cNvSpPr>
              <p:nvPr/>
            </p:nvSpPr>
            <p:spPr bwMode="auto">
              <a:xfrm>
                <a:off x="7133992" y="4587410"/>
                <a:ext cx="347663" cy="323850"/>
              </a:xfrm>
              <a:custGeom>
                <a:avLst/>
                <a:gdLst>
                  <a:gd name="T0" fmla="*/ 0 w 246"/>
                  <a:gd name="T1" fmla="*/ 2147483647 h 204"/>
                  <a:gd name="T2" fmla="*/ 2147483647 w 246"/>
                  <a:gd name="T3" fmla="*/ 2147483647 h 204"/>
                  <a:gd name="T4" fmla="*/ 2147483647 w 246"/>
                  <a:gd name="T5" fmla="*/ 2147483647 h 204"/>
                  <a:gd name="T6" fmla="*/ 2147483647 w 246"/>
                  <a:gd name="T7" fmla="*/ 2147483647 h 204"/>
                  <a:gd name="T8" fmla="*/ 2147483647 w 246"/>
                  <a:gd name="T9" fmla="*/ 0 h 204"/>
                  <a:gd name="T10" fmla="*/ 2147483647 w 246"/>
                  <a:gd name="T11" fmla="*/ 2147483647 h 204"/>
                  <a:gd name="T12" fmla="*/ 2147483647 w 246"/>
                  <a:gd name="T13" fmla="*/ 2147483647 h 204"/>
                  <a:gd name="T14" fmla="*/ 2147483647 w 246"/>
                  <a:gd name="T15" fmla="*/ 2147483647 h 204"/>
                  <a:gd name="T16" fmla="*/ 2147483647 w 246"/>
                  <a:gd name="T17" fmla="*/ 2147483647 h 204"/>
                  <a:gd name="T18" fmla="*/ 2147483647 w 246"/>
                  <a:gd name="T19" fmla="*/ 2147483647 h 204"/>
                  <a:gd name="T20" fmla="*/ 2147483647 w 246"/>
                  <a:gd name="T21" fmla="*/ 2147483647 h 204"/>
                  <a:gd name="T22" fmla="*/ 2147483647 w 246"/>
                  <a:gd name="T23" fmla="*/ 2147483647 h 204"/>
                  <a:gd name="T24" fmla="*/ 2147483647 w 246"/>
                  <a:gd name="T25" fmla="*/ 2147483647 h 204"/>
                  <a:gd name="T26" fmla="*/ 2147483647 w 246"/>
                  <a:gd name="T27" fmla="*/ 2147483647 h 204"/>
                  <a:gd name="T28" fmla="*/ 2147483647 w 246"/>
                  <a:gd name="T29" fmla="*/ 2147483647 h 204"/>
                  <a:gd name="T30" fmla="*/ 2147483647 w 246"/>
                  <a:gd name="T31" fmla="*/ 2147483647 h 204"/>
                  <a:gd name="T32" fmla="*/ 2147483647 w 246"/>
                  <a:gd name="T33" fmla="*/ 2147483647 h 204"/>
                  <a:gd name="T34" fmla="*/ 2147483647 w 246"/>
                  <a:gd name="T35" fmla="*/ 2147483647 h 204"/>
                  <a:gd name="T36" fmla="*/ 2147483647 w 246"/>
                  <a:gd name="T37" fmla="*/ 2147483647 h 204"/>
                  <a:gd name="T38" fmla="*/ 2147483647 w 246"/>
                  <a:gd name="T39" fmla="*/ 2147483647 h 204"/>
                  <a:gd name="T40" fmla="*/ 2147483647 w 246"/>
                  <a:gd name="T41" fmla="*/ 2147483647 h 204"/>
                  <a:gd name="T42" fmla="*/ 2147483647 w 246"/>
                  <a:gd name="T43" fmla="*/ 2147483647 h 204"/>
                  <a:gd name="T44" fmla="*/ 2147483647 w 246"/>
                  <a:gd name="T45" fmla="*/ 2147483647 h 204"/>
                  <a:gd name="T46" fmla="*/ 2147483647 w 246"/>
                  <a:gd name="T47" fmla="*/ 2147483647 h 204"/>
                  <a:gd name="T48" fmla="*/ 2147483647 w 246"/>
                  <a:gd name="T49" fmla="*/ 2147483647 h 204"/>
                  <a:gd name="T50" fmla="*/ 2147483647 w 246"/>
                  <a:gd name="T51" fmla="*/ 2147483647 h 204"/>
                  <a:gd name="T52" fmla="*/ 2147483647 w 246"/>
                  <a:gd name="T53" fmla="*/ 2147483647 h 204"/>
                  <a:gd name="T54" fmla="*/ 2147483647 w 246"/>
                  <a:gd name="T55" fmla="*/ 2147483647 h 204"/>
                  <a:gd name="T56" fmla="*/ 2147483647 w 246"/>
                  <a:gd name="T57" fmla="*/ 2147483647 h 204"/>
                  <a:gd name="T58" fmla="*/ 2147483647 w 246"/>
                  <a:gd name="T59" fmla="*/ 2147483647 h 204"/>
                  <a:gd name="T60" fmla="*/ 0 w 246"/>
                  <a:gd name="T61" fmla="*/ 2147483647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204"/>
                  <a:gd name="T95" fmla="*/ 246 w 246"/>
                  <a:gd name="T96" fmla="*/ 204 h 2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204">
                    <a:moveTo>
                      <a:pt x="0" y="124"/>
                    </a:moveTo>
                    <a:lnTo>
                      <a:pt x="9" y="81"/>
                    </a:lnTo>
                    <a:lnTo>
                      <a:pt x="14" y="45"/>
                    </a:lnTo>
                    <a:lnTo>
                      <a:pt x="23" y="25"/>
                    </a:lnTo>
                    <a:lnTo>
                      <a:pt x="45" y="0"/>
                    </a:lnTo>
                    <a:lnTo>
                      <a:pt x="73" y="6"/>
                    </a:lnTo>
                    <a:lnTo>
                      <a:pt x="77" y="20"/>
                    </a:lnTo>
                    <a:lnTo>
                      <a:pt x="48" y="61"/>
                    </a:lnTo>
                    <a:lnTo>
                      <a:pt x="77" y="20"/>
                    </a:lnTo>
                    <a:lnTo>
                      <a:pt x="89" y="13"/>
                    </a:lnTo>
                    <a:lnTo>
                      <a:pt x="100" y="11"/>
                    </a:lnTo>
                    <a:lnTo>
                      <a:pt x="120" y="18"/>
                    </a:lnTo>
                    <a:lnTo>
                      <a:pt x="152" y="38"/>
                    </a:lnTo>
                    <a:lnTo>
                      <a:pt x="159" y="63"/>
                    </a:lnTo>
                    <a:lnTo>
                      <a:pt x="152" y="83"/>
                    </a:lnTo>
                    <a:lnTo>
                      <a:pt x="138" y="106"/>
                    </a:lnTo>
                    <a:lnTo>
                      <a:pt x="152" y="83"/>
                    </a:lnTo>
                    <a:lnTo>
                      <a:pt x="159" y="63"/>
                    </a:lnTo>
                    <a:lnTo>
                      <a:pt x="172" y="56"/>
                    </a:lnTo>
                    <a:lnTo>
                      <a:pt x="199" y="59"/>
                    </a:lnTo>
                    <a:lnTo>
                      <a:pt x="220" y="65"/>
                    </a:lnTo>
                    <a:lnTo>
                      <a:pt x="240" y="74"/>
                    </a:lnTo>
                    <a:lnTo>
                      <a:pt x="245" y="88"/>
                    </a:lnTo>
                    <a:lnTo>
                      <a:pt x="242" y="124"/>
                    </a:lnTo>
                    <a:lnTo>
                      <a:pt x="233" y="145"/>
                    </a:lnTo>
                    <a:lnTo>
                      <a:pt x="199" y="176"/>
                    </a:lnTo>
                    <a:lnTo>
                      <a:pt x="179" y="203"/>
                    </a:lnTo>
                    <a:lnTo>
                      <a:pt x="136" y="197"/>
                    </a:lnTo>
                    <a:lnTo>
                      <a:pt x="95" y="179"/>
                    </a:lnTo>
                    <a:lnTo>
                      <a:pt x="48" y="156"/>
                    </a:lnTo>
                    <a:lnTo>
                      <a:pt x="0" y="124"/>
                    </a:lnTo>
                  </a:path>
                </a:pathLst>
              </a:custGeom>
              <a:noFill/>
              <a:ln w="25400" cap="rnd" cmpd="sng">
                <a:solidFill>
                  <a:schemeClr val="bg1">
                    <a:lumMod val="50000"/>
                  </a:schemeClr>
                </a:solidFill>
                <a:prstDash val="solid"/>
                <a:round/>
                <a:headEnd/>
                <a:tailEnd/>
              </a:ln>
            </p:spPr>
            <p:txBody>
              <a:bodyPr/>
              <a:lstStyle/>
              <a:p>
                <a:endParaRPr lang="el-GR"/>
              </a:p>
            </p:txBody>
          </p:sp>
          <p:sp>
            <p:nvSpPr>
              <p:cNvPr id="42" name="Freeform 47"/>
              <p:cNvSpPr>
                <a:spLocks/>
              </p:cNvSpPr>
              <p:nvPr/>
            </p:nvSpPr>
            <p:spPr bwMode="auto">
              <a:xfrm>
                <a:off x="6919680" y="4784260"/>
                <a:ext cx="468312" cy="538163"/>
              </a:xfrm>
              <a:custGeom>
                <a:avLst/>
                <a:gdLst>
                  <a:gd name="T0" fmla="*/ 2147483647 w 332"/>
                  <a:gd name="T1" fmla="*/ 2147483647 h 339"/>
                  <a:gd name="T2" fmla="*/ 2147483647 w 332"/>
                  <a:gd name="T3" fmla="*/ 2147483647 h 339"/>
                  <a:gd name="T4" fmla="*/ 2147483647 w 332"/>
                  <a:gd name="T5" fmla="*/ 2147483647 h 339"/>
                  <a:gd name="T6" fmla="*/ 2147483647 w 332"/>
                  <a:gd name="T7" fmla="*/ 2147483647 h 339"/>
                  <a:gd name="T8" fmla="*/ 2147483647 w 332"/>
                  <a:gd name="T9" fmla="*/ 0 h 339"/>
                  <a:gd name="T10" fmla="*/ 2147483647 w 332"/>
                  <a:gd name="T11" fmla="*/ 2147483647 h 339"/>
                  <a:gd name="T12" fmla="*/ 2147483647 w 332"/>
                  <a:gd name="T13" fmla="*/ 2147483647 h 339"/>
                  <a:gd name="T14" fmla="*/ 2147483647 w 332"/>
                  <a:gd name="T15" fmla="*/ 2147483647 h 339"/>
                  <a:gd name="T16" fmla="*/ 2147483647 w 332"/>
                  <a:gd name="T17" fmla="*/ 2147483647 h 339"/>
                  <a:gd name="T18" fmla="*/ 0 w 332"/>
                  <a:gd name="T19" fmla="*/ 2147483647 h 339"/>
                  <a:gd name="T20" fmla="*/ 2147483647 w 332"/>
                  <a:gd name="T21" fmla="*/ 2147483647 h 339"/>
                  <a:gd name="T22" fmla="*/ 2147483647 w 332"/>
                  <a:gd name="T23" fmla="*/ 2147483647 h 339"/>
                  <a:gd name="T24" fmla="*/ 2147483647 w 332"/>
                  <a:gd name="T25" fmla="*/ 2147483647 h 339"/>
                  <a:gd name="T26" fmla="*/ 2147483647 w 332"/>
                  <a:gd name="T27" fmla="*/ 2147483647 h 339"/>
                  <a:gd name="T28" fmla="*/ 2147483647 w 332"/>
                  <a:gd name="T29" fmla="*/ 2147483647 h 339"/>
                  <a:gd name="T30" fmla="*/ 2147483647 w 332"/>
                  <a:gd name="T31" fmla="*/ 2147483647 h 339"/>
                  <a:gd name="T32" fmla="*/ 2147483647 w 332"/>
                  <a:gd name="T33" fmla="*/ 2147483647 h 339"/>
                  <a:gd name="T34" fmla="*/ 2147483647 w 332"/>
                  <a:gd name="T35" fmla="*/ 2147483647 h 339"/>
                  <a:gd name="T36" fmla="*/ 2147483647 w 332"/>
                  <a:gd name="T37" fmla="*/ 2147483647 h 339"/>
                  <a:gd name="T38" fmla="*/ 2147483647 w 332"/>
                  <a:gd name="T39" fmla="*/ 2147483647 h 339"/>
                  <a:gd name="T40" fmla="*/ 2147483647 w 332"/>
                  <a:gd name="T41" fmla="*/ 2147483647 h 339"/>
                  <a:gd name="T42" fmla="*/ 2147483647 w 332"/>
                  <a:gd name="T43" fmla="*/ 2147483647 h 339"/>
                  <a:gd name="T44" fmla="*/ 2147483647 w 332"/>
                  <a:gd name="T45" fmla="*/ 2147483647 h 339"/>
                  <a:gd name="T46" fmla="*/ 2147483647 w 332"/>
                  <a:gd name="T47" fmla="*/ 2147483647 h 339"/>
                  <a:gd name="T48" fmla="*/ 2147483647 w 332"/>
                  <a:gd name="T49" fmla="*/ 2147483647 h 339"/>
                  <a:gd name="T50" fmla="*/ 2147483647 w 332"/>
                  <a:gd name="T51" fmla="*/ 2147483647 h 339"/>
                  <a:gd name="T52" fmla="*/ 2147483647 w 332"/>
                  <a:gd name="T53" fmla="*/ 2147483647 h 339"/>
                  <a:gd name="T54" fmla="*/ 2147483647 w 332"/>
                  <a:gd name="T55" fmla="*/ 2147483647 h 339"/>
                  <a:gd name="T56" fmla="*/ 2147483647 w 332"/>
                  <a:gd name="T57" fmla="*/ 2147483647 h 339"/>
                  <a:gd name="T58" fmla="*/ 2147483647 w 332"/>
                  <a:gd name="T59" fmla="*/ 2147483647 h 339"/>
                  <a:gd name="T60" fmla="*/ 2147483647 w 332"/>
                  <a:gd name="T61" fmla="*/ 2147483647 h 339"/>
                  <a:gd name="T62" fmla="*/ 2147483647 w 332"/>
                  <a:gd name="T63" fmla="*/ 2147483647 h 3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2"/>
                  <a:gd name="T97" fmla="*/ 0 h 339"/>
                  <a:gd name="T98" fmla="*/ 332 w 332"/>
                  <a:gd name="T99" fmla="*/ 339 h 3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2" h="339">
                    <a:moveTo>
                      <a:pt x="331" y="79"/>
                    </a:moveTo>
                    <a:lnTo>
                      <a:pt x="288" y="73"/>
                    </a:lnTo>
                    <a:lnTo>
                      <a:pt x="247" y="55"/>
                    </a:lnTo>
                    <a:lnTo>
                      <a:pt x="200" y="32"/>
                    </a:lnTo>
                    <a:lnTo>
                      <a:pt x="152" y="0"/>
                    </a:lnTo>
                    <a:lnTo>
                      <a:pt x="132" y="50"/>
                    </a:lnTo>
                    <a:lnTo>
                      <a:pt x="75" y="122"/>
                    </a:lnTo>
                    <a:lnTo>
                      <a:pt x="34" y="199"/>
                    </a:lnTo>
                    <a:lnTo>
                      <a:pt x="5" y="233"/>
                    </a:lnTo>
                    <a:lnTo>
                      <a:pt x="0" y="265"/>
                    </a:lnTo>
                    <a:lnTo>
                      <a:pt x="7" y="274"/>
                    </a:lnTo>
                    <a:lnTo>
                      <a:pt x="32" y="270"/>
                    </a:lnTo>
                    <a:lnTo>
                      <a:pt x="57" y="256"/>
                    </a:lnTo>
                    <a:lnTo>
                      <a:pt x="91" y="213"/>
                    </a:lnTo>
                    <a:lnTo>
                      <a:pt x="197" y="127"/>
                    </a:lnTo>
                    <a:lnTo>
                      <a:pt x="202" y="136"/>
                    </a:lnTo>
                    <a:lnTo>
                      <a:pt x="207" y="154"/>
                    </a:lnTo>
                    <a:lnTo>
                      <a:pt x="202" y="179"/>
                    </a:lnTo>
                    <a:lnTo>
                      <a:pt x="188" y="209"/>
                    </a:lnTo>
                    <a:lnTo>
                      <a:pt x="161" y="256"/>
                    </a:lnTo>
                    <a:lnTo>
                      <a:pt x="136" y="283"/>
                    </a:lnTo>
                    <a:lnTo>
                      <a:pt x="121" y="310"/>
                    </a:lnTo>
                    <a:lnTo>
                      <a:pt x="125" y="331"/>
                    </a:lnTo>
                    <a:lnTo>
                      <a:pt x="136" y="338"/>
                    </a:lnTo>
                    <a:lnTo>
                      <a:pt x="161" y="333"/>
                    </a:lnTo>
                    <a:lnTo>
                      <a:pt x="207" y="301"/>
                    </a:lnTo>
                    <a:lnTo>
                      <a:pt x="245" y="270"/>
                    </a:lnTo>
                    <a:lnTo>
                      <a:pt x="259" y="252"/>
                    </a:lnTo>
                    <a:lnTo>
                      <a:pt x="277" y="211"/>
                    </a:lnTo>
                    <a:lnTo>
                      <a:pt x="288" y="156"/>
                    </a:lnTo>
                    <a:lnTo>
                      <a:pt x="304" y="122"/>
                    </a:lnTo>
                    <a:lnTo>
                      <a:pt x="331" y="79"/>
                    </a:lnTo>
                  </a:path>
                </a:pathLst>
              </a:custGeom>
              <a:noFill/>
              <a:ln w="25400" cap="rnd" cmpd="sng">
                <a:solidFill>
                  <a:schemeClr val="bg1">
                    <a:lumMod val="50000"/>
                  </a:schemeClr>
                </a:solidFill>
                <a:prstDash val="solid"/>
                <a:round/>
                <a:headEnd/>
                <a:tailEnd/>
              </a:ln>
            </p:spPr>
            <p:txBody>
              <a:bodyPr/>
              <a:lstStyle/>
              <a:p>
                <a:endParaRPr lang="el-GR"/>
              </a:p>
            </p:txBody>
          </p:sp>
        </p:grpSp>
      </p:grpSp>
      <p:sp>
        <p:nvSpPr>
          <p:cNvPr id="29" name="Freeform 17"/>
          <p:cNvSpPr>
            <a:spLocks/>
          </p:cNvSpPr>
          <p:nvPr/>
        </p:nvSpPr>
        <p:spPr bwMode="auto">
          <a:xfrm rot="21326996">
            <a:off x="584120" y="3659677"/>
            <a:ext cx="2753368" cy="799328"/>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782 w 9970"/>
              <a:gd name="connsiteY0" fmla="*/ 9739 h 10020"/>
              <a:gd name="connsiteX1" fmla="*/ 4555 w 9970"/>
              <a:gd name="connsiteY1" fmla="*/ 9827 h 10020"/>
              <a:gd name="connsiteX2" fmla="*/ 4312 w 9970"/>
              <a:gd name="connsiteY2" fmla="*/ 9847 h 10020"/>
              <a:gd name="connsiteX3" fmla="*/ 4038 w 9970"/>
              <a:gd name="connsiteY3" fmla="*/ 9980 h 10020"/>
              <a:gd name="connsiteX4" fmla="*/ 3808 w 9970"/>
              <a:gd name="connsiteY4" fmla="*/ 9984 h 10020"/>
              <a:gd name="connsiteX5" fmla="*/ 3470 w 9970"/>
              <a:gd name="connsiteY5" fmla="*/ 9751 h 10020"/>
              <a:gd name="connsiteX6" fmla="*/ 3071 w 9970"/>
              <a:gd name="connsiteY6" fmla="*/ 9739 h 10020"/>
              <a:gd name="connsiteX7" fmla="*/ 2509 w 9970"/>
              <a:gd name="connsiteY7" fmla="*/ 9562 h 10020"/>
              <a:gd name="connsiteX8" fmla="*/ 1877 w 9970"/>
              <a:gd name="connsiteY8" fmla="*/ 9228 h 10020"/>
              <a:gd name="connsiteX9" fmla="*/ 1309 w 9970"/>
              <a:gd name="connsiteY9" fmla="*/ 8822 h 10020"/>
              <a:gd name="connsiteX10" fmla="*/ 774 w 9970"/>
              <a:gd name="connsiteY10" fmla="*/ 8380 h 10020"/>
              <a:gd name="connsiteX11" fmla="*/ 402 w 9970"/>
              <a:gd name="connsiteY11" fmla="*/ 7781 h 10020"/>
              <a:gd name="connsiteX12" fmla="*/ 88 w 9970"/>
              <a:gd name="connsiteY12" fmla="*/ 6897 h 10020"/>
              <a:gd name="connsiteX13" fmla="*/ 0 w 9970"/>
              <a:gd name="connsiteY13" fmla="*/ 5985 h 10020"/>
              <a:gd name="connsiteX14" fmla="*/ 88 w 9970"/>
              <a:gd name="connsiteY14" fmla="*/ 5000 h 10020"/>
              <a:gd name="connsiteX15" fmla="*/ 443 w 9970"/>
              <a:gd name="connsiteY15" fmla="*/ 3597 h 10020"/>
              <a:gd name="connsiteX16" fmla="*/ 1082 w 9970"/>
              <a:gd name="connsiteY16" fmla="*/ 2303 h 10020"/>
              <a:gd name="connsiteX17" fmla="*/ 2124 w 9970"/>
              <a:gd name="connsiteY17" fmla="*/ 1073 h 10020"/>
              <a:gd name="connsiteX18" fmla="*/ 3365 w 9970"/>
              <a:gd name="connsiteY18" fmla="*/ 265 h 10020"/>
              <a:gd name="connsiteX19" fmla="*/ 4961 w 9970"/>
              <a:gd name="connsiteY19" fmla="*/ 44 h 10020"/>
              <a:gd name="connsiteX20" fmla="*/ 6881 w 9970"/>
              <a:gd name="connsiteY20" fmla="*/ 531 h 10020"/>
              <a:gd name="connsiteX21" fmla="*/ 8976 w 9970"/>
              <a:gd name="connsiteY21" fmla="*/ 2290 h 10020"/>
              <a:gd name="connsiteX22" fmla="*/ 9830 w 9970"/>
              <a:gd name="connsiteY22" fmla="*/ 4589 h 10020"/>
              <a:gd name="connsiteX23" fmla="*/ 9817 w 9970"/>
              <a:gd name="connsiteY23" fmla="*/ 6045 h 10020"/>
              <a:gd name="connsiteX24" fmla="*/ 9740 w 9970"/>
              <a:gd name="connsiteY24" fmla="*/ 6543 h 10020"/>
              <a:gd name="connsiteX25" fmla="*/ 9652 w 9970"/>
              <a:gd name="connsiteY25" fmla="*/ 6788 h 10020"/>
              <a:gd name="connsiteX26" fmla="*/ 9415 w 9970"/>
              <a:gd name="connsiteY26" fmla="*/ 6929 h 10020"/>
              <a:gd name="connsiteX27" fmla="*/ 9280 w 9970"/>
              <a:gd name="connsiteY27" fmla="*/ 7050 h 10020"/>
              <a:gd name="connsiteX28" fmla="*/ 9412 w 9970"/>
              <a:gd name="connsiteY28" fmla="*/ 7223 h 10020"/>
              <a:gd name="connsiteX29" fmla="*/ 9719 w 9970"/>
              <a:gd name="connsiteY29" fmla="*/ 7532 h 10020"/>
              <a:gd name="connsiteX30" fmla="*/ 9848 w 9970"/>
              <a:gd name="connsiteY30" fmla="*/ 7512 h 10020"/>
              <a:gd name="connsiteX31" fmla="*/ 9621 w 9970"/>
              <a:gd name="connsiteY31" fmla="*/ 7002 h 10020"/>
              <a:gd name="connsiteX32" fmla="*/ 9621 w 9970"/>
              <a:gd name="connsiteY32" fmla="*/ 6788 h 1002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748 w 10000"/>
              <a:gd name="connsiteY29" fmla="*/ 7517 h 10000"/>
              <a:gd name="connsiteX30" fmla="*/ 9650 w 10000"/>
              <a:gd name="connsiteY30" fmla="*/ 6988 h 10000"/>
              <a:gd name="connsiteX31" fmla="*/ 9650 w 10000"/>
              <a:gd name="connsiteY31"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650 w 10000"/>
              <a:gd name="connsiteY29" fmla="*/ 6988 h 10000"/>
              <a:gd name="connsiteX30" fmla="*/ 9650 w 10000"/>
              <a:gd name="connsiteY30"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650 w 10000"/>
              <a:gd name="connsiteY28" fmla="*/ 6988 h 10000"/>
              <a:gd name="connsiteX29" fmla="*/ 9650 w 10000"/>
              <a:gd name="connsiteY29"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650 w 10000"/>
              <a:gd name="connsiteY27" fmla="*/ 6988 h 10000"/>
              <a:gd name="connsiteX28" fmla="*/ 9650 w 10000"/>
              <a:gd name="connsiteY28"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988 h 10000"/>
              <a:gd name="connsiteX27" fmla="*/ 9650 w 10000"/>
              <a:gd name="connsiteY27"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681 w 10000"/>
              <a:gd name="connsiteY24" fmla="*/ 6774 h 10000"/>
              <a:gd name="connsiteX0" fmla="*/ 4796 w 9973"/>
              <a:gd name="connsiteY0" fmla="*/ 9720 h 10000"/>
              <a:gd name="connsiteX1" fmla="*/ 4569 w 9973"/>
              <a:gd name="connsiteY1" fmla="*/ 9807 h 10000"/>
              <a:gd name="connsiteX2" fmla="*/ 4325 w 9973"/>
              <a:gd name="connsiteY2" fmla="*/ 9827 h 10000"/>
              <a:gd name="connsiteX3" fmla="*/ 4050 w 9973"/>
              <a:gd name="connsiteY3" fmla="*/ 9960 h 10000"/>
              <a:gd name="connsiteX4" fmla="*/ 3819 w 9973"/>
              <a:gd name="connsiteY4" fmla="*/ 9964 h 10000"/>
              <a:gd name="connsiteX5" fmla="*/ 3480 w 9973"/>
              <a:gd name="connsiteY5" fmla="*/ 9732 h 10000"/>
              <a:gd name="connsiteX6" fmla="*/ 3080 w 9973"/>
              <a:gd name="connsiteY6" fmla="*/ 9720 h 10000"/>
              <a:gd name="connsiteX7" fmla="*/ 2517 w 9973"/>
              <a:gd name="connsiteY7" fmla="*/ 9543 h 10000"/>
              <a:gd name="connsiteX8" fmla="*/ 1883 w 9973"/>
              <a:gd name="connsiteY8" fmla="*/ 9210 h 10000"/>
              <a:gd name="connsiteX9" fmla="*/ 1313 w 9973"/>
              <a:gd name="connsiteY9" fmla="*/ 8804 h 10000"/>
              <a:gd name="connsiteX10" fmla="*/ 776 w 9973"/>
              <a:gd name="connsiteY10" fmla="*/ 8363 h 10000"/>
              <a:gd name="connsiteX11" fmla="*/ 403 w 9973"/>
              <a:gd name="connsiteY11" fmla="*/ 7765 h 10000"/>
              <a:gd name="connsiteX12" fmla="*/ 88 w 9973"/>
              <a:gd name="connsiteY12" fmla="*/ 6883 h 10000"/>
              <a:gd name="connsiteX13" fmla="*/ 0 w 9973"/>
              <a:gd name="connsiteY13" fmla="*/ 5973 h 10000"/>
              <a:gd name="connsiteX14" fmla="*/ 88 w 9973"/>
              <a:gd name="connsiteY14" fmla="*/ 4990 h 10000"/>
              <a:gd name="connsiteX15" fmla="*/ 444 w 9973"/>
              <a:gd name="connsiteY15" fmla="*/ 3590 h 10000"/>
              <a:gd name="connsiteX16" fmla="*/ 1085 w 9973"/>
              <a:gd name="connsiteY16" fmla="*/ 2298 h 10000"/>
              <a:gd name="connsiteX17" fmla="*/ 2130 w 9973"/>
              <a:gd name="connsiteY17" fmla="*/ 1071 h 10000"/>
              <a:gd name="connsiteX18" fmla="*/ 3375 w 9973"/>
              <a:gd name="connsiteY18" fmla="*/ 264 h 10000"/>
              <a:gd name="connsiteX19" fmla="*/ 4976 w 9973"/>
              <a:gd name="connsiteY19" fmla="*/ 44 h 10000"/>
              <a:gd name="connsiteX20" fmla="*/ 6902 w 9973"/>
              <a:gd name="connsiteY20" fmla="*/ 530 h 10000"/>
              <a:gd name="connsiteX21" fmla="*/ 9003 w 9973"/>
              <a:gd name="connsiteY21" fmla="*/ 2285 h 10000"/>
              <a:gd name="connsiteX22" fmla="*/ 9860 w 9973"/>
              <a:gd name="connsiteY22" fmla="*/ 4580 h 10000"/>
              <a:gd name="connsiteX23" fmla="*/ 9681 w 9973"/>
              <a:gd name="connsiteY23" fmla="*/ 6774 h 10000"/>
              <a:gd name="connsiteX0" fmla="*/ 4809 w 9887"/>
              <a:gd name="connsiteY0" fmla="*/ 9720 h 10000"/>
              <a:gd name="connsiteX1" fmla="*/ 4581 w 9887"/>
              <a:gd name="connsiteY1" fmla="*/ 9807 h 10000"/>
              <a:gd name="connsiteX2" fmla="*/ 4337 w 9887"/>
              <a:gd name="connsiteY2" fmla="*/ 9827 h 10000"/>
              <a:gd name="connsiteX3" fmla="*/ 4061 w 9887"/>
              <a:gd name="connsiteY3" fmla="*/ 9960 h 10000"/>
              <a:gd name="connsiteX4" fmla="*/ 3829 w 9887"/>
              <a:gd name="connsiteY4" fmla="*/ 9964 h 10000"/>
              <a:gd name="connsiteX5" fmla="*/ 3489 w 9887"/>
              <a:gd name="connsiteY5" fmla="*/ 9732 h 10000"/>
              <a:gd name="connsiteX6" fmla="*/ 3088 w 9887"/>
              <a:gd name="connsiteY6" fmla="*/ 9720 h 10000"/>
              <a:gd name="connsiteX7" fmla="*/ 2524 w 9887"/>
              <a:gd name="connsiteY7" fmla="*/ 9543 h 10000"/>
              <a:gd name="connsiteX8" fmla="*/ 1888 w 9887"/>
              <a:gd name="connsiteY8" fmla="*/ 9210 h 10000"/>
              <a:gd name="connsiteX9" fmla="*/ 1317 w 9887"/>
              <a:gd name="connsiteY9" fmla="*/ 8804 h 10000"/>
              <a:gd name="connsiteX10" fmla="*/ 778 w 9887"/>
              <a:gd name="connsiteY10" fmla="*/ 8363 h 10000"/>
              <a:gd name="connsiteX11" fmla="*/ 404 w 9887"/>
              <a:gd name="connsiteY11" fmla="*/ 7765 h 10000"/>
              <a:gd name="connsiteX12" fmla="*/ 88 w 9887"/>
              <a:gd name="connsiteY12" fmla="*/ 6883 h 10000"/>
              <a:gd name="connsiteX13" fmla="*/ 0 w 9887"/>
              <a:gd name="connsiteY13" fmla="*/ 5973 h 10000"/>
              <a:gd name="connsiteX14" fmla="*/ 88 w 9887"/>
              <a:gd name="connsiteY14" fmla="*/ 4990 h 10000"/>
              <a:gd name="connsiteX15" fmla="*/ 445 w 9887"/>
              <a:gd name="connsiteY15" fmla="*/ 3590 h 10000"/>
              <a:gd name="connsiteX16" fmla="*/ 1088 w 9887"/>
              <a:gd name="connsiteY16" fmla="*/ 2298 h 10000"/>
              <a:gd name="connsiteX17" fmla="*/ 2136 w 9887"/>
              <a:gd name="connsiteY17" fmla="*/ 1071 h 10000"/>
              <a:gd name="connsiteX18" fmla="*/ 3384 w 9887"/>
              <a:gd name="connsiteY18" fmla="*/ 264 h 10000"/>
              <a:gd name="connsiteX19" fmla="*/ 4989 w 9887"/>
              <a:gd name="connsiteY19" fmla="*/ 44 h 10000"/>
              <a:gd name="connsiteX20" fmla="*/ 6921 w 9887"/>
              <a:gd name="connsiteY20" fmla="*/ 530 h 10000"/>
              <a:gd name="connsiteX21" fmla="*/ 9027 w 9887"/>
              <a:gd name="connsiteY21" fmla="*/ 2285 h 10000"/>
              <a:gd name="connsiteX22" fmla="*/ 9887 w 9887"/>
              <a:gd name="connsiteY22" fmla="*/ 4580 h 10000"/>
              <a:gd name="connsiteX0" fmla="*/ 4864 w 9130"/>
              <a:gd name="connsiteY0" fmla="*/ 9720 h 10000"/>
              <a:gd name="connsiteX1" fmla="*/ 4633 w 9130"/>
              <a:gd name="connsiteY1" fmla="*/ 9807 h 10000"/>
              <a:gd name="connsiteX2" fmla="*/ 4387 w 9130"/>
              <a:gd name="connsiteY2" fmla="*/ 9827 h 10000"/>
              <a:gd name="connsiteX3" fmla="*/ 4107 w 9130"/>
              <a:gd name="connsiteY3" fmla="*/ 9960 h 10000"/>
              <a:gd name="connsiteX4" fmla="*/ 3873 w 9130"/>
              <a:gd name="connsiteY4" fmla="*/ 9964 h 10000"/>
              <a:gd name="connsiteX5" fmla="*/ 3529 w 9130"/>
              <a:gd name="connsiteY5" fmla="*/ 9732 h 10000"/>
              <a:gd name="connsiteX6" fmla="*/ 3123 w 9130"/>
              <a:gd name="connsiteY6" fmla="*/ 9720 h 10000"/>
              <a:gd name="connsiteX7" fmla="*/ 2553 w 9130"/>
              <a:gd name="connsiteY7" fmla="*/ 9543 h 10000"/>
              <a:gd name="connsiteX8" fmla="*/ 1910 w 9130"/>
              <a:gd name="connsiteY8" fmla="*/ 9210 h 10000"/>
              <a:gd name="connsiteX9" fmla="*/ 1332 w 9130"/>
              <a:gd name="connsiteY9" fmla="*/ 8804 h 10000"/>
              <a:gd name="connsiteX10" fmla="*/ 787 w 9130"/>
              <a:gd name="connsiteY10" fmla="*/ 8363 h 10000"/>
              <a:gd name="connsiteX11" fmla="*/ 409 w 9130"/>
              <a:gd name="connsiteY11" fmla="*/ 7765 h 10000"/>
              <a:gd name="connsiteX12" fmla="*/ 89 w 9130"/>
              <a:gd name="connsiteY12" fmla="*/ 6883 h 10000"/>
              <a:gd name="connsiteX13" fmla="*/ 0 w 9130"/>
              <a:gd name="connsiteY13" fmla="*/ 5973 h 10000"/>
              <a:gd name="connsiteX14" fmla="*/ 89 w 9130"/>
              <a:gd name="connsiteY14" fmla="*/ 4990 h 10000"/>
              <a:gd name="connsiteX15" fmla="*/ 450 w 9130"/>
              <a:gd name="connsiteY15" fmla="*/ 3590 h 10000"/>
              <a:gd name="connsiteX16" fmla="*/ 1100 w 9130"/>
              <a:gd name="connsiteY16" fmla="*/ 2298 h 10000"/>
              <a:gd name="connsiteX17" fmla="*/ 2160 w 9130"/>
              <a:gd name="connsiteY17" fmla="*/ 1071 h 10000"/>
              <a:gd name="connsiteX18" fmla="*/ 3423 w 9130"/>
              <a:gd name="connsiteY18" fmla="*/ 264 h 10000"/>
              <a:gd name="connsiteX19" fmla="*/ 5046 w 9130"/>
              <a:gd name="connsiteY19" fmla="*/ 44 h 10000"/>
              <a:gd name="connsiteX20" fmla="*/ 7000 w 9130"/>
              <a:gd name="connsiteY20" fmla="*/ 530 h 10000"/>
              <a:gd name="connsiteX21" fmla="*/ 9130 w 9130"/>
              <a:gd name="connsiteY21" fmla="*/ 2285 h 10000"/>
              <a:gd name="connsiteX0" fmla="*/ 5327 w 7667"/>
              <a:gd name="connsiteY0" fmla="*/ 9720 h 10000"/>
              <a:gd name="connsiteX1" fmla="*/ 5074 w 7667"/>
              <a:gd name="connsiteY1" fmla="*/ 9807 h 10000"/>
              <a:gd name="connsiteX2" fmla="*/ 4805 w 7667"/>
              <a:gd name="connsiteY2" fmla="*/ 9827 h 10000"/>
              <a:gd name="connsiteX3" fmla="*/ 4498 w 7667"/>
              <a:gd name="connsiteY3" fmla="*/ 9960 h 10000"/>
              <a:gd name="connsiteX4" fmla="*/ 4242 w 7667"/>
              <a:gd name="connsiteY4" fmla="*/ 9964 h 10000"/>
              <a:gd name="connsiteX5" fmla="*/ 3865 w 7667"/>
              <a:gd name="connsiteY5" fmla="*/ 9732 h 10000"/>
              <a:gd name="connsiteX6" fmla="*/ 3421 w 7667"/>
              <a:gd name="connsiteY6" fmla="*/ 9720 h 10000"/>
              <a:gd name="connsiteX7" fmla="*/ 2796 w 7667"/>
              <a:gd name="connsiteY7" fmla="*/ 9543 h 10000"/>
              <a:gd name="connsiteX8" fmla="*/ 2092 w 7667"/>
              <a:gd name="connsiteY8" fmla="*/ 9210 h 10000"/>
              <a:gd name="connsiteX9" fmla="*/ 1459 w 7667"/>
              <a:gd name="connsiteY9" fmla="*/ 8804 h 10000"/>
              <a:gd name="connsiteX10" fmla="*/ 862 w 7667"/>
              <a:gd name="connsiteY10" fmla="*/ 8363 h 10000"/>
              <a:gd name="connsiteX11" fmla="*/ 448 w 7667"/>
              <a:gd name="connsiteY11" fmla="*/ 7765 h 10000"/>
              <a:gd name="connsiteX12" fmla="*/ 97 w 7667"/>
              <a:gd name="connsiteY12" fmla="*/ 6883 h 10000"/>
              <a:gd name="connsiteX13" fmla="*/ 0 w 7667"/>
              <a:gd name="connsiteY13" fmla="*/ 5973 h 10000"/>
              <a:gd name="connsiteX14" fmla="*/ 97 w 7667"/>
              <a:gd name="connsiteY14" fmla="*/ 4990 h 10000"/>
              <a:gd name="connsiteX15" fmla="*/ 493 w 7667"/>
              <a:gd name="connsiteY15" fmla="*/ 3590 h 10000"/>
              <a:gd name="connsiteX16" fmla="*/ 1205 w 7667"/>
              <a:gd name="connsiteY16" fmla="*/ 2298 h 10000"/>
              <a:gd name="connsiteX17" fmla="*/ 2366 w 7667"/>
              <a:gd name="connsiteY17" fmla="*/ 1071 h 10000"/>
              <a:gd name="connsiteX18" fmla="*/ 3749 w 7667"/>
              <a:gd name="connsiteY18" fmla="*/ 264 h 10000"/>
              <a:gd name="connsiteX19" fmla="*/ 5527 w 7667"/>
              <a:gd name="connsiteY19" fmla="*/ 44 h 10000"/>
              <a:gd name="connsiteX20" fmla="*/ 7667 w 7667"/>
              <a:gd name="connsiteY20" fmla="*/ 530 h 10000"/>
              <a:gd name="connsiteX0" fmla="*/ 6948 w 7209"/>
              <a:gd name="connsiteY0" fmla="*/ 9720 h 10000"/>
              <a:gd name="connsiteX1" fmla="*/ 6618 w 7209"/>
              <a:gd name="connsiteY1" fmla="*/ 9807 h 10000"/>
              <a:gd name="connsiteX2" fmla="*/ 6267 w 7209"/>
              <a:gd name="connsiteY2" fmla="*/ 9827 h 10000"/>
              <a:gd name="connsiteX3" fmla="*/ 5867 w 7209"/>
              <a:gd name="connsiteY3" fmla="*/ 9960 h 10000"/>
              <a:gd name="connsiteX4" fmla="*/ 5533 w 7209"/>
              <a:gd name="connsiteY4" fmla="*/ 9964 h 10000"/>
              <a:gd name="connsiteX5" fmla="*/ 5041 w 7209"/>
              <a:gd name="connsiteY5" fmla="*/ 9732 h 10000"/>
              <a:gd name="connsiteX6" fmla="*/ 4462 w 7209"/>
              <a:gd name="connsiteY6" fmla="*/ 9720 h 10000"/>
              <a:gd name="connsiteX7" fmla="*/ 3647 w 7209"/>
              <a:gd name="connsiteY7" fmla="*/ 9543 h 10000"/>
              <a:gd name="connsiteX8" fmla="*/ 2729 w 7209"/>
              <a:gd name="connsiteY8" fmla="*/ 9210 h 10000"/>
              <a:gd name="connsiteX9" fmla="*/ 1903 w 7209"/>
              <a:gd name="connsiteY9" fmla="*/ 8804 h 10000"/>
              <a:gd name="connsiteX10" fmla="*/ 1124 w 7209"/>
              <a:gd name="connsiteY10" fmla="*/ 8363 h 10000"/>
              <a:gd name="connsiteX11" fmla="*/ 584 w 7209"/>
              <a:gd name="connsiteY11" fmla="*/ 7765 h 10000"/>
              <a:gd name="connsiteX12" fmla="*/ 127 w 7209"/>
              <a:gd name="connsiteY12" fmla="*/ 6883 h 10000"/>
              <a:gd name="connsiteX13" fmla="*/ 0 w 7209"/>
              <a:gd name="connsiteY13" fmla="*/ 5973 h 10000"/>
              <a:gd name="connsiteX14" fmla="*/ 127 w 7209"/>
              <a:gd name="connsiteY14" fmla="*/ 4990 h 10000"/>
              <a:gd name="connsiteX15" fmla="*/ 643 w 7209"/>
              <a:gd name="connsiteY15" fmla="*/ 3590 h 10000"/>
              <a:gd name="connsiteX16" fmla="*/ 1572 w 7209"/>
              <a:gd name="connsiteY16" fmla="*/ 2298 h 10000"/>
              <a:gd name="connsiteX17" fmla="*/ 3086 w 7209"/>
              <a:gd name="connsiteY17" fmla="*/ 1071 h 10000"/>
              <a:gd name="connsiteX18" fmla="*/ 4890 w 7209"/>
              <a:gd name="connsiteY18" fmla="*/ 264 h 10000"/>
              <a:gd name="connsiteX19" fmla="*/ 7209 w 7209"/>
              <a:gd name="connsiteY19" fmla="*/ 44 h 10000"/>
              <a:gd name="connsiteX0" fmla="*/ 9638 w 9638"/>
              <a:gd name="connsiteY0" fmla="*/ 9456 h 9736"/>
              <a:gd name="connsiteX1" fmla="*/ 9180 w 9638"/>
              <a:gd name="connsiteY1" fmla="*/ 9543 h 9736"/>
              <a:gd name="connsiteX2" fmla="*/ 8693 w 9638"/>
              <a:gd name="connsiteY2" fmla="*/ 9563 h 9736"/>
              <a:gd name="connsiteX3" fmla="*/ 8138 w 9638"/>
              <a:gd name="connsiteY3" fmla="*/ 9696 h 9736"/>
              <a:gd name="connsiteX4" fmla="*/ 7675 w 9638"/>
              <a:gd name="connsiteY4" fmla="*/ 9700 h 9736"/>
              <a:gd name="connsiteX5" fmla="*/ 6993 w 9638"/>
              <a:gd name="connsiteY5" fmla="*/ 9468 h 9736"/>
              <a:gd name="connsiteX6" fmla="*/ 6189 w 9638"/>
              <a:gd name="connsiteY6" fmla="*/ 9456 h 9736"/>
              <a:gd name="connsiteX7" fmla="*/ 5059 w 9638"/>
              <a:gd name="connsiteY7" fmla="*/ 9279 h 9736"/>
              <a:gd name="connsiteX8" fmla="*/ 3786 w 9638"/>
              <a:gd name="connsiteY8" fmla="*/ 8946 h 9736"/>
              <a:gd name="connsiteX9" fmla="*/ 2640 w 9638"/>
              <a:gd name="connsiteY9" fmla="*/ 8540 h 9736"/>
              <a:gd name="connsiteX10" fmla="*/ 1559 w 9638"/>
              <a:gd name="connsiteY10" fmla="*/ 8099 h 9736"/>
              <a:gd name="connsiteX11" fmla="*/ 810 w 9638"/>
              <a:gd name="connsiteY11" fmla="*/ 7501 h 9736"/>
              <a:gd name="connsiteX12" fmla="*/ 176 w 9638"/>
              <a:gd name="connsiteY12" fmla="*/ 6619 h 9736"/>
              <a:gd name="connsiteX13" fmla="*/ 0 w 9638"/>
              <a:gd name="connsiteY13" fmla="*/ 5709 h 9736"/>
              <a:gd name="connsiteX14" fmla="*/ 176 w 9638"/>
              <a:gd name="connsiteY14" fmla="*/ 4726 h 9736"/>
              <a:gd name="connsiteX15" fmla="*/ 892 w 9638"/>
              <a:gd name="connsiteY15" fmla="*/ 3326 h 9736"/>
              <a:gd name="connsiteX16" fmla="*/ 2181 w 9638"/>
              <a:gd name="connsiteY16" fmla="*/ 2034 h 9736"/>
              <a:gd name="connsiteX17" fmla="*/ 4281 w 9638"/>
              <a:gd name="connsiteY17" fmla="*/ 807 h 9736"/>
              <a:gd name="connsiteX18" fmla="*/ 6783 w 9638"/>
              <a:gd name="connsiteY18" fmla="*/ 0 h 9736"/>
              <a:gd name="connsiteX0" fmla="*/ 10000 w 10000"/>
              <a:gd name="connsiteY0" fmla="*/ 8883 h 9171"/>
              <a:gd name="connsiteX1" fmla="*/ 9525 w 10000"/>
              <a:gd name="connsiteY1" fmla="*/ 8973 h 9171"/>
              <a:gd name="connsiteX2" fmla="*/ 9020 w 10000"/>
              <a:gd name="connsiteY2" fmla="*/ 8993 h 9171"/>
              <a:gd name="connsiteX3" fmla="*/ 8444 w 10000"/>
              <a:gd name="connsiteY3" fmla="*/ 9130 h 9171"/>
              <a:gd name="connsiteX4" fmla="*/ 7963 w 10000"/>
              <a:gd name="connsiteY4" fmla="*/ 9134 h 9171"/>
              <a:gd name="connsiteX5" fmla="*/ 7256 w 10000"/>
              <a:gd name="connsiteY5" fmla="*/ 8896 h 9171"/>
              <a:gd name="connsiteX6" fmla="*/ 6421 w 10000"/>
              <a:gd name="connsiteY6" fmla="*/ 8883 h 9171"/>
              <a:gd name="connsiteX7" fmla="*/ 5249 w 10000"/>
              <a:gd name="connsiteY7" fmla="*/ 8702 h 9171"/>
              <a:gd name="connsiteX8" fmla="*/ 3928 w 10000"/>
              <a:gd name="connsiteY8" fmla="*/ 8360 h 9171"/>
              <a:gd name="connsiteX9" fmla="*/ 2739 w 10000"/>
              <a:gd name="connsiteY9" fmla="*/ 7943 h 9171"/>
              <a:gd name="connsiteX10" fmla="*/ 1618 w 10000"/>
              <a:gd name="connsiteY10" fmla="*/ 7490 h 9171"/>
              <a:gd name="connsiteX11" fmla="*/ 840 w 10000"/>
              <a:gd name="connsiteY11" fmla="*/ 6875 h 9171"/>
              <a:gd name="connsiteX12" fmla="*/ 183 w 10000"/>
              <a:gd name="connsiteY12" fmla="*/ 5969 h 9171"/>
              <a:gd name="connsiteX13" fmla="*/ 0 w 10000"/>
              <a:gd name="connsiteY13" fmla="*/ 5035 h 9171"/>
              <a:gd name="connsiteX14" fmla="*/ 183 w 10000"/>
              <a:gd name="connsiteY14" fmla="*/ 4025 h 9171"/>
              <a:gd name="connsiteX15" fmla="*/ 926 w 10000"/>
              <a:gd name="connsiteY15" fmla="*/ 2587 h 9171"/>
              <a:gd name="connsiteX16" fmla="*/ 2263 w 10000"/>
              <a:gd name="connsiteY16" fmla="*/ 1260 h 9171"/>
              <a:gd name="connsiteX17" fmla="*/ 4442 w 10000"/>
              <a:gd name="connsiteY17" fmla="*/ 0 h 9171"/>
              <a:gd name="connsiteX0" fmla="*/ 10000 w 10000"/>
              <a:gd name="connsiteY0" fmla="*/ 8312 h 8626"/>
              <a:gd name="connsiteX1" fmla="*/ 9525 w 10000"/>
              <a:gd name="connsiteY1" fmla="*/ 8410 h 8626"/>
              <a:gd name="connsiteX2" fmla="*/ 9020 w 10000"/>
              <a:gd name="connsiteY2" fmla="*/ 8432 h 8626"/>
              <a:gd name="connsiteX3" fmla="*/ 8444 w 10000"/>
              <a:gd name="connsiteY3" fmla="*/ 8581 h 8626"/>
              <a:gd name="connsiteX4" fmla="*/ 7963 w 10000"/>
              <a:gd name="connsiteY4" fmla="*/ 8586 h 8626"/>
              <a:gd name="connsiteX5" fmla="*/ 7256 w 10000"/>
              <a:gd name="connsiteY5" fmla="*/ 8326 h 8626"/>
              <a:gd name="connsiteX6" fmla="*/ 6421 w 10000"/>
              <a:gd name="connsiteY6" fmla="*/ 8312 h 8626"/>
              <a:gd name="connsiteX7" fmla="*/ 5249 w 10000"/>
              <a:gd name="connsiteY7" fmla="*/ 8115 h 8626"/>
              <a:gd name="connsiteX8" fmla="*/ 3928 w 10000"/>
              <a:gd name="connsiteY8" fmla="*/ 7742 h 8626"/>
              <a:gd name="connsiteX9" fmla="*/ 2739 w 10000"/>
              <a:gd name="connsiteY9" fmla="*/ 7287 h 8626"/>
              <a:gd name="connsiteX10" fmla="*/ 1618 w 10000"/>
              <a:gd name="connsiteY10" fmla="*/ 6793 h 8626"/>
              <a:gd name="connsiteX11" fmla="*/ 840 w 10000"/>
              <a:gd name="connsiteY11" fmla="*/ 6122 h 8626"/>
              <a:gd name="connsiteX12" fmla="*/ 183 w 10000"/>
              <a:gd name="connsiteY12" fmla="*/ 5135 h 8626"/>
              <a:gd name="connsiteX13" fmla="*/ 0 w 10000"/>
              <a:gd name="connsiteY13" fmla="*/ 4116 h 8626"/>
              <a:gd name="connsiteX14" fmla="*/ 183 w 10000"/>
              <a:gd name="connsiteY14" fmla="*/ 3015 h 8626"/>
              <a:gd name="connsiteX15" fmla="*/ 926 w 10000"/>
              <a:gd name="connsiteY15" fmla="*/ 1447 h 8626"/>
              <a:gd name="connsiteX16" fmla="*/ 2263 w 10000"/>
              <a:gd name="connsiteY16" fmla="*/ 0 h 8626"/>
              <a:gd name="connsiteX0" fmla="*/ 10000 w 10000"/>
              <a:gd name="connsiteY0" fmla="*/ 7959 h 8323"/>
              <a:gd name="connsiteX1" fmla="*/ 9525 w 10000"/>
              <a:gd name="connsiteY1" fmla="*/ 8073 h 8323"/>
              <a:gd name="connsiteX2" fmla="*/ 9020 w 10000"/>
              <a:gd name="connsiteY2" fmla="*/ 8098 h 8323"/>
              <a:gd name="connsiteX3" fmla="*/ 8444 w 10000"/>
              <a:gd name="connsiteY3" fmla="*/ 8271 h 8323"/>
              <a:gd name="connsiteX4" fmla="*/ 7963 w 10000"/>
              <a:gd name="connsiteY4" fmla="*/ 8277 h 8323"/>
              <a:gd name="connsiteX5" fmla="*/ 7256 w 10000"/>
              <a:gd name="connsiteY5" fmla="*/ 7975 h 8323"/>
              <a:gd name="connsiteX6" fmla="*/ 6421 w 10000"/>
              <a:gd name="connsiteY6" fmla="*/ 7959 h 8323"/>
              <a:gd name="connsiteX7" fmla="*/ 5249 w 10000"/>
              <a:gd name="connsiteY7" fmla="*/ 7731 h 8323"/>
              <a:gd name="connsiteX8" fmla="*/ 3928 w 10000"/>
              <a:gd name="connsiteY8" fmla="*/ 7298 h 8323"/>
              <a:gd name="connsiteX9" fmla="*/ 2739 w 10000"/>
              <a:gd name="connsiteY9" fmla="*/ 6771 h 8323"/>
              <a:gd name="connsiteX10" fmla="*/ 1618 w 10000"/>
              <a:gd name="connsiteY10" fmla="*/ 6198 h 8323"/>
              <a:gd name="connsiteX11" fmla="*/ 840 w 10000"/>
              <a:gd name="connsiteY11" fmla="*/ 5420 h 8323"/>
              <a:gd name="connsiteX12" fmla="*/ 183 w 10000"/>
              <a:gd name="connsiteY12" fmla="*/ 4276 h 8323"/>
              <a:gd name="connsiteX13" fmla="*/ 0 w 10000"/>
              <a:gd name="connsiteY13" fmla="*/ 3095 h 8323"/>
              <a:gd name="connsiteX14" fmla="*/ 183 w 10000"/>
              <a:gd name="connsiteY14" fmla="*/ 1818 h 8323"/>
              <a:gd name="connsiteX15" fmla="*/ 926 w 10000"/>
              <a:gd name="connsiteY15" fmla="*/ 0 h 8323"/>
              <a:gd name="connsiteX0" fmla="*/ 10000 w 10000"/>
              <a:gd name="connsiteY0" fmla="*/ 7379 h 7816"/>
              <a:gd name="connsiteX1" fmla="*/ 9525 w 10000"/>
              <a:gd name="connsiteY1" fmla="*/ 7516 h 7816"/>
              <a:gd name="connsiteX2" fmla="*/ 9020 w 10000"/>
              <a:gd name="connsiteY2" fmla="*/ 7546 h 7816"/>
              <a:gd name="connsiteX3" fmla="*/ 8444 w 10000"/>
              <a:gd name="connsiteY3" fmla="*/ 7754 h 7816"/>
              <a:gd name="connsiteX4" fmla="*/ 7963 w 10000"/>
              <a:gd name="connsiteY4" fmla="*/ 7761 h 7816"/>
              <a:gd name="connsiteX5" fmla="*/ 7256 w 10000"/>
              <a:gd name="connsiteY5" fmla="*/ 7398 h 7816"/>
              <a:gd name="connsiteX6" fmla="*/ 6421 w 10000"/>
              <a:gd name="connsiteY6" fmla="*/ 7379 h 7816"/>
              <a:gd name="connsiteX7" fmla="*/ 5249 w 10000"/>
              <a:gd name="connsiteY7" fmla="*/ 7105 h 7816"/>
              <a:gd name="connsiteX8" fmla="*/ 3928 w 10000"/>
              <a:gd name="connsiteY8" fmla="*/ 6584 h 7816"/>
              <a:gd name="connsiteX9" fmla="*/ 2739 w 10000"/>
              <a:gd name="connsiteY9" fmla="*/ 5951 h 7816"/>
              <a:gd name="connsiteX10" fmla="*/ 1618 w 10000"/>
              <a:gd name="connsiteY10" fmla="*/ 5263 h 7816"/>
              <a:gd name="connsiteX11" fmla="*/ 840 w 10000"/>
              <a:gd name="connsiteY11" fmla="*/ 4328 h 7816"/>
              <a:gd name="connsiteX12" fmla="*/ 183 w 10000"/>
              <a:gd name="connsiteY12" fmla="*/ 2954 h 7816"/>
              <a:gd name="connsiteX13" fmla="*/ 0 w 10000"/>
              <a:gd name="connsiteY13" fmla="*/ 1535 h 7816"/>
              <a:gd name="connsiteX14" fmla="*/ 183 w 10000"/>
              <a:gd name="connsiteY14" fmla="*/ 0 h 7816"/>
              <a:gd name="connsiteX0" fmla="*/ 10000 w 10000"/>
              <a:gd name="connsiteY0" fmla="*/ 7477 h 8036"/>
              <a:gd name="connsiteX1" fmla="*/ 9525 w 10000"/>
              <a:gd name="connsiteY1" fmla="*/ 7652 h 8036"/>
              <a:gd name="connsiteX2" fmla="*/ 9020 w 10000"/>
              <a:gd name="connsiteY2" fmla="*/ 7691 h 8036"/>
              <a:gd name="connsiteX3" fmla="*/ 8444 w 10000"/>
              <a:gd name="connsiteY3" fmla="*/ 7957 h 8036"/>
              <a:gd name="connsiteX4" fmla="*/ 7963 w 10000"/>
              <a:gd name="connsiteY4" fmla="*/ 7966 h 8036"/>
              <a:gd name="connsiteX5" fmla="*/ 7256 w 10000"/>
              <a:gd name="connsiteY5" fmla="*/ 7501 h 8036"/>
              <a:gd name="connsiteX6" fmla="*/ 6421 w 10000"/>
              <a:gd name="connsiteY6" fmla="*/ 7477 h 8036"/>
              <a:gd name="connsiteX7" fmla="*/ 5249 w 10000"/>
              <a:gd name="connsiteY7" fmla="*/ 7126 h 8036"/>
              <a:gd name="connsiteX8" fmla="*/ 3928 w 10000"/>
              <a:gd name="connsiteY8" fmla="*/ 6460 h 8036"/>
              <a:gd name="connsiteX9" fmla="*/ 2739 w 10000"/>
              <a:gd name="connsiteY9" fmla="*/ 5650 h 8036"/>
              <a:gd name="connsiteX10" fmla="*/ 1618 w 10000"/>
              <a:gd name="connsiteY10" fmla="*/ 4770 h 8036"/>
              <a:gd name="connsiteX11" fmla="*/ 840 w 10000"/>
              <a:gd name="connsiteY11" fmla="*/ 3573 h 8036"/>
              <a:gd name="connsiteX12" fmla="*/ 183 w 10000"/>
              <a:gd name="connsiteY12" fmla="*/ 1815 h 8036"/>
              <a:gd name="connsiteX13" fmla="*/ 0 w 10000"/>
              <a:gd name="connsiteY13" fmla="*/ 0 h 8036"/>
              <a:gd name="connsiteX0" fmla="*/ 9817 w 9817"/>
              <a:gd name="connsiteY0" fmla="*/ 7045 h 7741"/>
              <a:gd name="connsiteX1" fmla="*/ 9342 w 9817"/>
              <a:gd name="connsiteY1" fmla="*/ 7263 h 7741"/>
              <a:gd name="connsiteX2" fmla="*/ 8837 w 9817"/>
              <a:gd name="connsiteY2" fmla="*/ 7312 h 7741"/>
              <a:gd name="connsiteX3" fmla="*/ 8261 w 9817"/>
              <a:gd name="connsiteY3" fmla="*/ 7643 h 7741"/>
              <a:gd name="connsiteX4" fmla="*/ 7780 w 9817"/>
              <a:gd name="connsiteY4" fmla="*/ 7654 h 7741"/>
              <a:gd name="connsiteX5" fmla="*/ 7073 w 9817"/>
              <a:gd name="connsiteY5" fmla="*/ 7075 h 7741"/>
              <a:gd name="connsiteX6" fmla="*/ 6238 w 9817"/>
              <a:gd name="connsiteY6" fmla="*/ 7045 h 7741"/>
              <a:gd name="connsiteX7" fmla="*/ 5066 w 9817"/>
              <a:gd name="connsiteY7" fmla="*/ 6609 h 7741"/>
              <a:gd name="connsiteX8" fmla="*/ 3745 w 9817"/>
              <a:gd name="connsiteY8" fmla="*/ 5780 h 7741"/>
              <a:gd name="connsiteX9" fmla="*/ 2556 w 9817"/>
              <a:gd name="connsiteY9" fmla="*/ 4772 h 7741"/>
              <a:gd name="connsiteX10" fmla="*/ 1435 w 9817"/>
              <a:gd name="connsiteY10" fmla="*/ 3677 h 7741"/>
              <a:gd name="connsiteX11" fmla="*/ 657 w 9817"/>
              <a:gd name="connsiteY11" fmla="*/ 2187 h 7741"/>
              <a:gd name="connsiteX12" fmla="*/ 0 w 9817"/>
              <a:gd name="connsiteY12" fmla="*/ 0 h 7741"/>
              <a:gd name="connsiteX0" fmla="*/ 9331 w 9331"/>
              <a:gd name="connsiteY0" fmla="*/ 6276 h 7175"/>
              <a:gd name="connsiteX1" fmla="*/ 8847 w 9331"/>
              <a:gd name="connsiteY1" fmla="*/ 6558 h 7175"/>
              <a:gd name="connsiteX2" fmla="*/ 8333 w 9331"/>
              <a:gd name="connsiteY2" fmla="*/ 6621 h 7175"/>
              <a:gd name="connsiteX3" fmla="*/ 7746 w 9331"/>
              <a:gd name="connsiteY3" fmla="*/ 7048 h 7175"/>
              <a:gd name="connsiteX4" fmla="*/ 7256 w 9331"/>
              <a:gd name="connsiteY4" fmla="*/ 7063 h 7175"/>
              <a:gd name="connsiteX5" fmla="*/ 6536 w 9331"/>
              <a:gd name="connsiteY5" fmla="*/ 6315 h 7175"/>
              <a:gd name="connsiteX6" fmla="*/ 5685 w 9331"/>
              <a:gd name="connsiteY6" fmla="*/ 6276 h 7175"/>
              <a:gd name="connsiteX7" fmla="*/ 4491 w 9331"/>
              <a:gd name="connsiteY7" fmla="*/ 5713 h 7175"/>
              <a:gd name="connsiteX8" fmla="*/ 3146 w 9331"/>
              <a:gd name="connsiteY8" fmla="*/ 4642 h 7175"/>
              <a:gd name="connsiteX9" fmla="*/ 1935 w 9331"/>
              <a:gd name="connsiteY9" fmla="*/ 3340 h 7175"/>
              <a:gd name="connsiteX10" fmla="*/ 793 w 9331"/>
              <a:gd name="connsiteY10" fmla="*/ 1925 h 7175"/>
              <a:gd name="connsiteX11" fmla="*/ 0 w 9331"/>
              <a:gd name="connsiteY11" fmla="*/ 0 h 7175"/>
              <a:gd name="connsiteX0" fmla="*/ 9150 w 9150"/>
              <a:gd name="connsiteY0" fmla="*/ 6064 h 7317"/>
              <a:gd name="connsiteX1" fmla="*/ 8631 w 9150"/>
              <a:gd name="connsiteY1" fmla="*/ 6457 h 7317"/>
              <a:gd name="connsiteX2" fmla="*/ 8080 w 9150"/>
              <a:gd name="connsiteY2" fmla="*/ 6545 h 7317"/>
              <a:gd name="connsiteX3" fmla="*/ 7451 w 9150"/>
              <a:gd name="connsiteY3" fmla="*/ 7140 h 7317"/>
              <a:gd name="connsiteX4" fmla="*/ 6926 w 9150"/>
              <a:gd name="connsiteY4" fmla="*/ 7161 h 7317"/>
              <a:gd name="connsiteX5" fmla="*/ 6155 w 9150"/>
              <a:gd name="connsiteY5" fmla="*/ 6118 h 7317"/>
              <a:gd name="connsiteX6" fmla="*/ 5243 w 9150"/>
              <a:gd name="connsiteY6" fmla="*/ 6064 h 7317"/>
              <a:gd name="connsiteX7" fmla="*/ 3963 w 9150"/>
              <a:gd name="connsiteY7" fmla="*/ 5279 h 7317"/>
              <a:gd name="connsiteX8" fmla="*/ 2522 w 9150"/>
              <a:gd name="connsiteY8" fmla="*/ 3787 h 7317"/>
              <a:gd name="connsiteX9" fmla="*/ 1224 w 9150"/>
              <a:gd name="connsiteY9" fmla="*/ 1972 h 7317"/>
              <a:gd name="connsiteX10" fmla="*/ 0 w 9150"/>
              <a:gd name="connsiteY10" fmla="*/ 0 h 7317"/>
              <a:gd name="connsiteX0" fmla="*/ 8662 w 8662"/>
              <a:gd name="connsiteY0" fmla="*/ 5593 h 7305"/>
              <a:gd name="connsiteX1" fmla="*/ 8095 w 8662"/>
              <a:gd name="connsiteY1" fmla="*/ 6130 h 7305"/>
              <a:gd name="connsiteX2" fmla="*/ 7493 w 8662"/>
              <a:gd name="connsiteY2" fmla="*/ 6250 h 7305"/>
              <a:gd name="connsiteX3" fmla="*/ 6805 w 8662"/>
              <a:gd name="connsiteY3" fmla="*/ 7063 h 7305"/>
              <a:gd name="connsiteX4" fmla="*/ 6231 w 8662"/>
              <a:gd name="connsiteY4" fmla="*/ 7092 h 7305"/>
              <a:gd name="connsiteX5" fmla="*/ 5389 w 8662"/>
              <a:gd name="connsiteY5" fmla="*/ 5666 h 7305"/>
              <a:gd name="connsiteX6" fmla="*/ 4392 w 8662"/>
              <a:gd name="connsiteY6" fmla="*/ 5593 h 7305"/>
              <a:gd name="connsiteX7" fmla="*/ 2993 w 8662"/>
              <a:gd name="connsiteY7" fmla="*/ 4520 h 7305"/>
              <a:gd name="connsiteX8" fmla="*/ 1418 w 8662"/>
              <a:gd name="connsiteY8" fmla="*/ 2481 h 7305"/>
              <a:gd name="connsiteX9" fmla="*/ 0 w 8662"/>
              <a:gd name="connsiteY9" fmla="*/ 0 h 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62" h="7305">
                <a:moveTo>
                  <a:pt x="8662" y="5593"/>
                </a:moveTo>
                <a:cubicBezTo>
                  <a:pt x="8573" y="5694"/>
                  <a:pt x="8293" y="6029"/>
                  <a:pt x="8095" y="6130"/>
                </a:cubicBezTo>
                <a:cubicBezTo>
                  <a:pt x="7904" y="6225"/>
                  <a:pt x="7700" y="6105"/>
                  <a:pt x="7493" y="6250"/>
                </a:cubicBezTo>
                <a:cubicBezTo>
                  <a:pt x="7278" y="6392"/>
                  <a:pt x="7013" y="6914"/>
                  <a:pt x="6805" y="7063"/>
                </a:cubicBezTo>
                <a:cubicBezTo>
                  <a:pt x="6594" y="7209"/>
                  <a:pt x="6472" y="7305"/>
                  <a:pt x="6231" y="7092"/>
                </a:cubicBezTo>
                <a:cubicBezTo>
                  <a:pt x="5996" y="6861"/>
                  <a:pt x="5692" y="5906"/>
                  <a:pt x="5389" y="5666"/>
                </a:cubicBezTo>
                <a:cubicBezTo>
                  <a:pt x="5083" y="5423"/>
                  <a:pt x="4792" y="5787"/>
                  <a:pt x="4392" y="5593"/>
                </a:cubicBezTo>
                <a:cubicBezTo>
                  <a:pt x="3995" y="5393"/>
                  <a:pt x="3489" y="5021"/>
                  <a:pt x="2993" y="4520"/>
                </a:cubicBezTo>
                <a:cubicBezTo>
                  <a:pt x="2497" y="3992"/>
                  <a:pt x="1912" y="3235"/>
                  <a:pt x="1418" y="2481"/>
                </a:cubicBezTo>
                <a:cubicBezTo>
                  <a:pt x="918" y="1721"/>
                  <a:pt x="449" y="856"/>
                  <a:pt x="0"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cxnSp>
        <p:nvCxnSpPr>
          <p:cNvPr id="30" name="Straight Connector 29"/>
          <p:cNvCxnSpPr>
            <a:endCxn id="139272" idx="11"/>
          </p:cNvCxnSpPr>
          <p:nvPr/>
        </p:nvCxnSpPr>
        <p:spPr>
          <a:xfrm flipV="1">
            <a:off x="4089115" y="1889270"/>
            <a:ext cx="2926616" cy="360771"/>
          </a:xfrm>
          <a:prstGeom prst="line">
            <a:avLst/>
          </a:prstGeom>
          <a:ln w="57150">
            <a:solidFill>
              <a:srgbClr val="008000"/>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8" idx="0"/>
            <a:endCxn id="139277" idx="1"/>
          </p:cNvCxnSpPr>
          <p:nvPr/>
        </p:nvCxnSpPr>
        <p:spPr>
          <a:xfrm flipV="1">
            <a:off x="3094865" y="3083363"/>
            <a:ext cx="3474943" cy="18465"/>
          </a:xfrm>
          <a:prstGeom prst="line">
            <a:avLst/>
          </a:prstGeom>
          <a:ln w="57150">
            <a:solidFill>
              <a:srgbClr val="008000"/>
            </a:solidFil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441791" y="390419"/>
            <a:ext cx="2716193" cy="369332"/>
          </a:xfrm>
          <a:prstGeom prst="rect">
            <a:avLst/>
          </a:prstGeom>
          <a:noFill/>
        </p:spPr>
        <p:txBody>
          <a:bodyPr wrap="none" rtlCol="0">
            <a:spAutoFit/>
          </a:bodyPr>
          <a:lstStyle/>
          <a:p>
            <a:r>
              <a:rPr lang="el-GR" dirty="0" smtClean="0"/>
              <a:t>θέση και απόκλιση τομέων</a:t>
            </a:r>
            <a:endParaRPr lang="el-GR" dirty="0"/>
          </a:p>
        </p:txBody>
      </p:sp>
      <p:cxnSp>
        <p:nvCxnSpPr>
          <p:cNvPr id="52" name="Straight Connector 51"/>
          <p:cNvCxnSpPr/>
          <p:nvPr/>
        </p:nvCxnSpPr>
        <p:spPr>
          <a:xfrm flipV="1">
            <a:off x="629396" y="3071977"/>
            <a:ext cx="7528289" cy="24481"/>
          </a:xfrm>
          <a:prstGeom prst="line">
            <a:avLst/>
          </a:prstGeom>
          <a:ln w="28575">
            <a:solidFill>
              <a:srgbClr val="008000"/>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6729575" y="1469204"/>
            <a:ext cx="349776" cy="400110"/>
          </a:xfrm>
          <a:prstGeom prst="rect">
            <a:avLst/>
          </a:prstGeom>
          <a:noFill/>
        </p:spPr>
        <p:txBody>
          <a:bodyPr wrap="none" rtlCol="0">
            <a:spAutoFit/>
          </a:bodyPr>
          <a:lstStyle/>
          <a:p>
            <a:r>
              <a:rPr lang="en-US" sz="2000" dirty="0" smtClean="0"/>
              <a:t>N</a:t>
            </a:r>
            <a:endParaRPr lang="el-GR" sz="2000" dirty="0"/>
          </a:p>
        </p:txBody>
      </p:sp>
      <p:sp>
        <p:nvSpPr>
          <p:cNvPr id="59" name="TextBox 58"/>
          <p:cNvSpPr txBox="1"/>
          <p:nvPr/>
        </p:nvSpPr>
        <p:spPr>
          <a:xfrm>
            <a:off x="3933292" y="1816812"/>
            <a:ext cx="303288" cy="400110"/>
          </a:xfrm>
          <a:prstGeom prst="rect">
            <a:avLst/>
          </a:prstGeom>
          <a:noFill/>
        </p:spPr>
        <p:txBody>
          <a:bodyPr wrap="none" rtlCol="0">
            <a:spAutoFit/>
          </a:bodyPr>
          <a:lstStyle/>
          <a:p>
            <a:r>
              <a:rPr lang="en-US" sz="2000" dirty="0" smtClean="0"/>
              <a:t>S</a:t>
            </a:r>
            <a:endParaRPr lang="el-GR" sz="2000" dirty="0"/>
          </a:p>
        </p:txBody>
      </p:sp>
      <p:sp>
        <p:nvSpPr>
          <p:cNvPr id="60" name="TextBox 59"/>
          <p:cNvSpPr txBox="1"/>
          <p:nvPr/>
        </p:nvSpPr>
        <p:spPr>
          <a:xfrm>
            <a:off x="2688406" y="2719226"/>
            <a:ext cx="447238" cy="400110"/>
          </a:xfrm>
          <a:prstGeom prst="rect">
            <a:avLst/>
          </a:prstGeom>
          <a:noFill/>
        </p:spPr>
        <p:txBody>
          <a:bodyPr wrap="none" rtlCol="0">
            <a:spAutoFit/>
          </a:bodyPr>
          <a:lstStyle/>
          <a:p>
            <a:r>
              <a:rPr lang="en-US" sz="2000" dirty="0" smtClean="0"/>
              <a:t>Po</a:t>
            </a:r>
            <a:endParaRPr lang="el-GR" sz="2000" dirty="0"/>
          </a:p>
        </p:txBody>
      </p:sp>
      <p:sp>
        <p:nvSpPr>
          <p:cNvPr id="61" name="TextBox 60"/>
          <p:cNvSpPr txBox="1"/>
          <p:nvPr/>
        </p:nvSpPr>
        <p:spPr>
          <a:xfrm>
            <a:off x="5994975" y="2686692"/>
            <a:ext cx="444352" cy="400110"/>
          </a:xfrm>
          <a:prstGeom prst="rect">
            <a:avLst/>
          </a:prstGeom>
          <a:noFill/>
        </p:spPr>
        <p:txBody>
          <a:bodyPr wrap="none" rtlCol="0">
            <a:spAutoFit/>
          </a:bodyPr>
          <a:lstStyle/>
          <a:p>
            <a:r>
              <a:rPr lang="en-US" sz="2000" dirty="0" smtClean="0"/>
              <a:t>Or</a:t>
            </a:r>
            <a:endParaRPr lang="el-GR" sz="2000" dirty="0"/>
          </a:p>
        </p:txBody>
      </p:sp>
      <p:sp>
        <p:nvSpPr>
          <p:cNvPr id="48" name="Oval 47"/>
          <p:cNvSpPr/>
          <p:nvPr/>
        </p:nvSpPr>
        <p:spPr>
          <a:xfrm>
            <a:off x="6478147" y="6038086"/>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54" name="TextBox 53"/>
          <p:cNvSpPr txBox="1"/>
          <p:nvPr/>
        </p:nvSpPr>
        <p:spPr>
          <a:xfrm>
            <a:off x="3432888" y="5107250"/>
            <a:ext cx="481222" cy="400110"/>
          </a:xfrm>
          <a:prstGeom prst="rect">
            <a:avLst/>
          </a:prstGeom>
          <a:noFill/>
        </p:spPr>
        <p:txBody>
          <a:bodyPr wrap="none" rtlCol="0">
            <a:spAutoFit/>
          </a:bodyPr>
          <a:lstStyle/>
          <a:p>
            <a:r>
              <a:rPr lang="en-US" sz="2000" dirty="0" smtClean="0"/>
              <a:t>Go</a:t>
            </a:r>
            <a:endParaRPr lang="el-GR" sz="2000" dirty="0"/>
          </a:p>
        </p:txBody>
      </p:sp>
      <p:sp>
        <p:nvSpPr>
          <p:cNvPr id="55" name="TextBox 54"/>
          <p:cNvSpPr txBox="1"/>
          <p:nvPr/>
        </p:nvSpPr>
        <p:spPr>
          <a:xfrm>
            <a:off x="6540028" y="5997767"/>
            <a:ext cx="481222" cy="400110"/>
          </a:xfrm>
          <a:prstGeom prst="rect">
            <a:avLst/>
          </a:prstGeom>
          <a:noFill/>
        </p:spPr>
        <p:txBody>
          <a:bodyPr wrap="none" rtlCol="0">
            <a:spAutoFit/>
          </a:bodyPr>
          <a:lstStyle/>
          <a:p>
            <a:r>
              <a:rPr lang="en-US" sz="2000" dirty="0" err="1" smtClean="0"/>
              <a:t>Gn</a:t>
            </a:r>
            <a:endParaRPr lang="el-GR" sz="2000" dirty="0"/>
          </a:p>
        </p:txBody>
      </p:sp>
      <p:sp>
        <p:nvSpPr>
          <p:cNvPr id="37" name="Oval 36"/>
          <p:cNvSpPr/>
          <p:nvPr/>
        </p:nvSpPr>
        <p:spPr>
          <a:xfrm>
            <a:off x="3862437" y="5101389"/>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7" name="Oval 66"/>
          <p:cNvSpPr/>
          <p:nvPr/>
        </p:nvSpPr>
        <p:spPr>
          <a:xfrm>
            <a:off x="6596013" y="5486400"/>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8" name="Oval 67"/>
          <p:cNvSpPr/>
          <p:nvPr/>
        </p:nvSpPr>
        <p:spPr>
          <a:xfrm>
            <a:off x="6584025" y="5864832"/>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69" name="TextBox 68"/>
          <p:cNvSpPr txBox="1"/>
          <p:nvPr/>
        </p:nvSpPr>
        <p:spPr>
          <a:xfrm>
            <a:off x="6830607" y="5299754"/>
            <a:ext cx="324128" cy="400110"/>
          </a:xfrm>
          <a:prstGeom prst="rect">
            <a:avLst/>
          </a:prstGeom>
          <a:noFill/>
        </p:spPr>
        <p:txBody>
          <a:bodyPr wrap="none" rtlCol="0">
            <a:spAutoFit/>
          </a:bodyPr>
          <a:lstStyle/>
          <a:p>
            <a:r>
              <a:rPr lang="en-US" sz="2000" dirty="0" smtClean="0"/>
              <a:t>B</a:t>
            </a:r>
            <a:endParaRPr lang="el-GR" sz="2000" dirty="0"/>
          </a:p>
        </p:txBody>
      </p:sp>
      <p:sp>
        <p:nvSpPr>
          <p:cNvPr id="70" name="TextBox 69"/>
          <p:cNvSpPr txBox="1"/>
          <p:nvPr/>
        </p:nvSpPr>
        <p:spPr>
          <a:xfrm>
            <a:off x="6674780" y="5709008"/>
            <a:ext cx="437940" cy="400110"/>
          </a:xfrm>
          <a:prstGeom prst="rect">
            <a:avLst/>
          </a:prstGeom>
          <a:noFill/>
        </p:spPr>
        <p:txBody>
          <a:bodyPr wrap="none" rtlCol="0">
            <a:spAutoFit/>
          </a:bodyPr>
          <a:lstStyle/>
          <a:p>
            <a:r>
              <a:rPr lang="en-US" sz="2000" dirty="0" smtClean="0"/>
              <a:t>Pg</a:t>
            </a:r>
            <a:endParaRPr lang="el-GR" sz="2000" dirty="0"/>
          </a:p>
        </p:txBody>
      </p:sp>
      <p:sp>
        <p:nvSpPr>
          <p:cNvPr id="46" name="Oval 45"/>
          <p:cNvSpPr/>
          <p:nvPr/>
        </p:nvSpPr>
        <p:spPr>
          <a:xfrm>
            <a:off x="6265545" y="6089583"/>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47" name="TextBox 46"/>
          <p:cNvSpPr txBox="1"/>
          <p:nvPr/>
        </p:nvSpPr>
        <p:spPr>
          <a:xfrm>
            <a:off x="5999409" y="6159792"/>
            <a:ext cx="532518" cy="400110"/>
          </a:xfrm>
          <a:prstGeom prst="rect">
            <a:avLst/>
          </a:prstGeom>
          <a:noFill/>
        </p:spPr>
        <p:txBody>
          <a:bodyPr wrap="none" rtlCol="0">
            <a:spAutoFit/>
          </a:bodyPr>
          <a:lstStyle/>
          <a:p>
            <a:r>
              <a:rPr lang="en-US" sz="2000" dirty="0" smtClean="0"/>
              <a:t>Me</a:t>
            </a:r>
            <a:endParaRPr lang="el-GR" sz="2000" dirty="0"/>
          </a:p>
        </p:txBody>
      </p:sp>
      <p:cxnSp>
        <p:nvCxnSpPr>
          <p:cNvPr id="51" name="Straight Connector 50"/>
          <p:cNvCxnSpPr/>
          <p:nvPr/>
        </p:nvCxnSpPr>
        <p:spPr>
          <a:xfrm flipH="1">
            <a:off x="6022919" y="2949323"/>
            <a:ext cx="2062844" cy="3276816"/>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498768" y="3955789"/>
            <a:ext cx="5766777" cy="2185166"/>
          </a:xfrm>
          <a:prstGeom prst="line">
            <a:avLst/>
          </a:prstGeom>
          <a:ln w="28575">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43" name="TextBox 42"/>
          <p:cNvSpPr txBox="1"/>
          <p:nvPr/>
        </p:nvSpPr>
        <p:spPr>
          <a:xfrm>
            <a:off x="7658251" y="3711811"/>
            <a:ext cx="805029" cy="400110"/>
          </a:xfrm>
          <a:prstGeom prst="rect">
            <a:avLst/>
          </a:prstGeom>
          <a:noFill/>
        </p:spPr>
        <p:txBody>
          <a:bodyPr wrap="none" rtlCol="0">
            <a:spAutoFit/>
          </a:bodyPr>
          <a:lstStyle/>
          <a:p>
            <a:r>
              <a:rPr lang="en-US" sz="2000" dirty="0" smtClean="0"/>
              <a:t>L1-NB</a:t>
            </a:r>
            <a:endParaRPr lang="el-GR" sz="2000" dirty="0"/>
          </a:p>
        </p:txBody>
      </p:sp>
      <p:sp>
        <p:nvSpPr>
          <p:cNvPr id="72" name="Block Arc 71"/>
          <p:cNvSpPr/>
          <p:nvPr/>
        </p:nvSpPr>
        <p:spPr>
          <a:xfrm>
            <a:off x="4852217" y="3349375"/>
            <a:ext cx="3667695" cy="3667694"/>
          </a:xfrm>
          <a:prstGeom prst="blockArc">
            <a:avLst>
              <a:gd name="adj1" fmla="val 16516091"/>
              <a:gd name="adj2" fmla="val 18149356"/>
              <a:gd name="adj3" fmla="val 28168"/>
            </a:avLst>
          </a:prstGeom>
          <a:solidFill>
            <a:srgbClr val="FF99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solidFill>
                <a:schemeClr val="tx1"/>
              </a:solidFill>
            </a:endParaRPr>
          </a:p>
        </p:txBody>
      </p:sp>
      <p:cxnSp>
        <p:nvCxnSpPr>
          <p:cNvPr id="62" name="Straight Connector 61"/>
          <p:cNvCxnSpPr>
            <a:stCxn id="139272" idx="11"/>
            <a:endCxn id="67" idx="0"/>
          </p:cNvCxnSpPr>
          <p:nvPr/>
        </p:nvCxnSpPr>
        <p:spPr>
          <a:xfrm flipH="1">
            <a:off x="6647385" y="1889271"/>
            <a:ext cx="368351" cy="359713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p:nvPr/>
        </p:nvCxnSpPr>
        <p:spPr>
          <a:xfrm>
            <a:off x="6727587" y="4820626"/>
            <a:ext cx="246792" cy="21884"/>
          </a:xfrm>
          <a:prstGeom prst="straightConnector1">
            <a:avLst/>
          </a:prstGeom>
          <a:ln w="19050">
            <a:solidFill>
              <a:srgbClr val="FF0000"/>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78" name="TextBox 77"/>
          <p:cNvSpPr txBox="1"/>
          <p:nvPr/>
        </p:nvSpPr>
        <p:spPr>
          <a:xfrm>
            <a:off x="6965471" y="4796119"/>
            <a:ext cx="1430200" cy="400110"/>
          </a:xfrm>
          <a:prstGeom prst="rect">
            <a:avLst/>
          </a:prstGeom>
          <a:noFill/>
        </p:spPr>
        <p:txBody>
          <a:bodyPr wrap="none" rtlCol="0">
            <a:spAutoFit/>
          </a:bodyPr>
          <a:lstStyle/>
          <a:p>
            <a:r>
              <a:rPr lang="en-US" sz="2000" dirty="0" smtClean="0"/>
              <a:t>L1-NB (mm)</a:t>
            </a:r>
            <a:endParaRPr lang="el-GR" sz="2000" dirty="0"/>
          </a:p>
        </p:txBody>
      </p:sp>
      <p:cxnSp>
        <p:nvCxnSpPr>
          <p:cNvPr id="79" name="Straight Arrow Connector 78"/>
          <p:cNvCxnSpPr/>
          <p:nvPr/>
        </p:nvCxnSpPr>
        <p:spPr>
          <a:xfrm flipH="1">
            <a:off x="7171361" y="3914454"/>
            <a:ext cx="503435" cy="0"/>
          </a:xfrm>
          <a:prstGeom prst="straightConnector1">
            <a:avLst/>
          </a:prstGeom>
          <a:ln w="28575">
            <a:solidFill>
              <a:schemeClr val="bg2"/>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71" name="Freeform 16"/>
          <p:cNvSpPr>
            <a:spLocks/>
          </p:cNvSpPr>
          <p:nvPr/>
        </p:nvSpPr>
        <p:spPr bwMode="auto">
          <a:xfrm rot="21326996">
            <a:off x="3088369" y="1577526"/>
            <a:ext cx="3650744" cy="1939375"/>
          </a:xfrm>
          <a:custGeom>
            <a:avLst/>
            <a:gdLst>
              <a:gd name="T0" fmla="*/ 1361 w 1361"/>
              <a:gd name="T1" fmla="*/ 68 h 723"/>
              <a:gd name="T2" fmla="*/ 1315 w 1361"/>
              <a:gd name="T3" fmla="*/ 44 h 723"/>
              <a:gd name="T4" fmla="*/ 1251 w 1361"/>
              <a:gd name="T5" fmla="*/ 23 h 723"/>
              <a:gd name="T6" fmla="*/ 1174 w 1361"/>
              <a:gd name="T7" fmla="*/ 6 h 723"/>
              <a:gd name="T8" fmla="*/ 1121 w 1361"/>
              <a:gd name="T9" fmla="*/ 1 h 723"/>
              <a:gd name="T10" fmla="*/ 1049 w 1361"/>
              <a:gd name="T11" fmla="*/ 8 h 723"/>
              <a:gd name="T12" fmla="*/ 951 w 1361"/>
              <a:gd name="T13" fmla="*/ 47 h 723"/>
              <a:gd name="T14" fmla="*/ 879 w 1361"/>
              <a:gd name="T15" fmla="*/ 78 h 723"/>
              <a:gd name="T16" fmla="*/ 792 w 1361"/>
              <a:gd name="T17" fmla="*/ 100 h 723"/>
              <a:gd name="T18" fmla="*/ 660 w 1361"/>
              <a:gd name="T19" fmla="*/ 131 h 723"/>
              <a:gd name="T20" fmla="*/ 540 w 1361"/>
              <a:gd name="T21" fmla="*/ 155 h 723"/>
              <a:gd name="T22" fmla="*/ 471 w 1361"/>
              <a:gd name="T23" fmla="*/ 164 h 723"/>
              <a:gd name="T24" fmla="*/ 442 w 1361"/>
              <a:gd name="T25" fmla="*/ 179 h 723"/>
              <a:gd name="T26" fmla="*/ 437 w 1361"/>
              <a:gd name="T27" fmla="*/ 210 h 723"/>
              <a:gd name="T28" fmla="*/ 430 w 1361"/>
              <a:gd name="T29" fmla="*/ 244 h 723"/>
              <a:gd name="T30" fmla="*/ 408 w 1361"/>
              <a:gd name="T31" fmla="*/ 265 h 723"/>
              <a:gd name="T32" fmla="*/ 377 w 1361"/>
              <a:gd name="T33" fmla="*/ 282 h 723"/>
              <a:gd name="T34" fmla="*/ 355 w 1361"/>
              <a:gd name="T35" fmla="*/ 275 h 723"/>
              <a:gd name="T36" fmla="*/ 346 w 1361"/>
              <a:gd name="T37" fmla="*/ 256 h 723"/>
              <a:gd name="T38" fmla="*/ 339 w 1361"/>
              <a:gd name="T39" fmla="*/ 224 h 723"/>
              <a:gd name="T40" fmla="*/ 341 w 1361"/>
              <a:gd name="T41" fmla="*/ 186 h 723"/>
              <a:gd name="T42" fmla="*/ 331 w 1361"/>
              <a:gd name="T43" fmla="*/ 167 h 723"/>
              <a:gd name="T44" fmla="*/ 310 w 1361"/>
              <a:gd name="T45" fmla="*/ 164 h 723"/>
              <a:gd name="T46" fmla="*/ 293 w 1361"/>
              <a:gd name="T47" fmla="*/ 184 h 723"/>
              <a:gd name="T48" fmla="*/ 264 w 1361"/>
              <a:gd name="T49" fmla="*/ 241 h 723"/>
              <a:gd name="T50" fmla="*/ 226 w 1361"/>
              <a:gd name="T51" fmla="*/ 318 h 723"/>
              <a:gd name="T52" fmla="*/ 175 w 1361"/>
              <a:gd name="T53" fmla="*/ 388 h 723"/>
              <a:gd name="T54" fmla="*/ 132 w 1361"/>
              <a:gd name="T55" fmla="*/ 469 h 723"/>
              <a:gd name="T56" fmla="*/ 72 w 1361"/>
              <a:gd name="T57" fmla="*/ 563 h 723"/>
              <a:gd name="T58" fmla="*/ 27 w 1361"/>
              <a:gd name="T59" fmla="*/ 640 h 723"/>
              <a:gd name="T60" fmla="*/ 5 w 1361"/>
              <a:gd name="T61" fmla="*/ 671 h 723"/>
              <a:gd name="T62" fmla="*/ 5 w 1361"/>
              <a:gd name="T63" fmla="*/ 716 h 723"/>
              <a:gd name="T64" fmla="*/ 36 w 1361"/>
              <a:gd name="T65" fmla="*/ 716 h 723"/>
              <a:gd name="T66" fmla="*/ 115 w 1361"/>
              <a:gd name="T67" fmla="*/ 671 h 723"/>
              <a:gd name="T68" fmla="*/ 190 w 1361"/>
              <a:gd name="T69" fmla="*/ 613 h 723"/>
              <a:gd name="T70" fmla="*/ 293 w 1361"/>
              <a:gd name="T71" fmla="*/ 548 h 723"/>
              <a:gd name="T72" fmla="*/ 408 w 1361"/>
              <a:gd name="T73" fmla="*/ 493 h 723"/>
              <a:gd name="T74" fmla="*/ 547 w 1361"/>
              <a:gd name="T75" fmla="*/ 431 h 723"/>
              <a:gd name="T76" fmla="*/ 636 w 1361"/>
              <a:gd name="T77" fmla="*/ 376 h 723"/>
              <a:gd name="T78" fmla="*/ 679 w 1361"/>
              <a:gd name="T79" fmla="*/ 301 h 723"/>
              <a:gd name="T80" fmla="*/ 694 w 1361"/>
              <a:gd name="T81" fmla="*/ 208 h 723"/>
              <a:gd name="T82" fmla="*/ 691 w 1361"/>
              <a:gd name="T83" fmla="*/ 164 h 723"/>
              <a:gd name="T84" fmla="*/ 687 w 1361"/>
              <a:gd name="T85" fmla="*/ 145 h 723"/>
              <a:gd name="T86" fmla="*/ 672 w 1361"/>
              <a:gd name="T87" fmla="*/ 92 h 723"/>
              <a:gd name="T88" fmla="*/ 651 w 1361"/>
              <a:gd name="T89" fmla="*/ 59 h 72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1"/>
              <a:gd name="T136" fmla="*/ 0 h 723"/>
              <a:gd name="T137" fmla="*/ 1361 w 1361"/>
              <a:gd name="T138" fmla="*/ 723 h 72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1" h="723">
                <a:moveTo>
                  <a:pt x="1361" y="68"/>
                </a:moveTo>
                <a:cubicBezTo>
                  <a:pt x="1347" y="59"/>
                  <a:pt x="1333" y="51"/>
                  <a:pt x="1315" y="44"/>
                </a:cubicBezTo>
                <a:cubicBezTo>
                  <a:pt x="1297" y="37"/>
                  <a:pt x="1274" y="29"/>
                  <a:pt x="1251" y="23"/>
                </a:cubicBezTo>
                <a:cubicBezTo>
                  <a:pt x="1228" y="17"/>
                  <a:pt x="1196" y="10"/>
                  <a:pt x="1174" y="6"/>
                </a:cubicBezTo>
                <a:cubicBezTo>
                  <a:pt x="1152" y="2"/>
                  <a:pt x="1142" y="1"/>
                  <a:pt x="1121" y="1"/>
                </a:cubicBezTo>
                <a:cubicBezTo>
                  <a:pt x="1100" y="1"/>
                  <a:pt x="1077" y="0"/>
                  <a:pt x="1049" y="8"/>
                </a:cubicBezTo>
                <a:cubicBezTo>
                  <a:pt x="1021" y="16"/>
                  <a:pt x="979" y="35"/>
                  <a:pt x="951" y="47"/>
                </a:cubicBezTo>
                <a:cubicBezTo>
                  <a:pt x="923" y="59"/>
                  <a:pt x="905" y="69"/>
                  <a:pt x="879" y="78"/>
                </a:cubicBezTo>
                <a:cubicBezTo>
                  <a:pt x="853" y="87"/>
                  <a:pt x="828" y="91"/>
                  <a:pt x="792" y="100"/>
                </a:cubicBezTo>
                <a:cubicBezTo>
                  <a:pt x="756" y="109"/>
                  <a:pt x="702" y="122"/>
                  <a:pt x="660" y="131"/>
                </a:cubicBezTo>
                <a:cubicBezTo>
                  <a:pt x="618" y="140"/>
                  <a:pt x="571" y="150"/>
                  <a:pt x="540" y="155"/>
                </a:cubicBezTo>
                <a:cubicBezTo>
                  <a:pt x="509" y="160"/>
                  <a:pt x="487" y="160"/>
                  <a:pt x="471" y="164"/>
                </a:cubicBezTo>
                <a:cubicBezTo>
                  <a:pt x="455" y="168"/>
                  <a:pt x="448" y="171"/>
                  <a:pt x="442" y="179"/>
                </a:cubicBezTo>
                <a:cubicBezTo>
                  <a:pt x="436" y="187"/>
                  <a:pt x="439" y="199"/>
                  <a:pt x="437" y="210"/>
                </a:cubicBezTo>
                <a:cubicBezTo>
                  <a:pt x="435" y="221"/>
                  <a:pt x="435" y="235"/>
                  <a:pt x="430" y="244"/>
                </a:cubicBezTo>
                <a:cubicBezTo>
                  <a:pt x="425" y="253"/>
                  <a:pt x="417" y="259"/>
                  <a:pt x="408" y="265"/>
                </a:cubicBezTo>
                <a:cubicBezTo>
                  <a:pt x="399" y="271"/>
                  <a:pt x="386" y="280"/>
                  <a:pt x="377" y="282"/>
                </a:cubicBezTo>
                <a:cubicBezTo>
                  <a:pt x="368" y="284"/>
                  <a:pt x="360" y="279"/>
                  <a:pt x="355" y="275"/>
                </a:cubicBezTo>
                <a:cubicBezTo>
                  <a:pt x="350" y="271"/>
                  <a:pt x="349" y="264"/>
                  <a:pt x="346" y="256"/>
                </a:cubicBezTo>
                <a:cubicBezTo>
                  <a:pt x="343" y="248"/>
                  <a:pt x="340" y="236"/>
                  <a:pt x="339" y="224"/>
                </a:cubicBezTo>
                <a:cubicBezTo>
                  <a:pt x="338" y="212"/>
                  <a:pt x="342" y="195"/>
                  <a:pt x="341" y="186"/>
                </a:cubicBezTo>
                <a:cubicBezTo>
                  <a:pt x="340" y="177"/>
                  <a:pt x="336" y="171"/>
                  <a:pt x="331" y="167"/>
                </a:cubicBezTo>
                <a:cubicBezTo>
                  <a:pt x="326" y="163"/>
                  <a:pt x="316" y="161"/>
                  <a:pt x="310" y="164"/>
                </a:cubicBezTo>
                <a:cubicBezTo>
                  <a:pt x="304" y="167"/>
                  <a:pt x="301" y="171"/>
                  <a:pt x="293" y="184"/>
                </a:cubicBezTo>
                <a:cubicBezTo>
                  <a:pt x="285" y="197"/>
                  <a:pt x="275" y="219"/>
                  <a:pt x="264" y="241"/>
                </a:cubicBezTo>
                <a:cubicBezTo>
                  <a:pt x="253" y="263"/>
                  <a:pt x="241" y="294"/>
                  <a:pt x="226" y="318"/>
                </a:cubicBezTo>
                <a:cubicBezTo>
                  <a:pt x="211" y="342"/>
                  <a:pt x="191" y="363"/>
                  <a:pt x="175" y="388"/>
                </a:cubicBezTo>
                <a:cubicBezTo>
                  <a:pt x="159" y="413"/>
                  <a:pt x="149" y="440"/>
                  <a:pt x="132" y="469"/>
                </a:cubicBezTo>
                <a:cubicBezTo>
                  <a:pt x="115" y="498"/>
                  <a:pt x="89" y="535"/>
                  <a:pt x="72" y="563"/>
                </a:cubicBezTo>
                <a:cubicBezTo>
                  <a:pt x="55" y="591"/>
                  <a:pt x="38" y="622"/>
                  <a:pt x="27" y="640"/>
                </a:cubicBezTo>
                <a:cubicBezTo>
                  <a:pt x="16" y="658"/>
                  <a:pt x="9" y="658"/>
                  <a:pt x="5" y="671"/>
                </a:cubicBezTo>
                <a:cubicBezTo>
                  <a:pt x="1" y="684"/>
                  <a:pt x="0" y="709"/>
                  <a:pt x="5" y="716"/>
                </a:cubicBezTo>
                <a:cubicBezTo>
                  <a:pt x="10" y="723"/>
                  <a:pt x="18" y="723"/>
                  <a:pt x="36" y="716"/>
                </a:cubicBezTo>
                <a:cubicBezTo>
                  <a:pt x="54" y="709"/>
                  <a:pt x="89" y="688"/>
                  <a:pt x="115" y="671"/>
                </a:cubicBezTo>
                <a:cubicBezTo>
                  <a:pt x="141" y="654"/>
                  <a:pt x="160" y="634"/>
                  <a:pt x="190" y="613"/>
                </a:cubicBezTo>
                <a:cubicBezTo>
                  <a:pt x="220" y="592"/>
                  <a:pt x="257" y="568"/>
                  <a:pt x="293" y="548"/>
                </a:cubicBezTo>
                <a:cubicBezTo>
                  <a:pt x="329" y="528"/>
                  <a:pt x="366" y="512"/>
                  <a:pt x="408" y="493"/>
                </a:cubicBezTo>
                <a:cubicBezTo>
                  <a:pt x="450" y="474"/>
                  <a:pt x="509" y="450"/>
                  <a:pt x="547" y="431"/>
                </a:cubicBezTo>
                <a:cubicBezTo>
                  <a:pt x="585" y="412"/>
                  <a:pt x="614" y="398"/>
                  <a:pt x="636" y="376"/>
                </a:cubicBezTo>
                <a:cubicBezTo>
                  <a:pt x="658" y="354"/>
                  <a:pt x="669" y="329"/>
                  <a:pt x="679" y="301"/>
                </a:cubicBezTo>
                <a:cubicBezTo>
                  <a:pt x="689" y="273"/>
                  <a:pt x="692" y="231"/>
                  <a:pt x="694" y="208"/>
                </a:cubicBezTo>
                <a:cubicBezTo>
                  <a:pt x="696" y="185"/>
                  <a:pt x="692" y="174"/>
                  <a:pt x="691" y="164"/>
                </a:cubicBezTo>
                <a:cubicBezTo>
                  <a:pt x="690" y="154"/>
                  <a:pt x="690" y="157"/>
                  <a:pt x="687" y="145"/>
                </a:cubicBezTo>
                <a:cubicBezTo>
                  <a:pt x="684" y="133"/>
                  <a:pt x="678" y="106"/>
                  <a:pt x="672" y="92"/>
                </a:cubicBezTo>
                <a:cubicBezTo>
                  <a:pt x="666" y="78"/>
                  <a:pt x="658" y="68"/>
                  <a:pt x="651" y="5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2" name="Freeform 17"/>
          <p:cNvSpPr>
            <a:spLocks/>
          </p:cNvSpPr>
          <p:nvPr/>
        </p:nvSpPr>
        <p:spPr bwMode="auto">
          <a:xfrm rot="21326996">
            <a:off x="6713181" y="420814"/>
            <a:ext cx="571259" cy="2146146"/>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555 w 10000"/>
              <a:gd name="connsiteY0" fmla="*/ 9827 h 10020"/>
              <a:gd name="connsiteX1" fmla="*/ 4312 w 10000"/>
              <a:gd name="connsiteY1" fmla="*/ 9847 h 10020"/>
              <a:gd name="connsiteX2" fmla="*/ 4038 w 10000"/>
              <a:gd name="connsiteY2" fmla="*/ 9980 h 10020"/>
              <a:gd name="connsiteX3" fmla="*/ 3808 w 10000"/>
              <a:gd name="connsiteY3" fmla="*/ 9984 h 10020"/>
              <a:gd name="connsiteX4" fmla="*/ 3470 w 10000"/>
              <a:gd name="connsiteY4" fmla="*/ 9751 h 10020"/>
              <a:gd name="connsiteX5" fmla="*/ 3071 w 10000"/>
              <a:gd name="connsiteY5" fmla="*/ 9739 h 10020"/>
              <a:gd name="connsiteX6" fmla="*/ 2509 w 10000"/>
              <a:gd name="connsiteY6" fmla="*/ 9562 h 10020"/>
              <a:gd name="connsiteX7" fmla="*/ 1877 w 10000"/>
              <a:gd name="connsiteY7" fmla="*/ 9228 h 10020"/>
              <a:gd name="connsiteX8" fmla="*/ 1309 w 10000"/>
              <a:gd name="connsiteY8" fmla="*/ 8822 h 10020"/>
              <a:gd name="connsiteX9" fmla="*/ 774 w 10000"/>
              <a:gd name="connsiteY9" fmla="*/ 8380 h 10020"/>
              <a:gd name="connsiteX10" fmla="*/ 402 w 10000"/>
              <a:gd name="connsiteY10" fmla="*/ 7781 h 10020"/>
              <a:gd name="connsiteX11" fmla="*/ 88 w 10000"/>
              <a:gd name="connsiteY11" fmla="*/ 6897 h 10020"/>
              <a:gd name="connsiteX12" fmla="*/ 0 w 10000"/>
              <a:gd name="connsiteY12" fmla="*/ 5985 h 10020"/>
              <a:gd name="connsiteX13" fmla="*/ 88 w 10000"/>
              <a:gd name="connsiteY13" fmla="*/ 5000 h 10020"/>
              <a:gd name="connsiteX14" fmla="*/ 443 w 10000"/>
              <a:gd name="connsiteY14" fmla="*/ 3597 h 10020"/>
              <a:gd name="connsiteX15" fmla="*/ 1082 w 10000"/>
              <a:gd name="connsiteY15" fmla="*/ 2303 h 10020"/>
              <a:gd name="connsiteX16" fmla="*/ 2124 w 10000"/>
              <a:gd name="connsiteY16" fmla="*/ 1073 h 10020"/>
              <a:gd name="connsiteX17" fmla="*/ 3365 w 10000"/>
              <a:gd name="connsiteY17" fmla="*/ 265 h 10020"/>
              <a:gd name="connsiteX18" fmla="*/ 4961 w 10000"/>
              <a:gd name="connsiteY18" fmla="*/ 44 h 10020"/>
              <a:gd name="connsiteX19" fmla="*/ 6881 w 10000"/>
              <a:gd name="connsiteY19" fmla="*/ 531 h 10020"/>
              <a:gd name="connsiteX20" fmla="*/ 8976 w 10000"/>
              <a:gd name="connsiteY20" fmla="*/ 2290 h 10020"/>
              <a:gd name="connsiteX21" fmla="*/ 9830 w 10000"/>
              <a:gd name="connsiteY21" fmla="*/ 4589 h 10020"/>
              <a:gd name="connsiteX22" fmla="*/ 9817 w 10000"/>
              <a:gd name="connsiteY22" fmla="*/ 6045 h 10020"/>
              <a:gd name="connsiteX23" fmla="*/ 9740 w 10000"/>
              <a:gd name="connsiteY23" fmla="*/ 6543 h 10020"/>
              <a:gd name="connsiteX24" fmla="*/ 9652 w 10000"/>
              <a:gd name="connsiteY24" fmla="*/ 6788 h 10020"/>
              <a:gd name="connsiteX25" fmla="*/ 9415 w 10000"/>
              <a:gd name="connsiteY25" fmla="*/ 6929 h 10020"/>
              <a:gd name="connsiteX26" fmla="*/ 9280 w 10000"/>
              <a:gd name="connsiteY26" fmla="*/ 7050 h 10020"/>
              <a:gd name="connsiteX27" fmla="*/ 9412 w 10000"/>
              <a:gd name="connsiteY27" fmla="*/ 7223 h 10020"/>
              <a:gd name="connsiteX28" fmla="*/ 9719 w 10000"/>
              <a:gd name="connsiteY28" fmla="*/ 7532 h 10020"/>
              <a:gd name="connsiteX29" fmla="*/ 9980 w 10000"/>
              <a:gd name="connsiteY29" fmla="*/ 7801 h 10020"/>
              <a:gd name="connsiteX30" fmla="*/ 9848 w 10000"/>
              <a:gd name="connsiteY30" fmla="*/ 7512 h 10020"/>
              <a:gd name="connsiteX31" fmla="*/ 9621 w 10000"/>
              <a:gd name="connsiteY31" fmla="*/ 7002 h 10020"/>
              <a:gd name="connsiteX32" fmla="*/ 9621 w 10000"/>
              <a:gd name="connsiteY32" fmla="*/ 6788 h 10020"/>
              <a:gd name="connsiteX0" fmla="*/ 4312 w 10000"/>
              <a:gd name="connsiteY0" fmla="*/ 9847 h 10020"/>
              <a:gd name="connsiteX1" fmla="*/ 4038 w 10000"/>
              <a:gd name="connsiteY1" fmla="*/ 9980 h 10020"/>
              <a:gd name="connsiteX2" fmla="*/ 3808 w 10000"/>
              <a:gd name="connsiteY2" fmla="*/ 9984 h 10020"/>
              <a:gd name="connsiteX3" fmla="*/ 3470 w 10000"/>
              <a:gd name="connsiteY3" fmla="*/ 9751 h 10020"/>
              <a:gd name="connsiteX4" fmla="*/ 3071 w 10000"/>
              <a:gd name="connsiteY4" fmla="*/ 9739 h 10020"/>
              <a:gd name="connsiteX5" fmla="*/ 2509 w 10000"/>
              <a:gd name="connsiteY5" fmla="*/ 9562 h 10020"/>
              <a:gd name="connsiteX6" fmla="*/ 1877 w 10000"/>
              <a:gd name="connsiteY6" fmla="*/ 9228 h 10020"/>
              <a:gd name="connsiteX7" fmla="*/ 1309 w 10000"/>
              <a:gd name="connsiteY7" fmla="*/ 8822 h 10020"/>
              <a:gd name="connsiteX8" fmla="*/ 774 w 10000"/>
              <a:gd name="connsiteY8" fmla="*/ 8380 h 10020"/>
              <a:gd name="connsiteX9" fmla="*/ 402 w 10000"/>
              <a:gd name="connsiteY9" fmla="*/ 7781 h 10020"/>
              <a:gd name="connsiteX10" fmla="*/ 88 w 10000"/>
              <a:gd name="connsiteY10" fmla="*/ 6897 h 10020"/>
              <a:gd name="connsiteX11" fmla="*/ 0 w 10000"/>
              <a:gd name="connsiteY11" fmla="*/ 5985 h 10020"/>
              <a:gd name="connsiteX12" fmla="*/ 88 w 10000"/>
              <a:gd name="connsiteY12" fmla="*/ 5000 h 10020"/>
              <a:gd name="connsiteX13" fmla="*/ 443 w 10000"/>
              <a:gd name="connsiteY13" fmla="*/ 3597 h 10020"/>
              <a:gd name="connsiteX14" fmla="*/ 1082 w 10000"/>
              <a:gd name="connsiteY14" fmla="*/ 2303 h 10020"/>
              <a:gd name="connsiteX15" fmla="*/ 2124 w 10000"/>
              <a:gd name="connsiteY15" fmla="*/ 1073 h 10020"/>
              <a:gd name="connsiteX16" fmla="*/ 3365 w 10000"/>
              <a:gd name="connsiteY16" fmla="*/ 265 h 10020"/>
              <a:gd name="connsiteX17" fmla="*/ 4961 w 10000"/>
              <a:gd name="connsiteY17" fmla="*/ 44 h 10020"/>
              <a:gd name="connsiteX18" fmla="*/ 6881 w 10000"/>
              <a:gd name="connsiteY18" fmla="*/ 531 h 10020"/>
              <a:gd name="connsiteX19" fmla="*/ 8976 w 10000"/>
              <a:gd name="connsiteY19" fmla="*/ 2290 h 10020"/>
              <a:gd name="connsiteX20" fmla="*/ 9830 w 10000"/>
              <a:gd name="connsiteY20" fmla="*/ 4589 h 10020"/>
              <a:gd name="connsiteX21" fmla="*/ 9817 w 10000"/>
              <a:gd name="connsiteY21" fmla="*/ 6045 h 10020"/>
              <a:gd name="connsiteX22" fmla="*/ 9740 w 10000"/>
              <a:gd name="connsiteY22" fmla="*/ 6543 h 10020"/>
              <a:gd name="connsiteX23" fmla="*/ 9652 w 10000"/>
              <a:gd name="connsiteY23" fmla="*/ 6788 h 10020"/>
              <a:gd name="connsiteX24" fmla="*/ 9415 w 10000"/>
              <a:gd name="connsiteY24" fmla="*/ 6929 h 10020"/>
              <a:gd name="connsiteX25" fmla="*/ 9280 w 10000"/>
              <a:gd name="connsiteY25" fmla="*/ 7050 h 10020"/>
              <a:gd name="connsiteX26" fmla="*/ 9412 w 10000"/>
              <a:gd name="connsiteY26" fmla="*/ 7223 h 10020"/>
              <a:gd name="connsiteX27" fmla="*/ 9719 w 10000"/>
              <a:gd name="connsiteY27" fmla="*/ 7532 h 10020"/>
              <a:gd name="connsiteX28" fmla="*/ 9980 w 10000"/>
              <a:gd name="connsiteY28" fmla="*/ 7801 h 10020"/>
              <a:gd name="connsiteX29" fmla="*/ 9848 w 10000"/>
              <a:gd name="connsiteY29" fmla="*/ 7512 h 10020"/>
              <a:gd name="connsiteX30" fmla="*/ 9621 w 10000"/>
              <a:gd name="connsiteY30" fmla="*/ 7002 h 10020"/>
              <a:gd name="connsiteX31" fmla="*/ 9621 w 10000"/>
              <a:gd name="connsiteY31" fmla="*/ 6788 h 10020"/>
              <a:gd name="connsiteX0" fmla="*/ 4038 w 10000"/>
              <a:gd name="connsiteY0" fmla="*/ 9980 h 10020"/>
              <a:gd name="connsiteX1" fmla="*/ 3808 w 10000"/>
              <a:gd name="connsiteY1" fmla="*/ 9984 h 10020"/>
              <a:gd name="connsiteX2" fmla="*/ 3470 w 10000"/>
              <a:gd name="connsiteY2" fmla="*/ 9751 h 10020"/>
              <a:gd name="connsiteX3" fmla="*/ 3071 w 10000"/>
              <a:gd name="connsiteY3" fmla="*/ 9739 h 10020"/>
              <a:gd name="connsiteX4" fmla="*/ 2509 w 10000"/>
              <a:gd name="connsiteY4" fmla="*/ 9562 h 10020"/>
              <a:gd name="connsiteX5" fmla="*/ 1877 w 10000"/>
              <a:gd name="connsiteY5" fmla="*/ 9228 h 10020"/>
              <a:gd name="connsiteX6" fmla="*/ 1309 w 10000"/>
              <a:gd name="connsiteY6" fmla="*/ 8822 h 10020"/>
              <a:gd name="connsiteX7" fmla="*/ 774 w 10000"/>
              <a:gd name="connsiteY7" fmla="*/ 8380 h 10020"/>
              <a:gd name="connsiteX8" fmla="*/ 402 w 10000"/>
              <a:gd name="connsiteY8" fmla="*/ 7781 h 10020"/>
              <a:gd name="connsiteX9" fmla="*/ 88 w 10000"/>
              <a:gd name="connsiteY9" fmla="*/ 6897 h 10020"/>
              <a:gd name="connsiteX10" fmla="*/ 0 w 10000"/>
              <a:gd name="connsiteY10" fmla="*/ 5985 h 10020"/>
              <a:gd name="connsiteX11" fmla="*/ 88 w 10000"/>
              <a:gd name="connsiteY11" fmla="*/ 5000 h 10020"/>
              <a:gd name="connsiteX12" fmla="*/ 443 w 10000"/>
              <a:gd name="connsiteY12" fmla="*/ 3597 h 10020"/>
              <a:gd name="connsiteX13" fmla="*/ 1082 w 10000"/>
              <a:gd name="connsiteY13" fmla="*/ 2303 h 10020"/>
              <a:gd name="connsiteX14" fmla="*/ 2124 w 10000"/>
              <a:gd name="connsiteY14" fmla="*/ 1073 h 10020"/>
              <a:gd name="connsiteX15" fmla="*/ 3365 w 10000"/>
              <a:gd name="connsiteY15" fmla="*/ 265 h 10020"/>
              <a:gd name="connsiteX16" fmla="*/ 4961 w 10000"/>
              <a:gd name="connsiteY16" fmla="*/ 44 h 10020"/>
              <a:gd name="connsiteX17" fmla="*/ 6881 w 10000"/>
              <a:gd name="connsiteY17" fmla="*/ 531 h 10020"/>
              <a:gd name="connsiteX18" fmla="*/ 8976 w 10000"/>
              <a:gd name="connsiteY18" fmla="*/ 2290 h 10020"/>
              <a:gd name="connsiteX19" fmla="*/ 9830 w 10000"/>
              <a:gd name="connsiteY19" fmla="*/ 4589 h 10020"/>
              <a:gd name="connsiteX20" fmla="*/ 9817 w 10000"/>
              <a:gd name="connsiteY20" fmla="*/ 6045 h 10020"/>
              <a:gd name="connsiteX21" fmla="*/ 9740 w 10000"/>
              <a:gd name="connsiteY21" fmla="*/ 6543 h 10020"/>
              <a:gd name="connsiteX22" fmla="*/ 9652 w 10000"/>
              <a:gd name="connsiteY22" fmla="*/ 6788 h 10020"/>
              <a:gd name="connsiteX23" fmla="*/ 9415 w 10000"/>
              <a:gd name="connsiteY23" fmla="*/ 6929 h 10020"/>
              <a:gd name="connsiteX24" fmla="*/ 9280 w 10000"/>
              <a:gd name="connsiteY24" fmla="*/ 7050 h 10020"/>
              <a:gd name="connsiteX25" fmla="*/ 9412 w 10000"/>
              <a:gd name="connsiteY25" fmla="*/ 7223 h 10020"/>
              <a:gd name="connsiteX26" fmla="*/ 9719 w 10000"/>
              <a:gd name="connsiteY26" fmla="*/ 7532 h 10020"/>
              <a:gd name="connsiteX27" fmla="*/ 9980 w 10000"/>
              <a:gd name="connsiteY27" fmla="*/ 7801 h 10020"/>
              <a:gd name="connsiteX28" fmla="*/ 9848 w 10000"/>
              <a:gd name="connsiteY28" fmla="*/ 7512 h 10020"/>
              <a:gd name="connsiteX29" fmla="*/ 9621 w 10000"/>
              <a:gd name="connsiteY29" fmla="*/ 7002 h 10020"/>
              <a:gd name="connsiteX30" fmla="*/ 9621 w 10000"/>
              <a:gd name="connsiteY30" fmla="*/ 6788 h 10020"/>
              <a:gd name="connsiteX0" fmla="*/ 3808 w 10000"/>
              <a:gd name="connsiteY0" fmla="*/ 9984 h 9984"/>
              <a:gd name="connsiteX1" fmla="*/ 3470 w 10000"/>
              <a:gd name="connsiteY1" fmla="*/ 9751 h 9984"/>
              <a:gd name="connsiteX2" fmla="*/ 3071 w 10000"/>
              <a:gd name="connsiteY2" fmla="*/ 9739 h 9984"/>
              <a:gd name="connsiteX3" fmla="*/ 2509 w 10000"/>
              <a:gd name="connsiteY3" fmla="*/ 9562 h 9984"/>
              <a:gd name="connsiteX4" fmla="*/ 1877 w 10000"/>
              <a:gd name="connsiteY4" fmla="*/ 9228 h 9984"/>
              <a:gd name="connsiteX5" fmla="*/ 1309 w 10000"/>
              <a:gd name="connsiteY5" fmla="*/ 8822 h 9984"/>
              <a:gd name="connsiteX6" fmla="*/ 774 w 10000"/>
              <a:gd name="connsiteY6" fmla="*/ 8380 h 9984"/>
              <a:gd name="connsiteX7" fmla="*/ 402 w 10000"/>
              <a:gd name="connsiteY7" fmla="*/ 7781 h 9984"/>
              <a:gd name="connsiteX8" fmla="*/ 88 w 10000"/>
              <a:gd name="connsiteY8" fmla="*/ 6897 h 9984"/>
              <a:gd name="connsiteX9" fmla="*/ 0 w 10000"/>
              <a:gd name="connsiteY9" fmla="*/ 5985 h 9984"/>
              <a:gd name="connsiteX10" fmla="*/ 88 w 10000"/>
              <a:gd name="connsiteY10" fmla="*/ 5000 h 9984"/>
              <a:gd name="connsiteX11" fmla="*/ 443 w 10000"/>
              <a:gd name="connsiteY11" fmla="*/ 3597 h 9984"/>
              <a:gd name="connsiteX12" fmla="*/ 1082 w 10000"/>
              <a:gd name="connsiteY12" fmla="*/ 2303 h 9984"/>
              <a:gd name="connsiteX13" fmla="*/ 2124 w 10000"/>
              <a:gd name="connsiteY13" fmla="*/ 1073 h 9984"/>
              <a:gd name="connsiteX14" fmla="*/ 3365 w 10000"/>
              <a:gd name="connsiteY14" fmla="*/ 265 h 9984"/>
              <a:gd name="connsiteX15" fmla="*/ 4961 w 10000"/>
              <a:gd name="connsiteY15" fmla="*/ 44 h 9984"/>
              <a:gd name="connsiteX16" fmla="*/ 6881 w 10000"/>
              <a:gd name="connsiteY16" fmla="*/ 531 h 9984"/>
              <a:gd name="connsiteX17" fmla="*/ 8976 w 10000"/>
              <a:gd name="connsiteY17" fmla="*/ 2290 h 9984"/>
              <a:gd name="connsiteX18" fmla="*/ 9830 w 10000"/>
              <a:gd name="connsiteY18" fmla="*/ 4589 h 9984"/>
              <a:gd name="connsiteX19" fmla="*/ 9817 w 10000"/>
              <a:gd name="connsiteY19" fmla="*/ 6045 h 9984"/>
              <a:gd name="connsiteX20" fmla="*/ 9740 w 10000"/>
              <a:gd name="connsiteY20" fmla="*/ 6543 h 9984"/>
              <a:gd name="connsiteX21" fmla="*/ 9652 w 10000"/>
              <a:gd name="connsiteY21" fmla="*/ 6788 h 9984"/>
              <a:gd name="connsiteX22" fmla="*/ 9415 w 10000"/>
              <a:gd name="connsiteY22" fmla="*/ 6929 h 9984"/>
              <a:gd name="connsiteX23" fmla="*/ 9280 w 10000"/>
              <a:gd name="connsiteY23" fmla="*/ 7050 h 9984"/>
              <a:gd name="connsiteX24" fmla="*/ 9412 w 10000"/>
              <a:gd name="connsiteY24" fmla="*/ 7223 h 9984"/>
              <a:gd name="connsiteX25" fmla="*/ 9719 w 10000"/>
              <a:gd name="connsiteY25" fmla="*/ 7532 h 9984"/>
              <a:gd name="connsiteX26" fmla="*/ 9980 w 10000"/>
              <a:gd name="connsiteY26" fmla="*/ 7801 h 9984"/>
              <a:gd name="connsiteX27" fmla="*/ 9848 w 10000"/>
              <a:gd name="connsiteY27" fmla="*/ 7512 h 9984"/>
              <a:gd name="connsiteX28" fmla="*/ 9621 w 10000"/>
              <a:gd name="connsiteY28" fmla="*/ 7002 h 9984"/>
              <a:gd name="connsiteX29" fmla="*/ 9621 w 10000"/>
              <a:gd name="connsiteY29" fmla="*/ 6788 h 9984"/>
              <a:gd name="connsiteX0" fmla="*/ 3470 w 10000"/>
              <a:gd name="connsiteY0" fmla="*/ 9767 h 9787"/>
              <a:gd name="connsiteX1" fmla="*/ 3071 w 10000"/>
              <a:gd name="connsiteY1" fmla="*/ 9755 h 9787"/>
              <a:gd name="connsiteX2" fmla="*/ 2509 w 10000"/>
              <a:gd name="connsiteY2" fmla="*/ 9577 h 9787"/>
              <a:gd name="connsiteX3" fmla="*/ 1877 w 10000"/>
              <a:gd name="connsiteY3" fmla="*/ 9243 h 9787"/>
              <a:gd name="connsiteX4" fmla="*/ 1309 w 10000"/>
              <a:gd name="connsiteY4" fmla="*/ 8836 h 9787"/>
              <a:gd name="connsiteX5" fmla="*/ 774 w 10000"/>
              <a:gd name="connsiteY5" fmla="*/ 8393 h 9787"/>
              <a:gd name="connsiteX6" fmla="*/ 402 w 10000"/>
              <a:gd name="connsiteY6" fmla="*/ 7793 h 9787"/>
              <a:gd name="connsiteX7" fmla="*/ 88 w 10000"/>
              <a:gd name="connsiteY7" fmla="*/ 6908 h 9787"/>
              <a:gd name="connsiteX8" fmla="*/ 0 w 10000"/>
              <a:gd name="connsiteY8" fmla="*/ 5995 h 9787"/>
              <a:gd name="connsiteX9" fmla="*/ 88 w 10000"/>
              <a:gd name="connsiteY9" fmla="*/ 5008 h 9787"/>
              <a:gd name="connsiteX10" fmla="*/ 443 w 10000"/>
              <a:gd name="connsiteY10" fmla="*/ 3603 h 9787"/>
              <a:gd name="connsiteX11" fmla="*/ 1082 w 10000"/>
              <a:gd name="connsiteY11" fmla="*/ 2307 h 9787"/>
              <a:gd name="connsiteX12" fmla="*/ 2124 w 10000"/>
              <a:gd name="connsiteY12" fmla="*/ 1075 h 9787"/>
              <a:gd name="connsiteX13" fmla="*/ 3365 w 10000"/>
              <a:gd name="connsiteY13" fmla="*/ 265 h 9787"/>
              <a:gd name="connsiteX14" fmla="*/ 4961 w 10000"/>
              <a:gd name="connsiteY14" fmla="*/ 44 h 9787"/>
              <a:gd name="connsiteX15" fmla="*/ 6881 w 10000"/>
              <a:gd name="connsiteY15" fmla="*/ 532 h 9787"/>
              <a:gd name="connsiteX16" fmla="*/ 8976 w 10000"/>
              <a:gd name="connsiteY16" fmla="*/ 2294 h 9787"/>
              <a:gd name="connsiteX17" fmla="*/ 9830 w 10000"/>
              <a:gd name="connsiteY17" fmla="*/ 4596 h 9787"/>
              <a:gd name="connsiteX18" fmla="*/ 9817 w 10000"/>
              <a:gd name="connsiteY18" fmla="*/ 6055 h 9787"/>
              <a:gd name="connsiteX19" fmla="*/ 9740 w 10000"/>
              <a:gd name="connsiteY19" fmla="*/ 6553 h 9787"/>
              <a:gd name="connsiteX20" fmla="*/ 9652 w 10000"/>
              <a:gd name="connsiteY20" fmla="*/ 6799 h 9787"/>
              <a:gd name="connsiteX21" fmla="*/ 9415 w 10000"/>
              <a:gd name="connsiteY21" fmla="*/ 6940 h 9787"/>
              <a:gd name="connsiteX22" fmla="*/ 9280 w 10000"/>
              <a:gd name="connsiteY22" fmla="*/ 7061 h 9787"/>
              <a:gd name="connsiteX23" fmla="*/ 9412 w 10000"/>
              <a:gd name="connsiteY23" fmla="*/ 7235 h 9787"/>
              <a:gd name="connsiteX24" fmla="*/ 9719 w 10000"/>
              <a:gd name="connsiteY24" fmla="*/ 7544 h 9787"/>
              <a:gd name="connsiteX25" fmla="*/ 9980 w 10000"/>
              <a:gd name="connsiteY25" fmla="*/ 7814 h 9787"/>
              <a:gd name="connsiteX26" fmla="*/ 9848 w 10000"/>
              <a:gd name="connsiteY26" fmla="*/ 7524 h 9787"/>
              <a:gd name="connsiteX27" fmla="*/ 9621 w 10000"/>
              <a:gd name="connsiteY27" fmla="*/ 7013 h 9787"/>
              <a:gd name="connsiteX28" fmla="*/ 9621 w 10000"/>
              <a:gd name="connsiteY28" fmla="*/ 6799 h 9787"/>
              <a:gd name="connsiteX0" fmla="*/ 3071 w 10000"/>
              <a:gd name="connsiteY0" fmla="*/ 9967 h 9967"/>
              <a:gd name="connsiteX1" fmla="*/ 2509 w 10000"/>
              <a:gd name="connsiteY1" fmla="*/ 9785 h 9967"/>
              <a:gd name="connsiteX2" fmla="*/ 1877 w 10000"/>
              <a:gd name="connsiteY2" fmla="*/ 9444 h 9967"/>
              <a:gd name="connsiteX3" fmla="*/ 1309 w 10000"/>
              <a:gd name="connsiteY3" fmla="*/ 9028 h 9967"/>
              <a:gd name="connsiteX4" fmla="*/ 774 w 10000"/>
              <a:gd name="connsiteY4" fmla="*/ 8576 h 9967"/>
              <a:gd name="connsiteX5" fmla="*/ 402 w 10000"/>
              <a:gd name="connsiteY5" fmla="*/ 7963 h 9967"/>
              <a:gd name="connsiteX6" fmla="*/ 88 w 10000"/>
              <a:gd name="connsiteY6" fmla="*/ 7058 h 9967"/>
              <a:gd name="connsiteX7" fmla="*/ 0 w 10000"/>
              <a:gd name="connsiteY7" fmla="*/ 6125 h 9967"/>
              <a:gd name="connsiteX8" fmla="*/ 88 w 10000"/>
              <a:gd name="connsiteY8" fmla="*/ 5117 h 9967"/>
              <a:gd name="connsiteX9" fmla="*/ 443 w 10000"/>
              <a:gd name="connsiteY9" fmla="*/ 3681 h 9967"/>
              <a:gd name="connsiteX10" fmla="*/ 1082 w 10000"/>
              <a:gd name="connsiteY10" fmla="*/ 2357 h 9967"/>
              <a:gd name="connsiteX11" fmla="*/ 2124 w 10000"/>
              <a:gd name="connsiteY11" fmla="*/ 1098 h 9967"/>
              <a:gd name="connsiteX12" fmla="*/ 3365 w 10000"/>
              <a:gd name="connsiteY12" fmla="*/ 271 h 9967"/>
              <a:gd name="connsiteX13" fmla="*/ 4961 w 10000"/>
              <a:gd name="connsiteY13" fmla="*/ 45 h 9967"/>
              <a:gd name="connsiteX14" fmla="*/ 6881 w 10000"/>
              <a:gd name="connsiteY14" fmla="*/ 544 h 9967"/>
              <a:gd name="connsiteX15" fmla="*/ 8976 w 10000"/>
              <a:gd name="connsiteY15" fmla="*/ 2344 h 9967"/>
              <a:gd name="connsiteX16" fmla="*/ 9830 w 10000"/>
              <a:gd name="connsiteY16" fmla="*/ 4696 h 9967"/>
              <a:gd name="connsiteX17" fmla="*/ 9817 w 10000"/>
              <a:gd name="connsiteY17" fmla="*/ 6187 h 9967"/>
              <a:gd name="connsiteX18" fmla="*/ 9740 w 10000"/>
              <a:gd name="connsiteY18" fmla="*/ 6696 h 9967"/>
              <a:gd name="connsiteX19" fmla="*/ 9652 w 10000"/>
              <a:gd name="connsiteY19" fmla="*/ 6947 h 9967"/>
              <a:gd name="connsiteX20" fmla="*/ 9415 w 10000"/>
              <a:gd name="connsiteY20" fmla="*/ 7091 h 9967"/>
              <a:gd name="connsiteX21" fmla="*/ 9280 w 10000"/>
              <a:gd name="connsiteY21" fmla="*/ 7215 h 9967"/>
              <a:gd name="connsiteX22" fmla="*/ 9412 w 10000"/>
              <a:gd name="connsiteY22" fmla="*/ 7392 h 9967"/>
              <a:gd name="connsiteX23" fmla="*/ 9719 w 10000"/>
              <a:gd name="connsiteY23" fmla="*/ 7708 h 9967"/>
              <a:gd name="connsiteX24" fmla="*/ 9980 w 10000"/>
              <a:gd name="connsiteY24" fmla="*/ 7984 h 9967"/>
              <a:gd name="connsiteX25" fmla="*/ 9848 w 10000"/>
              <a:gd name="connsiteY25" fmla="*/ 7688 h 9967"/>
              <a:gd name="connsiteX26" fmla="*/ 9621 w 10000"/>
              <a:gd name="connsiteY26" fmla="*/ 7166 h 9967"/>
              <a:gd name="connsiteX27" fmla="*/ 9621 w 10000"/>
              <a:gd name="connsiteY27" fmla="*/ 6947 h 9967"/>
              <a:gd name="connsiteX0" fmla="*/ 2509 w 10000"/>
              <a:gd name="connsiteY0" fmla="*/ 9817 h 9817"/>
              <a:gd name="connsiteX1" fmla="*/ 1877 w 10000"/>
              <a:gd name="connsiteY1" fmla="*/ 9475 h 9817"/>
              <a:gd name="connsiteX2" fmla="*/ 1309 w 10000"/>
              <a:gd name="connsiteY2" fmla="*/ 9058 h 9817"/>
              <a:gd name="connsiteX3" fmla="*/ 774 w 10000"/>
              <a:gd name="connsiteY3" fmla="*/ 8604 h 9817"/>
              <a:gd name="connsiteX4" fmla="*/ 402 w 10000"/>
              <a:gd name="connsiteY4" fmla="*/ 7989 h 9817"/>
              <a:gd name="connsiteX5" fmla="*/ 88 w 10000"/>
              <a:gd name="connsiteY5" fmla="*/ 7081 h 9817"/>
              <a:gd name="connsiteX6" fmla="*/ 0 w 10000"/>
              <a:gd name="connsiteY6" fmla="*/ 6145 h 9817"/>
              <a:gd name="connsiteX7" fmla="*/ 88 w 10000"/>
              <a:gd name="connsiteY7" fmla="*/ 5134 h 9817"/>
              <a:gd name="connsiteX8" fmla="*/ 443 w 10000"/>
              <a:gd name="connsiteY8" fmla="*/ 3693 h 9817"/>
              <a:gd name="connsiteX9" fmla="*/ 1082 w 10000"/>
              <a:gd name="connsiteY9" fmla="*/ 2365 h 9817"/>
              <a:gd name="connsiteX10" fmla="*/ 2124 w 10000"/>
              <a:gd name="connsiteY10" fmla="*/ 1102 h 9817"/>
              <a:gd name="connsiteX11" fmla="*/ 3365 w 10000"/>
              <a:gd name="connsiteY11" fmla="*/ 272 h 9817"/>
              <a:gd name="connsiteX12" fmla="*/ 4961 w 10000"/>
              <a:gd name="connsiteY12" fmla="*/ 45 h 9817"/>
              <a:gd name="connsiteX13" fmla="*/ 6881 w 10000"/>
              <a:gd name="connsiteY13" fmla="*/ 546 h 9817"/>
              <a:gd name="connsiteX14" fmla="*/ 8976 w 10000"/>
              <a:gd name="connsiteY14" fmla="*/ 2352 h 9817"/>
              <a:gd name="connsiteX15" fmla="*/ 9830 w 10000"/>
              <a:gd name="connsiteY15" fmla="*/ 4712 h 9817"/>
              <a:gd name="connsiteX16" fmla="*/ 9817 w 10000"/>
              <a:gd name="connsiteY16" fmla="*/ 6207 h 9817"/>
              <a:gd name="connsiteX17" fmla="*/ 9740 w 10000"/>
              <a:gd name="connsiteY17" fmla="*/ 6718 h 9817"/>
              <a:gd name="connsiteX18" fmla="*/ 9652 w 10000"/>
              <a:gd name="connsiteY18" fmla="*/ 6970 h 9817"/>
              <a:gd name="connsiteX19" fmla="*/ 9415 w 10000"/>
              <a:gd name="connsiteY19" fmla="*/ 7114 h 9817"/>
              <a:gd name="connsiteX20" fmla="*/ 9280 w 10000"/>
              <a:gd name="connsiteY20" fmla="*/ 7239 h 9817"/>
              <a:gd name="connsiteX21" fmla="*/ 9412 w 10000"/>
              <a:gd name="connsiteY21" fmla="*/ 7416 h 9817"/>
              <a:gd name="connsiteX22" fmla="*/ 9719 w 10000"/>
              <a:gd name="connsiteY22" fmla="*/ 7734 h 9817"/>
              <a:gd name="connsiteX23" fmla="*/ 9980 w 10000"/>
              <a:gd name="connsiteY23" fmla="*/ 8010 h 9817"/>
              <a:gd name="connsiteX24" fmla="*/ 9848 w 10000"/>
              <a:gd name="connsiteY24" fmla="*/ 7713 h 9817"/>
              <a:gd name="connsiteX25" fmla="*/ 9621 w 10000"/>
              <a:gd name="connsiteY25" fmla="*/ 7190 h 9817"/>
              <a:gd name="connsiteX26" fmla="*/ 9621 w 10000"/>
              <a:gd name="connsiteY26" fmla="*/ 6970 h 9817"/>
              <a:gd name="connsiteX0" fmla="*/ 1877 w 10000"/>
              <a:gd name="connsiteY0" fmla="*/ 9652 h 9652"/>
              <a:gd name="connsiteX1" fmla="*/ 1309 w 10000"/>
              <a:gd name="connsiteY1" fmla="*/ 9227 h 9652"/>
              <a:gd name="connsiteX2" fmla="*/ 774 w 10000"/>
              <a:gd name="connsiteY2" fmla="*/ 8764 h 9652"/>
              <a:gd name="connsiteX3" fmla="*/ 402 w 10000"/>
              <a:gd name="connsiteY3" fmla="*/ 8138 h 9652"/>
              <a:gd name="connsiteX4" fmla="*/ 88 w 10000"/>
              <a:gd name="connsiteY4" fmla="*/ 7213 h 9652"/>
              <a:gd name="connsiteX5" fmla="*/ 0 w 10000"/>
              <a:gd name="connsiteY5" fmla="*/ 6260 h 9652"/>
              <a:gd name="connsiteX6" fmla="*/ 88 w 10000"/>
              <a:gd name="connsiteY6" fmla="*/ 5230 h 9652"/>
              <a:gd name="connsiteX7" fmla="*/ 443 w 10000"/>
              <a:gd name="connsiteY7" fmla="*/ 3762 h 9652"/>
              <a:gd name="connsiteX8" fmla="*/ 1082 w 10000"/>
              <a:gd name="connsiteY8" fmla="*/ 2409 h 9652"/>
              <a:gd name="connsiteX9" fmla="*/ 2124 w 10000"/>
              <a:gd name="connsiteY9" fmla="*/ 1123 h 9652"/>
              <a:gd name="connsiteX10" fmla="*/ 3365 w 10000"/>
              <a:gd name="connsiteY10" fmla="*/ 277 h 9652"/>
              <a:gd name="connsiteX11" fmla="*/ 4961 w 10000"/>
              <a:gd name="connsiteY11" fmla="*/ 46 h 9652"/>
              <a:gd name="connsiteX12" fmla="*/ 6881 w 10000"/>
              <a:gd name="connsiteY12" fmla="*/ 556 h 9652"/>
              <a:gd name="connsiteX13" fmla="*/ 8976 w 10000"/>
              <a:gd name="connsiteY13" fmla="*/ 2396 h 9652"/>
              <a:gd name="connsiteX14" fmla="*/ 9830 w 10000"/>
              <a:gd name="connsiteY14" fmla="*/ 4800 h 9652"/>
              <a:gd name="connsiteX15" fmla="*/ 9817 w 10000"/>
              <a:gd name="connsiteY15" fmla="*/ 6323 h 9652"/>
              <a:gd name="connsiteX16" fmla="*/ 9740 w 10000"/>
              <a:gd name="connsiteY16" fmla="*/ 6843 h 9652"/>
              <a:gd name="connsiteX17" fmla="*/ 9652 w 10000"/>
              <a:gd name="connsiteY17" fmla="*/ 7100 h 9652"/>
              <a:gd name="connsiteX18" fmla="*/ 9415 w 10000"/>
              <a:gd name="connsiteY18" fmla="*/ 7247 h 9652"/>
              <a:gd name="connsiteX19" fmla="*/ 9280 w 10000"/>
              <a:gd name="connsiteY19" fmla="*/ 7374 h 9652"/>
              <a:gd name="connsiteX20" fmla="*/ 9412 w 10000"/>
              <a:gd name="connsiteY20" fmla="*/ 7554 h 9652"/>
              <a:gd name="connsiteX21" fmla="*/ 9719 w 10000"/>
              <a:gd name="connsiteY21" fmla="*/ 7878 h 9652"/>
              <a:gd name="connsiteX22" fmla="*/ 9980 w 10000"/>
              <a:gd name="connsiteY22" fmla="*/ 8159 h 9652"/>
              <a:gd name="connsiteX23" fmla="*/ 9848 w 10000"/>
              <a:gd name="connsiteY23" fmla="*/ 7857 h 9652"/>
              <a:gd name="connsiteX24" fmla="*/ 9621 w 10000"/>
              <a:gd name="connsiteY24" fmla="*/ 7324 h 9652"/>
              <a:gd name="connsiteX25" fmla="*/ 9621 w 10000"/>
              <a:gd name="connsiteY25" fmla="*/ 7100 h 9652"/>
              <a:gd name="connsiteX0" fmla="*/ 1309 w 10000"/>
              <a:gd name="connsiteY0" fmla="*/ 9560 h 9560"/>
              <a:gd name="connsiteX1" fmla="*/ 774 w 10000"/>
              <a:gd name="connsiteY1" fmla="*/ 9080 h 9560"/>
              <a:gd name="connsiteX2" fmla="*/ 402 w 10000"/>
              <a:gd name="connsiteY2" fmla="*/ 8431 h 9560"/>
              <a:gd name="connsiteX3" fmla="*/ 88 w 10000"/>
              <a:gd name="connsiteY3" fmla="*/ 7473 h 9560"/>
              <a:gd name="connsiteX4" fmla="*/ 0 w 10000"/>
              <a:gd name="connsiteY4" fmla="*/ 6486 h 9560"/>
              <a:gd name="connsiteX5" fmla="*/ 88 w 10000"/>
              <a:gd name="connsiteY5" fmla="*/ 5419 h 9560"/>
              <a:gd name="connsiteX6" fmla="*/ 443 w 10000"/>
              <a:gd name="connsiteY6" fmla="*/ 3898 h 9560"/>
              <a:gd name="connsiteX7" fmla="*/ 1082 w 10000"/>
              <a:gd name="connsiteY7" fmla="*/ 2496 h 9560"/>
              <a:gd name="connsiteX8" fmla="*/ 2124 w 10000"/>
              <a:gd name="connsiteY8" fmla="*/ 1163 h 9560"/>
              <a:gd name="connsiteX9" fmla="*/ 3365 w 10000"/>
              <a:gd name="connsiteY9" fmla="*/ 287 h 9560"/>
              <a:gd name="connsiteX10" fmla="*/ 4961 w 10000"/>
              <a:gd name="connsiteY10" fmla="*/ 48 h 9560"/>
              <a:gd name="connsiteX11" fmla="*/ 6881 w 10000"/>
              <a:gd name="connsiteY11" fmla="*/ 576 h 9560"/>
              <a:gd name="connsiteX12" fmla="*/ 8976 w 10000"/>
              <a:gd name="connsiteY12" fmla="*/ 2482 h 9560"/>
              <a:gd name="connsiteX13" fmla="*/ 9830 w 10000"/>
              <a:gd name="connsiteY13" fmla="*/ 4973 h 9560"/>
              <a:gd name="connsiteX14" fmla="*/ 9817 w 10000"/>
              <a:gd name="connsiteY14" fmla="*/ 6551 h 9560"/>
              <a:gd name="connsiteX15" fmla="*/ 9740 w 10000"/>
              <a:gd name="connsiteY15" fmla="*/ 7090 h 9560"/>
              <a:gd name="connsiteX16" fmla="*/ 9652 w 10000"/>
              <a:gd name="connsiteY16" fmla="*/ 7356 h 9560"/>
              <a:gd name="connsiteX17" fmla="*/ 9415 w 10000"/>
              <a:gd name="connsiteY17" fmla="*/ 7508 h 9560"/>
              <a:gd name="connsiteX18" fmla="*/ 9280 w 10000"/>
              <a:gd name="connsiteY18" fmla="*/ 7640 h 9560"/>
              <a:gd name="connsiteX19" fmla="*/ 9412 w 10000"/>
              <a:gd name="connsiteY19" fmla="*/ 7826 h 9560"/>
              <a:gd name="connsiteX20" fmla="*/ 9719 w 10000"/>
              <a:gd name="connsiteY20" fmla="*/ 8162 h 9560"/>
              <a:gd name="connsiteX21" fmla="*/ 9980 w 10000"/>
              <a:gd name="connsiteY21" fmla="*/ 8453 h 9560"/>
              <a:gd name="connsiteX22" fmla="*/ 9848 w 10000"/>
              <a:gd name="connsiteY22" fmla="*/ 8140 h 9560"/>
              <a:gd name="connsiteX23" fmla="*/ 9621 w 10000"/>
              <a:gd name="connsiteY23" fmla="*/ 7588 h 9560"/>
              <a:gd name="connsiteX24" fmla="*/ 9621 w 10000"/>
              <a:gd name="connsiteY24" fmla="*/ 7356 h 9560"/>
              <a:gd name="connsiteX0" fmla="*/ 774 w 10000"/>
              <a:gd name="connsiteY0" fmla="*/ 9498 h 9498"/>
              <a:gd name="connsiteX1" fmla="*/ 402 w 10000"/>
              <a:gd name="connsiteY1" fmla="*/ 8819 h 9498"/>
              <a:gd name="connsiteX2" fmla="*/ 88 w 10000"/>
              <a:gd name="connsiteY2" fmla="*/ 7817 h 9498"/>
              <a:gd name="connsiteX3" fmla="*/ 0 w 10000"/>
              <a:gd name="connsiteY3" fmla="*/ 6785 h 9498"/>
              <a:gd name="connsiteX4" fmla="*/ 88 w 10000"/>
              <a:gd name="connsiteY4" fmla="*/ 5668 h 9498"/>
              <a:gd name="connsiteX5" fmla="*/ 443 w 10000"/>
              <a:gd name="connsiteY5" fmla="*/ 4077 h 9498"/>
              <a:gd name="connsiteX6" fmla="*/ 1082 w 10000"/>
              <a:gd name="connsiteY6" fmla="*/ 2611 h 9498"/>
              <a:gd name="connsiteX7" fmla="*/ 2124 w 10000"/>
              <a:gd name="connsiteY7" fmla="*/ 1217 h 9498"/>
              <a:gd name="connsiteX8" fmla="*/ 3365 w 10000"/>
              <a:gd name="connsiteY8" fmla="*/ 300 h 9498"/>
              <a:gd name="connsiteX9" fmla="*/ 4961 w 10000"/>
              <a:gd name="connsiteY9" fmla="*/ 50 h 9498"/>
              <a:gd name="connsiteX10" fmla="*/ 6881 w 10000"/>
              <a:gd name="connsiteY10" fmla="*/ 603 h 9498"/>
              <a:gd name="connsiteX11" fmla="*/ 8976 w 10000"/>
              <a:gd name="connsiteY11" fmla="*/ 2596 h 9498"/>
              <a:gd name="connsiteX12" fmla="*/ 9830 w 10000"/>
              <a:gd name="connsiteY12" fmla="*/ 5202 h 9498"/>
              <a:gd name="connsiteX13" fmla="*/ 9817 w 10000"/>
              <a:gd name="connsiteY13" fmla="*/ 6853 h 9498"/>
              <a:gd name="connsiteX14" fmla="*/ 9740 w 10000"/>
              <a:gd name="connsiteY14" fmla="*/ 7416 h 9498"/>
              <a:gd name="connsiteX15" fmla="*/ 9652 w 10000"/>
              <a:gd name="connsiteY15" fmla="*/ 7695 h 9498"/>
              <a:gd name="connsiteX16" fmla="*/ 9415 w 10000"/>
              <a:gd name="connsiteY16" fmla="*/ 7854 h 9498"/>
              <a:gd name="connsiteX17" fmla="*/ 9280 w 10000"/>
              <a:gd name="connsiteY17" fmla="*/ 7992 h 9498"/>
              <a:gd name="connsiteX18" fmla="*/ 9412 w 10000"/>
              <a:gd name="connsiteY18" fmla="*/ 8186 h 9498"/>
              <a:gd name="connsiteX19" fmla="*/ 9719 w 10000"/>
              <a:gd name="connsiteY19" fmla="*/ 8538 h 9498"/>
              <a:gd name="connsiteX20" fmla="*/ 9980 w 10000"/>
              <a:gd name="connsiteY20" fmla="*/ 8842 h 9498"/>
              <a:gd name="connsiteX21" fmla="*/ 9848 w 10000"/>
              <a:gd name="connsiteY21" fmla="*/ 8515 h 9498"/>
              <a:gd name="connsiteX22" fmla="*/ 9621 w 10000"/>
              <a:gd name="connsiteY22" fmla="*/ 7937 h 9498"/>
              <a:gd name="connsiteX23" fmla="*/ 9621 w 10000"/>
              <a:gd name="connsiteY23" fmla="*/ 7695 h 9498"/>
              <a:gd name="connsiteX0" fmla="*/ 402 w 10000"/>
              <a:gd name="connsiteY0" fmla="*/ 9285 h 9314"/>
              <a:gd name="connsiteX1" fmla="*/ 88 w 10000"/>
              <a:gd name="connsiteY1" fmla="*/ 8230 h 9314"/>
              <a:gd name="connsiteX2" fmla="*/ 0 w 10000"/>
              <a:gd name="connsiteY2" fmla="*/ 7144 h 9314"/>
              <a:gd name="connsiteX3" fmla="*/ 88 w 10000"/>
              <a:gd name="connsiteY3" fmla="*/ 5968 h 9314"/>
              <a:gd name="connsiteX4" fmla="*/ 443 w 10000"/>
              <a:gd name="connsiteY4" fmla="*/ 4292 h 9314"/>
              <a:gd name="connsiteX5" fmla="*/ 1082 w 10000"/>
              <a:gd name="connsiteY5" fmla="*/ 2749 h 9314"/>
              <a:gd name="connsiteX6" fmla="*/ 2124 w 10000"/>
              <a:gd name="connsiteY6" fmla="*/ 1281 h 9314"/>
              <a:gd name="connsiteX7" fmla="*/ 3365 w 10000"/>
              <a:gd name="connsiteY7" fmla="*/ 316 h 9314"/>
              <a:gd name="connsiteX8" fmla="*/ 4961 w 10000"/>
              <a:gd name="connsiteY8" fmla="*/ 53 h 9314"/>
              <a:gd name="connsiteX9" fmla="*/ 6881 w 10000"/>
              <a:gd name="connsiteY9" fmla="*/ 635 h 9314"/>
              <a:gd name="connsiteX10" fmla="*/ 8976 w 10000"/>
              <a:gd name="connsiteY10" fmla="*/ 2733 h 9314"/>
              <a:gd name="connsiteX11" fmla="*/ 9830 w 10000"/>
              <a:gd name="connsiteY11" fmla="*/ 5477 h 9314"/>
              <a:gd name="connsiteX12" fmla="*/ 9817 w 10000"/>
              <a:gd name="connsiteY12" fmla="*/ 7215 h 9314"/>
              <a:gd name="connsiteX13" fmla="*/ 9740 w 10000"/>
              <a:gd name="connsiteY13" fmla="*/ 7808 h 9314"/>
              <a:gd name="connsiteX14" fmla="*/ 9652 w 10000"/>
              <a:gd name="connsiteY14" fmla="*/ 8102 h 9314"/>
              <a:gd name="connsiteX15" fmla="*/ 9415 w 10000"/>
              <a:gd name="connsiteY15" fmla="*/ 8269 h 9314"/>
              <a:gd name="connsiteX16" fmla="*/ 9280 w 10000"/>
              <a:gd name="connsiteY16" fmla="*/ 8414 h 9314"/>
              <a:gd name="connsiteX17" fmla="*/ 9412 w 10000"/>
              <a:gd name="connsiteY17" fmla="*/ 8619 h 9314"/>
              <a:gd name="connsiteX18" fmla="*/ 9719 w 10000"/>
              <a:gd name="connsiteY18" fmla="*/ 8989 h 9314"/>
              <a:gd name="connsiteX19" fmla="*/ 9980 w 10000"/>
              <a:gd name="connsiteY19" fmla="*/ 9309 h 9314"/>
              <a:gd name="connsiteX20" fmla="*/ 9848 w 10000"/>
              <a:gd name="connsiteY20" fmla="*/ 8965 h 9314"/>
              <a:gd name="connsiteX21" fmla="*/ 9621 w 10000"/>
              <a:gd name="connsiteY21" fmla="*/ 8356 h 9314"/>
              <a:gd name="connsiteX22" fmla="*/ 9621 w 10000"/>
              <a:gd name="connsiteY22" fmla="*/ 8102 h 9314"/>
              <a:gd name="connsiteX0" fmla="*/ 88 w 10000"/>
              <a:gd name="connsiteY0" fmla="*/ 8836 h 10000"/>
              <a:gd name="connsiteX1" fmla="*/ 0 w 10000"/>
              <a:gd name="connsiteY1" fmla="*/ 7670 h 10000"/>
              <a:gd name="connsiteX2" fmla="*/ 88 w 10000"/>
              <a:gd name="connsiteY2" fmla="*/ 6408 h 10000"/>
              <a:gd name="connsiteX3" fmla="*/ 443 w 10000"/>
              <a:gd name="connsiteY3" fmla="*/ 4608 h 10000"/>
              <a:gd name="connsiteX4" fmla="*/ 1082 w 10000"/>
              <a:gd name="connsiteY4" fmla="*/ 2951 h 10000"/>
              <a:gd name="connsiteX5" fmla="*/ 2124 w 10000"/>
              <a:gd name="connsiteY5" fmla="*/ 1375 h 10000"/>
              <a:gd name="connsiteX6" fmla="*/ 3365 w 10000"/>
              <a:gd name="connsiteY6" fmla="*/ 339 h 10000"/>
              <a:gd name="connsiteX7" fmla="*/ 4961 w 10000"/>
              <a:gd name="connsiteY7" fmla="*/ 57 h 10000"/>
              <a:gd name="connsiteX8" fmla="*/ 6881 w 10000"/>
              <a:gd name="connsiteY8" fmla="*/ 682 h 10000"/>
              <a:gd name="connsiteX9" fmla="*/ 8976 w 10000"/>
              <a:gd name="connsiteY9" fmla="*/ 2934 h 10000"/>
              <a:gd name="connsiteX10" fmla="*/ 9830 w 10000"/>
              <a:gd name="connsiteY10" fmla="*/ 5880 h 10000"/>
              <a:gd name="connsiteX11" fmla="*/ 9817 w 10000"/>
              <a:gd name="connsiteY11" fmla="*/ 7746 h 10000"/>
              <a:gd name="connsiteX12" fmla="*/ 9740 w 10000"/>
              <a:gd name="connsiteY12" fmla="*/ 8383 h 10000"/>
              <a:gd name="connsiteX13" fmla="*/ 9652 w 10000"/>
              <a:gd name="connsiteY13" fmla="*/ 8699 h 10000"/>
              <a:gd name="connsiteX14" fmla="*/ 9415 w 10000"/>
              <a:gd name="connsiteY14" fmla="*/ 8878 h 10000"/>
              <a:gd name="connsiteX15" fmla="*/ 9280 w 10000"/>
              <a:gd name="connsiteY15" fmla="*/ 9034 h 10000"/>
              <a:gd name="connsiteX16" fmla="*/ 9412 w 10000"/>
              <a:gd name="connsiteY16" fmla="*/ 9254 h 10000"/>
              <a:gd name="connsiteX17" fmla="*/ 9719 w 10000"/>
              <a:gd name="connsiteY17" fmla="*/ 9651 h 10000"/>
              <a:gd name="connsiteX18" fmla="*/ 9980 w 10000"/>
              <a:gd name="connsiteY18" fmla="*/ 9995 h 10000"/>
              <a:gd name="connsiteX19" fmla="*/ 9848 w 10000"/>
              <a:gd name="connsiteY19" fmla="*/ 9625 h 10000"/>
              <a:gd name="connsiteX20" fmla="*/ 9621 w 10000"/>
              <a:gd name="connsiteY20" fmla="*/ 8971 h 10000"/>
              <a:gd name="connsiteX21" fmla="*/ 9621 w 10000"/>
              <a:gd name="connsiteY21" fmla="*/ 8699 h 10000"/>
              <a:gd name="connsiteX0" fmla="*/ 0 w 10000"/>
              <a:gd name="connsiteY0" fmla="*/ 7670 h 10000"/>
              <a:gd name="connsiteX1" fmla="*/ 88 w 10000"/>
              <a:gd name="connsiteY1" fmla="*/ 6408 h 10000"/>
              <a:gd name="connsiteX2" fmla="*/ 443 w 10000"/>
              <a:gd name="connsiteY2" fmla="*/ 4608 h 10000"/>
              <a:gd name="connsiteX3" fmla="*/ 1082 w 10000"/>
              <a:gd name="connsiteY3" fmla="*/ 2951 h 10000"/>
              <a:gd name="connsiteX4" fmla="*/ 2124 w 10000"/>
              <a:gd name="connsiteY4" fmla="*/ 1375 h 10000"/>
              <a:gd name="connsiteX5" fmla="*/ 3365 w 10000"/>
              <a:gd name="connsiteY5" fmla="*/ 339 h 10000"/>
              <a:gd name="connsiteX6" fmla="*/ 4961 w 10000"/>
              <a:gd name="connsiteY6" fmla="*/ 57 h 10000"/>
              <a:gd name="connsiteX7" fmla="*/ 6881 w 10000"/>
              <a:gd name="connsiteY7" fmla="*/ 682 h 10000"/>
              <a:gd name="connsiteX8" fmla="*/ 8976 w 10000"/>
              <a:gd name="connsiteY8" fmla="*/ 2934 h 10000"/>
              <a:gd name="connsiteX9" fmla="*/ 9830 w 10000"/>
              <a:gd name="connsiteY9" fmla="*/ 5880 h 10000"/>
              <a:gd name="connsiteX10" fmla="*/ 9817 w 10000"/>
              <a:gd name="connsiteY10" fmla="*/ 7746 h 10000"/>
              <a:gd name="connsiteX11" fmla="*/ 9740 w 10000"/>
              <a:gd name="connsiteY11" fmla="*/ 8383 h 10000"/>
              <a:gd name="connsiteX12" fmla="*/ 9652 w 10000"/>
              <a:gd name="connsiteY12" fmla="*/ 8699 h 10000"/>
              <a:gd name="connsiteX13" fmla="*/ 9415 w 10000"/>
              <a:gd name="connsiteY13" fmla="*/ 8878 h 10000"/>
              <a:gd name="connsiteX14" fmla="*/ 9280 w 10000"/>
              <a:gd name="connsiteY14" fmla="*/ 9034 h 10000"/>
              <a:gd name="connsiteX15" fmla="*/ 9412 w 10000"/>
              <a:gd name="connsiteY15" fmla="*/ 9254 h 10000"/>
              <a:gd name="connsiteX16" fmla="*/ 9719 w 10000"/>
              <a:gd name="connsiteY16" fmla="*/ 9651 h 10000"/>
              <a:gd name="connsiteX17" fmla="*/ 9980 w 10000"/>
              <a:gd name="connsiteY17" fmla="*/ 9995 h 10000"/>
              <a:gd name="connsiteX18" fmla="*/ 9848 w 10000"/>
              <a:gd name="connsiteY18" fmla="*/ 9625 h 10000"/>
              <a:gd name="connsiteX19" fmla="*/ 9621 w 10000"/>
              <a:gd name="connsiteY19" fmla="*/ 8971 h 10000"/>
              <a:gd name="connsiteX20" fmla="*/ 9621 w 10000"/>
              <a:gd name="connsiteY20" fmla="*/ 8699 h 10000"/>
              <a:gd name="connsiteX0" fmla="*/ 0 w 9912"/>
              <a:gd name="connsiteY0" fmla="*/ 6408 h 10000"/>
              <a:gd name="connsiteX1" fmla="*/ 355 w 9912"/>
              <a:gd name="connsiteY1" fmla="*/ 4608 h 10000"/>
              <a:gd name="connsiteX2" fmla="*/ 994 w 9912"/>
              <a:gd name="connsiteY2" fmla="*/ 2951 h 10000"/>
              <a:gd name="connsiteX3" fmla="*/ 2036 w 9912"/>
              <a:gd name="connsiteY3" fmla="*/ 1375 h 10000"/>
              <a:gd name="connsiteX4" fmla="*/ 3277 w 9912"/>
              <a:gd name="connsiteY4" fmla="*/ 339 h 10000"/>
              <a:gd name="connsiteX5" fmla="*/ 4873 w 9912"/>
              <a:gd name="connsiteY5" fmla="*/ 57 h 10000"/>
              <a:gd name="connsiteX6" fmla="*/ 6793 w 9912"/>
              <a:gd name="connsiteY6" fmla="*/ 682 h 10000"/>
              <a:gd name="connsiteX7" fmla="*/ 8888 w 9912"/>
              <a:gd name="connsiteY7" fmla="*/ 2934 h 10000"/>
              <a:gd name="connsiteX8" fmla="*/ 9742 w 9912"/>
              <a:gd name="connsiteY8" fmla="*/ 5880 h 10000"/>
              <a:gd name="connsiteX9" fmla="*/ 9729 w 9912"/>
              <a:gd name="connsiteY9" fmla="*/ 7746 h 10000"/>
              <a:gd name="connsiteX10" fmla="*/ 9652 w 9912"/>
              <a:gd name="connsiteY10" fmla="*/ 8383 h 10000"/>
              <a:gd name="connsiteX11" fmla="*/ 9564 w 9912"/>
              <a:gd name="connsiteY11" fmla="*/ 8699 h 10000"/>
              <a:gd name="connsiteX12" fmla="*/ 9327 w 9912"/>
              <a:gd name="connsiteY12" fmla="*/ 8878 h 10000"/>
              <a:gd name="connsiteX13" fmla="*/ 9192 w 9912"/>
              <a:gd name="connsiteY13" fmla="*/ 9034 h 10000"/>
              <a:gd name="connsiteX14" fmla="*/ 9324 w 9912"/>
              <a:gd name="connsiteY14" fmla="*/ 9254 h 10000"/>
              <a:gd name="connsiteX15" fmla="*/ 9631 w 9912"/>
              <a:gd name="connsiteY15" fmla="*/ 9651 h 10000"/>
              <a:gd name="connsiteX16" fmla="*/ 9892 w 9912"/>
              <a:gd name="connsiteY16" fmla="*/ 9995 h 10000"/>
              <a:gd name="connsiteX17" fmla="*/ 9760 w 9912"/>
              <a:gd name="connsiteY17" fmla="*/ 9625 h 10000"/>
              <a:gd name="connsiteX18" fmla="*/ 9533 w 9912"/>
              <a:gd name="connsiteY18" fmla="*/ 8971 h 10000"/>
              <a:gd name="connsiteX19" fmla="*/ 9533 w 9912"/>
              <a:gd name="connsiteY19" fmla="*/ 8699 h 10000"/>
              <a:gd name="connsiteX0" fmla="*/ 0 w 9642"/>
              <a:gd name="connsiteY0" fmla="*/ 4608 h 10000"/>
              <a:gd name="connsiteX1" fmla="*/ 645 w 9642"/>
              <a:gd name="connsiteY1" fmla="*/ 2951 h 10000"/>
              <a:gd name="connsiteX2" fmla="*/ 1696 w 9642"/>
              <a:gd name="connsiteY2" fmla="*/ 1375 h 10000"/>
              <a:gd name="connsiteX3" fmla="*/ 2948 w 9642"/>
              <a:gd name="connsiteY3" fmla="*/ 339 h 10000"/>
              <a:gd name="connsiteX4" fmla="*/ 4558 w 9642"/>
              <a:gd name="connsiteY4" fmla="*/ 57 h 10000"/>
              <a:gd name="connsiteX5" fmla="*/ 6495 w 9642"/>
              <a:gd name="connsiteY5" fmla="*/ 682 h 10000"/>
              <a:gd name="connsiteX6" fmla="*/ 8609 w 9642"/>
              <a:gd name="connsiteY6" fmla="*/ 2934 h 10000"/>
              <a:gd name="connsiteX7" fmla="*/ 9470 w 9642"/>
              <a:gd name="connsiteY7" fmla="*/ 5880 h 10000"/>
              <a:gd name="connsiteX8" fmla="*/ 9457 w 9642"/>
              <a:gd name="connsiteY8" fmla="*/ 7746 h 10000"/>
              <a:gd name="connsiteX9" fmla="*/ 9380 w 9642"/>
              <a:gd name="connsiteY9" fmla="*/ 8383 h 10000"/>
              <a:gd name="connsiteX10" fmla="*/ 9291 w 9642"/>
              <a:gd name="connsiteY10" fmla="*/ 8699 h 10000"/>
              <a:gd name="connsiteX11" fmla="*/ 9052 w 9642"/>
              <a:gd name="connsiteY11" fmla="*/ 8878 h 10000"/>
              <a:gd name="connsiteX12" fmla="*/ 8916 w 9642"/>
              <a:gd name="connsiteY12" fmla="*/ 9034 h 10000"/>
              <a:gd name="connsiteX13" fmla="*/ 9049 w 9642"/>
              <a:gd name="connsiteY13" fmla="*/ 9254 h 10000"/>
              <a:gd name="connsiteX14" fmla="*/ 9359 w 9642"/>
              <a:gd name="connsiteY14" fmla="*/ 9651 h 10000"/>
              <a:gd name="connsiteX15" fmla="*/ 9622 w 9642"/>
              <a:gd name="connsiteY15" fmla="*/ 9995 h 10000"/>
              <a:gd name="connsiteX16" fmla="*/ 9489 w 9642"/>
              <a:gd name="connsiteY16" fmla="*/ 9625 h 10000"/>
              <a:gd name="connsiteX17" fmla="*/ 9260 w 9642"/>
              <a:gd name="connsiteY17" fmla="*/ 8971 h 10000"/>
              <a:gd name="connsiteX18" fmla="*/ 9260 w 9642"/>
              <a:gd name="connsiteY18" fmla="*/ 8699 h 10000"/>
              <a:gd name="connsiteX0" fmla="*/ 0 w 9331"/>
              <a:gd name="connsiteY0" fmla="*/ 2951 h 10000"/>
              <a:gd name="connsiteX1" fmla="*/ 1090 w 9331"/>
              <a:gd name="connsiteY1" fmla="*/ 1375 h 10000"/>
              <a:gd name="connsiteX2" fmla="*/ 2388 w 9331"/>
              <a:gd name="connsiteY2" fmla="*/ 339 h 10000"/>
              <a:gd name="connsiteX3" fmla="*/ 4058 w 9331"/>
              <a:gd name="connsiteY3" fmla="*/ 57 h 10000"/>
              <a:gd name="connsiteX4" fmla="*/ 6067 w 9331"/>
              <a:gd name="connsiteY4" fmla="*/ 682 h 10000"/>
              <a:gd name="connsiteX5" fmla="*/ 8260 w 9331"/>
              <a:gd name="connsiteY5" fmla="*/ 2934 h 10000"/>
              <a:gd name="connsiteX6" fmla="*/ 9153 w 9331"/>
              <a:gd name="connsiteY6" fmla="*/ 5880 h 10000"/>
              <a:gd name="connsiteX7" fmla="*/ 9139 w 9331"/>
              <a:gd name="connsiteY7" fmla="*/ 7746 h 10000"/>
              <a:gd name="connsiteX8" fmla="*/ 9059 w 9331"/>
              <a:gd name="connsiteY8" fmla="*/ 8383 h 10000"/>
              <a:gd name="connsiteX9" fmla="*/ 8967 w 9331"/>
              <a:gd name="connsiteY9" fmla="*/ 8699 h 10000"/>
              <a:gd name="connsiteX10" fmla="*/ 8719 w 9331"/>
              <a:gd name="connsiteY10" fmla="*/ 8878 h 10000"/>
              <a:gd name="connsiteX11" fmla="*/ 8578 w 9331"/>
              <a:gd name="connsiteY11" fmla="*/ 9034 h 10000"/>
              <a:gd name="connsiteX12" fmla="*/ 8716 w 9331"/>
              <a:gd name="connsiteY12" fmla="*/ 9254 h 10000"/>
              <a:gd name="connsiteX13" fmla="*/ 9037 w 9331"/>
              <a:gd name="connsiteY13" fmla="*/ 9651 h 10000"/>
              <a:gd name="connsiteX14" fmla="*/ 9310 w 9331"/>
              <a:gd name="connsiteY14" fmla="*/ 9995 h 10000"/>
              <a:gd name="connsiteX15" fmla="*/ 9172 w 9331"/>
              <a:gd name="connsiteY15" fmla="*/ 9625 h 10000"/>
              <a:gd name="connsiteX16" fmla="*/ 8935 w 9331"/>
              <a:gd name="connsiteY16" fmla="*/ 8971 h 10000"/>
              <a:gd name="connsiteX17" fmla="*/ 8935 w 9331"/>
              <a:gd name="connsiteY17" fmla="*/ 8699 h 10000"/>
              <a:gd name="connsiteX0" fmla="*/ 0 w 8832"/>
              <a:gd name="connsiteY0" fmla="*/ 1375 h 10000"/>
              <a:gd name="connsiteX1" fmla="*/ 1391 w 8832"/>
              <a:gd name="connsiteY1" fmla="*/ 339 h 10000"/>
              <a:gd name="connsiteX2" fmla="*/ 3181 w 8832"/>
              <a:gd name="connsiteY2" fmla="*/ 57 h 10000"/>
              <a:gd name="connsiteX3" fmla="*/ 5334 w 8832"/>
              <a:gd name="connsiteY3" fmla="*/ 682 h 10000"/>
              <a:gd name="connsiteX4" fmla="*/ 7684 w 8832"/>
              <a:gd name="connsiteY4" fmla="*/ 2934 h 10000"/>
              <a:gd name="connsiteX5" fmla="*/ 8641 w 8832"/>
              <a:gd name="connsiteY5" fmla="*/ 5880 h 10000"/>
              <a:gd name="connsiteX6" fmla="*/ 8626 w 8832"/>
              <a:gd name="connsiteY6" fmla="*/ 7746 h 10000"/>
              <a:gd name="connsiteX7" fmla="*/ 8540 w 8832"/>
              <a:gd name="connsiteY7" fmla="*/ 8383 h 10000"/>
              <a:gd name="connsiteX8" fmla="*/ 8442 w 8832"/>
              <a:gd name="connsiteY8" fmla="*/ 8699 h 10000"/>
              <a:gd name="connsiteX9" fmla="*/ 8176 w 8832"/>
              <a:gd name="connsiteY9" fmla="*/ 8878 h 10000"/>
              <a:gd name="connsiteX10" fmla="*/ 8025 w 8832"/>
              <a:gd name="connsiteY10" fmla="*/ 9034 h 10000"/>
              <a:gd name="connsiteX11" fmla="*/ 8173 w 8832"/>
              <a:gd name="connsiteY11" fmla="*/ 9254 h 10000"/>
              <a:gd name="connsiteX12" fmla="*/ 8517 w 8832"/>
              <a:gd name="connsiteY12" fmla="*/ 9651 h 10000"/>
              <a:gd name="connsiteX13" fmla="*/ 8809 w 8832"/>
              <a:gd name="connsiteY13" fmla="*/ 9995 h 10000"/>
              <a:gd name="connsiteX14" fmla="*/ 8662 w 8832"/>
              <a:gd name="connsiteY14" fmla="*/ 9625 h 10000"/>
              <a:gd name="connsiteX15" fmla="*/ 8408 w 8832"/>
              <a:gd name="connsiteY15" fmla="*/ 8971 h 10000"/>
              <a:gd name="connsiteX16" fmla="*/ 8408 w 8832"/>
              <a:gd name="connsiteY16" fmla="*/ 8699 h 10000"/>
              <a:gd name="connsiteX0" fmla="*/ 0 w 8425"/>
              <a:gd name="connsiteY0" fmla="*/ 339 h 10000"/>
              <a:gd name="connsiteX1" fmla="*/ 2027 w 8425"/>
              <a:gd name="connsiteY1" fmla="*/ 57 h 10000"/>
              <a:gd name="connsiteX2" fmla="*/ 4464 w 8425"/>
              <a:gd name="connsiteY2" fmla="*/ 682 h 10000"/>
              <a:gd name="connsiteX3" fmla="*/ 7125 w 8425"/>
              <a:gd name="connsiteY3" fmla="*/ 2934 h 10000"/>
              <a:gd name="connsiteX4" fmla="*/ 8209 w 8425"/>
              <a:gd name="connsiteY4" fmla="*/ 5880 h 10000"/>
              <a:gd name="connsiteX5" fmla="*/ 8192 w 8425"/>
              <a:gd name="connsiteY5" fmla="*/ 7746 h 10000"/>
              <a:gd name="connsiteX6" fmla="*/ 8094 w 8425"/>
              <a:gd name="connsiteY6" fmla="*/ 8383 h 10000"/>
              <a:gd name="connsiteX7" fmla="*/ 7983 w 8425"/>
              <a:gd name="connsiteY7" fmla="*/ 8699 h 10000"/>
              <a:gd name="connsiteX8" fmla="*/ 7682 w 8425"/>
              <a:gd name="connsiteY8" fmla="*/ 8878 h 10000"/>
              <a:gd name="connsiteX9" fmla="*/ 7511 w 8425"/>
              <a:gd name="connsiteY9" fmla="*/ 9034 h 10000"/>
              <a:gd name="connsiteX10" fmla="*/ 7679 w 8425"/>
              <a:gd name="connsiteY10" fmla="*/ 9254 h 10000"/>
              <a:gd name="connsiteX11" fmla="*/ 8068 w 8425"/>
              <a:gd name="connsiteY11" fmla="*/ 9651 h 10000"/>
              <a:gd name="connsiteX12" fmla="*/ 8399 w 8425"/>
              <a:gd name="connsiteY12" fmla="*/ 9995 h 10000"/>
              <a:gd name="connsiteX13" fmla="*/ 8233 w 8425"/>
              <a:gd name="connsiteY13" fmla="*/ 9625 h 10000"/>
              <a:gd name="connsiteX14" fmla="*/ 7945 w 8425"/>
              <a:gd name="connsiteY14" fmla="*/ 8971 h 10000"/>
              <a:gd name="connsiteX15" fmla="*/ 7945 w 8425"/>
              <a:gd name="connsiteY15" fmla="*/ 8699 h 10000"/>
              <a:gd name="connsiteX0" fmla="*/ 0 w 7594"/>
              <a:gd name="connsiteY0" fmla="*/ 0 h 9943"/>
              <a:gd name="connsiteX1" fmla="*/ 2893 w 7594"/>
              <a:gd name="connsiteY1" fmla="*/ 625 h 9943"/>
              <a:gd name="connsiteX2" fmla="*/ 6051 w 7594"/>
              <a:gd name="connsiteY2" fmla="*/ 2877 h 9943"/>
              <a:gd name="connsiteX3" fmla="*/ 7338 w 7594"/>
              <a:gd name="connsiteY3" fmla="*/ 5823 h 9943"/>
              <a:gd name="connsiteX4" fmla="*/ 7317 w 7594"/>
              <a:gd name="connsiteY4" fmla="*/ 7689 h 9943"/>
              <a:gd name="connsiteX5" fmla="*/ 7201 w 7594"/>
              <a:gd name="connsiteY5" fmla="*/ 8326 h 9943"/>
              <a:gd name="connsiteX6" fmla="*/ 7069 w 7594"/>
              <a:gd name="connsiteY6" fmla="*/ 8642 h 9943"/>
              <a:gd name="connsiteX7" fmla="*/ 6712 w 7594"/>
              <a:gd name="connsiteY7" fmla="*/ 8821 h 9943"/>
              <a:gd name="connsiteX8" fmla="*/ 6509 w 7594"/>
              <a:gd name="connsiteY8" fmla="*/ 8977 h 9943"/>
              <a:gd name="connsiteX9" fmla="*/ 6709 w 7594"/>
              <a:gd name="connsiteY9" fmla="*/ 9197 h 9943"/>
              <a:gd name="connsiteX10" fmla="*/ 7170 w 7594"/>
              <a:gd name="connsiteY10" fmla="*/ 9594 h 9943"/>
              <a:gd name="connsiteX11" fmla="*/ 7563 w 7594"/>
              <a:gd name="connsiteY11" fmla="*/ 9938 h 9943"/>
              <a:gd name="connsiteX12" fmla="*/ 7366 w 7594"/>
              <a:gd name="connsiteY12" fmla="*/ 9568 h 9943"/>
              <a:gd name="connsiteX13" fmla="*/ 7024 w 7594"/>
              <a:gd name="connsiteY13" fmla="*/ 8914 h 9943"/>
              <a:gd name="connsiteX14" fmla="*/ 7024 w 7594"/>
              <a:gd name="connsiteY14" fmla="*/ 8642 h 9943"/>
              <a:gd name="connsiteX0" fmla="*/ 0 w 6190"/>
              <a:gd name="connsiteY0" fmla="*/ 0 h 9371"/>
              <a:gd name="connsiteX1" fmla="*/ 4158 w 6190"/>
              <a:gd name="connsiteY1" fmla="*/ 2264 h 9371"/>
              <a:gd name="connsiteX2" fmla="*/ 5853 w 6190"/>
              <a:gd name="connsiteY2" fmla="*/ 5227 h 9371"/>
              <a:gd name="connsiteX3" fmla="*/ 5825 w 6190"/>
              <a:gd name="connsiteY3" fmla="*/ 7104 h 9371"/>
              <a:gd name="connsiteX4" fmla="*/ 5672 w 6190"/>
              <a:gd name="connsiteY4" fmla="*/ 7745 h 9371"/>
              <a:gd name="connsiteX5" fmla="*/ 5499 w 6190"/>
              <a:gd name="connsiteY5" fmla="*/ 8063 h 9371"/>
              <a:gd name="connsiteX6" fmla="*/ 5029 w 6190"/>
              <a:gd name="connsiteY6" fmla="*/ 8243 h 9371"/>
              <a:gd name="connsiteX7" fmla="*/ 4761 w 6190"/>
              <a:gd name="connsiteY7" fmla="*/ 8399 h 9371"/>
              <a:gd name="connsiteX8" fmla="*/ 5025 w 6190"/>
              <a:gd name="connsiteY8" fmla="*/ 8621 h 9371"/>
              <a:gd name="connsiteX9" fmla="*/ 5632 w 6190"/>
              <a:gd name="connsiteY9" fmla="*/ 9020 h 9371"/>
              <a:gd name="connsiteX10" fmla="*/ 6149 w 6190"/>
              <a:gd name="connsiteY10" fmla="*/ 9366 h 9371"/>
              <a:gd name="connsiteX11" fmla="*/ 5890 w 6190"/>
              <a:gd name="connsiteY11" fmla="*/ 8994 h 9371"/>
              <a:gd name="connsiteX12" fmla="*/ 5439 w 6190"/>
              <a:gd name="connsiteY12" fmla="*/ 8336 h 9371"/>
              <a:gd name="connsiteX13" fmla="*/ 5439 w 6190"/>
              <a:gd name="connsiteY13" fmla="*/ 8063 h 9371"/>
              <a:gd name="connsiteX0" fmla="*/ 0 w 3283"/>
              <a:gd name="connsiteY0" fmla="*/ 0 h 7584"/>
              <a:gd name="connsiteX1" fmla="*/ 2739 w 3283"/>
              <a:gd name="connsiteY1" fmla="*/ 3162 h 7584"/>
              <a:gd name="connsiteX2" fmla="*/ 2693 w 3283"/>
              <a:gd name="connsiteY2" fmla="*/ 5165 h 7584"/>
              <a:gd name="connsiteX3" fmla="*/ 2446 w 3283"/>
              <a:gd name="connsiteY3" fmla="*/ 5849 h 7584"/>
              <a:gd name="connsiteX4" fmla="*/ 2167 w 3283"/>
              <a:gd name="connsiteY4" fmla="*/ 6188 h 7584"/>
              <a:gd name="connsiteX5" fmla="*/ 1407 w 3283"/>
              <a:gd name="connsiteY5" fmla="*/ 6380 h 7584"/>
              <a:gd name="connsiteX6" fmla="*/ 974 w 3283"/>
              <a:gd name="connsiteY6" fmla="*/ 6547 h 7584"/>
              <a:gd name="connsiteX7" fmla="*/ 1401 w 3283"/>
              <a:gd name="connsiteY7" fmla="*/ 6784 h 7584"/>
              <a:gd name="connsiteX8" fmla="*/ 2382 w 3283"/>
              <a:gd name="connsiteY8" fmla="*/ 7209 h 7584"/>
              <a:gd name="connsiteX9" fmla="*/ 3217 w 3283"/>
              <a:gd name="connsiteY9" fmla="*/ 7579 h 7584"/>
              <a:gd name="connsiteX10" fmla="*/ 2798 w 3283"/>
              <a:gd name="connsiteY10" fmla="*/ 7182 h 7584"/>
              <a:gd name="connsiteX11" fmla="*/ 2070 w 3283"/>
              <a:gd name="connsiteY11" fmla="*/ 6480 h 7584"/>
              <a:gd name="connsiteX12" fmla="*/ 2070 w 3283"/>
              <a:gd name="connsiteY12" fmla="*/ 6188 h 7584"/>
              <a:gd name="connsiteX0" fmla="*/ 5376 w 7033"/>
              <a:gd name="connsiteY0" fmla="*/ 0 h 5831"/>
              <a:gd name="connsiteX1" fmla="*/ 5236 w 7033"/>
              <a:gd name="connsiteY1" fmla="*/ 2641 h 5831"/>
              <a:gd name="connsiteX2" fmla="*/ 4484 w 7033"/>
              <a:gd name="connsiteY2" fmla="*/ 3543 h 5831"/>
              <a:gd name="connsiteX3" fmla="*/ 3634 w 7033"/>
              <a:gd name="connsiteY3" fmla="*/ 3990 h 5831"/>
              <a:gd name="connsiteX4" fmla="*/ 1319 w 7033"/>
              <a:gd name="connsiteY4" fmla="*/ 4243 h 5831"/>
              <a:gd name="connsiteX5" fmla="*/ 0 w 7033"/>
              <a:gd name="connsiteY5" fmla="*/ 4464 h 5831"/>
              <a:gd name="connsiteX6" fmla="*/ 1300 w 7033"/>
              <a:gd name="connsiteY6" fmla="*/ 4776 h 5831"/>
              <a:gd name="connsiteX7" fmla="*/ 4289 w 7033"/>
              <a:gd name="connsiteY7" fmla="*/ 5337 h 5831"/>
              <a:gd name="connsiteX8" fmla="*/ 6832 w 7033"/>
              <a:gd name="connsiteY8" fmla="*/ 5824 h 5831"/>
              <a:gd name="connsiteX9" fmla="*/ 5556 w 7033"/>
              <a:gd name="connsiteY9" fmla="*/ 5301 h 5831"/>
              <a:gd name="connsiteX10" fmla="*/ 3338 w 7033"/>
              <a:gd name="connsiteY10" fmla="*/ 4375 h 5831"/>
              <a:gd name="connsiteX11" fmla="*/ 3338 w 7033"/>
              <a:gd name="connsiteY11" fmla="*/ 3990 h 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33" h="5831">
                <a:moveTo>
                  <a:pt x="5376" y="0"/>
                </a:moveTo>
                <a:cubicBezTo>
                  <a:pt x="6747" y="1136"/>
                  <a:pt x="5379" y="2057"/>
                  <a:pt x="5236" y="2641"/>
                </a:cubicBezTo>
                <a:cubicBezTo>
                  <a:pt x="5114" y="3224"/>
                  <a:pt x="4761" y="3319"/>
                  <a:pt x="4484" y="3543"/>
                </a:cubicBezTo>
                <a:cubicBezTo>
                  <a:pt x="4219" y="3773"/>
                  <a:pt x="4155" y="3874"/>
                  <a:pt x="3634" y="3990"/>
                </a:cubicBezTo>
                <a:cubicBezTo>
                  <a:pt x="3101" y="4105"/>
                  <a:pt x="1907" y="4162"/>
                  <a:pt x="1319" y="4243"/>
                </a:cubicBezTo>
                <a:cubicBezTo>
                  <a:pt x="731" y="4324"/>
                  <a:pt x="0" y="4375"/>
                  <a:pt x="0" y="4464"/>
                </a:cubicBezTo>
                <a:cubicBezTo>
                  <a:pt x="0" y="4551"/>
                  <a:pt x="557" y="4630"/>
                  <a:pt x="1300" y="4776"/>
                </a:cubicBezTo>
                <a:cubicBezTo>
                  <a:pt x="2010" y="4923"/>
                  <a:pt x="3372" y="5161"/>
                  <a:pt x="4289" y="5337"/>
                </a:cubicBezTo>
                <a:cubicBezTo>
                  <a:pt x="5211" y="5513"/>
                  <a:pt x="6631" y="5831"/>
                  <a:pt x="6832" y="5824"/>
                </a:cubicBezTo>
                <a:cubicBezTo>
                  <a:pt x="7033" y="5815"/>
                  <a:pt x="6153" y="5541"/>
                  <a:pt x="5556" y="5301"/>
                </a:cubicBezTo>
                <a:cubicBezTo>
                  <a:pt x="4946" y="5060"/>
                  <a:pt x="3692" y="4593"/>
                  <a:pt x="3338" y="4375"/>
                </a:cubicBezTo>
                <a:cubicBezTo>
                  <a:pt x="2964" y="4155"/>
                  <a:pt x="3405" y="4105"/>
                  <a:pt x="3338" y="399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6" name="Freeform 21"/>
          <p:cNvSpPr>
            <a:spLocks/>
          </p:cNvSpPr>
          <p:nvPr/>
        </p:nvSpPr>
        <p:spPr bwMode="auto">
          <a:xfrm rot="21326996">
            <a:off x="5012825" y="2572844"/>
            <a:ext cx="271248" cy="992197"/>
          </a:xfrm>
          <a:custGeom>
            <a:avLst/>
            <a:gdLst>
              <a:gd name="T0" fmla="*/ 42 w 87"/>
              <a:gd name="T1" fmla="*/ 250 h 259"/>
              <a:gd name="T2" fmla="*/ 56 w 87"/>
              <a:gd name="T3" fmla="*/ 168 h 259"/>
              <a:gd name="T4" fmla="*/ 80 w 87"/>
              <a:gd name="T5" fmla="*/ 94 h 259"/>
              <a:gd name="T6" fmla="*/ 85 w 87"/>
              <a:gd name="T7" fmla="*/ 38 h 259"/>
              <a:gd name="T8" fmla="*/ 68 w 87"/>
              <a:gd name="T9" fmla="*/ 5 h 259"/>
              <a:gd name="T10" fmla="*/ 35 w 87"/>
              <a:gd name="T11" fmla="*/ 7 h 259"/>
              <a:gd name="T12" fmla="*/ 13 w 87"/>
              <a:gd name="T13" fmla="*/ 31 h 259"/>
              <a:gd name="T14" fmla="*/ 1 w 87"/>
              <a:gd name="T15" fmla="*/ 106 h 259"/>
              <a:gd name="T16" fmla="*/ 18 w 87"/>
              <a:gd name="T17" fmla="*/ 185 h 259"/>
              <a:gd name="T18" fmla="*/ 35 w 87"/>
              <a:gd name="T19" fmla="*/ 221 h 259"/>
              <a:gd name="T20" fmla="*/ 42 w 87"/>
              <a:gd name="T21" fmla="*/ 250 h 2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259"/>
              <a:gd name="T35" fmla="*/ 87 w 87"/>
              <a:gd name="T36" fmla="*/ 259 h 2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259">
                <a:moveTo>
                  <a:pt x="42" y="250"/>
                </a:moveTo>
                <a:cubicBezTo>
                  <a:pt x="45" y="241"/>
                  <a:pt x="50" y="194"/>
                  <a:pt x="56" y="168"/>
                </a:cubicBezTo>
                <a:cubicBezTo>
                  <a:pt x="62" y="142"/>
                  <a:pt x="75" y="116"/>
                  <a:pt x="80" y="94"/>
                </a:cubicBezTo>
                <a:cubicBezTo>
                  <a:pt x="85" y="72"/>
                  <a:pt x="87" y="53"/>
                  <a:pt x="85" y="38"/>
                </a:cubicBezTo>
                <a:cubicBezTo>
                  <a:pt x="83" y="23"/>
                  <a:pt x="76" y="10"/>
                  <a:pt x="68" y="5"/>
                </a:cubicBezTo>
                <a:cubicBezTo>
                  <a:pt x="60" y="0"/>
                  <a:pt x="44" y="3"/>
                  <a:pt x="35" y="7"/>
                </a:cubicBezTo>
                <a:cubicBezTo>
                  <a:pt x="26" y="11"/>
                  <a:pt x="19" y="15"/>
                  <a:pt x="13" y="31"/>
                </a:cubicBezTo>
                <a:cubicBezTo>
                  <a:pt x="7" y="47"/>
                  <a:pt x="0" y="80"/>
                  <a:pt x="1" y="106"/>
                </a:cubicBezTo>
                <a:cubicBezTo>
                  <a:pt x="2" y="132"/>
                  <a:pt x="12" y="166"/>
                  <a:pt x="18" y="185"/>
                </a:cubicBezTo>
                <a:cubicBezTo>
                  <a:pt x="24" y="204"/>
                  <a:pt x="31" y="211"/>
                  <a:pt x="35" y="221"/>
                </a:cubicBezTo>
                <a:cubicBezTo>
                  <a:pt x="39" y="231"/>
                  <a:pt x="39" y="259"/>
                  <a:pt x="42" y="25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139277" name="Freeform 22"/>
          <p:cNvSpPr>
            <a:spLocks/>
          </p:cNvSpPr>
          <p:nvPr/>
        </p:nvSpPr>
        <p:spPr bwMode="auto">
          <a:xfrm rot="21326996">
            <a:off x="6398970" y="2041712"/>
            <a:ext cx="342247" cy="1067633"/>
          </a:xfrm>
          <a:custGeom>
            <a:avLst/>
            <a:gdLst>
              <a:gd name="T0" fmla="*/ 130 w 130"/>
              <a:gd name="T1" fmla="*/ 202 h 262"/>
              <a:gd name="T2" fmla="*/ 108 w 130"/>
              <a:gd name="T3" fmla="*/ 248 h 262"/>
              <a:gd name="T4" fmla="*/ 53 w 130"/>
              <a:gd name="T5" fmla="*/ 248 h 262"/>
              <a:gd name="T6" fmla="*/ 7 w 130"/>
              <a:gd name="T7" fmla="*/ 161 h 262"/>
              <a:gd name="T8" fmla="*/ 12 w 130"/>
              <a:gd name="T9" fmla="*/ 0 h 262"/>
              <a:gd name="T10" fmla="*/ 0 60000 65536"/>
              <a:gd name="T11" fmla="*/ 0 60000 65536"/>
              <a:gd name="T12" fmla="*/ 0 60000 65536"/>
              <a:gd name="T13" fmla="*/ 0 60000 65536"/>
              <a:gd name="T14" fmla="*/ 0 60000 65536"/>
              <a:gd name="T15" fmla="*/ 0 w 130"/>
              <a:gd name="T16" fmla="*/ 0 h 262"/>
              <a:gd name="T17" fmla="*/ 130 w 130"/>
              <a:gd name="T18" fmla="*/ 262 h 262"/>
              <a:gd name="connsiteX0" fmla="*/ 9957 w 9957"/>
              <a:gd name="connsiteY0" fmla="*/ 7710 h 11153"/>
              <a:gd name="connsiteX1" fmla="*/ 8265 w 9957"/>
              <a:gd name="connsiteY1" fmla="*/ 9466 h 11153"/>
              <a:gd name="connsiteX2" fmla="*/ 3849 w 9957"/>
              <a:gd name="connsiteY2" fmla="*/ 10619 h 11153"/>
              <a:gd name="connsiteX3" fmla="*/ 495 w 9957"/>
              <a:gd name="connsiteY3" fmla="*/ 6145 h 11153"/>
              <a:gd name="connsiteX4" fmla="*/ 880 w 9957"/>
              <a:gd name="connsiteY4" fmla="*/ 0 h 11153"/>
              <a:gd name="connsiteX0" fmla="*/ 10000 w 10000"/>
              <a:gd name="connsiteY0" fmla="*/ 6913 h 9755"/>
              <a:gd name="connsiteX1" fmla="*/ 3866 w 10000"/>
              <a:gd name="connsiteY1" fmla="*/ 9521 h 9755"/>
              <a:gd name="connsiteX2" fmla="*/ 497 w 10000"/>
              <a:gd name="connsiteY2" fmla="*/ 5510 h 9755"/>
              <a:gd name="connsiteX3" fmla="*/ 884 w 10000"/>
              <a:gd name="connsiteY3" fmla="*/ 0 h 9755"/>
              <a:gd name="connsiteX0" fmla="*/ 10006 w 10006"/>
              <a:gd name="connsiteY0" fmla="*/ 7087 h 10825"/>
              <a:gd name="connsiteX1" fmla="*/ 3909 w 10006"/>
              <a:gd name="connsiteY1" fmla="*/ 10585 h 10825"/>
              <a:gd name="connsiteX2" fmla="*/ 503 w 10006"/>
              <a:gd name="connsiteY2" fmla="*/ 5648 h 10825"/>
              <a:gd name="connsiteX3" fmla="*/ 890 w 10006"/>
              <a:gd name="connsiteY3" fmla="*/ 0 h 10825"/>
              <a:gd name="connsiteX0" fmla="*/ 10006 w 10006"/>
              <a:gd name="connsiteY0" fmla="*/ 7087 h 10946"/>
              <a:gd name="connsiteX1" fmla="*/ 3909 w 10006"/>
              <a:gd name="connsiteY1" fmla="*/ 10585 h 10946"/>
              <a:gd name="connsiteX2" fmla="*/ 503 w 10006"/>
              <a:gd name="connsiteY2" fmla="*/ 5648 h 10946"/>
              <a:gd name="connsiteX3" fmla="*/ 890 w 10006"/>
              <a:gd name="connsiteY3" fmla="*/ 0 h 10946"/>
              <a:gd name="connsiteX0" fmla="*/ 9857 w 9857"/>
              <a:gd name="connsiteY0" fmla="*/ 10104 h 13963"/>
              <a:gd name="connsiteX1" fmla="*/ 3760 w 9857"/>
              <a:gd name="connsiteY1" fmla="*/ 13602 h 13963"/>
              <a:gd name="connsiteX2" fmla="*/ 354 w 9857"/>
              <a:gd name="connsiteY2" fmla="*/ 8665 h 13963"/>
              <a:gd name="connsiteX3" fmla="*/ 1633 w 9857"/>
              <a:gd name="connsiteY3" fmla="*/ 0 h 13963"/>
            </a:gdLst>
            <a:ahLst/>
            <a:cxnLst>
              <a:cxn ang="0">
                <a:pos x="connsiteX0" y="connsiteY0"/>
              </a:cxn>
              <a:cxn ang="0">
                <a:pos x="connsiteX1" y="connsiteY1"/>
              </a:cxn>
              <a:cxn ang="0">
                <a:pos x="connsiteX2" y="connsiteY2"/>
              </a:cxn>
              <a:cxn ang="0">
                <a:pos x="connsiteX3" y="connsiteY3"/>
              </a:cxn>
            </a:cxnLst>
            <a:rect l="l" t="t" r="r" b="b"/>
            <a:pathLst>
              <a:path w="9857" h="13963">
                <a:moveTo>
                  <a:pt x="9857" y="10104"/>
                </a:moveTo>
                <a:cubicBezTo>
                  <a:pt x="8579" y="10660"/>
                  <a:pt x="6412" y="13963"/>
                  <a:pt x="3760" y="13602"/>
                </a:cubicBezTo>
                <a:cubicBezTo>
                  <a:pt x="1108" y="13241"/>
                  <a:pt x="709" y="10932"/>
                  <a:pt x="354" y="8665"/>
                </a:cubicBezTo>
                <a:cubicBezTo>
                  <a:pt x="0" y="6398"/>
                  <a:pt x="1170" y="2105"/>
                  <a:pt x="1633"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25" name="Freeform 24"/>
          <p:cNvSpPr/>
          <p:nvPr/>
        </p:nvSpPr>
        <p:spPr>
          <a:xfrm rot="21326996">
            <a:off x="7222350" y="425953"/>
            <a:ext cx="757825" cy="3155906"/>
          </a:xfrm>
          <a:custGeom>
            <a:avLst/>
            <a:gdLst>
              <a:gd name="connsiteX0" fmla="*/ 198408 w 552091"/>
              <a:gd name="connsiteY0" fmla="*/ 0 h 2329132"/>
              <a:gd name="connsiteX1" fmla="*/ 172529 w 552091"/>
              <a:gd name="connsiteY1" fmla="*/ 439947 h 2329132"/>
              <a:gd name="connsiteX2" fmla="*/ 69012 w 552091"/>
              <a:gd name="connsiteY2" fmla="*/ 698740 h 2329132"/>
              <a:gd name="connsiteX3" fmla="*/ 336431 w 552091"/>
              <a:gd name="connsiteY3" fmla="*/ 1199072 h 2329132"/>
              <a:gd name="connsiteX4" fmla="*/ 552091 w 552091"/>
              <a:gd name="connsiteY4" fmla="*/ 1716657 h 2329132"/>
              <a:gd name="connsiteX5" fmla="*/ 345057 w 552091"/>
              <a:gd name="connsiteY5" fmla="*/ 1837427 h 2329132"/>
              <a:gd name="connsiteX6" fmla="*/ 103517 w 552091"/>
              <a:gd name="connsiteY6" fmla="*/ 1846053 h 2329132"/>
              <a:gd name="connsiteX7" fmla="*/ 43133 w 552091"/>
              <a:gd name="connsiteY7" fmla="*/ 2044461 h 2329132"/>
              <a:gd name="connsiteX8" fmla="*/ 172529 w 552091"/>
              <a:gd name="connsiteY8" fmla="*/ 2234242 h 2329132"/>
              <a:gd name="connsiteX9" fmla="*/ 0 w 552091"/>
              <a:gd name="connsiteY9" fmla="*/ 2329132 h 2329132"/>
              <a:gd name="connsiteX0" fmla="*/ 198408 w 552091"/>
              <a:gd name="connsiteY0" fmla="*/ 0 h 2329132"/>
              <a:gd name="connsiteX1" fmla="*/ 172529 w 552091"/>
              <a:gd name="connsiteY1" fmla="*/ 439947 h 2329132"/>
              <a:gd name="connsiteX2" fmla="*/ 69012 w 552091"/>
              <a:gd name="connsiteY2" fmla="*/ 698740 h 2329132"/>
              <a:gd name="connsiteX3" fmla="*/ 336431 w 552091"/>
              <a:gd name="connsiteY3" fmla="*/ 1199072 h 2329132"/>
              <a:gd name="connsiteX4" fmla="*/ 552091 w 552091"/>
              <a:gd name="connsiteY4" fmla="*/ 1716657 h 2329132"/>
              <a:gd name="connsiteX5" fmla="*/ 345057 w 552091"/>
              <a:gd name="connsiteY5" fmla="*/ 1837427 h 2329132"/>
              <a:gd name="connsiteX6" fmla="*/ 103517 w 552091"/>
              <a:gd name="connsiteY6" fmla="*/ 1846053 h 2329132"/>
              <a:gd name="connsiteX7" fmla="*/ 43133 w 552091"/>
              <a:gd name="connsiteY7" fmla="*/ 2044461 h 2329132"/>
              <a:gd name="connsiteX8" fmla="*/ 172529 w 552091"/>
              <a:gd name="connsiteY8" fmla="*/ 2234242 h 2329132"/>
              <a:gd name="connsiteX9" fmla="*/ 0 w 552091"/>
              <a:gd name="connsiteY9" fmla="*/ 2329132 h 2329132"/>
              <a:gd name="connsiteX0" fmla="*/ 198408 w 552091"/>
              <a:gd name="connsiteY0" fmla="*/ 0 h 2329132"/>
              <a:gd name="connsiteX1" fmla="*/ 172529 w 552091"/>
              <a:gd name="connsiteY1" fmla="*/ 439947 h 2329132"/>
              <a:gd name="connsiteX2" fmla="*/ 69012 w 552091"/>
              <a:gd name="connsiteY2" fmla="*/ 698740 h 2329132"/>
              <a:gd name="connsiteX3" fmla="*/ 336431 w 552091"/>
              <a:gd name="connsiteY3" fmla="*/ 1199072 h 2329132"/>
              <a:gd name="connsiteX4" fmla="*/ 552091 w 552091"/>
              <a:gd name="connsiteY4" fmla="*/ 1716657 h 2329132"/>
              <a:gd name="connsiteX5" fmla="*/ 345057 w 552091"/>
              <a:gd name="connsiteY5" fmla="*/ 1837427 h 2329132"/>
              <a:gd name="connsiteX6" fmla="*/ 103517 w 552091"/>
              <a:gd name="connsiteY6" fmla="*/ 1846053 h 2329132"/>
              <a:gd name="connsiteX7" fmla="*/ 43133 w 552091"/>
              <a:gd name="connsiteY7" fmla="*/ 2044461 h 2329132"/>
              <a:gd name="connsiteX8" fmla="*/ 172529 w 552091"/>
              <a:gd name="connsiteY8" fmla="*/ 2234242 h 2329132"/>
              <a:gd name="connsiteX9" fmla="*/ 0 w 552091"/>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11469 w 561481"/>
              <a:gd name="connsiteY6" fmla="*/ 1846053 h 2352986"/>
              <a:gd name="connsiteX7" fmla="*/ 51085 w 561481"/>
              <a:gd name="connsiteY7" fmla="*/ 2044461 h 2352986"/>
              <a:gd name="connsiteX8" fmla="*/ 180481 w 561481"/>
              <a:gd name="connsiteY8" fmla="*/ 2234242 h 2352986"/>
              <a:gd name="connsiteX9" fmla="*/ 0 w 561481"/>
              <a:gd name="connsiteY9" fmla="*/ 2352986 h 2352986"/>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11469 w 561481"/>
              <a:gd name="connsiteY6" fmla="*/ 1846053 h 2352986"/>
              <a:gd name="connsiteX7" fmla="*/ 51085 w 561481"/>
              <a:gd name="connsiteY7" fmla="*/ 2044461 h 2352986"/>
              <a:gd name="connsiteX8" fmla="*/ 152651 w 561481"/>
              <a:gd name="connsiteY8" fmla="*/ 2210388 h 2352986"/>
              <a:gd name="connsiteX9" fmla="*/ 0 w 561481"/>
              <a:gd name="connsiteY9" fmla="*/ 2352986 h 2352986"/>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11469 w 561481"/>
              <a:gd name="connsiteY6" fmla="*/ 1846053 h 2352986"/>
              <a:gd name="connsiteX7" fmla="*/ 51085 w 561481"/>
              <a:gd name="connsiteY7" fmla="*/ 2044461 h 2352986"/>
              <a:gd name="connsiteX8" fmla="*/ 152651 w 561481"/>
              <a:gd name="connsiteY8" fmla="*/ 2210388 h 2352986"/>
              <a:gd name="connsiteX9" fmla="*/ 0 w 561481"/>
              <a:gd name="connsiteY9" fmla="*/ 2352986 h 2352986"/>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11469 w 561481"/>
              <a:gd name="connsiteY6" fmla="*/ 1846053 h 2352986"/>
              <a:gd name="connsiteX7" fmla="*/ 78915 w 561481"/>
              <a:gd name="connsiteY7" fmla="*/ 2044461 h 2352986"/>
              <a:gd name="connsiteX8" fmla="*/ 152651 w 561481"/>
              <a:gd name="connsiteY8" fmla="*/ 2210388 h 2352986"/>
              <a:gd name="connsiteX9" fmla="*/ 0 w 561481"/>
              <a:gd name="connsiteY9" fmla="*/ 2352986 h 2352986"/>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35323 w 561481"/>
              <a:gd name="connsiteY6" fmla="*/ 1857980 h 2352986"/>
              <a:gd name="connsiteX7" fmla="*/ 78915 w 561481"/>
              <a:gd name="connsiteY7" fmla="*/ 2044461 h 2352986"/>
              <a:gd name="connsiteX8" fmla="*/ 152651 w 561481"/>
              <a:gd name="connsiteY8" fmla="*/ 2210388 h 2352986"/>
              <a:gd name="connsiteX9" fmla="*/ 0 w 561481"/>
              <a:gd name="connsiteY9" fmla="*/ 2352986 h 2352986"/>
              <a:gd name="connsiteX0" fmla="*/ 206360 w 594886"/>
              <a:gd name="connsiteY0" fmla="*/ 0 h 2352986"/>
              <a:gd name="connsiteX1" fmla="*/ 180481 w 594886"/>
              <a:gd name="connsiteY1" fmla="*/ 439947 h 2352986"/>
              <a:gd name="connsiteX2" fmla="*/ 76964 w 594886"/>
              <a:gd name="connsiteY2" fmla="*/ 698740 h 2352986"/>
              <a:gd name="connsiteX3" fmla="*/ 344383 w 594886"/>
              <a:gd name="connsiteY3" fmla="*/ 1199072 h 2352986"/>
              <a:gd name="connsiteX4" fmla="*/ 560043 w 594886"/>
              <a:gd name="connsiteY4" fmla="*/ 1716657 h 2352986"/>
              <a:gd name="connsiteX5" fmla="*/ 135323 w 594886"/>
              <a:gd name="connsiteY5" fmla="*/ 1857980 h 2352986"/>
              <a:gd name="connsiteX6" fmla="*/ 78915 w 594886"/>
              <a:gd name="connsiteY6" fmla="*/ 2044461 h 2352986"/>
              <a:gd name="connsiteX7" fmla="*/ 152651 w 594886"/>
              <a:gd name="connsiteY7" fmla="*/ 2210388 h 2352986"/>
              <a:gd name="connsiteX8" fmla="*/ 0 w 594886"/>
              <a:gd name="connsiteY8" fmla="*/ 2352986 h 2352986"/>
              <a:gd name="connsiteX0" fmla="*/ 206360 w 499470"/>
              <a:gd name="connsiteY0" fmla="*/ 0 h 2352986"/>
              <a:gd name="connsiteX1" fmla="*/ 180481 w 499470"/>
              <a:gd name="connsiteY1" fmla="*/ 439947 h 2352986"/>
              <a:gd name="connsiteX2" fmla="*/ 76964 w 499470"/>
              <a:gd name="connsiteY2" fmla="*/ 698740 h 2352986"/>
              <a:gd name="connsiteX3" fmla="*/ 344383 w 499470"/>
              <a:gd name="connsiteY3" fmla="*/ 1199072 h 2352986"/>
              <a:gd name="connsiteX4" fmla="*/ 464627 w 499470"/>
              <a:gd name="connsiteY4" fmla="*/ 1704730 h 2352986"/>
              <a:gd name="connsiteX5" fmla="*/ 135323 w 499470"/>
              <a:gd name="connsiteY5" fmla="*/ 1857980 h 2352986"/>
              <a:gd name="connsiteX6" fmla="*/ 78915 w 499470"/>
              <a:gd name="connsiteY6" fmla="*/ 2044461 h 2352986"/>
              <a:gd name="connsiteX7" fmla="*/ 152651 w 499470"/>
              <a:gd name="connsiteY7" fmla="*/ 2210388 h 2352986"/>
              <a:gd name="connsiteX8" fmla="*/ 0 w 499470"/>
              <a:gd name="connsiteY8" fmla="*/ 2352986 h 2352986"/>
              <a:gd name="connsiteX0" fmla="*/ 206360 w 499470"/>
              <a:gd name="connsiteY0" fmla="*/ 0 h 2352986"/>
              <a:gd name="connsiteX1" fmla="*/ 180481 w 499470"/>
              <a:gd name="connsiteY1" fmla="*/ 439947 h 2352986"/>
              <a:gd name="connsiteX2" fmla="*/ 96842 w 499470"/>
              <a:gd name="connsiteY2" fmla="*/ 754399 h 2352986"/>
              <a:gd name="connsiteX3" fmla="*/ 344383 w 499470"/>
              <a:gd name="connsiteY3" fmla="*/ 1199072 h 2352986"/>
              <a:gd name="connsiteX4" fmla="*/ 464627 w 499470"/>
              <a:gd name="connsiteY4" fmla="*/ 1704730 h 2352986"/>
              <a:gd name="connsiteX5" fmla="*/ 135323 w 499470"/>
              <a:gd name="connsiteY5" fmla="*/ 1857980 h 2352986"/>
              <a:gd name="connsiteX6" fmla="*/ 78915 w 499470"/>
              <a:gd name="connsiteY6" fmla="*/ 2044461 h 2352986"/>
              <a:gd name="connsiteX7" fmla="*/ 152651 w 499470"/>
              <a:gd name="connsiteY7" fmla="*/ 2210388 h 2352986"/>
              <a:gd name="connsiteX8" fmla="*/ 0 w 499470"/>
              <a:gd name="connsiteY8" fmla="*/ 2352986 h 2352986"/>
              <a:gd name="connsiteX0" fmla="*/ 206360 w 499470"/>
              <a:gd name="connsiteY0" fmla="*/ 0 h 2352986"/>
              <a:gd name="connsiteX1" fmla="*/ 180481 w 499470"/>
              <a:gd name="connsiteY1" fmla="*/ 439947 h 2352986"/>
              <a:gd name="connsiteX2" fmla="*/ 96842 w 499470"/>
              <a:gd name="connsiteY2" fmla="*/ 754399 h 2352986"/>
              <a:gd name="connsiteX3" fmla="*/ 344383 w 499470"/>
              <a:gd name="connsiteY3" fmla="*/ 1199072 h 2352986"/>
              <a:gd name="connsiteX4" fmla="*/ 464627 w 499470"/>
              <a:gd name="connsiteY4" fmla="*/ 1704730 h 2352986"/>
              <a:gd name="connsiteX5" fmla="*/ 135323 w 499470"/>
              <a:gd name="connsiteY5" fmla="*/ 1857980 h 2352986"/>
              <a:gd name="connsiteX6" fmla="*/ 78915 w 499470"/>
              <a:gd name="connsiteY6" fmla="*/ 2044461 h 2352986"/>
              <a:gd name="connsiteX7" fmla="*/ 152651 w 499470"/>
              <a:gd name="connsiteY7" fmla="*/ 2210388 h 2352986"/>
              <a:gd name="connsiteX8" fmla="*/ 0 w 499470"/>
              <a:gd name="connsiteY8" fmla="*/ 2352986 h 2352986"/>
              <a:gd name="connsiteX0" fmla="*/ 218287 w 499470"/>
              <a:gd name="connsiteY0" fmla="*/ 0 h 2531890"/>
              <a:gd name="connsiteX1" fmla="*/ 180481 w 499470"/>
              <a:gd name="connsiteY1" fmla="*/ 618851 h 2531890"/>
              <a:gd name="connsiteX2" fmla="*/ 96842 w 499470"/>
              <a:gd name="connsiteY2" fmla="*/ 933303 h 2531890"/>
              <a:gd name="connsiteX3" fmla="*/ 344383 w 499470"/>
              <a:gd name="connsiteY3" fmla="*/ 1377976 h 2531890"/>
              <a:gd name="connsiteX4" fmla="*/ 464627 w 499470"/>
              <a:gd name="connsiteY4" fmla="*/ 1883634 h 2531890"/>
              <a:gd name="connsiteX5" fmla="*/ 135323 w 499470"/>
              <a:gd name="connsiteY5" fmla="*/ 2036884 h 2531890"/>
              <a:gd name="connsiteX6" fmla="*/ 78915 w 499470"/>
              <a:gd name="connsiteY6" fmla="*/ 2223365 h 2531890"/>
              <a:gd name="connsiteX7" fmla="*/ 152651 w 499470"/>
              <a:gd name="connsiteY7" fmla="*/ 2389292 h 2531890"/>
              <a:gd name="connsiteX8" fmla="*/ 0 w 499470"/>
              <a:gd name="connsiteY8" fmla="*/ 2531890 h 2531890"/>
              <a:gd name="connsiteX0" fmla="*/ 218287 w 499470"/>
              <a:gd name="connsiteY0" fmla="*/ 0 h 2531890"/>
              <a:gd name="connsiteX1" fmla="*/ 180481 w 499470"/>
              <a:gd name="connsiteY1" fmla="*/ 618851 h 2531890"/>
              <a:gd name="connsiteX2" fmla="*/ 96842 w 499470"/>
              <a:gd name="connsiteY2" fmla="*/ 933303 h 2531890"/>
              <a:gd name="connsiteX3" fmla="*/ 344383 w 499470"/>
              <a:gd name="connsiteY3" fmla="*/ 1377976 h 2531890"/>
              <a:gd name="connsiteX4" fmla="*/ 464627 w 499470"/>
              <a:gd name="connsiteY4" fmla="*/ 1883634 h 2531890"/>
              <a:gd name="connsiteX5" fmla="*/ 135323 w 499470"/>
              <a:gd name="connsiteY5" fmla="*/ 2036884 h 2531890"/>
              <a:gd name="connsiteX6" fmla="*/ 78915 w 499470"/>
              <a:gd name="connsiteY6" fmla="*/ 2223365 h 2531890"/>
              <a:gd name="connsiteX7" fmla="*/ 152651 w 499470"/>
              <a:gd name="connsiteY7" fmla="*/ 2389292 h 2531890"/>
              <a:gd name="connsiteX8" fmla="*/ 0 w 499470"/>
              <a:gd name="connsiteY8" fmla="*/ 2531890 h 2531890"/>
              <a:gd name="connsiteX0" fmla="*/ 218287 w 551153"/>
              <a:gd name="connsiteY0" fmla="*/ 0 h 2531890"/>
              <a:gd name="connsiteX1" fmla="*/ 180481 w 551153"/>
              <a:gd name="connsiteY1" fmla="*/ 618851 h 2531890"/>
              <a:gd name="connsiteX2" fmla="*/ 96842 w 551153"/>
              <a:gd name="connsiteY2" fmla="*/ 933303 h 2531890"/>
              <a:gd name="connsiteX3" fmla="*/ 344383 w 551153"/>
              <a:gd name="connsiteY3" fmla="*/ 1377976 h 2531890"/>
              <a:gd name="connsiteX4" fmla="*/ 516310 w 551153"/>
              <a:gd name="connsiteY4" fmla="*/ 1879659 h 2531890"/>
              <a:gd name="connsiteX5" fmla="*/ 135323 w 551153"/>
              <a:gd name="connsiteY5" fmla="*/ 2036884 h 2531890"/>
              <a:gd name="connsiteX6" fmla="*/ 78915 w 551153"/>
              <a:gd name="connsiteY6" fmla="*/ 2223365 h 2531890"/>
              <a:gd name="connsiteX7" fmla="*/ 152651 w 551153"/>
              <a:gd name="connsiteY7" fmla="*/ 2389292 h 2531890"/>
              <a:gd name="connsiteX8" fmla="*/ 0 w 551153"/>
              <a:gd name="connsiteY8" fmla="*/ 2531890 h 2531890"/>
              <a:gd name="connsiteX0" fmla="*/ 218287 w 531275"/>
              <a:gd name="connsiteY0" fmla="*/ 0 h 2531890"/>
              <a:gd name="connsiteX1" fmla="*/ 180481 w 531275"/>
              <a:gd name="connsiteY1" fmla="*/ 618851 h 2531890"/>
              <a:gd name="connsiteX2" fmla="*/ 96842 w 531275"/>
              <a:gd name="connsiteY2" fmla="*/ 933303 h 2531890"/>
              <a:gd name="connsiteX3" fmla="*/ 344383 w 531275"/>
              <a:gd name="connsiteY3" fmla="*/ 1377976 h 2531890"/>
              <a:gd name="connsiteX4" fmla="*/ 516310 w 531275"/>
              <a:gd name="connsiteY4" fmla="*/ 1879659 h 2531890"/>
              <a:gd name="connsiteX5" fmla="*/ 135323 w 531275"/>
              <a:gd name="connsiteY5" fmla="*/ 2036884 h 2531890"/>
              <a:gd name="connsiteX6" fmla="*/ 78915 w 531275"/>
              <a:gd name="connsiteY6" fmla="*/ 2223365 h 2531890"/>
              <a:gd name="connsiteX7" fmla="*/ 152651 w 531275"/>
              <a:gd name="connsiteY7" fmla="*/ 2389292 h 2531890"/>
              <a:gd name="connsiteX8" fmla="*/ 0 w 531275"/>
              <a:gd name="connsiteY8" fmla="*/ 2531890 h 2531890"/>
              <a:gd name="connsiteX0" fmla="*/ 218287 w 548503"/>
              <a:gd name="connsiteY0" fmla="*/ 0 h 2531890"/>
              <a:gd name="connsiteX1" fmla="*/ 180481 w 548503"/>
              <a:gd name="connsiteY1" fmla="*/ 618851 h 2531890"/>
              <a:gd name="connsiteX2" fmla="*/ 96842 w 548503"/>
              <a:gd name="connsiteY2" fmla="*/ 933303 h 2531890"/>
              <a:gd name="connsiteX3" fmla="*/ 328480 w 548503"/>
              <a:gd name="connsiteY3" fmla="*/ 1385928 h 2531890"/>
              <a:gd name="connsiteX4" fmla="*/ 516310 w 548503"/>
              <a:gd name="connsiteY4" fmla="*/ 1879659 h 2531890"/>
              <a:gd name="connsiteX5" fmla="*/ 135323 w 548503"/>
              <a:gd name="connsiteY5" fmla="*/ 2036884 h 2531890"/>
              <a:gd name="connsiteX6" fmla="*/ 78915 w 548503"/>
              <a:gd name="connsiteY6" fmla="*/ 2223365 h 2531890"/>
              <a:gd name="connsiteX7" fmla="*/ 152651 w 548503"/>
              <a:gd name="connsiteY7" fmla="*/ 2389292 h 2531890"/>
              <a:gd name="connsiteX8" fmla="*/ 0 w 548503"/>
              <a:gd name="connsiteY8" fmla="*/ 2531890 h 2531890"/>
              <a:gd name="connsiteX0" fmla="*/ 218287 w 548503"/>
              <a:gd name="connsiteY0" fmla="*/ 0 h 2531890"/>
              <a:gd name="connsiteX1" fmla="*/ 180481 w 548503"/>
              <a:gd name="connsiteY1" fmla="*/ 618851 h 2531890"/>
              <a:gd name="connsiteX2" fmla="*/ 96842 w 548503"/>
              <a:gd name="connsiteY2" fmla="*/ 933303 h 2531890"/>
              <a:gd name="connsiteX3" fmla="*/ 328480 w 548503"/>
              <a:gd name="connsiteY3" fmla="*/ 1385928 h 2531890"/>
              <a:gd name="connsiteX4" fmla="*/ 516310 w 548503"/>
              <a:gd name="connsiteY4" fmla="*/ 1879659 h 2531890"/>
              <a:gd name="connsiteX5" fmla="*/ 135323 w 548503"/>
              <a:gd name="connsiteY5" fmla="*/ 2036884 h 2531890"/>
              <a:gd name="connsiteX6" fmla="*/ 78915 w 548503"/>
              <a:gd name="connsiteY6" fmla="*/ 2223365 h 2531890"/>
              <a:gd name="connsiteX7" fmla="*/ 152651 w 548503"/>
              <a:gd name="connsiteY7" fmla="*/ 2389292 h 2531890"/>
              <a:gd name="connsiteX8" fmla="*/ 0 w 548503"/>
              <a:gd name="connsiteY8" fmla="*/ 2531890 h 2531890"/>
              <a:gd name="connsiteX0" fmla="*/ 218287 w 520673"/>
              <a:gd name="connsiteY0" fmla="*/ 0 h 2531890"/>
              <a:gd name="connsiteX1" fmla="*/ 180481 w 520673"/>
              <a:gd name="connsiteY1" fmla="*/ 618851 h 2531890"/>
              <a:gd name="connsiteX2" fmla="*/ 96842 w 520673"/>
              <a:gd name="connsiteY2" fmla="*/ 933303 h 2531890"/>
              <a:gd name="connsiteX3" fmla="*/ 328480 w 520673"/>
              <a:gd name="connsiteY3" fmla="*/ 1385928 h 2531890"/>
              <a:gd name="connsiteX4" fmla="*/ 488480 w 520673"/>
              <a:gd name="connsiteY4" fmla="*/ 1867732 h 2531890"/>
              <a:gd name="connsiteX5" fmla="*/ 135323 w 520673"/>
              <a:gd name="connsiteY5" fmla="*/ 2036884 h 2531890"/>
              <a:gd name="connsiteX6" fmla="*/ 78915 w 520673"/>
              <a:gd name="connsiteY6" fmla="*/ 2223365 h 2531890"/>
              <a:gd name="connsiteX7" fmla="*/ 152651 w 520673"/>
              <a:gd name="connsiteY7" fmla="*/ 2389292 h 2531890"/>
              <a:gd name="connsiteX8" fmla="*/ 0 w 520673"/>
              <a:gd name="connsiteY8" fmla="*/ 2531890 h 2531890"/>
              <a:gd name="connsiteX0" fmla="*/ 151225 w 453611"/>
              <a:gd name="connsiteY0" fmla="*/ 0 h 2389292"/>
              <a:gd name="connsiteX1" fmla="*/ 113419 w 453611"/>
              <a:gd name="connsiteY1" fmla="*/ 618851 h 2389292"/>
              <a:gd name="connsiteX2" fmla="*/ 29780 w 453611"/>
              <a:gd name="connsiteY2" fmla="*/ 933303 h 2389292"/>
              <a:gd name="connsiteX3" fmla="*/ 261418 w 453611"/>
              <a:gd name="connsiteY3" fmla="*/ 1385928 h 2389292"/>
              <a:gd name="connsiteX4" fmla="*/ 421418 w 453611"/>
              <a:gd name="connsiteY4" fmla="*/ 1867732 h 2389292"/>
              <a:gd name="connsiteX5" fmla="*/ 68261 w 453611"/>
              <a:gd name="connsiteY5" fmla="*/ 2036884 h 2389292"/>
              <a:gd name="connsiteX6" fmla="*/ 11853 w 453611"/>
              <a:gd name="connsiteY6" fmla="*/ 2223365 h 2389292"/>
              <a:gd name="connsiteX7" fmla="*/ 85589 w 453611"/>
              <a:gd name="connsiteY7" fmla="*/ 2389292 h 2389292"/>
              <a:gd name="connsiteX0" fmla="*/ 151225 w 453611"/>
              <a:gd name="connsiteY0" fmla="*/ 0 h 2223365"/>
              <a:gd name="connsiteX1" fmla="*/ 113419 w 453611"/>
              <a:gd name="connsiteY1" fmla="*/ 618851 h 2223365"/>
              <a:gd name="connsiteX2" fmla="*/ 29780 w 453611"/>
              <a:gd name="connsiteY2" fmla="*/ 933303 h 2223365"/>
              <a:gd name="connsiteX3" fmla="*/ 261418 w 453611"/>
              <a:gd name="connsiteY3" fmla="*/ 1385928 h 2223365"/>
              <a:gd name="connsiteX4" fmla="*/ 421418 w 453611"/>
              <a:gd name="connsiteY4" fmla="*/ 1867732 h 2223365"/>
              <a:gd name="connsiteX5" fmla="*/ 68261 w 453611"/>
              <a:gd name="connsiteY5" fmla="*/ 2036884 h 2223365"/>
              <a:gd name="connsiteX6" fmla="*/ 11853 w 453611"/>
              <a:gd name="connsiteY6" fmla="*/ 2223365 h 2223365"/>
              <a:gd name="connsiteX0" fmla="*/ 146111 w 448497"/>
              <a:gd name="connsiteY0" fmla="*/ 0 h 2036884"/>
              <a:gd name="connsiteX1" fmla="*/ 108305 w 448497"/>
              <a:gd name="connsiteY1" fmla="*/ 618851 h 2036884"/>
              <a:gd name="connsiteX2" fmla="*/ 24666 w 448497"/>
              <a:gd name="connsiteY2" fmla="*/ 933303 h 2036884"/>
              <a:gd name="connsiteX3" fmla="*/ 256304 w 448497"/>
              <a:gd name="connsiteY3" fmla="*/ 1385928 h 2036884"/>
              <a:gd name="connsiteX4" fmla="*/ 416304 w 448497"/>
              <a:gd name="connsiteY4" fmla="*/ 1867732 h 2036884"/>
              <a:gd name="connsiteX5" fmla="*/ 63147 w 448497"/>
              <a:gd name="connsiteY5" fmla="*/ 2036884 h 2036884"/>
              <a:gd name="connsiteX0" fmla="*/ 146111 w 448497"/>
              <a:gd name="connsiteY0" fmla="*/ 0 h 1867732"/>
              <a:gd name="connsiteX1" fmla="*/ 108305 w 448497"/>
              <a:gd name="connsiteY1" fmla="*/ 618851 h 1867732"/>
              <a:gd name="connsiteX2" fmla="*/ 24666 w 448497"/>
              <a:gd name="connsiteY2" fmla="*/ 933303 h 1867732"/>
              <a:gd name="connsiteX3" fmla="*/ 256304 w 448497"/>
              <a:gd name="connsiteY3" fmla="*/ 1385928 h 1867732"/>
              <a:gd name="connsiteX4" fmla="*/ 416304 w 448497"/>
              <a:gd name="connsiteY4" fmla="*/ 1867732 h 1867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497" h="1867732">
                <a:moveTo>
                  <a:pt x="146111" y="0"/>
                </a:moveTo>
                <a:cubicBezTo>
                  <a:pt x="153388" y="142673"/>
                  <a:pt x="128546" y="463301"/>
                  <a:pt x="108305" y="618851"/>
                </a:cubicBezTo>
                <a:cubicBezTo>
                  <a:pt x="88064" y="774401"/>
                  <a:pt x="0" y="805457"/>
                  <a:pt x="24666" y="933303"/>
                </a:cubicBezTo>
                <a:cubicBezTo>
                  <a:pt x="49332" y="1061149"/>
                  <a:pt x="191031" y="1230190"/>
                  <a:pt x="256304" y="1385928"/>
                </a:cubicBezTo>
                <a:cubicBezTo>
                  <a:pt x="321577" y="1541666"/>
                  <a:pt x="448497" y="1759239"/>
                  <a:pt x="416304" y="1867732"/>
                </a:cubicBezTo>
              </a:path>
            </a:pathLst>
          </a:cu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l-GR"/>
          </a:p>
        </p:txBody>
      </p:sp>
      <p:sp>
        <p:nvSpPr>
          <p:cNvPr id="26" name="Freeform 25"/>
          <p:cNvSpPr/>
          <p:nvPr/>
        </p:nvSpPr>
        <p:spPr>
          <a:xfrm rot="21326996">
            <a:off x="5105881" y="6167475"/>
            <a:ext cx="1558499" cy="460159"/>
          </a:xfrm>
          <a:custGeom>
            <a:avLst/>
            <a:gdLst>
              <a:gd name="connsiteX0" fmla="*/ 946205 w 1073426"/>
              <a:gd name="connsiteY0" fmla="*/ 0 h 970059"/>
              <a:gd name="connsiteX1" fmla="*/ 1073426 w 1073426"/>
              <a:gd name="connsiteY1" fmla="*/ 123246 h 970059"/>
              <a:gd name="connsiteX2" fmla="*/ 1033670 w 1073426"/>
              <a:gd name="connsiteY2" fmla="*/ 302150 h 970059"/>
              <a:gd name="connsiteX3" fmla="*/ 683812 w 1073426"/>
              <a:gd name="connsiteY3" fmla="*/ 950181 h 970059"/>
              <a:gd name="connsiteX4" fmla="*/ 0 w 1073426"/>
              <a:gd name="connsiteY4" fmla="*/ 970059 h 970059"/>
              <a:gd name="connsiteX0" fmla="*/ 946205 w 1098606"/>
              <a:gd name="connsiteY0" fmla="*/ 0 h 970059"/>
              <a:gd name="connsiteX1" fmla="*/ 1073426 w 1098606"/>
              <a:gd name="connsiteY1" fmla="*/ 123246 h 970059"/>
              <a:gd name="connsiteX2" fmla="*/ 1033670 w 1098606"/>
              <a:gd name="connsiteY2" fmla="*/ 302150 h 970059"/>
              <a:gd name="connsiteX3" fmla="*/ 683812 w 1098606"/>
              <a:gd name="connsiteY3" fmla="*/ 950181 h 970059"/>
              <a:gd name="connsiteX4" fmla="*/ 0 w 1098606"/>
              <a:gd name="connsiteY4" fmla="*/ 970059 h 970059"/>
              <a:gd name="connsiteX0" fmla="*/ 946205 w 1098606"/>
              <a:gd name="connsiteY0" fmla="*/ 0 h 970059"/>
              <a:gd name="connsiteX1" fmla="*/ 1073426 w 1098606"/>
              <a:gd name="connsiteY1" fmla="*/ 123246 h 970059"/>
              <a:gd name="connsiteX2" fmla="*/ 1033670 w 1098606"/>
              <a:gd name="connsiteY2" fmla="*/ 302150 h 970059"/>
              <a:gd name="connsiteX3" fmla="*/ 683812 w 1098606"/>
              <a:gd name="connsiteY3" fmla="*/ 950181 h 970059"/>
              <a:gd name="connsiteX4" fmla="*/ 0 w 1098606"/>
              <a:gd name="connsiteY4" fmla="*/ 970059 h 970059"/>
              <a:gd name="connsiteX0" fmla="*/ 946205 w 1088003"/>
              <a:gd name="connsiteY0" fmla="*/ 0 h 970059"/>
              <a:gd name="connsiteX1" fmla="*/ 1073426 w 1088003"/>
              <a:gd name="connsiteY1" fmla="*/ 123246 h 970059"/>
              <a:gd name="connsiteX2" fmla="*/ 1033670 w 1088003"/>
              <a:gd name="connsiteY2" fmla="*/ 302150 h 970059"/>
              <a:gd name="connsiteX3" fmla="*/ 683812 w 1088003"/>
              <a:gd name="connsiteY3" fmla="*/ 950181 h 970059"/>
              <a:gd name="connsiteX4" fmla="*/ 0 w 1088003"/>
              <a:gd name="connsiteY4" fmla="*/ 970059 h 970059"/>
              <a:gd name="connsiteX0" fmla="*/ 946205 w 1100593"/>
              <a:gd name="connsiteY0" fmla="*/ 0 h 970059"/>
              <a:gd name="connsiteX1" fmla="*/ 1073426 w 1100593"/>
              <a:gd name="connsiteY1" fmla="*/ 123246 h 970059"/>
              <a:gd name="connsiteX2" fmla="*/ 783204 w 1100593"/>
              <a:gd name="connsiteY2" fmla="*/ 457200 h 970059"/>
              <a:gd name="connsiteX3" fmla="*/ 683812 w 1100593"/>
              <a:gd name="connsiteY3" fmla="*/ 950181 h 970059"/>
              <a:gd name="connsiteX4" fmla="*/ 0 w 1100593"/>
              <a:gd name="connsiteY4" fmla="*/ 970059 h 970059"/>
              <a:gd name="connsiteX0" fmla="*/ 946205 w 1036983"/>
              <a:gd name="connsiteY0" fmla="*/ 0 h 970059"/>
              <a:gd name="connsiteX1" fmla="*/ 1009816 w 1036983"/>
              <a:gd name="connsiteY1" fmla="*/ 174929 h 970059"/>
              <a:gd name="connsiteX2" fmla="*/ 783204 w 1036983"/>
              <a:gd name="connsiteY2" fmla="*/ 457200 h 970059"/>
              <a:gd name="connsiteX3" fmla="*/ 683812 w 1036983"/>
              <a:gd name="connsiteY3" fmla="*/ 950181 h 970059"/>
              <a:gd name="connsiteX4" fmla="*/ 0 w 1036983"/>
              <a:gd name="connsiteY4" fmla="*/ 970059 h 970059"/>
              <a:gd name="connsiteX0" fmla="*/ 946205 w 1033007"/>
              <a:gd name="connsiteY0" fmla="*/ 0 h 970059"/>
              <a:gd name="connsiteX1" fmla="*/ 1009816 w 1033007"/>
              <a:gd name="connsiteY1" fmla="*/ 174929 h 970059"/>
              <a:gd name="connsiteX2" fmla="*/ 783204 w 1033007"/>
              <a:gd name="connsiteY2" fmla="*/ 457200 h 970059"/>
              <a:gd name="connsiteX3" fmla="*/ 683812 w 1033007"/>
              <a:gd name="connsiteY3" fmla="*/ 950181 h 970059"/>
              <a:gd name="connsiteX4" fmla="*/ 0 w 1033007"/>
              <a:gd name="connsiteY4" fmla="*/ 970059 h 970059"/>
              <a:gd name="connsiteX0" fmla="*/ 946205 w 1033007"/>
              <a:gd name="connsiteY0" fmla="*/ 0 h 970059"/>
              <a:gd name="connsiteX1" fmla="*/ 1009816 w 1033007"/>
              <a:gd name="connsiteY1" fmla="*/ 174929 h 970059"/>
              <a:gd name="connsiteX2" fmla="*/ 783204 w 1033007"/>
              <a:gd name="connsiteY2" fmla="*/ 457200 h 970059"/>
              <a:gd name="connsiteX3" fmla="*/ 552616 w 1033007"/>
              <a:gd name="connsiteY3" fmla="*/ 962108 h 970059"/>
              <a:gd name="connsiteX4" fmla="*/ 0 w 1033007"/>
              <a:gd name="connsiteY4" fmla="*/ 970059 h 970059"/>
              <a:gd name="connsiteX0" fmla="*/ 946205 w 1033007"/>
              <a:gd name="connsiteY0" fmla="*/ 0 h 1069451"/>
              <a:gd name="connsiteX1" fmla="*/ 1009816 w 1033007"/>
              <a:gd name="connsiteY1" fmla="*/ 174929 h 1069451"/>
              <a:gd name="connsiteX2" fmla="*/ 783204 w 1033007"/>
              <a:gd name="connsiteY2" fmla="*/ 457200 h 1069451"/>
              <a:gd name="connsiteX3" fmla="*/ 552616 w 1033007"/>
              <a:gd name="connsiteY3" fmla="*/ 962108 h 1069451"/>
              <a:gd name="connsiteX4" fmla="*/ 0 w 1033007"/>
              <a:gd name="connsiteY4" fmla="*/ 970059 h 1069451"/>
              <a:gd name="connsiteX0" fmla="*/ 1327868 w 1414670"/>
              <a:gd name="connsiteY0" fmla="*/ 0 h 1027044"/>
              <a:gd name="connsiteX1" fmla="*/ 1391479 w 1414670"/>
              <a:gd name="connsiteY1" fmla="*/ 174929 h 1027044"/>
              <a:gd name="connsiteX2" fmla="*/ 1164867 w 1414670"/>
              <a:gd name="connsiteY2" fmla="*/ 457200 h 1027044"/>
              <a:gd name="connsiteX3" fmla="*/ 934279 w 1414670"/>
              <a:gd name="connsiteY3" fmla="*/ 962108 h 1027044"/>
              <a:gd name="connsiteX4" fmla="*/ 0 w 1414670"/>
              <a:gd name="connsiteY4" fmla="*/ 846814 h 1027044"/>
              <a:gd name="connsiteX0" fmla="*/ 1375576 w 1462378"/>
              <a:gd name="connsiteY0" fmla="*/ 0 h 1038308"/>
              <a:gd name="connsiteX1" fmla="*/ 1439187 w 1462378"/>
              <a:gd name="connsiteY1" fmla="*/ 174929 h 1038308"/>
              <a:gd name="connsiteX2" fmla="*/ 1212575 w 1462378"/>
              <a:gd name="connsiteY2" fmla="*/ 457200 h 1038308"/>
              <a:gd name="connsiteX3" fmla="*/ 981987 w 1462378"/>
              <a:gd name="connsiteY3" fmla="*/ 962108 h 1038308"/>
              <a:gd name="connsiteX4" fmla="*/ 0 w 1462378"/>
              <a:gd name="connsiteY4" fmla="*/ 914400 h 1038308"/>
              <a:gd name="connsiteX0" fmla="*/ 1375576 w 1462378"/>
              <a:gd name="connsiteY0" fmla="*/ 0 h 1038308"/>
              <a:gd name="connsiteX1" fmla="*/ 1439187 w 1462378"/>
              <a:gd name="connsiteY1" fmla="*/ 174929 h 1038308"/>
              <a:gd name="connsiteX2" fmla="*/ 1212575 w 1462378"/>
              <a:gd name="connsiteY2" fmla="*/ 457200 h 1038308"/>
              <a:gd name="connsiteX3" fmla="*/ 981987 w 1462378"/>
              <a:gd name="connsiteY3" fmla="*/ 962108 h 1038308"/>
              <a:gd name="connsiteX4" fmla="*/ 0 w 1462378"/>
              <a:gd name="connsiteY4" fmla="*/ 914400 h 1038308"/>
              <a:gd name="connsiteX0" fmla="*/ 1375576 w 1462378"/>
              <a:gd name="connsiteY0" fmla="*/ 0 h 1046259"/>
              <a:gd name="connsiteX1" fmla="*/ 1439187 w 1462378"/>
              <a:gd name="connsiteY1" fmla="*/ 174929 h 1046259"/>
              <a:gd name="connsiteX2" fmla="*/ 1212575 w 1462378"/>
              <a:gd name="connsiteY2" fmla="*/ 457200 h 1046259"/>
              <a:gd name="connsiteX3" fmla="*/ 922352 w 1462378"/>
              <a:gd name="connsiteY3" fmla="*/ 970059 h 1046259"/>
              <a:gd name="connsiteX4" fmla="*/ 0 w 1462378"/>
              <a:gd name="connsiteY4" fmla="*/ 914400 h 1046259"/>
              <a:gd name="connsiteX0" fmla="*/ 1375576 w 1467679"/>
              <a:gd name="connsiteY0" fmla="*/ 0 h 1052885"/>
              <a:gd name="connsiteX1" fmla="*/ 1439187 w 1467679"/>
              <a:gd name="connsiteY1" fmla="*/ 174929 h 1052885"/>
              <a:gd name="connsiteX2" fmla="*/ 1204624 w 1467679"/>
              <a:gd name="connsiteY2" fmla="*/ 417443 h 1052885"/>
              <a:gd name="connsiteX3" fmla="*/ 922352 w 1467679"/>
              <a:gd name="connsiteY3" fmla="*/ 970059 h 1052885"/>
              <a:gd name="connsiteX4" fmla="*/ 0 w 1467679"/>
              <a:gd name="connsiteY4" fmla="*/ 914400 h 1052885"/>
              <a:gd name="connsiteX0" fmla="*/ 1375576 w 1467679"/>
              <a:gd name="connsiteY0" fmla="*/ 0 h 1052885"/>
              <a:gd name="connsiteX1" fmla="*/ 1439187 w 1467679"/>
              <a:gd name="connsiteY1" fmla="*/ 174929 h 1052885"/>
              <a:gd name="connsiteX2" fmla="*/ 1204624 w 1467679"/>
              <a:gd name="connsiteY2" fmla="*/ 417443 h 1052885"/>
              <a:gd name="connsiteX3" fmla="*/ 922352 w 1467679"/>
              <a:gd name="connsiteY3" fmla="*/ 970059 h 1052885"/>
              <a:gd name="connsiteX4" fmla="*/ 0 w 1467679"/>
              <a:gd name="connsiteY4" fmla="*/ 914400 h 1052885"/>
              <a:gd name="connsiteX0" fmla="*/ 1439187 w 1439187"/>
              <a:gd name="connsiteY0" fmla="*/ 0 h 877956"/>
              <a:gd name="connsiteX1" fmla="*/ 1204624 w 1439187"/>
              <a:gd name="connsiteY1" fmla="*/ 242514 h 877956"/>
              <a:gd name="connsiteX2" fmla="*/ 922352 w 1439187"/>
              <a:gd name="connsiteY2" fmla="*/ 795130 h 877956"/>
              <a:gd name="connsiteX3" fmla="*/ 0 w 1439187"/>
              <a:gd name="connsiteY3" fmla="*/ 739471 h 877956"/>
              <a:gd name="connsiteX0" fmla="*/ 1204624 w 1204624"/>
              <a:gd name="connsiteY0" fmla="*/ 0 h 635442"/>
              <a:gd name="connsiteX1" fmla="*/ 922352 w 1204624"/>
              <a:gd name="connsiteY1" fmla="*/ 552616 h 635442"/>
              <a:gd name="connsiteX2" fmla="*/ 0 w 1204624"/>
              <a:gd name="connsiteY2" fmla="*/ 496957 h 635442"/>
              <a:gd name="connsiteX0" fmla="*/ 922352 w 922352"/>
              <a:gd name="connsiteY0" fmla="*/ 189506 h 272332"/>
              <a:gd name="connsiteX1" fmla="*/ 0 w 922352"/>
              <a:gd name="connsiteY1" fmla="*/ 133847 h 272332"/>
            </a:gdLst>
            <a:ahLst/>
            <a:cxnLst>
              <a:cxn ang="0">
                <a:pos x="connsiteX0" y="connsiteY0"/>
              </a:cxn>
              <a:cxn ang="0">
                <a:pos x="connsiteX1" y="connsiteY1"/>
              </a:cxn>
            </a:cxnLst>
            <a:rect l="l" t="t" r="r" b="b"/>
            <a:pathLst>
              <a:path w="922352" h="272332">
                <a:moveTo>
                  <a:pt x="922352" y="189506"/>
                </a:moveTo>
                <a:cubicBezTo>
                  <a:pt x="721581" y="272332"/>
                  <a:pt x="132521" y="0"/>
                  <a:pt x="0" y="133847"/>
                </a:cubicBezTo>
              </a:path>
            </a:pathLst>
          </a:cu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l-GR"/>
          </a:p>
        </p:txBody>
      </p:sp>
      <p:sp>
        <p:nvSpPr>
          <p:cNvPr id="28" name="Oval 27"/>
          <p:cNvSpPr/>
          <p:nvPr/>
        </p:nvSpPr>
        <p:spPr>
          <a:xfrm>
            <a:off x="2964753" y="3101830"/>
            <a:ext cx="260223" cy="260221"/>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nvGrpSpPr>
          <p:cNvPr id="2" name="Group 23"/>
          <p:cNvGrpSpPr/>
          <p:nvPr/>
        </p:nvGrpSpPr>
        <p:grpSpPr>
          <a:xfrm>
            <a:off x="5374817" y="3715534"/>
            <a:ext cx="1837443" cy="1062644"/>
            <a:chOff x="5420813" y="4456602"/>
            <a:chExt cx="1087437" cy="628895"/>
          </a:xfrm>
        </p:grpSpPr>
        <p:sp>
          <p:nvSpPr>
            <p:cNvPr id="139269" name="Freeform 14"/>
            <p:cNvSpPr>
              <a:spLocks/>
            </p:cNvSpPr>
            <p:nvPr/>
          </p:nvSpPr>
          <p:spPr bwMode="auto">
            <a:xfrm rot="21326996">
              <a:off x="5420813" y="4456602"/>
              <a:ext cx="1087437" cy="488950"/>
            </a:xfrm>
            <a:custGeom>
              <a:avLst/>
              <a:gdLst>
                <a:gd name="T0" fmla="*/ 552 w 685"/>
                <a:gd name="T1" fmla="*/ 300 h 308"/>
                <a:gd name="T2" fmla="*/ 487 w 685"/>
                <a:gd name="T3" fmla="*/ 221 h 308"/>
                <a:gd name="T4" fmla="*/ 420 w 685"/>
                <a:gd name="T5" fmla="*/ 154 h 308"/>
                <a:gd name="T6" fmla="*/ 327 w 685"/>
                <a:gd name="T7" fmla="*/ 101 h 308"/>
                <a:gd name="T8" fmla="*/ 219 w 685"/>
                <a:gd name="T9" fmla="*/ 65 h 308"/>
                <a:gd name="T10" fmla="*/ 123 w 685"/>
                <a:gd name="T11" fmla="*/ 39 h 308"/>
                <a:gd name="T12" fmla="*/ 36 w 685"/>
                <a:gd name="T13" fmla="*/ 17 h 308"/>
                <a:gd name="T14" fmla="*/ 10 w 685"/>
                <a:gd name="T15" fmla="*/ 5 h 308"/>
                <a:gd name="T16" fmla="*/ 99 w 685"/>
                <a:gd name="T17" fmla="*/ 3 h 308"/>
                <a:gd name="T18" fmla="*/ 223 w 685"/>
                <a:gd name="T19" fmla="*/ 22 h 308"/>
                <a:gd name="T20" fmla="*/ 315 w 685"/>
                <a:gd name="T21" fmla="*/ 34 h 308"/>
                <a:gd name="T22" fmla="*/ 408 w 685"/>
                <a:gd name="T23" fmla="*/ 36 h 308"/>
                <a:gd name="T24" fmla="*/ 523 w 685"/>
                <a:gd name="T25" fmla="*/ 27 h 308"/>
                <a:gd name="T26" fmla="*/ 598 w 685"/>
                <a:gd name="T27" fmla="*/ 41 h 308"/>
                <a:gd name="T28" fmla="*/ 675 w 685"/>
                <a:gd name="T29" fmla="*/ 58 h 308"/>
                <a:gd name="T30" fmla="*/ 658 w 685"/>
                <a:gd name="T31" fmla="*/ 68 h 308"/>
                <a:gd name="T32" fmla="*/ 636 w 685"/>
                <a:gd name="T33" fmla="*/ 92 h 308"/>
                <a:gd name="T34" fmla="*/ 612 w 685"/>
                <a:gd name="T35" fmla="*/ 156 h 308"/>
                <a:gd name="T36" fmla="*/ 607 w 685"/>
                <a:gd name="T37" fmla="*/ 188 h 308"/>
                <a:gd name="T38" fmla="*/ 607 w 685"/>
                <a:gd name="T39" fmla="*/ 269 h 308"/>
                <a:gd name="T40" fmla="*/ 552 w 685"/>
                <a:gd name="T41" fmla="*/ 300 h 3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5"/>
                <a:gd name="T64" fmla="*/ 0 h 308"/>
                <a:gd name="T65" fmla="*/ 685 w 685"/>
                <a:gd name="T66" fmla="*/ 308 h 3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5" h="308">
                  <a:moveTo>
                    <a:pt x="552" y="300"/>
                  </a:moveTo>
                  <a:cubicBezTo>
                    <a:pt x="532" y="292"/>
                    <a:pt x="509" y="245"/>
                    <a:pt x="487" y="221"/>
                  </a:cubicBezTo>
                  <a:cubicBezTo>
                    <a:pt x="465" y="197"/>
                    <a:pt x="447" y="174"/>
                    <a:pt x="420" y="154"/>
                  </a:cubicBezTo>
                  <a:cubicBezTo>
                    <a:pt x="393" y="134"/>
                    <a:pt x="360" y="116"/>
                    <a:pt x="327" y="101"/>
                  </a:cubicBezTo>
                  <a:cubicBezTo>
                    <a:pt x="294" y="86"/>
                    <a:pt x="253" y="75"/>
                    <a:pt x="219" y="65"/>
                  </a:cubicBezTo>
                  <a:cubicBezTo>
                    <a:pt x="185" y="55"/>
                    <a:pt x="153" y="47"/>
                    <a:pt x="123" y="39"/>
                  </a:cubicBezTo>
                  <a:cubicBezTo>
                    <a:pt x="93" y="31"/>
                    <a:pt x="55" y="23"/>
                    <a:pt x="36" y="17"/>
                  </a:cubicBezTo>
                  <a:cubicBezTo>
                    <a:pt x="17" y="11"/>
                    <a:pt x="0" y="7"/>
                    <a:pt x="10" y="5"/>
                  </a:cubicBezTo>
                  <a:cubicBezTo>
                    <a:pt x="20" y="3"/>
                    <a:pt x="64" y="0"/>
                    <a:pt x="99" y="3"/>
                  </a:cubicBezTo>
                  <a:cubicBezTo>
                    <a:pt x="134" y="6"/>
                    <a:pt x="187" y="17"/>
                    <a:pt x="223" y="22"/>
                  </a:cubicBezTo>
                  <a:cubicBezTo>
                    <a:pt x="259" y="27"/>
                    <a:pt x="284" y="32"/>
                    <a:pt x="315" y="34"/>
                  </a:cubicBezTo>
                  <a:cubicBezTo>
                    <a:pt x="346" y="36"/>
                    <a:pt x="373" y="37"/>
                    <a:pt x="408" y="36"/>
                  </a:cubicBezTo>
                  <a:cubicBezTo>
                    <a:pt x="443" y="35"/>
                    <a:pt x="491" y="26"/>
                    <a:pt x="523" y="27"/>
                  </a:cubicBezTo>
                  <a:cubicBezTo>
                    <a:pt x="555" y="28"/>
                    <a:pt x="573" y="36"/>
                    <a:pt x="598" y="41"/>
                  </a:cubicBezTo>
                  <a:cubicBezTo>
                    <a:pt x="623" y="46"/>
                    <a:pt x="665" y="54"/>
                    <a:pt x="675" y="58"/>
                  </a:cubicBezTo>
                  <a:cubicBezTo>
                    <a:pt x="685" y="62"/>
                    <a:pt x="665" y="62"/>
                    <a:pt x="658" y="68"/>
                  </a:cubicBezTo>
                  <a:cubicBezTo>
                    <a:pt x="651" y="74"/>
                    <a:pt x="644" y="77"/>
                    <a:pt x="636" y="92"/>
                  </a:cubicBezTo>
                  <a:cubicBezTo>
                    <a:pt x="628" y="107"/>
                    <a:pt x="617" y="140"/>
                    <a:pt x="612" y="156"/>
                  </a:cubicBezTo>
                  <a:cubicBezTo>
                    <a:pt x="607" y="172"/>
                    <a:pt x="608" y="169"/>
                    <a:pt x="607" y="188"/>
                  </a:cubicBezTo>
                  <a:cubicBezTo>
                    <a:pt x="606" y="207"/>
                    <a:pt x="616" y="250"/>
                    <a:pt x="607" y="269"/>
                  </a:cubicBezTo>
                  <a:cubicBezTo>
                    <a:pt x="598" y="288"/>
                    <a:pt x="572" y="308"/>
                    <a:pt x="552" y="300"/>
                  </a:cubicBezTo>
                  <a:close/>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grpSp>
          <p:nvGrpSpPr>
            <p:cNvPr id="3" name="Group 38"/>
            <p:cNvGrpSpPr>
              <a:grpSpLocks/>
            </p:cNvGrpSpPr>
            <p:nvPr/>
          </p:nvGrpSpPr>
          <p:grpSpPr bwMode="auto">
            <a:xfrm rot="528210">
              <a:off x="6181259" y="4575716"/>
              <a:ext cx="289831" cy="509781"/>
              <a:chOff x="5339" y="2337"/>
              <a:chExt cx="285" cy="445"/>
            </a:xfrm>
            <a:solidFill>
              <a:schemeClr val="bg1"/>
            </a:solidFill>
          </p:grpSpPr>
          <p:sp>
            <p:nvSpPr>
              <p:cNvPr id="32" name="Freeform 36"/>
              <p:cNvSpPr>
                <a:spLocks/>
              </p:cNvSpPr>
              <p:nvPr/>
            </p:nvSpPr>
            <p:spPr bwMode="auto">
              <a:xfrm>
                <a:off x="5442" y="2548"/>
                <a:ext cx="182" cy="234"/>
              </a:xfrm>
              <a:custGeom>
                <a:avLst/>
                <a:gdLst>
                  <a:gd name="T0" fmla="*/ 1 w 182"/>
                  <a:gd name="T1" fmla="*/ 68 h 234"/>
                  <a:gd name="T2" fmla="*/ 0 w 182"/>
                  <a:gd name="T3" fmla="*/ 83 h 234"/>
                  <a:gd name="T4" fmla="*/ 15 w 182"/>
                  <a:gd name="T5" fmla="*/ 104 h 234"/>
                  <a:gd name="T6" fmla="*/ 36 w 182"/>
                  <a:gd name="T7" fmla="*/ 121 h 234"/>
                  <a:gd name="T8" fmla="*/ 60 w 182"/>
                  <a:gd name="T9" fmla="*/ 136 h 234"/>
                  <a:gd name="T10" fmla="*/ 91 w 182"/>
                  <a:gd name="T11" fmla="*/ 158 h 234"/>
                  <a:gd name="T12" fmla="*/ 114 w 182"/>
                  <a:gd name="T13" fmla="*/ 183 h 234"/>
                  <a:gd name="T14" fmla="*/ 121 w 182"/>
                  <a:gd name="T15" fmla="*/ 200 h 234"/>
                  <a:gd name="T16" fmla="*/ 138 w 182"/>
                  <a:gd name="T17" fmla="*/ 215 h 234"/>
                  <a:gd name="T18" fmla="*/ 164 w 182"/>
                  <a:gd name="T19" fmla="*/ 232 h 234"/>
                  <a:gd name="T20" fmla="*/ 173 w 182"/>
                  <a:gd name="T21" fmla="*/ 233 h 234"/>
                  <a:gd name="T22" fmla="*/ 179 w 182"/>
                  <a:gd name="T23" fmla="*/ 228 h 234"/>
                  <a:gd name="T24" fmla="*/ 181 w 182"/>
                  <a:gd name="T25" fmla="*/ 190 h 234"/>
                  <a:gd name="T26" fmla="*/ 177 w 182"/>
                  <a:gd name="T27" fmla="*/ 139 h 234"/>
                  <a:gd name="T28" fmla="*/ 169 w 182"/>
                  <a:gd name="T29" fmla="*/ 91 h 234"/>
                  <a:gd name="T30" fmla="*/ 156 w 182"/>
                  <a:gd name="T31" fmla="*/ 56 h 234"/>
                  <a:gd name="T32" fmla="*/ 142 w 182"/>
                  <a:gd name="T33" fmla="*/ 29 h 234"/>
                  <a:gd name="T34" fmla="*/ 128 w 182"/>
                  <a:gd name="T35" fmla="*/ 13 h 234"/>
                  <a:gd name="T36" fmla="*/ 109 w 182"/>
                  <a:gd name="T37" fmla="*/ 0 h 234"/>
                  <a:gd name="T38" fmla="*/ 101 w 182"/>
                  <a:gd name="T39" fmla="*/ 9 h 234"/>
                  <a:gd name="T40" fmla="*/ 97 w 182"/>
                  <a:gd name="T41" fmla="*/ 26 h 234"/>
                  <a:gd name="T42" fmla="*/ 98 w 182"/>
                  <a:gd name="T43" fmla="*/ 55 h 234"/>
                  <a:gd name="T44" fmla="*/ 92 w 182"/>
                  <a:gd name="T45" fmla="*/ 70 h 234"/>
                  <a:gd name="T46" fmla="*/ 86 w 182"/>
                  <a:gd name="T47" fmla="*/ 77 h 234"/>
                  <a:gd name="T48" fmla="*/ 66 w 182"/>
                  <a:gd name="T49" fmla="*/ 84 h 234"/>
                  <a:gd name="T50" fmla="*/ 44 w 182"/>
                  <a:gd name="T51" fmla="*/ 74 h 234"/>
                  <a:gd name="T52" fmla="*/ 27 w 182"/>
                  <a:gd name="T53" fmla="*/ 68 h 234"/>
                  <a:gd name="T54" fmla="*/ 13 w 182"/>
                  <a:gd name="T55" fmla="*/ 66 h 234"/>
                  <a:gd name="T56" fmla="*/ 1 w 182"/>
                  <a:gd name="T57" fmla="*/ 68 h 2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34"/>
                  <a:gd name="T89" fmla="*/ 182 w 182"/>
                  <a:gd name="T90" fmla="*/ 234 h 2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34">
                    <a:moveTo>
                      <a:pt x="1" y="68"/>
                    </a:moveTo>
                    <a:lnTo>
                      <a:pt x="0" y="83"/>
                    </a:lnTo>
                    <a:lnTo>
                      <a:pt x="15" y="104"/>
                    </a:lnTo>
                    <a:lnTo>
                      <a:pt x="36" y="121"/>
                    </a:lnTo>
                    <a:lnTo>
                      <a:pt x="60" y="136"/>
                    </a:lnTo>
                    <a:lnTo>
                      <a:pt x="91" y="158"/>
                    </a:lnTo>
                    <a:lnTo>
                      <a:pt x="114" y="183"/>
                    </a:lnTo>
                    <a:lnTo>
                      <a:pt x="121" y="200"/>
                    </a:lnTo>
                    <a:lnTo>
                      <a:pt x="138" y="215"/>
                    </a:lnTo>
                    <a:lnTo>
                      <a:pt x="164" y="232"/>
                    </a:lnTo>
                    <a:lnTo>
                      <a:pt x="173" y="233"/>
                    </a:lnTo>
                    <a:lnTo>
                      <a:pt x="179" y="228"/>
                    </a:lnTo>
                    <a:lnTo>
                      <a:pt x="181" y="190"/>
                    </a:lnTo>
                    <a:lnTo>
                      <a:pt x="177" y="139"/>
                    </a:lnTo>
                    <a:lnTo>
                      <a:pt x="169" y="91"/>
                    </a:lnTo>
                    <a:lnTo>
                      <a:pt x="156" y="56"/>
                    </a:lnTo>
                    <a:lnTo>
                      <a:pt x="142" y="29"/>
                    </a:lnTo>
                    <a:lnTo>
                      <a:pt x="128" y="13"/>
                    </a:lnTo>
                    <a:lnTo>
                      <a:pt x="109" y="0"/>
                    </a:lnTo>
                    <a:lnTo>
                      <a:pt x="101" y="9"/>
                    </a:lnTo>
                    <a:lnTo>
                      <a:pt x="97" y="26"/>
                    </a:lnTo>
                    <a:lnTo>
                      <a:pt x="98" y="55"/>
                    </a:lnTo>
                    <a:lnTo>
                      <a:pt x="92" y="70"/>
                    </a:lnTo>
                    <a:lnTo>
                      <a:pt x="86" y="77"/>
                    </a:lnTo>
                    <a:lnTo>
                      <a:pt x="66" y="84"/>
                    </a:lnTo>
                    <a:lnTo>
                      <a:pt x="44" y="74"/>
                    </a:lnTo>
                    <a:lnTo>
                      <a:pt x="27" y="68"/>
                    </a:lnTo>
                    <a:lnTo>
                      <a:pt x="13" y="66"/>
                    </a:lnTo>
                    <a:lnTo>
                      <a:pt x="1" y="68"/>
                    </a:lnTo>
                  </a:path>
                </a:pathLst>
              </a:custGeom>
              <a:grpFill/>
              <a:ln w="25400" cap="rnd" cmpd="sng">
                <a:solidFill>
                  <a:schemeClr val="bg1">
                    <a:lumMod val="50000"/>
                  </a:schemeClr>
                </a:solidFill>
                <a:prstDash val="solid"/>
                <a:round/>
                <a:headEnd/>
                <a:tailEnd/>
              </a:ln>
            </p:spPr>
            <p:txBody>
              <a:bodyPr/>
              <a:lstStyle/>
              <a:p>
                <a:endParaRPr lang="el-GR"/>
              </a:p>
            </p:txBody>
          </p:sp>
          <p:sp>
            <p:nvSpPr>
              <p:cNvPr id="33" name="Freeform 37"/>
              <p:cNvSpPr>
                <a:spLocks/>
              </p:cNvSpPr>
              <p:nvPr/>
            </p:nvSpPr>
            <p:spPr bwMode="auto">
              <a:xfrm>
                <a:off x="5339" y="2337"/>
                <a:ext cx="213" cy="296"/>
              </a:xfrm>
              <a:custGeom>
                <a:avLst/>
                <a:gdLst>
                  <a:gd name="T0" fmla="*/ 212 w 213"/>
                  <a:gd name="T1" fmla="*/ 211 h 296"/>
                  <a:gd name="T2" fmla="*/ 185 w 213"/>
                  <a:gd name="T3" fmla="*/ 172 h 296"/>
                  <a:gd name="T4" fmla="*/ 147 w 213"/>
                  <a:gd name="T5" fmla="*/ 119 h 296"/>
                  <a:gd name="T6" fmla="*/ 116 w 213"/>
                  <a:gd name="T7" fmla="*/ 83 h 296"/>
                  <a:gd name="T8" fmla="*/ 87 w 213"/>
                  <a:gd name="T9" fmla="*/ 49 h 296"/>
                  <a:gd name="T10" fmla="*/ 45 w 213"/>
                  <a:gd name="T11" fmla="*/ 17 h 296"/>
                  <a:gd name="T12" fmla="*/ 18 w 213"/>
                  <a:gd name="T13" fmla="*/ 0 h 296"/>
                  <a:gd name="T14" fmla="*/ 8 w 213"/>
                  <a:gd name="T15" fmla="*/ 2 h 296"/>
                  <a:gd name="T16" fmla="*/ 0 w 213"/>
                  <a:gd name="T17" fmla="*/ 12 h 296"/>
                  <a:gd name="T18" fmla="*/ 3 w 213"/>
                  <a:gd name="T19" fmla="*/ 57 h 296"/>
                  <a:gd name="T20" fmla="*/ 19 w 213"/>
                  <a:gd name="T21" fmla="*/ 116 h 296"/>
                  <a:gd name="T22" fmla="*/ 37 w 213"/>
                  <a:gd name="T23" fmla="*/ 159 h 296"/>
                  <a:gd name="T24" fmla="*/ 60 w 213"/>
                  <a:gd name="T25" fmla="*/ 206 h 296"/>
                  <a:gd name="T26" fmla="*/ 91 w 213"/>
                  <a:gd name="T27" fmla="*/ 258 h 296"/>
                  <a:gd name="T28" fmla="*/ 104 w 213"/>
                  <a:gd name="T29" fmla="*/ 279 h 296"/>
                  <a:gd name="T30" fmla="*/ 116 w 213"/>
                  <a:gd name="T31" fmla="*/ 277 h 296"/>
                  <a:gd name="T32" fmla="*/ 130 w 213"/>
                  <a:gd name="T33" fmla="*/ 279 h 296"/>
                  <a:gd name="T34" fmla="*/ 147 w 213"/>
                  <a:gd name="T35" fmla="*/ 285 h 296"/>
                  <a:gd name="T36" fmla="*/ 169 w 213"/>
                  <a:gd name="T37" fmla="*/ 295 h 296"/>
                  <a:gd name="T38" fmla="*/ 189 w 213"/>
                  <a:gd name="T39" fmla="*/ 288 h 296"/>
                  <a:gd name="T40" fmla="*/ 195 w 213"/>
                  <a:gd name="T41" fmla="*/ 281 h 296"/>
                  <a:gd name="T42" fmla="*/ 201 w 213"/>
                  <a:gd name="T43" fmla="*/ 266 h 296"/>
                  <a:gd name="T44" fmla="*/ 200 w 213"/>
                  <a:gd name="T45" fmla="*/ 237 h 296"/>
                  <a:gd name="T46" fmla="*/ 204 w 213"/>
                  <a:gd name="T47" fmla="*/ 220 h 296"/>
                  <a:gd name="T48" fmla="*/ 212 w 213"/>
                  <a:gd name="T49" fmla="*/ 211 h 2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3"/>
                  <a:gd name="T76" fmla="*/ 0 h 296"/>
                  <a:gd name="T77" fmla="*/ 213 w 213"/>
                  <a:gd name="T78" fmla="*/ 296 h 2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3" h="296">
                    <a:moveTo>
                      <a:pt x="212" y="211"/>
                    </a:moveTo>
                    <a:lnTo>
                      <a:pt x="185" y="172"/>
                    </a:lnTo>
                    <a:lnTo>
                      <a:pt x="147" y="119"/>
                    </a:lnTo>
                    <a:lnTo>
                      <a:pt x="116" y="83"/>
                    </a:lnTo>
                    <a:lnTo>
                      <a:pt x="87" y="49"/>
                    </a:lnTo>
                    <a:lnTo>
                      <a:pt x="45" y="17"/>
                    </a:lnTo>
                    <a:lnTo>
                      <a:pt x="18" y="0"/>
                    </a:lnTo>
                    <a:lnTo>
                      <a:pt x="8" y="2"/>
                    </a:lnTo>
                    <a:lnTo>
                      <a:pt x="0" y="12"/>
                    </a:lnTo>
                    <a:lnTo>
                      <a:pt x="3" y="57"/>
                    </a:lnTo>
                    <a:lnTo>
                      <a:pt x="19" y="116"/>
                    </a:lnTo>
                    <a:lnTo>
                      <a:pt x="37" y="159"/>
                    </a:lnTo>
                    <a:lnTo>
                      <a:pt x="60" y="206"/>
                    </a:lnTo>
                    <a:lnTo>
                      <a:pt x="91" y="258"/>
                    </a:lnTo>
                    <a:lnTo>
                      <a:pt x="104" y="279"/>
                    </a:lnTo>
                    <a:lnTo>
                      <a:pt x="116" y="277"/>
                    </a:lnTo>
                    <a:lnTo>
                      <a:pt x="130" y="279"/>
                    </a:lnTo>
                    <a:lnTo>
                      <a:pt x="147" y="285"/>
                    </a:lnTo>
                    <a:lnTo>
                      <a:pt x="169" y="295"/>
                    </a:lnTo>
                    <a:lnTo>
                      <a:pt x="189" y="288"/>
                    </a:lnTo>
                    <a:lnTo>
                      <a:pt x="195" y="281"/>
                    </a:lnTo>
                    <a:lnTo>
                      <a:pt x="201" y="266"/>
                    </a:lnTo>
                    <a:lnTo>
                      <a:pt x="200" y="237"/>
                    </a:lnTo>
                    <a:lnTo>
                      <a:pt x="204" y="220"/>
                    </a:lnTo>
                    <a:lnTo>
                      <a:pt x="212" y="211"/>
                    </a:lnTo>
                  </a:path>
                </a:pathLst>
              </a:custGeom>
              <a:grpFill/>
              <a:ln w="25400" cap="rnd" cmpd="sng">
                <a:solidFill>
                  <a:schemeClr val="bg1">
                    <a:lumMod val="50000"/>
                  </a:schemeClr>
                </a:solidFill>
                <a:prstDash val="solid"/>
                <a:round/>
                <a:headEnd/>
                <a:tailEnd/>
              </a:ln>
            </p:spPr>
            <p:txBody>
              <a:bodyPr/>
              <a:lstStyle/>
              <a:p>
                <a:endParaRPr lang="el-GR"/>
              </a:p>
            </p:txBody>
          </p:sp>
        </p:grpSp>
        <p:grpSp>
          <p:nvGrpSpPr>
            <p:cNvPr id="4" name="Group 45"/>
            <p:cNvGrpSpPr>
              <a:grpSpLocks/>
            </p:cNvGrpSpPr>
            <p:nvPr/>
          </p:nvGrpSpPr>
          <p:grpSpPr bwMode="auto">
            <a:xfrm rot="21115886">
              <a:off x="5557646" y="4472521"/>
              <a:ext cx="285666" cy="555161"/>
              <a:chOff x="4734" y="2133"/>
              <a:chExt cx="298" cy="515"/>
            </a:xfrm>
          </p:grpSpPr>
          <p:sp>
            <p:nvSpPr>
              <p:cNvPr id="38" name="Freeform 42"/>
              <p:cNvSpPr>
                <a:spLocks/>
              </p:cNvSpPr>
              <p:nvPr/>
            </p:nvSpPr>
            <p:spPr bwMode="auto">
              <a:xfrm>
                <a:off x="4734" y="2455"/>
                <a:ext cx="250" cy="193"/>
              </a:xfrm>
              <a:custGeom>
                <a:avLst/>
                <a:gdLst>
                  <a:gd name="T0" fmla="*/ 57 w 250"/>
                  <a:gd name="T1" fmla="*/ 0 h 193"/>
                  <a:gd name="T2" fmla="*/ 23 w 250"/>
                  <a:gd name="T3" fmla="*/ 52 h 193"/>
                  <a:gd name="T4" fmla="*/ 9 w 250"/>
                  <a:gd name="T5" fmla="*/ 70 h 193"/>
                  <a:gd name="T6" fmla="*/ 0 w 250"/>
                  <a:gd name="T7" fmla="*/ 90 h 193"/>
                  <a:gd name="T8" fmla="*/ 0 w 250"/>
                  <a:gd name="T9" fmla="*/ 120 h 193"/>
                  <a:gd name="T10" fmla="*/ 14 w 250"/>
                  <a:gd name="T11" fmla="*/ 122 h 193"/>
                  <a:gd name="T12" fmla="*/ 12 w 250"/>
                  <a:gd name="T13" fmla="*/ 101 h 193"/>
                  <a:gd name="T14" fmla="*/ 14 w 250"/>
                  <a:gd name="T15" fmla="*/ 122 h 193"/>
                  <a:gd name="T16" fmla="*/ 25 w 250"/>
                  <a:gd name="T17" fmla="*/ 140 h 193"/>
                  <a:gd name="T18" fmla="*/ 46 w 250"/>
                  <a:gd name="T19" fmla="*/ 160 h 193"/>
                  <a:gd name="T20" fmla="*/ 61 w 250"/>
                  <a:gd name="T21" fmla="*/ 165 h 193"/>
                  <a:gd name="T22" fmla="*/ 93 w 250"/>
                  <a:gd name="T23" fmla="*/ 151 h 193"/>
                  <a:gd name="T24" fmla="*/ 114 w 250"/>
                  <a:gd name="T25" fmla="*/ 149 h 193"/>
                  <a:gd name="T26" fmla="*/ 111 w 250"/>
                  <a:gd name="T27" fmla="*/ 131 h 193"/>
                  <a:gd name="T28" fmla="*/ 116 w 250"/>
                  <a:gd name="T29" fmla="*/ 104 h 193"/>
                  <a:gd name="T30" fmla="*/ 111 w 250"/>
                  <a:gd name="T31" fmla="*/ 131 h 193"/>
                  <a:gd name="T32" fmla="*/ 114 w 250"/>
                  <a:gd name="T33" fmla="*/ 149 h 193"/>
                  <a:gd name="T34" fmla="*/ 145 w 250"/>
                  <a:gd name="T35" fmla="*/ 183 h 193"/>
                  <a:gd name="T36" fmla="*/ 154 w 250"/>
                  <a:gd name="T37" fmla="*/ 192 h 193"/>
                  <a:gd name="T38" fmla="*/ 163 w 250"/>
                  <a:gd name="T39" fmla="*/ 192 h 193"/>
                  <a:gd name="T40" fmla="*/ 218 w 250"/>
                  <a:gd name="T41" fmla="*/ 181 h 193"/>
                  <a:gd name="T42" fmla="*/ 236 w 250"/>
                  <a:gd name="T43" fmla="*/ 169 h 193"/>
                  <a:gd name="T44" fmla="*/ 245 w 250"/>
                  <a:gd name="T45" fmla="*/ 156 h 193"/>
                  <a:gd name="T46" fmla="*/ 249 w 250"/>
                  <a:gd name="T47" fmla="*/ 140 h 193"/>
                  <a:gd name="T48" fmla="*/ 245 w 250"/>
                  <a:gd name="T49" fmla="*/ 86 h 193"/>
                  <a:gd name="T50" fmla="*/ 245 w 250"/>
                  <a:gd name="T51" fmla="*/ 65 h 193"/>
                  <a:gd name="T52" fmla="*/ 247 w 250"/>
                  <a:gd name="T53" fmla="*/ 36 h 193"/>
                  <a:gd name="T54" fmla="*/ 213 w 250"/>
                  <a:gd name="T55" fmla="*/ 27 h 193"/>
                  <a:gd name="T56" fmla="*/ 193 w 250"/>
                  <a:gd name="T57" fmla="*/ 22 h 193"/>
                  <a:gd name="T58" fmla="*/ 154 w 250"/>
                  <a:gd name="T59" fmla="*/ 18 h 193"/>
                  <a:gd name="T60" fmla="*/ 82 w 250"/>
                  <a:gd name="T61" fmla="*/ 0 h 193"/>
                  <a:gd name="T62" fmla="*/ 57 w 250"/>
                  <a:gd name="T63" fmla="*/ 0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0"/>
                  <a:gd name="T97" fmla="*/ 0 h 193"/>
                  <a:gd name="T98" fmla="*/ 250 w 250"/>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0" h="193">
                    <a:moveTo>
                      <a:pt x="57" y="0"/>
                    </a:moveTo>
                    <a:lnTo>
                      <a:pt x="23" y="52"/>
                    </a:lnTo>
                    <a:lnTo>
                      <a:pt x="9" y="70"/>
                    </a:lnTo>
                    <a:lnTo>
                      <a:pt x="0" y="90"/>
                    </a:lnTo>
                    <a:lnTo>
                      <a:pt x="0" y="120"/>
                    </a:lnTo>
                    <a:lnTo>
                      <a:pt x="14" y="122"/>
                    </a:lnTo>
                    <a:lnTo>
                      <a:pt x="12" y="101"/>
                    </a:lnTo>
                    <a:lnTo>
                      <a:pt x="14" y="122"/>
                    </a:lnTo>
                    <a:lnTo>
                      <a:pt x="25" y="140"/>
                    </a:lnTo>
                    <a:lnTo>
                      <a:pt x="46" y="160"/>
                    </a:lnTo>
                    <a:lnTo>
                      <a:pt x="61" y="165"/>
                    </a:lnTo>
                    <a:lnTo>
                      <a:pt x="93" y="151"/>
                    </a:lnTo>
                    <a:lnTo>
                      <a:pt x="114" y="149"/>
                    </a:lnTo>
                    <a:lnTo>
                      <a:pt x="111" y="131"/>
                    </a:lnTo>
                    <a:lnTo>
                      <a:pt x="116" y="104"/>
                    </a:lnTo>
                    <a:lnTo>
                      <a:pt x="111" y="131"/>
                    </a:lnTo>
                    <a:lnTo>
                      <a:pt x="114" y="149"/>
                    </a:lnTo>
                    <a:lnTo>
                      <a:pt x="145" y="183"/>
                    </a:lnTo>
                    <a:lnTo>
                      <a:pt x="154" y="192"/>
                    </a:lnTo>
                    <a:lnTo>
                      <a:pt x="163" y="192"/>
                    </a:lnTo>
                    <a:lnTo>
                      <a:pt x="218" y="181"/>
                    </a:lnTo>
                    <a:lnTo>
                      <a:pt x="236" y="169"/>
                    </a:lnTo>
                    <a:lnTo>
                      <a:pt x="245" y="156"/>
                    </a:lnTo>
                    <a:lnTo>
                      <a:pt x="249" y="140"/>
                    </a:lnTo>
                    <a:lnTo>
                      <a:pt x="245" y="86"/>
                    </a:lnTo>
                    <a:lnTo>
                      <a:pt x="245" y="65"/>
                    </a:lnTo>
                    <a:lnTo>
                      <a:pt x="247" y="36"/>
                    </a:lnTo>
                    <a:lnTo>
                      <a:pt x="213" y="27"/>
                    </a:lnTo>
                    <a:lnTo>
                      <a:pt x="193" y="22"/>
                    </a:lnTo>
                    <a:lnTo>
                      <a:pt x="154" y="18"/>
                    </a:lnTo>
                    <a:lnTo>
                      <a:pt x="82" y="0"/>
                    </a:lnTo>
                    <a:lnTo>
                      <a:pt x="57" y="0"/>
                    </a:lnTo>
                  </a:path>
                </a:pathLst>
              </a:custGeom>
              <a:noFill/>
              <a:ln w="25400" cap="rnd" cmpd="sng">
                <a:solidFill>
                  <a:schemeClr val="bg1">
                    <a:lumMod val="50000"/>
                  </a:schemeClr>
                </a:solidFill>
                <a:prstDash val="solid"/>
                <a:round/>
                <a:headEnd/>
                <a:tailEnd/>
              </a:ln>
            </p:spPr>
            <p:txBody>
              <a:bodyPr/>
              <a:lstStyle/>
              <a:p>
                <a:endParaRPr lang="el-GR"/>
              </a:p>
            </p:txBody>
          </p:sp>
          <p:sp>
            <p:nvSpPr>
              <p:cNvPr id="39" name="Freeform 43"/>
              <p:cNvSpPr>
                <a:spLocks/>
              </p:cNvSpPr>
              <p:nvPr/>
            </p:nvSpPr>
            <p:spPr bwMode="auto">
              <a:xfrm>
                <a:off x="4791" y="2153"/>
                <a:ext cx="241" cy="339"/>
              </a:xfrm>
              <a:custGeom>
                <a:avLst/>
                <a:gdLst>
                  <a:gd name="T0" fmla="*/ 190 w 241"/>
                  <a:gd name="T1" fmla="*/ 338 h 339"/>
                  <a:gd name="T2" fmla="*/ 197 w 241"/>
                  <a:gd name="T3" fmla="*/ 286 h 339"/>
                  <a:gd name="T4" fmla="*/ 211 w 241"/>
                  <a:gd name="T5" fmla="*/ 234 h 339"/>
                  <a:gd name="T6" fmla="*/ 233 w 241"/>
                  <a:gd name="T7" fmla="*/ 163 h 339"/>
                  <a:gd name="T8" fmla="*/ 240 w 241"/>
                  <a:gd name="T9" fmla="*/ 136 h 339"/>
                  <a:gd name="T10" fmla="*/ 238 w 241"/>
                  <a:gd name="T11" fmla="*/ 114 h 339"/>
                  <a:gd name="T12" fmla="*/ 224 w 241"/>
                  <a:gd name="T13" fmla="*/ 73 h 339"/>
                  <a:gd name="T14" fmla="*/ 211 w 241"/>
                  <a:gd name="T15" fmla="*/ 43 h 339"/>
                  <a:gd name="T16" fmla="*/ 192 w 241"/>
                  <a:gd name="T17" fmla="*/ 32 h 339"/>
                  <a:gd name="T18" fmla="*/ 186 w 241"/>
                  <a:gd name="T19" fmla="*/ 34 h 339"/>
                  <a:gd name="T20" fmla="*/ 177 w 241"/>
                  <a:gd name="T21" fmla="*/ 48 h 339"/>
                  <a:gd name="T22" fmla="*/ 177 w 241"/>
                  <a:gd name="T23" fmla="*/ 71 h 339"/>
                  <a:gd name="T24" fmla="*/ 181 w 241"/>
                  <a:gd name="T25" fmla="*/ 105 h 339"/>
                  <a:gd name="T26" fmla="*/ 167 w 241"/>
                  <a:gd name="T27" fmla="*/ 141 h 339"/>
                  <a:gd name="T28" fmla="*/ 143 w 241"/>
                  <a:gd name="T29" fmla="*/ 170 h 339"/>
                  <a:gd name="T30" fmla="*/ 138 w 241"/>
                  <a:gd name="T31" fmla="*/ 172 h 339"/>
                  <a:gd name="T32" fmla="*/ 129 w 241"/>
                  <a:gd name="T33" fmla="*/ 182 h 339"/>
                  <a:gd name="T34" fmla="*/ 115 w 241"/>
                  <a:gd name="T35" fmla="*/ 168 h 339"/>
                  <a:gd name="T36" fmla="*/ 109 w 241"/>
                  <a:gd name="T37" fmla="*/ 118 h 339"/>
                  <a:gd name="T38" fmla="*/ 106 w 241"/>
                  <a:gd name="T39" fmla="*/ 71 h 339"/>
                  <a:gd name="T40" fmla="*/ 109 w 241"/>
                  <a:gd name="T41" fmla="*/ 39 h 339"/>
                  <a:gd name="T42" fmla="*/ 111 w 241"/>
                  <a:gd name="T43" fmla="*/ 12 h 339"/>
                  <a:gd name="T44" fmla="*/ 100 w 241"/>
                  <a:gd name="T45" fmla="*/ 0 h 339"/>
                  <a:gd name="T46" fmla="*/ 90 w 241"/>
                  <a:gd name="T47" fmla="*/ 7 h 339"/>
                  <a:gd name="T48" fmla="*/ 66 w 241"/>
                  <a:gd name="T49" fmla="*/ 34 h 339"/>
                  <a:gd name="T50" fmla="*/ 50 w 241"/>
                  <a:gd name="T51" fmla="*/ 71 h 339"/>
                  <a:gd name="T52" fmla="*/ 47 w 241"/>
                  <a:gd name="T53" fmla="*/ 102 h 339"/>
                  <a:gd name="T54" fmla="*/ 41 w 241"/>
                  <a:gd name="T55" fmla="*/ 166 h 339"/>
                  <a:gd name="T56" fmla="*/ 38 w 241"/>
                  <a:gd name="T57" fmla="*/ 216 h 339"/>
                  <a:gd name="T58" fmla="*/ 32 w 241"/>
                  <a:gd name="T59" fmla="*/ 243 h 339"/>
                  <a:gd name="T60" fmla="*/ 0 w 241"/>
                  <a:gd name="T61" fmla="*/ 302 h 339"/>
                  <a:gd name="T62" fmla="*/ 25 w 241"/>
                  <a:gd name="T63" fmla="*/ 302 h 339"/>
                  <a:gd name="T64" fmla="*/ 97 w 241"/>
                  <a:gd name="T65" fmla="*/ 320 h 339"/>
                  <a:gd name="T66" fmla="*/ 136 w 241"/>
                  <a:gd name="T67" fmla="*/ 324 h 339"/>
                  <a:gd name="T68" fmla="*/ 156 w 241"/>
                  <a:gd name="T69" fmla="*/ 329 h 339"/>
                  <a:gd name="T70" fmla="*/ 190 w 241"/>
                  <a:gd name="T71" fmla="*/ 338 h 3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1"/>
                  <a:gd name="T109" fmla="*/ 0 h 339"/>
                  <a:gd name="T110" fmla="*/ 241 w 241"/>
                  <a:gd name="T111" fmla="*/ 339 h 3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1" h="339">
                    <a:moveTo>
                      <a:pt x="190" y="338"/>
                    </a:moveTo>
                    <a:lnTo>
                      <a:pt x="197" y="286"/>
                    </a:lnTo>
                    <a:lnTo>
                      <a:pt x="211" y="234"/>
                    </a:lnTo>
                    <a:lnTo>
                      <a:pt x="233" y="163"/>
                    </a:lnTo>
                    <a:lnTo>
                      <a:pt x="240" y="136"/>
                    </a:lnTo>
                    <a:lnTo>
                      <a:pt x="238" y="114"/>
                    </a:lnTo>
                    <a:lnTo>
                      <a:pt x="224" y="73"/>
                    </a:lnTo>
                    <a:lnTo>
                      <a:pt x="211" y="43"/>
                    </a:lnTo>
                    <a:lnTo>
                      <a:pt x="192" y="32"/>
                    </a:lnTo>
                    <a:lnTo>
                      <a:pt x="186" y="34"/>
                    </a:lnTo>
                    <a:lnTo>
                      <a:pt x="177" y="48"/>
                    </a:lnTo>
                    <a:lnTo>
                      <a:pt x="177" y="71"/>
                    </a:lnTo>
                    <a:lnTo>
                      <a:pt x="181" y="105"/>
                    </a:lnTo>
                    <a:lnTo>
                      <a:pt x="167" y="141"/>
                    </a:lnTo>
                    <a:lnTo>
                      <a:pt x="143" y="170"/>
                    </a:lnTo>
                    <a:lnTo>
                      <a:pt x="138" y="172"/>
                    </a:lnTo>
                    <a:lnTo>
                      <a:pt x="129" y="182"/>
                    </a:lnTo>
                    <a:lnTo>
                      <a:pt x="115" y="168"/>
                    </a:lnTo>
                    <a:lnTo>
                      <a:pt x="109" y="118"/>
                    </a:lnTo>
                    <a:lnTo>
                      <a:pt x="106" y="71"/>
                    </a:lnTo>
                    <a:lnTo>
                      <a:pt x="109" y="39"/>
                    </a:lnTo>
                    <a:lnTo>
                      <a:pt x="111" y="12"/>
                    </a:lnTo>
                    <a:lnTo>
                      <a:pt x="100" y="0"/>
                    </a:lnTo>
                    <a:lnTo>
                      <a:pt x="90" y="7"/>
                    </a:lnTo>
                    <a:lnTo>
                      <a:pt x="66" y="34"/>
                    </a:lnTo>
                    <a:lnTo>
                      <a:pt x="50" y="71"/>
                    </a:lnTo>
                    <a:lnTo>
                      <a:pt x="47" y="102"/>
                    </a:lnTo>
                    <a:lnTo>
                      <a:pt x="41" y="166"/>
                    </a:lnTo>
                    <a:lnTo>
                      <a:pt x="38" y="216"/>
                    </a:lnTo>
                    <a:lnTo>
                      <a:pt x="32" y="243"/>
                    </a:lnTo>
                    <a:lnTo>
                      <a:pt x="0" y="302"/>
                    </a:lnTo>
                    <a:lnTo>
                      <a:pt x="25" y="302"/>
                    </a:lnTo>
                    <a:lnTo>
                      <a:pt x="97" y="320"/>
                    </a:lnTo>
                    <a:lnTo>
                      <a:pt x="136" y="324"/>
                    </a:lnTo>
                    <a:lnTo>
                      <a:pt x="156" y="329"/>
                    </a:lnTo>
                    <a:lnTo>
                      <a:pt x="190" y="338"/>
                    </a:lnTo>
                  </a:path>
                </a:pathLst>
              </a:custGeom>
              <a:noFill/>
              <a:ln w="25400" cap="rnd" cmpd="sng">
                <a:solidFill>
                  <a:schemeClr val="bg1">
                    <a:lumMod val="50000"/>
                  </a:schemeClr>
                </a:solidFill>
                <a:prstDash val="solid"/>
                <a:round/>
                <a:headEnd/>
                <a:tailEnd/>
              </a:ln>
            </p:spPr>
            <p:txBody>
              <a:bodyPr/>
              <a:lstStyle/>
              <a:p>
                <a:endParaRPr lang="el-GR"/>
              </a:p>
            </p:txBody>
          </p:sp>
          <p:sp>
            <p:nvSpPr>
              <p:cNvPr id="40" name="Freeform 44"/>
              <p:cNvSpPr>
                <a:spLocks/>
              </p:cNvSpPr>
              <p:nvPr/>
            </p:nvSpPr>
            <p:spPr bwMode="auto">
              <a:xfrm>
                <a:off x="4897" y="2133"/>
                <a:ext cx="76" cy="203"/>
              </a:xfrm>
              <a:custGeom>
                <a:avLst/>
                <a:gdLst>
                  <a:gd name="T0" fmla="*/ 71 w 76"/>
                  <a:gd name="T1" fmla="*/ 68 h 203"/>
                  <a:gd name="T2" fmla="*/ 71 w 76"/>
                  <a:gd name="T3" fmla="*/ 91 h 203"/>
                  <a:gd name="T4" fmla="*/ 75 w 76"/>
                  <a:gd name="T5" fmla="*/ 125 h 203"/>
                  <a:gd name="T6" fmla="*/ 61 w 76"/>
                  <a:gd name="T7" fmla="*/ 161 h 203"/>
                  <a:gd name="T8" fmla="*/ 37 w 76"/>
                  <a:gd name="T9" fmla="*/ 190 h 203"/>
                  <a:gd name="T10" fmla="*/ 32 w 76"/>
                  <a:gd name="T11" fmla="*/ 192 h 203"/>
                  <a:gd name="T12" fmla="*/ 23 w 76"/>
                  <a:gd name="T13" fmla="*/ 202 h 203"/>
                  <a:gd name="T14" fmla="*/ 9 w 76"/>
                  <a:gd name="T15" fmla="*/ 188 h 203"/>
                  <a:gd name="T16" fmla="*/ 3 w 76"/>
                  <a:gd name="T17" fmla="*/ 138 h 203"/>
                  <a:gd name="T18" fmla="*/ 0 w 76"/>
                  <a:gd name="T19" fmla="*/ 91 h 203"/>
                  <a:gd name="T20" fmla="*/ 3 w 76"/>
                  <a:gd name="T21" fmla="*/ 59 h 203"/>
                  <a:gd name="T22" fmla="*/ 12 w 76"/>
                  <a:gd name="T23" fmla="*/ 41 h 203"/>
                  <a:gd name="T24" fmla="*/ 28 w 76"/>
                  <a:gd name="T25" fmla="*/ 9 h 203"/>
                  <a:gd name="T26" fmla="*/ 43 w 76"/>
                  <a:gd name="T27" fmla="*/ 0 h 203"/>
                  <a:gd name="T28" fmla="*/ 52 w 76"/>
                  <a:gd name="T29" fmla="*/ 11 h 203"/>
                  <a:gd name="T30" fmla="*/ 57 w 76"/>
                  <a:gd name="T31" fmla="*/ 29 h 203"/>
                  <a:gd name="T32" fmla="*/ 71 w 76"/>
                  <a:gd name="T33" fmla="*/ 68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203"/>
                  <a:gd name="T53" fmla="*/ 76 w 76"/>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203">
                    <a:moveTo>
                      <a:pt x="71" y="68"/>
                    </a:moveTo>
                    <a:lnTo>
                      <a:pt x="71" y="91"/>
                    </a:lnTo>
                    <a:lnTo>
                      <a:pt x="75" y="125"/>
                    </a:lnTo>
                    <a:lnTo>
                      <a:pt x="61" y="161"/>
                    </a:lnTo>
                    <a:lnTo>
                      <a:pt x="37" y="190"/>
                    </a:lnTo>
                    <a:lnTo>
                      <a:pt x="32" y="192"/>
                    </a:lnTo>
                    <a:lnTo>
                      <a:pt x="23" y="202"/>
                    </a:lnTo>
                    <a:lnTo>
                      <a:pt x="9" y="188"/>
                    </a:lnTo>
                    <a:lnTo>
                      <a:pt x="3" y="138"/>
                    </a:lnTo>
                    <a:lnTo>
                      <a:pt x="0" y="91"/>
                    </a:lnTo>
                    <a:lnTo>
                      <a:pt x="3" y="59"/>
                    </a:lnTo>
                    <a:lnTo>
                      <a:pt x="12" y="41"/>
                    </a:lnTo>
                    <a:lnTo>
                      <a:pt x="28" y="9"/>
                    </a:lnTo>
                    <a:lnTo>
                      <a:pt x="43" y="0"/>
                    </a:lnTo>
                    <a:lnTo>
                      <a:pt x="52" y="11"/>
                    </a:lnTo>
                    <a:lnTo>
                      <a:pt x="57" y="29"/>
                    </a:lnTo>
                    <a:lnTo>
                      <a:pt x="71" y="68"/>
                    </a:lnTo>
                  </a:path>
                </a:pathLst>
              </a:custGeom>
              <a:noFill/>
              <a:ln w="25400" cap="rnd" cmpd="sng">
                <a:solidFill>
                  <a:schemeClr val="bg1">
                    <a:lumMod val="50000"/>
                  </a:schemeClr>
                </a:solidFill>
                <a:prstDash val="solid"/>
                <a:round/>
                <a:headEnd/>
                <a:tailEnd/>
              </a:ln>
            </p:spPr>
            <p:txBody>
              <a:bodyPr/>
              <a:lstStyle/>
              <a:p>
                <a:endParaRPr lang="el-GR"/>
              </a:p>
            </p:txBody>
          </p:sp>
        </p:grpSp>
      </p:grpSp>
      <p:grpSp>
        <p:nvGrpSpPr>
          <p:cNvPr id="5" name="Group 26"/>
          <p:cNvGrpSpPr/>
          <p:nvPr/>
        </p:nvGrpSpPr>
        <p:grpSpPr>
          <a:xfrm>
            <a:off x="3485218" y="3038645"/>
            <a:ext cx="3463839" cy="3205489"/>
            <a:chOff x="4302505" y="4056004"/>
            <a:chExt cx="2049973" cy="1897076"/>
          </a:xfrm>
        </p:grpSpPr>
        <p:sp>
          <p:nvSpPr>
            <p:cNvPr id="139268" name="Freeform 13"/>
            <p:cNvSpPr>
              <a:spLocks/>
            </p:cNvSpPr>
            <p:nvPr/>
          </p:nvSpPr>
          <p:spPr bwMode="auto">
            <a:xfrm rot="21326996">
              <a:off x="4302505" y="4056004"/>
              <a:ext cx="1976241" cy="1897076"/>
            </a:xfrm>
            <a:custGeom>
              <a:avLst/>
              <a:gdLst>
                <a:gd name="T0" fmla="*/ 132 w 1182"/>
                <a:gd name="T1" fmla="*/ 88 h 1167"/>
                <a:gd name="T2" fmla="*/ 117 w 1182"/>
                <a:gd name="T3" fmla="*/ 49 h 1167"/>
                <a:gd name="T4" fmla="*/ 83 w 1182"/>
                <a:gd name="T5" fmla="*/ 6 h 1167"/>
                <a:gd name="T6" fmla="*/ 21 w 1182"/>
                <a:gd name="T7" fmla="*/ 15 h 1167"/>
                <a:gd name="T8" fmla="*/ 2 w 1182"/>
                <a:gd name="T9" fmla="*/ 78 h 1167"/>
                <a:gd name="T10" fmla="*/ 10 w 1182"/>
                <a:gd name="T11" fmla="*/ 133 h 1167"/>
                <a:gd name="T12" fmla="*/ 42 w 1182"/>
                <a:gd name="T13" fmla="*/ 229 h 1167"/>
                <a:gd name="T14" fmla="*/ 57 w 1182"/>
                <a:gd name="T15" fmla="*/ 356 h 1167"/>
                <a:gd name="T16" fmla="*/ 81 w 1182"/>
                <a:gd name="T17" fmla="*/ 488 h 1167"/>
                <a:gd name="T18" fmla="*/ 112 w 1182"/>
                <a:gd name="T19" fmla="*/ 637 h 1167"/>
                <a:gd name="T20" fmla="*/ 162 w 1182"/>
                <a:gd name="T21" fmla="*/ 747 h 1167"/>
                <a:gd name="T22" fmla="*/ 275 w 1182"/>
                <a:gd name="T23" fmla="*/ 824 h 1167"/>
                <a:gd name="T24" fmla="*/ 419 w 1182"/>
                <a:gd name="T25" fmla="*/ 898 h 1167"/>
                <a:gd name="T26" fmla="*/ 567 w 1182"/>
                <a:gd name="T27" fmla="*/ 978 h 1167"/>
                <a:gd name="T28" fmla="*/ 717 w 1182"/>
                <a:gd name="T29" fmla="*/ 1052 h 1167"/>
                <a:gd name="T30" fmla="*/ 855 w 1182"/>
                <a:gd name="T31" fmla="*/ 1125 h 1167"/>
                <a:gd name="T32" fmla="*/ 962 w 1182"/>
                <a:gd name="T33" fmla="*/ 1160 h 1167"/>
                <a:gd name="T34" fmla="*/ 1050 w 1182"/>
                <a:gd name="T35" fmla="*/ 1155 h 1167"/>
                <a:gd name="T36" fmla="*/ 1077 w 1182"/>
                <a:gd name="T37" fmla="*/ 1088 h 1167"/>
                <a:gd name="T38" fmla="*/ 1092 w 1182"/>
                <a:gd name="T39" fmla="*/ 1003 h 1167"/>
                <a:gd name="T40" fmla="*/ 1115 w 1182"/>
                <a:gd name="T41" fmla="*/ 918 h 1167"/>
                <a:gd name="T42" fmla="*/ 1144 w 1182"/>
                <a:gd name="T43" fmla="*/ 855 h 1167"/>
                <a:gd name="T44" fmla="*/ 1182 w 1182"/>
                <a:gd name="T45" fmla="*/ 792 h 11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2"/>
                <a:gd name="T70" fmla="*/ 0 h 1167"/>
                <a:gd name="T71" fmla="*/ 1182 w 1182"/>
                <a:gd name="T72" fmla="*/ 1167 h 1167"/>
                <a:gd name="connsiteX0" fmla="*/ 1117 w 10000"/>
                <a:gd name="connsiteY0" fmla="*/ 906 h 10152"/>
                <a:gd name="connsiteX1" fmla="*/ 990 w 10000"/>
                <a:gd name="connsiteY1" fmla="*/ 572 h 10152"/>
                <a:gd name="connsiteX2" fmla="*/ 702 w 10000"/>
                <a:gd name="connsiteY2" fmla="*/ 203 h 10152"/>
                <a:gd name="connsiteX3" fmla="*/ 212 w 10000"/>
                <a:gd name="connsiteY3" fmla="*/ 103 h 10152"/>
                <a:gd name="connsiteX4" fmla="*/ 17 w 10000"/>
                <a:gd name="connsiteY4" fmla="*/ 820 h 10152"/>
                <a:gd name="connsiteX5" fmla="*/ 85 w 10000"/>
                <a:gd name="connsiteY5" fmla="*/ 1292 h 10152"/>
                <a:gd name="connsiteX6" fmla="*/ 355 w 10000"/>
                <a:gd name="connsiteY6" fmla="*/ 2114 h 10152"/>
                <a:gd name="connsiteX7" fmla="*/ 482 w 10000"/>
                <a:gd name="connsiteY7" fmla="*/ 3203 h 10152"/>
                <a:gd name="connsiteX8" fmla="*/ 685 w 10000"/>
                <a:gd name="connsiteY8" fmla="*/ 4334 h 10152"/>
                <a:gd name="connsiteX9" fmla="*/ 948 w 10000"/>
                <a:gd name="connsiteY9" fmla="*/ 5610 h 10152"/>
                <a:gd name="connsiteX10" fmla="*/ 1371 w 10000"/>
                <a:gd name="connsiteY10" fmla="*/ 6553 h 10152"/>
                <a:gd name="connsiteX11" fmla="*/ 2327 w 10000"/>
                <a:gd name="connsiteY11" fmla="*/ 7213 h 10152"/>
                <a:gd name="connsiteX12" fmla="*/ 3545 w 10000"/>
                <a:gd name="connsiteY12" fmla="*/ 7847 h 10152"/>
                <a:gd name="connsiteX13" fmla="*/ 4797 w 10000"/>
                <a:gd name="connsiteY13" fmla="*/ 8532 h 10152"/>
                <a:gd name="connsiteX14" fmla="*/ 6066 w 10000"/>
                <a:gd name="connsiteY14" fmla="*/ 9167 h 10152"/>
                <a:gd name="connsiteX15" fmla="*/ 7234 w 10000"/>
                <a:gd name="connsiteY15" fmla="*/ 9792 h 10152"/>
                <a:gd name="connsiteX16" fmla="*/ 8139 w 10000"/>
                <a:gd name="connsiteY16" fmla="*/ 10092 h 10152"/>
                <a:gd name="connsiteX17" fmla="*/ 8883 w 10000"/>
                <a:gd name="connsiteY17" fmla="*/ 10049 h 10152"/>
                <a:gd name="connsiteX18" fmla="*/ 9112 w 10000"/>
                <a:gd name="connsiteY18" fmla="*/ 9475 h 10152"/>
                <a:gd name="connsiteX19" fmla="*/ 9239 w 10000"/>
                <a:gd name="connsiteY19" fmla="*/ 8747 h 10152"/>
                <a:gd name="connsiteX20" fmla="*/ 9433 w 10000"/>
                <a:gd name="connsiteY20" fmla="*/ 8018 h 10152"/>
                <a:gd name="connsiteX21" fmla="*/ 9679 w 10000"/>
                <a:gd name="connsiteY21" fmla="*/ 7478 h 10152"/>
                <a:gd name="connsiteX22" fmla="*/ 10000 w 10000"/>
                <a:gd name="connsiteY22" fmla="*/ 6939 h 10152"/>
                <a:gd name="connsiteX0" fmla="*/ 1117 w 10000"/>
                <a:gd name="connsiteY0" fmla="*/ 933 h 10179"/>
                <a:gd name="connsiteX1" fmla="*/ 990 w 10000"/>
                <a:gd name="connsiteY1" fmla="*/ 599 h 10179"/>
                <a:gd name="connsiteX2" fmla="*/ 813 w 10000"/>
                <a:gd name="connsiteY2" fmla="*/ 78 h 10179"/>
                <a:gd name="connsiteX3" fmla="*/ 212 w 10000"/>
                <a:gd name="connsiteY3" fmla="*/ 130 h 10179"/>
                <a:gd name="connsiteX4" fmla="*/ 17 w 10000"/>
                <a:gd name="connsiteY4" fmla="*/ 847 h 10179"/>
                <a:gd name="connsiteX5" fmla="*/ 85 w 10000"/>
                <a:gd name="connsiteY5" fmla="*/ 1319 h 10179"/>
                <a:gd name="connsiteX6" fmla="*/ 355 w 10000"/>
                <a:gd name="connsiteY6" fmla="*/ 2141 h 10179"/>
                <a:gd name="connsiteX7" fmla="*/ 482 w 10000"/>
                <a:gd name="connsiteY7" fmla="*/ 3230 h 10179"/>
                <a:gd name="connsiteX8" fmla="*/ 685 w 10000"/>
                <a:gd name="connsiteY8" fmla="*/ 4361 h 10179"/>
                <a:gd name="connsiteX9" fmla="*/ 948 w 10000"/>
                <a:gd name="connsiteY9" fmla="*/ 5637 h 10179"/>
                <a:gd name="connsiteX10" fmla="*/ 1371 w 10000"/>
                <a:gd name="connsiteY10" fmla="*/ 6580 h 10179"/>
                <a:gd name="connsiteX11" fmla="*/ 2327 w 10000"/>
                <a:gd name="connsiteY11" fmla="*/ 7240 h 10179"/>
                <a:gd name="connsiteX12" fmla="*/ 3545 w 10000"/>
                <a:gd name="connsiteY12" fmla="*/ 7874 h 10179"/>
                <a:gd name="connsiteX13" fmla="*/ 4797 w 10000"/>
                <a:gd name="connsiteY13" fmla="*/ 8559 h 10179"/>
                <a:gd name="connsiteX14" fmla="*/ 6066 w 10000"/>
                <a:gd name="connsiteY14" fmla="*/ 9194 h 10179"/>
                <a:gd name="connsiteX15" fmla="*/ 7234 w 10000"/>
                <a:gd name="connsiteY15" fmla="*/ 9819 h 10179"/>
                <a:gd name="connsiteX16" fmla="*/ 8139 w 10000"/>
                <a:gd name="connsiteY16" fmla="*/ 10119 h 10179"/>
                <a:gd name="connsiteX17" fmla="*/ 8883 w 10000"/>
                <a:gd name="connsiteY17" fmla="*/ 10076 h 10179"/>
                <a:gd name="connsiteX18" fmla="*/ 9112 w 10000"/>
                <a:gd name="connsiteY18" fmla="*/ 9502 h 10179"/>
                <a:gd name="connsiteX19" fmla="*/ 9239 w 10000"/>
                <a:gd name="connsiteY19" fmla="*/ 8774 h 10179"/>
                <a:gd name="connsiteX20" fmla="*/ 9433 w 10000"/>
                <a:gd name="connsiteY20" fmla="*/ 8045 h 10179"/>
                <a:gd name="connsiteX21" fmla="*/ 9679 w 10000"/>
                <a:gd name="connsiteY21" fmla="*/ 7505 h 10179"/>
                <a:gd name="connsiteX22" fmla="*/ 10000 w 10000"/>
                <a:gd name="connsiteY22" fmla="*/ 6966 h 10179"/>
                <a:gd name="connsiteX0" fmla="*/ 1117 w 10000"/>
                <a:gd name="connsiteY0" fmla="*/ 931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8 w 10003"/>
                <a:gd name="connsiteY0" fmla="*/ 1108 h 10211"/>
                <a:gd name="connsiteX1" fmla="*/ 1118 w 10003"/>
                <a:gd name="connsiteY1" fmla="*/ 561 h 10211"/>
                <a:gd name="connsiteX2" fmla="*/ 816 w 10003"/>
                <a:gd name="connsiteY2" fmla="*/ 110 h 10211"/>
                <a:gd name="connsiteX3" fmla="*/ 215 w 10003"/>
                <a:gd name="connsiteY3" fmla="*/ 162 h 10211"/>
                <a:gd name="connsiteX4" fmla="*/ 20 w 10003"/>
                <a:gd name="connsiteY4" fmla="*/ 879 h 10211"/>
                <a:gd name="connsiteX5" fmla="*/ 88 w 10003"/>
                <a:gd name="connsiteY5" fmla="*/ 1351 h 10211"/>
                <a:gd name="connsiteX6" fmla="*/ 358 w 10003"/>
                <a:gd name="connsiteY6" fmla="*/ 2173 h 10211"/>
                <a:gd name="connsiteX7" fmla="*/ 485 w 10003"/>
                <a:gd name="connsiteY7" fmla="*/ 3262 h 10211"/>
                <a:gd name="connsiteX8" fmla="*/ 688 w 10003"/>
                <a:gd name="connsiteY8" fmla="*/ 4393 h 10211"/>
                <a:gd name="connsiteX9" fmla="*/ 951 w 10003"/>
                <a:gd name="connsiteY9" fmla="*/ 5669 h 10211"/>
                <a:gd name="connsiteX10" fmla="*/ 1374 w 10003"/>
                <a:gd name="connsiteY10" fmla="*/ 6612 h 10211"/>
                <a:gd name="connsiteX11" fmla="*/ 2330 w 10003"/>
                <a:gd name="connsiteY11" fmla="*/ 7272 h 10211"/>
                <a:gd name="connsiteX12" fmla="*/ 3548 w 10003"/>
                <a:gd name="connsiteY12" fmla="*/ 7906 h 10211"/>
                <a:gd name="connsiteX13" fmla="*/ 4800 w 10003"/>
                <a:gd name="connsiteY13" fmla="*/ 8591 h 10211"/>
                <a:gd name="connsiteX14" fmla="*/ 6069 w 10003"/>
                <a:gd name="connsiteY14" fmla="*/ 9226 h 10211"/>
                <a:gd name="connsiteX15" fmla="*/ 7237 w 10003"/>
                <a:gd name="connsiteY15" fmla="*/ 9851 h 10211"/>
                <a:gd name="connsiteX16" fmla="*/ 8142 w 10003"/>
                <a:gd name="connsiteY16" fmla="*/ 10151 h 10211"/>
                <a:gd name="connsiteX17" fmla="*/ 8886 w 10003"/>
                <a:gd name="connsiteY17" fmla="*/ 10108 h 10211"/>
                <a:gd name="connsiteX18" fmla="*/ 9115 w 10003"/>
                <a:gd name="connsiteY18" fmla="*/ 9534 h 10211"/>
                <a:gd name="connsiteX19" fmla="*/ 9242 w 10003"/>
                <a:gd name="connsiteY19" fmla="*/ 8806 h 10211"/>
                <a:gd name="connsiteX20" fmla="*/ 9436 w 10003"/>
                <a:gd name="connsiteY20" fmla="*/ 8077 h 10211"/>
                <a:gd name="connsiteX21" fmla="*/ 9682 w 10003"/>
                <a:gd name="connsiteY21" fmla="*/ 7537 h 10211"/>
                <a:gd name="connsiteX22" fmla="*/ 10003 w 10003"/>
                <a:gd name="connsiteY22" fmla="*/ 6998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682 w 10176"/>
                <a:gd name="connsiteY21" fmla="*/ 7537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506 w 10176"/>
                <a:gd name="connsiteY20" fmla="*/ 8203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811 w 10176"/>
                <a:gd name="connsiteY20" fmla="*/ 7668 h 10211"/>
                <a:gd name="connsiteX21" fmla="*/ 10176 w 10176"/>
                <a:gd name="connsiteY21"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811 w 10176"/>
                <a:gd name="connsiteY19" fmla="*/ 7668 h 10240"/>
                <a:gd name="connsiteX20" fmla="*/ 10176 w 10176"/>
                <a:gd name="connsiteY20" fmla="*/ 7072 h 10240"/>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491 w 10176"/>
                <a:gd name="connsiteY19" fmla="*/ 8206 h 10240"/>
                <a:gd name="connsiteX20" fmla="*/ 10176 w 10176"/>
                <a:gd name="connsiteY20" fmla="*/ 7072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88 w 10135"/>
                <a:gd name="connsiteY8" fmla="*/ 4393 h 10240"/>
                <a:gd name="connsiteX9" fmla="*/ 951 w 10135"/>
                <a:gd name="connsiteY9" fmla="*/ 5669 h 10240"/>
                <a:gd name="connsiteX10" fmla="*/ 1374 w 10135"/>
                <a:gd name="connsiteY10" fmla="*/ 661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35" h="10240">
                  <a:moveTo>
                    <a:pt x="1148" y="1108"/>
                  </a:moveTo>
                  <a:cubicBezTo>
                    <a:pt x="1131" y="1057"/>
                    <a:pt x="1173" y="727"/>
                    <a:pt x="1118" y="561"/>
                  </a:cubicBezTo>
                  <a:cubicBezTo>
                    <a:pt x="1063" y="395"/>
                    <a:pt x="966" y="176"/>
                    <a:pt x="816" y="110"/>
                  </a:cubicBezTo>
                  <a:cubicBezTo>
                    <a:pt x="666" y="44"/>
                    <a:pt x="430" y="0"/>
                    <a:pt x="215" y="162"/>
                  </a:cubicBezTo>
                  <a:cubicBezTo>
                    <a:pt x="0" y="324"/>
                    <a:pt x="37" y="708"/>
                    <a:pt x="20" y="879"/>
                  </a:cubicBezTo>
                  <a:cubicBezTo>
                    <a:pt x="3" y="1051"/>
                    <a:pt x="28" y="1136"/>
                    <a:pt x="88" y="1351"/>
                  </a:cubicBezTo>
                  <a:cubicBezTo>
                    <a:pt x="147" y="1565"/>
                    <a:pt x="291" y="1856"/>
                    <a:pt x="358" y="2173"/>
                  </a:cubicBezTo>
                  <a:cubicBezTo>
                    <a:pt x="426" y="2490"/>
                    <a:pt x="434" y="2893"/>
                    <a:pt x="485" y="3262"/>
                  </a:cubicBezTo>
                  <a:cubicBezTo>
                    <a:pt x="536" y="3630"/>
                    <a:pt x="612" y="3990"/>
                    <a:pt x="688" y="4393"/>
                  </a:cubicBezTo>
                  <a:cubicBezTo>
                    <a:pt x="764" y="4795"/>
                    <a:pt x="832" y="5301"/>
                    <a:pt x="951" y="5669"/>
                  </a:cubicBezTo>
                  <a:cubicBezTo>
                    <a:pt x="1069" y="6038"/>
                    <a:pt x="1145" y="6346"/>
                    <a:pt x="1374" y="6612"/>
                  </a:cubicBezTo>
                  <a:cubicBezTo>
                    <a:pt x="1602" y="6878"/>
                    <a:pt x="1966" y="7058"/>
                    <a:pt x="2330" y="7272"/>
                  </a:cubicBezTo>
                  <a:cubicBezTo>
                    <a:pt x="2693" y="7486"/>
                    <a:pt x="3133" y="7683"/>
                    <a:pt x="3548" y="7906"/>
                  </a:cubicBezTo>
                  <a:cubicBezTo>
                    <a:pt x="3962" y="8129"/>
                    <a:pt x="4377" y="8369"/>
                    <a:pt x="4800" y="8591"/>
                  </a:cubicBezTo>
                  <a:cubicBezTo>
                    <a:pt x="5223" y="8814"/>
                    <a:pt x="5663" y="9020"/>
                    <a:pt x="6069" y="9226"/>
                  </a:cubicBezTo>
                  <a:cubicBezTo>
                    <a:pt x="6475" y="9431"/>
                    <a:pt x="6890" y="9697"/>
                    <a:pt x="7237" y="9851"/>
                  </a:cubicBezTo>
                  <a:cubicBezTo>
                    <a:pt x="7583" y="10005"/>
                    <a:pt x="7871" y="10108"/>
                    <a:pt x="8142" y="10151"/>
                  </a:cubicBezTo>
                  <a:cubicBezTo>
                    <a:pt x="8412" y="10194"/>
                    <a:pt x="8705" y="10240"/>
                    <a:pt x="8886" y="10108"/>
                  </a:cubicBezTo>
                  <a:cubicBezTo>
                    <a:pt x="9067" y="9976"/>
                    <a:pt x="9127" y="9679"/>
                    <a:pt x="9228" y="9362"/>
                  </a:cubicBezTo>
                  <a:cubicBezTo>
                    <a:pt x="9329" y="9045"/>
                    <a:pt x="9314" y="8616"/>
                    <a:pt x="9491" y="8206"/>
                  </a:cubicBezTo>
                  <a:cubicBezTo>
                    <a:pt x="9603" y="8018"/>
                    <a:pt x="10067" y="7200"/>
                    <a:pt x="10135" y="7089"/>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grpSp>
          <p:nvGrpSpPr>
            <p:cNvPr id="6" name="Group 41"/>
            <p:cNvGrpSpPr>
              <a:grpSpLocks/>
            </p:cNvGrpSpPr>
            <p:nvPr/>
          </p:nvGrpSpPr>
          <p:grpSpPr bwMode="auto">
            <a:xfrm rot="342526">
              <a:off x="6093793" y="5036634"/>
              <a:ext cx="258685" cy="490141"/>
              <a:chOff x="5201" y="2764"/>
              <a:chExt cx="278" cy="468"/>
            </a:xfrm>
          </p:grpSpPr>
          <p:sp>
            <p:nvSpPr>
              <p:cNvPr id="35" name="Freeform 39"/>
              <p:cNvSpPr>
                <a:spLocks/>
              </p:cNvSpPr>
              <p:nvPr/>
            </p:nvSpPr>
            <p:spPr bwMode="auto">
              <a:xfrm>
                <a:off x="5312" y="2764"/>
                <a:ext cx="167" cy="225"/>
              </a:xfrm>
              <a:custGeom>
                <a:avLst/>
                <a:gdLst>
                  <a:gd name="T0" fmla="*/ 118 w 167"/>
                  <a:gd name="T1" fmla="*/ 224 h 225"/>
                  <a:gd name="T2" fmla="*/ 136 w 167"/>
                  <a:gd name="T3" fmla="*/ 197 h 225"/>
                  <a:gd name="T4" fmla="*/ 145 w 167"/>
                  <a:gd name="T5" fmla="*/ 177 h 225"/>
                  <a:gd name="T6" fmla="*/ 152 w 167"/>
                  <a:gd name="T7" fmla="*/ 163 h 225"/>
                  <a:gd name="T8" fmla="*/ 163 w 167"/>
                  <a:gd name="T9" fmla="*/ 107 h 225"/>
                  <a:gd name="T10" fmla="*/ 166 w 167"/>
                  <a:gd name="T11" fmla="*/ 34 h 225"/>
                  <a:gd name="T12" fmla="*/ 163 w 167"/>
                  <a:gd name="T13" fmla="*/ 16 h 225"/>
                  <a:gd name="T14" fmla="*/ 154 w 167"/>
                  <a:gd name="T15" fmla="*/ 5 h 225"/>
                  <a:gd name="T16" fmla="*/ 141 w 167"/>
                  <a:gd name="T17" fmla="*/ 0 h 225"/>
                  <a:gd name="T18" fmla="*/ 127 w 167"/>
                  <a:gd name="T19" fmla="*/ 14 h 225"/>
                  <a:gd name="T20" fmla="*/ 118 w 167"/>
                  <a:gd name="T21" fmla="*/ 39 h 225"/>
                  <a:gd name="T22" fmla="*/ 111 w 167"/>
                  <a:gd name="T23" fmla="*/ 57 h 225"/>
                  <a:gd name="T24" fmla="*/ 93 w 167"/>
                  <a:gd name="T25" fmla="*/ 80 h 225"/>
                  <a:gd name="T26" fmla="*/ 73 w 167"/>
                  <a:gd name="T27" fmla="*/ 93 h 225"/>
                  <a:gd name="T28" fmla="*/ 39 w 167"/>
                  <a:gd name="T29" fmla="*/ 116 h 225"/>
                  <a:gd name="T30" fmla="*/ 21 w 167"/>
                  <a:gd name="T31" fmla="*/ 125 h 225"/>
                  <a:gd name="T32" fmla="*/ 12 w 167"/>
                  <a:gd name="T33" fmla="*/ 138 h 225"/>
                  <a:gd name="T34" fmla="*/ 0 w 167"/>
                  <a:gd name="T35" fmla="*/ 168 h 225"/>
                  <a:gd name="T36" fmla="*/ 9 w 167"/>
                  <a:gd name="T37" fmla="*/ 172 h 225"/>
                  <a:gd name="T38" fmla="*/ 23 w 167"/>
                  <a:gd name="T39" fmla="*/ 172 h 225"/>
                  <a:gd name="T40" fmla="*/ 62 w 167"/>
                  <a:gd name="T41" fmla="*/ 159 h 225"/>
                  <a:gd name="T42" fmla="*/ 75 w 167"/>
                  <a:gd name="T43" fmla="*/ 152 h 225"/>
                  <a:gd name="T44" fmla="*/ 89 w 167"/>
                  <a:gd name="T45" fmla="*/ 152 h 225"/>
                  <a:gd name="T46" fmla="*/ 98 w 167"/>
                  <a:gd name="T47" fmla="*/ 161 h 225"/>
                  <a:gd name="T48" fmla="*/ 105 w 167"/>
                  <a:gd name="T49" fmla="*/ 197 h 225"/>
                  <a:gd name="T50" fmla="*/ 111 w 167"/>
                  <a:gd name="T51" fmla="*/ 213 h 225"/>
                  <a:gd name="T52" fmla="*/ 118 w 167"/>
                  <a:gd name="T53" fmla="*/ 224 h 2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7"/>
                  <a:gd name="T82" fmla="*/ 0 h 225"/>
                  <a:gd name="T83" fmla="*/ 167 w 167"/>
                  <a:gd name="T84" fmla="*/ 225 h 2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7" h="225">
                    <a:moveTo>
                      <a:pt x="118" y="224"/>
                    </a:moveTo>
                    <a:lnTo>
                      <a:pt x="136" y="197"/>
                    </a:lnTo>
                    <a:lnTo>
                      <a:pt x="145" y="177"/>
                    </a:lnTo>
                    <a:lnTo>
                      <a:pt x="152" y="163"/>
                    </a:lnTo>
                    <a:lnTo>
                      <a:pt x="163" y="107"/>
                    </a:lnTo>
                    <a:lnTo>
                      <a:pt x="166" y="34"/>
                    </a:lnTo>
                    <a:lnTo>
                      <a:pt x="163" y="16"/>
                    </a:lnTo>
                    <a:lnTo>
                      <a:pt x="154" y="5"/>
                    </a:lnTo>
                    <a:lnTo>
                      <a:pt x="141" y="0"/>
                    </a:lnTo>
                    <a:lnTo>
                      <a:pt x="127" y="14"/>
                    </a:lnTo>
                    <a:lnTo>
                      <a:pt x="118" y="39"/>
                    </a:lnTo>
                    <a:lnTo>
                      <a:pt x="111" y="57"/>
                    </a:lnTo>
                    <a:lnTo>
                      <a:pt x="93" y="80"/>
                    </a:lnTo>
                    <a:lnTo>
                      <a:pt x="73" y="93"/>
                    </a:lnTo>
                    <a:lnTo>
                      <a:pt x="39" y="116"/>
                    </a:lnTo>
                    <a:lnTo>
                      <a:pt x="21" y="125"/>
                    </a:lnTo>
                    <a:lnTo>
                      <a:pt x="12" y="138"/>
                    </a:lnTo>
                    <a:lnTo>
                      <a:pt x="0" y="168"/>
                    </a:lnTo>
                    <a:lnTo>
                      <a:pt x="9" y="172"/>
                    </a:lnTo>
                    <a:lnTo>
                      <a:pt x="23" y="172"/>
                    </a:lnTo>
                    <a:lnTo>
                      <a:pt x="62" y="159"/>
                    </a:lnTo>
                    <a:lnTo>
                      <a:pt x="75" y="152"/>
                    </a:lnTo>
                    <a:lnTo>
                      <a:pt x="89" y="152"/>
                    </a:lnTo>
                    <a:lnTo>
                      <a:pt x="98" y="161"/>
                    </a:lnTo>
                    <a:lnTo>
                      <a:pt x="105" y="197"/>
                    </a:lnTo>
                    <a:lnTo>
                      <a:pt x="111" y="213"/>
                    </a:lnTo>
                    <a:lnTo>
                      <a:pt x="118" y="224"/>
                    </a:lnTo>
                  </a:path>
                </a:pathLst>
              </a:custGeom>
              <a:noFill/>
              <a:ln w="25400" cap="rnd" cmpd="sng">
                <a:solidFill>
                  <a:schemeClr val="bg1">
                    <a:lumMod val="50000"/>
                  </a:schemeClr>
                </a:solidFill>
                <a:prstDash val="solid"/>
                <a:round/>
                <a:headEnd/>
                <a:tailEnd/>
              </a:ln>
            </p:spPr>
            <p:txBody>
              <a:bodyPr/>
              <a:lstStyle/>
              <a:p>
                <a:endParaRPr lang="el-GR"/>
              </a:p>
            </p:txBody>
          </p:sp>
          <p:sp>
            <p:nvSpPr>
              <p:cNvPr id="36" name="Freeform 40"/>
              <p:cNvSpPr>
                <a:spLocks/>
              </p:cNvSpPr>
              <p:nvPr/>
            </p:nvSpPr>
            <p:spPr bwMode="auto">
              <a:xfrm>
                <a:off x="5201" y="2916"/>
                <a:ext cx="230" cy="316"/>
              </a:xfrm>
              <a:custGeom>
                <a:avLst/>
                <a:gdLst>
                  <a:gd name="T0" fmla="*/ 111 w 230"/>
                  <a:gd name="T1" fmla="*/ 16 h 316"/>
                  <a:gd name="T2" fmla="*/ 80 w 230"/>
                  <a:gd name="T3" fmla="*/ 72 h 316"/>
                  <a:gd name="T4" fmla="*/ 62 w 230"/>
                  <a:gd name="T5" fmla="*/ 111 h 316"/>
                  <a:gd name="T6" fmla="*/ 19 w 230"/>
                  <a:gd name="T7" fmla="*/ 197 h 316"/>
                  <a:gd name="T8" fmla="*/ 5 w 230"/>
                  <a:gd name="T9" fmla="*/ 251 h 316"/>
                  <a:gd name="T10" fmla="*/ 0 w 230"/>
                  <a:gd name="T11" fmla="*/ 285 h 316"/>
                  <a:gd name="T12" fmla="*/ 5 w 230"/>
                  <a:gd name="T13" fmla="*/ 301 h 316"/>
                  <a:gd name="T14" fmla="*/ 12 w 230"/>
                  <a:gd name="T15" fmla="*/ 310 h 316"/>
                  <a:gd name="T16" fmla="*/ 23 w 230"/>
                  <a:gd name="T17" fmla="*/ 315 h 316"/>
                  <a:gd name="T18" fmla="*/ 41 w 230"/>
                  <a:gd name="T19" fmla="*/ 315 h 316"/>
                  <a:gd name="T20" fmla="*/ 62 w 230"/>
                  <a:gd name="T21" fmla="*/ 299 h 316"/>
                  <a:gd name="T22" fmla="*/ 98 w 230"/>
                  <a:gd name="T23" fmla="*/ 269 h 316"/>
                  <a:gd name="T24" fmla="*/ 116 w 230"/>
                  <a:gd name="T25" fmla="*/ 249 h 316"/>
                  <a:gd name="T26" fmla="*/ 141 w 230"/>
                  <a:gd name="T27" fmla="*/ 213 h 316"/>
                  <a:gd name="T28" fmla="*/ 168 w 230"/>
                  <a:gd name="T29" fmla="*/ 172 h 316"/>
                  <a:gd name="T30" fmla="*/ 229 w 230"/>
                  <a:gd name="T31" fmla="*/ 72 h 316"/>
                  <a:gd name="T32" fmla="*/ 222 w 230"/>
                  <a:gd name="T33" fmla="*/ 61 h 316"/>
                  <a:gd name="T34" fmla="*/ 216 w 230"/>
                  <a:gd name="T35" fmla="*/ 45 h 316"/>
                  <a:gd name="T36" fmla="*/ 209 w 230"/>
                  <a:gd name="T37" fmla="*/ 9 h 316"/>
                  <a:gd name="T38" fmla="*/ 200 w 230"/>
                  <a:gd name="T39" fmla="*/ 0 h 316"/>
                  <a:gd name="T40" fmla="*/ 186 w 230"/>
                  <a:gd name="T41" fmla="*/ 0 h 316"/>
                  <a:gd name="T42" fmla="*/ 173 w 230"/>
                  <a:gd name="T43" fmla="*/ 7 h 316"/>
                  <a:gd name="T44" fmla="*/ 134 w 230"/>
                  <a:gd name="T45" fmla="*/ 20 h 316"/>
                  <a:gd name="T46" fmla="*/ 120 w 230"/>
                  <a:gd name="T47" fmla="*/ 20 h 316"/>
                  <a:gd name="T48" fmla="*/ 111 w 230"/>
                  <a:gd name="T49" fmla="*/ 16 h 3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316"/>
                  <a:gd name="T77" fmla="*/ 230 w 230"/>
                  <a:gd name="T78" fmla="*/ 316 h 3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316">
                    <a:moveTo>
                      <a:pt x="111" y="16"/>
                    </a:moveTo>
                    <a:lnTo>
                      <a:pt x="80" y="72"/>
                    </a:lnTo>
                    <a:lnTo>
                      <a:pt x="62" y="111"/>
                    </a:lnTo>
                    <a:lnTo>
                      <a:pt x="19" y="197"/>
                    </a:lnTo>
                    <a:lnTo>
                      <a:pt x="5" y="251"/>
                    </a:lnTo>
                    <a:lnTo>
                      <a:pt x="0" y="285"/>
                    </a:lnTo>
                    <a:lnTo>
                      <a:pt x="5" y="301"/>
                    </a:lnTo>
                    <a:lnTo>
                      <a:pt x="12" y="310"/>
                    </a:lnTo>
                    <a:lnTo>
                      <a:pt x="23" y="315"/>
                    </a:lnTo>
                    <a:lnTo>
                      <a:pt x="41" y="315"/>
                    </a:lnTo>
                    <a:lnTo>
                      <a:pt x="62" y="299"/>
                    </a:lnTo>
                    <a:lnTo>
                      <a:pt x="98" y="269"/>
                    </a:lnTo>
                    <a:lnTo>
                      <a:pt x="116" y="249"/>
                    </a:lnTo>
                    <a:lnTo>
                      <a:pt x="141" y="213"/>
                    </a:lnTo>
                    <a:lnTo>
                      <a:pt x="168" y="172"/>
                    </a:lnTo>
                    <a:lnTo>
                      <a:pt x="229" y="72"/>
                    </a:lnTo>
                    <a:lnTo>
                      <a:pt x="222" y="61"/>
                    </a:lnTo>
                    <a:lnTo>
                      <a:pt x="216" y="45"/>
                    </a:lnTo>
                    <a:lnTo>
                      <a:pt x="209" y="9"/>
                    </a:lnTo>
                    <a:lnTo>
                      <a:pt x="200" y="0"/>
                    </a:lnTo>
                    <a:lnTo>
                      <a:pt x="186" y="0"/>
                    </a:lnTo>
                    <a:lnTo>
                      <a:pt x="173" y="7"/>
                    </a:lnTo>
                    <a:lnTo>
                      <a:pt x="134" y="20"/>
                    </a:lnTo>
                    <a:lnTo>
                      <a:pt x="120" y="20"/>
                    </a:lnTo>
                    <a:lnTo>
                      <a:pt x="111" y="16"/>
                    </a:lnTo>
                  </a:path>
                </a:pathLst>
              </a:custGeom>
              <a:noFill/>
              <a:ln w="25400" cap="rnd" cmpd="sng">
                <a:solidFill>
                  <a:schemeClr val="bg1">
                    <a:lumMod val="50000"/>
                  </a:schemeClr>
                </a:solidFill>
                <a:prstDash val="solid"/>
                <a:round/>
                <a:headEnd/>
                <a:tailEnd/>
              </a:ln>
            </p:spPr>
            <p:txBody>
              <a:bodyPr/>
              <a:lstStyle/>
              <a:p>
                <a:endParaRPr lang="el-GR"/>
              </a:p>
            </p:txBody>
          </p:sp>
        </p:grpSp>
        <p:grpSp>
          <p:nvGrpSpPr>
            <p:cNvPr id="7" name="Group 42"/>
            <p:cNvGrpSpPr/>
            <p:nvPr/>
          </p:nvGrpSpPr>
          <p:grpSpPr>
            <a:xfrm rot="21115886">
              <a:off x="5474281" y="4997594"/>
              <a:ext cx="381607" cy="499106"/>
              <a:chOff x="6919680" y="4587410"/>
              <a:chExt cx="561975" cy="735013"/>
            </a:xfrm>
          </p:grpSpPr>
          <p:sp>
            <p:nvSpPr>
              <p:cNvPr id="41" name="Freeform 46"/>
              <p:cNvSpPr>
                <a:spLocks/>
              </p:cNvSpPr>
              <p:nvPr/>
            </p:nvSpPr>
            <p:spPr bwMode="auto">
              <a:xfrm>
                <a:off x="7133992" y="4587410"/>
                <a:ext cx="347663" cy="323850"/>
              </a:xfrm>
              <a:custGeom>
                <a:avLst/>
                <a:gdLst>
                  <a:gd name="T0" fmla="*/ 0 w 246"/>
                  <a:gd name="T1" fmla="*/ 2147483647 h 204"/>
                  <a:gd name="T2" fmla="*/ 2147483647 w 246"/>
                  <a:gd name="T3" fmla="*/ 2147483647 h 204"/>
                  <a:gd name="T4" fmla="*/ 2147483647 w 246"/>
                  <a:gd name="T5" fmla="*/ 2147483647 h 204"/>
                  <a:gd name="T6" fmla="*/ 2147483647 w 246"/>
                  <a:gd name="T7" fmla="*/ 2147483647 h 204"/>
                  <a:gd name="T8" fmla="*/ 2147483647 w 246"/>
                  <a:gd name="T9" fmla="*/ 0 h 204"/>
                  <a:gd name="T10" fmla="*/ 2147483647 w 246"/>
                  <a:gd name="T11" fmla="*/ 2147483647 h 204"/>
                  <a:gd name="T12" fmla="*/ 2147483647 w 246"/>
                  <a:gd name="T13" fmla="*/ 2147483647 h 204"/>
                  <a:gd name="T14" fmla="*/ 2147483647 w 246"/>
                  <a:gd name="T15" fmla="*/ 2147483647 h 204"/>
                  <a:gd name="T16" fmla="*/ 2147483647 w 246"/>
                  <a:gd name="T17" fmla="*/ 2147483647 h 204"/>
                  <a:gd name="T18" fmla="*/ 2147483647 w 246"/>
                  <a:gd name="T19" fmla="*/ 2147483647 h 204"/>
                  <a:gd name="T20" fmla="*/ 2147483647 w 246"/>
                  <a:gd name="T21" fmla="*/ 2147483647 h 204"/>
                  <a:gd name="T22" fmla="*/ 2147483647 w 246"/>
                  <a:gd name="T23" fmla="*/ 2147483647 h 204"/>
                  <a:gd name="T24" fmla="*/ 2147483647 w 246"/>
                  <a:gd name="T25" fmla="*/ 2147483647 h 204"/>
                  <a:gd name="T26" fmla="*/ 2147483647 w 246"/>
                  <a:gd name="T27" fmla="*/ 2147483647 h 204"/>
                  <a:gd name="T28" fmla="*/ 2147483647 w 246"/>
                  <a:gd name="T29" fmla="*/ 2147483647 h 204"/>
                  <a:gd name="T30" fmla="*/ 2147483647 w 246"/>
                  <a:gd name="T31" fmla="*/ 2147483647 h 204"/>
                  <a:gd name="T32" fmla="*/ 2147483647 w 246"/>
                  <a:gd name="T33" fmla="*/ 2147483647 h 204"/>
                  <a:gd name="T34" fmla="*/ 2147483647 w 246"/>
                  <a:gd name="T35" fmla="*/ 2147483647 h 204"/>
                  <a:gd name="T36" fmla="*/ 2147483647 w 246"/>
                  <a:gd name="T37" fmla="*/ 2147483647 h 204"/>
                  <a:gd name="T38" fmla="*/ 2147483647 w 246"/>
                  <a:gd name="T39" fmla="*/ 2147483647 h 204"/>
                  <a:gd name="T40" fmla="*/ 2147483647 w 246"/>
                  <a:gd name="T41" fmla="*/ 2147483647 h 204"/>
                  <a:gd name="T42" fmla="*/ 2147483647 w 246"/>
                  <a:gd name="T43" fmla="*/ 2147483647 h 204"/>
                  <a:gd name="T44" fmla="*/ 2147483647 w 246"/>
                  <a:gd name="T45" fmla="*/ 2147483647 h 204"/>
                  <a:gd name="T46" fmla="*/ 2147483647 w 246"/>
                  <a:gd name="T47" fmla="*/ 2147483647 h 204"/>
                  <a:gd name="T48" fmla="*/ 2147483647 w 246"/>
                  <a:gd name="T49" fmla="*/ 2147483647 h 204"/>
                  <a:gd name="T50" fmla="*/ 2147483647 w 246"/>
                  <a:gd name="T51" fmla="*/ 2147483647 h 204"/>
                  <a:gd name="T52" fmla="*/ 2147483647 w 246"/>
                  <a:gd name="T53" fmla="*/ 2147483647 h 204"/>
                  <a:gd name="T54" fmla="*/ 2147483647 w 246"/>
                  <a:gd name="T55" fmla="*/ 2147483647 h 204"/>
                  <a:gd name="T56" fmla="*/ 2147483647 w 246"/>
                  <a:gd name="T57" fmla="*/ 2147483647 h 204"/>
                  <a:gd name="T58" fmla="*/ 2147483647 w 246"/>
                  <a:gd name="T59" fmla="*/ 2147483647 h 204"/>
                  <a:gd name="T60" fmla="*/ 0 w 246"/>
                  <a:gd name="T61" fmla="*/ 2147483647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204"/>
                  <a:gd name="T95" fmla="*/ 246 w 246"/>
                  <a:gd name="T96" fmla="*/ 204 h 2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204">
                    <a:moveTo>
                      <a:pt x="0" y="124"/>
                    </a:moveTo>
                    <a:lnTo>
                      <a:pt x="9" y="81"/>
                    </a:lnTo>
                    <a:lnTo>
                      <a:pt x="14" y="45"/>
                    </a:lnTo>
                    <a:lnTo>
                      <a:pt x="23" y="25"/>
                    </a:lnTo>
                    <a:lnTo>
                      <a:pt x="45" y="0"/>
                    </a:lnTo>
                    <a:lnTo>
                      <a:pt x="73" y="6"/>
                    </a:lnTo>
                    <a:lnTo>
                      <a:pt x="77" y="20"/>
                    </a:lnTo>
                    <a:lnTo>
                      <a:pt x="48" y="61"/>
                    </a:lnTo>
                    <a:lnTo>
                      <a:pt x="77" y="20"/>
                    </a:lnTo>
                    <a:lnTo>
                      <a:pt x="89" y="13"/>
                    </a:lnTo>
                    <a:lnTo>
                      <a:pt x="100" y="11"/>
                    </a:lnTo>
                    <a:lnTo>
                      <a:pt x="120" y="18"/>
                    </a:lnTo>
                    <a:lnTo>
                      <a:pt x="152" y="38"/>
                    </a:lnTo>
                    <a:lnTo>
                      <a:pt x="159" y="63"/>
                    </a:lnTo>
                    <a:lnTo>
                      <a:pt x="152" y="83"/>
                    </a:lnTo>
                    <a:lnTo>
                      <a:pt x="138" y="106"/>
                    </a:lnTo>
                    <a:lnTo>
                      <a:pt x="152" y="83"/>
                    </a:lnTo>
                    <a:lnTo>
                      <a:pt x="159" y="63"/>
                    </a:lnTo>
                    <a:lnTo>
                      <a:pt x="172" y="56"/>
                    </a:lnTo>
                    <a:lnTo>
                      <a:pt x="199" y="59"/>
                    </a:lnTo>
                    <a:lnTo>
                      <a:pt x="220" y="65"/>
                    </a:lnTo>
                    <a:lnTo>
                      <a:pt x="240" y="74"/>
                    </a:lnTo>
                    <a:lnTo>
                      <a:pt x="245" y="88"/>
                    </a:lnTo>
                    <a:lnTo>
                      <a:pt x="242" y="124"/>
                    </a:lnTo>
                    <a:lnTo>
                      <a:pt x="233" y="145"/>
                    </a:lnTo>
                    <a:lnTo>
                      <a:pt x="199" y="176"/>
                    </a:lnTo>
                    <a:lnTo>
                      <a:pt x="179" y="203"/>
                    </a:lnTo>
                    <a:lnTo>
                      <a:pt x="136" y="197"/>
                    </a:lnTo>
                    <a:lnTo>
                      <a:pt x="95" y="179"/>
                    </a:lnTo>
                    <a:lnTo>
                      <a:pt x="48" y="156"/>
                    </a:lnTo>
                    <a:lnTo>
                      <a:pt x="0" y="124"/>
                    </a:lnTo>
                  </a:path>
                </a:pathLst>
              </a:custGeom>
              <a:noFill/>
              <a:ln w="25400" cap="rnd" cmpd="sng">
                <a:solidFill>
                  <a:schemeClr val="bg1">
                    <a:lumMod val="50000"/>
                  </a:schemeClr>
                </a:solidFill>
                <a:prstDash val="solid"/>
                <a:round/>
                <a:headEnd/>
                <a:tailEnd/>
              </a:ln>
            </p:spPr>
            <p:txBody>
              <a:bodyPr/>
              <a:lstStyle/>
              <a:p>
                <a:endParaRPr lang="el-GR"/>
              </a:p>
            </p:txBody>
          </p:sp>
          <p:sp>
            <p:nvSpPr>
              <p:cNvPr id="42" name="Freeform 47"/>
              <p:cNvSpPr>
                <a:spLocks/>
              </p:cNvSpPr>
              <p:nvPr/>
            </p:nvSpPr>
            <p:spPr bwMode="auto">
              <a:xfrm>
                <a:off x="6919680" y="4784260"/>
                <a:ext cx="468312" cy="538163"/>
              </a:xfrm>
              <a:custGeom>
                <a:avLst/>
                <a:gdLst>
                  <a:gd name="T0" fmla="*/ 2147483647 w 332"/>
                  <a:gd name="T1" fmla="*/ 2147483647 h 339"/>
                  <a:gd name="T2" fmla="*/ 2147483647 w 332"/>
                  <a:gd name="T3" fmla="*/ 2147483647 h 339"/>
                  <a:gd name="T4" fmla="*/ 2147483647 w 332"/>
                  <a:gd name="T5" fmla="*/ 2147483647 h 339"/>
                  <a:gd name="T6" fmla="*/ 2147483647 w 332"/>
                  <a:gd name="T7" fmla="*/ 2147483647 h 339"/>
                  <a:gd name="T8" fmla="*/ 2147483647 w 332"/>
                  <a:gd name="T9" fmla="*/ 0 h 339"/>
                  <a:gd name="T10" fmla="*/ 2147483647 w 332"/>
                  <a:gd name="T11" fmla="*/ 2147483647 h 339"/>
                  <a:gd name="T12" fmla="*/ 2147483647 w 332"/>
                  <a:gd name="T13" fmla="*/ 2147483647 h 339"/>
                  <a:gd name="T14" fmla="*/ 2147483647 w 332"/>
                  <a:gd name="T15" fmla="*/ 2147483647 h 339"/>
                  <a:gd name="T16" fmla="*/ 2147483647 w 332"/>
                  <a:gd name="T17" fmla="*/ 2147483647 h 339"/>
                  <a:gd name="T18" fmla="*/ 0 w 332"/>
                  <a:gd name="T19" fmla="*/ 2147483647 h 339"/>
                  <a:gd name="T20" fmla="*/ 2147483647 w 332"/>
                  <a:gd name="T21" fmla="*/ 2147483647 h 339"/>
                  <a:gd name="T22" fmla="*/ 2147483647 w 332"/>
                  <a:gd name="T23" fmla="*/ 2147483647 h 339"/>
                  <a:gd name="T24" fmla="*/ 2147483647 w 332"/>
                  <a:gd name="T25" fmla="*/ 2147483647 h 339"/>
                  <a:gd name="T26" fmla="*/ 2147483647 w 332"/>
                  <a:gd name="T27" fmla="*/ 2147483647 h 339"/>
                  <a:gd name="T28" fmla="*/ 2147483647 w 332"/>
                  <a:gd name="T29" fmla="*/ 2147483647 h 339"/>
                  <a:gd name="T30" fmla="*/ 2147483647 w 332"/>
                  <a:gd name="T31" fmla="*/ 2147483647 h 339"/>
                  <a:gd name="T32" fmla="*/ 2147483647 w 332"/>
                  <a:gd name="T33" fmla="*/ 2147483647 h 339"/>
                  <a:gd name="T34" fmla="*/ 2147483647 w 332"/>
                  <a:gd name="T35" fmla="*/ 2147483647 h 339"/>
                  <a:gd name="T36" fmla="*/ 2147483647 w 332"/>
                  <a:gd name="T37" fmla="*/ 2147483647 h 339"/>
                  <a:gd name="T38" fmla="*/ 2147483647 w 332"/>
                  <a:gd name="T39" fmla="*/ 2147483647 h 339"/>
                  <a:gd name="T40" fmla="*/ 2147483647 w 332"/>
                  <a:gd name="T41" fmla="*/ 2147483647 h 339"/>
                  <a:gd name="T42" fmla="*/ 2147483647 w 332"/>
                  <a:gd name="T43" fmla="*/ 2147483647 h 339"/>
                  <a:gd name="T44" fmla="*/ 2147483647 w 332"/>
                  <a:gd name="T45" fmla="*/ 2147483647 h 339"/>
                  <a:gd name="T46" fmla="*/ 2147483647 w 332"/>
                  <a:gd name="T47" fmla="*/ 2147483647 h 339"/>
                  <a:gd name="T48" fmla="*/ 2147483647 w 332"/>
                  <a:gd name="T49" fmla="*/ 2147483647 h 339"/>
                  <a:gd name="T50" fmla="*/ 2147483647 w 332"/>
                  <a:gd name="T51" fmla="*/ 2147483647 h 339"/>
                  <a:gd name="T52" fmla="*/ 2147483647 w 332"/>
                  <a:gd name="T53" fmla="*/ 2147483647 h 339"/>
                  <a:gd name="T54" fmla="*/ 2147483647 w 332"/>
                  <a:gd name="T55" fmla="*/ 2147483647 h 339"/>
                  <a:gd name="T56" fmla="*/ 2147483647 w 332"/>
                  <a:gd name="T57" fmla="*/ 2147483647 h 339"/>
                  <a:gd name="T58" fmla="*/ 2147483647 w 332"/>
                  <a:gd name="T59" fmla="*/ 2147483647 h 339"/>
                  <a:gd name="T60" fmla="*/ 2147483647 w 332"/>
                  <a:gd name="T61" fmla="*/ 2147483647 h 339"/>
                  <a:gd name="T62" fmla="*/ 2147483647 w 332"/>
                  <a:gd name="T63" fmla="*/ 2147483647 h 3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2"/>
                  <a:gd name="T97" fmla="*/ 0 h 339"/>
                  <a:gd name="T98" fmla="*/ 332 w 332"/>
                  <a:gd name="T99" fmla="*/ 339 h 3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2" h="339">
                    <a:moveTo>
                      <a:pt x="331" y="79"/>
                    </a:moveTo>
                    <a:lnTo>
                      <a:pt x="288" y="73"/>
                    </a:lnTo>
                    <a:lnTo>
                      <a:pt x="247" y="55"/>
                    </a:lnTo>
                    <a:lnTo>
                      <a:pt x="200" y="32"/>
                    </a:lnTo>
                    <a:lnTo>
                      <a:pt x="152" y="0"/>
                    </a:lnTo>
                    <a:lnTo>
                      <a:pt x="132" y="50"/>
                    </a:lnTo>
                    <a:lnTo>
                      <a:pt x="75" y="122"/>
                    </a:lnTo>
                    <a:lnTo>
                      <a:pt x="34" y="199"/>
                    </a:lnTo>
                    <a:lnTo>
                      <a:pt x="5" y="233"/>
                    </a:lnTo>
                    <a:lnTo>
                      <a:pt x="0" y="265"/>
                    </a:lnTo>
                    <a:lnTo>
                      <a:pt x="7" y="274"/>
                    </a:lnTo>
                    <a:lnTo>
                      <a:pt x="32" y="270"/>
                    </a:lnTo>
                    <a:lnTo>
                      <a:pt x="57" y="256"/>
                    </a:lnTo>
                    <a:lnTo>
                      <a:pt x="91" y="213"/>
                    </a:lnTo>
                    <a:lnTo>
                      <a:pt x="197" y="127"/>
                    </a:lnTo>
                    <a:lnTo>
                      <a:pt x="202" y="136"/>
                    </a:lnTo>
                    <a:lnTo>
                      <a:pt x="207" y="154"/>
                    </a:lnTo>
                    <a:lnTo>
                      <a:pt x="202" y="179"/>
                    </a:lnTo>
                    <a:lnTo>
                      <a:pt x="188" y="209"/>
                    </a:lnTo>
                    <a:lnTo>
                      <a:pt x="161" y="256"/>
                    </a:lnTo>
                    <a:lnTo>
                      <a:pt x="136" y="283"/>
                    </a:lnTo>
                    <a:lnTo>
                      <a:pt x="121" y="310"/>
                    </a:lnTo>
                    <a:lnTo>
                      <a:pt x="125" y="331"/>
                    </a:lnTo>
                    <a:lnTo>
                      <a:pt x="136" y="338"/>
                    </a:lnTo>
                    <a:lnTo>
                      <a:pt x="161" y="333"/>
                    </a:lnTo>
                    <a:lnTo>
                      <a:pt x="207" y="301"/>
                    </a:lnTo>
                    <a:lnTo>
                      <a:pt x="245" y="270"/>
                    </a:lnTo>
                    <a:lnTo>
                      <a:pt x="259" y="252"/>
                    </a:lnTo>
                    <a:lnTo>
                      <a:pt x="277" y="211"/>
                    </a:lnTo>
                    <a:lnTo>
                      <a:pt x="288" y="156"/>
                    </a:lnTo>
                    <a:lnTo>
                      <a:pt x="304" y="122"/>
                    </a:lnTo>
                    <a:lnTo>
                      <a:pt x="331" y="79"/>
                    </a:lnTo>
                  </a:path>
                </a:pathLst>
              </a:custGeom>
              <a:noFill/>
              <a:ln w="25400" cap="rnd" cmpd="sng">
                <a:solidFill>
                  <a:schemeClr val="bg1">
                    <a:lumMod val="50000"/>
                  </a:schemeClr>
                </a:solidFill>
                <a:prstDash val="solid"/>
                <a:round/>
                <a:headEnd/>
                <a:tailEnd/>
              </a:ln>
            </p:spPr>
            <p:txBody>
              <a:bodyPr/>
              <a:lstStyle/>
              <a:p>
                <a:endParaRPr lang="el-GR"/>
              </a:p>
            </p:txBody>
          </p:sp>
        </p:grpSp>
      </p:grpSp>
      <p:sp>
        <p:nvSpPr>
          <p:cNvPr id="29" name="Freeform 17"/>
          <p:cNvSpPr>
            <a:spLocks/>
          </p:cNvSpPr>
          <p:nvPr/>
        </p:nvSpPr>
        <p:spPr bwMode="auto">
          <a:xfrm rot="21326996">
            <a:off x="584120" y="3659677"/>
            <a:ext cx="2753368" cy="799328"/>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782 w 9970"/>
              <a:gd name="connsiteY0" fmla="*/ 9739 h 10020"/>
              <a:gd name="connsiteX1" fmla="*/ 4555 w 9970"/>
              <a:gd name="connsiteY1" fmla="*/ 9827 h 10020"/>
              <a:gd name="connsiteX2" fmla="*/ 4312 w 9970"/>
              <a:gd name="connsiteY2" fmla="*/ 9847 h 10020"/>
              <a:gd name="connsiteX3" fmla="*/ 4038 w 9970"/>
              <a:gd name="connsiteY3" fmla="*/ 9980 h 10020"/>
              <a:gd name="connsiteX4" fmla="*/ 3808 w 9970"/>
              <a:gd name="connsiteY4" fmla="*/ 9984 h 10020"/>
              <a:gd name="connsiteX5" fmla="*/ 3470 w 9970"/>
              <a:gd name="connsiteY5" fmla="*/ 9751 h 10020"/>
              <a:gd name="connsiteX6" fmla="*/ 3071 w 9970"/>
              <a:gd name="connsiteY6" fmla="*/ 9739 h 10020"/>
              <a:gd name="connsiteX7" fmla="*/ 2509 w 9970"/>
              <a:gd name="connsiteY7" fmla="*/ 9562 h 10020"/>
              <a:gd name="connsiteX8" fmla="*/ 1877 w 9970"/>
              <a:gd name="connsiteY8" fmla="*/ 9228 h 10020"/>
              <a:gd name="connsiteX9" fmla="*/ 1309 w 9970"/>
              <a:gd name="connsiteY9" fmla="*/ 8822 h 10020"/>
              <a:gd name="connsiteX10" fmla="*/ 774 w 9970"/>
              <a:gd name="connsiteY10" fmla="*/ 8380 h 10020"/>
              <a:gd name="connsiteX11" fmla="*/ 402 w 9970"/>
              <a:gd name="connsiteY11" fmla="*/ 7781 h 10020"/>
              <a:gd name="connsiteX12" fmla="*/ 88 w 9970"/>
              <a:gd name="connsiteY12" fmla="*/ 6897 h 10020"/>
              <a:gd name="connsiteX13" fmla="*/ 0 w 9970"/>
              <a:gd name="connsiteY13" fmla="*/ 5985 h 10020"/>
              <a:gd name="connsiteX14" fmla="*/ 88 w 9970"/>
              <a:gd name="connsiteY14" fmla="*/ 5000 h 10020"/>
              <a:gd name="connsiteX15" fmla="*/ 443 w 9970"/>
              <a:gd name="connsiteY15" fmla="*/ 3597 h 10020"/>
              <a:gd name="connsiteX16" fmla="*/ 1082 w 9970"/>
              <a:gd name="connsiteY16" fmla="*/ 2303 h 10020"/>
              <a:gd name="connsiteX17" fmla="*/ 2124 w 9970"/>
              <a:gd name="connsiteY17" fmla="*/ 1073 h 10020"/>
              <a:gd name="connsiteX18" fmla="*/ 3365 w 9970"/>
              <a:gd name="connsiteY18" fmla="*/ 265 h 10020"/>
              <a:gd name="connsiteX19" fmla="*/ 4961 w 9970"/>
              <a:gd name="connsiteY19" fmla="*/ 44 h 10020"/>
              <a:gd name="connsiteX20" fmla="*/ 6881 w 9970"/>
              <a:gd name="connsiteY20" fmla="*/ 531 h 10020"/>
              <a:gd name="connsiteX21" fmla="*/ 8976 w 9970"/>
              <a:gd name="connsiteY21" fmla="*/ 2290 h 10020"/>
              <a:gd name="connsiteX22" fmla="*/ 9830 w 9970"/>
              <a:gd name="connsiteY22" fmla="*/ 4589 h 10020"/>
              <a:gd name="connsiteX23" fmla="*/ 9817 w 9970"/>
              <a:gd name="connsiteY23" fmla="*/ 6045 h 10020"/>
              <a:gd name="connsiteX24" fmla="*/ 9740 w 9970"/>
              <a:gd name="connsiteY24" fmla="*/ 6543 h 10020"/>
              <a:gd name="connsiteX25" fmla="*/ 9652 w 9970"/>
              <a:gd name="connsiteY25" fmla="*/ 6788 h 10020"/>
              <a:gd name="connsiteX26" fmla="*/ 9415 w 9970"/>
              <a:gd name="connsiteY26" fmla="*/ 6929 h 10020"/>
              <a:gd name="connsiteX27" fmla="*/ 9280 w 9970"/>
              <a:gd name="connsiteY27" fmla="*/ 7050 h 10020"/>
              <a:gd name="connsiteX28" fmla="*/ 9412 w 9970"/>
              <a:gd name="connsiteY28" fmla="*/ 7223 h 10020"/>
              <a:gd name="connsiteX29" fmla="*/ 9719 w 9970"/>
              <a:gd name="connsiteY29" fmla="*/ 7532 h 10020"/>
              <a:gd name="connsiteX30" fmla="*/ 9848 w 9970"/>
              <a:gd name="connsiteY30" fmla="*/ 7512 h 10020"/>
              <a:gd name="connsiteX31" fmla="*/ 9621 w 9970"/>
              <a:gd name="connsiteY31" fmla="*/ 7002 h 10020"/>
              <a:gd name="connsiteX32" fmla="*/ 9621 w 9970"/>
              <a:gd name="connsiteY32" fmla="*/ 6788 h 1002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748 w 10000"/>
              <a:gd name="connsiteY29" fmla="*/ 7517 h 10000"/>
              <a:gd name="connsiteX30" fmla="*/ 9650 w 10000"/>
              <a:gd name="connsiteY30" fmla="*/ 6988 h 10000"/>
              <a:gd name="connsiteX31" fmla="*/ 9650 w 10000"/>
              <a:gd name="connsiteY31"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440 w 10000"/>
              <a:gd name="connsiteY28" fmla="*/ 7209 h 10000"/>
              <a:gd name="connsiteX29" fmla="*/ 9650 w 10000"/>
              <a:gd name="connsiteY29" fmla="*/ 6988 h 10000"/>
              <a:gd name="connsiteX30" fmla="*/ 9650 w 10000"/>
              <a:gd name="connsiteY30"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308 w 10000"/>
              <a:gd name="connsiteY27" fmla="*/ 7036 h 10000"/>
              <a:gd name="connsiteX28" fmla="*/ 9650 w 10000"/>
              <a:gd name="connsiteY28" fmla="*/ 6988 h 10000"/>
              <a:gd name="connsiteX29" fmla="*/ 9650 w 10000"/>
              <a:gd name="connsiteY29"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443 w 10000"/>
              <a:gd name="connsiteY26" fmla="*/ 6915 h 10000"/>
              <a:gd name="connsiteX27" fmla="*/ 9650 w 10000"/>
              <a:gd name="connsiteY27" fmla="*/ 6988 h 10000"/>
              <a:gd name="connsiteX28" fmla="*/ 9650 w 10000"/>
              <a:gd name="connsiteY28"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988 h 10000"/>
              <a:gd name="connsiteX27" fmla="*/ 9650 w 10000"/>
              <a:gd name="connsiteY27"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26" fmla="*/ 9650 w 10000"/>
              <a:gd name="connsiteY26"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769 w 10000"/>
              <a:gd name="connsiteY24" fmla="*/ 6530 h 10000"/>
              <a:gd name="connsiteX25" fmla="*/ 9681 w 10000"/>
              <a:gd name="connsiteY25" fmla="*/ 6774 h 10000"/>
              <a:gd name="connsiteX0" fmla="*/ 4796 w 10000"/>
              <a:gd name="connsiteY0" fmla="*/ 9720 h 10000"/>
              <a:gd name="connsiteX1" fmla="*/ 4569 w 10000"/>
              <a:gd name="connsiteY1" fmla="*/ 9807 h 10000"/>
              <a:gd name="connsiteX2" fmla="*/ 4325 w 10000"/>
              <a:gd name="connsiteY2" fmla="*/ 9827 h 10000"/>
              <a:gd name="connsiteX3" fmla="*/ 4050 w 10000"/>
              <a:gd name="connsiteY3" fmla="*/ 9960 h 10000"/>
              <a:gd name="connsiteX4" fmla="*/ 3819 w 10000"/>
              <a:gd name="connsiteY4" fmla="*/ 9964 h 10000"/>
              <a:gd name="connsiteX5" fmla="*/ 3480 w 10000"/>
              <a:gd name="connsiteY5" fmla="*/ 9732 h 10000"/>
              <a:gd name="connsiteX6" fmla="*/ 3080 w 10000"/>
              <a:gd name="connsiteY6" fmla="*/ 9720 h 10000"/>
              <a:gd name="connsiteX7" fmla="*/ 2517 w 10000"/>
              <a:gd name="connsiteY7" fmla="*/ 9543 h 10000"/>
              <a:gd name="connsiteX8" fmla="*/ 1883 w 10000"/>
              <a:gd name="connsiteY8" fmla="*/ 9210 h 10000"/>
              <a:gd name="connsiteX9" fmla="*/ 1313 w 10000"/>
              <a:gd name="connsiteY9" fmla="*/ 8804 h 10000"/>
              <a:gd name="connsiteX10" fmla="*/ 776 w 10000"/>
              <a:gd name="connsiteY10" fmla="*/ 8363 h 10000"/>
              <a:gd name="connsiteX11" fmla="*/ 403 w 10000"/>
              <a:gd name="connsiteY11" fmla="*/ 7765 h 10000"/>
              <a:gd name="connsiteX12" fmla="*/ 88 w 10000"/>
              <a:gd name="connsiteY12" fmla="*/ 6883 h 10000"/>
              <a:gd name="connsiteX13" fmla="*/ 0 w 10000"/>
              <a:gd name="connsiteY13" fmla="*/ 5973 h 10000"/>
              <a:gd name="connsiteX14" fmla="*/ 88 w 10000"/>
              <a:gd name="connsiteY14" fmla="*/ 4990 h 10000"/>
              <a:gd name="connsiteX15" fmla="*/ 444 w 10000"/>
              <a:gd name="connsiteY15" fmla="*/ 3590 h 10000"/>
              <a:gd name="connsiteX16" fmla="*/ 1085 w 10000"/>
              <a:gd name="connsiteY16" fmla="*/ 2298 h 10000"/>
              <a:gd name="connsiteX17" fmla="*/ 2130 w 10000"/>
              <a:gd name="connsiteY17" fmla="*/ 1071 h 10000"/>
              <a:gd name="connsiteX18" fmla="*/ 3375 w 10000"/>
              <a:gd name="connsiteY18" fmla="*/ 264 h 10000"/>
              <a:gd name="connsiteX19" fmla="*/ 4976 w 10000"/>
              <a:gd name="connsiteY19" fmla="*/ 44 h 10000"/>
              <a:gd name="connsiteX20" fmla="*/ 6902 w 10000"/>
              <a:gd name="connsiteY20" fmla="*/ 530 h 10000"/>
              <a:gd name="connsiteX21" fmla="*/ 9003 w 10000"/>
              <a:gd name="connsiteY21" fmla="*/ 2285 h 10000"/>
              <a:gd name="connsiteX22" fmla="*/ 9860 w 10000"/>
              <a:gd name="connsiteY22" fmla="*/ 4580 h 10000"/>
              <a:gd name="connsiteX23" fmla="*/ 9847 w 10000"/>
              <a:gd name="connsiteY23" fmla="*/ 6033 h 10000"/>
              <a:gd name="connsiteX24" fmla="*/ 9681 w 10000"/>
              <a:gd name="connsiteY24" fmla="*/ 6774 h 10000"/>
              <a:gd name="connsiteX0" fmla="*/ 4796 w 9973"/>
              <a:gd name="connsiteY0" fmla="*/ 9720 h 10000"/>
              <a:gd name="connsiteX1" fmla="*/ 4569 w 9973"/>
              <a:gd name="connsiteY1" fmla="*/ 9807 h 10000"/>
              <a:gd name="connsiteX2" fmla="*/ 4325 w 9973"/>
              <a:gd name="connsiteY2" fmla="*/ 9827 h 10000"/>
              <a:gd name="connsiteX3" fmla="*/ 4050 w 9973"/>
              <a:gd name="connsiteY3" fmla="*/ 9960 h 10000"/>
              <a:gd name="connsiteX4" fmla="*/ 3819 w 9973"/>
              <a:gd name="connsiteY4" fmla="*/ 9964 h 10000"/>
              <a:gd name="connsiteX5" fmla="*/ 3480 w 9973"/>
              <a:gd name="connsiteY5" fmla="*/ 9732 h 10000"/>
              <a:gd name="connsiteX6" fmla="*/ 3080 w 9973"/>
              <a:gd name="connsiteY6" fmla="*/ 9720 h 10000"/>
              <a:gd name="connsiteX7" fmla="*/ 2517 w 9973"/>
              <a:gd name="connsiteY7" fmla="*/ 9543 h 10000"/>
              <a:gd name="connsiteX8" fmla="*/ 1883 w 9973"/>
              <a:gd name="connsiteY8" fmla="*/ 9210 h 10000"/>
              <a:gd name="connsiteX9" fmla="*/ 1313 w 9973"/>
              <a:gd name="connsiteY9" fmla="*/ 8804 h 10000"/>
              <a:gd name="connsiteX10" fmla="*/ 776 w 9973"/>
              <a:gd name="connsiteY10" fmla="*/ 8363 h 10000"/>
              <a:gd name="connsiteX11" fmla="*/ 403 w 9973"/>
              <a:gd name="connsiteY11" fmla="*/ 7765 h 10000"/>
              <a:gd name="connsiteX12" fmla="*/ 88 w 9973"/>
              <a:gd name="connsiteY12" fmla="*/ 6883 h 10000"/>
              <a:gd name="connsiteX13" fmla="*/ 0 w 9973"/>
              <a:gd name="connsiteY13" fmla="*/ 5973 h 10000"/>
              <a:gd name="connsiteX14" fmla="*/ 88 w 9973"/>
              <a:gd name="connsiteY14" fmla="*/ 4990 h 10000"/>
              <a:gd name="connsiteX15" fmla="*/ 444 w 9973"/>
              <a:gd name="connsiteY15" fmla="*/ 3590 h 10000"/>
              <a:gd name="connsiteX16" fmla="*/ 1085 w 9973"/>
              <a:gd name="connsiteY16" fmla="*/ 2298 h 10000"/>
              <a:gd name="connsiteX17" fmla="*/ 2130 w 9973"/>
              <a:gd name="connsiteY17" fmla="*/ 1071 h 10000"/>
              <a:gd name="connsiteX18" fmla="*/ 3375 w 9973"/>
              <a:gd name="connsiteY18" fmla="*/ 264 h 10000"/>
              <a:gd name="connsiteX19" fmla="*/ 4976 w 9973"/>
              <a:gd name="connsiteY19" fmla="*/ 44 h 10000"/>
              <a:gd name="connsiteX20" fmla="*/ 6902 w 9973"/>
              <a:gd name="connsiteY20" fmla="*/ 530 h 10000"/>
              <a:gd name="connsiteX21" fmla="*/ 9003 w 9973"/>
              <a:gd name="connsiteY21" fmla="*/ 2285 h 10000"/>
              <a:gd name="connsiteX22" fmla="*/ 9860 w 9973"/>
              <a:gd name="connsiteY22" fmla="*/ 4580 h 10000"/>
              <a:gd name="connsiteX23" fmla="*/ 9681 w 9973"/>
              <a:gd name="connsiteY23" fmla="*/ 6774 h 10000"/>
              <a:gd name="connsiteX0" fmla="*/ 4809 w 9887"/>
              <a:gd name="connsiteY0" fmla="*/ 9720 h 10000"/>
              <a:gd name="connsiteX1" fmla="*/ 4581 w 9887"/>
              <a:gd name="connsiteY1" fmla="*/ 9807 h 10000"/>
              <a:gd name="connsiteX2" fmla="*/ 4337 w 9887"/>
              <a:gd name="connsiteY2" fmla="*/ 9827 h 10000"/>
              <a:gd name="connsiteX3" fmla="*/ 4061 w 9887"/>
              <a:gd name="connsiteY3" fmla="*/ 9960 h 10000"/>
              <a:gd name="connsiteX4" fmla="*/ 3829 w 9887"/>
              <a:gd name="connsiteY4" fmla="*/ 9964 h 10000"/>
              <a:gd name="connsiteX5" fmla="*/ 3489 w 9887"/>
              <a:gd name="connsiteY5" fmla="*/ 9732 h 10000"/>
              <a:gd name="connsiteX6" fmla="*/ 3088 w 9887"/>
              <a:gd name="connsiteY6" fmla="*/ 9720 h 10000"/>
              <a:gd name="connsiteX7" fmla="*/ 2524 w 9887"/>
              <a:gd name="connsiteY7" fmla="*/ 9543 h 10000"/>
              <a:gd name="connsiteX8" fmla="*/ 1888 w 9887"/>
              <a:gd name="connsiteY8" fmla="*/ 9210 h 10000"/>
              <a:gd name="connsiteX9" fmla="*/ 1317 w 9887"/>
              <a:gd name="connsiteY9" fmla="*/ 8804 h 10000"/>
              <a:gd name="connsiteX10" fmla="*/ 778 w 9887"/>
              <a:gd name="connsiteY10" fmla="*/ 8363 h 10000"/>
              <a:gd name="connsiteX11" fmla="*/ 404 w 9887"/>
              <a:gd name="connsiteY11" fmla="*/ 7765 h 10000"/>
              <a:gd name="connsiteX12" fmla="*/ 88 w 9887"/>
              <a:gd name="connsiteY12" fmla="*/ 6883 h 10000"/>
              <a:gd name="connsiteX13" fmla="*/ 0 w 9887"/>
              <a:gd name="connsiteY13" fmla="*/ 5973 h 10000"/>
              <a:gd name="connsiteX14" fmla="*/ 88 w 9887"/>
              <a:gd name="connsiteY14" fmla="*/ 4990 h 10000"/>
              <a:gd name="connsiteX15" fmla="*/ 445 w 9887"/>
              <a:gd name="connsiteY15" fmla="*/ 3590 h 10000"/>
              <a:gd name="connsiteX16" fmla="*/ 1088 w 9887"/>
              <a:gd name="connsiteY16" fmla="*/ 2298 h 10000"/>
              <a:gd name="connsiteX17" fmla="*/ 2136 w 9887"/>
              <a:gd name="connsiteY17" fmla="*/ 1071 h 10000"/>
              <a:gd name="connsiteX18" fmla="*/ 3384 w 9887"/>
              <a:gd name="connsiteY18" fmla="*/ 264 h 10000"/>
              <a:gd name="connsiteX19" fmla="*/ 4989 w 9887"/>
              <a:gd name="connsiteY19" fmla="*/ 44 h 10000"/>
              <a:gd name="connsiteX20" fmla="*/ 6921 w 9887"/>
              <a:gd name="connsiteY20" fmla="*/ 530 h 10000"/>
              <a:gd name="connsiteX21" fmla="*/ 9027 w 9887"/>
              <a:gd name="connsiteY21" fmla="*/ 2285 h 10000"/>
              <a:gd name="connsiteX22" fmla="*/ 9887 w 9887"/>
              <a:gd name="connsiteY22" fmla="*/ 4580 h 10000"/>
              <a:gd name="connsiteX0" fmla="*/ 4864 w 9130"/>
              <a:gd name="connsiteY0" fmla="*/ 9720 h 10000"/>
              <a:gd name="connsiteX1" fmla="*/ 4633 w 9130"/>
              <a:gd name="connsiteY1" fmla="*/ 9807 h 10000"/>
              <a:gd name="connsiteX2" fmla="*/ 4387 w 9130"/>
              <a:gd name="connsiteY2" fmla="*/ 9827 h 10000"/>
              <a:gd name="connsiteX3" fmla="*/ 4107 w 9130"/>
              <a:gd name="connsiteY3" fmla="*/ 9960 h 10000"/>
              <a:gd name="connsiteX4" fmla="*/ 3873 w 9130"/>
              <a:gd name="connsiteY4" fmla="*/ 9964 h 10000"/>
              <a:gd name="connsiteX5" fmla="*/ 3529 w 9130"/>
              <a:gd name="connsiteY5" fmla="*/ 9732 h 10000"/>
              <a:gd name="connsiteX6" fmla="*/ 3123 w 9130"/>
              <a:gd name="connsiteY6" fmla="*/ 9720 h 10000"/>
              <a:gd name="connsiteX7" fmla="*/ 2553 w 9130"/>
              <a:gd name="connsiteY7" fmla="*/ 9543 h 10000"/>
              <a:gd name="connsiteX8" fmla="*/ 1910 w 9130"/>
              <a:gd name="connsiteY8" fmla="*/ 9210 h 10000"/>
              <a:gd name="connsiteX9" fmla="*/ 1332 w 9130"/>
              <a:gd name="connsiteY9" fmla="*/ 8804 h 10000"/>
              <a:gd name="connsiteX10" fmla="*/ 787 w 9130"/>
              <a:gd name="connsiteY10" fmla="*/ 8363 h 10000"/>
              <a:gd name="connsiteX11" fmla="*/ 409 w 9130"/>
              <a:gd name="connsiteY11" fmla="*/ 7765 h 10000"/>
              <a:gd name="connsiteX12" fmla="*/ 89 w 9130"/>
              <a:gd name="connsiteY12" fmla="*/ 6883 h 10000"/>
              <a:gd name="connsiteX13" fmla="*/ 0 w 9130"/>
              <a:gd name="connsiteY13" fmla="*/ 5973 h 10000"/>
              <a:gd name="connsiteX14" fmla="*/ 89 w 9130"/>
              <a:gd name="connsiteY14" fmla="*/ 4990 h 10000"/>
              <a:gd name="connsiteX15" fmla="*/ 450 w 9130"/>
              <a:gd name="connsiteY15" fmla="*/ 3590 h 10000"/>
              <a:gd name="connsiteX16" fmla="*/ 1100 w 9130"/>
              <a:gd name="connsiteY16" fmla="*/ 2298 h 10000"/>
              <a:gd name="connsiteX17" fmla="*/ 2160 w 9130"/>
              <a:gd name="connsiteY17" fmla="*/ 1071 h 10000"/>
              <a:gd name="connsiteX18" fmla="*/ 3423 w 9130"/>
              <a:gd name="connsiteY18" fmla="*/ 264 h 10000"/>
              <a:gd name="connsiteX19" fmla="*/ 5046 w 9130"/>
              <a:gd name="connsiteY19" fmla="*/ 44 h 10000"/>
              <a:gd name="connsiteX20" fmla="*/ 7000 w 9130"/>
              <a:gd name="connsiteY20" fmla="*/ 530 h 10000"/>
              <a:gd name="connsiteX21" fmla="*/ 9130 w 9130"/>
              <a:gd name="connsiteY21" fmla="*/ 2285 h 10000"/>
              <a:gd name="connsiteX0" fmla="*/ 5327 w 7667"/>
              <a:gd name="connsiteY0" fmla="*/ 9720 h 10000"/>
              <a:gd name="connsiteX1" fmla="*/ 5074 w 7667"/>
              <a:gd name="connsiteY1" fmla="*/ 9807 h 10000"/>
              <a:gd name="connsiteX2" fmla="*/ 4805 w 7667"/>
              <a:gd name="connsiteY2" fmla="*/ 9827 h 10000"/>
              <a:gd name="connsiteX3" fmla="*/ 4498 w 7667"/>
              <a:gd name="connsiteY3" fmla="*/ 9960 h 10000"/>
              <a:gd name="connsiteX4" fmla="*/ 4242 w 7667"/>
              <a:gd name="connsiteY4" fmla="*/ 9964 h 10000"/>
              <a:gd name="connsiteX5" fmla="*/ 3865 w 7667"/>
              <a:gd name="connsiteY5" fmla="*/ 9732 h 10000"/>
              <a:gd name="connsiteX6" fmla="*/ 3421 w 7667"/>
              <a:gd name="connsiteY6" fmla="*/ 9720 h 10000"/>
              <a:gd name="connsiteX7" fmla="*/ 2796 w 7667"/>
              <a:gd name="connsiteY7" fmla="*/ 9543 h 10000"/>
              <a:gd name="connsiteX8" fmla="*/ 2092 w 7667"/>
              <a:gd name="connsiteY8" fmla="*/ 9210 h 10000"/>
              <a:gd name="connsiteX9" fmla="*/ 1459 w 7667"/>
              <a:gd name="connsiteY9" fmla="*/ 8804 h 10000"/>
              <a:gd name="connsiteX10" fmla="*/ 862 w 7667"/>
              <a:gd name="connsiteY10" fmla="*/ 8363 h 10000"/>
              <a:gd name="connsiteX11" fmla="*/ 448 w 7667"/>
              <a:gd name="connsiteY11" fmla="*/ 7765 h 10000"/>
              <a:gd name="connsiteX12" fmla="*/ 97 w 7667"/>
              <a:gd name="connsiteY12" fmla="*/ 6883 h 10000"/>
              <a:gd name="connsiteX13" fmla="*/ 0 w 7667"/>
              <a:gd name="connsiteY13" fmla="*/ 5973 h 10000"/>
              <a:gd name="connsiteX14" fmla="*/ 97 w 7667"/>
              <a:gd name="connsiteY14" fmla="*/ 4990 h 10000"/>
              <a:gd name="connsiteX15" fmla="*/ 493 w 7667"/>
              <a:gd name="connsiteY15" fmla="*/ 3590 h 10000"/>
              <a:gd name="connsiteX16" fmla="*/ 1205 w 7667"/>
              <a:gd name="connsiteY16" fmla="*/ 2298 h 10000"/>
              <a:gd name="connsiteX17" fmla="*/ 2366 w 7667"/>
              <a:gd name="connsiteY17" fmla="*/ 1071 h 10000"/>
              <a:gd name="connsiteX18" fmla="*/ 3749 w 7667"/>
              <a:gd name="connsiteY18" fmla="*/ 264 h 10000"/>
              <a:gd name="connsiteX19" fmla="*/ 5527 w 7667"/>
              <a:gd name="connsiteY19" fmla="*/ 44 h 10000"/>
              <a:gd name="connsiteX20" fmla="*/ 7667 w 7667"/>
              <a:gd name="connsiteY20" fmla="*/ 530 h 10000"/>
              <a:gd name="connsiteX0" fmla="*/ 6948 w 7209"/>
              <a:gd name="connsiteY0" fmla="*/ 9720 h 10000"/>
              <a:gd name="connsiteX1" fmla="*/ 6618 w 7209"/>
              <a:gd name="connsiteY1" fmla="*/ 9807 h 10000"/>
              <a:gd name="connsiteX2" fmla="*/ 6267 w 7209"/>
              <a:gd name="connsiteY2" fmla="*/ 9827 h 10000"/>
              <a:gd name="connsiteX3" fmla="*/ 5867 w 7209"/>
              <a:gd name="connsiteY3" fmla="*/ 9960 h 10000"/>
              <a:gd name="connsiteX4" fmla="*/ 5533 w 7209"/>
              <a:gd name="connsiteY4" fmla="*/ 9964 h 10000"/>
              <a:gd name="connsiteX5" fmla="*/ 5041 w 7209"/>
              <a:gd name="connsiteY5" fmla="*/ 9732 h 10000"/>
              <a:gd name="connsiteX6" fmla="*/ 4462 w 7209"/>
              <a:gd name="connsiteY6" fmla="*/ 9720 h 10000"/>
              <a:gd name="connsiteX7" fmla="*/ 3647 w 7209"/>
              <a:gd name="connsiteY7" fmla="*/ 9543 h 10000"/>
              <a:gd name="connsiteX8" fmla="*/ 2729 w 7209"/>
              <a:gd name="connsiteY8" fmla="*/ 9210 h 10000"/>
              <a:gd name="connsiteX9" fmla="*/ 1903 w 7209"/>
              <a:gd name="connsiteY9" fmla="*/ 8804 h 10000"/>
              <a:gd name="connsiteX10" fmla="*/ 1124 w 7209"/>
              <a:gd name="connsiteY10" fmla="*/ 8363 h 10000"/>
              <a:gd name="connsiteX11" fmla="*/ 584 w 7209"/>
              <a:gd name="connsiteY11" fmla="*/ 7765 h 10000"/>
              <a:gd name="connsiteX12" fmla="*/ 127 w 7209"/>
              <a:gd name="connsiteY12" fmla="*/ 6883 h 10000"/>
              <a:gd name="connsiteX13" fmla="*/ 0 w 7209"/>
              <a:gd name="connsiteY13" fmla="*/ 5973 h 10000"/>
              <a:gd name="connsiteX14" fmla="*/ 127 w 7209"/>
              <a:gd name="connsiteY14" fmla="*/ 4990 h 10000"/>
              <a:gd name="connsiteX15" fmla="*/ 643 w 7209"/>
              <a:gd name="connsiteY15" fmla="*/ 3590 h 10000"/>
              <a:gd name="connsiteX16" fmla="*/ 1572 w 7209"/>
              <a:gd name="connsiteY16" fmla="*/ 2298 h 10000"/>
              <a:gd name="connsiteX17" fmla="*/ 3086 w 7209"/>
              <a:gd name="connsiteY17" fmla="*/ 1071 h 10000"/>
              <a:gd name="connsiteX18" fmla="*/ 4890 w 7209"/>
              <a:gd name="connsiteY18" fmla="*/ 264 h 10000"/>
              <a:gd name="connsiteX19" fmla="*/ 7209 w 7209"/>
              <a:gd name="connsiteY19" fmla="*/ 44 h 10000"/>
              <a:gd name="connsiteX0" fmla="*/ 9638 w 9638"/>
              <a:gd name="connsiteY0" fmla="*/ 9456 h 9736"/>
              <a:gd name="connsiteX1" fmla="*/ 9180 w 9638"/>
              <a:gd name="connsiteY1" fmla="*/ 9543 h 9736"/>
              <a:gd name="connsiteX2" fmla="*/ 8693 w 9638"/>
              <a:gd name="connsiteY2" fmla="*/ 9563 h 9736"/>
              <a:gd name="connsiteX3" fmla="*/ 8138 w 9638"/>
              <a:gd name="connsiteY3" fmla="*/ 9696 h 9736"/>
              <a:gd name="connsiteX4" fmla="*/ 7675 w 9638"/>
              <a:gd name="connsiteY4" fmla="*/ 9700 h 9736"/>
              <a:gd name="connsiteX5" fmla="*/ 6993 w 9638"/>
              <a:gd name="connsiteY5" fmla="*/ 9468 h 9736"/>
              <a:gd name="connsiteX6" fmla="*/ 6189 w 9638"/>
              <a:gd name="connsiteY6" fmla="*/ 9456 h 9736"/>
              <a:gd name="connsiteX7" fmla="*/ 5059 w 9638"/>
              <a:gd name="connsiteY7" fmla="*/ 9279 h 9736"/>
              <a:gd name="connsiteX8" fmla="*/ 3786 w 9638"/>
              <a:gd name="connsiteY8" fmla="*/ 8946 h 9736"/>
              <a:gd name="connsiteX9" fmla="*/ 2640 w 9638"/>
              <a:gd name="connsiteY9" fmla="*/ 8540 h 9736"/>
              <a:gd name="connsiteX10" fmla="*/ 1559 w 9638"/>
              <a:gd name="connsiteY10" fmla="*/ 8099 h 9736"/>
              <a:gd name="connsiteX11" fmla="*/ 810 w 9638"/>
              <a:gd name="connsiteY11" fmla="*/ 7501 h 9736"/>
              <a:gd name="connsiteX12" fmla="*/ 176 w 9638"/>
              <a:gd name="connsiteY12" fmla="*/ 6619 h 9736"/>
              <a:gd name="connsiteX13" fmla="*/ 0 w 9638"/>
              <a:gd name="connsiteY13" fmla="*/ 5709 h 9736"/>
              <a:gd name="connsiteX14" fmla="*/ 176 w 9638"/>
              <a:gd name="connsiteY14" fmla="*/ 4726 h 9736"/>
              <a:gd name="connsiteX15" fmla="*/ 892 w 9638"/>
              <a:gd name="connsiteY15" fmla="*/ 3326 h 9736"/>
              <a:gd name="connsiteX16" fmla="*/ 2181 w 9638"/>
              <a:gd name="connsiteY16" fmla="*/ 2034 h 9736"/>
              <a:gd name="connsiteX17" fmla="*/ 4281 w 9638"/>
              <a:gd name="connsiteY17" fmla="*/ 807 h 9736"/>
              <a:gd name="connsiteX18" fmla="*/ 6783 w 9638"/>
              <a:gd name="connsiteY18" fmla="*/ 0 h 9736"/>
              <a:gd name="connsiteX0" fmla="*/ 10000 w 10000"/>
              <a:gd name="connsiteY0" fmla="*/ 8883 h 9171"/>
              <a:gd name="connsiteX1" fmla="*/ 9525 w 10000"/>
              <a:gd name="connsiteY1" fmla="*/ 8973 h 9171"/>
              <a:gd name="connsiteX2" fmla="*/ 9020 w 10000"/>
              <a:gd name="connsiteY2" fmla="*/ 8993 h 9171"/>
              <a:gd name="connsiteX3" fmla="*/ 8444 w 10000"/>
              <a:gd name="connsiteY3" fmla="*/ 9130 h 9171"/>
              <a:gd name="connsiteX4" fmla="*/ 7963 w 10000"/>
              <a:gd name="connsiteY4" fmla="*/ 9134 h 9171"/>
              <a:gd name="connsiteX5" fmla="*/ 7256 w 10000"/>
              <a:gd name="connsiteY5" fmla="*/ 8896 h 9171"/>
              <a:gd name="connsiteX6" fmla="*/ 6421 w 10000"/>
              <a:gd name="connsiteY6" fmla="*/ 8883 h 9171"/>
              <a:gd name="connsiteX7" fmla="*/ 5249 w 10000"/>
              <a:gd name="connsiteY7" fmla="*/ 8702 h 9171"/>
              <a:gd name="connsiteX8" fmla="*/ 3928 w 10000"/>
              <a:gd name="connsiteY8" fmla="*/ 8360 h 9171"/>
              <a:gd name="connsiteX9" fmla="*/ 2739 w 10000"/>
              <a:gd name="connsiteY9" fmla="*/ 7943 h 9171"/>
              <a:gd name="connsiteX10" fmla="*/ 1618 w 10000"/>
              <a:gd name="connsiteY10" fmla="*/ 7490 h 9171"/>
              <a:gd name="connsiteX11" fmla="*/ 840 w 10000"/>
              <a:gd name="connsiteY11" fmla="*/ 6875 h 9171"/>
              <a:gd name="connsiteX12" fmla="*/ 183 w 10000"/>
              <a:gd name="connsiteY12" fmla="*/ 5969 h 9171"/>
              <a:gd name="connsiteX13" fmla="*/ 0 w 10000"/>
              <a:gd name="connsiteY13" fmla="*/ 5035 h 9171"/>
              <a:gd name="connsiteX14" fmla="*/ 183 w 10000"/>
              <a:gd name="connsiteY14" fmla="*/ 4025 h 9171"/>
              <a:gd name="connsiteX15" fmla="*/ 926 w 10000"/>
              <a:gd name="connsiteY15" fmla="*/ 2587 h 9171"/>
              <a:gd name="connsiteX16" fmla="*/ 2263 w 10000"/>
              <a:gd name="connsiteY16" fmla="*/ 1260 h 9171"/>
              <a:gd name="connsiteX17" fmla="*/ 4442 w 10000"/>
              <a:gd name="connsiteY17" fmla="*/ 0 h 9171"/>
              <a:gd name="connsiteX0" fmla="*/ 10000 w 10000"/>
              <a:gd name="connsiteY0" fmla="*/ 8312 h 8626"/>
              <a:gd name="connsiteX1" fmla="*/ 9525 w 10000"/>
              <a:gd name="connsiteY1" fmla="*/ 8410 h 8626"/>
              <a:gd name="connsiteX2" fmla="*/ 9020 w 10000"/>
              <a:gd name="connsiteY2" fmla="*/ 8432 h 8626"/>
              <a:gd name="connsiteX3" fmla="*/ 8444 w 10000"/>
              <a:gd name="connsiteY3" fmla="*/ 8581 h 8626"/>
              <a:gd name="connsiteX4" fmla="*/ 7963 w 10000"/>
              <a:gd name="connsiteY4" fmla="*/ 8586 h 8626"/>
              <a:gd name="connsiteX5" fmla="*/ 7256 w 10000"/>
              <a:gd name="connsiteY5" fmla="*/ 8326 h 8626"/>
              <a:gd name="connsiteX6" fmla="*/ 6421 w 10000"/>
              <a:gd name="connsiteY6" fmla="*/ 8312 h 8626"/>
              <a:gd name="connsiteX7" fmla="*/ 5249 w 10000"/>
              <a:gd name="connsiteY7" fmla="*/ 8115 h 8626"/>
              <a:gd name="connsiteX8" fmla="*/ 3928 w 10000"/>
              <a:gd name="connsiteY8" fmla="*/ 7742 h 8626"/>
              <a:gd name="connsiteX9" fmla="*/ 2739 w 10000"/>
              <a:gd name="connsiteY9" fmla="*/ 7287 h 8626"/>
              <a:gd name="connsiteX10" fmla="*/ 1618 w 10000"/>
              <a:gd name="connsiteY10" fmla="*/ 6793 h 8626"/>
              <a:gd name="connsiteX11" fmla="*/ 840 w 10000"/>
              <a:gd name="connsiteY11" fmla="*/ 6122 h 8626"/>
              <a:gd name="connsiteX12" fmla="*/ 183 w 10000"/>
              <a:gd name="connsiteY12" fmla="*/ 5135 h 8626"/>
              <a:gd name="connsiteX13" fmla="*/ 0 w 10000"/>
              <a:gd name="connsiteY13" fmla="*/ 4116 h 8626"/>
              <a:gd name="connsiteX14" fmla="*/ 183 w 10000"/>
              <a:gd name="connsiteY14" fmla="*/ 3015 h 8626"/>
              <a:gd name="connsiteX15" fmla="*/ 926 w 10000"/>
              <a:gd name="connsiteY15" fmla="*/ 1447 h 8626"/>
              <a:gd name="connsiteX16" fmla="*/ 2263 w 10000"/>
              <a:gd name="connsiteY16" fmla="*/ 0 h 8626"/>
              <a:gd name="connsiteX0" fmla="*/ 10000 w 10000"/>
              <a:gd name="connsiteY0" fmla="*/ 7959 h 8323"/>
              <a:gd name="connsiteX1" fmla="*/ 9525 w 10000"/>
              <a:gd name="connsiteY1" fmla="*/ 8073 h 8323"/>
              <a:gd name="connsiteX2" fmla="*/ 9020 w 10000"/>
              <a:gd name="connsiteY2" fmla="*/ 8098 h 8323"/>
              <a:gd name="connsiteX3" fmla="*/ 8444 w 10000"/>
              <a:gd name="connsiteY3" fmla="*/ 8271 h 8323"/>
              <a:gd name="connsiteX4" fmla="*/ 7963 w 10000"/>
              <a:gd name="connsiteY4" fmla="*/ 8277 h 8323"/>
              <a:gd name="connsiteX5" fmla="*/ 7256 w 10000"/>
              <a:gd name="connsiteY5" fmla="*/ 7975 h 8323"/>
              <a:gd name="connsiteX6" fmla="*/ 6421 w 10000"/>
              <a:gd name="connsiteY6" fmla="*/ 7959 h 8323"/>
              <a:gd name="connsiteX7" fmla="*/ 5249 w 10000"/>
              <a:gd name="connsiteY7" fmla="*/ 7731 h 8323"/>
              <a:gd name="connsiteX8" fmla="*/ 3928 w 10000"/>
              <a:gd name="connsiteY8" fmla="*/ 7298 h 8323"/>
              <a:gd name="connsiteX9" fmla="*/ 2739 w 10000"/>
              <a:gd name="connsiteY9" fmla="*/ 6771 h 8323"/>
              <a:gd name="connsiteX10" fmla="*/ 1618 w 10000"/>
              <a:gd name="connsiteY10" fmla="*/ 6198 h 8323"/>
              <a:gd name="connsiteX11" fmla="*/ 840 w 10000"/>
              <a:gd name="connsiteY11" fmla="*/ 5420 h 8323"/>
              <a:gd name="connsiteX12" fmla="*/ 183 w 10000"/>
              <a:gd name="connsiteY12" fmla="*/ 4276 h 8323"/>
              <a:gd name="connsiteX13" fmla="*/ 0 w 10000"/>
              <a:gd name="connsiteY13" fmla="*/ 3095 h 8323"/>
              <a:gd name="connsiteX14" fmla="*/ 183 w 10000"/>
              <a:gd name="connsiteY14" fmla="*/ 1818 h 8323"/>
              <a:gd name="connsiteX15" fmla="*/ 926 w 10000"/>
              <a:gd name="connsiteY15" fmla="*/ 0 h 8323"/>
              <a:gd name="connsiteX0" fmla="*/ 10000 w 10000"/>
              <a:gd name="connsiteY0" fmla="*/ 7379 h 7816"/>
              <a:gd name="connsiteX1" fmla="*/ 9525 w 10000"/>
              <a:gd name="connsiteY1" fmla="*/ 7516 h 7816"/>
              <a:gd name="connsiteX2" fmla="*/ 9020 w 10000"/>
              <a:gd name="connsiteY2" fmla="*/ 7546 h 7816"/>
              <a:gd name="connsiteX3" fmla="*/ 8444 w 10000"/>
              <a:gd name="connsiteY3" fmla="*/ 7754 h 7816"/>
              <a:gd name="connsiteX4" fmla="*/ 7963 w 10000"/>
              <a:gd name="connsiteY4" fmla="*/ 7761 h 7816"/>
              <a:gd name="connsiteX5" fmla="*/ 7256 w 10000"/>
              <a:gd name="connsiteY5" fmla="*/ 7398 h 7816"/>
              <a:gd name="connsiteX6" fmla="*/ 6421 w 10000"/>
              <a:gd name="connsiteY6" fmla="*/ 7379 h 7816"/>
              <a:gd name="connsiteX7" fmla="*/ 5249 w 10000"/>
              <a:gd name="connsiteY7" fmla="*/ 7105 h 7816"/>
              <a:gd name="connsiteX8" fmla="*/ 3928 w 10000"/>
              <a:gd name="connsiteY8" fmla="*/ 6584 h 7816"/>
              <a:gd name="connsiteX9" fmla="*/ 2739 w 10000"/>
              <a:gd name="connsiteY9" fmla="*/ 5951 h 7816"/>
              <a:gd name="connsiteX10" fmla="*/ 1618 w 10000"/>
              <a:gd name="connsiteY10" fmla="*/ 5263 h 7816"/>
              <a:gd name="connsiteX11" fmla="*/ 840 w 10000"/>
              <a:gd name="connsiteY11" fmla="*/ 4328 h 7816"/>
              <a:gd name="connsiteX12" fmla="*/ 183 w 10000"/>
              <a:gd name="connsiteY12" fmla="*/ 2954 h 7816"/>
              <a:gd name="connsiteX13" fmla="*/ 0 w 10000"/>
              <a:gd name="connsiteY13" fmla="*/ 1535 h 7816"/>
              <a:gd name="connsiteX14" fmla="*/ 183 w 10000"/>
              <a:gd name="connsiteY14" fmla="*/ 0 h 7816"/>
              <a:gd name="connsiteX0" fmla="*/ 10000 w 10000"/>
              <a:gd name="connsiteY0" fmla="*/ 7477 h 8036"/>
              <a:gd name="connsiteX1" fmla="*/ 9525 w 10000"/>
              <a:gd name="connsiteY1" fmla="*/ 7652 h 8036"/>
              <a:gd name="connsiteX2" fmla="*/ 9020 w 10000"/>
              <a:gd name="connsiteY2" fmla="*/ 7691 h 8036"/>
              <a:gd name="connsiteX3" fmla="*/ 8444 w 10000"/>
              <a:gd name="connsiteY3" fmla="*/ 7957 h 8036"/>
              <a:gd name="connsiteX4" fmla="*/ 7963 w 10000"/>
              <a:gd name="connsiteY4" fmla="*/ 7966 h 8036"/>
              <a:gd name="connsiteX5" fmla="*/ 7256 w 10000"/>
              <a:gd name="connsiteY5" fmla="*/ 7501 h 8036"/>
              <a:gd name="connsiteX6" fmla="*/ 6421 w 10000"/>
              <a:gd name="connsiteY6" fmla="*/ 7477 h 8036"/>
              <a:gd name="connsiteX7" fmla="*/ 5249 w 10000"/>
              <a:gd name="connsiteY7" fmla="*/ 7126 h 8036"/>
              <a:gd name="connsiteX8" fmla="*/ 3928 w 10000"/>
              <a:gd name="connsiteY8" fmla="*/ 6460 h 8036"/>
              <a:gd name="connsiteX9" fmla="*/ 2739 w 10000"/>
              <a:gd name="connsiteY9" fmla="*/ 5650 h 8036"/>
              <a:gd name="connsiteX10" fmla="*/ 1618 w 10000"/>
              <a:gd name="connsiteY10" fmla="*/ 4770 h 8036"/>
              <a:gd name="connsiteX11" fmla="*/ 840 w 10000"/>
              <a:gd name="connsiteY11" fmla="*/ 3573 h 8036"/>
              <a:gd name="connsiteX12" fmla="*/ 183 w 10000"/>
              <a:gd name="connsiteY12" fmla="*/ 1815 h 8036"/>
              <a:gd name="connsiteX13" fmla="*/ 0 w 10000"/>
              <a:gd name="connsiteY13" fmla="*/ 0 h 8036"/>
              <a:gd name="connsiteX0" fmla="*/ 9817 w 9817"/>
              <a:gd name="connsiteY0" fmla="*/ 7045 h 7741"/>
              <a:gd name="connsiteX1" fmla="*/ 9342 w 9817"/>
              <a:gd name="connsiteY1" fmla="*/ 7263 h 7741"/>
              <a:gd name="connsiteX2" fmla="*/ 8837 w 9817"/>
              <a:gd name="connsiteY2" fmla="*/ 7312 h 7741"/>
              <a:gd name="connsiteX3" fmla="*/ 8261 w 9817"/>
              <a:gd name="connsiteY3" fmla="*/ 7643 h 7741"/>
              <a:gd name="connsiteX4" fmla="*/ 7780 w 9817"/>
              <a:gd name="connsiteY4" fmla="*/ 7654 h 7741"/>
              <a:gd name="connsiteX5" fmla="*/ 7073 w 9817"/>
              <a:gd name="connsiteY5" fmla="*/ 7075 h 7741"/>
              <a:gd name="connsiteX6" fmla="*/ 6238 w 9817"/>
              <a:gd name="connsiteY6" fmla="*/ 7045 h 7741"/>
              <a:gd name="connsiteX7" fmla="*/ 5066 w 9817"/>
              <a:gd name="connsiteY7" fmla="*/ 6609 h 7741"/>
              <a:gd name="connsiteX8" fmla="*/ 3745 w 9817"/>
              <a:gd name="connsiteY8" fmla="*/ 5780 h 7741"/>
              <a:gd name="connsiteX9" fmla="*/ 2556 w 9817"/>
              <a:gd name="connsiteY9" fmla="*/ 4772 h 7741"/>
              <a:gd name="connsiteX10" fmla="*/ 1435 w 9817"/>
              <a:gd name="connsiteY10" fmla="*/ 3677 h 7741"/>
              <a:gd name="connsiteX11" fmla="*/ 657 w 9817"/>
              <a:gd name="connsiteY11" fmla="*/ 2187 h 7741"/>
              <a:gd name="connsiteX12" fmla="*/ 0 w 9817"/>
              <a:gd name="connsiteY12" fmla="*/ 0 h 7741"/>
              <a:gd name="connsiteX0" fmla="*/ 9331 w 9331"/>
              <a:gd name="connsiteY0" fmla="*/ 6276 h 7175"/>
              <a:gd name="connsiteX1" fmla="*/ 8847 w 9331"/>
              <a:gd name="connsiteY1" fmla="*/ 6558 h 7175"/>
              <a:gd name="connsiteX2" fmla="*/ 8333 w 9331"/>
              <a:gd name="connsiteY2" fmla="*/ 6621 h 7175"/>
              <a:gd name="connsiteX3" fmla="*/ 7746 w 9331"/>
              <a:gd name="connsiteY3" fmla="*/ 7048 h 7175"/>
              <a:gd name="connsiteX4" fmla="*/ 7256 w 9331"/>
              <a:gd name="connsiteY4" fmla="*/ 7063 h 7175"/>
              <a:gd name="connsiteX5" fmla="*/ 6536 w 9331"/>
              <a:gd name="connsiteY5" fmla="*/ 6315 h 7175"/>
              <a:gd name="connsiteX6" fmla="*/ 5685 w 9331"/>
              <a:gd name="connsiteY6" fmla="*/ 6276 h 7175"/>
              <a:gd name="connsiteX7" fmla="*/ 4491 w 9331"/>
              <a:gd name="connsiteY7" fmla="*/ 5713 h 7175"/>
              <a:gd name="connsiteX8" fmla="*/ 3146 w 9331"/>
              <a:gd name="connsiteY8" fmla="*/ 4642 h 7175"/>
              <a:gd name="connsiteX9" fmla="*/ 1935 w 9331"/>
              <a:gd name="connsiteY9" fmla="*/ 3340 h 7175"/>
              <a:gd name="connsiteX10" fmla="*/ 793 w 9331"/>
              <a:gd name="connsiteY10" fmla="*/ 1925 h 7175"/>
              <a:gd name="connsiteX11" fmla="*/ 0 w 9331"/>
              <a:gd name="connsiteY11" fmla="*/ 0 h 7175"/>
              <a:gd name="connsiteX0" fmla="*/ 9150 w 9150"/>
              <a:gd name="connsiteY0" fmla="*/ 6064 h 7317"/>
              <a:gd name="connsiteX1" fmla="*/ 8631 w 9150"/>
              <a:gd name="connsiteY1" fmla="*/ 6457 h 7317"/>
              <a:gd name="connsiteX2" fmla="*/ 8080 w 9150"/>
              <a:gd name="connsiteY2" fmla="*/ 6545 h 7317"/>
              <a:gd name="connsiteX3" fmla="*/ 7451 w 9150"/>
              <a:gd name="connsiteY3" fmla="*/ 7140 h 7317"/>
              <a:gd name="connsiteX4" fmla="*/ 6926 w 9150"/>
              <a:gd name="connsiteY4" fmla="*/ 7161 h 7317"/>
              <a:gd name="connsiteX5" fmla="*/ 6155 w 9150"/>
              <a:gd name="connsiteY5" fmla="*/ 6118 h 7317"/>
              <a:gd name="connsiteX6" fmla="*/ 5243 w 9150"/>
              <a:gd name="connsiteY6" fmla="*/ 6064 h 7317"/>
              <a:gd name="connsiteX7" fmla="*/ 3963 w 9150"/>
              <a:gd name="connsiteY7" fmla="*/ 5279 h 7317"/>
              <a:gd name="connsiteX8" fmla="*/ 2522 w 9150"/>
              <a:gd name="connsiteY8" fmla="*/ 3787 h 7317"/>
              <a:gd name="connsiteX9" fmla="*/ 1224 w 9150"/>
              <a:gd name="connsiteY9" fmla="*/ 1972 h 7317"/>
              <a:gd name="connsiteX10" fmla="*/ 0 w 9150"/>
              <a:gd name="connsiteY10" fmla="*/ 0 h 7317"/>
              <a:gd name="connsiteX0" fmla="*/ 8662 w 8662"/>
              <a:gd name="connsiteY0" fmla="*/ 5593 h 7305"/>
              <a:gd name="connsiteX1" fmla="*/ 8095 w 8662"/>
              <a:gd name="connsiteY1" fmla="*/ 6130 h 7305"/>
              <a:gd name="connsiteX2" fmla="*/ 7493 w 8662"/>
              <a:gd name="connsiteY2" fmla="*/ 6250 h 7305"/>
              <a:gd name="connsiteX3" fmla="*/ 6805 w 8662"/>
              <a:gd name="connsiteY3" fmla="*/ 7063 h 7305"/>
              <a:gd name="connsiteX4" fmla="*/ 6231 w 8662"/>
              <a:gd name="connsiteY4" fmla="*/ 7092 h 7305"/>
              <a:gd name="connsiteX5" fmla="*/ 5389 w 8662"/>
              <a:gd name="connsiteY5" fmla="*/ 5666 h 7305"/>
              <a:gd name="connsiteX6" fmla="*/ 4392 w 8662"/>
              <a:gd name="connsiteY6" fmla="*/ 5593 h 7305"/>
              <a:gd name="connsiteX7" fmla="*/ 2993 w 8662"/>
              <a:gd name="connsiteY7" fmla="*/ 4520 h 7305"/>
              <a:gd name="connsiteX8" fmla="*/ 1418 w 8662"/>
              <a:gd name="connsiteY8" fmla="*/ 2481 h 7305"/>
              <a:gd name="connsiteX9" fmla="*/ 0 w 8662"/>
              <a:gd name="connsiteY9" fmla="*/ 0 h 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62" h="7305">
                <a:moveTo>
                  <a:pt x="8662" y="5593"/>
                </a:moveTo>
                <a:cubicBezTo>
                  <a:pt x="8573" y="5694"/>
                  <a:pt x="8293" y="6029"/>
                  <a:pt x="8095" y="6130"/>
                </a:cubicBezTo>
                <a:cubicBezTo>
                  <a:pt x="7904" y="6225"/>
                  <a:pt x="7700" y="6105"/>
                  <a:pt x="7493" y="6250"/>
                </a:cubicBezTo>
                <a:cubicBezTo>
                  <a:pt x="7278" y="6392"/>
                  <a:pt x="7013" y="6914"/>
                  <a:pt x="6805" y="7063"/>
                </a:cubicBezTo>
                <a:cubicBezTo>
                  <a:pt x="6594" y="7209"/>
                  <a:pt x="6472" y="7305"/>
                  <a:pt x="6231" y="7092"/>
                </a:cubicBezTo>
                <a:cubicBezTo>
                  <a:pt x="5996" y="6861"/>
                  <a:pt x="5692" y="5906"/>
                  <a:pt x="5389" y="5666"/>
                </a:cubicBezTo>
                <a:cubicBezTo>
                  <a:pt x="5083" y="5423"/>
                  <a:pt x="4792" y="5787"/>
                  <a:pt x="4392" y="5593"/>
                </a:cubicBezTo>
                <a:cubicBezTo>
                  <a:pt x="3995" y="5393"/>
                  <a:pt x="3489" y="5021"/>
                  <a:pt x="2993" y="4520"/>
                </a:cubicBezTo>
                <a:cubicBezTo>
                  <a:pt x="2497" y="3992"/>
                  <a:pt x="1912" y="3235"/>
                  <a:pt x="1418" y="2481"/>
                </a:cubicBezTo>
                <a:cubicBezTo>
                  <a:pt x="918" y="1721"/>
                  <a:pt x="449" y="856"/>
                  <a:pt x="0" y="0"/>
                </a:cubicBezTo>
              </a:path>
            </a:pathLst>
          </a:custGeom>
          <a:noFill/>
          <a:ln w="28575" cap="flat" cmpd="sng">
            <a:solidFill>
              <a:schemeClr val="bg1">
                <a:lumMod val="50000"/>
              </a:schemeClr>
            </a:solidFill>
            <a:prstDash val="solid"/>
            <a:round/>
            <a:headEnd type="none" w="sm" len="sm"/>
            <a:tailEnd type="none" w="sm" len="sm"/>
          </a:ln>
        </p:spPr>
        <p:txBody>
          <a:bodyPr/>
          <a:lstStyle/>
          <a:p>
            <a:endParaRPr lang="el-GR"/>
          </a:p>
        </p:txBody>
      </p:sp>
      <p:sp>
        <p:nvSpPr>
          <p:cNvPr id="27" name="Freeform 26"/>
          <p:cNvSpPr/>
          <p:nvPr/>
        </p:nvSpPr>
        <p:spPr>
          <a:xfrm rot="21326996">
            <a:off x="7271719" y="3580402"/>
            <a:ext cx="825384" cy="1122228"/>
          </a:xfrm>
          <a:custGeom>
            <a:avLst/>
            <a:gdLst>
              <a:gd name="connsiteX0" fmla="*/ 198408 w 552091"/>
              <a:gd name="connsiteY0" fmla="*/ 0 h 2329132"/>
              <a:gd name="connsiteX1" fmla="*/ 172529 w 552091"/>
              <a:gd name="connsiteY1" fmla="*/ 439947 h 2329132"/>
              <a:gd name="connsiteX2" fmla="*/ 69012 w 552091"/>
              <a:gd name="connsiteY2" fmla="*/ 698740 h 2329132"/>
              <a:gd name="connsiteX3" fmla="*/ 336431 w 552091"/>
              <a:gd name="connsiteY3" fmla="*/ 1199072 h 2329132"/>
              <a:gd name="connsiteX4" fmla="*/ 552091 w 552091"/>
              <a:gd name="connsiteY4" fmla="*/ 1716657 h 2329132"/>
              <a:gd name="connsiteX5" fmla="*/ 345057 w 552091"/>
              <a:gd name="connsiteY5" fmla="*/ 1837427 h 2329132"/>
              <a:gd name="connsiteX6" fmla="*/ 103517 w 552091"/>
              <a:gd name="connsiteY6" fmla="*/ 1846053 h 2329132"/>
              <a:gd name="connsiteX7" fmla="*/ 43133 w 552091"/>
              <a:gd name="connsiteY7" fmla="*/ 2044461 h 2329132"/>
              <a:gd name="connsiteX8" fmla="*/ 172529 w 552091"/>
              <a:gd name="connsiteY8" fmla="*/ 2234242 h 2329132"/>
              <a:gd name="connsiteX9" fmla="*/ 0 w 552091"/>
              <a:gd name="connsiteY9" fmla="*/ 2329132 h 2329132"/>
              <a:gd name="connsiteX0" fmla="*/ 198408 w 552091"/>
              <a:gd name="connsiteY0" fmla="*/ 0 h 2329132"/>
              <a:gd name="connsiteX1" fmla="*/ 172529 w 552091"/>
              <a:gd name="connsiteY1" fmla="*/ 439947 h 2329132"/>
              <a:gd name="connsiteX2" fmla="*/ 69012 w 552091"/>
              <a:gd name="connsiteY2" fmla="*/ 698740 h 2329132"/>
              <a:gd name="connsiteX3" fmla="*/ 336431 w 552091"/>
              <a:gd name="connsiteY3" fmla="*/ 1199072 h 2329132"/>
              <a:gd name="connsiteX4" fmla="*/ 552091 w 552091"/>
              <a:gd name="connsiteY4" fmla="*/ 1716657 h 2329132"/>
              <a:gd name="connsiteX5" fmla="*/ 345057 w 552091"/>
              <a:gd name="connsiteY5" fmla="*/ 1837427 h 2329132"/>
              <a:gd name="connsiteX6" fmla="*/ 103517 w 552091"/>
              <a:gd name="connsiteY6" fmla="*/ 1846053 h 2329132"/>
              <a:gd name="connsiteX7" fmla="*/ 43133 w 552091"/>
              <a:gd name="connsiteY7" fmla="*/ 2044461 h 2329132"/>
              <a:gd name="connsiteX8" fmla="*/ 172529 w 552091"/>
              <a:gd name="connsiteY8" fmla="*/ 2234242 h 2329132"/>
              <a:gd name="connsiteX9" fmla="*/ 0 w 552091"/>
              <a:gd name="connsiteY9" fmla="*/ 2329132 h 2329132"/>
              <a:gd name="connsiteX0" fmla="*/ 198408 w 552091"/>
              <a:gd name="connsiteY0" fmla="*/ 0 h 2329132"/>
              <a:gd name="connsiteX1" fmla="*/ 172529 w 552091"/>
              <a:gd name="connsiteY1" fmla="*/ 439947 h 2329132"/>
              <a:gd name="connsiteX2" fmla="*/ 69012 w 552091"/>
              <a:gd name="connsiteY2" fmla="*/ 698740 h 2329132"/>
              <a:gd name="connsiteX3" fmla="*/ 336431 w 552091"/>
              <a:gd name="connsiteY3" fmla="*/ 1199072 h 2329132"/>
              <a:gd name="connsiteX4" fmla="*/ 552091 w 552091"/>
              <a:gd name="connsiteY4" fmla="*/ 1716657 h 2329132"/>
              <a:gd name="connsiteX5" fmla="*/ 345057 w 552091"/>
              <a:gd name="connsiteY5" fmla="*/ 1837427 h 2329132"/>
              <a:gd name="connsiteX6" fmla="*/ 103517 w 552091"/>
              <a:gd name="connsiteY6" fmla="*/ 1846053 h 2329132"/>
              <a:gd name="connsiteX7" fmla="*/ 43133 w 552091"/>
              <a:gd name="connsiteY7" fmla="*/ 2044461 h 2329132"/>
              <a:gd name="connsiteX8" fmla="*/ 172529 w 552091"/>
              <a:gd name="connsiteY8" fmla="*/ 2234242 h 2329132"/>
              <a:gd name="connsiteX9" fmla="*/ 0 w 552091"/>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11469 w 561481"/>
              <a:gd name="connsiteY6" fmla="*/ 1846053 h 2352986"/>
              <a:gd name="connsiteX7" fmla="*/ 51085 w 561481"/>
              <a:gd name="connsiteY7" fmla="*/ 2044461 h 2352986"/>
              <a:gd name="connsiteX8" fmla="*/ 180481 w 561481"/>
              <a:gd name="connsiteY8" fmla="*/ 2234242 h 2352986"/>
              <a:gd name="connsiteX9" fmla="*/ 0 w 561481"/>
              <a:gd name="connsiteY9" fmla="*/ 2352986 h 2352986"/>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11469 w 561481"/>
              <a:gd name="connsiteY6" fmla="*/ 1846053 h 2352986"/>
              <a:gd name="connsiteX7" fmla="*/ 51085 w 561481"/>
              <a:gd name="connsiteY7" fmla="*/ 2044461 h 2352986"/>
              <a:gd name="connsiteX8" fmla="*/ 152651 w 561481"/>
              <a:gd name="connsiteY8" fmla="*/ 2210388 h 2352986"/>
              <a:gd name="connsiteX9" fmla="*/ 0 w 561481"/>
              <a:gd name="connsiteY9" fmla="*/ 2352986 h 2352986"/>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11469 w 561481"/>
              <a:gd name="connsiteY6" fmla="*/ 1846053 h 2352986"/>
              <a:gd name="connsiteX7" fmla="*/ 51085 w 561481"/>
              <a:gd name="connsiteY7" fmla="*/ 2044461 h 2352986"/>
              <a:gd name="connsiteX8" fmla="*/ 152651 w 561481"/>
              <a:gd name="connsiteY8" fmla="*/ 2210388 h 2352986"/>
              <a:gd name="connsiteX9" fmla="*/ 0 w 561481"/>
              <a:gd name="connsiteY9" fmla="*/ 2352986 h 2352986"/>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11469 w 561481"/>
              <a:gd name="connsiteY6" fmla="*/ 1846053 h 2352986"/>
              <a:gd name="connsiteX7" fmla="*/ 78915 w 561481"/>
              <a:gd name="connsiteY7" fmla="*/ 2044461 h 2352986"/>
              <a:gd name="connsiteX8" fmla="*/ 152651 w 561481"/>
              <a:gd name="connsiteY8" fmla="*/ 2210388 h 2352986"/>
              <a:gd name="connsiteX9" fmla="*/ 0 w 561481"/>
              <a:gd name="connsiteY9" fmla="*/ 2352986 h 2352986"/>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35323 w 561481"/>
              <a:gd name="connsiteY6" fmla="*/ 1857980 h 2352986"/>
              <a:gd name="connsiteX7" fmla="*/ 78915 w 561481"/>
              <a:gd name="connsiteY7" fmla="*/ 2044461 h 2352986"/>
              <a:gd name="connsiteX8" fmla="*/ 152651 w 561481"/>
              <a:gd name="connsiteY8" fmla="*/ 2210388 h 2352986"/>
              <a:gd name="connsiteX9" fmla="*/ 0 w 561481"/>
              <a:gd name="connsiteY9" fmla="*/ 2352986 h 2352986"/>
              <a:gd name="connsiteX0" fmla="*/ 206360 w 594886"/>
              <a:gd name="connsiteY0" fmla="*/ 0 h 2352986"/>
              <a:gd name="connsiteX1" fmla="*/ 180481 w 594886"/>
              <a:gd name="connsiteY1" fmla="*/ 439947 h 2352986"/>
              <a:gd name="connsiteX2" fmla="*/ 76964 w 594886"/>
              <a:gd name="connsiteY2" fmla="*/ 698740 h 2352986"/>
              <a:gd name="connsiteX3" fmla="*/ 344383 w 594886"/>
              <a:gd name="connsiteY3" fmla="*/ 1199072 h 2352986"/>
              <a:gd name="connsiteX4" fmla="*/ 560043 w 594886"/>
              <a:gd name="connsiteY4" fmla="*/ 1716657 h 2352986"/>
              <a:gd name="connsiteX5" fmla="*/ 135323 w 594886"/>
              <a:gd name="connsiteY5" fmla="*/ 1857980 h 2352986"/>
              <a:gd name="connsiteX6" fmla="*/ 78915 w 594886"/>
              <a:gd name="connsiteY6" fmla="*/ 2044461 h 2352986"/>
              <a:gd name="connsiteX7" fmla="*/ 152651 w 594886"/>
              <a:gd name="connsiteY7" fmla="*/ 2210388 h 2352986"/>
              <a:gd name="connsiteX8" fmla="*/ 0 w 594886"/>
              <a:gd name="connsiteY8" fmla="*/ 2352986 h 2352986"/>
              <a:gd name="connsiteX0" fmla="*/ 206360 w 499470"/>
              <a:gd name="connsiteY0" fmla="*/ 0 h 2352986"/>
              <a:gd name="connsiteX1" fmla="*/ 180481 w 499470"/>
              <a:gd name="connsiteY1" fmla="*/ 439947 h 2352986"/>
              <a:gd name="connsiteX2" fmla="*/ 76964 w 499470"/>
              <a:gd name="connsiteY2" fmla="*/ 698740 h 2352986"/>
              <a:gd name="connsiteX3" fmla="*/ 344383 w 499470"/>
              <a:gd name="connsiteY3" fmla="*/ 1199072 h 2352986"/>
              <a:gd name="connsiteX4" fmla="*/ 464627 w 499470"/>
              <a:gd name="connsiteY4" fmla="*/ 1704730 h 2352986"/>
              <a:gd name="connsiteX5" fmla="*/ 135323 w 499470"/>
              <a:gd name="connsiteY5" fmla="*/ 1857980 h 2352986"/>
              <a:gd name="connsiteX6" fmla="*/ 78915 w 499470"/>
              <a:gd name="connsiteY6" fmla="*/ 2044461 h 2352986"/>
              <a:gd name="connsiteX7" fmla="*/ 152651 w 499470"/>
              <a:gd name="connsiteY7" fmla="*/ 2210388 h 2352986"/>
              <a:gd name="connsiteX8" fmla="*/ 0 w 499470"/>
              <a:gd name="connsiteY8" fmla="*/ 2352986 h 2352986"/>
              <a:gd name="connsiteX0" fmla="*/ 206360 w 499470"/>
              <a:gd name="connsiteY0" fmla="*/ 0 h 2352986"/>
              <a:gd name="connsiteX1" fmla="*/ 180481 w 499470"/>
              <a:gd name="connsiteY1" fmla="*/ 439947 h 2352986"/>
              <a:gd name="connsiteX2" fmla="*/ 96842 w 499470"/>
              <a:gd name="connsiteY2" fmla="*/ 754399 h 2352986"/>
              <a:gd name="connsiteX3" fmla="*/ 344383 w 499470"/>
              <a:gd name="connsiteY3" fmla="*/ 1199072 h 2352986"/>
              <a:gd name="connsiteX4" fmla="*/ 464627 w 499470"/>
              <a:gd name="connsiteY4" fmla="*/ 1704730 h 2352986"/>
              <a:gd name="connsiteX5" fmla="*/ 135323 w 499470"/>
              <a:gd name="connsiteY5" fmla="*/ 1857980 h 2352986"/>
              <a:gd name="connsiteX6" fmla="*/ 78915 w 499470"/>
              <a:gd name="connsiteY6" fmla="*/ 2044461 h 2352986"/>
              <a:gd name="connsiteX7" fmla="*/ 152651 w 499470"/>
              <a:gd name="connsiteY7" fmla="*/ 2210388 h 2352986"/>
              <a:gd name="connsiteX8" fmla="*/ 0 w 499470"/>
              <a:gd name="connsiteY8" fmla="*/ 2352986 h 2352986"/>
              <a:gd name="connsiteX0" fmla="*/ 206360 w 499470"/>
              <a:gd name="connsiteY0" fmla="*/ 0 h 2352986"/>
              <a:gd name="connsiteX1" fmla="*/ 180481 w 499470"/>
              <a:gd name="connsiteY1" fmla="*/ 439947 h 2352986"/>
              <a:gd name="connsiteX2" fmla="*/ 96842 w 499470"/>
              <a:gd name="connsiteY2" fmla="*/ 754399 h 2352986"/>
              <a:gd name="connsiteX3" fmla="*/ 344383 w 499470"/>
              <a:gd name="connsiteY3" fmla="*/ 1199072 h 2352986"/>
              <a:gd name="connsiteX4" fmla="*/ 464627 w 499470"/>
              <a:gd name="connsiteY4" fmla="*/ 1704730 h 2352986"/>
              <a:gd name="connsiteX5" fmla="*/ 135323 w 499470"/>
              <a:gd name="connsiteY5" fmla="*/ 1857980 h 2352986"/>
              <a:gd name="connsiteX6" fmla="*/ 78915 w 499470"/>
              <a:gd name="connsiteY6" fmla="*/ 2044461 h 2352986"/>
              <a:gd name="connsiteX7" fmla="*/ 152651 w 499470"/>
              <a:gd name="connsiteY7" fmla="*/ 2210388 h 2352986"/>
              <a:gd name="connsiteX8" fmla="*/ 0 w 499470"/>
              <a:gd name="connsiteY8" fmla="*/ 2352986 h 2352986"/>
              <a:gd name="connsiteX0" fmla="*/ 218287 w 499470"/>
              <a:gd name="connsiteY0" fmla="*/ 0 h 2531890"/>
              <a:gd name="connsiteX1" fmla="*/ 180481 w 499470"/>
              <a:gd name="connsiteY1" fmla="*/ 618851 h 2531890"/>
              <a:gd name="connsiteX2" fmla="*/ 96842 w 499470"/>
              <a:gd name="connsiteY2" fmla="*/ 933303 h 2531890"/>
              <a:gd name="connsiteX3" fmla="*/ 344383 w 499470"/>
              <a:gd name="connsiteY3" fmla="*/ 1377976 h 2531890"/>
              <a:gd name="connsiteX4" fmla="*/ 464627 w 499470"/>
              <a:gd name="connsiteY4" fmla="*/ 1883634 h 2531890"/>
              <a:gd name="connsiteX5" fmla="*/ 135323 w 499470"/>
              <a:gd name="connsiteY5" fmla="*/ 2036884 h 2531890"/>
              <a:gd name="connsiteX6" fmla="*/ 78915 w 499470"/>
              <a:gd name="connsiteY6" fmla="*/ 2223365 h 2531890"/>
              <a:gd name="connsiteX7" fmla="*/ 152651 w 499470"/>
              <a:gd name="connsiteY7" fmla="*/ 2389292 h 2531890"/>
              <a:gd name="connsiteX8" fmla="*/ 0 w 499470"/>
              <a:gd name="connsiteY8" fmla="*/ 2531890 h 2531890"/>
              <a:gd name="connsiteX0" fmla="*/ 218287 w 499470"/>
              <a:gd name="connsiteY0" fmla="*/ 0 h 2531890"/>
              <a:gd name="connsiteX1" fmla="*/ 180481 w 499470"/>
              <a:gd name="connsiteY1" fmla="*/ 618851 h 2531890"/>
              <a:gd name="connsiteX2" fmla="*/ 96842 w 499470"/>
              <a:gd name="connsiteY2" fmla="*/ 933303 h 2531890"/>
              <a:gd name="connsiteX3" fmla="*/ 344383 w 499470"/>
              <a:gd name="connsiteY3" fmla="*/ 1377976 h 2531890"/>
              <a:gd name="connsiteX4" fmla="*/ 464627 w 499470"/>
              <a:gd name="connsiteY4" fmla="*/ 1883634 h 2531890"/>
              <a:gd name="connsiteX5" fmla="*/ 135323 w 499470"/>
              <a:gd name="connsiteY5" fmla="*/ 2036884 h 2531890"/>
              <a:gd name="connsiteX6" fmla="*/ 78915 w 499470"/>
              <a:gd name="connsiteY6" fmla="*/ 2223365 h 2531890"/>
              <a:gd name="connsiteX7" fmla="*/ 152651 w 499470"/>
              <a:gd name="connsiteY7" fmla="*/ 2389292 h 2531890"/>
              <a:gd name="connsiteX8" fmla="*/ 0 w 499470"/>
              <a:gd name="connsiteY8" fmla="*/ 2531890 h 2531890"/>
              <a:gd name="connsiteX0" fmla="*/ 218287 w 551153"/>
              <a:gd name="connsiteY0" fmla="*/ 0 h 2531890"/>
              <a:gd name="connsiteX1" fmla="*/ 180481 w 551153"/>
              <a:gd name="connsiteY1" fmla="*/ 618851 h 2531890"/>
              <a:gd name="connsiteX2" fmla="*/ 96842 w 551153"/>
              <a:gd name="connsiteY2" fmla="*/ 933303 h 2531890"/>
              <a:gd name="connsiteX3" fmla="*/ 344383 w 551153"/>
              <a:gd name="connsiteY3" fmla="*/ 1377976 h 2531890"/>
              <a:gd name="connsiteX4" fmla="*/ 516310 w 551153"/>
              <a:gd name="connsiteY4" fmla="*/ 1879659 h 2531890"/>
              <a:gd name="connsiteX5" fmla="*/ 135323 w 551153"/>
              <a:gd name="connsiteY5" fmla="*/ 2036884 h 2531890"/>
              <a:gd name="connsiteX6" fmla="*/ 78915 w 551153"/>
              <a:gd name="connsiteY6" fmla="*/ 2223365 h 2531890"/>
              <a:gd name="connsiteX7" fmla="*/ 152651 w 551153"/>
              <a:gd name="connsiteY7" fmla="*/ 2389292 h 2531890"/>
              <a:gd name="connsiteX8" fmla="*/ 0 w 551153"/>
              <a:gd name="connsiteY8" fmla="*/ 2531890 h 2531890"/>
              <a:gd name="connsiteX0" fmla="*/ 218287 w 531275"/>
              <a:gd name="connsiteY0" fmla="*/ 0 h 2531890"/>
              <a:gd name="connsiteX1" fmla="*/ 180481 w 531275"/>
              <a:gd name="connsiteY1" fmla="*/ 618851 h 2531890"/>
              <a:gd name="connsiteX2" fmla="*/ 96842 w 531275"/>
              <a:gd name="connsiteY2" fmla="*/ 933303 h 2531890"/>
              <a:gd name="connsiteX3" fmla="*/ 344383 w 531275"/>
              <a:gd name="connsiteY3" fmla="*/ 1377976 h 2531890"/>
              <a:gd name="connsiteX4" fmla="*/ 516310 w 531275"/>
              <a:gd name="connsiteY4" fmla="*/ 1879659 h 2531890"/>
              <a:gd name="connsiteX5" fmla="*/ 135323 w 531275"/>
              <a:gd name="connsiteY5" fmla="*/ 2036884 h 2531890"/>
              <a:gd name="connsiteX6" fmla="*/ 78915 w 531275"/>
              <a:gd name="connsiteY6" fmla="*/ 2223365 h 2531890"/>
              <a:gd name="connsiteX7" fmla="*/ 152651 w 531275"/>
              <a:gd name="connsiteY7" fmla="*/ 2389292 h 2531890"/>
              <a:gd name="connsiteX8" fmla="*/ 0 w 531275"/>
              <a:gd name="connsiteY8" fmla="*/ 2531890 h 2531890"/>
              <a:gd name="connsiteX0" fmla="*/ 218287 w 548503"/>
              <a:gd name="connsiteY0" fmla="*/ 0 h 2531890"/>
              <a:gd name="connsiteX1" fmla="*/ 180481 w 548503"/>
              <a:gd name="connsiteY1" fmla="*/ 618851 h 2531890"/>
              <a:gd name="connsiteX2" fmla="*/ 96842 w 548503"/>
              <a:gd name="connsiteY2" fmla="*/ 933303 h 2531890"/>
              <a:gd name="connsiteX3" fmla="*/ 328480 w 548503"/>
              <a:gd name="connsiteY3" fmla="*/ 1385928 h 2531890"/>
              <a:gd name="connsiteX4" fmla="*/ 516310 w 548503"/>
              <a:gd name="connsiteY4" fmla="*/ 1879659 h 2531890"/>
              <a:gd name="connsiteX5" fmla="*/ 135323 w 548503"/>
              <a:gd name="connsiteY5" fmla="*/ 2036884 h 2531890"/>
              <a:gd name="connsiteX6" fmla="*/ 78915 w 548503"/>
              <a:gd name="connsiteY6" fmla="*/ 2223365 h 2531890"/>
              <a:gd name="connsiteX7" fmla="*/ 152651 w 548503"/>
              <a:gd name="connsiteY7" fmla="*/ 2389292 h 2531890"/>
              <a:gd name="connsiteX8" fmla="*/ 0 w 548503"/>
              <a:gd name="connsiteY8" fmla="*/ 2531890 h 2531890"/>
              <a:gd name="connsiteX0" fmla="*/ 218287 w 548503"/>
              <a:gd name="connsiteY0" fmla="*/ 0 h 2531890"/>
              <a:gd name="connsiteX1" fmla="*/ 180481 w 548503"/>
              <a:gd name="connsiteY1" fmla="*/ 618851 h 2531890"/>
              <a:gd name="connsiteX2" fmla="*/ 96842 w 548503"/>
              <a:gd name="connsiteY2" fmla="*/ 933303 h 2531890"/>
              <a:gd name="connsiteX3" fmla="*/ 328480 w 548503"/>
              <a:gd name="connsiteY3" fmla="*/ 1385928 h 2531890"/>
              <a:gd name="connsiteX4" fmla="*/ 516310 w 548503"/>
              <a:gd name="connsiteY4" fmla="*/ 1879659 h 2531890"/>
              <a:gd name="connsiteX5" fmla="*/ 135323 w 548503"/>
              <a:gd name="connsiteY5" fmla="*/ 2036884 h 2531890"/>
              <a:gd name="connsiteX6" fmla="*/ 78915 w 548503"/>
              <a:gd name="connsiteY6" fmla="*/ 2223365 h 2531890"/>
              <a:gd name="connsiteX7" fmla="*/ 152651 w 548503"/>
              <a:gd name="connsiteY7" fmla="*/ 2389292 h 2531890"/>
              <a:gd name="connsiteX8" fmla="*/ 0 w 548503"/>
              <a:gd name="connsiteY8" fmla="*/ 2531890 h 2531890"/>
              <a:gd name="connsiteX0" fmla="*/ 218287 w 520673"/>
              <a:gd name="connsiteY0" fmla="*/ 0 h 2531890"/>
              <a:gd name="connsiteX1" fmla="*/ 180481 w 520673"/>
              <a:gd name="connsiteY1" fmla="*/ 618851 h 2531890"/>
              <a:gd name="connsiteX2" fmla="*/ 96842 w 520673"/>
              <a:gd name="connsiteY2" fmla="*/ 933303 h 2531890"/>
              <a:gd name="connsiteX3" fmla="*/ 328480 w 520673"/>
              <a:gd name="connsiteY3" fmla="*/ 1385928 h 2531890"/>
              <a:gd name="connsiteX4" fmla="*/ 488480 w 520673"/>
              <a:gd name="connsiteY4" fmla="*/ 1867732 h 2531890"/>
              <a:gd name="connsiteX5" fmla="*/ 135323 w 520673"/>
              <a:gd name="connsiteY5" fmla="*/ 2036884 h 2531890"/>
              <a:gd name="connsiteX6" fmla="*/ 78915 w 520673"/>
              <a:gd name="connsiteY6" fmla="*/ 2223365 h 2531890"/>
              <a:gd name="connsiteX7" fmla="*/ 152651 w 520673"/>
              <a:gd name="connsiteY7" fmla="*/ 2389292 h 2531890"/>
              <a:gd name="connsiteX8" fmla="*/ 0 w 520673"/>
              <a:gd name="connsiteY8" fmla="*/ 2531890 h 2531890"/>
              <a:gd name="connsiteX0" fmla="*/ 180481 w 520673"/>
              <a:gd name="connsiteY0" fmla="*/ 0 h 1913039"/>
              <a:gd name="connsiteX1" fmla="*/ 96842 w 520673"/>
              <a:gd name="connsiteY1" fmla="*/ 314452 h 1913039"/>
              <a:gd name="connsiteX2" fmla="*/ 328480 w 520673"/>
              <a:gd name="connsiteY2" fmla="*/ 767077 h 1913039"/>
              <a:gd name="connsiteX3" fmla="*/ 488480 w 520673"/>
              <a:gd name="connsiteY3" fmla="*/ 1248881 h 1913039"/>
              <a:gd name="connsiteX4" fmla="*/ 135323 w 520673"/>
              <a:gd name="connsiteY4" fmla="*/ 1418033 h 1913039"/>
              <a:gd name="connsiteX5" fmla="*/ 78915 w 520673"/>
              <a:gd name="connsiteY5" fmla="*/ 1604514 h 1913039"/>
              <a:gd name="connsiteX6" fmla="*/ 152651 w 520673"/>
              <a:gd name="connsiteY6" fmla="*/ 1770441 h 1913039"/>
              <a:gd name="connsiteX7" fmla="*/ 0 w 520673"/>
              <a:gd name="connsiteY7" fmla="*/ 1913039 h 1913039"/>
              <a:gd name="connsiteX0" fmla="*/ 96842 w 520673"/>
              <a:gd name="connsiteY0" fmla="*/ 0 h 1598587"/>
              <a:gd name="connsiteX1" fmla="*/ 328480 w 520673"/>
              <a:gd name="connsiteY1" fmla="*/ 452625 h 1598587"/>
              <a:gd name="connsiteX2" fmla="*/ 488480 w 520673"/>
              <a:gd name="connsiteY2" fmla="*/ 934429 h 1598587"/>
              <a:gd name="connsiteX3" fmla="*/ 135323 w 520673"/>
              <a:gd name="connsiteY3" fmla="*/ 1103581 h 1598587"/>
              <a:gd name="connsiteX4" fmla="*/ 78915 w 520673"/>
              <a:gd name="connsiteY4" fmla="*/ 1290062 h 1598587"/>
              <a:gd name="connsiteX5" fmla="*/ 152651 w 520673"/>
              <a:gd name="connsiteY5" fmla="*/ 1455989 h 1598587"/>
              <a:gd name="connsiteX6" fmla="*/ 0 w 520673"/>
              <a:gd name="connsiteY6" fmla="*/ 1598587 h 1598587"/>
              <a:gd name="connsiteX0" fmla="*/ 328480 w 520673"/>
              <a:gd name="connsiteY0" fmla="*/ 0 h 1145962"/>
              <a:gd name="connsiteX1" fmla="*/ 488480 w 520673"/>
              <a:gd name="connsiteY1" fmla="*/ 481804 h 1145962"/>
              <a:gd name="connsiteX2" fmla="*/ 135323 w 520673"/>
              <a:gd name="connsiteY2" fmla="*/ 650956 h 1145962"/>
              <a:gd name="connsiteX3" fmla="*/ 78915 w 520673"/>
              <a:gd name="connsiteY3" fmla="*/ 837437 h 1145962"/>
              <a:gd name="connsiteX4" fmla="*/ 152651 w 520673"/>
              <a:gd name="connsiteY4" fmla="*/ 1003364 h 1145962"/>
              <a:gd name="connsiteX5" fmla="*/ 0 w 520673"/>
              <a:gd name="connsiteY5" fmla="*/ 1145962 h 1145962"/>
              <a:gd name="connsiteX0" fmla="*/ 488480 w 488480"/>
              <a:gd name="connsiteY0" fmla="*/ 0 h 664158"/>
              <a:gd name="connsiteX1" fmla="*/ 135323 w 488480"/>
              <a:gd name="connsiteY1" fmla="*/ 169152 h 664158"/>
              <a:gd name="connsiteX2" fmla="*/ 78915 w 488480"/>
              <a:gd name="connsiteY2" fmla="*/ 355633 h 664158"/>
              <a:gd name="connsiteX3" fmla="*/ 152651 w 488480"/>
              <a:gd name="connsiteY3" fmla="*/ 521560 h 664158"/>
              <a:gd name="connsiteX4" fmla="*/ 0 w 488480"/>
              <a:gd name="connsiteY4" fmla="*/ 664158 h 664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480" h="664158">
                <a:moveTo>
                  <a:pt x="488480" y="0"/>
                </a:moveTo>
                <a:cubicBezTo>
                  <a:pt x="456287" y="108493"/>
                  <a:pt x="203584" y="109880"/>
                  <a:pt x="135323" y="169152"/>
                </a:cubicBezTo>
                <a:cubicBezTo>
                  <a:pt x="67062" y="228424"/>
                  <a:pt x="76027" y="296898"/>
                  <a:pt x="78915" y="355633"/>
                </a:cubicBezTo>
                <a:cubicBezTo>
                  <a:pt x="81803" y="414368"/>
                  <a:pt x="165804" y="470139"/>
                  <a:pt x="152651" y="521560"/>
                </a:cubicBezTo>
                <a:cubicBezTo>
                  <a:pt x="139498" y="572981"/>
                  <a:pt x="57510" y="632528"/>
                  <a:pt x="0" y="664158"/>
                </a:cubicBezTo>
              </a:path>
            </a:pathLst>
          </a:custGeom>
          <a:ln w="28575">
            <a:solidFill>
              <a:srgbClr val="0070C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l-GR"/>
          </a:p>
        </p:txBody>
      </p:sp>
      <p:sp>
        <p:nvSpPr>
          <p:cNvPr id="30" name="Freeform 29"/>
          <p:cNvSpPr/>
          <p:nvPr/>
        </p:nvSpPr>
        <p:spPr>
          <a:xfrm rot="21326996">
            <a:off x="6600899" y="4753644"/>
            <a:ext cx="921439" cy="1639108"/>
          </a:xfrm>
          <a:custGeom>
            <a:avLst/>
            <a:gdLst>
              <a:gd name="connsiteX0" fmla="*/ 946205 w 1073426"/>
              <a:gd name="connsiteY0" fmla="*/ 0 h 970059"/>
              <a:gd name="connsiteX1" fmla="*/ 1073426 w 1073426"/>
              <a:gd name="connsiteY1" fmla="*/ 123246 h 970059"/>
              <a:gd name="connsiteX2" fmla="*/ 1033670 w 1073426"/>
              <a:gd name="connsiteY2" fmla="*/ 302150 h 970059"/>
              <a:gd name="connsiteX3" fmla="*/ 683812 w 1073426"/>
              <a:gd name="connsiteY3" fmla="*/ 950181 h 970059"/>
              <a:gd name="connsiteX4" fmla="*/ 0 w 1073426"/>
              <a:gd name="connsiteY4" fmla="*/ 970059 h 970059"/>
              <a:gd name="connsiteX0" fmla="*/ 946205 w 1098606"/>
              <a:gd name="connsiteY0" fmla="*/ 0 h 970059"/>
              <a:gd name="connsiteX1" fmla="*/ 1073426 w 1098606"/>
              <a:gd name="connsiteY1" fmla="*/ 123246 h 970059"/>
              <a:gd name="connsiteX2" fmla="*/ 1033670 w 1098606"/>
              <a:gd name="connsiteY2" fmla="*/ 302150 h 970059"/>
              <a:gd name="connsiteX3" fmla="*/ 683812 w 1098606"/>
              <a:gd name="connsiteY3" fmla="*/ 950181 h 970059"/>
              <a:gd name="connsiteX4" fmla="*/ 0 w 1098606"/>
              <a:gd name="connsiteY4" fmla="*/ 970059 h 970059"/>
              <a:gd name="connsiteX0" fmla="*/ 946205 w 1098606"/>
              <a:gd name="connsiteY0" fmla="*/ 0 h 970059"/>
              <a:gd name="connsiteX1" fmla="*/ 1073426 w 1098606"/>
              <a:gd name="connsiteY1" fmla="*/ 123246 h 970059"/>
              <a:gd name="connsiteX2" fmla="*/ 1033670 w 1098606"/>
              <a:gd name="connsiteY2" fmla="*/ 302150 h 970059"/>
              <a:gd name="connsiteX3" fmla="*/ 683812 w 1098606"/>
              <a:gd name="connsiteY3" fmla="*/ 950181 h 970059"/>
              <a:gd name="connsiteX4" fmla="*/ 0 w 1098606"/>
              <a:gd name="connsiteY4" fmla="*/ 970059 h 970059"/>
              <a:gd name="connsiteX0" fmla="*/ 946205 w 1088003"/>
              <a:gd name="connsiteY0" fmla="*/ 0 h 970059"/>
              <a:gd name="connsiteX1" fmla="*/ 1073426 w 1088003"/>
              <a:gd name="connsiteY1" fmla="*/ 123246 h 970059"/>
              <a:gd name="connsiteX2" fmla="*/ 1033670 w 1088003"/>
              <a:gd name="connsiteY2" fmla="*/ 302150 h 970059"/>
              <a:gd name="connsiteX3" fmla="*/ 683812 w 1088003"/>
              <a:gd name="connsiteY3" fmla="*/ 950181 h 970059"/>
              <a:gd name="connsiteX4" fmla="*/ 0 w 1088003"/>
              <a:gd name="connsiteY4" fmla="*/ 970059 h 970059"/>
              <a:gd name="connsiteX0" fmla="*/ 946205 w 1100593"/>
              <a:gd name="connsiteY0" fmla="*/ 0 h 970059"/>
              <a:gd name="connsiteX1" fmla="*/ 1073426 w 1100593"/>
              <a:gd name="connsiteY1" fmla="*/ 123246 h 970059"/>
              <a:gd name="connsiteX2" fmla="*/ 783204 w 1100593"/>
              <a:gd name="connsiteY2" fmla="*/ 457200 h 970059"/>
              <a:gd name="connsiteX3" fmla="*/ 683812 w 1100593"/>
              <a:gd name="connsiteY3" fmla="*/ 950181 h 970059"/>
              <a:gd name="connsiteX4" fmla="*/ 0 w 1100593"/>
              <a:gd name="connsiteY4" fmla="*/ 970059 h 970059"/>
              <a:gd name="connsiteX0" fmla="*/ 946205 w 1036983"/>
              <a:gd name="connsiteY0" fmla="*/ 0 h 970059"/>
              <a:gd name="connsiteX1" fmla="*/ 1009816 w 1036983"/>
              <a:gd name="connsiteY1" fmla="*/ 174929 h 970059"/>
              <a:gd name="connsiteX2" fmla="*/ 783204 w 1036983"/>
              <a:gd name="connsiteY2" fmla="*/ 457200 h 970059"/>
              <a:gd name="connsiteX3" fmla="*/ 683812 w 1036983"/>
              <a:gd name="connsiteY3" fmla="*/ 950181 h 970059"/>
              <a:gd name="connsiteX4" fmla="*/ 0 w 1036983"/>
              <a:gd name="connsiteY4" fmla="*/ 970059 h 970059"/>
              <a:gd name="connsiteX0" fmla="*/ 946205 w 1033007"/>
              <a:gd name="connsiteY0" fmla="*/ 0 h 970059"/>
              <a:gd name="connsiteX1" fmla="*/ 1009816 w 1033007"/>
              <a:gd name="connsiteY1" fmla="*/ 174929 h 970059"/>
              <a:gd name="connsiteX2" fmla="*/ 783204 w 1033007"/>
              <a:gd name="connsiteY2" fmla="*/ 457200 h 970059"/>
              <a:gd name="connsiteX3" fmla="*/ 683812 w 1033007"/>
              <a:gd name="connsiteY3" fmla="*/ 950181 h 970059"/>
              <a:gd name="connsiteX4" fmla="*/ 0 w 1033007"/>
              <a:gd name="connsiteY4" fmla="*/ 970059 h 970059"/>
              <a:gd name="connsiteX0" fmla="*/ 946205 w 1033007"/>
              <a:gd name="connsiteY0" fmla="*/ 0 h 970059"/>
              <a:gd name="connsiteX1" fmla="*/ 1009816 w 1033007"/>
              <a:gd name="connsiteY1" fmla="*/ 174929 h 970059"/>
              <a:gd name="connsiteX2" fmla="*/ 783204 w 1033007"/>
              <a:gd name="connsiteY2" fmla="*/ 457200 h 970059"/>
              <a:gd name="connsiteX3" fmla="*/ 552616 w 1033007"/>
              <a:gd name="connsiteY3" fmla="*/ 962108 h 970059"/>
              <a:gd name="connsiteX4" fmla="*/ 0 w 1033007"/>
              <a:gd name="connsiteY4" fmla="*/ 970059 h 970059"/>
              <a:gd name="connsiteX0" fmla="*/ 946205 w 1033007"/>
              <a:gd name="connsiteY0" fmla="*/ 0 h 1069451"/>
              <a:gd name="connsiteX1" fmla="*/ 1009816 w 1033007"/>
              <a:gd name="connsiteY1" fmla="*/ 174929 h 1069451"/>
              <a:gd name="connsiteX2" fmla="*/ 783204 w 1033007"/>
              <a:gd name="connsiteY2" fmla="*/ 457200 h 1069451"/>
              <a:gd name="connsiteX3" fmla="*/ 552616 w 1033007"/>
              <a:gd name="connsiteY3" fmla="*/ 962108 h 1069451"/>
              <a:gd name="connsiteX4" fmla="*/ 0 w 1033007"/>
              <a:gd name="connsiteY4" fmla="*/ 970059 h 1069451"/>
              <a:gd name="connsiteX0" fmla="*/ 1327868 w 1414670"/>
              <a:gd name="connsiteY0" fmla="*/ 0 h 1027044"/>
              <a:gd name="connsiteX1" fmla="*/ 1391479 w 1414670"/>
              <a:gd name="connsiteY1" fmla="*/ 174929 h 1027044"/>
              <a:gd name="connsiteX2" fmla="*/ 1164867 w 1414670"/>
              <a:gd name="connsiteY2" fmla="*/ 457200 h 1027044"/>
              <a:gd name="connsiteX3" fmla="*/ 934279 w 1414670"/>
              <a:gd name="connsiteY3" fmla="*/ 962108 h 1027044"/>
              <a:gd name="connsiteX4" fmla="*/ 0 w 1414670"/>
              <a:gd name="connsiteY4" fmla="*/ 846814 h 1027044"/>
              <a:gd name="connsiteX0" fmla="*/ 1375576 w 1462378"/>
              <a:gd name="connsiteY0" fmla="*/ 0 h 1038308"/>
              <a:gd name="connsiteX1" fmla="*/ 1439187 w 1462378"/>
              <a:gd name="connsiteY1" fmla="*/ 174929 h 1038308"/>
              <a:gd name="connsiteX2" fmla="*/ 1212575 w 1462378"/>
              <a:gd name="connsiteY2" fmla="*/ 457200 h 1038308"/>
              <a:gd name="connsiteX3" fmla="*/ 981987 w 1462378"/>
              <a:gd name="connsiteY3" fmla="*/ 962108 h 1038308"/>
              <a:gd name="connsiteX4" fmla="*/ 0 w 1462378"/>
              <a:gd name="connsiteY4" fmla="*/ 914400 h 1038308"/>
              <a:gd name="connsiteX0" fmla="*/ 1375576 w 1462378"/>
              <a:gd name="connsiteY0" fmla="*/ 0 h 1038308"/>
              <a:gd name="connsiteX1" fmla="*/ 1439187 w 1462378"/>
              <a:gd name="connsiteY1" fmla="*/ 174929 h 1038308"/>
              <a:gd name="connsiteX2" fmla="*/ 1212575 w 1462378"/>
              <a:gd name="connsiteY2" fmla="*/ 457200 h 1038308"/>
              <a:gd name="connsiteX3" fmla="*/ 981987 w 1462378"/>
              <a:gd name="connsiteY3" fmla="*/ 962108 h 1038308"/>
              <a:gd name="connsiteX4" fmla="*/ 0 w 1462378"/>
              <a:gd name="connsiteY4" fmla="*/ 914400 h 1038308"/>
              <a:gd name="connsiteX0" fmla="*/ 1375576 w 1462378"/>
              <a:gd name="connsiteY0" fmla="*/ 0 h 1046259"/>
              <a:gd name="connsiteX1" fmla="*/ 1439187 w 1462378"/>
              <a:gd name="connsiteY1" fmla="*/ 174929 h 1046259"/>
              <a:gd name="connsiteX2" fmla="*/ 1212575 w 1462378"/>
              <a:gd name="connsiteY2" fmla="*/ 457200 h 1046259"/>
              <a:gd name="connsiteX3" fmla="*/ 922352 w 1462378"/>
              <a:gd name="connsiteY3" fmla="*/ 970059 h 1046259"/>
              <a:gd name="connsiteX4" fmla="*/ 0 w 1462378"/>
              <a:gd name="connsiteY4" fmla="*/ 914400 h 1046259"/>
              <a:gd name="connsiteX0" fmla="*/ 1375576 w 1467679"/>
              <a:gd name="connsiteY0" fmla="*/ 0 h 1052885"/>
              <a:gd name="connsiteX1" fmla="*/ 1439187 w 1467679"/>
              <a:gd name="connsiteY1" fmla="*/ 174929 h 1052885"/>
              <a:gd name="connsiteX2" fmla="*/ 1204624 w 1467679"/>
              <a:gd name="connsiteY2" fmla="*/ 417443 h 1052885"/>
              <a:gd name="connsiteX3" fmla="*/ 922352 w 1467679"/>
              <a:gd name="connsiteY3" fmla="*/ 970059 h 1052885"/>
              <a:gd name="connsiteX4" fmla="*/ 0 w 1467679"/>
              <a:gd name="connsiteY4" fmla="*/ 914400 h 1052885"/>
              <a:gd name="connsiteX0" fmla="*/ 1375576 w 1467679"/>
              <a:gd name="connsiteY0" fmla="*/ 0 h 1052885"/>
              <a:gd name="connsiteX1" fmla="*/ 1439187 w 1467679"/>
              <a:gd name="connsiteY1" fmla="*/ 174929 h 1052885"/>
              <a:gd name="connsiteX2" fmla="*/ 1204624 w 1467679"/>
              <a:gd name="connsiteY2" fmla="*/ 417443 h 1052885"/>
              <a:gd name="connsiteX3" fmla="*/ 922352 w 1467679"/>
              <a:gd name="connsiteY3" fmla="*/ 970059 h 1052885"/>
              <a:gd name="connsiteX4" fmla="*/ 0 w 1467679"/>
              <a:gd name="connsiteY4" fmla="*/ 914400 h 1052885"/>
              <a:gd name="connsiteX0" fmla="*/ 453224 w 545327"/>
              <a:gd name="connsiteY0" fmla="*/ 0 h 970059"/>
              <a:gd name="connsiteX1" fmla="*/ 516835 w 545327"/>
              <a:gd name="connsiteY1" fmla="*/ 174929 h 970059"/>
              <a:gd name="connsiteX2" fmla="*/ 282272 w 545327"/>
              <a:gd name="connsiteY2" fmla="*/ 417443 h 970059"/>
              <a:gd name="connsiteX3" fmla="*/ 0 w 545327"/>
              <a:gd name="connsiteY3" fmla="*/ 970059 h 970059"/>
            </a:gdLst>
            <a:ahLst/>
            <a:cxnLst>
              <a:cxn ang="0">
                <a:pos x="connsiteX0" y="connsiteY0"/>
              </a:cxn>
              <a:cxn ang="0">
                <a:pos x="connsiteX1" y="connsiteY1"/>
              </a:cxn>
              <a:cxn ang="0">
                <a:pos x="connsiteX2" y="connsiteY2"/>
              </a:cxn>
              <a:cxn ang="0">
                <a:pos x="connsiteX3" y="connsiteY3"/>
              </a:cxn>
            </a:cxnLst>
            <a:rect l="l" t="t" r="r" b="b"/>
            <a:pathLst>
              <a:path w="545327" h="970059">
                <a:moveTo>
                  <a:pt x="453224" y="0"/>
                </a:moveTo>
                <a:cubicBezTo>
                  <a:pt x="495631" y="41082"/>
                  <a:pt x="545327" y="105355"/>
                  <a:pt x="516835" y="174929"/>
                </a:cubicBezTo>
                <a:cubicBezTo>
                  <a:pt x="488343" y="244503"/>
                  <a:pt x="312751" y="221311"/>
                  <a:pt x="282272" y="417443"/>
                </a:cubicBezTo>
                <a:cubicBezTo>
                  <a:pt x="251793" y="613575"/>
                  <a:pt x="200771" y="887233"/>
                  <a:pt x="0" y="970059"/>
                </a:cubicBezTo>
              </a:path>
            </a:pathLst>
          </a:custGeom>
          <a:ln w="28575">
            <a:solidFill>
              <a:srgbClr val="0070C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l-GR"/>
          </a:p>
        </p:txBody>
      </p:sp>
      <p:sp>
        <p:nvSpPr>
          <p:cNvPr id="31" name="TextBox 30"/>
          <p:cNvSpPr txBox="1"/>
          <p:nvPr/>
        </p:nvSpPr>
        <p:spPr>
          <a:xfrm>
            <a:off x="441793" y="390419"/>
            <a:ext cx="2210477" cy="369332"/>
          </a:xfrm>
          <a:prstGeom prst="rect">
            <a:avLst/>
          </a:prstGeom>
          <a:noFill/>
        </p:spPr>
        <p:txBody>
          <a:bodyPr wrap="none" rtlCol="0">
            <a:spAutoFit/>
          </a:bodyPr>
          <a:lstStyle/>
          <a:p>
            <a:r>
              <a:rPr lang="el-GR" dirty="0" smtClean="0"/>
              <a:t>μαλακά μόρια (χείλη)</a:t>
            </a:r>
            <a:endParaRPr lang="el-GR" dirty="0"/>
          </a:p>
        </p:txBody>
      </p:sp>
      <p:cxnSp>
        <p:nvCxnSpPr>
          <p:cNvPr id="44" name="Straight Connector 43"/>
          <p:cNvCxnSpPr>
            <a:stCxn id="27" idx="1"/>
          </p:cNvCxnSpPr>
          <p:nvPr/>
        </p:nvCxnSpPr>
        <p:spPr>
          <a:xfrm flipH="1">
            <a:off x="6883689" y="3881688"/>
            <a:ext cx="595431" cy="2621857"/>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7128556" y="3470952"/>
            <a:ext cx="437940" cy="400110"/>
          </a:xfrm>
          <a:prstGeom prst="rect">
            <a:avLst/>
          </a:prstGeom>
          <a:noFill/>
        </p:spPr>
        <p:txBody>
          <a:bodyPr wrap="none" rtlCol="0">
            <a:spAutoFit/>
          </a:bodyPr>
          <a:lstStyle/>
          <a:p>
            <a:r>
              <a:rPr lang="en-US" sz="2000" dirty="0" err="1" smtClean="0"/>
              <a:t>Sn</a:t>
            </a:r>
            <a:endParaRPr lang="el-GR" sz="2000" dirty="0"/>
          </a:p>
        </p:txBody>
      </p:sp>
      <p:sp>
        <p:nvSpPr>
          <p:cNvPr id="46" name="TextBox 45"/>
          <p:cNvSpPr txBox="1"/>
          <p:nvPr/>
        </p:nvSpPr>
        <p:spPr>
          <a:xfrm>
            <a:off x="7197051" y="5799761"/>
            <a:ext cx="519694" cy="400110"/>
          </a:xfrm>
          <a:prstGeom prst="rect">
            <a:avLst/>
          </a:prstGeom>
          <a:noFill/>
        </p:spPr>
        <p:txBody>
          <a:bodyPr wrap="none" rtlCol="0">
            <a:spAutoFit/>
          </a:bodyPr>
          <a:lstStyle/>
          <a:p>
            <a:r>
              <a:rPr lang="en-US" sz="2000" dirty="0" smtClean="0"/>
              <a:t>Pg</a:t>
            </a:r>
            <a:r>
              <a:rPr lang="el-GR" sz="2000" dirty="0" smtClean="0"/>
              <a:t>΄</a:t>
            </a:r>
            <a:endParaRPr lang="el-GR" sz="2000" dirty="0"/>
          </a:p>
        </p:txBody>
      </p:sp>
      <p:sp>
        <p:nvSpPr>
          <p:cNvPr id="47" name="Oval 46"/>
          <p:cNvSpPr/>
          <p:nvPr/>
        </p:nvSpPr>
        <p:spPr>
          <a:xfrm>
            <a:off x="7428218" y="3821988"/>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cxnSp>
        <p:nvCxnSpPr>
          <p:cNvPr id="50" name="Straight Arrow Connector 49"/>
          <p:cNvCxnSpPr/>
          <p:nvPr/>
        </p:nvCxnSpPr>
        <p:spPr>
          <a:xfrm>
            <a:off x="7332054" y="4438771"/>
            <a:ext cx="250279" cy="51036"/>
          </a:xfrm>
          <a:prstGeom prst="straightConnector1">
            <a:avLst/>
          </a:prstGeom>
          <a:ln w="19050">
            <a:solidFill>
              <a:srgbClr val="FF0000"/>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2" name="Straight Arrow Connector 51"/>
          <p:cNvCxnSpPr/>
          <p:nvPr/>
        </p:nvCxnSpPr>
        <p:spPr>
          <a:xfrm>
            <a:off x="7207053" y="4961041"/>
            <a:ext cx="250279" cy="51036"/>
          </a:xfrm>
          <a:prstGeom prst="straightConnector1">
            <a:avLst/>
          </a:prstGeom>
          <a:ln w="19050">
            <a:solidFill>
              <a:srgbClr val="FF0000"/>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flipH="1">
            <a:off x="6729575" y="3082249"/>
            <a:ext cx="1530848" cy="3524036"/>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sp>
        <p:nvSpPr>
          <p:cNvPr id="48" name="Oval 47"/>
          <p:cNvSpPr/>
          <p:nvPr/>
        </p:nvSpPr>
        <p:spPr>
          <a:xfrm>
            <a:off x="6974442" y="5782641"/>
            <a:ext cx="102743" cy="1027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58" name="TextBox 57"/>
          <p:cNvSpPr txBox="1"/>
          <p:nvPr/>
        </p:nvSpPr>
        <p:spPr>
          <a:xfrm rot="17580006">
            <a:off x="7306760" y="3251746"/>
            <a:ext cx="1943417" cy="369332"/>
          </a:xfrm>
          <a:prstGeom prst="rect">
            <a:avLst/>
          </a:prstGeom>
          <a:noFill/>
        </p:spPr>
        <p:txBody>
          <a:bodyPr wrap="none" rtlCol="0">
            <a:spAutoFit/>
          </a:bodyPr>
          <a:lstStyle/>
          <a:p>
            <a:r>
              <a:rPr lang="el-GR" sz="1800" dirty="0" smtClean="0"/>
              <a:t>αισθητικό επίπεδο</a:t>
            </a:r>
            <a:endParaRPr lang="el-GR" sz="1800" dirty="0"/>
          </a:p>
        </p:txBody>
      </p:sp>
    </p:spTree>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8 - Εικόνα"/>
          <p:cNvPicPr>
            <a:picLocks noChangeAspect="1"/>
          </p:cNvPicPr>
          <p:nvPr/>
        </p:nvPicPr>
        <p:blipFill>
          <a:blip r:embed="rId2" cstate="screen"/>
          <a:srcRect/>
          <a:stretch>
            <a:fillRect/>
          </a:stretch>
        </p:blipFill>
        <p:spPr bwMode="auto">
          <a:xfrm rot="16200000">
            <a:off x="1144800" y="461387"/>
            <a:ext cx="6854400" cy="5938831"/>
          </a:xfrm>
          <a:prstGeom prst="rect">
            <a:avLst/>
          </a:prstGeom>
          <a:noFill/>
          <a:ln w="9525">
            <a:noFill/>
            <a:miter lim="800000"/>
            <a:headEnd/>
            <a:tailEnd/>
          </a:ln>
        </p:spPr>
      </p:pic>
      <p:grpSp>
        <p:nvGrpSpPr>
          <p:cNvPr id="2" name="Group 48"/>
          <p:cNvGrpSpPr/>
          <p:nvPr/>
        </p:nvGrpSpPr>
        <p:grpSpPr>
          <a:xfrm>
            <a:off x="3684014" y="1527905"/>
            <a:ext cx="3620903" cy="4904413"/>
            <a:chOff x="3684011" y="1527902"/>
            <a:chExt cx="3620902" cy="4904413"/>
          </a:xfrm>
        </p:grpSpPr>
        <p:sp>
          <p:nvSpPr>
            <p:cNvPr id="27" name="Freeform 16"/>
            <p:cNvSpPr>
              <a:spLocks/>
            </p:cNvSpPr>
            <p:nvPr/>
          </p:nvSpPr>
          <p:spPr bwMode="auto">
            <a:xfrm>
              <a:off x="3869117" y="2502986"/>
              <a:ext cx="2493191" cy="1959079"/>
            </a:xfrm>
            <a:custGeom>
              <a:avLst/>
              <a:gdLst>
                <a:gd name="T0" fmla="*/ 1361 w 1361"/>
                <a:gd name="T1" fmla="*/ 68 h 723"/>
                <a:gd name="T2" fmla="*/ 1315 w 1361"/>
                <a:gd name="T3" fmla="*/ 44 h 723"/>
                <a:gd name="T4" fmla="*/ 1251 w 1361"/>
                <a:gd name="T5" fmla="*/ 23 h 723"/>
                <a:gd name="T6" fmla="*/ 1174 w 1361"/>
                <a:gd name="T7" fmla="*/ 6 h 723"/>
                <a:gd name="T8" fmla="*/ 1121 w 1361"/>
                <a:gd name="T9" fmla="*/ 1 h 723"/>
                <a:gd name="T10" fmla="*/ 1049 w 1361"/>
                <a:gd name="T11" fmla="*/ 8 h 723"/>
                <a:gd name="T12" fmla="*/ 951 w 1361"/>
                <a:gd name="T13" fmla="*/ 47 h 723"/>
                <a:gd name="T14" fmla="*/ 879 w 1361"/>
                <a:gd name="T15" fmla="*/ 78 h 723"/>
                <a:gd name="T16" fmla="*/ 792 w 1361"/>
                <a:gd name="T17" fmla="*/ 100 h 723"/>
                <a:gd name="T18" fmla="*/ 660 w 1361"/>
                <a:gd name="T19" fmla="*/ 131 h 723"/>
                <a:gd name="T20" fmla="*/ 540 w 1361"/>
                <a:gd name="T21" fmla="*/ 155 h 723"/>
                <a:gd name="T22" fmla="*/ 471 w 1361"/>
                <a:gd name="T23" fmla="*/ 164 h 723"/>
                <a:gd name="T24" fmla="*/ 442 w 1361"/>
                <a:gd name="T25" fmla="*/ 179 h 723"/>
                <a:gd name="T26" fmla="*/ 437 w 1361"/>
                <a:gd name="T27" fmla="*/ 210 h 723"/>
                <a:gd name="T28" fmla="*/ 430 w 1361"/>
                <a:gd name="T29" fmla="*/ 244 h 723"/>
                <a:gd name="T30" fmla="*/ 408 w 1361"/>
                <a:gd name="T31" fmla="*/ 265 h 723"/>
                <a:gd name="T32" fmla="*/ 377 w 1361"/>
                <a:gd name="T33" fmla="*/ 282 h 723"/>
                <a:gd name="T34" fmla="*/ 355 w 1361"/>
                <a:gd name="T35" fmla="*/ 275 h 723"/>
                <a:gd name="T36" fmla="*/ 346 w 1361"/>
                <a:gd name="T37" fmla="*/ 256 h 723"/>
                <a:gd name="T38" fmla="*/ 339 w 1361"/>
                <a:gd name="T39" fmla="*/ 224 h 723"/>
                <a:gd name="T40" fmla="*/ 341 w 1361"/>
                <a:gd name="T41" fmla="*/ 186 h 723"/>
                <a:gd name="T42" fmla="*/ 331 w 1361"/>
                <a:gd name="T43" fmla="*/ 167 h 723"/>
                <a:gd name="T44" fmla="*/ 310 w 1361"/>
                <a:gd name="T45" fmla="*/ 164 h 723"/>
                <a:gd name="T46" fmla="*/ 293 w 1361"/>
                <a:gd name="T47" fmla="*/ 184 h 723"/>
                <a:gd name="T48" fmla="*/ 264 w 1361"/>
                <a:gd name="T49" fmla="*/ 241 h 723"/>
                <a:gd name="T50" fmla="*/ 226 w 1361"/>
                <a:gd name="T51" fmla="*/ 318 h 723"/>
                <a:gd name="T52" fmla="*/ 175 w 1361"/>
                <a:gd name="T53" fmla="*/ 388 h 723"/>
                <a:gd name="T54" fmla="*/ 132 w 1361"/>
                <a:gd name="T55" fmla="*/ 469 h 723"/>
                <a:gd name="T56" fmla="*/ 72 w 1361"/>
                <a:gd name="T57" fmla="*/ 563 h 723"/>
                <a:gd name="T58" fmla="*/ 27 w 1361"/>
                <a:gd name="T59" fmla="*/ 640 h 723"/>
                <a:gd name="T60" fmla="*/ 5 w 1361"/>
                <a:gd name="T61" fmla="*/ 671 h 723"/>
                <a:gd name="T62" fmla="*/ 5 w 1361"/>
                <a:gd name="T63" fmla="*/ 716 h 723"/>
                <a:gd name="T64" fmla="*/ 36 w 1361"/>
                <a:gd name="T65" fmla="*/ 716 h 723"/>
                <a:gd name="T66" fmla="*/ 115 w 1361"/>
                <a:gd name="T67" fmla="*/ 671 h 723"/>
                <a:gd name="T68" fmla="*/ 190 w 1361"/>
                <a:gd name="T69" fmla="*/ 613 h 723"/>
                <a:gd name="T70" fmla="*/ 293 w 1361"/>
                <a:gd name="T71" fmla="*/ 548 h 723"/>
                <a:gd name="T72" fmla="*/ 408 w 1361"/>
                <a:gd name="T73" fmla="*/ 493 h 723"/>
                <a:gd name="T74" fmla="*/ 547 w 1361"/>
                <a:gd name="T75" fmla="*/ 431 h 723"/>
                <a:gd name="T76" fmla="*/ 636 w 1361"/>
                <a:gd name="T77" fmla="*/ 376 h 723"/>
                <a:gd name="T78" fmla="*/ 679 w 1361"/>
                <a:gd name="T79" fmla="*/ 301 h 723"/>
                <a:gd name="T80" fmla="*/ 694 w 1361"/>
                <a:gd name="T81" fmla="*/ 208 h 723"/>
                <a:gd name="T82" fmla="*/ 691 w 1361"/>
                <a:gd name="T83" fmla="*/ 164 h 723"/>
                <a:gd name="T84" fmla="*/ 687 w 1361"/>
                <a:gd name="T85" fmla="*/ 145 h 723"/>
                <a:gd name="T86" fmla="*/ 672 w 1361"/>
                <a:gd name="T87" fmla="*/ 92 h 723"/>
                <a:gd name="T88" fmla="*/ 651 w 1361"/>
                <a:gd name="T89" fmla="*/ 59 h 72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1"/>
                <a:gd name="T136" fmla="*/ 0 h 723"/>
                <a:gd name="T137" fmla="*/ 1361 w 1361"/>
                <a:gd name="T138" fmla="*/ 723 h 723"/>
                <a:gd name="connsiteX0" fmla="*/ 10000 w 10000"/>
                <a:gd name="connsiteY0" fmla="*/ 941 h 10000"/>
                <a:gd name="connsiteX1" fmla="*/ 9662 w 10000"/>
                <a:gd name="connsiteY1" fmla="*/ 609 h 10000"/>
                <a:gd name="connsiteX2" fmla="*/ 9192 w 10000"/>
                <a:gd name="connsiteY2" fmla="*/ 318 h 10000"/>
                <a:gd name="connsiteX3" fmla="*/ 8626 w 10000"/>
                <a:gd name="connsiteY3" fmla="*/ 83 h 10000"/>
                <a:gd name="connsiteX4" fmla="*/ 8237 w 10000"/>
                <a:gd name="connsiteY4" fmla="*/ 14 h 10000"/>
                <a:gd name="connsiteX5" fmla="*/ 7708 w 10000"/>
                <a:gd name="connsiteY5" fmla="*/ 111 h 10000"/>
                <a:gd name="connsiteX6" fmla="*/ 6988 w 10000"/>
                <a:gd name="connsiteY6" fmla="*/ 650 h 10000"/>
                <a:gd name="connsiteX7" fmla="*/ 6458 w 10000"/>
                <a:gd name="connsiteY7" fmla="*/ 1079 h 10000"/>
                <a:gd name="connsiteX8" fmla="*/ 5819 w 10000"/>
                <a:gd name="connsiteY8" fmla="*/ 1383 h 10000"/>
                <a:gd name="connsiteX9" fmla="*/ 4849 w 10000"/>
                <a:gd name="connsiteY9" fmla="*/ 1812 h 10000"/>
                <a:gd name="connsiteX10" fmla="*/ 3968 w 10000"/>
                <a:gd name="connsiteY10" fmla="*/ 2144 h 10000"/>
                <a:gd name="connsiteX11" fmla="*/ 3461 w 10000"/>
                <a:gd name="connsiteY11" fmla="*/ 2268 h 10000"/>
                <a:gd name="connsiteX12" fmla="*/ 3248 w 10000"/>
                <a:gd name="connsiteY12" fmla="*/ 2476 h 10000"/>
                <a:gd name="connsiteX13" fmla="*/ 3211 w 10000"/>
                <a:gd name="connsiteY13" fmla="*/ 2905 h 10000"/>
                <a:gd name="connsiteX14" fmla="*/ 3159 w 10000"/>
                <a:gd name="connsiteY14" fmla="*/ 3375 h 10000"/>
                <a:gd name="connsiteX15" fmla="*/ 2998 w 10000"/>
                <a:gd name="connsiteY15" fmla="*/ 3665 h 10000"/>
                <a:gd name="connsiteX16" fmla="*/ 2770 w 10000"/>
                <a:gd name="connsiteY16" fmla="*/ 3900 h 10000"/>
                <a:gd name="connsiteX17" fmla="*/ 2608 w 10000"/>
                <a:gd name="connsiteY17" fmla="*/ 3804 h 10000"/>
                <a:gd name="connsiteX18" fmla="*/ 2542 w 10000"/>
                <a:gd name="connsiteY18" fmla="*/ 3541 h 10000"/>
                <a:gd name="connsiteX19" fmla="*/ 2506 w 10000"/>
                <a:gd name="connsiteY19" fmla="*/ 2573 h 10000"/>
                <a:gd name="connsiteX20" fmla="*/ 2432 w 10000"/>
                <a:gd name="connsiteY20" fmla="*/ 2310 h 10000"/>
                <a:gd name="connsiteX21" fmla="*/ 2278 w 10000"/>
                <a:gd name="connsiteY21" fmla="*/ 2268 h 10000"/>
                <a:gd name="connsiteX22" fmla="*/ 2153 w 10000"/>
                <a:gd name="connsiteY22" fmla="*/ 2545 h 10000"/>
                <a:gd name="connsiteX23" fmla="*/ 1940 w 10000"/>
                <a:gd name="connsiteY23" fmla="*/ 3333 h 10000"/>
                <a:gd name="connsiteX24" fmla="*/ 1661 w 10000"/>
                <a:gd name="connsiteY24" fmla="*/ 4398 h 10000"/>
                <a:gd name="connsiteX25" fmla="*/ 1286 w 10000"/>
                <a:gd name="connsiteY25" fmla="*/ 5367 h 10000"/>
                <a:gd name="connsiteX26" fmla="*/ 970 w 10000"/>
                <a:gd name="connsiteY26" fmla="*/ 6487 h 10000"/>
                <a:gd name="connsiteX27" fmla="*/ 529 w 10000"/>
                <a:gd name="connsiteY27" fmla="*/ 7787 h 10000"/>
                <a:gd name="connsiteX28" fmla="*/ 198 w 10000"/>
                <a:gd name="connsiteY28" fmla="*/ 8852 h 10000"/>
                <a:gd name="connsiteX29" fmla="*/ 37 w 10000"/>
                <a:gd name="connsiteY29" fmla="*/ 9281 h 10000"/>
                <a:gd name="connsiteX30" fmla="*/ 37 w 10000"/>
                <a:gd name="connsiteY30" fmla="*/ 9903 h 10000"/>
                <a:gd name="connsiteX31" fmla="*/ 265 w 10000"/>
                <a:gd name="connsiteY31" fmla="*/ 9903 h 10000"/>
                <a:gd name="connsiteX32" fmla="*/ 845 w 10000"/>
                <a:gd name="connsiteY32" fmla="*/ 9281 h 10000"/>
                <a:gd name="connsiteX33" fmla="*/ 1396 w 10000"/>
                <a:gd name="connsiteY33" fmla="*/ 8479 h 10000"/>
                <a:gd name="connsiteX34" fmla="*/ 2153 w 10000"/>
                <a:gd name="connsiteY34" fmla="*/ 7580 h 10000"/>
                <a:gd name="connsiteX35" fmla="*/ 2998 w 10000"/>
                <a:gd name="connsiteY35" fmla="*/ 6819 h 10000"/>
                <a:gd name="connsiteX36" fmla="*/ 4019 w 10000"/>
                <a:gd name="connsiteY36" fmla="*/ 5961 h 10000"/>
                <a:gd name="connsiteX37" fmla="*/ 4673 w 10000"/>
                <a:gd name="connsiteY37" fmla="*/ 5201 h 10000"/>
                <a:gd name="connsiteX38" fmla="*/ 4989 w 10000"/>
                <a:gd name="connsiteY38" fmla="*/ 4163 h 10000"/>
                <a:gd name="connsiteX39" fmla="*/ 5099 w 10000"/>
                <a:gd name="connsiteY39" fmla="*/ 2877 h 10000"/>
                <a:gd name="connsiteX40" fmla="*/ 5077 w 10000"/>
                <a:gd name="connsiteY40" fmla="*/ 2268 h 10000"/>
                <a:gd name="connsiteX41" fmla="*/ 5048 w 10000"/>
                <a:gd name="connsiteY41" fmla="*/ 2006 h 10000"/>
                <a:gd name="connsiteX42" fmla="*/ 4938 w 10000"/>
                <a:gd name="connsiteY42" fmla="*/ 1272 h 10000"/>
                <a:gd name="connsiteX43" fmla="*/ 4783 w 10000"/>
                <a:gd name="connsiteY43" fmla="*/ 816 h 10000"/>
                <a:gd name="connsiteX0" fmla="*/ 10000 w 10000"/>
                <a:gd name="connsiteY0" fmla="*/ 941 h 10000"/>
                <a:gd name="connsiteX1" fmla="*/ 9662 w 10000"/>
                <a:gd name="connsiteY1" fmla="*/ 609 h 10000"/>
                <a:gd name="connsiteX2" fmla="*/ 9192 w 10000"/>
                <a:gd name="connsiteY2" fmla="*/ 318 h 10000"/>
                <a:gd name="connsiteX3" fmla="*/ 8626 w 10000"/>
                <a:gd name="connsiteY3" fmla="*/ 83 h 10000"/>
                <a:gd name="connsiteX4" fmla="*/ 8237 w 10000"/>
                <a:gd name="connsiteY4" fmla="*/ 14 h 10000"/>
                <a:gd name="connsiteX5" fmla="*/ 7708 w 10000"/>
                <a:gd name="connsiteY5" fmla="*/ 111 h 10000"/>
                <a:gd name="connsiteX6" fmla="*/ 6988 w 10000"/>
                <a:gd name="connsiteY6" fmla="*/ 650 h 10000"/>
                <a:gd name="connsiteX7" fmla="*/ 6458 w 10000"/>
                <a:gd name="connsiteY7" fmla="*/ 1079 h 10000"/>
                <a:gd name="connsiteX8" fmla="*/ 5819 w 10000"/>
                <a:gd name="connsiteY8" fmla="*/ 1383 h 10000"/>
                <a:gd name="connsiteX9" fmla="*/ 4849 w 10000"/>
                <a:gd name="connsiteY9" fmla="*/ 1812 h 10000"/>
                <a:gd name="connsiteX10" fmla="*/ 3968 w 10000"/>
                <a:gd name="connsiteY10" fmla="*/ 2144 h 10000"/>
                <a:gd name="connsiteX11" fmla="*/ 3461 w 10000"/>
                <a:gd name="connsiteY11" fmla="*/ 2268 h 10000"/>
                <a:gd name="connsiteX12" fmla="*/ 3248 w 10000"/>
                <a:gd name="connsiteY12" fmla="*/ 2476 h 10000"/>
                <a:gd name="connsiteX13" fmla="*/ 3211 w 10000"/>
                <a:gd name="connsiteY13" fmla="*/ 2905 h 10000"/>
                <a:gd name="connsiteX14" fmla="*/ 3159 w 10000"/>
                <a:gd name="connsiteY14" fmla="*/ 3375 h 10000"/>
                <a:gd name="connsiteX15" fmla="*/ 2998 w 10000"/>
                <a:gd name="connsiteY15" fmla="*/ 3665 h 10000"/>
                <a:gd name="connsiteX16" fmla="*/ 2770 w 10000"/>
                <a:gd name="connsiteY16" fmla="*/ 3900 h 10000"/>
                <a:gd name="connsiteX17" fmla="*/ 2608 w 10000"/>
                <a:gd name="connsiteY17" fmla="*/ 3804 h 10000"/>
                <a:gd name="connsiteX18" fmla="*/ 2506 w 10000"/>
                <a:gd name="connsiteY18" fmla="*/ 2573 h 10000"/>
                <a:gd name="connsiteX19" fmla="*/ 2432 w 10000"/>
                <a:gd name="connsiteY19" fmla="*/ 2310 h 10000"/>
                <a:gd name="connsiteX20" fmla="*/ 2278 w 10000"/>
                <a:gd name="connsiteY20" fmla="*/ 2268 h 10000"/>
                <a:gd name="connsiteX21" fmla="*/ 2153 w 10000"/>
                <a:gd name="connsiteY21" fmla="*/ 2545 h 10000"/>
                <a:gd name="connsiteX22" fmla="*/ 1940 w 10000"/>
                <a:gd name="connsiteY22" fmla="*/ 3333 h 10000"/>
                <a:gd name="connsiteX23" fmla="*/ 1661 w 10000"/>
                <a:gd name="connsiteY23" fmla="*/ 4398 h 10000"/>
                <a:gd name="connsiteX24" fmla="*/ 1286 w 10000"/>
                <a:gd name="connsiteY24" fmla="*/ 5367 h 10000"/>
                <a:gd name="connsiteX25" fmla="*/ 970 w 10000"/>
                <a:gd name="connsiteY25" fmla="*/ 6487 h 10000"/>
                <a:gd name="connsiteX26" fmla="*/ 529 w 10000"/>
                <a:gd name="connsiteY26" fmla="*/ 7787 h 10000"/>
                <a:gd name="connsiteX27" fmla="*/ 198 w 10000"/>
                <a:gd name="connsiteY27" fmla="*/ 8852 h 10000"/>
                <a:gd name="connsiteX28" fmla="*/ 37 w 10000"/>
                <a:gd name="connsiteY28" fmla="*/ 9281 h 10000"/>
                <a:gd name="connsiteX29" fmla="*/ 37 w 10000"/>
                <a:gd name="connsiteY29" fmla="*/ 9903 h 10000"/>
                <a:gd name="connsiteX30" fmla="*/ 265 w 10000"/>
                <a:gd name="connsiteY30" fmla="*/ 9903 h 10000"/>
                <a:gd name="connsiteX31" fmla="*/ 845 w 10000"/>
                <a:gd name="connsiteY31" fmla="*/ 9281 h 10000"/>
                <a:gd name="connsiteX32" fmla="*/ 1396 w 10000"/>
                <a:gd name="connsiteY32" fmla="*/ 8479 h 10000"/>
                <a:gd name="connsiteX33" fmla="*/ 2153 w 10000"/>
                <a:gd name="connsiteY33" fmla="*/ 7580 h 10000"/>
                <a:gd name="connsiteX34" fmla="*/ 2998 w 10000"/>
                <a:gd name="connsiteY34" fmla="*/ 6819 h 10000"/>
                <a:gd name="connsiteX35" fmla="*/ 4019 w 10000"/>
                <a:gd name="connsiteY35" fmla="*/ 5961 h 10000"/>
                <a:gd name="connsiteX36" fmla="*/ 4673 w 10000"/>
                <a:gd name="connsiteY36" fmla="*/ 5201 h 10000"/>
                <a:gd name="connsiteX37" fmla="*/ 4989 w 10000"/>
                <a:gd name="connsiteY37" fmla="*/ 4163 h 10000"/>
                <a:gd name="connsiteX38" fmla="*/ 5099 w 10000"/>
                <a:gd name="connsiteY38" fmla="*/ 2877 h 10000"/>
                <a:gd name="connsiteX39" fmla="*/ 5077 w 10000"/>
                <a:gd name="connsiteY39" fmla="*/ 2268 h 10000"/>
                <a:gd name="connsiteX40" fmla="*/ 5048 w 10000"/>
                <a:gd name="connsiteY40" fmla="*/ 2006 h 10000"/>
                <a:gd name="connsiteX41" fmla="*/ 4938 w 10000"/>
                <a:gd name="connsiteY41" fmla="*/ 1272 h 10000"/>
                <a:gd name="connsiteX42" fmla="*/ 4783 w 10000"/>
                <a:gd name="connsiteY42" fmla="*/ 816 h 10000"/>
                <a:gd name="connsiteX0" fmla="*/ 10000 w 10000"/>
                <a:gd name="connsiteY0" fmla="*/ 941 h 10000"/>
                <a:gd name="connsiteX1" fmla="*/ 9662 w 10000"/>
                <a:gd name="connsiteY1" fmla="*/ 609 h 10000"/>
                <a:gd name="connsiteX2" fmla="*/ 9192 w 10000"/>
                <a:gd name="connsiteY2" fmla="*/ 318 h 10000"/>
                <a:gd name="connsiteX3" fmla="*/ 8626 w 10000"/>
                <a:gd name="connsiteY3" fmla="*/ 83 h 10000"/>
                <a:gd name="connsiteX4" fmla="*/ 8237 w 10000"/>
                <a:gd name="connsiteY4" fmla="*/ 14 h 10000"/>
                <a:gd name="connsiteX5" fmla="*/ 7708 w 10000"/>
                <a:gd name="connsiteY5" fmla="*/ 111 h 10000"/>
                <a:gd name="connsiteX6" fmla="*/ 6988 w 10000"/>
                <a:gd name="connsiteY6" fmla="*/ 650 h 10000"/>
                <a:gd name="connsiteX7" fmla="*/ 6458 w 10000"/>
                <a:gd name="connsiteY7" fmla="*/ 1079 h 10000"/>
                <a:gd name="connsiteX8" fmla="*/ 5819 w 10000"/>
                <a:gd name="connsiteY8" fmla="*/ 1383 h 10000"/>
                <a:gd name="connsiteX9" fmla="*/ 4849 w 10000"/>
                <a:gd name="connsiteY9" fmla="*/ 1812 h 10000"/>
                <a:gd name="connsiteX10" fmla="*/ 3968 w 10000"/>
                <a:gd name="connsiteY10" fmla="*/ 2144 h 10000"/>
                <a:gd name="connsiteX11" fmla="*/ 3461 w 10000"/>
                <a:gd name="connsiteY11" fmla="*/ 2268 h 10000"/>
                <a:gd name="connsiteX12" fmla="*/ 3248 w 10000"/>
                <a:gd name="connsiteY12" fmla="*/ 2476 h 10000"/>
                <a:gd name="connsiteX13" fmla="*/ 3211 w 10000"/>
                <a:gd name="connsiteY13" fmla="*/ 2905 h 10000"/>
                <a:gd name="connsiteX14" fmla="*/ 3159 w 10000"/>
                <a:gd name="connsiteY14" fmla="*/ 3375 h 10000"/>
                <a:gd name="connsiteX15" fmla="*/ 2998 w 10000"/>
                <a:gd name="connsiteY15" fmla="*/ 3665 h 10000"/>
                <a:gd name="connsiteX16" fmla="*/ 2770 w 10000"/>
                <a:gd name="connsiteY16" fmla="*/ 3900 h 10000"/>
                <a:gd name="connsiteX17" fmla="*/ 2361 w 10000"/>
                <a:gd name="connsiteY17" fmla="*/ 3523 h 10000"/>
                <a:gd name="connsiteX18" fmla="*/ 2506 w 10000"/>
                <a:gd name="connsiteY18" fmla="*/ 2573 h 10000"/>
                <a:gd name="connsiteX19" fmla="*/ 2432 w 10000"/>
                <a:gd name="connsiteY19" fmla="*/ 2310 h 10000"/>
                <a:gd name="connsiteX20" fmla="*/ 2278 w 10000"/>
                <a:gd name="connsiteY20" fmla="*/ 2268 h 10000"/>
                <a:gd name="connsiteX21" fmla="*/ 2153 w 10000"/>
                <a:gd name="connsiteY21" fmla="*/ 2545 h 10000"/>
                <a:gd name="connsiteX22" fmla="*/ 1940 w 10000"/>
                <a:gd name="connsiteY22" fmla="*/ 3333 h 10000"/>
                <a:gd name="connsiteX23" fmla="*/ 1661 w 10000"/>
                <a:gd name="connsiteY23" fmla="*/ 4398 h 10000"/>
                <a:gd name="connsiteX24" fmla="*/ 1286 w 10000"/>
                <a:gd name="connsiteY24" fmla="*/ 5367 h 10000"/>
                <a:gd name="connsiteX25" fmla="*/ 970 w 10000"/>
                <a:gd name="connsiteY25" fmla="*/ 6487 h 10000"/>
                <a:gd name="connsiteX26" fmla="*/ 529 w 10000"/>
                <a:gd name="connsiteY26" fmla="*/ 7787 h 10000"/>
                <a:gd name="connsiteX27" fmla="*/ 198 w 10000"/>
                <a:gd name="connsiteY27" fmla="*/ 8852 h 10000"/>
                <a:gd name="connsiteX28" fmla="*/ 37 w 10000"/>
                <a:gd name="connsiteY28" fmla="*/ 9281 h 10000"/>
                <a:gd name="connsiteX29" fmla="*/ 37 w 10000"/>
                <a:gd name="connsiteY29" fmla="*/ 9903 h 10000"/>
                <a:gd name="connsiteX30" fmla="*/ 265 w 10000"/>
                <a:gd name="connsiteY30" fmla="*/ 9903 h 10000"/>
                <a:gd name="connsiteX31" fmla="*/ 845 w 10000"/>
                <a:gd name="connsiteY31" fmla="*/ 9281 h 10000"/>
                <a:gd name="connsiteX32" fmla="*/ 1396 w 10000"/>
                <a:gd name="connsiteY32" fmla="*/ 8479 h 10000"/>
                <a:gd name="connsiteX33" fmla="*/ 2153 w 10000"/>
                <a:gd name="connsiteY33" fmla="*/ 7580 h 10000"/>
                <a:gd name="connsiteX34" fmla="*/ 2998 w 10000"/>
                <a:gd name="connsiteY34" fmla="*/ 6819 h 10000"/>
                <a:gd name="connsiteX35" fmla="*/ 4019 w 10000"/>
                <a:gd name="connsiteY35" fmla="*/ 5961 h 10000"/>
                <a:gd name="connsiteX36" fmla="*/ 4673 w 10000"/>
                <a:gd name="connsiteY36" fmla="*/ 5201 h 10000"/>
                <a:gd name="connsiteX37" fmla="*/ 4989 w 10000"/>
                <a:gd name="connsiteY37" fmla="*/ 4163 h 10000"/>
                <a:gd name="connsiteX38" fmla="*/ 5099 w 10000"/>
                <a:gd name="connsiteY38" fmla="*/ 2877 h 10000"/>
                <a:gd name="connsiteX39" fmla="*/ 5077 w 10000"/>
                <a:gd name="connsiteY39" fmla="*/ 2268 h 10000"/>
                <a:gd name="connsiteX40" fmla="*/ 5048 w 10000"/>
                <a:gd name="connsiteY40" fmla="*/ 2006 h 10000"/>
                <a:gd name="connsiteX41" fmla="*/ 4938 w 10000"/>
                <a:gd name="connsiteY41" fmla="*/ 1272 h 10000"/>
                <a:gd name="connsiteX42" fmla="*/ 4783 w 10000"/>
                <a:gd name="connsiteY42" fmla="*/ 816 h 10000"/>
                <a:gd name="connsiteX0" fmla="*/ 10000 w 10000"/>
                <a:gd name="connsiteY0" fmla="*/ 941 h 10000"/>
                <a:gd name="connsiteX1" fmla="*/ 9662 w 10000"/>
                <a:gd name="connsiteY1" fmla="*/ 609 h 10000"/>
                <a:gd name="connsiteX2" fmla="*/ 9192 w 10000"/>
                <a:gd name="connsiteY2" fmla="*/ 318 h 10000"/>
                <a:gd name="connsiteX3" fmla="*/ 8626 w 10000"/>
                <a:gd name="connsiteY3" fmla="*/ 83 h 10000"/>
                <a:gd name="connsiteX4" fmla="*/ 8237 w 10000"/>
                <a:gd name="connsiteY4" fmla="*/ 14 h 10000"/>
                <a:gd name="connsiteX5" fmla="*/ 7708 w 10000"/>
                <a:gd name="connsiteY5" fmla="*/ 111 h 10000"/>
                <a:gd name="connsiteX6" fmla="*/ 6988 w 10000"/>
                <a:gd name="connsiteY6" fmla="*/ 650 h 10000"/>
                <a:gd name="connsiteX7" fmla="*/ 6458 w 10000"/>
                <a:gd name="connsiteY7" fmla="*/ 1079 h 10000"/>
                <a:gd name="connsiteX8" fmla="*/ 5819 w 10000"/>
                <a:gd name="connsiteY8" fmla="*/ 1383 h 10000"/>
                <a:gd name="connsiteX9" fmla="*/ 4849 w 10000"/>
                <a:gd name="connsiteY9" fmla="*/ 1812 h 10000"/>
                <a:gd name="connsiteX10" fmla="*/ 3968 w 10000"/>
                <a:gd name="connsiteY10" fmla="*/ 2144 h 10000"/>
                <a:gd name="connsiteX11" fmla="*/ 3461 w 10000"/>
                <a:gd name="connsiteY11" fmla="*/ 2268 h 10000"/>
                <a:gd name="connsiteX12" fmla="*/ 3248 w 10000"/>
                <a:gd name="connsiteY12" fmla="*/ 2476 h 10000"/>
                <a:gd name="connsiteX13" fmla="*/ 3211 w 10000"/>
                <a:gd name="connsiteY13" fmla="*/ 2905 h 10000"/>
                <a:gd name="connsiteX14" fmla="*/ 3159 w 10000"/>
                <a:gd name="connsiteY14" fmla="*/ 3375 h 10000"/>
                <a:gd name="connsiteX15" fmla="*/ 2998 w 10000"/>
                <a:gd name="connsiteY15" fmla="*/ 3665 h 10000"/>
                <a:gd name="connsiteX16" fmla="*/ 2770 w 10000"/>
                <a:gd name="connsiteY16" fmla="*/ 3900 h 10000"/>
                <a:gd name="connsiteX17" fmla="*/ 2390 w 10000"/>
                <a:gd name="connsiteY17" fmla="*/ 3747 h 10000"/>
                <a:gd name="connsiteX18" fmla="*/ 2506 w 10000"/>
                <a:gd name="connsiteY18" fmla="*/ 2573 h 10000"/>
                <a:gd name="connsiteX19" fmla="*/ 2432 w 10000"/>
                <a:gd name="connsiteY19" fmla="*/ 2310 h 10000"/>
                <a:gd name="connsiteX20" fmla="*/ 2278 w 10000"/>
                <a:gd name="connsiteY20" fmla="*/ 2268 h 10000"/>
                <a:gd name="connsiteX21" fmla="*/ 2153 w 10000"/>
                <a:gd name="connsiteY21" fmla="*/ 2545 h 10000"/>
                <a:gd name="connsiteX22" fmla="*/ 1940 w 10000"/>
                <a:gd name="connsiteY22" fmla="*/ 3333 h 10000"/>
                <a:gd name="connsiteX23" fmla="*/ 1661 w 10000"/>
                <a:gd name="connsiteY23" fmla="*/ 4398 h 10000"/>
                <a:gd name="connsiteX24" fmla="*/ 1286 w 10000"/>
                <a:gd name="connsiteY24" fmla="*/ 5367 h 10000"/>
                <a:gd name="connsiteX25" fmla="*/ 970 w 10000"/>
                <a:gd name="connsiteY25" fmla="*/ 6487 h 10000"/>
                <a:gd name="connsiteX26" fmla="*/ 529 w 10000"/>
                <a:gd name="connsiteY26" fmla="*/ 7787 h 10000"/>
                <a:gd name="connsiteX27" fmla="*/ 198 w 10000"/>
                <a:gd name="connsiteY27" fmla="*/ 8852 h 10000"/>
                <a:gd name="connsiteX28" fmla="*/ 37 w 10000"/>
                <a:gd name="connsiteY28" fmla="*/ 9281 h 10000"/>
                <a:gd name="connsiteX29" fmla="*/ 37 w 10000"/>
                <a:gd name="connsiteY29" fmla="*/ 9903 h 10000"/>
                <a:gd name="connsiteX30" fmla="*/ 265 w 10000"/>
                <a:gd name="connsiteY30" fmla="*/ 9903 h 10000"/>
                <a:gd name="connsiteX31" fmla="*/ 845 w 10000"/>
                <a:gd name="connsiteY31" fmla="*/ 9281 h 10000"/>
                <a:gd name="connsiteX32" fmla="*/ 1396 w 10000"/>
                <a:gd name="connsiteY32" fmla="*/ 8479 h 10000"/>
                <a:gd name="connsiteX33" fmla="*/ 2153 w 10000"/>
                <a:gd name="connsiteY33" fmla="*/ 7580 h 10000"/>
                <a:gd name="connsiteX34" fmla="*/ 2998 w 10000"/>
                <a:gd name="connsiteY34" fmla="*/ 6819 h 10000"/>
                <a:gd name="connsiteX35" fmla="*/ 4019 w 10000"/>
                <a:gd name="connsiteY35" fmla="*/ 5961 h 10000"/>
                <a:gd name="connsiteX36" fmla="*/ 4673 w 10000"/>
                <a:gd name="connsiteY36" fmla="*/ 5201 h 10000"/>
                <a:gd name="connsiteX37" fmla="*/ 4989 w 10000"/>
                <a:gd name="connsiteY37" fmla="*/ 4163 h 10000"/>
                <a:gd name="connsiteX38" fmla="*/ 5099 w 10000"/>
                <a:gd name="connsiteY38" fmla="*/ 2877 h 10000"/>
                <a:gd name="connsiteX39" fmla="*/ 5077 w 10000"/>
                <a:gd name="connsiteY39" fmla="*/ 2268 h 10000"/>
                <a:gd name="connsiteX40" fmla="*/ 5048 w 10000"/>
                <a:gd name="connsiteY40" fmla="*/ 2006 h 10000"/>
                <a:gd name="connsiteX41" fmla="*/ 4938 w 10000"/>
                <a:gd name="connsiteY41" fmla="*/ 1272 h 10000"/>
                <a:gd name="connsiteX42" fmla="*/ 4783 w 10000"/>
                <a:gd name="connsiteY42" fmla="*/ 816 h 10000"/>
                <a:gd name="connsiteX0" fmla="*/ 10000 w 10000"/>
                <a:gd name="connsiteY0" fmla="*/ 941 h 10000"/>
                <a:gd name="connsiteX1" fmla="*/ 9662 w 10000"/>
                <a:gd name="connsiteY1" fmla="*/ 609 h 10000"/>
                <a:gd name="connsiteX2" fmla="*/ 9192 w 10000"/>
                <a:gd name="connsiteY2" fmla="*/ 318 h 10000"/>
                <a:gd name="connsiteX3" fmla="*/ 8626 w 10000"/>
                <a:gd name="connsiteY3" fmla="*/ 83 h 10000"/>
                <a:gd name="connsiteX4" fmla="*/ 8237 w 10000"/>
                <a:gd name="connsiteY4" fmla="*/ 14 h 10000"/>
                <a:gd name="connsiteX5" fmla="*/ 7708 w 10000"/>
                <a:gd name="connsiteY5" fmla="*/ 111 h 10000"/>
                <a:gd name="connsiteX6" fmla="*/ 6988 w 10000"/>
                <a:gd name="connsiteY6" fmla="*/ 650 h 10000"/>
                <a:gd name="connsiteX7" fmla="*/ 6458 w 10000"/>
                <a:gd name="connsiteY7" fmla="*/ 1079 h 10000"/>
                <a:gd name="connsiteX8" fmla="*/ 5819 w 10000"/>
                <a:gd name="connsiteY8" fmla="*/ 1383 h 10000"/>
                <a:gd name="connsiteX9" fmla="*/ 4849 w 10000"/>
                <a:gd name="connsiteY9" fmla="*/ 1812 h 10000"/>
                <a:gd name="connsiteX10" fmla="*/ 3968 w 10000"/>
                <a:gd name="connsiteY10" fmla="*/ 2144 h 10000"/>
                <a:gd name="connsiteX11" fmla="*/ 3461 w 10000"/>
                <a:gd name="connsiteY11" fmla="*/ 2268 h 10000"/>
                <a:gd name="connsiteX12" fmla="*/ 3248 w 10000"/>
                <a:gd name="connsiteY12" fmla="*/ 2476 h 10000"/>
                <a:gd name="connsiteX13" fmla="*/ 3211 w 10000"/>
                <a:gd name="connsiteY13" fmla="*/ 2905 h 10000"/>
                <a:gd name="connsiteX14" fmla="*/ 3159 w 10000"/>
                <a:gd name="connsiteY14" fmla="*/ 3375 h 10000"/>
                <a:gd name="connsiteX15" fmla="*/ 2998 w 10000"/>
                <a:gd name="connsiteY15" fmla="*/ 3665 h 10000"/>
                <a:gd name="connsiteX16" fmla="*/ 2770 w 10000"/>
                <a:gd name="connsiteY16" fmla="*/ 3900 h 10000"/>
                <a:gd name="connsiteX17" fmla="*/ 2390 w 10000"/>
                <a:gd name="connsiteY17" fmla="*/ 3747 h 10000"/>
                <a:gd name="connsiteX18" fmla="*/ 2506 w 10000"/>
                <a:gd name="connsiteY18" fmla="*/ 2573 h 10000"/>
                <a:gd name="connsiteX19" fmla="*/ 2432 w 10000"/>
                <a:gd name="connsiteY19" fmla="*/ 2310 h 10000"/>
                <a:gd name="connsiteX20" fmla="*/ 2278 w 10000"/>
                <a:gd name="connsiteY20" fmla="*/ 2268 h 10000"/>
                <a:gd name="connsiteX21" fmla="*/ 2153 w 10000"/>
                <a:gd name="connsiteY21" fmla="*/ 2545 h 10000"/>
                <a:gd name="connsiteX22" fmla="*/ 1940 w 10000"/>
                <a:gd name="connsiteY22" fmla="*/ 3333 h 10000"/>
                <a:gd name="connsiteX23" fmla="*/ 1661 w 10000"/>
                <a:gd name="connsiteY23" fmla="*/ 4398 h 10000"/>
                <a:gd name="connsiteX24" fmla="*/ 1286 w 10000"/>
                <a:gd name="connsiteY24" fmla="*/ 5367 h 10000"/>
                <a:gd name="connsiteX25" fmla="*/ 970 w 10000"/>
                <a:gd name="connsiteY25" fmla="*/ 6487 h 10000"/>
                <a:gd name="connsiteX26" fmla="*/ 529 w 10000"/>
                <a:gd name="connsiteY26" fmla="*/ 7787 h 10000"/>
                <a:gd name="connsiteX27" fmla="*/ 198 w 10000"/>
                <a:gd name="connsiteY27" fmla="*/ 8852 h 10000"/>
                <a:gd name="connsiteX28" fmla="*/ 37 w 10000"/>
                <a:gd name="connsiteY28" fmla="*/ 9281 h 10000"/>
                <a:gd name="connsiteX29" fmla="*/ 37 w 10000"/>
                <a:gd name="connsiteY29" fmla="*/ 9903 h 10000"/>
                <a:gd name="connsiteX30" fmla="*/ 265 w 10000"/>
                <a:gd name="connsiteY30" fmla="*/ 9903 h 10000"/>
                <a:gd name="connsiteX31" fmla="*/ 845 w 10000"/>
                <a:gd name="connsiteY31" fmla="*/ 9281 h 10000"/>
                <a:gd name="connsiteX32" fmla="*/ 1396 w 10000"/>
                <a:gd name="connsiteY32" fmla="*/ 8479 h 10000"/>
                <a:gd name="connsiteX33" fmla="*/ 2153 w 10000"/>
                <a:gd name="connsiteY33" fmla="*/ 7580 h 10000"/>
                <a:gd name="connsiteX34" fmla="*/ 2998 w 10000"/>
                <a:gd name="connsiteY34" fmla="*/ 6819 h 10000"/>
                <a:gd name="connsiteX35" fmla="*/ 4019 w 10000"/>
                <a:gd name="connsiteY35" fmla="*/ 5961 h 10000"/>
                <a:gd name="connsiteX36" fmla="*/ 4673 w 10000"/>
                <a:gd name="connsiteY36" fmla="*/ 5201 h 10000"/>
                <a:gd name="connsiteX37" fmla="*/ 4989 w 10000"/>
                <a:gd name="connsiteY37" fmla="*/ 4163 h 10000"/>
                <a:gd name="connsiteX38" fmla="*/ 5099 w 10000"/>
                <a:gd name="connsiteY38" fmla="*/ 2877 h 10000"/>
                <a:gd name="connsiteX39" fmla="*/ 5077 w 10000"/>
                <a:gd name="connsiteY39" fmla="*/ 2268 h 10000"/>
                <a:gd name="connsiteX40" fmla="*/ 5048 w 10000"/>
                <a:gd name="connsiteY40" fmla="*/ 2006 h 10000"/>
                <a:gd name="connsiteX41" fmla="*/ 4938 w 10000"/>
                <a:gd name="connsiteY41" fmla="*/ 1272 h 10000"/>
                <a:gd name="connsiteX42" fmla="*/ 4783 w 10000"/>
                <a:gd name="connsiteY42" fmla="*/ 816 h 10000"/>
                <a:gd name="connsiteX0" fmla="*/ 10000 w 10000"/>
                <a:gd name="connsiteY0" fmla="*/ 941 h 10000"/>
                <a:gd name="connsiteX1" fmla="*/ 9662 w 10000"/>
                <a:gd name="connsiteY1" fmla="*/ 609 h 10000"/>
                <a:gd name="connsiteX2" fmla="*/ 9192 w 10000"/>
                <a:gd name="connsiteY2" fmla="*/ 318 h 10000"/>
                <a:gd name="connsiteX3" fmla="*/ 8626 w 10000"/>
                <a:gd name="connsiteY3" fmla="*/ 83 h 10000"/>
                <a:gd name="connsiteX4" fmla="*/ 8237 w 10000"/>
                <a:gd name="connsiteY4" fmla="*/ 14 h 10000"/>
                <a:gd name="connsiteX5" fmla="*/ 7708 w 10000"/>
                <a:gd name="connsiteY5" fmla="*/ 111 h 10000"/>
                <a:gd name="connsiteX6" fmla="*/ 6988 w 10000"/>
                <a:gd name="connsiteY6" fmla="*/ 650 h 10000"/>
                <a:gd name="connsiteX7" fmla="*/ 6458 w 10000"/>
                <a:gd name="connsiteY7" fmla="*/ 1079 h 10000"/>
                <a:gd name="connsiteX8" fmla="*/ 5819 w 10000"/>
                <a:gd name="connsiteY8" fmla="*/ 1383 h 10000"/>
                <a:gd name="connsiteX9" fmla="*/ 4849 w 10000"/>
                <a:gd name="connsiteY9" fmla="*/ 1812 h 10000"/>
                <a:gd name="connsiteX10" fmla="*/ 3968 w 10000"/>
                <a:gd name="connsiteY10" fmla="*/ 2144 h 10000"/>
                <a:gd name="connsiteX11" fmla="*/ 3461 w 10000"/>
                <a:gd name="connsiteY11" fmla="*/ 2268 h 10000"/>
                <a:gd name="connsiteX12" fmla="*/ 3248 w 10000"/>
                <a:gd name="connsiteY12" fmla="*/ 2476 h 10000"/>
                <a:gd name="connsiteX13" fmla="*/ 3211 w 10000"/>
                <a:gd name="connsiteY13" fmla="*/ 2905 h 10000"/>
                <a:gd name="connsiteX14" fmla="*/ 3159 w 10000"/>
                <a:gd name="connsiteY14" fmla="*/ 3375 h 10000"/>
                <a:gd name="connsiteX15" fmla="*/ 2770 w 10000"/>
                <a:gd name="connsiteY15" fmla="*/ 3900 h 10000"/>
                <a:gd name="connsiteX16" fmla="*/ 2390 w 10000"/>
                <a:gd name="connsiteY16" fmla="*/ 3747 h 10000"/>
                <a:gd name="connsiteX17" fmla="*/ 2506 w 10000"/>
                <a:gd name="connsiteY17" fmla="*/ 2573 h 10000"/>
                <a:gd name="connsiteX18" fmla="*/ 2432 w 10000"/>
                <a:gd name="connsiteY18" fmla="*/ 2310 h 10000"/>
                <a:gd name="connsiteX19" fmla="*/ 2278 w 10000"/>
                <a:gd name="connsiteY19" fmla="*/ 2268 h 10000"/>
                <a:gd name="connsiteX20" fmla="*/ 2153 w 10000"/>
                <a:gd name="connsiteY20" fmla="*/ 2545 h 10000"/>
                <a:gd name="connsiteX21" fmla="*/ 1940 w 10000"/>
                <a:gd name="connsiteY21" fmla="*/ 3333 h 10000"/>
                <a:gd name="connsiteX22" fmla="*/ 1661 w 10000"/>
                <a:gd name="connsiteY22" fmla="*/ 4398 h 10000"/>
                <a:gd name="connsiteX23" fmla="*/ 1286 w 10000"/>
                <a:gd name="connsiteY23" fmla="*/ 5367 h 10000"/>
                <a:gd name="connsiteX24" fmla="*/ 970 w 10000"/>
                <a:gd name="connsiteY24" fmla="*/ 6487 h 10000"/>
                <a:gd name="connsiteX25" fmla="*/ 529 w 10000"/>
                <a:gd name="connsiteY25" fmla="*/ 7787 h 10000"/>
                <a:gd name="connsiteX26" fmla="*/ 198 w 10000"/>
                <a:gd name="connsiteY26" fmla="*/ 8852 h 10000"/>
                <a:gd name="connsiteX27" fmla="*/ 37 w 10000"/>
                <a:gd name="connsiteY27" fmla="*/ 9281 h 10000"/>
                <a:gd name="connsiteX28" fmla="*/ 37 w 10000"/>
                <a:gd name="connsiteY28" fmla="*/ 9903 h 10000"/>
                <a:gd name="connsiteX29" fmla="*/ 265 w 10000"/>
                <a:gd name="connsiteY29" fmla="*/ 9903 h 10000"/>
                <a:gd name="connsiteX30" fmla="*/ 845 w 10000"/>
                <a:gd name="connsiteY30" fmla="*/ 9281 h 10000"/>
                <a:gd name="connsiteX31" fmla="*/ 1396 w 10000"/>
                <a:gd name="connsiteY31" fmla="*/ 8479 h 10000"/>
                <a:gd name="connsiteX32" fmla="*/ 2153 w 10000"/>
                <a:gd name="connsiteY32" fmla="*/ 7580 h 10000"/>
                <a:gd name="connsiteX33" fmla="*/ 2998 w 10000"/>
                <a:gd name="connsiteY33" fmla="*/ 6819 h 10000"/>
                <a:gd name="connsiteX34" fmla="*/ 4019 w 10000"/>
                <a:gd name="connsiteY34" fmla="*/ 5961 h 10000"/>
                <a:gd name="connsiteX35" fmla="*/ 4673 w 10000"/>
                <a:gd name="connsiteY35" fmla="*/ 5201 h 10000"/>
                <a:gd name="connsiteX36" fmla="*/ 4989 w 10000"/>
                <a:gd name="connsiteY36" fmla="*/ 4163 h 10000"/>
                <a:gd name="connsiteX37" fmla="*/ 5099 w 10000"/>
                <a:gd name="connsiteY37" fmla="*/ 2877 h 10000"/>
                <a:gd name="connsiteX38" fmla="*/ 5077 w 10000"/>
                <a:gd name="connsiteY38" fmla="*/ 2268 h 10000"/>
                <a:gd name="connsiteX39" fmla="*/ 5048 w 10000"/>
                <a:gd name="connsiteY39" fmla="*/ 2006 h 10000"/>
                <a:gd name="connsiteX40" fmla="*/ 4938 w 10000"/>
                <a:gd name="connsiteY40" fmla="*/ 1272 h 10000"/>
                <a:gd name="connsiteX41" fmla="*/ 4783 w 10000"/>
                <a:gd name="connsiteY41" fmla="*/ 816 h 10000"/>
                <a:gd name="connsiteX0" fmla="*/ 10000 w 10000"/>
                <a:gd name="connsiteY0" fmla="*/ 941 h 10000"/>
                <a:gd name="connsiteX1" fmla="*/ 9662 w 10000"/>
                <a:gd name="connsiteY1" fmla="*/ 609 h 10000"/>
                <a:gd name="connsiteX2" fmla="*/ 9192 w 10000"/>
                <a:gd name="connsiteY2" fmla="*/ 318 h 10000"/>
                <a:gd name="connsiteX3" fmla="*/ 8626 w 10000"/>
                <a:gd name="connsiteY3" fmla="*/ 83 h 10000"/>
                <a:gd name="connsiteX4" fmla="*/ 8237 w 10000"/>
                <a:gd name="connsiteY4" fmla="*/ 14 h 10000"/>
                <a:gd name="connsiteX5" fmla="*/ 7708 w 10000"/>
                <a:gd name="connsiteY5" fmla="*/ 111 h 10000"/>
                <a:gd name="connsiteX6" fmla="*/ 6988 w 10000"/>
                <a:gd name="connsiteY6" fmla="*/ 650 h 10000"/>
                <a:gd name="connsiteX7" fmla="*/ 6458 w 10000"/>
                <a:gd name="connsiteY7" fmla="*/ 1079 h 10000"/>
                <a:gd name="connsiteX8" fmla="*/ 5819 w 10000"/>
                <a:gd name="connsiteY8" fmla="*/ 1383 h 10000"/>
                <a:gd name="connsiteX9" fmla="*/ 4849 w 10000"/>
                <a:gd name="connsiteY9" fmla="*/ 1812 h 10000"/>
                <a:gd name="connsiteX10" fmla="*/ 3968 w 10000"/>
                <a:gd name="connsiteY10" fmla="*/ 2144 h 10000"/>
                <a:gd name="connsiteX11" fmla="*/ 3461 w 10000"/>
                <a:gd name="connsiteY11" fmla="*/ 2268 h 10000"/>
                <a:gd name="connsiteX12" fmla="*/ 3248 w 10000"/>
                <a:gd name="connsiteY12" fmla="*/ 2476 h 10000"/>
                <a:gd name="connsiteX13" fmla="*/ 3211 w 10000"/>
                <a:gd name="connsiteY13" fmla="*/ 2905 h 10000"/>
                <a:gd name="connsiteX14" fmla="*/ 3159 w 10000"/>
                <a:gd name="connsiteY14" fmla="*/ 3375 h 10000"/>
                <a:gd name="connsiteX15" fmla="*/ 2875 w 10000"/>
                <a:gd name="connsiteY15" fmla="*/ 3867 h 10000"/>
                <a:gd name="connsiteX16" fmla="*/ 2390 w 10000"/>
                <a:gd name="connsiteY16" fmla="*/ 3747 h 10000"/>
                <a:gd name="connsiteX17" fmla="*/ 2506 w 10000"/>
                <a:gd name="connsiteY17" fmla="*/ 2573 h 10000"/>
                <a:gd name="connsiteX18" fmla="*/ 2432 w 10000"/>
                <a:gd name="connsiteY18" fmla="*/ 2310 h 10000"/>
                <a:gd name="connsiteX19" fmla="*/ 2278 w 10000"/>
                <a:gd name="connsiteY19" fmla="*/ 2268 h 10000"/>
                <a:gd name="connsiteX20" fmla="*/ 2153 w 10000"/>
                <a:gd name="connsiteY20" fmla="*/ 2545 h 10000"/>
                <a:gd name="connsiteX21" fmla="*/ 1940 w 10000"/>
                <a:gd name="connsiteY21" fmla="*/ 3333 h 10000"/>
                <a:gd name="connsiteX22" fmla="*/ 1661 w 10000"/>
                <a:gd name="connsiteY22" fmla="*/ 4398 h 10000"/>
                <a:gd name="connsiteX23" fmla="*/ 1286 w 10000"/>
                <a:gd name="connsiteY23" fmla="*/ 5367 h 10000"/>
                <a:gd name="connsiteX24" fmla="*/ 970 w 10000"/>
                <a:gd name="connsiteY24" fmla="*/ 6487 h 10000"/>
                <a:gd name="connsiteX25" fmla="*/ 529 w 10000"/>
                <a:gd name="connsiteY25" fmla="*/ 7787 h 10000"/>
                <a:gd name="connsiteX26" fmla="*/ 198 w 10000"/>
                <a:gd name="connsiteY26" fmla="*/ 8852 h 10000"/>
                <a:gd name="connsiteX27" fmla="*/ 37 w 10000"/>
                <a:gd name="connsiteY27" fmla="*/ 9281 h 10000"/>
                <a:gd name="connsiteX28" fmla="*/ 37 w 10000"/>
                <a:gd name="connsiteY28" fmla="*/ 9903 h 10000"/>
                <a:gd name="connsiteX29" fmla="*/ 265 w 10000"/>
                <a:gd name="connsiteY29" fmla="*/ 9903 h 10000"/>
                <a:gd name="connsiteX30" fmla="*/ 845 w 10000"/>
                <a:gd name="connsiteY30" fmla="*/ 9281 h 10000"/>
                <a:gd name="connsiteX31" fmla="*/ 1396 w 10000"/>
                <a:gd name="connsiteY31" fmla="*/ 8479 h 10000"/>
                <a:gd name="connsiteX32" fmla="*/ 2153 w 10000"/>
                <a:gd name="connsiteY32" fmla="*/ 7580 h 10000"/>
                <a:gd name="connsiteX33" fmla="*/ 2998 w 10000"/>
                <a:gd name="connsiteY33" fmla="*/ 6819 h 10000"/>
                <a:gd name="connsiteX34" fmla="*/ 4019 w 10000"/>
                <a:gd name="connsiteY34" fmla="*/ 5961 h 10000"/>
                <a:gd name="connsiteX35" fmla="*/ 4673 w 10000"/>
                <a:gd name="connsiteY35" fmla="*/ 5201 h 10000"/>
                <a:gd name="connsiteX36" fmla="*/ 4989 w 10000"/>
                <a:gd name="connsiteY36" fmla="*/ 4163 h 10000"/>
                <a:gd name="connsiteX37" fmla="*/ 5099 w 10000"/>
                <a:gd name="connsiteY37" fmla="*/ 2877 h 10000"/>
                <a:gd name="connsiteX38" fmla="*/ 5077 w 10000"/>
                <a:gd name="connsiteY38" fmla="*/ 2268 h 10000"/>
                <a:gd name="connsiteX39" fmla="*/ 5048 w 10000"/>
                <a:gd name="connsiteY39" fmla="*/ 2006 h 10000"/>
                <a:gd name="connsiteX40" fmla="*/ 4938 w 10000"/>
                <a:gd name="connsiteY40" fmla="*/ 1272 h 10000"/>
                <a:gd name="connsiteX41" fmla="*/ 4783 w 10000"/>
                <a:gd name="connsiteY41" fmla="*/ 816 h 10000"/>
                <a:gd name="connsiteX0" fmla="*/ 9993 w 9993"/>
                <a:gd name="connsiteY0" fmla="*/ 941 h 10849"/>
                <a:gd name="connsiteX1" fmla="*/ 9655 w 9993"/>
                <a:gd name="connsiteY1" fmla="*/ 609 h 10849"/>
                <a:gd name="connsiteX2" fmla="*/ 9185 w 9993"/>
                <a:gd name="connsiteY2" fmla="*/ 318 h 10849"/>
                <a:gd name="connsiteX3" fmla="*/ 8619 w 9993"/>
                <a:gd name="connsiteY3" fmla="*/ 83 h 10849"/>
                <a:gd name="connsiteX4" fmla="*/ 8230 w 9993"/>
                <a:gd name="connsiteY4" fmla="*/ 14 h 10849"/>
                <a:gd name="connsiteX5" fmla="*/ 7701 w 9993"/>
                <a:gd name="connsiteY5" fmla="*/ 111 h 10849"/>
                <a:gd name="connsiteX6" fmla="*/ 6981 w 9993"/>
                <a:gd name="connsiteY6" fmla="*/ 650 h 10849"/>
                <a:gd name="connsiteX7" fmla="*/ 6451 w 9993"/>
                <a:gd name="connsiteY7" fmla="*/ 1079 h 10849"/>
                <a:gd name="connsiteX8" fmla="*/ 5812 w 9993"/>
                <a:gd name="connsiteY8" fmla="*/ 1383 h 10849"/>
                <a:gd name="connsiteX9" fmla="*/ 4842 w 9993"/>
                <a:gd name="connsiteY9" fmla="*/ 1812 h 10849"/>
                <a:gd name="connsiteX10" fmla="*/ 3961 w 9993"/>
                <a:gd name="connsiteY10" fmla="*/ 2144 h 10849"/>
                <a:gd name="connsiteX11" fmla="*/ 3454 w 9993"/>
                <a:gd name="connsiteY11" fmla="*/ 2268 h 10849"/>
                <a:gd name="connsiteX12" fmla="*/ 3241 w 9993"/>
                <a:gd name="connsiteY12" fmla="*/ 2476 h 10849"/>
                <a:gd name="connsiteX13" fmla="*/ 3204 w 9993"/>
                <a:gd name="connsiteY13" fmla="*/ 2905 h 10849"/>
                <a:gd name="connsiteX14" fmla="*/ 3152 w 9993"/>
                <a:gd name="connsiteY14" fmla="*/ 3375 h 10849"/>
                <a:gd name="connsiteX15" fmla="*/ 2868 w 9993"/>
                <a:gd name="connsiteY15" fmla="*/ 3867 h 10849"/>
                <a:gd name="connsiteX16" fmla="*/ 2383 w 9993"/>
                <a:gd name="connsiteY16" fmla="*/ 3747 h 10849"/>
                <a:gd name="connsiteX17" fmla="*/ 2499 w 9993"/>
                <a:gd name="connsiteY17" fmla="*/ 2573 h 10849"/>
                <a:gd name="connsiteX18" fmla="*/ 2425 w 9993"/>
                <a:gd name="connsiteY18" fmla="*/ 2310 h 10849"/>
                <a:gd name="connsiteX19" fmla="*/ 2271 w 9993"/>
                <a:gd name="connsiteY19" fmla="*/ 2268 h 10849"/>
                <a:gd name="connsiteX20" fmla="*/ 2146 w 9993"/>
                <a:gd name="connsiteY20" fmla="*/ 2545 h 10849"/>
                <a:gd name="connsiteX21" fmla="*/ 1933 w 9993"/>
                <a:gd name="connsiteY21" fmla="*/ 3333 h 10849"/>
                <a:gd name="connsiteX22" fmla="*/ 1654 w 9993"/>
                <a:gd name="connsiteY22" fmla="*/ 4398 h 10849"/>
                <a:gd name="connsiteX23" fmla="*/ 1279 w 9993"/>
                <a:gd name="connsiteY23" fmla="*/ 5367 h 10849"/>
                <a:gd name="connsiteX24" fmla="*/ 963 w 9993"/>
                <a:gd name="connsiteY24" fmla="*/ 6487 h 10849"/>
                <a:gd name="connsiteX25" fmla="*/ 522 w 9993"/>
                <a:gd name="connsiteY25" fmla="*/ 7787 h 10849"/>
                <a:gd name="connsiteX26" fmla="*/ 191 w 9993"/>
                <a:gd name="connsiteY26" fmla="*/ 8852 h 10849"/>
                <a:gd name="connsiteX27" fmla="*/ 30 w 9993"/>
                <a:gd name="connsiteY27" fmla="*/ 9281 h 10849"/>
                <a:gd name="connsiteX28" fmla="*/ 162 w 9993"/>
                <a:gd name="connsiteY28" fmla="*/ 10752 h 10849"/>
                <a:gd name="connsiteX29" fmla="*/ 258 w 9993"/>
                <a:gd name="connsiteY29" fmla="*/ 9903 h 10849"/>
                <a:gd name="connsiteX30" fmla="*/ 838 w 9993"/>
                <a:gd name="connsiteY30" fmla="*/ 9281 h 10849"/>
                <a:gd name="connsiteX31" fmla="*/ 1389 w 9993"/>
                <a:gd name="connsiteY31" fmla="*/ 8479 h 10849"/>
                <a:gd name="connsiteX32" fmla="*/ 2146 w 9993"/>
                <a:gd name="connsiteY32" fmla="*/ 7580 h 10849"/>
                <a:gd name="connsiteX33" fmla="*/ 2991 w 9993"/>
                <a:gd name="connsiteY33" fmla="*/ 6819 h 10849"/>
                <a:gd name="connsiteX34" fmla="*/ 4012 w 9993"/>
                <a:gd name="connsiteY34" fmla="*/ 5961 h 10849"/>
                <a:gd name="connsiteX35" fmla="*/ 4666 w 9993"/>
                <a:gd name="connsiteY35" fmla="*/ 5201 h 10849"/>
                <a:gd name="connsiteX36" fmla="*/ 4982 w 9993"/>
                <a:gd name="connsiteY36" fmla="*/ 4163 h 10849"/>
                <a:gd name="connsiteX37" fmla="*/ 5092 w 9993"/>
                <a:gd name="connsiteY37" fmla="*/ 2877 h 10849"/>
                <a:gd name="connsiteX38" fmla="*/ 5070 w 9993"/>
                <a:gd name="connsiteY38" fmla="*/ 2268 h 10849"/>
                <a:gd name="connsiteX39" fmla="*/ 5041 w 9993"/>
                <a:gd name="connsiteY39" fmla="*/ 2006 h 10849"/>
                <a:gd name="connsiteX40" fmla="*/ 4931 w 9993"/>
                <a:gd name="connsiteY40" fmla="*/ 1272 h 10849"/>
                <a:gd name="connsiteX41" fmla="*/ 4776 w 9993"/>
                <a:gd name="connsiteY41" fmla="*/ 816 h 10849"/>
                <a:gd name="connsiteX0" fmla="*/ 10000 w 10000"/>
                <a:gd name="connsiteY0" fmla="*/ 867 h 10000"/>
                <a:gd name="connsiteX1" fmla="*/ 9662 w 10000"/>
                <a:gd name="connsiteY1" fmla="*/ 561 h 10000"/>
                <a:gd name="connsiteX2" fmla="*/ 9191 w 10000"/>
                <a:gd name="connsiteY2" fmla="*/ 293 h 10000"/>
                <a:gd name="connsiteX3" fmla="*/ 8625 w 10000"/>
                <a:gd name="connsiteY3" fmla="*/ 77 h 10000"/>
                <a:gd name="connsiteX4" fmla="*/ 8236 w 10000"/>
                <a:gd name="connsiteY4" fmla="*/ 13 h 10000"/>
                <a:gd name="connsiteX5" fmla="*/ 7706 w 10000"/>
                <a:gd name="connsiteY5" fmla="*/ 102 h 10000"/>
                <a:gd name="connsiteX6" fmla="*/ 6986 w 10000"/>
                <a:gd name="connsiteY6" fmla="*/ 599 h 10000"/>
                <a:gd name="connsiteX7" fmla="*/ 6456 w 10000"/>
                <a:gd name="connsiteY7" fmla="*/ 995 h 10000"/>
                <a:gd name="connsiteX8" fmla="*/ 5816 w 10000"/>
                <a:gd name="connsiteY8" fmla="*/ 1275 h 10000"/>
                <a:gd name="connsiteX9" fmla="*/ 4845 w 10000"/>
                <a:gd name="connsiteY9" fmla="*/ 1670 h 10000"/>
                <a:gd name="connsiteX10" fmla="*/ 3964 w 10000"/>
                <a:gd name="connsiteY10" fmla="*/ 1976 h 10000"/>
                <a:gd name="connsiteX11" fmla="*/ 3456 w 10000"/>
                <a:gd name="connsiteY11" fmla="*/ 2091 h 10000"/>
                <a:gd name="connsiteX12" fmla="*/ 3243 w 10000"/>
                <a:gd name="connsiteY12" fmla="*/ 2282 h 10000"/>
                <a:gd name="connsiteX13" fmla="*/ 3206 w 10000"/>
                <a:gd name="connsiteY13" fmla="*/ 2678 h 10000"/>
                <a:gd name="connsiteX14" fmla="*/ 3154 w 10000"/>
                <a:gd name="connsiteY14" fmla="*/ 3111 h 10000"/>
                <a:gd name="connsiteX15" fmla="*/ 2870 w 10000"/>
                <a:gd name="connsiteY15" fmla="*/ 3564 h 10000"/>
                <a:gd name="connsiteX16" fmla="*/ 2385 w 10000"/>
                <a:gd name="connsiteY16" fmla="*/ 3454 h 10000"/>
                <a:gd name="connsiteX17" fmla="*/ 2501 w 10000"/>
                <a:gd name="connsiteY17" fmla="*/ 2372 h 10000"/>
                <a:gd name="connsiteX18" fmla="*/ 2427 w 10000"/>
                <a:gd name="connsiteY18" fmla="*/ 2129 h 10000"/>
                <a:gd name="connsiteX19" fmla="*/ 2273 w 10000"/>
                <a:gd name="connsiteY19" fmla="*/ 2091 h 10000"/>
                <a:gd name="connsiteX20" fmla="*/ 2148 w 10000"/>
                <a:gd name="connsiteY20" fmla="*/ 2346 h 10000"/>
                <a:gd name="connsiteX21" fmla="*/ 1934 w 10000"/>
                <a:gd name="connsiteY21" fmla="*/ 3072 h 10000"/>
                <a:gd name="connsiteX22" fmla="*/ 1655 w 10000"/>
                <a:gd name="connsiteY22" fmla="*/ 4054 h 10000"/>
                <a:gd name="connsiteX23" fmla="*/ 1280 w 10000"/>
                <a:gd name="connsiteY23" fmla="*/ 4947 h 10000"/>
                <a:gd name="connsiteX24" fmla="*/ 964 w 10000"/>
                <a:gd name="connsiteY24" fmla="*/ 5979 h 10000"/>
                <a:gd name="connsiteX25" fmla="*/ 522 w 10000"/>
                <a:gd name="connsiteY25" fmla="*/ 7178 h 10000"/>
                <a:gd name="connsiteX26" fmla="*/ 191 w 10000"/>
                <a:gd name="connsiteY26" fmla="*/ 8159 h 10000"/>
                <a:gd name="connsiteX27" fmla="*/ 30 w 10000"/>
                <a:gd name="connsiteY27" fmla="*/ 8555 h 10000"/>
                <a:gd name="connsiteX28" fmla="*/ 162 w 10000"/>
                <a:gd name="connsiteY28" fmla="*/ 9911 h 10000"/>
                <a:gd name="connsiteX29" fmla="*/ 341 w 10000"/>
                <a:gd name="connsiteY29" fmla="*/ 9005 h 10000"/>
                <a:gd name="connsiteX30" fmla="*/ 839 w 10000"/>
                <a:gd name="connsiteY30" fmla="*/ 8555 h 10000"/>
                <a:gd name="connsiteX31" fmla="*/ 1390 w 10000"/>
                <a:gd name="connsiteY31" fmla="*/ 7815 h 10000"/>
                <a:gd name="connsiteX32" fmla="*/ 2148 w 10000"/>
                <a:gd name="connsiteY32" fmla="*/ 6987 h 10000"/>
                <a:gd name="connsiteX33" fmla="*/ 2993 w 10000"/>
                <a:gd name="connsiteY33" fmla="*/ 6285 h 10000"/>
                <a:gd name="connsiteX34" fmla="*/ 4015 w 10000"/>
                <a:gd name="connsiteY34" fmla="*/ 5495 h 10000"/>
                <a:gd name="connsiteX35" fmla="*/ 4669 w 10000"/>
                <a:gd name="connsiteY35" fmla="*/ 4794 h 10000"/>
                <a:gd name="connsiteX36" fmla="*/ 4985 w 10000"/>
                <a:gd name="connsiteY36" fmla="*/ 3837 h 10000"/>
                <a:gd name="connsiteX37" fmla="*/ 5096 w 10000"/>
                <a:gd name="connsiteY37" fmla="*/ 2652 h 10000"/>
                <a:gd name="connsiteX38" fmla="*/ 5074 w 10000"/>
                <a:gd name="connsiteY38" fmla="*/ 2091 h 10000"/>
                <a:gd name="connsiteX39" fmla="*/ 5045 w 10000"/>
                <a:gd name="connsiteY39" fmla="*/ 1849 h 10000"/>
                <a:gd name="connsiteX40" fmla="*/ 4934 w 10000"/>
                <a:gd name="connsiteY40" fmla="*/ 1172 h 10000"/>
                <a:gd name="connsiteX41" fmla="*/ 4779 w 10000"/>
                <a:gd name="connsiteY41" fmla="*/ 752 h 10000"/>
                <a:gd name="connsiteX0" fmla="*/ 10000 w 10000"/>
                <a:gd name="connsiteY0" fmla="*/ 867 h 10000"/>
                <a:gd name="connsiteX1" fmla="*/ 9662 w 10000"/>
                <a:gd name="connsiteY1" fmla="*/ 561 h 10000"/>
                <a:gd name="connsiteX2" fmla="*/ 9191 w 10000"/>
                <a:gd name="connsiteY2" fmla="*/ 293 h 10000"/>
                <a:gd name="connsiteX3" fmla="*/ 8625 w 10000"/>
                <a:gd name="connsiteY3" fmla="*/ 77 h 10000"/>
                <a:gd name="connsiteX4" fmla="*/ 8236 w 10000"/>
                <a:gd name="connsiteY4" fmla="*/ 13 h 10000"/>
                <a:gd name="connsiteX5" fmla="*/ 7706 w 10000"/>
                <a:gd name="connsiteY5" fmla="*/ 102 h 10000"/>
                <a:gd name="connsiteX6" fmla="*/ 6986 w 10000"/>
                <a:gd name="connsiteY6" fmla="*/ 599 h 10000"/>
                <a:gd name="connsiteX7" fmla="*/ 6456 w 10000"/>
                <a:gd name="connsiteY7" fmla="*/ 995 h 10000"/>
                <a:gd name="connsiteX8" fmla="*/ 5816 w 10000"/>
                <a:gd name="connsiteY8" fmla="*/ 1275 h 10000"/>
                <a:gd name="connsiteX9" fmla="*/ 4845 w 10000"/>
                <a:gd name="connsiteY9" fmla="*/ 1670 h 10000"/>
                <a:gd name="connsiteX10" fmla="*/ 3964 w 10000"/>
                <a:gd name="connsiteY10" fmla="*/ 1976 h 10000"/>
                <a:gd name="connsiteX11" fmla="*/ 3456 w 10000"/>
                <a:gd name="connsiteY11" fmla="*/ 2091 h 10000"/>
                <a:gd name="connsiteX12" fmla="*/ 3243 w 10000"/>
                <a:gd name="connsiteY12" fmla="*/ 2282 h 10000"/>
                <a:gd name="connsiteX13" fmla="*/ 3206 w 10000"/>
                <a:gd name="connsiteY13" fmla="*/ 2678 h 10000"/>
                <a:gd name="connsiteX14" fmla="*/ 3154 w 10000"/>
                <a:gd name="connsiteY14" fmla="*/ 3111 h 10000"/>
                <a:gd name="connsiteX15" fmla="*/ 2870 w 10000"/>
                <a:gd name="connsiteY15" fmla="*/ 3564 h 10000"/>
                <a:gd name="connsiteX16" fmla="*/ 2385 w 10000"/>
                <a:gd name="connsiteY16" fmla="*/ 3454 h 10000"/>
                <a:gd name="connsiteX17" fmla="*/ 2501 w 10000"/>
                <a:gd name="connsiteY17" fmla="*/ 2372 h 10000"/>
                <a:gd name="connsiteX18" fmla="*/ 2427 w 10000"/>
                <a:gd name="connsiteY18" fmla="*/ 2129 h 10000"/>
                <a:gd name="connsiteX19" fmla="*/ 2273 w 10000"/>
                <a:gd name="connsiteY19" fmla="*/ 2091 h 10000"/>
                <a:gd name="connsiteX20" fmla="*/ 2148 w 10000"/>
                <a:gd name="connsiteY20" fmla="*/ 2346 h 10000"/>
                <a:gd name="connsiteX21" fmla="*/ 1934 w 10000"/>
                <a:gd name="connsiteY21" fmla="*/ 3072 h 10000"/>
                <a:gd name="connsiteX22" fmla="*/ 1655 w 10000"/>
                <a:gd name="connsiteY22" fmla="*/ 4054 h 10000"/>
                <a:gd name="connsiteX23" fmla="*/ 1280 w 10000"/>
                <a:gd name="connsiteY23" fmla="*/ 4947 h 10000"/>
                <a:gd name="connsiteX24" fmla="*/ 964 w 10000"/>
                <a:gd name="connsiteY24" fmla="*/ 5979 h 10000"/>
                <a:gd name="connsiteX25" fmla="*/ 522 w 10000"/>
                <a:gd name="connsiteY25" fmla="*/ 7178 h 10000"/>
                <a:gd name="connsiteX26" fmla="*/ 191 w 10000"/>
                <a:gd name="connsiteY26" fmla="*/ 8159 h 10000"/>
                <a:gd name="connsiteX27" fmla="*/ 30 w 10000"/>
                <a:gd name="connsiteY27" fmla="*/ 8555 h 10000"/>
                <a:gd name="connsiteX28" fmla="*/ 162 w 10000"/>
                <a:gd name="connsiteY28" fmla="*/ 9911 h 10000"/>
                <a:gd name="connsiteX29" fmla="*/ 341 w 10000"/>
                <a:gd name="connsiteY29" fmla="*/ 9005 h 10000"/>
                <a:gd name="connsiteX30" fmla="*/ 839 w 10000"/>
                <a:gd name="connsiteY30" fmla="*/ 8555 h 10000"/>
                <a:gd name="connsiteX31" fmla="*/ 1469 w 10000"/>
                <a:gd name="connsiteY31" fmla="*/ 7781 h 10000"/>
                <a:gd name="connsiteX32" fmla="*/ 2148 w 10000"/>
                <a:gd name="connsiteY32" fmla="*/ 6987 h 10000"/>
                <a:gd name="connsiteX33" fmla="*/ 2993 w 10000"/>
                <a:gd name="connsiteY33" fmla="*/ 6285 h 10000"/>
                <a:gd name="connsiteX34" fmla="*/ 4015 w 10000"/>
                <a:gd name="connsiteY34" fmla="*/ 5495 h 10000"/>
                <a:gd name="connsiteX35" fmla="*/ 4669 w 10000"/>
                <a:gd name="connsiteY35" fmla="*/ 4794 h 10000"/>
                <a:gd name="connsiteX36" fmla="*/ 4985 w 10000"/>
                <a:gd name="connsiteY36" fmla="*/ 3837 h 10000"/>
                <a:gd name="connsiteX37" fmla="*/ 5096 w 10000"/>
                <a:gd name="connsiteY37" fmla="*/ 2652 h 10000"/>
                <a:gd name="connsiteX38" fmla="*/ 5074 w 10000"/>
                <a:gd name="connsiteY38" fmla="*/ 2091 h 10000"/>
                <a:gd name="connsiteX39" fmla="*/ 5045 w 10000"/>
                <a:gd name="connsiteY39" fmla="*/ 1849 h 10000"/>
                <a:gd name="connsiteX40" fmla="*/ 4934 w 10000"/>
                <a:gd name="connsiteY40" fmla="*/ 1172 h 10000"/>
                <a:gd name="connsiteX41" fmla="*/ 4779 w 10000"/>
                <a:gd name="connsiteY41" fmla="*/ 752 h 10000"/>
                <a:gd name="connsiteX0" fmla="*/ 10000 w 10000"/>
                <a:gd name="connsiteY0" fmla="*/ 867 h 10000"/>
                <a:gd name="connsiteX1" fmla="*/ 9662 w 10000"/>
                <a:gd name="connsiteY1" fmla="*/ 561 h 10000"/>
                <a:gd name="connsiteX2" fmla="*/ 9191 w 10000"/>
                <a:gd name="connsiteY2" fmla="*/ 293 h 10000"/>
                <a:gd name="connsiteX3" fmla="*/ 8625 w 10000"/>
                <a:gd name="connsiteY3" fmla="*/ 77 h 10000"/>
                <a:gd name="connsiteX4" fmla="*/ 8236 w 10000"/>
                <a:gd name="connsiteY4" fmla="*/ 13 h 10000"/>
                <a:gd name="connsiteX5" fmla="*/ 7706 w 10000"/>
                <a:gd name="connsiteY5" fmla="*/ 102 h 10000"/>
                <a:gd name="connsiteX6" fmla="*/ 6986 w 10000"/>
                <a:gd name="connsiteY6" fmla="*/ 599 h 10000"/>
                <a:gd name="connsiteX7" fmla="*/ 6456 w 10000"/>
                <a:gd name="connsiteY7" fmla="*/ 995 h 10000"/>
                <a:gd name="connsiteX8" fmla="*/ 5816 w 10000"/>
                <a:gd name="connsiteY8" fmla="*/ 1275 h 10000"/>
                <a:gd name="connsiteX9" fmla="*/ 4845 w 10000"/>
                <a:gd name="connsiteY9" fmla="*/ 1670 h 10000"/>
                <a:gd name="connsiteX10" fmla="*/ 3964 w 10000"/>
                <a:gd name="connsiteY10" fmla="*/ 1976 h 10000"/>
                <a:gd name="connsiteX11" fmla="*/ 3456 w 10000"/>
                <a:gd name="connsiteY11" fmla="*/ 2091 h 10000"/>
                <a:gd name="connsiteX12" fmla="*/ 3243 w 10000"/>
                <a:gd name="connsiteY12" fmla="*/ 2282 h 10000"/>
                <a:gd name="connsiteX13" fmla="*/ 3206 w 10000"/>
                <a:gd name="connsiteY13" fmla="*/ 2678 h 10000"/>
                <a:gd name="connsiteX14" fmla="*/ 3154 w 10000"/>
                <a:gd name="connsiteY14" fmla="*/ 3111 h 10000"/>
                <a:gd name="connsiteX15" fmla="*/ 2870 w 10000"/>
                <a:gd name="connsiteY15" fmla="*/ 3564 h 10000"/>
                <a:gd name="connsiteX16" fmla="*/ 2385 w 10000"/>
                <a:gd name="connsiteY16" fmla="*/ 3454 h 10000"/>
                <a:gd name="connsiteX17" fmla="*/ 2501 w 10000"/>
                <a:gd name="connsiteY17" fmla="*/ 2372 h 10000"/>
                <a:gd name="connsiteX18" fmla="*/ 2427 w 10000"/>
                <a:gd name="connsiteY18" fmla="*/ 2129 h 10000"/>
                <a:gd name="connsiteX19" fmla="*/ 2273 w 10000"/>
                <a:gd name="connsiteY19" fmla="*/ 2091 h 10000"/>
                <a:gd name="connsiteX20" fmla="*/ 2148 w 10000"/>
                <a:gd name="connsiteY20" fmla="*/ 2346 h 10000"/>
                <a:gd name="connsiteX21" fmla="*/ 1934 w 10000"/>
                <a:gd name="connsiteY21" fmla="*/ 3072 h 10000"/>
                <a:gd name="connsiteX22" fmla="*/ 1655 w 10000"/>
                <a:gd name="connsiteY22" fmla="*/ 4054 h 10000"/>
                <a:gd name="connsiteX23" fmla="*/ 1280 w 10000"/>
                <a:gd name="connsiteY23" fmla="*/ 4947 h 10000"/>
                <a:gd name="connsiteX24" fmla="*/ 964 w 10000"/>
                <a:gd name="connsiteY24" fmla="*/ 5979 h 10000"/>
                <a:gd name="connsiteX25" fmla="*/ 522 w 10000"/>
                <a:gd name="connsiteY25" fmla="*/ 7178 h 10000"/>
                <a:gd name="connsiteX26" fmla="*/ 191 w 10000"/>
                <a:gd name="connsiteY26" fmla="*/ 8159 h 10000"/>
                <a:gd name="connsiteX27" fmla="*/ 30 w 10000"/>
                <a:gd name="connsiteY27" fmla="*/ 8555 h 10000"/>
                <a:gd name="connsiteX28" fmla="*/ 162 w 10000"/>
                <a:gd name="connsiteY28" fmla="*/ 9911 h 10000"/>
                <a:gd name="connsiteX29" fmla="*/ 341 w 10000"/>
                <a:gd name="connsiteY29" fmla="*/ 9005 h 10000"/>
                <a:gd name="connsiteX30" fmla="*/ 839 w 10000"/>
                <a:gd name="connsiteY30" fmla="*/ 8555 h 10000"/>
                <a:gd name="connsiteX31" fmla="*/ 1469 w 10000"/>
                <a:gd name="connsiteY31" fmla="*/ 7781 h 10000"/>
                <a:gd name="connsiteX32" fmla="*/ 2277 w 10000"/>
                <a:gd name="connsiteY32" fmla="*/ 7005 h 10000"/>
                <a:gd name="connsiteX33" fmla="*/ 2993 w 10000"/>
                <a:gd name="connsiteY33" fmla="*/ 6285 h 10000"/>
                <a:gd name="connsiteX34" fmla="*/ 4015 w 10000"/>
                <a:gd name="connsiteY34" fmla="*/ 5495 h 10000"/>
                <a:gd name="connsiteX35" fmla="*/ 4669 w 10000"/>
                <a:gd name="connsiteY35" fmla="*/ 4794 h 10000"/>
                <a:gd name="connsiteX36" fmla="*/ 4985 w 10000"/>
                <a:gd name="connsiteY36" fmla="*/ 3837 h 10000"/>
                <a:gd name="connsiteX37" fmla="*/ 5096 w 10000"/>
                <a:gd name="connsiteY37" fmla="*/ 2652 h 10000"/>
                <a:gd name="connsiteX38" fmla="*/ 5074 w 10000"/>
                <a:gd name="connsiteY38" fmla="*/ 2091 h 10000"/>
                <a:gd name="connsiteX39" fmla="*/ 5045 w 10000"/>
                <a:gd name="connsiteY39" fmla="*/ 1849 h 10000"/>
                <a:gd name="connsiteX40" fmla="*/ 4934 w 10000"/>
                <a:gd name="connsiteY40" fmla="*/ 1172 h 10000"/>
                <a:gd name="connsiteX41" fmla="*/ 4779 w 10000"/>
                <a:gd name="connsiteY41" fmla="*/ 752 h 10000"/>
                <a:gd name="connsiteX0" fmla="*/ 10000 w 10000"/>
                <a:gd name="connsiteY0" fmla="*/ 867 h 10000"/>
                <a:gd name="connsiteX1" fmla="*/ 9662 w 10000"/>
                <a:gd name="connsiteY1" fmla="*/ 561 h 10000"/>
                <a:gd name="connsiteX2" fmla="*/ 9191 w 10000"/>
                <a:gd name="connsiteY2" fmla="*/ 293 h 10000"/>
                <a:gd name="connsiteX3" fmla="*/ 8625 w 10000"/>
                <a:gd name="connsiteY3" fmla="*/ 77 h 10000"/>
                <a:gd name="connsiteX4" fmla="*/ 8236 w 10000"/>
                <a:gd name="connsiteY4" fmla="*/ 13 h 10000"/>
                <a:gd name="connsiteX5" fmla="*/ 7706 w 10000"/>
                <a:gd name="connsiteY5" fmla="*/ 102 h 10000"/>
                <a:gd name="connsiteX6" fmla="*/ 6986 w 10000"/>
                <a:gd name="connsiteY6" fmla="*/ 599 h 10000"/>
                <a:gd name="connsiteX7" fmla="*/ 6456 w 10000"/>
                <a:gd name="connsiteY7" fmla="*/ 995 h 10000"/>
                <a:gd name="connsiteX8" fmla="*/ 5816 w 10000"/>
                <a:gd name="connsiteY8" fmla="*/ 1275 h 10000"/>
                <a:gd name="connsiteX9" fmla="*/ 4845 w 10000"/>
                <a:gd name="connsiteY9" fmla="*/ 1670 h 10000"/>
                <a:gd name="connsiteX10" fmla="*/ 3964 w 10000"/>
                <a:gd name="connsiteY10" fmla="*/ 1976 h 10000"/>
                <a:gd name="connsiteX11" fmla="*/ 3456 w 10000"/>
                <a:gd name="connsiteY11" fmla="*/ 2091 h 10000"/>
                <a:gd name="connsiteX12" fmla="*/ 3243 w 10000"/>
                <a:gd name="connsiteY12" fmla="*/ 2282 h 10000"/>
                <a:gd name="connsiteX13" fmla="*/ 3206 w 10000"/>
                <a:gd name="connsiteY13" fmla="*/ 2678 h 10000"/>
                <a:gd name="connsiteX14" fmla="*/ 3154 w 10000"/>
                <a:gd name="connsiteY14" fmla="*/ 3111 h 10000"/>
                <a:gd name="connsiteX15" fmla="*/ 2870 w 10000"/>
                <a:gd name="connsiteY15" fmla="*/ 3564 h 10000"/>
                <a:gd name="connsiteX16" fmla="*/ 2385 w 10000"/>
                <a:gd name="connsiteY16" fmla="*/ 3454 h 10000"/>
                <a:gd name="connsiteX17" fmla="*/ 2501 w 10000"/>
                <a:gd name="connsiteY17" fmla="*/ 2372 h 10000"/>
                <a:gd name="connsiteX18" fmla="*/ 2427 w 10000"/>
                <a:gd name="connsiteY18" fmla="*/ 2129 h 10000"/>
                <a:gd name="connsiteX19" fmla="*/ 2273 w 10000"/>
                <a:gd name="connsiteY19" fmla="*/ 2091 h 10000"/>
                <a:gd name="connsiteX20" fmla="*/ 2148 w 10000"/>
                <a:gd name="connsiteY20" fmla="*/ 2346 h 10000"/>
                <a:gd name="connsiteX21" fmla="*/ 1934 w 10000"/>
                <a:gd name="connsiteY21" fmla="*/ 3072 h 10000"/>
                <a:gd name="connsiteX22" fmla="*/ 1655 w 10000"/>
                <a:gd name="connsiteY22" fmla="*/ 4054 h 10000"/>
                <a:gd name="connsiteX23" fmla="*/ 1280 w 10000"/>
                <a:gd name="connsiteY23" fmla="*/ 4947 h 10000"/>
                <a:gd name="connsiteX24" fmla="*/ 964 w 10000"/>
                <a:gd name="connsiteY24" fmla="*/ 5979 h 10000"/>
                <a:gd name="connsiteX25" fmla="*/ 522 w 10000"/>
                <a:gd name="connsiteY25" fmla="*/ 7178 h 10000"/>
                <a:gd name="connsiteX26" fmla="*/ 191 w 10000"/>
                <a:gd name="connsiteY26" fmla="*/ 8159 h 10000"/>
                <a:gd name="connsiteX27" fmla="*/ 30 w 10000"/>
                <a:gd name="connsiteY27" fmla="*/ 8555 h 10000"/>
                <a:gd name="connsiteX28" fmla="*/ 162 w 10000"/>
                <a:gd name="connsiteY28" fmla="*/ 9911 h 10000"/>
                <a:gd name="connsiteX29" fmla="*/ 341 w 10000"/>
                <a:gd name="connsiteY29" fmla="*/ 9005 h 10000"/>
                <a:gd name="connsiteX30" fmla="*/ 839 w 10000"/>
                <a:gd name="connsiteY30" fmla="*/ 8555 h 10000"/>
                <a:gd name="connsiteX31" fmla="*/ 1469 w 10000"/>
                <a:gd name="connsiteY31" fmla="*/ 7781 h 10000"/>
                <a:gd name="connsiteX32" fmla="*/ 2277 w 10000"/>
                <a:gd name="connsiteY32" fmla="*/ 7005 h 10000"/>
                <a:gd name="connsiteX33" fmla="*/ 2904 w 10000"/>
                <a:gd name="connsiteY33" fmla="*/ 5958 h 10000"/>
                <a:gd name="connsiteX34" fmla="*/ 4015 w 10000"/>
                <a:gd name="connsiteY34" fmla="*/ 5495 h 10000"/>
                <a:gd name="connsiteX35" fmla="*/ 4669 w 10000"/>
                <a:gd name="connsiteY35" fmla="*/ 4794 h 10000"/>
                <a:gd name="connsiteX36" fmla="*/ 4985 w 10000"/>
                <a:gd name="connsiteY36" fmla="*/ 3837 h 10000"/>
                <a:gd name="connsiteX37" fmla="*/ 5096 w 10000"/>
                <a:gd name="connsiteY37" fmla="*/ 2652 h 10000"/>
                <a:gd name="connsiteX38" fmla="*/ 5074 w 10000"/>
                <a:gd name="connsiteY38" fmla="*/ 2091 h 10000"/>
                <a:gd name="connsiteX39" fmla="*/ 5045 w 10000"/>
                <a:gd name="connsiteY39" fmla="*/ 1849 h 10000"/>
                <a:gd name="connsiteX40" fmla="*/ 4934 w 10000"/>
                <a:gd name="connsiteY40" fmla="*/ 1172 h 10000"/>
                <a:gd name="connsiteX41" fmla="*/ 4779 w 10000"/>
                <a:gd name="connsiteY41" fmla="*/ 752 h 10000"/>
                <a:gd name="connsiteX0" fmla="*/ 10000 w 10000"/>
                <a:gd name="connsiteY0" fmla="*/ 867 h 10000"/>
                <a:gd name="connsiteX1" fmla="*/ 9662 w 10000"/>
                <a:gd name="connsiteY1" fmla="*/ 561 h 10000"/>
                <a:gd name="connsiteX2" fmla="*/ 9191 w 10000"/>
                <a:gd name="connsiteY2" fmla="*/ 293 h 10000"/>
                <a:gd name="connsiteX3" fmla="*/ 8625 w 10000"/>
                <a:gd name="connsiteY3" fmla="*/ 77 h 10000"/>
                <a:gd name="connsiteX4" fmla="*/ 8236 w 10000"/>
                <a:gd name="connsiteY4" fmla="*/ 13 h 10000"/>
                <a:gd name="connsiteX5" fmla="*/ 7706 w 10000"/>
                <a:gd name="connsiteY5" fmla="*/ 102 h 10000"/>
                <a:gd name="connsiteX6" fmla="*/ 6986 w 10000"/>
                <a:gd name="connsiteY6" fmla="*/ 599 h 10000"/>
                <a:gd name="connsiteX7" fmla="*/ 6456 w 10000"/>
                <a:gd name="connsiteY7" fmla="*/ 995 h 10000"/>
                <a:gd name="connsiteX8" fmla="*/ 5816 w 10000"/>
                <a:gd name="connsiteY8" fmla="*/ 1275 h 10000"/>
                <a:gd name="connsiteX9" fmla="*/ 4845 w 10000"/>
                <a:gd name="connsiteY9" fmla="*/ 1670 h 10000"/>
                <a:gd name="connsiteX10" fmla="*/ 3964 w 10000"/>
                <a:gd name="connsiteY10" fmla="*/ 1976 h 10000"/>
                <a:gd name="connsiteX11" fmla="*/ 3456 w 10000"/>
                <a:gd name="connsiteY11" fmla="*/ 2091 h 10000"/>
                <a:gd name="connsiteX12" fmla="*/ 3243 w 10000"/>
                <a:gd name="connsiteY12" fmla="*/ 2282 h 10000"/>
                <a:gd name="connsiteX13" fmla="*/ 3206 w 10000"/>
                <a:gd name="connsiteY13" fmla="*/ 2678 h 10000"/>
                <a:gd name="connsiteX14" fmla="*/ 3154 w 10000"/>
                <a:gd name="connsiteY14" fmla="*/ 3111 h 10000"/>
                <a:gd name="connsiteX15" fmla="*/ 2870 w 10000"/>
                <a:gd name="connsiteY15" fmla="*/ 3564 h 10000"/>
                <a:gd name="connsiteX16" fmla="*/ 2385 w 10000"/>
                <a:gd name="connsiteY16" fmla="*/ 3454 h 10000"/>
                <a:gd name="connsiteX17" fmla="*/ 2501 w 10000"/>
                <a:gd name="connsiteY17" fmla="*/ 2372 h 10000"/>
                <a:gd name="connsiteX18" fmla="*/ 2427 w 10000"/>
                <a:gd name="connsiteY18" fmla="*/ 2129 h 10000"/>
                <a:gd name="connsiteX19" fmla="*/ 2273 w 10000"/>
                <a:gd name="connsiteY19" fmla="*/ 2091 h 10000"/>
                <a:gd name="connsiteX20" fmla="*/ 2148 w 10000"/>
                <a:gd name="connsiteY20" fmla="*/ 2346 h 10000"/>
                <a:gd name="connsiteX21" fmla="*/ 1934 w 10000"/>
                <a:gd name="connsiteY21" fmla="*/ 3072 h 10000"/>
                <a:gd name="connsiteX22" fmla="*/ 1655 w 10000"/>
                <a:gd name="connsiteY22" fmla="*/ 4054 h 10000"/>
                <a:gd name="connsiteX23" fmla="*/ 1280 w 10000"/>
                <a:gd name="connsiteY23" fmla="*/ 4947 h 10000"/>
                <a:gd name="connsiteX24" fmla="*/ 964 w 10000"/>
                <a:gd name="connsiteY24" fmla="*/ 5979 h 10000"/>
                <a:gd name="connsiteX25" fmla="*/ 522 w 10000"/>
                <a:gd name="connsiteY25" fmla="*/ 7178 h 10000"/>
                <a:gd name="connsiteX26" fmla="*/ 191 w 10000"/>
                <a:gd name="connsiteY26" fmla="*/ 8159 h 10000"/>
                <a:gd name="connsiteX27" fmla="*/ 30 w 10000"/>
                <a:gd name="connsiteY27" fmla="*/ 8555 h 10000"/>
                <a:gd name="connsiteX28" fmla="*/ 162 w 10000"/>
                <a:gd name="connsiteY28" fmla="*/ 9911 h 10000"/>
                <a:gd name="connsiteX29" fmla="*/ 341 w 10000"/>
                <a:gd name="connsiteY29" fmla="*/ 9005 h 10000"/>
                <a:gd name="connsiteX30" fmla="*/ 839 w 10000"/>
                <a:gd name="connsiteY30" fmla="*/ 8555 h 10000"/>
                <a:gd name="connsiteX31" fmla="*/ 1469 w 10000"/>
                <a:gd name="connsiteY31" fmla="*/ 7781 h 10000"/>
                <a:gd name="connsiteX32" fmla="*/ 2277 w 10000"/>
                <a:gd name="connsiteY32" fmla="*/ 7005 h 10000"/>
                <a:gd name="connsiteX33" fmla="*/ 2943 w 10000"/>
                <a:gd name="connsiteY33" fmla="*/ 5963 h 10000"/>
                <a:gd name="connsiteX34" fmla="*/ 4015 w 10000"/>
                <a:gd name="connsiteY34" fmla="*/ 5495 h 10000"/>
                <a:gd name="connsiteX35" fmla="*/ 4669 w 10000"/>
                <a:gd name="connsiteY35" fmla="*/ 4794 h 10000"/>
                <a:gd name="connsiteX36" fmla="*/ 4985 w 10000"/>
                <a:gd name="connsiteY36" fmla="*/ 3837 h 10000"/>
                <a:gd name="connsiteX37" fmla="*/ 5096 w 10000"/>
                <a:gd name="connsiteY37" fmla="*/ 2652 h 10000"/>
                <a:gd name="connsiteX38" fmla="*/ 5074 w 10000"/>
                <a:gd name="connsiteY38" fmla="*/ 2091 h 10000"/>
                <a:gd name="connsiteX39" fmla="*/ 5045 w 10000"/>
                <a:gd name="connsiteY39" fmla="*/ 1849 h 10000"/>
                <a:gd name="connsiteX40" fmla="*/ 4934 w 10000"/>
                <a:gd name="connsiteY40" fmla="*/ 1172 h 10000"/>
                <a:gd name="connsiteX41" fmla="*/ 4779 w 10000"/>
                <a:gd name="connsiteY41" fmla="*/ 752 h 10000"/>
                <a:gd name="connsiteX0" fmla="*/ 10000 w 10000"/>
                <a:gd name="connsiteY0" fmla="*/ 867 h 10000"/>
                <a:gd name="connsiteX1" fmla="*/ 9662 w 10000"/>
                <a:gd name="connsiteY1" fmla="*/ 561 h 10000"/>
                <a:gd name="connsiteX2" fmla="*/ 9191 w 10000"/>
                <a:gd name="connsiteY2" fmla="*/ 293 h 10000"/>
                <a:gd name="connsiteX3" fmla="*/ 8625 w 10000"/>
                <a:gd name="connsiteY3" fmla="*/ 77 h 10000"/>
                <a:gd name="connsiteX4" fmla="*/ 8236 w 10000"/>
                <a:gd name="connsiteY4" fmla="*/ 13 h 10000"/>
                <a:gd name="connsiteX5" fmla="*/ 7706 w 10000"/>
                <a:gd name="connsiteY5" fmla="*/ 102 h 10000"/>
                <a:gd name="connsiteX6" fmla="*/ 6986 w 10000"/>
                <a:gd name="connsiteY6" fmla="*/ 599 h 10000"/>
                <a:gd name="connsiteX7" fmla="*/ 6456 w 10000"/>
                <a:gd name="connsiteY7" fmla="*/ 995 h 10000"/>
                <a:gd name="connsiteX8" fmla="*/ 5816 w 10000"/>
                <a:gd name="connsiteY8" fmla="*/ 1275 h 10000"/>
                <a:gd name="connsiteX9" fmla="*/ 4845 w 10000"/>
                <a:gd name="connsiteY9" fmla="*/ 1670 h 10000"/>
                <a:gd name="connsiteX10" fmla="*/ 3964 w 10000"/>
                <a:gd name="connsiteY10" fmla="*/ 1976 h 10000"/>
                <a:gd name="connsiteX11" fmla="*/ 3456 w 10000"/>
                <a:gd name="connsiteY11" fmla="*/ 2091 h 10000"/>
                <a:gd name="connsiteX12" fmla="*/ 3243 w 10000"/>
                <a:gd name="connsiteY12" fmla="*/ 2282 h 10000"/>
                <a:gd name="connsiteX13" fmla="*/ 3206 w 10000"/>
                <a:gd name="connsiteY13" fmla="*/ 2678 h 10000"/>
                <a:gd name="connsiteX14" fmla="*/ 3154 w 10000"/>
                <a:gd name="connsiteY14" fmla="*/ 3111 h 10000"/>
                <a:gd name="connsiteX15" fmla="*/ 2870 w 10000"/>
                <a:gd name="connsiteY15" fmla="*/ 3564 h 10000"/>
                <a:gd name="connsiteX16" fmla="*/ 2385 w 10000"/>
                <a:gd name="connsiteY16" fmla="*/ 3454 h 10000"/>
                <a:gd name="connsiteX17" fmla="*/ 2501 w 10000"/>
                <a:gd name="connsiteY17" fmla="*/ 2372 h 10000"/>
                <a:gd name="connsiteX18" fmla="*/ 2427 w 10000"/>
                <a:gd name="connsiteY18" fmla="*/ 2129 h 10000"/>
                <a:gd name="connsiteX19" fmla="*/ 2273 w 10000"/>
                <a:gd name="connsiteY19" fmla="*/ 2091 h 10000"/>
                <a:gd name="connsiteX20" fmla="*/ 2148 w 10000"/>
                <a:gd name="connsiteY20" fmla="*/ 2346 h 10000"/>
                <a:gd name="connsiteX21" fmla="*/ 1934 w 10000"/>
                <a:gd name="connsiteY21" fmla="*/ 3072 h 10000"/>
                <a:gd name="connsiteX22" fmla="*/ 1655 w 10000"/>
                <a:gd name="connsiteY22" fmla="*/ 4054 h 10000"/>
                <a:gd name="connsiteX23" fmla="*/ 1280 w 10000"/>
                <a:gd name="connsiteY23" fmla="*/ 4947 h 10000"/>
                <a:gd name="connsiteX24" fmla="*/ 964 w 10000"/>
                <a:gd name="connsiteY24" fmla="*/ 5979 h 10000"/>
                <a:gd name="connsiteX25" fmla="*/ 522 w 10000"/>
                <a:gd name="connsiteY25" fmla="*/ 7178 h 10000"/>
                <a:gd name="connsiteX26" fmla="*/ 191 w 10000"/>
                <a:gd name="connsiteY26" fmla="*/ 8159 h 10000"/>
                <a:gd name="connsiteX27" fmla="*/ 30 w 10000"/>
                <a:gd name="connsiteY27" fmla="*/ 8555 h 10000"/>
                <a:gd name="connsiteX28" fmla="*/ 162 w 10000"/>
                <a:gd name="connsiteY28" fmla="*/ 9911 h 10000"/>
                <a:gd name="connsiteX29" fmla="*/ 341 w 10000"/>
                <a:gd name="connsiteY29" fmla="*/ 9005 h 10000"/>
                <a:gd name="connsiteX30" fmla="*/ 839 w 10000"/>
                <a:gd name="connsiteY30" fmla="*/ 8555 h 10000"/>
                <a:gd name="connsiteX31" fmla="*/ 1469 w 10000"/>
                <a:gd name="connsiteY31" fmla="*/ 7781 h 10000"/>
                <a:gd name="connsiteX32" fmla="*/ 2277 w 10000"/>
                <a:gd name="connsiteY32" fmla="*/ 7005 h 10000"/>
                <a:gd name="connsiteX33" fmla="*/ 2943 w 10000"/>
                <a:gd name="connsiteY33" fmla="*/ 5963 h 10000"/>
                <a:gd name="connsiteX34" fmla="*/ 3975 w 10000"/>
                <a:gd name="connsiteY34" fmla="*/ 5242 h 10000"/>
                <a:gd name="connsiteX35" fmla="*/ 4669 w 10000"/>
                <a:gd name="connsiteY35" fmla="*/ 4794 h 10000"/>
                <a:gd name="connsiteX36" fmla="*/ 4985 w 10000"/>
                <a:gd name="connsiteY36" fmla="*/ 3837 h 10000"/>
                <a:gd name="connsiteX37" fmla="*/ 5096 w 10000"/>
                <a:gd name="connsiteY37" fmla="*/ 2652 h 10000"/>
                <a:gd name="connsiteX38" fmla="*/ 5074 w 10000"/>
                <a:gd name="connsiteY38" fmla="*/ 2091 h 10000"/>
                <a:gd name="connsiteX39" fmla="*/ 5045 w 10000"/>
                <a:gd name="connsiteY39" fmla="*/ 1849 h 10000"/>
                <a:gd name="connsiteX40" fmla="*/ 4934 w 10000"/>
                <a:gd name="connsiteY40" fmla="*/ 1172 h 10000"/>
                <a:gd name="connsiteX41" fmla="*/ 4779 w 10000"/>
                <a:gd name="connsiteY41" fmla="*/ 752 h 10000"/>
                <a:gd name="connsiteX0" fmla="*/ 10000 w 10000"/>
                <a:gd name="connsiteY0" fmla="*/ 867 h 10000"/>
                <a:gd name="connsiteX1" fmla="*/ 9662 w 10000"/>
                <a:gd name="connsiteY1" fmla="*/ 561 h 10000"/>
                <a:gd name="connsiteX2" fmla="*/ 9191 w 10000"/>
                <a:gd name="connsiteY2" fmla="*/ 293 h 10000"/>
                <a:gd name="connsiteX3" fmla="*/ 8625 w 10000"/>
                <a:gd name="connsiteY3" fmla="*/ 77 h 10000"/>
                <a:gd name="connsiteX4" fmla="*/ 8236 w 10000"/>
                <a:gd name="connsiteY4" fmla="*/ 13 h 10000"/>
                <a:gd name="connsiteX5" fmla="*/ 7706 w 10000"/>
                <a:gd name="connsiteY5" fmla="*/ 102 h 10000"/>
                <a:gd name="connsiteX6" fmla="*/ 6986 w 10000"/>
                <a:gd name="connsiteY6" fmla="*/ 599 h 10000"/>
                <a:gd name="connsiteX7" fmla="*/ 6456 w 10000"/>
                <a:gd name="connsiteY7" fmla="*/ 995 h 10000"/>
                <a:gd name="connsiteX8" fmla="*/ 5816 w 10000"/>
                <a:gd name="connsiteY8" fmla="*/ 1275 h 10000"/>
                <a:gd name="connsiteX9" fmla="*/ 4845 w 10000"/>
                <a:gd name="connsiteY9" fmla="*/ 1670 h 10000"/>
                <a:gd name="connsiteX10" fmla="*/ 3964 w 10000"/>
                <a:gd name="connsiteY10" fmla="*/ 1976 h 10000"/>
                <a:gd name="connsiteX11" fmla="*/ 3456 w 10000"/>
                <a:gd name="connsiteY11" fmla="*/ 2091 h 10000"/>
                <a:gd name="connsiteX12" fmla="*/ 3243 w 10000"/>
                <a:gd name="connsiteY12" fmla="*/ 2282 h 10000"/>
                <a:gd name="connsiteX13" fmla="*/ 3206 w 10000"/>
                <a:gd name="connsiteY13" fmla="*/ 2678 h 10000"/>
                <a:gd name="connsiteX14" fmla="*/ 3154 w 10000"/>
                <a:gd name="connsiteY14" fmla="*/ 3111 h 10000"/>
                <a:gd name="connsiteX15" fmla="*/ 2870 w 10000"/>
                <a:gd name="connsiteY15" fmla="*/ 3564 h 10000"/>
                <a:gd name="connsiteX16" fmla="*/ 2385 w 10000"/>
                <a:gd name="connsiteY16" fmla="*/ 3454 h 10000"/>
                <a:gd name="connsiteX17" fmla="*/ 2501 w 10000"/>
                <a:gd name="connsiteY17" fmla="*/ 2372 h 10000"/>
                <a:gd name="connsiteX18" fmla="*/ 2427 w 10000"/>
                <a:gd name="connsiteY18" fmla="*/ 2129 h 10000"/>
                <a:gd name="connsiteX19" fmla="*/ 2273 w 10000"/>
                <a:gd name="connsiteY19" fmla="*/ 2091 h 10000"/>
                <a:gd name="connsiteX20" fmla="*/ 2148 w 10000"/>
                <a:gd name="connsiteY20" fmla="*/ 2346 h 10000"/>
                <a:gd name="connsiteX21" fmla="*/ 1934 w 10000"/>
                <a:gd name="connsiteY21" fmla="*/ 3072 h 10000"/>
                <a:gd name="connsiteX22" fmla="*/ 1655 w 10000"/>
                <a:gd name="connsiteY22" fmla="*/ 4054 h 10000"/>
                <a:gd name="connsiteX23" fmla="*/ 1280 w 10000"/>
                <a:gd name="connsiteY23" fmla="*/ 4947 h 10000"/>
                <a:gd name="connsiteX24" fmla="*/ 964 w 10000"/>
                <a:gd name="connsiteY24" fmla="*/ 5979 h 10000"/>
                <a:gd name="connsiteX25" fmla="*/ 522 w 10000"/>
                <a:gd name="connsiteY25" fmla="*/ 7178 h 10000"/>
                <a:gd name="connsiteX26" fmla="*/ 191 w 10000"/>
                <a:gd name="connsiteY26" fmla="*/ 8159 h 10000"/>
                <a:gd name="connsiteX27" fmla="*/ 30 w 10000"/>
                <a:gd name="connsiteY27" fmla="*/ 8555 h 10000"/>
                <a:gd name="connsiteX28" fmla="*/ 162 w 10000"/>
                <a:gd name="connsiteY28" fmla="*/ 9911 h 10000"/>
                <a:gd name="connsiteX29" fmla="*/ 341 w 10000"/>
                <a:gd name="connsiteY29" fmla="*/ 9005 h 10000"/>
                <a:gd name="connsiteX30" fmla="*/ 839 w 10000"/>
                <a:gd name="connsiteY30" fmla="*/ 8555 h 10000"/>
                <a:gd name="connsiteX31" fmla="*/ 1469 w 10000"/>
                <a:gd name="connsiteY31" fmla="*/ 7781 h 10000"/>
                <a:gd name="connsiteX32" fmla="*/ 2277 w 10000"/>
                <a:gd name="connsiteY32" fmla="*/ 7005 h 10000"/>
                <a:gd name="connsiteX33" fmla="*/ 2943 w 10000"/>
                <a:gd name="connsiteY33" fmla="*/ 5963 h 10000"/>
                <a:gd name="connsiteX34" fmla="*/ 3975 w 10000"/>
                <a:gd name="connsiteY34" fmla="*/ 5242 h 10000"/>
                <a:gd name="connsiteX35" fmla="*/ 4593 w 10000"/>
                <a:gd name="connsiteY35" fmla="*/ 4469 h 10000"/>
                <a:gd name="connsiteX36" fmla="*/ 4985 w 10000"/>
                <a:gd name="connsiteY36" fmla="*/ 3837 h 10000"/>
                <a:gd name="connsiteX37" fmla="*/ 5096 w 10000"/>
                <a:gd name="connsiteY37" fmla="*/ 2652 h 10000"/>
                <a:gd name="connsiteX38" fmla="*/ 5074 w 10000"/>
                <a:gd name="connsiteY38" fmla="*/ 2091 h 10000"/>
                <a:gd name="connsiteX39" fmla="*/ 5045 w 10000"/>
                <a:gd name="connsiteY39" fmla="*/ 1849 h 10000"/>
                <a:gd name="connsiteX40" fmla="*/ 4934 w 10000"/>
                <a:gd name="connsiteY40" fmla="*/ 1172 h 10000"/>
                <a:gd name="connsiteX41" fmla="*/ 4779 w 10000"/>
                <a:gd name="connsiteY41" fmla="*/ 752 h 10000"/>
                <a:gd name="connsiteX0" fmla="*/ 10000 w 10000"/>
                <a:gd name="connsiteY0" fmla="*/ 867 h 10000"/>
                <a:gd name="connsiteX1" fmla="*/ 9662 w 10000"/>
                <a:gd name="connsiteY1" fmla="*/ 561 h 10000"/>
                <a:gd name="connsiteX2" fmla="*/ 9191 w 10000"/>
                <a:gd name="connsiteY2" fmla="*/ 293 h 10000"/>
                <a:gd name="connsiteX3" fmla="*/ 8625 w 10000"/>
                <a:gd name="connsiteY3" fmla="*/ 77 h 10000"/>
                <a:gd name="connsiteX4" fmla="*/ 8236 w 10000"/>
                <a:gd name="connsiteY4" fmla="*/ 13 h 10000"/>
                <a:gd name="connsiteX5" fmla="*/ 7706 w 10000"/>
                <a:gd name="connsiteY5" fmla="*/ 102 h 10000"/>
                <a:gd name="connsiteX6" fmla="*/ 6986 w 10000"/>
                <a:gd name="connsiteY6" fmla="*/ 599 h 10000"/>
                <a:gd name="connsiteX7" fmla="*/ 6456 w 10000"/>
                <a:gd name="connsiteY7" fmla="*/ 995 h 10000"/>
                <a:gd name="connsiteX8" fmla="*/ 5816 w 10000"/>
                <a:gd name="connsiteY8" fmla="*/ 1275 h 10000"/>
                <a:gd name="connsiteX9" fmla="*/ 4845 w 10000"/>
                <a:gd name="connsiteY9" fmla="*/ 1670 h 10000"/>
                <a:gd name="connsiteX10" fmla="*/ 3964 w 10000"/>
                <a:gd name="connsiteY10" fmla="*/ 1976 h 10000"/>
                <a:gd name="connsiteX11" fmla="*/ 3456 w 10000"/>
                <a:gd name="connsiteY11" fmla="*/ 2091 h 10000"/>
                <a:gd name="connsiteX12" fmla="*/ 3243 w 10000"/>
                <a:gd name="connsiteY12" fmla="*/ 2282 h 10000"/>
                <a:gd name="connsiteX13" fmla="*/ 3206 w 10000"/>
                <a:gd name="connsiteY13" fmla="*/ 2678 h 10000"/>
                <a:gd name="connsiteX14" fmla="*/ 3154 w 10000"/>
                <a:gd name="connsiteY14" fmla="*/ 3111 h 10000"/>
                <a:gd name="connsiteX15" fmla="*/ 2870 w 10000"/>
                <a:gd name="connsiteY15" fmla="*/ 3564 h 10000"/>
                <a:gd name="connsiteX16" fmla="*/ 2385 w 10000"/>
                <a:gd name="connsiteY16" fmla="*/ 3454 h 10000"/>
                <a:gd name="connsiteX17" fmla="*/ 2501 w 10000"/>
                <a:gd name="connsiteY17" fmla="*/ 2372 h 10000"/>
                <a:gd name="connsiteX18" fmla="*/ 2427 w 10000"/>
                <a:gd name="connsiteY18" fmla="*/ 2129 h 10000"/>
                <a:gd name="connsiteX19" fmla="*/ 2273 w 10000"/>
                <a:gd name="connsiteY19" fmla="*/ 2091 h 10000"/>
                <a:gd name="connsiteX20" fmla="*/ 2148 w 10000"/>
                <a:gd name="connsiteY20" fmla="*/ 2346 h 10000"/>
                <a:gd name="connsiteX21" fmla="*/ 1934 w 10000"/>
                <a:gd name="connsiteY21" fmla="*/ 3072 h 10000"/>
                <a:gd name="connsiteX22" fmla="*/ 1655 w 10000"/>
                <a:gd name="connsiteY22" fmla="*/ 4054 h 10000"/>
                <a:gd name="connsiteX23" fmla="*/ 1280 w 10000"/>
                <a:gd name="connsiteY23" fmla="*/ 4947 h 10000"/>
                <a:gd name="connsiteX24" fmla="*/ 964 w 10000"/>
                <a:gd name="connsiteY24" fmla="*/ 5979 h 10000"/>
                <a:gd name="connsiteX25" fmla="*/ 522 w 10000"/>
                <a:gd name="connsiteY25" fmla="*/ 7178 h 10000"/>
                <a:gd name="connsiteX26" fmla="*/ 191 w 10000"/>
                <a:gd name="connsiteY26" fmla="*/ 8159 h 10000"/>
                <a:gd name="connsiteX27" fmla="*/ 30 w 10000"/>
                <a:gd name="connsiteY27" fmla="*/ 8555 h 10000"/>
                <a:gd name="connsiteX28" fmla="*/ 162 w 10000"/>
                <a:gd name="connsiteY28" fmla="*/ 9911 h 10000"/>
                <a:gd name="connsiteX29" fmla="*/ 341 w 10000"/>
                <a:gd name="connsiteY29" fmla="*/ 9005 h 10000"/>
                <a:gd name="connsiteX30" fmla="*/ 839 w 10000"/>
                <a:gd name="connsiteY30" fmla="*/ 8555 h 10000"/>
                <a:gd name="connsiteX31" fmla="*/ 1469 w 10000"/>
                <a:gd name="connsiteY31" fmla="*/ 7781 h 10000"/>
                <a:gd name="connsiteX32" fmla="*/ 2277 w 10000"/>
                <a:gd name="connsiteY32" fmla="*/ 7005 h 10000"/>
                <a:gd name="connsiteX33" fmla="*/ 2943 w 10000"/>
                <a:gd name="connsiteY33" fmla="*/ 5963 h 10000"/>
                <a:gd name="connsiteX34" fmla="*/ 3975 w 10000"/>
                <a:gd name="connsiteY34" fmla="*/ 5242 h 10000"/>
                <a:gd name="connsiteX35" fmla="*/ 4593 w 10000"/>
                <a:gd name="connsiteY35" fmla="*/ 4469 h 10000"/>
                <a:gd name="connsiteX36" fmla="*/ 5019 w 10000"/>
                <a:gd name="connsiteY36" fmla="*/ 3662 h 10000"/>
                <a:gd name="connsiteX37" fmla="*/ 5096 w 10000"/>
                <a:gd name="connsiteY37" fmla="*/ 2652 h 10000"/>
                <a:gd name="connsiteX38" fmla="*/ 5074 w 10000"/>
                <a:gd name="connsiteY38" fmla="*/ 2091 h 10000"/>
                <a:gd name="connsiteX39" fmla="*/ 5045 w 10000"/>
                <a:gd name="connsiteY39" fmla="*/ 1849 h 10000"/>
                <a:gd name="connsiteX40" fmla="*/ 4934 w 10000"/>
                <a:gd name="connsiteY40" fmla="*/ 1172 h 10000"/>
                <a:gd name="connsiteX41" fmla="*/ 4779 w 10000"/>
                <a:gd name="connsiteY41" fmla="*/ 752 h 10000"/>
                <a:gd name="connsiteX0" fmla="*/ 10000 w 10000"/>
                <a:gd name="connsiteY0" fmla="*/ 867 h 10000"/>
                <a:gd name="connsiteX1" fmla="*/ 9662 w 10000"/>
                <a:gd name="connsiteY1" fmla="*/ 561 h 10000"/>
                <a:gd name="connsiteX2" fmla="*/ 9191 w 10000"/>
                <a:gd name="connsiteY2" fmla="*/ 293 h 10000"/>
                <a:gd name="connsiteX3" fmla="*/ 8625 w 10000"/>
                <a:gd name="connsiteY3" fmla="*/ 77 h 10000"/>
                <a:gd name="connsiteX4" fmla="*/ 8236 w 10000"/>
                <a:gd name="connsiteY4" fmla="*/ 13 h 10000"/>
                <a:gd name="connsiteX5" fmla="*/ 7706 w 10000"/>
                <a:gd name="connsiteY5" fmla="*/ 102 h 10000"/>
                <a:gd name="connsiteX6" fmla="*/ 6986 w 10000"/>
                <a:gd name="connsiteY6" fmla="*/ 599 h 10000"/>
                <a:gd name="connsiteX7" fmla="*/ 6456 w 10000"/>
                <a:gd name="connsiteY7" fmla="*/ 995 h 10000"/>
                <a:gd name="connsiteX8" fmla="*/ 5816 w 10000"/>
                <a:gd name="connsiteY8" fmla="*/ 1275 h 10000"/>
                <a:gd name="connsiteX9" fmla="*/ 4845 w 10000"/>
                <a:gd name="connsiteY9" fmla="*/ 1670 h 10000"/>
                <a:gd name="connsiteX10" fmla="*/ 3964 w 10000"/>
                <a:gd name="connsiteY10" fmla="*/ 1976 h 10000"/>
                <a:gd name="connsiteX11" fmla="*/ 3456 w 10000"/>
                <a:gd name="connsiteY11" fmla="*/ 2091 h 10000"/>
                <a:gd name="connsiteX12" fmla="*/ 3243 w 10000"/>
                <a:gd name="connsiteY12" fmla="*/ 2282 h 10000"/>
                <a:gd name="connsiteX13" fmla="*/ 3206 w 10000"/>
                <a:gd name="connsiteY13" fmla="*/ 2678 h 10000"/>
                <a:gd name="connsiteX14" fmla="*/ 3154 w 10000"/>
                <a:gd name="connsiteY14" fmla="*/ 3111 h 10000"/>
                <a:gd name="connsiteX15" fmla="*/ 2870 w 10000"/>
                <a:gd name="connsiteY15" fmla="*/ 3564 h 10000"/>
                <a:gd name="connsiteX16" fmla="*/ 2385 w 10000"/>
                <a:gd name="connsiteY16" fmla="*/ 3454 h 10000"/>
                <a:gd name="connsiteX17" fmla="*/ 2501 w 10000"/>
                <a:gd name="connsiteY17" fmla="*/ 2372 h 10000"/>
                <a:gd name="connsiteX18" fmla="*/ 2427 w 10000"/>
                <a:gd name="connsiteY18" fmla="*/ 2129 h 10000"/>
                <a:gd name="connsiteX19" fmla="*/ 2273 w 10000"/>
                <a:gd name="connsiteY19" fmla="*/ 2091 h 10000"/>
                <a:gd name="connsiteX20" fmla="*/ 2148 w 10000"/>
                <a:gd name="connsiteY20" fmla="*/ 2346 h 10000"/>
                <a:gd name="connsiteX21" fmla="*/ 1934 w 10000"/>
                <a:gd name="connsiteY21" fmla="*/ 3072 h 10000"/>
                <a:gd name="connsiteX22" fmla="*/ 1655 w 10000"/>
                <a:gd name="connsiteY22" fmla="*/ 4054 h 10000"/>
                <a:gd name="connsiteX23" fmla="*/ 1280 w 10000"/>
                <a:gd name="connsiteY23" fmla="*/ 4947 h 10000"/>
                <a:gd name="connsiteX24" fmla="*/ 964 w 10000"/>
                <a:gd name="connsiteY24" fmla="*/ 5979 h 10000"/>
                <a:gd name="connsiteX25" fmla="*/ 522 w 10000"/>
                <a:gd name="connsiteY25" fmla="*/ 7178 h 10000"/>
                <a:gd name="connsiteX26" fmla="*/ 191 w 10000"/>
                <a:gd name="connsiteY26" fmla="*/ 8159 h 10000"/>
                <a:gd name="connsiteX27" fmla="*/ 30 w 10000"/>
                <a:gd name="connsiteY27" fmla="*/ 8555 h 10000"/>
                <a:gd name="connsiteX28" fmla="*/ 162 w 10000"/>
                <a:gd name="connsiteY28" fmla="*/ 9911 h 10000"/>
                <a:gd name="connsiteX29" fmla="*/ 341 w 10000"/>
                <a:gd name="connsiteY29" fmla="*/ 9005 h 10000"/>
                <a:gd name="connsiteX30" fmla="*/ 839 w 10000"/>
                <a:gd name="connsiteY30" fmla="*/ 8555 h 10000"/>
                <a:gd name="connsiteX31" fmla="*/ 1469 w 10000"/>
                <a:gd name="connsiteY31" fmla="*/ 7781 h 10000"/>
                <a:gd name="connsiteX32" fmla="*/ 2277 w 10000"/>
                <a:gd name="connsiteY32" fmla="*/ 7005 h 10000"/>
                <a:gd name="connsiteX33" fmla="*/ 2943 w 10000"/>
                <a:gd name="connsiteY33" fmla="*/ 5963 h 10000"/>
                <a:gd name="connsiteX34" fmla="*/ 3975 w 10000"/>
                <a:gd name="connsiteY34" fmla="*/ 5242 h 10000"/>
                <a:gd name="connsiteX35" fmla="*/ 4593 w 10000"/>
                <a:gd name="connsiteY35" fmla="*/ 4469 h 10000"/>
                <a:gd name="connsiteX36" fmla="*/ 5019 w 10000"/>
                <a:gd name="connsiteY36" fmla="*/ 3662 h 10000"/>
                <a:gd name="connsiteX37" fmla="*/ 5352 w 10000"/>
                <a:gd name="connsiteY37" fmla="*/ 2440 h 10000"/>
                <a:gd name="connsiteX38" fmla="*/ 5074 w 10000"/>
                <a:gd name="connsiteY38" fmla="*/ 2091 h 10000"/>
                <a:gd name="connsiteX39" fmla="*/ 5045 w 10000"/>
                <a:gd name="connsiteY39" fmla="*/ 1849 h 10000"/>
                <a:gd name="connsiteX40" fmla="*/ 4934 w 10000"/>
                <a:gd name="connsiteY40" fmla="*/ 1172 h 10000"/>
                <a:gd name="connsiteX41" fmla="*/ 4779 w 10000"/>
                <a:gd name="connsiteY41" fmla="*/ 752 h 10000"/>
                <a:gd name="connsiteX0" fmla="*/ 10000 w 10000"/>
                <a:gd name="connsiteY0" fmla="*/ 867 h 10000"/>
                <a:gd name="connsiteX1" fmla="*/ 9662 w 10000"/>
                <a:gd name="connsiteY1" fmla="*/ 561 h 10000"/>
                <a:gd name="connsiteX2" fmla="*/ 9191 w 10000"/>
                <a:gd name="connsiteY2" fmla="*/ 293 h 10000"/>
                <a:gd name="connsiteX3" fmla="*/ 8625 w 10000"/>
                <a:gd name="connsiteY3" fmla="*/ 77 h 10000"/>
                <a:gd name="connsiteX4" fmla="*/ 8236 w 10000"/>
                <a:gd name="connsiteY4" fmla="*/ 13 h 10000"/>
                <a:gd name="connsiteX5" fmla="*/ 7706 w 10000"/>
                <a:gd name="connsiteY5" fmla="*/ 102 h 10000"/>
                <a:gd name="connsiteX6" fmla="*/ 6986 w 10000"/>
                <a:gd name="connsiteY6" fmla="*/ 599 h 10000"/>
                <a:gd name="connsiteX7" fmla="*/ 6456 w 10000"/>
                <a:gd name="connsiteY7" fmla="*/ 995 h 10000"/>
                <a:gd name="connsiteX8" fmla="*/ 5816 w 10000"/>
                <a:gd name="connsiteY8" fmla="*/ 1275 h 10000"/>
                <a:gd name="connsiteX9" fmla="*/ 4845 w 10000"/>
                <a:gd name="connsiteY9" fmla="*/ 1670 h 10000"/>
                <a:gd name="connsiteX10" fmla="*/ 3964 w 10000"/>
                <a:gd name="connsiteY10" fmla="*/ 1976 h 10000"/>
                <a:gd name="connsiteX11" fmla="*/ 3456 w 10000"/>
                <a:gd name="connsiteY11" fmla="*/ 2091 h 10000"/>
                <a:gd name="connsiteX12" fmla="*/ 3243 w 10000"/>
                <a:gd name="connsiteY12" fmla="*/ 2282 h 10000"/>
                <a:gd name="connsiteX13" fmla="*/ 3206 w 10000"/>
                <a:gd name="connsiteY13" fmla="*/ 2678 h 10000"/>
                <a:gd name="connsiteX14" fmla="*/ 3154 w 10000"/>
                <a:gd name="connsiteY14" fmla="*/ 3111 h 10000"/>
                <a:gd name="connsiteX15" fmla="*/ 2870 w 10000"/>
                <a:gd name="connsiteY15" fmla="*/ 3564 h 10000"/>
                <a:gd name="connsiteX16" fmla="*/ 2385 w 10000"/>
                <a:gd name="connsiteY16" fmla="*/ 3454 h 10000"/>
                <a:gd name="connsiteX17" fmla="*/ 2501 w 10000"/>
                <a:gd name="connsiteY17" fmla="*/ 2372 h 10000"/>
                <a:gd name="connsiteX18" fmla="*/ 2427 w 10000"/>
                <a:gd name="connsiteY18" fmla="*/ 2129 h 10000"/>
                <a:gd name="connsiteX19" fmla="*/ 2273 w 10000"/>
                <a:gd name="connsiteY19" fmla="*/ 2091 h 10000"/>
                <a:gd name="connsiteX20" fmla="*/ 2148 w 10000"/>
                <a:gd name="connsiteY20" fmla="*/ 2346 h 10000"/>
                <a:gd name="connsiteX21" fmla="*/ 1934 w 10000"/>
                <a:gd name="connsiteY21" fmla="*/ 3072 h 10000"/>
                <a:gd name="connsiteX22" fmla="*/ 1655 w 10000"/>
                <a:gd name="connsiteY22" fmla="*/ 4054 h 10000"/>
                <a:gd name="connsiteX23" fmla="*/ 1280 w 10000"/>
                <a:gd name="connsiteY23" fmla="*/ 4947 h 10000"/>
                <a:gd name="connsiteX24" fmla="*/ 964 w 10000"/>
                <a:gd name="connsiteY24" fmla="*/ 5979 h 10000"/>
                <a:gd name="connsiteX25" fmla="*/ 522 w 10000"/>
                <a:gd name="connsiteY25" fmla="*/ 7178 h 10000"/>
                <a:gd name="connsiteX26" fmla="*/ 191 w 10000"/>
                <a:gd name="connsiteY26" fmla="*/ 8159 h 10000"/>
                <a:gd name="connsiteX27" fmla="*/ 30 w 10000"/>
                <a:gd name="connsiteY27" fmla="*/ 8555 h 10000"/>
                <a:gd name="connsiteX28" fmla="*/ 162 w 10000"/>
                <a:gd name="connsiteY28" fmla="*/ 9911 h 10000"/>
                <a:gd name="connsiteX29" fmla="*/ 341 w 10000"/>
                <a:gd name="connsiteY29" fmla="*/ 9005 h 10000"/>
                <a:gd name="connsiteX30" fmla="*/ 839 w 10000"/>
                <a:gd name="connsiteY30" fmla="*/ 8555 h 10000"/>
                <a:gd name="connsiteX31" fmla="*/ 1469 w 10000"/>
                <a:gd name="connsiteY31" fmla="*/ 7781 h 10000"/>
                <a:gd name="connsiteX32" fmla="*/ 2277 w 10000"/>
                <a:gd name="connsiteY32" fmla="*/ 7005 h 10000"/>
                <a:gd name="connsiteX33" fmla="*/ 2943 w 10000"/>
                <a:gd name="connsiteY33" fmla="*/ 5963 h 10000"/>
                <a:gd name="connsiteX34" fmla="*/ 3975 w 10000"/>
                <a:gd name="connsiteY34" fmla="*/ 5242 h 10000"/>
                <a:gd name="connsiteX35" fmla="*/ 4593 w 10000"/>
                <a:gd name="connsiteY35" fmla="*/ 4469 h 10000"/>
                <a:gd name="connsiteX36" fmla="*/ 5019 w 10000"/>
                <a:gd name="connsiteY36" fmla="*/ 3662 h 10000"/>
                <a:gd name="connsiteX37" fmla="*/ 5352 w 10000"/>
                <a:gd name="connsiteY37" fmla="*/ 2440 h 10000"/>
                <a:gd name="connsiteX38" fmla="*/ 5045 w 10000"/>
                <a:gd name="connsiteY38" fmla="*/ 1849 h 10000"/>
                <a:gd name="connsiteX39" fmla="*/ 4934 w 10000"/>
                <a:gd name="connsiteY39" fmla="*/ 1172 h 10000"/>
                <a:gd name="connsiteX40" fmla="*/ 4779 w 10000"/>
                <a:gd name="connsiteY40" fmla="*/ 752 h 10000"/>
                <a:gd name="connsiteX0" fmla="*/ 10000 w 10000"/>
                <a:gd name="connsiteY0" fmla="*/ 867 h 10000"/>
                <a:gd name="connsiteX1" fmla="*/ 9662 w 10000"/>
                <a:gd name="connsiteY1" fmla="*/ 561 h 10000"/>
                <a:gd name="connsiteX2" fmla="*/ 9191 w 10000"/>
                <a:gd name="connsiteY2" fmla="*/ 293 h 10000"/>
                <a:gd name="connsiteX3" fmla="*/ 8625 w 10000"/>
                <a:gd name="connsiteY3" fmla="*/ 77 h 10000"/>
                <a:gd name="connsiteX4" fmla="*/ 8236 w 10000"/>
                <a:gd name="connsiteY4" fmla="*/ 13 h 10000"/>
                <a:gd name="connsiteX5" fmla="*/ 7706 w 10000"/>
                <a:gd name="connsiteY5" fmla="*/ 102 h 10000"/>
                <a:gd name="connsiteX6" fmla="*/ 6986 w 10000"/>
                <a:gd name="connsiteY6" fmla="*/ 599 h 10000"/>
                <a:gd name="connsiteX7" fmla="*/ 6456 w 10000"/>
                <a:gd name="connsiteY7" fmla="*/ 995 h 10000"/>
                <a:gd name="connsiteX8" fmla="*/ 5816 w 10000"/>
                <a:gd name="connsiteY8" fmla="*/ 1275 h 10000"/>
                <a:gd name="connsiteX9" fmla="*/ 4845 w 10000"/>
                <a:gd name="connsiteY9" fmla="*/ 1670 h 10000"/>
                <a:gd name="connsiteX10" fmla="*/ 3964 w 10000"/>
                <a:gd name="connsiteY10" fmla="*/ 1976 h 10000"/>
                <a:gd name="connsiteX11" fmla="*/ 3456 w 10000"/>
                <a:gd name="connsiteY11" fmla="*/ 2091 h 10000"/>
                <a:gd name="connsiteX12" fmla="*/ 3243 w 10000"/>
                <a:gd name="connsiteY12" fmla="*/ 2282 h 10000"/>
                <a:gd name="connsiteX13" fmla="*/ 3206 w 10000"/>
                <a:gd name="connsiteY13" fmla="*/ 2678 h 10000"/>
                <a:gd name="connsiteX14" fmla="*/ 3154 w 10000"/>
                <a:gd name="connsiteY14" fmla="*/ 3111 h 10000"/>
                <a:gd name="connsiteX15" fmla="*/ 2870 w 10000"/>
                <a:gd name="connsiteY15" fmla="*/ 3564 h 10000"/>
                <a:gd name="connsiteX16" fmla="*/ 2385 w 10000"/>
                <a:gd name="connsiteY16" fmla="*/ 3454 h 10000"/>
                <a:gd name="connsiteX17" fmla="*/ 2501 w 10000"/>
                <a:gd name="connsiteY17" fmla="*/ 2372 h 10000"/>
                <a:gd name="connsiteX18" fmla="*/ 2427 w 10000"/>
                <a:gd name="connsiteY18" fmla="*/ 2129 h 10000"/>
                <a:gd name="connsiteX19" fmla="*/ 2273 w 10000"/>
                <a:gd name="connsiteY19" fmla="*/ 2091 h 10000"/>
                <a:gd name="connsiteX20" fmla="*/ 2148 w 10000"/>
                <a:gd name="connsiteY20" fmla="*/ 2346 h 10000"/>
                <a:gd name="connsiteX21" fmla="*/ 1934 w 10000"/>
                <a:gd name="connsiteY21" fmla="*/ 3072 h 10000"/>
                <a:gd name="connsiteX22" fmla="*/ 1655 w 10000"/>
                <a:gd name="connsiteY22" fmla="*/ 4054 h 10000"/>
                <a:gd name="connsiteX23" fmla="*/ 1280 w 10000"/>
                <a:gd name="connsiteY23" fmla="*/ 4947 h 10000"/>
                <a:gd name="connsiteX24" fmla="*/ 964 w 10000"/>
                <a:gd name="connsiteY24" fmla="*/ 5979 h 10000"/>
                <a:gd name="connsiteX25" fmla="*/ 522 w 10000"/>
                <a:gd name="connsiteY25" fmla="*/ 7178 h 10000"/>
                <a:gd name="connsiteX26" fmla="*/ 191 w 10000"/>
                <a:gd name="connsiteY26" fmla="*/ 8159 h 10000"/>
                <a:gd name="connsiteX27" fmla="*/ 30 w 10000"/>
                <a:gd name="connsiteY27" fmla="*/ 8555 h 10000"/>
                <a:gd name="connsiteX28" fmla="*/ 162 w 10000"/>
                <a:gd name="connsiteY28" fmla="*/ 9911 h 10000"/>
                <a:gd name="connsiteX29" fmla="*/ 341 w 10000"/>
                <a:gd name="connsiteY29" fmla="*/ 9005 h 10000"/>
                <a:gd name="connsiteX30" fmla="*/ 839 w 10000"/>
                <a:gd name="connsiteY30" fmla="*/ 8555 h 10000"/>
                <a:gd name="connsiteX31" fmla="*/ 1469 w 10000"/>
                <a:gd name="connsiteY31" fmla="*/ 7781 h 10000"/>
                <a:gd name="connsiteX32" fmla="*/ 2277 w 10000"/>
                <a:gd name="connsiteY32" fmla="*/ 7005 h 10000"/>
                <a:gd name="connsiteX33" fmla="*/ 2943 w 10000"/>
                <a:gd name="connsiteY33" fmla="*/ 5963 h 10000"/>
                <a:gd name="connsiteX34" fmla="*/ 3975 w 10000"/>
                <a:gd name="connsiteY34" fmla="*/ 5242 h 10000"/>
                <a:gd name="connsiteX35" fmla="*/ 4593 w 10000"/>
                <a:gd name="connsiteY35" fmla="*/ 4469 h 10000"/>
                <a:gd name="connsiteX36" fmla="*/ 5019 w 10000"/>
                <a:gd name="connsiteY36" fmla="*/ 3662 h 10000"/>
                <a:gd name="connsiteX37" fmla="*/ 5352 w 10000"/>
                <a:gd name="connsiteY37" fmla="*/ 2440 h 10000"/>
                <a:gd name="connsiteX38" fmla="*/ 5364 w 10000"/>
                <a:gd name="connsiteY38" fmla="*/ 1668 h 10000"/>
                <a:gd name="connsiteX39" fmla="*/ 4934 w 10000"/>
                <a:gd name="connsiteY39" fmla="*/ 1172 h 10000"/>
                <a:gd name="connsiteX40" fmla="*/ 4779 w 10000"/>
                <a:gd name="connsiteY40" fmla="*/ 752 h 10000"/>
                <a:gd name="connsiteX0" fmla="*/ 10000 w 10000"/>
                <a:gd name="connsiteY0" fmla="*/ 867 h 10000"/>
                <a:gd name="connsiteX1" fmla="*/ 9662 w 10000"/>
                <a:gd name="connsiteY1" fmla="*/ 561 h 10000"/>
                <a:gd name="connsiteX2" fmla="*/ 9191 w 10000"/>
                <a:gd name="connsiteY2" fmla="*/ 293 h 10000"/>
                <a:gd name="connsiteX3" fmla="*/ 8625 w 10000"/>
                <a:gd name="connsiteY3" fmla="*/ 77 h 10000"/>
                <a:gd name="connsiteX4" fmla="*/ 8236 w 10000"/>
                <a:gd name="connsiteY4" fmla="*/ 13 h 10000"/>
                <a:gd name="connsiteX5" fmla="*/ 7706 w 10000"/>
                <a:gd name="connsiteY5" fmla="*/ 102 h 10000"/>
                <a:gd name="connsiteX6" fmla="*/ 6986 w 10000"/>
                <a:gd name="connsiteY6" fmla="*/ 599 h 10000"/>
                <a:gd name="connsiteX7" fmla="*/ 6456 w 10000"/>
                <a:gd name="connsiteY7" fmla="*/ 995 h 10000"/>
                <a:gd name="connsiteX8" fmla="*/ 5816 w 10000"/>
                <a:gd name="connsiteY8" fmla="*/ 1275 h 10000"/>
                <a:gd name="connsiteX9" fmla="*/ 4845 w 10000"/>
                <a:gd name="connsiteY9" fmla="*/ 1670 h 10000"/>
                <a:gd name="connsiteX10" fmla="*/ 3964 w 10000"/>
                <a:gd name="connsiteY10" fmla="*/ 1976 h 10000"/>
                <a:gd name="connsiteX11" fmla="*/ 3456 w 10000"/>
                <a:gd name="connsiteY11" fmla="*/ 2091 h 10000"/>
                <a:gd name="connsiteX12" fmla="*/ 3243 w 10000"/>
                <a:gd name="connsiteY12" fmla="*/ 2282 h 10000"/>
                <a:gd name="connsiteX13" fmla="*/ 3206 w 10000"/>
                <a:gd name="connsiteY13" fmla="*/ 2678 h 10000"/>
                <a:gd name="connsiteX14" fmla="*/ 3154 w 10000"/>
                <a:gd name="connsiteY14" fmla="*/ 3111 h 10000"/>
                <a:gd name="connsiteX15" fmla="*/ 2870 w 10000"/>
                <a:gd name="connsiteY15" fmla="*/ 3564 h 10000"/>
                <a:gd name="connsiteX16" fmla="*/ 2385 w 10000"/>
                <a:gd name="connsiteY16" fmla="*/ 3454 h 10000"/>
                <a:gd name="connsiteX17" fmla="*/ 2501 w 10000"/>
                <a:gd name="connsiteY17" fmla="*/ 2372 h 10000"/>
                <a:gd name="connsiteX18" fmla="*/ 2427 w 10000"/>
                <a:gd name="connsiteY18" fmla="*/ 2129 h 10000"/>
                <a:gd name="connsiteX19" fmla="*/ 2273 w 10000"/>
                <a:gd name="connsiteY19" fmla="*/ 2091 h 10000"/>
                <a:gd name="connsiteX20" fmla="*/ 2148 w 10000"/>
                <a:gd name="connsiteY20" fmla="*/ 2346 h 10000"/>
                <a:gd name="connsiteX21" fmla="*/ 1934 w 10000"/>
                <a:gd name="connsiteY21" fmla="*/ 3072 h 10000"/>
                <a:gd name="connsiteX22" fmla="*/ 1655 w 10000"/>
                <a:gd name="connsiteY22" fmla="*/ 4054 h 10000"/>
                <a:gd name="connsiteX23" fmla="*/ 1280 w 10000"/>
                <a:gd name="connsiteY23" fmla="*/ 4947 h 10000"/>
                <a:gd name="connsiteX24" fmla="*/ 964 w 10000"/>
                <a:gd name="connsiteY24" fmla="*/ 5979 h 10000"/>
                <a:gd name="connsiteX25" fmla="*/ 522 w 10000"/>
                <a:gd name="connsiteY25" fmla="*/ 7178 h 10000"/>
                <a:gd name="connsiteX26" fmla="*/ 191 w 10000"/>
                <a:gd name="connsiteY26" fmla="*/ 8159 h 10000"/>
                <a:gd name="connsiteX27" fmla="*/ 30 w 10000"/>
                <a:gd name="connsiteY27" fmla="*/ 8555 h 10000"/>
                <a:gd name="connsiteX28" fmla="*/ 162 w 10000"/>
                <a:gd name="connsiteY28" fmla="*/ 9911 h 10000"/>
                <a:gd name="connsiteX29" fmla="*/ 341 w 10000"/>
                <a:gd name="connsiteY29" fmla="*/ 9005 h 10000"/>
                <a:gd name="connsiteX30" fmla="*/ 839 w 10000"/>
                <a:gd name="connsiteY30" fmla="*/ 8555 h 10000"/>
                <a:gd name="connsiteX31" fmla="*/ 1469 w 10000"/>
                <a:gd name="connsiteY31" fmla="*/ 7781 h 10000"/>
                <a:gd name="connsiteX32" fmla="*/ 2277 w 10000"/>
                <a:gd name="connsiteY32" fmla="*/ 7005 h 10000"/>
                <a:gd name="connsiteX33" fmla="*/ 2943 w 10000"/>
                <a:gd name="connsiteY33" fmla="*/ 5963 h 10000"/>
                <a:gd name="connsiteX34" fmla="*/ 3975 w 10000"/>
                <a:gd name="connsiteY34" fmla="*/ 5242 h 10000"/>
                <a:gd name="connsiteX35" fmla="*/ 4593 w 10000"/>
                <a:gd name="connsiteY35" fmla="*/ 4469 h 10000"/>
                <a:gd name="connsiteX36" fmla="*/ 5019 w 10000"/>
                <a:gd name="connsiteY36" fmla="*/ 3662 h 10000"/>
                <a:gd name="connsiteX37" fmla="*/ 5352 w 10000"/>
                <a:gd name="connsiteY37" fmla="*/ 2440 h 10000"/>
                <a:gd name="connsiteX38" fmla="*/ 5364 w 10000"/>
                <a:gd name="connsiteY38" fmla="*/ 1668 h 10000"/>
                <a:gd name="connsiteX39" fmla="*/ 4779 w 10000"/>
                <a:gd name="connsiteY39" fmla="*/ 752 h 10000"/>
                <a:gd name="connsiteX0" fmla="*/ 10000 w 10000"/>
                <a:gd name="connsiteY0" fmla="*/ 867 h 10000"/>
                <a:gd name="connsiteX1" fmla="*/ 9662 w 10000"/>
                <a:gd name="connsiteY1" fmla="*/ 561 h 10000"/>
                <a:gd name="connsiteX2" fmla="*/ 9191 w 10000"/>
                <a:gd name="connsiteY2" fmla="*/ 293 h 10000"/>
                <a:gd name="connsiteX3" fmla="*/ 8625 w 10000"/>
                <a:gd name="connsiteY3" fmla="*/ 77 h 10000"/>
                <a:gd name="connsiteX4" fmla="*/ 8236 w 10000"/>
                <a:gd name="connsiteY4" fmla="*/ 13 h 10000"/>
                <a:gd name="connsiteX5" fmla="*/ 7706 w 10000"/>
                <a:gd name="connsiteY5" fmla="*/ 102 h 10000"/>
                <a:gd name="connsiteX6" fmla="*/ 6986 w 10000"/>
                <a:gd name="connsiteY6" fmla="*/ 599 h 10000"/>
                <a:gd name="connsiteX7" fmla="*/ 6456 w 10000"/>
                <a:gd name="connsiteY7" fmla="*/ 995 h 10000"/>
                <a:gd name="connsiteX8" fmla="*/ 5816 w 10000"/>
                <a:gd name="connsiteY8" fmla="*/ 1275 h 10000"/>
                <a:gd name="connsiteX9" fmla="*/ 4845 w 10000"/>
                <a:gd name="connsiteY9" fmla="*/ 1670 h 10000"/>
                <a:gd name="connsiteX10" fmla="*/ 3964 w 10000"/>
                <a:gd name="connsiteY10" fmla="*/ 1976 h 10000"/>
                <a:gd name="connsiteX11" fmla="*/ 3456 w 10000"/>
                <a:gd name="connsiteY11" fmla="*/ 2091 h 10000"/>
                <a:gd name="connsiteX12" fmla="*/ 3243 w 10000"/>
                <a:gd name="connsiteY12" fmla="*/ 2282 h 10000"/>
                <a:gd name="connsiteX13" fmla="*/ 3206 w 10000"/>
                <a:gd name="connsiteY13" fmla="*/ 2678 h 10000"/>
                <a:gd name="connsiteX14" fmla="*/ 3154 w 10000"/>
                <a:gd name="connsiteY14" fmla="*/ 3111 h 10000"/>
                <a:gd name="connsiteX15" fmla="*/ 2870 w 10000"/>
                <a:gd name="connsiteY15" fmla="*/ 3564 h 10000"/>
                <a:gd name="connsiteX16" fmla="*/ 2385 w 10000"/>
                <a:gd name="connsiteY16" fmla="*/ 3454 h 10000"/>
                <a:gd name="connsiteX17" fmla="*/ 2501 w 10000"/>
                <a:gd name="connsiteY17" fmla="*/ 2372 h 10000"/>
                <a:gd name="connsiteX18" fmla="*/ 2427 w 10000"/>
                <a:gd name="connsiteY18" fmla="*/ 2129 h 10000"/>
                <a:gd name="connsiteX19" fmla="*/ 2273 w 10000"/>
                <a:gd name="connsiteY19" fmla="*/ 2091 h 10000"/>
                <a:gd name="connsiteX20" fmla="*/ 2148 w 10000"/>
                <a:gd name="connsiteY20" fmla="*/ 2346 h 10000"/>
                <a:gd name="connsiteX21" fmla="*/ 1934 w 10000"/>
                <a:gd name="connsiteY21" fmla="*/ 3072 h 10000"/>
                <a:gd name="connsiteX22" fmla="*/ 1655 w 10000"/>
                <a:gd name="connsiteY22" fmla="*/ 4054 h 10000"/>
                <a:gd name="connsiteX23" fmla="*/ 1280 w 10000"/>
                <a:gd name="connsiteY23" fmla="*/ 4947 h 10000"/>
                <a:gd name="connsiteX24" fmla="*/ 964 w 10000"/>
                <a:gd name="connsiteY24" fmla="*/ 5979 h 10000"/>
                <a:gd name="connsiteX25" fmla="*/ 522 w 10000"/>
                <a:gd name="connsiteY25" fmla="*/ 7178 h 10000"/>
                <a:gd name="connsiteX26" fmla="*/ 191 w 10000"/>
                <a:gd name="connsiteY26" fmla="*/ 8159 h 10000"/>
                <a:gd name="connsiteX27" fmla="*/ 30 w 10000"/>
                <a:gd name="connsiteY27" fmla="*/ 8555 h 10000"/>
                <a:gd name="connsiteX28" fmla="*/ 162 w 10000"/>
                <a:gd name="connsiteY28" fmla="*/ 9911 h 10000"/>
                <a:gd name="connsiteX29" fmla="*/ 341 w 10000"/>
                <a:gd name="connsiteY29" fmla="*/ 9005 h 10000"/>
                <a:gd name="connsiteX30" fmla="*/ 839 w 10000"/>
                <a:gd name="connsiteY30" fmla="*/ 8555 h 10000"/>
                <a:gd name="connsiteX31" fmla="*/ 1469 w 10000"/>
                <a:gd name="connsiteY31" fmla="*/ 7781 h 10000"/>
                <a:gd name="connsiteX32" fmla="*/ 2277 w 10000"/>
                <a:gd name="connsiteY32" fmla="*/ 7005 h 10000"/>
                <a:gd name="connsiteX33" fmla="*/ 2943 w 10000"/>
                <a:gd name="connsiteY33" fmla="*/ 5963 h 10000"/>
                <a:gd name="connsiteX34" fmla="*/ 3975 w 10000"/>
                <a:gd name="connsiteY34" fmla="*/ 5242 h 10000"/>
                <a:gd name="connsiteX35" fmla="*/ 4593 w 10000"/>
                <a:gd name="connsiteY35" fmla="*/ 4469 h 10000"/>
                <a:gd name="connsiteX36" fmla="*/ 5019 w 10000"/>
                <a:gd name="connsiteY36" fmla="*/ 3662 h 10000"/>
                <a:gd name="connsiteX37" fmla="*/ 5352 w 10000"/>
                <a:gd name="connsiteY37" fmla="*/ 2440 h 10000"/>
                <a:gd name="connsiteX38" fmla="*/ 5364 w 10000"/>
                <a:gd name="connsiteY38" fmla="*/ 1668 h 10000"/>
                <a:gd name="connsiteX39" fmla="*/ 5272 w 10000"/>
                <a:gd name="connsiteY39" fmla="*/ 460 h 10000"/>
                <a:gd name="connsiteX0" fmla="*/ 10000 w 10000"/>
                <a:gd name="connsiteY0" fmla="*/ 867 h 10000"/>
                <a:gd name="connsiteX1" fmla="*/ 9662 w 10000"/>
                <a:gd name="connsiteY1" fmla="*/ 561 h 10000"/>
                <a:gd name="connsiteX2" fmla="*/ 9191 w 10000"/>
                <a:gd name="connsiteY2" fmla="*/ 293 h 10000"/>
                <a:gd name="connsiteX3" fmla="*/ 8625 w 10000"/>
                <a:gd name="connsiteY3" fmla="*/ 77 h 10000"/>
                <a:gd name="connsiteX4" fmla="*/ 8236 w 10000"/>
                <a:gd name="connsiteY4" fmla="*/ 13 h 10000"/>
                <a:gd name="connsiteX5" fmla="*/ 7706 w 10000"/>
                <a:gd name="connsiteY5" fmla="*/ 102 h 10000"/>
                <a:gd name="connsiteX6" fmla="*/ 6986 w 10000"/>
                <a:gd name="connsiteY6" fmla="*/ 599 h 10000"/>
                <a:gd name="connsiteX7" fmla="*/ 6456 w 10000"/>
                <a:gd name="connsiteY7" fmla="*/ 995 h 10000"/>
                <a:gd name="connsiteX8" fmla="*/ 5816 w 10000"/>
                <a:gd name="connsiteY8" fmla="*/ 1275 h 10000"/>
                <a:gd name="connsiteX9" fmla="*/ 4845 w 10000"/>
                <a:gd name="connsiteY9" fmla="*/ 1670 h 10000"/>
                <a:gd name="connsiteX10" fmla="*/ 3964 w 10000"/>
                <a:gd name="connsiteY10" fmla="*/ 1976 h 10000"/>
                <a:gd name="connsiteX11" fmla="*/ 3456 w 10000"/>
                <a:gd name="connsiteY11" fmla="*/ 2091 h 10000"/>
                <a:gd name="connsiteX12" fmla="*/ 3243 w 10000"/>
                <a:gd name="connsiteY12" fmla="*/ 2282 h 10000"/>
                <a:gd name="connsiteX13" fmla="*/ 3206 w 10000"/>
                <a:gd name="connsiteY13" fmla="*/ 2678 h 10000"/>
                <a:gd name="connsiteX14" fmla="*/ 3154 w 10000"/>
                <a:gd name="connsiteY14" fmla="*/ 3111 h 10000"/>
                <a:gd name="connsiteX15" fmla="*/ 2870 w 10000"/>
                <a:gd name="connsiteY15" fmla="*/ 3564 h 10000"/>
                <a:gd name="connsiteX16" fmla="*/ 2385 w 10000"/>
                <a:gd name="connsiteY16" fmla="*/ 3454 h 10000"/>
                <a:gd name="connsiteX17" fmla="*/ 2501 w 10000"/>
                <a:gd name="connsiteY17" fmla="*/ 2372 h 10000"/>
                <a:gd name="connsiteX18" fmla="*/ 2427 w 10000"/>
                <a:gd name="connsiteY18" fmla="*/ 2129 h 10000"/>
                <a:gd name="connsiteX19" fmla="*/ 2273 w 10000"/>
                <a:gd name="connsiteY19" fmla="*/ 2091 h 10000"/>
                <a:gd name="connsiteX20" fmla="*/ 2148 w 10000"/>
                <a:gd name="connsiteY20" fmla="*/ 2346 h 10000"/>
                <a:gd name="connsiteX21" fmla="*/ 1934 w 10000"/>
                <a:gd name="connsiteY21" fmla="*/ 3072 h 10000"/>
                <a:gd name="connsiteX22" fmla="*/ 1655 w 10000"/>
                <a:gd name="connsiteY22" fmla="*/ 4054 h 10000"/>
                <a:gd name="connsiteX23" fmla="*/ 1280 w 10000"/>
                <a:gd name="connsiteY23" fmla="*/ 4947 h 10000"/>
                <a:gd name="connsiteX24" fmla="*/ 964 w 10000"/>
                <a:gd name="connsiteY24" fmla="*/ 5979 h 10000"/>
                <a:gd name="connsiteX25" fmla="*/ 522 w 10000"/>
                <a:gd name="connsiteY25" fmla="*/ 7178 h 10000"/>
                <a:gd name="connsiteX26" fmla="*/ 191 w 10000"/>
                <a:gd name="connsiteY26" fmla="*/ 8159 h 10000"/>
                <a:gd name="connsiteX27" fmla="*/ 30 w 10000"/>
                <a:gd name="connsiteY27" fmla="*/ 8555 h 10000"/>
                <a:gd name="connsiteX28" fmla="*/ 162 w 10000"/>
                <a:gd name="connsiteY28" fmla="*/ 9911 h 10000"/>
                <a:gd name="connsiteX29" fmla="*/ 341 w 10000"/>
                <a:gd name="connsiteY29" fmla="*/ 9005 h 10000"/>
                <a:gd name="connsiteX30" fmla="*/ 839 w 10000"/>
                <a:gd name="connsiteY30" fmla="*/ 8555 h 10000"/>
                <a:gd name="connsiteX31" fmla="*/ 1469 w 10000"/>
                <a:gd name="connsiteY31" fmla="*/ 7781 h 10000"/>
                <a:gd name="connsiteX32" fmla="*/ 2277 w 10000"/>
                <a:gd name="connsiteY32" fmla="*/ 7005 h 10000"/>
                <a:gd name="connsiteX33" fmla="*/ 2943 w 10000"/>
                <a:gd name="connsiteY33" fmla="*/ 5963 h 10000"/>
                <a:gd name="connsiteX34" fmla="*/ 3975 w 10000"/>
                <a:gd name="connsiteY34" fmla="*/ 5242 h 10000"/>
                <a:gd name="connsiteX35" fmla="*/ 4593 w 10000"/>
                <a:gd name="connsiteY35" fmla="*/ 4469 h 10000"/>
                <a:gd name="connsiteX36" fmla="*/ 5019 w 10000"/>
                <a:gd name="connsiteY36" fmla="*/ 3662 h 10000"/>
                <a:gd name="connsiteX37" fmla="*/ 5352 w 10000"/>
                <a:gd name="connsiteY37" fmla="*/ 2440 h 10000"/>
                <a:gd name="connsiteX38" fmla="*/ 5364 w 10000"/>
                <a:gd name="connsiteY38" fmla="*/ 1668 h 10000"/>
                <a:gd name="connsiteX39" fmla="*/ 5272 w 10000"/>
                <a:gd name="connsiteY39" fmla="*/ 460 h 10000"/>
                <a:gd name="connsiteX0" fmla="*/ 10000 w 10000"/>
                <a:gd name="connsiteY0" fmla="*/ 867 h 10000"/>
                <a:gd name="connsiteX1" fmla="*/ 9662 w 10000"/>
                <a:gd name="connsiteY1" fmla="*/ 561 h 10000"/>
                <a:gd name="connsiteX2" fmla="*/ 9191 w 10000"/>
                <a:gd name="connsiteY2" fmla="*/ 293 h 10000"/>
                <a:gd name="connsiteX3" fmla="*/ 8625 w 10000"/>
                <a:gd name="connsiteY3" fmla="*/ 77 h 10000"/>
                <a:gd name="connsiteX4" fmla="*/ 8236 w 10000"/>
                <a:gd name="connsiteY4" fmla="*/ 13 h 10000"/>
                <a:gd name="connsiteX5" fmla="*/ 7706 w 10000"/>
                <a:gd name="connsiteY5" fmla="*/ 102 h 10000"/>
                <a:gd name="connsiteX6" fmla="*/ 6986 w 10000"/>
                <a:gd name="connsiteY6" fmla="*/ 599 h 10000"/>
                <a:gd name="connsiteX7" fmla="*/ 6456 w 10000"/>
                <a:gd name="connsiteY7" fmla="*/ 995 h 10000"/>
                <a:gd name="connsiteX8" fmla="*/ 5816 w 10000"/>
                <a:gd name="connsiteY8" fmla="*/ 1275 h 10000"/>
                <a:gd name="connsiteX9" fmla="*/ 4845 w 10000"/>
                <a:gd name="connsiteY9" fmla="*/ 1670 h 10000"/>
                <a:gd name="connsiteX10" fmla="*/ 3964 w 10000"/>
                <a:gd name="connsiteY10" fmla="*/ 1976 h 10000"/>
                <a:gd name="connsiteX11" fmla="*/ 3456 w 10000"/>
                <a:gd name="connsiteY11" fmla="*/ 2091 h 10000"/>
                <a:gd name="connsiteX12" fmla="*/ 3243 w 10000"/>
                <a:gd name="connsiteY12" fmla="*/ 2282 h 10000"/>
                <a:gd name="connsiteX13" fmla="*/ 3206 w 10000"/>
                <a:gd name="connsiteY13" fmla="*/ 2678 h 10000"/>
                <a:gd name="connsiteX14" fmla="*/ 3154 w 10000"/>
                <a:gd name="connsiteY14" fmla="*/ 3111 h 10000"/>
                <a:gd name="connsiteX15" fmla="*/ 2870 w 10000"/>
                <a:gd name="connsiteY15" fmla="*/ 3564 h 10000"/>
                <a:gd name="connsiteX16" fmla="*/ 2385 w 10000"/>
                <a:gd name="connsiteY16" fmla="*/ 3454 h 10000"/>
                <a:gd name="connsiteX17" fmla="*/ 2501 w 10000"/>
                <a:gd name="connsiteY17" fmla="*/ 2372 h 10000"/>
                <a:gd name="connsiteX18" fmla="*/ 2427 w 10000"/>
                <a:gd name="connsiteY18" fmla="*/ 2129 h 10000"/>
                <a:gd name="connsiteX19" fmla="*/ 2273 w 10000"/>
                <a:gd name="connsiteY19" fmla="*/ 2091 h 10000"/>
                <a:gd name="connsiteX20" fmla="*/ 2148 w 10000"/>
                <a:gd name="connsiteY20" fmla="*/ 2346 h 10000"/>
                <a:gd name="connsiteX21" fmla="*/ 1934 w 10000"/>
                <a:gd name="connsiteY21" fmla="*/ 3072 h 10000"/>
                <a:gd name="connsiteX22" fmla="*/ 1655 w 10000"/>
                <a:gd name="connsiteY22" fmla="*/ 4054 h 10000"/>
                <a:gd name="connsiteX23" fmla="*/ 1280 w 10000"/>
                <a:gd name="connsiteY23" fmla="*/ 4947 h 10000"/>
                <a:gd name="connsiteX24" fmla="*/ 964 w 10000"/>
                <a:gd name="connsiteY24" fmla="*/ 5979 h 10000"/>
                <a:gd name="connsiteX25" fmla="*/ 522 w 10000"/>
                <a:gd name="connsiteY25" fmla="*/ 7178 h 10000"/>
                <a:gd name="connsiteX26" fmla="*/ 191 w 10000"/>
                <a:gd name="connsiteY26" fmla="*/ 8159 h 10000"/>
                <a:gd name="connsiteX27" fmla="*/ 30 w 10000"/>
                <a:gd name="connsiteY27" fmla="*/ 8555 h 10000"/>
                <a:gd name="connsiteX28" fmla="*/ 162 w 10000"/>
                <a:gd name="connsiteY28" fmla="*/ 9911 h 10000"/>
                <a:gd name="connsiteX29" fmla="*/ 341 w 10000"/>
                <a:gd name="connsiteY29" fmla="*/ 9005 h 10000"/>
                <a:gd name="connsiteX30" fmla="*/ 839 w 10000"/>
                <a:gd name="connsiteY30" fmla="*/ 8555 h 10000"/>
                <a:gd name="connsiteX31" fmla="*/ 1469 w 10000"/>
                <a:gd name="connsiteY31" fmla="*/ 7781 h 10000"/>
                <a:gd name="connsiteX32" fmla="*/ 2277 w 10000"/>
                <a:gd name="connsiteY32" fmla="*/ 7005 h 10000"/>
                <a:gd name="connsiteX33" fmla="*/ 2943 w 10000"/>
                <a:gd name="connsiteY33" fmla="*/ 5963 h 10000"/>
                <a:gd name="connsiteX34" fmla="*/ 3975 w 10000"/>
                <a:gd name="connsiteY34" fmla="*/ 5242 h 10000"/>
                <a:gd name="connsiteX35" fmla="*/ 4593 w 10000"/>
                <a:gd name="connsiteY35" fmla="*/ 4469 h 10000"/>
                <a:gd name="connsiteX36" fmla="*/ 5019 w 10000"/>
                <a:gd name="connsiteY36" fmla="*/ 3662 h 10000"/>
                <a:gd name="connsiteX37" fmla="*/ 5352 w 10000"/>
                <a:gd name="connsiteY37" fmla="*/ 2440 h 10000"/>
                <a:gd name="connsiteX38" fmla="*/ 5400 w 10000"/>
                <a:gd name="connsiteY38" fmla="*/ 1448 h 10000"/>
                <a:gd name="connsiteX39" fmla="*/ 5272 w 10000"/>
                <a:gd name="connsiteY39" fmla="*/ 460 h 10000"/>
                <a:gd name="connsiteX0" fmla="*/ 10000 w 10000"/>
                <a:gd name="connsiteY0" fmla="*/ 867 h 10000"/>
                <a:gd name="connsiteX1" fmla="*/ 9662 w 10000"/>
                <a:gd name="connsiteY1" fmla="*/ 561 h 10000"/>
                <a:gd name="connsiteX2" fmla="*/ 9191 w 10000"/>
                <a:gd name="connsiteY2" fmla="*/ 293 h 10000"/>
                <a:gd name="connsiteX3" fmla="*/ 8625 w 10000"/>
                <a:gd name="connsiteY3" fmla="*/ 77 h 10000"/>
                <a:gd name="connsiteX4" fmla="*/ 8236 w 10000"/>
                <a:gd name="connsiteY4" fmla="*/ 13 h 10000"/>
                <a:gd name="connsiteX5" fmla="*/ 7706 w 10000"/>
                <a:gd name="connsiteY5" fmla="*/ 102 h 10000"/>
                <a:gd name="connsiteX6" fmla="*/ 6986 w 10000"/>
                <a:gd name="connsiteY6" fmla="*/ 599 h 10000"/>
                <a:gd name="connsiteX7" fmla="*/ 6456 w 10000"/>
                <a:gd name="connsiteY7" fmla="*/ 995 h 10000"/>
                <a:gd name="connsiteX8" fmla="*/ 5816 w 10000"/>
                <a:gd name="connsiteY8" fmla="*/ 1275 h 10000"/>
                <a:gd name="connsiteX9" fmla="*/ 4845 w 10000"/>
                <a:gd name="connsiteY9" fmla="*/ 1670 h 10000"/>
                <a:gd name="connsiteX10" fmla="*/ 3964 w 10000"/>
                <a:gd name="connsiteY10" fmla="*/ 1976 h 10000"/>
                <a:gd name="connsiteX11" fmla="*/ 3456 w 10000"/>
                <a:gd name="connsiteY11" fmla="*/ 2091 h 10000"/>
                <a:gd name="connsiteX12" fmla="*/ 3243 w 10000"/>
                <a:gd name="connsiteY12" fmla="*/ 2282 h 10000"/>
                <a:gd name="connsiteX13" fmla="*/ 3206 w 10000"/>
                <a:gd name="connsiteY13" fmla="*/ 2678 h 10000"/>
                <a:gd name="connsiteX14" fmla="*/ 3154 w 10000"/>
                <a:gd name="connsiteY14" fmla="*/ 3111 h 10000"/>
                <a:gd name="connsiteX15" fmla="*/ 2870 w 10000"/>
                <a:gd name="connsiteY15" fmla="*/ 3564 h 10000"/>
                <a:gd name="connsiteX16" fmla="*/ 2385 w 10000"/>
                <a:gd name="connsiteY16" fmla="*/ 3454 h 10000"/>
                <a:gd name="connsiteX17" fmla="*/ 2501 w 10000"/>
                <a:gd name="connsiteY17" fmla="*/ 2372 h 10000"/>
                <a:gd name="connsiteX18" fmla="*/ 2427 w 10000"/>
                <a:gd name="connsiteY18" fmla="*/ 2129 h 10000"/>
                <a:gd name="connsiteX19" fmla="*/ 2273 w 10000"/>
                <a:gd name="connsiteY19" fmla="*/ 2091 h 10000"/>
                <a:gd name="connsiteX20" fmla="*/ 2148 w 10000"/>
                <a:gd name="connsiteY20" fmla="*/ 2346 h 10000"/>
                <a:gd name="connsiteX21" fmla="*/ 1934 w 10000"/>
                <a:gd name="connsiteY21" fmla="*/ 3072 h 10000"/>
                <a:gd name="connsiteX22" fmla="*/ 1655 w 10000"/>
                <a:gd name="connsiteY22" fmla="*/ 4054 h 10000"/>
                <a:gd name="connsiteX23" fmla="*/ 1280 w 10000"/>
                <a:gd name="connsiteY23" fmla="*/ 4947 h 10000"/>
                <a:gd name="connsiteX24" fmla="*/ 964 w 10000"/>
                <a:gd name="connsiteY24" fmla="*/ 5979 h 10000"/>
                <a:gd name="connsiteX25" fmla="*/ 522 w 10000"/>
                <a:gd name="connsiteY25" fmla="*/ 7178 h 10000"/>
                <a:gd name="connsiteX26" fmla="*/ 191 w 10000"/>
                <a:gd name="connsiteY26" fmla="*/ 8159 h 10000"/>
                <a:gd name="connsiteX27" fmla="*/ 30 w 10000"/>
                <a:gd name="connsiteY27" fmla="*/ 8555 h 10000"/>
                <a:gd name="connsiteX28" fmla="*/ 162 w 10000"/>
                <a:gd name="connsiteY28" fmla="*/ 9911 h 10000"/>
                <a:gd name="connsiteX29" fmla="*/ 341 w 10000"/>
                <a:gd name="connsiteY29" fmla="*/ 9005 h 10000"/>
                <a:gd name="connsiteX30" fmla="*/ 839 w 10000"/>
                <a:gd name="connsiteY30" fmla="*/ 8555 h 10000"/>
                <a:gd name="connsiteX31" fmla="*/ 1469 w 10000"/>
                <a:gd name="connsiteY31" fmla="*/ 7781 h 10000"/>
                <a:gd name="connsiteX32" fmla="*/ 2277 w 10000"/>
                <a:gd name="connsiteY32" fmla="*/ 7005 h 10000"/>
                <a:gd name="connsiteX33" fmla="*/ 2943 w 10000"/>
                <a:gd name="connsiteY33" fmla="*/ 5963 h 10000"/>
                <a:gd name="connsiteX34" fmla="*/ 3975 w 10000"/>
                <a:gd name="connsiteY34" fmla="*/ 5242 h 10000"/>
                <a:gd name="connsiteX35" fmla="*/ 4593 w 10000"/>
                <a:gd name="connsiteY35" fmla="*/ 4469 h 10000"/>
                <a:gd name="connsiteX36" fmla="*/ 5019 w 10000"/>
                <a:gd name="connsiteY36" fmla="*/ 3662 h 10000"/>
                <a:gd name="connsiteX37" fmla="*/ 5352 w 10000"/>
                <a:gd name="connsiteY37" fmla="*/ 2440 h 10000"/>
                <a:gd name="connsiteX38" fmla="*/ 5400 w 10000"/>
                <a:gd name="connsiteY38" fmla="*/ 1448 h 10000"/>
                <a:gd name="connsiteX39" fmla="*/ 5272 w 10000"/>
                <a:gd name="connsiteY39" fmla="*/ 460 h 10000"/>
                <a:gd name="connsiteX0" fmla="*/ 10000 w 10000"/>
                <a:gd name="connsiteY0" fmla="*/ 867 h 10000"/>
                <a:gd name="connsiteX1" fmla="*/ 9662 w 10000"/>
                <a:gd name="connsiteY1" fmla="*/ 561 h 10000"/>
                <a:gd name="connsiteX2" fmla="*/ 9191 w 10000"/>
                <a:gd name="connsiteY2" fmla="*/ 293 h 10000"/>
                <a:gd name="connsiteX3" fmla="*/ 8625 w 10000"/>
                <a:gd name="connsiteY3" fmla="*/ 77 h 10000"/>
                <a:gd name="connsiteX4" fmla="*/ 8236 w 10000"/>
                <a:gd name="connsiteY4" fmla="*/ 13 h 10000"/>
                <a:gd name="connsiteX5" fmla="*/ 7706 w 10000"/>
                <a:gd name="connsiteY5" fmla="*/ 102 h 10000"/>
                <a:gd name="connsiteX6" fmla="*/ 6986 w 10000"/>
                <a:gd name="connsiteY6" fmla="*/ 599 h 10000"/>
                <a:gd name="connsiteX7" fmla="*/ 6456 w 10000"/>
                <a:gd name="connsiteY7" fmla="*/ 995 h 10000"/>
                <a:gd name="connsiteX8" fmla="*/ 5816 w 10000"/>
                <a:gd name="connsiteY8" fmla="*/ 1275 h 10000"/>
                <a:gd name="connsiteX9" fmla="*/ 4845 w 10000"/>
                <a:gd name="connsiteY9" fmla="*/ 1670 h 10000"/>
                <a:gd name="connsiteX10" fmla="*/ 3964 w 10000"/>
                <a:gd name="connsiteY10" fmla="*/ 1976 h 10000"/>
                <a:gd name="connsiteX11" fmla="*/ 3456 w 10000"/>
                <a:gd name="connsiteY11" fmla="*/ 2091 h 10000"/>
                <a:gd name="connsiteX12" fmla="*/ 3243 w 10000"/>
                <a:gd name="connsiteY12" fmla="*/ 2282 h 10000"/>
                <a:gd name="connsiteX13" fmla="*/ 3206 w 10000"/>
                <a:gd name="connsiteY13" fmla="*/ 2678 h 10000"/>
                <a:gd name="connsiteX14" fmla="*/ 3154 w 10000"/>
                <a:gd name="connsiteY14" fmla="*/ 3111 h 10000"/>
                <a:gd name="connsiteX15" fmla="*/ 2870 w 10000"/>
                <a:gd name="connsiteY15" fmla="*/ 3564 h 10000"/>
                <a:gd name="connsiteX16" fmla="*/ 2385 w 10000"/>
                <a:gd name="connsiteY16" fmla="*/ 3454 h 10000"/>
                <a:gd name="connsiteX17" fmla="*/ 2501 w 10000"/>
                <a:gd name="connsiteY17" fmla="*/ 2372 h 10000"/>
                <a:gd name="connsiteX18" fmla="*/ 2427 w 10000"/>
                <a:gd name="connsiteY18" fmla="*/ 2129 h 10000"/>
                <a:gd name="connsiteX19" fmla="*/ 2273 w 10000"/>
                <a:gd name="connsiteY19" fmla="*/ 2091 h 10000"/>
                <a:gd name="connsiteX20" fmla="*/ 2148 w 10000"/>
                <a:gd name="connsiteY20" fmla="*/ 2346 h 10000"/>
                <a:gd name="connsiteX21" fmla="*/ 1934 w 10000"/>
                <a:gd name="connsiteY21" fmla="*/ 3072 h 10000"/>
                <a:gd name="connsiteX22" fmla="*/ 1655 w 10000"/>
                <a:gd name="connsiteY22" fmla="*/ 4054 h 10000"/>
                <a:gd name="connsiteX23" fmla="*/ 1280 w 10000"/>
                <a:gd name="connsiteY23" fmla="*/ 4947 h 10000"/>
                <a:gd name="connsiteX24" fmla="*/ 964 w 10000"/>
                <a:gd name="connsiteY24" fmla="*/ 5979 h 10000"/>
                <a:gd name="connsiteX25" fmla="*/ 522 w 10000"/>
                <a:gd name="connsiteY25" fmla="*/ 7178 h 10000"/>
                <a:gd name="connsiteX26" fmla="*/ 191 w 10000"/>
                <a:gd name="connsiteY26" fmla="*/ 8159 h 10000"/>
                <a:gd name="connsiteX27" fmla="*/ 30 w 10000"/>
                <a:gd name="connsiteY27" fmla="*/ 8555 h 10000"/>
                <a:gd name="connsiteX28" fmla="*/ 162 w 10000"/>
                <a:gd name="connsiteY28" fmla="*/ 9911 h 10000"/>
                <a:gd name="connsiteX29" fmla="*/ 341 w 10000"/>
                <a:gd name="connsiteY29" fmla="*/ 9005 h 10000"/>
                <a:gd name="connsiteX30" fmla="*/ 839 w 10000"/>
                <a:gd name="connsiteY30" fmla="*/ 8555 h 10000"/>
                <a:gd name="connsiteX31" fmla="*/ 1469 w 10000"/>
                <a:gd name="connsiteY31" fmla="*/ 7781 h 10000"/>
                <a:gd name="connsiteX32" fmla="*/ 2277 w 10000"/>
                <a:gd name="connsiteY32" fmla="*/ 7005 h 10000"/>
                <a:gd name="connsiteX33" fmla="*/ 2943 w 10000"/>
                <a:gd name="connsiteY33" fmla="*/ 5963 h 10000"/>
                <a:gd name="connsiteX34" fmla="*/ 3975 w 10000"/>
                <a:gd name="connsiteY34" fmla="*/ 5242 h 10000"/>
                <a:gd name="connsiteX35" fmla="*/ 4593 w 10000"/>
                <a:gd name="connsiteY35" fmla="*/ 4469 h 10000"/>
                <a:gd name="connsiteX36" fmla="*/ 5019 w 10000"/>
                <a:gd name="connsiteY36" fmla="*/ 3662 h 10000"/>
                <a:gd name="connsiteX37" fmla="*/ 5352 w 10000"/>
                <a:gd name="connsiteY37" fmla="*/ 2440 h 10000"/>
                <a:gd name="connsiteX38" fmla="*/ 5400 w 10000"/>
                <a:gd name="connsiteY38" fmla="*/ 1448 h 10000"/>
                <a:gd name="connsiteX39" fmla="*/ 5272 w 10000"/>
                <a:gd name="connsiteY39" fmla="*/ 460 h 10000"/>
                <a:gd name="connsiteX0" fmla="*/ 10000 w 10000"/>
                <a:gd name="connsiteY0" fmla="*/ 867 h 10000"/>
                <a:gd name="connsiteX1" fmla="*/ 9662 w 10000"/>
                <a:gd name="connsiteY1" fmla="*/ 561 h 10000"/>
                <a:gd name="connsiteX2" fmla="*/ 9191 w 10000"/>
                <a:gd name="connsiteY2" fmla="*/ 293 h 10000"/>
                <a:gd name="connsiteX3" fmla="*/ 8625 w 10000"/>
                <a:gd name="connsiteY3" fmla="*/ 77 h 10000"/>
                <a:gd name="connsiteX4" fmla="*/ 8236 w 10000"/>
                <a:gd name="connsiteY4" fmla="*/ 13 h 10000"/>
                <a:gd name="connsiteX5" fmla="*/ 7706 w 10000"/>
                <a:gd name="connsiteY5" fmla="*/ 102 h 10000"/>
                <a:gd name="connsiteX6" fmla="*/ 6986 w 10000"/>
                <a:gd name="connsiteY6" fmla="*/ 599 h 10000"/>
                <a:gd name="connsiteX7" fmla="*/ 6456 w 10000"/>
                <a:gd name="connsiteY7" fmla="*/ 995 h 10000"/>
                <a:gd name="connsiteX8" fmla="*/ 5816 w 10000"/>
                <a:gd name="connsiteY8" fmla="*/ 1275 h 10000"/>
                <a:gd name="connsiteX9" fmla="*/ 4845 w 10000"/>
                <a:gd name="connsiteY9" fmla="*/ 1670 h 10000"/>
                <a:gd name="connsiteX10" fmla="*/ 3964 w 10000"/>
                <a:gd name="connsiteY10" fmla="*/ 1976 h 10000"/>
                <a:gd name="connsiteX11" fmla="*/ 3456 w 10000"/>
                <a:gd name="connsiteY11" fmla="*/ 2091 h 10000"/>
                <a:gd name="connsiteX12" fmla="*/ 3243 w 10000"/>
                <a:gd name="connsiteY12" fmla="*/ 2282 h 10000"/>
                <a:gd name="connsiteX13" fmla="*/ 3206 w 10000"/>
                <a:gd name="connsiteY13" fmla="*/ 2678 h 10000"/>
                <a:gd name="connsiteX14" fmla="*/ 3154 w 10000"/>
                <a:gd name="connsiteY14" fmla="*/ 3111 h 10000"/>
                <a:gd name="connsiteX15" fmla="*/ 2870 w 10000"/>
                <a:gd name="connsiteY15" fmla="*/ 3564 h 10000"/>
                <a:gd name="connsiteX16" fmla="*/ 2385 w 10000"/>
                <a:gd name="connsiteY16" fmla="*/ 3454 h 10000"/>
                <a:gd name="connsiteX17" fmla="*/ 2501 w 10000"/>
                <a:gd name="connsiteY17" fmla="*/ 2372 h 10000"/>
                <a:gd name="connsiteX18" fmla="*/ 2427 w 10000"/>
                <a:gd name="connsiteY18" fmla="*/ 2129 h 10000"/>
                <a:gd name="connsiteX19" fmla="*/ 2273 w 10000"/>
                <a:gd name="connsiteY19" fmla="*/ 2091 h 10000"/>
                <a:gd name="connsiteX20" fmla="*/ 2148 w 10000"/>
                <a:gd name="connsiteY20" fmla="*/ 2346 h 10000"/>
                <a:gd name="connsiteX21" fmla="*/ 1934 w 10000"/>
                <a:gd name="connsiteY21" fmla="*/ 3072 h 10000"/>
                <a:gd name="connsiteX22" fmla="*/ 1655 w 10000"/>
                <a:gd name="connsiteY22" fmla="*/ 4054 h 10000"/>
                <a:gd name="connsiteX23" fmla="*/ 1280 w 10000"/>
                <a:gd name="connsiteY23" fmla="*/ 4947 h 10000"/>
                <a:gd name="connsiteX24" fmla="*/ 964 w 10000"/>
                <a:gd name="connsiteY24" fmla="*/ 5979 h 10000"/>
                <a:gd name="connsiteX25" fmla="*/ 522 w 10000"/>
                <a:gd name="connsiteY25" fmla="*/ 7178 h 10000"/>
                <a:gd name="connsiteX26" fmla="*/ 191 w 10000"/>
                <a:gd name="connsiteY26" fmla="*/ 8159 h 10000"/>
                <a:gd name="connsiteX27" fmla="*/ 30 w 10000"/>
                <a:gd name="connsiteY27" fmla="*/ 8555 h 10000"/>
                <a:gd name="connsiteX28" fmla="*/ 162 w 10000"/>
                <a:gd name="connsiteY28" fmla="*/ 9911 h 10000"/>
                <a:gd name="connsiteX29" fmla="*/ 341 w 10000"/>
                <a:gd name="connsiteY29" fmla="*/ 9005 h 10000"/>
                <a:gd name="connsiteX30" fmla="*/ 839 w 10000"/>
                <a:gd name="connsiteY30" fmla="*/ 8555 h 10000"/>
                <a:gd name="connsiteX31" fmla="*/ 1469 w 10000"/>
                <a:gd name="connsiteY31" fmla="*/ 7781 h 10000"/>
                <a:gd name="connsiteX32" fmla="*/ 2277 w 10000"/>
                <a:gd name="connsiteY32" fmla="*/ 7005 h 10000"/>
                <a:gd name="connsiteX33" fmla="*/ 2943 w 10000"/>
                <a:gd name="connsiteY33" fmla="*/ 5963 h 10000"/>
                <a:gd name="connsiteX34" fmla="*/ 3975 w 10000"/>
                <a:gd name="connsiteY34" fmla="*/ 5242 h 10000"/>
                <a:gd name="connsiteX35" fmla="*/ 4593 w 10000"/>
                <a:gd name="connsiteY35" fmla="*/ 4469 h 10000"/>
                <a:gd name="connsiteX36" fmla="*/ 5007 w 10000"/>
                <a:gd name="connsiteY36" fmla="*/ 3638 h 10000"/>
                <a:gd name="connsiteX37" fmla="*/ 5352 w 10000"/>
                <a:gd name="connsiteY37" fmla="*/ 2440 h 10000"/>
                <a:gd name="connsiteX38" fmla="*/ 5400 w 10000"/>
                <a:gd name="connsiteY38" fmla="*/ 1448 h 10000"/>
                <a:gd name="connsiteX39" fmla="*/ 5272 w 10000"/>
                <a:gd name="connsiteY39" fmla="*/ 460 h 10000"/>
                <a:gd name="connsiteX0" fmla="*/ 9894 w 9894"/>
                <a:gd name="connsiteY0" fmla="*/ 867 h 10000"/>
                <a:gd name="connsiteX1" fmla="*/ 9556 w 9894"/>
                <a:gd name="connsiteY1" fmla="*/ 561 h 10000"/>
                <a:gd name="connsiteX2" fmla="*/ 9085 w 9894"/>
                <a:gd name="connsiteY2" fmla="*/ 293 h 10000"/>
                <a:gd name="connsiteX3" fmla="*/ 8519 w 9894"/>
                <a:gd name="connsiteY3" fmla="*/ 77 h 10000"/>
                <a:gd name="connsiteX4" fmla="*/ 8130 w 9894"/>
                <a:gd name="connsiteY4" fmla="*/ 13 h 10000"/>
                <a:gd name="connsiteX5" fmla="*/ 7600 w 9894"/>
                <a:gd name="connsiteY5" fmla="*/ 102 h 10000"/>
                <a:gd name="connsiteX6" fmla="*/ 6880 w 9894"/>
                <a:gd name="connsiteY6" fmla="*/ 599 h 10000"/>
                <a:gd name="connsiteX7" fmla="*/ 6350 w 9894"/>
                <a:gd name="connsiteY7" fmla="*/ 995 h 10000"/>
                <a:gd name="connsiteX8" fmla="*/ 5710 w 9894"/>
                <a:gd name="connsiteY8" fmla="*/ 1275 h 10000"/>
                <a:gd name="connsiteX9" fmla="*/ 4739 w 9894"/>
                <a:gd name="connsiteY9" fmla="*/ 1670 h 10000"/>
                <a:gd name="connsiteX10" fmla="*/ 3858 w 9894"/>
                <a:gd name="connsiteY10" fmla="*/ 1976 h 10000"/>
                <a:gd name="connsiteX11" fmla="*/ 3350 w 9894"/>
                <a:gd name="connsiteY11" fmla="*/ 2091 h 10000"/>
                <a:gd name="connsiteX12" fmla="*/ 3137 w 9894"/>
                <a:gd name="connsiteY12" fmla="*/ 2282 h 10000"/>
                <a:gd name="connsiteX13" fmla="*/ 3100 w 9894"/>
                <a:gd name="connsiteY13" fmla="*/ 2678 h 10000"/>
                <a:gd name="connsiteX14" fmla="*/ 3048 w 9894"/>
                <a:gd name="connsiteY14" fmla="*/ 3111 h 10000"/>
                <a:gd name="connsiteX15" fmla="*/ 2764 w 9894"/>
                <a:gd name="connsiteY15" fmla="*/ 3564 h 10000"/>
                <a:gd name="connsiteX16" fmla="*/ 2279 w 9894"/>
                <a:gd name="connsiteY16" fmla="*/ 3454 h 10000"/>
                <a:gd name="connsiteX17" fmla="*/ 2395 w 9894"/>
                <a:gd name="connsiteY17" fmla="*/ 2372 h 10000"/>
                <a:gd name="connsiteX18" fmla="*/ 2321 w 9894"/>
                <a:gd name="connsiteY18" fmla="*/ 2129 h 10000"/>
                <a:gd name="connsiteX19" fmla="*/ 2167 w 9894"/>
                <a:gd name="connsiteY19" fmla="*/ 2091 h 10000"/>
                <a:gd name="connsiteX20" fmla="*/ 2042 w 9894"/>
                <a:gd name="connsiteY20" fmla="*/ 2346 h 10000"/>
                <a:gd name="connsiteX21" fmla="*/ 1828 w 9894"/>
                <a:gd name="connsiteY21" fmla="*/ 3072 h 10000"/>
                <a:gd name="connsiteX22" fmla="*/ 1549 w 9894"/>
                <a:gd name="connsiteY22" fmla="*/ 4054 h 10000"/>
                <a:gd name="connsiteX23" fmla="*/ 1174 w 9894"/>
                <a:gd name="connsiteY23" fmla="*/ 4947 h 10000"/>
                <a:gd name="connsiteX24" fmla="*/ 858 w 9894"/>
                <a:gd name="connsiteY24" fmla="*/ 5979 h 10000"/>
                <a:gd name="connsiteX25" fmla="*/ 416 w 9894"/>
                <a:gd name="connsiteY25" fmla="*/ 7178 h 10000"/>
                <a:gd name="connsiteX26" fmla="*/ 85 w 9894"/>
                <a:gd name="connsiteY26" fmla="*/ 8159 h 10000"/>
                <a:gd name="connsiteX27" fmla="*/ 30 w 9894"/>
                <a:gd name="connsiteY27" fmla="*/ 8794 h 10000"/>
                <a:gd name="connsiteX28" fmla="*/ 56 w 9894"/>
                <a:gd name="connsiteY28" fmla="*/ 9911 h 10000"/>
                <a:gd name="connsiteX29" fmla="*/ 235 w 9894"/>
                <a:gd name="connsiteY29" fmla="*/ 9005 h 10000"/>
                <a:gd name="connsiteX30" fmla="*/ 733 w 9894"/>
                <a:gd name="connsiteY30" fmla="*/ 8555 h 10000"/>
                <a:gd name="connsiteX31" fmla="*/ 1363 w 9894"/>
                <a:gd name="connsiteY31" fmla="*/ 7781 h 10000"/>
                <a:gd name="connsiteX32" fmla="*/ 2171 w 9894"/>
                <a:gd name="connsiteY32" fmla="*/ 7005 h 10000"/>
                <a:gd name="connsiteX33" fmla="*/ 2837 w 9894"/>
                <a:gd name="connsiteY33" fmla="*/ 5963 h 10000"/>
                <a:gd name="connsiteX34" fmla="*/ 3869 w 9894"/>
                <a:gd name="connsiteY34" fmla="*/ 5242 h 10000"/>
                <a:gd name="connsiteX35" fmla="*/ 4487 w 9894"/>
                <a:gd name="connsiteY35" fmla="*/ 4469 h 10000"/>
                <a:gd name="connsiteX36" fmla="*/ 4901 w 9894"/>
                <a:gd name="connsiteY36" fmla="*/ 3638 h 10000"/>
                <a:gd name="connsiteX37" fmla="*/ 5246 w 9894"/>
                <a:gd name="connsiteY37" fmla="*/ 2440 h 10000"/>
                <a:gd name="connsiteX38" fmla="*/ 5294 w 9894"/>
                <a:gd name="connsiteY38" fmla="*/ 1448 h 10000"/>
                <a:gd name="connsiteX39" fmla="*/ 5166 w 9894"/>
                <a:gd name="connsiteY39" fmla="*/ 460 h 10000"/>
                <a:gd name="connsiteX0" fmla="*/ 9995 w 9995"/>
                <a:gd name="connsiteY0" fmla="*/ 867 h 10000"/>
                <a:gd name="connsiteX1" fmla="*/ 9653 w 9995"/>
                <a:gd name="connsiteY1" fmla="*/ 561 h 10000"/>
                <a:gd name="connsiteX2" fmla="*/ 9177 w 9995"/>
                <a:gd name="connsiteY2" fmla="*/ 293 h 10000"/>
                <a:gd name="connsiteX3" fmla="*/ 8605 w 9995"/>
                <a:gd name="connsiteY3" fmla="*/ 77 h 10000"/>
                <a:gd name="connsiteX4" fmla="*/ 8212 w 9995"/>
                <a:gd name="connsiteY4" fmla="*/ 13 h 10000"/>
                <a:gd name="connsiteX5" fmla="*/ 7676 w 9995"/>
                <a:gd name="connsiteY5" fmla="*/ 102 h 10000"/>
                <a:gd name="connsiteX6" fmla="*/ 6949 w 9995"/>
                <a:gd name="connsiteY6" fmla="*/ 599 h 10000"/>
                <a:gd name="connsiteX7" fmla="*/ 6413 w 9995"/>
                <a:gd name="connsiteY7" fmla="*/ 995 h 10000"/>
                <a:gd name="connsiteX8" fmla="*/ 5766 w 9995"/>
                <a:gd name="connsiteY8" fmla="*/ 1275 h 10000"/>
                <a:gd name="connsiteX9" fmla="*/ 4785 w 9995"/>
                <a:gd name="connsiteY9" fmla="*/ 1670 h 10000"/>
                <a:gd name="connsiteX10" fmla="*/ 3894 w 9995"/>
                <a:gd name="connsiteY10" fmla="*/ 1976 h 10000"/>
                <a:gd name="connsiteX11" fmla="*/ 3381 w 9995"/>
                <a:gd name="connsiteY11" fmla="*/ 2091 h 10000"/>
                <a:gd name="connsiteX12" fmla="*/ 3166 w 9995"/>
                <a:gd name="connsiteY12" fmla="*/ 2282 h 10000"/>
                <a:gd name="connsiteX13" fmla="*/ 3128 w 9995"/>
                <a:gd name="connsiteY13" fmla="*/ 2678 h 10000"/>
                <a:gd name="connsiteX14" fmla="*/ 3076 w 9995"/>
                <a:gd name="connsiteY14" fmla="*/ 3111 h 10000"/>
                <a:gd name="connsiteX15" fmla="*/ 2789 w 9995"/>
                <a:gd name="connsiteY15" fmla="*/ 3564 h 10000"/>
                <a:gd name="connsiteX16" fmla="*/ 2298 w 9995"/>
                <a:gd name="connsiteY16" fmla="*/ 3454 h 10000"/>
                <a:gd name="connsiteX17" fmla="*/ 2416 w 9995"/>
                <a:gd name="connsiteY17" fmla="*/ 2372 h 10000"/>
                <a:gd name="connsiteX18" fmla="*/ 2341 w 9995"/>
                <a:gd name="connsiteY18" fmla="*/ 2129 h 10000"/>
                <a:gd name="connsiteX19" fmla="*/ 2185 w 9995"/>
                <a:gd name="connsiteY19" fmla="*/ 2091 h 10000"/>
                <a:gd name="connsiteX20" fmla="*/ 2059 w 9995"/>
                <a:gd name="connsiteY20" fmla="*/ 2346 h 10000"/>
                <a:gd name="connsiteX21" fmla="*/ 1843 w 9995"/>
                <a:gd name="connsiteY21" fmla="*/ 3072 h 10000"/>
                <a:gd name="connsiteX22" fmla="*/ 1561 w 9995"/>
                <a:gd name="connsiteY22" fmla="*/ 4054 h 10000"/>
                <a:gd name="connsiteX23" fmla="*/ 1182 w 9995"/>
                <a:gd name="connsiteY23" fmla="*/ 4947 h 10000"/>
                <a:gd name="connsiteX24" fmla="*/ 862 w 9995"/>
                <a:gd name="connsiteY24" fmla="*/ 5979 h 10000"/>
                <a:gd name="connsiteX25" fmla="*/ 415 w 9995"/>
                <a:gd name="connsiteY25" fmla="*/ 7178 h 10000"/>
                <a:gd name="connsiteX26" fmla="*/ 202 w 9995"/>
                <a:gd name="connsiteY26" fmla="*/ 8086 h 10000"/>
                <a:gd name="connsiteX27" fmla="*/ 25 w 9995"/>
                <a:gd name="connsiteY27" fmla="*/ 8794 h 10000"/>
                <a:gd name="connsiteX28" fmla="*/ 52 w 9995"/>
                <a:gd name="connsiteY28" fmla="*/ 9911 h 10000"/>
                <a:gd name="connsiteX29" fmla="*/ 233 w 9995"/>
                <a:gd name="connsiteY29" fmla="*/ 9005 h 10000"/>
                <a:gd name="connsiteX30" fmla="*/ 736 w 9995"/>
                <a:gd name="connsiteY30" fmla="*/ 8555 h 10000"/>
                <a:gd name="connsiteX31" fmla="*/ 1373 w 9995"/>
                <a:gd name="connsiteY31" fmla="*/ 7781 h 10000"/>
                <a:gd name="connsiteX32" fmla="*/ 2189 w 9995"/>
                <a:gd name="connsiteY32" fmla="*/ 7005 h 10000"/>
                <a:gd name="connsiteX33" fmla="*/ 2862 w 9995"/>
                <a:gd name="connsiteY33" fmla="*/ 5963 h 10000"/>
                <a:gd name="connsiteX34" fmla="*/ 3905 w 9995"/>
                <a:gd name="connsiteY34" fmla="*/ 5242 h 10000"/>
                <a:gd name="connsiteX35" fmla="*/ 4530 w 9995"/>
                <a:gd name="connsiteY35" fmla="*/ 4469 h 10000"/>
                <a:gd name="connsiteX36" fmla="*/ 4949 w 9995"/>
                <a:gd name="connsiteY36" fmla="*/ 3638 h 10000"/>
                <a:gd name="connsiteX37" fmla="*/ 5297 w 9995"/>
                <a:gd name="connsiteY37" fmla="*/ 2440 h 10000"/>
                <a:gd name="connsiteX38" fmla="*/ 5346 w 9995"/>
                <a:gd name="connsiteY38" fmla="*/ 1448 h 10000"/>
                <a:gd name="connsiteX39" fmla="*/ 5216 w 9995"/>
                <a:gd name="connsiteY39" fmla="*/ 460 h 10000"/>
                <a:gd name="connsiteX0" fmla="*/ 10000 w 10000"/>
                <a:gd name="connsiteY0" fmla="*/ 867 h 10000"/>
                <a:gd name="connsiteX1" fmla="*/ 9658 w 10000"/>
                <a:gd name="connsiteY1" fmla="*/ 561 h 10000"/>
                <a:gd name="connsiteX2" fmla="*/ 9182 w 10000"/>
                <a:gd name="connsiteY2" fmla="*/ 293 h 10000"/>
                <a:gd name="connsiteX3" fmla="*/ 8609 w 10000"/>
                <a:gd name="connsiteY3" fmla="*/ 77 h 10000"/>
                <a:gd name="connsiteX4" fmla="*/ 8216 w 10000"/>
                <a:gd name="connsiteY4" fmla="*/ 13 h 10000"/>
                <a:gd name="connsiteX5" fmla="*/ 7680 w 10000"/>
                <a:gd name="connsiteY5" fmla="*/ 102 h 10000"/>
                <a:gd name="connsiteX6" fmla="*/ 6952 w 10000"/>
                <a:gd name="connsiteY6" fmla="*/ 599 h 10000"/>
                <a:gd name="connsiteX7" fmla="*/ 6416 w 10000"/>
                <a:gd name="connsiteY7" fmla="*/ 995 h 10000"/>
                <a:gd name="connsiteX8" fmla="*/ 5769 w 10000"/>
                <a:gd name="connsiteY8" fmla="*/ 1275 h 10000"/>
                <a:gd name="connsiteX9" fmla="*/ 4787 w 10000"/>
                <a:gd name="connsiteY9" fmla="*/ 1670 h 10000"/>
                <a:gd name="connsiteX10" fmla="*/ 3896 w 10000"/>
                <a:gd name="connsiteY10" fmla="*/ 1976 h 10000"/>
                <a:gd name="connsiteX11" fmla="*/ 3383 w 10000"/>
                <a:gd name="connsiteY11" fmla="*/ 2091 h 10000"/>
                <a:gd name="connsiteX12" fmla="*/ 3168 w 10000"/>
                <a:gd name="connsiteY12" fmla="*/ 2282 h 10000"/>
                <a:gd name="connsiteX13" fmla="*/ 3130 w 10000"/>
                <a:gd name="connsiteY13" fmla="*/ 2678 h 10000"/>
                <a:gd name="connsiteX14" fmla="*/ 3078 w 10000"/>
                <a:gd name="connsiteY14" fmla="*/ 3111 h 10000"/>
                <a:gd name="connsiteX15" fmla="*/ 2790 w 10000"/>
                <a:gd name="connsiteY15" fmla="*/ 3564 h 10000"/>
                <a:gd name="connsiteX16" fmla="*/ 2299 w 10000"/>
                <a:gd name="connsiteY16" fmla="*/ 3454 h 10000"/>
                <a:gd name="connsiteX17" fmla="*/ 2417 w 10000"/>
                <a:gd name="connsiteY17" fmla="*/ 2372 h 10000"/>
                <a:gd name="connsiteX18" fmla="*/ 2342 w 10000"/>
                <a:gd name="connsiteY18" fmla="*/ 2129 h 10000"/>
                <a:gd name="connsiteX19" fmla="*/ 2186 w 10000"/>
                <a:gd name="connsiteY19" fmla="*/ 2091 h 10000"/>
                <a:gd name="connsiteX20" fmla="*/ 1954 w 10000"/>
                <a:gd name="connsiteY20" fmla="*/ 2376 h 10000"/>
                <a:gd name="connsiteX21" fmla="*/ 1844 w 10000"/>
                <a:gd name="connsiteY21" fmla="*/ 3072 h 10000"/>
                <a:gd name="connsiteX22" fmla="*/ 1562 w 10000"/>
                <a:gd name="connsiteY22" fmla="*/ 4054 h 10000"/>
                <a:gd name="connsiteX23" fmla="*/ 1183 w 10000"/>
                <a:gd name="connsiteY23" fmla="*/ 4947 h 10000"/>
                <a:gd name="connsiteX24" fmla="*/ 862 w 10000"/>
                <a:gd name="connsiteY24" fmla="*/ 5979 h 10000"/>
                <a:gd name="connsiteX25" fmla="*/ 415 w 10000"/>
                <a:gd name="connsiteY25" fmla="*/ 7178 h 10000"/>
                <a:gd name="connsiteX26" fmla="*/ 202 w 10000"/>
                <a:gd name="connsiteY26" fmla="*/ 8086 h 10000"/>
                <a:gd name="connsiteX27" fmla="*/ 25 w 10000"/>
                <a:gd name="connsiteY27" fmla="*/ 8794 h 10000"/>
                <a:gd name="connsiteX28" fmla="*/ 52 w 10000"/>
                <a:gd name="connsiteY28" fmla="*/ 9911 h 10000"/>
                <a:gd name="connsiteX29" fmla="*/ 233 w 10000"/>
                <a:gd name="connsiteY29" fmla="*/ 9005 h 10000"/>
                <a:gd name="connsiteX30" fmla="*/ 736 w 10000"/>
                <a:gd name="connsiteY30" fmla="*/ 8555 h 10000"/>
                <a:gd name="connsiteX31" fmla="*/ 1374 w 10000"/>
                <a:gd name="connsiteY31" fmla="*/ 7781 h 10000"/>
                <a:gd name="connsiteX32" fmla="*/ 2190 w 10000"/>
                <a:gd name="connsiteY32" fmla="*/ 7005 h 10000"/>
                <a:gd name="connsiteX33" fmla="*/ 2863 w 10000"/>
                <a:gd name="connsiteY33" fmla="*/ 5963 h 10000"/>
                <a:gd name="connsiteX34" fmla="*/ 3907 w 10000"/>
                <a:gd name="connsiteY34" fmla="*/ 5242 h 10000"/>
                <a:gd name="connsiteX35" fmla="*/ 4532 w 10000"/>
                <a:gd name="connsiteY35" fmla="*/ 4469 h 10000"/>
                <a:gd name="connsiteX36" fmla="*/ 4951 w 10000"/>
                <a:gd name="connsiteY36" fmla="*/ 3638 h 10000"/>
                <a:gd name="connsiteX37" fmla="*/ 5300 w 10000"/>
                <a:gd name="connsiteY37" fmla="*/ 2440 h 10000"/>
                <a:gd name="connsiteX38" fmla="*/ 5349 w 10000"/>
                <a:gd name="connsiteY38" fmla="*/ 1448 h 10000"/>
                <a:gd name="connsiteX39" fmla="*/ 5219 w 10000"/>
                <a:gd name="connsiteY39" fmla="*/ 460 h 10000"/>
                <a:gd name="connsiteX0" fmla="*/ 10000 w 10000"/>
                <a:gd name="connsiteY0" fmla="*/ 867 h 10000"/>
                <a:gd name="connsiteX1" fmla="*/ 9658 w 10000"/>
                <a:gd name="connsiteY1" fmla="*/ 561 h 10000"/>
                <a:gd name="connsiteX2" fmla="*/ 9182 w 10000"/>
                <a:gd name="connsiteY2" fmla="*/ 293 h 10000"/>
                <a:gd name="connsiteX3" fmla="*/ 8609 w 10000"/>
                <a:gd name="connsiteY3" fmla="*/ 77 h 10000"/>
                <a:gd name="connsiteX4" fmla="*/ 8216 w 10000"/>
                <a:gd name="connsiteY4" fmla="*/ 13 h 10000"/>
                <a:gd name="connsiteX5" fmla="*/ 7680 w 10000"/>
                <a:gd name="connsiteY5" fmla="*/ 102 h 10000"/>
                <a:gd name="connsiteX6" fmla="*/ 6952 w 10000"/>
                <a:gd name="connsiteY6" fmla="*/ 599 h 10000"/>
                <a:gd name="connsiteX7" fmla="*/ 6416 w 10000"/>
                <a:gd name="connsiteY7" fmla="*/ 995 h 10000"/>
                <a:gd name="connsiteX8" fmla="*/ 5769 w 10000"/>
                <a:gd name="connsiteY8" fmla="*/ 1275 h 10000"/>
                <a:gd name="connsiteX9" fmla="*/ 4787 w 10000"/>
                <a:gd name="connsiteY9" fmla="*/ 1670 h 10000"/>
                <a:gd name="connsiteX10" fmla="*/ 3896 w 10000"/>
                <a:gd name="connsiteY10" fmla="*/ 1976 h 10000"/>
                <a:gd name="connsiteX11" fmla="*/ 3383 w 10000"/>
                <a:gd name="connsiteY11" fmla="*/ 2091 h 10000"/>
                <a:gd name="connsiteX12" fmla="*/ 3168 w 10000"/>
                <a:gd name="connsiteY12" fmla="*/ 2282 h 10000"/>
                <a:gd name="connsiteX13" fmla="*/ 3130 w 10000"/>
                <a:gd name="connsiteY13" fmla="*/ 2678 h 10000"/>
                <a:gd name="connsiteX14" fmla="*/ 3078 w 10000"/>
                <a:gd name="connsiteY14" fmla="*/ 3111 h 10000"/>
                <a:gd name="connsiteX15" fmla="*/ 2790 w 10000"/>
                <a:gd name="connsiteY15" fmla="*/ 3564 h 10000"/>
                <a:gd name="connsiteX16" fmla="*/ 2299 w 10000"/>
                <a:gd name="connsiteY16" fmla="*/ 3454 h 10000"/>
                <a:gd name="connsiteX17" fmla="*/ 2417 w 10000"/>
                <a:gd name="connsiteY17" fmla="*/ 2372 h 10000"/>
                <a:gd name="connsiteX18" fmla="*/ 2342 w 10000"/>
                <a:gd name="connsiteY18" fmla="*/ 2129 h 10000"/>
                <a:gd name="connsiteX19" fmla="*/ 2187 w 10000"/>
                <a:gd name="connsiteY19" fmla="*/ 1777 h 10000"/>
                <a:gd name="connsiteX20" fmla="*/ 1954 w 10000"/>
                <a:gd name="connsiteY20" fmla="*/ 2376 h 10000"/>
                <a:gd name="connsiteX21" fmla="*/ 1844 w 10000"/>
                <a:gd name="connsiteY21" fmla="*/ 3072 h 10000"/>
                <a:gd name="connsiteX22" fmla="*/ 1562 w 10000"/>
                <a:gd name="connsiteY22" fmla="*/ 4054 h 10000"/>
                <a:gd name="connsiteX23" fmla="*/ 1183 w 10000"/>
                <a:gd name="connsiteY23" fmla="*/ 4947 h 10000"/>
                <a:gd name="connsiteX24" fmla="*/ 862 w 10000"/>
                <a:gd name="connsiteY24" fmla="*/ 5979 h 10000"/>
                <a:gd name="connsiteX25" fmla="*/ 415 w 10000"/>
                <a:gd name="connsiteY25" fmla="*/ 7178 h 10000"/>
                <a:gd name="connsiteX26" fmla="*/ 202 w 10000"/>
                <a:gd name="connsiteY26" fmla="*/ 8086 h 10000"/>
                <a:gd name="connsiteX27" fmla="*/ 25 w 10000"/>
                <a:gd name="connsiteY27" fmla="*/ 8794 h 10000"/>
                <a:gd name="connsiteX28" fmla="*/ 52 w 10000"/>
                <a:gd name="connsiteY28" fmla="*/ 9911 h 10000"/>
                <a:gd name="connsiteX29" fmla="*/ 233 w 10000"/>
                <a:gd name="connsiteY29" fmla="*/ 9005 h 10000"/>
                <a:gd name="connsiteX30" fmla="*/ 736 w 10000"/>
                <a:gd name="connsiteY30" fmla="*/ 8555 h 10000"/>
                <a:gd name="connsiteX31" fmla="*/ 1374 w 10000"/>
                <a:gd name="connsiteY31" fmla="*/ 7781 h 10000"/>
                <a:gd name="connsiteX32" fmla="*/ 2190 w 10000"/>
                <a:gd name="connsiteY32" fmla="*/ 7005 h 10000"/>
                <a:gd name="connsiteX33" fmla="*/ 2863 w 10000"/>
                <a:gd name="connsiteY33" fmla="*/ 5963 h 10000"/>
                <a:gd name="connsiteX34" fmla="*/ 3907 w 10000"/>
                <a:gd name="connsiteY34" fmla="*/ 5242 h 10000"/>
                <a:gd name="connsiteX35" fmla="*/ 4532 w 10000"/>
                <a:gd name="connsiteY35" fmla="*/ 4469 h 10000"/>
                <a:gd name="connsiteX36" fmla="*/ 4951 w 10000"/>
                <a:gd name="connsiteY36" fmla="*/ 3638 h 10000"/>
                <a:gd name="connsiteX37" fmla="*/ 5300 w 10000"/>
                <a:gd name="connsiteY37" fmla="*/ 2440 h 10000"/>
                <a:gd name="connsiteX38" fmla="*/ 5349 w 10000"/>
                <a:gd name="connsiteY38" fmla="*/ 1448 h 10000"/>
                <a:gd name="connsiteX39" fmla="*/ 5219 w 10000"/>
                <a:gd name="connsiteY39" fmla="*/ 460 h 10000"/>
                <a:gd name="connsiteX0" fmla="*/ 10000 w 10000"/>
                <a:gd name="connsiteY0" fmla="*/ 867 h 10000"/>
                <a:gd name="connsiteX1" fmla="*/ 9658 w 10000"/>
                <a:gd name="connsiteY1" fmla="*/ 561 h 10000"/>
                <a:gd name="connsiteX2" fmla="*/ 9182 w 10000"/>
                <a:gd name="connsiteY2" fmla="*/ 293 h 10000"/>
                <a:gd name="connsiteX3" fmla="*/ 8609 w 10000"/>
                <a:gd name="connsiteY3" fmla="*/ 77 h 10000"/>
                <a:gd name="connsiteX4" fmla="*/ 8216 w 10000"/>
                <a:gd name="connsiteY4" fmla="*/ 13 h 10000"/>
                <a:gd name="connsiteX5" fmla="*/ 7680 w 10000"/>
                <a:gd name="connsiteY5" fmla="*/ 102 h 10000"/>
                <a:gd name="connsiteX6" fmla="*/ 6952 w 10000"/>
                <a:gd name="connsiteY6" fmla="*/ 599 h 10000"/>
                <a:gd name="connsiteX7" fmla="*/ 6416 w 10000"/>
                <a:gd name="connsiteY7" fmla="*/ 995 h 10000"/>
                <a:gd name="connsiteX8" fmla="*/ 5769 w 10000"/>
                <a:gd name="connsiteY8" fmla="*/ 1275 h 10000"/>
                <a:gd name="connsiteX9" fmla="*/ 4787 w 10000"/>
                <a:gd name="connsiteY9" fmla="*/ 1670 h 10000"/>
                <a:gd name="connsiteX10" fmla="*/ 3896 w 10000"/>
                <a:gd name="connsiteY10" fmla="*/ 1976 h 10000"/>
                <a:gd name="connsiteX11" fmla="*/ 3383 w 10000"/>
                <a:gd name="connsiteY11" fmla="*/ 2091 h 10000"/>
                <a:gd name="connsiteX12" fmla="*/ 3168 w 10000"/>
                <a:gd name="connsiteY12" fmla="*/ 2282 h 10000"/>
                <a:gd name="connsiteX13" fmla="*/ 3130 w 10000"/>
                <a:gd name="connsiteY13" fmla="*/ 2678 h 10000"/>
                <a:gd name="connsiteX14" fmla="*/ 3078 w 10000"/>
                <a:gd name="connsiteY14" fmla="*/ 3111 h 10000"/>
                <a:gd name="connsiteX15" fmla="*/ 2790 w 10000"/>
                <a:gd name="connsiteY15" fmla="*/ 3564 h 10000"/>
                <a:gd name="connsiteX16" fmla="*/ 2299 w 10000"/>
                <a:gd name="connsiteY16" fmla="*/ 3454 h 10000"/>
                <a:gd name="connsiteX17" fmla="*/ 2417 w 10000"/>
                <a:gd name="connsiteY17" fmla="*/ 2372 h 10000"/>
                <a:gd name="connsiteX18" fmla="*/ 2330 w 10000"/>
                <a:gd name="connsiteY18" fmla="*/ 1813 h 10000"/>
                <a:gd name="connsiteX19" fmla="*/ 2187 w 10000"/>
                <a:gd name="connsiteY19" fmla="*/ 1777 h 10000"/>
                <a:gd name="connsiteX20" fmla="*/ 1954 w 10000"/>
                <a:gd name="connsiteY20" fmla="*/ 2376 h 10000"/>
                <a:gd name="connsiteX21" fmla="*/ 1844 w 10000"/>
                <a:gd name="connsiteY21" fmla="*/ 3072 h 10000"/>
                <a:gd name="connsiteX22" fmla="*/ 1562 w 10000"/>
                <a:gd name="connsiteY22" fmla="*/ 4054 h 10000"/>
                <a:gd name="connsiteX23" fmla="*/ 1183 w 10000"/>
                <a:gd name="connsiteY23" fmla="*/ 4947 h 10000"/>
                <a:gd name="connsiteX24" fmla="*/ 862 w 10000"/>
                <a:gd name="connsiteY24" fmla="*/ 5979 h 10000"/>
                <a:gd name="connsiteX25" fmla="*/ 415 w 10000"/>
                <a:gd name="connsiteY25" fmla="*/ 7178 h 10000"/>
                <a:gd name="connsiteX26" fmla="*/ 202 w 10000"/>
                <a:gd name="connsiteY26" fmla="*/ 8086 h 10000"/>
                <a:gd name="connsiteX27" fmla="*/ 25 w 10000"/>
                <a:gd name="connsiteY27" fmla="*/ 8794 h 10000"/>
                <a:gd name="connsiteX28" fmla="*/ 52 w 10000"/>
                <a:gd name="connsiteY28" fmla="*/ 9911 h 10000"/>
                <a:gd name="connsiteX29" fmla="*/ 233 w 10000"/>
                <a:gd name="connsiteY29" fmla="*/ 9005 h 10000"/>
                <a:gd name="connsiteX30" fmla="*/ 736 w 10000"/>
                <a:gd name="connsiteY30" fmla="*/ 8555 h 10000"/>
                <a:gd name="connsiteX31" fmla="*/ 1374 w 10000"/>
                <a:gd name="connsiteY31" fmla="*/ 7781 h 10000"/>
                <a:gd name="connsiteX32" fmla="*/ 2190 w 10000"/>
                <a:gd name="connsiteY32" fmla="*/ 7005 h 10000"/>
                <a:gd name="connsiteX33" fmla="*/ 2863 w 10000"/>
                <a:gd name="connsiteY33" fmla="*/ 5963 h 10000"/>
                <a:gd name="connsiteX34" fmla="*/ 3907 w 10000"/>
                <a:gd name="connsiteY34" fmla="*/ 5242 h 10000"/>
                <a:gd name="connsiteX35" fmla="*/ 4532 w 10000"/>
                <a:gd name="connsiteY35" fmla="*/ 4469 h 10000"/>
                <a:gd name="connsiteX36" fmla="*/ 4951 w 10000"/>
                <a:gd name="connsiteY36" fmla="*/ 3638 h 10000"/>
                <a:gd name="connsiteX37" fmla="*/ 5300 w 10000"/>
                <a:gd name="connsiteY37" fmla="*/ 2440 h 10000"/>
                <a:gd name="connsiteX38" fmla="*/ 5349 w 10000"/>
                <a:gd name="connsiteY38" fmla="*/ 1448 h 10000"/>
                <a:gd name="connsiteX39" fmla="*/ 5219 w 10000"/>
                <a:gd name="connsiteY39" fmla="*/ 460 h 10000"/>
                <a:gd name="connsiteX0" fmla="*/ 10000 w 10000"/>
                <a:gd name="connsiteY0" fmla="*/ 867 h 10000"/>
                <a:gd name="connsiteX1" fmla="*/ 9658 w 10000"/>
                <a:gd name="connsiteY1" fmla="*/ 561 h 10000"/>
                <a:gd name="connsiteX2" fmla="*/ 9182 w 10000"/>
                <a:gd name="connsiteY2" fmla="*/ 293 h 10000"/>
                <a:gd name="connsiteX3" fmla="*/ 8609 w 10000"/>
                <a:gd name="connsiteY3" fmla="*/ 77 h 10000"/>
                <a:gd name="connsiteX4" fmla="*/ 8216 w 10000"/>
                <a:gd name="connsiteY4" fmla="*/ 13 h 10000"/>
                <a:gd name="connsiteX5" fmla="*/ 7680 w 10000"/>
                <a:gd name="connsiteY5" fmla="*/ 102 h 10000"/>
                <a:gd name="connsiteX6" fmla="*/ 6952 w 10000"/>
                <a:gd name="connsiteY6" fmla="*/ 599 h 10000"/>
                <a:gd name="connsiteX7" fmla="*/ 6416 w 10000"/>
                <a:gd name="connsiteY7" fmla="*/ 995 h 10000"/>
                <a:gd name="connsiteX8" fmla="*/ 5769 w 10000"/>
                <a:gd name="connsiteY8" fmla="*/ 1275 h 10000"/>
                <a:gd name="connsiteX9" fmla="*/ 4787 w 10000"/>
                <a:gd name="connsiteY9" fmla="*/ 1670 h 10000"/>
                <a:gd name="connsiteX10" fmla="*/ 3896 w 10000"/>
                <a:gd name="connsiteY10" fmla="*/ 1976 h 10000"/>
                <a:gd name="connsiteX11" fmla="*/ 3383 w 10000"/>
                <a:gd name="connsiteY11" fmla="*/ 2091 h 10000"/>
                <a:gd name="connsiteX12" fmla="*/ 3168 w 10000"/>
                <a:gd name="connsiteY12" fmla="*/ 2282 h 10000"/>
                <a:gd name="connsiteX13" fmla="*/ 3130 w 10000"/>
                <a:gd name="connsiteY13" fmla="*/ 2678 h 10000"/>
                <a:gd name="connsiteX14" fmla="*/ 3078 w 10000"/>
                <a:gd name="connsiteY14" fmla="*/ 3111 h 10000"/>
                <a:gd name="connsiteX15" fmla="*/ 2790 w 10000"/>
                <a:gd name="connsiteY15" fmla="*/ 3564 h 10000"/>
                <a:gd name="connsiteX16" fmla="*/ 2299 w 10000"/>
                <a:gd name="connsiteY16" fmla="*/ 3454 h 10000"/>
                <a:gd name="connsiteX17" fmla="*/ 2417 w 10000"/>
                <a:gd name="connsiteY17" fmla="*/ 2372 h 10000"/>
                <a:gd name="connsiteX18" fmla="*/ 2330 w 10000"/>
                <a:gd name="connsiteY18" fmla="*/ 1813 h 10000"/>
                <a:gd name="connsiteX19" fmla="*/ 1954 w 10000"/>
                <a:gd name="connsiteY19" fmla="*/ 2376 h 10000"/>
                <a:gd name="connsiteX20" fmla="*/ 1844 w 10000"/>
                <a:gd name="connsiteY20" fmla="*/ 3072 h 10000"/>
                <a:gd name="connsiteX21" fmla="*/ 1562 w 10000"/>
                <a:gd name="connsiteY21" fmla="*/ 4054 h 10000"/>
                <a:gd name="connsiteX22" fmla="*/ 1183 w 10000"/>
                <a:gd name="connsiteY22" fmla="*/ 4947 h 10000"/>
                <a:gd name="connsiteX23" fmla="*/ 862 w 10000"/>
                <a:gd name="connsiteY23" fmla="*/ 5979 h 10000"/>
                <a:gd name="connsiteX24" fmla="*/ 415 w 10000"/>
                <a:gd name="connsiteY24" fmla="*/ 7178 h 10000"/>
                <a:gd name="connsiteX25" fmla="*/ 202 w 10000"/>
                <a:gd name="connsiteY25" fmla="*/ 8086 h 10000"/>
                <a:gd name="connsiteX26" fmla="*/ 25 w 10000"/>
                <a:gd name="connsiteY26" fmla="*/ 8794 h 10000"/>
                <a:gd name="connsiteX27" fmla="*/ 52 w 10000"/>
                <a:gd name="connsiteY27" fmla="*/ 9911 h 10000"/>
                <a:gd name="connsiteX28" fmla="*/ 233 w 10000"/>
                <a:gd name="connsiteY28" fmla="*/ 9005 h 10000"/>
                <a:gd name="connsiteX29" fmla="*/ 736 w 10000"/>
                <a:gd name="connsiteY29" fmla="*/ 8555 h 10000"/>
                <a:gd name="connsiteX30" fmla="*/ 1374 w 10000"/>
                <a:gd name="connsiteY30" fmla="*/ 7781 h 10000"/>
                <a:gd name="connsiteX31" fmla="*/ 2190 w 10000"/>
                <a:gd name="connsiteY31" fmla="*/ 7005 h 10000"/>
                <a:gd name="connsiteX32" fmla="*/ 2863 w 10000"/>
                <a:gd name="connsiteY32" fmla="*/ 5963 h 10000"/>
                <a:gd name="connsiteX33" fmla="*/ 3907 w 10000"/>
                <a:gd name="connsiteY33" fmla="*/ 5242 h 10000"/>
                <a:gd name="connsiteX34" fmla="*/ 4532 w 10000"/>
                <a:gd name="connsiteY34" fmla="*/ 4469 h 10000"/>
                <a:gd name="connsiteX35" fmla="*/ 4951 w 10000"/>
                <a:gd name="connsiteY35" fmla="*/ 3638 h 10000"/>
                <a:gd name="connsiteX36" fmla="*/ 5300 w 10000"/>
                <a:gd name="connsiteY36" fmla="*/ 2440 h 10000"/>
                <a:gd name="connsiteX37" fmla="*/ 5349 w 10000"/>
                <a:gd name="connsiteY37" fmla="*/ 1448 h 10000"/>
                <a:gd name="connsiteX38" fmla="*/ 5219 w 10000"/>
                <a:gd name="connsiteY38" fmla="*/ 460 h 10000"/>
                <a:gd name="connsiteX0" fmla="*/ 10000 w 10000"/>
                <a:gd name="connsiteY0" fmla="*/ 867 h 10000"/>
                <a:gd name="connsiteX1" fmla="*/ 9658 w 10000"/>
                <a:gd name="connsiteY1" fmla="*/ 561 h 10000"/>
                <a:gd name="connsiteX2" fmla="*/ 9182 w 10000"/>
                <a:gd name="connsiteY2" fmla="*/ 293 h 10000"/>
                <a:gd name="connsiteX3" fmla="*/ 8609 w 10000"/>
                <a:gd name="connsiteY3" fmla="*/ 77 h 10000"/>
                <a:gd name="connsiteX4" fmla="*/ 8216 w 10000"/>
                <a:gd name="connsiteY4" fmla="*/ 13 h 10000"/>
                <a:gd name="connsiteX5" fmla="*/ 7680 w 10000"/>
                <a:gd name="connsiteY5" fmla="*/ 102 h 10000"/>
                <a:gd name="connsiteX6" fmla="*/ 6952 w 10000"/>
                <a:gd name="connsiteY6" fmla="*/ 599 h 10000"/>
                <a:gd name="connsiteX7" fmla="*/ 6416 w 10000"/>
                <a:gd name="connsiteY7" fmla="*/ 995 h 10000"/>
                <a:gd name="connsiteX8" fmla="*/ 5769 w 10000"/>
                <a:gd name="connsiteY8" fmla="*/ 1275 h 10000"/>
                <a:gd name="connsiteX9" fmla="*/ 4787 w 10000"/>
                <a:gd name="connsiteY9" fmla="*/ 1670 h 10000"/>
                <a:gd name="connsiteX10" fmla="*/ 3896 w 10000"/>
                <a:gd name="connsiteY10" fmla="*/ 1976 h 10000"/>
                <a:gd name="connsiteX11" fmla="*/ 3383 w 10000"/>
                <a:gd name="connsiteY11" fmla="*/ 2091 h 10000"/>
                <a:gd name="connsiteX12" fmla="*/ 3168 w 10000"/>
                <a:gd name="connsiteY12" fmla="*/ 2282 h 10000"/>
                <a:gd name="connsiteX13" fmla="*/ 3130 w 10000"/>
                <a:gd name="connsiteY13" fmla="*/ 2678 h 10000"/>
                <a:gd name="connsiteX14" fmla="*/ 3078 w 10000"/>
                <a:gd name="connsiteY14" fmla="*/ 3111 h 10000"/>
                <a:gd name="connsiteX15" fmla="*/ 2790 w 10000"/>
                <a:gd name="connsiteY15" fmla="*/ 3564 h 10000"/>
                <a:gd name="connsiteX16" fmla="*/ 2299 w 10000"/>
                <a:gd name="connsiteY16" fmla="*/ 3454 h 10000"/>
                <a:gd name="connsiteX17" fmla="*/ 2417 w 10000"/>
                <a:gd name="connsiteY17" fmla="*/ 2372 h 10000"/>
                <a:gd name="connsiteX18" fmla="*/ 2257 w 10000"/>
                <a:gd name="connsiteY18" fmla="*/ 1691 h 10000"/>
                <a:gd name="connsiteX19" fmla="*/ 1954 w 10000"/>
                <a:gd name="connsiteY19" fmla="*/ 2376 h 10000"/>
                <a:gd name="connsiteX20" fmla="*/ 1844 w 10000"/>
                <a:gd name="connsiteY20" fmla="*/ 3072 h 10000"/>
                <a:gd name="connsiteX21" fmla="*/ 1562 w 10000"/>
                <a:gd name="connsiteY21" fmla="*/ 4054 h 10000"/>
                <a:gd name="connsiteX22" fmla="*/ 1183 w 10000"/>
                <a:gd name="connsiteY22" fmla="*/ 4947 h 10000"/>
                <a:gd name="connsiteX23" fmla="*/ 862 w 10000"/>
                <a:gd name="connsiteY23" fmla="*/ 5979 h 10000"/>
                <a:gd name="connsiteX24" fmla="*/ 415 w 10000"/>
                <a:gd name="connsiteY24" fmla="*/ 7178 h 10000"/>
                <a:gd name="connsiteX25" fmla="*/ 202 w 10000"/>
                <a:gd name="connsiteY25" fmla="*/ 8086 h 10000"/>
                <a:gd name="connsiteX26" fmla="*/ 25 w 10000"/>
                <a:gd name="connsiteY26" fmla="*/ 8794 h 10000"/>
                <a:gd name="connsiteX27" fmla="*/ 52 w 10000"/>
                <a:gd name="connsiteY27" fmla="*/ 9911 h 10000"/>
                <a:gd name="connsiteX28" fmla="*/ 233 w 10000"/>
                <a:gd name="connsiteY28" fmla="*/ 9005 h 10000"/>
                <a:gd name="connsiteX29" fmla="*/ 736 w 10000"/>
                <a:gd name="connsiteY29" fmla="*/ 8555 h 10000"/>
                <a:gd name="connsiteX30" fmla="*/ 1374 w 10000"/>
                <a:gd name="connsiteY30" fmla="*/ 7781 h 10000"/>
                <a:gd name="connsiteX31" fmla="*/ 2190 w 10000"/>
                <a:gd name="connsiteY31" fmla="*/ 7005 h 10000"/>
                <a:gd name="connsiteX32" fmla="*/ 2863 w 10000"/>
                <a:gd name="connsiteY32" fmla="*/ 5963 h 10000"/>
                <a:gd name="connsiteX33" fmla="*/ 3907 w 10000"/>
                <a:gd name="connsiteY33" fmla="*/ 5242 h 10000"/>
                <a:gd name="connsiteX34" fmla="*/ 4532 w 10000"/>
                <a:gd name="connsiteY34" fmla="*/ 4469 h 10000"/>
                <a:gd name="connsiteX35" fmla="*/ 4951 w 10000"/>
                <a:gd name="connsiteY35" fmla="*/ 3638 h 10000"/>
                <a:gd name="connsiteX36" fmla="*/ 5300 w 10000"/>
                <a:gd name="connsiteY36" fmla="*/ 2440 h 10000"/>
                <a:gd name="connsiteX37" fmla="*/ 5349 w 10000"/>
                <a:gd name="connsiteY37" fmla="*/ 1448 h 10000"/>
                <a:gd name="connsiteX38" fmla="*/ 5219 w 10000"/>
                <a:gd name="connsiteY38" fmla="*/ 460 h 10000"/>
                <a:gd name="connsiteX0" fmla="*/ 10000 w 10000"/>
                <a:gd name="connsiteY0" fmla="*/ 867 h 10000"/>
                <a:gd name="connsiteX1" fmla="*/ 9658 w 10000"/>
                <a:gd name="connsiteY1" fmla="*/ 561 h 10000"/>
                <a:gd name="connsiteX2" fmla="*/ 9182 w 10000"/>
                <a:gd name="connsiteY2" fmla="*/ 293 h 10000"/>
                <a:gd name="connsiteX3" fmla="*/ 8609 w 10000"/>
                <a:gd name="connsiteY3" fmla="*/ 77 h 10000"/>
                <a:gd name="connsiteX4" fmla="*/ 8216 w 10000"/>
                <a:gd name="connsiteY4" fmla="*/ 13 h 10000"/>
                <a:gd name="connsiteX5" fmla="*/ 7680 w 10000"/>
                <a:gd name="connsiteY5" fmla="*/ 102 h 10000"/>
                <a:gd name="connsiteX6" fmla="*/ 6952 w 10000"/>
                <a:gd name="connsiteY6" fmla="*/ 599 h 10000"/>
                <a:gd name="connsiteX7" fmla="*/ 6416 w 10000"/>
                <a:gd name="connsiteY7" fmla="*/ 995 h 10000"/>
                <a:gd name="connsiteX8" fmla="*/ 5769 w 10000"/>
                <a:gd name="connsiteY8" fmla="*/ 1275 h 10000"/>
                <a:gd name="connsiteX9" fmla="*/ 4787 w 10000"/>
                <a:gd name="connsiteY9" fmla="*/ 1670 h 10000"/>
                <a:gd name="connsiteX10" fmla="*/ 3896 w 10000"/>
                <a:gd name="connsiteY10" fmla="*/ 1976 h 10000"/>
                <a:gd name="connsiteX11" fmla="*/ 3383 w 10000"/>
                <a:gd name="connsiteY11" fmla="*/ 2091 h 10000"/>
                <a:gd name="connsiteX12" fmla="*/ 3168 w 10000"/>
                <a:gd name="connsiteY12" fmla="*/ 2282 h 10000"/>
                <a:gd name="connsiteX13" fmla="*/ 3130 w 10000"/>
                <a:gd name="connsiteY13" fmla="*/ 2678 h 10000"/>
                <a:gd name="connsiteX14" fmla="*/ 3078 w 10000"/>
                <a:gd name="connsiteY14" fmla="*/ 3111 h 10000"/>
                <a:gd name="connsiteX15" fmla="*/ 2790 w 10000"/>
                <a:gd name="connsiteY15" fmla="*/ 3564 h 10000"/>
                <a:gd name="connsiteX16" fmla="*/ 2299 w 10000"/>
                <a:gd name="connsiteY16" fmla="*/ 3454 h 10000"/>
                <a:gd name="connsiteX17" fmla="*/ 2058 w 10000"/>
                <a:gd name="connsiteY17" fmla="*/ 2772 h 10000"/>
                <a:gd name="connsiteX18" fmla="*/ 2257 w 10000"/>
                <a:gd name="connsiteY18" fmla="*/ 1691 h 10000"/>
                <a:gd name="connsiteX19" fmla="*/ 1954 w 10000"/>
                <a:gd name="connsiteY19" fmla="*/ 2376 h 10000"/>
                <a:gd name="connsiteX20" fmla="*/ 1844 w 10000"/>
                <a:gd name="connsiteY20" fmla="*/ 3072 h 10000"/>
                <a:gd name="connsiteX21" fmla="*/ 1562 w 10000"/>
                <a:gd name="connsiteY21" fmla="*/ 4054 h 10000"/>
                <a:gd name="connsiteX22" fmla="*/ 1183 w 10000"/>
                <a:gd name="connsiteY22" fmla="*/ 4947 h 10000"/>
                <a:gd name="connsiteX23" fmla="*/ 862 w 10000"/>
                <a:gd name="connsiteY23" fmla="*/ 5979 h 10000"/>
                <a:gd name="connsiteX24" fmla="*/ 415 w 10000"/>
                <a:gd name="connsiteY24" fmla="*/ 7178 h 10000"/>
                <a:gd name="connsiteX25" fmla="*/ 202 w 10000"/>
                <a:gd name="connsiteY25" fmla="*/ 8086 h 10000"/>
                <a:gd name="connsiteX26" fmla="*/ 25 w 10000"/>
                <a:gd name="connsiteY26" fmla="*/ 8794 h 10000"/>
                <a:gd name="connsiteX27" fmla="*/ 52 w 10000"/>
                <a:gd name="connsiteY27" fmla="*/ 9911 h 10000"/>
                <a:gd name="connsiteX28" fmla="*/ 233 w 10000"/>
                <a:gd name="connsiteY28" fmla="*/ 9005 h 10000"/>
                <a:gd name="connsiteX29" fmla="*/ 736 w 10000"/>
                <a:gd name="connsiteY29" fmla="*/ 8555 h 10000"/>
                <a:gd name="connsiteX30" fmla="*/ 1374 w 10000"/>
                <a:gd name="connsiteY30" fmla="*/ 7781 h 10000"/>
                <a:gd name="connsiteX31" fmla="*/ 2190 w 10000"/>
                <a:gd name="connsiteY31" fmla="*/ 7005 h 10000"/>
                <a:gd name="connsiteX32" fmla="*/ 2863 w 10000"/>
                <a:gd name="connsiteY32" fmla="*/ 5963 h 10000"/>
                <a:gd name="connsiteX33" fmla="*/ 3907 w 10000"/>
                <a:gd name="connsiteY33" fmla="*/ 5242 h 10000"/>
                <a:gd name="connsiteX34" fmla="*/ 4532 w 10000"/>
                <a:gd name="connsiteY34" fmla="*/ 4469 h 10000"/>
                <a:gd name="connsiteX35" fmla="*/ 4951 w 10000"/>
                <a:gd name="connsiteY35" fmla="*/ 3638 h 10000"/>
                <a:gd name="connsiteX36" fmla="*/ 5300 w 10000"/>
                <a:gd name="connsiteY36" fmla="*/ 2440 h 10000"/>
                <a:gd name="connsiteX37" fmla="*/ 5349 w 10000"/>
                <a:gd name="connsiteY37" fmla="*/ 1448 h 10000"/>
                <a:gd name="connsiteX38" fmla="*/ 5219 w 10000"/>
                <a:gd name="connsiteY38" fmla="*/ 460 h 10000"/>
                <a:gd name="connsiteX0" fmla="*/ 10000 w 10000"/>
                <a:gd name="connsiteY0" fmla="*/ 867 h 10000"/>
                <a:gd name="connsiteX1" fmla="*/ 9658 w 10000"/>
                <a:gd name="connsiteY1" fmla="*/ 561 h 10000"/>
                <a:gd name="connsiteX2" fmla="*/ 9182 w 10000"/>
                <a:gd name="connsiteY2" fmla="*/ 293 h 10000"/>
                <a:gd name="connsiteX3" fmla="*/ 8609 w 10000"/>
                <a:gd name="connsiteY3" fmla="*/ 77 h 10000"/>
                <a:gd name="connsiteX4" fmla="*/ 8216 w 10000"/>
                <a:gd name="connsiteY4" fmla="*/ 13 h 10000"/>
                <a:gd name="connsiteX5" fmla="*/ 7680 w 10000"/>
                <a:gd name="connsiteY5" fmla="*/ 102 h 10000"/>
                <a:gd name="connsiteX6" fmla="*/ 6952 w 10000"/>
                <a:gd name="connsiteY6" fmla="*/ 599 h 10000"/>
                <a:gd name="connsiteX7" fmla="*/ 6416 w 10000"/>
                <a:gd name="connsiteY7" fmla="*/ 995 h 10000"/>
                <a:gd name="connsiteX8" fmla="*/ 5769 w 10000"/>
                <a:gd name="connsiteY8" fmla="*/ 1275 h 10000"/>
                <a:gd name="connsiteX9" fmla="*/ 4787 w 10000"/>
                <a:gd name="connsiteY9" fmla="*/ 1670 h 10000"/>
                <a:gd name="connsiteX10" fmla="*/ 3896 w 10000"/>
                <a:gd name="connsiteY10" fmla="*/ 1976 h 10000"/>
                <a:gd name="connsiteX11" fmla="*/ 3383 w 10000"/>
                <a:gd name="connsiteY11" fmla="*/ 2091 h 10000"/>
                <a:gd name="connsiteX12" fmla="*/ 3168 w 10000"/>
                <a:gd name="connsiteY12" fmla="*/ 2282 h 10000"/>
                <a:gd name="connsiteX13" fmla="*/ 3130 w 10000"/>
                <a:gd name="connsiteY13" fmla="*/ 2678 h 10000"/>
                <a:gd name="connsiteX14" fmla="*/ 3078 w 10000"/>
                <a:gd name="connsiteY14" fmla="*/ 3111 h 10000"/>
                <a:gd name="connsiteX15" fmla="*/ 2790 w 10000"/>
                <a:gd name="connsiteY15" fmla="*/ 3564 h 10000"/>
                <a:gd name="connsiteX16" fmla="*/ 2299 w 10000"/>
                <a:gd name="connsiteY16" fmla="*/ 3454 h 10000"/>
                <a:gd name="connsiteX17" fmla="*/ 2058 w 10000"/>
                <a:gd name="connsiteY17" fmla="*/ 2772 h 10000"/>
                <a:gd name="connsiteX18" fmla="*/ 2257 w 10000"/>
                <a:gd name="connsiteY18" fmla="*/ 1691 h 10000"/>
                <a:gd name="connsiteX19" fmla="*/ 1954 w 10000"/>
                <a:gd name="connsiteY19" fmla="*/ 2376 h 10000"/>
                <a:gd name="connsiteX20" fmla="*/ 1844 w 10000"/>
                <a:gd name="connsiteY20" fmla="*/ 3072 h 10000"/>
                <a:gd name="connsiteX21" fmla="*/ 1562 w 10000"/>
                <a:gd name="connsiteY21" fmla="*/ 4054 h 10000"/>
                <a:gd name="connsiteX22" fmla="*/ 1183 w 10000"/>
                <a:gd name="connsiteY22" fmla="*/ 4947 h 10000"/>
                <a:gd name="connsiteX23" fmla="*/ 862 w 10000"/>
                <a:gd name="connsiteY23" fmla="*/ 5979 h 10000"/>
                <a:gd name="connsiteX24" fmla="*/ 415 w 10000"/>
                <a:gd name="connsiteY24" fmla="*/ 7178 h 10000"/>
                <a:gd name="connsiteX25" fmla="*/ 202 w 10000"/>
                <a:gd name="connsiteY25" fmla="*/ 8086 h 10000"/>
                <a:gd name="connsiteX26" fmla="*/ 25 w 10000"/>
                <a:gd name="connsiteY26" fmla="*/ 8794 h 10000"/>
                <a:gd name="connsiteX27" fmla="*/ 52 w 10000"/>
                <a:gd name="connsiteY27" fmla="*/ 9911 h 10000"/>
                <a:gd name="connsiteX28" fmla="*/ 233 w 10000"/>
                <a:gd name="connsiteY28" fmla="*/ 9005 h 10000"/>
                <a:gd name="connsiteX29" fmla="*/ 736 w 10000"/>
                <a:gd name="connsiteY29" fmla="*/ 8555 h 10000"/>
                <a:gd name="connsiteX30" fmla="*/ 1374 w 10000"/>
                <a:gd name="connsiteY30" fmla="*/ 7781 h 10000"/>
                <a:gd name="connsiteX31" fmla="*/ 2190 w 10000"/>
                <a:gd name="connsiteY31" fmla="*/ 7005 h 10000"/>
                <a:gd name="connsiteX32" fmla="*/ 2863 w 10000"/>
                <a:gd name="connsiteY32" fmla="*/ 5963 h 10000"/>
                <a:gd name="connsiteX33" fmla="*/ 3907 w 10000"/>
                <a:gd name="connsiteY33" fmla="*/ 5242 h 10000"/>
                <a:gd name="connsiteX34" fmla="*/ 4532 w 10000"/>
                <a:gd name="connsiteY34" fmla="*/ 4469 h 10000"/>
                <a:gd name="connsiteX35" fmla="*/ 4951 w 10000"/>
                <a:gd name="connsiteY35" fmla="*/ 3638 h 10000"/>
                <a:gd name="connsiteX36" fmla="*/ 5300 w 10000"/>
                <a:gd name="connsiteY36" fmla="*/ 2440 h 10000"/>
                <a:gd name="connsiteX37" fmla="*/ 5349 w 10000"/>
                <a:gd name="connsiteY37" fmla="*/ 1448 h 10000"/>
                <a:gd name="connsiteX38" fmla="*/ 5219 w 10000"/>
                <a:gd name="connsiteY38" fmla="*/ 460 h 10000"/>
                <a:gd name="connsiteX0" fmla="*/ 10000 w 10000"/>
                <a:gd name="connsiteY0" fmla="*/ 867 h 10000"/>
                <a:gd name="connsiteX1" fmla="*/ 9658 w 10000"/>
                <a:gd name="connsiteY1" fmla="*/ 561 h 10000"/>
                <a:gd name="connsiteX2" fmla="*/ 9182 w 10000"/>
                <a:gd name="connsiteY2" fmla="*/ 293 h 10000"/>
                <a:gd name="connsiteX3" fmla="*/ 8609 w 10000"/>
                <a:gd name="connsiteY3" fmla="*/ 77 h 10000"/>
                <a:gd name="connsiteX4" fmla="*/ 8216 w 10000"/>
                <a:gd name="connsiteY4" fmla="*/ 13 h 10000"/>
                <a:gd name="connsiteX5" fmla="*/ 7680 w 10000"/>
                <a:gd name="connsiteY5" fmla="*/ 102 h 10000"/>
                <a:gd name="connsiteX6" fmla="*/ 6952 w 10000"/>
                <a:gd name="connsiteY6" fmla="*/ 599 h 10000"/>
                <a:gd name="connsiteX7" fmla="*/ 6416 w 10000"/>
                <a:gd name="connsiteY7" fmla="*/ 995 h 10000"/>
                <a:gd name="connsiteX8" fmla="*/ 5769 w 10000"/>
                <a:gd name="connsiteY8" fmla="*/ 1275 h 10000"/>
                <a:gd name="connsiteX9" fmla="*/ 4787 w 10000"/>
                <a:gd name="connsiteY9" fmla="*/ 1670 h 10000"/>
                <a:gd name="connsiteX10" fmla="*/ 3896 w 10000"/>
                <a:gd name="connsiteY10" fmla="*/ 1976 h 10000"/>
                <a:gd name="connsiteX11" fmla="*/ 3383 w 10000"/>
                <a:gd name="connsiteY11" fmla="*/ 2091 h 10000"/>
                <a:gd name="connsiteX12" fmla="*/ 3168 w 10000"/>
                <a:gd name="connsiteY12" fmla="*/ 2282 h 10000"/>
                <a:gd name="connsiteX13" fmla="*/ 3130 w 10000"/>
                <a:gd name="connsiteY13" fmla="*/ 2678 h 10000"/>
                <a:gd name="connsiteX14" fmla="*/ 3078 w 10000"/>
                <a:gd name="connsiteY14" fmla="*/ 3111 h 10000"/>
                <a:gd name="connsiteX15" fmla="*/ 2790 w 10000"/>
                <a:gd name="connsiteY15" fmla="*/ 3564 h 10000"/>
                <a:gd name="connsiteX16" fmla="*/ 2299 w 10000"/>
                <a:gd name="connsiteY16" fmla="*/ 3454 h 10000"/>
                <a:gd name="connsiteX17" fmla="*/ 2058 w 10000"/>
                <a:gd name="connsiteY17" fmla="*/ 2772 h 10000"/>
                <a:gd name="connsiteX18" fmla="*/ 2294 w 10000"/>
                <a:gd name="connsiteY18" fmla="*/ 1741 h 10000"/>
                <a:gd name="connsiteX19" fmla="*/ 1954 w 10000"/>
                <a:gd name="connsiteY19" fmla="*/ 2376 h 10000"/>
                <a:gd name="connsiteX20" fmla="*/ 1844 w 10000"/>
                <a:gd name="connsiteY20" fmla="*/ 3072 h 10000"/>
                <a:gd name="connsiteX21" fmla="*/ 1562 w 10000"/>
                <a:gd name="connsiteY21" fmla="*/ 4054 h 10000"/>
                <a:gd name="connsiteX22" fmla="*/ 1183 w 10000"/>
                <a:gd name="connsiteY22" fmla="*/ 4947 h 10000"/>
                <a:gd name="connsiteX23" fmla="*/ 862 w 10000"/>
                <a:gd name="connsiteY23" fmla="*/ 5979 h 10000"/>
                <a:gd name="connsiteX24" fmla="*/ 415 w 10000"/>
                <a:gd name="connsiteY24" fmla="*/ 7178 h 10000"/>
                <a:gd name="connsiteX25" fmla="*/ 202 w 10000"/>
                <a:gd name="connsiteY25" fmla="*/ 8086 h 10000"/>
                <a:gd name="connsiteX26" fmla="*/ 25 w 10000"/>
                <a:gd name="connsiteY26" fmla="*/ 8794 h 10000"/>
                <a:gd name="connsiteX27" fmla="*/ 52 w 10000"/>
                <a:gd name="connsiteY27" fmla="*/ 9911 h 10000"/>
                <a:gd name="connsiteX28" fmla="*/ 233 w 10000"/>
                <a:gd name="connsiteY28" fmla="*/ 9005 h 10000"/>
                <a:gd name="connsiteX29" fmla="*/ 736 w 10000"/>
                <a:gd name="connsiteY29" fmla="*/ 8555 h 10000"/>
                <a:gd name="connsiteX30" fmla="*/ 1374 w 10000"/>
                <a:gd name="connsiteY30" fmla="*/ 7781 h 10000"/>
                <a:gd name="connsiteX31" fmla="*/ 2190 w 10000"/>
                <a:gd name="connsiteY31" fmla="*/ 7005 h 10000"/>
                <a:gd name="connsiteX32" fmla="*/ 2863 w 10000"/>
                <a:gd name="connsiteY32" fmla="*/ 5963 h 10000"/>
                <a:gd name="connsiteX33" fmla="*/ 3907 w 10000"/>
                <a:gd name="connsiteY33" fmla="*/ 5242 h 10000"/>
                <a:gd name="connsiteX34" fmla="*/ 4532 w 10000"/>
                <a:gd name="connsiteY34" fmla="*/ 4469 h 10000"/>
                <a:gd name="connsiteX35" fmla="*/ 4951 w 10000"/>
                <a:gd name="connsiteY35" fmla="*/ 3638 h 10000"/>
                <a:gd name="connsiteX36" fmla="*/ 5300 w 10000"/>
                <a:gd name="connsiteY36" fmla="*/ 2440 h 10000"/>
                <a:gd name="connsiteX37" fmla="*/ 5349 w 10000"/>
                <a:gd name="connsiteY37" fmla="*/ 1448 h 10000"/>
                <a:gd name="connsiteX38" fmla="*/ 5219 w 10000"/>
                <a:gd name="connsiteY38" fmla="*/ 460 h 10000"/>
                <a:gd name="connsiteX0" fmla="*/ 10000 w 10000"/>
                <a:gd name="connsiteY0" fmla="*/ 867 h 10000"/>
                <a:gd name="connsiteX1" fmla="*/ 9658 w 10000"/>
                <a:gd name="connsiteY1" fmla="*/ 561 h 10000"/>
                <a:gd name="connsiteX2" fmla="*/ 9182 w 10000"/>
                <a:gd name="connsiteY2" fmla="*/ 293 h 10000"/>
                <a:gd name="connsiteX3" fmla="*/ 8609 w 10000"/>
                <a:gd name="connsiteY3" fmla="*/ 77 h 10000"/>
                <a:gd name="connsiteX4" fmla="*/ 8216 w 10000"/>
                <a:gd name="connsiteY4" fmla="*/ 13 h 10000"/>
                <a:gd name="connsiteX5" fmla="*/ 7680 w 10000"/>
                <a:gd name="connsiteY5" fmla="*/ 102 h 10000"/>
                <a:gd name="connsiteX6" fmla="*/ 6952 w 10000"/>
                <a:gd name="connsiteY6" fmla="*/ 599 h 10000"/>
                <a:gd name="connsiteX7" fmla="*/ 6416 w 10000"/>
                <a:gd name="connsiteY7" fmla="*/ 995 h 10000"/>
                <a:gd name="connsiteX8" fmla="*/ 5769 w 10000"/>
                <a:gd name="connsiteY8" fmla="*/ 1275 h 10000"/>
                <a:gd name="connsiteX9" fmla="*/ 4787 w 10000"/>
                <a:gd name="connsiteY9" fmla="*/ 1670 h 10000"/>
                <a:gd name="connsiteX10" fmla="*/ 3896 w 10000"/>
                <a:gd name="connsiteY10" fmla="*/ 1976 h 10000"/>
                <a:gd name="connsiteX11" fmla="*/ 3383 w 10000"/>
                <a:gd name="connsiteY11" fmla="*/ 2091 h 10000"/>
                <a:gd name="connsiteX12" fmla="*/ 3168 w 10000"/>
                <a:gd name="connsiteY12" fmla="*/ 2282 h 10000"/>
                <a:gd name="connsiteX13" fmla="*/ 3130 w 10000"/>
                <a:gd name="connsiteY13" fmla="*/ 2678 h 10000"/>
                <a:gd name="connsiteX14" fmla="*/ 3078 w 10000"/>
                <a:gd name="connsiteY14" fmla="*/ 3111 h 10000"/>
                <a:gd name="connsiteX15" fmla="*/ 2790 w 10000"/>
                <a:gd name="connsiteY15" fmla="*/ 3564 h 10000"/>
                <a:gd name="connsiteX16" fmla="*/ 2299 w 10000"/>
                <a:gd name="connsiteY16" fmla="*/ 3454 h 10000"/>
                <a:gd name="connsiteX17" fmla="*/ 2141 w 10000"/>
                <a:gd name="connsiteY17" fmla="*/ 2671 h 10000"/>
                <a:gd name="connsiteX18" fmla="*/ 2294 w 10000"/>
                <a:gd name="connsiteY18" fmla="*/ 1741 h 10000"/>
                <a:gd name="connsiteX19" fmla="*/ 1954 w 10000"/>
                <a:gd name="connsiteY19" fmla="*/ 2376 h 10000"/>
                <a:gd name="connsiteX20" fmla="*/ 1844 w 10000"/>
                <a:gd name="connsiteY20" fmla="*/ 3072 h 10000"/>
                <a:gd name="connsiteX21" fmla="*/ 1562 w 10000"/>
                <a:gd name="connsiteY21" fmla="*/ 4054 h 10000"/>
                <a:gd name="connsiteX22" fmla="*/ 1183 w 10000"/>
                <a:gd name="connsiteY22" fmla="*/ 4947 h 10000"/>
                <a:gd name="connsiteX23" fmla="*/ 862 w 10000"/>
                <a:gd name="connsiteY23" fmla="*/ 5979 h 10000"/>
                <a:gd name="connsiteX24" fmla="*/ 415 w 10000"/>
                <a:gd name="connsiteY24" fmla="*/ 7178 h 10000"/>
                <a:gd name="connsiteX25" fmla="*/ 202 w 10000"/>
                <a:gd name="connsiteY25" fmla="*/ 8086 h 10000"/>
                <a:gd name="connsiteX26" fmla="*/ 25 w 10000"/>
                <a:gd name="connsiteY26" fmla="*/ 8794 h 10000"/>
                <a:gd name="connsiteX27" fmla="*/ 52 w 10000"/>
                <a:gd name="connsiteY27" fmla="*/ 9911 h 10000"/>
                <a:gd name="connsiteX28" fmla="*/ 233 w 10000"/>
                <a:gd name="connsiteY28" fmla="*/ 9005 h 10000"/>
                <a:gd name="connsiteX29" fmla="*/ 736 w 10000"/>
                <a:gd name="connsiteY29" fmla="*/ 8555 h 10000"/>
                <a:gd name="connsiteX30" fmla="*/ 1374 w 10000"/>
                <a:gd name="connsiteY30" fmla="*/ 7781 h 10000"/>
                <a:gd name="connsiteX31" fmla="*/ 2190 w 10000"/>
                <a:gd name="connsiteY31" fmla="*/ 7005 h 10000"/>
                <a:gd name="connsiteX32" fmla="*/ 2863 w 10000"/>
                <a:gd name="connsiteY32" fmla="*/ 5963 h 10000"/>
                <a:gd name="connsiteX33" fmla="*/ 3907 w 10000"/>
                <a:gd name="connsiteY33" fmla="*/ 5242 h 10000"/>
                <a:gd name="connsiteX34" fmla="*/ 4532 w 10000"/>
                <a:gd name="connsiteY34" fmla="*/ 4469 h 10000"/>
                <a:gd name="connsiteX35" fmla="*/ 4951 w 10000"/>
                <a:gd name="connsiteY35" fmla="*/ 3638 h 10000"/>
                <a:gd name="connsiteX36" fmla="*/ 5300 w 10000"/>
                <a:gd name="connsiteY36" fmla="*/ 2440 h 10000"/>
                <a:gd name="connsiteX37" fmla="*/ 5349 w 10000"/>
                <a:gd name="connsiteY37" fmla="*/ 1448 h 10000"/>
                <a:gd name="connsiteX38" fmla="*/ 5219 w 10000"/>
                <a:gd name="connsiteY38" fmla="*/ 460 h 10000"/>
                <a:gd name="connsiteX0" fmla="*/ 10000 w 10000"/>
                <a:gd name="connsiteY0" fmla="*/ 867 h 10000"/>
                <a:gd name="connsiteX1" fmla="*/ 9658 w 10000"/>
                <a:gd name="connsiteY1" fmla="*/ 561 h 10000"/>
                <a:gd name="connsiteX2" fmla="*/ 9182 w 10000"/>
                <a:gd name="connsiteY2" fmla="*/ 293 h 10000"/>
                <a:gd name="connsiteX3" fmla="*/ 8609 w 10000"/>
                <a:gd name="connsiteY3" fmla="*/ 77 h 10000"/>
                <a:gd name="connsiteX4" fmla="*/ 8216 w 10000"/>
                <a:gd name="connsiteY4" fmla="*/ 13 h 10000"/>
                <a:gd name="connsiteX5" fmla="*/ 7680 w 10000"/>
                <a:gd name="connsiteY5" fmla="*/ 102 h 10000"/>
                <a:gd name="connsiteX6" fmla="*/ 6952 w 10000"/>
                <a:gd name="connsiteY6" fmla="*/ 599 h 10000"/>
                <a:gd name="connsiteX7" fmla="*/ 6416 w 10000"/>
                <a:gd name="connsiteY7" fmla="*/ 995 h 10000"/>
                <a:gd name="connsiteX8" fmla="*/ 5769 w 10000"/>
                <a:gd name="connsiteY8" fmla="*/ 1275 h 10000"/>
                <a:gd name="connsiteX9" fmla="*/ 4787 w 10000"/>
                <a:gd name="connsiteY9" fmla="*/ 1670 h 10000"/>
                <a:gd name="connsiteX10" fmla="*/ 3896 w 10000"/>
                <a:gd name="connsiteY10" fmla="*/ 1976 h 10000"/>
                <a:gd name="connsiteX11" fmla="*/ 3383 w 10000"/>
                <a:gd name="connsiteY11" fmla="*/ 2091 h 10000"/>
                <a:gd name="connsiteX12" fmla="*/ 3168 w 10000"/>
                <a:gd name="connsiteY12" fmla="*/ 2282 h 10000"/>
                <a:gd name="connsiteX13" fmla="*/ 3130 w 10000"/>
                <a:gd name="connsiteY13" fmla="*/ 2678 h 10000"/>
                <a:gd name="connsiteX14" fmla="*/ 3078 w 10000"/>
                <a:gd name="connsiteY14" fmla="*/ 3111 h 10000"/>
                <a:gd name="connsiteX15" fmla="*/ 2790 w 10000"/>
                <a:gd name="connsiteY15" fmla="*/ 3564 h 10000"/>
                <a:gd name="connsiteX16" fmla="*/ 2299 w 10000"/>
                <a:gd name="connsiteY16" fmla="*/ 3454 h 10000"/>
                <a:gd name="connsiteX17" fmla="*/ 2141 w 10000"/>
                <a:gd name="connsiteY17" fmla="*/ 2671 h 10000"/>
                <a:gd name="connsiteX18" fmla="*/ 2294 w 10000"/>
                <a:gd name="connsiteY18" fmla="*/ 1741 h 10000"/>
                <a:gd name="connsiteX19" fmla="*/ 1954 w 10000"/>
                <a:gd name="connsiteY19" fmla="*/ 2376 h 10000"/>
                <a:gd name="connsiteX20" fmla="*/ 1844 w 10000"/>
                <a:gd name="connsiteY20" fmla="*/ 3072 h 10000"/>
                <a:gd name="connsiteX21" fmla="*/ 1562 w 10000"/>
                <a:gd name="connsiteY21" fmla="*/ 4054 h 10000"/>
                <a:gd name="connsiteX22" fmla="*/ 1183 w 10000"/>
                <a:gd name="connsiteY22" fmla="*/ 4947 h 10000"/>
                <a:gd name="connsiteX23" fmla="*/ 862 w 10000"/>
                <a:gd name="connsiteY23" fmla="*/ 5979 h 10000"/>
                <a:gd name="connsiteX24" fmla="*/ 415 w 10000"/>
                <a:gd name="connsiteY24" fmla="*/ 7178 h 10000"/>
                <a:gd name="connsiteX25" fmla="*/ 202 w 10000"/>
                <a:gd name="connsiteY25" fmla="*/ 8086 h 10000"/>
                <a:gd name="connsiteX26" fmla="*/ 25 w 10000"/>
                <a:gd name="connsiteY26" fmla="*/ 8794 h 10000"/>
                <a:gd name="connsiteX27" fmla="*/ 52 w 10000"/>
                <a:gd name="connsiteY27" fmla="*/ 9911 h 10000"/>
                <a:gd name="connsiteX28" fmla="*/ 233 w 10000"/>
                <a:gd name="connsiteY28" fmla="*/ 9005 h 10000"/>
                <a:gd name="connsiteX29" fmla="*/ 736 w 10000"/>
                <a:gd name="connsiteY29" fmla="*/ 8555 h 10000"/>
                <a:gd name="connsiteX30" fmla="*/ 1374 w 10000"/>
                <a:gd name="connsiteY30" fmla="*/ 7781 h 10000"/>
                <a:gd name="connsiteX31" fmla="*/ 2190 w 10000"/>
                <a:gd name="connsiteY31" fmla="*/ 7005 h 10000"/>
                <a:gd name="connsiteX32" fmla="*/ 2863 w 10000"/>
                <a:gd name="connsiteY32" fmla="*/ 5963 h 10000"/>
                <a:gd name="connsiteX33" fmla="*/ 3907 w 10000"/>
                <a:gd name="connsiteY33" fmla="*/ 5242 h 10000"/>
                <a:gd name="connsiteX34" fmla="*/ 4532 w 10000"/>
                <a:gd name="connsiteY34" fmla="*/ 4469 h 10000"/>
                <a:gd name="connsiteX35" fmla="*/ 4951 w 10000"/>
                <a:gd name="connsiteY35" fmla="*/ 3638 h 10000"/>
                <a:gd name="connsiteX36" fmla="*/ 5300 w 10000"/>
                <a:gd name="connsiteY36" fmla="*/ 2440 h 10000"/>
                <a:gd name="connsiteX37" fmla="*/ 5349 w 10000"/>
                <a:gd name="connsiteY37" fmla="*/ 1448 h 10000"/>
                <a:gd name="connsiteX38" fmla="*/ 5219 w 10000"/>
                <a:gd name="connsiteY38" fmla="*/ 460 h 10000"/>
                <a:gd name="connsiteX0" fmla="*/ 10000 w 10000"/>
                <a:gd name="connsiteY0" fmla="*/ 867 h 10000"/>
                <a:gd name="connsiteX1" fmla="*/ 9658 w 10000"/>
                <a:gd name="connsiteY1" fmla="*/ 561 h 10000"/>
                <a:gd name="connsiteX2" fmla="*/ 9182 w 10000"/>
                <a:gd name="connsiteY2" fmla="*/ 293 h 10000"/>
                <a:gd name="connsiteX3" fmla="*/ 8609 w 10000"/>
                <a:gd name="connsiteY3" fmla="*/ 77 h 10000"/>
                <a:gd name="connsiteX4" fmla="*/ 8216 w 10000"/>
                <a:gd name="connsiteY4" fmla="*/ 13 h 10000"/>
                <a:gd name="connsiteX5" fmla="*/ 7680 w 10000"/>
                <a:gd name="connsiteY5" fmla="*/ 102 h 10000"/>
                <a:gd name="connsiteX6" fmla="*/ 6952 w 10000"/>
                <a:gd name="connsiteY6" fmla="*/ 599 h 10000"/>
                <a:gd name="connsiteX7" fmla="*/ 6416 w 10000"/>
                <a:gd name="connsiteY7" fmla="*/ 995 h 10000"/>
                <a:gd name="connsiteX8" fmla="*/ 5769 w 10000"/>
                <a:gd name="connsiteY8" fmla="*/ 1275 h 10000"/>
                <a:gd name="connsiteX9" fmla="*/ 4787 w 10000"/>
                <a:gd name="connsiteY9" fmla="*/ 1670 h 10000"/>
                <a:gd name="connsiteX10" fmla="*/ 3896 w 10000"/>
                <a:gd name="connsiteY10" fmla="*/ 1976 h 10000"/>
                <a:gd name="connsiteX11" fmla="*/ 3383 w 10000"/>
                <a:gd name="connsiteY11" fmla="*/ 2091 h 10000"/>
                <a:gd name="connsiteX12" fmla="*/ 3168 w 10000"/>
                <a:gd name="connsiteY12" fmla="*/ 2282 h 10000"/>
                <a:gd name="connsiteX13" fmla="*/ 3130 w 10000"/>
                <a:gd name="connsiteY13" fmla="*/ 2678 h 10000"/>
                <a:gd name="connsiteX14" fmla="*/ 3078 w 10000"/>
                <a:gd name="connsiteY14" fmla="*/ 3111 h 10000"/>
                <a:gd name="connsiteX15" fmla="*/ 2790 w 10000"/>
                <a:gd name="connsiteY15" fmla="*/ 3564 h 10000"/>
                <a:gd name="connsiteX16" fmla="*/ 2299 w 10000"/>
                <a:gd name="connsiteY16" fmla="*/ 3454 h 10000"/>
                <a:gd name="connsiteX17" fmla="*/ 2131 w 10000"/>
                <a:gd name="connsiteY17" fmla="*/ 2894 h 10000"/>
                <a:gd name="connsiteX18" fmla="*/ 2294 w 10000"/>
                <a:gd name="connsiteY18" fmla="*/ 1741 h 10000"/>
                <a:gd name="connsiteX19" fmla="*/ 1954 w 10000"/>
                <a:gd name="connsiteY19" fmla="*/ 2376 h 10000"/>
                <a:gd name="connsiteX20" fmla="*/ 1844 w 10000"/>
                <a:gd name="connsiteY20" fmla="*/ 3072 h 10000"/>
                <a:gd name="connsiteX21" fmla="*/ 1562 w 10000"/>
                <a:gd name="connsiteY21" fmla="*/ 4054 h 10000"/>
                <a:gd name="connsiteX22" fmla="*/ 1183 w 10000"/>
                <a:gd name="connsiteY22" fmla="*/ 4947 h 10000"/>
                <a:gd name="connsiteX23" fmla="*/ 862 w 10000"/>
                <a:gd name="connsiteY23" fmla="*/ 5979 h 10000"/>
                <a:gd name="connsiteX24" fmla="*/ 415 w 10000"/>
                <a:gd name="connsiteY24" fmla="*/ 7178 h 10000"/>
                <a:gd name="connsiteX25" fmla="*/ 202 w 10000"/>
                <a:gd name="connsiteY25" fmla="*/ 8086 h 10000"/>
                <a:gd name="connsiteX26" fmla="*/ 25 w 10000"/>
                <a:gd name="connsiteY26" fmla="*/ 8794 h 10000"/>
                <a:gd name="connsiteX27" fmla="*/ 52 w 10000"/>
                <a:gd name="connsiteY27" fmla="*/ 9911 h 10000"/>
                <a:gd name="connsiteX28" fmla="*/ 233 w 10000"/>
                <a:gd name="connsiteY28" fmla="*/ 9005 h 10000"/>
                <a:gd name="connsiteX29" fmla="*/ 736 w 10000"/>
                <a:gd name="connsiteY29" fmla="*/ 8555 h 10000"/>
                <a:gd name="connsiteX30" fmla="*/ 1374 w 10000"/>
                <a:gd name="connsiteY30" fmla="*/ 7781 h 10000"/>
                <a:gd name="connsiteX31" fmla="*/ 2190 w 10000"/>
                <a:gd name="connsiteY31" fmla="*/ 7005 h 10000"/>
                <a:gd name="connsiteX32" fmla="*/ 2863 w 10000"/>
                <a:gd name="connsiteY32" fmla="*/ 5963 h 10000"/>
                <a:gd name="connsiteX33" fmla="*/ 3907 w 10000"/>
                <a:gd name="connsiteY33" fmla="*/ 5242 h 10000"/>
                <a:gd name="connsiteX34" fmla="*/ 4532 w 10000"/>
                <a:gd name="connsiteY34" fmla="*/ 4469 h 10000"/>
                <a:gd name="connsiteX35" fmla="*/ 4951 w 10000"/>
                <a:gd name="connsiteY35" fmla="*/ 3638 h 10000"/>
                <a:gd name="connsiteX36" fmla="*/ 5300 w 10000"/>
                <a:gd name="connsiteY36" fmla="*/ 2440 h 10000"/>
                <a:gd name="connsiteX37" fmla="*/ 5349 w 10000"/>
                <a:gd name="connsiteY37" fmla="*/ 1448 h 10000"/>
                <a:gd name="connsiteX38" fmla="*/ 5219 w 10000"/>
                <a:gd name="connsiteY38" fmla="*/ 460 h 10000"/>
                <a:gd name="connsiteX0" fmla="*/ 10000 w 10000"/>
                <a:gd name="connsiteY0" fmla="*/ 867 h 10000"/>
                <a:gd name="connsiteX1" fmla="*/ 9658 w 10000"/>
                <a:gd name="connsiteY1" fmla="*/ 561 h 10000"/>
                <a:gd name="connsiteX2" fmla="*/ 9182 w 10000"/>
                <a:gd name="connsiteY2" fmla="*/ 293 h 10000"/>
                <a:gd name="connsiteX3" fmla="*/ 8609 w 10000"/>
                <a:gd name="connsiteY3" fmla="*/ 77 h 10000"/>
                <a:gd name="connsiteX4" fmla="*/ 8216 w 10000"/>
                <a:gd name="connsiteY4" fmla="*/ 13 h 10000"/>
                <a:gd name="connsiteX5" fmla="*/ 7680 w 10000"/>
                <a:gd name="connsiteY5" fmla="*/ 102 h 10000"/>
                <a:gd name="connsiteX6" fmla="*/ 6952 w 10000"/>
                <a:gd name="connsiteY6" fmla="*/ 599 h 10000"/>
                <a:gd name="connsiteX7" fmla="*/ 6416 w 10000"/>
                <a:gd name="connsiteY7" fmla="*/ 995 h 10000"/>
                <a:gd name="connsiteX8" fmla="*/ 5769 w 10000"/>
                <a:gd name="connsiteY8" fmla="*/ 1275 h 10000"/>
                <a:gd name="connsiteX9" fmla="*/ 4787 w 10000"/>
                <a:gd name="connsiteY9" fmla="*/ 1670 h 10000"/>
                <a:gd name="connsiteX10" fmla="*/ 3896 w 10000"/>
                <a:gd name="connsiteY10" fmla="*/ 1976 h 10000"/>
                <a:gd name="connsiteX11" fmla="*/ 3383 w 10000"/>
                <a:gd name="connsiteY11" fmla="*/ 2091 h 10000"/>
                <a:gd name="connsiteX12" fmla="*/ 3168 w 10000"/>
                <a:gd name="connsiteY12" fmla="*/ 2282 h 10000"/>
                <a:gd name="connsiteX13" fmla="*/ 3130 w 10000"/>
                <a:gd name="connsiteY13" fmla="*/ 2678 h 10000"/>
                <a:gd name="connsiteX14" fmla="*/ 3078 w 10000"/>
                <a:gd name="connsiteY14" fmla="*/ 3111 h 10000"/>
                <a:gd name="connsiteX15" fmla="*/ 2790 w 10000"/>
                <a:gd name="connsiteY15" fmla="*/ 3564 h 10000"/>
                <a:gd name="connsiteX16" fmla="*/ 2299 w 10000"/>
                <a:gd name="connsiteY16" fmla="*/ 3454 h 10000"/>
                <a:gd name="connsiteX17" fmla="*/ 2131 w 10000"/>
                <a:gd name="connsiteY17" fmla="*/ 2894 h 10000"/>
                <a:gd name="connsiteX18" fmla="*/ 2294 w 10000"/>
                <a:gd name="connsiteY18" fmla="*/ 1741 h 10000"/>
                <a:gd name="connsiteX19" fmla="*/ 1954 w 10000"/>
                <a:gd name="connsiteY19" fmla="*/ 2376 h 10000"/>
                <a:gd name="connsiteX20" fmla="*/ 1844 w 10000"/>
                <a:gd name="connsiteY20" fmla="*/ 3072 h 10000"/>
                <a:gd name="connsiteX21" fmla="*/ 1562 w 10000"/>
                <a:gd name="connsiteY21" fmla="*/ 4054 h 10000"/>
                <a:gd name="connsiteX22" fmla="*/ 1183 w 10000"/>
                <a:gd name="connsiteY22" fmla="*/ 4947 h 10000"/>
                <a:gd name="connsiteX23" fmla="*/ 862 w 10000"/>
                <a:gd name="connsiteY23" fmla="*/ 5979 h 10000"/>
                <a:gd name="connsiteX24" fmla="*/ 415 w 10000"/>
                <a:gd name="connsiteY24" fmla="*/ 7178 h 10000"/>
                <a:gd name="connsiteX25" fmla="*/ 202 w 10000"/>
                <a:gd name="connsiteY25" fmla="*/ 8086 h 10000"/>
                <a:gd name="connsiteX26" fmla="*/ 25 w 10000"/>
                <a:gd name="connsiteY26" fmla="*/ 8794 h 10000"/>
                <a:gd name="connsiteX27" fmla="*/ 52 w 10000"/>
                <a:gd name="connsiteY27" fmla="*/ 9911 h 10000"/>
                <a:gd name="connsiteX28" fmla="*/ 233 w 10000"/>
                <a:gd name="connsiteY28" fmla="*/ 9005 h 10000"/>
                <a:gd name="connsiteX29" fmla="*/ 736 w 10000"/>
                <a:gd name="connsiteY29" fmla="*/ 8555 h 10000"/>
                <a:gd name="connsiteX30" fmla="*/ 1374 w 10000"/>
                <a:gd name="connsiteY30" fmla="*/ 7781 h 10000"/>
                <a:gd name="connsiteX31" fmla="*/ 2190 w 10000"/>
                <a:gd name="connsiteY31" fmla="*/ 7005 h 10000"/>
                <a:gd name="connsiteX32" fmla="*/ 2863 w 10000"/>
                <a:gd name="connsiteY32" fmla="*/ 5963 h 10000"/>
                <a:gd name="connsiteX33" fmla="*/ 3907 w 10000"/>
                <a:gd name="connsiteY33" fmla="*/ 5242 h 10000"/>
                <a:gd name="connsiteX34" fmla="*/ 4532 w 10000"/>
                <a:gd name="connsiteY34" fmla="*/ 4469 h 10000"/>
                <a:gd name="connsiteX35" fmla="*/ 4951 w 10000"/>
                <a:gd name="connsiteY35" fmla="*/ 3638 h 10000"/>
                <a:gd name="connsiteX36" fmla="*/ 5300 w 10000"/>
                <a:gd name="connsiteY36" fmla="*/ 2440 h 10000"/>
                <a:gd name="connsiteX37" fmla="*/ 5349 w 10000"/>
                <a:gd name="connsiteY37" fmla="*/ 1448 h 10000"/>
                <a:gd name="connsiteX38" fmla="*/ 5219 w 10000"/>
                <a:gd name="connsiteY38" fmla="*/ 460 h 10000"/>
                <a:gd name="connsiteX0" fmla="*/ 10000 w 10000"/>
                <a:gd name="connsiteY0" fmla="*/ 867 h 10000"/>
                <a:gd name="connsiteX1" fmla="*/ 9658 w 10000"/>
                <a:gd name="connsiteY1" fmla="*/ 561 h 10000"/>
                <a:gd name="connsiteX2" fmla="*/ 9182 w 10000"/>
                <a:gd name="connsiteY2" fmla="*/ 293 h 10000"/>
                <a:gd name="connsiteX3" fmla="*/ 8609 w 10000"/>
                <a:gd name="connsiteY3" fmla="*/ 77 h 10000"/>
                <a:gd name="connsiteX4" fmla="*/ 8216 w 10000"/>
                <a:gd name="connsiteY4" fmla="*/ 13 h 10000"/>
                <a:gd name="connsiteX5" fmla="*/ 7680 w 10000"/>
                <a:gd name="connsiteY5" fmla="*/ 102 h 10000"/>
                <a:gd name="connsiteX6" fmla="*/ 6952 w 10000"/>
                <a:gd name="connsiteY6" fmla="*/ 599 h 10000"/>
                <a:gd name="connsiteX7" fmla="*/ 6416 w 10000"/>
                <a:gd name="connsiteY7" fmla="*/ 995 h 10000"/>
                <a:gd name="connsiteX8" fmla="*/ 5769 w 10000"/>
                <a:gd name="connsiteY8" fmla="*/ 1275 h 10000"/>
                <a:gd name="connsiteX9" fmla="*/ 4787 w 10000"/>
                <a:gd name="connsiteY9" fmla="*/ 1670 h 10000"/>
                <a:gd name="connsiteX10" fmla="*/ 3896 w 10000"/>
                <a:gd name="connsiteY10" fmla="*/ 1976 h 10000"/>
                <a:gd name="connsiteX11" fmla="*/ 3383 w 10000"/>
                <a:gd name="connsiteY11" fmla="*/ 2091 h 10000"/>
                <a:gd name="connsiteX12" fmla="*/ 3168 w 10000"/>
                <a:gd name="connsiteY12" fmla="*/ 2282 h 10000"/>
                <a:gd name="connsiteX13" fmla="*/ 3130 w 10000"/>
                <a:gd name="connsiteY13" fmla="*/ 2678 h 10000"/>
                <a:gd name="connsiteX14" fmla="*/ 3078 w 10000"/>
                <a:gd name="connsiteY14" fmla="*/ 3111 h 10000"/>
                <a:gd name="connsiteX15" fmla="*/ 2790 w 10000"/>
                <a:gd name="connsiteY15" fmla="*/ 3564 h 10000"/>
                <a:gd name="connsiteX16" fmla="*/ 2321 w 10000"/>
                <a:gd name="connsiteY16" fmla="*/ 3547 h 10000"/>
                <a:gd name="connsiteX17" fmla="*/ 2131 w 10000"/>
                <a:gd name="connsiteY17" fmla="*/ 2894 h 10000"/>
                <a:gd name="connsiteX18" fmla="*/ 2294 w 10000"/>
                <a:gd name="connsiteY18" fmla="*/ 1741 h 10000"/>
                <a:gd name="connsiteX19" fmla="*/ 1954 w 10000"/>
                <a:gd name="connsiteY19" fmla="*/ 2376 h 10000"/>
                <a:gd name="connsiteX20" fmla="*/ 1844 w 10000"/>
                <a:gd name="connsiteY20" fmla="*/ 3072 h 10000"/>
                <a:gd name="connsiteX21" fmla="*/ 1562 w 10000"/>
                <a:gd name="connsiteY21" fmla="*/ 4054 h 10000"/>
                <a:gd name="connsiteX22" fmla="*/ 1183 w 10000"/>
                <a:gd name="connsiteY22" fmla="*/ 4947 h 10000"/>
                <a:gd name="connsiteX23" fmla="*/ 862 w 10000"/>
                <a:gd name="connsiteY23" fmla="*/ 5979 h 10000"/>
                <a:gd name="connsiteX24" fmla="*/ 415 w 10000"/>
                <a:gd name="connsiteY24" fmla="*/ 7178 h 10000"/>
                <a:gd name="connsiteX25" fmla="*/ 202 w 10000"/>
                <a:gd name="connsiteY25" fmla="*/ 8086 h 10000"/>
                <a:gd name="connsiteX26" fmla="*/ 25 w 10000"/>
                <a:gd name="connsiteY26" fmla="*/ 8794 h 10000"/>
                <a:gd name="connsiteX27" fmla="*/ 52 w 10000"/>
                <a:gd name="connsiteY27" fmla="*/ 9911 h 10000"/>
                <a:gd name="connsiteX28" fmla="*/ 233 w 10000"/>
                <a:gd name="connsiteY28" fmla="*/ 9005 h 10000"/>
                <a:gd name="connsiteX29" fmla="*/ 736 w 10000"/>
                <a:gd name="connsiteY29" fmla="*/ 8555 h 10000"/>
                <a:gd name="connsiteX30" fmla="*/ 1374 w 10000"/>
                <a:gd name="connsiteY30" fmla="*/ 7781 h 10000"/>
                <a:gd name="connsiteX31" fmla="*/ 2190 w 10000"/>
                <a:gd name="connsiteY31" fmla="*/ 7005 h 10000"/>
                <a:gd name="connsiteX32" fmla="*/ 2863 w 10000"/>
                <a:gd name="connsiteY32" fmla="*/ 5963 h 10000"/>
                <a:gd name="connsiteX33" fmla="*/ 3907 w 10000"/>
                <a:gd name="connsiteY33" fmla="*/ 5242 h 10000"/>
                <a:gd name="connsiteX34" fmla="*/ 4532 w 10000"/>
                <a:gd name="connsiteY34" fmla="*/ 4469 h 10000"/>
                <a:gd name="connsiteX35" fmla="*/ 4951 w 10000"/>
                <a:gd name="connsiteY35" fmla="*/ 3638 h 10000"/>
                <a:gd name="connsiteX36" fmla="*/ 5300 w 10000"/>
                <a:gd name="connsiteY36" fmla="*/ 2440 h 10000"/>
                <a:gd name="connsiteX37" fmla="*/ 5349 w 10000"/>
                <a:gd name="connsiteY37" fmla="*/ 1448 h 10000"/>
                <a:gd name="connsiteX38" fmla="*/ 5219 w 10000"/>
                <a:gd name="connsiteY38" fmla="*/ 460 h 10000"/>
                <a:gd name="connsiteX0" fmla="*/ 10000 w 10000"/>
                <a:gd name="connsiteY0" fmla="*/ 867 h 10000"/>
                <a:gd name="connsiteX1" fmla="*/ 9658 w 10000"/>
                <a:gd name="connsiteY1" fmla="*/ 561 h 10000"/>
                <a:gd name="connsiteX2" fmla="*/ 9182 w 10000"/>
                <a:gd name="connsiteY2" fmla="*/ 293 h 10000"/>
                <a:gd name="connsiteX3" fmla="*/ 8609 w 10000"/>
                <a:gd name="connsiteY3" fmla="*/ 77 h 10000"/>
                <a:gd name="connsiteX4" fmla="*/ 8216 w 10000"/>
                <a:gd name="connsiteY4" fmla="*/ 13 h 10000"/>
                <a:gd name="connsiteX5" fmla="*/ 7680 w 10000"/>
                <a:gd name="connsiteY5" fmla="*/ 102 h 10000"/>
                <a:gd name="connsiteX6" fmla="*/ 6952 w 10000"/>
                <a:gd name="connsiteY6" fmla="*/ 599 h 10000"/>
                <a:gd name="connsiteX7" fmla="*/ 6416 w 10000"/>
                <a:gd name="connsiteY7" fmla="*/ 995 h 10000"/>
                <a:gd name="connsiteX8" fmla="*/ 5769 w 10000"/>
                <a:gd name="connsiteY8" fmla="*/ 1275 h 10000"/>
                <a:gd name="connsiteX9" fmla="*/ 4787 w 10000"/>
                <a:gd name="connsiteY9" fmla="*/ 1670 h 10000"/>
                <a:gd name="connsiteX10" fmla="*/ 3896 w 10000"/>
                <a:gd name="connsiteY10" fmla="*/ 1976 h 10000"/>
                <a:gd name="connsiteX11" fmla="*/ 3383 w 10000"/>
                <a:gd name="connsiteY11" fmla="*/ 2091 h 10000"/>
                <a:gd name="connsiteX12" fmla="*/ 3168 w 10000"/>
                <a:gd name="connsiteY12" fmla="*/ 2282 h 10000"/>
                <a:gd name="connsiteX13" fmla="*/ 3130 w 10000"/>
                <a:gd name="connsiteY13" fmla="*/ 2678 h 10000"/>
                <a:gd name="connsiteX14" fmla="*/ 3078 w 10000"/>
                <a:gd name="connsiteY14" fmla="*/ 3111 h 10000"/>
                <a:gd name="connsiteX15" fmla="*/ 2790 w 10000"/>
                <a:gd name="connsiteY15" fmla="*/ 3564 h 10000"/>
                <a:gd name="connsiteX16" fmla="*/ 2321 w 10000"/>
                <a:gd name="connsiteY16" fmla="*/ 3547 h 10000"/>
                <a:gd name="connsiteX17" fmla="*/ 2131 w 10000"/>
                <a:gd name="connsiteY17" fmla="*/ 2894 h 10000"/>
                <a:gd name="connsiteX18" fmla="*/ 2294 w 10000"/>
                <a:gd name="connsiteY18" fmla="*/ 1741 h 10000"/>
                <a:gd name="connsiteX19" fmla="*/ 1954 w 10000"/>
                <a:gd name="connsiteY19" fmla="*/ 2376 h 10000"/>
                <a:gd name="connsiteX20" fmla="*/ 1844 w 10000"/>
                <a:gd name="connsiteY20" fmla="*/ 3072 h 10000"/>
                <a:gd name="connsiteX21" fmla="*/ 1562 w 10000"/>
                <a:gd name="connsiteY21" fmla="*/ 4054 h 10000"/>
                <a:gd name="connsiteX22" fmla="*/ 1183 w 10000"/>
                <a:gd name="connsiteY22" fmla="*/ 4947 h 10000"/>
                <a:gd name="connsiteX23" fmla="*/ 862 w 10000"/>
                <a:gd name="connsiteY23" fmla="*/ 5979 h 10000"/>
                <a:gd name="connsiteX24" fmla="*/ 415 w 10000"/>
                <a:gd name="connsiteY24" fmla="*/ 7178 h 10000"/>
                <a:gd name="connsiteX25" fmla="*/ 202 w 10000"/>
                <a:gd name="connsiteY25" fmla="*/ 8086 h 10000"/>
                <a:gd name="connsiteX26" fmla="*/ 25 w 10000"/>
                <a:gd name="connsiteY26" fmla="*/ 8794 h 10000"/>
                <a:gd name="connsiteX27" fmla="*/ 52 w 10000"/>
                <a:gd name="connsiteY27" fmla="*/ 9911 h 10000"/>
                <a:gd name="connsiteX28" fmla="*/ 233 w 10000"/>
                <a:gd name="connsiteY28" fmla="*/ 9005 h 10000"/>
                <a:gd name="connsiteX29" fmla="*/ 736 w 10000"/>
                <a:gd name="connsiteY29" fmla="*/ 8555 h 10000"/>
                <a:gd name="connsiteX30" fmla="*/ 1374 w 10000"/>
                <a:gd name="connsiteY30" fmla="*/ 7781 h 10000"/>
                <a:gd name="connsiteX31" fmla="*/ 2190 w 10000"/>
                <a:gd name="connsiteY31" fmla="*/ 7005 h 10000"/>
                <a:gd name="connsiteX32" fmla="*/ 2863 w 10000"/>
                <a:gd name="connsiteY32" fmla="*/ 5963 h 10000"/>
                <a:gd name="connsiteX33" fmla="*/ 3907 w 10000"/>
                <a:gd name="connsiteY33" fmla="*/ 5242 h 10000"/>
                <a:gd name="connsiteX34" fmla="*/ 4532 w 10000"/>
                <a:gd name="connsiteY34" fmla="*/ 4469 h 10000"/>
                <a:gd name="connsiteX35" fmla="*/ 4951 w 10000"/>
                <a:gd name="connsiteY35" fmla="*/ 3638 h 10000"/>
                <a:gd name="connsiteX36" fmla="*/ 5300 w 10000"/>
                <a:gd name="connsiteY36" fmla="*/ 2440 h 10000"/>
                <a:gd name="connsiteX37" fmla="*/ 5349 w 10000"/>
                <a:gd name="connsiteY37" fmla="*/ 1448 h 10000"/>
                <a:gd name="connsiteX38" fmla="*/ 5219 w 10000"/>
                <a:gd name="connsiteY38" fmla="*/ 460 h 10000"/>
                <a:gd name="connsiteX0" fmla="*/ 10000 w 10000"/>
                <a:gd name="connsiteY0" fmla="*/ 867 h 10000"/>
                <a:gd name="connsiteX1" fmla="*/ 9658 w 10000"/>
                <a:gd name="connsiteY1" fmla="*/ 561 h 10000"/>
                <a:gd name="connsiteX2" fmla="*/ 9182 w 10000"/>
                <a:gd name="connsiteY2" fmla="*/ 293 h 10000"/>
                <a:gd name="connsiteX3" fmla="*/ 8609 w 10000"/>
                <a:gd name="connsiteY3" fmla="*/ 77 h 10000"/>
                <a:gd name="connsiteX4" fmla="*/ 8216 w 10000"/>
                <a:gd name="connsiteY4" fmla="*/ 13 h 10000"/>
                <a:gd name="connsiteX5" fmla="*/ 7680 w 10000"/>
                <a:gd name="connsiteY5" fmla="*/ 102 h 10000"/>
                <a:gd name="connsiteX6" fmla="*/ 6952 w 10000"/>
                <a:gd name="connsiteY6" fmla="*/ 599 h 10000"/>
                <a:gd name="connsiteX7" fmla="*/ 6416 w 10000"/>
                <a:gd name="connsiteY7" fmla="*/ 995 h 10000"/>
                <a:gd name="connsiteX8" fmla="*/ 5769 w 10000"/>
                <a:gd name="connsiteY8" fmla="*/ 1275 h 10000"/>
                <a:gd name="connsiteX9" fmla="*/ 4787 w 10000"/>
                <a:gd name="connsiteY9" fmla="*/ 1670 h 10000"/>
                <a:gd name="connsiteX10" fmla="*/ 3896 w 10000"/>
                <a:gd name="connsiteY10" fmla="*/ 1976 h 10000"/>
                <a:gd name="connsiteX11" fmla="*/ 3383 w 10000"/>
                <a:gd name="connsiteY11" fmla="*/ 2091 h 10000"/>
                <a:gd name="connsiteX12" fmla="*/ 3168 w 10000"/>
                <a:gd name="connsiteY12" fmla="*/ 2282 h 10000"/>
                <a:gd name="connsiteX13" fmla="*/ 3130 w 10000"/>
                <a:gd name="connsiteY13" fmla="*/ 2678 h 10000"/>
                <a:gd name="connsiteX14" fmla="*/ 3078 w 10000"/>
                <a:gd name="connsiteY14" fmla="*/ 3111 h 10000"/>
                <a:gd name="connsiteX15" fmla="*/ 2790 w 10000"/>
                <a:gd name="connsiteY15" fmla="*/ 3564 h 10000"/>
                <a:gd name="connsiteX16" fmla="*/ 2321 w 10000"/>
                <a:gd name="connsiteY16" fmla="*/ 3547 h 10000"/>
                <a:gd name="connsiteX17" fmla="*/ 2131 w 10000"/>
                <a:gd name="connsiteY17" fmla="*/ 2894 h 10000"/>
                <a:gd name="connsiteX18" fmla="*/ 2294 w 10000"/>
                <a:gd name="connsiteY18" fmla="*/ 1741 h 10000"/>
                <a:gd name="connsiteX19" fmla="*/ 1954 w 10000"/>
                <a:gd name="connsiteY19" fmla="*/ 2376 h 10000"/>
                <a:gd name="connsiteX20" fmla="*/ 1809 w 10000"/>
                <a:gd name="connsiteY20" fmla="*/ 3269 h 10000"/>
                <a:gd name="connsiteX21" fmla="*/ 1562 w 10000"/>
                <a:gd name="connsiteY21" fmla="*/ 4054 h 10000"/>
                <a:gd name="connsiteX22" fmla="*/ 1183 w 10000"/>
                <a:gd name="connsiteY22" fmla="*/ 4947 h 10000"/>
                <a:gd name="connsiteX23" fmla="*/ 862 w 10000"/>
                <a:gd name="connsiteY23" fmla="*/ 5979 h 10000"/>
                <a:gd name="connsiteX24" fmla="*/ 415 w 10000"/>
                <a:gd name="connsiteY24" fmla="*/ 7178 h 10000"/>
                <a:gd name="connsiteX25" fmla="*/ 202 w 10000"/>
                <a:gd name="connsiteY25" fmla="*/ 8086 h 10000"/>
                <a:gd name="connsiteX26" fmla="*/ 25 w 10000"/>
                <a:gd name="connsiteY26" fmla="*/ 8794 h 10000"/>
                <a:gd name="connsiteX27" fmla="*/ 52 w 10000"/>
                <a:gd name="connsiteY27" fmla="*/ 9911 h 10000"/>
                <a:gd name="connsiteX28" fmla="*/ 233 w 10000"/>
                <a:gd name="connsiteY28" fmla="*/ 9005 h 10000"/>
                <a:gd name="connsiteX29" fmla="*/ 736 w 10000"/>
                <a:gd name="connsiteY29" fmla="*/ 8555 h 10000"/>
                <a:gd name="connsiteX30" fmla="*/ 1374 w 10000"/>
                <a:gd name="connsiteY30" fmla="*/ 7781 h 10000"/>
                <a:gd name="connsiteX31" fmla="*/ 2190 w 10000"/>
                <a:gd name="connsiteY31" fmla="*/ 7005 h 10000"/>
                <a:gd name="connsiteX32" fmla="*/ 2863 w 10000"/>
                <a:gd name="connsiteY32" fmla="*/ 5963 h 10000"/>
                <a:gd name="connsiteX33" fmla="*/ 3907 w 10000"/>
                <a:gd name="connsiteY33" fmla="*/ 5242 h 10000"/>
                <a:gd name="connsiteX34" fmla="*/ 4532 w 10000"/>
                <a:gd name="connsiteY34" fmla="*/ 4469 h 10000"/>
                <a:gd name="connsiteX35" fmla="*/ 4951 w 10000"/>
                <a:gd name="connsiteY35" fmla="*/ 3638 h 10000"/>
                <a:gd name="connsiteX36" fmla="*/ 5300 w 10000"/>
                <a:gd name="connsiteY36" fmla="*/ 2440 h 10000"/>
                <a:gd name="connsiteX37" fmla="*/ 5349 w 10000"/>
                <a:gd name="connsiteY37" fmla="*/ 1448 h 10000"/>
                <a:gd name="connsiteX38" fmla="*/ 5219 w 10000"/>
                <a:gd name="connsiteY38" fmla="*/ 460 h 10000"/>
                <a:gd name="connsiteX0" fmla="*/ 10000 w 10000"/>
                <a:gd name="connsiteY0" fmla="*/ 867 h 10000"/>
                <a:gd name="connsiteX1" fmla="*/ 9658 w 10000"/>
                <a:gd name="connsiteY1" fmla="*/ 561 h 10000"/>
                <a:gd name="connsiteX2" fmla="*/ 9182 w 10000"/>
                <a:gd name="connsiteY2" fmla="*/ 293 h 10000"/>
                <a:gd name="connsiteX3" fmla="*/ 8609 w 10000"/>
                <a:gd name="connsiteY3" fmla="*/ 77 h 10000"/>
                <a:gd name="connsiteX4" fmla="*/ 8216 w 10000"/>
                <a:gd name="connsiteY4" fmla="*/ 13 h 10000"/>
                <a:gd name="connsiteX5" fmla="*/ 7680 w 10000"/>
                <a:gd name="connsiteY5" fmla="*/ 102 h 10000"/>
                <a:gd name="connsiteX6" fmla="*/ 6952 w 10000"/>
                <a:gd name="connsiteY6" fmla="*/ 599 h 10000"/>
                <a:gd name="connsiteX7" fmla="*/ 6416 w 10000"/>
                <a:gd name="connsiteY7" fmla="*/ 995 h 10000"/>
                <a:gd name="connsiteX8" fmla="*/ 5769 w 10000"/>
                <a:gd name="connsiteY8" fmla="*/ 1275 h 10000"/>
                <a:gd name="connsiteX9" fmla="*/ 4787 w 10000"/>
                <a:gd name="connsiteY9" fmla="*/ 1670 h 10000"/>
                <a:gd name="connsiteX10" fmla="*/ 3896 w 10000"/>
                <a:gd name="connsiteY10" fmla="*/ 1976 h 10000"/>
                <a:gd name="connsiteX11" fmla="*/ 3383 w 10000"/>
                <a:gd name="connsiteY11" fmla="*/ 2091 h 10000"/>
                <a:gd name="connsiteX12" fmla="*/ 3168 w 10000"/>
                <a:gd name="connsiteY12" fmla="*/ 2282 h 10000"/>
                <a:gd name="connsiteX13" fmla="*/ 3130 w 10000"/>
                <a:gd name="connsiteY13" fmla="*/ 2678 h 10000"/>
                <a:gd name="connsiteX14" fmla="*/ 3078 w 10000"/>
                <a:gd name="connsiteY14" fmla="*/ 3111 h 10000"/>
                <a:gd name="connsiteX15" fmla="*/ 2790 w 10000"/>
                <a:gd name="connsiteY15" fmla="*/ 3564 h 10000"/>
                <a:gd name="connsiteX16" fmla="*/ 2321 w 10000"/>
                <a:gd name="connsiteY16" fmla="*/ 3547 h 10000"/>
                <a:gd name="connsiteX17" fmla="*/ 2131 w 10000"/>
                <a:gd name="connsiteY17" fmla="*/ 2894 h 10000"/>
                <a:gd name="connsiteX18" fmla="*/ 2294 w 10000"/>
                <a:gd name="connsiteY18" fmla="*/ 1741 h 10000"/>
                <a:gd name="connsiteX19" fmla="*/ 1954 w 10000"/>
                <a:gd name="connsiteY19" fmla="*/ 2376 h 10000"/>
                <a:gd name="connsiteX20" fmla="*/ 1809 w 10000"/>
                <a:gd name="connsiteY20" fmla="*/ 3269 h 10000"/>
                <a:gd name="connsiteX21" fmla="*/ 1562 w 10000"/>
                <a:gd name="connsiteY21" fmla="*/ 4054 h 10000"/>
                <a:gd name="connsiteX22" fmla="*/ 1183 w 10000"/>
                <a:gd name="connsiteY22" fmla="*/ 4947 h 10000"/>
                <a:gd name="connsiteX23" fmla="*/ 862 w 10000"/>
                <a:gd name="connsiteY23" fmla="*/ 5979 h 10000"/>
                <a:gd name="connsiteX24" fmla="*/ 415 w 10000"/>
                <a:gd name="connsiteY24" fmla="*/ 7178 h 10000"/>
                <a:gd name="connsiteX25" fmla="*/ 202 w 10000"/>
                <a:gd name="connsiteY25" fmla="*/ 8086 h 10000"/>
                <a:gd name="connsiteX26" fmla="*/ 25 w 10000"/>
                <a:gd name="connsiteY26" fmla="*/ 8794 h 10000"/>
                <a:gd name="connsiteX27" fmla="*/ 52 w 10000"/>
                <a:gd name="connsiteY27" fmla="*/ 9911 h 10000"/>
                <a:gd name="connsiteX28" fmla="*/ 233 w 10000"/>
                <a:gd name="connsiteY28" fmla="*/ 9005 h 10000"/>
                <a:gd name="connsiteX29" fmla="*/ 736 w 10000"/>
                <a:gd name="connsiteY29" fmla="*/ 8555 h 10000"/>
                <a:gd name="connsiteX30" fmla="*/ 1374 w 10000"/>
                <a:gd name="connsiteY30" fmla="*/ 7781 h 10000"/>
                <a:gd name="connsiteX31" fmla="*/ 2190 w 10000"/>
                <a:gd name="connsiteY31" fmla="*/ 7005 h 10000"/>
                <a:gd name="connsiteX32" fmla="*/ 2863 w 10000"/>
                <a:gd name="connsiteY32" fmla="*/ 5963 h 10000"/>
                <a:gd name="connsiteX33" fmla="*/ 3907 w 10000"/>
                <a:gd name="connsiteY33" fmla="*/ 5242 h 10000"/>
                <a:gd name="connsiteX34" fmla="*/ 4532 w 10000"/>
                <a:gd name="connsiteY34" fmla="*/ 4469 h 10000"/>
                <a:gd name="connsiteX35" fmla="*/ 4951 w 10000"/>
                <a:gd name="connsiteY35" fmla="*/ 3638 h 10000"/>
                <a:gd name="connsiteX36" fmla="*/ 5300 w 10000"/>
                <a:gd name="connsiteY36" fmla="*/ 2440 h 10000"/>
                <a:gd name="connsiteX37" fmla="*/ 5349 w 10000"/>
                <a:gd name="connsiteY37" fmla="*/ 1448 h 10000"/>
                <a:gd name="connsiteX38" fmla="*/ 5219 w 10000"/>
                <a:gd name="connsiteY38" fmla="*/ 460 h 10000"/>
                <a:gd name="connsiteX0" fmla="*/ 10000 w 10000"/>
                <a:gd name="connsiteY0" fmla="*/ 867 h 10000"/>
                <a:gd name="connsiteX1" fmla="*/ 9658 w 10000"/>
                <a:gd name="connsiteY1" fmla="*/ 561 h 10000"/>
                <a:gd name="connsiteX2" fmla="*/ 9182 w 10000"/>
                <a:gd name="connsiteY2" fmla="*/ 293 h 10000"/>
                <a:gd name="connsiteX3" fmla="*/ 8609 w 10000"/>
                <a:gd name="connsiteY3" fmla="*/ 77 h 10000"/>
                <a:gd name="connsiteX4" fmla="*/ 8216 w 10000"/>
                <a:gd name="connsiteY4" fmla="*/ 13 h 10000"/>
                <a:gd name="connsiteX5" fmla="*/ 7680 w 10000"/>
                <a:gd name="connsiteY5" fmla="*/ 102 h 10000"/>
                <a:gd name="connsiteX6" fmla="*/ 6952 w 10000"/>
                <a:gd name="connsiteY6" fmla="*/ 599 h 10000"/>
                <a:gd name="connsiteX7" fmla="*/ 6416 w 10000"/>
                <a:gd name="connsiteY7" fmla="*/ 995 h 10000"/>
                <a:gd name="connsiteX8" fmla="*/ 5769 w 10000"/>
                <a:gd name="connsiteY8" fmla="*/ 1275 h 10000"/>
                <a:gd name="connsiteX9" fmla="*/ 4787 w 10000"/>
                <a:gd name="connsiteY9" fmla="*/ 1670 h 10000"/>
                <a:gd name="connsiteX10" fmla="*/ 3896 w 10000"/>
                <a:gd name="connsiteY10" fmla="*/ 1976 h 10000"/>
                <a:gd name="connsiteX11" fmla="*/ 3383 w 10000"/>
                <a:gd name="connsiteY11" fmla="*/ 2091 h 10000"/>
                <a:gd name="connsiteX12" fmla="*/ 3168 w 10000"/>
                <a:gd name="connsiteY12" fmla="*/ 2282 h 10000"/>
                <a:gd name="connsiteX13" fmla="*/ 3130 w 10000"/>
                <a:gd name="connsiteY13" fmla="*/ 2678 h 10000"/>
                <a:gd name="connsiteX14" fmla="*/ 3078 w 10000"/>
                <a:gd name="connsiteY14" fmla="*/ 3111 h 10000"/>
                <a:gd name="connsiteX15" fmla="*/ 2790 w 10000"/>
                <a:gd name="connsiteY15" fmla="*/ 3564 h 10000"/>
                <a:gd name="connsiteX16" fmla="*/ 2321 w 10000"/>
                <a:gd name="connsiteY16" fmla="*/ 3547 h 10000"/>
                <a:gd name="connsiteX17" fmla="*/ 2131 w 10000"/>
                <a:gd name="connsiteY17" fmla="*/ 2894 h 10000"/>
                <a:gd name="connsiteX18" fmla="*/ 2294 w 10000"/>
                <a:gd name="connsiteY18" fmla="*/ 1741 h 10000"/>
                <a:gd name="connsiteX19" fmla="*/ 1954 w 10000"/>
                <a:gd name="connsiteY19" fmla="*/ 2376 h 10000"/>
                <a:gd name="connsiteX20" fmla="*/ 1809 w 10000"/>
                <a:gd name="connsiteY20" fmla="*/ 3269 h 10000"/>
                <a:gd name="connsiteX21" fmla="*/ 1514 w 10000"/>
                <a:gd name="connsiteY21" fmla="*/ 4250 h 10000"/>
                <a:gd name="connsiteX22" fmla="*/ 1183 w 10000"/>
                <a:gd name="connsiteY22" fmla="*/ 4947 h 10000"/>
                <a:gd name="connsiteX23" fmla="*/ 862 w 10000"/>
                <a:gd name="connsiteY23" fmla="*/ 5979 h 10000"/>
                <a:gd name="connsiteX24" fmla="*/ 415 w 10000"/>
                <a:gd name="connsiteY24" fmla="*/ 7178 h 10000"/>
                <a:gd name="connsiteX25" fmla="*/ 202 w 10000"/>
                <a:gd name="connsiteY25" fmla="*/ 8086 h 10000"/>
                <a:gd name="connsiteX26" fmla="*/ 25 w 10000"/>
                <a:gd name="connsiteY26" fmla="*/ 8794 h 10000"/>
                <a:gd name="connsiteX27" fmla="*/ 52 w 10000"/>
                <a:gd name="connsiteY27" fmla="*/ 9911 h 10000"/>
                <a:gd name="connsiteX28" fmla="*/ 233 w 10000"/>
                <a:gd name="connsiteY28" fmla="*/ 9005 h 10000"/>
                <a:gd name="connsiteX29" fmla="*/ 736 w 10000"/>
                <a:gd name="connsiteY29" fmla="*/ 8555 h 10000"/>
                <a:gd name="connsiteX30" fmla="*/ 1374 w 10000"/>
                <a:gd name="connsiteY30" fmla="*/ 7781 h 10000"/>
                <a:gd name="connsiteX31" fmla="*/ 2190 w 10000"/>
                <a:gd name="connsiteY31" fmla="*/ 7005 h 10000"/>
                <a:gd name="connsiteX32" fmla="*/ 2863 w 10000"/>
                <a:gd name="connsiteY32" fmla="*/ 5963 h 10000"/>
                <a:gd name="connsiteX33" fmla="*/ 3907 w 10000"/>
                <a:gd name="connsiteY33" fmla="*/ 5242 h 10000"/>
                <a:gd name="connsiteX34" fmla="*/ 4532 w 10000"/>
                <a:gd name="connsiteY34" fmla="*/ 4469 h 10000"/>
                <a:gd name="connsiteX35" fmla="*/ 4951 w 10000"/>
                <a:gd name="connsiteY35" fmla="*/ 3638 h 10000"/>
                <a:gd name="connsiteX36" fmla="*/ 5300 w 10000"/>
                <a:gd name="connsiteY36" fmla="*/ 2440 h 10000"/>
                <a:gd name="connsiteX37" fmla="*/ 5349 w 10000"/>
                <a:gd name="connsiteY37" fmla="*/ 1448 h 10000"/>
                <a:gd name="connsiteX38" fmla="*/ 5219 w 10000"/>
                <a:gd name="connsiteY38" fmla="*/ 460 h 10000"/>
                <a:gd name="connsiteX0" fmla="*/ 10000 w 10000"/>
                <a:gd name="connsiteY0" fmla="*/ 867 h 10000"/>
                <a:gd name="connsiteX1" fmla="*/ 9658 w 10000"/>
                <a:gd name="connsiteY1" fmla="*/ 561 h 10000"/>
                <a:gd name="connsiteX2" fmla="*/ 9182 w 10000"/>
                <a:gd name="connsiteY2" fmla="*/ 293 h 10000"/>
                <a:gd name="connsiteX3" fmla="*/ 8609 w 10000"/>
                <a:gd name="connsiteY3" fmla="*/ 77 h 10000"/>
                <a:gd name="connsiteX4" fmla="*/ 8216 w 10000"/>
                <a:gd name="connsiteY4" fmla="*/ 13 h 10000"/>
                <a:gd name="connsiteX5" fmla="*/ 7680 w 10000"/>
                <a:gd name="connsiteY5" fmla="*/ 102 h 10000"/>
                <a:gd name="connsiteX6" fmla="*/ 6952 w 10000"/>
                <a:gd name="connsiteY6" fmla="*/ 599 h 10000"/>
                <a:gd name="connsiteX7" fmla="*/ 6416 w 10000"/>
                <a:gd name="connsiteY7" fmla="*/ 995 h 10000"/>
                <a:gd name="connsiteX8" fmla="*/ 5769 w 10000"/>
                <a:gd name="connsiteY8" fmla="*/ 1275 h 10000"/>
                <a:gd name="connsiteX9" fmla="*/ 4787 w 10000"/>
                <a:gd name="connsiteY9" fmla="*/ 1670 h 10000"/>
                <a:gd name="connsiteX10" fmla="*/ 3896 w 10000"/>
                <a:gd name="connsiteY10" fmla="*/ 1976 h 10000"/>
                <a:gd name="connsiteX11" fmla="*/ 3383 w 10000"/>
                <a:gd name="connsiteY11" fmla="*/ 2091 h 10000"/>
                <a:gd name="connsiteX12" fmla="*/ 3168 w 10000"/>
                <a:gd name="connsiteY12" fmla="*/ 2282 h 10000"/>
                <a:gd name="connsiteX13" fmla="*/ 3130 w 10000"/>
                <a:gd name="connsiteY13" fmla="*/ 2678 h 10000"/>
                <a:gd name="connsiteX14" fmla="*/ 3078 w 10000"/>
                <a:gd name="connsiteY14" fmla="*/ 3111 h 10000"/>
                <a:gd name="connsiteX15" fmla="*/ 2790 w 10000"/>
                <a:gd name="connsiteY15" fmla="*/ 3564 h 10000"/>
                <a:gd name="connsiteX16" fmla="*/ 2321 w 10000"/>
                <a:gd name="connsiteY16" fmla="*/ 3547 h 10000"/>
                <a:gd name="connsiteX17" fmla="*/ 2131 w 10000"/>
                <a:gd name="connsiteY17" fmla="*/ 2894 h 10000"/>
                <a:gd name="connsiteX18" fmla="*/ 2294 w 10000"/>
                <a:gd name="connsiteY18" fmla="*/ 1741 h 10000"/>
                <a:gd name="connsiteX19" fmla="*/ 1954 w 10000"/>
                <a:gd name="connsiteY19" fmla="*/ 2376 h 10000"/>
                <a:gd name="connsiteX20" fmla="*/ 1809 w 10000"/>
                <a:gd name="connsiteY20" fmla="*/ 3269 h 10000"/>
                <a:gd name="connsiteX21" fmla="*/ 1514 w 10000"/>
                <a:gd name="connsiteY21" fmla="*/ 4250 h 10000"/>
                <a:gd name="connsiteX22" fmla="*/ 1242 w 10000"/>
                <a:gd name="connsiteY22" fmla="*/ 5090 h 10000"/>
                <a:gd name="connsiteX23" fmla="*/ 862 w 10000"/>
                <a:gd name="connsiteY23" fmla="*/ 5979 h 10000"/>
                <a:gd name="connsiteX24" fmla="*/ 415 w 10000"/>
                <a:gd name="connsiteY24" fmla="*/ 7178 h 10000"/>
                <a:gd name="connsiteX25" fmla="*/ 202 w 10000"/>
                <a:gd name="connsiteY25" fmla="*/ 8086 h 10000"/>
                <a:gd name="connsiteX26" fmla="*/ 25 w 10000"/>
                <a:gd name="connsiteY26" fmla="*/ 8794 h 10000"/>
                <a:gd name="connsiteX27" fmla="*/ 52 w 10000"/>
                <a:gd name="connsiteY27" fmla="*/ 9911 h 10000"/>
                <a:gd name="connsiteX28" fmla="*/ 233 w 10000"/>
                <a:gd name="connsiteY28" fmla="*/ 9005 h 10000"/>
                <a:gd name="connsiteX29" fmla="*/ 736 w 10000"/>
                <a:gd name="connsiteY29" fmla="*/ 8555 h 10000"/>
                <a:gd name="connsiteX30" fmla="*/ 1374 w 10000"/>
                <a:gd name="connsiteY30" fmla="*/ 7781 h 10000"/>
                <a:gd name="connsiteX31" fmla="*/ 2190 w 10000"/>
                <a:gd name="connsiteY31" fmla="*/ 7005 h 10000"/>
                <a:gd name="connsiteX32" fmla="*/ 2863 w 10000"/>
                <a:gd name="connsiteY32" fmla="*/ 5963 h 10000"/>
                <a:gd name="connsiteX33" fmla="*/ 3907 w 10000"/>
                <a:gd name="connsiteY33" fmla="*/ 5242 h 10000"/>
                <a:gd name="connsiteX34" fmla="*/ 4532 w 10000"/>
                <a:gd name="connsiteY34" fmla="*/ 4469 h 10000"/>
                <a:gd name="connsiteX35" fmla="*/ 4951 w 10000"/>
                <a:gd name="connsiteY35" fmla="*/ 3638 h 10000"/>
                <a:gd name="connsiteX36" fmla="*/ 5300 w 10000"/>
                <a:gd name="connsiteY36" fmla="*/ 2440 h 10000"/>
                <a:gd name="connsiteX37" fmla="*/ 5349 w 10000"/>
                <a:gd name="connsiteY37" fmla="*/ 1448 h 10000"/>
                <a:gd name="connsiteX38" fmla="*/ 5219 w 10000"/>
                <a:gd name="connsiteY38" fmla="*/ 460 h 10000"/>
                <a:gd name="connsiteX0" fmla="*/ 10000 w 10000"/>
                <a:gd name="connsiteY0" fmla="*/ 867 h 10000"/>
                <a:gd name="connsiteX1" fmla="*/ 9658 w 10000"/>
                <a:gd name="connsiteY1" fmla="*/ 561 h 10000"/>
                <a:gd name="connsiteX2" fmla="*/ 9182 w 10000"/>
                <a:gd name="connsiteY2" fmla="*/ 293 h 10000"/>
                <a:gd name="connsiteX3" fmla="*/ 8609 w 10000"/>
                <a:gd name="connsiteY3" fmla="*/ 77 h 10000"/>
                <a:gd name="connsiteX4" fmla="*/ 8216 w 10000"/>
                <a:gd name="connsiteY4" fmla="*/ 13 h 10000"/>
                <a:gd name="connsiteX5" fmla="*/ 7680 w 10000"/>
                <a:gd name="connsiteY5" fmla="*/ 102 h 10000"/>
                <a:gd name="connsiteX6" fmla="*/ 6952 w 10000"/>
                <a:gd name="connsiteY6" fmla="*/ 599 h 10000"/>
                <a:gd name="connsiteX7" fmla="*/ 6416 w 10000"/>
                <a:gd name="connsiteY7" fmla="*/ 995 h 10000"/>
                <a:gd name="connsiteX8" fmla="*/ 5769 w 10000"/>
                <a:gd name="connsiteY8" fmla="*/ 1275 h 10000"/>
                <a:gd name="connsiteX9" fmla="*/ 4787 w 10000"/>
                <a:gd name="connsiteY9" fmla="*/ 1670 h 10000"/>
                <a:gd name="connsiteX10" fmla="*/ 3896 w 10000"/>
                <a:gd name="connsiteY10" fmla="*/ 1976 h 10000"/>
                <a:gd name="connsiteX11" fmla="*/ 3383 w 10000"/>
                <a:gd name="connsiteY11" fmla="*/ 2091 h 10000"/>
                <a:gd name="connsiteX12" fmla="*/ 3168 w 10000"/>
                <a:gd name="connsiteY12" fmla="*/ 2282 h 10000"/>
                <a:gd name="connsiteX13" fmla="*/ 3078 w 10000"/>
                <a:gd name="connsiteY13" fmla="*/ 3111 h 10000"/>
                <a:gd name="connsiteX14" fmla="*/ 2790 w 10000"/>
                <a:gd name="connsiteY14" fmla="*/ 3564 h 10000"/>
                <a:gd name="connsiteX15" fmla="*/ 2321 w 10000"/>
                <a:gd name="connsiteY15" fmla="*/ 3547 h 10000"/>
                <a:gd name="connsiteX16" fmla="*/ 2131 w 10000"/>
                <a:gd name="connsiteY16" fmla="*/ 2894 h 10000"/>
                <a:gd name="connsiteX17" fmla="*/ 2294 w 10000"/>
                <a:gd name="connsiteY17" fmla="*/ 1741 h 10000"/>
                <a:gd name="connsiteX18" fmla="*/ 1954 w 10000"/>
                <a:gd name="connsiteY18" fmla="*/ 2376 h 10000"/>
                <a:gd name="connsiteX19" fmla="*/ 1809 w 10000"/>
                <a:gd name="connsiteY19" fmla="*/ 3269 h 10000"/>
                <a:gd name="connsiteX20" fmla="*/ 1514 w 10000"/>
                <a:gd name="connsiteY20" fmla="*/ 4250 h 10000"/>
                <a:gd name="connsiteX21" fmla="*/ 1242 w 10000"/>
                <a:gd name="connsiteY21" fmla="*/ 5090 h 10000"/>
                <a:gd name="connsiteX22" fmla="*/ 862 w 10000"/>
                <a:gd name="connsiteY22" fmla="*/ 5979 h 10000"/>
                <a:gd name="connsiteX23" fmla="*/ 415 w 10000"/>
                <a:gd name="connsiteY23" fmla="*/ 7178 h 10000"/>
                <a:gd name="connsiteX24" fmla="*/ 202 w 10000"/>
                <a:gd name="connsiteY24" fmla="*/ 8086 h 10000"/>
                <a:gd name="connsiteX25" fmla="*/ 25 w 10000"/>
                <a:gd name="connsiteY25" fmla="*/ 8794 h 10000"/>
                <a:gd name="connsiteX26" fmla="*/ 52 w 10000"/>
                <a:gd name="connsiteY26" fmla="*/ 9911 h 10000"/>
                <a:gd name="connsiteX27" fmla="*/ 233 w 10000"/>
                <a:gd name="connsiteY27" fmla="*/ 9005 h 10000"/>
                <a:gd name="connsiteX28" fmla="*/ 736 w 10000"/>
                <a:gd name="connsiteY28" fmla="*/ 8555 h 10000"/>
                <a:gd name="connsiteX29" fmla="*/ 1374 w 10000"/>
                <a:gd name="connsiteY29" fmla="*/ 7781 h 10000"/>
                <a:gd name="connsiteX30" fmla="*/ 2190 w 10000"/>
                <a:gd name="connsiteY30" fmla="*/ 7005 h 10000"/>
                <a:gd name="connsiteX31" fmla="*/ 2863 w 10000"/>
                <a:gd name="connsiteY31" fmla="*/ 5963 h 10000"/>
                <a:gd name="connsiteX32" fmla="*/ 3907 w 10000"/>
                <a:gd name="connsiteY32" fmla="*/ 5242 h 10000"/>
                <a:gd name="connsiteX33" fmla="*/ 4532 w 10000"/>
                <a:gd name="connsiteY33" fmla="*/ 4469 h 10000"/>
                <a:gd name="connsiteX34" fmla="*/ 4951 w 10000"/>
                <a:gd name="connsiteY34" fmla="*/ 3638 h 10000"/>
                <a:gd name="connsiteX35" fmla="*/ 5300 w 10000"/>
                <a:gd name="connsiteY35" fmla="*/ 2440 h 10000"/>
                <a:gd name="connsiteX36" fmla="*/ 5349 w 10000"/>
                <a:gd name="connsiteY36" fmla="*/ 1448 h 10000"/>
                <a:gd name="connsiteX37" fmla="*/ 5219 w 10000"/>
                <a:gd name="connsiteY37" fmla="*/ 460 h 10000"/>
                <a:gd name="connsiteX0" fmla="*/ 10000 w 10000"/>
                <a:gd name="connsiteY0" fmla="*/ 867 h 10000"/>
                <a:gd name="connsiteX1" fmla="*/ 9658 w 10000"/>
                <a:gd name="connsiteY1" fmla="*/ 561 h 10000"/>
                <a:gd name="connsiteX2" fmla="*/ 9182 w 10000"/>
                <a:gd name="connsiteY2" fmla="*/ 293 h 10000"/>
                <a:gd name="connsiteX3" fmla="*/ 8609 w 10000"/>
                <a:gd name="connsiteY3" fmla="*/ 77 h 10000"/>
                <a:gd name="connsiteX4" fmla="*/ 8216 w 10000"/>
                <a:gd name="connsiteY4" fmla="*/ 13 h 10000"/>
                <a:gd name="connsiteX5" fmla="*/ 7680 w 10000"/>
                <a:gd name="connsiteY5" fmla="*/ 102 h 10000"/>
                <a:gd name="connsiteX6" fmla="*/ 6952 w 10000"/>
                <a:gd name="connsiteY6" fmla="*/ 599 h 10000"/>
                <a:gd name="connsiteX7" fmla="*/ 6416 w 10000"/>
                <a:gd name="connsiteY7" fmla="*/ 995 h 10000"/>
                <a:gd name="connsiteX8" fmla="*/ 5769 w 10000"/>
                <a:gd name="connsiteY8" fmla="*/ 1275 h 10000"/>
                <a:gd name="connsiteX9" fmla="*/ 4787 w 10000"/>
                <a:gd name="connsiteY9" fmla="*/ 1670 h 10000"/>
                <a:gd name="connsiteX10" fmla="*/ 3896 w 10000"/>
                <a:gd name="connsiteY10" fmla="*/ 1976 h 10000"/>
                <a:gd name="connsiteX11" fmla="*/ 3383 w 10000"/>
                <a:gd name="connsiteY11" fmla="*/ 2091 h 10000"/>
                <a:gd name="connsiteX12" fmla="*/ 3217 w 10000"/>
                <a:gd name="connsiteY12" fmla="*/ 2356 h 10000"/>
                <a:gd name="connsiteX13" fmla="*/ 3078 w 10000"/>
                <a:gd name="connsiteY13" fmla="*/ 3111 h 10000"/>
                <a:gd name="connsiteX14" fmla="*/ 2790 w 10000"/>
                <a:gd name="connsiteY14" fmla="*/ 3564 h 10000"/>
                <a:gd name="connsiteX15" fmla="*/ 2321 w 10000"/>
                <a:gd name="connsiteY15" fmla="*/ 3547 h 10000"/>
                <a:gd name="connsiteX16" fmla="*/ 2131 w 10000"/>
                <a:gd name="connsiteY16" fmla="*/ 2894 h 10000"/>
                <a:gd name="connsiteX17" fmla="*/ 2294 w 10000"/>
                <a:gd name="connsiteY17" fmla="*/ 1741 h 10000"/>
                <a:gd name="connsiteX18" fmla="*/ 1954 w 10000"/>
                <a:gd name="connsiteY18" fmla="*/ 2376 h 10000"/>
                <a:gd name="connsiteX19" fmla="*/ 1809 w 10000"/>
                <a:gd name="connsiteY19" fmla="*/ 3269 h 10000"/>
                <a:gd name="connsiteX20" fmla="*/ 1514 w 10000"/>
                <a:gd name="connsiteY20" fmla="*/ 4250 h 10000"/>
                <a:gd name="connsiteX21" fmla="*/ 1242 w 10000"/>
                <a:gd name="connsiteY21" fmla="*/ 5090 h 10000"/>
                <a:gd name="connsiteX22" fmla="*/ 862 w 10000"/>
                <a:gd name="connsiteY22" fmla="*/ 5979 h 10000"/>
                <a:gd name="connsiteX23" fmla="*/ 415 w 10000"/>
                <a:gd name="connsiteY23" fmla="*/ 7178 h 10000"/>
                <a:gd name="connsiteX24" fmla="*/ 202 w 10000"/>
                <a:gd name="connsiteY24" fmla="*/ 8086 h 10000"/>
                <a:gd name="connsiteX25" fmla="*/ 25 w 10000"/>
                <a:gd name="connsiteY25" fmla="*/ 8794 h 10000"/>
                <a:gd name="connsiteX26" fmla="*/ 52 w 10000"/>
                <a:gd name="connsiteY26" fmla="*/ 9911 h 10000"/>
                <a:gd name="connsiteX27" fmla="*/ 233 w 10000"/>
                <a:gd name="connsiteY27" fmla="*/ 9005 h 10000"/>
                <a:gd name="connsiteX28" fmla="*/ 736 w 10000"/>
                <a:gd name="connsiteY28" fmla="*/ 8555 h 10000"/>
                <a:gd name="connsiteX29" fmla="*/ 1374 w 10000"/>
                <a:gd name="connsiteY29" fmla="*/ 7781 h 10000"/>
                <a:gd name="connsiteX30" fmla="*/ 2190 w 10000"/>
                <a:gd name="connsiteY30" fmla="*/ 7005 h 10000"/>
                <a:gd name="connsiteX31" fmla="*/ 2863 w 10000"/>
                <a:gd name="connsiteY31" fmla="*/ 5963 h 10000"/>
                <a:gd name="connsiteX32" fmla="*/ 3907 w 10000"/>
                <a:gd name="connsiteY32" fmla="*/ 5242 h 10000"/>
                <a:gd name="connsiteX33" fmla="*/ 4532 w 10000"/>
                <a:gd name="connsiteY33" fmla="*/ 4469 h 10000"/>
                <a:gd name="connsiteX34" fmla="*/ 4951 w 10000"/>
                <a:gd name="connsiteY34" fmla="*/ 3638 h 10000"/>
                <a:gd name="connsiteX35" fmla="*/ 5300 w 10000"/>
                <a:gd name="connsiteY35" fmla="*/ 2440 h 10000"/>
                <a:gd name="connsiteX36" fmla="*/ 5349 w 10000"/>
                <a:gd name="connsiteY36" fmla="*/ 1448 h 10000"/>
                <a:gd name="connsiteX37" fmla="*/ 5219 w 10000"/>
                <a:gd name="connsiteY37" fmla="*/ 460 h 10000"/>
                <a:gd name="connsiteX0" fmla="*/ 10000 w 10000"/>
                <a:gd name="connsiteY0" fmla="*/ 867 h 10000"/>
                <a:gd name="connsiteX1" fmla="*/ 9658 w 10000"/>
                <a:gd name="connsiteY1" fmla="*/ 561 h 10000"/>
                <a:gd name="connsiteX2" fmla="*/ 9182 w 10000"/>
                <a:gd name="connsiteY2" fmla="*/ 293 h 10000"/>
                <a:gd name="connsiteX3" fmla="*/ 8609 w 10000"/>
                <a:gd name="connsiteY3" fmla="*/ 77 h 10000"/>
                <a:gd name="connsiteX4" fmla="*/ 8216 w 10000"/>
                <a:gd name="connsiteY4" fmla="*/ 13 h 10000"/>
                <a:gd name="connsiteX5" fmla="*/ 7680 w 10000"/>
                <a:gd name="connsiteY5" fmla="*/ 102 h 10000"/>
                <a:gd name="connsiteX6" fmla="*/ 6952 w 10000"/>
                <a:gd name="connsiteY6" fmla="*/ 599 h 10000"/>
                <a:gd name="connsiteX7" fmla="*/ 6416 w 10000"/>
                <a:gd name="connsiteY7" fmla="*/ 995 h 10000"/>
                <a:gd name="connsiteX8" fmla="*/ 5769 w 10000"/>
                <a:gd name="connsiteY8" fmla="*/ 1275 h 10000"/>
                <a:gd name="connsiteX9" fmla="*/ 4787 w 10000"/>
                <a:gd name="connsiteY9" fmla="*/ 1670 h 10000"/>
                <a:gd name="connsiteX10" fmla="*/ 3896 w 10000"/>
                <a:gd name="connsiteY10" fmla="*/ 1976 h 10000"/>
                <a:gd name="connsiteX11" fmla="*/ 3490 w 10000"/>
                <a:gd name="connsiteY11" fmla="*/ 2038 h 10000"/>
                <a:gd name="connsiteX12" fmla="*/ 3217 w 10000"/>
                <a:gd name="connsiteY12" fmla="*/ 2356 h 10000"/>
                <a:gd name="connsiteX13" fmla="*/ 3078 w 10000"/>
                <a:gd name="connsiteY13" fmla="*/ 3111 h 10000"/>
                <a:gd name="connsiteX14" fmla="*/ 2790 w 10000"/>
                <a:gd name="connsiteY14" fmla="*/ 3564 h 10000"/>
                <a:gd name="connsiteX15" fmla="*/ 2321 w 10000"/>
                <a:gd name="connsiteY15" fmla="*/ 3547 h 10000"/>
                <a:gd name="connsiteX16" fmla="*/ 2131 w 10000"/>
                <a:gd name="connsiteY16" fmla="*/ 2894 h 10000"/>
                <a:gd name="connsiteX17" fmla="*/ 2294 w 10000"/>
                <a:gd name="connsiteY17" fmla="*/ 1741 h 10000"/>
                <a:gd name="connsiteX18" fmla="*/ 1954 w 10000"/>
                <a:gd name="connsiteY18" fmla="*/ 2376 h 10000"/>
                <a:gd name="connsiteX19" fmla="*/ 1809 w 10000"/>
                <a:gd name="connsiteY19" fmla="*/ 3269 h 10000"/>
                <a:gd name="connsiteX20" fmla="*/ 1514 w 10000"/>
                <a:gd name="connsiteY20" fmla="*/ 4250 h 10000"/>
                <a:gd name="connsiteX21" fmla="*/ 1242 w 10000"/>
                <a:gd name="connsiteY21" fmla="*/ 5090 h 10000"/>
                <a:gd name="connsiteX22" fmla="*/ 862 w 10000"/>
                <a:gd name="connsiteY22" fmla="*/ 5979 h 10000"/>
                <a:gd name="connsiteX23" fmla="*/ 415 w 10000"/>
                <a:gd name="connsiteY23" fmla="*/ 7178 h 10000"/>
                <a:gd name="connsiteX24" fmla="*/ 202 w 10000"/>
                <a:gd name="connsiteY24" fmla="*/ 8086 h 10000"/>
                <a:gd name="connsiteX25" fmla="*/ 25 w 10000"/>
                <a:gd name="connsiteY25" fmla="*/ 8794 h 10000"/>
                <a:gd name="connsiteX26" fmla="*/ 52 w 10000"/>
                <a:gd name="connsiteY26" fmla="*/ 9911 h 10000"/>
                <a:gd name="connsiteX27" fmla="*/ 233 w 10000"/>
                <a:gd name="connsiteY27" fmla="*/ 9005 h 10000"/>
                <a:gd name="connsiteX28" fmla="*/ 736 w 10000"/>
                <a:gd name="connsiteY28" fmla="*/ 8555 h 10000"/>
                <a:gd name="connsiteX29" fmla="*/ 1374 w 10000"/>
                <a:gd name="connsiteY29" fmla="*/ 7781 h 10000"/>
                <a:gd name="connsiteX30" fmla="*/ 2190 w 10000"/>
                <a:gd name="connsiteY30" fmla="*/ 7005 h 10000"/>
                <a:gd name="connsiteX31" fmla="*/ 2863 w 10000"/>
                <a:gd name="connsiteY31" fmla="*/ 5963 h 10000"/>
                <a:gd name="connsiteX32" fmla="*/ 3907 w 10000"/>
                <a:gd name="connsiteY32" fmla="*/ 5242 h 10000"/>
                <a:gd name="connsiteX33" fmla="*/ 4532 w 10000"/>
                <a:gd name="connsiteY33" fmla="*/ 4469 h 10000"/>
                <a:gd name="connsiteX34" fmla="*/ 4951 w 10000"/>
                <a:gd name="connsiteY34" fmla="*/ 3638 h 10000"/>
                <a:gd name="connsiteX35" fmla="*/ 5300 w 10000"/>
                <a:gd name="connsiteY35" fmla="*/ 2440 h 10000"/>
                <a:gd name="connsiteX36" fmla="*/ 5349 w 10000"/>
                <a:gd name="connsiteY36" fmla="*/ 1448 h 10000"/>
                <a:gd name="connsiteX37" fmla="*/ 5219 w 10000"/>
                <a:gd name="connsiteY37" fmla="*/ 460 h 10000"/>
                <a:gd name="connsiteX0" fmla="*/ 10000 w 10000"/>
                <a:gd name="connsiteY0" fmla="*/ 867 h 10000"/>
                <a:gd name="connsiteX1" fmla="*/ 9658 w 10000"/>
                <a:gd name="connsiteY1" fmla="*/ 561 h 10000"/>
                <a:gd name="connsiteX2" fmla="*/ 9182 w 10000"/>
                <a:gd name="connsiteY2" fmla="*/ 293 h 10000"/>
                <a:gd name="connsiteX3" fmla="*/ 8609 w 10000"/>
                <a:gd name="connsiteY3" fmla="*/ 77 h 10000"/>
                <a:gd name="connsiteX4" fmla="*/ 8216 w 10000"/>
                <a:gd name="connsiteY4" fmla="*/ 13 h 10000"/>
                <a:gd name="connsiteX5" fmla="*/ 7680 w 10000"/>
                <a:gd name="connsiteY5" fmla="*/ 102 h 10000"/>
                <a:gd name="connsiteX6" fmla="*/ 6952 w 10000"/>
                <a:gd name="connsiteY6" fmla="*/ 599 h 10000"/>
                <a:gd name="connsiteX7" fmla="*/ 6416 w 10000"/>
                <a:gd name="connsiteY7" fmla="*/ 995 h 10000"/>
                <a:gd name="connsiteX8" fmla="*/ 5769 w 10000"/>
                <a:gd name="connsiteY8" fmla="*/ 1275 h 10000"/>
                <a:gd name="connsiteX9" fmla="*/ 4787 w 10000"/>
                <a:gd name="connsiteY9" fmla="*/ 1670 h 10000"/>
                <a:gd name="connsiteX10" fmla="*/ 3979 w 10000"/>
                <a:gd name="connsiteY10" fmla="*/ 1875 h 10000"/>
                <a:gd name="connsiteX11" fmla="*/ 3490 w 10000"/>
                <a:gd name="connsiteY11" fmla="*/ 2038 h 10000"/>
                <a:gd name="connsiteX12" fmla="*/ 3217 w 10000"/>
                <a:gd name="connsiteY12" fmla="*/ 2356 h 10000"/>
                <a:gd name="connsiteX13" fmla="*/ 3078 w 10000"/>
                <a:gd name="connsiteY13" fmla="*/ 3111 h 10000"/>
                <a:gd name="connsiteX14" fmla="*/ 2790 w 10000"/>
                <a:gd name="connsiteY14" fmla="*/ 3564 h 10000"/>
                <a:gd name="connsiteX15" fmla="*/ 2321 w 10000"/>
                <a:gd name="connsiteY15" fmla="*/ 3547 h 10000"/>
                <a:gd name="connsiteX16" fmla="*/ 2131 w 10000"/>
                <a:gd name="connsiteY16" fmla="*/ 2894 h 10000"/>
                <a:gd name="connsiteX17" fmla="*/ 2294 w 10000"/>
                <a:gd name="connsiteY17" fmla="*/ 1741 h 10000"/>
                <a:gd name="connsiteX18" fmla="*/ 1954 w 10000"/>
                <a:gd name="connsiteY18" fmla="*/ 2376 h 10000"/>
                <a:gd name="connsiteX19" fmla="*/ 1809 w 10000"/>
                <a:gd name="connsiteY19" fmla="*/ 3269 h 10000"/>
                <a:gd name="connsiteX20" fmla="*/ 1514 w 10000"/>
                <a:gd name="connsiteY20" fmla="*/ 4250 h 10000"/>
                <a:gd name="connsiteX21" fmla="*/ 1242 w 10000"/>
                <a:gd name="connsiteY21" fmla="*/ 5090 h 10000"/>
                <a:gd name="connsiteX22" fmla="*/ 862 w 10000"/>
                <a:gd name="connsiteY22" fmla="*/ 5979 h 10000"/>
                <a:gd name="connsiteX23" fmla="*/ 415 w 10000"/>
                <a:gd name="connsiteY23" fmla="*/ 7178 h 10000"/>
                <a:gd name="connsiteX24" fmla="*/ 202 w 10000"/>
                <a:gd name="connsiteY24" fmla="*/ 8086 h 10000"/>
                <a:gd name="connsiteX25" fmla="*/ 25 w 10000"/>
                <a:gd name="connsiteY25" fmla="*/ 8794 h 10000"/>
                <a:gd name="connsiteX26" fmla="*/ 52 w 10000"/>
                <a:gd name="connsiteY26" fmla="*/ 9911 h 10000"/>
                <a:gd name="connsiteX27" fmla="*/ 233 w 10000"/>
                <a:gd name="connsiteY27" fmla="*/ 9005 h 10000"/>
                <a:gd name="connsiteX28" fmla="*/ 736 w 10000"/>
                <a:gd name="connsiteY28" fmla="*/ 8555 h 10000"/>
                <a:gd name="connsiteX29" fmla="*/ 1374 w 10000"/>
                <a:gd name="connsiteY29" fmla="*/ 7781 h 10000"/>
                <a:gd name="connsiteX30" fmla="*/ 2190 w 10000"/>
                <a:gd name="connsiteY30" fmla="*/ 7005 h 10000"/>
                <a:gd name="connsiteX31" fmla="*/ 2863 w 10000"/>
                <a:gd name="connsiteY31" fmla="*/ 5963 h 10000"/>
                <a:gd name="connsiteX32" fmla="*/ 3907 w 10000"/>
                <a:gd name="connsiteY32" fmla="*/ 5242 h 10000"/>
                <a:gd name="connsiteX33" fmla="*/ 4532 w 10000"/>
                <a:gd name="connsiteY33" fmla="*/ 4469 h 10000"/>
                <a:gd name="connsiteX34" fmla="*/ 4951 w 10000"/>
                <a:gd name="connsiteY34" fmla="*/ 3638 h 10000"/>
                <a:gd name="connsiteX35" fmla="*/ 5300 w 10000"/>
                <a:gd name="connsiteY35" fmla="*/ 2440 h 10000"/>
                <a:gd name="connsiteX36" fmla="*/ 5349 w 10000"/>
                <a:gd name="connsiteY36" fmla="*/ 1448 h 10000"/>
                <a:gd name="connsiteX37" fmla="*/ 5219 w 10000"/>
                <a:gd name="connsiteY37" fmla="*/ 460 h 10000"/>
                <a:gd name="connsiteX0" fmla="*/ 10000 w 10000"/>
                <a:gd name="connsiteY0" fmla="*/ 867 h 10000"/>
                <a:gd name="connsiteX1" fmla="*/ 9658 w 10000"/>
                <a:gd name="connsiteY1" fmla="*/ 561 h 10000"/>
                <a:gd name="connsiteX2" fmla="*/ 9182 w 10000"/>
                <a:gd name="connsiteY2" fmla="*/ 293 h 10000"/>
                <a:gd name="connsiteX3" fmla="*/ 8609 w 10000"/>
                <a:gd name="connsiteY3" fmla="*/ 77 h 10000"/>
                <a:gd name="connsiteX4" fmla="*/ 8216 w 10000"/>
                <a:gd name="connsiteY4" fmla="*/ 13 h 10000"/>
                <a:gd name="connsiteX5" fmla="*/ 7680 w 10000"/>
                <a:gd name="connsiteY5" fmla="*/ 102 h 10000"/>
                <a:gd name="connsiteX6" fmla="*/ 6952 w 10000"/>
                <a:gd name="connsiteY6" fmla="*/ 599 h 10000"/>
                <a:gd name="connsiteX7" fmla="*/ 6416 w 10000"/>
                <a:gd name="connsiteY7" fmla="*/ 995 h 10000"/>
                <a:gd name="connsiteX8" fmla="*/ 5769 w 10000"/>
                <a:gd name="connsiteY8" fmla="*/ 1275 h 10000"/>
                <a:gd name="connsiteX9" fmla="*/ 4804 w 10000"/>
                <a:gd name="connsiteY9" fmla="*/ 1021 h 10000"/>
                <a:gd name="connsiteX10" fmla="*/ 3979 w 10000"/>
                <a:gd name="connsiteY10" fmla="*/ 1875 h 10000"/>
                <a:gd name="connsiteX11" fmla="*/ 3490 w 10000"/>
                <a:gd name="connsiteY11" fmla="*/ 2038 h 10000"/>
                <a:gd name="connsiteX12" fmla="*/ 3217 w 10000"/>
                <a:gd name="connsiteY12" fmla="*/ 2356 h 10000"/>
                <a:gd name="connsiteX13" fmla="*/ 3078 w 10000"/>
                <a:gd name="connsiteY13" fmla="*/ 3111 h 10000"/>
                <a:gd name="connsiteX14" fmla="*/ 2790 w 10000"/>
                <a:gd name="connsiteY14" fmla="*/ 3564 h 10000"/>
                <a:gd name="connsiteX15" fmla="*/ 2321 w 10000"/>
                <a:gd name="connsiteY15" fmla="*/ 3547 h 10000"/>
                <a:gd name="connsiteX16" fmla="*/ 2131 w 10000"/>
                <a:gd name="connsiteY16" fmla="*/ 2894 h 10000"/>
                <a:gd name="connsiteX17" fmla="*/ 2294 w 10000"/>
                <a:gd name="connsiteY17" fmla="*/ 1741 h 10000"/>
                <a:gd name="connsiteX18" fmla="*/ 1954 w 10000"/>
                <a:gd name="connsiteY18" fmla="*/ 2376 h 10000"/>
                <a:gd name="connsiteX19" fmla="*/ 1809 w 10000"/>
                <a:gd name="connsiteY19" fmla="*/ 3269 h 10000"/>
                <a:gd name="connsiteX20" fmla="*/ 1514 w 10000"/>
                <a:gd name="connsiteY20" fmla="*/ 4250 h 10000"/>
                <a:gd name="connsiteX21" fmla="*/ 1242 w 10000"/>
                <a:gd name="connsiteY21" fmla="*/ 5090 h 10000"/>
                <a:gd name="connsiteX22" fmla="*/ 862 w 10000"/>
                <a:gd name="connsiteY22" fmla="*/ 5979 h 10000"/>
                <a:gd name="connsiteX23" fmla="*/ 415 w 10000"/>
                <a:gd name="connsiteY23" fmla="*/ 7178 h 10000"/>
                <a:gd name="connsiteX24" fmla="*/ 202 w 10000"/>
                <a:gd name="connsiteY24" fmla="*/ 8086 h 10000"/>
                <a:gd name="connsiteX25" fmla="*/ 25 w 10000"/>
                <a:gd name="connsiteY25" fmla="*/ 8794 h 10000"/>
                <a:gd name="connsiteX26" fmla="*/ 52 w 10000"/>
                <a:gd name="connsiteY26" fmla="*/ 9911 h 10000"/>
                <a:gd name="connsiteX27" fmla="*/ 233 w 10000"/>
                <a:gd name="connsiteY27" fmla="*/ 9005 h 10000"/>
                <a:gd name="connsiteX28" fmla="*/ 736 w 10000"/>
                <a:gd name="connsiteY28" fmla="*/ 8555 h 10000"/>
                <a:gd name="connsiteX29" fmla="*/ 1374 w 10000"/>
                <a:gd name="connsiteY29" fmla="*/ 7781 h 10000"/>
                <a:gd name="connsiteX30" fmla="*/ 2190 w 10000"/>
                <a:gd name="connsiteY30" fmla="*/ 7005 h 10000"/>
                <a:gd name="connsiteX31" fmla="*/ 2863 w 10000"/>
                <a:gd name="connsiteY31" fmla="*/ 5963 h 10000"/>
                <a:gd name="connsiteX32" fmla="*/ 3907 w 10000"/>
                <a:gd name="connsiteY32" fmla="*/ 5242 h 10000"/>
                <a:gd name="connsiteX33" fmla="*/ 4532 w 10000"/>
                <a:gd name="connsiteY33" fmla="*/ 4469 h 10000"/>
                <a:gd name="connsiteX34" fmla="*/ 4951 w 10000"/>
                <a:gd name="connsiteY34" fmla="*/ 3638 h 10000"/>
                <a:gd name="connsiteX35" fmla="*/ 5300 w 10000"/>
                <a:gd name="connsiteY35" fmla="*/ 2440 h 10000"/>
                <a:gd name="connsiteX36" fmla="*/ 5349 w 10000"/>
                <a:gd name="connsiteY36" fmla="*/ 1448 h 10000"/>
                <a:gd name="connsiteX37" fmla="*/ 5219 w 10000"/>
                <a:gd name="connsiteY37" fmla="*/ 460 h 10000"/>
                <a:gd name="connsiteX0" fmla="*/ 10000 w 10000"/>
                <a:gd name="connsiteY0" fmla="*/ 867 h 10000"/>
                <a:gd name="connsiteX1" fmla="*/ 9658 w 10000"/>
                <a:gd name="connsiteY1" fmla="*/ 561 h 10000"/>
                <a:gd name="connsiteX2" fmla="*/ 9182 w 10000"/>
                <a:gd name="connsiteY2" fmla="*/ 293 h 10000"/>
                <a:gd name="connsiteX3" fmla="*/ 8609 w 10000"/>
                <a:gd name="connsiteY3" fmla="*/ 77 h 10000"/>
                <a:gd name="connsiteX4" fmla="*/ 8216 w 10000"/>
                <a:gd name="connsiteY4" fmla="*/ 13 h 10000"/>
                <a:gd name="connsiteX5" fmla="*/ 7680 w 10000"/>
                <a:gd name="connsiteY5" fmla="*/ 102 h 10000"/>
                <a:gd name="connsiteX6" fmla="*/ 6952 w 10000"/>
                <a:gd name="connsiteY6" fmla="*/ 599 h 10000"/>
                <a:gd name="connsiteX7" fmla="*/ 6416 w 10000"/>
                <a:gd name="connsiteY7" fmla="*/ 995 h 10000"/>
                <a:gd name="connsiteX8" fmla="*/ 5769 w 10000"/>
                <a:gd name="connsiteY8" fmla="*/ 1275 h 10000"/>
                <a:gd name="connsiteX9" fmla="*/ 4804 w 10000"/>
                <a:gd name="connsiteY9" fmla="*/ 1021 h 10000"/>
                <a:gd name="connsiteX10" fmla="*/ 3984 w 10000"/>
                <a:gd name="connsiteY10" fmla="*/ 1763 h 10000"/>
                <a:gd name="connsiteX11" fmla="*/ 3490 w 10000"/>
                <a:gd name="connsiteY11" fmla="*/ 2038 h 10000"/>
                <a:gd name="connsiteX12" fmla="*/ 3217 w 10000"/>
                <a:gd name="connsiteY12" fmla="*/ 2356 h 10000"/>
                <a:gd name="connsiteX13" fmla="*/ 3078 w 10000"/>
                <a:gd name="connsiteY13" fmla="*/ 3111 h 10000"/>
                <a:gd name="connsiteX14" fmla="*/ 2790 w 10000"/>
                <a:gd name="connsiteY14" fmla="*/ 3564 h 10000"/>
                <a:gd name="connsiteX15" fmla="*/ 2321 w 10000"/>
                <a:gd name="connsiteY15" fmla="*/ 3547 h 10000"/>
                <a:gd name="connsiteX16" fmla="*/ 2131 w 10000"/>
                <a:gd name="connsiteY16" fmla="*/ 2894 h 10000"/>
                <a:gd name="connsiteX17" fmla="*/ 2294 w 10000"/>
                <a:gd name="connsiteY17" fmla="*/ 1741 h 10000"/>
                <a:gd name="connsiteX18" fmla="*/ 1954 w 10000"/>
                <a:gd name="connsiteY18" fmla="*/ 2376 h 10000"/>
                <a:gd name="connsiteX19" fmla="*/ 1809 w 10000"/>
                <a:gd name="connsiteY19" fmla="*/ 3269 h 10000"/>
                <a:gd name="connsiteX20" fmla="*/ 1514 w 10000"/>
                <a:gd name="connsiteY20" fmla="*/ 4250 h 10000"/>
                <a:gd name="connsiteX21" fmla="*/ 1242 w 10000"/>
                <a:gd name="connsiteY21" fmla="*/ 5090 h 10000"/>
                <a:gd name="connsiteX22" fmla="*/ 862 w 10000"/>
                <a:gd name="connsiteY22" fmla="*/ 5979 h 10000"/>
                <a:gd name="connsiteX23" fmla="*/ 415 w 10000"/>
                <a:gd name="connsiteY23" fmla="*/ 7178 h 10000"/>
                <a:gd name="connsiteX24" fmla="*/ 202 w 10000"/>
                <a:gd name="connsiteY24" fmla="*/ 8086 h 10000"/>
                <a:gd name="connsiteX25" fmla="*/ 25 w 10000"/>
                <a:gd name="connsiteY25" fmla="*/ 8794 h 10000"/>
                <a:gd name="connsiteX26" fmla="*/ 52 w 10000"/>
                <a:gd name="connsiteY26" fmla="*/ 9911 h 10000"/>
                <a:gd name="connsiteX27" fmla="*/ 233 w 10000"/>
                <a:gd name="connsiteY27" fmla="*/ 9005 h 10000"/>
                <a:gd name="connsiteX28" fmla="*/ 736 w 10000"/>
                <a:gd name="connsiteY28" fmla="*/ 8555 h 10000"/>
                <a:gd name="connsiteX29" fmla="*/ 1374 w 10000"/>
                <a:gd name="connsiteY29" fmla="*/ 7781 h 10000"/>
                <a:gd name="connsiteX30" fmla="*/ 2190 w 10000"/>
                <a:gd name="connsiteY30" fmla="*/ 7005 h 10000"/>
                <a:gd name="connsiteX31" fmla="*/ 2863 w 10000"/>
                <a:gd name="connsiteY31" fmla="*/ 5963 h 10000"/>
                <a:gd name="connsiteX32" fmla="*/ 3907 w 10000"/>
                <a:gd name="connsiteY32" fmla="*/ 5242 h 10000"/>
                <a:gd name="connsiteX33" fmla="*/ 4532 w 10000"/>
                <a:gd name="connsiteY33" fmla="*/ 4469 h 10000"/>
                <a:gd name="connsiteX34" fmla="*/ 4951 w 10000"/>
                <a:gd name="connsiteY34" fmla="*/ 3638 h 10000"/>
                <a:gd name="connsiteX35" fmla="*/ 5300 w 10000"/>
                <a:gd name="connsiteY35" fmla="*/ 2440 h 10000"/>
                <a:gd name="connsiteX36" fmla="*/ 5349 w 10000"/>
                <a:gd name="connsiteY36" fmla="*/ 1448 h 10000"/>
                <a:gd name="connsiteX37" fmla="*/ 5219 w 10000"/>
                <a:gd name="connsiteY37" fmla="*/ 460 h 10000"/>
                <a:gd name="connsiteX0" fmla="*/ 10000 w 10000"/>
                <a:gd name="connsiteY0" fmla="*/ 867 h 10000"/>
                <a:gd name="connsiteX1" fmla="*/ 9658 w 10000"/>
                <a:gd name="connsiteY1" fmla="*/ 561 h 10000"/>
                <a:gd name="connsiteX2" fmla="*/ 9182 w 10000"/>
                <a:gd name="connsiteY2" fmla="*/ 293 h 10000"/>
                <a:gd name="connsiteX3" fmla="*/ 8609 w 10000"/>
                <a:gd name="connsiteY3" fmla="*/ 77 h 10000"/>
                <a:gd name="connsiteX4" fmla="*/ 8216 w 10000"/>
                <a:gd name="connsiteY4" fmla="*/ 13 h 10000"/>
                <a:gd name="connsiteX5" fmla="*/ 7680 w 10000"/>
                <a:gd name="connsiteY5" fmla="*/ 102 h 10000"/>
                <a:gd name="connsiteX6" fmla="*/ 6952 w 10000"/>
                <a:gd name="connsiteY6" fmla="*/ 599 h 10000"/>
                <a:gd name="connsiteX7" fmla="*/ 6416 w 10000"/>
                <a:gd name="connsiteY7" fmla="*/ 995 h 10000"/>
                <a:gd name="connsiteX8" fmla="*/ 5776 w 10000"/>
                <a:gd name="connsiteY8" fmla="*/ 287 h 10000"/>
                <a:gd name="connsiteX9" fmla="*/ 4804 w 10000"/>
                <a:gd name="connsiteY9" fmla="*/ 1021 h 10000"/>
                <a:gd name="connsiteX10" fmla="*/ 3984 w 10000"/>
                <a:gd name="connsiteY10" fmla="*/ 1763 h 10000"/>
                <a:gd name="connsiteX11" fmla="*/ 3490 w 10000"/>
                <a:gd name="connsiteY11" fmla="*/ 2038 h 10000"/>
                <a:gd name="connsiteX12" fmla="*/ 3217 w 10000"/>
                <a:gd name="connsiteY12" fmla="*/ 2356 h 10000"/>
                <a:gd name="connsiteX13" fmla="*/ 3078 w 10000"/>
                <a:gd name="connsiteY13" fmla="*/ 3111 h 10000"/>
                <a:gd name="connsiteX14" fmla="*/ 2790 w 10000"/>
                <a:gd name="connsiteY14" fmla="*/ 3564 h 10000"/>
                <a:gd name="connsiteX15" fmla="*/ 2321 w 10000"/>
                <a:gd name="connsiteY15" fmla="*/ 3547 h 10000"/>
                <a:gd name="connsiteX16" fmla="*/ 2131 w 10000"/>
                <a:gd name="connsiteY16" fmla="*/ 2894 h 10000"/>
                <a:gd name="connsiteX17" fmla="*/ 2294 w 10000"/>
                <a:gd name="connsiteY17" fmla="*/ 1741 h 10000"/>
                <a:gd name="connsiteX18" fmla="*/ 1954 w 10000"/>
                <a:gd name="connsiteY18" fmla="*/ 2376 h 10000"/>
                <a:gd name="connsiteX19" fmla="*/ 1809 w 10000"/>
                <a:gd name="connsiteY19" fmla="*/ 3269 h 10000"/>
                <a:gd name="connsiteX20" fmla="*/ 1514 w 10000"/>
                <a:gd name="connsiteY20" fmla="*/ 4250 h 10000"/>
                <a:gd name="connsiteX21" fmla="*/ 1242 w 10000"/>
                <a:gd name="connsiteY21" fmla="*/ 5090 h 10000"/>
                <a:gd name="connsiteX22" fmla="*/ 862 w 10000"/>
                <a:gd name="connsiteY22" fmla="*/ 5979 h 10000"/>
                <a:gd name="connsiteX23" fmla="*/ 415 w 10000"/>
                <a:gd name="connsiteY23" fmla="*/ 7178 h 10000"/>
                <a:gd name="connsiteX24" fmla="*/ 202 w 10000"/>
                <a:gd name="connsiteY24" fmla="*/ 8086 h 10000"/>
                <a:gd name="connsiteX25" fmla="*/ 25 w 10000"/>
                <a:gd name="connsiteY25" fmla="*/ 8794 h 10000"/>
                <a:gd name="connsiteX26" fmla="*/ 52 w 10000"/>
                <a:gd name="connsiteY26" fmla="*/ 9911 h 10000"/>
                <a:gd name="connsiteX27" fmla="*/ 233 w 10000"/>
                <a:gd name="connsiteY27" fmla="*/ 9005 h 10000"/>
                <a:gd name="connsiteX28" fmla="*/ 736 w 10000"/>
                <a:gd name="connsiteY28" fmla="*/ 8555 h 10000"/>
                <a:gd name="connsiteX29" fmla="*/ 1374 w 10000"/>
                <a:gd name="connsiteY29" fmla="*/ 7781 h 10000"/>
                <a:gd name="connsiteX30" fmla="*/ 2190 w 10000"/>
                <a:gd name="connsiteY30" fmla="*/ 7005 h 10000"/>
                <a:gd name="connsiteX31" fmla="*/ 2863 w 10000"/>
                <a:gd name="connsiteY31" fmla="*/ 5963 h 10000"/>
                <a:gd name="connsiteX32" fmla="*/ 3907 w 10000"/>
                <a:gd name="connsiteY32" fmla="*/ 5242 h 10000"/>
                <a:gd name="connsiteX33" fmla="*/ 4532 w 10000"/>
                <a:gd name="connsiteY33" fmla="*/ 4469 h 10000"/>
                <a:gd name="connsiteX34" fmla="*/ 4951 w 10000"/>
                <a:gd name="connsiteY34" fmla="*/ 3638 h 10000"/>
                <a:gd name="connsiteX35" fmla="*/ 5300 w 10000"/>
                <a:gd name="connsiteY35" fmla="*/ 2440 h 10000"/>
                <a:gd name="connsiteX36" fmla="*/ 5349 w 10000"/>
                <a:gd name="connsiteY36" fmla="*/ 1448 h 10000"/>
                <a:gd name="connsiteX37" fmla="*/ 5219 w 10000"/>
                <a:gd name="connsiteY37" fmla="*/ 460 h 10000"/>
                <a:gd name="connsiteX0" fmla="*/ 10000 w 10000"/>
                <a:gd name="connsiteY0" fmla="*/ 1044 h 10177"/>
                <a:gd name="connsiteX1" fmla="*/ 9658 w 10000"/>
                <a:gd name="connsiteY1" fmla="*/ 738 h 10177"/>
                <a:gd name="connsiteX2" fmla="*/ 9182 w 10000"/>
                <a:gd name="connsiteY2" fmla="*/ 470 h 10177"/>
                <a:gd name="connsiteX3" fmla="*/ 8609 w 10000"/>
                <a:gd name="connsiteY3" fmla="*/ 254 h 10177"/>
                <a:gd name="connsiteX4" fmla="*/ 8216 w 10000"/>
                <a:gd name="connsiteY4" fmla="*/ 190 h 10177"/>
                <a:gd name="connsiteX5" fmla="*/ 7680 w 10000"/>
                <a:gd name="connsiteY5" fmla="*/ 279 h 10177"/>
                <a:gd name="connsiteX6" fmla="*/ 6952 w 10000"/>
                <a:gd name="connsiteY6" fmla="*/ 776 h 10177"/>
                <a:gd name="connsiteX7" fmla="*/ 6442 w 10000"/>
                <a:gd name="connsiteY7" fmla="*/ 52 h 10177"/>
                <a:gd name="connsiteX8" fmla="*/ 5776 w 10000"/>
                <a:gd name="connsiteY8" fmla="*/ 464 h 10177"/>
                <a:gd name="connsiteX9" fmla="*/ 4804 w 10000"/>
                <a:gd name="connsiteY9" fmla="*/ 1198 h 10177"/>
                <a:gd name="connsiteX10" fmla="*/ 3984 w 10000"/>
                <a:gd name="connsiteY10" fmla="*/ 1940 h 10177"/>
                <a:gd name="connsiteX11" fmla="*/ 3490 w 10000"/>
                <a:gd name="connsiteY11" fmla="*/ 2215 h 10177"/>
                <a:gd name="connsiteX12" fmla="*/ 3217 w 10000"/>
                <a:gd name="connsiteY12" fmla="*/ 2533 h 10177"/>
                <a:gd name="connsiteX13" fmla="*/ 3078 w 10000"/>
                <a:gd name="connsiteY13" fmla="*/ 3288 h 10177"/>
                <a:gd name="connsiteX14" fmla="*/ 2790 w 10000"/>
                <a:gd name="connsiteY14" fmla="*/ 3741 h 10177"/>
                <a:gd name="connsiteX15" fmla="*/ 2321 w 10000"/>
                <a:gd name="connsiteY15" fmla="*/ 3724 h 10177"/>
                <a:gd name="connsiteX16" fmla="*/ 2131 w 10000"/>
                <a:gd name="connsiteY16" fmla="*/ 3071 h 10177"/>
                <a:gd name="connsiteX17" fmla="*/ 2294 w 10000"/>
                <a:gd name="connsiteY17" fmla="*/ 1918 h 10177"/>
                <a:gd name="connsiteX18" fmla="*/ 1954 w 10000"/>
                <a:gd name="connsiteY18" fmla="*/ 2553 h 10177"/>
                <a:gd name="connsiteX19" fmla="*/ 1809 w 10000"/>
                <a:gd name="connsiteY19" fmla="*/ 3446 h 10177"/>
                <a:gd name="connsiteX20" fmla="*/ 1514 w 10000"/>
                <a:gd name="connsiteY20" fmla="*/ 4427 h 10177"/>
                <a:gd name="connsiteX21" fmla="*/ 1242 w 10000"/>
                <a:gd name="connsiteY21" fmla="*/ 5267 h 10177"/>
                <a:gd name="connsiteX22" fmla="*/ 862 w 10000"/>
                <a:gd name="connsiteY22" fmla="*/ 6156 h 10177"/>
                <a:gd name="connsiteX23" fmla="*/ 415 w 10000"/>
                <a:gd name="connsiteY23" fmla="*/ 7355 h 10177"/>
                <a:gd name="connsiteX24" fmla="*/ 202 w 10000"/>
                <a:gd name="connsiteY24" fmla="*/ 8263 h 10177"/>
                <a:gd name="connsiteX25" fmla="*/ 25 w 10000"/>
                <a:gd name="connsiteY25" fmla="*/ 8971 h 10177"/>
                <a:gd name="connsiteX26" fmla="*/ 52 w 10000"/>
                <a:gd name="connsiteY26" fmla="*/ 10088 h 10177"/>
                <a:gd name="connsiteX27" fmla="*/ 233 w 10000"/>
                <a:gd name="connsiteY27" fmla="*/ 9182 h 10177"/>
                <a:gd name="connsiteX28" fmla="*/ 736 w 10000"/>
                <a:gd name="connsiteY28" fmla="*/ 8732 h 10177"/>
                <a:gd name="connsiteX29" fmla="*/ 1374 w 10000"/>
                <a:gd name="connsiteY29" fmla="*/ 7958 h 10177"/>
                <a:gd name="connsiteX30" fmla="*/ 2190 w 10000"/>
                <a:gd name="connsiteY30" fmla="*/ 7182 h 10177"/>
                <a:gd name="connsiteX31" fmla="*/ 2863 w 10000"/>
                <a:gd name="connsiteY31" fmla="*/ 6140 h 10177"/>
                <a:gd name="connsiteX32" fmla="*/ 3907 w 10000"/>
                <a:gd name="connsiteY32" fmla="*/ 5419 h 10177"/>
                <a:gd name="connsiteX33" fmla="*/ 4532 w 10000"/>
                <a:gd name="connsiteY33" fmla="*/ 4646 h 10177"/>
                <a:gd name="connsiteX34" fmla="*/ 4951 w 10000"/>
                <a:gd name="connsiteY34" fmla="*/ 3815 h 10177"/>
                <a:gd name="connsiteX35" fmla="*/ 5300 w 10000"/>
                <a:gd name="connsiteY35" fmla="*/ 2617 h 10177"/>
                <a:gd name="connsiteX36" fmla="*/ 5349 w 10000"/>
                <a:gd name="connsiteY36" fmla="*/ 1625 h 10177"/>
                <a:gd name="connsiteX37" fmla="*/ 5219 w 10000"/>
                <a:gd name="connsiteY37" fmla="*/ 637 h 10177"/>
                <a:gd name="connsiteX0" fmla="*/ 10000 w 10000"/>
                <a:gd name="connsiteY0" fmla="*/ 1023 h 10156"/>
                <a:gd name="connsiteX1" fmla="*/ 9658 w 10000"/>
                <a:gd name="connsiteY1" fmla="*/ 717 h 10156"/>
                <a:gd name="connsiteX2" fmla="*/ 9182 w 10000"/>
                <a:gd name="connsiteY2" fmla="*/ 449 h 10156"/>
                <a:gd name="connsiteX3" fmla="*/ 8609 w 10000"/>
                <a:gd name="connsiteY3" fmla="*/ 233 h 10156"/>
                <a:gd name="connsiteX4" fmla="*/ 8216 w 10000"/>
                <a:gd name="connsiteY4" fmla="*/ 169 h 10156"/>
                <a:gd name="connsiteX5" fmla="*/ 7680 w 10000"/>
                <a:gd name="connsiteY5" fmla="*/ 258 h 10156"/>
                <a:gd name="connsiteX6" fmla="*/ 6442 w 10000"/>
                <a:gd name="connsiteY6" fmla="*/ 31 h 10156"/>
                <a:gd name="connsiteX7" fmla="*/ 5776 w 10000"/>
                <a:gd name="connsiteY7" fmla="*/ 443 h 10156"/>
                <a:gd name="connsiteX8" fmla="*/ 4804 w 10000"/>
                <a:gd name="connsiteY8" fmla="*/ 1177 h 10156"/>
                <a:gd name="connsiteX9" fmla="*/ 3984 w 10000"/>
                <a:gd name="connsiteY9" fmla="*/ 1919 h 10156"/>
                <a:gd name="connsiteX10" fmla="*/ 3490 w 10000"/>
                <a:gd name="connsiteY10" fmla="*/ 2194 h 10156"/>
                <a:gd name="connsiteX11" fmla="*/ 3217 w 10000"/>
                <a:gd name="connsiteY11" fmla="*/ 2512 h 10156"/>
                <a:gd name="connsiteX12" fmla="*/ 3078 w 10000"/>
                <a:gd name="connsiteY12" fmla="*/ 3267 h 10156"/>
                <a:gd name="connsiteX13" fmla="*/ 2790 w 10000"/>
                <a:gd name="connsiteY13" fmla="*/ 3720 h 10156"/>
                <a:gd name="connsiteX14" fmla="*/ 2321 w 10000"/>
                <a:gd name="connsiteY14" fmla="*/ 3703 h 10156"/>
                <a:gd name="connsiteX15" fmla="*/ 2131 w 10000"/>
                <a:gd name="connsiteY15" fmla="*/ 3050 h 10156"/>
                <a:gd name="connsiteX16" fmla="*/ 2294 w 10000"/>
                <a:gd name="connsiteY16" fmla="*/ 1897 h 10156"/>
                <a:gd name="connsiteX17" fmla="*/ 1954 w 10000"/>
                <a:gd name="connsiteY17" fmla="*/ 2532 h 10156"/>
                <a:gd name="connsiteX18" fmla="*/ 1809 w 10000"/>
                <a:gd name="connsiteY18" fmla="*/ 3425 h 10156"/>
                <a:gd name="connsiteX19" fmla="*/ 1514 w 10000"/>
                <a:gd name="connsiteY19" fmla="*/ 4406 h 10156"/>
                <a:gd name="connsiteX20" fmla="*/ 1242 w 10000"/>
                <a:gd name="connsiteY20" fmla="*/ 5246 h 10156"/>
                <a:gd name="connsiteX21" fmla="*/ 862 w 10000"/>
                <a:gd name="connsiteY21" fmla="*/ 6135 h 10156"/>
                <a:gd name="connsiteX22" fmla="*/ 415 w 10000"/>
                <a:gd name="connsiteY22" fmla="*/ 7334 h 10156"/>
                <a:gd name="connsiteX23" fmla="*/ 202 w 10000"/>
                <a:gd name="connsiteY23" fmla="*/ 8242 h 10156"/>
                <a:gd name="connsiteX24" fmla="*/ 25 w 10000"/>
                <a:gd name="connsiteY24" fmla="*/ 8950 h 10156"/>
                <a:gd name="connsiteX25" fmla="*/ 52 w 10000"/>
                <a:gd name="connsiteY25" fmla="*/ 10067 h 10156"/>
                <a:gd name="connsiteX26" fmla="*/ 233 w 10000"/>
                <a:gd name="connsiteY26" fmla="*/ 9161 h 10156"/>
                <a:gd name="connsiteX27" fmla="*/ 736 w 10000"/>
                <a:gd name="connsiteY27" fmla="*/ 8711 h 10156"/>
                <a:gd name="connsiteX28" fmla="*/ 1374 w 10000"/>
                <a:gd name="connsiteY28" fmla="*/ 7937 h 10156"/>
                <a:gd name="connsiteX29" fmla="*/ 2190 w 10000"/>
                <a:gd name="connsiteY29" fmla="*/ 7161 h 10156"/>
                <a:gd name="connsiteX30" fmla="*/ 2863 w 10000"/>
                <a:gd name="connsiteY30" fmla="*/ 6119 h 10156"/>
                <a:gd name="connsiteX31" fmla="*/ 3907 w 10000"/>
                <a:gd name="connsiteY31" fmla="*/ 5398 h 10156"/>
                <a:gd name="connsiteX32" fmla="*/ 4532 w 10000"/>
                <a:gd name="connsiteY32" fmla="*/ 4625 h 10156"/>
                <a:gd name="connsiteX33" fmla="*/ 4951 w 10000"/>
                <a:gd name="connsiteY33" fmla="*/ 3794 h 10156"/>
                <a:gd name="connsiteX34" fmla="*/ 5300 w 10000"/>
                <a:gd name="connsiteY34" fmla="*/ 2596 h 10156"/>
                <a:gd name="connsiteX35" fmla="*/ 5349 w 10000"/>
                <a:gd name="connsiteY35" fmla="*/ 1604 h 10156"/>
                <a:gd name="connsiteX36" fmla="*/ 5219 w 10000"/>
                <a:gd name="connsiteY36" fmla="*/ 616 h 10156"/>
                <a:gd name="connsiteX0" fmla="*/ 10000 w 10000"/>
                <a:gd name="connsiteY0" fmla="*/ 1023 h 10156"/>
                <a:gd name="connsiteX1" fmla="*/ 9658 w 10000"/>
                <a:gd name="connsiteY1" fmla="*/ 717 h 10156"/>
                <a:gd name="connsiteX2" fmla="*/ 9182 w 10000"/>
                <a:gd name="connsiteY2" fmla="*/ 449 h 10156"/>
                <a:gd name="connsiteX3" fmla="*/ 8609 w 10000"/>
                <a:gd name="connsiteY3" fmla="*/ 233 h 10156"/>
                <a:gd name="connsiteX4" fmla="*/ 7680 w 10000"/>
                <a:gd name="connsiteY4" fmla="*/ 258 h 10156"/>
                <a:gd name="connsiteX5" fmla="*/ 6442 w 10000"/>
                <a:gd name="connsiteY5" fmla="*/ 31 h 10156"/>
                <a:gd name="connsiteX6" fmla="*/ 5776 w 10000"/>
                <a:gd name="connsiteY6" fmla="*/ 443 h 10156"/>
                <a:gd name="connsiteX7" fmla="*/ 4804 w 10000"/>
                <a:gd name="connsiteY7" fmla="*/ 1177 h 10156"/>
                <a:gd name="connsiteX8" fmla="*/ 3984 w 10000"/>
                <a:gd name="connsiteY8" fmla="*/ 1919 h 10156"/>
                <a:gd name="connsiteX9" fmla="*/ 3490 w 10000"/>
                <a:gd name="connsiteY9" fmla="*/ 2194 h 10156"/>
                <a:gd name="connsiteX10" fmla="*/ 3217 w 10000"/>
                <a:gd name="connsiteY10" fmla="*/ 2512 h 10156"/>
                <a:gd name="connsiteX11" fmla="*/ 3078 w 10000"/>
                <a:gd name="connsiteY11" fmla="*/ 3267 h 10156"/>
                <a:gd name="connsiteX12" fmla="*/ 2790 w 10000"/>
                <a:gd name="connsiteY12" fmla="*/ 3720 h 10156"/>
                <a:gd name="connsiteX13" fmla="*/ 2321 w 10000"/>
                <a:gd name="connsiteY13" fmla="*/ 3703 h 10156"/>
                <a:gd name="connsiteX14" fmla="*/ 2131 w 10000"/>
                <a:gd name="connsiteY14" fmla="*/ 3050 h 10156"/>
                <a:gd name="connsiteX15" fmla="*/ 2294 w 10000"/>
                <a:gd name="connsiteY15" fmla="*/ 1897 h 10156"/>
                <a:gd name="connsiteX16" fmla="*/ 1954 w 10000"/>
                <a:gd name="connsiteY16" fmla="*/ 2532 h 10156"/>
                <a:gd name="connsiteX17" fmla="*/ 1809 w 10000"/>
                <a:gd name="connsiteY17" fmla="*/ 3425 h 10156"/>
                <a:gd name="connsiteX18" fmla="*/ 1514 w 10000"/>
                <a:gd name="connsiteY18" fmla="*/ 4406 h 10156"/>
                <a:gd name="connsiteX19" fmla="*/ 1242 w 10000"/>
                <a:gd name="connsiteY19" fmla="*/ 5246 h 10156"/>
                <a:gd name="connsiteX20" fmla="*/ 862 w 10000"/>
                <a:gd name="connsiteY20" fmla="*/ 6135 h 10156"/>
                <a:gd name="connsiteX21" fmla="*/ 415 w 10000"/>
                <a:gd name="connsiteY21" fmla="*/ 7334 h 10156"/>
                <a:gd name="connsiteX22" fmla="*/ 202 w 10000"/>
                <a:gd name="connsiteY22" fmla="*/ 8242 h 10156"/>
                <a:gd name="connsiteX23" fmla="*/ 25 w 10000"/>
                <a:gd name="connsiteY23" fmla="*/ 8950 h 10156"/>
                <a:gd name="connsiteX24" fmla="*/ 52 w 10000"/>
                <a:gd name="connsiteY24" fmla="*/ 10067 h 10156"/>
                <a:gd name="connsiteX25" fmla="*/ 233 w 10000"/>
                <a:gd name="connsiteY25" fmla="*/ 9161 h 10156"/>
                <a:gd name="connsiteX26" fmla="*/ 736 w 10000"/>
                <a:gd name="connsiteY26" fmla="*/ 8711 h 10156"/>
                <a:gd name="connsiteX27" fmla="*/ 1374 w 10000"/>
                <a:gd name="connsiteY27" fmla="*/ 7937 h 10156"/>
                <a:gd name="connsiteX28" fmla="*/ 2190 w 10000"/>
                <a:gd name="connsiteY28" fmla="*/ 7161 h 10156"/>
                <a:gd name="connsiteX29" fmla="*/ 2863 w 10000"/>
                <a:gd name="connsiteY29" fmla="*/ 6119 h 10156"/>
                <a:gd name="connsiteX30" fmla="*/ 3907 w 10000"/>
                <a:gd name="connsiteY30" fmla="*/ 5398 h 10156"/>
                <a:gd name="connsiteX31" fmla="*/ 4532 w 10000"/>
                <a:gd name="connsiteY31" fmla="*/ 4625 h 10156"/>
                <a:gd name="connsiteX32" fmla="*/ 4951 w 10000"/>
                <a:gd name="connsiteY32" fmla="*/ 3794 h 10156"/>
                <a:gd name="connsiteX33" fmla="*/ 5300 w 10000"/>
                <a:gd name="connsiteY33" fmla="*/ 2596 h 10156"/>
                <a:gd name="connsiteX34" fmla="*/ 5349 w 10000"/>
                <a:gd name="connsiteY34" fmla="*/ 1604 h 10156"/>
                <a:gd name="connsiteX35" fmla="*/ 5219 w 10000"/>
                <a:gd name="connsiteY35" fmla="*/ 616 h 10156"/>
                <a:gd name="connsiteX0" fmla="*/ 10000 w 10000"/>
                <a:gd name="connsiteY0" fmla="*/ 1469 h 10602"/>
                <a:gd name="connsiteX1" fmla="*/ 9658 w 10000"/>
                <a:gd name="connsiteY1" fmla="*/ 1163 h 10602"/>
                <a:gd name="connsiteX2" fmla="*/ 9182 w 10000"/>
                <a:gd name="connsiteY2" fmla="*/ 895 h 10602"/>
                <a:gd name="connsiteX3" fmla="*/ 8609 w 10000"/>
                <a:gd name="connsiteY3" fmla="*/ 679 h 10602"/>
                <a:gd name="connsiteX4" fmla="*/ 7383 w 10000"/>
                <a:gd name="connsiteY4" fmla="*/ 34 h 10602"/>
                <a:gd name="connsiteX5" fmla="*/ 6442 w 10000"/>
                <a:gd name="connsiteY5" fmla="*/ 477 h 10602"/>
                <a:gd name="connsiteX6" fmla="*/ 5776 w 10000"/>
                <a:gd name="connsiteY6" fmla="*/ 889 h 10602"/>
                <a:gd name="connsiteX7" fmla="*/ 4804 w 10000"/>
                <a:gd name="connsiteY7" fmla="*/ 1623 h 10602"/>
                <a:gd name="connsiteX8" fmla="*/ 3984 w 10000"/>
                <a:gd name="connsiteY8" fmla="*/ 2365 h 10602"/>
                <a:gd name="connsiteX9" fmla="*/ 3490 w 10000"/>
                <a:gd name="connsiteY9" fmla="*/ 2640 h 10602"/>
                <a:gd name="connsiteX10" fmla="*/ 3217 w 10000"/>
                <a:gd name="connsiteY10" fmla="*/ 2958 h 10602"/>
                <a:gd name="connsiteX11" fmla="*/ 3078 w 10000"/>
                <a:gd name="connsiteY11" fmla="*/ 3713 h 10602"/>
                <a:gd name="connsiteX12" fmla="*/ 2790 w 10000"/>
                <a:gd name="connsiteY12" fmla="*/ 4166 h 10602"/>
                <a:gd name="connsiteX13" fmla="*/ 2321 w 10000"/>
                <a:gd name="connsiteY13" fmla="*/ 4149 h 10602"/>
                <a:gd name="connsiteX14" fmla="*/ 2131 w 10000"/>
                <a:gd name="connsiteY14" fmla="*/ 3496 h 10602"/>
                <a:gd name="connsiteX15" fmla="*/ 2294 w 10000"/>
                <a:gd name="connsiteY15" fmla="*/ 2343 h 10602"/>
                <a:gd name="connsiteX16" fmla="*/ 1954 w 10000"/>
                <a:gd name="connsiteY16" fmla="*/ 2978 h 10602"/>
                <a:gd name="connsiteX17" fmla="*/ 1809 w 10000"/>
                <a:gd name="connsiteY17" fmla="*/ 3871 h 10602"/>
                <a:gd name="connsiteX18" fmla="*/ 1514 w 10000"/>
                <a:gd name="connsiteY18" fmla="*/ 4852 h 10602"/>
                <a:gd name="connsiteX19" fmla="*/ 1242 w 10000"/>
                <a:gd name="connsiteY19" fmla="*/ 5692 h 10602"/>
                <a:gd name="connsiteX20" fmla="*/ 862 w 10000"/>
                <a:gd name="connsiteY20" fmla="*/ 6581 h 10602"/>
                <a:gd name="connsiteX21" fmla="*/ 415 w 10000"/>
                <a:gd name="connsiteY21" fmla="*/ 7780 h 10602"/>
                <a:gd name="connsiteX22" fmla="*/ 202 w 10000"/>
                <a:gd name="connsiteY22" fmla="*/ 8688 h 10602"/>
                <a:gd name="connsiteX23" fmla="*/ 25 w 10000"/>
                <a:gd name="connsiteY23" fmla="*/ 9396 h 10602"/>
                <a:gd name="connsiteX24" fmla="*/ 52 w 10000"/>
                <a:gd name="connsiteY24" fmla="*/ 10513 h 10602"/>
                <a:gd name="connsiteX25" fmla="*/ 233 w 10000"/>
                <a:gd name="connsiteY25" fmla="*/ 9607 h 10602"/>
                <a:gd name="connsiteX26" fmla="*/ 736 w 10000"/>
                <a:gd name="connsiteY26" fmla="*/ 9157 h 10602"/>
                <a:gd name="connsiteX27" fmla="*/ 1374 w 10000"/>
                <a:gd name="connsiteY27" fmla="*/ 8383 h 10602"/>
                <a:gd name="connsiteX28" fmla="*/ 2190 w 10000"/>
                <a:gd name="connsiteY28" fmla="*/ 7607 h 10602"/>
                <a:gd name="connsiteX29" fmla="*/ 2863 w 10000"/>
                <a:gd name="connsiteY29" fmla="*/ 6565 h 10602"/>
                <a:gd name="connsiteX30" fmla="*/ 3907 w 10000"/>
                <a:gd name="connsiteY30" fmla="*/ 5844 h 10602"/>
                <a:gd name="connsiteX31" fmla="*/ 4532 w 10000"/>
                <a:gd name="connsiteY31" fmla="*/ 5071 h 10602"/>
                <a:gd name="connsiteX32" fmla="*/ 4951 w 10000"/>
                <a:gd name="connsiteY32" fmla="*/ 4240 h 10602"/>
                <a:gd name="connsiteX33" fmla="*/ 5300 w 10000"/>
                <a:gd name="connsiteY33" fmla="*/ 3042 h 10602"/>
                <a:gd name="connsiteX34" fmla="*/ 5349 w 10000"/>
                <a:gd name="connsiteY34" fmla="*/ 2050 h 10602"/>
                <a:gd name="connsiteX35" fmla="*/ 5219 w 10000"/>
                <a:gd name="connsiteY35" fmla="*/ 1062 h 10602"/>
                <a:gd name="connsiteX0" fmla="*/ 10000 w 10000"/>
                <a:gd name="connsiteY0" fmla="*/ 1471 h 10604"/>
                <a:gd name="connsiteX1" fmla="*/ 9658 w 10000"/>
                <a:gd name="connsiteY1" fmla="*/ 1165 h 10604"/>
                <a:gd name="connsiteX2" fmla="*/ 9182 w 10000"/>
                <a:gd name="connsiteY2" fmla="*/ 897 h 10604"/>
                <a:gd name="connsiteX3" fmla="*/ 8366 w 10000"/>
                <a:gd name="connsiteY3" fmla="*/ 266 h 10604"/>
                <a:gd name="connsiteX4" fmla="*/ 7383 w 10000"/>
                <a:gd name="connsiteY4" fmla="*/ 36 h 10604"/>
                <a:gd name="connsiteX5" fmla="*/ 6442 w 10000"/>
                <a:gd name="connsiteY5" fmla="*/ 479 h 10604"/>
                <a:gd name="connsiteX6" fmla="*/ 5776 w 10000"/>
                <a:gd name="connsiteY6" fmla="*/ 891 h 10604"/>
                <a:gd name="connsiteX7" fmla="*/ 4804 w 10000"/>
                <a:gd name="connsiteY7" fmla="*/ 1625 h 10604"/>
                <a:gd name="connsiteX8" fmla="*/ 3984 w 10000"/>
                <a:gd name="connsiteY8" fmla="*/ 2367 h 10604"/>
                <a:gd name="connsiteX9" fmla="*/ 3490 w 10000"/>
                <a:gd name="connsiteY9" fmla="*/ 2642 h 10604"/>
                <a:gd name="connsiteX10" fmla="*/ 3217 w 10000"/>
                <a:gd name="connsiteY10" fmla="*/ 2960 h 10604"/>
                <a:gd name="connsiteX11" fmla="*/ 3078 w 10000"/>
                <a:gd name="connsiteY11" fmla="*/ 3715 h 10604"/>
                <a:gd name="connsiteX12" fmla="*/ 2790 w 10000"/>
                <a:gd name="connsiteY12" fmla="*/ 4168 h 10604"/>
                <a:gd name="connsiteX13" fmla="*/ 2321 w 10000"/>
                <a:gd name="connsiteY13" fmla="*/ 4151 h 10604"/>
                <a:gd name="connsiteX14" fmla="*/ 2131 w 10000"/>
                <a:gd name="connsiteY14" fmla="*/ 3498 h 10604"/>
                <a:gd name="connsiteX15" fmla="*/ 2294 w 10000"/>
                <a:gd name="connsiteY15" fmla="*/ 2345 h 10604"/>
                <a:gd name="connsiteX16" fmla="*/ 1954 w 10000"/>
                <a:gd name="connsiteY16" fmla="*/ 2980 h 10604"/>
                <a:gd name="connsiteX17" fmla="*/ 1809 w 10000"/>
                <a:gd name="connsiteY17" fmla="*/ 3873 h 10604"/>
                <a:gd name="connsiteX18" fmla="*/ 1514 w 10000"/>
                <a:gd name="connsiteY18" fmla="*/ 4854 h 10604"/>
                <a:gd name="connsiteX19" fmla="*/ 1242 w 10000"/>
                <a:gd name="connsiteY19" fmla="*/ 5694 h 10604"/>
                <a:gd name="connsiteX20" fmla="*/ 862 w 10000"/>
                <a:gd name="connsiteY20" fmla="*/ 6583 h 10604"/>
                <a:gd name="connsiteX21" fmla="*/ 415 w 10000"/>
                <a:gd name="connsiteY21" fmla="*/ 7782 h 10604"/>
                <a:gd name="connsiteX22" fmla="*/ 202 w 10000"/>
                <a:gd name="connsiteY22" fmla="*/ 8690 h 10604"/>
                <a:gd name="connsiteX23" fmla="*/ 25 w 10000"/>
                <a:gd name="connsiteY23" fmla="*/ 9398 h 10604"/>
                <a:gd name="connsiteX24" fmla="*/ 52 w 10000"/>
                <a:gd name="connsiteY24" fmla="*/ 10515 h 10604"/>
                <a:gd name="connsiteX25" fmla="*/ 233 w 10000"/>
                <a:gd name="connsiteY25" fmla="*/ 9609 h 10604"/>
                <a:gd name="connsiteX26" fmla="*/ 736 w 10000"/>
                <a:gd name="connsiteY26" fmla="*/ 9159 h 10604"/>
                <a:gd name="connsiteX27" fmla="*/ 1374 w 10000"/>
                <a:gd name="connsiteY27" fmla="*/ 8385 h 10604"/>
                <a:gd name="connsiteX28" fmla="*/ 2190 w 10000"/>
                <a:gd name="connsiteY28" fmla="*/ 7609 h 10604"/>
                <a:gd name="connsiteX29" fmla="*/ 2863 w 10000"/>
                <a:gd name="connsiteY29" fmla="*/ 6567 h 10604"/>
                <a:gd name="connsiteX30" fmla="*/ 3907 w 10000"/>
                <a:gd name="connsiteY30" fmla="*/ 5846 h 10604"/>
                <a:gd name="connsiteX31" fmla="*/ 4532 w 10000"/>
                <a:gd name="connsiteY31" fmla="*/ 5073 h 10604"/>
                <a:gd name="connsiteX32" fmla="*/ 4951 w 10000"/>
                <a:gd name="connsiteY32" fmla="*/ 4242 h 10604"/>
                <a:gd name="connsiteX33" fmla="*/ 5300 w 10000"/>
                <a:gd name="connsiteY33" fmla="*/ 3044 h 10604"/>
                <a:gd name="connsiteX34" fmla="*/ 5349 w 10000"/>
                <a:gd name="connsiteY34" fmla="*/ 2052 h 10604"/>
                <a:gd name="connsiteX35" fmla="*/ 5219 w 10000"/>
                <a:gd name="connsiteY35" fmla="*/ 1064 h 10604"/>
                <a:gd name="connsiteX0" fmla="*/ 9658 w 9658"/>
                <a:gd name="connsiteY0" fmla="*/ 1165 h 10604"/>
                <a:gd name="connsiteX1" fmla="*/ 9182 w 9658"/>
                <a:gd name="connsiteY1" fmla="*/ 897 h 10604"/>
                <a:gd name="connsiteX2" fmla="*/ 8366 w 9658"/>
                <a:gd name="connsiteY2" fmla="*/ 266 h 10604"/>
                <a:gd name="connsiteX3" fmla="*/ 7383 w 9658"/>
                <a:gd name="connsiteY3" fmla="*/ 36 h 10604"/>
                <a:gd name="connsiteX4" fmla="*/ 6442 w 9658"/>
                <a:gd name="connsiteY4" fmla="*/ 479 h 10604"/>
                <a:gd name="connsiteX5" fmla="*/ 5776 w 9658"/>
                <a:gd name="connsiteY5" fmla="*/ 891 h 10604"/>
                <a:gd name="connsiteX6" fmla="*/ 4804 w 9658"/>
                <a:gd name="connsiteY6" fmla="*/ 1625 h 10604"/>
                <a:gd name="connsiteX7" fmla="*/ 3984 w 9658"/>
                <a:gd name="connsiteY7" fmla="*/ 2367 h 10604"/>
                <a:gd name="connsiteX8" fmla="*/ 3490 w 9658"/>
                <a:gd name="connsiteY8" fmla="*/ 2642 h 10604"/>
                <a:gd name="connsiteX9" fmla="*/ 3217 w 9658"/>
                <a:gd name="connsiteY9" fmla="*/ 2960 h 10604"/>
                <a:gd name="connsiteX10" fmla="*/ 3078 w 9658"/>
                <a:gd name="connsiteY10" fmla="*/ 3715 h 10604"/>
                <a:gd name="connsiteX11" fmla="*/ 2790 w 9658"/>
                <a:gd name="connsiteY11" fmla="*/ 4168 h 10604"/>
                <a:gd name="connsiteX12" fmla="*/ 2321 w 9658"/>
                <a:gd name="connsiteY12" fmla="*/ 4151 h 10604"/>
                <a:gd name="connsiteX13" fmla="*/ 2131 w 9658"/>
                <a:gd name="connsiteY13" fmla="*/ 3498 h 10604"/>
                <a:gd name="connsiteX14" fmla="*/ 2294 w 9658"/>
                <a:gd name="connsiteY14" fmla="*/ 2345 h 10604"/>
                <a:gd name="connsiteX15" fmla="*/ 1954 w 9658"/>
                <a:gd name="connsiteY15" fmla="*/ 2980 h 10604"/>
                <a:gd name="connsiteX16" fmla="*/ 1809 w 9658"/>
                <a:gd name="connsiteY16" fmla="*/ 3873 h 10604"/>
                <a:gd name="connsiteX17" fmla="*/ 1514 w 9658"/>
                <a:gd name="connsiteY17" fmla="*/ 4854 h 10604"/>
                <a:gd name="connsiteX18" fmla="*/ 1242 w 9658"/>
                <a:gd name="connsiteY18" fmla="*/ 5694 h 10604"/>
                <a:gd name="connsiteX19" fmla="*/ 862 w 9658"/>
                <a:gd name="connsiteY19" fmla="*/ 6583 h 10604"/>
                <a:gd name="connsiteX20" fmla="*/ 415 w 9658"/>
                <a:gd name="connsiteY20" fmla="*/ 7782 h 10604"/>
                <a:gd name="connsiteX21" fmla="*/ 202 w 9658"/>
                <a:gd name="connsiteY21" fmla="*/ 8690 h 10604"/>
                <a:gd name="connsiteX22" fmla="*/ 25 w 9658"/>
                <a:gd name="connsiteY22" fmla="*/ 9398 h 10604"/>
                <a:gd name="connsiteX23" fmla="*/ 52 w 9658"/>
                <a:gd name="connsiteY23" fmla="*/ 10515 h 10604"/>
                <a:gd name="connsiteX24" fmla="*/ 233 w 9658"/>
                <a:gd name="connsiteY24" fmla="*/ 9609 h 10604"/>
                <a:gd name="connsiteX25" fmla="*/ 736 w 9658"/>
                <a:gd name="connsiteY25" fmla="*/ 9159 h 10604"/>
                <a:gd name="connsiteX26" fmla="*/ 1374 w 9658"/>
                <a:gd name="connsiteY26" fmla="*/ 8385 h 10604"/>
                <a:gd name="connsiteX27" fmla="*/ 2190 w 9658"/>
                <a:gd name="connsiteY27" fmla="*/ 7609 h 10604"/>
                <a:gd name="connsiteX28" fmla="*/ 2863 w 9658"/>
                <a:gd name="connsiteY28" fmla="*/ 6567 h 10604"/>
                <a:gd name="connsiteX29" fmla="*/ 3907 w 9658"/>
                <a:gd name="connsiteY29" fmla="*/ 5846 h 10604"/>
                <a:gd name="connsiteX30" fmla="*/ 4532 w 9658"/>
                <a:gd name="connsiteY30" fmla="*/ 5073 h 10604"/>
                <a:gd name="connsiteX31" fmla="*/ 4951 w 9658"/>
                <a:gd name="connsiteY31" fmla="*/ 4242 h 10604"/>
                <a:gd name="connsiteX32" fmla="*/ 5300 w 9658"/>
                <a:gd name="connsiteY32" fmla="*/ 3044 h 10604"/>
                <a:gd name="connsiteX33" fmla="*/ 5349 w 9658"/>
                <a:gd name="connsiteY33" fmla="*/ 2052 h 10604"/>
                <a:gd name="connsiteX34" fmla="*/ 5219 w 9658"/>
                <a:gd name="connsiteY34" fmla="*/ 1064 h 10604"/>
                <a:gd name="connsiteX0" fmla="*/ 9507 w 9507"/>
                <a:gd name="connsiteY0" fmla="*/ 846 h 10000"/>
                <a:gd name="connsiteX1" fmla="*/ 8662 w 9507"/>
                <a:gd name="connsiteY1" fmla="*/ 251 h 10000"/>
                <a:gd name="connsiteX2" fmla="*/ 7644 w 9507"/>
                <a:gd name="connsiteY2" fmla="*/ 34 h 10000"/>
                <a:gd name="connsiteX3" fmla="*/ 6670 w 9507"/>
                <a:gd name="connsiteY3" fmla="*/ 452 h 10000"/>
                <a:gd name="connsiteX4" fmla="*/ 5981 w 9507"/>
                <a:gd name="connsiteY4" fmla="*/ 840 h 10000"/>
                <a:gd name="connsiteX5" fmla="*/ 4974 w 9507"/>
                <a:gd name="connsiteY5" fmla="*/ 1532 h 10000"/>
                <a:gd name="connsiteX6" fmla="*/ 4125 w 9507"/>
                <a:gd name="connsiteY6" fmla="*/ 2232 h 10000"/>
                <a:gd name="connsiteX7" fmla="*/ 3614 w 9507"/>
                <a:gd name="connsiteY7" fmla="*/ 2492 h 10000"/>
                <a:gd name="connsiteX8" fmla="*/ 3331 w 9507"/>
                <a:gd name="connsiteY8" fmla="*/ 2791 h 10000"/>
                <a:gd name="connsiteX9" fmla="*/ 3187 w 9507"/>
                <a:gd name="connsiteY9" fmla="*/ 3503 h 10000"/>
                <a:gd name="connsiteX10" fmla="*/ 2889 w 9507"/>
                <a:gd name="connsiteY10" fmla="*/ 3931 h 10000"/>
                <a:gd name="connsiteX11" fmla="*/ 2403 w 9507"/>
                <a:gd name="connsiteY11" fmla="*/ 3915 h 10000"/>
                <a:gd name="connsiteX12" fmla="*/ 2206 w 9507"/>
                <a:gd name="connsiteY12" fmla="*/ 3299 h 10000"/>
                <a:gd name="connsiteX13" fmla="*/ 2375 w 9507"/>
                <a:gd name="connsiteY13" fmla="*/ 2211 h 10000"/>
                <a:gd name="connsiteX14" fmla="*/ 2023 w 9507"/>
                <a:gd name="connsiteY14" fmla="*/ 2810 h 10000"/>
                <a:gd name="connsiteX15" fmla="*/ 1873 w 9507"/>
                <a:gd name="connsiteY15" fmla="*/ 3652 h 10000"/>
                <a:gd name="connsiteX16" fmla="*/ 1568 w 9507"/>
                <a:gd name="connsiteY16" fmla="*/ 4578 h 10000"/>
                <a:gd name="connsiteX17" fmla="*/ 1286 w 9507"/>
                <a:gd name="connsiteY17" fmla="*/ 5370 h 10000"/>
                <a:gd name="connsiteX18" fmla="*/ 893 w 9507"/>
                <a:gd name="connsiteY18" fmla="*/ 6208 h 10000"/>
                <a:gd name="connsiteX19" fmla="*/ 430 w 9507"/>
                <a:gd name="connsiteY19" fmla="*/ 7339 h 10000"/>
                <a:gd name="connsiteX20" fmla="*/ 209 w 9507"/>
                <a:gd name="connsiteY20" fmla="*/ 8195 h 10000"/>
                <a:gd name="connsiteX21" fmla="*/ 26 w 9507"/>
                <a:gd name="connsiteY21" fmla="*/ 8863 h 10000"/>
                <a:gd name="connsiteX22" fmla="*/ 54 w 9507"/>
                <a:gd name="connsiteY22" fmla="*/ 9916 h 10000"/>
                <a:gd name="connsiteX23" fmla="*/ 241 w 9507"/>
                <a:gd name="connsiteY23" fmla="*/ 9062 h 10000"/>
                <a:gd name="connsiteX24" fmla="*/ 762 w 9507"/>
                <a:gd name="connsiteY24" fmla="*/ 8637 h 10000"/>
                <a:gd name="connsiteX25" fmla="*/ 1423 w 9507"/>
                <a:gd name="connsiteY25" fmla="*/ 7907 h 10000"/>
                <a:gd name="connsiteX26" fmla="*/ 2268 w 9507"/>
                <a:gd name="connsiteY26" fmla="*/ 7176 h 10000"/>
                <a:gd name="connsiteX27" fmla="*/ 2964 w 9507"/>
                <a:gd name="connsiteY27" fmla="*/ 6193 h 10000"/>
                <a:gd name="connsiteX28" fmla="*/ 4045 w 9507"/>
                <a:gd name="connsiteY28" fmla="*/ 5513 h 10000"/>
                <a:gd name="connsiteX29" fmla="*/ 4692 w 9507"/>
                <a:gd name="connsiteY29" fmla="*/ 4784 h 10000"/>
                <a:gd name="connsiteX30" fmla="*/ 5126 w 9507"/>
                <a:gd name="connsiteY30" fmla="*/ 4000 h 10000"/>
                <a:gd name="connsiteX31" fmla="*/ 5488 w 9507"/>
                <a:gd name="connsiteY31" fmla="*/ 2871 h 10000"/>
                <a:gd name="connsiteX32" fmla="*/ 5538 w 9507"/>
                <a:gd name="connsiteY32" fmla="*/ 1935 h 10000"/>
                <a:gd name="connsiteX33" fmla="*/ 5404 w 9507"/>
                <a:gd name="connsiteY33" fmla="*/ 1003 h 10000"/>
                <a:gd name="connsiteX0" fmla="*/ 9111 w 9111"/>
                <a:gd name="connsiteY0" fmla="*/ 251 h 10000"/>
                <a:gd name="connsiteX1" fmla="*/ 8040 w 9111"/>
                <a:gd name="connsiteY1" fmla="*/ 34 h 10000"/>
                <a:gd name="connsiteX2" fmla="*/ 7016 w 9111"/>
                <a:gd name="connsiteY2" fmla="*/ 452 h 10000"/>
                <a:gd name="connsiteX3" fmla="*/ 6291 w 9111"/>
                <a:gd name="connsiteY3" fmla="*/ 840 h 10000"/>
                <a:gd name="connsiteX4" fmla="*/ 5232 w 9111"/>
                <a:gd name="connsiteY4" fmla="*/ 1532 h 10000"/>
                <a:gd name="connsiteX5" fmla="*/ 4339 w 9111"/>
                <a:gd name="connsiteY5" fmla="*/ 2232 h 10000"/>
                <a:gd name="connsiteX6" fmla="*/ 3801 w 9111"/>
                <a:gd name="connsiteY6" fmla="*/ 2492 h 10000"/>
                <a:gd name="connsiteX7" fmla="*/ 3504 w 9111"/>
                <a:gd name="connsiteY7" fmla="*/ 2791 h 10000"/>
                <a:gd name="connsiteX8" fmla="*/ 3352 w 9111"/>
                <a:gd name="connsiteY8" fmla="*/ 3503 h 10000"/>
                <a:gd name="connsiteX9" fmla="*/ 3039 w 9111"/>
                <a:gd name="connsiteY9" fmla="*/ 3931 h 10000"/>
                <a:gd name="connsiteX10" fmla="*/ 2528 w 9111"/>
                <a:gd name="connsiteY10" fmla="*/ 3915 h 10000"/>
                <a:gd name="connsiteX11" fmla="*/ 2320 w 9111"/>
                <a:gd name="connsiteY11" fmla="*/ 3299 h 10000"/>
                <a:gd name="connsiteX12" fmla="*/ 2498 w 9111"/>
                <a:gd name="connsiteY12" fmla="*/ 2211 h 10000"/>
                <a:gd name="connsiteX13" fmla="*/ 2128 w 9111"/>
                <a:gd name="connsiteY13" fmla="*/ 2810 h 10000"/>
                <a:gd name="connsiteX14" fmla="*/ 1970 w 9111"/>
                <a:gd name="connsiteY14" fmla="*/ 3652 h 10000"/>
                <a:gd name="connsiteX15" fmla="*/ 1649 w 9111"/>
                <a:gd name="connsiteY15" fmla="*/ 4578 h 10000"/>
                <a:gd name="connsiteX16" fmla="*/ 1353 w 9111"/>
                <a:gd name="connsiteY16" fmla="*/ 5370 h 10000"/>
                <a:gd name="connsiteX17" fmla="*/ 939 w 9111"/>
                <a:gd name="connsiteY17" fmla="*/ 6208 h 10000"/>
                <a:gd name="connsiteX18" fmla="*/ 452 w 9111"/>
                <a:gd name="connsiteY18" fmla="*/ 7339 h 10000"/>
                <a:gd name="connsiteX19" fmla="*/ 220 w 9111"/>
                <a:gd name="connsiteY19" fmla="*/ 8195 h 10000"/>
                <a:gd name="connsiteX20" fmla="*/ 27 w 9111"/>
                <a:gd name="connsiteY20" fmla="*/ 8863 h 10000"/>
                <a:gd name="connsiteX21" fmla="*/ 57 w 9111"/>
                <a:gd name="connsiteY21" fmla="*/ 9916 h 10000"/>
                <a:gd name="connsiteX22" fmla="*/ 253 w 9111"/>
                <a:gd name="connsiteY22" fmla="*/ 9062 h 10000"/>
                <a:gd name="connsiteX23" fmla="*/ 802 w 9111"/>
                <a:gd name="connsiteY23" fmla="*/ 8637 h 10000"/>
                <a:gd name="connsiteX24" fmla="*/ 1497 w 9111"/>
                <a:gd name="connsiteY24" fmla="*/ 7907 h 10000"/>
                <a:gd name="connsiteX25" fmla="*/ 2386 w 9111"/>
                <a:gd name="connsiteY25" fmla="*/ 7176 h 10000"/>
                <a:gd name="connsiteX26" fmla="*/ 3118 w 9111"/>
                <a:gd name="connsiteY26" fmla="*/ 6193 h 10000"/>
                <a:gd name="connsiteX27" fmla="*/ 4255 w 9111"/>
                <a:gd name="connsiteY27" fmla="*/ 5513 h 10000"/>
                <a:gd name="connsiteX28" fmla="*/ 4935 w 9111"/>
                <a:gd name="connsiteY28" fmla="*/ 4784 h 10000"/>
                <a:gd name="connsiteX29" fmla="*/ 5392 w 9111"/>
                <a:gd name="connsiteY29" fmla="*/ 4000 h 10000"/>
                <a:gd name="connsiteX30" fmla="*/ 5773 w 9111"/>
                <a:gd name="connsiteY30" fmla="*/ 2871 h 10000"/>
                <a:gd name="connsiteX31" fmla="*/ 5825 w 9111"/>
                <a:gd name="connsiteY31" fmla="*/ 1935 h 10000"/>
                <a:gd name="connsiteX32" fmla="*/ 5684 w 9111"/>
                <a:gd name="connsiteY32" fmla="*/ 1003 h 10000"/>
                <a:gd name="connsiteX0" fmla="*/ 10374 w 10374"/>
                <a:gd name="connsiteY0" fmla="*/ 546 h 10000"/>
                <a:gd name="connsiteX1" fmla="*/ 8824 w 10374"/>
                <a:gd name="connsiteY1" fmla="*/ 34 h 10000"/>
                <a:gd name="connsiteX2" fmla="*/ 7701 w 10374"/>
                <a:gd name="connsiteY2" fmla="*/ 452 h 10000"/>
                <a:gd name="connsiteX3" fmla="*/ 6905 w 10374"/>
                <a:gd name="connsiteY3" fmla="*/ 840 h 10000"/>
                <a:gd name="connsiteX4" fmla="*/ 5743 w 10374"/>
                <a:gd name="connsiteY4" fmla="*/ 1532 h 10000"/>
                <a:gd name="connsiteX5" fmla="*/ 4762 w 10374"/>
                <a:gd name="connsiteY5" fmla="*/ 2232 h 10000"/>
                <a:gd name="connsiteX6" fmla="*/ 4172 w 10374"/>
                <a:gd name="connsiteY6" fmla="*/ 2492 h 10000"/>
                <a:gd name="connsiteX7" fmla="*/ 3846 w 10374"/>
                <a:gd name="connsiteY7" fmla="*/ 2791 h 10000"/>
                <a:gd name="connsiteX8" fmla="*/ 3679 w 10374"/>
                <a:gd name="connsiteY8" fmla="*/ 3503 h 10000"/>
                <a:gd name="connsiteX9" fmla="*/ 3336 w 10374"/>
                <a:gd name="connsiteY9" fmla="*/ 3931 h 10000"/>
                <a:gd name="connsiteX10" fmla="*/ 2775 w 10374"/>
                <a:gd name="connsiteY10" fmla="*/ 3915 h 10000"/>
                <a:gd name="connsiteX11" fmla="*/ 2546 w 10374"/>
                <a:gd name="connsiteY11" fmla="*/ 3299 h 10000"/>
                <a:gd name="connsiteX12" fmla="*/ 2742 w 10374"/>
                <a:gd name="connsiteY12" fmla="*/ 2211 h 10000"/>
                <a:gd name="connsiteX13" fmla="*/ 2336 w 10374"/>
                <a:gd name="connsiteY13" fmla="*/ 2810 h 10000"/>
                <a:gd name="connsiteX14" fmla="*/ 2162 w 10374"/>
                <a:gd name="connsiteY14" fmla="*/ 3652 h 10000"/>
                <a:gd name="connsiteX15" fmla="*/ 1810 w 10374"/>
                <a:gd name="connsiteY15" fmla="*/ 4578 h 10000"/>
                <a:gd name="connsiteX16" fmla="*/ 1485 w 10374"/>
                <a:gd name="connsiteY16" fmla="*/ 5370 h 10000"/>
                <a:gd name="connsiteX17" fmla="*/ 1031 w 10374"/>
                <a:gd name="connsiteY17" fmla="*/ 6208 h 10000"/>
                <a:gd name="connsiteX18" fmla="*/ 496 w 10374"/>
                <a:gd name="connsiteY18" fmla="*/ 7339 h 10000"/>
                <a:gd name="connsiteX19" fmla="*/ 241 w 10374"/>
                <a:gd name="connsiteY19" fmla="*/ 8195 h 10000"/>
                <a:gd name="connsiteX20" fmla="*/ 30 w 10374"/>
                <a:gd name="connsiteY20" fmla="*/ 8863 h 10000"/>
                <a:gd name="connsiteX21" fmla="*/ 63 w 10374"/>
                <a:gd name="connsiteY21" fmla="*/ 9916 h 10000"/>
                <a:gd name="connsiteX22" fmla="*/ 278 w 10374"/>
                <a:gd name="connsiteY22" fmla="*/ 9062 h 10000"/>
                <a:gd name="connsiteX23" fmla="*/ 880 w 10374"/>
                <a:gd name="connsiteY23" fmla="*/ 8637 h 10000"/>
                <a:gd name="connsiteX24" fmla="*/ 1643 w 10374"/>
                <a:gd name="connsiteY24" fmla="*/ 7907 h 10000"/>
                <a:gd name="connsiteX25" fmla="*/ 2619 w 10374"/>
                <a:gd name="connsiteY25" fmla="*/ 7176 h 10000"/>
                <a:gd name="connsiteX26" fmla="*/ 3422 w 10374"/>
                <a:gd name="connsiteY26" fmla="*/ 6193 h 10000"/>
                <a:gd name="connsiteX27" fmla="*/ 4670 w 10374"/>
                <a:gd name="connsiteY27" fmla="*/ 5513 h 10000"/>
                <a:gd name="connsiteX28" fmla="*/ 5417 w 10374"/>
                <a:gd name="connsiteY28" fmla="*/ 4784 h 10000"/>
                <a:gd name="connsiteX29" fmla="*/ 5918 w 10374"/>
                <a:gd name="connsiteY29" fmla="*/ 4000 h 10000"/>
                <a:gd name="connsiteX30" fmla="*/ 6336 w 10374"/>
                <a:gd name="connsiteY30" fmla="*/ 2871 h 10000"/>
                <a:gd name="connsiteX31" fmla="*/ 6393 w 10374"/>
                <a:gd name="connsiteY31" fmla="*/ 1935 h 10000"/>
                <a:gd name="connsiteX32" fmla="*/ 6239 w 10374"/>
                <a:gd name="connsiteY32" fmla="*/ 1003 h 10000"/>
                <a:gd name="connsiteX0" fmla="*/ 10374 w 10374"/>
                <a:gd name="connsiteY0" fmla="*/ 546 h 10000"/>
                <a:gd name="connsiteX1" fmla="*/ 8824 w 10374"/>
                <a:gd name="connsiteY1" fmla="*/ 34 h 10000"/>
                <a:gd name="connsiteX2" fmla="*/ 7701 w 10374"/>
                <a:gd name="connsiteY2" fmla="*/ 452 h 10000"/>
                <a:gd name="connsiteX3" fmla="*/ 6905 w 10374"/>
                <a:gd name="connsiteY3" fmla="*/ 840 h 10000"/>
                <a:gd name="connsiteX4" fmla="*/ 5743 w 10374"/>
                <a:gd name="connsiteY4" fmla="*/ 1532 h 10000"/>
                <a:gd name="connsiteX5" fmla="*/ 4762 w 10374"/>
                <a:gd name="connsiteY5" fmla="*/ 2232 h 10000"/>
                <a:gd name="connsiteX6" fmla="*/ 4172 w 10374"/>
                <a:gd name="connsiteY6" fmla="*/ 2492 h 10000"/>
                <a:gd name="connsiteX7" fmla="*/ 3846 w 10374"/>
                <a:gd name="connsiteY7" fmla="*/ 2791 h 10000"/>
                <a:gd name="connsiteX8" fmla="*/ 3679 w 10374"/>
                <a:gd name="connsiteY8" fmla="*/ 3503 h 10000"/>
                <a:gd name="connsiteX9" fmla="*/ 3336 w 10374"/>
                <a:gd name="connsiteY9" fmla="*/ 3931 h 10000"/>
                <a:gd name="connsiteX10" fmla="*/ 2775 w 10374"/>
                <a:gd name="connsiteY10" fmla="*/ 3915 h 10000"/>
                <a:gd name="connsiteX11" fmla="*/ 2546 w 10374"/>
                <a:gd name="connsiteY11" fmla="*/ 3299 h 10000"/>
                <a:gd name="connsiteX12" fmla="*/ 2742 w 10374"/>
                <a:gd name="connsiteY12" fmla="*/ 2211 h 10000"/>
                <a:gd name="connsiteX13" fmla="*/ 2336 w 10374"/>
                <a:gd name="connsiteY13" fmla="*/ 2810 h 10000"/>
                <a:gd name="connsiteX14" fmla="*/ 2162 w 10374"/>
                <a:gd name="connsiteY14" fmla="*/ 3652 h 10000"/>
                <a:gd name="connsiteX15" fmla="*/ 1810 w 10374"/>
                <a:gd name="connsiteY15" fmla="*/ 4578 h 10000"/>
                <a:gd name="connsiteX16" fmla="*/ 1485 w 10374"/>
                <a:gd name="connsiteY16" fmla="*/ 5370 h 10000"/>
                <a:gd name="connsiteX17" fmla="*/ 1031 w 10374"/>
                <a:gd name="connsiteY17" fmla="*/ 6208 h 10000"/>
                <a:gd name="connsiteX18" fmla="*/ 496 w 10374"/>
                <a:gd name="connsiteY18" fmla="*/ 7339 h 10000"/>
                <a:gd name="connsiteX19" fmla="*/ 241 w 10374"/>
                <a:gd name="connsiteY19" fmla="*/ 8195 h 10000"/>
                <a:gd name="connsiteX20" fmla="*/ 30 w 10374"/>
                <a:gd name="connsiteY20" fmla="*/ 8863 h 10000"/>
                <a:gd name="connsiteX21" fmla="*/ 63 w 10374"/>
                <a:gd name="connsiteY21" fmla="*/ 9916 h 10000"/>
                <a:gd name="connsiteX22" fmla="*/ 278 w 10374"/>
                <a:gd name="connsiteY22" fmla="*/ 9062 h 10000"/>
                <a:gd name="connsiteX23" fmla="*/ 880 w 10374"/>
                <a:gd name="connsiteY23" fmla="*/ 8637 h 10000"/>
                <a:gd name="connsiteX24" fmla="*/ 1643 w 10374"/>
                <a:gd name="connsiteY24" fmla="*/ 7907 h 10000"/>
                <a:gd name="connsiteX25" fmla="*/ 2619 w 10374"/>
                <a:gd name="connsiteY25" fmla="*/ 7176 h 10000"/>
                <a:gd name="connsiteX26" fmla="*/ 3422 w 10374"/>
                <a:gd name="connsiteY26" fmla="*/ 6193 h 10000"/>
                <a:gd name="connsiteX27" fmla="*/ 4670 w 10374"/>
                <a:gd name="connsiteY27" fmla="*/ 5513 h 10000"/>
                <a:gd name="connsiteX28" fmla="*/ 5417 w 10374"/>
                <a:gd name="connsiteY28" fmla="*/ 4784 h 10000"/>
                <a:gd name="connsiteX29" fmla="*/ 5918 w 10374"/>
                <a:gd name="connsiteY29" fmla="*/ 4000 h 10000"/>
                <a:gd name="connsiteX30" fmla="*/ 6336 w 10374"/>
                <a:gd name="connsiteY30" fmla="*/ 2871 h 10000"/>
                <a:gd name="connsiteX31" fmla="*/ 6393 w 10374"/>
                <a:gd name="connsiteY31" fmla="*/ 1935 h 10000"/>
                <a:gd name="connsiteX32" fmla="*/ 6239 w 10374"/>
                <a:gd name="connsiteY32" fmla="*/ 1003 h 10000"/>
                <a:gd name="connsiteX0" fmla="*/ 10374 w 10374"/>
                <a:gd name="connsiteY0" fmla="*/ 546 h 10000"/>
                <a:gd name="connsiteX1" fmla="*/ 8824 w 10374"/>
                <a:gd name="connsiteY1" fmla="*/ 34 h 10000"/>
                <a:gd name="connsiteX2" fmla="*/ 7701 w 10374"/>
                <a:gd name="connsiteY2" fmla="*/ 452 h 10000"/>
                <a:gd name="connsiteX3" fmla="*/ 6905 w 10374"/>
                <a:gd name="connsiteY3" fmla="*/ 840 h 10000"/>
                <a:gd name="connsiteX4" fmla="*/ 5743 w 10374"/>
                <a:gd name="connsiteY4" fmla="*/ 1532 h 10000"/>
                <a:gd name="connsiteX5" fmla="*/ 4762 w 10374"/>
                <a:gd name="connsiteY5" fmla="*/ 2232 h 10000"/>
                <a:gd name="connsiteX6" fmla="*/ 4172 w 10374"/>
                <a:gd name="connsiteY6" fmla="*/ 2492 h 10000"/>
                <a:gd name="connsiteX7" fmla="*/ 3846 w 10374"/>
                <a:gd name="connsiteY7" fmla="*/ 2791 h 10000"/>
                <a:gd name="connsiteX8" fmla="*/ 3679 w 10374"/>
                <a:gd name="connsiteY8" fmla="*/ 3503 h 10000"/>
                <a:gd name="connsiteX9" fmla="*/ 3336 w 10374"/>
                <a:gd name="connsiteY9" fmla="*/ 3931 h 10000"/>
                <a:gd name="connsiteX10" fmla="*/ 2775 w 10374"/>
                <a:gd name="connsiteY10" fmla="*/ 3915 h 10000"/>
                <a:gd name="connsiteX11" fmla="*/ 2546 w 10374"/>
                <a:gd name="connsiteY11" fmla="*/ 3299 h 10000"/>
                <a:gd name="connsiteX12" fmla="*/ 2742 w 10374"/>
                <a:gd name="connsiteY12" fmla="*/ 2211 h 10000"/>
                <a:gd name="connsiteX13" fmla="*/ 2336 w 10374"/>
                <a:gd name="connsiteY13" fmla="*/ 2810 h 10000"/>
                <a:gd name="connsiteX14" fmla="*/ 2162 w 10374"/>
                <a:gd name="connsiteY14" fmla="*/ 3652 h 10000"/>
                <a:gd name="connsiteX15" fmla="*/ 1810 w 10374"/>
                <a:gd name="connsiteY15" fmla="*/ 4578 h 10000"/>
                <a:gd name="connsiteX16" fmla="*/ 1485 w 10374"/>
                <a:gd name="connsiteY16" fmla="*/ 5370 h 10000"/>
                <a:gd name="connsiteX17" fmla="*/ 1031 w 10374"/>
                <a:gd name="connsiteY17" fmla="*/ 6208 h 10000"/>
                <a:gd name="connsiteX18" fmla="*/ 496 w 10374"/>
                <a:gd name="connsiteY18" fmla="*/ 7339 h 10000"/>
                <a:gd name="connsiteX19" fmla="*/ 241 w 10374"/>
                <a:gd name="connsiteY19" fmla="*/ 8195 h 10000"/>
                <a:gd name="connsiteX20" fmla="*/ 30 w 10374"/>
                <a:gd name="connsiteY20" fmla="*/ 8863 h 10000"/>
                <a:gd name="connsiteX21" fmla="*/ 63 w 10374"/>
                <a:gd name="connsiteY21" fmla="*/ 9916 h 10000"/>
                <a:gd name="connsiteX22" fmla="*/ 278 w 10374"/>
                <a:gd name="connsiteY22" fmla="*/ 9062 h 10000"/>
                <a:gd name="connsiteX23" fmla="*/ 880 w 10374"/>
                <a:gd name="connsiteY23" fmla="*/ 8637 h 10000"/>
                <a:gd name="connsiteX24" fmla="*/ 1569 w 10374"/>
                <a:gd name="connsiteY24" fmla="*/ 7706 h 10000"/>
                <a:gd name="connsiteX25" fmla="*/ 2619 w 10374"/>
                <a:gd name="connsiteY25" fmla="*/ 7176 h 10000"/>
                <a:gd name="connsiteX26" fmla="*/ 3422 w 10374"/>
                <a:gd name="connsiteY26" fmla="*/ 6193 h 10000"/>
                <a:gd name="connsiteX27" fmla="*/ 4670 w 10374"/>
                <a:gd name="connsiteY27" fmla="*/ 5513 h 10000"/>
                <a:gd name="connsiteX28" fmla="*/ 5417 w 10374"/>
                <a:gd name="connsiteY28" fmla="*/ 4784 h 10000"/>
                <a:gd name="connsiteX29" fmla="*/ 5918 w 10374"/>
                <a:gd name="connsiteY29" fmla="*/ 4000 h 10000"/>
                <a:gd name="connsiteX30" fmla="*/ 6336 w 10374"/>
                <a:gd name="connsiteY30" fmla="*/ 2871 h 10000"/>
                <a:gd name="connsiteX31" fmla="*/ 6393 w 10374"/>
                <a:gd name="connsiteY31" fmla="*/ 1935 h 10000"/>
                <a:gd name="connsiteX32" fmla="*/ 6239 w 10374"/>
                <a:gd name="connsiteY32" fmla="*/ 1003 h 10000"/>
                <a:gd name="connsiteX0" fmla="*/ 10374 w 10374"/>
                <a:gd name="connsiteY0" fmla="*/ 546 h 10000"/>
                <a:gd name="connsiteX1" fmla="*/ 8824 w 10374"/>
                <a:gd name="connsiteY1" fmla="*/ 34 h 10000"/>
                <a:gd name="connsiteX2" fmla="*/ 7701 w 10374"/>
                <a:gd name="connsiteY2" fmla="*/ 452 h 10000"/>
                <a:gd name="connsiteX3" fmla="*/ 6905 w 10374"/>
                <a:gd name="connsiteY3" fmla="*/ 840 h 10000"/>
                <a:gd name="connsiteX4" fmla="*/ 5743 w 10374"/>
                <a:gd name="connsiteY4" fmla="*/ 1532 h 10000"/>
                <a:gd name="connsiteX5" fmla="*/ 4762 w 10374"/>
                <a:gd name="connsiteY5" fmla="*/ 2232 h 10000"/>
                <a:gd name="connsiteX6" fmla="*/ 4172 w 10374"/>
                <a:gd name="connsiteY6" fmla="*/ 2492 h 10000"/>
                <a:gd name="connsiteX7" fmla="*/ 3846 w 10374"/>
                <a:gd name="connsiteY7" fmla="*/ 2791 h 10000"/>
                <a:gd name="connsiteX8" fmla="*/ 3679 w 10374"/>
                <a:gd name="connsiteY8" fmla="*/ 3503 h 10000"/>
                <a:gd name="connsiteX9" fmla="*/ 3336 w 10374"/>
                <a:gd name="connsiteY9" fmla="*/ 3931 h 10000"/>
                <a:gd name="connsiteX10" fmla="*/ 2775 w 10374"/>
                <a:gd name="connsiteY10" fmla="*/ 3915 h 10000"/>
                <a:gd name="connsiteX11" fmla="*/ 2546 w 10374"/>
                <a:gd name="connsiteY11" fmla="*/ 3299 h 10000"/>
                <a:gd name="connsiteX12" fmla="*/ 2742 w 10374"/>
                <a:gd name="connsiteY12" fmla="*/ 2211 h 10000"/>
                <a:gd name="connsiteX13" fmla="*/ 2336 w 10374"/>
                <a:gd name="connsiteY13" fmla="*/ 2810 h 10000"/>
                <a:gd name="connsiteX14" fmla="*/ 2162 w 10374"/>
                <a:gd name="connsiteY14" fmla="*/ 3652 h 10000"/>
                <a:gd name="connsiteX15" fmla="*/ 1810 w 10374"/>
                <a:gd name="connsiteY15" fmla="*/ 4578 h 10000"/>
                <a:gd name="connsiteX16" fmla="*/ 1485 w 10374"/>
                <a:gd name="connsiteY16" fmla="*/ 5370 h 10000"/>
                <a:gd name="connsiteX17" fmla="*/ 1031 w 10374"/>
                <a:gd name="connsiteY17" fmla="*/ 6208 h 10000"/>
                <a:gd name="connsiteX18" fmla="*/ 496 w 10374"/>
                <a:gd name="connsiteY18" fmla="*/ 7339 h 10000"/>
                <a:gd name="connsiteX19" fmla="*/ 241 w 10374"/>
                <a:gd name="connsiteY19" fmla="*/ 8195 h 10000"/>
                <a:gd name="connsiteX20" fmla="*/ 30 w 10374"/>
                <a:gd name="connsiteY20" fmla="*/ 8863 h 10000"/>
                <a:gd name="connsiteX21" fmla="*/ 63 w 10374"/>
                <a:gd name="connsiteY21" fmla="*/ 9916 h 10000"/>
                <a:gd name="connsiteX22" fmla="*/ 278 w 10374"/>
                <a:gd name="connsiteY22" fmla="*/ 9062 h 10000"/>
                <a:gd name="connsiteX23" fmla="*/ 880 w 10374"/>
                <a:gd name="connsiteY23" fmla="*/ 8637 h 10000"/>
                <a:gd name="connsiteX24" fmla="*/ 1569 w 10374"/>
                <a:gd name="connsiteY24" fmla="*/ 7706 h 10000"/>
                <a:gd name="connsiteX25" fmla="*/ 2527 w 10374"/>
                <a:gd name="connsiteY25" fmla="*/ 7031 h 10000"/>
                <a:gd name="connsiteX26" fmla="*/ 3422 w 10374"/>
                <a:gd name="connsiteY26" fmla="*/ 6193 h 10000"/>
                <a:gd name="connsiteX27" fmla="*/ 4670 w 10374"/>
                <a:gd name="connsiteY27" fmla="*/ 5513 h 10000"/>
                <a:gd name="connsiteX28" fmla="*/ 5417 w 10374"/>
                <a:gd name="connsiteY28" fmla="*/ 4784 h 10000"/>
                <a:gd name="connsiteX29" fmla="*/ 5918 w 10374"/>
                <a:gd name="connsiteY29" fmla="*/ 4000 h 10000"/>
                <a:gd name="connsiteX30" fmla="*/ 6336 w 10374"/>
                <a:gd name="connsiteY30" fmla="*/ 2871 h 10000"/>
                <a:gd name="connsiteX31" fmla="*/ 6393 w 10374"/>
                <a:gd name="connsiteY31" fmla="*/ 1935 h 10000"/>
                <a:gd name="connsiteX32" fmla="*/ 6239 w 10374"/>
                <a:gd name="connsiteY32" fmla="*/ 1003 h 10000"/>
                <a:gd name="connsiteX0" fmla="*/ 10374 w 10374"/>
                <a:gd name="connsiteY0" fmla="*/ 546 h 10000"/>
                <a:gd name="connsiteX1" fmla="*/ 8824 w 10374"/>
                <a:gd name="connsiteY1" fmla="*/ 34 h 10000"/>
                <a:gd name="connsiteX2" fmla="*/ 7701 w 10374"/>
                <a:gd name="connsiteY2" fmla="*/ 452 h 10000"/>
                <a:gd name="connsiteX3" fmla="*/ 6905 w 10374"/>
                <a:gd name="connsiteY3" fmla="*/ 840 h 10000"/>
                <a:gd name="connsiteX4" fmla="*/ 5743 w 10374"/>
                <a:gd name="connsiteY4" fmla="*/ 1532 h 10000"/>
                <a:gd name="connsiteX5" fmla="*/ 4762 w 10374"/>
                <a:gd name="connsiteY5" fmla="*/ 2232 h 10000"/>
                <a:gd name="connsiteX6" fmla="*/ 4172 w 10374"/>
                <a:gd name="connsiteY6" fmla="*/ 2492 h 10000"/>
                <a:gd name="connsiteX7" fmla="*/ 3846 w 10374"/>
                <a:gd name="connsiteY7" fmla="*/ 2791 h 10000"/>
                <a:gd name="connsiteX8" fmla="*/ 3679 w 10374"/>
                <a:gd name="connsiteY8" fmla="*/ 3503 h 10000"/>
                <a:gd name="connsiteX9" fmla="*/ 3336 w 10374"/>
                <a:gd name="connsiteY9" fmla="*/ 3931 h 10000"/>
                <a:gd name="connsiteX10" fmla="*/ 2775 w 10374"/>
                <a:gd name="connsiteY10" fmla="*/ 3915 h 10000"/>
                <a:gd name="connsiteX11" fmla="*/ 2546 w 10374"/>
                <a:gd name="connsiteY11" fmla="*/ 3299 h 10000"/>
                <a:gd name="connsiteX12" fmla="*/ 2742 w 10374"/>
                <a:gd name="connsiteY12" fmla="*/ 2211 h 10000"/>
                <a:gd name="connsiteX13" fmla="*/ 2336 w 10374"/>
                <a:gd name="connsiteY13" fmla="*/ 2810 h 10000"/>
                <a:gd name="connsiteX14" fmla="*/ 2162 w 10374"/>
                <a:gd name="connsiteY14" fmla="*/ 3652 h 10000"/>
                <a:gd name="connsiteX15" fmla="*/ 1810 w 10374"/>
                <a:gd name="connsiteY15" fmla="*/ 4578 h 10000"/>
                <a:gd name="connsiteX16" fmla="*/ 1485 w 10374"/>
                <a:gd name="connsiteY16" fmla="*/ 5370 h 10000"/>
                <a:gd name="connsiteX17" fmla="*/ 1031 w 10374"/>
                <a:gd name="connsiteY17" fmla="*/ 6208 h 10000"/>
                <a:gd name="connsiteX18" fmla="*/ 496 w 10374"/>
                <a:gd name="connsiteY18" fmla="*/ 7339 h 10000"/>
                <a:gd name="connsiteX19" fmla="*/ 241 w 10374"/>
                <a:gd name="connsiteY19" fmla="*/ 8195 h 10000"/>
                <a:gd name="connsiteX20" fmla="*/ 30 w 10374"/>
                <a:gd name="connsiteY20" fmla="*/ 8863 h 10000"/>
                <a:gd name="connsiteX21" fmla="*/ 63 w 10374"/>
                <a:gd name="connsiteY21" fmla="*/ 9916 h 10000"/>
                <a:gd name="connsiteX22" fmla="*/ 278 w 10374"/>
                <a:gd name="connsiteY22" fmla="*/ 9062 h 10000"/>
                <a:gd name="connsiteX23" fmla="*/ 880 w 10374"/>
                <a:gd name="connsiteY23" fmla="*/ 8637 h 10000"/>
                <a:gd name="connsiteX24" fmla="*/ 1569 w 10374"/>
                <a:gd name="connsiteY24" fmla="*/ 7706 h 10000"/>
                <a:gd name="connsiteX25" fmla="*/ 2527 w 10374"/>
                <a:gd name="connsiteY25" fmla="*/ 7031 h 10000"/>
                <a:gd name="connsiteX26" fmla="*/ 3686 w 10374"/>
                <a:gd name="connsiteY26" fmla="*/ 6318 h 10000"/>
                <a:gd name="connsiteX27" fmla="*/ 4670 w 10374"/>
                <a:gd name="connsiteY27" fmla="*/ 5513 h 10000"/>
                <a:gd name="connsiteX28" fmla="*/ 5417 w 10374"/>
                <a:gd name="connsiteY28" fmla="*/ 4784 h 10000"/>
                <a:gd name="connsiteX29" fmla="*/ 5918 w 10374"/>
                <a:gd name="connsiteY29" fmla="*/ 4000 h 10000"/>
                <a:gd name="connsiteX30" fmla="*/ 6336 w 10374"/>
                <a:gd name="connsiteY30" fmla="*/ 2871 h 10000"/>
                <a:gd name="connsiteX31" fmla="*/ 6393 w 10374"/>
                <a:gd name="connsiteY31" fmla="*/ 1935 h 10000"/>
                <a:gd name="connsiteX32" fmla="*/ 6239 w 10374"/>
                <a:gd name="connsiteY32" fmla="*/ 1003 h 10000"/>
                <a:gd name="connsiteX0" fmla="*/ 10374 w 10374"/>
                <a:gd name="connsiteY0" fmla="*/ 546 h 9882"/>
                <a:gd name="connsiteX1" fmla="*/ 8824 w 10374"/>
                <a:gd name="connsiteY1" fmla="*/ 34 h 9882"/>
                <a:gd name="connsiteX2" fmla="*/ 7701 w 10374"/>
                <a:gd name="connsiteY2" fmla="*/ 452 h 9882"/>
                <a:gd name="connsiteX3" fmla="*/ 6905 w 10374"/>
                <a:gd name="connsiteY3" fmla="*/ 840 h 9882"/>
                <a:gd name="connsiteX4" fmla="*/ 5743 w 10374"/>
                <a:gd name="connsiteY4" fmla="*/ 1532 h 9882"/>
                <a:gd name="connsiteX5" fmla="*/ 4762 w 10374"/>
                <a:gd name="connsiteY5" fmla="*/ 2232 h 9882"/>
                <a:gd name="connsiteX6" fmla="*/ 4172 w 10374"/>
                <a:gd name="connsiteY6" fmla="*/ 2492 h 9882"/>
                <a:gd name="connsiteX7" fmla="*/ 3846 w 10374"/>
                <a:gd name="connsiteY7" fmla="*/ 2791 h 9882"/>
                <a:gd name="connsiteX8" fmla="*/ 3679 w 10374"/>
                <a:gd name="connsiteY8" fmla="*/ 3503 h 9882"/>
                <a:gd name="connsiteX9" fmla="*/ 3336 w 10374"/>
                <a:gd name="connsiteY9" fmla="*/ 3931 h 9882"/>
                <a:gd name="connsiteX10" fmla="*/ 2775 w 10374"/>
                <a:gd name="connsiteY10" fmla="*/ 3915 h 9882"/>
                <a:gd name="connsiteX11" fmla="*/ 2546 w 10374"/>
                <a:gd name="connsiteY11" fmla="*/ 3299 h 9882"/>
                <a:gd name="connsiteX12" fmla="*/ 2742 w 10374"/>
                <a:gd name="connsiteY12" fmla="*/ 2211 h 9882"/>
                <a:gd name="connsiteX13" fmla="*/ 2336 w 10374"/>
                <a:gd name="connsiteY13" fmla="*/ 2810 h 9882"/>
                <a:gd name="connsiteX14" fmla="*/ 2162 w 10374"/>
                <a:gd name="connsiteY14" fmla="*/ 3652 h 9882"/>
                <a:gd name="connsiteX15" fmla="*/ 1810 w 10374"/>
                <a:gd name="connsiteY15" fmla="*/ 4578 h 9882"/>
                <a:gd name="connsiteX16" fmla="*/ 1485 w 10374"/>
                <a:gd name="connsiteY16" fmla="*/ 5370 h 9882"/>
                <a:gd name="connsiteX17" fmla="*/ 1031 w 10374"/>
                <a:gd name="connsiteY17" fmla="*/ 6208 h 9882"/>
                <a:gd name="connsiteX18" fmla="*/ 496 w 10374"/>
                <a:gd name="connsiteY18" fmla="*/ 7339 h 9882"/>
                <a:gd name="connsiteX19" fmla="*/ 241 w 10374"/>
                <a:gd name="connsiteY19" fmla="*/ 8195 h 9882"/>
                <a:gd name="connsiteX20" fmla="*/ 30 w 10374"/>
                <a:gd name="connsiteY20" fmla="*/ 8863 h 9882"/>
                <a:gd name="connsiteX21" fmla="*/ 227 w 10374"/>
                <a:gd name="connsiteY21" fmla="*/ 9798 h 9882"/>
                <a:gd name="connsiteX22" fmla="*/ 278 w 10374"/>
                <a:gd name="connsiteY22" fmla="*/ 9062 h 9882"/>
                <a:gd name="connsiteX23" fmla="*/ 880 w 10374"/>
                <a:gd name="connsiteY23" fmla="*/ 8637 h 9882"/>
                <a:gd name="connsiteX24" fmla="*/ 1569 w 10374"/>
                <a:gd name="connsiteY24" fmla="*/ 7706 h 9882"/>
                <a:gd name="connsiteX25" fmla="*/ 2527 w 10374"/>
                <a:gd name="connsiteY25" fmla="*/ 7031 h 9882"/>
                <a:gd name="connsiteX26" fmla="*/ 3686 w 10374"/>
                <a:gd name="connsiteY26" fmla="*/ 6318 h 9882"/>
                <a:gd name="connsiteX27" fmla="*/ 4670 w 10374"/>
                <a:gd name="connsiteY27" fmla="*/ 5513 h 9882"/>
                <a:gd name="connsiteX28" fmla="*/ 5417 w 10374"/>
                <a:gd name="connsiteY28" fmla="*/ 4784 h 9882"/>
                <a:gd name="connsiteX29" fmla="*/ 5918 w 10374"/>
                <a:gd name="connsiteY29" fmla="*/ 4000 h 9882"/>
                <a:gd name="connsiteX30" fmla="*/ 6336 w 10374"/>
                <a:gd name="connsiteY30" fmla="*/ 2871 h 9882"/>
                <a:gd name="connsiteX31" fmla="*/ 6393 w 10374"/>
                <a:gd name="connsiteY31" fmla="*/ 1935 h 9882"/>
                <a:gd name="connsiteX32" fmla="*/ 6239 w 10374"/>
                <a:gd name="connsiteY32" fmla="*/ 1003 h 9882"/>
                <a:gd name="connsiteX0" fmla="*/ 10000 w 10000"/>
                <a:gd name="connsiteY0" fmla="*/ 553 h 10000"/>
                <a:gd name="connsiteX1" fmla="*/ 8506 w 10000"/>
                <a:gd name="connsiteY1" fmla="*/ 34 h 10000"/>
                <a:gd name="connsiteX2" fmla="*/ 7423 w 10000"/>
                <a:gd name="connsiteY2" fmla="*/ 457 h 10000"/>
                <a:gd name="connsiteX3" fmla="*/ 6656 w 10000"/>
                <a:gd name="connsiteY3" fmla="*/ 850 h 10000"/>
                <a:gd name="connsiteX4" fmla="*/ 5536 w 10000"/>
                <a:gd name="connsiteY4" fmla="*/ 1550 h 10000"/>
                <a:gd name="connsiteX5" fmla="*/ 4590 w 10000"/>
                <a:gd name="connsiteY5" fmla="*/ 2259 h 10000"/>
                <a:gd name="connsiteX6" fmla="*/ 4022 w 10000"/>
                <a:gd name="connsiteY6" fmla="*/ 2522 h 10000"/>
                <a:gd name="connsiteX7" fmla="*/ 3707 w 10000"/>
                <a:gd name="connsiteY7" fmla="*/ 2824 h 10000"/>
                <a:gd name="connsiteX8" fmla="*/ 3546 w 10000"/>
                <a:gd name="connsiteY8" fmla="*/ 3545 h 10000"/>
                <a:gd name="connsiteX9" fmla="*/ 3216 w 10000"/>
                <a:gd name="connsiteY9" fmla="*/ 3978 h 10000"/>
                <a:gd name="connsiteX10" fmla="*/ 2675 w 10000"/>
                <a:gd name="connsiteY10" fmla="*/ 3962 h 10000"/>
                <a:gd name="connsiteX11" fmla="*/ 2454 w 10000"/>
                <a:gd name="connsiteY11" fmla="*/ 3338 h 10000"/>
                <a:gd name="connsiteX12" fmla="*/ 2643 w 10000"/>
                <a:gd name="connsiteY12" fmla="*/ 2237 h 10000"/>
                <a:gd name="connsiteX13" fmla="*/ 2252 w 10000"/>
                <a:gd name="connsiteY13" fmla="*/ 2844 h 10000"/>
                <a:gd name="connsiteX14" fmla="*/ 2084 w 10000"/>
                <a:gd name="connsiteY14" fmla="*/ 3696 h 10000"/>
                <a:gd name="connsiteX15" fmla="*/ 1745 w 10000"/>
                <a:gd name="connsiteY15" fmla="*/ 4633 h 10000"/>
                <a:gd name="connsiteX16" fmla="*/ 1431 w 10000"/>
                <a:gd name="connsiteY16" fmla="*/ 5434 h 10000"/>
                <a:gd name="connsiteX17" fmla="*/ 994 w 10000"/>
                <a:gd name="connsiteY17" fmla="*/ 6282 h 10000"/>
                <a:gd name="connsiteX18" fmla="*/ 478 w 10000"/>
                <a:gd name="connsiteY18" fmla="*/ 7427 h 10000"/>
                <a:gd name="connsiteX19" fmla="*/ 232 w 10000"/>
                <a:gd name="connsiteY19" fmla="*/ 8293 h 10000"/>
                <a:gd name="connsiteX20" fmla="*/ 29 w 10000"/>
                <a:gd name="connsiteY20" fmla="*/ 8969 h 10000"/>
                <a:gd name="connsiteX21" fmla="*/ 219 w 10000"/>
                <a:gd name="connsiteY21" fmla="*/ 9915 h 10000"/>
                <a:gd name="connsiteX22" fmla="*/ 481 w 10000"/>
                <a:gd name="connsiteY22" fmla="*/ 9311 h 10000"/>
                <a:gd name="connsiteX23" fmla="*/ 848 w 10000"/>
                <a:gd name="connsiteY23" fmla="*/ 8740 h 10000"/>
                <a:gd name="connsiteX24" fmla="*/ 1512 w 10000"/>
                <a:gd name="connsiteY24" fmla="*/ 7798 h 10000"/>
                <a:gd name="connsiteX25" fmla="*/ 2436 w 10000"/>
                <a:gd name="connsiteY25" fmla="*/ 7115 h 10000"/>
                <a:gd name="connsiteX26" fmla="*/ 3553 w 10000"/>
                <a:gd name="connsiteY26" fmla="*/ 6393 h 10000"/>
                <a:gd name="connsiteX27" fmla="*/ 4502 w 10000"/>
                <a:gd name="connsiteY27" fmla="*/ 5579 h 10000"/>
                <a:gd name="connsiteX28" fmla="*/ 5222 w 10000"/>
                <a:gd name="connsiteY28" fmla="*/ 4841 h 10000"/>
                <a:gd name="connsiteX29" fmla="*/ 5705 w 10000"/>
                <a:gd name="connsiteY29" fmla="*/ 4048 h 10000"/>
                <a:gd name="connsiteX30" fmla="*/ 6108 w 10000"/>
                <a:gd name="connsiteY30" fmla="*/ 2905 h 10000"/>
                <a:gd name="connsiteX31" fmla="*/ 6163 w 10000"/>
                <a:gd name="connsiteY31" fmla="*/ 1958 h 10000"/>
                <a:gd name="connsiteX32" fmla="*/ 6014 w 10000"/>
                <a:gd name="connsiteY32" fmla="*/ 1015 h 10000"/>
                <a:gd name="connsiteX0" fmla="*/ 9902 w 9902"/>
                <a:gd name="connsiteY0" fmla="*/ 553 h 10000"/>
                <a:gd name="connsiteX1" fmla="*/ 8408 w 9902"/>
                <a:gd name="connsiteY1" fmla="*/ 34 h 10000"/>
                <a:gd name="connsiteX2" fmla="*/ 7325 w 9902"/>
                <a:gd name="connsiteY2" fmla="*/ 457 h 10000"/>
                <a:gd name="connsiteX3" fmla="*/ 6558 w 9902"/>
                <a:gd name="connsiteY3" fmla="*/ 850 h 10000"/>
                <a:gd name="connsiteX4" fmla="*/ 5438 w 9902"/>
                <a:gd name="connsiteY4" fmla="*/ 1550 h 10000"/>
                <a:gd name="connsiteX5" fmla="*/ 4492 w 9902"/>
                <a:gd name="connsiteY5" fmla="*/ 2259 h 10000"/>
                <a:gd name="connsiteX6" fmla="*/ 3924 w 9902"/>
                <a:gd name="connsiteY6" fmla="*/ 2522 h 10000"/>
                <a:gd name="connsiteX7" fmla="*/ 3609 w 9902"/>
                <a:gd name="connsiteY7" fmla="*/ 2824 h 10000"/>
                <a:gd name="connsiteX8" fmla="*/ 3448 w 9902"/>
                <a:gd name="connsiteY8" fmla="*/ 3545 h 10000"/>
                <a:gd name="connsiteX9" fmla="*/ 3118 w 9902"/>
                <a:gd name="connsiteY9" fmla="*/ 3978 h 10000"/>
                <a:gd name="connsiteX10" fmla="*/ 2577 w 9902"/>
                <a:gd name="connsiteY10" fmla="*/ 3962 h 10000"/>
                <a:gd name="connsiteX11" fmla="*/ 2356 w 9902"/>
                <a:gd name="connsiteY11" fmla="*/ 3338 h 10000"/>
                <a:gd name="connsiteX12" fmla="*/ 2545 w 9902"/>
                <a:gd name="connsiteY12" fmla="*/ 2237 h 10000"/>
                <a:gd name="connsiteX13" fmla="*/ 2154 w 9902"/>
                <a:gd name="connsiteY13" fmla="*/ 2844 h 10000"/>
                <a:gd name="connsiteX14" fmla="*/ 1986 w 9902"/>
                <a:gd name="connsiteY14" fmla="*/ 3696 h 10000"/>
                <a:gd name="connsiteX15" fmla="*/ 1647 w 9902"/>
                <a:gd name="connsiteY15" fmla="*/ 4633 h 10000"/>
                <a:gd name="connsiteX16" fmla="*/ 1333 w 9902"/>
                <a:gd name="connsiteY16" fmla="*/ 5434 h 10000"/>
                <a:gd name="connsiteX17" fmla="*/ 896 w 9902"/>
                <a:gd name="connsiteY17" fmla="*/ 6282 h 10000"/>
                <a:gd name="connsiteX18" fmla="*/ 380 w 9902"/>
                <a:gd name="connsiteY18" fmla="*/ 7427 h 10000"/>
                <a:gd name="connsiteX19" fmla="*/ 134 w 9902"/>
                <a:gd name="connsiteY19" fmla="*/ 8293 h 10000"/>
                <a:gd name="connsiteX20" fmla="*/ 29 w 9902"/>
                <a:gd name="connsiteY20" fmla="*/ 8941 h 10000"/>
                <a:gd name="connsiteX21" fmla="*/ 121 w 9902"/>
                <a:gd name="connsiteY21" fmla="*/ 9915 h 10000"/>
                <a:gd name="connsiteX22" fmla="*/ 383 w 9902"/>
                <a:gd name="connsiteY22" fmla="*/ 9311 h 10000"/>
                <a:gd name="connsiteX23" fmla="*/ 750 w 9902"/>
                <a:gd name="connsiteY23" fmla="*/ 8740 h 10000"/>
                <a:gd name="connsiteX24" fmla="*/ 1414 w 9902"/>
                <a:gd name="connsiteY24" fmla="*/ 7798 h 10000"/>
                <a:gd name="connsiteX25" fmla="*/ 2338 w 9902"/>
                <a:gd name="connsiteY25" fmla="*/ 7115 h 10000"/>
                <a:gd name="connsiteX26" fmla="*/ 3455 w 9902"/>
                <a:gd name="connsiteY26" fmla="*/ 6393 h 10000"/>
                <a:gd name="connsiteX27" fmla="*/ 4404 w 9902"/>
                <a:gd name="connsiteY27" fmla="*/ 5579 h 10000"/>
                <a:gd name="connsiteX28" fmla="*/ 5124 w 9902"/>
                <a:gd name="connsiteY28" fmla="*/ 4841 h 10000"/>
                <a:gd name="connsiteX29" fmla="*/ 5607 w 9902"/>
                <a:gd name="connsiteY29" fmla="*/ 4048 h 10000"/>
                <a:gd name="connsiteX30" fmla="*/ 6010 w 9902"/>
                <a:gd name="connsiteY30" fmla="*/ 2905 h 10000"/>
                <a:gd name="connsiteX31" fmla="*/ 6065 w 9902"/>
                <a:gd name="connsiteY31" fmla="*/ 1958 h 10000"/>
                <a:gd name="connsiteX32" fmla="*/ 5916 w 9902"/>
                <a:gd name="connsiteY32" fmla="*/ 1015 h 10000"/>
                <a:gd name="connsiteX0" fmla="*/ 10000 w 10000"/>
                <a:gd name="connsiteY0" fmla="*/ 553 h 10000"/>
                <a:gd name="connsiteX1" fmla="*/ 8491 w 10000"/>
                <a:gd name="connsiteY1" fmla="*/ 34 h 10000"/>
                <a:gd name="connsiteX2" fmla="*/ 7397 w 10000"/>
                <a:gd name="connsiteY2" fmla="*/ 457 h 10000"/>
                <a:gd name="connsiteX3" fmla="*/ 6623 w 10000"/>
                <a:gd name="connsiteY3" fmla="*/ 850 h 10000"/>
                <a:gd name="connsiteX4" fmla="*/ 5492 w 10000"/>
                <a:gd name="connsiteY4" fmla="*/ 1550 h 10000"/>
                <a:gd name="connsiteX5" fmla="*/ 4536 w 10000"/>
                <a:gd name="connsiteY5" fmla="*/ 2259 h 10000"/>
                <a:gd name="connsiteX6" fmla="*/ 3963 w 10000"/>
                <a:gd name="connsiteY6" fmla="*/ 2522 h 10000"/>
                <a:gd name="connsiteX7" fmla="*/ 3645 w 10000"/>
                <a:gd name="connsiteY7" fmla="*/ 2824 h 10000"/>
                <a:gd name="connsiteX8" fmla="*/ 3482 w 10000"/>
                <a:gd name="connsiteY8" fmla="*/ 3545 h 10000"/>
                <a:gd name="connsiteX9" fmla="*/ 3149 w 10000"/>
                <a:gd name="connsiteY9" fmla="*/ 3978 h 10000"/>
                <a:gd name="connsiteX10" fmla="*/ 2603 w 10000"/>
                <a:gd name="connsiteY10" fmla="*/ 3962 h 10000"/>
                <a:gd name="connsiteX11" fmla="*/ 2379 w 10000"/>
                <a:gd name="connsiteY11" fmla="*/ 3338 h 10000"/>
                <a:gd name="connsiteX12" fmla="*/ 2570 w 10000"/>
                <a:gd name="connsiteY12" fmla="*/ 2237 h 10000"/>
                <a:gd name="connsiteX13" fmla="*/ 2175 w 10000"/>
                <a:gd name="connsiteY13" fmla="*/ 2844 h 10000"/>
                <a:gd name="connsiteX14" fmla="*/ 2006 w 10000"/>
                <a:gd name="connsiteY14" fmla="*/ 3696 h 10000"/>
                <a:gd name="connsiteX15" fmla="*/ 1663 w 10000"/>
                <a:gd name="connsiteY15" fmla="*/ 4633 h 10000"/>
                <a:gd name="connsiteX16" fmla="*/ 1346 w 10000"/>
                <a:gd name="connsiteY16" fmla="*/ 5434 h 10000"/>
                <a:gd name="connsiteX17" fmla="*/ 905 w 10000"/>
                <a:gd name="connsiteY17" fmla="*/ 6282 h 10000"/>
                <a:gd name="connsiteX18" fmla="*/ 278 w 10000"/>
                <a:gd name="connsiteY18" fmla="*/ 7337 h 10000"/>
                <a:gd name="connsiteX19" fmla="*/ 135 w 10000"/>
                <a:gd name="connsiteY19" fmla="*/ 8293 h 10000"/>
                <a:gd name="connsiteX20" fmla="*/ 29 w 10000"/>
                <a:gd name="connsiteY20" fmla="*/ 8941 h 10000"/>
                <a:gd name="connsiteX21" fmla="*/ 122 w 10000"/>
                <a:gd name="connsiteY21" fmla="*/ 9915 h 10000"/>
                <a:gd name="connsiteX22" fmla="*/ 387 w 10000"/>
                <a:gd name="connsiteY22" fmla="*/ 9311 h 10000"/>
                <a:gd name="connsiteX23" fmla="*/ 757 w 10000"/>
                <a:gd name="connsiteY23" fmla="*/ 8740 h 10000"/>
                <a:gd name="connsiteX24" fmla="*/ 1428 w 10000"/>
                <a:gd name="connsiteY24" fmla="*/ 7798 h 10000"/>
                <a:gd name="connsiteX25" fmla="*/ 2361 w 10000"/>
                <a:gd name="connsiteY25" fmla="*/ 7115 h 10000"/>
                <a:gd name="connsiteX26" fmla="*/ 3489 w 10000"/>
                <a:gd name="connsiteY26" fmla="*/ 6393 h 10000"/>
                <a:gd name="connsiteX27" fmla="*/ 4448 w 10000"/>
                <a:gd name="connsiteY27" fmla="*/ 5579 h 10000"/>
                <a:gd name="connsiteX28" fmla="*/ 5175 w 10000"/>
                <a:gd name="connsiteY28" fmla="*/ 4841 h 10000"/>
                <a:gd name="connsiteX29" fmla="*/ 5662 w 10000"/>
                <a:gd name="connsiteY29" fmla="*/ 4048 h 10000"/>
                <a:gd name="connsiteX30" fmla="*/ 6069 w 10000"/>
                <a:gd name="connsiteY30" fmla="*/ 2905 h 10000"/>
                <a:gd name="connsiteX31" fmla="*/ 6125 w 10000"/>
                <a:gd name="connsiteY31" fmla="*/ 1958 h 10000"/>
                <a:gd name="connsiteX32" fmla="*/ 5975 w 10000"/>
                <a:gd name="connsiteY32" fmla="*/ 1015 h 10000"/>
                <a:gd name="connsiteX0" fmla="*/ 10025 w 10025"/>
                <a:gd name="connsiteY0" fmla="*/ 553 h 10000"/>
                <a:gd name="connsiteX1" fmla="*/ 8516 w 10025"/>
                <a:gd name="connsiteY1" fmla="*/ 34 h 10000"/>
                <a:gd name="connsiteX2" fmla="*/ 7422 w 10025"/>
                <a:gd name="connsiteY2" fmla="*/ 457 h 10000"/>
                <a:gd name="connsiteX3" fmla="*/ 6648 w 10025"/>
                <a:gd name="connsiteY3" fmla="*/ 850 h 10000"/>
                <a:gd name="connsiteX4" fmla="*/ 5517 w 10025"/>
                <a:gd name="connsiteY4" fmla="*/ 1550 h 10000"/>
                <a:gd name="connsiteX5" fmla="*/ 4561 w 10025"/>
                <a:gd name="connsiteY5" fmla="*/ 2259 h 10000"/>
                <a:gd name="connsiteX6" fmla="*/ 3988 w 10025"/>
                <a:gd name="connsiteY6" fmla="*/ 2522 h 10000"/>
                <a:gd name="connsiteX7" fmla="*/ 3670 w 10025"/>
                <a:gd name="connsiteY7" fmla="*/ 2824 h 10000"/>
                <a:gd name="connsiteX8" fmla="*/ 3507 w 10025"/>
                <a:gd name="connsiteY8" fmla="*/ 3545 h 10000"/>
                <a:gd name="connsiteX9" fmla="*/ 3174 w 10025"/>
                <a:gd name="connsiteY9" fmla="*/ 3978 h 10000"/>
                <a:gd name="connsiteX10" fmla="*/ 2628 w 10025"/>
                <a:gd name="connsiteY10" fmla="*/ 3962 h 10000"/>
                <a:gd name="connsiteX11" fmla="*/ 2404 w 10025"/>
                <a:gd name="connsiteY11" fmla="*/ 3338 h 10000"/>
                <a:gd name="connsiteX12" fmla="*/ 2595 w 10025"/>
                <a:gd name="connsiteY12" fmla="*/ 2237 h 10000"/>
                <a:gd name="connsiteX13" fmla="*/ 2200 w 10025"/>
                <a:gd name="connsiteY13" fmla="*/ 2844 h 10000"/>
                <a:gd name="connsiteX14" fmla="*/ 2031 w 10025"/>
                <a:gd name="connsiteY14" fmla="*/ 3696 h 10000"/>
                <a:gd name="connsiteX15" fmla="*/ 1688 w 10025"/>
                <a:gd name="connsiteY15" fmla="*/ 4633 h 10000"/>
                <a:gd name="connsiteX16" fmla="*/ 1371 w 10025"/>
                <a:gd name="connsiteY16" fmla="*/ 5434 h 10000"/>
                <a:gd name="connsiteX17" fmla="*/ 930 w 10025"/>
                <a:gd name="connsiteY17" fmla="*/ 6282 h 10000"/>
                <a:gd name="connsiteX18" fmla="*/ 303 w 10025"/>
                <a:gd name="connsiteY18" fmla="*/ 7337 h 10000"/>
                <a:gd name="connsiteX19" fmla="*/ 94 w 10025"/>
                <a:gd name="connsiteY19" fmla="*/ 8227 h 10000"/>
                <a:gd name="connsiteX20" fmla="*/ 54 w 10025"/>
                <a:gd name="connsiteY20" fmla="*/ 8941 h 10000"/>
                <a:gd name="connsiteX21" fmla="*/ 147 w 10025"/>
                <a:gd name="connsiteY21" fmla="*/ 9915 h 10000"/>
                <a:gd name="connsiteX22" fmla="*/ 412 w 10025"/>
                <a:gd name="connsiteY22" fmla="*/ 9311 h 10000"/>
                <a:gd name="connsiteX23" fmla="*/ 782 w 10025"/>
                <a:gd name="connsiteY23" fmla="*/ 8740 h 10000"/>
                <a:gd name="connsiteX24" fmla="*/ 1453 w 10025"/>
                <a:gd name="connsiteY24" fmla="*/ 7798 h 10000"/>
                <a:gd name="connsiteX25" fmla="*/ 2386 w 10025"/>
                <a:gd name="connsiteY25" fmla="*/ 7115 h 10000"/>
                <a:gd name="connsiteX26" fmla="*/ 3514 w 10025"/>
                <a:gd name="connsiteY26" fmla="*/ 6393 h 10000"/>
                <a:gd name="connsiteX27" fmla="*/ 4473 w 10025"/>
                <a:gd name="connsiteY27" fmla="*/ 5579 h 10000"/>
                <a:gd name="connsiteX28" fmla="*/ 5200 w 10025"/>
                <a:gd name="connsiteY28" fmla="*/ 4841 h 10000"/>
                <a:gd name="connsiteX29" fmla="*/ 5687 w 10025"/>
                <a:gd name="connsiteY29" fmla="*/ 4048 h 10000"/>
                <a:gd name="connsiteX30" fmla="*/ 6094 w 10025"/>
                <a:gd name="connsiteY30" fmla="*/ 2905 h 10000"/>
                <a:gd name="connsiteX31" fmla="*/ 6150 w 10025"/>
                <a:gd name="connsiteY31" fmla="*/ 1958 h 10000"/>
                <a:gd name="connsiteX32" fmla="*/ 6000 w 10025"/>
                <a:gd name="connsiteY32" fmla="*/ 1015 h 10000"/>
                <a:gd name="connsiteX0" fmla="*/ 10000 w 10000"/>
                <a:gd name="connsiteY0" fmla="*/ 553 h 10000"/>
                <a:gd name="connsiteX1" fmla="*/ 8491 w 10000"/>
                <a:gd name="connsiteY1" fmla="*/ 34 h 10000"/>
                <a:gd name="connsiteX2" fmla="*/ 7397 w 10000"/>
                <a:gd name="connsiteY2" fmla="*/ 457 h 10000"/>
                <a:gd name="connsiteX3" fmla="*/ 6623 w 10000"/>
                <a:gd name="connsiteY3" fmla="*/ 850 h 10000"/>
                <a:gd name="connsiteX4" fmla="*/ 5492 w 10000"/>
                <a:gd name="connsiteY4" fmla="*/ 1550 h 10000"/>
                <a:gd name="connsiteX5" fmla="*/ 4536 w 10000"/>
                <a:gd name="connsiteY5" fmla="*/ 2259 h 10000"/>
                <a:gd name="connsiteX6" fmla="*/ 3963 w 10000"/>
                <a:gd name="connsiteY6" fmla="*/ 2522 h 10000"/>
                <a:gd name="connsiteX7" fmla="*/ 3645 w 10000"/>
                <a:gd name="connsiteY7" fmla="*/ 2824 h 10000"/>
                <a:gd name="connsiteX8" fmla="*/ 3482 w 10000"/>
                <a:gd name="connsiteY8" fmla="*/ 3545 h 10000"/>
                <a:gd name="connsiteX9" fmla="*/ 3149 w 10000"/>
                <a:gd name="connsiteY9" fmla="*/ 3978 h 10000"/>
                <a:gd name="connsiteX10" fmla="*/ 2603 w 10000"/>
                <a:gd name="connsiteY10" fmla="*/ 3962 h 10000"/>
                <a:gd name="connsiteX11" fmla="*/ 2379 w 10000"/>
                <a:gd name="connsiteY11" fmla="*/ 3338 h 10000"/>
                <a:gd name="connsiteX12" fmla="*/ 2570 w 10000"/>
                <a:gd name="connsiteY12" fmla="*/ 2237 h 10000"/>
                <a:gd name="connsiteX13" fmla="*/ 2175 w 10000"/>
                <a:gd name="connsiteY13" fmla="*/ 2844 h 10000"/>
                <a:gd name="connsiteX14" fmla="*/ 2006 w 10000"/>
                <a:gd name="connsiteY14" fmla="*/ 3696 h 10000"/>
                <a:gd name="connsiteX15" fmla="*/ 1663 w 10000"/>
                <a:gd name="connsiteY15" fmla="*/ 4633 h 10000"/>
                <a:gd name="connsiteX16" fmla="*/ 1346 w 10000"/>
                <a:gd name="connsiteY16" fmla="*/ 5434 h 10000"/>
                <a:gd name="connsiteX17" fmla="*/ 905 w 10000"/>
                <a:gd name="connsiteY17" fmla="*/ 6282 h 10000"/>
                <a:gd name="connsiteX18" fmla="*/ 278 w 10000"/>
                <a:gd name="connsiteY18" fmla="*/ 7337 h 10000"/>
                <a:gd name="connsiteX19" fmla="*/ 29 w 10000"/>
                <a:gd name="connsiteY19" fmla="*/ 8941 h 10000"/>
                <a:gd name="connsiteX20" fmla="*/ 122 w 10000"/>
                <a:gd name="connsiteY20" fmla="*/ 9915 h 10000"/>
                <a:gd name="connsiteX21" fmla="*/ 387 w 10000"/>
                <a:gd name="connsiteY21" fmla="*/ 9311 h 10000"/>
                <a:gd name="connsiteX22" fmla="*/ 757 w 10000"/>
                <a:gd name="connsiteY22" fmla="*/ 8740 h 10000"/>
                <a:gd name="connsiteX23" fmla="*/ 1428 w 10000"/>
                <a:gd name="connsiteY23" fmla="*/ 7798 h 10000"/>
                <a:gd name="connsiteX24" fmla="*/ 2361 w 10000"/>
                <a:gd name="connsiteY24" fmla="*/ 7115 h 10000"/>
                <a:gd name="connsiteX25" fmla="*/ 3489 w 10000"/>
                <a:gd name="connsiteY25" fmla="*/ 6393 h 10000"/>
                <a:gd name="connsiteX26" fmla="*/ 4448 w 10000"/>
                <a:gd name="connsiteY26" fmla="*/ 5579 h 10000"/>
                <a:gd name="connsiteX27" fmla="*/ 5175 w 10000"/>
                <a:gd name="connsiteY27" fmla="*/ 4841 h 10000"/>
                <a:gd name="connsiteX28" fmla="*/ 5662 w 10000"/>
                <a:gd name="connsiteY28" fmla="*/ 4048 h 10000"/>
                <a:gd name="connsiteX29" fmla="*/ 6069 w 10000"/>
                <a:gd name="connsiteY29" fmla="*/ 2905 h 10000"/>
                <a:gd name="connsiteX30" fmla="*/ 6125 w 10000"/>
                <a:gd name="connsiteY30" fmla="*/ 1958 h 10000"/>
                <a:gd name="connsiteX31" fmla="*/ 5975 w 10000"/>
                <a:gd name="connsiteY31" fmla="*/ 1015 h 10000"/>
                <a:gd name="connsiteX0" fmla="*/ 10000 w 10000"/>
                <a:gd name="connsiteY0" fmla="*/ 553 h 10000"/>
                <a:gd name="connsiteX1" fmla="*/ 8491 w 10000"/>
                <a:gd name="connsiteY1" fmla="*/ 34 h 10000"/>
                <a:gd name="connsiteX2" fmla="*/ 7397 w 10000"/>
                <a:gd name="connsiteY2" fmla="*/ 457 h 10000"/>
                <a:gd name="connsiteX3" fmla="*/ 6623 w 10000"/>
                <a:gd name="connsiteY3" fmla="*/ 850 h 10000"/>
                <a:gd name="connsiteX4" fmla="*/ 5492 w 10000"/>
                <a:gd name="connsiteY4" fmla="*/ 1550 h 10000"/>
                <a:gd name="connsiteX5" fmla="*/ 4536 w 10000"/>
                <a:gd name="connsiteY5" fmla="*/ 2259 h 10000"/>
                <a:gd name="connsiteX6" fmla="*/ 3963 w 10000"/>
                <a:gd name="connsiteY6" fmla="*/ 2522 h 10000"/>
                <a:gd name="connsiteX7" fmla="*/ 3645 w 10000"/>
                <a:gd name="connsiteY7" fmla="*/ 2824 h 10000"/>
                <a:gd name="connsiteX8" fmla="*/ 3482 w 10000"/>
                <a:gd name="connsiteY8" fmla="*/ 3545 h 10000"/>
                <a:gd name="connsiteX9" fmla="*/ 3149 w 10000"/>
                <a:gd name="connsiteY9" fmla="*/ 3978 h 10000"/>
                <a:gd name="connsiteX10" fmla="*/ 2603 w 10000"/>
                <a:gd name="connsiteY10" fmla="*/ 3962 h 10000"/>
                <a:gd name="connsiteX11" fmla="*/ 2379 w 10000"/>
                <a:gd name="connsiteY11" fmla="*/ 3338 h 10000"/>
                <a:gd name="connsiteX12" fmla="*/ 2570 w 10000"/>
                <a:gd name="connsiteY12" fmla="*/ 2237 h 10000"/>
                <a:gd name="connsiteX13" fmla="*/ 2175 w 10000"/>
                <a:gd name="connsiteY13" fmla="*/ 2844 h 10000"/>
                <a:gd name="connsiteX14" fmla="*/ 2006 w 10000"/>
                <a:gd name="connsiteY14" fmla="*/ 3696 h 10000"/>
                <a:gd name="connsiteX15" fmla="*/ 1663 w 10000"/>
                <a:gd name="connsiteY15" fmla="*/ 4633 h 10000"/>
                <a:gd name="connsiteX16" fmla="*/ 1346 w 10000"/>
                <a:gd name="connsiteY16" fmla="*/ 5434 h 10000"/>
                <a:gd name="connsiteX17" fmla="*/ 800 w 10000"/>
                <a:gd name="connsiteY17" fmla="*/ 6172 h 10000"/>
                <a:gd name="connsiteX18" fmla="*/ 278 w 10000"/>
                <a:gd name="connsiteY18" fmla="*/ 7337 h 10000"/>
                <a:gd name="connsiteX19" fmla="*/ 29 w 10000"/>
                <a:gd name="connsiteY19" fmla="*/ 8941 h 10000"/>
                <a:gd name="connsiteX20" fmla="*/ 122 w 10000"/>
                <a:gd name="connsiteY20" fmla="*/ 9915 h 10000"/>
                <a:gd name="connsiteX21" fmla="*/ 387 w 10000"/>
                <a:gd name="connsiteY21" fmla="*/ 9311 h 10000"/>
                <a:gd name="connsiteX22" fmla="*/ 757 w 10000"/>
                <a:gd name="connsiteY22" fmla="*/ 8740 h 10000"/>
                <a:gd name="connsiteX23" fmla="*/ 1428 w 10000"/>
                <a:gd name="connsiteY23" fmla="*/ 7798 h 10000"/>
                <a:gd name="connsiteX24" fmla="*/ 2361 w 10000"/>
                <a:gd name="connsiteY24" fmla="*/ 7115 h 10000"/>
                <a:gd name="connsiteX25" fmla="*/ 3489 w 10000"/>
                <a:gd name="connsiteY25" fmla="*/ 6393 h 10000"/>
                <a:gd name="connsiteX26" fmla="*/ 4448 w 10000"/>
                <a:gd name="connsiteY26" fmla="*/ 5579 h 10000"/>
                <a:gd name="connsiteX27" fmla="*/ 5175 w 10000"/>
                <a:gd name="connsiteY27" fmla="*/ 4841 h 10000"/>
                <a:gd name="connsiteX28" fmla="*/ 5662 w 10000"/>
                <a:gd name="connsiteY28" fmla="*/ 4048 h 10000"/>
                <a:gd name="connsiteX29" fmla="*/ 6069 w 10000"/>
                <a:gd name="connsiteY29" fmla="*/ 2905 h 10000"/>
                <a:gd name="connsiteX30" fmla="*/ 6125 w 10000"/>
                <a:gd name="connsiteY30" fmla="*/ 1958 h 10000"/>
                <a:gd name="connsiteX31" fmla="*/ 5975 w 10000"/>
                <a:gd name="connsiteY31" fmla="*/ 1015 h 10000"/>
                <a:gd name="connsiteX0" fmla="*/ 10000 w 10000"/>
                <a:gd name="connsiteY0" fmla="*/ 553 h 10000"/>
                <a:gd name="connsiteX1" fmla="*/ 8491 w 10000"/>
                <a:gd name="connsiteY1" fmla="*/ 34 h 10000"/>
                <a:gd name="connsiteX2" fmla="*/ 7397 w 10000"/>
                <a:gd name="connsiteY2" fmla="*/ 457 h 10000"/>
                <a:gd name="connsiteX3" fmla="*/ 6623 w 10000"/>
                <a:gd name="connsiteY3" fmla="*/ 850 h 10000"/>
                <a:gd name="connsiteX4" fmla="*/ 5492 w 10000"/>
                <a:gd name="connsiteY4" fmla="*/ 1550 h 10000"/>
                <a:gd name="connsiteX5" fmla="*/ 4536 w 10000"/>
                <a:gd name="connsiteY5" fmla="*/ 2259 h 10000"/>
                <a:gd name="connsiteX6" fmla="*/ 3963 w 10000"/>
                <a:gd name="connsiteY6" fmla="*/ 2522 h 10000"/>
                <a:gd name="connsiteX7" fmla="*/ 3645 w 10000"/>
                <a:gd name="connsiteY7" fmla="*/ 2824 h 10000"/>
                <a:gd name="connsiteX8" fmla="*/ 3482 w 10000"/>
                <a:gd name="connsiteY8" fmla="*/ 3545 h 10000"/>
                <a:gd name="connsiteX9" fmla="*/ 3149 w 10000"/>
                <a:gd name="connsiteY9" fmla="*/ 3978 h 10000"/>
                <a:gd name="connsiteX10" fmla="*/ 2603 w 10000"/>
                <a:gd name="connsiteY10" fmla="*/ 3962 h 10000"/>
                <a:gd name="connsiteX11" fmla="*/ 2379 w 10000"/>
                <a:gd name="connsiteY11" fmla="*/ 3338 h 10000"/>
                <a:gd name="connsiteX12" fmla="*/ 2570 w 10000"/>
                <a:gd name="connsiteY12" fmla="*/ 2237 h 10000"/>
                <a:gd name="connsiteX13" fmla="*/ 2175 w 10000"/>
                <a:gd name="connsiteY13" fmla="*/ 2844 h 10000"/>
                <a:gd name="connsiteX14" fmla="*/ 2006 w 10000"/>
                <a:gd name="connsiteY14" fmla="*/ 3696 h 10000"/>
                <a:gd name="connsiteX15" fmla="*/ 1663 w 10000"/>
                <a:gd name="connsiteY15" fmla="*/ 4633 h 10000"/>
                <a:gd name="connsiteX16" fmla="*/ 1219 w 10000"/>
                <a:gd name="connsiteY16" fmla="*/ 5224 h 10000"/>
                <a:gd name="connsiteX17" fmla="*/ 800 w 10000"/>
                <a:gd name="connsiteY17" fmla="*/ 6172 h 10000"/>
                <a:gd name="connsiteX18" fmla="*/ 278 w 10000"/>
                <a:gd name="connsiteY18" fmla="*/ 7337 h 10000"/>
                <a:gd name="connsiteX19" fmla="*/ 29 w 10000"/>
                <a:gd name="connsiteY19" fmla="*/ 8941 h 10000"/>
                <a:gd name="connsiteX20" fmla="*/ 122 w 10000"/>
                <a:gd name="connsiteY20" fmla="*/ 9915 h 10000"/>
                <a:gd name="connsiteX21" fmla="*/ 387 w 10000"/>
                <a:gd name="connsiteY21" fmla="*/ 9311 h 10000"/>
                <a:gd name="connsiteX22" fmla="*/ 757 w 10000"/>
                <a:gd name="connsiteY22" fmla="*/ 8740 h 10000"/>
                <a:gd name="connsiteX23" fmla="*/ 1428 w 10000"/>
                <a:gd name="connsiteY23" fmla="*/ 7798 h 10000"/>
                <a:gd name="connsiteX24" fmla="*/ 2361 w 10000"/>
                <a:gd name="connsiteY24" fmla="*/ 7115 h 10000"/>
                <a:gd name="connsiteX25" fmla="*/ 3489 w 10000"/>
                <a:gd name="connsiteY25" fmla="*/ 6393 h 10000"/>
                <a:gd name="connsiteX26" fmla="*/ 4448 w 10000"/>
                <a:gd name="connsiteY26" fmla="*/ 5579 h 10000"/>
                <a:gd name="connsiteX27" fmla="*/ 5175 w 10000"/>
                <a:gd name="connsiteY27" fmla="*/ 4841 h 10000"/>
                <a:gd name="connsiteX28" fmla="*/ 5662 w 10000"/>
                <a:gd name="connsiteY28" fmla="*/ 4048 h 10000"/>
                <a:gd name="connsiteX29" fmla="*/ 6069 w 10000"/>
                <a:gd name="connsiteY29" fmla="*/ 2905 h 10000"/>
                <a:gd name="connsiteX30" fmla="*/ 6125 w 10000"/>
                <a:gd name="connsiteY30" fmla="*/ 1958 h 10000"/>
                <a:gd name="connsiteX31" fmla="*/ 5975 w 10000"/>
                <a:gd name="connsiteY31" fmla="*/ 1015 h 10000"/>
                <a:gd name="connsiteX0" fmla="*/ 10000 w 10000"/>
                <a:gd name="connsiteY0" fmla="*/ 553 h 10000"/>
                <a:gd name="connsiteX1" fmla="*/ 8491 w 10000"/>
                <a:gd name="connsiteY1" fmla="*/ 34 h 10000"/>
                <a:gd name="connsiteX2" fmla="*/ 7397 w 10000"/>
                <a:gd name="connsiteY2" fmla="*/ 457 h 10000"/>
                <a:gd name="connsiteX3" fmla="*/ 6623 w 10000"/>
                <a:gd name="connsiteY3" fmla="*/ 850 h 10000"/>
                <a:gd name="connsiteX4" fmla="*/ 5492 w 10000"/>
                <a:gd name="connsiteY4" fmla="*/ 1550 h 10000"/>
                <a:gd name="connsiteX5" fmla="*/ 4536 w 10000"/>
                <a:gd name="connsiteY5" fmla="*/ 2259 h 10000"/>
                <a:gd name="connsiteX6" fmla="*/ 3963 w 10000"/>
                <a:gd name="connsiteY6" fmla="*/ 2522 h 10000"/>
                <a:gd name="connsiteX7" fmla="*/ 3645 w 10000"/>
                <a:gd name="connsiteY7" fmla="*/ 2824 h 10000"/>
                <a:gd name="connsiteX8" fmla="*/ 3482 w 10000"/>
                <a:gd name="connsiteY8" fmla="*/ 3545 h 10000"/>
                <a:gd name="connsiteX9" fmla="*/ 3149 w 10000"/>
                <a:gd name="connsiteY9" fmla="*/ 3978 h 10000"/>
                <a:gd name="connsiteX10" fmla="*/ 2603 w 10000"/>
                <a:gd name="connsiteY10" fmla="*/ 3962 h 10000"/>
                <a:gd name="connsiteX11" fmla="*/ 2379 w 10000"/>
                <a:gd name="connsiteY11" fmla="*/ 3338 h 10000"/>
                <a:gd name="connsiteX12" fmla="*/ 2570 w 10000"/>
                <a:gd name="connsiteY12" fmla="*/ 2237 h 10000"/>
                <a:gd name="connsiteX13" fmla="*/ 2175 w 10000"/>
                <a:gd name="connsiteY13" fmla="*/ 2844 h 10000"/>
                <a:gd name="connsiteX14" fmla="*/ 2006 w 10000"/>
                <a:gd name="connsiteY14" fmla="*/ 3696 h 10000"/>
                <a:gd name="connsiteX15" fmla="*/ 1600 w 10000"/>
                <a:gd name="connsiteY15" fmla="*/ 4509 h 10000"/>
                <a:gd name="connsiteX16" fmla="*/ 1219 w 10000"/>
                <a:gd name="connsiteY16" fmla="*/ 5224 h 10000"/>
                <a:gd name="connsiteX17" fmla="*/ 800 w 10000"/>
                <a:gd name="connsiteY17" fmla="*/ 6172 h 10000"/>
                <a:gd name="connsiteX18" fmla="*/ 278 w 10000"/>
                <a:gd name="connsiteY18" fmla="*/ 7337 h 10000"/>
                <a:gd name="connsiteX19" fmla="*/ 29 w 10000"/>
                <a:gd name="connsiteY19" fmla="*/ 8941 h 10000"/>
                <a:gd name="connsiteX20" fmla="*/ 122 w 10000"/>
                <a:gd name="connsiteY20" fmla="*/ 9915 h 10000"/>
                <a:gd name="connsiteX21" fmla="*/ 387 w 10000"/>
                <a:gd name="connsiteY21" fmla="*/ 9311 h 10000"/>
                <a:gd name="connsiteX22" fmla="*/ 757 w 10000"/>
                <a:gd name="connsiteY22" fmla="*/ 8740 h 10000"/>
                <a:gd name="connsiteX23" fmla="*/ 1428 w 10000"/>
                <a:gd name="connsiteY23" fmla="*/ 7798 h 10000"/>
                <a:gd name="connsiteX24" fmla="*/ 2361 w 10000"/>
                <a:gd name="connsiteY24" fmla="*/ 7115 h 10000"/>
                <a:gd name="connsiteX25" fmla="*/ 3489 w 10000"/>
                <a:gd name="connsiteY25" fmla="*/ 6393 h 10000"/>
                <a:gd name="connsiteX26" fmla="*/ 4448 w 10000"/>
                <a:gd name="connsiteY26" fmla="*/ 5579 h 10000"/>
                <a:gd name="connsiteX27" fmla="*/ 5175 w 10000"/>
                <a:gd name="connsiteY27" fmla="*/ 4841 h 10000"/>
                <a:gd name="connsiteX28" fmla="*/ 5662 w 10000"/>
                <a:gd name="connsiteY28" fmla="*/ 4048 h 10000"/>
                <a:gd name="connsiteX29" fmla="*/ 6069 w 10000"/>
                <a:gd name="connsiteY29" fmla="*/ 2905 h 10000"/>
                <a:gd name="connsiteX30" fmla="*/ 6125 w 10000"/>
                <a:gd name="connsiteY30" fmla="*/ 1958 h 10000"/>
                <a:gd name="connsiteX31" fmla="*/ 5975 w 10000"/>
                <a:gd name="connsiteY31" fmla="*/ 1015 h 10000"/>
                <a:gd name="connsiteX0" fmla="*/ 10000 w 10000"/>
                <a:gd name="connsiteY0" fmla="*/ 553 h 10000"/>
                <a:gd name="connsiteX1" fmla="*/ 8491 w 10000"/>
                <a:gd name="connsiteY1" fmla="*/ 34 h 10000"/>
                <a:gd name="connsiteX2" fmla="*/ 7397 w 10000"/>
                <a:gd name="connsiteY2" fmla="*/ 457 h 10000"/>
                <a:gd name="connsiteX3" fmla="*/ 6623 w 10000"/>
                <a:gd name="connsiteY3" fmla="*/ 850 h 10000"/>
                <a:gd name="connsiteX4" fmla="*/ 5492 w 10000"/>
                <a:gd name="connsiteY4" fmla="*/ 1550 h 10000"/>
                <a:gd name="connsiteX5" fmla="*/ 4536 w 10000"/>
                <a:gd name="connsiteY5" fmla="*/ 2259 h 10000"/>
                <a:gd name="connsiteX6" fmla="*/ 3963 w 10000"/>
                <a:gd name="connsiteY6" fmla="*/ 2522 h 10000"/>
                <a:gd name="connsiteX7" fmla="*/ 3645 w 10000"/>
                <a:gd name="connsiteY7" fmla="*/ 2824 h 10000"/>
                <a:gd name="connsiteX8" fmla="*/ 3482 w 10000"/>
                <a:gd name="connsiteY8" fmla="*/ 3545 h 10000"/>
                <a:gd name="connsiteX9" fmla="*/ 3149 w 10000"/>
                <a:gd name="connsiteY9" fmla="*/ 3978 h 10000"/>
                <a:gd name="connsiteX10" fmla="*/ 2603 w 10000"/>
                <a:gd name="connsiteY10" fmla="*/ 3962 h 10000"/>
                <a:gd name="connsiteX11" fmla="*/ 2379 w 10000"/>
                <a:gd name="connsiteY11" fmla="*/ 3338 h 10000"/>
                <a:gd name="connsiteX12" fmla="*/ 2570 w 10000"/>
                <a:gd name="connsiteY12" fmla="*/ 2237 h 10000"/>
                <a:gd name="connsiteX13" fmla="*/ 2175 w 10000"/>
                <a:gd name="connsiteY13" fmla="*/ 2844 h 10000"/>
                <a:gd name="connsiteX14" fmla="*/ 2006 w 10000"/>
                <a:gd name="connsiteY14" fmla="*/ 3696 h 10000"/>
                <a:gd name="connsiteX15" fmla="*/ 1600 w 10000"/>
                <a:gd name="connsiteY15" fmla="*/ 4509 h 10000"/>
                <a:gd name="connsiteX16" fmla="*/ 1108 w 10000"/>
                <a:gd name="connsiteY16" fmla="*/ 5212 h 10000"/>
                <a:gd name="connsiteX17" fmla="*/ 800 w 10000"/>
                <a:gd name="connsiteY17" fmla="*/ 6172 h 10000"/>
                <a:gd name="connsiteX18" fmla="*/ 278 w 10000"/>
                <a:gd name="connsiteY18" fmla="*/ 7337 h 10000"/>
                <a:gd name="connsiteX19" fmla="*/ 29 w 10000"/>
                <a:gd name="connsiteY19" fmla="*/ 8941 h 10000"/>
                <a:gd name="connsiteX20" fmla="*/ 122 w 10000"/>
                <a:gd name="connsiteY20" fmla="*/ 9915 h 10000"/>
                <a:gd name="connsiteX21" fmla="*/ 387 w 10000"/>
                <a:gd name="connsiteY21" fmla="*/ 9311 h 10000"/>
                <a:gd name="connsiteX22" fmla="*/ 757 w 10000"/>
                <a:gd name="connsiteY22" fmla="*/ 8740 h 10000"/>
                <a:gd name="connsiteX23" fmla="*/ 1428 w 10000"/>
                <a:gd name="connsiteY23" fmla="*/ 7798 h 10000"/>
                <a:gd name="connsiteX24" fmla="*/ 2361 w 10000"/>
                <a:gd name="connsiteY24" fmla="*/ 7115 h 10000"/>
                <a:gd name="connsiteX25" fmla="*/ 3489 w 10000"/>
                <a:gd name="connsiteY25" fmla="*/ 6393 h 10000"/>
                <a:gd name="connsiteX26" fmla="*/ 4448 w 10000"/>
                <a:gd name="connsiteY26" fmla="*/ 5579 h 10000"/>
                <a:gd name="connsiteX27" fmla="*/ 5175 w 10000"/>
                <a:gd name="connsiteY27" fmla="*/ 4841 h 10000"/>
                <a:gd name="connsiteX28" fmla="*/ 5662 w 10000"/>
                <a:gd name="connsiteY28" fmla="*/ 4048 h 10000"/>
                <a:gd name="connsiteX29" fmla="*/ 6069 w 10000"/>
                <a:gd name="connsiteY29" fmla="*/ 2905 h 10000"/>
                <a:gd name="connsiteX30" fmla="*/ 6125 w 10000"/>
                <a:gd name="connsiteY30" fmla="*/ 1958 h 10000"/>
                <a:gd name="connsiteX31" fmla="*/ 5975 w 10000"/>
                <a:gd name="connsiteY31" fmla="*/ 1015 h 10000"/>
                <a:gd name="connsiteX0" fmla="*/ 10000 w 10000"/>
                <a:gd name="connsiteY0" fmla="*/ 553 h 10000"/>
                <a:gd name="connsiteX1" fmla="*/ 8491 w 10000"/>
                <a:gd name="connsiteY1" fmla="*/ 34 h 10000"/>
                <a:gd name="connsiteX2" fmla="*/ 7397 w 10000"/>
                <a:gd name="connsiteY2" fmla="*/ 457 h 10000"/>
                <a:gd name="connsiteX3" fmla="*/ 6623 w 10000"/>
                <a:gd name="connsiteY3" fmla="*/ 850 h 10000"/>
                <a:gd name="connsiteX4" fmla="*/ 5492 w 10000"/>
                <a:gd name="connsiteY4" fmla="*/ 1550 h 10000"/>
                <a:gd name="connsiteX5" fmla="*/ 4536 w 10000"/>
                <a:gd name="connsiteY5" fmla="*/ 2259 h 10000"/>
                <a:gd name="connsiteX6" fmla="*/ 3963 w 10000"/>
                <a:gd name="connsiteY6" fmla="*/ 2522 h 10000"/>
                <a:gd name="connsiteX7" fmla="*/ 3645 w 10000"/>
                <a:gd name="connsiteY7" fmla="*/ 2824 h 10000"/>
                <a:gd name="connsiteX8" fmla="*/ 3482 w 10000"/>
                <a:gd name="connsiteY8" fmla="*/ 3545 h 10000"/>
                <a:gd name="connsiteX9" fmla="*/ 3149 w 10000"/>
                <a:gd name="connsiteY9" fmla="*/ 3978 h 10000"/>
                <a:gd name="connsiteX10" fmla="*/ 2603 w 10000"/>
                <a:gd name="connsiteY10" fmla="*/ 3962 h 10000"/>
                <a:gd name="connsiteX11" fmla="*/ 2379 w 10000"/>
                <a:gd name="connsiteY11" fmla="*/ 3338 h 10000"/>
                <a:gd name="connsiteX12" fmla="*/ 2570 w 10000"/>
                <a:gd name="connsiteY12" fmla="*/ 2237 h 10000"/>
                <a:gd name="connsiteX13" fmla="*/ 2175 w 10000"/>
                <a:gd name="connsiteY13" fmla="*/ 2844 h 10000"/>
                <a:gd name="connsiteX14" fmla="*/ 2006 w 10000"/>
                <a:gd name="connsiteY14" fmla="*/ 3696 h 10000"/>
                <a:gd name="connsiteX15" fmla="*/ 1600 w 10000"/>
                <a:gd name="connsiteY15" fmla="*/ 4509 h 10000"/>
                <a:gd name="connsiteX16" fmla="*/ 1108 w 10000"/>
                <a:gd name="connsiteY16" fmla="*/ 5212 h 10000"/>
                <a:gd name="connsiteX17" fmla="*/ 703 w 10000"/>
                <a:gd name="connsiteY17" fmla="*/ 6161 h 10000"/>
                <a:gd name="connsiteX18" fmla="*/ 278 w 10000"/>
                <a:gd name="connsiteY18" fmla="*/ 7337 h 10000"/>
                <a:gd name="connsiteX19" fmla="*/ 29 w 10000"/>
                <a:gd name="connsiteY19" fmla="*/ 8941 h 10000"/>
                <a:gd name="connsiteX20" fmla="*/ 122 w 10000"/>
                <a:gd name="connsiteY20" fmla="*/ 9915 h 10000"/>
                <a:gd name="connsiteX21" fmla="*/ 387 w 10000"/>
                <a:gd name="connsiteY21" fmla="*/ 9311 h 10000"/>
                <a:gd name="connsiteX22" fmla="*/ 757 w 10000"/>
                <a:gd name="connsiteY22" fmla="*/ 8740 h 10000"/>
                <a:gd name="connsiteX23" fmla="*/ 1428 w 10000"/>
                <a:gd name="connsiteY23" fmla="*/ 7798 h 10000"/>
                <a:gd name="connsiteX24" fmla="*/ 2361 w 10000"/>
                <a:gd name="connsiteY24" fmla="*/ 7115 h 10000"/>
                <a:gd name="connsiteX25" fmla="*/ 3489 w 10000"/>
                <a:gd name="connsiteY25" fmla="*/ 6393 h 10000"/>
                <a:gd name="connsiteX26" fmla="*/ 4448 w 10000"/>
                <a:gd name="connsiteY26" fmla="*/ 5579 h 10000"/>
                <a:gd name="connsiteX27" fmla="*/ 5175 w 10000"/>
                <a:gd name="connsiteY27" fmla="*/ 4841 h 10000"/>
                <a:gd name="connsiteX28" fmla="*/ 5662 w 10000"/>
                <a:gd name="connsiteY28" fmla="*/ 4048 h 10000"/>
                <a:gd name="connsiteX29" fmla="*/ 6069 w 10000"/>
                <a:gd name="connsiteY29" fmla="*/ 2905 h 10000"/>
                <a:gd name="connsiteX30" fmla="*/ 6125 w 10000"/>
                <a:gd name="connsiteY30" fmla="*/ 1958 h 10000"/>
                <a:gd name="connsiteX31" fmla="*/ 5975 w 10000"/>
                <a:gd name="connsiteY31" fmla="*/ 1015 h 10000"/>
                <a:gd name="connsiteX0" fmla="*/ 10000 w 10000"/>
                <a:gd name="connsiteY0" fmla="*/ 553 h 10000"/>
                <a:gd name="connsiteX1" fmla="*/ 8491 w 10000"/>
                <a:gd name="connsiteY1" fmla="*/ 34 h 10000"/>
                <a:gd name="connsiteX2" fmla="*/ 7397 w 10000"/>
                <a:gd name="connsiteY2" fmla="*/ 457 h 10000"/>
                <a:gd name="connsiteX3" fmla="*/ 6623 w 10000"/>
                <a:gd name="connsiteY3" fmla="*/ 850 h 10000"/>
                <a:gd name="connsiteX4" fmla="*/ 5492 w 10000"/>
                <a:gd name="connsiteY4" fmla="*/ 1550 h 10000"/>
                <a:gd name="connsiteX5" fmla="*/ 4536 w 10000"/>
                <a:gd name="connsiteY5" fmla="*/ 2259 h 10000"/>
                <a:gd name="connsiteX6" fmla="*/ 3963 w 10000"/>
                <a:gd name="connsiteY6" fmla="*/ 2522 h 10000"/>
                <a:gd name="connsiteX7" fmla="*/ 3645 w 10000"/>
                <a:gd name="connsiteY7" fmla="*/ 2824 h 10000"/>
                <a:gd name="connsiteX8" fmla="*/ 3482 w 10000"/>
                <a:gd name="connsiteY8" fmla="*/ 3545 h 10000"/>
                <a:gd name="connsiteX9" fmla="*/ 3149 w 10000"/>
                <a:gd name="connsiteY9" fmla="*/ 3978 h 10000"/>
                <a:gd name="connsiteX10" fmla="*/ 2603 w 10000"/>
                <a:gd name="connsiteY10" fmla="*/ 3962 h 10000"/>
                <a:gd name="connsiteX11" fmla="*/ 2379 w 10000"/>
                <a:gd name="connsiteY11" fmla="*/ 3338 h 10000"/>
                <a:gd name="connsiteX12" fmla="*/ 2662 w 10000"/>
                <a:gd name="connsiteY12" fmla="*/ 2580 h 10000"/>
                <a:gd name="connsiteX13" fmla="*/ 2175 w 10000"/>
                <a:gd name="connsiteY13" fmla="*/ 2844 h 10000"/>
                <a:gd name="connsiteX14" fmla="*/ 2006 w 10000"/>
                <a:gd name="connsiteY14" fmla="*/ 3696 h 10000"/>
                <a:gd name="connsiteX15" fmla="*/ 1600 w 10000"/>
                <a:gd name="connsiteY15" fmla="*/ 4509 h 10000"/>
                <a:gd name="connsiteX16" fmla="*/ 1108 w 10000"/>
                <a:gd name="connsiteY16" fmla="*/ 5212 h 10000"/>
                <a:gd name="connsiteX17" fmla="*/ 703 w 10000"/>
                <a:gd name="connsiteY17" fmla="*/ 6161 h 10000"/>
                <a:gd name="connsiteX18" fmla="*/ 278 w 10000"/>
                <a:gd name="connsiteY18" fmla="*/ 7337 h 10000"/>
                <a:gd name="connsiteX19" fmla="*/ 29 w 10000"/>
                <a:gd name="connsiteY19" fmla="*/ 8941 h 10000"/>
                <a:gd name="connsiteX20" fmla="*/ 122 w 10000"/>
                <a:gd name="connsiteY20" fmla="*/ 9915 h 10000"/>
                <a:gd name="connsiteX21" fmla="*/ 387 w 10000"/>
                <a:gd name="connsiteY21" fmla="*/ 9311 h 10000"/>
                <a:gd name="connsiteX22" fmla="*/ 757 w 10000"/>
                <a:gd name="connsiteY22" fmla="*/ 8740 h 10000"/>
                <a:gd name="connsiteX23" fmla="*/ 1428 w 10000"/>
                <a:gd name="connsiteY23" fmla="*/ 7798 h 10000"/>
                <a:gd name="connsiteX24" fmla="*/ 2361 w 10000"/>
                <a:gd name="connsiteY24" fmla="*/ 7115 h 10000"/>
                <a:gd name="connsiteX25" fmla="*/ 3489 w 10000"/>
                <a:gd name="connsiteY25" fmla="*/ 6393 h 10000"/>
                <a:gd name="connsiteX26" fmla="*/ 4448 w 10000"/>
                <a:gd name="connsiteY26" fmla="*/ 5579 h 10000"/>
                <a:gd name="connsiteX27" fmla="*/ 5175 w 10000"/>
                <a:gd name="connsiteY27" fmla="*/ 4841 h 10000"/>
                <a:gd name="connsiteX28" fmla="*/ 5662 w 10000"/>
                <a:gd name="connsiteY28" fmla="*/ 4048 h 10000"/>
                <a:gd name="connsiteX29" fmla="*/ 6069 w 10000"/>
                <a:gd name="connsiteY29" fmla="*/ 2905 h 10000"/>
                <a:gd name="connsiteX30" fmla="*/ 6125 w 10000"/>
                <a:gd name="connsiteY30" fmla="*/ 1958 h 10000"/>
                <a:gd name="connsiteX31" fmla="*/ 5975 w 10000"/>
                <a:gd name="connsiteY31" fmla="*/ 1015 h 10000"/>
                <a:gd name="connsiteX0" fmla="*/ 10000 w 10000"/>
                <a:gd name="connsiteY0" fmla="*/ 553 h 10000"/>
                <a:gd name="connsiteX1" fmla="*/ 8491 w 10000"/>
                <a:gd name="connsiteY1" fmla="*/ 34 h 10000"/>
                <a:gd name="connsiteX2" fmla="*/ 7397 w 10000"/>
                <a:gd name="connsiteY2" fmla="*/ 457 h 10000"/>
                <a:gd name="connsiteX3" fmla="*/ 6623 w 10000"/>
                <a:gd name="connsiteY3" fmla="*/ 850 h 10000"/>
                <a:gd name="connsiteX4" fmla="*/ 5492 w 10000"/>
                <a:gd name="connsiteY4" fmla="*/ 1550 h 10000"/>
                <a:gd name="connsiteX5" fmla="*/ 4536 w 10000"/>
                <a:gd name="connsiteY5" fmla="*/ 2259 h 10000"/>
                <a:gd name="connsiteX6" fmla="*/ 3963 w 10000"/>
                <a:gd name="connsiteY6" fmla="*/ 2522 h 10000"/>
                <a:gd name="connsiteX7" fmla="*/ 3645 w 10000"/>
                <a:gd name="connsiteY7" fmla="*/ 2824 h 10000"/>
                <a:gd name="connsiteX8" fmla="*/ 3482 w 10000"/>
                <a:gd name="connsiteY8" fmla="*/ 3545 h 10000"/>
                <a:gd name="connsiteX9" fmla="*/ 3149 w 10000"/>
                <a:gd name="connsiteY9" fmla="*/ 3978 h 10000"/>
                <a:gd name="connsiteX10" fmla="*/ 2603 w 10000"/>
                <a:gd name="connsiteY10" fmla="*/ 3962 h 10000"/>
                <a:gd name="connsiteX11" fmla="*/ 2426 w 10000"/>
                <a:gd name="connsiteY11" fmla="*/ 3245 h 10000"/>
                <a:gd name="connsiteX12" fmla="*/ 2662 w 10000"/>
                <a:gd name="connsiteY12" fmla="*/ 2580 h 10000"/>
                <a:gd name="connsiteX13" fmla="*/ 2175 w 10000"/>
                <a:gd name="connsiteY13" fmla="*/ 2844 h 10000"/>
                <a:gd name="connsiteX14" fmla="*/ 2006 w 10000"/>
                <a:gd name="connsiteY14" fmla="*/ 3696 h 10000"/>
                <a:gd name="connsiteX15" fmla="*/ 1600 w 10000"/>
                <a:gd name="connsiteY15" fmla="*/ 4509 h 10000"/>
                <a:gd name="connsiteX16" fmla="*/ 1108 w 10000"/>
                <a:gd name="connsiteY16" fmla="*/ 5212 h 10000"/>
                <a:gd name="connsiteX17" fmla="*/ 703 w 10000"/>
                <a:gd name="connsiteY17" fmla="*/ 6161 h 10000"/>
                <a:gd name="connsiteX18" fmla="*/ 278 w 10000"/>
                <a:gd name="connsiteY18" fmla="*/ 7337 h 10000"/>
                <a:gd name="connsiteX19" fmla="*/ 29 w 10000"/>
                <a:gd name="connsiteY19" fmla="*/ 8941 h 10000"/>
                <a:gd name="connsiteX20" fmla="*/ 122 w 10000"/>
                <a:gd name="connsiteY20" fmla="*/ 9915 h 10000"/>
                <a:gd name="connsiteX21" fmla="*/ 387 w 10000"/>
                <a:gd name="connsiteY21" fmla="*/ 9311 h 10000"/>
                <a:gd name="connsiteX22" fmla="*/ 757 w 10000"/>
                <a:gd name="connsiteY22" fmla="*/ 8740 h 10000"/>
                <a:gd name="connsiteX23" fmla="*/ 1428 w 10000"/>
                <a:gd name="connsiteY23" fmla="*/ 7798 h 10000"/>
                <a:gd name="connsiteX24" fmla="*/ 2361 w 10000"/>
                <a:gd name="connsiteY24" fmla="*/ 7115 h 10000"/>
                <a:gd name="connsiteX25" fmla="*/ 3489 w 10000"/>
                <a:gd name="connsiteY25" fmla="*/ 6393 h 10000"/>
                <a:gd name="connsiteX26" fmla="*/ 4448 w 10000"/>
                <a:gd name="connsiteY26" fmla="*/ 5579 h 10000"/>
                <a:gd name="connsiteX27" fmla="*/ 5175 w 10000"/>
                <a:gd name="connsiteY27" fmla="*/ 4841 h 10000"/>
                <a:gd name="connsiteX28" fmla="*/ 5662 w 10000"/>
                <a:gd name="connsiteY28" fmla="*/ 4048 h 10000"/>
                <a:gd name="connsiteX29" fmla="*/ 6069 w 10000"/>
                <a:gd name="connsiteY29" fmla="*/ 2905 h 10000"/>
                <a:gd name="connsiteX30" fmla="*/ 6125 w 10000"/>
                <a:gd name="connsiteY30" fmla="*/ 1958 h 10000"/>
                <a:gd name="connsiteX31" fmla="*/ 5975 w 10000"/>
                <a:gd name="connsiteY31" fmla="*/ 1015 h 10000"/>
                <a:gd name="connsiteX0" fmla="*/ 10000 w 10000"/>
                <a:gd name="connsiteY0" fmla="*/ 553 h 10000"/>
                <a:gd name="connsiteX1" fmla="*/ 8491 w 10000"/>
                <a:gd name="connsiteY1" fmla="*/ 34 h 10000"/>
                <a:gd name="connsiteX2" fmla="*/ 7397 w 10000"/>
                <a:gd name="connsiteY2" fmla="*/ 457 h 10000"/>
                <a:gd name="connsiteX3" fmla="*/ 6623 w 10000"/>
                <a:gd name="connsiteY3" fmla="*/ 850 h 10000"/>
                <a:gd name="connsiteX4" fmla="*/ 5492 w 10000"/>
                <a:gd name="connsiteY4" fmla="*/ 1550 h 10000"/>
                <a:gd name="connsiteX5" fmla="*/ 4536 w 10000"/>
                <a:gd name="connsiteY5" fmla="*/ 2259 h 10000"/>
                <a:gd name="connsiteX6" fmla="*/ 3963 w 10000"/>
                <a:gd name="connsiteY6" fmla="*/ 2522 h 10000"/>
                <a:gd name="connsiteX7" fmla="*/ 3645 w 10000"/>
                <a:gd name="connsiteY7" fmla="*/ 2824 h 10000"/>
                <a:gd name="connsiteX8" fmla="*/ 3482 w 10000"/>
                <a:gd name="connsiteY8" fmla="*/ 3545 h 10000"/>
                <a:gd name="connsiteX9" fmla="*/ 3149 w 10000"/>
                <a:gd name="connsiteY9" fmla="*/ 3978 h 10000"/>
                <a:gd name="connsiteX10" fmla="*/ 2823 w 10000"/>
                <a:gd name="connsiteY10" fmla="*/ 3517 h 10000"/>
                <a:gd name="connsiteX11" fmla="*/ 2426 w 10000"/>
                <a:gd name="connsiteY11" fmla="*/ 3245 h 10000"/>
                <a:gd name="connsiteX12" fmla="*/ 2662 w 10000"/>
                <a:gd name="connsiteY12" fmla="*/ 2580 h 10000"/>
                <a:gd name="connsiteX13" fmla="*/ 2175 w 10000"/>
                <a:gd name="connsiteY13" fmla="*/ 2844 h 10000"/>
                <a:gd name="connsiteX14" fmla="*/ 2006 w 10000"/>
                <a:gd name="connsiteY14" fmla="*/ 3696 h 10000"/>
                <a:gd name="connsiteX15" fmla="*/ 1600 w 10000"/>
                <a:gd name="connsiteY15" fmla="*/ 4509 h 10000"/>
                <a:gd name="connsiteX16" fmla="*/ 1108 w 10000"/>
                <a:gd name="connsiteY16" fmla="*/ 5212 h 10000"/>
                <a:gd name="connsiteX17" fmla="*/ 703 w 10000"/>
                <a:gd name="connsiteY17" fmla="*/ 6161 h 10000"/>
                <a:gd name="connsiteX18" fmla="*/ 278 w 10000"/>
                <a:gd name="connsiteY18" fmla="*/ 7337 h 10000"/>
                <a:gd name="connsiteX19" fmla="*/ 29 w 10000"/>
                <a:gd name="connsiteY19" fmla="*/ 8941 h 10000"/>
                <a:gd name="connsiteX20" fmla="*/ 122 w 10000"/>
                <a:gd name="connsiteY20" fmla="*/ 9915 h 10000"/>
                <a:gd name="connsiteX21" fmla="*/ 387 w 10000"/>
                <a:gd name="connsiteY21" fmla="*/ 9311 h 10000"/>
                <a:gd name="connsiteX22" fmla="*/ 757 w 10000"/>
                <a:gd name="connsiteY22" fmla="*/ 8740 h 10000"/>
                <a:gd name="connsiteX23" fmla="*/ 1428 w 10000"/>
                <a:gd name="connsiteY23" fmla="*/ 7798 h 10000"/>
                <a:gd name="connsiteX24" fmla="*/ 2361 w 10000"/>
                <a:gd name="connsiteY24" fmla="*/ 7115 h 10000"/>
                <a:gd name="connsiteX25" fmla="*/ 3489 w 10000"/>
                <a:gd name="connsiteY25" fmla="*/ 6393 h 10000"/>
                <a:gd name="connsiteX26" fmla="*/ 4448 w 10000"/>
                <a:gd name="connsiteY26" fmla="*/ 5579 h 10000"/>
                <a:gd name="connsiteX27" fmla="*/ 5175 w 10000"/>
                <a:gd name="connsiteY27" fmla="*/ 4841 h 10000"/>
                <a:gd name="connsiteX28" fmla="*/ 5662 w 10000"/>
                <a:gd name="connsiteY28" fmla="*/ 4048 h 10000"/>
                <a:gd name="connsiteX29" fmla="*/ 6069 w 10000"/>
                <a:gd name="connsiteY29" fmla="*/ 2905 h 10000"/>
                <a:gd name="connsiteX30" fmla="*/ 6125 w 10000"/>
                <a:gd name="connsiteY30" fmla="*/ 1958 h 10000"/>
                <a:gd name="connsiteX31" fmla="*/ 5975 w 10000"/>
                <a:gd name="connsiteY31" fmla="*/ 1015 h 10000"/>
                <a:gd name="connsiteX0" fmla="*/ 10000 w 10000"/>
                <a:gd name="connsiteY0" fmla="*/ 553 h 10000"/>
                <a:gd name="connsiteX1" fmla="*/ 8491 w 10000"/>
                <a:gd name="connsiteY1" fmla="*/ 34 h 10000"/>
                <a:gd name="connsiteX2" fmla="*/ 7397 w 10000"/>
                <a:gd name="connsiteY2" fmla="*/ 457 h 10000"/>
                <a:gd name="connsiteX3" fmla="*/ 6623 w 10000"/>
                <a:gd name="connsiteY3" fmla="*/ 850 h 10000"/>
                <a:gd name="connsiteX4" fmla="*/ 5492 w 10000"/>
                <a:gd name="connsiteY4" fmla="*/ 1550 h 10000"/>
                <a:gd name="connsiteX5" fmla="*/ 4536 w 10000"/>
                <a:gd name="connsiteY5" fmla="*/ 2259 h 10000"/>
                <a:gd name="connsiteX6" fmla="*/ 3963 w 10000"/>
                <a:gd name="connsiteY6" fmla="*/ 2522 h 10000"/>
                <a:gd name="connsiteX7" fmla="*/ 3645 w 10000"/>
                <a:gd name="connsiteY7" fmla="*/ 2824 h 10000"/>
                <a:gd name="connsiteX8" fmla="*/ 3482 w 10000"/>
                <a:gd name="connsiteY8" fmla="*/ 3545 h 10000"/>
                <a:gd name="connsiteX9" fmla="*/ 3207 w 10000"/>
                <a:gd name="connsiteY9" fmla="*/ 3436 h 10000"/>
                <a:gd name="connsiteX10" fmla="*/ 2823 w 10000"/>
                <a:gd name="connsiteY10" fmla="*/ 3517 h 10000"/>
                <a:gd name="connsiteX11" fmla="*/ 2426 w 10000"/>
                <a:gd name="connsiteY11" fmla="*/ 3245 h 10000"/>
                <a:gd name="connsiteX12" fmla="*/ 2662 w 10000"/>
                <a:gd name="connsiteY12" fmla="*/ 2580 h 10000"/>
                <a:gd name="connsiteX13" fmla="*/ 2175 w 10000"/>
                <a:gd name="connsiteY13" fmla="*/ 2844 h 10000"/>
                <a:gd name="connsiteX14" fmla="*/ 2006 w 10000"/>
                <a:gd name="connsiteY14" fmla="*/ 3696 h 10000"/>
                <a:gd name="connsiteX15" fmla="*/ 1600 w 10000"/>
                <a:gd name="connsiteY15" fmla="*/ 4509 h 10000"/>
                <a:gd name="connsiteX16" fmla="*/ 1108 w 10000"/>
                <a:gd name="connsiteY16" fmla="*/ 5212 h 10000"/>
                <a:gd name="connsiteX17" fmla="*/ 703 w 10000"/>
                <a:gd name="connsiteY17" fmla="*/ 6161 h 10000"/>
                <a:gd name="connsiteX18" fmla="*/ 278 w 10000"/>
                <a:gd name="connsiteY18" fmla="*/ 7337 h 10000"/>
                <a:gd name="connsiteX19" fmla="*/ 29 w 10000"/>
                <a:gd name="connsiteY19" fmla="*/ 8941 h 10000"/>
                <a:gd name="connsiteX20" fmla="*/ 122 w 10000"/>
                <a:gd name="connsiteY20" fmla="*/ 9915 h 10000"/>
                <a:gd name="connsiteX21" fmla="*/ 387 w 10000"/>
                <a:gd name="connsiteY21" fmla="*/ 9311 h 10000"/>
                <a:gd name="connsiteX22" fmla="*/ 757 w 10000"/>
                <a:gd name="connsiteY22" fmla="*/ 8740 h 10000"/>
                <a:gd name="connsiteX23" fmla="*/ 1428 w 10000"/>
                <a:gd name="connsiteY23" fmla="*/ 7798 h 10000"/>
                <a:gd name="connsiteX24" fmla="*/ 2361 w 10000"/>
                <a:gd name="connsiteY24" fmla="*/ 7115 h 10000"/>
                <a:gd name="connsiteX25" fmla="*/ 3489 w 10000"/>
                <a:gd name="connsiteY25" fmla="*/ 6393 h 10000"/>
                <a:gd name="connsiteX26" fmla="*/ 4448 w 10000"/>
                <a:gd name="connsiteY26" fmla="*/ 5579 h 10000"/>
                <a:gd name="connsiteX27" fmla="*/ 5175 w 10000"/>
                <a:gd name="connsiteY27" fmla="*/ 4841 h 10000"/>
                <a:gd name="connsiteX28" fmla="*/ 5662 w 10000"/>
                <a:gd name="connsiteY28" fmla="*/ 4048 h 10000"/>
                <a:gd name="connsiteX29" fmla="*/ 6069 w 10000"/>
                <a:gd name="connsiteY29" fmla="*/ 2905 h 10000"/>
                <a:gd name="connsiteX30" fmla="*/ 6125 w 10000"/>
                <a:gd name="connsiteY30" fmla="*/ 1958 h 10000"/>
                <a:gd name="connsiteX31" fmla="*/ 5975 w 10000"/>
                <a:gd name="connsiteY31" fmla="*/ 1015 h 10000"/>
                <a:gd name="connsiteX0" fmla="*/ 10000 w 10000"/>
                <a:gd name="connsiteY0" fmla="*/ 553 h 10000"/>
                <a:gd name="connsiteX1" fmla="*/ 8491 w 10000"/>
                <a:gd name="connsiteY1" fmla="*/ 34 h 10000"/>
                <a:gd name="connsiteX2" fmla="*/ 7397 w 10000"/>
                <a:gd name="connsiteY2" fmla="*/ 457 h 10000"/>
                <a:gd name="connsiteX3" fmla="*/ 6623 w 10000"/>
                <a:gd name="connsiteY3" fmla="*/ 850 h 10000"/>
                <a:gd name="connsiteX4" fmla="*/ 5492 w 10000"/>
                <a:gd name="connsiteY4" fmla="*/ 1550 h 10000"/>
                <a:gd name="connsiteX5" fmla="*/ 4536 w 10000"/>
                <a:gd name="connsiteY5" fmla="*/ 2259 h 10000"/>
                <a:gd name="connsiteX6" fmla="*/ 3963 w 10000"/>
                <a:gd name="connsiteY6" fmla="*/ 2522 h 10000"/>
                <a:gd name="connsiteX7" fmla="*/ 3645 w 10000"/>
                <a:gd name="connsiteY7" fmla="*/ 2824 h 10000"/>
                <a:gd name="connsiteX8" fmla="*/ 3622 w 10000"/>
                <a:gd name="connsiteY8" fmla="*/ 3287 h 10000"/>
                <a:gd name="connsiteX9" fmla="*/ 3207 w 10000"/>
                <a:gd name="connsiteY9" fmla="*/ 3436 h 10000"/>
                <a:gd name="connsiteX10" fmla="*/ 2823 w 10000"/>
                <a:gd name="connsiteY10" fmla="*/ 3517 h 10000"/>
                <a:gd name="connsiteX11" fmla="*/ 2426 w 10000"/>
                <a:gd name="connsiteY11" fmla="*/ 3245 h 10000"/>
                <a:gd name="connsiteX12" fmla="*/ 2662 w 10000"/>
                <a:gd name="connsiteY12" fmla="*/ 2580 h 10000"/>
                <a:gd name="connsiteX13" fmla="*/ 2175 w 10000"/>
                <a:gd name="connsiteY13" fmla="*/ 2844 h 10000"/>
                <a:gd name="connsiteX14" fmla="*/ 2006 w 10000"/>
                <a:gd name="connsiteY14" fmla="*/ 3696 h 10000"/>
                <a:gd name="connsiteX15" fmla="*/ 1600 w 10000"/>
                <a:gd name="connsiteY15" fmla="*/ 4509 h 10000"/>
                <a:gd name="connsiteX16" fmla="*/ 1108 w 10000"/>
                <a:gd name="connsiteY16" fmla="*/ 5212 h 10000"/>
                <a:gd name="connsiteX17" fmla="*/ 703 w 10000"/>
                <a:gd name="connsiteY17" fmla="*/ 6161 h 10000"/>
                <a:gd name="connsiteX18" fmla="*/ 278 w 10000"/>
                <a:gd name="connsiteY18" fmla="*/ 7337 h 10000"/>
                <a:gd name="connsiteX19" fmla="*/ 29 w 10000"/>
                <a:gd name="connsiteY19" fmla="*/ 8941 h 10000"/>
                <a:gd name="connsiteX20" fmla="*/ 122 w 10000"/>
                <a:gd name="connsiteY20" fmla="*/ 9915 h 10000"/>
                <a:gd name="connsiteX21" fmla="*/ 387 w 10000"/>
                <a:gd name="connsiteY21" fmla="*/ 9311 h 10000"/>
                <a:gd name="connsiteX22" fmla="*/ 757 w 10000"/>
                <a:gd name="connsiteY22" fmla="*/ 8740 h 10000"/>
                <a:gd name="connsiteX23" fmla="*/ 1428 w 10000"/>
                <a:gd name="connsiteY23" fmla="*/ 7798 h 10000"/>
                <a:gd name="connsiteX24" fmla="*/ 2361 w 10000"/>
                <a:gd name="connsiteY24" fmla="*/ 7115 h 10000"/>
                <a:gd name="connsiteX25" fmla="*/ 3489 w 10000"/>
                <a:gd name="connsiteY25" fmla="*/ 6393 h 10000"/>
                <a:gd name="connsiteX26" fmla="*/ 4448 w 10000"/>
                <a:gd name="connsiteY26" fmla="*/ 5579 h 10000"/>
                <a:gd name="connsiteX27" fmla="*/ 5175 w 10000"/>
                <a:gd name="connsiteY27" fmla="*/ 4841 h 10000"/>
                <a:gd name="connsiteX28" fmla="*/ 5662 w 10000"/>
                <a:gd name="connsiteY28" fmla="*/ 4048 h 10000"/>
                <a:gd name="connsiteX29" fmla="*/ 6069 w 10000"/>
                <a:gd name="connsiteY29" fmla="*/ 2905 h 10000"/>
                <a:gd name="connsiteX30" fmla="*/ 6125 w 10000"/>
                <a:gd name="connsiteY30" fmla="*/ 1958 h 10000"/>
                <a:gd name="connsiteX31" fmla="*/ 5975 w 10000"/>
                <a:gd name="connsiteY31" fmla="*/ 1015 h 10000"/>
                <a:gd name="connsiteX0" fmla="*/ 10000 w 10000"/>
                <a:gd name="connsiteY0" fmla="*/ 553 h 10000"/>
                <a:gd name="connsiteX1" fmla="*/ 8491 w 10000"/>
                <a:gd name="connsiteY1" fmla="*/ 34 h 10000"/>
                <a:gd name="connsiteX2" fmla="*/ 7397 w 10000"/>
                <a:gd name="connsiteY2" fmla="*/ 457 h 10000"/>
                <a:gd name="connsiteX3" fmla="*/ 6623 w 10000"/>
                <a:gd name="connsiteY3" fmla="*/ 850 h 10000"/>
                <a:gd name="connsiteX4" fmla="*/ 5492 w 10000"/>
                <a:gd name="connsiteY4" fmla="*/ 1550 h 10000"/>
                <a:gd name="connsiteX5" fmla="*/ 4536 w 10000"/>
                <a:gd name="connsiteY5" fmla="*/ 2259 h 10000"/>
                <a:gd name="connsiteX6" fmla="*/ 3963 w 10000"/>
                <a:gd name="connsiteY6" fmla="*/ 2522 h 10000"/>
                <a:gd name="connsiteX7" fmla="*/ 3678 w 10000"/>
                <a:gd name="connsiteY7" fmla="*/ 2730 h 10000"/>
                <a:gd name="connsiteX8" fmla="*/ 3622 w 10000"/>
                <a:gd name="connsiteY8" fmla="*/ 3287 h 10000"/>
                <a:gd name="connsiteX9" fmla="*/ 3207 w 10000"/>
                <a:gd name="connsiteY9" fmla="*/ 3436 h 10000"/>
                <a:gd name="connsiteX10" fmla="*/ 2823 w 10000"/>
                <a:gd name="connsiteY10" fmla="*/ 3517 h 10000"/>
                <a:gd name="connsiteX11" fmla="*/ 2426 w 10000"/>
                <a:gd name="connsiteY11" fmla="*/ 3245 h 10000"/>
                <a:gd name="connsiteX12" fmla="*/ 2662 w 10000"/>
                <a:gd name="connsiteY12" fmla="*/ 2580 h 10000"/>
                <a:gd name="connsiteX13" fmla="*/ 2175 w 10000"/>
                <a:gd name="connsiteY13" fmla="*/ 2844 h 10000"/>
                <a:gd name="connsiteX14" fmla="*/ 2006 w 10000"/>
                <a:gd name="connsiteY14" fmla="*/ 3696 h 10000"/>
                <a:gd name="connsiteX15" fmla="*/ 1600 w 10000"/>
                <a:gd name="connsiteY15" fmla="*/ 4509 h 10000"/>
                <a:gd name="connsiteX16" fmla="*/ 1108 w 10000"/>
                <a:gd name="connsiteY16" fmla="*/ 5212 h 10000"/>
                <a:gd name="connsiteX17" fmla="*/ 703 w 10000"/>
                <a:gd name="connsiteY17" fmla="*/ 6161 h 10000"/>
                <a:gd name="connsiteX18" fmla="*/ 278 w 10000"/>
                <a:gd name="connsiteY18" fmla="*/ 7337 h 10000"/>
                <a:gd name="connsiteX19" fmla="*/ 29 w 10000"/>
                <a:gd name="connsiteY19" fmla="*/ 8941 h 10000"/>
                <a:gd name="connsiteX20" fmla="*/ 122 w 10000"/>
                <a:gd name="connsiteY20" fmla="*/ 9915 h 10000"/>
                <a:gd name="connsiteX21" fmla="*/ 387 w 10000"/>
                <a:gd name="connsiteY21" fmla="*/ 9311 h 10000"/>
                <a:gd name="connsiteX22" fmla="*/ 757 w 10000"/>
                <a:gd name="connsiteY22" fmla="*/ 8740 h 10000"/>
                <a:gd name="connsiteX23" fmla="*/ 1428 w 10000"/>
                <a:gd name="connsiteY23" fmla="*/ 7798 h 10000"/>
                <a:gd name="connsiteX24" fmla="*/ 2361 w 10000"/>
                <a:gd name="connsiteY24" fmla="*/ 7115 h 10000"/>
                <a:gd name="connsiteX25" fmla="*/ 3489 w 10000"/>
                <a:gd name="connsiteY25" fmla="*/ 6393 h 10000"/>
                <a:gd name="connsiteX26" fmla="*/ 4448 w 10000"/>
                <a:gd name="connsiteY26" fmla="*/ 5579 h 10000"/>
                <a:gd name="connsiteX27" fmla="*/ 5175 w 10000"/>
                <a:gd name="connsiteY27" fmla="*/ 4841 h 10000"/>
                <a:gd name="connsiteX28" fmla="*/ 5662 w 10000"/>
                <a:gd name="connsiteY28" fmla="*/ 4048 h 10000"/>
                <a:gd name="connsiteX29" fmla="*/ 6069 w 10000"/>
                <a:gd name="connsiteY29" fmla="*/ 2905 h 10000"/>
                <a:gd name="connsiteX30" fmla="*/ 6125 w 10000"/>
                <a:gd name="connsiteY30" fmla="*/ 1958 h 10000"/>
                <a:gd name="connsiteX31" fmla="*/ 5975 w 10000"/>
                <a:gd name="connsiteY31" fmla="*/ 1015 h 10000"/>
                <a:gd name="connsiteX0" fmla="*/ 10000 w 10000"/>
                <a:gd name="connsiteY0" fmla="*/ 553 h 10000"/>
                <a:gd name="connsiteX1" fmla="*/ 8491 w 10000"/>
                <a:gd name="connsiteY1" fmla="*/ 34 h 10000"/>
                <a:gd name="connsiteX2" fmla="*/ 7397 w 10000"/>
                <a:gd name="connsiteY2" fmla="*/ 457 h 10000"/>
                <a:gd name="connsiteX3" fmla="*/ 6623 w 10000"/>
                <a:gd name="connsiteY3" fmla="*/ 850 h 10000"/>
                <a:gd name="connsiteX4" fmla="*/ 5492 w 10000"/>
                <a:gd name="connsiteY4" fmla="*/ 1550 h 10000"/>
                <a:gd name="connsiteX5" fmla="*/ 4536 w 10000"/>
                <a:gd name="connsiteY5" fmla="*/ 2259 h 10000"/>
                <a:gd name="connsiteX6" fmla="*/ 3963 w 10000"/>
                <a:gd name="connsiteY6" fmla="*/ 2522 h 10000"/>
                <a:gd name="connsiteX7" fmla="*/ 3678 w 10000"/>
                <a:gd name="connsiteY7" fmla="*/ 2730 h 10000"/>
                <a:gd name="connsiteX8" fmla="*/ 3622 w 10000"/>
                <a:gd name="connsiteY8" fmla="*/ 3287 h 10000"/>
                <a:gd name="connsiteX9" fmla="*/ 3189 w 10000"/>
                <a:gd name="connsiteY9" fmla="*/ 3512 h 10000"/>
                <a:gd name="connsiteX10" fmla="*/ 2823 w 10000"/>
                <a:gd name="connsiteY10" fmla="*/ 3517 h 10000"/>
                <a:gd name="connsiteX11" fmla="*/ 2426 w 10000"/>
                <a:gd name="connsiteY11" fmla="*/ 3245 h 10000"/>
                <a:gd name="connsiteX12" fmla="*/ 2662 w 10000"/>
                <a:gd name="connsiteY12" fmla="*/ 2580 h 10000"/>
                <a:gd name="connsiteX13" fmla="*/ 2175 w 10000"/>
                <a:gd name="connsiteY13" fmla="*/ 2844 h 10000"/>
                <a:gd name="connsiteX14" fmla="*/ 2006 w 10000"/>
                <a:gd name="connsiteY14" fmla="*/ 3696 h 10000"/>
                <a:gd name="connsiteX15" fmla="*/ 1600 w 10000"/>
                <a:gd name="connsiteY15" fmla="*/ 4509 h 10000"/>
                <a:gd name="connsiteX16" fmla="*/ 1108 w 10000"/>
                <a:gd name="connsiteY16" fmla="*/ 5212 h 10000"/>
                <a:gd name="connsiteX17" fmla="*/ 703 w 10000"/>
                <a:gd name="connsiteY17" fmla="*/ 6161 h 10000"/>
                <a:gd name="connsiteX18" fmla="*/ 278 w 10000"/>
                <a:gd name="connsiteY18" fmla="*/ 7337 h 10000"/>
                <a:gd name="connsiteX19" fmla="*/ 29 w 10000"/>
                <a:gd name="connsiteY19" fmla="*/ 8941 h 10000"/>
                <a:gd name="connsiteX20" fmla="*/ 122 w 10000"/>
                <a:gd name="connsiteY20" fmla="*/ 9915 h 10000"/>
                <a:gd name="connsiteX21" fmla="*/ 387 w 10000"/>
                <a:gd name="connsiteY21" fmla="*/ 9311 h 10000"/>
                <a:gd name="connsiteX22" fmla="*/ 757 w 10000"/>
                <a:gd name="connsiteY22" fmla="*/ 8740 h 10000"/>
                <a:gd name="connsiteX23" fmla="*/ 1428 w 10000"/>
                <a:gd name="connsiteY23" fmla="*/ 7798 h 10000"/>
                <a:gd name="connsiteX24" fmla="*/ 2361 w 10000"/>
                <a:gd name="connsiteY24" fmla="*/ 7115 h 10000"/>
                <a:gd name="connsiteX25" fmla="*/ 3489 w 10000"/>
                <a:gd name="connsiteY25" fmla="*/ 6393 h 10000"/>
                <a:gd name="connsiteX26" fmla="*/ 4448 w 10000"/>
                <a:gd name="connsiteY26" fmla="*/ 5579 h 10000"/>
                <a:gd name="connsiteX27" fmla="*/ 5175 w 10000"/>
                <a:gd name="connsiteY27" fmla="*/ 4841 h 10000"/>
                <a:gd name="connsiteX28" fmla="*/ 5662 w 10000"/>
                <a:gd name="connsiteY28" fmla="*/ 4048 h 10000"/>
                <a:gd name="connsiteX29" fmla="*/ 6069 w 10000"/>
                <a:gd name="connsiteY29" fmla="*/ 2905 h 10000"/>
                <a:gd name="connsiteX30" fmla="*/ 6125 w 10000"/>
                <a:gd name="connsiteY30" fmla="*/ 1958 h 10000"/>
                <a:gd name="connsiteX31" fmla="*/ 5975 w 10000"/>
                <a:gd name="connsiteY31" fmla="*/ 1015 h 10000"/>
                <a:gd name="connsiteX0" fmla="*/ 10000 w 10000"/>
                <a:gd name="connsiteY0" fmla="*/ 553 h 10000"/>
                <a:gd name="connsiteX1" fmla="*/ 8491 w 10000"/>
                <a:gd name="connsiteY1" fmla="*/ 34 h 10000"/>
                <a:gd name="connsiteX2" fmla="*/ 7397 w 10000"/>
                <a:gd name="connsiteY2" fmla="*/ 457 h 10000"/>
                <a:gd name="connsiteX3" fmla="*/ 6623 w 10000"/>
                <a:gd name="connsiteY3" fmla="*/ 850 h 10000"/>
                <a:gd name="connsiteX4" fmla="*/ 5492 w 10000"/>
                <a:gd name="connsiteY4" fmla="*/ 1550 h 10000"/>
                <a:gd name="connsiteX5" fmla="*/ 4544 w 10000"/>
                <a:gd name="connsiteY5" fmla="*/ 2123 h 10000"/>
                <a:gd name="connsiteX6" fmla="*/ 3963 w 10000"/>
                <a:gd name="connsiteY6" fmla="*/ 2522 h 10000"/>
                <a:gd name="connsiteX7" fmla="*/ 3678 w 10000"/>
                <a:gd name="connsiteY7" fmla="*/ 2730 h 10000"/>
                <a:gd name="connsiteX8" fmla="*/ 3622 w 10000"/>
                <a:gd name="connsiteY8" fmla="*/ 3287 h 10000"/>
                <a:gd name="connsiteX9" fmla="*/ 3189 w 10000"/>
                <a:gd name="connsiteY9" fmla="*/ 3512 h 10000"/>
                <a:gd name="connsiteX10" fmla="*/ 2823 w 10000"/>
                <a:gd name="connsiteY10" fmla="*/ 3517 h 10000"/>
                <a:gd name="connsiteX11" fmla="*/ 2426 w 10000"/>
                <a:gd name="connsiteY11" fmla="*/ 3245 h 10000"/>
                <a:gd name="connsiteX12" fmla="*/ 2662 w 10000"/>
                <a:gd name="connsiteY12" fmla="*/ 2580 h 10000"/>
                <a:gd name="connsiteX13" fmla="*/ 2175 w 10000"/>
                <a:gd name="connsiteY13" fmla="*/ 2844 h 10000"/>
                <a:gd name="connsiteX14" fmla="*/ 2006 w 10000"/>
                <a:gd name="connsiteY14" fmla="*/ 3696 h 10000"/>
                <a:gd name="connsiteX15" fmla="*/ 1600 w 10000"/>
                <a:gd name="connsiteY15" fmla="*/ 4509 h 10000"/>
                <a:gd name="connsiteX16" fmla="*/ 1108 w 10000"/>
                <a:gd name="connsiteY16" fmla="*/ 5212 h 10000"/>
                <a:gd name="connsiteX17" fmla="*/ 703 w 10000"/>
                <a:gd name="connsiteY17" fmla="*/ 6161 h 10000"/>
                <a:gd name="connsiteX18" fmla="*/ 278 w 10000"/>
                <a:gd name="connsiteY18" fmla="*/ 7337 h 10000"/>
                <a:gd name="connsiteX19" fmla="*/ 29 w 10000"/>
                <a:gd name="connsiteY19" fmla="*/ 8941 h 10000"/>
                <a:gd name="connsiteX20" fmla="*/ 122 w 10000"/>
                <a:gd name="connsiteY20" fmla="*/ 9915 h 10000"/>
                <a:gd name="connsiteX21" fmla="*/ 387 w 10000"/>
                <a:gd name="connsiteY21" fmla="*/ 9311 h 10000"/>
                <a:gd name="connsiteX22" fmla="*/ 757 w 10000"/>
                <a:gd name="connsiteY22" fmla="*/ 8740 h 10000"/>
                <a:gd name="connsiteX23" fmla="*/ 1428 w 10000"/>
                <a:gd name="connsiteY23" fmla="*/ 7798 h 10000"/>
                <a:gd name="connsiteX24" fmla="*/ 2361 w 10000"/>
                <a:gd name="connsiteY24" fmla="*/ 7115 h 10000"/>
                <a:gd name="connsiteX25" fmla="*/ 3489 w 10000"/>
                <a:gd name="connsiteY25" fmla="*/ 6393 h 10000"/>
                <a:gd name="connsiteX26" fmla="*/ 4448 w 10000"/>
                <a:gd name="connsiteY26" fmla="*/ 5579 h 10000"/>
                <a:gd name="connsiteX27" fmla="*/ 5175 w 10000"/>
                <a:gd name="connsiteY27" fmla="*/ 4841 h 10000"/>
                <a:gd name="connsiteX28" fmla="*/ 5662 w 10000"/>
                <a:gd name="connsiteY28" fmla="*/ 4048 h 10000"/>
                <a:gd name="connsiteX29" fmla="*/ 6069 w 10000"/>
                <a:gd name="connsiteY29" fmla="*/ 2905 h 10000"/>
                <a:gd name="connsiteX30" fmla="*/ 6125 w 10000"/>
                <a:gd name="connsiteY30" fmla="*/ 1958 h 10000"/>
                <a:gd name="connsiteX31" fmla="*/ 5975 w 10000"/>
                <a:gd name="connsiteY31" fmla="*/ 1015 h 10000"/>
                <a:gd name="connsiteX0" fmla="*/ 10000 w 10000"/>
                <a:gd name="connsiteY0" fmla="*/ 553 h 10000"/>
                <a:gd name="connsiteX1" fmla="*/ 8491 w 10000"/>
                <a:gd name="connsiteY1" fmla="*/ 34 h 10000"/>
                <a:gd name="connsiteX2" fmla="*/ 7397 w 10000"/>
                <a:gd name="connsiteY2" fmla="*/ 457 h 10000"/>
                <a:gd name="connsiteX3" fmla="*/ 6623 w 10000"/>
                <a:gd name="connsiteY3" fmla="*/ 850 h 10000"/>
                <a:gd name="connsiteX4" fmla="*/ 5492 w 10000"/>
                <a:gd name="connsiteY4" fmla="*/ 1550 h 10000"/>
                <a:gd name="connsiteX5" fmla="*/ 4544 w 10000"/>
                <a:gd name="connsiteY5" fmla="*/ 2123 h 10000"/>
                <a:gd name="connsiteX6" fmla="*/ 3963 w 10000"/>
                <a:gd name="connsiteY6" fmla="*/ 2522 h 10000"/>
                <a:gd name="connsiteX7" fmla="*/ 3678 w 10000"/>
                <a:gd name="connsiteY7" fmla="*/ 2730 h 10000"/>
                <a:gd name="connsiteX8" fmla="*/ 3622 w 10000"/>
                <a:gd name="connsiteY8" fmla="*/ 3287 h 10000"/>
                <a:gd name="connsiteX9" fmla="*/ 3189 w 10000"/>
                <a:gd name="connsiteY9" fmla="*/ 3512 h 10000"/>
                <a:gd name="connsiteX10" fmla="*/ 2823 w 10000"/>
                <a:gd name="connsiteY10" fmla="*/ 3517 h 10000"/>
                <a:gd name="connsiteX11" fmla="*/ 2426 w 10000"/>
                <a:gd name="connsiteY11" fmla="*/ 3245 h 10000"/>
                <a:gd name="connsiteX12" fmla="*/ 2662 w 10000"/>
                <a:gd name="connsiteY12" fmla="*/ 2580 h 10000"/>
                <a:gd name="connsiteX13" fmla="*/ 2175 w 10000"/>
                <a:gd name="connsiteY13" fmla="*/ 2844 h 10000"/>
                <a:gd name="connsiteX14" fmla="*/ 2006 w 10000"/>
                <a:gd name="connsiteY14" fmla="*/ 3696 h 10000"/>
                <a:gd name="connsiteX15" fmla="*/ 1600 w 10000"/>
                <a:gd name="connsiteY15" fmla="*/ 4509 h 10000"/>
                <a:gd name="connsiteX16" fmla="*/ 1108 w 10000"/>
                <a:gd name="connsiteY16" fmla="*/ 5212 h 10000"/>
                <a:gd name="connsiteX17" fmla="*/ 703 w 10000"/>
                <a:gd name="connsiteY17" fmla="*/ 6161 h 10000"/>
                <a:gd name="connsiteX18" fmla="*/ 278 w 10000"/>
                <a:gd name="connsiteY18" fmla="*/ 7337 h 10000"/>
                <a:gd name="connsiteX19" fmla="*/ 29 w 10000"/>
                <a:gd name="connsiteY19" fmla="*/ 8941 h 10000"/>
                <a:gd name="connsiteX20" fmla="*/ 122 w 10000"/>
                <a:gd name="connsiteY20" fmla="*/ 9915 h 10000"/>
                <a:gd name="connsiteX21" fmla="*/ 387 w 10000"/>
                <a:gd name="connsiteY21" fmla="*/ 9311 h 10000"/>
                <a:gd name="connsiteX22" fmla="*/ 757 w 10000"/>
                <a:gd name="connsiteY22" fmla="*/ 8740 h 10000"/>
                <a:gd name="connsiteX23" fmla="*/ 1428 w 10000"/>
                <a:gd name="connsiteY23" fmla="*/ 7798 h 10000"/>
                <a:gd name="connsiteX24" fmla="*/ 2344 w 10000"/>
                <a:gd name="connsiteY24" fmla="*/ 7172 h 10000"/>
                <a:gd name="connsiteX25" fmla="*/ 3489 w 10000"/>
                <a:gd name="connsiteY25" fmla="*/ 6393 h 10000"/>
                <a:gd name="connsiteX26" fmla="*/ 4448 w 10000"/>
                <a:gd name="connsiteY26" fmla="*/ 5579 h 10000"/>
                <a:gd name="connsiteX27" fmla="*/ 5175 w 10000"/>
                <a:gd name="connsiteY27" fmla="*/ 4841 h 10000"/>
                <a:gd name="connsiteX28" fmla="*/ 5662 w 10000"/>
                <a:gd name="connsiteY28" fmla="*/ 4048 h 10000"/>
                <a:gd name="connsiteX29" fmla="*/ 6069 w 10000"/>
                <a:gd name="connsiteY29" fmla="*/ 2905 h 10000"/>
                <a:gd name="connsiteX30" fmla="*/ 6125 w 10000"/>
                <a:gd name="connsiteY30" fmla="*/ 1958 h 10000"/>
                <a:gd name="connsiteX31" fmla="*/ 5975 w 10000"/>
                <a:gd name="connsiteY31" fmla="*/ 1015 h 10000"/>
                <a:gd name="connsiteX0" fmla="*/ 10000 w 10000"/>
                <a:gd name="connsiteY0" fmla="*/ 553 h 10000"/>
                <a:gd name="connsiteX1" fmla="*/ 8491 w 10000"/>
                <a:gd name="connsiteY1" fmla="*/ 34 h 10000"/>
                <a:gd name="connsiteX2" fmla="*/ 7397 w 10000"/>
                <a:gd name="connsiteY2" fmla="*/ 457 h 10000"/>
                <a:gd name="connsiteX3" fmla="*/ 6623 w 10000"/>
                <a:gd name="connsiteY3" fmla="*/ 850 h 10000"/>
                <a:gd name="connsiteX4" fmla="*/ 5492 w 10000"/>
                <a:gd name="connsiteY4" fmla="*/ 1550 h 10000"/>
                <a:gd name="connsiteX5" fmla="*/ 4544 w 10000"/>
                <a:gd name="connsiteY5" fmla="*/ 2123 h 10000"/>
                <a:gd name="connsiteX6" fmla="*/ 3963 w 10000"/>
                <a:gd name="connsiteY6" fmla="*/ 2522 h 10000"/>
                <a:gd name="connsiteX7" fmla="*/ 3678 w 10000"/>
                <a:gd name="connsiteY7" fmla="*/ 2730 h 10000"/>
                <a:gd name="connsiteX8" fmla="*/ 3622 w 10000"/>
                <a:gd name="connsiteY8" fmla="*/ 3287 h 10000"/>
                <a:gd name="connsiteX9" fmla="*/ 3189 w 10000"/>
                <a:gd name="connsiteY9" fmla="*/ 3512 h 10000"/>
                <a:gd name="connsiteX10" fmla="*/ 2823 w 10000"/>
                <a:gd name="connsiteY10" fmla="*/ 3517 h 10000"/>
                <a:gd name="connsiteX11" fmla="*/ 2426 w 10000"/>
                <a:gd name="connsiteY11" fmla="*/ 3245 h 10000"/>
                <a:gd name="connsiteX12" fmla="*/ 2662 w 10000"/>
                <a:gd name="connsiteY12" fmla="*/ 2580 h 10000"/>
                <a:gd name="connsiteX13" fmla="*/ 2175 w 10000"/>
                <a:gd name="connsiteY13" fmla="*/ 2844 h 10000"/>
                <a:gd name="connsiteX14" fmla="*/ 2006 w 10000"/>
                <a:gd name="connsiteY14" fmla="*/ 3696 h 10000"/>
                <a:gd name="connsiteX15" fmla="*/ 1600 w 10000"/>
                <a:gd name="connsiteY15" fmla="*/ 4509 h 10000"/>
                <a:gd name="connsiteX16" fmla="*/ 1108 w 10000"/>
                <a:gd name="connsiteY16" fmla="*/ 5212 h 10000"/>
                <a:gd name="connsiteX17" fmla="*/ 703 w 10000"/>
                <a:gd name="connsiteY17" fmla="*/ 6161 h 10000"/>
                <a:gd name="connsiteX18" fmla="*/ 278 w 10000"/>
                <a:gd name="connsiteY18" fmla="*/ 7337 h 10000"/>
                <a:gd name="connsiteX19" fmla="*/ 29 w 10000"/>
                <a:gd name="connsiteY19" fmla="*/ 8941 h 10000"/>
                <a:gd name="connsiteX20" fmla="*/ 122 w 10000"/>
                <a:gd name="connsiteY20" fmla="*/ 9915 h 10000"/>
                <a:gd name="connsiteX21" fmla="*/ 387 w 10000"/>
                <a:gd name="connsiteY21" fmla="*/ 9311 h 10000"/>
                <a:gd name="connsiteX22" fmla="*/ 757 w 10000"/>
                <a:gd name="connsiteY22" fmla="*/ 8740 h 10000"/>
                <a:gd name="connsiteX23" fmla="*/ 1428 w 10000"/>
                <a:gd name="connsiteY23" fmla="*/ 7798 h 10000"/>
                <a:gd name="connsiteX24" fmla="*/ 2344 w 10000"/>
                <a:gd name="connsiteY24" fmla="*/ 7172 h 10000"/>
                <a:gd name="connsiteX25" fmla="*/ 3638 w 10000"/>
                <a:gd name="connsiteY25" fmla="*/ 6958 h 10000"/>
                <a:gd name="connsiteX26" fmla="*/ 4448 w 10000"/>
                <a:gd name="connsiteY26" fmla="*/ 5579 h 10000"/>
                <a:gd name="connsiteX27" fmla="*/ 5175 w 10000"/>
                <a:gd name="connsiteY27" fmla="*/ 4841 h 10000"/>
                <a:gd name="connsiteX28" fmla="*/ 5662 w 10000"/>
                <a:gd name="connsiteY28" fmla="*/ 4048 h 10000"/>
                <a:gd name="connsiteX29" fmla="*/ 6069 w 10000"/>
                <a:gd name="connsiteY29" fmla="*/ 2905 h 10000"/>
                <a:gd name="connsiteX30" fmla="*/ 6125 w 10000"/>
                <a:gd name="connsiteY30" fmla="*/ 1958 h 10000"/>
                <a:gd name="connsiteX31" fmla="*/ 5975 w 10000"/>
                <a:gd name="connsiteY31" fmla="*/ 1015 h 10000"/>
                <a:gd name="connsiteX0" fmla="*/ 10000 w 10000"/>
                <a:gd name="connsiteY0" fmla="*/ 553 h 10000"/>
                <a:gd name="connsiteX1" fmla="*/ 8491 w 10000"/>
                <a:gd name="connsiteY1" fmla="*/ 34 h 10000"/>
                <a:gd name="connsiteX2" fmla="*/ 7397 w 10000"/>
                <a:gd name="connsiteY2" fmla="*/ 457 h 10000"/>
                <a:gd name="connsiteX3" fmla="*/ 6623 w 10000"/>
                <a:gd name="connsiteY3" fmla="*/ 850 h 10000"/>
                <a:gd name="connsiteX4" fmla="*/ 5492 w 10000"/>
                <a:gd name="connsiteY4" fmla="*/ 1550 h 10000"/>
                <a:gd name="connsiteX5" fmla="*/ 4544 w 10000"/>
                <a:gd name="connsiteY5" fmla="*/ 2123 h 10000"/>
                <a:gd name="connsiteX6" fmla="*/ 3963 w 10000"/>
                <a:gd name="connsiteY6" fmla="*/ 2522 h 10000"/>
                <a:gd name="connsiteX7" fmla="*/ 3678 w 10000"/>
                <a:gd name="connsiteY7" fmla="*/ 2730 h 10000"/>
                <a:gd name="connsiteX8" fmla="*/ 3622 w 10000"/>
                <a:gd name="connsiteY8" fmla="*/ 3287 h 10000"/>
                <a:gd name="connsiteX9" fmla="*/ 3189 w 10000"/>
                <a:gd name="connsiteY9" fmla="*/ 3512 h 10000"/>
                <a:gd name="connsiteX10" fmla="*/ 2823 w 10000"/>
                <a:gd name="connsiteY10" fmla="*/ 3517 h 10000"/>
                <a:gd name="connsiteX11" fmla="*/ 2426 w 10000"/>
                <a:gd name="connsiteY11" fmla="*/ 3245 h 10000"/>
                <a:gd name="connsiteX12" fmla="*/ 2662 w 10000"/>
                <a:gd name="connsiteY12" fmla="*/ 2580 h 10000"/>
                <a:gd name="connsiteX13" fmla="*/ 2175 w 10000"/>
                <a:gd name="connsiteY13" fmla="*/ 2844 h 10000"/>
                <a:gd name="connsiteX14" fmla="*/ 2006 w 10000"/>
                <a:gd name="connsiteY14" fmla="*/ 3696 h 10000"/>
                <a:gd name="connsiteX15" fmla="*/ 1600 w 10000"/>
                <a:gd name="connsiteY15" fmla="*/ 4509 h 10000"/>
                <a:gd name="connsiteX16" fmla="*/ 1108 w 10000"/>
                <a:gd name="connsiteY16" fmla="*/ 5212 h 10000"/>
                <a:gd name="connsiteX17" fmla="*/ 703 w 10000"/>
                <a:gd name="connsiteY17" fmla="*/ 6161 h 10000"/>
                <a:gd name="connsiteX18" fmla="*/ 278 w 10000"/>
                <a:gd name="connsiteY18" fmla="*/ 7337 h 10000"/>
                <a:gd name="connsiteX19" fmla="*/ 29 w 10000"/>
                <a:gd name="connsiteY19" fmla="*/ 8941 h 10000"/>
                <a:gd name="connsiteX20" fmla="*/ 122 w 10000"/>
                <a:gd name="connsiteY20" fmla="*/ 9915 h 10000"/>
                <a:gd name="connsiteX21" fmla="*/ 387 w 10000"/>
                <a:gd name="connsiteY21" fmla="*/ 9311 h 10000"/>
                <a:gd name="connsiteX22" fmla="*/ 757 w 10000"/>
                <a:gd name="connsiteY22" fmla="*/ 8740 h 10000"/>
                <a:gd name="connsiteX23" fmla="*/ 1428 w 10000"/>
                <a:gd name="connsiteY23" fmla="*/ 7798 h 10000"/>
                <a:gd name="connsiteX24" fmla="*/ 2344 w 10000"/>
                <a:gd name="connsiteY24" fmla="*/ 7172 h 10000"/>
                <a:gd name="connsiteX25" fmla="*/ 3638 w 10000"/>
                <a:gd name="connsiteY25" fmla="*/ 6958 h 10000"/>
                <a:gd name="connsiteX26" fmla="*/ 4448 w 10000"/>
                <a:gd name="connsiteY26" fmla="*/ 5579 h 10000"/>
                <a:gd name="connsiteX27" fmla="*/ 5175 w 10000"/>
                <a:gd name="connsiteY27" fmla="*/ 4841 h 10000"/>
                <a:gd name="connsiteX28" fmla="*/ 5662 w 10000"/>
                <a:gd name="connsiteY28" fmla="*/ 4048 h 10000"/>
                <a:gd name="connsiteX29" fmla="*/ 6069 w 10000"/>
                <a:gd name="connsiteY29" fmla="*/ 2905 h 10000"/>
                <a:gd name="connsiteX30" fmla="*/ 6125 w 10000"/>
                <a:gd name="connsiteY30" fmla="*/ 1958 h 10000"/>
                <a:gd name="connsiteX31" fmla="*/ 5975 w 10000"/>
                <a:gd name="connsiteY31" fmla="*/ 1015 h 10000"/>
                <a:gd name="connsiteX0" fmla="*/ 10000 w 10000"/>
                <a:gd name="connsiteY0" fmla="*/ 553 h 10000"/>
                <a:gd name="connsiteX1" fmla="*/ 8491 w 10000"/>
                <a:gd name="connsiteY1" fmla="*/ 34 h 10000"/>
                <a:gd name="connsiteX2" fmla="*/ 7397 w 10000"/>
                <a:gd name="connsiteY2" fmla="*/ 457 h 10000"/>
                <a:gd name="connsiteX3" fmla="*/ 6623 w 10000"/>
                <a:gd name="connsiteY3" fmla="*/ 850 h 10000"/>
                <a:gd name="connsiteX4" fmla="*/ 5492 w 10000"/>
                <a:gd name="connsiteY4" fmla="*/ 1550 h 10000"/>
                <a:gd name="connsiteX5" fmla="*/ 4544 w 10000"/>
                <a:gd name="connsiteY5" fmla="*/ 2123 h 10000"/>
                <a:gd name="connsiteX6" fmla="*/ 3963 w 10000"/>
                <a:gd name="connsiteY6" fmla="*/ 2522 h 10000"/>
                <a:gd name="connsiteX7" fmla="*/ 3678 w 10000"/>
                <a:gd name="connsiteY7" fmla="*/ 2730 h 10000"/>
                <a:gd name="connsiteX8" fmla="*/ 3622 w 10000"/>
                <a:gd name="connsiteY8" fmla="*/ 3287 h 10000"/>
                <a:gd name="connsiteX9" fmla="*/ 3189 w 10000"/>
                <a:gd name="connsiteY9" fmla="*/ 3512 h 10000"/>
                <a:gd name="connsiteX10" fmla="*/ 2823 w 10000"/>
                <a:gd name="connsiteY10" fmla="*/ 3517 h 10000"/>
                <a:gd name="connsiteX11" fmla="*/ 2426 w 10000"/>
                <a:gd name="connsiteY11" fmla="*/ 3245 h 10000"/>
                <a:gd name="connsiteX12" fmla="*/ 2662 w 10000"/>
                <a:gd name="connsiteY12" fmla="*/ 2580 h 10000"/>
                <a:gd name="connsiteX13" fmla="*/ 2175 w 10000"/>
                <a:gd name="connsiteY13" fmla="*/ 2844 h 10000"/>
                <a:gd name="connsiteX14" fmla="*/ 2006 w 10000"/>
                <a:gd name="connsiteY14" fmla="*/ 3696 h 10000"/>
                <a:gd name="connsiteX15" fmla="*/ 1600 w 10000"/>
                <a:gd name="connsiteY15" fmla="*/ 4509 h 10000"/>
                <a:gd name="connsiteX16" fmla="*/ 1108 w 10000"/>
                <a:gd name="connsiteY16" fmla="*/ 5212 h 10000"/>
                <a:gd name="connsiteX17" fmla="*/ 703 w 10000"/>
                <a:gd name="connsiteY17" fmla="*/ 6161 h 10000"/>
                <a:gd name="connsiteX18" fmla="*/ 278 w 10000"/>
                <a:gd name="connsiteY18" fmla="*/ 7337 h 10000"/>
                <a:gd name="connsiteX19" fmla="*/ 29 w 10000"/>
                <a:gd name="connsiteY19" fmla="*/ 8941 h 10000"/>
                <a:gd name="connsiteX20" fmla="*/ 122 w 10000"/>
                <a:gd name="connsiteY20" fmla="*/ 9915 h 10000"/>
                <a:gd name="connsiteX21" fmla="*/ 387 w 10000"/>
                <a:gd name="connsiteY21" fmla="*/ 9311 h 10000"/>
                <a:gd name="connsiteX22" fmla="*/ 757 w 10000"/>
                <a:gd name="connsiteY22" fmla="*/ 8740 h 10000"/>
                <a:gd name="connsiteX23" fmla="*/ 1428 w 10000"/>
                <a:gd name="connsiteY23" fmla="*/ 7798 h 10000"/>
                <a:gd name="connsiteX24" fmla="*/ 2344 w 10000"/>
                <a:gd name="connsiteY24" fmla="*/ 7172 h 10000"/>
                <a:gd name="connsiteX25" fmla="*/ 3638 w 10000"/>
                <a:gd name="connsiteY25" fmla="*/ 6958 h 10000"/>
                <a:gd name="connsiteX26" fmla="*/ 4720 w 10000"/>
                <a:gd name="connsiteY26" fmla="*/ 6177 h 10000"/>
                <a:gd name="connsiteX27" fmla="*/ 5175 w 10000"/>
                <a:gd name="connsiteY27" fmla="*/ 4841 h 10000"/>
                <a:gd name="connsiteX28" fmla="*/ 5662 w 10000"/>
                <a:gd name="connsiteY28" fmla="*/ 4048 h 10000"/>
                <a:gd name="connsiteX29" fmla="*/ 6069 w 10000"/>
                <a:gd name="connsiteY29" fmla="*/ 2905 h 10000"/>
                <a:gd name="connsiteX30" fmla="*/ 6125 w 10000"/>
                <a:gd name="connsiteY30" fmla="*/ 1958 h 10000"/>
                <a:gd name="connsiteX31" fmla="*/ 5975 w 10000"/>
                <a:gd name="connsiteY31" fmla="*/ 1015 h 10000"/>
                <a:gd name="connsiteX0" fmla="*/ 10000 w 10000"/>
                <a:gd name="connsiteY0" fmla="*/ 553 h 10000"/>
                <a:gd name="connsiteX1" fmla="*/ 8491 w 10000"/>
                <a:gd name="connsiteY1" fmla="*/ 34 h 10000"/>
                <a:gd name="connsiteX2" fmla="*/ 7397 w 10000"/>
                <a:gd name="connsiteY2" fmla="*/ 457 h 10000"/>
                <a:gd name="connsiteX3" fmla="*/ 6623 w 10000"/>
                <a:gd name="connsiteY3" fmla="*/ 850 h 10000"/>
                <a:gd name="connsiteX4" fmla="*/ 5492 w 10000"/>
                <a:gd name="connsiteY4" fmla="*/ 1550 h 10000"/>
                <a:gd name="connsiteX5" fmla="*/ 4544 w 10000"/>
                <a:gd name="connsiteY5" fmla="*/ 2123 h 10000"/>
                <a:gd name="connsiteX6" fmla="*/ 3963 w 10000"/>
                <a:gd name="connsiteY6" fmla="*/ 2522 h 10000"/>
                <a:gd name="connsiteX7" fmla="*/ 3678 w 10000"/>
                <a:gd name="connsiteY7" fmla="*/ 2730 h 10000"/>
                <a:gd name="connsiteX8" fmla="*/ 3622 w 10000"/>
                <a:gd name="connsiteY8" fmla="*/ 3287 h 10000"/>
                <a:gd name="connsiteX9" fmla="*/ 3189 w 10000"/>
                <a:gd name="connsiteY9" fmla="*/ 3512 h 10000"/>
                <a:gd name="connsiteX10" fmla="*/ 2823 w 10000"/>
                <a:gd name="connsiteY10" fmla="*/ 3517 h 10000"/>
                <a:gd name="connsiteX11" fmla="*/ 2426 w 10000"/>
                <a:gd name="connsiteY11" fmla="*/ 3245 h 10000"/>
                <a:gd name="connsiteX12" fmla="*/ 2662 w 10000"/>
                <a:gd name="connsiteY12" fmla="*/ 2580 h 10000"/>
                <a:gd name="connsiteX13" fmla="*/ 2175 w 10000"/>
                <a:gd name="connsiteY13" fmla="*/ 2844 h 10000"/>
                <a:gd name="connsiteX14" fmla="*/ 2006 w 10000"/>
                <a:gd name="connsiteY14" fmla="*/ 3696 h 10000"/>
                <a:gd name="connsiteX15" fmla="*/ 1600 w 10000"/>
                <a:gd name="connsiteY15" fmla="*/ 4509 h 10000"/>
                <a:gd name="connsiteX16" fmla="*/ 1108 w 10000"/>
                <a:gd name="connsiteY16" fmla="*/ 5212 h 10000"/>
                <a:gd name="connsiteX17" fmla="*/ 703 w 10000"/>
                <a:gd name="connsiteY17" fmla="*/ 6161 h 10000"/>
                <a:gd name="connsiteX18" fmla="*/ 278 w 10000"/>
                <a:gd name="connsiteY18" fmla="*/ 7337 h 10000"/>
                <a:gd name="connsiteX19" fmla="*/ 29 w 10000"/>
                <a:gd name="connsiteY19" fmla="*/ 8941 h 10000"/>
                <a:gd name="connsiteX20" fmla="*/ 122 w 10000"/>
                <a:gd name="connsiteY20" fmla="*/ 9915 h 10000"/>
                <a:gd name="connsiteX21" fmla="*/ 387 w 10000"/>
                <a:gd name="connsiteY21" fmla="*/ 9311 h 10000"/>
                <a:gd name="connsiteX22" fmla="*/ 757 w 10000"/>
                <a:gd name="connsiteY22" fmla="*/ 8740 h 10000"/>
                <a:gd name="connsiteX23" fmla="*/ 1428 w 10000"/>
                <a:gd name="connsiteY23" fmla="*/ 7798 h 10000"/>
                <a:gd name="connsiteX24" fmla="*/ 2344 w 10000"/>
                <a:gd name="connsiteY24" fmla="*/ 7172 h 10000"/>
                <a:gd name="connsiteX25" fmla="*/ 3638 w 10000"/>
                <a:gd name="connsiteY25" fmla="*/ 6958 h 10000"/>
                <a:gd name="connsiteX26" fmla="*/ 4720 w 10000"/>
                <a:gd name="connsiteY26" fmla="*/ 6177 h 10000"/>
                <a:gd name="connsiteX27" fmla="*/ 5525 w 10000"/>
                <a:gd name="connsiteY27" fmla="*/ 5056 h 10000"/>
                <a:gd name="connsiteX28" fmla="*/ 5662 w 10000"/>
                <a:gd name="connsiteY28" fmla="*/ 4048 h 10000"/>
                <a:gd name="connsiteX29" fmla="*/ 6069 w 10000"/>
                <a:gd name="connsiteY29" fmla="*/ 2905 h 10000"/>
                <a:gd name="connsiteX30" fmla="*/ 6125 w 10000"/>
                <a:gd name="connsiteY30" fmla="*/ 1958 h 10000"/>
                <a:gd name="connsiteX31" fmla="*/ 5975 w 10000"/>
                <a:gd name="connsiteY31" fmla="*/ 1015 h 10000"/>
                <a:gd name="connsiteX0" fmla="*/ 10000 w 10000"/>
                <a:gd name="connsiteY0" fmla="*/ 553 h 10000"/>
                <a:gd name="connsiteX1" fmla="*/ 8491 w 10000"/>
                <a:gd name="connsiteY1" fmla="*/ 34 h 10000"/>
                <a:gd name="connsiteX2" fmla="*/ 7397 w 10000"/>
                <a:gd name="connsiteY2" fmla="*/ 457 h 10000"/>
                <a:gd name="connsiteX3" fmla="*/ 6623 w 10000"/>
                <a:gd name="connsiteY3" fmla="*/ 850 h 10000"/>
                <a:gd name="connsiteX4" fmla="*/ 5492 w 10000"/>
                <a:gd name="connsiteY4" fmla="*/ 1550 h 10000"/>
                <a:gd name="connsiteX5" fmla="*/ 4544 w 10000"/>
                <a:gd name="connsiteY5" fmla="*/ 2123 h 10000"/>
                <a:gd name="connsiteX6" fmla="*/ 3963 w 10000"/>
                <a:gd name="connsiteY6" fmla="*/ 2522 h 10000"/>
                <a:gd name="connsiteX7" fmla="*/ 3678 w 10000"/>
                <a:gd name="connsiteY7" fmla="*/ 2730 h 10000"/>
                <a:gd name="connsiteX8" fmla="*/ 3622 w 10000"/>
                <a:gd name="connsiteY8" fmla="*/ 3287 h 10000"/>
                <a:gd name="connsiteX9" fmla="*/ 3189 w 10000"/>
                <a:gd name="connsiteY9" fmla="*/ 3512 h 10000"/>
                <a:gd name="connsiteX10" fmla="*/ 2823 w 10000"/>
                <a:gd name="connsiteY10" fmla="*/ 3517 h 10000"/>
                <a:gd name="connsiteX11" fmla="*/ 2426 w 10000"/>
                <a:gd name="connsiteY11" fmla="*/ 3245 h 10000"/>
                <a:gd name="connsiteX12" fmla="*/ 2662 w 10000"/>
                <a:gd name="connsiteY12" fmla="*/ 2580 h 10000"/>
                <a:gd name="connsiteX13" fmla="*/ 2175 w 10000"/>
                <a:gd name="connsiteY13" fmla="*/ 2844 h 10000"/>
                <a:gd name="connsiteX14" fmla="*/ 2006 w 10000"/>
                <a:gd name="connsiteY14" fmla="*/ 3696 h 10000"/>
                <a:gd name="connsiteX15" fmla="*/ 1600 w 10000"/>
                <a:gd name="connsiteY15" fmla="*/ 4509 h 10000"/>
                <a:gd name="connsiteX16" fmla="*/ 1108 w 10000"/>
                <a:gd name="connsiteY16" fmla="*/ 5212 h 10000"/>
                <a:gd name="connsiteX17" fmla="*/ 703 w 10000"/>
                <a:gd name="connsiteY17" fmla="*/ 6161 h 10000"/>
                <a:gd name="connsiteX18" fmla="*/ 278 w 10000"/>
                <a:gd name="connsiteY18" fmla="*/ 7337 h 10000"/>
                <a:gd name="connsiteX19" fmla="*/ 29 w 10000"/>
                <a:gd name="connsiteY19" fmla="*/ 8941 h 10000"/>
                <a:gd name="connsiteX20" fmla="*/ 122 w 10000"/>
                <a:gd name="connsiteY20" fmla="*/ 9915 h 10000"/>
                <a:gd name="connsiteX21" fmla="*/ 387 w 10000"/>
                <a:gd name="connsiteY21" fmla="*/ 9311 h 10000"/>
                <a:gd name="connsiteX22" fmla="*/ 757 w 10000"/>
                <a:gd name="connsiteY22" fmla="*/ 8740 h 10000"/>
                <a:gd name="connsiteX23" fmla="*/ 1428 w 10000"/>
                <a:gd name="connsiteY23" fmla="*/ 7798 h 10000"/>
                <a:gd name="connsiteX24" fmla="*/ 2344 w 10000"/>
                <a:gd name="connsiteY24" fmla="*/ 7172 h 10000"/>
                <a:gd name="connsiteX25" fmla="*/ 3638 w 10000"/>
                <a:gd name="connsiteY25" fmla="*/ 6958 h 10000"/>
                <a:gd name="connsiteX26" fmla="*/ 4720 w 10000"/>
                <a:gd name="connsiteY26" fmla="*/ 6177 h 10000"/>
                <a:gd name="connsiteX27" fmla="*/ 5525 w 10000"/>
                <a:gd name="connsiteY27" fmla="*/ 5056 h 10000"/>
                <a:gd name="connsiteX28" fmla="*/ 5775 w 10000"/>
                <a:gd name="connsiteY28" fmla="*/ 4021 h 10000"/>
                <a:gd name="connsiteX29" fmla="*/ 6069 w 10000"/>
                <a:gd name="connsiteY29" fmla="*/ 2905 h 10000"/>
                <a:gd name="connsiteX30" fmla="*/ 6125 w 10000"/>
                <a:gd name="connsiteY30" fmla="*/ 1958 h 10000"/>
                <a:gd name="connsiteX31" fmla="*/ 5975 w 10000"/>
                <a:gd name="connsiteY31" fmla="*/ 1015 h 10000"/>
                <a:gd name="connsiteX0" fmla="*/ 10000 w 10000"/>
                <a:gd name="connsiteY0" fmla="*/ 553 h 10000"/>
                <a:gd name="connsiteX1" fmla="*/ 8491 w 10000"/>
                <a:gd name="connsiteY1" fmla="*/ 34 h 10000"/>
                <a:gd name="connsiteX2" fmla="*/ 7397 w 10000"/>
                <a:gd name="connsiteY2" fmla="*/ 457 h 10000"/>
                <a:gd name="connsiteX3" fmla="*/ 6623 w 10000"/>
                <a:gd name="connsiteY3" fmla="*/ 850 h 10000"/>
                <a:gd name="connsiteX4" fmla="*/ 5492 w 10000"/>
                <a:gd name="connsiteY4" fmla="*/ 1550 h 10000"/>
                <a:gd name="connsiteX5" fmla="*/ 4544 w 10000"/>
                <a:gd name="connsiteY5" fmla="*/ 2123 h 10000"/>
                <a:gd name="connsiteX6" fmla="*/ 3963 w 10000"/>
                <a:gd name="connsiteY6" fmla="*/ 2522 h 10000"/>
                <a:gd name="connsiteX7" fmla="*/ 3678 w 10000"/>
                <a:gd name="connsiteY7" fmla="*/ 2730 h 10000"/>
                <a:gd name="connsiteX8" fmla="*/ 3622 w 10000"/>
                <a:gd name="connsiteY8" fmla="*/ 3287 h 10000"/>
                <a:gd name="connsiteX9" fmla="*/ 3189 w 10000"/>
                <a:gd name="connsiteY9" fmla="*/ 3512 h 10000"/>
                <a:gd name="connsiteX10" fmla="*/ 2823 w 10000"/>
                <a:gd name="connsiteY10" fmla="*/ 3517 h 10000"/>
                <a:gd name="connsiteX11" fmla="*/ 2426 w 10000"/>
                <a:gd name="connsiteY11" fmla="*/ 3245 h 10000"/>
                <a:gd name="connsiteX12" fmla="*/ 2662 w 10000"/>
                <a:gd name="connsiteY12" fmla="*/ 2580 h 10000"/>
                <a:gd name="connsiteX13" fmla="*/ 2175 w 10000"/>
                <a:gd name="connsiteY13" fmla="*/ 2844 h 10000"/>
                <a:gd name="connsiteX14" fmla="*/ 2006 w 10000"/>
                <a:gd name="connsiteY14" fmla="*/ 3696 h 10000"/>
                <a:gd name="connsiteX15" fmla="*/ 1600 w 10000"/>
                <a:gd name="connsiteY15" fmla="*/ 4509 h 10000"/>
                <a:gd name="connsiteX16" fmla="*/ 1108 w 10000"/>
                <a:gd name="connsiteY16" fmla="*/ 5212 h 10000"/>
                <a:gd name="connsiteX17" fmla="*/ 703 w 10000"/>
                <a:gd name="connsiteY17" fmla="*/ 6161 h 10000"/>
                <a:gd name="connsiteX18" fmla="*/ 278 w 10000"/>
                <a:gd name="connsiteY18" fmla="*/ 7337 h 10000"/>
                <a:gd name="connsiteX19" fmla="*/ 29 w 10000"/>
                <a:gd name="connsiteY19" fmla="*/ 8941 h 10000"/>
                <a:gd name="connsiteX20" fmla="*/ 122 w 10000"/>
                <a:gd name="connsiteY20" fmla="*/ 9915 h 10000"/>
                <a:gd name="connsiteX21" fmla="*/ 387 w 10000"/>
                <a:gd name="connsiteY21" fmla="*/ 9311 h 10000"/>
                <a:gd name="connsiteX22" fmla="*/ 757 w 10000"/>
                <a:gd name="connsiteY22" fmla="*/ 8740 h 10000"/>
                <a:gd name="connsiteX23" fmla="*/ 1428 w 10000"/>
                <a:gd name="connsiteY23" fmla="*/ 7798 h 10000"/>
                <a:gd name="connsiteX24" fmla="*/ 2344 w 10000"/>
                <a:gd name="connsiteY24" fmla="*/ 7172 h 10000"/>
                <a:gd name="connsiteX25" fmla="*/ 3638 w 10000"/>
                <a:gd name="connsiteY25" fmla="*/ 6958 h 10000"/>
                <a:gd name="connsiteX26" fmla="*/ 4720 w 10000"/>
                <a:gd name="connsiteY26" fmla="*/ 6177 h 10000"/>
                <a:gd name="connsiteX27" fmla="*/ 5525 w 10000"/>
                <a:gd name="connsiteY27" fmla="*/ 5056 h 10000"/>
                <a:gd name="connsiteX28" fmla="*/ 5775 w 10000"/>
                <a:gd name="connsiteY28" fmla="*/ 4021 h 10000"/>
                <a:gd name="connsiteX29" fmla="*/ 5886 w 10000"/>
                <a:gd name="connsiteY29" fmla="*/ 2943 h 10000"/>
                <a:gd name="connsiteX30" fmla="*/ 6125 w 10000"/>
                <a:gd name="connsiteY30" fmla="*/ 1958 h 10000"/>
                <a:gd name="connsiteX31" fmla="*/ 5975 w 10000"/>
                <a:gd name="connsiteY31" fmla="*/ 1015 h 10000"/>
                <a:gd name="connsiteX0" fmla="*/ 10000 w 10000"/>
                <a:gd name="connsiteY0" fmla="*/ 553 h 10000"/>
                <a:gd name="connsiteX1" fmla="*/ 8491 w 10000"/>
                <a:gd name="connsiteY1" fmla="*/ 34 h 10000"/>
                <a:gd name="connsiteX2" fmla="*/ 7397 w 10000"/>
                <a:gd name="connsiteY2" fmla="*/ 457 h 10000"/>
                <a:gd name="connsiteX3" fmla="*/ 6623 w 10000"/>
                <a:gd name="connsiteY3" fmla="*/ 850 h 10000"/>
                <a:gd name="connsiteX4" fmla="*/ 5492 w 10000"/>
                <a:gd name="connsiteY4" fmla="*/ 1550 h 10000"/>
                <a:gd name="connsiteX5" fmla="*/ 4544 w 10000"/>
                <a:gd name="connsiteY5" fmla="*/ 2123 h 10000"/>
                <a:gd name="connsiteX6" fmla="*/ 3963 w 10000"/>
                <a:gd name="connsiteY6" fmla="*/ 2522 h 10000"/>
                <a:gd name="connsiteX7" fmla="*/ 3678 w 10000"/>
                <a:gd name="connsiteY7" fmla="*/ 2730 h 10000"/>
                <a:gd name="connsiteX8" fmla="*/ 3622 w 10000"/>
                <a:gd name="connsiteY8" fmla="*/ 3287 h 10000"/>
                <a:gd name="connsiteX9" fmla="*/ 3189 w 10000"/>
                <a:gd name="connsiteY9" fmla="*/ 3512 h 10000"/>
                <a:gd name="connsiteX10" fmla="*/ 2823 w 10000"/>
                <a:gd name="connsiteY10" fmla="*/ 3517 h 10000"/>
                <a:gd name="connsiteX11" fmla="*/ 2426 w 10000"/>
                <a:gd name="connsiteY11" fmla="*/ 3245 h 10000"/>
                <a:gd name="connsiteX12" fmla="*/ 2662 w 10000"/>
                <a:gd name="connsiteY12" fmla="*/ 2580 h 10000"/>
                <a:gd name="connsiteX13" fmla="*/ 2175 w 10000"/>
                <a:gd name="connsiteY13" fmla="*/ 2844 h 10000"/>
                <a:gd name="connsiteX14" fmla="*/ 2006 w 10000"/>
                <a:gd name="connsiteY14" fmla="*/ 3696 h 10000"/>
                <a:gd name="connsiteX15" fmla="*/ 1600 w 10000"/>
                <a:gd name="connsiteY15" fmla="*/ 4509 h 10000"/>
                <a:gd name="connsiteX16" fmla="*/ 1108 w 10000"/>
                <a:gd name="connsiteY16" fmla="*/ 5212 h 10000"/>
                <a:gd name="connsiteX17" fmla="*/ 703 w 10000"/>
                <a:gd name="connsiteY17" fmla="*/ 6161 h 10000"/>
                <a:gd name="connsiteX18" fmla="*/ 278 w 10000"/>
                <a:gd name="connsiteY18" fmla="*/ 7337 h 10000"/>
                <a:gd name="connsiteX19" fmla="*/ 29 w 10000"/>
                <a:gd name="connsiteY19" fmla="*/ 8941 h 10000"/>
                <a:gd name="connsiteX20" fmla="*/ 122 w 10000"/>
                <a:gd name="connsiteY20" fmla="*/ 9915 h 10000"/>
                <a:gd name="connsiteX21" fmla="*/ 387 w 10000"/>
                <a:gd name="connsiteY21" fmla="*/ 9311 h 10000"/>
                <a:gd name="connsiteX22" fmla="*/ 757 w 10000"/>
                <a:gd name="connsiteY22" fmla="*/ 8740 h 10000"/>
                <a:gd name="connsiteX23" fmla="*/ 1428 w 10000"/>
                <a:gd name="connsiteY23" fmla="*/ 7798 h 10000"/>
                <a:gd name="connsiteX24" fmla="*/ 2344 w 10000"/>
                <a:gd name="connsiteY24" fmla="*/ 7172 h 10000"/>
                <a:gd name="connsiteX25" fmla="*/ 3638 w 10000"/>
                <a:gd name="connsiteY25" fmla="*/ 6958 h 10000"/>
                <a:gd name="connsiteX26" fmla="*/ 4720 w 10000"/>
                <a:gd name="connsiteY26" fmla="*/ 6177 h 10000"/>
                <a:gd name="connsiteX27" fmla="*/ 5525 w 10000"/>
                <a:gd name="connsiteY27" fmla="*/ 5056 h 10000"/>
                <a:gd name="connsiteX28" fmla="*/ 5775 w 10000"/>
                <a:gd name="connsiteY28" fmla="*/ 4021 h 10000"/>
                <a:gd name="connsiteX29" fmla="*/ 5886 w 10000"/>
                <a:gd name="connsiteY29" fmla="*/ 2943 h 10000"/>
                <a:gd name="connsiteX30" fmla="*/ 6028 w 10000"/>
                <a:gd name="connsiteY30" fmla="*/ 1947 h 10000"/>
                <a:gd name="connsiteX31" fmla="*/ 5975 w 10000"/>
                <a:gd name="connsiteY31" fmla="*/ 1015 h 10000"/>
                <a:gd name="connsiteX0" fmla="*/ 10000 w 10000"/>
                <a:gd name="connsiteY0" fmla="*/ 553 h 10000"/>
                <a:gd name="connsiteX1" fmla="*/ 8491 w 10000"/>
                <a:gd name="connsiteY1" fmla="*/ 34 h 10000"/>
                <a:gd name="connsiteX2" fmla="*/ 7397 w 10000"/>
                <a:gd name="connsiteY2" fmla="*/ 457 h 10000"/>
                <a:gd name="connsiteX3" fmla="*/ 6623 w 10000"/>
                <a:gd name="connsiteY3" fmla="*/ 850 h 10000"/>
                <a:gd name="connsiteX4" fmla="*/ 5492 w 10000"/>
                <a:gd name="connsiteY4" fmla="*/ 1550 h 10000"/>
                <a:gd name="connsiteX5" fmla="*/ 4544 w 10000"/>
                <a:gd name="connsiteY5" fmla="*/ 2123 h 10000"/>
                <a:gd name="connsiteX6" fmla="*/ 3963 w 10000"/>
                <a:gd name="connsiteY6" fmla="*/ 2522 h 10000"/>
                <a:gd name="connsiteX7" fmla="*/ 3678 w 10000"/>
                <a:gd name="connsiteY7" fmla="*/ 2730 h 10000"/>
                <a:gd name="connsiteX8" fmla="*/ 3622 w 10000"/>
                <a:gd name="connsiteY8" fmla="*/ 3287 h 10000"/>
                <a:gd name="connsiteX9" fmla="*/ 3189 w 10000"/>
                <a:gd name="connsiteY9" fmla="*/ 3512 h 10000"/>
                <a:gd name="connsiteX10" fmla="*/ 2823 w 10000"/>
                <a:gd name="connsiteY10" fmla="*/ 3517 h 10000"/>
                <a:gd name="connsiteX11" fmla="*/ 2426 w 10000"/>
                <a:gd name="connsiteY11" fmla="*/ 3245 h 10000"/>
                <a:gd name="connsiteX12" fmla="*/ 2662 w 10000"/>
                <a:gd name="connsiteY12" fmla="*/ 2580 h 10000"/>
                <a:gd name="connsiteX13" fmla="*/ 2175 w 10000"/>
                <a:gd name="connsiteY13" fmla="*/ 2844 h 10000"/>
                <a:gd name="connsiteX14" fmla="*/ 2006 w 10000"/>
                <a:gd name="connsiteY14" fmla="*/ 3696 h 10000"/>
                <a:gd name="connsiteX15" fmla="*/ 1600 w 10000"/>
                <a:gd name="connsiteY15" fmla="*/ 4509 h 10000"/>
                <a:gd name="connsiteX16" fmla="*/ 1108 w 10000"/>
                <a:gd name="connsiteY16" fmla="*/ 5212 h 10000"/>
                <a:gd name="connsiteX17" fmla="*/ 703 w 10000"/>
                <a:gd name="connsiteY17" fmla="*/ 6161 h 10000"/>
                <a:gd name="connsiteX18" fmla="*/ 278 w 10000"/>
                <a:gd name="connsiteY18" fmla="*/ 7337 h 10000"/>
                <a:gd name="connsiteX19" fmla="*/ 29 w 10000"/>
                <a:gd name="connsiteY19" fmla="*/ 8941 h 10000"/>
                <a:gd name="connsiteX20" fmla="*/ 122 w 10000"/>
                <a:gd name="connsiteY20" fmla="*/ 9915 h 10000"/>
                <a:gd name="connsiteX21" fmla="*/ 387 w 10000"/>
                <a:gd name="connsiteY21" fmla="*/ 9311 h 10000"/>
                <a:gd name="connsiteX22" fmla="*/ 757 w 10000"/>
                <a:gd name="connsiteY22" fmla="*/ 8740 h 10000"/>
                <a:gd name="connsiteX23" fmla="*/ 1428 w 10000"/>
                <a:gd name="connsiteY23" fmla="*/ 7798 h 10000"/>
                <a:gd name="connsiteX24" fmla="*/ 2344 w 10000"/>
                <a:gd name="connsiteY24" fmla="*/ 7172 h 10000"/>
                <a:gd name="connsiteX25" fmla="*/ 3638 w 10000"/>
                <a:gd name="connsiteY25" fmla="*/ 6958 h 10000"/>
                <a:gd name="connsiteX26" fmla="*/ 4720 w 10000"/>
                <a:gd name="connsiteY26" fmla="*/ 6177 h 10000"/>
                <a:gd name="connsiteX27" fmla="*/ 5525 w 10000"/>
                <a:gd name="connsiteY27" fmla="*/ 5056 h 10000"/>
                <a:gd name="connsiteX28" fmla="*/ 5775 w 10000"/>
                <a:gd name="connsiteY28" fmla="*/ 4021 h 10000"/>
                <a:gd name="connsiteX29" fmla="*/ 5886 w 10000"/>
                <a:gd name="connsiteY29" fmla="*/ 2943 h 10000"/>
                <a:gd name="connsiteX30" fmla="*/ 6028 w 10000"/>
                <a:gd name="connsiteY30" fmla="*/ 1947 h 10000"/>
                <a:gd name="connsiteX31" fmla="*/ 5975 w 10000"/>
                <a:gd name="connsiteY31" fmla="*/ 1015 h 10000"/>
                <a:gd name="connsiteX0" fmla="*/ 9942 w 9942"/>
                <a:gd name="connsiteY0" fmla="*/ 406 h 10055"/>
                <a:gd name="connsiteX1" fmla="*/ 8491 w 9942"/>
                <a:gd name="connsiteY1" fmla="*/ 89 h 10055"/>
                <a:gd name="connsiteX2" fmla="*/ 7397 w 9942"/>
                <a:gd name="connsiteY2" fmla="*/ 512 h 10055"/>
                <a:gd name="connsiteX3" fmla="*/ 6623 w 9942"/>
                <a:gd name="connsiteY3" fmla="*/ 905 h 10055"/>
                <a:gd name="connsiteX4" fmla="*/ 5492 w 9942"/>
                <a:gd name="connsiteY4" fmla="*/ 1605 h 10055"/>
                <a:gd name="connsiteX5" fmla="*/ 4544 w 9942"/>
                <a:gd name="connsiteY5" fmla="*/ 2178 h 10055"/>
                <a:gd name="connsiteX6" fmla="*/ 3963 w 9942"/>
                <a:gd name="connsiteY6" fmla="*/ 2577 h 10055"/>
                <a:gd name="connsiteX7" fmla="*/ 3678 w 9942"/>
                <a:gd name="connsiteY7" fmla="*/ 2785 h 10055"/>
                <a:gd name="connsiteX8" fmla="*/ 3622 w 9942"/>
                <a:gd name="connsiteY8" fmla="*/ 3342 h 10055"/>
                <a:gd name="connsiteX9" fmla="*/ 3189 w 9942"/>
                <a:gd name="connsiteY9" fmla="*/ 3567 h 10055"/>
                <a:gd name="connsiteX10" fmla="*/ 2823 w 9942"/>
                <a:gd name="connsiteY10" fmla="*/ 3572 h 10055"/>
                <a:gd name="connsiteX11" fmla="*/ 2426 w 9942"/>
                <a:gd name="connsiteY11" fmla="*/ 3300 h 10055"/>
                <a:gd name="connsiteX12" fmla="*/ 2662 w 9942"/>
                <a:gd name="connsiteY12" fmla="*/ 2635 h 10055"/>
                <a:gd name="connsiteX13" fmla="*/ 2175 w 9942"/>
                <a:gd name="connsiteY13" fmla="*/ 2899 h 10055"/>
                <a:gd name="connsiteX14" fmla="*/ 2006 w 9942"/>
                <a:gd name="connsiteY14" fmla="*/ 3751 h 10055"/>
                <a:gd name="connsiteX15" fmla="*/ 1600 w 9942"/>
                <a:gd name="connsiteY15" fmla="*/ 4564 h 10055"/>
                <a:gd name="connsiteX16" fmla="*/ 1108 w 9942"/>
                <a:gd name="connsiteY16" fmla="*/ 5267 h 10055"/>
                <a:gd name="connsiteX17" fmla="*/ 703 w 9942"/>
                <a:gd name="connsiteY17" fmla="*/ 6216 h 10055"/>
                <a:gd name="connsiteX18" fmla="*/ 278 w 9942"/>
                <a:gd name="connsiteY18" fmla="*/ 7392 h 10055"/>
                <a:gd name="connsiteX19" fmla="*/ 29 w 9942"/>
                <a:gd name="connsiteY19" fmla="*/ 8996 h 10055"/>
                <a:gd name="connsiteX20" fmla="*/ 122 w 9942"/>
                <a:gd name="connsiteY20" fmla="*/ 9970 h 10055"/>
                <a:gd name="connsiteX21" fmla="*/ 387 w 9942"/>
                <a:gd name="connsiteY21" fmla="*/ 9366 h 10055"/>
                <a:gd name="connsiteX22" fmla="*/ 757 w 9942"/>
                <a:gd name="connsiteY22" fmla="*/ 8795 h 10055"/>
                <a:gd name="connsiteX23" fmla="*/ 1428 w 9942"/>
                <a:gd name="connsiteY23" fmla="*/ 7853 h 10055"/>
                <a:gd name="connsiteX24" fmla="*/ 2344 w 9942"/>
                <a:gd name="connsiteY24" fmla="*/ 7227 h 10055"/>
                <a:gd name="connsiteX25" fmla="*/ 3638 w 9942"/>
                <a:gd name="connsiteY25" fmla="*/ 7013 h 10055"/>
                <a:gd name="connsiteX26" fmla="*/ 4720 w 9942"/>
                <a:gd name="connsiteY26" fmla="*/ 6232 h 10055"/>
                <a:gd name="connsiteX27" fmla="*/ 5525 w 9942"/>
                <a:gd name="connsiteY27" fmla="*/ 5111 h 10055"/>
                <a:gd name="connsiteX28" fmla="*/ 5775 w 9942"/>
                <a:gd name="connsiteY28" fmla="*/ 4076 h 10055"/>
                <a:gd name="connsiteX29" fmla="*/ 5886 w 9942"/>
                <a:gd name="connsiteY29" fmla="*/ 2998 h 10055"/>
                <a:gd name="connsiteX30" fmla="*/ 6028 w 9942"/>
                <a:gd name="connsiteY30" fmla="*/ 2002 h 10055"/>
                <a:gd name="connsiteX31" fmla="*/ 5975 w 9942"/>
                <a:gd name="connsiteY31" fmla="*/ 1070 h 10055"/>
                <a:gd name="connsiteX0" fmla="*/ 10000 w 10000"/>
                <a:gd name="connsiteY0" fmla="*/ 404 h 9901"/>
                <a:gd name="connsiteX1" fmla="*/ 8541 w 10000"/>
                <a:gd name="connsiteY1" fmla="*/ 89 h 9901"/>
                <a:gd name="connsiteX2" fmla="*/ 7440 w 10000"/>
                <a:gd name="connsiteY2" fmla="*/ 509 h 9901"/>
                <a:gd name="connsiteX3" fmla="*/ 6662 w 10000"/>
                <a:gd name="connsiteY3" fmla="*/ 900 h 9901"/>
                <a:gd name="connsiteX4" fmla="*/ 5524 w 10000"/>
                <a:gd name="connsiteY4" fmla="*/ 1596 h 9901"/>
                <a:gd name="connsiteX5" fmla="*/ 4571 w 10000"/>
                <a:gd name="connsiteY5" fmla="*/ 2166 h 9901"/>
                <a:gd name="connsiteX6" fmla="*/ 3986 w 10000"/>
                <a:gd name="connsiteY6" fmla="*/ 2563 h 9901"/>
                <a:gd name="connsiteX7" fmla="*/ 3699 w 10000"/>
                <a:gd name="connsiteY7" fmla="*/ 2770 h 9901"/>
                <a:gd name="connsiteX8" fmla="*/ 3643 w 10000"/>
                <a:gd name="connsiteY8" fmla="*/ 3324 h 9901"/>
                <a:gd name="connsiteX9" fmla="*/ 3208 w 10000"/>
                <a:gd name="connsiteY9" fmla="*/ 3547 h 9901"/>
                <a:gd name="connsiteX10" fmla="*/ 2839 w 10000"/>
                <a:gd name="connsiteY10" fmla="*/ 3552 h 9901"/>
                <a:gd name="connsiteX11" fmla="*/ 2440 w 10000"/>
                <a:gd name="connsiteY11" fmla="*/ 3282 h 9901"/>
                <a:gd name="connsiteX12" fmla="*/ 2678 w 10000"/>
                <a:gd name="connsiteY12" fmla="*/ 2621 h 9901"/>
                <a:gd name="connsiteX13" fmla="*/ 2188 w 10000"/>
                <a:gd name="connsiteY13" fmla="*/ 2883 h 9901"/>
                <a:gd name="connsiteX14" fmla="*/ 2018 w 10000"/>
                <a:gd name="connsiteY14" fmla="*/ 3730 h 9901"/>
                <a:gd name="connsiteX15" fmla="*/ 1609 w 10000"/>
                <a:gd name="connsiteY15" fmla="*/ 4539 h 9901"/>
                <a:gd name="connsiteX16" fmla="*/ 1114 w 10000"/>
                <a:gd name="connsiteY16" fmla="*/ 5238 h 9901"/>
                <a:gd name="connsiteX17" fmla="*/ 707 w 10000"/>
                <a:gd name="connsiteY17" fmla="*/ 6182 h 9901"/>
                <a:gd name="connsiteX18" fmla="*/ 280 w 10000"/>
                <a:gd name="connsiteY18" fmla="*/ 7352 h 9901"/>
                <a:gd name="connsiteX19" fmla="*/ 29 w 10000"/>
                <a:gd name="connsiteY19" fmla="*/ 8947 h 9901"/>
                <a:gd name="connsiteX20" fmla="*/ 123 w 10000"/>
                <a:gd name="connsiteY20" fmla="*/ 9816 h 9901"/>
                <a:gd name="connsiteX21" fmla="*/ 389 w 10000"/>
                <a:gd name="connsiteY21" fmla="*/ 9315 h 9901"/>
                <a:gd name="connsiteX22" fmla="*/ 761 w 10000"/>
                <a:gd name="connsiteY22" fmla="*/ 8747 h 9901"/>
                <a:gd name="connsiteX23" fmla="*/ 1436 w 10000"/>
                <a:gd name="connsiteY23" fmla="*/ 7810 h 9901"/>
                <a:gd name="connsiteX24" fmla="*/ 2358 w 10000"/>
                <a:gd name="connsiteY24" fmla="*/ 7187 h 9901"/>
                <a:gd name="connsiteX25" fmla="*/ 3659 w 10000"/>
                <a:gd name="connsiteY25" fmla="*/ 6975 h 9901"/>
                <a:gd name="connsiteX26" fmla="*/ 4748 w 10000"/>
                <a:gd name="connsiteY26" fmla="*/ 6198 h 9901"/>
                <a:gd name="connsiteX27" fmla="*/ 5557 w 10000"/>
                <a:gd name="connsiteY27" fmla="*/ 5083 h 9901"/>
                <a:gd name="connsiteX28" fmla="*/ 5809 w 10000"/>
                <a:gd name="connsiteY28" fmla="*/ 4054 h 9901"/>
                <a:gd name="connsiteX29" fmla="*/ 5920 w 10000"/>
                <a:gd name="connsiteY29" fmla="*/ 2982 h 9901"/>
                <a:gd name="connsiteX30" fmla="*/ 6063 w 10000"/>
                <a:gd name="connsiteY30" fmla="*/ 1991 h 9901"/>
                <a:gd name="connsiteX31" fmla="*/ 6010 w 10000"/>
                <a:gd name="connsiteY31" fmla="*/ 1064 h 9901"/>
                <a:gd name="connsiteX0" fmla="*/ 10000 w 10000"/>
                <a:gd name="connsiteY0" fmla="*/ 408 h 10000"/>
                <a:gd name="connsiteX1" fmla="*/ 8541 w 10000"/>
                <a:gd name="connsiteY1" fmla="*/ 90 h 10000"/>
                <a:gd name="connsiteX2" fmla="*/ 7440 w 10000"/>
                <a:gd name="connsiteY2" fmla="*/ 514 h 10000"/>
                <a:gd name="connsiteX3" fmla="*/ 6662 w 10000"/>
                <a:gd name="connsiteY3" fmla="*/ 909 h 10000"/>
                <a:gd name="connsiteX4" fmla="*/ 5524 w 10000"/>
                <a:gd name="connsiteY4" fmla="*/ 1612 h 10000"/>
                <a:gd name="connsiteX5" fmla="*/ 4571 w 10000"/>
                <a:gd name="connsiteY5" fmla="*/ 2188 h 10000"/>
                <a:gd name="connsiteX6" fmla="*/ 3986 w 10000"/>
                <a:gd name="connsiteY6" fmla="*/ 2589 h 10000"/>
                <a:gd name="connsiteX7" fmla="*/ 3699 w 10000"/>
                <a:gd name="connsiteY7" fmla="*/ 2798 h 10000"/>
                <a:gd name="connsiteX8" fmla="*/ 3643 w 10000"/>
                <a:gd name="connsiteY8" fmla="*/ 3357 h 10000"/>
                <a:gd name="connsiteX9" fmla="*/ 3208 w 10000"/>
                <a:gd name="connsiteY9" fmla="*/ 3582 h 10000"/>
                <a:gd name="connsiteX10" fmla="*/ 2839 w 10000"/>
                <a:gd name="connsiteY10" fmla="*/ 3588 h 10000"/>
                <a:gd name="connsiteX11" fmla="*/ 2440 w 10000"/>
                <a:gd name="connsiteY11" fmla="*/ 3315 h 10000"/>
                <a:gd name="connsiteX12" fmla="*/ 2678 w 10000"/>
                <a:gd name="connsiteY12" fmla="*/ 2647 h 10000"/>
                <a:gd name="connsiteX13" fmla="*/ 2188 w 10000"/>
                <a:gd name="connsiteY13" fmla="*/ 2912 h 10000"/>
                <a:gd name="connsiteX14" fmla="*/ 2018 w 10000"/>
                <a:gd name="connsiteY14" fmla="*/ 3767 h 10000"/>
                <a:gd name="connsiteX15" fmla="*/ 1609 w 10000"/>
                <a:gd name="connsiteY15" fmla="*/ 4584 h 10000"/>
                <a:gd name="connsiteX16" fmla="*/ 1114 w 10000"/>
                <a:gd name="connsiteY16" fmla="*/ 5290 h 10000"/>
                <a:gd name="connsiteX17" fmla="*/ 707 w 10000"/>
                <a:gd name="connsiteY17" fmla="*/ 6244 h 10000"/>
                <a:gd name="connsiteX18" fmla="*/ 280 w 10000"/>
                <a:gd name="connsiteY18" fmla="*/ 7426 h 10000"/>
                <a:gd name="connsiteX19" fmla="*/ 29 w 10000"/>
                <a:gd name="connsiteY19" fmla="*/ 9036 h 10000"/>
                <a:gd name="connsiteX20" fmla="*/ 123 w 10000"/>
                <a:gd name="connsiteY20" fmla="*/ 9914 h 10000"/>
                <a:gd name="connsiteX21" fmla="*/ 503 w 10000"/>
                <a:gd name="connsiteY21" fmla="*/ 9468 h 10000"/>
                <a:gd name="connsiteX22" fmla="*/ 761 w 10000"/>
                <a:gd name="connsiteY22" fmla="*/ 8834 h 10000"/>
                <a:gd name="connsiteX23" fmla="*/ 1436 w 10000"/>
                <a:gd name="connsiteY23" fmla="*/ 7888 h 10000"/>
                <a:gd name="connsiteX24" fmla="*/ 2358 w 10000"/>
                <a:gd name="connsiteY24" fmla="*/ 7259 h 10000"/>
                <a:gd name="connsiteX25" fmla="*/ 3659 w 10000"/>
                <a:gd name="connsiteY25" fmla="*/ 7045 h 10000"/>
                <a:gd name="connsiteX26" fmla="*/ 4748 w 10000"/>
                <a:gd name="connsiteY26" fmla="*/ 6260 h 10000"/>
                <a:gd name="connsiteX27" fmla="*/ 5557 w 10000"/>
                <a:gd name="connsiteY27" fmla="*/ 5134 h 10000"/>
                <a:gd name="connsiteX28" fmla="*/ 5809 w 10000"/>
                <a:gd name="connsiteY28" fmla="*/ 4095 h 10000"/>
                <a:gd name="connsiteX29" fmla="*/ 5920 w 10000"/>
                <a:gd name="connsiteY29" fmla="*/ 3012 h 10000"/>
                <a:gd name="connsiteX30" fmla="*/ 6063 w 10000"/>
                <a:gd name="connsiteY30" fmla="*/ 2011 h 10000"/>
                <a:gd name="connsiteX31" fmla="*/ 6010 w 10000"/>
                <a:gd name="connsiteY31" fmla="*/ 1075 h 10000"/>
                <a:gd name="connsiteX0" fmla="*/ 10000 w 10000"/>
                <a:gd name="connsiteY0" fmla="*/ 408 h 10000"/>
                <a:gd name="connsiteX1" fmla="*/ 8541 w 10000"/>
                <a:gd name="connsiteY1" fmla="*/ 90 h 10000"/>
                <a:gd name="connsiteX2" fmla="*/ 7440 w 10000"/>
                <a:gd name="connsiteY2" fmla="*/ 514 h 10000"/>
                <a:gd name="connsiteX3" fmla="*/ 6662 w 10000"/>
                <a:gd name="connsiteY3" fmla="*/ 909 h 10000"/>
                <a:gd name="connsiteX4" fmla="*/ 5524 w 10000"/>
                <a:gd name="connsiteY4" fmla="*/ 1612 h 10000"/>
                <a:gd name="connsiteX5" fmla="*/ 4571 w 10000"/>
                <a:gd name="connsiteY5" fmla="*/ 2188 h 10000"/>
                <a:gd name="connsiteX6" fmla="*/ 3986 w 10000"/>
                <a:gd name="connsiteY6" fmla="*/ 2589 h 10000"/>
                <a:gd name="connsiteX7" fmla="*/ 3699 w 10000"/>
                <a:gd name="connsiteY7" fmla="*/ 2798 h 10000"/>
                <a:gd name="connsiteX8" fmla="*/ 3643 w 10000"/>
                <a:gd name="connsiteY8" fmla="*/ 3357 h 10000"/>
                <a:gd name="connsiteX9" fmla="*/ 3208 w 10000"/>
                <a:gd name="connsiteY9" fmla="*/ 3582 h 10000"/>
                <a:gd name="connsiteX10" fmla="*/ 2839 w 10000"/>
                <a:gd name="connsiteY10" fmla="*/ 3588 h 10000"/>
                <a:gd name="connsiteX11" fmla="*/ 2440 w 10000"/>
                <a:gd name="connsiteY11" fmla="*/ 3315 h 10000"/>
                <a:gd name="connsiteX12" fmla="*/ 2678 w 10000"/>
                <a:gd name="connsiteY12" fmla="*/ 2647 h 10000"/>
                <a:gd name="connsiteX13" fmla="*/ 2188 w 10000"/>
                <a:gd name="connsiteY13" fmla="*/ 2912 h 10000"/>
                <a:gd name="connsiteX14" fmla="*/ 2018 w 10000"/>
                <a:gd name="connsiteY14" fmla="*/ 3767 h 10000"/>
                <a:gd name="connsiteX15" fmla="*/ 1609 w 10000"/>
                <a:gd name="connsiteY15" fmla="*/ 4584 h 10000"/>
                <a:gd name="connsiteX16" fmla="*/ 1114 w 10000"/>
                <a:gd name="connsiteY16" fmla="*/ 5290 h 10000"/>
                <a:gd name="connsiteX17" fmla="*/ 707 w 10000"/>
                <a:gd name="connsiteY17" fmla="*/ 6244 h 10000"/>
                <a:gd name="connsiteX18" fmla="*/ 280 w 10000"/>
                <a:gd name="connsiteY18" fmla="*/ 7426 h 10000"/>
                <a:gd name="connsiteX19" fmla="*/ 29 w 10000"/>
                <a:gd name="connsiteY19" fmla="*/ 9036 h 10000"/>
                <a:gd name="connsiteX20" fmla="*/ 123 w 10000"/>
                <a:gd name="connsiteY20" fmla="*/ 9914 h 10000"/>
                <a:gd name="connsiteX21" fmla="*/ 503 w 10000"/>
                <a:gd name="connsiteY21" fmla="*/ 9468 h 10000"/>
                <a:gd name="connsiteX22" fmla="*/ 1004 w 10000"/>
                <a:gd name="connsiteY22" fmla="*/ 8874 h 10000"/>
                <a:gd name="connsiteX23" fmla="*/ 1436 w 10000"/>
                <a:gd name="connsiteY23" fmla="*/ 7888 h 10000"/>
                <a:gd name="connsiteX24" fmla="*/ 2358 w 10000"/>
                <a:gd name="connsiteY24" fmla="*/ 7259 h 10000"/>
                <a:gd name="connsiteX25" fmla="*/ 3659 w 10000"/>
                <a:gd name="connsiteY25" fmla="*/ 7045 h 10000"/>
                <a:gd name="connsiteX26" fmla="*/ 4748 w 10000"/>
                <a:gd name="connsiteY26" fmla="*/ 6260 h 10000"/>
                <a:gd name="connsiteX27" fmla="*/ 5557 w 10000"/>
                <a:gd name="connsiteY27" fmla="*/ 5134 h 10000"/>
                <a:gd name="connsiteX28" fmla="*/ 5809 w 10000"/>
                <a:gd name="connsiteY28" fmla="*/ 4095 h 10000"/>
                <a:gd name="connsiteX29" fmla="*/ 5920 w 10000"/>
                <a:gd name="connsiteY29" fmla="*/ 3012 h 10000"/>
                <a:gd name="connsiteX30" fmla="*/ 6063 w 10000"/>
                <a:gd name="connsiteY30" fmla="*/ 2011 h 10000"/>
                <a:gd name="connsiteX31" fmla="*/ 6010 w 10000"/>
                <a:gd name="connsiteY31" fmla="*/ 1075 h 10000"/>
                <a:gd name="connsiteX0" fmla="*/ 10000 w 10000"/>
                <a:gd name="connsiteY0" fmla="*/ 408 h 10000"/>
                <a:gd name="connsiteX1" fmla="*/ 8541 w 10000"/>
                <a:gd name="connsiteY1" fmla="*/ 90 h 10000"/>
                <a:gd name="connsiteX2" fmla="*/ 7440 w 10000"/>
                <a:gd name="connsiteY2" fmla="*/ 514 h 10000"/>
                <a:gd name="connsiteX3" fmla="*/ 6662 w 10000"/>
                <a:gd name="connsiteY3" fmla="*/ 909 h 10000"/>
                <a:gd name="connsiteX4" fmla="*/ 5524 w 10000"/>
                <a:gd name="connsiteY4" fmla="*/ 1612 h 10000"/>
                <a:gd name="connsiteX5" fmla="*/ 4571 w 10000"/>
                <a:gd name="connsiteY5" fmla="*/ 2188 h 10000"/>
                <a:gd name="connsiteX6" fmla="*/ 3986 w 10000"/>
                <a:gd name="connsiteY6" fmla="*/ 2589 h 10000"/>
                <a:gd name="connsiteX7" fmla="*/ 3699 w 10000"/>
                <a:gd name="connsiteY7" fmla="*/ 2798 h 10000"/>
                <a:gd name="connsiteX8" fmla="*/ 3643 w 10000"/>
                <a:gd name="connsiteY8" fmla="*/ 3357 h 10000"/>
                <a:gd name="connsiteX9" fmla="*/ 3208 w 10000"/>
                <a:gd name="connsiteY9" fmla="*/ 3582 h 10000"/>
                <a:gd name="connsiteX10" fmla="*/ 2839 w 10000"/>
                <a:gd name="connsiteY10" fmla="*/ 3588 h 10000"/>
                <a:gd name="connsiteX11" fmla="*/ 2440 w 10000"/>
                <a:gd name="connsiteY11" fmla="*/ 3315 h 10000"/>
                <a:gd name="connsiteX12" fmla="*/ 2678 w 10000"/>
                <a:gd name="connsiteY12" fmla="*/ 2647 h 10000"/>
                <a:gd name="connsiteX13" fmla="*/ 2188 w 10000"/>
                <a:gd name="connsiteY13" fmla="*/ 2912 h 10000"/>
                <a:gd name="connsiteX14" fmla="*/ 2018 w 10000"/>
                <a:gd name="connsiteY14" fmla="*/ 3767 h 10000"/>
                <a:gd name="connsiteX15" fmla="*/ 1609 w 10000"/>
                <a:gd name="connsiteY15" fmla="*/ 4584 h 10000"/>
                <a:gd name="connsiteX16" fmla="*/ 1114 w 10000"/>
                <a:gd name="connsiteY16" fmla="*/ 5290 h 10000"/>
                <a:gd name="connsiteX17" fmla="*/ 707 w 10000"/>
                <a:gd name="connsiteY17" fmla="*/ 6244 h 10000"/>
                <a:gd name="connsiteX18" fmla="*/ 280 w 10000"/>
                <a:gd name="connsiteY18" fmla="*/ 7426 h 10000"/>
                <a:gd name="connsiteX19" fmla="*/ 29 w 10000"/>
                <a:gd name="connsiteY19" fmla="*/ 9036 h 10000"/>
                <a:gd name="connsiteX20" fmla="*/ 123 w 10000"/>
                <a:gd name="connsiteY20" fmla="*/ 9914 h 10000"/>
                <a:gd name="connsiteX21" fmla="*/ 503 w 10000"/>
                <a:gd name="connsiteY21" fmla="*/ 9468 h 10000"/>
                <a:gd name="connsiteX22" fmla="*/ 1004 w 10000"/>
                <a:gd name="connsiteY22" fmla="*/ 8874 h 10000"/>
                <a:gd name="connsiteX23" fmla="*/ 1736 w 10000"/>
                <a:gd name="connsiteY23" fmla="*/ 8129 h 10000"/>
                <a:gd name="connsiteX24" fmla="*/ 2358 w 10000"/>
                <a:gd name="connsiteY24" fmla="*/ 7259 h 10000"/>
                <a:gd name="connsiteX25" fmla="*/ 3659 w 10000"/>
                <a:gd name="connsiteY25" fmla="*/ 7045 h 10000"/>
                <a:gd name="connsiteX26" fmla="*/ 4748 w 10000"/>
                <a:gd name="connsiteY26" fmla="*/ 6260 h 10000"/>
                <a:gd name="connsiteX27" fmla="*/ 5557 w 10000"/>
                <a:gd name="connsiteY27" fmla="*/ 5134 h 10000"/>
                <a:gd name="connsiteX28" fmla="*/ 5809 w 10000"/>
                <a:gd name="connsiteY28" fmla="*/ 4095 h 10000"/>
                <a:gd name="connsiteX29" fmla="*/ 5920 w 10000"/>
                <a:gd name="connsiteY29" fmla="*/ 3012 h 10000"/>
                <a:gd name="connsiteX30" fmla="*/ 6063 w 10000"/>
                <a:gd name="connsiteY30" fmla="*/ 2011 h 10000"/>
                <a:gd name="connsiteX31" fmla="*/ 6010 w 10000"/>
                <a:gd name="connsiteY31" fmla="*/ 1075 h 10000"/>
                <a:gd name="connsiteX0" fmla="*/ 10000 w 10000"/>
                <a:gd name="connsiteY0" fmla="*/ 408 h 10000"/>
                <a:gd name="connsiteX1" fmla="*/ 8541 w 10000"/>
                <a:gd name="connsiteY1" fmla="*/ 90 h 10000"/>
                <a:gd name="connsiteX2" fmla="*/ 7440 w 10000"/>
                <a:gd name="connsiteY2" fmla="*/ 514 h 10000"/>
                <a:gd name="connsiteX3" fmla="*/ 6662 w 10000"/>
                <a:gd name="connsiteY3" fmla="*/ 909 h 10000"/>
                <a:gd name="connsiteX4" fmla="*/ 5524 w 10000"/>
                <a:gd name="connsiteY4" fmla="*/ 1612 h 10000"/>
                <a:gd name="connsiteX5" fmla="*/ 4571 w 10000"/>
                <a:gd name="connsiteY5" fmla="*/ 2188 h 10000"/>
                <a:gd name="connsiteX6" fmla="*/ 3986 w 10000"/>
                <a:gd name="connsiteY6" fmla="*/ 2589 h 10000"/>
                <a:gd name="connsiteX7" fmla="*/ 3699 w 10000"/>
                <a:gd name="connsiteY7" fmla="*/ 2798 h 10000"/>
                <a:gd name="connsiteX8" fmla="*/ 3643 w 10000"/>
                <a:gd name="connsiteY8" fmla="*/ 3357 h 10000"/>
                <a:gd name="connsiteX9" fmla="*/ 3208 w 10000"/>
                <a:gd name="connsiteY9" fmla="*/ 3582 h 10000"/>
                <a:gd name="connsiteX10" fmla="*/ 2839 w 10000"/>
                <a:gd name="connsiteY10" fmla="*/ 3588 h 10000"/>
                <a:gd name="connsiteX11" fmla="*/ 2440 w 10000"/>
                <a:gd name="connsiteY11" fmla="*/ 3315 h 10000"/>
                <a:gd name="connsiteX12" fmla="*/ 2678 w 10000"/>
                <a:gd name="connsiteY12" fmla="*/ 2647 h 10000"/>
                <a:gd name="connsiteX13" fmla="*/ 2188 w 10000"/>
                <a:gd name="connsiteY13" fmla="*/ 2912 h 10000"/>
                <a:gd name="connsiteX14" fmla="*/ 2018 w 10000"/>
                <a:gd name="connsiteY14" fmla="*/ 3767 h 10000"/>
                <a:gd name="connsiteX15" fmla="*/ 1609 w 10000"/>
                <a:gd name="connsiteY15" fmla="*/ 4584 h 10000"/>
                <a:gd name="connsiteX16" fmla="*/ 1114 w 10000"/>
                <a:gd name="connsiteY16" fmla="*/ 5290 h 10000"/>
                <a:gd name="connsiteX17" fmla="*/ 707 w 10000"/>
                <a:gd name="connsiteY17" fmla="*/ 6244 h 10000"/>
                <a:gd name="connsiteX18" fmla="*/ 280 w 10000"/>
                <a:gd name="connsiteY18" fmla="*/ 7426 h 10000"/>
                <a:gd name="connsiteX19" fmla="*/ 29 w 10000"/>
                <a:gd name="connsiteY19" fmla="*/ 9036 h 10000"/>
                <a:gd name="connsiteX20" fmla="*/ 123 w 10000"/>
                <a:gd name="connsiteY20" fmla="*/ 9914 h 10000"/>
                <a:gd name="connsiteX21" fmla="*/ 503 w 10000"/>
                <a:gd name="connsiteY21" fmla="*/ 9468 h 10000"/>
                <a:gd name="connsiteX22" fmla="*/ 1004 w 10000"/>
                <a:gd name="connsiteY22" fmla="*/ 8874 h 10000"/>
                <a:gd name="connsiteX23" fmla="*/ 1736 w 10000"/>
                <a:gd name="connsiteY23" fmla="*/ 8129 h 10000"/>
                <a:gd name="connsiteX24" fmla="*/ 2544 w 10000"/>
                <a:gd name="connsiteY24" fmla="*/ 7520 h 10000"/>
                <a:gd name="connsiteX25" fmla="*/ 3659 w 10000"/>
                <a:gd name="connsiteY25" fmla="*/ 7045 h 10000"/>
                <a:gd name="connsiteX26" fmla="*/ 4748 w 10000"/>
                <a:gd name="connsiteY26" fmla="*/ 6260 h 10000"/>
                <a:gd name="connsiteX27" fmla="*/ 5557 w 10000"/>
                <a:gd name="connsiteY27" fmla="*/ 5134 h 10000"/>
                <a:gd name="connsiteX28" fmla="*/ 5809 w 10000"/>
                <a:gd name="connsiteY28" fmla="*/ 4095 h 10000"/>
                <a:gd name="connsiteX29" fmla="*/ 5920 w 10000"/>
                <a:gd name="connsiteY29" fmla="*/ 3012 h 10000"/>
                <a:gd name="connsiteX30" fmla="*/ 6063 w 10000"/>
                <a:gd name="connsiteY30" fmla="*/ 2011 h 10000"/>
                <a:gd name="connsiteX31" fmla="*/ 6010 w 10000"/>
                <a:gd name="connsiteY31" fmla="*/ 1075 h 10000"/>
                <a:gd name="connsiteX0" fmla="*/ 10000 w 10000"/>
                <a:gd name="connsiteY0" fmla="*/ 408 h 10000"/>
                <a:gd name="connsiteX1" fmla="*/ 8541 w 10000"/>
                <a:gd name="connsiteY1" fmla="*/ 90 h 10000"/>
                <a:gd name="connsiteX2" fmla="*/ 7440 w 10000"/>
                <a:gd name="connsiteY2" fmla="*/ 514 h 10000"/>
                <a:gd name="connsiteX3" fmla="*/ 6662 w 10000"/>
                <a:gd name="connsiteY3" fmla="*/ 909 h 10000"/>
                <a:gd name="connsiteX4" fmla="*/ 5524 w 10000"/>
                <a:gd name="connsiteY4" fmla="*/ 1612 h 10000"/>
                <a:gd name="connsiteX5" fmla="*/ 4571 w 10000"/>
                <a:gd name="connsiteY5" fmla="*/ 2188 h 10000"/>
                <a:gd name="connsiteX6" fmla="*/ 3986 w 10000"/>
                <a:gd name="connsiteY6" fmla="*/ 2589 h 10000"/>
                <a:gd name="connsiteX7" fmla="*/ 3699 w 10000"/>
                <a:gd name="connsiteY7" fmla="*/ 2798 h 10000"/>
                <a:gd name="connsiteX8" fmla="*/ 3643 w 10000"/>
                <a:gd name="connsiteY8" fmla="*/ 3357 h 10000"/>
                <a:gd name="connsiteX9" fmla="*/ 3208 w 10000"/>
                <a:gd name="connsiteY9" fmla="*/ 3582 h 10000"/>
                <a:gd name="connsiteX10" fmla="*/ 2839 w 10000"/>
                <a:gd name="connsiteY10" fmla="*/ 3588 h 10000"/>
                <a:gd name="connsiteX11" fmla="*/ 2440 w 10000"/>
                <a:gd name="connsiteY11" fmla="*/ 3315 h 10000"/>
                <a:gd name="connsiteX12" fmla="*/ 2678 w 10000"/>
                <a:gd name="connsiteY12" fmla="*/ 2647 h 10000"/>
                <a:gd name="connsiteX13" fmla="*/ 2188 w 10000"/>
                <a:gd name="connsiteY13" fmla="*/ 2912 h 10000"/>
                <a:gd name="connsiteX14" fmla="*/ 2018 w 10000"/>
                <a:gd name="connsiteY14" fmla="*/ 3767 h 10000"/>
                <a:gd name="connsiteX15" fmla="*/ 1609 w 10000"/>
                <a:gd name="connsiteY15" fmla="*/ 4584 h 10000"/>
                <a:gd name="connsiteX16" fmla="*/ 1114 w 10000"/>
                <a:gd name="connsiteY16" fmla="*/ 5290 h 10000"/>
                <a:gd name="connsiteX17" fmla="*/ 707 w 10000"/>
                <a:gd name="connsiteY17" fmla="*/ 6244 h 10000"/>
                <a:gd name="connsiteX18" fmla="*/ 280 w 10000"/>
                <a:gd name="connsiteY18" fmla="*/ 7426 h 10000"/>
                <a:gd name="connsiteX19" fmla="*/ 29 w 10000"/>
                <a:gd name="connsiteY19" fmla="*/ 9036 h 10000"/>
                <a:gd name="connsiteX20" fmla="*/ 123 w 10000"/>
                <a:gd name="connsiteY20" fmla="*/ 9914 h 10000"/>
                <a:gd name="connsiteX21" fmla="*/ 503 w 10000"/>
                <a:gd name="connsiteY21" fmla="*/ 9468 h 10000"/>
                <a:gd name="connsiteX22" fmla="*/ 1004 w 10000"/>
                <a:gd name="connsiteY22" fmla="*/ 8874 h 10000"/>
                <a:gd name="connsiteX23" fmla="*/ 1736 w 10000"/>
                <a:gd name="connsiteY23" fmla="*/ 8129 h 10000"/>
                <a:gd name="connsiteX24" fmla="*/ 2544 w 10000"/>
                <a:gd name="connsiteY24" fmla="*/ 7520 h 10000"/>
                <a:gd name="connsiteX25" fmla="*/ 3659 w 10000"/>
                <a:gd name="connsiteY25" fmla="*/ 7045 h 10000"/>
                <a:gd name="connsiteX26" fmla="*/ 4748 w 10000"/>
                <a:gd name="connsiteY26" fmla="*/ 6260 h 10000"/>
                <a:gd name="connsiteX27" fmla="*/ 5557 w 10000"/>
                <a:gd name="connsiteY27" fmla="*/ 5134 h 10000"/>
                <a:gd name="connsiteX28" fmla="*/ 5866 w 10000"/>
                <a:gd name="connsiteY28" fmla="*/ 4095 h 10000"/>
                <a:gd name="connsiteX29" fmla="*/ 5920 w 10000"/>
                <a:gd name="connsiteY29" fmla="*/ 3012 h 10000"/>
                <a:gd name="connsiteX30" fmla="*/ 6063 w 10000"/>
                <a:gd name="connsiteY30" fmla="*/ 2011 h 10000"/>
                <a:gd name="connsiteX31" fmla="*/ 6010 w 10000"/>
                <a:gd name="connsiteY31" fmla="*/ 1075 h 10000"/>
                <a:gd name="connsiteX0" fmla="*/ 10000 w 10000"/>
                <a:gd name="connsiteY0" fmla="*/ 408 h 10000"/>
                <a:gd name="connsiteX1" fmla="*/ 8541 w 10000"/>
                <a:gd name="connsiteY1" fmla="*/ 90 h 10000"/>
                <a:gd name="connsiteX2" fmla="*/ 7440 w 10000"/>
                <a:gd name="connsiteY2" fmla="*/ 514 h 10000"/>
                <a:gd name="connsiteX3" fmla="*/ 6662 w 10000"/>
                <a:gd name="connsiteY3" fmla="*/ 909 h 10000"/>
                <a:gd name="connsiteX4" fmla="*/ 5524 w 10000"/>
                <a:gd name="connsiteY4" fmla="*/ 1612 h 10000"/>
                <a:gd name="connsiteX5" fmla="*/ 4571 w 10000"/>
                <a:gd name="connsiteY5" fmla="*/ 2188 h 10000"/>
                <a:gd name="connsiteX6" fmla="*/ 3986 w 10000"/>
                <a:gd name="connsiteY6" fmla="*/ 2589 h 10000"/>
                <a:gd name="connsiteX7" fmla="*/ 3699 w 10000"/>
                <a:gd name="connsiteY7" fmla="*/ 2798 h 10000"/>
                <a:gd name="connsiteX8" fmla="*/ 3643 w 10000"/>
                <a:gd name="connsiteY8" fmla="*/ 3357 h 10000"/>
                <a:gd name="connsiteX9" fmla="*/ 3208 w 10000"/>
                <a:gd name="connsiteY9" fmla="*/ 3582 h 10000"/>
                <a:gd name="connsiteX10" fmla="*/ 2839 w 10000"/>
                <a:gd name="connsiteY10" fmla="*/ 3588 h 10000"/>
                <a:gd name="connsiteX11" fmla="*/ 2440 w 10000"/>
                <a:gd name="connsiteY11" fmla="*/ 3315 h 10000"/>
                <a:gd name="connsiteX12" fmla="*/ 2678 w 10000"/>
                <a:gd name="connsiteY12" fmla="*/ 2647 h 10000"/>
                <a:gd name="connsiteX13" fmla="*/ 2188 w 10000"/>
                <a:gd name="connsiteY13" fmla="*/ 2912 h 10000"/>
                <a:gd name="connsiteX14" fmla="*/ 2018 w 10000"/>
                <a:gd name="connsiteY14" fmla="*/ 3767 h 10000"/>
                <a:gd name="connsiteX15" fmla="*/ 1609 w 10000"/>
                <a:gd name="connsiteY15" fmla="*/ 4584 h 10000"/>
                <a:gd name="connsiteX16" fmla="*/ 1114 w 10000"/>
                <a:gd name="connsiteY16" fmla="*/ 5290 h 10000"/>
                <a:gd name="connsiteX17" fmla="*/ 707 w 10000"/>
                <a:gd name="connsiteY17" fmla="*/ 6244 h 10000"/>
                <a:gd name="connsiteX18" fmla="*/ 280 w 10000"/>
                <a:gd name="connsiteY18" fmla="*/ 7426 h 10000"/>
                <a:gd name="connsiteX19" fmla="*/ 29 w 10000"/>
                <a:gd name="connsiteY19" fmla="*/ 9036 h 10000"/>
                <a:gd name="connsiteX20" fmla="*/ 123 w 10000"/>
                <a:gd name="connsiteY20" fmla="*/ 9914 h 10000"/>
                <a:gd name="connsiteX21" fmla="*/ 503 w 10000"/>
                <a:gd name="connsiteY21" fmla="*/ 9468 h 10000"/>
                <a:gd name="connsiteX22" fmla="*/ 1004 w 10000"/>
                <a:gd name="connsiteY22" fmla="*/ 8874 h 10000"/>
                <a:gd name="connsiteX23" fmla="*/ 1736 w 10000"/>
                <a:gd name="connsiteY23" fmla="*/ 8129 h 10000"/>
                <a:gd name="connsiteX24" fmla="*/ 2544 w 10000"/>
                <a:gd name="connsiteY24" fmla="*/ 7520 h 10000"/>
                <a:gd name="connsiteX25" fmla="*/ 3659 w 10000"/>
                <a:gd name="connsiteY25" fmla="*/ 7045 h 10000"/>
                <a:gd name="connsiteX26" fmla="*/ 4748 w 10000"/>
                <a:gd name="connsiteY26" fmla="*/ 6260 h 10000"/>
                <a:gd name="connsiteX27" fmla="*/ 5557 w 10000"/>
                <a:gd name="connsiteY27" fmla="*/ 5134 h 10000"/>
                <a:gd name="connsiteX28" fmla="*/ 5866 w 10000"/>
                <a:gd name="connsiteY28" fmla="*/ 4095 h 10000"/>
                <a:gd name="connsiteX29" fmla="*/ 6077 w 10000"/>
                <a:gd name="connsiteY29" fmla="*/ 3092 h 10000"/>
                <a:gd name="connsiteX30" fmla="*/ 6063 w 10000"/>
                <a:gd name="connsiteY30" fmla="*/ 2011 h 10000"/>
                <a:gd name="connsiteX31" fmla="*/ 6010 w 10000"/>
                <a:gd name="connsiteY31" fmla="*/ 1075 h 10000"/>
                <a:gd name="connsiteX0" fmla="*/ 10000 w 10000"/>
                <a:gd name="connsiteY0" fmla="*/ 408 h 10000"/>
                <a:gd name="connsiteX1" fmla="*/ 8541 w 10000"/>
                <a:gd name="connsiteY1" fmla="*/ 90 h 10000"/>
                <a:gd name="connsiteX2" fmla="*/ 7440 w 10000"/>
                <a:gd name="connsiteY2" fmla="*/ 514 h 10000"/>
                <a:gd name="connsiteX3" fmla="*/ 6662 w 10000"/>
                <a:gd name="connsiteY3" fmla="*/ 909 h 10000"/>
                <a:gd name="connsiteX4" fmla="*/ 5524 w 10000"/>
                <a:gd name="connsiteY4" fmla="*/ 1612 h 10000"/>
                <a:gd name="connsiteX5" fmla="*/ 4571 w 10000"/>
                <a:gd name="connsiteY5" fmla="*/ 2188 h 10000"/>
                <a:gd name="connsiteX6" fmla="*/ 3986 w 10000"/>
                <a:gd name="connsiteY6" fmla="*/ 2589 h 10000"/>
                <a:gd name="connsiteX7" fmla="*/ 3699 w 10000"/>
                <a:gd name="connsiteY7" fmla="*/ 2798 h 10000"/>
                <a:gd name="connsiteX8" fmla="*/ 3643 w 10000"/>
                <a:gd name="connsiteY8" fmla="*/ 3357 h 10000"/>
                <a:gd name="connsiteX9" fmla="*/ 3208 w 10000"/>
                <a:gd name="connsiteY9" fmla="*/ 3582 h 10000"/>
                <a:gd name="connsiteX10" fmla="*/ 2839 w 10000"/>
                <a:gd name="connsiteY10" fmla="*/ 3588 h 10000"/>
                <a:gd name="connsiteX11" fmla="*/ 2440 w 10000"/>
                <a:gd name="connsiteY11" fmla="*/ 3315 h 10000"/>
                <a:gd name="connsiteX12" fmla="*/ 2678 w 10000"/>
                <a:gd name="connsiteY12" fmla="*/ 2647 h 10000"/>
                <a:gd name="connsiteX13" fmla="*/ 2188 w 10000"/>
                <a:gd name="connsiteY13" fmla="*/ 2912 h 10000"/>
                <a:gd name="connsiteX14" fmla="*/ 2018 w 10000"/>
                <a:gd name="connsiteY14" fmla="*/ 3767 h 10000"/>
                <a:gd name="connsiteX15" fmla="*/ 1609 w 10000"/>
                <a:gd name="connsiteY15" fmla="*/ 4584 h 10000"/>
                <a:gd name="connsiteX16" fmla="*/ 1114 w 10000"/>
                <a:gd name="connsiteY16" fmla="*/ 5290 h 10000"/>
                <a:gd name="connsiteX17" fmla="*/ 707 w 10000"/>
                <a:gd name="connsiteY17" fmla="*/ 6244 h 10000"/>
                <a:gd name="connsiteX18" fmla="*/ 280 w 10000"/>
                <a:gd name="connsiteY18" fmla="*/ 7426 h 10000"/>
                <a:gd name="connsiteX19" fmla="*/ 29 w 10000"/>
                <a:gd name="connsiteY19" fmla="*/ 9036 h 10000"/>
                <a:gd name="connsiteX20" fmla="*/ 123 w 10000"/>
                <a:gd name="connsiteY20" fmla="*/ 9914 h 10000"/>
                <a:gd name="connsiteX21" fmla="*/ 503 w 10000"/>
                <a:gd name="connsiteY21" fmla="*/ 9468 h 10000"/>
                <a:gd name="connsiteX22" fmla="*/ 1004 w 10000"/>
                <a:gd name="connsiteY22" fmla="*/ 8874 h 10000"/>
                <a:gd name="connsiteX23" fmla="*/ 1736 w 10000"/>
                <a:gd name="connsiteY23" fmla="*/ 8129 h 10000"/>
                <a:gd name="connsiteX24" fmla="*/ 2544 w 10000"/>
                <a:gd name="connsiteY24" fmla="*/ 7520 h 10000"/>
                <a:gd name="connsiteX25" fmla="*/ 3659 w 10000"/>
                <a:gd name="connsiteY25" fmla="*/ 7045 h 10000"/>
                <a:gd name="connsiteX26" fmla="*/ 4748 w 10000"/>
                <a:gd name="connsiteY26" fmla="*/ 6260 h 10000"/>
                <a:gd name="connsiteX27" fmla="*/ 5557 w 10000"/>
                <a:gd name="connsiteY27" fmla="*/ 5134 h 10000"/>
                <a:gd name="connsiteX28" fmla="*/ 5866 w 10000"/>
                <a:gd name="connsiteY28" fmla="*/ 4095 h 10000"/>
                <a:gd name="connsiteX29" fmla="*/ 6077 w 10000"/>
                <a:gd name="connsiteY29" fmla="*/ 3092 h 10000"/>
                <a:gd name="connsiteX30" fmla="*/ 6063 w 10000"/>
                <a:gd name="connsiteY30" fmla="*/ 2011 h 10000"/>
                <a:gd name="connsiteX31" fmla="*/ 6010 w 10000"/>
                <a:gd name="connsiteY31" fmla="*/ 1075 h 10000"/>
                <a:gd name="connsiteX0" fmla="*/ 10000 w 10000"/>
                <a:gd name="connsiteY0" fmla="*/ 408 h 10000"/>
                <a:gd name="connsiteX1" fmla="*/ 8541 w 10000"/>
                <a:gd name="connsiteY1" fmla="*/ 90 h 10000"/>
                <a:gd name="connsiteX2" fmla="*/ 7440 w 10000"/>
                <a:gd name="connsiteY2" fmla="*/ 514 h 10000"/>
                <a:gd name="connsiteX3" fmla="*/ 6662 w 10000"/>
                <a:gd name="connsiteY3" fmla="*/ 909 h 10000"/>
                <a:gd name="connsiteX4" fmla="*/ 5524 w 10000"/>
                <a:gd name="connsiteY4" fmla="*/ 1612 h 10000"/>
                <a:gd name="connsiteX5" fmla="*/ 4571 w 10000"/>
                <a:gd name="connsiteY5" fmla="*/ 2188 h 10000"/>
                <a:gd name="connsiteX6" fmla="*/ 3986 w 10000"/>
                <a:gd name="connsiteY6" fmla="*/ 2589 h 10000"/>
                <a:gd name="connsiteX7" fmla="*/ 3699 w 10000"/>
                <a:gd name="connsiteY7" fmla="*/ 2798 h 10000"/>
                <a:gd name="connsiteX8" fmla="*/ 3643 w 10000"/>
                <a:gd name="connsiteY8" fmla="*/ 3357 h 10000"/>
                <a:gd name="connsiteX9" fmla="*/ 3208 w 10000"/>
                <a:gd name="connsiteY9" fmla="*/ 3582 h 10000"/>
                <a:gd name="connsiteX10" fmla="*/ 2839 w 10000"/>
                <a:gd name="connsiteY10" fmla="*/ 3588 h 10000"/>
                <a:gd name="connsiteX11" fmla="*/ 2440 w 10000"/>
                <a:gd name="connsiteY11" fmla="*/ 3315 h 10000"/>
                <a:gd name="connsiteX12" fmla="*/ 2678 w 10000"/>
                <a:gd name="connsiteY12" fmla="*/ 2647 h 10000"/>
                <a:gd name="connsiteX13" fmla="*/ 2188 w 10000"/>
                <a:gd name="connsiteY13" fmla="*/ 2912 h 10000"/>
                <a:gd name="connsiteX14" fmla="*/ 2018 w 10000"/>
                <a:gd name="connsiteY14" fmla="*/ 3767 h 10000"/>
                <a:gd name="connsiteX15" fmla="*/ 1609 w 10000"/>
                <a:gd name="connsiteY15" fmla="*/ 4584 h 10000"/>
                <a:gd name="connsiteX16" fmla="*/ 1114 w 10000"/>
                <a:gd name="connsiteY16" fmla="*/ 5290 h 10000"/>
                <a:gd name="connsiteX17" fmla="*/ 707 w 10000"/>
                <a:gd name="connsiteY17" fmla="*/ 6244 h 10000"/>
                <a:gd name="connsiteX18" fmla="*/ 280 w 10000"/>
                <a:gd name="connsiteY18" fmla="*/ 7426 h 10000"/>
                <a:gd name="connsiteX19" fmla="*/ 29 w 10000"/>
                <a:gd name="connsiteY19" fmla="*/ 9036 h 10000"/>
                <a:gd name="connsiteX20" fmla="*/ 123 w 10000"/>
                <a:gd name="connsiteY20" fmla="*/ 9914 h 10000"/>
                <a:gd name="connsiteX21" fmla="*/ 503 w 10000"/>
                <a:gd name="connsiteY21" fmla="*/ 9468 h 10000"/>
                <a:gd name="connsiteX22" fmla="*/ 1004 w 10000"/>
                <a:gd name="connsiteY22" fmla="*/ 8874 h 10000"/>
                <a:gd name="connsiteX23" fmla="*/ 1736 w 10000"/>
                <a:gd name="connsiteY23" fmla="*/ 8129 h 10000"/>
                <a:gd name="connsiteX24" fmla="*/ 2544 w 10000"/>
                <a:gd name="connsiteY24" fmla="*/ 7520 h 10000"/>
                <a:gd name="connsiteX25" fmla="*/ 3659 w 10000"/>
                <a:gd name="connsiteY25" fmla="*/ 7045 h 10000"/>
                <a:gd name="connsiteX26" fmla="*/ 4748 w 10000"/>
                <a:gd name="connsiteY26" fmla="*/ 6260 h 10000"/>
                <a:gd name="connsiteX27" fmla="*/ 5557 w 10000"/>
                <a:gd name="connsiteY27" fmla="*/ 5134 h 10000"/>
                <a:gd name="connsiteX28" fmla="*/ 5866 w 10000"/>
                <a:gd name="connsiteY28" fmla="*/ 4095 h 10000"/>
                <a:gd name="connsiteX29" fmla="*/ 6077 w 10000"/>
                <a:gd name="connsiteY29" fmla="*/ 3092 h 10000"/>
                <a:gd name="connsiteX30" fmla="*/ 6063 w 10000"/>
                <a:gd name="connsiteY30" fmla="*/ 2011 h 10000"/>
                <a:gd name="connsiteX31" fmla="*/ 6010 w 10000"/>
                <a:gd name="connsiteY31" fmla="*/ 1075 h 10000"/>
                <a:gd name="connsiteX0" fmla="*/ 10000 w 10000"/>
                <a:gd name="connsiteY0" fmla="*/ 408 h 10000"/>
                <a:gd name="connsiteX1" fmla="*/ 8541 w 10000"/>
                <a:gd name="connsiteY1" fmla="*/ 90 h 10000"/>
                <a:gd name="connsiteX2" fmla="*/ 7440 w 10000"/>
                <a:gd name="connsiteY2" fmla="*/ 514 h 10000"/>
                <a:gd name="connsiteX3" fmla="*/ 6662 w 10000"/>
                <a:gd name="connsiteY3" fmla="*/ 909 h 10000"/>
                <a:gd name="connsiteX4" fmla="*/ 5524 w 10000"/>
                <a:gd name="connsiteY4" fmla="*/ 1612 h 10000"/>
                <a:gd name="connsiteX5" fmla="*/ 4571 w 10000"/>
                <a:gd name="connsiteY5" fmla="*/ 2188 h 10000"/>
                <a:gd name="connsiteX6" fmla="*/ 3986 w 10000"/>
                <a:gd name="connsiteY6" fmla="*/ 2589 h 10000"/>
                <a:gd name="connsiteX7" fmla="*/ 3699 w 10000"/>
                <a:gd name="connsiteY7" fmla="*/ 2798 h 10000"/>
                <a:gd name="connsiteX8" fmla="*/ 3643 w 10000"/>
                <a:gd name="connsiteY8" fmla="*/ 3357 h 10000"/>
                <a:gd name="connsiteX9" fmla="*/ 3208 w 10000"/>
                <a:gd name="connsiteY9" fmla="*/ 3582 h 10000"/>
                <a:gd name="connsiteX10" fmla="*/ 2839 w 10000"/>
                <a:gd name="connsiteY10" fmla="*/ 3588 h 10000"/>
                <a:gd name="connsiteX11" fmla="*/ 2440 w 10000"/>
                <a:gd name="connsiteY11" fmla="*/ 3315 h 10000"/>
                <a:gd name="connsiteX12" fmla="*/ 2678 w 10000"/>
                <a:gd name="connsiteY12" fmla="*/ 2647 h 10000"/>
                <a:gd name="connsiteX13" fmla="*/ 2188 w 10000"/>
                <a:gd name="connsiteY13" fmla="*/ 2912 h 10000"/>
                <a:gd name="connsiteX14" fmla="*/ 2018 w 10000"/>
                <a:gd name="connsiteY14" fmla="*/ 3767 h 10000"/>
                <a:gd name="connsiteX15" fmla="*/ 1609 w 10000"/>
                <a:gd name="connsiteY15" fmla="*/ 4584 h 10000"/>
                <a:gd name="connsiteX16" fmla="*/ 1114 w 10000"/>
                <a:gd name="connsiteY16" fmla="*/ 5290 h 10000"/>
                <a:gd name="connsiteX17" fmla="*/ 707 w 10000"/>
                <a:gd name="connsiteY17" fmla="*/ 6244 h 10000"/>
                <a:gd name="connsiteX18" fmla="*/ 280 w 10000"/>
                <a:gd name="connsiteY18" fmla="*/ 7426 h 10000"/>
                <a:gd name="connsiteX19" fmla="*/ 29 w 10000"/>
                <a:gd name="connsiteY19" fmla="*/ 9036 h 10000"/>
                <a:gd name="connsiteX20" fmla="*/ 123 w 10000"/>
                <a:gd name="connsiteY20" fmla="*/ 9914 h 10000"/>
                <a:gd name="connsiteX21" fmla="*/ 503 w 10000"/>
                <a:gd name="connsiteY21" fmla="*/ 9468 h 10000"/>
                <a:gd name="connsiteX22" fmla="*/ 1004 w 10000"/>
                <a:gd name="connsiteY22" fmla="*/ 8874 h 10000"/>
                <a:gd name="connsiteX23" fmla="*/ 1736 w 10000"/>
                <a:gd name="connsiteY23" fmla="*/ 8129 h 10000"/>
                <a:gd name="connsiteX24" fmla="*/ 2544 w 10000"/>
                <a:gd name="connsiteY24" fmla="*/ 7520 h 10000"/>
                <a:gd name="connsiteX25" fmla="*/ 3659 w 10000"/>
                <a:gd name="connsiteY25" fmla="*/ 7045 h 10000"/>
                <a:gd name="connsiteX26" fmla="*/ 4748 w 10000"/>
                <a:gd name="connsiteY26" fmla="*/ 6260 h 10000"/>
                <a:gd name="connsiteX27" fmla="*/ 5557 w 10000"/>
                <a:gd name="connsiteY27" fmla="*/ 5134 h 10000"/>
                <a:gd name="connsiteX28" fmla="*/ 5952 w 10000"/>
                <a:gd name="connsiteY28" fmla="*/ 4095 h 10000"/>
                <a:gd name="connsiteX29" fmla="*/ 6077 w 10000"/>
                <a:gd name="connsiteY29" fmla="*/ 3092 h 10000"/>
                <a:gd name="connsiteX30" fmla="*/ 6063 w 10000"/>
                <a:gd name="connsiteY30" fmla="*/ 2011 h 10000"/>
                <a:gd name="connsiteX31" fmla="*/ 6010 w 10000"/>
                <a:gd name="connsiteY31" fmla="*/ 1075 h 10000"/>
                <a:gd name="connsiteX0" fmla="*/ 10000 w 10000"/>
                <a:gd name="connsiteY0" fmla="*/ 408 h 10000"/>
                <a:gd name="connsiteX1" fmla="*/ 8541 w 10000"/>
                <a:gd name="connsiteY1" fmla="*/ 90 h 10000"/>
                <a:gd name="connsiteX2" fmla="*/ 7440 w 10000"/>
                <a:gd name="connsiteY2" fmla="*/ 514 h 10000"/>
                <a:gd name="connsiteX3" fmla="*/ 6662 w 10000"/>
                <a:gd name="connsiteY3" fmla="*/ 909 h 10000"/>
                <a:gd name="connsiteX4" fmla="*/ 5524 w 10000"/>
                <a:gd name="connsiteY4" fmla="*/ 1612 h 10000"/>
                <a:gd name="connsiteX5" fmla="*/ 4571 w 10000"/>
                <a:gd name="connsiteY5" fmla="*/ 2188 h 10000"/>
                <a:gd name="connsiteX6" fmla="*/ 3986 w 10000"/>
                <a:gd name="connsiteY6" fmla="*/ 2589 h 10000"/>
                <a:gd name="connsiteX7" fmla="*/ 3699 w 10000"/>
                <a:gd name="connsiteY7" fmla="*/ 2798 h 10000"/>
                <a:gd name="connsiteX8" fmla="*/ 3643 w 10000"/>
                <a:gd name="connsiteY8" fmla="*/ 3357 h 10000"/>
                <a:gd name="connsiteX9" fmla="*/ 3208 w 10000"/>
                <a:gd name="connsiteY9" fmla="*/ 3582 h 10000"/>
                <a:gd name="connsiteX10" fmla="*/ 2839 w 10000"/>
                <a:gd name="connsiteY10" fmla="*/ 3588 h 10000"/>
                <a:gd name="connsiteX11" fmla="*/ 2440 w 10000"/>
                <a:gd name="connsiteY11" fmla="*/ 3315 h 10000"/>
                <a:gd name="connsiteX12" fmla="*/ 2678 w 10000"/>
                <a:gd name="connsiteY12" fmla="*/ 2647 h 10000"/>
                <a:gd name="connsiteX13" fmla="*/ 2188 w 10000"/>
                <a:gd name="connsiteY13" fmla="*/ 2912 h 10000"/>
                <a:gd name="connsiteX14" fmla="*/ 2018 w 10000"/>
                <a:gd name="connsiteY14" fmla="*/ 3767 h 10000"/>
                <a:gd name="connsiteX15" fmla="*/ 1609 w 10000"/>
                <a:gd name="connsiteY15" fmla="*/ 4584 h 10000"/>
                <a:gd name="connsiteX16" fmla="*/ 1114 w 10000"/>
                <a:gd name="connsiteY16" fmla="*/ 5290 h 10000"/>
                <a:gd name="connsiteX17" fmla="*/ 707 w 10000"/>
                <a:gd name="connsiteY17" fmla="*/ 6244 h 10000"/>
                <a:gd name="connsiteX18" fmla="*/ 280 w 10000"/>
                <a:gd name="connsiteY18" fmla="*/ 7426 h 10000"/>
                <a:gd name="connsiteX19" fmla="*/ 29 w 10000"/>
                <a:gd name="connsiteY19" fmla="*/ 9036 h 10000"/>
                <a:gd name="connsiteX20" fmla="*/ 123 w 10000"/>
                <a:gd name="connsiteY20" fmla="*/ 9914 h 10000"/>
                <a:gd name="connsiteX21" fmla="*/ 503 w 10000"/>
                <a:gd name="connsiteY21" fmla="*/ 9468 h 10000"/>
                <a:gd name="connsiteX22" fmla="*/ 1004 w 10000"/>
                <a:gd name="connsiteY22" fmla="*/ 8874 h 10000"/>
                <a:gd name="connsiteX23" fmla="*/ 1736 w 10000"/>
                <a:gd name="connsiteY23" fmla="*/ 8129 h 10000"/>
                <a:gd name="connsiteX24" fmla="*/ 2544 w 10000"/>
                <a:gd name="connsiteY24" fmla="*/ 7520 h 10000"/>
                <a:gd name="connsiteX25" fmla="*/ 3659 w 10000"/>
                <a:gd name="connsiteY25" fmla="*/ 7045 h 10000"/>
                <a:gd name="connsiteX26" fmla="*/ 4748 w 10000"/>
                <a:gd name="connsiteY26" fmla="*/ 6260 h 10000"/>
                <a:gd name="connsiteX27" fmla="*/ 5557 w 10000"/>
                <a:gd name="connsiteY27" fmla="*/ 5134 h 10000"/>
                <a:gd name="connsiteX28" fmla="*/ 5952 w 10000"/>
                <a:gd name="connsiteY28" fmla="*/ 4095 h 10000"/>
                <a:gd name="connsiteX29" fmla="*/ 6077 w 10000"/>
                <a:gd name="connsiteY29" fmla="*/ 3092 h 10000"/>
                <a:gd name="connsiteX30" fmla="*/ 6063 w 10000"/>
                <a:gd name="connsiteY30" fmla="*/ 2011 h 10000"/>
                <a:gd name="connsiteX31" fmla="*/ 5881 w 10000"/>
                <a:gd name="connsiteY31" fmla="*/ 1256 h 10000"/>
                <a:gd name="connsiteX0" fmla="*/ 10000 w 10433"/>
                <a:gd name="connsiteY0" fmla="*/ 336 h 9928"/>
                <a:gd name="connsiteX1" fmla="*/ 10190 w 10433"/>
                <a:gd name="connsiteY1" fmla="*/ 271 h 9928"/>
                <a:gd name="connsiteX2" fmla="*/ 8541 w 10433"/>
                <a:gd name="connsiteY2" fmla="*/ 18 h 9928"/>
                <a:gd name="connsiteX3" fmla="*/ 7440 w 10433"/>
                <a:gd name="connsiteY3" fmla="*/ 442 h 9928"/>
                <a:gd name="connsiteX4" fmla="*/ 6662 w 10433"/>
                <a:gd name="connsiteY4" fmla="*/ 837 h 9928"/>
                <a:gd name="connsiteX5" fmla="*/ 5524 w 10433"/>
                <a:gd name="connsiteY5" fmla="*/ 1540 h 9928"/>
                <a:gd name="connsiteX6" fmla="*/ 4571 w 10433"/>
                <a:gd name="connsiteY6" fmla="*/ 2116 h 9928"/>
                <a:gd name="connsiteX7" fmla="*/ 3986 w 10433"/>
                <a:gd name="connsiteY7" fmla="*/ 2517 h 9928"/>
                <a:gd name="connsiteX8" fmla="*/ 3699 w 10433"/>
                <a:gd name="connsiteY8" fmla="*/ 2726 h 9928"/>
                <a:gd name="connsiteX9" fmla="*/ 3643 w 10433"/>
                <a:gd name="connsiteY9" fmla="*/ 3285 h 9928"/>
                <a:gd name="connsiteX10" fmla="*/ 3208 w 10433"/>
                <a:gd name="connsiteY10" fmla="*/ 3510 h 9928"/>
                <a:gd name="connsiteX11" fmla="*/ 2839 w 10433"/>
                <a:gd name="connsiteY11" fmla="*/ 3516 h 9928"/>
                <a:gd name="connsiteX12" fmla="*/ 2440 w 10433"/>
                <a:gd name="connsiteY12" fmla="*/ 3243 h 9928"/>
                <a:gd name="connsiteX13" fmla="*/ 2678 w 10433"/>
                <a:gd name="connsiteY13" fmla="*/ 2575 h 9928"/>
                <a:gd name="connsiteX14" fmla="*/ 2188 w 10433"/>
                <a:gd name="connsiteY14" fmla="*/ 2840 h 9928"/>
                <a:gd name="connsiteX15" fmla="*/ 2018 w 10433"/>
                <a:gd name="connsiteY15" fmla="*/ 3695 h 9928"/>
                <a:gd name="connsiteX16" fmla="*/ 1609 w 10433"/>
                <a:gd name="connsiteY16" fmla="*/ 4512 h 9928"/>
                <a:gd name="connsiteX17" fmla="*/ 1114 w 10433"/>
                <a:gd name="connsiteY17" fmla="*/ 5218 h 9928"/>
                <a:gd name="connsiteX18" fmla="*/ 707 w 10433"/>
                <a:gd name="connsiteY18" fmla="*/ 6172 h 9928"/>
                <a:gd name="connsiteX19" fmla="*/ 280 w 10433"/>
                <a:gd name="connsiteY19" fmla="*/ 7354 h 9928"/>
                <a:gd name="connsiteX20" fmla="*/ 29 w 10433"/>
                <a:gd name="connsiteY20" fmla="*/ 8964 h 9928"/>
                <a:gd name="connsiteX21" fmla="*/ 123 w 10433"/>
                <a:gd name="connsiteY21" fmla="*/ 9842 h 9928"/>
                <a:gd name="connsiteX22" fmla="*/ 503 w 10433"/>
                <a:gd name="connsiteY22" fmla="*/ 9396 h 9928"/>
                <a:gd name="connsiteX23" fmla="*/ 1004 w 10433"/>
                <a:gd name="connsiteY23" fmla="*/ 8802 h 9928"/>
                <a:gd name="connsiteX24" fmla="*/ 1736 w 10433"/>
                <a:gd name="connsiteY24" fmla="*/ 8057 h 9928"/>
                <a:gd name="connsiteX25" fmla="*/ 2544 w 10433"/>
                <a:gd name="connsiteY25" fmla="*/ 7448 h 9928"/>
                <a:gd name="connsiteX26" fmla="*/ 3659 w 10433"/>
                <a:gd name="connsiteY26" fmla="*/ 6973 h 9928"/>
                <a:gd name="connsiteX27" fmla="*/ 4748 w 10433"/>
                <a:gd name="connsiteY27" fmla="*/ 6188 h 9928"/>
                <a:gd name="connsiteX28" fmla="*/ 5557 w 10433"/>
                <a:gd name="connsiteY28" fmla="*/ 5062 h 9928"/>
                <a:gd name="connsiteX29" fmla="*/ 5952 w 10433"/>
                <a:gd name="connsiteY29" fmla="*/ 4023 h 9928"/>
                <a:gd name="connsiteX30" fmla="*/ 6077 w 10433"/>
                <a:gd name="connsiteY30" fmla="*/ 3020 h 9928"/>
                <a:gd name="connsiteX31" fmla="*/ 6063 w 10433"/>
                <a:gd name="connsiteY31" fmla="*/ 1939 h 9928"/>
                <a:gd name="connsiteX32" fmla="*/ 5881 w 10433"/>
                <a:gd name="connsiteY32" fmla="*/ 1184 h 9928"/>
                <a:gd name="connsiteX0" fmla="*/ 9585 w 9585"/>
                <a:gd name="connsiteY0" fmla="*/ 338 h 10000"/>
                <a:gd name="connsiteX1" fmla="*/ 8187 w 9585"/>
                <a:gd name="connsiteY1" fmla="*/ 18 h 10000"/>
                <a:gd name="connsiteX2" fmla="*/ 7131 w 9585"/>
                <a:gd name="connsiteY2" fmla="*/ 445 h 10000"/>
                <a:gd name="connsiteX3" fmla="*/ 6386 w 9585"/>
                <a:gd name="connsiteY3" fmla="*/ 843 h 10000"/>
                <a:gd name="connsiteX4" fmla="*/ 5295 w 9585"/>
                <a:gd name="connsiteY4" fmla="*/ 1551 h 10000"/>
                <a:gd name="connsiteX5" fmla="*/ 4381 w 9585"/>
                <a:gd name="connsiteY5" fmla="*/ 2131 h 10000"/>
                <a:gd name="connsiteX6" fmla="*/ 3821 w 9585"/>
                <a:gd name="connsiteY6" fmla="*/ 2535 h 10000"/>
                <a:gd name="connsiteX7" fmla="*/ 3545 w 9585"/>
                <a:gd name="connsiteY7" fmla="*/ 2746 h 10000"/>
                <a:gd name="connsiteX8" fmla="*/ 3492 w 9585"/>
                <a:gd name="connsiteY8" fmla="*/ 3309 h 10000"/>
                <a:gd name="connsiteX9" fmla="*/ 3075 w 9585"/>
                <a:gd name="connsiteY9" fmla="*/ 3535 h 10000"/>
                <a:gd name="connsiteX10" fmla="*/ 2721 w 9585"/>
                <a:gd name="connsiteY10" fmla="*/ 3541 h 10000"/>
                <a:gd name="connsiteX11" fmla="*/ 2339 w 9585"/>
                <a:gd name="connsiteY11" fmla="*/ 3267 h 10000"/>
                <a:gd name="connsiteX12" fmla="*/ 2567 w 9585"/>
                <a:gd name="connsiteY12" fmla="*/ 2594 h 10000"/>
                <a:gd name="connsiteX13" fmla="*/ 2097 w 9585"/>
                <a:gd name="connsiteY13" fmla="*/ 2861 h 10000"/>
                <a:gd name="connsiteX14" fmla="*/ 1934 w 9585"/>
                <a:gd name="connsiteY14" fmla="*/ 3722 h 10000"/>
                <a:gd name="connsiteX15" fmla="*/ 1542 w 9585"/>
                <a:gd name="connsiteY15" fmla="*/ 4545 h 10000"/>
                <a:gd name="connsiteX16" fmla="*/ 1068 w 9585"/>
                <a:gd name="connsiteY16" fmla="*/ 5256 h 10000"/>
                <a:gd name="connsiteX17" fmla="*/ 678 w 9585"/>
                <a:gd name="connsiteY17" fmla="*/ 6217 h 10000"/>
                <a:gd name="connsiteX18" fmla="*/ 268 w 9585"/>
                <a:gd name="connsiteY18" fmla="*/ 7407 h 10000"/>
                <a:gd name="connsiteX19" fmla="*/ 28 w 9585"/>
                <a:gd name="connsiteY19" fmla="*/ 9029 h 10000"/>
                <a:gd name="connsiteX20" fmla="*/ 118 w 9585"/>
                <a:gd name="connsiteY20" fmla="*/ 9913 h 10000"/>
                <a:gd name="connsiteX21" fmla="*/ 482 w 9585"/>
                <a:gd name="connsiteY21" fmla="*/ 9464 h 10000"/>
                <a:gd name="connsiteX22" fmla="*/ 962 w 9585"/>
                <a:gd name="connsiteY22" fmla="*/ 8866 h 10000"/>
                <a:gd name="connsiteX23" fmla="*/ 1664 w 9585"/>
                <a:gd name="connsiteY23" fmla="*/ 8115 h 10000"/>
                <a:gd name="connsiteX24" fmla="*/ 2438 w 9585"/>
                <a:gd name="connsiteY24" fmla="*/ 7502 h 10000"/>
                <a:gd name="connsiteX25" fmla="*/ 3507 w 9585"/>
                <a:gd name="connsiteY25" fmla="*/ 7024 h 10000"/>
                <a:gd name="connsiteX26" fmla="*/ 4551 w 9585"/>
                <a:gd name="connsiteY26" fmla="*/ 6233 h 10000"/>
                <a:gd name="connsiteX27" fmla="*/ 5326 w 9585"/>
                <a:gd name="connsiteY27" fmla="*/ 5099 h 10000"/>
                <a:gd name="connsiteX28" fmla="*/ 5705 w 9585"/>
                <a:gd name="connsiteY28" fmla="*/ 4052 h 10000"/>
                <a:gd name="connsiteX29" fmla="*/ 5825 w 9585"/>
                <a:gd name="connsiteY29" fmla="*/ 3042 h 10000"/>
                <a:gd name="connsiteX30" fmla="*/ 5811 w 9585"/>
                <a:gd name="connsiteY30" fmla="*/ 1953 h 10000"/>
                <a:gd name="connsiteX31" fmla="*/ 5637 w 9585"/>
                <a:gd name="connsiteY31" fmla="*/ 1193 h 10000"/>
                <a:gd name="connsiteX0" fmla="*/ 10286 w 10286"/>
                <a:gd name="connsiteY0" fmla="*/ 287 h 10010"/>
                <a:gd name="connsiteX1" fmla="*/ 8541 w 10286"/>
                <a:gd name="connsiteY1" fmla="*/ 28 h 10010"/>
                <a:gd name="connsiteX2" fmla="*/ 7440 w 10286"/>
                <a:gd name="connsiteY2" fmla="*/ 455 h 10010"/>
                <a:gd name="connsiteX3" fmla="*/ 6662 w 10286"/>
                <a:gd name="connsiteY3" fmla="*/ 853 h 10010"/>
                <a:gd name="connsiteX4" fmla="*/ 5524 w 10286"/>
                <a:gd name="connsiteY4" fmla="*/ 1561 h 10010"/>
                <a:gd name="connsiteX5" fmla="*/ 4571 w 10286"/>
                <a:gd name="connsiteY5" fmla="*/ 2141 h 10010"/>
                <a:gd name="connsiteX6" fmla="*/ 3986 w 10286"/>
                <a:gd name="connsiteY6" fmla="*/ 2545 h 10010"/>
                <a:gd name="connsiteX7" fmla="*/ 3698 w 10286"/>
                <a:gd name="connsiteY7" fmla="*/ 2756 h 10010"/>
                <a:gd name="connsiteX8" fmla="*/ 3643 w 10286"/>
                <a:gd name="connsiteY8" fmla="*/ 3319 h 10010"/>
                <a:gd name="connsiteX9" fmla="*/ 3208 w 10286"/>
                <a:gd name="connsiteY9" fmla="*/ 3545 h 10010"/>
                <a:gd name="connsiteX10" fmla="*/ 2839 w 10286"/>
                <a:gd name="connsiteY10" fmla="*/ 3551 h 10010"/>
                <a:gd name="connsiteX11" fmla="*/ 2440 w 10286"/>
                <a:gd name="connsiteY11" fmla="*/ 3277 h 10010"/>
                <a:gd name="connsiteX12" fmla="*/ 2678 w 10286"/>
                <a:gd name="connsiteY12" fmla="*/ 2604 h 10010"/>
                <a:gd name="connsiteX13" fmla="*/ 2188 w 10286"/>
                <a:gd name="connsiteY13" fmla="*/ 2871 h 10010"/>
                <a:gd name="connsiteX14" fmla="*/ 2018 w 10286"/>
                <a:gd name="connsiteY14" fmla="*/ 3732 h 10010"/>
                <a:gd name="connsiteX15" fmla="*/ 1609 w 10286"/>
                <a:gd name="connsiteY15" fmla="*/ 4555 h 10010"/>
                <a:gd name="connsiteX16" fmla="*/ 1114 w 10286"/>
                <a:gd name="connsiteY16" fmla="*/ 5266 h 10010"/>
                <a:gd name="connsiteX17" fmla="*/ 707 w 10286"/>
                <a:gd name="connsiteY17" fmla="*/ 6227 h 10010"/>
                <a:gd name="connsiteX18" fmla="*/ 280 w 10286"/>
                <a:gd name="connsiteY18" fmla="*/ 7417 h 10010"/>
                <a:gd name="connsiteX19" fmla="*/ 29 w 10286"/>
                <a:gd name="connsiteY19" fmla="*/ 9039 h 10010"/>
                <a:gd name="connsiteX20" fmla="*/ 123 w 10286"/>
                <a:gd name="connsiteY20" fmla="*/ 9923 h 10010"/>
                <a:gd name="connsiteX21" fmla="*/ 503 w 10286"/>
                <a:gd name="connsiteY21" fmla="*/ 9474 h 10010"/>
                <a:gd name="connsiteX22" fmla="*/ 1004 w 10286"/>
                <a:gd name="connsiteY22" fmla="*/ 8876 h 10010"/>
                <a:gd name="connsiteX23" fmla="*/ 1736 w 10286"/>
                <a:gd name="connsiteY23" fmla="*/ 8125 h 10010"/>
                <a:gd name="connsiteX24" fmla="*/ 2544 w 10286"/>
                <a:gd name="connsiteY24" fmla="*/ 7512 h 10010"/>
                <a:gd name="connsiteX25" fmla="*/ 3659 w 10286"/>
                <a:gd name="connsiteY25" fmla="*/ 7034 h 10010"/>
                <a:gd name="connsiteX26" fmla="*/ 4748 w 10286"/>
                <a:gd name="connsiteY26" fmla="*/ 6243 h 10010"/>
                <a:gd name="connsiteX27" fmla="*/ 5557 w 10286"/>
                <a:gd name="connsiteY27" fmla="*/ 5109 h 10010"/>
                <a:gd name="connsiteX28" fmla="*/ 5952 w 10286"/>
                <a:gd name="connsiteY28" fmla="*/ 4062 h 10010"/>
                <a:gd name="connsiteX29" fmla="*/ 6077 w 10286"/>
                <a:gd name="connsiteY29" fmla="*/ 3052 h 10010"/>
                <a:gd name="connsiteX30" fmla="*/ 6063 w 10286"/>
                <a:gd name="connsiteY30" fmla="*/ 1963 h 10010"/>
                <a:gd name="connsiteX31" fmla="*/ 5881 w 10286"/>
                <a:gd name="connsiteY31" fmla="*/ 1203 h 10010"/>
                <a:gd name="connsiteX0" fmla="*/ 10286 w 10286"/>
                <a:gd name="connsiteY0" fmla="*/ 287 h 10010"/>
                <a:gd name="connsiteX1" fmla="*/ 8541 w 10286"/>
                <a:gd name="connsiteY1" fmla="*/ 28 h 10010"/>
                <a:gd name="connsiteX2" fmla="*/ 7440 w 10286"/>
                <a:gd name="connsiteY2" fmla="*/ 455 h 10010"/>
                <a:gd name="connsiteX3" fmla="*/ 6662 w 10286"/>
                <a:gd name="connsiteY3" fmla="*/ 853 h 10010"/>
                <a:gd name="connsiteX4" fmla="*/ 5524 w 10286"/>
                <a:gd name="connsiteY4" fmla="*/ 1561 h 10010"/>
                <a:gd name="connsiteX5" fmla="*/ 4571 w 10286"/>
                <a:gd name="connsiteY5" fmla="*/ 2141 h 10010"/>
                <a:gd name="connsiteX6" fmla="*/ 3986 w 10286"/>
                <a:gd name="connsiteY6" fmla="*/ 2545 h 10010"/>
                <a:gd name="connsiteX7" fmla="*/ 3698 w 10286"/>
                <a:gd name="connsiteY7" fmla="*/ 2756 h 10010"/>
                <a:gd name="connsiteX8" fmla="*/ 3643 w 10286"/>
                <a:gd name="connsiteY8" fmla="*/ 3319 h 10010"/>
                <a:gd name="connsiteX9" fmla="*/ 3208 w 10286"/>
                <a:gd name="connsiteY9" fmla="*/ 3545 h 10010"/>
                <a:gd name="connsiteX10" fmla="*/ 2839 w 10286"/>
                <a:gd name="connsiteY10" fmla="*/ 3551 h 10010"/>
                <a:gd name="connsiteX11" fmla="*/ 2440 w 10286"/>
                <a:gd name="connsiteY11" fmla="*/ 3277 h 10010"/>
                <a:gd name="connsiteX12" fmla="*/ 2678 w 10286"/>
                <a:gd name="connsiteY12" fmla="*/ 2604 h 10010"/>
                <a:gd name="connsiteX13" fmla="*/ 2188 w 10286"/>
                <a:gd name="connsiteY13" fmla="*/ 2871 h 10010"/>
                <a:gd name="connsiteX14" fmla="*/ 2018 w 10286"/>
                <a:gd name="connsiteY14" fmla="*/ 3732 h 10010"/>
                <a:gd name="connsiteX15" fmla="*/ 1609 w 10286"/>
                <a:gd name="connsiteY15" fmla="*/ 4555 h 10010"/>
                <a:gd name="connsiteX16" fmla="*/ 1114 w 10286"/>
                <a:gd name="connsiteY16" fmla="*/ 5266 h 10010"/>
                <a:gd name="connsiteX17" fmla="*/ 707 w 10286"/>
                <a:gd name="connsiteY17" fmla="*/ 6227 h 10010"/>
                <a:gd name="connsiteX18" fmla="*/ 280 w 10286"/>
                <a:gd name="connsiteY18" fmla="*/ 7417 h 10010"/>
                <a:gd name="connsiteX19" fmla="*/ 29 w 10286"/>
                <a:gd name="connsiteY19" fmla="*/ 9039 h 10010"/>
                <a:gd name="connsiteX20" fmla="*/ 123 w 10286"/>
                <a:gd name="connsiteY20" fmla="*/ 9923 h 10010"/>
                <a:gd name="connsiteX21" fmla="*/ 503 w 10286"/>
                <a:gd name="connsiteY21" fmla="*/ 9474 h 10010"/>
                <a:gd name="connsiteX22" fmla="*/ 1004 w 10286"/>
                <a:gd name="connsiteY22" fmla="*/ 8876 h 10010"/>
                <a:gd name="connsiteX23" fmla="*/ 1736 w 10286"/>
                <a:gd name="connsiteY23" fmla="*/ 8125 h 10010"/>
                <a:gd name="connsiteX24" fmla="*/ 2544 w 10286"/>
                <a:gd name="connsiteY24" fmla="*/ 7512 h 10010"/>
                <a:gd name="connsiteX25" fmla="*/ 3659 w 10286"/>
                <a:gd name="connsiteY25" fmla="*/ 7034 h 10010"/>
                <a:gd name="connsiteX26" fmla="*/ 4748 w 10286"/>
                <a:gd name="connsiteY26" fmla="*/ 6243 h 10010"/>
                <a:gd name="connsiteX27" fmla="*/ 5557 w 10286"/>
                <a:gd name="connsiteY27" fmla="*/ 5109 h 10010"/>
                <a:gd name="connsiteX28" fmla="*/ 5952 w 10286"/>
                <a:gd name="connsiteY28" fmla="*/ 4062 h 10010"/>
                <a:gd name="connsiteX29" fmla="*/ 6077 w 10286"/>
                <a:gd name="connsiteY29" fmla="*/ 3052 h 10010"/>
                <a:gd name="connsiteX30" fmla="*/ 6063 w 10286"/>
                <a:gd name="connsiteY30" fmla="*/ 1963 h 10010"/>
                <a:gd name="connsiteX31" fmla="*/ 5881 w 10286"/>
                <a:gd name="connsiteY31" fmla="*/ 1203 h 10010"/>
                <a:gd name="connsiteX0" fmla="*/ 10286 w 10286"/>
                <a:gd name="connsiteY0" fmla="*/ 449 h 10172"/>
                <a:gd name="connsiteX1" fmla="*/ 8541 w 10286"/>
                <a:gd name="connsiteY1" fmla="*/ 28 h 10172"/>
                <a:gd name="connsiteX2" fmla="*/ 7440 w 10286"/>
                <a:gd name="connsiteY2" fmla="*/ 617 h 10172"/>
                <a:gd name="connsiteX3" fmla="*/ 6662 w 10286"/>
                <a:gd name="connsiteY3" fmla="*/ 1015 h 10172"/>
                <a:gd name="connsiteX4" fmla="*/ 5524 w 10286"/>
                <a:gd name="connsiteY4" fmla="*/ 1723 h 10172"/>
                <a:gd name="connsiteX5" fmla="*/ 4571 w 10286"/>
                <a:gd name="connsiteY5" fmla="*/ 2303 h 10172"/>
                <a:gd name="connsiteX6" fmla="*/ 3986 w 10286"/>
                <a:gd name="connsiteY6" fmla="*/ 2707 h 10172"/>
                <a:gd name="connsiteX7" fmla="*/ 3698 w 10286"/>
                <a:gd name="connsiteY7" fmla="*/ 2918 h 10172"/>
                <a:gd name="connsiteX8" fmla="*/ 3643 w 10286"/>
                <a:gd name="connsiteY8" fmla="*/ 3481 h 10172"/>
                <a:gd name="connsiteX9" fmla="*/ 3208 w 10286"/>
                <a:gd name="connsiteY9" fmla="*/ 3707 h 10172"/>
                <a:gd name="connsiteX10" fmla="*/ 2839 w 10286"/>
                <a:gd name="connsiteY10" fmla="*/ 3713 h 10172"/>
                <a:gd name="connsiteX11" fmla="*/ 2440 w 10286"/>
                <a:gd name="connsiteY11" fmla="*/ 3439 h 10172"/>
                <a:gd name="connsiteX12" fmla="*/ 2678 w 10286"/>
                <a:gd name="connsiteY12" fmla="*/ 2766 h 10172"/>
                <a:gd name="connsiteX13" fmla="*/ 2188 w 10286"/>
                <a:gd name="connsiteY13" fmla="*/ 3033 h 10172"/>
                <a:gd name="connsiteX14" fmla="*/ 2018 w 10286"/>
                <a:gd name="connsiteY14" fmla="*/ 3894 h 10172"/>
                <a:gd name="connsiteX15" fmla="*/ 1609 w 10286"/>
                <a:gd name="connsiteY15" fmla="*/ 4717 h 10172"/>
                <a:gd name="connsiteX16" fmla="*/ 1114 w 10286"/>
                <a:gd name="connsiteY16" fmla="*/ 5428 h 10172"/>
                <a:gd name="connsiteX17" fmla="*/ 707 w 10286"/>
                <a:gd name="connsiteY17" fmla="*/ 6389 h 10172"/>
                <a:gd name="connsiteX18" fmla="*/ 280 w 10286"/>
                <a:gd name="connsiteY18" fmla="*/ 7579 h 10172"/>
                <a:gd name="connsiteX19" fmla="*/ 29 w 10286"/>
                <a:gd name="connsiteY19" fmla="*/ 9201 h 10172"/>
                <a:gd name="connsiteX20" fmla="*/ 123 w 10286"/>
                <a:gd name="connsiteY20" fmla="*/ 10085 h 10172"/>
                <a:gd name="connsiteX21" fmla="*/ 503 w 10286"/>
                <a:gd name="connsiteY21" fmla="*/ 9636 h 10172"/>
                <a:gd name="connsiteX22" fmla="*/ 1004 w 10286"/>
                <a:gd name="connsiteY22" fmla="*/ 9038 h 10172"/>
                <a:gd name="connsiteX23" fmla="*/ 1736 w 10286"/>
                <a:gd name="connsiteY23" fmla="*/ 8287 h 10172"/>
                <a:gd name="connsiteX24" fmla="*/ 2544 w 10286"/>
                <a:gd name="connsiteY24" fmla="*/ 7674 h 10172"/>
                <a:gd name="connsiteX25" fmla="*/ 3659 w 10286"/>
                <a:gd name="connsiteY25" fmla="*/ 7196 h 10172"/>
                <a:gd name="connsiteX26" fmla="*/ 4748 w 10286"/>
                <a:gd name="connsiteY26" fmla="*/ 6405 h 10172"/>
                <a:gd name="connsiteX27" fmla="*/ 5557 w 10286"/>
                <a:gd name="connsiteY27" fmla="*/ 5271 h 10172"/>
                <a:gd name="connsiteX28" fmla="*/ 5952 w 10286"/>
                <a:gd name="connsiteY28" fmla="*/ 4224 h 10172"/>
                <a:gd name="connsiteX29" fmla="*/ 6077 w 10286"/>
                <a:gd name="connsiteY29" fmla="*/ 3214 h 10172"/>
                <a:gd name="connsiteX30" fmla="*/ 6063 w 10286"/>
                <a:gd name="connsiteY30" fmla="*/ 2125 h 10172"/>
                <a:gd name="connsiteX31" fmla="*/ 5881 w 10286"/>
                <a:gd name="connsiteY31" fmla="*/ 1365 h 10172"/>
                <a:gd name="connsiteX0" fmla="*/ 10286 w 10286"/>
                <a:gd name="connsiteY0" fmla="*/ 433 h 10156"/>
                <a:gd name="connsiteX1" fmla="*/ 8541 w 10286"/>
                <a:gd name="connsiteY1" fmla="*/ 12 h 10156"/>
                <a:gd name="connsiteX2" fmla="*/ 7411 w 10286"/>
                <a:gd name="connsiteY2" fmla="*/ 358 h 10156"/>
                <a:gd name="connsiteX3" fmla="*/ 6662 w 10286"/>
                <a:gd name="connsiteY3" fmla="*/ 999 h 10156"/>
                <a:gd name="connsiteX4" fmla="*/ 5524 w 10286"/>
                <a:gd name="connsiteY4" fmla="*/ 1707 h 10156"/>
                <a:gd name="connsiteX5" fmla="*/ 4571 w 10286"/>
                <a:gd name="connsiteY5" fmla="*/ 2287 h 10156"/>
                <a:gd name="connsiteX6" fmla="*/ 3986 w 10286"/>
                <a:gd name="connsiteY6" fmla="*/ 2691 h 10156"/>
                <a:gd name="connsiteX7" fmla="*/ 3698 w 10286"/>
                <a:gd name="connsiteY7" fmla="*/ 2902 h 10156"/>
                <a:gd name="connsiteX8" fmla="*/ 3643 w 10286"/>
                <a:gd name="connsiteY8" fmla="*/ 3465 h 10156"/>
                <a:gd name="connsiteX9" fmla="*/ 3208 w 10286"/>
                <a:gd name="connsiteY9" fmla="*/ 3691 h 10156"/>
                <a:gd name="connsiteX10" fmla="*/ 2839 w 10286"/>
                <a:gd name="connsiteY10" fmla="*/ 3697 h 10156"/>
                <a:gd name="connsiteX11" fmla="*/ 2440 w 10286"/>
                <a:gd name="connsiteY11" fmla="*/ 3423 h 10156"/>
                <a:gd name="connsiteX12" fmla="*/ 2678 w 10286"/>
                <a:gd name="connsiteY12" fmla="*/ 2750 h 10156"/>
                <a:gd name="connsiteX13" fmla="*/ 2188 w 10286"/>
                <a:gd name="connsiteY13" fmla="*/ 3017 h 10156"/>
                <a:gd name="connsiteX14" fmla="*/ 2018 w 10286"/>
                <a:gd name="connsiteY14" fmla="*/ 3878 h 10156"/>
                <a:gd name="connsiteX15" fmla="*/ 1609 w 10286"/>
                <a:gd name="connsiteY15" fmla="*/ 4701 h 10156"/>
                <a:gd name="connsiteX16" fmla="*/ 1114 w 10286"/>
                <a:gd name="connsiteY16" fmla="*/ 5412 h 10156"/>
                <a:gd name="connsiteX17" fmla="*/ 707 w 10286"/>
                <a:gd name="connsiteY17" fmla="*/ 6373 h 10156"/>
                <a:gd name="connsiteX18" fmla="*/ 280 w 10286"/>
                <a:gd name="connsiteY18" fmla="*/ 7563 h 10156"/>
                <a:gd name="connsiteX19" fmla="*/ 29 w 10286"/>
                <a:gd name="connsiteY19" fmla="*/ 9185 h 10156"/>
                <a:gd name="connsiteX20" fmla="*/ 123 w 10286"/>
                <a:gd name="connsiteY20" fmla="*/ 10069 h 10156"/>
                <a:gd name="connsiteX21" fmla="*/ 503 w 10286"/>
                <a:gd name="connsiteY21" fmla="*/ 9620 h 10156"/>
                <a:gd name="connsiteX22" fmla="*/ 1004 w 10286"/>
                <a:gd name="connsiteY22" fmla="*/ 9022 h 10156"/>
                <a:gd name="connsiteX23" fmla="*/ 1736 w 10286"/>
                <a:gd name="connsiteY23" fmla="*/ 8271 h 10156"/>
                <a:gd name="connsiteX24" fmla="*/ 2544 w 10286"/>
                <a:gd name="connsiteY24" fmla="*/ 7658 h 10156"/>
                <a:gd name="connsiteX25" fmla="*/ 3659 w 10286"/>
                <a:gd name="connsiteY25" fmla="*/ 7180 h 10156"/>
                <a:gd name="connsiteX26" fmla="*/ 4748 w 10286"/>
                <a:gd name="connsiteY26" fmla="*/ 6389 h 10156"/>
                <a:gd name="connsiteX27" fmla="*/ 5557 w 10286"/>
                <a:gd name="connsiteY27" fmla="*/ 5255 h 10156"/>
                <a:gd name="connsiteX28" fmla="*/ 5952 w 10286"/>
                <a:gd name="connsiteY28" fmla="*/ 4208 h 10156"/>
                <a:gd name="connsiteX29" fmla="*/ 6077 w 10286"/>
                <a:gd name="connsiteY29" fmla="*/ 3198 h 10156"/>
                <a:gd name="connsiteX30" fmla="*/ 6063 w 10286"/>
                <a:gd name="connsiteY30" fmla="*/ 2109 h 10156"/>
                <a:gd name="connsiteX31" fmla="*/ 5881 w 10286"/>
                <a:gd name="connsiteY31" fmla="*/ 1349 h 10156"/>
                <a:gd name="connsiteX0" fmla="*/ 10286 w 10286"/>
                <a:gd name="connsiteY0" fmla="*/ 433 h 10156"/>
                <a:gd name="connsiteX1" fmla="*/ 8541 w 10286"/>
                <a:gd name="connsiteY1" fmla="*/ 12 h 10156"/>
                <a:gd name="connsiteX2" fmla="*/ 7411 w 10286"/>
                <a:gd name="connsiteY2" fmla="*/ 358 h 10156"/>
                <a:gd name="connsiteX3" fmla="*/ 6533 w 10286"/>
                <a:gd name="connsiteY3" fmla="*/ 837 h 10156"/>
                <a:gd name="connsiteX4" fmla="*/ 5524 w 10286"/>
                <a:gd name="connsiteY4" fmla="*/ 1707 h 10156"/>
                <a:gd name="connsiteX5" fmla="*/ 4571 w 10286"/>
                <a:gd name="connsiteY5" fmla="*/ 2287 h 10156"/>
                <a:gd name="connsiteX6" fmla="*/ 3986 w 10286"/>
                <a:gd name="connsiteY6" fmla="*/ 2691 h 10156"/>
                <a:gd name="connsiteX7" fmla="*/ 3698 w 10286"/>
                <a:gd name="connsiteY7" fmla="*/ 2902 h 10156"/>
                <a:gd name="connsiteX8" fmla="*/ 3643 w 10286"/>
                <a:gd name="connsiteY8" fmla="*/ 3465 h 10156"/>
                <a:gd name="connsiteX9" fmla="*/ 3208 w 10286"/>
                <a:gd name="connsiteY9" fmla="*/ 3691 h 10156"/>
                <a:gd name="connsiteX10" fmla="*/ 2839 w 10286"/>
                <a:gd name="connsiteY10" fmla="*/ 3697 h 10156"/>
                <a:gd name="connsiteX11" fmla="*/ 2440 w 10286"/>
                <a:gd name="connsiteY11" fmla="*/ 3423 h 10156"/>
                <a:gd name="connsiteX12" fmla="*/ 2678 w 10286"/>
                <a:gd name="connsiteY12" fmla="*/ 2750 h 10156"/>
                <a:gd name="connsiteX13" fmla="*/ 2188 w 10286"/>
                <a:gd name="connsiteY13" fmla="*/ 3017 h 10156"/>
                <a:gd name="connsiteX14" fmla="*/ 2018 w 10286"/>
                <a:gd name="connsiteY14" fmla="*/ 3878 h 10156"/>
                <a:gd name="connsiteX15" fmla="*/ 1609 w 10286"/>
                <a:gd name="connsiteY15" fmla="*/ 4701 h 10156"/>
                <a:gd name="connsiteX16" fmla="*/ 1114 w 10286"/>
                <a:gd name="connsiteY16" fmla="*/ 5412 h 10156"/>
                <a:gd name="connsiteX17" fmla="*/ 707 w 10286"/>
                <a:gd name="connsiteY17" fmla="*/ 6373 h 10156"/>
                <a:gd name="connsiteX18" fmla="*/ 280 w 10286"/>
                <a:gd name="connsiteY18" fmla="*/ 7563 h 10156"/>
                <a:gd name="connsiteX19" fmla="*/ 29 w 10286"/>
                <a:gd name="connsiteY19" fmla="*/ 9185 h 10156"/>
                <a:gd name="connsiteX20" fmla="*/ 123 w 10286"/>
                <a:gd name="connsiteY20" fmla="*/ 10069 h 10156"/>
                <a:gd name="connsiteX21" fmla="*/ 503 w 10286"/>
                <a:gd name="connsiteY21" fmla="*/ 9620 h 10156"/>
                <a:gd name="connsiteX22" fmla="*/ 1004 w 10286"/>
                <a:gd name="connsiteY22" fmla="*/ 9022 h 10156"/>
                <a:gd name="connsiteX23" fmla="*/ 1736 w 10286"/>
                <a:gd name="connsiteY23" fmla="*/ 8271 h 10156"/>
                <a:gd name="connsiteX24" fmla="*/ 2544 w 10286"/>
                <a:gd name="connsiteY24" fmla="*/ 7658 h 10156"/>
                <a:gd name="connsiteX25" fmla="*/ 3659 w 10286"/>
                <a:gd name="connsiteY25" fmla="*/ 7180 h 10156"/>
                <a:gd name="connsiteX26" fmla="*/ 4748 w 10286"/>
                <a:gd name="connsiteY26" fmla="*/ 6389 h 10156"/>
                <a:gd name="connsiteX27" fmla="*/ 5557 w 10286"/>
                <a:gd name="connsiteY27" fmla="*/ 5255 h 10156"/>
                <a:gd name="connsiteX28" fmla="*/ 5952 w 10286"/>
                <a:gd name="connsiteY28" fmla="*/ 4208 h 10156"/>
                <a:gd name="connsiteX29" fmla="*/ 6077 w 10286"/>
                <a:gd name="connsiteY29" fmla="*/ 3198 h 10156"/>
                <a:gd name="connsiteX30" fmla="*/ 6063 w 10286"/>
                <a:gd name="connsiteY30" fmla="*/ 2109 h 10156"/>
                <a:gd name="connsiteX31" fmla="*/ 5881 w 10286"/>
                <a:gd name="connsiteY31" fmla="*/ 1349 h 10156"/>
                <a:gd name="connsiteX0" fmla="*/ 10286 w 10286"/>
                <a:gd name="connsiteY0" fmla="*/ 433 h 10156"/>
                <a:gd name="connsiteX1" fmla="*/ 8541 w 10286"/>
                <a:gd name="connsiteY1" fmla="*/ 12 h 10156"/>
                <a:gd name="connsiteX2" fmla="*/ 7411 w 10286"/>
                <a:gd name="connsiteY2" fmla="*/ 358 h 10156"/>
                <a:gd name="connsiteX3" fmla="*/ 6533 w 10286"/>
                <a:gd name="connsiteY3" fmla="*/ 837 h 10156"/>
                <a:gd name="connsiteX4" fmla="*/ 5524 w 10286"/>
                <a:gd name="connsiteY4" fmla="*/ 1707 h 10156"/>
                <a:gd name="connsiteX5" fmla="*/ 4571 w 10286"/>
                <a:gd name="connsiteY5" fmla="*/ 2287 h 10156"/>
                <a:gd name="connsiteX6" fmla="*/ 3986 w 10286"/>
                <a:gd name="connsiteY6" fmla="*/ 2691 h 10156"/>
                <a:gd name="connsiteX7" fmla="*/ 3755 w 10286"/>
                <a:gd name="connsiteY7" fmla="*/ 2963 h 10156"/>
                <a:gd name="connsiteX8" fmla="*/ 3643 w 10286"/>
                <a:gd name="connsiteY8" fmla="*/ 3465 h 10156"/>
                <a:gd name="connsiteX9" fmla="*/ 3208 w 10286"/>
                <a:gd name="connsiteY9" fmla="*/ 3691 h 10156"/>
                <a:gd name="connsiteX10" fmla="*/ 2839 w 10286"/>
                <a:gd name="connsiteY10" fmla="*/ 3697 h 10156"/>
                <a:gd name="connsiteX11" fmla="*/ 2440 w 10286"/>
                <a:gd name="connsiteY11" fmla="*/ 3423 h 10156"/>
                <a:gd name="connsiteX12" fmla="*/ 2678 w 10286"/>
                <a:gd name="connsiteY12" fmla="*/ 2750 h 10156"/>
                <a:gd name="connsiteX13" fmla="*/ 2188 w 10286"/>
                <a:gd name="connsiteY13" fmla="*/ 3017 h 10156"/>
                <a:gd name="connsiteX14" fmla="*/ 2018 w 10286"/>
                <a:gd name="connsiteY14" fmla="*/ 3878 h 10156"/>
                <a:gd name="connsiteX15" fmla="*/ 1609 w 10286"/>
                <a:gd name="connsiteY15" fmla="*/ 4701 h 10156"/>
                <a:gd name="connsiteX16" fmla="*/ 1114 w 10286"/>
                <a:gd name="connsiteY16" fmla="*/ 5412 h 10156"/>
                <a:gd name="connsiteX17" fmla="*/ 707 w 10286"/>
                <a:gd name="connsiteY17" fmla="*/ 6373 h 10156"/>
                <a:gd name="connsiteX18" fmla="*/ 280 w 10286"/>
                <a:gd name="connsiteY18" fmla="*/ 7563 h 10156"/>
                <a:gd name="connsiteX19" fmla="*/ 29 w 10286"/>
                <a:gd name="connsiteY19" fmla="*/ 9185 h 10156"/>
                <a:gd name="connsiteX20" fmla="*/ 123 w 10286"/>
                <a:gd name="connsiteY20" fmla="*/ 10069 h 10156"/>
                <a:gd name="connsiteX21" fmla="*/ 503 w 10286"/>
                <a:gd name="connsiteY21" fmla="*/ 9620 h 10156"/>
                <a:gd name="connsiteX22" fmla="*/ 1004 w 10286"/>
                <a:gd name="connsiteY22" fmla="*/ 9022 h 10156"/>
                <a:gd name="connsiteX23" fmla="*/ 1736 w 10286"/>
                <a:gd name="connsiteY23" fmla="*/ 8271 h 10156"/>
                <a:gd name="connsiteX24" fmla="*/ 2544 w 10286"/>
                <a:gd name="connsiteY24" fmla="*/ 7658 h 10156"/>
                <a:gd name="connsiteX25" fmla="*/ 3659 w 10286"/>
                <a:gd name="connsiteY25" fmla="*/ 7180 h 10156"/>
                <a:gd name="connsiteX26" fmla="*/ 4748 w 10286"/>
                <a:gd name="connsiteY26" fmla="*/ 6389 h 10156"/>
                <a:gd name="connsiteX27" fmla="*/ 5557 w 10286"/>
                <a:gd name="connsiteY27" fmla="*/ 5255 h 10156"/>
                <a:gd name="connsiteX28" fmla="*/ 5952 w 10286"/>
                <a:gd name="connsiteY28" fmla="*/ 4208 h 10156"/>
                <a:gd name="connsiteX29" fmla="*/ 6077 w 10286"/>
                <a:gd name="connsiteY29" fmla="*/ 3198 h 10156"/>
                <a:gd name="connsiteX30" fmla="*/ 6063 w 10286"/>
                <a:gd name="connsiteY30" fmla="*/ 2109 h 10156"/>
                <a:gd name="connsiteX31" fmla="*/ 5881 w 10286"/>
                <a:gd name="connsiteY31" fmla="*/ 1349 h 10156"/>
                <a:gd name="connsiteX0" fmla="*/ 10286 w 10286"/>
                <a:gd name="connsiteY0" fmla="*/ 433 h 10156"/>
                <a:gd name="connsiteX1" fmla="*/ 8541 w 10286"/>
                <a:gd name="connsiteY1" fmla="*/ 12 h 10156"/>
                <a:gd name="connsiteX2" fmla="*/ 7411 w 10286"/>
                <a:gd name="connsiteY2" fmla="*/ 358 h 10156"/>
                <a:gd name="connsiteX3" fmla="*/ 6533 w 10286"/>
                <a:gd name="connsiteY3" fmla="*/ 837 h 10156"/>
                <a:gd name="connsiteX4" fmla="*/ 5524 w 10286"/>
                <a:gd name="connsiteY4" fmla="*/ 1707 h 10156"/>
                <a:gd name="connsiteX5" fmla="*/ 4571 w 10286"/>
                <a:gd name="connsiteY5" fmla="*/ 2287 h 10156"/>
                <a:gd name="connsiteX6" fmla="*/ 3986 w 10286"/>
                <a:gd name="connsiteY6" fmla="*/ 2691 h 10156"/>
                <a:gd name="connsiteX7" fmla="*/ 3755 w 10286"/>
                <a:gd name="connsiteY7" fmla="*/ 2963 h 10156"/>
                <a:gd name="connsiteX8" fmla="*/ 3643 w 10286"/>
                <a:gd name="connsiteY8" fmla="*/ 3465 h 10156"/>
                <a:gd name="connsiteX9" fmla="*/ 3165 w 10286"/>
                <a:gd name="connsiteY9" fmla="*/ 4096 h 10156"/>
                <a:gd name="connsiteX10" fmla="*/ 2839 w 10286"/>
                <a:gd name="connsiteY10" fmla="*/ 3697 h 10156"/>
                <a:gd name="connsiteX11" fmla="*/ 2440 w 10286"/>
                <a:gd name="connsiteY11" fmla="*/ 3423 h 10156"/>
                <a:gd name="connsiteX12" fmla="*/ 2678 w 10286"/>
                <a:gd name="connsiteY12" fmla="*/ 2750 h 10156"/>
                <a:gd name="connsiteX13" fmla="*/ 2188 w 10286"/>
                <a:gd name="connsiteY13" fmla="*/ 3017 h 10156"/>
                <a:gd name="connsiteX14" fmla="*/ 2018 w 10286"/>
                <a:gd name="connsiteY14" fmla="*/ 3878 h 10156"/>
                <a:gd name="connsiteX15" fmla="*/ 1609 w 10286"/>
                <a:gd name="connsiteY15" fmla="*/ 4701 h 10156"/>
                <a:gd name="connsiteX16" fmla="*/ 1114 w 10286"/>
                <a:gd name="connsiteY16" fmla="*/ 5412 h 10156"/>
                <a:gd name="connsiteX17" fmla="*/ 707 w 10286"/>
                <a:gd name="connsiteY17" fmla="*/ 6373 h 10156"/>
                <a:gd name="connsiteX18" fmla="*/ 280 w 10286"/>
                <a:gd name="connsiteY18" fmla="*/ 7563 h 10156"/>
                <a:gd name="connsiteX19" fmla="*/ 29 w 10286"/>
                <a:gd name="connsiteY19" fmla="*/ 9185 h 10156"/>
                <a:gd name="connsiteX20" fmla="*/ 123 w 10286"/>
                <a:gd name="connsiteY20" fmla="*/ 10069 h 10156"/>
                <a:gd name="connsiteX21" fmla="*/ 503 w 10286"/>
                <a:gd name="connsiteY21" fmla="*/ 9620 h 10156"/>
                <a:gd name="connsiteX22" fmla="*/ 1004 w 10286"/>
                <a:gd name="connsiteY22" fmla="*/ 9022 h 10156"/>
                <a:gd name="connsiteX23" fmla="*/ 1736 w 10286"/>
                <a:gd name="connsiteY23" fmla="*/ 8271 h 10156"/>
                <a:gd name="connsiteX24" fmla="*/ 2544 w 10286"/>
                <a:gd name="connsiteY24" fmla="*/ 7658 h 10156"/>
                <a:gd name="connsiteX25" fmla="*/ 3659 w 10286"/>
                <a:gd name="connsiteY25" fmla="*/ 7180 h 10156"/>
                <a:gd name="connsiteX26" fmla="*/ 4748 w 10286"/>
                <a:gd name="connsiteY26" fmla="*/ 6389 h 10156"/>
                <a:gd name="connsiteX27" fmla="*/ 5557 w 10286"/>
                <a:gd name="connsiteY27" fmla="*/ 5255 h 10156"/>
                <a:gd name="connsiteX28" fmla="*/ 5952 w 10286"/>
                <a:gd name="connsiteY28" fmla="*/ 4208 h 10156"/>
                <a:gd name="connsiteX29" fmla="*/ 6077 w 10286"/>
                <a:gd name="connsiteY29" fmla="*/ 3198 h 10156"/>
                <a:gd name="connsiteX30" fmla="*/ 6063 w 10286"/>
                <a:gd name="connsiteY30" fmla="*/ 2109 h 10156"/>
                <a:gd name="connsiteX31" fmla="*/ 5881 w 10286"/>
                <a:gd name="connsiteY31" fmla="*/ 1349 h 10156"/>
                <a:gd name="connsiteX0" fmla="*/ 10286 w 10286"/>
                <a:gd name="connsiteY0" fmla="*/ 433 h 10156"/>
                <a:gd name="connsiteX1" fmla="*/ 8541 w 10286"/>
                <a:gd name="connsiteY1" fmla="*/ 12 h 10156"/>
                <a:gd name="connsiteX2" fmla="*/ 7411 w 10286"/>
                <a:gd name="connsiteY2" fmla="*/ 358 h 10156"/>
                <a:gd name="connsiteX3" fmla="*/ 6533 w 10286"/>
                <a:gd name="connsiteY3" fmla="*/ 837 h 10156"/>
                <a:gd name="connsiteX4" fmla="*/ 5524 w 10286"/>
                <a:gd name="connsiteY4" fmla="*/ 1707 h 10156"/>
                <a:gd name="connsiteX5" fmla="*/ 4571 w 10286"/>
                <a:gd name="connsiteY5" fmla="*/ 2287 h 10156"/>
                <a:gd name="connsiteX6" fmla="*/ 3986 w 10286"/>
                <a:gd name="connsiteY6" fmla="*/ 2691 h 10156"/>
                <a:gd name="connsiteX7" fmla="*/ 3755 w 10286"/>
                <a:gd name="connsiteY7" fmla="*/ 2963 h 10156"/>
                <a:gd name="connsiteX8" fmla="*/ 3643 w 10286"/>
                <a:gd name="connsiteY8" fmla="*/ 3465 h 10156"/>
                <a:gd name="connsiteX9" fmla="*/ 3165 w 10286"/>
                <a:gd name="connsiteY9" fmla="*/ 4096 h 10156"/>
                <a:gd name="connsiteX10" fmla="*/ 2796 w 10286"/>
                <a:gd name="connsiteY10" fmla="*/ 4203 h 10156"/>
                <a:gd name="connsiteX11" fmla="*/ 2440 w 10286"/>
                <a:gd name="connsiteY11" fmla="*/ 3423 h 10156"/>
                <a:gd name="connsiteX12" fmla="*/ 2678 w 10286"/>
                <a:gd name="connsiteY12" fmla="*/ 2750 h 10156"/>
                <a:gd name="connsiteX13" fmla="*/ 2188 w 10286"/>
                <a:gd name="connsiteY13" fmla="*/ 3017 h 10156"/>
                <a:gd name="connsiteX14" fmla="*/ 2018 w 10286"/>
                <a:gd name="connsiteY14" fmla="*/ 3878 h 10156"/>
                <a:gd name="connsiteX15" fmla="*/ 1609 w 10286"/>
                <a:gd name="connsiteY15" fmla="*/ 4701 h 10156"/>
                <a:gd name="connsiteX16" fmla="*/ 1114 w 10286"/>
                <a:gd name="connsiteY16" fmla="*/ 5412 h 10156"/>
                <a:gd name="connsiteX17" fmla="*/ 707 w 10286"/>
                <a:gd name="connsiteY17" fmla="*/ 6373 h 10156"/>
                <a:gd name="connsiteX18" fmla="*/ 280 w 10286"/>
                <a:gd name="connsiteY18" fmla="*/ 7563 h 10156"/>
                <a:gd name="connsiteX19" fmla="*/ 29 w 10286"/>
                <a:gd name="connsiteY19" fmla="*/ 9185 h 10156"/>
                <a:gd name="connsiteX20" fmla="*/ 123 w 10286"/>
                <a:gd name="connsiteY20" fmla="*/ 10069 h 10156"/>
                <a:gd name="connsiteX21" fmla="*/ 503 w 10286"/>
                <a:gd name="connsiteY21" fmla="*/ 9620 h 10156"/>
                <a:gd name="connsiteX22" fmla="*/ 1004 w 10286"/>
                <a:gd name="connsiteY22" fmla="*/ 9022 h 10156"/>
                <a:gd name="connsiteX23" fmla="*/ 1736 w 10286"/>
                <a:gd name="connsiteY23" fmla="*/ 8271 h 10156"/>
                <a:gd name="connsiteX24" fmla="*/ 2544 w 10286"/>
                <a:gd name="connsiteY24" fmla="*/ 7658 h 10156"/>
                <a:gd name="connsiteX25" fmla="*/ 3659 w 10286"/>
                <a:gd name="connsiteY25" fmla="*/ 7180 h 10156"/>
                <a:gd name="connsiteX26" fmla="*/ 4748 w 10286"/>
                <a:gd name="connsiteY26" fmla="*/ 6389 h 10156"/>
                <a:gd name="connsiteX27" fmla="*/ 5557 w 10286"/>
                <a:gd name="connsiteY27" fmla="*/ 5255 h 10156"/>
                <a:gd name="connsiteX28" fmla="*/ 5952 w 10286"/>
                <a:gd name="connsiteY28" fmla="*/ 4208 h 10156"/>
                <a:gd name="connsiteX29" fmla="*/ 6077 w 10286"/>
                <a:gd name="connsiteY29" fmla="*/ 3198 h 10156"/>
                <a:gd name="connsiteX30" fmla="*/ 6063 w 10286"/>
                <a:gd name="connsiteY30" fmla="*/ 2109 h 10156"/>
                <a:gd name="connsiteX31" fmla="*/ 5881 w 10286"/>
                <a:gd name="connsiteY31" fmla="*/ 1349 h 10156"/>
                <a:gd name="connsiteX0" fmla="*/ 10286 w 10286"/>
                <a:gd name="connsiteY0" fmla="*/ 433 h 10156"/>
                <a:gd name="connsiteX1" fmla="*/ 8541 w 10286"/>
                <a:gd name="connsiteY1" fmla="*/ 12 h 10156"/>
                <a:gd name="connsiteX2" fmla="*/ 7411 w 10286"/>
                <a:gd name="connsiteY2" fmla="*/ 358 h 10156"/>
                <a:gd name="connsiteX3" fmla="*/ 6533 w 10286"/>
                <a:gd name="connsiteY3" fmla="*/ 837 h 10156"/>
                <a:gd name="connsiteX4" fmla="*/ 5524 w 10286"/>
                <a:gd name="connsiteY4" fmla="*/ 1707 h 10156"/>
                <a:gd name="connsiteX5" fmla="*/ 4571 w 10286"/>
                <a:gd name="connsiteY5" fmla="*/ 2287 h 10156"/>
                <a:gd name="connsiteX6" fmla="*/ 3986 w 10286"/>
                <a:gd name="connsiteY6" fmla="*/ 2691 h 10156"/>
                <a:gd name="connsiteX7" fmla="*/ 3755 w 10286"/>
                <a:gd name="connsiteY7" fmla="*/ 2963 h 10156"/>
                <a:gd name="connsiteX8" fmla="*/ 3643 w 10286"/>
                <a:gd name="connsiteY8" fmla="*/ 3465 h 10156"/>
                <a:gd name="connsiteX9" fmla="*/ 3165 w 10286"/>
                <a:gd name="connsiteY9" fmla="*/ 4096 h 10156"/>
                <a:gd name="connsiteX10" fmla="*/ 2796 w 10286"/>
                <a:gd name="connsiteY10" fmla="*/ 4203 h 10156"/>
                <a:gd name="connsiteX11" fmla="*/ 2597 w 10286"/>
                <a:gd name="connsiteY11" fmla="*/ 3706 h 10156"/>
                <a:gd name="connsiteX12" fmla="*/ 2678 w 10286"/>
                <a:gd name="connsiteY12" fmla="*/ 2750 h 10156"/>
                <a:gd name="connsiteX13" fmla="*/ 2188 w 10286"/>
                <a:gd name="connsiteY13" fmla="*/ 3017 h 10156"/>
                <a:gd name="connsiteX14" fmla="*/ 2018 w 10286"/>
                <a:gd name="connsiteY14" fmla="*/ 3878 h 10156"/>
                <a:gd name="connsiteX15" fmla="*/ 1609 w 10286"/>
                <a:gd name="connsiteY15" fmla="*/ 4701 h 10156"/>
                <a:gd name="connsiteX16" fmla="*/ 1114 w 10286"/>
                <a:gd name="connsiteY16" fmla="*/ 5412 h 10156"/>
                <a:gd name="connsiteX17" fmla="*/ 707 w 10286"/>
                <a:gd name="connsiteY17" fmla="*/ 6373 h 10156"/>
                <a:gd name="connsiteX18" fmla="*/ 280 w 10286"/>
                <a:gd name="connsiteY18" fmla="*/ 7563 h 10156"/>
                <a:gd name="connsiteX19" fmla="*/ 29 w 10286"/>
                <a:gd name="connsiteY19" fmla="*/ 9185 h 10156"/>
                <a:gd name="connsiteX20" fmla="*/ 123 w 10286"/>
                <a:gd name="connsiteY20" fmla="*/ 10069 h 10156"/>
                <a:gd name="connsiteX21" fmla="*/ 503 w 10286"/>
                <a:gd name="connsiteY21" fmla="*/ 9620 h 10156"/>
                <a:gd name="connsiteX22" fmla="*/ 1004 w 10286"/>
                <a:gd name="connsiteY22" fmla="*/ 9022 h 10156"/>
                <a:gd name="connsiteX23" fmla="*/ 1736 w 10286"/>
                <a:gd name="connsiteY23" fmla="*/ 8271 h 10156"/>
                <a:gd name="connsiteX24" fmla="*/ 2544 w 10286"/>
                <a:gd name="connsiteY24" fmla="*/ 7658 h 10156"/>
                <a:gd name="connsiteX25" fmla="*/ 3659 w 10286"/>
                <a:gd name="connsiteY25" fmla="*/ 7180 h 10156"/>
                <a:gd name="connsiteX26" fmla="*/ 4748 w 10286"/>
                <a:gd name="connsiteY26" fmla="*/ 6389 h 10156"/>
                <a:gd name="connsiteX27" fmla="*/ 5557 w 10286"/>
                <a:gd name="connsiteY27" fmla="*/ 5255 h 10156"/>
                <a:gd name="connsiteX28" fmla="*/ 5952 w 10286"/>
                <a:gd name="connsiteY28" fmla="*/ 4208 h 10156"/>
                <a:gd name="connsiteX29" fmla="*/ 6077 w 10286"/>
                <a:gd name="connsiteY29" fmla="*/ 3198 h 10156"/>
                <a:gd name="connsiteX30" fmla="*/ 6063 w 10286"/>
                <a:gd name="connsiteY30" fmla="*/ 2109 h 10156"/>
                <a:gd name="connsiteX31" fmla="*/ 5881 w 10286"/>
                <a:gd name="connsiteY31" fmla="*/ 1349 h 10156"/>
                <a:gd name="connsiteX0" fmla="*/ 10286 w 10286"/>
                <a:gd name="connsiteY0" fmla="*/ 433 h 10156"/>
                <a:gd name="connsiteX1" fmla="*/ 8541 w 10286"/>
                <a:gd name="connsiteY1" fmla="*/ 12 h 10156"/>
                <a:gd name="connsiteX2" fmla="*/ 7411 w 10286"/>
                <a:gd name="connsiteY2" fmla="*/ 358 h 10156"/>
                <a:gd name="connsiteX3" fmla="*/ 6533 w 10286"/>
                <a:gd name="connsiteY3" fmla="*/ 837 h 10156"/>
                <a:gd name="connsiteX4" fmla="*/ 5524 w 10286"/>
                <a:gd name="connsiteY4" fmla="*/ 1707 h 10156"/>
                <a:gd name="connsiteX5" fmla="*/ 4571 w 10286"/>
                <a:gd name="connsiteY5" fmla="*/ 2287 h 10156"/>
                <a:gd name="connsiteX6" fmla="*/ 3986 w 10286"/>
                <a:gd name="connsiteY6" fmla="*/ 2691 h 10156"/>
                <a:gd name="connsiteX7" fmla="*/ 3755 w 10286"/>
                <a:gd name="connsiteY7" fmla="*/ 2963 h 10156"/>
                <a:gd name="connsiteX8" fmla="*/ 3643 w 10286"/>
                <a:gd name="connsiteY8" fmla="*/ 3465 h 10156"/>
                <a:gd name="connsiteX9" fmla="*/ 3165 w 10286"/>
                <a:gd name="connsiteY9" fmla="*/ 4096 h 10156"/>
                <a:gd name="connsiteX10" fmla="*/ 2796 w 10286"/>
                <a:gd name="connsiteY10" fmla="*/ 4203 h 10156"/>
                <a:gd name="connsiteX11" fmla="*/ 2597 w 10286"/>
                <a:gd name="connsiteY11" fmla="*/ 3706 h 10156"/>
                <a:gd name="connsiteX12" fmla="*/ 2678 w 10286"/>
                <a:gd name="connsiteY12" fmla="*/ 3175 h 10156"/>
                <a:gd name="connsiteX13" fmla="*/ 2188 w 10286"/>
                <a:gd name="connsiteY13" fmla="*/ 3017 h 10156"/>
                <a:gd name="connsiteX14" fmla="*/ 2018 w 10286"/>
                <a:gd name="connsiteY14" fmla="*/ 3878 h 10156"/>
                <a:gd name="connsiteX15" fmla="*/ 1609 w 10286"/>
                <a:gd name="connsiteY15" fmla="*/ 4701 h 10156"/>
                <a:gd name="connsiteX16" fmla="*/ 1114 w 10286"/>
                <a:gd name="connsiteY16" fmla="*/ 5412 h 10156"/>
                <a:gd name="connsiteX17" fmla="*/ 707 w 10286"/>
                <a:gd name="connsiteY17" fmla="*/ 6373 h 10156"/>
                <a:gd name="connsiteX18" fmla="*/ 280 w 10286"/>
                <a:gd name="connsiteY18" fmla="*/ 7563 h 10156"/>
                <a:gd name="connsiteX19" fmla="*/ 29 w 10286"/>
                <a:gd name="connsiteY19" fmla="*/ 9185 h 10156"/>
                <a:gd name="connsiteX20" fmla="*/ 123 w 10286"/>
                <a:gd name="connsiteY20" fmla="*/ 10069 h 10156"/>
                <a:gd name="connsiteX21" fmla="*/ 503 w 10286"/>
                <a:gd name="connsiteY21" fmla="*/ 9620 h 10156"/>
                <a:gd name="connsiteX22" fmla="*/ 1004 w 10286"/>
                <a:gd name="connsiteY22" fmla="*/ 9022 h 10156"/>
                <a:gd name="connsiteX23" fmla="*/ 1736 w 10286"/>
                <a:gd name="connsiteY23" fmla="*/ 8271 h 10156"/>
                <a:gd name="connsiteX24" fmla="*/ 2544 w 10286"/>
                <a:gd name="connsiteY24" fmla="*/ 7658 h 10156"/>
                <a:gd name="connsiteX25" fmla="*/ 3659 w 10286"/>
                <a:gd name="connsiteY25" fmla="*/ 7180 h 10156"/>
                <a:gd name="connsiteX26" fmla="*/ 4748 w 10286"/>
                <a:gd name="connsiteY26" fmla="*/ 6389 h 10156"/>
                <a:gd name="connsiteX27" fmla="*/ 5557 w 10286"/>
                <a:gd name="connsiteY27" fmla="*/ 5255 h 10156"/>
                <a:gd name="connsiteX28" fmla="*/ 5952 w 10286"/>
                <a:gd name="connsiteY28" fmla="*/ 4208 h 10156"/>
                <a:gd name="connsiteX29" fmla="*/ 6077 w 10286"/>
                <a:gd name="connsiteY29" fmla="*/ 3198 h 10156"/>
                <a:gd name="connsiteX30" fmla="*/ 6063 w 10286"/>
                <a:gd name="connsiteY30" fmla="*/ 2109 h 10156"/>
                <a:gd name="connsiteX31" fmla="*/ 5881 w 10286"/>
                <a:gd name="connsiteY31" fmla="*/ 1349 h 10156"/>
                <a:gd name="connsiteX0" fmla="*/ 10286 w 10286"/>
                <a:gd name="connsiteY0" fmla="*/ 433 h 10156"/>
                <a:gd name="connsiteX1" fmla="*/ 8541 w 10286"/>
                <a:gd name="connsiteY1" fmla="*/ 12 h 10156"/>
                <a:gd name="connsiteX2" fmla="*/ 7411 w 10286"/>
                <a:gd name="connsiteY2" fmla="*/ 358 h 10156"/>
                <a:gd name="connsiteX3" fmla="*/ 6533 w 10286"/>
                <a:gd name="connsiteY3" fmla="*/ 837 h 10156"/>
                <a:gd name="connsiteX4" fmla="*/ 5524 w 10286"/>
                <a:gd name="connsiteY4" fmla="*/ 1707 h 10156"/>
                <a:gd name="connsiteX5" fmla="*/ 4571 w 10286"/>
                <a:gd name="connsiteY5" fmla="*/ 2287 h 10156"/>
                <a:gd name="connsiteX6" fmla="*/ 3986 w 10286"/>
                <a:gd name="connsiteY6" fmla="*/ 2691 h 10156"/>
                <a:gd name="connsiteX7" fmla="*/ 3755 w 10286"/>
                <a:gd name="connsiteY7" fmla="*/ 2963 h 10156"/>
                <a:gd name="connsiteX8" fmla="*/ 3643 w 10286"/>
                <a:gd name="connsiteY8" fmla="*/ 3465 h 10156"/>
                <a:gd name="connsiteX9" fmla="*/ 3165 w 10286"/>
                <a:gd name="connsiteY9" fmla="*/ 4096 h 10156"/>
                <a:gd name="connsiteX10" fmla="*/ 2796 w 10286"/>
                <a:gd name="connsiteY10" fmla="*/ 4203 h 10156"/>
                <a:gd name="connsiteX11" fmla="*/ 2597 w 10286"/>
                <a:gd name="connsiteY11" fmla="*/ 3706 h 10156"/>
                <a:gd name="connsiteX12" fmla="*/ 2678 w 10286"/>
                <a:gd name="connsiteY12" fmla="*/ 3175 h 10156"/>
                <a:gd name="connsiteX13" fmla="*/ 2245 w 10286"/>
                <a:gd name="connsiteY13" fmla="*/ 3401 h 10156"/>
                <a:gd name="connsiteX14" fmla="*/ 2018 w 10286"/>
                <a:gd name="connsiteY14" fmla="*/ 3878 h 10156"/>
                <a:gd name="connsiteX15" fmla="*/ 1609 w 10286"/>
                <a:gd name="connsiteY15" fmla="*/ 4701 h 10156"/>
                <a:gd name="connsiteX16" fmla="*/ 1114 w 10286"/>
                <a:gd name="connsiteY16" fmla="*/ 5412 h 10156"/>
                <a:gd name="connsiteX17" fmla="*/ 707 w 10286"/>
                <a:gd name="connsiteY17" fmla="*/ 6373 h 10156"/>
                <a:gd name="connsiteX18" fmla="*/ 280 w 10286"/>
                <a:gd name="connsiteY18" fmla="*/ 7563 h 10156"/>
                <a:gd name="connsiteX19" fmla="*/ 29 w 10286"/>
                <a:gd name="connsiteY19" fmla="*/ 9185 h 10156"/>
                <a:gd name="connsiteX20" fmla="*/ 123 w 10286"/>
                <a:gd name="connsiteY20" fmla="*/ 10069 h 10156"/>
                <a:gd name="connsiteX21" fmla="*/ 503 w 10286"/>
                <a:gd name="connsiteY21" fmla="*/ 9620 h 10156"/>
                <a:gd name="connsiteX22" fmla="*/ 1004 w 10286"/>
                <a:gd name="connsiteY22" fmla="*/ 9022 h 10156"/>
                <a:gd name="connsiteX23" fmla="*/ 1736 w 10286"/>
                <a:gd name="connsiteY23" fmla="*/ 8271 h 10156"/>
                <a:gd name="connsiteX24" fmla="*/ 2544 w 10286"/>
                <a:gd name="connsiteY24" fmla="*/ 7658 h 10156"/>
                <a:gd name="connsiteX25" fmla="*/ 3659 w 10286"/>
                <a:gd name="connsiteY25" fmla="*/ 7180 h 10156"/>
                <a:gd name="connsiteX26" fmla="*/ 4748 w 10286"/>
                <a:gd name="connsiteY26" fmla="*/ 6389 h 10156"/>
                <a:gd name="connsiteX27" fmla="*/ 5557 w 10286"/>
                <a:gd name="connsiteY27" fmla="*/ 5255 h 10156"/>
                <a:gd name="connsiteX28" fmla="*/ 5952 w 10286"/>
                <a:gd name="connsiteY28" fmla="*/ 4208 h 10156"/>
                <a:gd name="connsiteX29" fmla="*/ 6077 w 10286"/>
                <a:gd name="connsiteY29" fmla="*/ 3198 h 10156"/>
                <a:gd name="connsiteX30" fmla="*/ 6063 w 10286"/>
                <a:gd name="connsiteY30" fmla="*/ 2109 h 10156"/>
                <a:gd name="connsiteX31" fmla="*/ 5881 w 10286"/>
                <a:gd name="connsiteY31" fmla="*/ 1349 h 10156"/>
                <a:gd name="connsiteX0" fmla="*/ 10286 w 10286"/>
                <a:gd name="connsiteY0" fmla="*/ 433 h 10156"/>
                <a:gd name="connsiteX1" fmla="*/ 8541 w 10286"/>
                <a:gd name="connsiteY1" fmla="*/ 12 h 10156"/>
                <a:gd name="connsiteX2" fmla="*/ 7411 w 10286"/>
                <a:gd name="connsiteY2" fmla="*/ 358 h 10156"/>
                <a:gd name="connsiteX3" fmla="*/ 6533 w 10286"/>
                <a:gd name="connsiteY3" fmla="*/ 837 h 10156"/>
                <a:gd name="connsiteX4" fmla="*/ 5524 w 10286"/>
                <a:gd name="connsiteY4" fmla="*/ 1707 h 10156"/>
                <a:gd name="connsiteX5" fmla="*/ 4571 w 10286"/>
                <a:gd name="connsiteY5" fmla="*/ 2287 h 10156"/>
                <a:gd name="connsiteX6" fmla="*/ 3986 w 10286"/>
                <a:gd name="connsiteY6" fmla="*/ 2691 h 10156"/>
                <a:gd name="connsiteX7" fmla="*/ 3755 w 10286"/>
                <a:gd name="connsiteY7" fmla="*/ 2963 h 10156"/>
                <a:gd name="connsiteX8" fmla="*/ 3643 w 10286"/>
                <a:gd name="connsiteY8" fmla="*/ 3465 h 10156"/>
                <a:gd name="connsiteX9" fmla="*/ 3165 w 10286"/>
                <a:gd name="connsiteY9" fmla="*/ 4096 h 10156"/>
                <a:gd name="connsiteX10" fmla="*/ 2796 w 10286"/>
                <a:gd name="connsiteY10" fmla="*/ 4203 h 10156"/>
                <a:gd name="connsiteX11" fmla="*/ 2597 w 10286"/>
                <a:gd name="connsiteY11" fmla="*/ 3706 h 10156"/>
                <a:gd name="connsiteX12" fmla="*/ 2678 w 10286"/>
                <a:gd name="connsiteY12" fmla="*/ 3175 h 10156"/>
                <a:gd name="connsiteX13" fmla="*/ 2245 w 10286"/>
                <a:gd name="connsiteY13" fmla="*/ 3401 h 10156"/>
                <a:gd name="connsiteX14" fmla="*/ 2004 w 10286"/>
                <a:gd name="connsiteY14" fmla="*/ 4202 h 10156"/>
                <a:gd name="connsiteX15" fmla="*/ 1609 w 10286"/>
                <a:gd name="connsiteY15" fmla="*/ 4701 h 10156"/>
                <a:gd name="connsiteX16" fmla="*/ 1114 w 10286"/>
                <a:gd name="connsiteY16" fmla="*/ 5412 h 10156"/>
                <a:gd name="connsiteX17" fmla="*/ 707 w 10286"/>
                <a:gd name="connsiteY17" fmla="*/ 6373 h 10156"/>
                <a:gd name="connsiteX18" fmla="*/ 280 w 10286"/>
                <a:gd name="connsiteY18" fmla="*/ 7563 h 10156"/>
                <a:gd name="connsiteX19" fmla="*/ 29 w 10286"/>
                <a:gd name="connsiteY19" fmla="*/ 9185 h 10156"/>
                <a:gd name="connsiteX20" fmla="*/ 123 w 10286"/>
                <a:gd name="connsiteY20" fmla="*/ 10069 h 10156"/>
                <a:gd name="connsiteX21" fmla="*/ 503 w 10286"/>
                <a:gd name="connsiteY21" fmla="*/ 9620 h 10156"/>
                <a:gd name="connsiteX22" fmla="*/ 1004 w 10286"/>
                <a:gd name="connsiteY22" fmla="*/ 9022 h 10156"/>
                <a:gd name="connsiteX23" fmla="*/ 1736 w 10286"/>
                <a:gd name="connsiteY23" fmla="*/ 8271 h 10156"/>
                <a:gd name="connsiteX24" fmla="*/ 2544 w 10286"/>
                <a:gd name="connsiteY24" fmla="*/ 7658 h 10156"/>
                <a:gd name="connsiteX25" fmla="*/ 3659 w 10286"/>
                <a:gd name="connsiteY25" fmla="*/ 7180 h 10156"/>
                <a:gd name="connsiteX26" fmla="*/ 4748 w 10286"/>
                <a:gd name="connsiteY26" fmla="*/ 6389 h 10156"/>
                <a:gd name="connsiteX27" fmla="*/ 5557 w 10286"/>
                <a:gd name="connsiteY27" fmla="*/ 5255 h 10156"/>
                <a:gd name="connsiteX28" fmla="*/ 5952 w 10286"/>
                <a:gd name="connsiteY28" fmla="*/ 4208 h 10156"/>
                <a:gd name="connsiteX29" fmla="*/ 6077 w 10286"/>
                <a:gd name="connsiteY29" fmla="*/ 3198 h 10156"/>
                <a:gd name="connsiteX30" fmla="*/ 6063 w 10286"/>
                <a:gd name="connsiteY30" fmla="*/ 2109 h 10156"/>
                <a:gd name="connsiteX31" fmla="*/ 5881 w 10286"/>
                <a:gd name="connsiteY31" fmla="*/ 1349 h 10156"/>
                <a:gd name="connsiteX0" fmla="*/ 10286 w 10286"/>
                <a:gd name="connsiteY0" fmla="*/ 433 h 10156"/>
                <a:gd name="connsiteX1" fmla="*/ 8541 w 10286"/>
                <a:gd name="connsiteY1" fmla="*/ 12 h 10156"/>
                <a:gd name="connsiteX2" fmla="*/ 7411 w 10286"/>
                <a:gd name="connsiteY2" fmla="*/ 358 h 10156"/>
                <a:gd name="connsiteX3" fmla="*/ 6533 w 10286"/>
                <a:gd name="connsiteY3" fmla="*/ 837 h 10156"/>
                <a:gd name="connsiteX4" fmla="*/ 5524 w 10286"/>
                <a:gd name="connsiteY4" fmla="*/ 1707 h 10156"/>
                <a:gd name="connsiteX5" fmla="*/ 4571 w 10286"/>
                <a:gd name="connsiteY5" fmla="*/ 2287 h 10156"/>
                <a:gd name="connsiteX6" fmla="*/ 3986 w 10286"/>
                <a:gd name="connsiteY6" fmla="*/ 2691 h 10156"/>
                <a:gd name="connsiteX7" fmla="*/ 3755 w 10286"/>
                <a:gd name="connsiteY7" fmla="*/ 2963 h 10156"/>
                <a:gd name="connsiteX8" fmla="*/ 3643 w 10286"/>
                <a:gd name="connsiteY8" fmla="*/ 3465 h 10156"/>
                <a:gd name="connsiteX9" fmla="*/ 3165 w 10286"/>
                <a:gd name="connsiteY9" fmla="*/ 4096 h 10156"/>
                <a:gd name="connsiteX10" fmla="*/ 2796 w 10286"/>
                <a:gd name="connsiteY10" fmla="*/ 4203 h 10156"/>
                <a:gd name="connsiteX11" fmla="*/ 2597 w 10286"/>
                <a:gd name="connsiteY11" fmla="*/ 3706 h 10156"/>
                <a:gd name="connsiteX12" fmla="*/ 2678 w 10286"/>
                <a:gd name="connsiteY12" fmla="*/ 3175 h 10156"/>
                <a:gd name="connsiteX13" fmla="*/ 2245 w 10286"/>
                <a:gd name="connsiteY13" fmla="*/ 3401 h 10156"/>
                <a:gd name="connsiteX14" fmla="*/ 2004 w 10286"/>
                <a:gd name="connsiteY14" fmla="*/ 4202 h 10156"/>
                <a:gd name="connsiteX15" fmla="*/ 1552 w 10286"/>
                <a:gd name="connsiteY15" fmla="*/ 5166 h 10156"/>
                <a:gd name="connsiteX16" fmla="*/ 1114 w 10286"/>
                <a:gd name="connsiteY16" fmla="*/ 5412 h 10156"/>
                <a:gd name="connsiteX17" fmla="*/ 707 w 10286"/>
                <a:gd name="connsiteY17" fmla="*/ 6373 h 10156"/>
                <a:gd name="connsiteX18" fmla="*/ 280 w 10286"/>
                <a:gd name="connsiteY18" fmla="*/ 7563 h 10156"/>
                <a:gd name="connsiteX19" fmla="*/ 29 w 10286"/>
                <a:gd name="connsiteY19" fmla="*/ 9185 h 10156"/>
                <a:gd name="connsiteX20" fmla="*/ 123 w 10286"/>
                <a:gd name="connsiteY20" fmla="*/ 10069 h 10156"/>
                <a:gd name="connsiteX21" fmla="*/ 503 w 10286"/>
                <a:gd name="connsiteY21" fmla="*/ 9620 h 10156"/>
                <a:gd name="connsiteX22" fmla="*/ 1004 w 10286"/>
                <a:gd name="connsiteY22" fmla="*/ 9022 h 10156"/>
                <a:gd name="connsiteX23" fmla="*/ 1736 w 10286"/>
                <a:gd name="connsiteY23" fmla="*/ 8271 h 10156"/>
                <a:gd name="connsiteX24" fmla="*/ 2544 w 10286"/>
                <a:gd name="connsiteY24" fmla="*/ 7658 h 10156"/>
                <a:gd name="connsiteX25" fmla="*/ 3659 w 10286"/>
                <a:gd name="connsiteY25" fmla="*/ 7180 h 10156"/>
                <a:gd name="connsiteX26" fmla="*/ 4748 w 10286"/>
                <a:gd name="connsiteY26" fmla="*/ 6389 h 10156"/>
                <a:gd name="connsiteX27" fmla="*/ 5557 w 10286"/>
                <a:gd name="connsiteY27" fmla="*/ 5255 h 10156"/>
                <a:gd name="connsiteX28" fmla="*/ 5952 w 10286"/>
                <a:gd name="connsiteY28" fmla="*/ 4208 h 10156"/>
                <a:gd name="connsiteX29" fmla="*/ 6077 w 10286"/>
                <a:gd name="connsiteY29" fmla="*/ 3198 h 10156"/>
                <a:gd name="connsiteX30" fmla="*/ 6063 w 10286"/>
                <a:gd name="connsiteY30" fmla="*/ 2109 h 10156"/>
                <a:gd name="connsiteX31" fmla="*/ 5881 w 10286"/>
                <a:gd name="connsiteY31" fmla="*/ 1349 h 10156"/>
                <a:gd name="connsiteX0" fmla="*/ 10286 w 10286"/>
                <a:gd name="connsiteY0" fmla="*/ 433 h 10156"/>
                <a:gd name="connsiteX1" fmla="*/ 8541 w 10286"/>
                <a:gd name="connsiteY1" fmla="*/ 12 h 10156"/>
                <a:gd name="connsiteX2" fmla="*/ 7411 w 10286"/>
                <a:gd name="connsiteY2" fmla="*/ 358 h 10156"/>
                <a:gd name="connsiteX3" fmla="*/ 6533 w 10286"/>
                <a:gd name="connsiteY3" fmla="*/ 837 h 10156"/>
                <a:gd name="connsiteX4" fmla="*/ 5524 w 10286"/>
                <a:gd name="connsiteY4" fmla="*/ 1707 h 10156"/>
                <a:gd name="connsiteX5" fmla="*/ 4571 w 10286"/>
                <a:gd name="connsiteY5" fmla="*/ 2287 h 10156"/>
                <a:gd name="connsiteX6" fmla="*/ 3986 w 10286"/>
                <a:gd name="connsiteY6" fmla="*/ 2691 h 10156"/>
                <a:gd name="connsiteX7" fmla="*/ 3755 w 10286"/>
                <a:gd name="connsiteY7" fmla="*/ 2963 h 10156"/>
                <a:gd name="connsiteX8" fmla="*/ 3643 w 10286"/>
                <a:gd name="connsiteY8" fmla="*/ 3465 h 10156"/>
                <a:gd name="connsiteX9" fmla="*/ 3165 w 10286"/>
                <a:gd name="connsiteY9" fmla="*/ 4096 h 10156"/>
                <a:gd name="connsiteX10" fmla="*/ 2796 w 10286"/>
                <a:gd name="connsiteY10" fmla="*/ 4203 h 10156"/>
                <a:gd name="connsiteX11" fmla="*/ 2597 w 10286"/>
                <a:gd name="connsiteY11" fmla="*/ 3706 h 10156"/>
                <a:gd name="connsiteX12" fmla="*/ 2678 w 10286"/>
                <a:gd name="connsiteY12" fmla="*/ 3175 h 10156"/>
                <a:gd name="connsiteX13" fmla="*/ 2245 w 10286"/>
                <a:gd name="connsiteY13" fmla="*/ 3401 h 10156"/>
                <a:gd name="connsiteX14" fmla="*/ 2004 w 10286"/>
                <a:gd name="connsiteY14" fmla="*/ 4202 h 10156"/>
                <a:gd name="connsiteX15" fmla="*/ 1552 w 10286"/>
                <a:gd name="connsiteY15" fmla="*/ 5166 h 10156"/>
                <a:gd name="connsiteX16" fmla="*/ 1071 w 10286"/>
                <a:gd name="connsiteY16" fmla="*/ 5938 h 10156"/>
                <a:gd name="connsiteX17" fmla="*/ 707 w 10286"/>
                <a:gd name="connsiteY17" fmla="*/ 6373 h 10156"/>
                <a:gd name="connsiteX18" fmla="*/ 280 w 10286"/>
                <a:gd name="connsiteY18" fmla="*/ 7563 h 10156"/>
                <a:gd name="connsiteX19" fmla="*/ 29 w 10286"/>
                <a:gd name="connsiteY19" fmla="*/ 9185 h 10156"/>
                <a:gd name="connsiteX20" fmla="*/ 123 w 10286"/>
                <a:gd name="connsiteY20" fmla="*/ 10069 h 10156"/>
                <a:gd name="connsiteX21" fmla="*/ 503 w 10286"/>
                <a:gd name="connsiteY21" fmla="*/ 9620 h 10156"/>
                <a:gd name="connsiteX22" fmla="*/ 1004 w 10286"/>
                <a:gd name="connsiteY22" fmla="*/ 9022 h 10156"/>
                <a:gd name="connsiteX23" fmla="*/ 1736 w 10286"/>
                <a:gd name="connsiteY23" fmla="*/ 8271 h 10156"/>
                <a:gd name="connsiteX24" fmla="*/ 2544 w 10286"/>
                <a:gd name="connsiteY24" fmla="*/ 7658 h 10156"/>
                <a:gd name="connsiteX25" fmla="*/ 3659 w 10286"/>
                <a:gd name="connsiteY25" fmla="*/ 7180 h 10156"/>
                <a:gd name="connsiteX26" fmla="*/ 4748 w 10286"/>
                <a:gd name="connsiteY26" fmla="*/ 6389 h 10156"/>
                <a:gd name="connsiteX27" fmla="*/ 5557 w 10286"/>
                <a:gd name="connsiteY27" fmla="*/ 5255 h 10156"/>
                <a:gd name="connsiteX28" fmla="*/ 5952 w 10286"/>
                <a:gd name="connsiteY28" fmla="*/ 4208 h 10156"/>
                <a:gd name="connsiteX29" fmla="*/ 6077 w 10286"/>
                <a:gd name="connsiteY29" fmla="*/ 3198 h 10156"/>
                <a:gd name="connsiteX30" fmla="*/ 6063 w 10286"/>
                <a:gd name="connsiteY30" fmla="*/ 2109 h 10156"/>
                <a:gd name="connsiteX31" fmla="*/ 5881 w 10286"/>
                <a:gd name="connsiteY31" fmla="*/ 1349 h 10156"/>
                <a:gd name="connsiteX0" fmla="*/ 10286 w 10286"/>
                <a:gd name="connsiteY0" fmla="*/ 433 h 10156"/>
                <a:gd name="connsiteX1" fmla="*/ 8541 w 10286"/>
                <a:gd name="connsiteY1" fmla="*/ 12 h 10156"/>
                <a:gd name="connsiteX2" fmla="*/ 7411 w 10286"/>
                <a:gd name="connsiteY2" fmla="*/ 358 h 10156"/>
                <a:gd name="connsiteX3" fmla="*/ 6533 w 10286"/>
                <a:gd name="connsiteY3" fmla="*/ 837 h 10156"/>
                <a:gd name="connsiteX4" fmla="*/ 5524 w 10286"/>
                <a:gd name="connsiteY4" fmla="*/ 1707 h 10156"/>
                <a:gd name="connsiteX5" fmla="*/ 4571 w 10286"/>
                <a:gd name="connsiteY5" fmla="*/ 2287 h 10156"/>
                <a:gd name="connsiteX6" fmla="*/ 3986 w 10286"/>
                <a:gd name="connsiteY6" fmla="*/ 2691 h 10156"/>
                <a:gd name="connsiteX7" fmla="*/ 3755 w 10286"/>
                <a:gd name="connsiteY7" fmla="*/ 2963 h 10156"/>
                <a:gd name="connsiteX8" fmla="*/ 3600 w 10286"/>
                <a:gd name="connsiteY8" fmla="*/ 3465 h 10156"/>
                <a:gd name="connsiteX9" fmla="*/ 3165 w 10286"/>
                <a:gd name="connsiteY9" fmla="*/ 4096 h 10156"/>
                <a:gd name="connsiteX10" fmla="*/ 2796 w 10286"/>
                <a:gd name="connsiteY10" fmla="*/ 4203 h 10156"/>
                <a:gd name="connsiteX11" fmla="*/ 2597 w 10286"/>
                <a:gd name="connsiteY11" fmla="*/ 3706 h 10156"/>
                <a:gd name="connsiteX12" fmla="*/ 2678 w 10286"/>
                <a:gd name="connsiteY12" fmla="*/ 3175 h 10156"/>
                <a:gd name="connsiteX13" fmla="*/ 2245 w 10286"/>
                <a:gd name="connsiteY13" fmla="*/ 3401 h 10156"/>
                <a:gd name="connsiteX14" fmla="*/ 2004 w 10286"/>
                <a:gd name="connsiteY14" fmla="*/ 4202 h 10156"/>
                <a:gd name="connsiteX15" fmla="*/ 1552 w 10286"/>
                <a:gd name="connsiteY15" fmla="*/ 5166 h 10156"/>
                <a:gd name="connsiteX16" fmla="*/ 1071 w 10286"/>
                <a:gd name="connsiteY16" fmla="*/ 5938 h 10156"/>
                <a:gd name="connsiteX17" fmla="*/ 707 w 10286"/>
                <a:gd name="connsiteY17" fmla="*/ 6373 h 10156"/>
                <a:gd name="connsiteX18" fmla="*/ 280 w 10286"/>
                <a:gd name="connsiteY18" fmla="*/ 7563 h 10156"/>
                <a:gd name="connsiteX19" fmla="*/ 29 w 10286"/>
                <a:gd name="connsiteY19" fmla="*/ 9185 h 10156"/>
                <a:gd name="connsiteX20" fmla="*/ 123 w 10286"/>
                <a:gd name="connsiteY20" fmla="*/ 10069 h 10156"/>
                <a:gd name="connsiteX21" fmla="*/ 503 w 10286"/>
                <a:gd name="connsiteY21" fmla="*/ 9620 h 10156"/>
                <a:gd name="connsiteX22" fmla="*/ 1004 w 10286"/>
                <a:gd name="connsiteY22" fmla="*/ 9022 h 10156"/>
                <a:gd name="connsiteX23" fmla="*/ 1736 w 10286"/>
                <a:gd name="connsiteY23" fmla="*/ 8271 h 10156"/>
                <a:gd name="connsiteX24" fmla="*/ 2544 w 10286"/>
                <a:gd name="connsiteY24" fmla="*/ 7658 h 10156"/>
                <a:gd name="connsiteX25" fmla="*/ 3659 w 10286"/>
                <a:gd name="connsiteY25" fmla="*/ 7180 h 10156"/>
                <a:gd name="connsiteX26" fmla="*/ 4748 w 10286"/>
                <a:gd name="connsiteY26" fmla="*/ 6389 h 10156"/>
                <a:gd name="connsiteX27" fmla="*/ 5557 w 10286"/>
                <a:gd name="connsiteY27" fmla="*/ 5255 h 10156"/>
                <a:gd name="connsiteX28" fmla="*/ 5952 w 10286"/>
                <a:gd name="connsiteY28" fmla="*/ 4208 h 10156"/>
                <a:gd name="connsiteX29" fmla="*/ 6077 w 10286"/>
                <a:gd name="connsiteY29" fmla="*/ 3198 h 10156"/>
                <a:gd name="connsiteX30" fmla="*/ 6063 w 10286"/>
                <a:gd name="connsiteY30" fmla="*/ 2109 h 10156"/>
                <a:gd name="connsiteX31" fmla="*/ 5881 w 10286"/>
                <a:gd name="connsiteY31" fmla="*/ 1349 h 10156"/>
                <a:gd name="connsiteX0" fmla="*/ 10209 w 10209"/>
                <a:gd name="connsiteY0" fmla="*/ 433 h 10156"/>
                <a:gd name="connsiteX1" fmla="*/ 8464 w 10209"/>
                <a:gd name="connsiteY1" fmla="*/ 12 h 10156"/>
                <a:gd name="connsiteX2" fmla="*/ 7334 w 10209"/>
                <a:gd name="connsiteY2" fmla="*/ 358 h 10156"/>
                <a:gd name="connsiteX3" fmla="*/ 6456 w 10209"/>
                <a:gd name="connsiteY3" fmla="*/ 837 h 10156"/>
                <a:gd name="connsiteX4" fmla="*/ 5447 w 10209"/>
                <a:gd name="connsiteY4" fmla="*/ 1707 h 10156"/>
                <a:gd name="connsiteX5" fmla="*/ 4494 w 10209"/>
                <a:gd name="connsiteY5" fmla="*/ 2287 h 10156"/>
                <a:gd name="connsiteX6" fmla="*/ 3909 w 10209"/>
                <a:gd name="connsiteY6" fmla="*/ 2691 h 10156"/>
                <a:gd name="connsiteX7" fmla="*/ 3678 w 10209"/>
                <a:gd name="connsiteY7" fmla="*/ 2963 h 10156"/>
                <a:gd name="connsiteX8" fmla="*/ 3523 w 10209"/>
                <a:gd name="connsiteY8" fmla="*/ 3465 h 10156"/>
                <a:gd name="connsiteX9" fmla="*/ 3088 w 10209"/>
                <a:gd name="connsiteY9" fmla="*/ 4096 h 10156"/>
                <a:gd name="connsiteX10" fmla="*/ 2719 w 10209"/>
                <a:gd name="connsiteY10" fmla="*/ 4203 h 10156"/>
                <a:gd name="connsiteX11" fmla="*/ 2520 w 10209"/>
                <a:gd name="connsiteY11" fmla="*/ 3706 h 10156"/>
                <a:gd name="connsiteX12" fmla="*/ 2601 w 10209"/>
                <a:gd name="connsiteY12" fmla="*/ 3175 h 10156"/>
                <a:gd name="connsiteX13" fmla="*/ 2168 w 10209"/>
                <a:gd name="connsiteY13" fmla="*/ 3401 h 10156"/>
                <a:gd name="connsiteX14" fmla="*/ 1927 w 10209"/>
                <a:gd name="connsiteY14" fmla="*/ 4202 h 10156"/>
                <a:gd name="connsiteX15" fmla="*/ 1475 w 10209"/>
                <a:gd name="connsiteY15" fmla="*/ 5166 h 10156"/>
                <a:gd name="connsiteX16" fmla="*/ 994 w 10209"/>
                <a:gd name="connsiteY16" fmla="*/ 5938 h 10156"/>
                <a:gd name="connsiteX17" fmla="*/ 630 w 10209"/>
                <a:gd name="connsiteY17" fmla="*/ 6373 h 10156"/>
                <a:gd name="connsiteX18" fmla="*/ 203 w 10209"/>
                <a:gd name="connsiteY18" fmla="*/ 7563 h 10156"/>
                <a:gd name="connsiteX19" fmla="*/ 181 w 10209"/>
                <a:gd name="connsiteY19" fmla="*/ 9124 h 10156"/>
                <a:gd name="connsiteX20" fmla="*/ 46 w 10209"/>
                <a:gd name="connsiteY20" fmla="*/ 10069 h 10156"/>
                <a:gd name="connsiteX21" fmla="*/ 426 w 10209"/>
                <a:gd name="connsiteY21" fmla="*/ 9620 h 10156"/>
                <a:gd name="connsiteX22" fmla="*/ 927 w 10209"/>
                <a:gd name="connsiteY22" fmla="*/ 9022 h 10156"/>
                <a:gd name="connsiteX23" fmla="*/ 1659 w 10209"/>
                <a:gd name="connsiteY23" fmla="*/ 8271 h 10156"/>
                <a:gd name="connsiteX24" fmla="*/ 2467 w 10209"/>
                <a:gd name="connsiteY24" fmla="*/ 7658 h 10156"/>
                <a:gd name="connsiteX25" fmla="*/ 3582 w 10209"/>
                <a:gd name="connsiteY25" fmla="*/ 7180 h 10156"/>
                <a:gd name="connsiteX26" fmla="*/ 4671 w 10209"/>
                <a:gd name="connsiteY26" fmla="*/ 6389 h 10156"/>
                <a:gd name="connsiteX27" fmla="*/ 5480 w 10209"/>
                <a:gd name="connsiteY27" fmla="*/ 5255 h 10156"/>
                <a:gd name="connsiteX28" fmla="*/ 5875 w 10209"/>
                <a:gd name="connsiteY28" fmla="*/ 4208 h 10156"/>
                <a:gd name="connsiteX29" fmla="*/ 6000 w 10209"/>
                <a:gd name="connsiteY29" fmla="*/ 3198 h 10156"/>
                <a:gd name="connsiteX30" fmla="*/ 5986 w 10209"/>
                <a:gd name="connsiteY30" fmla="*/ 2109 h 10156"/>
                <a:gd name="connsiteX31" fmla="*/ 5804 w 10209"/>
                <a:gd name="connsiteY31" fmla="*/ 1349 h 10156"/>
                <a:gd name="connsiteX0" fmla="*/ 10119 w 10119"/>
                <a:gd name="connsiteY0" fmla="*/ 433 h 10116"/>
                <a:gd name="connsiteX1" fmla="*/ 8374 w 10119"/>
                <a:gd name="connsiteY1" fmla="*/ 12 h 10116"/>
                <a:gd name="connsiteX2" fmla="*/ 7244 w 10119"/>
                <a:gd name="connsiteY2" fmla="*/ 358 h 10116"/>
                <a:gd name="connsiteX3" fmla="*/ 6366 w 10119"/>
                <a:gd name="connsiteY3" fmla="*/ 837 h 10116"/>
                <a:gd name="connsiteX4" fmla="*/ 5357 w 10119"/>
                <a:gd name="connsiteY4" fmla="*/ 1707 h 10116"/>
                <a:gd name="connsiteX5" fmla="*/ 4404 w 10119"/>
                <a:gd name="connsiteY5" fmla="*/ 2287 h 10116"/>
                <a:gd name="connsiteX6" fmla="*/ 3819 w 10119"/>
                <a:gd name="connsiteY6" fmla="*/ 2691 h 10116"/>
                <a:gd name="connsiteX7" fmla="*/ 3588 w 10119"/>
                <a:gd name="connsiteY7" fmla="*/ 2963 h 10116"/>
                <a:gd name="connsiteX8" fmla="*/ 3433 w 10119"/>
                <a:gd name="connsiteY8" fmla="*/ 3465 h 10116"/>
                <a:gd name="connsiteX9" fmla="*/ 2998 w 10119"/>
                <a:gd name="connsiteY9" fmla="*/ 4096 h 10116"/>
                <a:gd name="connsiteX10" fmla="*/ 2629 w 10119"/>
                <a:gd name="connsiteY10" fmla="*/ 4203 h 10116"/>
                <a:gd name="connsiteX11" fmla="*/ 2430 w 10119"/>
                <a:gd name="connsiteY11" fmla="*/ 3706 h 10116"/>
                <a:gd name="connsiteX12" fmla="*/ 2511 w 10119"/>
                <a:gd name="connsiteY12" fmla="*/ 3175 h 10116"/>
                <a:gd name="connsiteX13" fmla="*/ 2078 w 10119"/>
                <a:gd name="connsiteY13" fmla="*/ 3401 h 10116"/>
                <a:gd name="connsiteX14" fmla="*/ 1837 w 10119"/>
                <a:gd name="connsiteY14" fmla="*/ 4202 h 10116"/>
                <a:gd name="connsiteX15" fmla="*/ 1385 w 10119"/>
                <a:gd name="connsiteY15" fmla="*/ 5166 h 10116"/>
                <a:gd name="connsiteX16" fmla="*/ 904 w 10119"/>
                <a:gd name="connsiteY16" fmla="*/ 5938 h 10116"/>
                <a:gd name="connsiteX17" fmla="*/ 540 w 10119"/>
                <a:gd name="connsiteY17" fmla="*/ 6373 h 10116"/>
                <a:gd name="connsiteX18" fmla="*/ 113 w 10119"/>
                <a:gd name="connsiteY18" fmla="*/ 7563 h 10116"/>
                <a:gd name="connsiteX19" fmla="*/ 91 w 10119"/>
                <a:gd name="connsiteY19" fmla="*/ 9124 h 10116"/>
                <a:gd name="connsiteX20" fmla="*/ 56 w 10119"/>
                <a:gd name="connsiteY20" fmla="*/ 10029 h 10116"/>
                <a:gd name="connsiteX21" fmla="*/ 336 w 10119"/>
                <a:gd name="connsiteY21" fmla="*/ 9620 h 10116"/>
                <a:gd name="connsiteX22" fmla="*/ 837 w 10119"/>
                <a:gd name="connsiteY22" fmla="*/ 9022 h 10116"/>
                <a:gd name="connsiteX23" fmla="*/ 1569 w 10119"/>
                <a:gd name="connsiteY23" fmla="*/ 8271 h 10116"/>
                <a:gd name="connsiteX24" fmla="*/ 2377 w 10119"/>
                <a:gd name="connsiteY24" fmla="*/ 7658 h 10116"/>
                <a:gd name="connsiteX25" fmla="*/ 3492 w 10119"/>
                <a:gd name="connsiteY25" fmla="*/ 7180 h 10116"/>
                <a:gd name="connsiteX26" fmla="*/ 4581 w 10119"/>
                <a:gd name="connsiteY26" fmla="*/ 6389 h 10116"/>
                <a:gd name="connsiteX27" fmla="*/ 5390 w 10119"/>
                <a:gd name="connsiteY27" fmla="*/ 5255 h 10116"/>
                <a:gd name="connsiteX28" fmla="*/ 5785 w 10119"/>
                <a:gd name="connsiteY28" fmla="*/ 4208 h 10116"/>
                <a:gd name="connsiteX29" fmla="*/ 5910 w 10119"/>
                <a:gd name="connsiteY29" fmla="*/ 3198 h 10116"/>
                <a:gd name="connsiteX30" fmla="*/ 5896 w 10119"/>
                <a:gd name="connsiteY30" fmla="*/ 2109 h 10116"/>
                <a:gd name="connsiteX31" fmla="*/ 5714 w 10119"/>
                <a:gd name="connsiteY31" fmla="*/ 1349 h 10116"/>
                <a:gd name="connsiteX0" fmla="*/ 10109 w 10109"/>
                <a:gd name="connsiteY0" fmla="*/ 433 h 10116"/>
                <a:gd name="connsiteX1" fmla="*/ 8364 w 10109"/>
                <a:gd name="connsiteY1" fmla="*/ 12 h 10116"/>
                <a:gd name="connsiteX2" fmla="*/ 7234 w 10109"/>
                <a:gd name="connsiteY2" fmla="*/ 358 h 10116"/>
                <a:gd name="connsiteX3" fmla="*/ 6356 w 10109"/>
                <a:gd name="connsiteY3" fmla="*/ 837 h 10116"/>
                <a:gd name="connsiteX4" fmla="*/ 5347 w 10109"/>
                <a:gd name="connsiteY4" fmla="*/ 1707 h 10116"/>
                <a:gd name="connsiteX5" fmla="*/ 4394 w 10109"/>
                <a:gd name="connsiteY5" fmla="*/ 2287 h 10116"/>
                <a:gd name="connsiteX6" fmla="*/ 3809 w 10109"/>
                <a:gd name="connsiteY6" fmla="*/ 2691 h 10116"/>
                <a:gd name="connsiteX7" fmla="*/ 3578 w 10109"/>
                <a:gd name="connsiteY7" fmla="*/ 2963 h 10116"/>
                <a:gd name="connsiteX8" fmla="*/ 3423 w 10109"/>
                <a:gd name="connsiteY8" fmla="*/ 3465 h 10116"/>
                <a:gd name="connsiteX9" fmla="*/ 2988 w 10109"/>
                <a:gd name="connsiteY9" fmla="*/ 4096 h 10116"/>
                <a:gd name="connsiteX10" fmla="*/ 2619 w 10109"/>
                <a:gd name="connsiteY10" fmla="*/ 4203 h 10116"/>
                <a:gd name="connsiteX11" fmla="*/ 2420 w 10109"/>
                <a:gd name="connsiteY11" fmla="*/ 3706 h 10116"/>
                <a:gd name="connsiteX12" fmla="*/ 2501 w 10109"/>
                <a:gd name="connsiteY12" fmla="*/ 3175 h 10116"/>
                <a:gd name="connsiteX13" fmla="*/ 2068 w 10109"/>
                <a:gd name="connsiteY13" fmla="*/ 3401 h 10116"/>
                <a:gd name="connsiteX14" fmla="*/ 1827 w 10109"/>
                <a:gd name="connsiteY14" fmla="*/ 4202 h 10116"/>
                <a:gd name="connsiteX15" fmla="*/ 1375 w 10109"/>
                <a:gd name="connsiteY15" fmla="*/ 5166 h 10116"/>
                <a:gd name="connsiteX16" fmla="*/ 894 w 10109"/>
                <a:gd name="connsiteY16" fmla="*/ 5938 h 10116"/>
                <a:gd name="connsiteX17" fmla="*/ 530 w 10109"/>
                <a:gd name="connsiteY17" fmla="*/ 6373 h 10116"/>
                <a:gd name="connsiteX18" fmla="*/ 389 w 10109"/>
                <a:gd name="connsiteY18" fmla="*/ 7867 h 10116"/>
                <a:gd name="connsiteX19" fmla="*/ 81 w 10109"/>
                <a:gd name="connsiteY19" fmla="*/ 9124 h 10116"/>
                <a:gd name="connsiteX20" fmla="*/ 46 w 10109"/>
                <a:gd name="connsiteY20" fmla="*/ 10029 h 10116"/>
                <a:gd name="connsiteX21" fmla="*/ 326 w 10109"/>
                <a:gd name="connsiteY21" fmla="*/ 9620 h 10116"/>
                <a:gd name="connsiteX22" fmla="*/ 827 w 10109"/>
                <a:gd name="connsiteY22" fmla="*/ 9022 h 10116"/>
                <a:gd name="connsiteX23" fmla="*/ 1559 w 10109"/>
                <a:gd name="connsiteY23" fmla="*/ 8271 h 10116"/>
                <a:gd name="connsiteX24" fmla="*/ 2367 w 10109"/>
                <a:gd name="connsiteY24" fmla="*/ 7658 h 10116"/>
                <a:gd name="connsiteX25" fmla="*/ 3482 w 10109"/>
                <a:gd name="connsiteY25" fmla="*/ 7180 h 10116"/>
                <a:gd name="connsiteX26" fmla="*/ 4571 w 10109"/>
                <a:gd name="connsiteY26" fmla="*/ 6389 h 10116"/>
                <a:gd name="connsiteX27" fmla="*/ 5380 w 10109"/>
                <a:gd name="connsiteY27" fmla="*/ 5255 h 10116"/>
                <a:gd name="connsiteX28" fmla="*/ 5775 w 10109"/>
                <a:gd name="connsiteY28" fmla="*/ 4208 h 10116"/>
                <a:gd name="connsiteX29" fmla="*/ 5900 w 10109"/>
                <a:gd name="connsiteY29" fmla="*/ 3198 h 10116"/>
                <a:gd name="connsiteX30" fmla="*/ 5886 w 10109"/>
                <a:gd name="connsiteY30" fmla="*/ 2109 h 10116"/>
                <a:gd name="connsiteX31" fmla="*/ 5704 w 10109"/>
                <a:gd name="connsiteY31" fmla="*/ 1349 h 10116"/>
                <a:gd name="connsiteX0" fmla="*/ 10109 w 10109"/>
                <a:gd name="connsiteY0" fmla="*/ 433 h 10116"/>
                <a:gd name="connsiteX1" fmla="*/ 8364 w 10109"/>
                <a:gd name="connsiteY1" fmla="*/ 12 h 10116"/>
                <a:gd name="connsiteX2" fmla="*/ 7234 w 10109"/>
                <a:gd name="connsiteY2" fmla="*/ 358 h 10116"/>
                <a:gd name="connsiteX3" fmla="*/ 6356 w 10109"/>
                <a:gd name="connsiteY3" fmla="*/ 837 h 10116"/>
                <a:gd name="connsiteX4" fmla="*/ 5347 w 10109"/>
                <a:gd name="connsiteY4" fmla="*/ 1707 h 10116"/>
                <a:gd name="connsiteX5" fmla="*/ 4394 w 10109"/>
                <a:gd name="connsiteY5" fmla="*/ 2287 h 10116"/>
                <a:gd name="connsiteX6" fmla="*/ 3809 w 10109"/>
                <a:gd name="connsiteY6" fmla="*/ 2691 h 10116"/>
                <a:gd name="connsiteX7" fmla="*/ 3578 w 10109"/>
                <a:gd name="connsiteY7" fmla="*/ 2963 h 10116"/>
                <a:gd name="connsiteX8" fmla="*/ 3423 w 10109"/>
                <a:gd name="connsiteY8" fmla="*/ 3465 h 10116"/>
                <a:gd name="connsiteX9" fmla="*/ 2988 w 10109"/>
                <a:gd name="connsiteY9" fmla="*/ 4096 h 10116"/>
                <a:gd name="connsiteX10" fmla="*/ 2619 w 10109"/>
                <a:gd name="connsiteY10" fmla="*/ 4203 h 10116"/>
                <a:gd name="connsiteX11" fmla="*/ 2420 w 10109"/>
                <a:gd name="connsiteY11" fmla="*/ 3706 h 10116"/>
                <a:gd name="connsiteX12" fmla="*/ 2501 w 10109"/>
                <a:gd name="connsiteY12" fmla="*/ 3175 h 10116"/>
                <a:gd name="connsiteX13" fmla="*/ 2068 w 10109"/>
                <a:gd name="connsiteY13" fmla="*/ 3401 h 10116"/>
                <a:gd name="connsiteX14" fmla="*/ 1827 w 10109"/>
                <a:gd name="connsiteY14" fmla="*/ 4202 h 10116"/>
                <a:gd name="connsiteX15" fmla="*/ 1375 w 10109"/>
                <a:gd name="connsiteY15" fmla="*/ 5166 h 10116"/>
                <a:gd name="connsiteX16" fmla="*/ 894 w 10109"/>
                <a:gd name="connsiteY16" fmla="*/ 5938 h 10116"/>
                <a:gd name="connsiteX17" fmla="*/ 845 w 10109"/>
                <a:gd name="connsiteY17" fmla="*/ 6838 h 10116"/>
                <a:gd name="connsiteX18" fmla="*/ 389 w 10109"/>
                <a:gd name="connsiteY18" fmla="*/ 7867 h 10116"/>
                <a:gd name="connsiteX19" fmla="*/ 81 w 10109"/>
                <a:gd name="connsiteY19" fmla="*/ 9124 h 10116"/>
                <a:gd name="connsiteX20" fmla="*/ 46 w 10109"/>
                <a:gd name="connsiteY20" fmla="*/ 10029 h 10116"/>
                <a:gd name="connsiteX21" fmla="*/ 326 w 10109"/>
                <a:gd name="connsiteY21" fmla="*/ 9620 h 10116"/>
                <a:gd name="connsiteX22" fmla="*/ 827 w 10109"/>
                <a:gd name="connsiteY22" fmla="*/ 9022 h 10116"/>
                <a:gd name="connsiteX23" fmla="*/ 1559 w 10109"/>
                <a:gd name="connsiteY23" fmla="*/ 8271 h 10116"/>
                <a:gd name="connsiteX24" fmla="*/ 2367 w 10109"/>
                <a:gd name="connsiteY24" fmla="*/ 7658 h 10116"/>
                <a:gd name="connsiteX25" fmla="*/ 3482 w 10109"/>
                <a:gd name="connsiteY25" fmla="*/ 7180 h 10116"/>
                <a:gd name="connsiteX26" fmla="*/ 4571 w 10109"/>
                <a:gd name="connsiteY26" fmla="*/ 6389 h 10116"/>
                <a:gd name="connsiteX27" fmla="*/ 5380 w 10109"/>
                <a:gd name="connsiteY27" fmla="*/ 5255 h 10116"/>
                <a:gd name="connsiteX28" fmla="*/ 5775 w 10109"/>
                <a:gd name="connsiteY28" fmla="*/ 4208 h 10116"/>
                <a:gd name="connsiteX29" fmla="*/ 5900 w 10109"/>
                <a:gd name="connsiteY29" fmla="*/ 3198 h 10116"/>
                <a:gd name="connsiteX30" fmla="*/ 5886 w 10109"/>
                <a:gd name="connsiteY30" fmla="*/ 2109 h 10116"/>
                <a:gd name="connsiteX31" fmla="*/ 5704 w 10109"/>
                <a:gd name="connsiteY31" fmla="*/ 1349 h 10116"/>
                <a:gd name="connsiteX0" fmla="*/ 10109 w 10109"/>
                <a:gd name="connsiteY0" fmla="*/ 433 h 10116"/>
                <a:gd name="connsiteX1" fmla="*/ 8364 w 10109"/>
                <a:gd name="connsiteY1" fmla="*/ 12 h 10116"/>
                <a:gd name="connsiteX2" fmla="*/ 7234 w 10109"/>
                <a:gd name="connsiteY2" fmla="*/ 358 h 10116"/>
                <a:gd name="connsiteX3" fmla="*/ 6356 w 10109"/>
                <a:gd name="connsiteY3" fmla="*/ 837 h 10116"/>
                <a:gd name="connsiteX4" fmla="*/ 5347 w 10109"/>
                <a:gd name="connsiteY4" fmla="*/ 1707 h 10116"/>
                <a:gd name="connsiteX5" fmla="*/ 4394 w 10109"/>
                <a:gd name="connsiteY5" fmla="*/ 2287 h 10116"/>
                <a:gd name="connsiteX6" fmla="*/ 3809 w 10109"/>
                <a:gd name="connsiteY6" fmla="*/ 2691 h 10116"/>
                <a:gd name="connsiteX7" fmla="*/ 3578 w 10109"/>
                <a:gd name="connsiteY7" fmla="*/ 2963 h 10116"/>
                <a:gd name="connsiteX8" fmla="*/ 3423 w 10109"/>
                <a:gd name="connsiteY8" fmla="*/ 3465 h 10116"/>
                <a:gd name="connsiteX9" fmla="*/ 2988 w 10109"/>
                <a:gd name="connsiteY9" fmla="*/ 4096 h 10116"/>
                <a:gd name="connsiteX10" fmla="*/ 2619 w 10109"/>
                <a:gd name="connsiteY10" fmla="*/ 4203 h 10116"/>
                <a:gd name="connsiteX11" fmla="*/ 2420 w 10109"/>
                <a:gd name="connsiteY11" fmla="*/ 3706 h 10116"/>
                <a:gd name="connsiteX12" fmla="*/ 2501 w 10109"/>
                <a:gd name="connsiteY12" fmla="*/ 3175 h 10116"/>
                <a:gd name="connsiteX13" fmla="*/ 2068 w 10109"/>
                <a:gd name="connsiteY13" fmla="*/ 3401 h 10116"/>
                <a:gd name="connsiteX14" fmla="*/ 1827 w 10109"/>
                <a:gd name="connsiteY14" fmla="*/ 4202 h 10116"/>
                <a:gd name="connsiteX15" fmla="*/ 1375 w 10109"/>
                <a:gd name="connsiteY15" fmla="*/ 5166 h 10116"/>
                <a:gd name="connsiteX16" fmla="*/ 1066 w 10109"/>
                <a:gd name="connsiteY16" fmla="*/ 5918 h 10116"/>
                <a:gd name="connsiteX17" fmla="*/ 845 w 10109"/>
                <a:gd name="connsiteY17" fmla="*/ 6838 h 10116"/>
                <a:gd name="connsiteX18" fmla="*/ 389 w 10109"/>
                <a:gd name="connsiteY18" fmla="*/ 7867 h 10116"/>
                <a:gd name="connsiteX19" fmla="*/ 81 w 10109"/>
                <a:gd name="connsiteY19" fmla="*/ 9124 h 10116"/>
                <a:gd name="connsiteX20" fmla="*/ 46 w 10109"/>
                <a:gd name="connsiteY20" fmla="*/ 10029 h 10116"/>
                <a:gd name="connsiteX21" fmla="*/ 326 w 10109"/>
                <a:gd name="connsiteY21" fmla="*/ 9620 h 10116"/>
                <a:gd name="connsiteX22" fmla="*/ 827 w 10109"/>
                <a:gd name="connsiteY22" fmla="*/ 9022 h 10116"/>
                <a:gd name="connsiteX23" fmla="*/ 1559 w 10109"/>
                <a:gd name="connsiteY23" fmla="*/ 8271 h 10116"/>
                <a:gd name="connsiteX24" fmla="*/ 2367 w 10109"/>
                <a:gd name="connsiteY24" fmla="*/ 7658 h 10116"/>
                <a:gd name="connsiteX25" fmla="*/ 3482 w 10109"/>
                <a:gd name="connsiteY25" fmla="*/ 7180 h 10116"/>
                <a:gd name="connsiteX26" fmla="*/ 4571 w 10109"/>
                <a:gd name="connsiteY26" fmla="*/ 6389 h 10116"/>
                <a:gd name="connsiteX27" fmla="*/ 5380 w 10109"/>
                <a:gd name="connsiteY27" fmla="*/ 5255 h 10116"/>
                <a:gd name="connsiteX28" fmla="*/ 5775 w 10109"/>
                <a:gd name="connsiteY28" fmla="*/ 4208 h 10116"/>
                <a:gd name="connsiteX29" fmla="*/ 5900 w 10109"/>
                <a:gd name="connsiteY29" fmla="*/ 3198 h 10116"/>
                <a:gd name="connsiteX30" fmla="*/ 5886 w 10109"/>
                <a:gd name="connsiteY30" fmla="*/ 2109 h 10116"/>
                <a:gd name="connsiteX31" fmla="*/ 5704 w 10109"/>
                <a:gd name="connsiteY31" fmla="*/ 1349 h 10116"/>
                <a:gd name="connsiteX0" fmla="*/ 10109 w 10109"/>
                <a:gd name="connsiteY0" fmla="*/ 433 h 10116"/>
                <a:gd name="connsiteX1" fmla="*/ 8364 w 10109"/>
                <a:gd name="connsiteY1" fmla="*/ 12 h 10116"/>
                <a:gd name="connsiteX2" fmla="*/ 7234 w 10109"/>
                <a:gd name="connsiteY2" fmla="*/ 358 h 10116"/>
                <a:gd name="connsiteX3" fmla="*/ 6356 w 10109"/>
                <a:gd name="connsiteY3" fmla="*/ 837 h 10116"/>
                <a:gd name="connsiteX4" fmla="*/ 5347 w 10109"/>
                <a:gd name="connsiteY4" fmla="*/ 1707 h 10116"/>
                <a:gd name="connsiteX5" fmla="*/ 4394 w 10109"/>
                <a:gd name="connsiteY5" fmla="*/ 2287 h 10116"/>
                <a:gd name="connsiteX6" fmla="*/ 3809 w 10109"/>
                <a:gd name="connsiteY6" fmla="*/ 2691 h 10116"/>
                <a:gd name="connsiteX7" fmla="*/ 3578 w 10109"/>
                <a:gd name="connsiteY7" fmla="*/ 2963 h 10116"/>
                <a:gd name="connsiteX8" fmla="*/ 3423 w 10109"/>
                <a:gd name="connsiteY8" fmla="*/ 3465 h 10116"/>
                <a:gd name="connsiteX9" fmla="*/ 2988 w 10109"/>
                <a:gd name="connsiteY9" fmla="*/ 4096 h 10116"/>
                <a:gd name="connsiteX10" fmla="*/ 2619 w 10109"/>
                <a:gd name="connsiteY10" fmla="*/ 4203 h 10116"/>
                <a:gd name="connsiteX11" fmla="*/ 2420 w 10109"/>
                <a:gd name="connsiteY11" fmla="*/ 3706 h 10116"/>
                <a:gd name="connsiteX12" fmla="*/ 2501 w 10109"/>
                <a:gd name="connsiteY12" fmla="*/ 3175 h 10116"/>
                <a:gd name="connsiteX13" fmla="*/ 2068 w 10109"/>
                <a:gd name="connsiteY13" fmla="*/ 3401 h 10116"/>
                <a:gd name="connsiteX14" fmla="*/ 1827 w 10109"/>
                <a:gd name="connsiteY14" fmla="*/ 4202 h 10116"/>
                <a:gd name="connsiteX15" fmla="*/ 1375 w 10109"/>
                <a:gd name="connsiteY15" fmla="*/ 5166 h 10116"/>
                <a:gd name="connsiteX16" fmla="*/ 1066 w 10109"/>
                <a:gd name="connsiteY16" fmla="*/ 5918 h 10116"/>
                <a:gd name="connsiteX17" fmla="*/ 845 w 10109"/>
                <a:gd name="connsiteY17" fmla="*/ 6838 h 10116"/>
                <a:gd name="connsiteX18" fmla="*/ 389 w 10109"/>
                <a:gd name="connsiteY18" fmla="*/ 7867 h 10116"/>
                <a:gd name="connsiteX19" fmla="*/ 81 w 10109"/>
                <a:gd name="connsiteY19" fmla="*/ 9124 h 10116"/>
                <a:gd name="connsiteX20" fmla="*/ 46 w 10109"/>
                <a:gd name="connsiteY20" fmla="*/ 10029 h 10116"/>
                <a:gd name="connsiteX21" fmla="*/ 326 w 10109"/>
                <a:gd name="connsiteY21" fmla="*/ 9620 h 10116"/>
                <a:gd name="connsiteX22" fmla="*/ 827 w 10109"/>
                <a:gd name="connsiteY22" fmla="*/ 9022 h 10116"/>
                <a:gd name="connsiteX23" fmla="*/ 1559 w 10109"/>
                <a:gd name="connsiteY23" fmla="*/ 8271 h 10116"/>
                <a:gd name="connsiteX24" fmla="*/ 2367 w 10109"/>
                <a:gd name="connsiteY24" fmla="*/ 7658 h 10116"/>
                <a:gd name="connsiteX25" fmla="*/ 3482 w 10109"/>
                <a:gd name="connsiteY25" fmla="*/ 7180 h 10116"/>
                <a:gd name="connsiteX26" fmla="*/ 4571 w 10109"/>
                <a:gd name="connsiteY26" fmla="*/ 6389 h 10116"/>
                <a:gd name="connsiteX27" fmla="*/ 5380 w 10109"/>
                <a:gd name="connsiteY27" fmla="*/ 5255 h 10116"/>
                <a:gd name="connsiteX28" fmla="*/ 5775 w 10109"/>
                <a:gd name="connsiteY28" fmla="*/ 4208 h 10116"/>
                <a:gd name="connsiteX29" fmla="*/ 5900 w 10109"/>
                <a:gd name="connsiteY29" fmla="*/ 3198 h 10116"/>
                <a:gd name="connsiteX30" fmla="*/ 5886 w 10109"/>
                <a:gd name="connsiteY30" fmla="*/ 2109 h 10116"/>
                <a:gd name="connsiteX31" fmla="*/ 5704 w 10109"/>
                <a:gd name="connsiteY31" fmla="*/ 1349 h 10116"/>
                <a:gd name="connsiteX0" fmla="*/ 10109 w 10109"/>
                <a:gd name="connsiteY0" fmla="*/ 433 h 10116"/>
                <a:gd name="connsiteX1" fmla="*/ 8364 w 10109"/>
                <a:gd name="connsiteY1" fmla="*/ 12 h 10116"/>
                <a:gd name="connsiteX2" fmla="*/ 7234 w 10109"/>
                <a:gd name="connsiteY2" fmla="*/ 358 h 10116"/>
                <a:gd name="connsiteX3" fmla="*/ 6356 w 10109"/>
                <a:gd name="connsiteY3" fmla="*/ 837 h 10116"/>
                <a:gd name="connsiteX4" fmla="*/ 5347 w 10109"/>
                <a:gd name="connsiteY4" fmla="*/ 1707 h 10116"/>
                <a:gd name="connsiteX5" fmla="*/ 4394 w 10109"/>
                <a:gd name="connsiteY5" fmla="*/ 2287 h 10116"/>
                <a:gd name="connsiteX6" fmla="*/ 3809 w 10109"/>
                <a:gd name="connsiteY6" fmla="*/ 2691 h 10116"/>
                <a:gd name="connsiteX7" fmla="*/ 3578 w 10109"/>
                <a:gd name="connsiteY7" fmla="*/ 2963 h 10116"/>
                <a:gd name="connsiteX8" fmla="*/ 3423 w 10109"/>
                <a:gd name="connsiteY8" fmla="*/ 3465 h 10116"/>
                <a:gd name="connsiteX9" fmla="*/ 2988 w 10109"/>
                <a:gd name="connsiteY9" fmla="*/ 4096 h 10116"/>
                <a:gd name="connsiteX10" fmla="*/ 2619 w 10109"/>
                <a:gd name="connsiteY10" fmla="*/ 4203 h 10116"/>
                <a:gd name="connsiteX11" fmla="*/ 2420 w 10109"/>
                <a:gd name="connsiteY11" fmla="*/ 3706 h 10116"/>
                <a:gd name="connsiteX12" fmla="*/ 2501 w 10109"/>
                <a:gd name="connsiteY12" fmla="*/ 3175 h 10116"/>
                <a:gd name="connsiteX13" fmla="*/ 2068 w 10109"/>
                <a:gd name="connsiteY13" fmla="*/ 3401 h 10116"/>
                <a:gd name="connsiteX14" fmla="*/ 1827 w 10109"/>
                <a:gd name="connsiteY14" fmla="*/ 4202 h 10116"/>
                <a:gd name="connsiteX15" fmla="*/ 1375 w 10109"/>
                <a:gd name="connsiteY15" fmla="*/ 5166 h 10116"/>
                <a:gd name="connsiteX16" fmla="*/ 1066 w 10109"/>
                <a:gd name="connsiteY16" fmla="*/ 5918 h 10116"/>
                <a:gd name="connsiteX17" fmla="*/ 773 w 10109"/>
                <a:gd name="connsiteY17" fmla="*/ 6858 h 10116"/>
                <a:gd name="connsiteX18" fmla="*/ 389 w 10109"/>
                <a:gd name="connsiteY18" fmla="*/ 7867 h 10116"/>
                <a:gd name="connsiteX19" fmla="*/ 81 w 10109"/>
                <a:gd name="connsiteY19" fmla="*/ 9124 h 10116"/>
                <a:gd name="connsiteX20" fmla="*/ 46 w 10109"/>
                <a:gd name="connsiteY20" fmla="*/ 10029 h 10116"/>
                <a:gd name="connsiteX21" fmla="*/ 326 w 10109"/>
                <a:gd name="connsiteY21" fmla="*/ 9620 h 10116"/>
                <a:gd name="connsiteX22" fmla="*/ 827 w 10109"/>
                <a:gd name="connsiteY22" fmla="*/ 9022 h 10116"/>
                <a:gd name="connsiteX23" fmla="*/ 1559 w 10109"/>
                <a:gd name="connsiteY23" fmla="*/ 8271 h 10116"/>
                <a:gd name="connsiteX24" fmla="*/ 2367 w 10109"/>
                <a:gd name="connsiteY24" fmla="*/ 7658 h 10116"/>
                <a:gd name="connsiteX25" fmla="*/ 3482 w 10109"/>
                <a:gd name="connsiteY25" fmla="*/ 7180 h 10116"/>
                <a:gd name="connsiteX26" fmla="*/ 4571 w 10109"/>
                <a:gd name="connsiteY26" fmla="*/ 6389 h 10116"/>
                <a:gd name="connsiteX27" fmla="*/ 5380 w 10109"/>
                <a:gd name="connsiteY27" fmla="*/ 5255 h 10116"/>
                <a:gd name="connsiteX28" fmla="*/ 5775 w 10109"/>
                <a:gd name="connsiteY28" fmla="*/ 4208 h 10116"/>
                <a:gd name="connsiteX29" fmla="*/ 5900 w 10109"/>
                <a:gd name="connsiteY29" fmla="*/ 3198 h 10116"/>
                <a:gd name="connsiteX30" fmla="*/ 5886 w 10109"/>
                <a:gd name="connsiteY30" fmla="*/ 2109 h 10116"/>
                <a:gd name="connsiteX31" fmla="*/ 5704 w 10109"/>
                <a:gd name="connsiteY31" fmla="*/ 1349 h 10116"/>
                <a:gd name="connsiteX0" fmla="*/ 10057 w 10057"/>
                <a:gd name="connsiteY0" fmla="*/ 433 h 10513"/>
                <a:gd name="connsiteX1" fmla="*/ 8312 w 10057"/>
                <a:gd name="connsiteY1" fmla="*/ 12 h 10513"/>
                <a:gd name="connsiteX2" fmla="*/ 7182 w 10057"/>
                <a:gd name="connsiteY2" fmla="*/ 358 h 10513"/>
                <a:gd name="connsiteX3" fmla="*/ 6304 w 10057"/>
                <a:gd name="connsiteY3" fmla="*/ 837 h 10513"/>
                <a:gd name="connsiteX4" fmla="*/ 5295 w 10057"/>
                <a:gd name="connsiteY4" fmla="*/ 1707 h 10513"/>
                <a:gd name="connsiteX5" fmla="*/ 4342 w 10057"/>
                <a:gd name="connsiteY5" fmla="*/ 2287 h 10513"/>
                <a:gd name="connsiteX6" fmla="*/ 3757 w 10057"/>
                <a:gd name="connsiteY6" fmla="*/ 2691 h 10513"/>
                <a:gd name="connsiteX7" fmla="*/ 3526 w 10057"/>
                <a:gd name="connsiteY7" fmla="*/ 2963 h 10513"/>
                <a:gd name="connsiteX8" fmla="*/ 3371 w 10057"/>
                <a:gd name="connsiteY8" fmla="*/ 3465 h 10513"/>
                <a:gd name="connsiteX9" fmla="*/ 2936 w 10057"/>
                <a:gd name="connsiteY9" fmla="*/ 4096 h 10513"/>
                <a:gd name="connsiteX10" fmla="*/ 2567 w 10057"/>
                <a:gd name="connsiteY10" fmla="*/ 4203 h 10513"/>
                <a:gd name="connsiteX11" fmla="*/ 2368 w 10057"/>
                <a:gd name="connsiteY11" fmla="*/ 3706 h 10513"/>
                <a:gd name="connsiteX12" fmla="*/ 2449 w 10057"/>
                <a:gd name="connsiteY12" fmla="*/ 3175 h 10513"/>
                <a:gd name="connsiteX13" fmla="*/ 2016 w 10057"/>
                <a:gd name="connsiteY13" fmla="*/ 3401 h 10513"/>
                <a:gd name="connsiteX14" fmla="*/ 1775 w 10057"/>
                <a:gd name="connsiteY14" fmla="*/ 4202 h 10513"/>
                <a:gd name="connsiteX15" fmla="*/ 1323 w 10057"/>
                <a:gd name="connsiteY15" fmla="*/ 5166 h 10513"/>
                <a:gd name="connsiteX16" fmla="*/ 1014 w 10057"/>
                <a:gd name="connsiteY16" fmla="*/ 5918 h 10513"/>
                <a:gd name="connsiteX17" fmla="*/ 721 w 10057"/>
                <a:gd name="connsiteY17" fmla="*/ 6858 h 10513"/>
                <a:gd name="connsiteX18" fmla="*/ 337 w 10057"/>
                <a:gd name="connsiteY18" fmla="*/ 7867 h 10513"/>
                <a:gd name="connsiteX19" fmla="*/ 29 w 10057"/>
                <a:gd name="connsiteY19" fmla="*/ 9124 h 10513"/>
                <a:gd name="connsiteX20" fmla="*/ 379 w 10057"/>
                <a:gd name="connsiteY20" fmla="*/ 10426 h 10513"/>
                <a:gd name="connsiteX21" fmla="*/ 274 w 10057"/>
                <a:gd name="connsiteY21" fmla="*/ 9620 h 10513"/>
                <a:gd name="connsiteX22" fmla="*/ 775 w 10057"/>
                <a:gd name="connsiteY22" fmla="*/ 9022 h 10513"/>
                <a:gd name="connsiteX23" fmla="*/ 1507 w 10057"/>
                <a:gd name="connsiteY23" fmla="*/ 8271 h 10513"/>
                <a:gd name="connsiteX24" fmla="*/ 2315 w 10057"/>
                <a:gd name="connsiteY24" fmla="*/ 7658 h 10513"/>
                <a:gd name="connsiteX25" fmla="*/ 3430 w 10057"/>
                <a:gd name="connsiteY25" fmla="*/ 7180 h 10513"/>
                <a:gd name="connsiteX26" fmla="*/ 4519 w 10057"/>
                <a:gd name="connsiteY26" fmla="*/ 6389 h 10513"/>
                <a:gd name="connsiteX27" fmla="*/ 5328 w 10057"/>
                <a:gd name="connsiteY27" fmla="*/ 5255 h 10513"/>
                <a:gd name="connsiteX28" fmla="*/ 5723 w 10057"/>
                <a:gd name="connsiteY28" fmla="*/ 4208 h 10513"/>
                <a:gd name="connsiteX29" fmla="*/ 5848 w 10057"/>
                <a:gd name="connsiteY29" fmla="*/ 3198 h 10513"/>
                <a:gd name="connsiteX30" fmla="*/ 5834 w 10057"/>
                <a:gd name="connsiteY30" fmla="*/ 2109 h 10513"/>
                <a:gd name="connsiteX31" fmla="*/ 5652 w 10057"/>
                <a:gd name="connsiteY31" fmla="*/ 1349 h 10513"/>
                <a:gd name="connsiteX0" fmla="*/ 10057 w 10057"/>
                <a:gd name="connsiteY0" fmla="*/ 433 h 10513"/>
                <a:gd name="connsiteX1" fmla="*/ 8312 w 10057"/>
                <a:gd name="connsiteY1" fmla="*/ 12 h 10513"/>
                <a:gd name="connsiteX2" fmla="*/ 7182 w 10057"/>
                <a:gd name="connsiteY2" fmla="*/ 358 h 10513"/>
                <a:gd name="connsiteX3" fmla="*/ 6304 w 10057"/>
                <a:gd name="connsiteY3" fmla="*/ 837 h 10513"/>
                <a:gd name="connsiteX4" fmla="*/ 5295 w 10057"/>
                <a:gd name="connsiteY4" fmla="*/ 1707 h 10513"/>
                <a:gd name="connsiteX5" fmla="*/ 4342 w 10057"/>
                <a:gd name="connsiteY5" fmla="*/ 2287 h 10513"/>
                <a:gd name="connsiteX6" fmla="*/ 3757 w 10057"/>
                <a:gd name="connsiteY6" fmla="*/ 2691 h 10513"/>
                <a:gd name="connsiteX7" fmla="*/ 3526 w 10057"/>
                <a:gd name="connsiteY7" fmla="*/ 2963 h 10513"/>
                <a:gd name="connsiteX8" fmla="*/ 3371 w 10057"/>
                <a:gd name="connsiteY8" fmla="*/ 3465 h 10513"/>
                <a:gd name="connsiteX9" fmla="*/ 2936 w 10057"/>
                <a:gd name="connsiteY9" fmla="*/ 4096 h 10513"/>
                <a:gd name="connsiteX10" fmla="*/ 2567 w 10057"/>
                <a:gd name="connsiteY10" fmla="*/ 4203 h 10513"/>
                <a:gd name="connsiteX11" fmla="*/ 2368 w 10057"/>
                <a:gd name="connsiteY11" fmla="*/ 3706 h 10513"/>
                <a:gd name="connsiteX12" fmla="*/ 2449 w 10057"/>
                <a:gd name="connsiteY12" fmla="*/ 3175 h 10513"/>
                <a:gd name="connsiteX13" fmla="*/ 2016 w 10057"/>
                <a:gd name="connsiteY13" fmla="*/ 3401 h 10513"/>
                <a:gd name="connsiteX14" fmla="*/ 1775 w 10057"/>
                <a:gd name="connsiteY14" fmla="*/ 4202 h 10513"/>
                <a:gd name="connsiteX15" fmla="*/ 1323 w 10057"/>
                <a:gd name="connsiteY15" fmla="*/ 5166 h 10513"/>
                <a:gd name="connsiteX16" fmla="*/ 1014 w 10057"/>
                <a:gd name="connsiteY16" fmla="*/ 5918 h 10513"/>
                <a:gd name="connsiteX17" fmla="*/ 721 w 10057"/>
                <a:gd name="connsiteY17" fmla="*/ 6858 h 10513"/>
                <a:gd name="connsiteX18" fmla="*/ 337 w 10057"/>
                <a:gd name="connsiteY18" fmla="*/ 7867 h 10513"/>
                <a:gd name="connsiteX19" fmla="*/ 29 w 10057"/>
                <a:gd name="connsiteY19" fmla="*/ 9124 h 10513"/>
                <a:gd name="connsiteX20" fmla="*/ 379 w 10057"/>
                <a:gd name="connsiteY20" fmla="*/ 10426 h 10513"/>
                <a:gd name="connsiteX21" fmla="*/ 572 w 10057"/>
                <a:gd name="connsiteY21" fmla="*/ 9793 h 10513"/>
                <a:gd name="connsiteX22" fmla="*/ 775 w 10057"/>
                <a:gd name="connsiteY22" fmla="*/ 9022 h 10513"/>
                <a:gd name="connsiteX23" fmla="*/ 1507 w 10057"/>
                <a:gd name="connsiteY23" fmla="*/ 8271 h 10513"/>
                <a:gd name="connsiteX24" fmla="*/ 2315 w 10057"/>
                <a:gd name="connsiteY24" fmla="*/ 7658 h 10513"/>
                <a:gd name="connsiteX25" fmla="*/ 3430 w 10057"/>
                <a:gd name="connsiteY25" fmla="*/ 7180 h 10513"/>
                <a:gd name="connsiteX26" fmla="*/ 4519 w 10057"/>
                <a:gd name="connsiteY26" fmla="*/ 6389 h 10513"/>
                <a:gd name="connsiteX27" fmla="*/ 5328 w 10057"/>
                <a:gd name="connsiteY27" fmla="*/ 5255 h 10513"/>
                <a:gd name="connsiteX28" fmla="*/ 5723 w 10057"/>
                <a:gd name="connsiteY28" fmla="*/ 4208 h 10513"/>
                <a:gd name="connsiteX29" fmla="*/ 5848 w 10057"/>
                <a:gd name="connsiteY29" fmla="*/ 3198 h 10513"/>
                <a:gd name="connsiteX30" fmla="*/ 5834 w 10057"/>
                <a:gd name="connsiteY30" fmla="*/ 2109 h 10513"/>
                <a:gd name="connsiteX31" fmla="*/ 5652 w 10057"/>
                <a:gd name="connsiteY31" fmla="*/ 1349 h 10513"/>
                <a:gd name="connsiteX0" fmla="*/ 10057 w 10057"/>
                <a:gd name="connsiteY0" fmla="*/ 433 h 10513"/>
                <a:gd name="connsiteX1" fmla="*/ 8312 w 10057"/>
                <a:gd name="connsiteY1" fmla="*/ 12 h 10513"/>
                <a:gd name="connsiteX2" fmla="*/ 7182 w 10057"/>
                <a:gd name="connsiteY2" fmla="*/ 358 h 10513"/>
                <a:gd name="connsiteX3" fmla="*/ 6304 w 10057"/>
                <a:gd name="connsiteY3" fmla="*/ 837 h 10513"/>
                <a:gd name="connsiteX4" fmla="*/ 5295 w 10057"/>
                <a:gd name="connsiteY4" fmla="*/ 1707 h 10513"/>
                <a:gd name="connsiteX5" fmla="*/ 4342 w 10057"/>
                <a:gd name="connsiteY5" fmla="*/ 2287 h 10513"/>
                <a:gd name="connsiteX6" fmla="*/ 3757 w 10057"/>
                <a:gd name="connsiteY6" fmla="*/ 2691 h 10513"/>
                <a:gd name="connsiteX7" fmla="*/ 3526 w 10057"/>
                <a:gd name="connsiteY7" fmla="*/ 2963 h 10513"/>
                <a:gd name="connsiteX8" fmla="*/ 3371 w 10057"/>
                <a:gd name="connsiteY8" fmla="*/ 3465 h 10513"/>
                <a:gd name="connsiteX9" fmla="*/ 2936 w 10057"/>
                <a:gd name="connsiteY9" fmla="*/ 4096 h 10513"/>
                <a:gd name="connsiteX10" fmla="*/ 2567 w 10057"/>
                <a:gd name="connsiteY10" fmla="*/ 4203 h 10513"/>
                <a:gd name="connsiteX11" fmla="*/ 2368 w 10057"/>
                <a:gd name="connsiteY11" fmla="*/ 3706 h 10513"/>
                <a:gd name="connsiteX12" fmla="*/ 2449 w 10057"/>
                <a:gd name="connsiteY12" fmla="*/ 3175 h 10513"/>
                <a:gd name="connsiteX13" fmla="*/ 2016 w 10057"/>
                <a:gd name="connsiteY13" fmla="*/ 3401 h 10513"/>
                <a:gd name="connsiteX14" fmla="*/ 1775 w 10057"/>
                <a:gd name="connsiteY14" fmla="*/ 4202 h 10513"/>
                <a:gd name="connsiteX15" fmla="*/ 1323 w 10057"/>
                <a:gd name="connsiteY15" fmla="*/ 5166 h 10513"/>
                <a:gd name="connsiteX16" fmla="*/ 1014 w 10057"/>
                <a:gd name="connsiteY16" fmla="*/ 5918 h 10513"/>
                <a:gd name="connsiteX17" fmla="*/ 721 w 10057"/>
                <a:gd name="connsiteY17" fmla="*/ 6858 h 10513"/>
                <a:gd name="connsiteX18" fmla="*/ 337 w 10057"/>
                <a:gd name="connsiteY18" fmla="*/ 7867 h 10513"/>
                <a:gd name="connsiteX19" fmla="*/ 29 w 10057"/>
                <a:gd name="connsiteY19" fmla="*/ 9124 h 10513"/>
                <a:gd name="connsiteX20" fmla="*/ 379 w 10057"/>
                <a:gd name="connsiteY20" fmla="*/ 10426 h 10513"/>
                <a:gd name="connsiteX21" fmla="*/ 572 w 10057"/>
                <a:gd name="connsiteY21" fmla="*/ 9793 h 10513"/>
                <a:gd name="connsiteX22" fmla="*/ 1090 w 10057"/>
                <a:gd name="connsiteY22" fmla="*/ 9195 h 10513"/>
                <a:gd name="connsiteX23" fmla="*/ 1507 w 10057"/>
                <a:gd name="connsiteY23" fmla="*/ 8271 h 10513"/>
                <a:gd name="connsiteX24" fmla="*/ 2315 w 10057"/>
                <a:gd name="connsiteY24" fmla="*/ 7658 h 10513"/>
                <a:gd name="connsiteX25" fmla="*/ 3430 w 10057"/>
                <a:gd name="connsiteY25" fmla="*/ 7180 h 10513"/>
                <a:gd name="connsiteX26" fmla="*/ 4519 w 10057"/>
                <a:gd name="connsiteY26" fmla="*/ 6389 h 10513"/>
                <a:gd name="connsiteX27" fmla="*/ 5328 w 10057"/>
                <a:gd name="connsiteY27" fmla="*/ 5255 h 10513"/>
                <a:gd name="connsiteX28" fmla="*/ 5723 w 10057"/>
                <a:gd name="connsiteY28" fmla="*/ 4208 h 10513"/>
                <a:gd name="connsiteX29" fmla="*/ 5848 w 10057"/>
                <a:gd name="connsiteY29" fmla="*/ 3198 h 10513"/>
                <a:gd name="connsiteX30" fmla="*/ 5834 w 10057"/>
                <a:gd name="connsiteY30" fmla="*/ 2109 h 10513"/>
                <a:gd name="connsiteX31" fmla="*/ 5652 w 10057"/>
                <a:gd name="connsiteY31" fmla="*/ 1349 h 10513"/>
                <a:gd name="connsiteX0" fmla="*/ 10057 w 10057"/>
                <a:gd name="connsiteY0" fmla="*/ 433 h 10513"/>
                <a:gd name="connsiteX1" fmla="*/ 8312 w 10057"/>
                <a:gd name="connsiteY1" fmla="*/ 12 h 10513"/>
                <a:gd name="connsiteX2" fmla="*/ 7182 w 10057"/>
                <a:gd name="connsiteY2" fmla="*/ 358 h 10513"/>
                <a:gd name="connsiteX3" fmla="*/ 6304 w 10057"/>
                <a:gd name="connsiteY3" fmla="*/ 837 h 10513"/>
                <a:gd name="connsiteX4" fmla="*/ 5295 w 10057"/>
                <a:gd name="connsiteY4" fmla="*/ 1707 h 10513"/>
                <a:gd name="connsiteX5" fmla="*/ 4342 w 10057"/>
                <a:gd name="connsiteY5" fmla="*/ 2287 h 10513"/>
                <a:gd name="connsiteX6" fmla="*/ 3757 w 10057"/>
                <a:gd name="connsiteY6" fmla="*/ 2691 h 10513"/>
                <a:gd name="connsiteX7" fmla="*/ 3526 w 10057"/>
                <a:gd name="connsiteY7" fmla="*/ 2963 h 10513"/>
                <a:gd name="connsiteX8" fmla="*/ 3371 w 10057"/>
                <a:gd name="connsiteY8" fmla="*/ 3465 h 10513"/>
                <a:gd name="connsiteX9" fmla="*/ 2936 w 10057"/>
                <a:gd name="connsiteY9" fmla="*/ 4096 h 10513"/>
                <a:gd name="connsiteX10" fmla="*/ 2567 w 10057"/>
                <a:gd name="connsiteY10" fmla="*/ 4203 h 10513"/>
                <a:gd name="connsiteX11" fmla="*/ 2368 w 10057"/>
                <a:gd name="connsiteY11" fmla="*/ 3706 h 10513"/>
                <a:gd name="connsiteX12" fmla="*/ 2449 w 10057"/>
                <a:gd name="connsiteY12" fmla="*/ 3175 h 10513"/>
                <a:gd name="connsiteX13" fmla="*/ 2016 w 10057"/>
                <a:gd name="connsiteY13" fmla="*/ 3401 h 10513"/>
                <a:gd name="connsiteX14" fmla="*/ 1775 w 10057"/>
                <a:gd name="connsiteY14" fmla="*/ 4202 h 10513"/>
                <a:gd name="connsiteX15" fmla="*/ 1323 w 10057"/>
                <a:gd name="connsiteY15" fmla="*/ 5166 h 10513"/>
                <a:gd name="connsiteX16" fmla="*/ 1014 w 10057"/>
                <a:gd name="connsiteY16" fmla="*/ 5918 h 10513"/>
                <a:gd name="connsiteX17" fmla="*/ 721 w 10057"/>
                <a:gd name="connsiteY17" fmla="*/ 6858 h 10513"/>
                <a:gd name="connsiteX18" fmla="*/ 337 w 10057"/>
                <a:gd name="connsiteY18" fmla="*/ 7867 h 10513"/>
                <a:gd name="connsiteX19" fmla="*/ 29 w 10057"/>
                <a:gd name="connsiteY19" fmla="*/ 9124 h 10513"/>
                <a:gd name="connsiteX20" fmla="*/ 379 w 10057"/>
                <a:gd name="connsiteY20" fmla="*/ 10426 h 10513"/>
                <a:gd name="connsiteX21" fmla="*/ 572 w 10057"/>
                <a:gd name="connsiteY21" fmla="*/ 9793 h 10513"/>
                <a:gd name="connsiteX22" fmla="*/ 1090 w 10057"/>
                <a:gd name="connsiteY22" fmla="*/ 9195 h 10513"/>
                <a:gd name="connsiteX23" fmla="*/ 1717 w 10057"/>
                <a:gd name="connsiteY23" fmla="*/ 8469 h 10513"/>
                <a:gd name="connsiteX24" fmla="*/ 2315 w 10057"/>
                <a:gd name="connsiteY24" fmla="*/ 7658 h 10513"/>
                <a:gd name="connsiteX25" fmla="*/ 3430 w 10057"/>
                <a:gd name="connsiteY25" fmla="*/ 7180 h 10513"/>
                <a:gd name="connsiteX26" fmla="*/ 4519 w 10057"/>
                <a:gd name="connsiteY26" fmla="*/ 6389 h 10513"/>
                <a:gd name="connsiteX27" fmla="*/ 5328 w 10057"/>
                <a:gd name="connsiteY27" fmla="*/ 5255 h 10513"/>
                <a:gd name="connsiteX28" fmla="*/ 5723 w 10057"/>
                <a:gd name="connsiteY28" fmla="*/ 4208 h 10513"/>
                <a:gd name="connsiteX29" fmla="*/ 5848 w 10057"/>
                <a:gd name="connsiteY29" fmla="*/ 3198 h 10513"/>
                <a:gd name="connsiteX30" fmla="*/ 5834 w 10057"/>
                <a:gd name="connsiteY30" fmla="*/ 2109 h 10513"/>
                <a:gd name="connsiteX31" fmla="*/ 5652 w 10057"/>
                <a:gd name="connsiteY31" fmla="*/ 1349 h 10513"/>
                <a:gd name="connsiteX0" fmla="*/ 10057 w 10057"/>
                <a:gd name="connsiteY0" fmla="*/ 433 h 10513"/>
                <a:gd name="connsiteX1" fmla="*/ 8312 w 10057"/>
                <a:gd name="connsiteY1" fmla="*/ 12 h 10513"/>
                <a:gd name="connsiteX2" fmla="*/ 7182 w 10057"/>
                <a:gd name="connsiteY2" fmla="*/ 358 h 10513"/>
                <a:gd name="connsiteX3" fmla="*/ 6304 w 10057"/>
                <a:gd name="connsiteY3" fmla="*/ 837 h 10513"/>
                <a:gd name="connsiteX4" fmla="*/ 5295 w 10057"/>
                <a:gd name="connsiteY4" fmla="*/ 1707 h 10513"/>
                <a:gd name="connsiteX5" fmla="*/ 4342 w 10057"/>
                <a:gd name="connsiteY5" fmla="*/ 2287 h 10513"/>
                <a:gd name="connsiteX6" fmla="*/ 3757 w 10057"/>
                <a:gd name="connsiteY6" fmla="*/ 2691 h 10513"/>
                <a:gd name="connsiteX7" fmla="*/ 3526 w 10057"/>
                <a:gd name="connsiteY7" fmla="*/ 2963 h 10513"/>
                <a:gd name="connsiteX8" fmla="*/ 3371 w 10057"/>
                <a:gd name="connsiteY8" fmla="*/ 3465 h 10513"/>
                <a:gd name="connsiteX9" fmla="*/ 2936 w 10057"/>
                <a:gd name="connsiteY9" fmla="*/ 4096 h 10513"/>
                <a:gd name="connsiteX10" fmla="*/ 2567 w 10057"/>
                <a:gd name="connsiteY10" fmla="*/ 4203 h 10513"/>
                <a:gd name="connsiteX11" fmla="*/ 2368 w 10057"/>
                <a:gd name="connsiteY11" fmla="*/ 3706 h 10513"/>
                <a:gd name="connsiteX12" fmla="*/ 2449 w 10057"/>
                <a:gd name="connsiteY12" fmla="*/ 3175 h 10513"/>
                <a:gd name="connsiteX13" fmla="*/ 2016 w 10057"/>
                <a:gd name="connsiteY13" fmla="*/ 3401 h 10513"/>
                <a:gd name="connsiteX14" fmla="*/ 1775 w 10057"/>
                <a:gd name="connsiteY14" fmla="*/ 4202 h 10513"/>
                <a:gd name="connsiteX15" fmla="*/ 1323 w 10057"/>
                <a:gd name="connsiteY15" fmla="*/ 5166 h 10513"/>
                <a:gd name="connsiteX16" fmla="*/ 1014 w 10057"/>
                <a:gd name="connsiteY16" fmla="*/ 5918 h 10513"/>
                <a:gd name="connsiteX17" fmla="*/ 721 w 10057"/>
                <a:gd name="connsiteY17" fmla="*/ 6858 h 10513"/>
                <a:gd name="connsiteX18" fmla="*/ 337 w 10057"/>
                <a:gd name="connsiteY18" fmla="*/ 7867 h 10513"/>
                <a:gd name="connsiteX19" fmla="*/ 29 w 10057"/>
                <a:gd name="connsiteY19" fmla="*/ 9124 h 10513"/>
                <a:gd name="connsiteX20" fmla="*/ 379 w 10057"/>
                <a:gd name="connsiteY20" fmla="*/ 10426 h 10513"/>
                <a:gd name="connsiteX21" fmla="*/ 572 w 10057"/>
                <a:gd name="connsiteY21" fmla="*/ 9793 h 10513"/>
                <a:gd name="connsiteX22" fmla="*/ 1090 w 10057"/>
                <a:gd name="connsiteY22" fmla="*/ 9195 h 10513"/>
                <a:gd name="connsiteX23" fmla="*/ 1717 w 10057"/>
                <a:gd name="connsiteY23" fmla="*/ 8469 h 10513"/>
                <a:gd name="connsiteX24" fmla="*/ 2438 w 10057"/>
                <a:gd name="connsiteY24" fmla="*/ 7708 h 10513"/>
                <a:gd name="connsiteX25" fmla="*/ 3430 w 10057"/>
                <a:gd name="connsiteY25" fmla="*/ 7180 h 10513"/>
                <a:gd name="connsiteX26" fmla="*/ 4519 w 10057"/>
                <a:gd name="connsiteY26" fmla="*/ 6389 h 10513"/>
                <a:gd name="connsiteX27" fmla="*/ 5328 w 10057"/>
                <a:gd name="connsiteY27" fmla="*/ 5255 h 10513"/>
                <a:gd name="connsiteX28" fmla="*/ 5723 w 10057"/>
                <a:gd name="connsiteY28" fmla="*/ 4208 h 10513"/>
                <a:gd name="connsiteX29" fmla="*/ 5848 w 10057"/>
                <a:gd name="connsiteY29" fmla="*/ 3198 h 10513"/>
                <a:gd name="connsiteX30" fmla="*/ 5834 w 10057"/>
                <a:gd name="connsiteY30" fmla="*/ 2109 h 10513"/>
                <a:gd name="connsiteX31" fmla="*/ 5652 w 10057"/>
                <a:gd name="connsiteY31" fmla="*/ 1349 h 10513"/>
                <a:gd name="connsiteX0" fmla="*/ 10057 w 10057"/>
                <a:gd name="connsiteY0" fmla="*/ 433 h 10513"/>
                <a:gd name="connsiteX1" fmla="*/ 8312 w 10057"/>
                <a:gd name="connsiteY1" fmla="*/ 12 h 10513"/>
                <a:gd name="connsiteX2" fmla="*/ 7182 w 10057"/>
                <a:gd name="connsiteY2" fmla="*/ 358 h 10513"/>
                <a:gd name="connsiteX3" fmla="*/ 6304 w 10057"/>
                <a:gd name="connsiteY3" fmla="*/ 837 h 10513"/>
                <a:gd name="connsiteX4" fmla="*/ 5295 w 10057"/>
                <a:gd name="connsiteY4" fmla="*/ 1707 h 10513"/>
                <a:gd name="connsiteX5" fmla="*/ 4342 w 10057"/>
                <a:gd name="connsiteY5" fmla="*/ 2287 h 10513"/>
                <a:gd name="connsiteX6" fmla="*/ 3757 w 10057"/>
                <a:gd name="connsiteY6" fmla="*/ 2691 h 10513"/>
                <a:gd name="connsiteX7" fmla="*/ 3526 w 10057"/>
                <a:gd name="connsiteY7" fmla="*/ 2963 h 10513"/>
                <a:gd name="connsiteX8" fmla="*/ 3371 w 10057"/>
                <a:gd name="connsiteY8" fmla="*/ 3465 h 10513"/>
                <a:gd name="connsiteX9" fmla="*/ 2936 w 10057"/>
                <a:gd name="connsiteY9" fmla="*/ 4096 h 10513"/>
                <a:gd name="connsiteX10" fmla="*/ 2567 w 10057"/>
                <a:gd name="connsiteY10" fmla="*/ 4203 h 10513"/>
                <a:gd name="connsiteX11" fmla="*/ 2368 w 10057"/>
                <a:gd name="connsiteY11" fmla="*/ 3706 h 10513"/>
                <a:gd name="connsiteX12" fmla="*/ 2449 w 10057"/>
                <a:gd name="connsiteY12" fmla="*/ 3175 h 10513"/>
                <a:gd name="connsiteX13" fmla="*/ 2016 w 10057"/>
                <a:gd name="connsiteY13" fmla="*/ 3401 h 10513"/>
                <a:gd name="connsiteX14" fmla="*/ 1775 w 10057"/>
                <a:gd name="connsiteY14" fmla="*/ 4202 h 10513"/>
                <a:gd name="connsiteX15" fmla="*/ 1323 w 10057"/>
                <a:gd name="connsiteY15" fmla="*/ 5166 h 10513"/>
                <a:gd name="connsiteX16" fmla="*/ 1014 w 10057"/>
                <a:gd name="connsiteY16" fmla="*/ 5918 h 10513"/>
                <a:gd name="connsiteX17" fmla="*/ 721 w 10057"/>
                <a:gd name="connsiteY17" fmla="*/ 6858 h 10513"/>
                <a:gd name="connsiteX18" fmla="*/ 337 w 10057"/>
                <a:gd name="connsiteY18" fmla="*/ 7867 h 10513"/>
                <a:gd name="connsiteX19" fmla="*/ 29 w 10057"/>
                <a:gd name="connsiteY19" fmla="*/ 9124 h 10513"/>
                <a:gd name="connsiteX20" fmla="*/ 379 w 10057"/>
                <a:gd name="connsiteY20" fmla="*/ 10426 h 10513"/>
                <a:gd name="connsiteX21" fmla="*/ 572 w 10057"/>
                <a:gd name="connsiteY21" fmla="*/ 9793 h 10513"/>
                <a:gd name="connsiteX22" fmla="*/ 1090 w 10057"/>
                <a:gd name="connsiteY22" fmla="*/ 9195 h 10513"/>
                <a:gd name="connsiteX23" fmla="*/ 1717 w 10057"/>
                <a:gd name="connsiteY23" fmla="*/ 8469 h 10513"/>
                <a:gd name="connsiteX24" fmla="*/ 2438 w 10057"/>
                <a:gd name="connsiteY24" fmla="*/ 7708 h 10513"/>
                <a:gd name="connsiteX25" fmla="*/ 3430 w 10057"/>
                <a:gd name="connsiteY25" fmla="*/ 7007 h 10513"/>
                <a:gd name="connsiteX26" fmla="*/ 4519 w 10057"/>
                <a:gd name="connsiteY26" fmla="*/ 6389 h 10513"/>
                <a:gd name="connsiteX27" fmla="*/ 5328 w 10057"/>
                <a:gd name="connsiteY27" fmla="*/ 5255 h 10513"/>
                <a:gd name="connsiteX28" fmla="*/ 5723 w 10057"/>
                <a:gd name="connsiteY28" fmla="*/ 4208 h 10513"/>
                <a:gd name="connsiteX29" fmla="*/ 5848 w 10057"/>
                <a:gd name="connsiteY29" fmla="*/ 3198 h 10513"/>
                <a:gd name="connsiteX30" fmla="*/ 5834 w 10057"/>
                <a:gd name="connsiteY30" fmla="*/ 2109 h 10513"/>
                <a:gd name="connsiteX31" fmla="*/ 5652 w 10057"/>
                <a:gd name="connsiteY31" fmla="*/ 1349 h 10513"/>
                <a:gd name="connsiteX0" fmla="*/ 10057 w 10057"/>
                <a:gd name="connsiteY0" fmla="*/ 433 h 10513"/>
                <a:gd name="connsiteX1" fmla="*/ 8312 w 10057"/>
                <a:gd name="connsiteY1" fmla="*/ 12 h 10513"/>
                <a:gd name="connsiteX2" fmla="*/ 7182 w 10057"/>
                <a:gd name="connsiteY2" fmla="*/ 358 h 10513"/>
                <a:gd name="connsiteX3" fmla="*/ 6304 w 10057"/>
                <a:gd name="connsiteY3" fmla="*/ 837 h 10513"/>
                <a:gd name="connsiteX4" fmla="*/ 5295 w 10057"/>
                <a:gd name="connsiteY4" fmla="*/ 1707 h 10513"/>
                <a:gd name="connsiteX5" fmla="*/ 4342 w 10057"/>
                <a:gd name="connsiteY5" fmla="*/ 2287 h 10513"/>
                <a:gd name="connsiteX6" fmla="*/ 3757 w 10057"/>
                <a:gd name="connsiteY6" fmla="*/ 2691 h 10513"/>
                <a:gd name="connsiteX7" fmla="*/ 3526 w 10057"/>
                <a:gd name="connsiteY7" fmla="*/ 2963 h 10513"/>
                <a:gd name="connsiteX8" fmla="*/ 3371 w 10057"/>
                <a:gd name="connsiteY8" fmla="*/ 3465 h 10513"/>
                <a:gd name="connsiteX9" fmla="*/ 2936 w 10057"/>
                <a:gd name="connsiteY9" fmla="*/ 4096 h 10513"/>
                <a:gd name="connsiteX10" fmla="*/ 2567 w 10057"/>
                <a:gd name="connsiteY10" fmla="*/ 4203 h 10513"/>
                <a:gd name="connsiteX11" fmla="*/ 2368 w 10057"/>
                <a:gd name="connsiteY11" fmla="*/ 3706 h 10513"/>
                <a:gd name="connsiteX12" fmla="*/ 2449 w 10057"/>
                <a:gd name="connsiteY12" fmla="*/ 3175 h 10513"/>
                <a:gd name="connsiteX13" fmla="*/ 2016 w 10057"/>
                <a:gd name="connsiteY13" fmla="*/ 3401 h 10513"/>
                <a:gd name="connsiteX14" fmla="*/ 1775 w 10057"/>
                <a:gd name="connsiteY14" fmla="*/ 4202 h 10513"/>
                <a:gd name="connsiteX15" fmla="*/ 1323 w 10057"/>
                <a:gd name="connsiteY15" fmla="*/ 5166 h 10513"/>
                <a:gd name="connsiteX16" fmla="*/ 1014 w 10057"/>
                <a:gd name="connsiteY16" fmla="*/ 5918 h 10513"/>
                <a:gd name="connsiteX17" fmla="*/ 721 w 10057"/>
                <a:gd name="connsiteY17" fmla="*/ 6858 h 10513"/>
                <a:gd name="connsiteX18" fmla="*/ 337 w 10057"/>
                <a:gd name="connsiteY18" fmla="*/ 7867 h 10513"/>
                <a:gd name="connsiteX19" fmla="*/ 29 w 10057"/>
                <a:gd name="connsiteY19" fmla="*/ 9124 h 10513"/>
                <a:gd name="connsiteX20" fmla="*/ 379 w 10057"/>
                <a:gd name="connsiteY20" fmla="*/ 10426 h 10513"/>
                <a:gd name="connsiteX21" fmla="*/ 572 w 10057"/>
                <a:gd name="connsiteY21" fmla="*/ 9793 h 10513"/>
                <a:gd name="connsiteX22" fmla="*/ 1090 w 10057"/>
                <a:gd name="connsiteY22" fmla="*/ 9195 h 10513"/>
                <a:gd name="connsiteX23" fmla="*/ 1717 w 10057"/>
                <a:gd name="connsiteY23" fmla="*/ 8469 h 10513"/>
                <a:gd name="connsiteX24" fmla="*/ 2438 w 10057"/>
                <a:gd name="connsiteY24" fmla="*/ 7708 h 10513"/>
                <a:gd name="connsiteX25" fmla="*/ 3430 w 10057"/>
                <a:gd name="connsiteY25" fmla="*/ 7007 h 10513"/>
                <a:gd name="connsiteX26" fmla="*/ 4239 w 10057"/>
                <a:gd name="connsiteY26" fmla="*/ 5968 h 10513"/>
                <a:gd name="connsiteX27" fmla="*/ 5328 w 10057"/>
                <a:gd name="connsiteY27" fmla="*/ 5255 h 10513"/>
                <a:gd name="connsiteX28" fmla="*/ 5723 w 10057"/>
                <a:gd name="connsiteY28" fmla="*/ 4208 h 10513"/>
                <a:gd name="connsiteX29" fmla="*/ 5848 w 10057"/>
                <a:gd name="connsiteY29" fmla="*/ 3198 h 10513"/>
                <a:gd name="connsiteX30" fmla="*/ 5834 w 10057"/>
                <a:gd name="connsiteY30" fmla="*/ 2109 h 10513"/>
                <a:gd name="connsiteX31" fmla="*/ 5652 w 10057"/>
                <a:gd name="connsiteY31" fmla="*/ 1349 h 10513"/>
                <a:gd name="connsiteX0" fmla="*/ 10057 w 10057"/>
                <a:gd name="connsiteY0" fmla="*/ 433 h 10513"/>
                <a:gd name="connsiteX1" fmla="*/ 8312 w 10057"/>
                <a:gd name="connsiteY1" fmla="*/ 12 h 10513"/>
                <a:gd name="connsiteX2" fmla="*/ 7182 w 10057"/>
                <a:gd name="connsiteY2" fmla="*/ 358 h 10513"/>
                <a:gd name="connsiteX3" fmla="*/ 6304 w 10057"/>
                <a:gd name="connsiteY3" fmla="*/ 837 h 10513"/>
                <a:gd name="connsiteX4" fmla="*/ 5295 w 10057"/>
                <a:gd name="connsiteY4" fmla="*/ 1707 h 10513"/>
                <a:gd name="connsiteX5" fmla="*/ 4342 w 10057"/>
                <a:gd name="connsiteY5" fmla="*/ 2287 h 10513"/>
                <a:gd name="connsiteX6" fmla="*/ 3757 w 10057"/>
                <a:gd name="connsiteY6" fmla="*/ 2691 h 10513"/>
                <a:gd name="connsiteX7" fmla="*/ 3526 w 10057"/>
                <a:gd name="connsiteY7" fmla="*/ 2963 h 10513"/>
                <a:gd name="connsiteX8" fmla="*/ 3371 w 10057"/>
                <a:gd name="connsiteY8" fmla="*/ 3465 h 10513"/>
                <a:gd name="connsiteX9" fmla="*/ 2936 w 10057"/>
                <a:gd name="connsiteY9" fmla="*/ 4096 h 10513"/>
                <a:gd name="connsiteX10" fmla="*/ 2567 w 10057"/>
                <a:gd name="connsiteY10" fmla="*/ 4203 h 10513"/>
                <a:gd name="connsiteX11" fmla="*/ 2368 w 10057"/>
                <a:gd name="connsiteY11" fmla="*/ 3706 h 10513"/>
                <a:gd name="connsiteX12" fmla="*/ 2449 w 10057"/>
                <a:gd name="connsiteY12" fmla="*/ 3175 h 10513"/>
                <a:gd name="connsiteX13" fmla="*/ 2016 w 10057"/>
                <a:gd name="connsiteY13" fmla="*/ 3401 h 10513"/>
                <a:gd name="connsiteX14" fmla="*/ 1775 w 10057"/>
                <a:gd name="connsiteY14" fmla="*/ 4202 h 10513"/>
                <a:gd name="connsiteX15" fmla="*/ 1323 w 10057"/>
                <a:gd name="connsiteY15" fmla="*/ 5166 h 10513"/>
                <a:gd name="connsiteX16" fmla="*/ 1014 w 10057"/>
                <a:gd name="connsiteY16" fmla="*/ 5918 h 10513"/>
                <a:gd name="connsiteX17" fmla="*/ 721 w 10057"/>
                <a:gd name="connsiteY17" fmla="*/ 6858 h 10513"/>
                <a:gd name="connsiteX18" fmla="*/ 337 w 10057"/>
                <a:gd name="connsiteY18" fmla="*/ 7867 h 10513"/>
                <a:gd name="connsiteX19" fmla="*/ 29 w 10057"/>
                <a:gd name="connsiteY19" fmla="*/ 9124 h 10513"/>
                <a:gd name="connsiteX20" fmla="*/ 379 w 10057"/>
                <a:gd name="connsiteY20" fmla="*/ 10426 h 10513"/>
                <a:gd name="connsiteX21" fmla="*/ 572 w 10057"/>
                <a:gd name="connsiteY21" fmla="*/ 9793 h 10513"/>
                <a:gd name="connsiteX22" fmla="*/ 1090 w 10057"/>
                <a:gd name="connsiteY22" fmla="*/ 9195 h 10513"/>
                <a:gd name="connsiteX23" fmla="*/ 1717 w 10057"/>
                <a:gd name="connsiteY23" fmla="*/ 8469 h 10513"/>
                <a:gd name="connsiteX24" fmla="*/ 2438 w 10057"/>
                <a:gd name="connsiteY24" fmla="*/ 7708 h 10513"/>
                <a:gd name="connsiteX25" fmla="*/ 3430 w 10057"/>
                <a:gd name="connsiteY25" fmla="*/ 7007 h 10513"/>
                <a:gd name="connsiteX26" fmla="*/ 4239 w 10057"/>
                <a:gd name="connsiteY26" fmla="*/ 5968 h 10513"/>
                <a:gd name="connsiteX27" fmla="*/ 4855 w 10057"/>
                <a:gd name="connsiteY27" fmla="*/ 4759 h 10513"/>
                <a:gd name="connsiteX28" fmla="*/ 5723 w 10057"/>
                <a:gd name="connsiteY28" fmla="*/ 4208 h 10513"/>
                <a:gd name="connsiteX29" fmla="*/ 5848 w 10057"/>
                <a:gd name="connsiteY29" fmla="*/ 3198 h 10513"/>
                <a:gd name="connsiteX30" fmla="*/ 5834 w 10057"/>
                <a:gd name="connsiteY30" fmla="*/ 2109 h 10513"/>
                <a:gd name="connsiteX31" fmla="*/ 5652 w 10057"/>
                <a:gd name="connsiteY31" fmla="*/ 1349 h 10513"/>
                <a:gd name="connsiteX0" fmla="*/ 10057 w 10057"/>
                <a:gd name="connsiteY0" fmla="*/ 433 h 10513"/>
                <a:gd name="connsiteX1" fmla="*/ 8312 w 10057"/>
                <a:gd name="connsiteY1" fmla="*/ 12 h 10513"/>
                <a:gd name="connsiteX2" fmla="*/ 7182 w 10057"/>
                <a:gd name="connsiteY2" fmla="*/ 358 h 10513"/>
                <a:gd name="connsiteX3" fmla="*/ 6304 w 10057"/>
                <a:gd name="connsiteY3" fmla="*/ 837 h 10513"/>
                <a:gd name="connsiteX4" fmla="*/ 5295 w 10057"/>
                <a:gd name="connsiteY4" fmla="*/ 1707 h 10513"/>
                <a:gd name="connsiteX5" fmla="*/ 4342 w 10057"/>
                <a:gd name="connsiteY5" fmla="*/ 2287 h 10513"/>
                <a:gd name="connsiteX6" fmla="*/ 3757 w 10057"/>
                <a:gd name="connsiteY6" fmla="*/ 2691 h 10513"/>
                <a:gd name="connsiteX7" fmla="*/ 3526 w 10057"/>
                <a:gd name="connsiteY7" fmla="*/ 2963 h 10513"/>
                <a:gd name="connsiteX8" fmla="*/ 3371 w 10057"/>
                <a:gd name="connsiteY8" fmla="*/ 3465 h 10513"/>
                <a:gd name="connsiteX9" fmla="*/ 2936 w 10057"/>
                <a:gd name="connsiteY9" fmla="*/ 4096 h 10513"/>
                <a:gd name="connsiteX10" fmla="*/ 2567 w 10057"/>
                <a:gd name="connsiteY10" fmla="*/ 4203 h 10513"/>
                <a:gd name="connsiteX11" fmla="*/ 2368 w 10057"/>
                <a:gd name="connsiteY11" fmla="*/ 3706 h 10513"/>
                <a:gd name="connsiteX12" fmla="*/ 2449 w 10057"/>
                <a:gd name="connsiteY12" fmla="*/ 3175 h 10513"/>
                <a:gd name="connsiteX13" fmla="*/ 2016 w 10057"/>
                <a:gd name="connsiteY13" fmla="*/ 3401 h 10513"/>
                <a:gd name="connsiteX14" fmla="*/ 1775 w 10057"/>
                <a:gd name="connsiteY14" fmla="*/ 4202 h 10513"/>
                <a:gd name="connsiteX15" fmla="*/ 1323 w 10057"/>
                <a:gd name="connsiteY15" fmla="*/ 5166 h 10513"/>
                <a:gd name="connsiteX16" fmla="*/ 1014 w 10057"/>
                <a:gd name="connsiteY16" fmla="*/ 5918 h 10513"/>
                <a:gd name="connsiteX17" fmla="*/ 721 w 10057"/>
                <a:gd name="connsiteY17" fmla="*/ 6858 h 10513"/>
                <a:gd name="connsiteX18" fmla="*/ 337 w 10057"/>
                <a:gd name="connsiteY18" fmla="*/ 7867 h 10513"/>
                <a:gd name="connsiteX19" fmla="*/ 29 w 10057"/>
                <a:gd name="connsiteY19" fmla="*/ 9124 h 10513"/>
                <a:gd name="connsiteX20" fmla="*/ 379 w 10057"/>
                <a:gd name="connsiteY20" fmla="*/ 10426 h 10513"/>
                <a:gd name="connsiteX21" fmla="*/ 572 w 10057"/>
                <a:gd name="connsiteY21" fmla="*/ 9793 h 10513"/>
                <a:gd name="connsiteX22" fmla="*/ 1090 w 10057"/>
                <a:gd name="connsiteY22" fmla="*/ 9195 h 10513"/>
                <a:gd name="connsiteX23" fmla="*/ 1717 w 10057"/>
                <a:gd name="connsiteY23" fmla="*/ 8469 h 10513"/>
                <a:gd name="connsiteX24" fmla="*/ 2438 w 10057"/>
                <a:gd name="connsiteY24" fmla="*/ 7708 h 10513"/>
                <a:gd name="connsiteX25" fmla="*/ 3430 w 10057"/>
                <a:gd name="connsiteY25" fmla="*/ 7007 h 10513"/>
                <a:gd name="connsiteX26" fmla="*/ 4239 w 10057"/>
                <a:gd name="connsiteY26" fmla="*/ 5968 h 10513"/>
                <a:gd name="connsiteX27" fmla="*/ 4855 w 10057"/>
                <a:gd name="connsiteY27" fmla="*/ 4759 h 10513"/>
                <a:gd name="connsiteX28" fmla="*/ 5215 w 10057"/>
                <a:gd name="connsiteY28" fmla="*/ 3762 h 10513"/>
                <a:gd name="connsiteX29" fmla="*/ 5848 w 10057"/>
                <a:gd name="connsiteY29" fmla="*/ 3198 h 10513"/>
                <a:gd name="connsiteX30" fmla="*/ 5834 w 10057"/>
                <a:gd name="connsiteY30" fmla="*/ 2109 h 10513"/>
                <a:gd name="connsiteX31" fmla="*/ 5652 w 10057"/>
                <a:gd name="connsiteY31" fmla="*/ 1349 h 10513"/>
                <a:gd name="connsiteX0" fmla="*/ 10057 w 10057"/>
                <a:gd name="connsiteY0" fmla="*/ 433 h 10513"/>
                <a:gd name="connsiteX1" fmla="*/ 8312 w 10057"/>
                <a:gd name="connsiteY1" fmla="*/ 12 h 10513"/>
                <a:gd name="connsiteX2" fmla="*/ 7182 w 10057"/>
                <a:gd name="connsiteY2" fmla="*/ 358 h 10513"/>
                <a:gd name="connsiteX3" fmla="*/ 6304 w 10057"/>
                <a:gd name="connsiteY3" fmla="*/ 837 h 10513"/>
                <a:gd name="connsiteX4" fmla="*/ 5295 w 10057"/>
                <a:gd name="connsiteY4" fmla="*/ 1707 h 10513"/>
                <a:gd name="connsiteX5" fmla="*/ 4342 w 10057"/>
                <a:gd name="connsiteY5" fmla="*/ 2287 h 10513"/>
                <a:gd name="connsiteX6" fmla="*/ 3757 w 10057"/>
                <a:gd name="connsiteY6" fmla="*/ 2691 h 10513"/>
                <a:gd name="connsiteX7" fmla="*/ 3526 w 10057"/>
                <a:gd name="connsiteY7" fmla="*/ 2963 h 10513"/>
                <a:gd name="connsiteX8" fmla="*/ 3371 w 10057"/>
                <a:gd name="connsiteY8" fmla="*/ 3465 h 10513"/>
                <a:gd name="connsiteX9" fmla="*/ 2936 w 10057"/>
                <a:gd name="connsiteY9" fmla="*/ 4096 h 10513"/>
                <a:gd name="connsiteX10" fmla="*/ 2567 w 10057"/>
                <a:gd name="connsiteY10" fmla="*/ 4203 h 10513"/>
                <a:gd name="connsiteX11" fmla="*/ 2368 w 10057"/>
                <a:gd name="connsiteY11" fmla="*/ 3706 h 10513"/>
                <a:gd name="connsiteX12" fmla="*/ 2449 w 10057"/>
                <a:gd name="connsiteY12" fmla="*/ 3175 h 10513"/>
                <a:gd name="connsiteX13" fmla="*/ 2016 w 10057"/>
                <a:gd name="connsiteY13" fmla="*/ 3401 h 10513"/>
                <a:gd name="connsiteX14" fmla="*/ 1775 w 10057"/>
                <a:gd name="connsiteY14" fmla="*/ 4202 h 10513"/>
                <a:gd name="connsiteX15" fmla="*/ 1323 w 10057"/>
                <a:gd name="connsiteY15" fmla="*/ 5166 h 10513"/>
                <a:gd name="connsiteX16" fmla="*/ 1014 w 10057"/>
                <a:gd name="connsiteY16" fmla="*/ 5918 h 10513"/>
                <a:gd name="connsiteX17" fmla="*/ 721 w 10057"/>
                <a:gd name="connsiteY17" fmla="*/ 6858 h 10513"/>
                <a:gd name="connsiteX18" fmla="*/ 337 w 10057"/>
                <a:gd name="connsiteY18" fmla="*/ 7867 h 10513"/>
                <a:gd name="connsiteX19" fmla="*/ 29 w 10057"/>
                <a:gd name="connsiteY19" fmla="*/ 9124 h 10513"/>
                <a:gd name="connsiteX20" fmla="*/ 379 w 10057"/>
                <a:gd name="connsiteY20" fmla="*/ 10426 h 10513"/>
                <a:gd name="connsiteX21" fmla="*/ 572 w 10057"/>
                <a:gd name="connsiteY21" fmla="*/ 9793 h 10513"/>
                <a:gd name="connsiteX22" fmla="*/ 1090 w 10057"/>
                <a:gd name="connsiteY22" fmla="*/ 9195 h 10513"/>
                <a:gd name="connsiteX23" fmla="*/ 1717 w 10057"/>
                <a:gd name="connsiteY23" fmla="*/ 8469 h 10513"/>
                <a:gd name="connsiteX24" fmla="*/ 2438 w 10057"/>
                <a:gd name="connsiteY24" fmla="*/ 7708 h 10513"/>
                <a:gd name="connsiteX25" fmla="*/ 3430 w 10057"/>
                <a:gd name="connsiteY25" fmla="*/ 7007 h 10513"/>
                <a:gd name="connsiteX26" fmla="*/ 4239 w 10057"/>
                <a:gd name="connsiteY26" fmla="*/ 5968 h 10513"/>
                <a:gd name="connsiteX27" fmla="*/ 4855 w 10057"/>
                <a:gd name="connsiteY27" fmla="*/ 4759 h 10513"/>
                <a:gd name="connsiteX28" fmla="*/ 5215 w 10057"/>
                <a:gd name="connsiteY28" fmla="*/ 3762 h 10513"/>
                <a:gd name="connsiteX29" fmla="*/ 5834 w 10057"/>
                <a:gd name="connsiteY29" fmla="*/ 2109 h 10513"/>
                <a:gd name="connsiteX30" fmla="*/ 5652 w 10057"/>
                <a:gd name="connsiteY30" fmla="*/ 1349 h 10513"/>
                <a:gd name="connsiteX0" fmla="*/ 10057 w 10057"/>
                <a:gd name="connsiteY0" fmla="*/ 433 h 10513"/>
                <a:gd name="connsiteX1" fmla="*/ 8312 w 10057"/>
                <a:gd name="connsiteY1" fmla="*/ 12 h 10513"/>
                <a:gd name="connsiteX2" fmla="*/ 7182 w 10057"/>
                <a:gd name="connsiteY2" fmla="*/ 358 h 10513"/>
                <a:gd name="connsiteX3" fmla="*/ 6304 w 10057"/>
                <a:gd name="connsiteY3" fmla="*/ 837 h 10513"/>
                <a:gd name="connsiteX4" fmla="*/ 5295 w 10057"/>
                <a:gd name="connsiteY4" fmla="*/ 1707 h 10513"/>
                <a:gd name="connsiteX5" fmla="*/ 4342 w 10057"/>
                <a:gd name="connsiteY5" fmla="*/ 2287 h 10513"/>
                <a:gd name="connsiteX6" fmla="*/ 3757 w 10057"/>
                <a:gd name="connsiteY6" fmla="*/ 2691 h 10513"/>
                <a:gd name="connsiteX7" fmla="*/ 3526 w 10057"/>
                <a:gd name="connsiteY7" fmla="*/ 2963 h 10513"/>
                <a:gd name="connsiteX8" fmla="*/ 3371 w 10057"/>
                <a:gd name="connsiteY8" fmla="*/ 3465 h 10513"/>
                <a:gd name="connsiteX9" fmla="*/ 2936 w 10057"/>
                <a:gd name="connsiteY9" fmla="*/ 4096 h 10513"/>
                <a:gd name="connsiteX10" fmla="*/ 2567 w 10057"/>
                <a:gd name="connsiteY10" fmla="*/ 4203 h 10513"/>
                <a:gd name="connsiteX11" fmla="*/ 2368 w 10057"/>
                <a:gd name="connsiteY11" fmla="*/ 3706 h 10513"/>
                <a:gd name="connsiteX12" fmla="*/ 2449 w 10057"/>
                <a:gd name="connsiteY12" fmla="*/ 3175 h 10513"/>
                <a:gd name="connsiteX13" fmla="*/ 2016 w 10057"/>
                <a:gd name="connsiteY13" fmla="*/ 3401 h 10513"/>
                <a:gd name="connsiteX14" fmla="*/ 1775 w 10057"/>
                <a:gd name="connsiteY14" fmla="*/ 4202 h 10513"/>
                <a:gd name="connsiteX15" fmla="*/ 1323 w 10057"/>
                <a:gd name="connsiteY15" fmla="*/ 5166 h 10513"/>
                <a:gd name="connsiteX16" fmla="*/ 1014 w 10057"/>
                <a:gd name="connsiteY16" fmla="*/ 5918 h 10513"/>
                <a:gd name="connsiteX17" fmla="*/ 721 w 10057"/>
                <a:gd name="connsiteY17" fmla="*/ 6858 h 10513"/>
                <a:gd name="connsiteX18" fmla="*/ 337 w 10057"/>
                <a:gd name="connsiteY18" fmla="*/ 7867 h 10513"/>
                <a:gd name="connsiteX19" fmla="*/ 29 w 10057"/>
                <a:gd name="connsiteY19" fmla="*/ 9124 h 10513"/>
                <a:gd name="connsiteX20" fmla="*/ 379 w 10057"/>
                <a:gd name="connsiteY20" fmla="*/ 10426 h 10513"/>
                <a:gd name="connsiteX21" fmla="*/ 572 w 10057"/>
                <a:gd name="connsiteY21" fmla="*/ 9793 h 10513"/>
                <a:gd name="connsiteX22" fmla="*/ 1090 w 10057"/>
                <a:gd name="connsiteY22" fmla="*/ 9195 h 10513"/>
                <a:gd name="connsiteX23" fmla="*/ 1717 w 10057"/>
                <a:gd name="connsiteY23" fmla="*/ 8469 h 10513"/>
                <a:gd name="connsiteX24" fmla="*/ 2438 w 10057"/>
                <a:gd name="connsiteY24" fmla="*/ 7708 h 10513"/>
                <a:gd name="connsiteX25" fmla="*/ 3430 w 10057"/>
                <a:gd name="connsiteY25" fmla="*/ 7007 h 10513"/>
                <a:gd name="connsiteX26" fmla="*/ 4239 w 10057"/>
                <a:gd name="connsiteY26" fmla="*/ 5968 h 10513"/>
                <a:gd name="connsiteX27" fmla="*/ 4855 w 10057"/>
                <a:gd name="connsiteY27" fmla="*/ 4759 h 10513"/>
                <a:gd name="connsiteX28" fmla="*/ 5215 w 10057"/>
                <a:gd name="connsiteY28" fmla="*/ 3762 h 10513"/>
                <a:gd name="connsiteX29" fmla="*/ 5431 w 10057"/>
                <a:gd name="connsiteY29" fmla="*/ 2704 h 10513"/>
                <a:gd name="connsiteX30" fmla="*/ 5652 w 10057"/>
                <a:gd name="connsiteY30" fmla="*/ 1349 h 10513"/>
                <a:gd name="connsiteX0" fmla="*/ 10057 w 10057"/>
                <a:gd name="connsiteY0" fmla="*/ 433 h 10513"/>
                <a:gd name="connsiteX1" fmla="*/ 8312 w 10057"/>
                <a:gd name="connsiteY1" fmla="*/ 12 h 10513"/>
                <a:gd name="connsiteX2" fmla="*/ 7182 w 10057"/>
                <a:gd name="connsiteY2" fmla="*/ 358 h 10513"/>
                <a:gd name="connsiteX3" fmla="*/ 6304 w 10057"/>
                <a:gd name="connsiteY3" fmla="*/ 837 h 10513"/>
                <a:gd name="connsiteX4" fmla="*/ 5295 w 10057"/>
                <a:gd name="connsiteY4" fmla="*/ 1707 h 10513"/>
                <a:gd name="connsiteX5" fmla="*/ 4342 w 10057"/>
                <a:gd name="connsiteY5" fmla="*/ 2287 h 10513"/>
                <a:gd name="connsiteX6" fmla="*/ 3757 w 10057"/>
                <a:gd name="connsiteY6" fmla="*/ 2691 h 10513"/>
                <a:gd name="connsiteX7" fmla="*/ 3526 w 10057"/>
                <a:gd name="connsiteY7" fmla="*/ 2963 h 10513"/>
                <a:gd name="connsiteX8" fmla="*/ 3371 w 10057"/>
                <a:gd name="connsiteY8" fmla="*/ 3465 h 10513"/>
                <a:gd name="connsiteX9" fmla="*/ 2936 w 10057"/>
                <a:gd name="connsiteY9" fmla="*/ 4096 h 10513"/>
                <a:gd name="connsiteX10" fmla="*/ 2567 w 10057"/>
                <a:gd name="connsiteY10" fmla="*/ 4203 h 10513"/>
                <a:gd name="connsiteX11" fmla="*/ 2368 w 10057"/>
                <a:gd name="connsiteY11" fmla="*/ 3706 h 10513"/>
                <a:gd name="connsiteX12" fmla="*/ 2449 w 10057"/>
                <a:gd name="connsiteY12" fmla="*/ 3175 h 10513"/>
                <a:gd name="connsiteX13" fmla="*/ 2016 w 10057"/>
                <a:gd name="connsiteY13" fmla="*/ 3401 h 10513"/>
                <a:gd name="connsiteX14" fmla="*/ 1775 w 10057"/>
                <a:gd name="connsiteY14" fmla="*/ 4202 h 10513"/>
                <a:gd name="connsiteX15" fmla="*/ 1323 w 10057"/>
                <a:gd name="connsiteY15" fmla="*/ 5166 h 10513"/>
                <a:gd name="connsiteX16" fmla="*/ 1014 w 10057"/>
                <a:gd name="connsiteY16" fmla="*/ 5918 h 10513"/>
                <a:gd name="connsiteX17" fmla="*/ 721 w 10057"/>
                <a:gd name="connsiteY17" fmla="*/ 6858 h 10513"/>
                <a:gd name="connsiteX18" fmla="*/ 337 w 10057"/>
                <a:gd name="connsiteY18" fmla="*/ 7867 h 10513"/>
                <a:gd name="connsiteX19" fmla="*/ 29 w 10057"/>
                <a:gd name="connsiteY19" fmla="*/ 9124 h 10513"/>
                <a:gd name="connsiteX20" fmla="*/ 379 w 10057"/>
                <a:gd name="connsiteY20" fmla="*/ 10426 h 10513"/>
                <a:gd name="connsiteX21" fmla="*/ 572 w 10057"/>
                <a:gd name="connsiteY21" fmla="*/ 9793 h 10513"/>
                <a:gd name="connsiteX22" fmla="*/ 1090 w 10057"/>
                <a:gd name="connsiteY22" fmla="*/ 9195 h 10513"/>
                <a:gd name="connsiteX23" fmla="*/ 1717 w 10057"/>
                <a:gd name="connsiteY23" fmla="*/ 8469 h 10513"/>
                <a:gd name="connsiteX24" fmla="*/ 2438 w 10057"/>
                <a:gd name="connsiteY24" fmla="*/ 7708 h 10513"/>
                <a:gd name="connsiteX25" fmla="*/ 3430 w 10057"/>
                <a:gd name="connsiteY25" fmla="*/ 7007 h 10513"/>
                <a:gd name="connsiteX26" fmla="*/ 4239 w 10057"/>
                <a:gd name="connsiteY26" fmla="*/ 5968 h 10513"/>
                <a:gd name="connsiteX27" fmla="*/ 4855 w 10057"/>
                <a:gd name="connsiteY27" fmla="*/ 4759 h 10513"/>
                <a:gd name="connsiteX28" fmla="*/ 5215 w 10057"/>
                <a:gd name="connsiteY28" fmla="*/ 3762 h 10513"/>
                <a:gd name="connsiteX29" fmla="*/ 5431 w 10057"/>
                <a:gd name="connsiteY29" fmla="*/ 2704 h 10513"/>
                <a:gd name="connsiteX30" fmla="*/ 4811 w 10057"/>
                <a:gd name="connsiteY30" fmla="*/ 1572 h 10513"/>
                <a:gd name="connsiteX0" fmla="*/ 10057 w 10057"/>
                <a:gd name="connsiteY0" fmla="*/ 433 h 10513"/>
                <a:gd name="connsiteX1" fmla="*/ 8312 w 10057"/>
                <a:gd name="connsiteY1" fmla="*/ 12 h 10513"/>
                <a:gd name="connsiteX2" fmla="*/ 7182 w 10057"/>
                <a:gd name="connsiteY2" fmla="*/ 358 h 10513"/>
                <a:gd name="connsiteX3" fmla="*/ 6304 w 10057"/>
                <a:gd name="connsiteY3" fmla="*/ 837 h 10513"/>
                <a:gd name="connsiteX4" fmla="*/ 5295 w 10057"/>
                <a:gd name="connsiteY4" fmla="*/ 1707 h 10513"/>
                <a:gd name="connsiteX5" fmla="*/ 4342 w 10057"/>
                <a:gd name="connsiteY5" fmla="*/ 2287 h 10513"/>
                <a:gd name="connsiteX6" fmla="*/ 3757 w 10057"/>
                <a:gd name="connsiteY6" fmla="*/ 2691 h 10513"/>
                <a:gd name="connsiteX7" fmla="*/ 3526 w 10057"/>
                <a:gd name="connsiteY7" fmla="*/ 2963 h 10513"/>
                <a:gd name="connsiteX8" fmla="*/ 3371 w 10057"/>
                <a:gd name="connsiteY8" fmla="*/ 3465 h 10513"/>
                <a:gd name="connsiteX9" fmla="*/ 2936 w 10057"/>
                <a:gd name="connsiteY9" fmla="*/ 4096 h 10513"/>
                <a:gd name="connsiteX10" fmla="*/ 2567 w 10057"/>
                <a:gd name="connsiteY10" fmla="*/ 4203 h 10513"/>
                <a:gd name="connsiteX11" fmla="*/ 2368 w 10057"/>
                <a:gd name="connsiteY11" fmla="*/ 3706 h 10513"/>
                <a:gd name="connsiteX12" fmla="*/ 2449 w 10057"/>
                <a:gd name="connsiteY12" fmla="*/ 3175 h 10513"/>
                <a:gd name="connsiteX13" fmla="*/ 2016 w 10057"/>
                <a:gd name="connsiteY13" fmla="*/ 3401 h 10513"/>
                <a:gd name="connsiteX14" fmla="*/ 1775 w 10057"/>
                <a:gd name="connsiteY14" fmla="*/ 4202 h 10513"/>
                <a:gd name="connsiteX15" fmla="*/ 1323 w 10057"/>
                <a:gd name="connsiteY15" fmla="*/ 5166 h 10513"/>
                <a:gd name="connsiteX16" fmla="*/ 1014 w 10057"/>
                <a:gd name="connsiteY16" fmla="*/ 5918 h 10513"/>
                <a:gd name="connsiteX17" fmla="*/ 721 w 10057"/>
                <a:gd name="connsiteY17" fmla="*/ 6858 h 10513"/>
                <a:gd name="connsiteX18" fmla="*/ 337 w 10057"/>
                <a:gd name="connsiteY18" fmla="*/ 7867 h 10513"/>
                <a:gd name="connsiteX19" fmla="*/ 29 w 10057"/>
                <a:gd name="connsiteY19" fmla="*/ 9124 h 10513"/>
                <a:gd name="connsiteX20" fmla="*/ 379 w 10057"/>
                <a:gd name="connsiteY20" fmla="*/ 10426 h 10513"/>
                <a:gd name="connsiteX21" fmla="*/ 572 w 10057"/>
                <a:gd name="connsiteY21" fmla="*/ 9793 h 10513"/>
                <a:gd name="connsiteX22" fmla="*/ 1090 w 10057"/>
                <a:gd name="connsiteY22" fmla="*/ 9195 h 10513"/>
                <a:gd name="connsiteX23" fmla="*/ 1717 w 10057"/>
                <a:gd name="connsiteY23" fmla="*/ 8469 h 10513"/>
                <a:gd name="connsiteX24" fmla="*/ 2438 w 10057"/>
                <a:gd name="connsiteY24" fmla="*/ 7708 h 10513"/>
                <a:gd name="connsiteX25" fmla="*/ 3430 w 10057"/>
                <a:gd name="connsiteY25" fmla="*/ 7007 h 10513"/>
                <a:gd name="connsiteX26" fmla="*/ 4239 w 10057"/>
                <a:gd name="connsiteY26" fmla="*/ 5968 h 10513"/>
                <a:gd name="connsiteX27" fmla="*/ 4855 w 10057"/>
                <a:gd name="connsiteY27" fmla="*/ 4759 h 10513"/>
                <a:gd name="connsiteX28" fmla="*/ 5215 w 10057"/>
                <a:gd name="connsiteY28" fmla="*/ 3762 h 10513"/>
                <a:gd name="connsiteX29" fmla="*/ 5431 w 10057"/>
                <a:gd name="connsiteY29" fmla="*/ 2704 h 10513"/>
                <a:gd name="connsiteX30" fmla="*/ 4811 w 10057"/>
                <a:gd name="connsiteY30" fmla="*/ 1572 h 10513"/>
                <a:gd name="connsiteX0" fmla="*/ 10057 w 10057"/>
                <a:gd name="connsiteY0" fmla="*/ 433 h 10513"/>
                <a:gd name="connsiteX1" fmla="*/ 8312 w 10057"/>
                <a:gd name="connsiteY1" fmla="*/ 12 h 10513"/>
                <a:gd name="connsiteX2" fmla="*/ 7182 w 10057"/>
                <a:gd name="connsiteY2" fmla="*/ 358 h 10513"/>
                <a:gd name="connsiteX3" fmla="*/ 6304 w 10057"/>
                <a:gd name="connsiteY3" fmla="*/ 837 h 10513"/>
                <a:gd name="connsiteX4" fmla="*/ 5295 w 10057"/>
                <a:gd name="connsiteY4" fmla="*/ 1707 h 10513"/>
                <a:gd name="connsiteX5" fmla="*/ 4342 w 10057"/>
                <a:gd name="connsiteY5" fmla="*/ 2287 h 10513"/>
                <a:gd name="connsiteX6" fmla="*/ 3757 w 10057"/>
                <a:gd name="connsiteY6" fmla="*/ 2691 h 10513"/>
                <a:gd name="connsiteX7" fmla="*/ 3526 w 10057"/>
                <a:gd name="connsiteY7" fmla="*/ 2963 h 10513"/>
                <a:gd name="connsiteX8" fmla="*/ 3371 w 10057"/>
                <a:gd name="connsiteY8" fmla="*/ 3465 h 10513"/>
                <a:gd name="connsiteX9" fmla="*/ 2936 w 10057"/>
                <a:gd name="connsiteY9" fmla="*/ 4096 h 10513"/>
                <a:gd name="connsiteX10" fmla="*/ 2567 w 10057"/>
                <a:gd name="connsiteY10" fmla="*/ 4203 h 10513"/>
                <a:gd name="connsiteX11" fmla="*/ 2368 w 10057"/>
                <a:gd name="connsiteY11" fmla="*/ 3706 h 10513"/>
                <a:gd name="connsiteX12" fmla="*/ 2449 w 10057"/>
                <a:gd name="connsiteY12" fmla="*/ 3175 h 10513"/>
                <a:gd name="connsiteX13" fmla="*/ 2016 w 10057"/>
                <a:gd name="connsiteY13" fmla="*/ 3401 h 10513"/>
                <a:gd name="connsiteX14" fmla="*/ 1775 w 10057"/>
                <a:gd name="connsiteY14" fmla="*/ 4202 h 10513"/>
                <a:gd name="connsiteX15" fmla="*/ 1323 w 10057"/>
                <a:gd name="connsiteY15" fmla="*/ 5166 h 10513"/>
                <a:gd name="connsiteX16" fmla="*/ 1014 w 10057"/>
                <a:gd name="connsiteY16" fmla="*/ 5918 h 10513"/>
                <a:gd name="connsiteX17" fmla="*/ 721 w 10057"/>
                <a:gd name="connsiteY17" fmla="*/ 6858 h 10513"/>
                <a:gd name="connsiteX18" fmla="*/ 337 w 10057"/>
                <a:gd name="connsiteY18" fmla="*/ 7867 h 10513"/>
                <a:gd name="connsiteX19" fmla="*/ 29 w 10057"/>
                <a:gd name="connsiteY19" fmla="*/ 9124 h 10513"/>
                <a:gd name="connsiteX20" fmla="*/ 379 w 10057"/>
                <a:gd name="connsiteY20" fmla="*/ 10426 h 10513"/>
                <a:gd name="connsiteX21" fmla="*/ 572 w 10057"/>
                <a:gd name="connsiteY21" fmla="*/ 9793 h 10513"/>
                <a:gd name="connsiteX22" fmla="*/ 1090 w 10057"/>
                <a:gd name="connsiteY22" fmla="*/ 9195 h 10513"/>
                <a:gd name="connsiteX23" fmla="*/ 1717 w 10057"/>
                <a:gd name="connsiteY23" fmla="*/ 8469 h 10513"/>
                <a:gd name="connsiteX24" fmla="*/ 2438 w 10057"/>
                <a:gd name="connsiteY24" fmla="*/ 7708 h 10513"/>
                <a:gd name="connsiteX25" fmla="*/ 3430 w 10057"/>
                <a:gd name="connsiteY25" fmla="*/ 7007 h 10513"/>
                <a:gd name="connsiteX26" fmla="*/ 4239 w 10057"/>
                <a:gd name="connsiteY26" fmla="*/ 5968 h 10513"/>
                <a:gd name="connsiteX27" fmla="*/ 4855 w 10057"/>
                <a:gd name="connsiteY27" fmla="*/ 4759 h 10513"/>
                <a:gd name="connsiteX28" fmla="*/ 5215 w 10057"/>
                <a:gd name="connsiteY28" fmla="*/ 3762 h 10513"/>
                <a:gd name="connsiteX29" fmla="*/ 5343 w 10057"/>
                <a:gd name="connsiteY29" fmla="*/ 2754 h 10513"/>
                <a:gd name="connsiteX30" fmla="*/ 4811 w 10057"/>
                <a:gd name="connsiteY30" fmla="*/ 1572 h 10513"/>
                <a:gd name="connsiteX0" fmla="*/ 10057 w 10057"/>
                <a:gd name="connsiteY0" fmla="*/ 433 h 10513"/>
                <a:gd name="connsiteX1" fmla="*/ 8312 w 10057"/>
                <a:gd name="connsiteY1" fmla="*/ 12 h 10513"/>
                <a:gd name="connsiteX2" fmla="*/ 7182 w 10057"/>
                <a:gd name="connsiteY2" fmla="*/ 358 h 10513"/>
                <a:gd name="connsiteX3" fmla="*/ 6304 w 10057"/>
                <a:gd name="connsiteY3" fmla="*/ 837 h 10513"/>
                <a:gd name="connsiteX4" fmla="*/ 5295 w 10057"/>
                <a:gd name="connsiteY4" fmla="*/ 1707 h 10513"/>
                <a:gd name="connsiteX5" fmla="*/ 4342 w 10057"/>
                <a:gd name="connsiteY5" fmla="*/ 2287 h 10513"/>
                <a:gd name="connsiteX6" fmla="*/ 3757 w 10057"/>
                <a:gd name="connsiteY6" fmla="*/ 2691 h 10513"/>
                <a:gd name="connsiteX7" fmla="*/ 3526 w 10057"/>
                <a:gd name="connsiteY7" fmla="*/ 2963 h 10513"/>
                <a:gd name="connsiteX8" fmla="*/ 3371 w 10057"/>
                <a:gd name="connsiteY8" fmla="*/ 3465 h 10513"/>
                <a:gd name="connsiteX9" fmla="*/ 2936 w 10057"/>
                <a:gd name="connsiteY9" fmla="*/ 4096 h 10513"/>
                <a:gd name="connsiteX10" fmla="*/ 2567 w 10057"/>
                <a:gd name="connsiteY10" fmla="*/ 4203 h 10513"/>
                <a:gd name="connsiteX11" fmla="*/ 2368 w 10057"/>
                <a:gd name="connsiteY11" fmla="*/ 3706 h 10513"/>
                <a:gd name="connsiteX12" fmla="*/ 2449 w 10057"/>
                <a:gd name="connsiteY12" fmla="*/ 3175 h 10513"/>
                <a:gd name="connsiteX13" fmla="*/ 2016 w 10057"/>
                <a:gd name="connsiteY13" fmla="*/ 3401 h 10513"/>
                <a:gd name="connsiteX14" fmla="*/ 1775 w 10057"/>
                <a:gd name="connsiteY14" fmla="*/ 4202 h 10513"/>
                <a:gd name="connsiteX15" fmla="*/ 1323 w 10057"/>
                <a:gd name="connsiteY15" fmla="*/ 5166 h 10513"/>
                <a:gd name="connsiteX16" fmla="*/ 1014 w 10057"/>
                <a:gd name="connsiteY16" fmla="*/ 5918 h 10513"/>
                <a:gd name="connsiteX17" fmla="*/ 721 w 10057"/>
                <a:gd name="connsiteY17" fmla="*/ 6858 h 10513"/>
                <a:gd name="connsiteX18" fmla="*/ 337 w 10057"/>
                <a:gd name="connsiteY18" fmla="*/ 7867 h 10513"/>
                <a:gd name="connsiteX19" fmla="*/ 29 w 10057"/>
                <a:gd name="connsiteY19" fmla="*/ 9124 h 10513"/>
                <a:gd name="connsiteX20" fmla="*/ 379 w 10057"/>
                <a:gd name="connsiteY20" fmla="*/ 10426 h 10513"/>
                <a:gd name="connsiteX21" fmla="*/ 572 w 10057"/>
                <a:gd name="connsiteY21" fmla="*/ 9793 h 10513"/>
                <a:gd name="connsiteX22" fmla="*/ 1090 w 10057"/>
                <a:gd name="connsiteY22" fmla="*/ 9195 h 10513"/>
                <a:gd name="connsiteX23" fmla="*/ 1717 w 10057"/>
                <a:gd name="connsiteY23" fmla="*/ 8469 h 10513"/>
                <a:gd name="connsiteX24" fmla="*/ 2438 w 10057"/>
                <a:gd name="connsiteY24" fmla="*/ 7708 h 10513"/>
                <a:gd name="connsiteX25" fmla="*/ 3430 w 10057"/>
                <a:gd name="connsiteY25" fmla="*/ 7007 h 10513"/>
                <a:gd name="connsiteX26" fmla="*/ 4239 w 10057"/>
                <a:gd name="connsiteY26" fmla="*/ 5968 h 10513"/>
                <a:gd name="connsiteX27" fmla="*/ 4855 w 10057"/>
                <a:gd name="connsiteY27" fmla="*/ 4759 h 10513"/>
                <a:gd name="connsiteX28" fmla="*/ 5215 w 10057"/>
                <a:gd name="connsiteY28" fmla="*/ 3762 h 10513"/>
                <a:gd name="connsiteX29" fmla="*/ 5343 w 10057"/>
                <a:gd name="connsiteY29" fmla="*/ 2754 h 10513"/>
                <a:gd name="connsiteX30" fmla="*/ 4811 w 10057"/>
                <a:gd name="connsiteY30" fmla="*/ 1572 h 10513"/>
                <a:gd name="connsiteX0" fmla="*/ 9833 w 9833"/>
                <a:gd name="connsiteY0" fmla="*/ 433 h 10513"/>
                <a:gd name="connsiteX1" fmla="*/ 8088 w 9833"/>
                <a:gd name="connsiteY1" fmla="*/ 12 h 10513"/>
                <a:gd name="connsiteX2" fmla="*/ 6958 w 9833"/>
                <a:gd name="connsiteY2" fmla="*/ 358 h 10513"/>
                <a:gd name="connsiteX3" fmla="*/ 6080 w 9833"/>
                <a:gd name="connsiteY3" fmla="*/ 837 h 10513"/>
                <a:gd name="connsiteX4" fmla="*/ 5071 w 9833"/>
                <a:gd name="connsiteY4" fmla="*/ 1707 h 10513"/>
                <a:gd name="connsiteX5" fmla="*/ 4118 w 9833"/>
                <a:gd name="connsiteY5" fmla="*/ 2287 h 10513"/>
                <a:gd name="connsiteX6" fmla="*/ 3533 w 9833"/>
                <a:gd name="connsiteY6" fmla="*/ 2691 h 10513"/>
                <a:gd name="connsiteX7" fmla="*/ 3302 w 9833"/>
                <a:gd name="connsiteY7" fmla="*/ 2963 h 10513"/>
                <a:gd name="connsiteX8" fmla="*/ 3147 w 9833"/>
                <a:gd name="connsiteY8" fmla="*/ 3465 h 10513"/>
                <a:gd name="connsiteX9" fmla="*/ 2712 w 9833"/>
                <a:gd name="connsiteY9" fmla="*/ 4096 h 10513"/>
                <a:gd name="connsiteX10" fmla="*/ 2343 w 9833"/>
                <a:gd name="connsiteY10" fmla="*/ 4203 h 10513"/>
                <a:gd name="connsiteX11" fmla="*/ 2144 w 9833"/>
                <a:gd name="connsiteY11" fmla="*/ 3706 h 10513"/>
                <a:gd name="connsiteX12" fmla="*/ 2225 w 9833"/>
                <a:gd name="connsiteY12" fmla="*/ 3175 h 10513"/>
                <a:gd name="connsiteX13" fmla="*/ 1792 w 9833"/>
                <a:gd name="connsiteY13" fmla="*/ 3401 h 10513"/>
                <a:gd name="connsiteX14" fmla="*/ 1551 w 9833"/>
                <a:gd name="connsiteY14" fmla="*/ 4202 h 10513"/>
                <a:gd name="connsiteX15" fmla="*/ 1099 w 9833"/>
                <a:gd name="connsiteY15" fmla="*/ 5166 h 10513"/>
                <a:gd name="connsiteX16" fmla="*/ 790 w 9833"/>
                <a:gd name="connsiteY16" fmla="*/ 5918 h 10513"/>
                <a:gd name="connsiteX17" fmla="*/ 497 w 9833"/>
                <a:gd name="connsiteY17" fmla="*/ 6858 h 10513"/>
                <a:gd name="connsiteX18" fmla="*/ 113 w 9833"/>
                <a:gd name="connsiteY18" fmla="*/ 7867 h 10513"/>
                <a:gd name="connsiteX19" fmla="*/ 190 w 9833"/>
                <a:gd name="connsiteY19" fmla="*/ 9347 h 10513"/>
                <a:gd name="connsiteX20" fmla="*/ 155 w 9833"/>
                <a:gd name="connsiteY20" fmla="*/ 10426 h 10513"/>
                <a:gd name="connsiteX21" fmla="*/ 348 w 9833"/>
                <a:gd name="connsiteY21" fmla="*/ 9793 h 10513"/>
                <a:gd name="connsiteX22" fmla="*/ 866 w 9833"/>
                <a:gd name="connsiteY22" fmla="*/ 9195 h 10513"/>
                <a:gd name="connsiteX23" fmla="*/ 1493 w 9833"/>
                <a:gd name="connsiteY23" fmla="*/ 8469 h 10513"/>
                <a:gd name="connsiteX24" fmla="*/ 2214 w 9833"/>
                <a:gd name="connsiteY24" fmla="*/ 7708 h 10513"/>
                <a:gd name="connsiteX25" fmla="*/ 3206 w 9833"/>
                <a:gd name="connsiteY25" fmla="*/ 7007 h 10513"/>
                <a:gd name="connsiteX26" fmla="*/ 4015 w 9833"/>
                <a:gd name="connsiteY26" fmla="*/ 5968 h 10513"/>
                <a:gd name="connsiteX27" fmla="*/ 4631 w 9833"/>
                <a:gd name="connsiteY27" fmla="*/ 4759 h 10513"/>
                <a:gd name="connsiteX28" fmla="*/ 4991 w 9833"/>
                <a:gd name="connsiteY28" fmla="*/ 3762 h 10513"/>
                <a:gd name="connsiteX29" fmla="*/ 5119 w 9833"/>
                <a:gd name="connsiteY29" fmla="*/ 2754 h 10513"/>
                <a:gd name="connsiteX30" fmla="*/ 4587 w 9833"/>
                <a:gd name="connsiteY30" fmla="*/ 1572 h 10513"/>
                <a:gd name="connsiteX0" fmla="*/ 9889 w 9889"/>
                <a:gd name="connsiteY0" fmla="*/ 412 h 10000"/>
                <a:gd name="connsiteX1" fmla="*/ 8114 w 9889"/>
                <a:gd name="connsiteY1" fmla="*/ 11 h 10000"/>
                <a:gd name="connsiteX2" fmla="*/ 6965 w 9889"/>
                <a:gd name="connsiteY2" fmla="*/ 341 h 10000"/>
                <a:gd name="connsiteX3" fmla="*/ 6072 w 9889"/>
                <a:gd name="connsiteY3" fmla="*/ 796 h 10000"/>
                <a:gd name="connsiteX4" fmla="*/ 5046 w 9889"/>
                <a:gd name="connsiteY4" fmla="*/ 1624 h 10000"/>
                <a:gd name="connsiteX5" fmla="*/ 4077 w 9889"/>
                <a:gd name="connsiteY5" fmla="*/ 2175 h 10000"/>
                <a:gd name="connsiteX6" fmla="*/ 3482 w 9889"/>
                <a:gd name="connsiteY6" fmla="*/ 2560 h 10000"/>
                <a:gd name="connsiteX7" fmla="*/ 3247 w 9889"/>
                <a:gd name="connsiteY7" fmla="*/ 2818 h 10000"/>
                <a:gd name="connsiteX8" fmla="*/ 3089 w 9889"/>
                <a:gd name="connsiteY8" fmla="*/ 3296 h 10000"/>
                <a:gd name="connsiteX9" fmla="*/ 2647 w 9889"/>
                <a:gd name="connsiteY9" fmla="*/ 3896 h 10000"/>
                <a:gd name="connsiteX10" fmla="*/ 2272 w 9889"/>
                <a:gd name="connsiteY10" fmla="*/ 3998 h 10000"/>
                <a:gd name="connsiteX11" fmla="*/ 2069 w 9889"/>
                <a:gd name="connsiteY11" fmla="*/ 3525 h 10000"/>
                <a:gd name="connsiteX12" fmla="*/ 2152 w 9889"/>
                <a:gd name="connsiteY12" fmla="*/ 3020 h 10000"/>
                <a:gd name="connsiteX13" fmla="*/ 1711 w 9889"/>
                <a:gd name="connsiteY13" fmla="*/ 3235 h 10000"/>
                <a:gd name="connsiteX14" fmla="*/ 1466 w 9889"/>
                <a:gd name="connsiteY14" fmla="*/ 3997 h 10000"/>
                <a:gd name="connsiteX15" fmla="*/ 1007 w 9889"/>
                <a:gd name="connsiteY15" fmla="*/ 4914 h 10000"/>
                <a:gd name="connsiteX16" fmla="*/ 692 w 9889"/>
                <a:gd name="connsiteY16" fmla="*/ 5629 h 10000"/>
                <a:gd name="connsiteX17" fmla="*/ 394 w 9889"/>
                <a:gd name="connsiteY17" fmla="*/ 6523 h 10000"/>
                <a:gd name="connsiteX18" fmla="*/ 432 w 9889"/>
                <a:gd name="connsiteY18" fmla="*/ 7719 h 10000"/>
                <a:gd name="connsiteX19" fmla="*/ 82 w 9889"/>
                <a:gd name="connsiteY19" fmla="*/ 8891 h 10000"/>
                <a:gd name="connsiteX20" fmla="*/ 47 w 9889"/>
                <a:gd name="connsiteY20" fmla="*/ 9917 h 10000"/>
                <a:gd name="connsiteX21" fmla="*/ 243 w 9889"/>
                <a:gd name="connsiteY21" fmla="*/ 9315 h 10000"/>
                <a:gd name="connsiteX22" fmla="*/ 770 w 9889"/>
                <a:gd name="connsiteY22" fmla="*/ 8746 h 10000"/>
                <a:gd name="connsiteX23" fmla="*/ 1407 w 9889"/>
                <a:gd name="connsiteY23" fmla="*/ 8056 h 10000"/>
                <a:gd name="connsiteX24" fmla="*/ 2141 w 9889"/>
                <a:gd name="connsiteY24" fmla="*/ 7332 h 10000"/>
                <a:gd name="connsiteX25" fmla="*/ 3149 w 9889"/>
                <a:gd name="connsiteY25" fmla="*/ 6665 h 10000"/>
                <a:gd name="connsiteX26" fmla="*/ 3972 w 9889"/>
                <a:gd name="connsiteY26" fmla="*/ 5677 h 10000"/>
                <a:gd name="connsiteX27" fmla="*/ 4599 w 9889"/>
                <a:gd name="connsiteY27" fmla="*/ 4527 h 10000"/>
                <a:gd name="connsiteX28" fmla="*/ 4965 w 9889"/>
                <a:gd name="connsiteY28" fmla="*/ 3578 h 10000"/>
                <a:gd name="connsiteX29" fmla="*/ 5095 w 9889"/>
                <a:gd name="connsiteY29" fmla="*/ 2620 h 10000"/>
                <a:gd name="connsiteX30" fmla="*/ 4554 w 9889"/>
                <a:gd name="connsiteY30" fmla="*/ 1495 h 10000"/>
                <a:gd name="connsiteX0" fmla="*/ 10000 w 10000"/>
                <a:gd name="connsiteY0" fmla="*/ 412 h 10000"/>
                <a:gd name="connsiteX1" fmla="*/ 8205 w 10000"/>
                <a:gd name="connsiteY1" fmla="*/ 11 h 10000"/>
                <a:gd name="connsiteX2" fmla="*/ 7043 w 10000"/>
                <a:gd name="connsiteY2" fmla="*/ 341 h 10000"/>
                <a:gd name="connsiteX3" fmla="*/ 6140 w 10000"/>
                <a:gd name="connsiteY3" fmla="*/ 796 h 10000"/>
                <a:gd name="connsiteX4" fmla="*/ 5103 w 10000"/>
                <a:gd name="connsiteY4" fmla="*/ 1624 h 10000"/>
                <a:gd name="connsiteX5" fmla="*/ 4123 w 10000"/>
                <a:gd name="connsiteY5" fmla="*/ 2175 h 10000"/>
                <a:gd name="connsiteX6" fmla="*/ 3521 w 10000"/>
                <a:gd name="connsiteY6" fmla="*/ 2560 h 10000"/>
                <a:gd name="connsiteX7" fmla="*/ 3283 w 10000"/>
                <a:gd name="connsiteY7" fmla="*/ 2818 h 10000"/>
                <a:gd name="connsiteX8" fmla="*/ 3124 w 10000"/>
                <a:gd name="connsiteY8" fmla="*/ 3296 h 10000"/>
                <a:gd name="connsiteX9" fmla="*/ 2677 w 10000"/>
                <a:gd name="connsiteY9" fmla="*/ 3896 h 10000"/>
                <a:gd name="connsiteX10" fmla="*/ 2298 w 10000"/>
                <a:gd name="connsiteY10" fmla="*/ 3998 h 10000"/>
                <a:gd name="connsiteX11" fmla="*/ 2092 w 10000"/>
                <a:gd name="connsiteY11" fmla="*/ 3525 h 10000"/>
                <a:gd name="connsiteX12" fmla="*/ 2176 w 10000"/>
                <a:gd name="connsiteY12" fmla="*/ 3020 h 10000"/>
                <a:gd name="connsiteX13" fmla="*/ 1730 w 10000"/>
                <a:gd name="connsiteY13" fmla="*/ 3235 h 10000"/>
                <a:gd name="connsiteX14" fmla="*/ 1482 w 10000"/>
                <a:gd name="connsiteY14" fmla="*/ 3997 h 10000"/>
                <a:gd name="connsiteX15" fmla="*/ 1018 w 10000"/>
                <a:gd name="connsiteY15" fmla="*/ 4914 h 10000"/>
                <a:gd name="connsiteX16" fmla="*/ 700 w 10000"/>
                <a:gd name="connsiteY16" fmla="*/ 5629 h 10000"/>
                <a:gd name="connsiteX17" fmla="*/ 686 w 10000"/>
                <a:gd name="connsiteY17" fmla="*/ 6523 h 10000"/>
                <a:gd name="connsiteX18" fmla="*/ 437 w 10000"/>
                <a:gd name="connsiteY18" fmla="*/ 7719 h 10000"/>
                <a:gd name="connsiteX19" fmla="*/ 83 w 10000"/>
                <a:gd name="connsiteY19" fmla="*/ 8891 h 10000"/>
                <a:gd name="connsiteX20" fmla="*/ 48 w 10000"/>
                <a:gd name="connsiteY20" fmla="*/ 9917 h 10000"/>
                <a:gd name="connsiteX21" fmla="*/ 246 w 10000"/>
                <a:gd name="connsiteY21" fmla="*/ 9315 h 10000"/>
                <a:gd name="connsiteX22" fmla="*/ 779 w 10000"/>
                <a:gd name="connsiteY22" fmla="*/ 8746 h 10000"/>
                <a:gd name="connsiteX23" fmla="*/ 1423 w 10000"/>
                <a:gd name="connsiteY23" fmla="*/ 8056 h 10000"/>
                <a:gd name="connsiteX24" fmla="*/ 2165 w 10000"/>
                <a:gd name="connsiteY24" fmla="*/ 7332 h 10000"/>
                <a:gd name="connsiteX25" fmla="*/ 3184 w 10000"/>
                <a:gd name="connsiteY25" fmla="*/ 6665 h 10000"/>
                <a:gd name="connsiteX26" fmla="*/ 4017 w 10000"/>
                <a:gd name="connsiteY26" fmla="*/ 5677 h 10000"/>
                <a:gd name="connsiteX27" fmla="*/ 4651 w 10000"/>
                <a:gd name="connsiteY27" fmla="*/ 4527 h 10000"/>
                <a:gd name="connsiteX28" fmla="*/ 5021 w 10000"/>
                <a:gd name="connsiteY28" fmla="*/ 3578 h 10000"/>
                <a:gd name="connsiteX29" fmla="*/ 5152 w 10000"/>
                <a:gd name="connsiteY29" fmla="*/ 2620 h 10000"/>
                <a:gd name="connsiteX30" fmla="*/ 4605 w 10000"/>
                <a:gd name="connsiteY30" fmla="*/ 1495 h 10000"/>
                <a:gd name="connsiteX0" fmla="*/ 10000 w 10000"/>
                <a:gd name="connsiteY0" fmla="*/ 412 h 10000"/>
                <a:gd name="connsiteX1" fmla="*/ 8205 w 10000"/>
                <a:gd name="connsiteY1" fmla="*/ 11 h 10000"/>
                <a:gd name="connsiteX2" fmla="*/ 7043 w 10000"/>
                <a:gd name="connsiteY2" fmla="*/ 341 h 10000"/>
                <a:gd name="connsiteX3" fmla="*/ 6140 w 10000"/>
                <a:gd name="connsiteY3" fmla="*/ 796 h 10000"/>
                <a:gd name="connsiteX4" fmla="*/ 5103 w 10000"/>
                <a:gd name="connsiteY4" fmla="*/ 1624 h 10000"/>
                <a:gd name="connsiteX5" fmla="*/ 4123 w 10000"/>
                <a:gd name="connsiteY5" fmla="*/ 2175 h 10000"/>
                <a:gd name="connsiteX6" fmla="*/ 3521 w 10000"/>
                <a:gd name="connsiteY6" fmla="*/ 2560 h 10000"/>
                <a:gd name="connsiteX7" fmla="*/ 3283 w 10000"/>
                <a:gd name="connsiteY7" fmla="*/ 2818 h 10000"/>
                <a:gd name="connsiteX8" fmla="*/ 3124 w 10000"/>
                <a:gd name="connsiteY8" fmla="*/ 3296 h 10000"/>
                <a:gd name="connsiteX9" fmla="*/ 2677 w 10000"/>
                <a:gd name="connsiteY9" fmla="*/ 3896 h 10000"/>
                <a:gd name="connsiteX10" fmla="*/ 2298 w 10000"/>
                <a:gd name="connsiteY10" fmla="*/ 3998 h 10000"/>
                <a:gd name="connsiteX11" fmla="*/ 2092 w 10000"/>
                <a:gd name="connsiteY11" fmla="*/ 3525 h 10000"/>
                <a:gd name="connsiteX12" fmla="*/ 2176 w 10000"/>
                <a:gd name="connsiteY12" fmla="*/ 3020 h 10000"/>
                <a:gd name="connsiteX13" fmla="*/ 1730 w 10000"/>
                <a:gd name="connsiteY13" fmla="*/ 3235 h 10000"/>
                <a:gd name="connsiteX14" fmla="*/ 1482 w 10000"/>
                <a:gd name="connsiteY14" fmla="*/ 3997 h 10000"/>
                <a:gd name="connsiteX15" fmla="*/ 1252 w 10000"/>
                <a:gd name="connsiteY15" fmla="*/ 4938 h 10000"/>
                <a:gd name="connsiteX16" fmla="*/ 700 w 10000"/>
                <a:gd name="connsiteY16" fmla="*/ 5629 h 10000"/>
                <a:gd name="connsiteX17" fmla="*/ 686 w 10000"/>
                <a:gd name="connsiteY17" fmla="*/ 6523 h 10000"/>
                <a:gd name="connsiteX18" fmla="*/ 437 w 10000"/>
                <a:gd name="connsiteY18" fmla="*/ 7719 h 10000"/>
                <a:gd name="connsiteX19" fmla="*/ 83 w 10000"/>
                <a:gd name="connsiteY19" fmla="*/ 8891 h 10000"/>
                <a:gd name="connsiteX20" fmla="*/ 48 w 10000"/>
                <a:gd name="connsiteY20" fmla="*/ 9917 h 10000"/>
                <a:gd name="connsiteX21" fmla="*/ 246 w 10000"/>
                <a:gd name="connsiteY21" fmla="*/ 9315 h 10000"/>
                <a:gd name="connsiteX22" fmla="*/ 779 w 10000"/>
                <a:gd name="connsiteY22" fmla="*/ 8746 h 10000"/>
                <a:gd name="connsiteX23" fmla="*/ 1423 w 10000"/>
                <a:gd name="connsiteY23" fmla="*/ 8056 h 10000"/>
                <a:gd name="connsiteX24" fmla="*/ 2165 w 10000"/>
                <a:gd name="connsiteY24" fmla="*/ 7332 h 10000"/>
                <a:gd name="connsiteX25" fmla="*/ 3184 w 10000"/>
                <a:gd name="connsiteY25" fmla="*/ 6665 h 10000"/>
                <a:gd name="connsiteX26" fmla="*/ 4017 w 10000"/>
                <a:gd name="connsiteY26" fmla="*/ 5677 h 10000"/>
                <a:gd name="connsiteX27" fmla="*/ 4651 w 10000"/>
                <a:gd name="connsiteY27" fmla="*/ 4527 h 10000"/>
                <a:gd name="connsiteX28" fmla="*/ 5021 w 10000"/>
                <a:gd name="connsiteY28" fmla="*/ 3578 h 10000"/>
                <a:gd name="connsiteX29" fmla="*/ 5152 w 10000"/>
                <a:gd name="connsiteY29" fmla="*/ 2620 h 10000"/>
                <a:gd name="connsiteX30" fmla="*/ 4605 w 10000"/>
                <a:gd name="connsiteY30" fmla="*/ 1495 h 10000"/>
                <a:gd name="connsiteX0" fmla="*/ 10000 w 10000"/>
                <a:gd name="connsiteY0" fmla="*/ 412 h 10000"/>
                <a:gd name="connsiteX1" fmla="*/ 8205 w 10000"/>
                <a:gd name="connsiteY1" fmla="*/ 11 h 10000"/>
                <a:gd name="connsiteX2" fmla="*/ 7043 w 10000"/>
                <a:gd name="connsiteY2" fmla="*/ 341 h 10000"/>
                <a:gd name="connsiteX3" fmla="*/ 6140 w 10000"/>
                <a:gd name="connsiteY3" fmla="*/ 796 h 10000"/>
                <a:gd name="connsiteX4" fmla="*/ 5103 w 10000"/>
                <a:gd name="connsiteY4" fmla="*/ 1624 h 10000"/>
                <a:gd name="connsiteX5" fmla="*/ 4123 w 10000"/>
                <a:gd name="connsiteY5" fmla="*/ 2175 h 10000"/>
                <a:gd name="connsiteX6" fmla="*/ 3521 w 10000"/>
                <a:gd name="connsiteY6" fmla="*/ 2560 h 10000"/>
                <a:gd name="connsiteX7" fmla="*/ 3283 w 10000"/>
                <a:gd name="connsiteY7" fmla="*/ 2818 h 10000"/>
                <a:gd name="connsiteX8" fmla="*/ 3124 w 10000"/>
                <a:gd name="connsiteY8" fmla="*/ 3296 h 10000"/>
                <a:gd name="connsiteX9" fmla="*/ 2677 w 10000"/>
                <a:gd name="connsiteY9" fmla="*/ 3896 h 10000"/>
                <a:gd name="connsiteX10" fmla="*/ 2298 w 10000"/>
                <a:gd name="connsiteY10" fmla="*/ 3998 h 10000"/>
                <a:gd name="connsiteX11" fmla="*/ 2092 w 10000"/>
                <a:gd name="connsiteY11" fmla="*/ 3525 h 10000"/>
                <a:gd name="connsiteX12" fmla="*/ 2176 w 10000"/>
                <a:gd name="connsiteY12" fmla="*/ 3020 h 10000"/>
                <a:gd name="connsiteX13" fmla="*/ 1730 w 10000"/>
                <a:gd name="connsiteY13" fmla="*/ 3235 h 10000"/>
                <a:gd name="connsiteX14" fmla="*/ 1482 w 10000"/>
                <a:gd name="connsiteY14" fmla="*/ 3997 h 10000"/>
                <a:gd name="connsiteX15" fmla="*/ 1252 w 10000"/>
                <a:gd name="connsiteY15" fmla="*/ 4938 h 10000"/>
                <a:gd name="connsiteX16" fmla="*/ 916 w 10000"/>
                <a:gd name="connsiteY16" fmla="*/ 5888 h 10000"/>
                <a:gd name="connsiteX17" fmla="*/ 686 w 10000"/>
                <a:gd name="connsiteY17" fmla="*/ 6523 h 10000"/>
                <a:gd name="connsiteX18" fmla="*/ 437 w 10000"/>
                <a:gd name="connsiteY18" fmla="*/ 7719 h 10000"/>
                <a:gd name="connsiteX19" fmla="*/ 83 w 10000"/>
                <a:gd name="connsiteY19" fmla="*/ 8891 h 10000"/>
                <a:gd name="connsiteX20" fmla="*/ 48 w 10000"/>
                <a:gd name="connsiteY20" fmla="*/ 9917 h 10000"/>
                <a:gd name="connsiteX21" fmla="*/ 246 w 10000"/>
                <a:gd name="connsiteY21" fmla="*/ 9315 h 10000"/>
                <a:gd name="connsiteX22" fmla="*/ 779 w 10000"/>
                <a:gd name="connsiteY22" fmla="*/ 8746 h 10000"/>
                <a:gd name="connsiteX23" fmla="*/ 1423 w 10000"/>
                <a:gd name="connsiteY23" fmla="*/ 8056 h 10000"/>
                <a:gd name="connsiteX24" fmla="*/ 2165 w 10000"/>
                <a:gd name="connsiteY24" fmla="*/ 7332 h 10000"/>
                <a:gd name="connsiteX25" fmla="*/ 3184 w 10000"/>
                <a:gd name="connsiteY25" fmla="*/ 6665 h 10000"/>
                <a:gd name="connsiteX26" fmla="*/ 4017 w 10000"/>
                <a:gd name="connsiteY26" fmla="*/ 5677 h 10000"/>
                <a:gd name="connsiteX27" fmla="*/ 4651 w 10000"/>
                <a:gd name="connsiteY27" fmla="*/ 4527 h 10000"/>
                <a:gd name="connsiteX28" fmla="*/ 5021 w 10000"/>
                <a:gd name="connsiteY28" fmla="*/ 3578 h 10000"/>
                <a:gd name="connsiteX29" fmla="*/ 5152 w 10000"/>
                <a:gd name="connsiteY29" fmla="*/ 2620 h 10000"/>
                <a:gd name="connsiteX30" fmla="*/ 4605 w 10000"/>
                <a:gd name="connsiteY30" fmla="*/ 1495 h 10000"/>
                <a:gd name="connsiteX0" fmla="*/ 10000 w 10000"/>
                <a:gd name="connsiteY0" fmla="*/ 412 h 10000"/>
                <a:gd name="connsiteX1" fmla="*/ 8205 w 10000"/>
                <a:gd name="connsiteY1" fmla="*/ 11 h 10000"/>
                <a:gd name="connsiteX2" fmla="*/ 7043 w 10000"/>
                <a:gd name="connsiteY2" fmla="*/ 341 h 10000"/>
                <a:gd name="connsiteX3" fmla="*/ 6140 w 10000"/>
                <a:gd name="connsiteY3" fmla="*/ 796 h 10000"/>
                <a:gd name="connsiteX4" fmla="*/ 5103 w 10000"/>
                <a:gd name="connsiteY4" fmla="*/ 1624 h 10000"/>
                <a:gd name="connsiteX5" fmla="*/ 4123 w 10000"/>
                <a:gd name="connsiteY5" fmla="*/ 2175 h 10000"/>
                <a:gd name="connsiteX6" fmla="*/ 3521 w 10000"/>
                <a:gd name="connsiteY6" fmla="*/ 2560 h 10000"/>
                <a:gd name="connsiteX7" fmla="*/ 3283 w 10000"/>
                <a:gd name="connsiteY7" fmla="*/ 2818 h 10000"/>
                <a:gd name="connsiteX8" fmla="*/ 3124 w 10000"/>
                <a:gd name="connsiteY8" fmla="*/ 3296 h 10000"/>
                <a:gd name="connsiteX9" fmla="*/ 2677 w 10000"/>
                <a:gd name="connsiteY9" fmla="*/ 3896 h 10000"/>
                <a:gd name="connsiteX10" fmla="*/ 2298 w 10000"/>
                <a:gd name="connsiteY10" fmla="*/ 3998 h 10000"/>
                <a:gd name="connsiteX11" fmla="*/ 2092 w 10000"/>
                <a:gd name="connsiteY11" fmla="*/ 3525 h 10000"/>
                <a:gd name="connsiteX12" fmla="*/ 2176 w 10000"/>
                <a:gd name="connsiteY12" fmla="*/ 3020 h 10000"/>
                <a:gd name="connsiteX13" fmla="*/ 1496 w 10000"/>
                <a:gd name="connsiteY13" fmla="*/ 3306 h 10000"/>
                <a:gd name="connsiteX14" fmla="*/ 1482 w 10000"/>
                <a:gd name="connsiteY14" fmla="*/ 3997 h 10000"/>
                <a:gd name="connsiteX15" fmla="*/ 1252 w 10000"/>
                <a:gd name="connsiteY15" fmla="*/ 4938 h 10000"/>
                <a:gd name="connsiteX16" fmla="*/ 916 w 10000"/>
                <a:gd name="connsiteY16" fmla="*/ 5888 h 10000"/>
                <a:gd name="connsiteX17" fmla="*/ 686 w 10000"/>
                <a:gd name="connsiteY17" fmla="*/ 6523 h 10000"/>
                <a:gd name="connsiteX18" fmla="*/ 437 w 10000"/>
                <a:gd name="connsiteY18" fmla="*/ 7719 h 10000"/>
                <a:gd name="connsiteX19" fmla="*/ 83 w 10000"/>
                <a:gd name="connsiteY19" fmla="*/ 8891 h 10000"/>
                <a:gd name="connsiteX20" fmla="*/ 48 w 10000"/>
                <a:gd name="connsiteY20" fmla="*/ 9917 h 10000"/>
                <a:gd name="connsiteX21" fmla="*/ 246 w 10000"/>
                <a:gd name="connsiteY21" fmla="*/ 9315 h 10000"/>
                <a:gd name="connsiteX22" fmla="*/ 779 w 10000"/>
                <a:gd name="connsiteY22" fmla="*/ 8746 h 10000"/>
                <a:gd name="connsiteX23" fmla="*/ 1423 w 10000"/>
                <a:gd name="connsiteY23" fmla="*/ 8056 h 10000"/>
                <a:gd name="connsiteX24" fmla="*/ 2165 w 10000"/>
                <a:gd name="connsiteY24" fmla="*/ 7332 h 10000"/>
                <a:gd name="connsiteX25" fmla="*/ 3184 w 10000"/>
                <a:gd name="connsiteY25" fmla="*/ 6665 h 10000"/>
                <a:gd name="connsiteX26" fmla="*/ 4017 w 10000"/>
                <a:gd name="connsiteY26" fmla="*/ 5677 h 10000"/>
                <a:gd name="connsiteX27" fmla="*/ 4651 w 10000"/>
                <a:gd name="connsiteY27" fmla="*/ 4527 h 10000"/>
                <a:gd name="connsiteX28" fmla="*/ 5021 w 10000"/>
                <a:gd name="connsiteY28" fmla="*/ 3578 h 10000"/>
                <a:gd name="connsiteX29" fmla="*/ 5152 w 10000"/>
                <a:gd name="connsiteY29" fmla="*/ 2620 h 10000"/>
                <a:gd name="connsiteX30" fmla="*/ 4605 w 10000"/>
                <a:gd name="connsiteY30" fmla="*/ 1495 h 10000"/>
                <a:gd name="connsiteX0" fmla="*/ 10000 w 10000"/>
                <a:gd name="connsiteY0" fmla="*/ 412 h 10000"/>
                <a:gd name="connsiteX1" fmla="*/ 8205 w 10000"/>
                <a:gd name="connsiteY1" fmla="*/ 11 h 10000"/>
                <a:gd name="connsiteX2" fmla="*/ 7043 w 10000"/>
                <a:gd name="connsiteY2" fmla="*/ 341 h 10000"/>
                <a:gd name="connsiteX3" fmla="*/ 6140 w 10000"/>
                <a:gd name="connsiteY3" fmla="*/ 796 h 10000"/>
                <a:gd name="connsiteX4" fmla="*/ 5103 w 10000"/>
                <a:gd name="connsiteY4" fmla="*/ 1624 h 10000"/>
                <a:gd name="connsiteX5" fmla="*/ 4123 w 10000"/>
                <a:gd name="connsiteY5" fmla="*/ 2175 h 10000"/>
                <a:gd name="connsiteX6" fmla="*/ 3521 w 10000"/>
                <a:gd name="connsiteY6" fmla="*/ 2560 h 10000"/>
                <a:gd name="connsiteX7" fmla="*/ 3283 w 10000"/>
                <a:gd name="connsiteY7" fmla="*/ 2818 h 10000"/>
                <a:gd name="connsiteX8" fmla="*/ 3124 w 10000"/>
                <a:gd name="connsiteY8" fmla="*/ 3296 h 10000"/>
                <a:gd name="connsiteX9" fmla="*/ 2677 w 10000"/>
                <a:gd name="connsiteY9" fmla="*/ 3896 h 10000"/>
                <a:gd name="connsiteX10" fmla="*/ 2298 w 10000"/>
                <a:gd name="connsiteY10" fmla="*/ 3998 h 10000"/>
                <a:gd name="connsiteX11" fmla="*/ 2092 w 10000"/>
                <a:gd name="connsiteY11" fmla="*/ 3525 h 10000"/>
                <a:gd name="connsiteX12" fmla="*/ 2176 w 10000"/>
                <a:gd name="connsiteY12" fmla="*/ 3020 h 10000"/>
                <a:gd name="connsiteX13" fmla="*/ 1496 w 10000"/>
                <a:gd name="connsiteY13" fmla="*/ 3306 h 10000"/>
                <a:gd name="connsiteX14" fmla="*/ 1410 w 10000"/>
                <a:gd name="connsiteY14" fmla="*/ 4044 h 10000"/>
                <a:gd name="connsiteX15" fmla="*/ 1252 w 10000"/>
                <a:gd name="connsiteY15" fmla="*/ 4938 h 10000"/>
                <a:gd name="connsiteX16" fmla="*/ 916 w 10000"/>
                <a:gd name="connsiteY16" fmla="*/ 5888 h 10000"/>
                <a:gd name="connsiteX17" fmla="*/ 686 w 10000"/>
                <a:gd name="connsiteY17" fmla="*/ 6523 h 10000"/>
                <a:gd name="connsiteX18" fmla="*/ 437 w 10000"/>
                <a:gd name="connsiteY18" fmla="*/ 7719 h 10000"/>
                <a:gd name="connsiteX19" fmla="*/ 83 w 10000"/>
                <a:gd name="connsiteY19" fmla="*/ 8891 h 10000"/>
                <a:gd name="connsiteX20" fmla="*/ 48 w 10000"/>
                <a:gd name="connsiteY20" fmla="*/ 9917 h 10000"/>
                <a:gd name="connsiteX21" fmla="*/ 246 w 10000"/>
                <a:gd name="connsiteY21" fmla="*/ 9315 h 10000"/>
                <a:gd name="connsiteX22" fmla="*/ 779 w 10000"/>
                <a:gd name="connsiteY22" fmla="*/ 8746 h 10000"/>
                <a:gd name="connsiteX23" fmla="*/ 1423 w 10000"/>
                <a:gd name="connsiteY23" fmla="*/ 8056 h 10000"/>
                <a:gd name="connsiteX24" fmla="*/ 2165 w 10000"/>
                <a:gd name="connsiteY24" fmla="*/ 7332 h 10000"/>
                <a:gd name="connsiteX25" fmla="*/ 3184 w 10000"/>
                <a:gd name="connsiteY25" fmla="*/ 6665 h 10000"/>
                <a:gd name="connsiteX26" fmla="*/ 4017 w 10000"/>
                <a:gd name="connsiteY26" fmla="*/ 5677 h 10000"/>
                <a:gd name="connsiteX27" fmla="*/ 4651 w 10000"/>
                <a:gd name="connsiteY27" fmla="*/ 4527 h 10000"/>
                <a:gd name="connsiteX28" fmla="*/ 5021 w 10000"/>
                <a:gd name="connsiteY28" fmla="*/ 3578 h 10000"/>
                <a:gd name="connsiteX29" fmla="*/ 5152 w 10000"/>
                <a:gd name="connsiteY29" fmla="*/ 2620 h 10000"/>
                <a:gd name="connsiteX30" fmla="*/ 4605 w 10000"/>
                <a:gd name="connsiteY30" fmla="*/ 1495 h 10000"/>
                <a:gd name="connsiteX0" fmla="*/ 10000 w 10000"/>
                <a:gd name="connsiteY0" fmla="*/ 412 h 10000"/>
                <a:gd name="connsiteX1" fmla="*/ 8205 w 10000"/>
                <a:gd name="connsiteY1" fmla="*/ 11 h 10000"/>
                <a:gd name="connsiteX2" fmla="*/ 7043 w 10000"/>
                <a:gd name="connsiteY2" fmla="*/ 341 h 10000"/>
                <a:gd name="connsiteX3" fmla="*/ 6140 w 10000"/>
                <a:gd name="connsiteY3" fmla="*/ 796 h 10000"/>
                <a:gd name="connsiteX4" fmla="*/ 5103 w 10000"/>
                <a:gd name="connsiteY4" fmla="*/ 1624 h 10000"/>
                <a:gd name="connsiteX5" fmla="*/ 4123 w 10000"/>
                <a:gd name="connsiteY5" fmla="*/ 2175 h 10000"/>
                <a:gd name="connsiteX6" fmla="*/ 3521 w 10000"/>
                <a:gd name="connsiteY6" fmla="*/ 2560 h 10000"/>
                <a:gd name="connsiteX7" fmla="*/ 3283 w 10000"/>
                <a:gd name="connsiteY7" fmla="*/ 2818 h 10000"/>
                <a:gd name="connsiteX8" fmla="*/ 3124 w 10000"/>
                <a:gd name="connsiteY8" fmla="*/ 3296 h 10000"/>
                <a:gd name="connsiteX9" fmla="*/ 2677 w 10000"/>
                <a:gd name="connsiteY9" fmla="*/ 3896 h 10000"/>
                <a:gd name="connsiteX10" fmla="*/ 2298 w 10000"/>
                <a:gd name="connsiteY10" fmla="*/ 3998 h 10000"/>
                <a:gd name="connsiteX11" fmla="*/ 2092 w 10000"/>
                <a:gd name="connsiteY11" fmla="*/ 3525 h 10000"/>
                <a:gd name="connsiteX12" fmla="*/ 2032 w 10000"/>
                <a:gd name="connsiteY12" fmla="*/ 2831 h 10000"/>
                <a:gd name="connsiteX13" fmla="*/ 1496 w 10000"/>
                <a:gd name="connsiteY13" fmla="*/ 3306 h 10000"/>
                <a:gd name="connsiteX14" fmla="*/ 1410 w 10000"/>
                <a:gd name="connsiteY14" fmla="*/ 4044 h 10000"/>
                <a:gd name="connsiteX15" fmla="*/ 1252 w 10000"/>
                <a:gd name="connsiteY15" fmla="*/ 4938 h 10000"/>
                <a:gd name="connsiteX16" fmla="*/ 916 w 10000"/>
                <a:gd name="connsiteY16" fmla="*/ 5888 h 10000"/>
                <a:gd name="connsiteX17" fmla="*/ 686 w 10000"/>
                <a:gd name="connsiteY17" fmla="*/ 6523 h 10000"/>
                <a:gd name="connsiteX18" fmla="*/ 437 w 10000"/>
                <a:gd name="connsiteY18" fmla="*/ 7719 h 10000"/>
                <a:gd name="connsiteX19" fmla="*/ 83 w 10000"/>
                <a:gd name="connsiteY19" fmla="*/ 8891 h 10000"/>
                <a:gd name="connsiteX20" fmla="*/ 48 w 10000"/>
                <a:gd name="connsiteY20" fmla="*/ 9917 h 10000"/>
                <a:gd name="connsiteX21" fmla="*/ 246 w 10000"/>
                <a:gd name="connsiteY21" fmla="*/ 9315 h 10000"/>
                <a:gd name="connsiteX22" fmla="*/ 779 w 10000"/>
                <a:gd name="connsiteY22" fmla="*/ 8746 h 10000"/>
                <a:gd name="connsiteX23" fmla="*/ 1423 w 10000"/>
                <a:gd name="connsiteY23" fmla="*/ 8056 h 10000"/>
                <a:gd name="connsiteX24" fmla="*/ 2165 w 10000"/>
                <a:gd name="connsiteY24" fmla="*/ 7332 h 10000"/>
                <a:gd name="connsiteX25" fmla="*/ 3184 w 10000"/>
                <a:gd name="connsiteY25" fmla="*/ 6665 h 10000"/>
                <a:gd name="connsiteX26" fmla="*/ 4017 w 10000"/>
                <a:gd name="connsiteY26" fmla="*/ 5677 h 10000"/>
                <a:gd name="connsiteX27" fmla="*/ 4651 w 10000"/>
                <a:gd name="connsiteY27" fmla="*/ 4527 h 10000"/>
                <a:gd name="connsiteX28" fmla="*/ 5021 w 10000"/>
                <a:gd name="connsiteY28" fmla="*/ 3578 h 10000"/>
                <a:gd name="connsiteX29" fmla="*/ 5152 w 10000"/>
                <a:gd name="connsiteY29" fmla="*/ 2620 h 10000"/>
                <a:gd name="connsiteX30" fmla="*/ 4605 w 10000"/>
                <a:gd name="connsiteY30" fmla="*/ 1495 h 10000"/>
                <a:gd name="connsiteX0" fmla="*/ 10000 w 10000"/>
                <a:gd name="connsiteY0" fmla="*/ 412 h 10000"/>
                <a:gd name="connsiteX1" fmla="*/ 8205 w 10000"/>
                <a:gd name="connsiteY1" fmla="*/ 11 h 10000"/>
                <a:gd name="connsiteX2" fmla="*/ 7043 w 10000"/>
                <a:gd name="connsiteY2" fmla="*/ 341 h 10000"/>
                <a:gd name="connsiteX3" fmla="*/ 6140 w 10000"/>
                <a:gd name="connsiteY3" fmla="*/ 796 h 10000"/>
                <a:gd name="connsiteX4" fmla="*/ 5103 w 10000"/>
                <a:gd name="connsiteY4" fmla="*/ 1624 h 10000"/>
                <a:gd name="connsiteX5" fmla="*/ 4123 w 10000"/>
                <a:gd name="connsiteY5" fmla="*/ 2175 h 10000"/>
                <a:gd name="connsiteX6" fmla="*/ 3521 w 10000"/>
                <a:gd name="connsiteY6" fmla="*/ 2560 h 10000"/>
                <a:gd name="connsiteX7" fmla="*/ 3283 w 10000"/>
                <a:gd name="connsiteY7" fmla="*/ 2818 h 10000"/>
                <a:gd name="connsiteX8" fmla="*/ 3124 w 10000"/>
                <a:gd name="connsiteY8" fmla="*/ 3296 h 10000"/>
                <a:gd name="connsiteX9" fmla="*/ 2677 w 10000"/>
                <a:gd name="connsiteY9" fmla="*/ 3896 h 10000"/>
                <a:gd name="connsiteX10" fmla="*/ 2298 w 10000"/>
                <a:gd name="connsiteY10" fmla="*/ 3998 h 10000"/>
                <a:gd name="connsiteX11" fmla="*/ 2092 w 10000"/>
                <a:gd name="connsiteY11" fmla="*/ 3525 h 10000"/>
                <a:gd name="connsiteX12" fmla="*/ 2032 w 10000"/>
                <a:gd name="connsiteY12" fmla="*/ 2831 h 10000"/>
                <a:gd name="connsiteX13" fmla="*/ 1496 w 10000"/>
                <a:gd name="connsiteY13" fmla="*/ 3306 h 10000"/>
                <a:gd name="connsiteX14" fmla="*/ 1410 w 10000"/>
                <a:gd name="connsiteY14" fmla="*/ 4044 h 10000"/>
                <a:gd name="connsiteX15" fmla="*/ 1252 w 10000"/>
                <a:gd name="connsiteY15" fmla="*/ 4938 h 10000"/>
                <a:gd name="connsiteX16" fmla="*/ 916 w 10000"/>
                <a:gd name="connsiteY16" fmla="*/ 5888 h 10000"/>
                <a:gd name="connsiteX17" fmla="*/ 686 w 10000"/>
                <a:gd name="connsiteY17" fmla="*/ 6523 h 10000"/>
                <a:gd name="connsiteX18" fmla="*/ 437 w 10000"/>
                <a:gd name="connsiteY18" fmla="*/ 7719 h 10000"/>
                <a:gd name="connsiteX19" fmla="*/ 83 w 10000"/>
                <a:gd name="connsiteY19" fmla="*/ 8891 h 10000"/>
                <a:gd name="connsiteX20" fmla="*/ 48 w 10000"/>
                <a:gd name="connsiteY20" fmla="*/ 9917 h 10000"/>
                <a:gd name="connsiteX21" fmla="*/ 246 w 10000"/>
                <a:gd name="connsiteY21" fmla="*/ 9315 h 10000"/>
                <a:gd name="connsiteX22" fmla="*/ 779 w 10000"/>
                <a:gd name="connsiteY22" fmla="*/ 8746 h 10000"/>
                <a:gd name="connsiteX23" fmla="*/ 1423 w 10000"/>
                <a:gd name="connsiteY23" fmla="*/ 8056 h 10000"/>
                <a:gd name="connsiteX24" fmla="*/ 2165 w 10000"/>
                <a:gd name="connsiteY24" fmla="*/ 7332 h 10000"/>
                <a:gd name="connsiteX25" fmla="*/ 3184 w 10000"/>
                <a:gd name="connsiteY25" fmla="*/ 6665 h 10000"/>
                <a:gd name="connsiteX26" fmla="*/ 4017 w 10000"/>
                <a:gd name="connsiteY26" fmla="*/ 5677 h 10000"/>
                <a:gd name="connsiteX27" fmla="*/ 4651 w 10000"/>
                <a:gd name="connsiteY27" fmla="*/ 4527 h 10000"/>
                <a:gd name="connsiteX28" fmla="*/ 5021 w 10000"/>
                <a:gd name="connsiteY28" fmla="*/ 3578 h 10000"/>
                <a:gd name="connsiteX29" fmla="*/ 5152 w 10000"/>
                <a:gd name="connsiteY29" fmla="*/ 2620 h 10000"/>
                <a:gd name="connsiteX30" fmla="*/ 4605 w 10000"/>
                <a:gd name="connsiteY30" fmla="*/ 1495 h 10000"/>
                <a:gd name="connsiteX0" fmla="*/ 10000 w 10000"/>
                <a:gd name="connsiteY0" fmla="*/ 412 h 10000"/>
                <a:gd name="connsiteX1" fmla="*/ 8205 w 10000"/>
                <a:gd name="connsiteY1" fmla="*/ 11 h 10000"/>
                <a:gd name="connsiteX2" fmla="*/ 7043 w 10000"/>
                <a:gd name="connsiteY2" fmla="*/ 341 h 10000"/>
                <a:gd name="connsiteX3" fmla="*/ 6140 w 10000"/>
                <a:gd name="connsiteY3" fmla="*/ 796 h 10000"/>
                <a:gd name="connsiteX4" fmla="*/ 5103 w 10000"/>
                <a:gd name="connsiteY4" fmla="*/ 1624 h 10000"/>
                <a:gd name="connsiteX5" fmla="*/ 4123 w 10000"/>
                <a:gd name="connsiteY5" fmla="*/ 2175 h 10000"/>
                <a:gd name="connsiteX6" fmla="*/ 3521 w 10000"/>
                <a:gd name="connsiteY6" fmla="*/ 2560 h 10000"/>
                <a:gd name="connsiteX7" fmla="*/ 3283 w 10000"/>
                <a:gd name="connsiteY7" fmla="*/ 2818 h 10000"/>
                <a:gd name="connsiteX8" fmla="*/ 3124 w 10000"/>
                <a:gd name="connsiteY8" fmla="*/ 3296 h 10000"/>
                <a:gd name="connsiteX9" fmla="*/ 2677 w 10000"/>
                <a:gd name="connsiteY9" fmla="*/ 3896 h 10000"/>
                <a:gd name="connsiteX10" fmla="*/ 2298 w 10000"/>
                <a:gd name="connsiteY10" fmla="*/ 3998 h 10000"/>
                <a:gd name="connsiteX11" fmla="*/ 2092 w 10000"/>
                <a:gd name="connsiteY11" fmla="*/ 3525 h 10000"/>
                <a:gd name="connsiteX12" fmla="*/ 2032 w 10000"/>
                <a:gd name="connsiteY12" fmla="*/ 2831 h 10000"/>
                <a:gd name="connsiteX13" fmla="*/ 1550 w 10000"/>
                <a:gd name="connsiteY13" fmla="*/ 3259 h 10000"/>
                <a:gd name="connsiteX14" fmla="*/ 1410 w 10000"/>
                <a:gd name="connsiteY14" fmla="*/ 4044 h 10000"/>
                <a:gd name="connsiteX15" fmla="*/ 1252 w 10000"/>
                <a:gd name="connsiteY15" fmla="*/ 4938 h 10000"/>
                <a:gd name="connsiteX16" fmla="*/ 916 w 10000"/>
                <a:gd name="connsiteY16" fmla="*/ 5888 h 10000"/>
                <a:gd name="connsiteX17" fmla="*/ 686 w 10000"/>
                <a:gd name="connsiteY17" fmla="*/ 6523 h 10000"/>
                <a:gd name="connsiteX18" fmla="*/ 437 w 10000"/>
                <a:gd name="connsiteY18" fmla="*/ 7719 h 10000"/>
                <a:gd name="connsiteX19" fmla="*/ 83 w 10000"/>
                <a:gd name="connsiteY19" fmla="*/ 8891 h 10000"/>
                <a:gd name="connsiteX20" fmla="*/ 48 w 10000"/>
                <a:gd name="connsiteY20" fmla="*/ 9917 h 10000"/>
                <a:gd name="connsiteX21" fmla="*/ 246 w 10000"/>
                <a:gd name="connsiteY21" fmla="*/ 9315 h 10000"/>
                <a:gd name="connsiteX22" fmla="*/ 779 w 10000"/>
                <a:gd name="connsiteY22" fmla="*/ 8746 h 10000"/>
                <a:gd name="connsiteX23" fmla="*/ 1423 w 10000"/>
                <a:gd name="connsiteY23" fmla="*/ 8056 h 10000"/>
                <a:gd name="connsiteX24" fmla="*/ 2165 w 10000"/>
                <a:gd name="connsiteY24" fmla="*/ 7332 h 10000"/>
                <a:gd name="connsiteX25" fmla="*/ 3184 w 10000"/>
                <a:gd name="connsiteY25" fmla="*/ 6665 h 10000"/>
                <a:gd name="connsiteX26" fmla="*/ 4017 w 10000"/>
                <a:gd name="connsiteY26" fmla="*/ 5677 h 10000"/>
                <a:gd name="connsiteX27" fmla="*/ 4651 w 10000"/>
                <a:gd name="connsiteY27" fmla="*/ 4527 h 10000"/>
                <a:gd name="connsiteX28" fmla="*/ 5021 w 10000"/>
                <a:gd name="connsiteY28" fmla="*/ 3578 h 10000"/>
                <a:gd name="connsiteX29" fmla="*/ 5152 w 10000"/>
                <a:gd name="connsiteY29" fmla="*/ 2620 h 10000"/>
                <a:gd name="connsiteX30" fmla="*/ 4605 w 10000"/>
                <a:gd name="connsiteY30" fmla="*/ 1495 h 10000"/>
                <a:gd name="connsiteX0" fmla="*/ 10000 w 10000"/>
                <a:gd name="connsiteY0" fmla="*/ 412 h 10000"/>
                <a:gd name="connsiteX1" fmla="*/ 8205 w 10000"/>
                <a:gd name="connsiteY1" fmla="*/ 11 h 10000"/>
                <a:gd name="connsiteX2" fmla="*/ 7043 w 10000"/>
                <a:gd name="connsiteY2" fmla="*/ 341 h 10000"/>
                <a:gd name="connsiteX3" fmla="*/ 6140 w 10000"/>
                <a:gd name="connsiteY3" fmla="*/ 796 h 10000"/>
                <a:gd name="connsiteX4" fmla="*/ 5103 w 10000"/>
                <a:gd name="connsiteY4" fmla="*/ 1624 h 10000"/>
                <a:gd name="connsiteX5" fmla="*/ 4123 w 10000"/>
                <a:gd name="connsiteY5" fmla="*/ 2175 h 10000"/>
                <a:gd name="connsiteX6" fmla="*/ 3521 w 10000"/>
                <a:gd name="connsiteY6" fmla="*/ 2560 h 10000"/>
                <a:gd name="connsiteX7" fmla="*/ 3283 w 10000"/>
                <a:gd name="connsiteY7" fmla="*/ 2818 h 10000"/>
                <a:gd name="connsiteX8" fmla="*/ 3124 w 10000"/>
                <a:gd name="connsiteY8" fmla="*/ 3296 h 10000"/>
                <a:gd name="connsiteX9" fmla="*/ 2677 w 10000"/>
                <a:gd name="connsiteY9" fmla="*/ 3896 h 10000"/>
                <a:gd name="connsiteX10" fmla="*/ 2190 w 10000"/>
                <a:gd name="connsiteY10" fmla="*/ 4328 h 10000"/>
                <a:gd name="connsiteX11" fmla="*/ 2092 w 10000"/>
                <a:gd name="connsiteY11" fmla="*/ 3525 h 10000"/>
                <a:gd name="connsiteX12" fmla="*/ 2032 w 10000"/>
                <a:gd name="connsiteY12" fmla="*/ 2831 h 10000"/>
                <a:gd name="connsiteX13" fmla="*/ 1550 w 10000"/>
                <a:gd name="connsiteY13" fmla="*/ 3259 h 10000"/>
                <a:gd name="connsiteX14" fmla="*/ 1410 w 10000"/>
                <a:gd name="connsiteY14" fmla="*/ 4044 h 10000"/>
                <a:gd name="connsiteX15" fmla="*/ 1252 w 10000"/>
                <a:gd name="connsiteY15" fmla="*/ 4938 h 10000"/>
                <a:gd name="connsiteX16" fmla="*/ 916 w 10000"/>
                <a:gd name="connsiteY16" fmla="*/ 5888 h 10000"/>
                <a:gd name="connsiteX17" fmla="*/ 686 w 10000"/>
                <a:gd name="connsiteY17" fmla="*/ 6523 h 10000"/>
                <a:gd name="connsiteX18" fmla="*/ 437 w 10000"/>
                <a:gd name="connsiteY18" fmla="*/ 7719 h 10000"/>
                <a:gd name="connsiteX19" fmla="*/ 83 w 10000"/>
                <a:gd name="connsiteY19" fmla="*/ 8891 h 10000"/>
                <a:gd name="connsiteX20" fmla="*/ 48 w 10000"/>
                <a:gd name="connsiteY20" fmla="*/ 9917 h 10000"/>
                <a:gd name="connsiteX21" fmla="*/ 246 w 10000"/>
                <a:gd name="connsiteY21" fmla="*/ 9315 h 10000"/>
                <a:gd name="connsiteX22" fmla="*/ 779 w 10000"/>
                <a:gd name="connsiteY22" fmla="*/ 8746 h 10000"/>
                <a:gd name="connsiteX23" fmla="*/ 1423 w 10000"/>
                <a:gd name="connsiteY23" fmla="*/ 8056 h 10000"/>
                <a:gd name="connsiteX24" fmla="*/ 2165 w 10000"/>
                <a:gd name="connsiteY24" fmla="*/ 7332 h 10000"/>
                <a:gd name="connsiteX25" fmla="*/ 3184 w 10000"/>
                <a:gd name="connsiteY25" fmla="*/ 6665 h 10000"/>
                <a:gd name="connsiteX26" fmla="*/ 4017 w 10000"/>
                <a:gd name="connsiteY26" fmla="*/ 5677 h 10000"/>
                <a:gd name="connsiteX27" fmla="*/ 4651 w 10000"/>
                <a:gd name="connsiteY27" fmla="*/ 4527 h 10000"/>
                <a:gd name="connsiteX28" fmla="*/ 5021 w 10000"/>
                <a:gd name="connsiteY28" fmla="*/ 3578 h 10000"/>
                <a:gd name="connsiteX29" fmla="*/ 5152 w 10000"/>
                <a:gd name="connsiteY29" fmla="*/ 2620 h 10000"/>
                <a:gd name="connsiteX30" fmla="*/ 4605 w 10000"/>
                <a:gd name="connsiteY30" fmla="*/ 1495 h 10000"/>
                <a:gd name="connsiteX0" fmla="*/ 10000 w 10000"/>
                <a:gd name="connsiteY0" fmla="*/ 412 h 10000"/>
                <a:gd name="connsiteX1" fmla="*/ 8205 w 10000"/>
                <a:gd name="connsiteY1" fmla="*/ 11 h 10000"/>
                <a:gd name="connsiteX2" fmla="*/ 7043 w 10000"/>
                <a:gd name="connsiteY2" fmla="*/ 341 h 10000"/>
                <a:gd name="connsiteX3" fmla="*/ 6140 w 10000"/>
                <a:gd name="connsiteY3" fmla="*/ 796 h 10000"/>
                <a:gd name="connsiteX4" fmla="*/ 5103 w 10000"/>
                <a:gd name="connsiteY4" fmla="*/ 1624 h 10000"/>
                <a:gd name="connsiteX5" fmla="*/ 4123 w 10000"/>
                <a:gd name="connsiteY5" fmla="*/ 2175 h 10000"/>
                <a:gd name="connsiteX6" fmla="*/ 3521 w 10000"/>
                <a:gd name="connsiteY6" fmla="*/ 2560 h 10000"/>
                <a:gd name="connsiteX7" fmla="*/ 3283 w 10000"/>
                <a:gd name="connsiteY7" fmla="*/ 2818 h 10000"/>
                <a:gd name="connsiteX8" fmla="*/ 3124 w 10000"/>
                <a:gd name="connsiteY8" fmla="*/ 3296 h 10000"/>
                <a:gd name="connsiteX9" fmla="*/ 2641 w 10000"/>
                <a:gd name="connsiteY9" fmla="*/ 4391 h 10000"/>
                <a:gd name="connsiteX10" fmla="*/ 2190 w 10000"/>
                <a:gd name="connsiteY10" fmla="*/ 4328 h 10000"/>
                <a:gd name="connsiteX11" fmla="*/ 2092 w 10000"/>
                <a:gd name="connsiteY11" fmla="*/ 3525 h 10000"/>
                <a:gd name="connsiteX12" fmla="*/ 2032 w 10000"/>
                <a:gd name="connsiteY12" fmla="*/ 2831 h 10000"/>
                <a:gd name="connsiteX13" fmla="*/ 1550 w 10000"/>
                <a:gd name="connsiteY13" fmla="*/ 3259 h 10000"/>
                <a:gd name="connsiteX14" fmla="*/ 1410 w 10000"/>
                <a:gd name="connsiteY14" fmla="*/ 4044 h 10000"/>
                <a:gd name="connsiteX15" fmla="*/ 1252 w 10000"/>
                <a:gd name="connsiteY15" fmla="*/ 4938 h 10000"/>
                <a:gd name="connsiteX16" fmla="*/ 916 w 10000"/>
                <a:gd name="connsiteY16" fmla="*/ 5888 h 10000"/>
                <a:gd name="connsiteX17" fmla="*/ 686 w 10000"/>
                <a:gd name="connsiteY17" fmla="*/ 6523 h 10000"/>
                <a:gd name="connsiteX18" fmla="*/ 437 w 10000"/>
                <a:gd name="connsiteY18" fmla="*/ 7719 h 10000"/>
                <a:gd name="connsiteX19" fmla="*/ 83 w 10000"/>
                <a:gd name="connsiteY19" fmla="*/ 8891 h 10000"/>
                <a:gd name="connsiteX20" fmla="*/ 48 w 10000"/>
                <a:gd name="connsiteY20" fmla="*/ 9917 h 10000"/>
                <a:gd name="connsiteX21" fmla="*/ 246 w 10000"/>
                <a:gd name="connsiteY21" fmla="*/ 9315 h 10000"/>
                <a:gd name="connsiteX22" fmla="*/ 779 w 10000"/>
                <a:gd name="connsiteY22" fmla="*/ 8746 h 10000"/>
                <a:gd name="connsiteX23" fmla="*/ 1423 w 10000"/>
                <a:gd name="connsiteY23" fmla="*/ 8056 h 10000"/>
                <a:gd name="connsiteX24" fmla="*/ 2165 w 10000"/>
                <a:gd name="connsiteY24" fmla="*/ 7332 h 10000"/>
                <a:gd name="connsiteX25" fmla="*/ 3184 w 10000"/>
                <a:gd name="connsiteY25" fmla="*/ 6665 h 10000"/>
                <a:gd name="connsiteX26" fmla="*/ 4017 w 10000"/>
                <a:gd name="connsiteY26" fmla="*/ 5677 h 10000"/>
                <a:gd name="connsiteX27" fmla="*/ 4651 w 10000"/>
                <a:gd name="connsiteY27" fmla="*/ 4527 h 10000"/>
                <a:gd name="connsiteX28" fmla="*/ 5021 w 10000"/>
                <a:gd name="connsiteY28" fmla="*/ 3578 h 10000"/>
                <a:gd name="connsiteX29" fmla="*/ 5152 w 10000"/>
                <a:gd name="connsiteY29" fmla="*/ 2620 h 10000"/>
                <a:gd name="connsiteX30" fmla="*/ 4605 w 10000"/>
                <a:gd name="connsiteY30" fmla="*/ 1495 h 10000"/>
                <a:gd name="connsiteX0" fmla="*/ 10000 w 10000"/>
                <a:gd name="connsiteY0" fmla="*/ 412 h 10000"/>
                <a:gd name="connsiteX1" fmla="*/ 8205 w 10000"/>
                <a:gd name="connsiteY1" fmla="*/ 11 h 10000"/>
                <a:gd name="connsiteX2" fmla="*/ 7043 w 10000"/>
                <a:gd name="connsiteY2" fmla="*/ 341 h 10000"/>
                <a:gd name="connsiteX3" fmla="*/ 6140 w 10000"/>
                <a:gd name="connsiteY3" fmla="*/ 796 h 10000"/>
                <a:gd name="connsiteX4" fmla="*/ 5103 w 10000"/>
                <a:gd name="connsiteY4" fmla="*/ 1624 h 10000"/>
                <a:gd name="connsiteX5" fmla="*/ 4123 w 10000"/>
                <a:gd name="connsiteY5" fmla="*/ 2175 h 10000"/>
                <a:gd name="connsiteX6" fmla="*/ 3521 w 10000"/>
                <a:gd name="connsiteY6" fmla="*/ 2560 h 10000"/>
                <a:gd name="connsiteX7" fmla="*/ 3283 w 10000"/>
                <a:gd name="connsiteY7" fmla="*/ 2818 h 10000"/>
                <a:gd name="connsiteX8" fmla="*/ 3124 w 10000"/>
                <a:gd name="connsiteY8" fmla="*/ 3296 h 10000"/>
                <a:gd name="connsiteX9" fmla="*/ 2641 w 10000"/>
                <a:gd name="connsiteY9" fmla="*/ 4391 h 10000"/>
                <a:gd name="connsiteX10" fmla="*/ 2190 w 10000"/>
                <a:gd name="connsiteY10" fmla="*/ 4328 h 10000"/>
                <a:gd name="connsiteX11" fmla="*/ 1948 w 10000"/>
                <a:gd name="connsiteY11" fmla="*/ 3808 h 10000"/>
                <a:gd name="connsiteX12" fmla="*/ 2032 w 10000"/>
                <a:gd name="connsiteY12" fmla="*/ 2831 h 10000"/>
                <a:gd name="connsiteX13" fmla="*/ 1550 w 10000"/>
                <a:gd name="connsiteY13" fmla="*/ 3259 h 10000"/>
                <a:gd name="connsiteX14" fmla="*/ 1410 w 10000"/>
                <a:gd name="connsiteY14" fmla="*/ 4044 h 10000"/>
                <a:gd name="connsiteX15" fmla="*/ 1252 w 10000"/>
                <a:gd name="connsiteY15" fmla="*/ 4938 h 10000"/>
                <a:gd name="connsiteX16" fmla="*/ 916 w 10000"/>
                <a:gd name="connsiteY16" fmla="*/ 5888 h 10000"/>
                <a:gd name="connsiteX17" fmla="*/ 686 w 10000"/>
                <a:gd name="connsiteY17" fmla="*/ 6523 h 10000"/>
                <a:gd name="connsiteX18" fmla="*/ 437 w 10000"/>
                <a:gd name="connsiteY18" fmla="*/ 7719 h 10000"/>
                <a:gd name="connsiteX19" fmla="*/ 83 w 10000"/>
                <a:gd name="connsiteY19" fmla="*/ 8891 h 10000"/>
                <a:gd name="connsiteX20" fmla="*/ 48 w 10000"/>
                <a:gd name="connsiteY20" fmla="*/ 9917 h 10000"/>
                <a:gd name="connsiteX21" fmla="*/ 246 w 10000"/>
                <a:gd name="connsiteY21" fmla="*/ 9315 h 10000"/>
                <a:gd name="connsiteX22" fmla="*/ 779 w 10000"/>
                <a:gd name="connsiteY22" fmla="*/ 8746 h 10000"/>
                <a:gd name="connsiteX23" fmla="*/ 1423 w 10000"/>
                <a:gd name="connsiteY23" fmla="*/ 8056 h 10000"/>
                <a:gd name="connsiteX24" fmla="*/ 2165 w 10000"/>
                <a:gd name="connsiteY24" fmla="*/ 7332 h 10000"/>
                <a:gd name="connsiteX25" fmla="*/ 3184 w 10000"/>
                <a:gd name="connsiteY25" fmla="*/ 6665 h 10000"/>
                <a:gd name="connsiteX26" fmla="*/ 4017 w 10000"/>
                <a:gd name="connsiteY26" fmla="*/ 5677 h 10000"/>
                <a:gd name="connsiteX27" fmla="*/ 4651 w 10000"/>
                <a:gd name="connsiteY27" fmla="*/ 4527 h 10000"/>
                <a:gd name="connsiteX28" fmla="*/ 5021 w 10000"/>
                <a:gd name="connsiteY28" fmla="*/ 3578 h 10000"/>
                <a:gd name="connsiteX29" fmla="*/ 5152 w 10000"/>
                <a:gd name="connsiteY29" fmla="*/ 2620 h 10000"/>
                <a:gd name="connsiteX30" fmla="*/ 4605 w 10000"/>
                <a:gd name="connsiteY30" fmla="*/ 1495 h 10000"/>
                <a:gd name="connsiteX0" fmla="*/ 10000 w 10000"/>
                <a:gd name="connsiteY0" fmla="*/ 412 h 10000"/>
                <a:gd name="connsiteX1" fmla="*/ 8205 w 10000"/>
                <a:gd name="connsiteY1" fmla="*/ 11 h 10000"/>
                <a:gd name="connsiteX2" fmla="*/ 7043 w 10000"/>
                <a:gd name="connsiteY2" fmla="*/ 341 h 10000"/>
                <a:gd name="connsiteX3" fmla="*/ 6140 w 10000"/>
                <a:gd name="connsiteY3" fmla="*/ 796 h 10000"/>
                <a:gd name="connsiteX4" fmla="*/ 5103 w 10000"/>
                <a:gd name="connsiteY4" fmla="*/ 1624 h 10000"/>
                <a:gd name="connsiteX5" fmla="*/ 4123 w 10000"/>
                <a:gd name="connsiteY5" fmla="*/ 2175 h 10000"/>
                <a:gd name="connsiteX6" fmla="*/ 3521 w 10000"/>
                <a:gd name="connsiteY6" fmla="*/ 2560 h 10000"/>
                <a:gd name="connsiteX7" fmla="*/ 3283 w 10000"/>
                <a:gd name="connsiteY7" fmla="*/ 2818 h 10000"/>
                <a:gd name="connsiteX8" fmla="*/ 3124 w 10000"/>
                <a:gd name="connsiteY8" fmla="*/ 3296 h 10000"/>
                <a:gd name="connsiteX9" fmla="*/ 2641 w 10000"/>
                <a:gd name="connsiteY9" fmla="*/ 4391 h 10000"/>
                <a:gd name="connsiteX10" fmla="*/ 2190 w 10000"/>
                <a:gd name="connsiteY10" fmla="*/ 4328 h 10000"/>
                <a:gd name="connsiteX11" fmla="*/ 1948 w 10000"/>
                <a:gd name="connsiteY11" fmla="*/ 3808 h 10000"/>
                <a:gd name="connsiteX12" fmla="*/ 2032 w 10000"/>
                <a:gd name="connsiteY12" fmla="*/ 2831 h 10000"/>
                <a:gd name="connsiteX13" fmla="*/ 1550 w 10000"/>
                <a:gd name="connsiteY13" fmla="*/ 3259 h 10000"/>
                <a:gd name="connsiteX14" fmla="*/ 1410 w 10000"/>
                <a:gd name="connsiteY14" fmla="*/ 4044 h 10000"/>
                <a:gd name="connsiteX15" fmla="*/ 1252 w 10000"/>
                <a:gd name="connsiteY15" fmla="*/ 4938 h 10000"/>
                <a:gd name="connsiteX16" fmla="*/ 916 w 10000"/>
                <a:gd name="connsiteY16" fmla="*/ 5888 h 10000"/>
                <a:gd name="connsiteX17" fmla="*/ 686 w 10000"/>
                <a:gd name="connsiteY17" fmla="*/ 6523 h 10000"/>
                <a:gd name="connsiteX18" fmla="*/ 437 w 10000"/>
                <a:gd name="connsiteY18" fmla="*/ 7719 h 10000"/>
                <a:gd name="connsiteX19" fmla="*/ 83 w 10000"/>
                <a:gd name="connsiteY19" fmla="*/ 8891 h 10000"/>
                <a:gd name="connsiteX20" fmla="*/ 48 w 10000"/>
                <a:gd name="connsiteY20" fmla="*/ 9917 h 10000"/>
                <a:gd name="connsiteX21" fmla="*/ 246 w 10000"/>
                <a:gd name="connsiteY21" fmla="*/ 9315 h 10000"/>
                <a:gd name="connsiteX22" fmla="*/ 779 w 10000"/>
                <a:gd name="connsiteY22" fmla="*/ 8746 h 10000"/>
                <a:gd name="connsiteX23" fmla="*/ 1423 w 10000"/>
                <a:gd name="connsiteY23" fmla="*/ 8056 h 10000"/>
                <a:gd name="connsiteX24" fmla="*/ 2165 w 10000"/>
                <a:gd name="connsiteY24" fmla="*/ 7332 h 10000"/>
                <a:gd name="connsiteX25" fmla="*/ 3184 w 10000"/>
                <a:gd name="connsiteY25" fmla="*/ 6665 h 10000"/>
                <a:gd name="connsiteX26" fmla="*/ 4017 w 10000"/>
                <a:gd name="connsiteY26" fmla="*/ 5677 h 10000"/>
                <a:gd name="connsiteX27" fmla="*/ 4651 w 10000"/>
                <a:gd name="connsiteY27" fmla="*/ 4527 h 10000"/>
                <a:gd name="connsiteX28" fmla="*/ 5021 w 10000"/>
                <a:gd name="connsiteY28" fmla="*/ 3578 h 10000"/>
                <a:gd name="connsiteX29" fmla="*/ 5152 w 10000"/>
                <a:gd name="connsiteY29" fmla="*/ 2620 h 10000"/>
                <a:gd name="connsiteX30" fmla="*/ 4605 w 10000"/>
                <a:gd name="connsiteY30" fmla="*/ 1495 h 10000"/>
                <a:gd name="connsiteX0" fmla="*/ 10000 w 10000"/>
                <a:gd name="connsiteY0" fmla="*/ 412 h 10000"/>
                <a:gd name="connsiteX1" fmla="*/ 8205 w 10000"/>
                <a:gd name="connsiteY1" fmla="*/ 11 h 10000"/>
                <a:gd name="connsiteX2" fmla="*/ 7043 w 10000"/>
                <a:gd name="connsiteY2" fmla="*/ 341 h 10000"/>
                <a:gd name="connsiteX3" fmla="*/ 6140 w 10000"/>
                <a:gd name="connsiteY3" fmla="*/ 796 h 10000"/>
                <a:gd name="connsiteX4" fmla="*/ 5103 w 10000"/>
                <a:gd name="connsiteY4" fmla="*/ 1624 h 10000"/>
                <a:gd name="connsiteX5" fmla="*/ 4123 w 10000"/>
                <a:gd name="connsiteY5" fmla="*/ 2175 h 10000"/>
                <a:gd name="connsiteX6" fmla="*/ 3521 w 10000"/>
                <a:gd name="connsiteY6" fmla="*/ 2560 h 10000"/>
                <a:gd name="connsiteX7" fmla="*/ 3283 w 10000"/>
                <a:gd name="connsiteY7" fmla="*/ 2818 h 10000"/>
                <a:gd name="connsiteX8" fmla="*/ 3124 w 10000"/>
                <a:gd name="connsiteY8" fmla="*/ 3296 h 10000"/>
                <a:gd name="connsiteX9" fmla="*/ 2641 w 10000"/>
                <a:gd name="connsiteY9" fmla="*/ 4391 h 10000"/>
                <a:gd name="connsiteX10" fmla="*/ 2190 w 10000"/>
                <a:gd name="connsiteY10" fmla="*/ 4328 h 10000"/>
                <a:gd name="connsiteX11" fmla="*/ 1948 w 10000"/>
                <a:gd name="connsiteY11" fmla="*/ 3808 h 10000"/>
                <a:gd name="connsiteX12" fmla="*/ 1978 w 10000"/>
                <a:gd name="connsiteY12" fmla="*/ 2878 h 10000"/>
                <a:gd name="connsiteX13" fmla="*/ 1550 w 10000"/>
                <a:gd name="connsiteY13" fmla="*/ 3259 h 10000"/>
                <a:gd name="connsiteX14" fmla="*/ 1410 w 10000"/>
                <a:gd name="connsiteY14" fmla="*/ 4044 h 10000"/>
                <a:gd name="connsiteX15" fmla="*/ 1252 w 10000"/>
                <a:gd name="connsiteY15" fmla="*/ 4938 h 10000"/>
                <a:gd name="connsiteX16" fmla="*/ 916 w 10000"/>
                <a:gd name="connsiteY16" fmla="*/ 5888 h 10000"/>
                <a:gd name="connsiteX17" fmla="*/ 686 w 10000"/>
                <a:gd name="connsiteY17" fmla="*/ 6523 h 10000"/>
                <a:gd name="connsiteX18" fmla="*/ 437 w 10000"/>
                <a:gd name="connsiteY18" fmla="*/ 7719 h 10000"/>
                <a:gd name="connsiteX19" fmla="*/ 83 w 10000"/>
                <a:gd name="connsiteY19" fmla="*/ 8891 h 10000"/>
                <a:gd name="connsiteX20" fmla="*/ 48 w 10000"/>
                <a:gd name="connsiteY20" fmla="*/ 9917 h 10000"/>
                <a:gd name="connsiteX21" fmla="*/ 246 w 10000"/>
                <a:gd name="connsiteY21" fmla="*/ 9315 h 10000"/>
                <a:gd name="connsiteX22" fmla="*/ 779 w 10000"/>
                <a:gd name="connsiteY22" fmla="*/ 8746 h 10000"/>
                <a:gd name="connsiteX23" fmla="*/ 1423 w 10000"/>
                <a:gd name="connsiteY23" fmla="*/ 8056 h 10000"/>
                <a:gd name="connsiteX24" fmla="*/ 2165 w 10000"/>
                <a:gd name="connsiteY24" fmla="*/ 7332 h 10000"/>
                <a:gd name="connsiteX25" fmla="*/ 3184 w 10000"/>
                <a:gd name="connsiteY25" fmla="*/ 6665 h 10000"/>
                <a:gd name="connsiteX26" fmla="*/ 4017 w 10000"/>
                <a:gd name="connsiteY26" fmla="*/ 5677 h 10000"/>
                <a:gd name="connsiteX27" fmla="*/ 4651 w 10000"/>
                <a:gd name="connsiteY27" fmla="*/ 4527 h 10000"/>
                <a:gd name="connsiteX28" fmla="*/ 5021 w 10000"/>
                <a:gd name="connsiteY28" fmla="*/ 3578 h 10000"/>
                <a:gd name="connsiteX29" fmla="*/ 5152 w 10000"/>
                <a:gd name="connsiteY29" fmla="*/ 2620 h 10000"/>
                <a:gd name="connsiteX30" fmla="*/ 4605 w 10000"/>
                <a:gd name="connsiteY30" fmla="*/ 1495 h 10000"/>
                <a:gd name="connsiteX0" fmla="*/ 10000 w 10000"/>
                <a:gd name="connsiteY0" fmla="*/ 412 h 10000"/>
                <a:gd name="connsiteX1" fmla="*/ 8205 w 10000"/>
                <a:gd name="connsiteY1" fmla="*/ 11 h 10000"/>
                <a:gd name="connsiteX2" fmla="*/ 7043 w 10000"/>
                <a:gd name="connsiteY2" fmla="*/ 341 h 10000"/>
                <a:gd name="connsiteX3" fmla="*/ 6140 w 10000"/>
                <a:gd name="connsiteY3" fmla="*/ 796 h 10000"/>
                <a:gd name="connsiteX4" fmla="*/ 5103 w 10000"/>
                <a:gd name="connsiteY4" fmla="*/ 1624 h 10000"/>
                <a:gd name="connsiteX5" fmla="*/ 4123 w 10000"/>
                <a:gd name="connsiteY5" fmla="*/ 2175 h 10000"/>
                <a:gd name="connsiteX6" fmla="*/ 3521 w 10000"/>
                <a:gd name="connsiteY6" fmla="*/ 2560 h 10000"/>
                <a:gd name="connsiteX7" fmla="*/ 3283 w 10000"/>
                <a:gd name="connsiteY7" fmla="*/ 2818 h 10000"/>
                <a:gd name="connsiteX8" fmla="*/ 3124 w 10000"/>
                <a:gd name="connsiteY8" fmla="*/ 3296 h 10000"/>
                <a:gd name="connsiteX9" fmla="*/ 2641 w 10000"/>
                <a:gd name="connsiteY9" fmla="*/ 4391 h 10000"/>
                <a:gd name="connsiteX10" fmla="*/ 2190 w 10000"/>
                <a:gd name="connsiteY10" fmla="*/ 4328 h 10000"/>
                <a:gd name="connsiteX11" fmla="*/ 1948 w 10000"/>
                <a:gd name="connsiteY11" fmla="*/ 3808 h 10000"/>
                <a:gd name="connsiteX12" fmla="*/ 1978 w 10000"/>
                <a:gd name="connsiteY12" fmla="*/ 2878 h 10000"/>
                <a:gd name="connsiteX13" fmla="*/ 1550 w 10000"/>
                <a:gd name="connsiteY13" fmla="*/ 3259 h 10000"/>
                <a:gd name="connsiteX14" fmla="*/ 1410 w 10000"/>
                <a:gd name="connsiteY14" fmla="*/ 4044 h 10000"/>
                <a:gd name="connsiteX15" fmla="*/ 1252 w 10000"/>
                <a:gd name="connsiteY15" fmla="*/ 4938 h 10000"/>
                <a:gd name="connsiteX16" fmla="*/ 916 w 10000"/>
                <a:gd name="connsiteY16" fmla="*/ 5888 h 10000"/>
                <a:gd name="connsiteX17" fmla="*/ 686 w 10000"/>
                <a:gd name="connsiteY17" fmla="*/ 6523 h 10000"/>
                <a:gd name="connsiteX18" fmla="*/ 437 w 10000"/>
                <a:gd name="connsiteY18" fmla="*/ 7719 h 10000"/>
                <a:gd name="connsiteX19" fmla="*/ 83 w 10000"/>
                <a:gd name="connsiteY19" fmla="*/ 8891 h 10000"/>
                <a:gd name="connsiteX20" fmla="*/ 48 w 10000"/>
                <a:gd name="connsiteY20" fmla="*/ 9917 h 10000"/>
                <a:gd name="connsiteX21" fmla="*/ 246 w 10000"/>
                <a:gd name="connsiteY21" fmla="*/ 9315 h 10000"/>
                <a:gd name="connsiteX22" fmla="*/ 779 w 10000"/>
                <a:gd name="connsiteY22" fmla="*/ 8746 h 10000"/>
                <a:gd name="connsiteX23" fmla="*/ 1423 w 10000"/>
                <a:gd name="connsiteY23" fmla="*/ 8056 h 10000"/>
                <a:gd name="connsiteX24" fmla="*/ 2165 w 10000"/>
                <a:gd name="connsiteY24" fmla="*/ 7332 h 10000"/>
                <a:gd name="connsiteX25" fmla="*/ 3184 w 10000"/>
                <a:gd name="connsiteY25" fmla="*/ 6665 h 10000"/>
                <a:gd name="connsiteX26" fmla="*/ 4017 w 10000"/>
                <a:gd name="connsiteY26" fmla="*/ 5677 h 10000"/>
                <a:gd name="connsiteX27" fmla="*/ 4651 w 10000"/>
                <a:gd name="connsiteY27" fmla="*/ 4527 h 10000"/>
                <a:gd name="connsiteX28" fmla="*/ 5021 w 10000"/>
                <a:gd name="connsiteY28" fmla="*/ 3578 h 10000"/>
                <a:gd name="connsiteX29" fmla="*/ 5152 w 10000"/>
                <a:gd name="connsiteY29" fmla="*/ 2620 h 10000"/>
                <a:gd name="connsiteX30" fmla="*/ 4605 w 10000"/>
                <a:gd name="connsiteY30" fmla="*/ 1495 h 10000"/>
                <a:gd name="connsiteX0" fmla="*/ 10000 w 10000"/>
                <a:gd name="connsiteY0" fmla="*/ 412 h 10000"/>
                <a:gd name="connsiteX1" fmla="*/ 8205 w 10000"/>
                <a:gd name="connsiteY1" fmla="*/ 11 h 10000"/>
                <a:gd name="connsiteX2" fmla="*/ 7043 w 10000"/>
                <a:gd name="connsiteY2" fmla="*/ 341 h 10000"/>
                <a:gd name="connsiteX3" fmla="*/ 6140 w 10000"/>
                <a:gd name="connsiteY3" fmla="*/ 796 h 10000"/>
                <a:gd name="connsiteX4" fmla="*/ 5103 w 10000"/>
                <a:gd name="connsiteY4" fmla="*/ 1624 h 10000"/>
                <a:gd name="connsiteX5" fmla="*/ 4123 w 10000"/>
                <a:gd name="connsiteY5" fmla="*/ 2175 h 10000"/>
                <a:gd name="connsiteX6" fmla="*/ 3521 w 10000"/>
                <a:gd name="connsiteY6" fmla="*/ 2560 h 10000"/>
                <a:gd name="connsiteX7" fmla="*/ 3283 w 10000"/>
                <a:gd name="connsiteY7" fmla="*/ 2818 h 10000"/>
                <a:gd name="connsiteX8" fmla="*/ 2944 w 10000"/>
                <a:gd name="connsiteY8" fmla="*/ 3815 h 10000"/>
                <a:gd name="connsiteX9" fmla="*/ 2641 w 10000"/>
                <a:gd name="connsiteY9" fmla="*/ 4391 h 10000"/>
                <a:gd name="connsiteX10" fmla="*/ 2190 w 10000"/>
                <a:gd name="connsiteY10" fmla="*/ 4328 h 10000"/>
                <a:gd name="connsiteX11" fmla="*/ 1948 w 10000"/>
                <a:gd name="connsiteY11" fmla="*/ 3808 h 10000"/>
                <a:gd name="connsiteX12" fmla="*/ 1978 w 10000"/>
                <a:gd name="connsiteY12" fmla="*/ 2878 h 10000"/>
                <a:gd name="connsiteX13" fmla="*/ 1550 w 10000"/>
                <a:gd name="connsiteY13" fmla="*/ 3259 h 10000"/>
                <a:gd name="connsiteX14" fmla="*/ 1410 w 10000"/>
                <a:gd name="connsiteY14" fmla="*/ 4044 h 10000"/>
                <a:gd name="connsiteX15" fmla="*/ 1252 w 10000"/>
                <a:gd name="connsiteY15" fmla="*/ 4938 h 10000"/>
                <a:gd name="connsiteX16" fmla="*/ 916 w 10000"/>
                <a:gd name="connsiteY16" fmla="*/ 5888 h 10000"/>
                <a:gd name="connsiteX17" fmla="*/ 686 w 10000"/>
                <a:gd name="connsiteY17" fmla="*/ 6523 h 10000"/>
                <a:gd name="connsiteX18" fmla="*/ 437 w 10000"/>
                <a:gd name="connsiteY18" fmla="*/ 7719 h 10000"/>
                <a:gd name="connsiteX19" fmla="*/ 83 w 10000"/>
                <a:gd name="connsiteY19" fmla="*/ 8891 h 10000"/>
                <a:gd name="connsiteX20" fmla="*/ 48 w 10000"/>
                <a:gd name="connsiteY20" fmla="*/ 9917 h 10000"/>
                <a:gd name="connsiteX21" fmla="*/ 246 w 10000"/>
                <a:gd name="connsiteY21" fmla="*/ 9315 h 10000"/>
                <a:gd name="connsiteX22" fmla="*/ 779 w 10000"/>
                <a:gd name="connsiteY22" fmla="*/ 8746 h 10000"/>
                <a:gd name="connsiteX23" fmla="*/ 1423 w 10000"/>
                <a:gd name="connsiteY23" fmla="*/ 8056 h 10000"/>
                <a:gd name="connsiteX24" fmla="*/ 2165 w 10000"/>
                <a:gd name="connsiteY24" fmla="*/ 7332 h 10000"/>
                <a:gd name="connsiteX25" fmla="*/ 3184 w 10000"/>
                <a:gd name="connsiteY25" fmla="*/ 6665 h 10000"/>
                <a:gd name="connsiteX26" fmla="*/ 4017 w 10000"/>
                <a:gd name="connsiteY26" fmla="*/ 5677 h 10000"/>
                <a:gd name="connsiteX27" fmla="*/ 4651 w 10000"/>
                <a:gd name="connsiteY27" fmla="*/ 4527 h 10000"/>
                <a:gd name="connsiteX28" fmla="*/ 5021 w 10000"/>
                <a:gd name="connsiteY28" fmla="*/ 3578 h 10000"/>
                <a:gd name="connsiteX29" fmla="*/ 5152 w 10000"/>
                <a:gd name="connsiteY29" fmla="*/ 2620 h 10000"/>
                <a:gd name="connsiteX30" fmla="*/ 4605 w 10000"/>
                <a:gd name="connsiteY30" fmla="*/ 1495 h 10000"/>
                <a:gd name="connsiteX0" fmla="*/ 10000 w 10000"/>
                <a:gd name="connsiteY0" fmla="*/ 412 h 10000"/>
                <a:gd name="connsiteX1" fmla="*/ 8205 w 10000"/>
                <a:gd name="connsiteY1" fmla="*/ 11 h 10000"/>
                <a:gd name="connsiteX2" fmla="*/ 7043 w 10000"/>
                <a:gd name="connsiteY2" fmla="*/ 341 h 10000"/>
                <a:gd name="connsiteX3" fmla="*/ 6140 w 10000"/>
                <a:gd name="connsiteY3" fmla="*/ 796 h 10000"/>
                <a:gd name="connsiteX4" fmla="*/ 5103 w 10000"/>
                <a:gd name="connsiteY4" fmla="*/ 1624 h 10000"/>
                <a:gd name="connsiteX5" fmla="*/ 4123 w 10000"/>
                <a:gd name="connsiteY5" fmla="*/ 2175 h 10000"/>
                <a:gd name="connsiteX6" fmla="*/ 3521 w 10000"/>
                <a:gd name="connsiteY6" fmla="*/ 2560 h 10000"/>
                <a:gd name="connsiteX7" fmla="*/ 3283 w 10000"/>
                <a:gd name="connsiteY7" fmla="*/ 2818 h 10000"/>
                <a:gd name="connsiteX8" fmla="*/ 2944 w 10000"/>
                <a:gd name="connsiteY8" fmla="*/ 3815 h 10000"/>
                <a:gd name="connsiteX9" fmla="*/ 2641 w 10000"/>
                <a:gd name="connsiteY9" fmla="*/ 4391 h 10000"/>
                <a:gd name="connsiteX10" fmla="*/ 2190 w 10000"/>
                <a:gd name="connsiteY10" fmla="*/ 4328 h 10000"/>
                <a:gd name="connsiteX11" fmla="*/ 1948 w 10000"/>
                <a:gd name="connsiteY11" fmla="*/ 3808 h 10000"/>
                <a:gd name="connsiteX12" fmla="*/ 1978 w 10000"/>
                <a:gd name="connsiteY12" fmla="*/ 2878 h 10000"/>
                <a:gd name="connsiteX13" fmla="*/ 1550 w 10000"/>
                <a:gd name="connsiteY13" fmla="*/ 3259 h 10000"/>
                <a:gd name="connsiteX14" fmla="*/ 1410 w 10000"/>
                <a:gd name="connsiteY14" fmla="*/ 4044 h 10000"/>
                <a:gd name="connsiteX15" fmla="*/ 1252 w 10000"/>
                <a:gd name="connsiteY15" fmla="*/ 4938 h 10000"/>
                <a:gd name="connsiteX16" fmla="*/ 916 w 10000"/>
                <a:gd name="connsiteY16" fmla="*/ 5888 h 10000"/>
                <a:gd name="connsiteX17" fmla="*/ 686 w 10000"/>
                <a:gd name="connsiteY17" fmla="*/ 6523 h 10000"/>
                <a:gd name="connsiteX18" fmla="*/ 437 w 10000"/>
                <a:gd name="connsiteY18" fmla="*/ 7719 h 10000"/>
                <a:gd name="connsiteX19" fmla="*/ 83 w 10000"/>
                <a:gd name="connsiteY19" fmla="*/ 8891 h 10000"/>
                <a:gd name="connsiteX20" fmla="*/ 48 w 10000"/>
                <a:gd name="connsiteY20" fmla="*/ 9917 h 10000"/>
                <a:gd name="connsiteX21" fmla="*/ 246 w 10000"/>
                <a:gd name="connsiteY21" fmla="*/ 9315 h 10000"/>
                <a:gd name="connsiteX22" fmla="*/ 779 w 10000"/>
                <a:gd name="connsiteY22" fmla="*/ 8746 h 10000"/>
                <a:gd name="connsiteX23" fmla="*/ 1423 w 10000"/>
                <a:gd name="connsiteY23" fmla="*/ 8056 h 10000"/>
                <a:gd name="connsiteX24" fmla="*/ 2165 w 10000"/>
                <a:gd name="connsiteY24" fmla="*/ 7332 h 10000"/>
                <a:gd name="connsiteX25" fmla="*/ 3184 w 10000"/>
                <a:gd name="connsiteY25" fmla="*/ 6665 h 10000"/>
                <a:gd name="connsiteX26" fmla="*/ 4017 w 10000"/>
                <a:gd name="connsiteY26" fmla="*/ 5677 h 10000"/>
                <a:gd name="connsiteX27" fmla="*/ 4651 w 10000"/>
                <a:gd name="connsiteY27" fmla="*/ 4527 h 10000"/>
                <a:gd name="connsiteX28" fmla="*/ 5021 w 10000"/>
                <a:gd name="connsiteY28" fmla="*/ 3578 h 10000"/>
                <a:gd name="connsiteX29" fmla="*/ 5152 w 10000"/>
                <a:gd name="connsiteY29" fmla="*/ 2620 h 10000"/>
                <a:gd name="connsiteX30" fmla="*/ 4605 w 10000"/>
                <a:gd name="connsiteY30" fmla="*/ 1495 h 10000"/>
                <a:gd name="connsiteX0" fmla="*/ 10000 w 10000"/>
                <a:gd name="connsiteY0" fmla="*/ 412 h 10000"/>
                <a:gd name="connsiteX1" fmla="*/ 8205 w 10000"/>
                <a:gd name="connsiteY1" fmla="*/ 11 h 10000"/>
                <a:gd name="connsiteX2" fmla="*/ 7043 w 10000"/>
                <a:gd name="connsiteY2" fmla="*/ 341 h 10000"/>
                <a:gd name="connsiteX3" fmla="*/ 6140 w 10000"/>
                <a:gd name="connsiteY3" fmla="*/ 796 h 10000"/>
                <a:gd name="connsiteX4" fmla="*/ 5103 w 10000"/>
                <a:gd name="connsiteY4" fmla="*/ 1624 h 10000"/>
                <a:gd name="connsiteX5" fmla="*/ 4123 w 10000"/>
                <a:gd name="connsiteY5" fmla="*/ 2175 h 10000"/>
                <a:gd name="connsiteX6" fmla="*/ 3521 w 10000"/>
                <a:gd name="connsiteY6" fmla="*/ 2560 h 10000"/>
                <a:gd name="connsiteX7" fmla="*/ 2833 w 10000"/>
                <a:gd name="connsiteY7" fmla="*/ 3077 h 10000"/>
                <a:gd name="connsiteX8" fmla="*/ 2944 w 10000"/>
                <a:gd name="connsiteY8" fmla="*/ 3815 h 10000"/>
                <a:gd name="connsiteX9" fmla="*/ 2641 w 10000"/>
                <a:gd name="connsiteY9" fmla="*/ 4391 h 10000"/>
                <a:gd name="connsiteX10" fmla="*/ 2190 w 10000"/>
                <a:gd name="connsiteY10" fmla="*/ 4328 h 10000"/>
                <a:gd name="connsiteX11" fmla="*/ 1948 w 10000"/>
                <a:gd name="connsiteY11" fmla="*/ 3808 h 10000"/>
                <a:gd name="connsiteX12" fmla="*/ 1978 w 10000"/>
                <a:gd name="connsiteY12" fmla="*/ 2878 h 10000"/>
                <a:gd name="connsiteX13" fmla="*/ 1550 w 10000"/>
                <a:gd name="connsiteY13" fmla="*/ 3259 h 10000"/>
                <a:gd name="connsiteX14" fmla="*/ 1410 w 10000"/>
                <a:gd name="connsiteY14" fmla="*/ 4044 h 10000"/>
                <a:gd name="connsiteX15" fmla="*/ 1252 w 10000"/>
                <a:gd name="connsiteY15" fmla="*/ 4938 h 10000"/>
                <a:gd name="connsiteX16" fmla="*/ 916 w 10000"/>
                <a:gd name="connsiteY16" fmla="*/ 5888 h 10000"/>
                <a:gd name="connsiteX17" fmla="*/ 686 w 10000"/>
                <a:gd name="connsiteY17" fmla="*/ 6523 h 10000"/>
                <a:gd name="connsiteX18" fmla="*/ 437 w 10000"/>
                <a:gd name="connsiteY18" fmla="*/ 7719 h 10000"/>
                <a:gd name="connsiteX19" fmla="*/ 83 w 10000"/>
                <a:gd name="connsiteY19" fmla="*/ 8891 h 10000"/>
                <a:gd name="connsiteX20" fmla="*/ 48 w 10000"/>
                <a:gd name="connsiteY20" fmla="*/ 9917 h 10000"/>
                <a:gd name="connsiteX21" fmla="*/ 246 w 10000"/>
                <a:gd name="connsiteY21" fmla="*/ 9315 h 10000"/>
                <a:gd name="connsiteX22" fmla="*/ 779 w 10000"/>
                <a:gd name="connsiteY22" fmla="*/ 8746 h 10000"/>
                <a:gd name="connsiteX23" fmla="*/ 1423 w 10000"/>
                <a:gd name="connsiteY23" fmla="*/ 8056 h 10000"/>
                <a:gd name="connsiteX24" fmla="*/ 2165 w 10000"/>
                <a:gd name="connsiteY24" fmla="*/ 7332 h 10000"/>
                <a:gd name="connsiteX25" fmla="*/ 3184 w 10000"/>
                <a:gd name="connsiteY25" fmla="*/ 6665 h 10000"/>
                <a:gd name="connsiteX26" fmla="*/ 4017 w 10000"/>
                <a:gd name="connsiteY26" fmla="*/ 5677 h 10000"/>
                <a:gd name="connsiteX27" fmla="*/ 4651 w 10000"/>
                <a:gd name="connsiteY27" fmla="*/ 4527 h 10000"/>
                <a:gd name="connsiteX28" fmla="*/ 5021 w 10000"/>
                <a:gd name="connsiteY28" fmla="*/ 3578 h 10000"/>
                <a:gd name="connsiteX29" fmla="*/ 5152 w 10000"/>
                <a:gd name="connsiteY29" fmla="*/ 2620 h 10000"/>
                <a:gd name="connsiteX30" fmla="*/ 4605 w 10000"/>
                <a:gd name="connsiteY30" fmla="*/ 1495 h 10000"/>
                <a:gd name="connsiteX0" fmla="*/ 10000 w 10000"/>
                <a:gd name="connsiteY0" fmla="*/ 412 h 10000"/>
                <a:gd name="connsiteX1" fmla="*/ 8205 w 10000"/>
                <a:gd name="connsiteY1" fmla="*/ 11 h 10000"/>
                <a:gd name="connsiteX2" fmla="*/ 7043 w 10000"/>
                <a:gd name="connsiteY2" fmla="*/ 341 h 10000"/>
                <a:gd name="connsiteX3" fmla="*/ 6140 w 10000"/>
                <a:gd name="connsiteY3" fmla="*/ 796 h 10000"/>
                <a:gd name="connsiteX4" fmla="*/ 5103 w 10000"/>
                <a:gd name="connsiteY4" fmla="*/ 1624 h 10000"/>
                <a:gd name="connsiteX5" fmla="*/ 4123 w 10000"/>
                <a:gd name="connsiteY5" fmla="*/ 2175 h 10000"/>
                <a:gd name="connsiteX6" fmla="*/ 3323 w 10000"/>
                <a:gd name="connsiteY6" fmla="*/ 2560 h 10000"/>
                <a:gd name="connsiteX7" fmla="*/ 2833 w 10000"/>
                <a:gd name="connsiteY7" fmla="*/ 3077 h 10000"/>
                <a:gd name="connsiteX8" fmla="*/ 2944 w 10000"/>
                <a:gd name="connsiteY8" fmla="*/ 3815 h 10000"/>
                <a:gd name="connsiteX9" fmla="*/ 2641 w 10000"/>
                <a:gd name="connsiteY9" fmla="*/ 4391 h 10000"/>
                <a:gd name="connsiteX10" fmla="*/ 2190 w 10000"/>
                <a:gd name="connsiteY10" fmla="*/ 4328 h 10000"/>
                <a:gd name="connsiteX11" fmla="*/ 1948 w 10000"/>
                <a:gd name="connsiteY11" fmla="*/ 3808 h 10000"/>
                <a:gd name="connsiteX12" fmla="*/ 1978 w 10000"/>
                <a:gd name="connsiteY12" fmla="*/ 2878 h 10000"/>
                <a:gd name="connsiteX13" fmla="*/ 1550 w 10000"/>
                <a:gd name="connsiteY13" fmla="*/ 3259 h 10000"/>
                <a:gd name="connsiteX14" fmla="*/ 1410 w 10000"/>
                <a:gd name="connsiteY14" fmla="*/ 4044 h 10000"/>
                <a:gd name="connsiteX15" fmla="*/ 1252 w 10000"/>
                <a:gd name="connsiteY15" fmla="*/ 4938 h 10000"/>
                <a:gd name="connsiteX16" fmla="*/ 916 w 10000"/>
                <a:gd name="connsiteY16" fmla="*/ 5888 h 10000"/>
                <a:gd name="connsiteX17" fmla="*/ 686 w 10000"/>
                <a:gd name="connsiteY17" fmla="*/ 6523 h 10000"/>
                <a:gd name="connsiteX18" fmla="*/ 437 w 10000"/>
                <a:gd name="connsiteY18" fmla="*/ 7719 h 10000"/>
                <a:gd name="connsiteX19" fmla="*/ 83 w 10000"/>
                <a:gd name="connsiteY19" fmla="*/ 8891 h 10000"/>
                <a:gd name="connsiteX20" fmla="*/ 48 w 10000"/>
                <a:gd name="connsiteY20" fmla="*/ 9917 h 10000"/>
                <a:gd name="connsiteX21" fmla="*/ 246 w 10000"/>
                <a:gd name="connsiteY21" fmla="*/ 9315 h 10000"/>
                <a:gd name="connsiteX22" fmla="*/ 779 w 10000"/>
                <a:gd name="connsiteY22" fmla="*/ 8746 h 10000"/>
                <a:gd name="connsiteX23" fmla="*/ 1423 w 10000"/>
                <a:gd name="connsiteY23" fmla="*/ 8056 h 10000"/>
                <a:gd name="connsiteX24" fmla="*/ 2165 w 10000"/>
                <a:gd name="connsiteY24" fmla="*/ 7332 h 10000"/>
                <a:gd name="connsiteX25" fmla="*/ 3184 w 10000"/>
                <a:gd name="connsiteY25" fmla="*/ 6665 h 10000"/>
                <a:gd name="connsiteX26" fmla="*/ 4017 w 10000"/>
                <a:gd name="connsiteY26" fmla="*/ 5677 h 10000"/>
                <a:gd name="connsiteX27" fmla="*/ 4651 w 10000"/>
                <a:gd name="connsiteY27" fmla="*/ 4527 h 10000"/>
                <a:gd name="connsiteX28" fmla="*/ 5021 w 10000"/>
                <a:gd name="connsiteY28" fmla="*/ 3578 h 10000"/>
                <a:gd name="connsiteX29" fmla="*/ 5152 w 10000"/>
                <a:gd name="connsiteY29" fmla="*/ 2620 h 10000"/>
                <a:gd name="connsiteX30" fmla="*/ 4605 w 10000"/>
                <a:gd name="connsiteY30" fmla="*/ 1495 h 10000"/>
                <a:gd name="connsiteX0" fmla="*/ 10000 w 10000"/>
                <a:gd name="connsiteY0" fmla="*/ 412 h 10000"/>
                <a:gd name="connsiteX1" fmla="*/ 8205 w 10000"/>
                <a:gd name="connsiteY1" fmla="*/ 11 h 10000"/>
                <a:gd name="connsiteX2" fmla="*/ 7043 w 10000"/>
                <a:gd name="connsiteY2" fmla="*/ 341 h 10000"/>
                <a:gd name="connsiteX3" fmla="*/ 6140 w 10000"/>
                <a:gd name="connsiteY3" fmla="*/ 796 h 10000"/>
                <a:gd name="connsiteX4" fmla="*/ 5103 w 10000"/>
                <a:gd name="connsiteY4" fmla="*/ 1624 h 10000"/>
                <a:gd name="connsiteX5" fmla="*/ 4141 w 10000"/>
                <a:gd name="connsiteY5" fmla="*/ 2081 h 10000"/>
                <a:gd name="connsiteX6" fmla="*/ 3323 w 10000"/>
                <a:gd name="connsiteY6" fmla="*/ 2560 h 10000"/>
                <a:gd name="connsiteX7" fmla="*/ 2833 w 10000"/>
                <a:gd name="connsiteY7" fmla="*/ 3077 h 10000"/>
                <a:gd name="connsiteX8" fmla="*/ 2944 w 10000"/>
                <a:gd name="connsiteY8" fmla="*/ 3815 h 10000"/>
                <a:gd name="connsiteX9" fmla="*/ 2641 w 10000"/>
                <a:gd name="connsiteY9" fmla="*/ 4391 h 10000"/>
                <a:gd name="connsiteX10" fmla="*/ 2190 w 10000"/>
                <a:gd name="connsiteY10" fmla="*/ 4328 h 10000"/>
                <a:gd name="connsiteX11" fmla="*/ 1948 w 10000"/>
                <a:gd name="connsiteY11" fmla="*/ 3808 h 10000"/>
                <a:gd name="connsiteX12" fmla="*/ 1978 w 10000"/>
                <a:gd name="connsiteY12" fmla="*/ 2878 h 10000"/>
                <a:gd name="connsiteX13" fmla="*/ 1550 w 10000"/>
                <a:gd name="connsiteY13" fmla="*/ 3259 h 10000"/>
                <a:gd name="connsiteX14" fmla="*/ 1410 w 10000"/>
                <a:gd name="connsiteY14" fmla="*/ 4044 h 10000"/>
                <a:gd name="connsiteX15" fmla="*/ 1252 w 10000"/>
                <a:gd name="connsiteY15" fmla="*/ 4938 h 10000"/>
                <a:gd name="connsiteX16" fmla="*/ 916 w 10000"/>
                <a:gd name="connsiteY16" fmla="*/ 5888 h 10000"/>
                <a:gd name="connsiteX17" fmla="*/ 686 w 10000"/>
                <a:gd name="connsiteY17" fmla="*/ 6523 h 10000"/>
                <a:gd name="connsiteX18" fmla="*/ 437 w 10000"/>
                <a:gd name="connsiteY18" fmla="*/ 7719 h 10000"/>
                <a:gd name="connsiteX19" fmla="*/ 83 w 10000"/>
                <a:gd name="connsiteY19" fmla="*/ 8891 h 10000"/>
                <a:gd name="connsiteX20" fmla="*/ 48 w 10000"/>
                <a:gd name="connsiteY20" fmla="*/ 9917 h 10000"/>
                <a:gd name="connsiteX21" fmla="*/ 246 w 10000"/>
                <a:gd name="connsiteY21" fmla="*/ 9315 h 10000"/>
                <a:gd name="connsiteX22" fmla="*/ 779 w 10000"/>
                <a:gd name="connsiteY22" fmla="*/ 8746 h 10000"/>
                <a:gd name="connsiteX23" fmla="*/ 1423 w 10000"/>
                <a:gd name="connsiteY23" fmla="*/ 8056 h 10000"/>
                <a:gd name="connsiteX24" fmla="*/ 2165 w 10000"/>
                <a:gd name="connsiteY24" fmla="*/ 7332 h 10000"/>
                <a:gd name="connsiteX25" fmla="*/ 3184 w 10000"/>
                <a:gd name="connsiteY25" fmla="*/ 6665 h 10000"/>
                <a:gd name="connsiteX26" fmla="*/ 4017 w 10000"/>
                <a:gd name="connsiteY26" fmla="*/ 5677 h 10000"/>
                <a:gd name="connsiteX27" fmla="*/ 4651 w 10000"/>
                <a:gd name="connsiteY27" fmla="*/ 4527 h 10000"/>
                <a:gd name="connsiteX28" fmla="*/ 5021 w 10000"/>
                <a:gd name="connsiteY28" fmla="*/ 3578 h 10000"/>
                <a:gd name="connsiteX29" fmla="*/ 5152 w 10000"/>
                <a:gd name="connsiteY29" fmla="*/ 2620 h 10000"/>
                <a:gd name="connsiteX30" fmla="*/ 4605 w 10000"/>
                <a:gd name="connsiteY30" fmla="*/ 1495 h 10000"/>
                <a:gd name="connsiteX0" fmla="*/ 10000 w 10000"/>
                <a:gd name="connsiteY0" fmla="*/ 412 h 10000"/>
                <a:gd name="connsiteX1" fmla="*/ 8205 w 10000"/>
                <a:gd name="connsiteY1" fmla="*/ 11 h 10000"/>
                <a:gd name="connsiteX2" fmla="*/ 7043 w 10000"/>
                <a:gd name="connsiteY2" fmla="*/ 341 h 10000"/>
                <a:gd name="connsiteX3" fmla="*/ 6140 w 10000"/>
                <a:gd name="connsiteY3" fmla="*/ 796 h 10000"/>
                <a:gd name="connsiteX4" fmla="*/ 5139 w 10000"/>
                <a:gd name="connsiteY4" fmla="*/ 1718 h 10000"/>
                <a:gd name="connsiteX5" fmla="*/ 4141 w 10000"/>
                <a:gd name="connsiteY5" fmla="*/ 2081 h 10000"/>
                <a:gd name="connsiteX6" fmla="*/ 3323 w 10000"/>
                <a:gd name="connsiteY6" fmla="*/ 2560 h 10000"/>
                <a:gd name="connsiteX7" fmla="*/ 2833 w 10000"/>
                <a:gd name="connsiteY7" fmla="*/ 3077 h 10000"/>
                <a:gd name="connsiteX8" fmla="*/ 2944 w 10000"/>
                <a:gd name="connsiteY8" fmla="*/ 3815 h 10000"/>
                <a:gd name="connsiteX9" fmla="*/ 2641 w 10000"/>
                <a:gd name="connsiteY9" fmla="*/ 4391 h 10000"/>
                <a:gd name="connsiteX10" fmla="*/ 2190 w 10000"/>
                <a:gd name="connsiteY10" fmla="*/ 4328 h 10000"/>
                <a:gd name="connsiteX11" fmla="*/ 1948 w 10000"/>
                <a:gd name="connsiteY11" fmla="*/ 3808 h 10000"/>
                <a:gd name="connsiteX12" fmla="*/ 1978 w 10000"/>
                <a:gd name="connsiteY12" fmla="*/ 2878 h 10000"/>
                <a:gd name="connsiteX13" fmla="*/ 1550 w 10000"/>
                <a:gd name="connsiteY13" fmla="*/ 3259 h 10000"/>
                <a:gd name="connsiteX14" fmla="*/ 1410 w 10000"/>
                <a:gd name="connsiteY14" fmla="*/ 4044 h 10000"/>
                <a:gd name="connsiteX15" fmla="*/ 1252 w 10000"/>
                <a:gd name="connsiteY15" fmla="*/ 4938 h 10000"/>
                <a:gd name="connsiteX16" fmla="*/ 916 w 10000"/>
                <a:gd name="connsiteY16" fmla="*/ 5888 h 10000"/>
                <a:gd name="connsiteX17" fmla="*/ 686 w 10000"/>
                <a:gd name="connsiteY17" fmla="*/ 6523 h 10000"/>
                <a:gd name="connsiteX18" fmla="*/ 437 w 10000"/>
                <a:gd name="connsiteY18" fmla="*/ 7719 h 10000"/>
                <a:gd name="connsiteX19" fmla="*/ 83 w 10000"/>
                <a:gd name="connsiteY19" fmla="*/ 8891 h 10000"/>
                <a:gd name="connsiteX20" fmla="*/ 48 w 10000"/>
                <a:gd name="connsiteY20" fmla="*/ 9917 h 10000"/>
                <a:gd name="connsiteX21" fmla="*/ 246 w 10000"/>
                <a:gd name="connsiteY21" fmla="*/ 9315 h 10000"/>
                <a:gd name="connsiteX22" fmla="*/ 779 w 10000"/>
                <a:gd name="connsiteY22" fmla="*/ 8746 h 10000"/>
                <a:gd name="connsiteX23" fmla="*/ 1423 w 10000"/>
                <a:gd name="connsiteY23" fmla="*/ 8056 h 10000"/>
                <a:gd name="connsiteX24" fmla="*/ 2165 w 10000"/>
                <a:gd name="connsiteY24" fmla="*/ 7332 h 10000"/>
                <a:gd name="connsiteX25" fmla="*/ 3184 w 10000"/>
                <a:gd name="connsiteY25" fmla="*/ 6665 h 10000"/>
                <a:gd name="connsiteX26" fmla="*/ 4017 w 10000"/>
                <a:gd name="connsiteY26" fmla="*/ 5677 h 10000"/>
                <a:gd name="connsiteX27" fmla="*/ 4651 w 10000"/>
                <a:gd name="connsiteY27" fmla="*/ 4527 h 10000"/>
                <a:gd name="connsiteX28" fmla="*/ 5021 w 10000"/>
                <a:gd name="connsiteY28" fmla="*/ 3578 h 10000"/>
                <a:gd name="connsiteX29" fmla="*/ 5152 w 10000"/>
                <a:gd name="connsiteY29" fmla="*/ 2620 h 10000"/>
                <a:gd name="connsiteX30" fmla="*/ 4605 w 10000"/>
                <a:gd name="connsiteY30" fmla="*/ 1495 h 10000"/>
                <a:gd name="connsiteX0" fmla="*/ 10000 w 10000"/>
                <a:gd name="connsiteY0" fmla="*/ 742 h 10330"/>
                <a:gd name="connsiteX1" fmla="*/ 8241 w 10000"/>
                <a:gd name="connsiteY1" fmla="*/ 11 h 10330"/>
                <a:gd name="connsiteX2" fmla="*/ 7043 w 10000"/>
                <a:gd name="connsiteY2" fmla="*/ 671 h 10330"/>
                <a:gd name="connsiteX3" fmla="*/ 6140 w 10000"/>
                <a:gd name="connsiteY3" fmla="*/ 1126 h 10330"/>
                <a:gd name="connsiteX4" fmla="*/ 5139 w 10000"/>
                <a:gd name="connsiteY4" fmla="*/ 2048 h 10330"/>
                <a:gd name="connsiteX5" fmla="*/ 4141 w 10000"/>
                <a:gd name="connsiteY5" fmla="*/ 2411 h 10330"/>
                <a:gd name="connsiteX6" fmla="*/ 3323 w 10000"/>
                <a:gd name="connsiteY6" fmla="*/ 2890 h 10330"/>
                <a:gd name="connsiteX7" fmla="*/ 2833 w 10000"/>
                <a:gd name="connsiteY7" fmla="*/ 3407 h 10330"/>
                <a:gd name="connsiteX8" fmla="*/ 2944 w 10000"/>
                <a:gd name="connsiteY8" fmla="*/ 4145 h 10330"/>
                <a:gd name="connsiteX9" fmla="*/ 2641 w 10000"/>
                <a:gd name="connsiteY9" fmla="*/ 4721 h 10330"/>
                <a:gd name="connsiteX10" fmla="*/ 2190 w 10000"/>
                <a:gd name="connsiteY10" fmla="*/ 4658 h 10330"/>
                <a:gd name="connsiteX11" fmla="*/ 1948 w 10000"/>
                <a:gd name="connsiteY11" fmla="*/ 4138 h 10330"/>
                <a:gd name="connsiteX12" fmla="*/ 1978 w 10000"/>
                <a:gd name="connsiteY12" fmla="*/ 3208 h 10330"/>
                <a:gd name="connsiteX13" fmla="*/ 1550 w 10000"/>
                <a:gd name="connsiteY13" fmla="*/ 3589 h 10330"/>
                <a:gd name="connsiteX14" fmla="*/ 1410 w 10000"/>
                <a:gd name="connsiteY14" fmla="*/ 4374 h 10330"/>
                <a:gd name="connsiteX15" fmla="*/ 1252 w 10000"/>
                <a:gd name="connsiteY15" fmla="*/ 5268 h 10330"/>
                <a:gd name="connsiteX16" fmla="*/ 916 w 10000"/>
                <a:gd name="connsiteY16" fmla="*/ 6218 h 10330"/>
                <a:gd name="connsiteX17" fmla="*/ 686 w 10000"/>
                <a:gd name="connsiteY17" fmla="*/ 6853 h 10330"/>
                <a:gd name="connsiteX18" fmla="*/ 437 w 10000"/>
                <a:gd name="connsiteY18" fmla="*/ 8049 h 10330"/>
                <a:gd name="connsiteX19" fmla="*/ 83 w 10000"/>
                <a:gd name="connsiteY19" fmla="*/ 9221 h 10330"/>
                <a:gd name="connsiteX20" fmla="*/ 48 w 10000"/>
                <a:gd name="connsiteY20" fmla="*/ 10247 h 10330"/>
                <a:gd name="connsiteX21" fmla="*/ 246 w 10000"/>
                <a:gd name="connsiteY21" fmla="*/ 9645 h 10330"/>
                <a:gd name="connsiteX22" fmla="*/ 779 w 10000"/>
                <a:gd name="connsiteY22" fmla="*/ 9076 h 10330"/>
                <a:gd name="connsiteX23" fmla="*/ 1423 w 10000"/>
                <a:gd name="connsiteY23" fmla="*/ 8386 h 10330"/>
                <a:gd name="connsiteX24" fmla="*/ 2165 w 10000"/>
                <a:gd name="connsiteY24" fmla="*/ 7662 h 10330"/>
                <a:gd name="connsiteX25" fmla="*/ 3184 w 10000"/>
                <a:gd name="connsiteY25" fmla="*/ 6995 h 10330"/>
                <a:gd name="connsiteX26" fmla="*/ 4017 w 10000"/>
                <a:gd name="connsiteY26" fmla="*/ 6007 h 10330"/>
                <a:gd name="connsiteX27" fmla="*/ 4651 w 10000"/>
                <a:gd name="connsiteY27" fmla="*/ 4857 h 10330"/>
                <a:gd name="connsiteX28" fmla="*/ 5021 w 10000"/>
                <a:gd name="connsiteY28" fmla="*/ 3908 h 10330"/>
                <a:gd name="connsiteX29" fmla="*/ 5152 w 10000"/>
                <a:gd name="connsiteY29" fmla="*/ 2950 h 10330"/>
                <a:gd name="connsiteX30" fmla="*/ 4605 w 10000"/>
                <a:gd name="connsiteY30" fmla="*/ 1825 h 10330"/>
                <a:gd name="connsiteX0" fmla="*/ 10000 w 10000"/>
                <a:gd name="connsiteY0" fmla="*/ 770 h 10358"/>
                <a:gd name="connsiteX1" fmla="*/ 8241 w 10000"/>
                <a:gd name="connsiteY1" fmla="*/ 39 h 10358"/>
                <a:gd name="connsiteX2" fmla="*/ 6917 w 10000"/>
                <a:gd name="connsiteY2" fmla="*/ 534 h 10358"/>
                <a:gd name="connsiteX3" fmla="*/ 6140 w 10000"/>
                <a:gd name="connsiteY3" fmla="*/ 1154 h 10358"/>
                <a:gd name="connsiteX4" fmla="*/ 5139 w 10000"/>
                <a:gd name="connsiteY4" fmla="*/ 2076 h 10358"/>
                <a:gd name="connsiteX5" fmla="*/ 4141 w 10000"/>
                <a:gd name="connsiteY5" fmla="*/ 2439 h 10358"/>
                <a:gd name="connsiteX6" fmla="*/ 3323 w 10000"/>
                <a:gd name="connsiteY6" fmla="*/ 2918 h 10358"/>
                <a:gd name="connsiteX7" fmla="*/ 2833 w 10000"/>
                <a:gd name="connsiteY7" fmla="*/ 3435 h 10358"/>
                <a:gd name="connsiteX8" fmla="*/ 2944 w 10000"/>
                <a:gd name="connsiteY8" fmla="*/ 4173 h 10358"/>
                <a:gd name="connsiteX9" fmla="*/ 2641 w 10000"/>
                <a:gd name="connsiteY9" fmla="*/ 4749 h 10358"/>
                <a:gd name="connsiteX10" fmla="*/ 2190 w 10000"/>
                <a:gd name="connsiteY10" fmla="*/ 4686 h 10358"/>
                <a:gd name="connsiteX11" fmla="*/ 1948 w 10000"/>
                <a:gd name="connsiteY11" fmla="*/ 4166 h 10358"/>
                <a:gd name="connsiteX12" fmla="*/ 1978 w 10000"/>
                <a:gd name="connsiteY12" fmla="*/ 3236 h 10358"/>
                <a:gd name="connsiteX13" fmla="*/ 1550 w 10000"/>
                <a:gd name="connsiteY13" fmla="*/ 3617 h 10358"/>
                <a:gd name="connsiteX14" fmla="*/ 1410 w 10000"/>
                <a:gd name="connsiteY14" fmla="*/ 4402 h 10358"/>
                <a:gd name="connsiteX15" fmla="*/ 1252 w 10000"/>
                <a:gd name="connsiteY15" fmla="*/ 5296 h 10358"/>
                <a:gd name="connsiteX16" fmla="*/ 916 w 10000"/>
                <a:gd name="connsiteY16" fmla="*/ 6246 h 10358"/>
                <a:gd name="connsiteX17" fmla="*/ 686 w 10000"/>
                <a:gd name="connsiteY17" fmla="*/ 6881 h 10358"/>
                <a:gd name="connsiteX18" fmla="*/ 437 w 10000"/>
                <a:gd name="connsiteY18" fmla="*/ 8077 h 10358"/>
                <a:gd name="connsiteX19" fmla="*/ 83 w 10000"/>
                <a:gd name="connsiteY19" fmla="*/ 9249 h 10358"/>
                <a:gd name="connsiteX20" fmla="*/ 48 w 10000"/>
                <a:gd name="connsiteY20" fmla="*/ 10275 h 10358"/>
                <a:gd name="connsiteX21" fmla="*/ 246 w 10000"/>
                <a:gd name="connsiteY21" fmla="*/ 9673 h 10358"/>
                <a:gd name="connsiteX22" fmla="*/ 779 w 10000"/>
                <a:gd name="connsiteY22" fmla="*/ 9104 h 10358"/>
                <a:gd name="connsiteX23" fmla="*/ 1423 w 10000"/>
                <a:gd name="connsiteY23" fmla="*/ 8414 h 10358"/>
                <a:gd name="connsiteX24" fmla="*/ 2165 w 10000"/>
                <a:gd name="connsiteY24" fmla="*/ 7690 h 10358"/>
                <a:gd name="connsiteX25" fmla="*/ 3184 w 10000"/>
                <a:gd name="connsiteY25" fmla="*/ 7023 h 10358"/>
                <a:gd name="connsiteX26" fmla="*/ 4017 w 10000"/>
                <a:gd name="connsiteY26" fmla="*/ 6035 h 10358"/>
                <a:gd name="connsiteX27" fmla="*/ 4651 w 10000"/>
                <a:gd name="connsiteY27" fmla="*/ 4885 h 10358"/>
                <a:gd name="connsiteX28" fmla="*/ 5021 w 10000"/>
                <a:gd name="connsiteY28" fmla="*/ 3936 h 10358"/>
                <a:gd name="connsiteX29" fmla="*/ 5152 w 10000"/>
                <a:gd name="connsiteY29" fmla="*/ 2978 h 10358"/>
                <a:gd name="connsiteX30" fmla="*/ 4605 w 10000"/>
                <a:gd name="connsiteY30" fmla="*/ 1853 h 10358"/>
                <a:gd name="connsiteX0" fmla="*/ 10072 w 10072"/>
                <a:gd name="connsiteY0" fmla="*/ 318 h 10354"/>
                <a:gd name="connsiteX1" fmla="*/ 8241 w 10072"/>
                <a:gd name="connsiteY1" fmla="*/ 35 h 10354"/>
                <a:gd name="connsiteX2" fmla="*/ 6917 w 10072"/>
                <a:gd name="connsiteY2" fmla="*/ 530 h 10354"/>
                <a:gd name="connsiteX3" fmla="*/ 6140 w 10072"/>
                <a:gd name="connsiteY3" fmla="*/ 1150 h 10354"/>
                <a:gd name="connsiteX4" fmla="*/ 5139 w 10072"/>
                <a:gd name="connsiteY4" fmla="*/ 2072 h 10354"/>
                <a:gd name="connsiteX5" fmla="*/ 4141 w 10072"/>
                <a:gd name="connsiteY5" fmla="*/ 2435 h 10354"/>
                <a:gd name="connsiteX6" fmla="*/ 3323 w 10072"/>
                <a:gd name="connsiteY6" fmla="*/ 2914 h 10354"/>
                <a:gd name="connsiteX7" fmla="*/ 2833 w 10072"/>
                <a:gd name="connsiteY7" fmla="*/ 3431 h 10354"/>
                <a:gd name="connsiteX8" fmla="*/ 2944 w 10072"/>
                <a:gd name="connsiteY8" fmla="*/ 4169 h 10354"/>
                <a:gd name="connsiteX9" fmla="*/ 2641 w 10072"/>
                <a:gd name="connsiteY9" fmla="*/ 4745 h 10354"/>
                <a:gd name="connsiteX10" fmla="*/ 2190 w 10072"/>
                <a:gd name="connsiteY10" fmla="*/ 4682 h 10354"/>
                <a:gd name="connsiteX11" fmla="*/ 1948 w 10072"/>
                <a:gd name="connsiteY11" fmla="*/ 4162 h 10354"/>
                <a:gd name="connsiteX12" fmla="*/ 1978 w 10072"/>
                <a:gd name="connsiteY12" fmla="*/ 3232 h 10354"/>
                <a:gd name="connsiteX13" fmla="*/ 1550 w 10072"/>
                <a:gd name="connsiteY13" fmla="*/ 3613 h 10354"/>
                <a:gd name="connsiteX14" fmla="*/ 1410 w 10072"/>
                <a:gd name="connsiteY14" fmla="*/ 4398 h 10354"/>
                <a:gd name="connsiteX15" fmla="*/ 1252 w 10072"/>
                <a:gd name="connsiteY15" fmla="*/ 5292 h 10354"/>
                <a:gd name="connsiteX16" fmla="*/ 916 w 10072"/>
                <a:gd name="connsiteY16" fmla="*/ 6242 h 10354"/>
                <a:gd name="connsiteX17" fmla="*/ 686 w 10072"/>
                <a:gd name="connsiteY17" fmla="*/ 6877 h 10354"/>
                <a:gd name="connsiteX18" fmla="*/ 437 w 10072"/>
                <a:gd name="connsiteY18" fmla="*/ 8073 h 10354"/>
                <a:gd name="connsiteX19" fmla="*/ 83 w 10072"/>
                <a:gd name="connsiteY19" fmla="*/ 9245 h 10354"/>
                <a:gd name="connsiteX20" fmla="*/ 48 w 10072"/>
                <a:gd name="connsiteY20" fmla="*/ 10271 h 10354"/>
                <a:gd name="connsiteX21" fmla="*/ 246 w 10072"/>
                <a:gd name="connsiteY21" fmla="*/ 9669 h 10354"/>
                <a:gd name="connsiteX22" fmla="*/ 779 w 10072"/>
                <a:gd name="connsiteY22" fmla="*/ 9100 h 10354"/>
                <a:gd name="connsiteX23" fmla="*/ 1423 w 10072"/>
                <a:gd name="connsiteY23" fmla="*/ 8410 h 10354"/>
                <a:gd name="connsiteX24" fmla="*/ 2165 w 10072"/>
                <a:gd name="connsiteY24" fmla="*/ 7686 h 10354"/>
                <a:gd name="connsiteX25" fmla="*/ 3184 w 10072"/>
                <a:gd name="connsiteY25" fmla="*/ 7019 h 10354"/>
                <a:gd name="connsiteX26" fmla="*/ 4017 w 10072"/>
                <a:gd name="connsiteY26" fmla="*/ 6031 h 10354"/>
                <a:gd name="connsiteX27" fmla="*/ 4651 w 10072"/>
                <a:gd name="connsiteY27" fmla="*/ 4881 h 10354"/>
                <a:gd name="connsiteX28" fmla="*/ 5021 w 10072"/>
                <a:gd name="connsiteY28" fmla="*/ 3932 h 10354"/>
                <a:gd name="connsiteX29" fmla="*/ 5152 w 10072"/>
                <a:gd name="connsiteY29" fmla="*/ 2974 h 10354"/>
                <a:gd name="connsiteX30" fmla="*/ 4605 w 10072"/>
                <a:gd name="connsiteY30" fmla="*/ 1849 h 10354"/>
                <a:gd name="connsiteX0" fmla="*/ 10072 w 10072"/>
                <a:gd name="connsiteY0" fmla="*/ 318 h 10354"/>
                <a:gd name="connsiteX1" fmla="*/ 8241 w 10072"/>
                <a:gd name="connsiteY1" fmla="*/ 35 h 10354"/>
                <a:gd name="connsiteX2" fmla="*/ 6917 w 10072"/>
                <a:gd name="connsiteY2" fmla="*/ 530 h 10354"/>
                <a:gd name="connsiteX3" fmla="*/ 6140 w 10072"/>
                <a:gd name="connsiteY3" fmla="*/ 1150 h 10354"/>
                <a:gd name="connsiteX4" fmla="*/ 5139 w 10072"/>
                <a:gd name="connsiteY4" fmla="*/ 2072 h 10354"/>
                <a:gd name="connsiteX5" fmla="*/ 4141 w 10072"/>
                <a:gd name="connsiteY5" fmla="*/ 2435 h 10354"/>
                <a:gd name="connsiteX6" fmla="*/ 3323 w 10072"/>
                <a:gd name="connsiteY6" fmla="*/ 2914 h 10354"/>
                <a:gd name="connsiteX7" fmla="*/ 2833 w 10072"/>
                <a:gd name="connsiteY7" fmla="*/ 3431 h 10354"/>
                <a:gd name="connsiteX8" fmla="*/ 2944 w 10072"/>
                <a:gd name="connsiteY8" fmla="*/ 4169 h 10354"/>
                <a:gd name="connsiteX9" fmla="*/ 2641 w 10072"/>
                <a:gd name="connsiteY9" fmla="*/ 4745 h 10354"/>
                <a:gd name="connsiteX10" fmla="*/ 2190 w 10072"/>
                <a:gd name="connsiteY10" fmla="*/ 4682 h 10354"/>
                <a:gd name="connsiteX11" fmla="*/ 1948 w 10072"/>
                <a:gd name="connsiteY11" fmla="*/ 4162 h 10354"/>
                <a:gd name="connsiteX12" fmla="*/ 1978 w 10072"/>
                <a:gd name="connsiteY12" fmla="*/ 3232 h 10354"/>
                <a:gd name="connsiteX13" fmla="*/ 1550 w 10072"/>
                <a:gd name="connsiteY13" fmla="*/ 3613 h 10354"/>
                <a:gd name="connsiteX14" fmla="*/ 1410 w 10072"/>
                <a:gd name="connsiteY14" fmla="*/ 4398 h 10354"/>
                <a:gd name="connsiteX15" fmla="*/ 1252 w 10072"/>
                <a:gd name="connsiteY15" fmla="*/ 5292 h 10354"/>
                <a:gd name="connsiteX16" fmla="*/ 916 w 10072"/>
                <a:gd name="connsiteY16" fmla="*/ 6242 h 10354"/>
                <a:gd name="connsiteX17" fmla="*/ 686 w 10072"/>
                <a:gd name="connsiteY17" fmla="*/ 6877 h 10354"/>
                <a:gd name="connsiteX18" fmla="*/ 437 w 10072"/>
                <a:gd name="connsiteY18" fmla="*/ 8073 h 10354"/>
                <a:gd name="connsiteX19" fmla="*/ 83 w 10072"/>
                <a:gd name="connsiteY19" fmla="*/ 9245 h 10354"/>
                <a:gd name="connsiteX20" fmla="*/ 48 w 10072"/>
                <a:gd name="connsiteY20" fmla="*/ 10271 h 10354"/>
                <a:gd name="connsiteX21" fmla="*/ 246 w 10072"/>
                <a:gd name="connsiteY21" fmla="*/ 9669 h 10354"/>
                <a:gd name="connsiteX22" fmla="*/ 779 w 10072"/>
                <a:gd name="connsiteY22" fmla="*/ 9100 h 10354"/>
                <a:gd name="connsiteX23" fmla="*/ 1423 w 10072"/>
                <a:gd name="connsiteY23" fmla="*/ 8410 h 10354"/>
                <a:gd name="connsiteX24" fmla="*/ 2165 w 10072"/>
                <a:gd name="connsiteY24" fmla="*/ 7686 h 10354"/>
                <a:gd name="connsiteX25" fmla="*/ 3184 w 10072"/>
                <a:gd name="connsiteY25" fmla="*/ 7019 h 10354"/>
                <a:gd name="connsiteX26" fmla="*/ 4017 w 10072"/>
                <a:gd name="connsiteY26" fmla="*/ 6031 h 10354"/>
                <a:gd name="connsiteX27" fmla="*/ 4651 w 10072"/>
                <a:gd name="connsiteY27" fmla="*/ 4881 h 10354"/>
                <a:gd name="connsiteX28" fmla="*/ 5021 w 10072"/>
                <a:gd name="connsiteY28" fmla="*/ 3932 h 10354"/>
                <a:gd name="connsiteX29" fmla="*/ 5152 w 10072"/>
                <a:gd name="connsiteY29" fmla="*/ 2974 h 10354"/>
                <a:gd name="connsiteX30" fmla="*/ 4605 w 10072"/>
                <a:gd name="connsiteY30" fmla="*/ 1849 h 1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72" h="10354">
                  <a:moveTo>
                    <a:pt x="10072" y="318"/>
                  </a:moveTo>
                  <a:cubicBezTo>
                    <a:pt x="9246" y="143"/>
                    <a:pt x="8767" y="0"/>
                    <a:pt x="8241" y="35"/>
                  </a:cubicBezTo>
                  <a:cubicBezTo>
                    <a:pt x="7715" y="70"/>
                    <a:pt x="7267" y="344"/>
                    <a:pt x="6917" y="530"/>
                  </a:cubicBezTo>
                  <a:cubicBezTo>
                    <a:pt x="6567" y="716"/>
                    <a:pt x="6465" y="936"/>
                    <a:pt x="6140" y="1150"/>
                  </a:cubicBezTo>
                  <a:cubicBezTo>
                    <a:pt x="5818" y="1364"/>
                    <a:pt x="5497" y="1868"/>
                    <a:pt x="5139" y="2072"/>
                  </a:cubicBezTo>
                  <a:lnTo>
                    <a:pt x="4141" y="2435"/>
                  </a:lnTo>
                  <a:cubicBezTo>
                    <a:pt x="3878" y="2591"/>
                    <a:pt x="3541" y="2748"/>
                    <a:pt x="3323" y="2914"/>
                  </a:cubicBezTo>
                  <a:cubicBezTo>
                    <a:pt x="3105" y="3080"/>
                    <a:pt x="2887" y="3337"/>
                    <a:pt x="2833" y="3431"/>
                  </a:cubicBezTo>
                  <a:cubicBezTo>
                    <a:pt x="2773" y="3587"/>
                    <a:pt x="2976" y="3950"/>
                    <a:pt x="2944" y="4169"/>
                  </a:cubicBezTo>
                  <a:cubicBezTo>
                    <a:pt x="2912" y="4388"/>
                    <a:pt x="2790" y="4679"/>
                    <a:pt x="2641" y="4745"/>
                  </a:cubicBezTo>
                  <a:cubicBezTo>
                    <a:pt x="2487" y="4813"/>
                    <a:pt x="2305" y="4779"/>
                    <a:pt x="2190" y="4682"/>
                  </a:cubicBezTo>
                  <a:cubicBezTo>
                    <a:pt x="2075" y="4585"/>
                    <a:pt x="1983" y="4404"/>
                    <a:pt x="1948" y="4162"/>
                  </a:cubicBezTo>
                  <a:cubicBezTo>
                    <a:pt x="1913" y="3920"/>
                    <a:pt x="2120" y="3559"/>
                    <a:pt x="1978" y="3232"/>
                  </a:cubicBezTo>
                  <a:cubicBezTo>
                    <a:pt x="1836" y="2905"/>
                    <a:pt x="1645" y="3419"/>
                    <a:pt x="1550" y="3613"/>
                  </a:cubicBezTo>
                  <a:cubicBezTo>
                    <a:pt x="1455" y="3807"/>
                    <a:pt x="1498" y="4112"/>
                    <a:pt x="1410" y="4398"/>
                  </a:cubicBezTo>
                  <a:cubicBezTo>
                    <a:pt x="1321" y="4685"/>
                    <a:pt x="1334" y="4985"/>
                    <a:pt x="1252" y="5292"/>
                  </a:cubicBezTo>
                  <a:cubicBezTo>
                    <a:pt x="1170" y="5599"/>
                    <a:pt x="1019" y="5974"/>
                    <a:pt x="916" y="6242"/>
                  </a:cubicBezTo>
                  <a:cubicBezTo>
                    <a:pt x="814" y="6510"/>
                    <a:pt x="730" y="6529"/>
                    <a:pt x="686" y="6877"/>
                  </a:cubicBezTo>
                  <a:cubicBezTo>
                    <a:pt x="643" y="7225"/>
                    <a:pt x="552" y="7627"/>
                    <a:pt x="437" y="8073"/>
                  </a:cubicBezTo>
                  <a:cubicBezTo>
                    <a:pt x="321" y="8518"/>
                    <a:pt x="110" y="8831"/>
                    <a:pt x="83" y="9245"/>
                  </a:cubicBezTo>
                  <a:cubicBezTo>
                    <a:pt x="54" y="9523"/>
                    <a:pt x="0" y="10189"/>
                    <a:pt x="48" y="10271"/>
                  </a:cubicBezTo>
                  <a:cubicBezTo>
                    <a:pt x="89" y="10354"/>
                    <a:pt x="137" y="9859"/>
                    <a:pt x="246" y="9669"/>
                  </a:cubicBezTo>
                  <a:cubicBezTo>
                    <a:pt x="356" y="9481"/>
                    <a:pt x="581" y="9311"/>
                    <a:pt x="779" y="9100"/>
                  </a:cubicBezTo>
                  <a:cubicBezTo>
                    <a:pt x="975" y="8890"/>
                    <a:pt x="1192" y="8646"/>
                    <a:pt x="1423" y="8410"/>
                  </a:cubicBezTo>
                  <a:cubicBezTo>
                    <a:pt x="1654" y="8174"/>
                    <a:pt x="1872" y="7918"/>
                    <a:pt x="2165" y="7686"/>
                  </a:cubicBezTo>
                  <a:cubicBezTo>
                    <a:pt x="2458" y="7454"/>
                    <a:pt x="2876" y="7295"/>
                    <a:pt x="3184" y="7019"/>
                  </a:cubicBezTo>
                  <a:cubicBezTo>
                    <a:pt x="3494" y="6743"/>
                    <a:pt x="3773" y="6387"/>
                    <a:pt x="4017" y="6031"/>
                  </a:cubicBezTo>
                  <a:cubicBezTo>
                    <a:pt x="4260" y="5674"/>
                    <a:pt x="4483" y="5231"/>
                    <a:pt x="4651" y="4881"/>
                  </a:cubicBezTo>
                  <a:cubicBezTo>
                    <a:pt x="4817" y="4531"/>
                    <a:pt x="4937" y="4250"/>
                    <a:pt x="5021" y="3932"/>
                  </a:cubicBezTo>
                  <a:cubicBezTo>
                    <a:pt x="5104" y="3615"/>
                    <a:pt x="5185" y="3356"/>
                    <a:pt x="5152" y="2974"/>
                  </a:cubicBezTo>
                  <a:cubicBezTo>
                    <a:pt x="5119" y="2591"/>
                    <a:pt x="4936" y="2278"/>
                    <a:pt x="4605" y="1849"/>
                  </a:cubicBezTo>
                </a:path>
              </a:pathLst>
            </a:custGeom>
            <a:noFill/>
            <a:ln w="12700" cap="flat" cmpd="sng">
              <a:solidFill>
                <a:srgbClr val="FFFF00"/>
              </a:solidFill>
              <a:prstDash val="solid"/>
              <a:round/>
              <a:headEnd type="none" w="sm" len="sm"/>
              <a:tailEnd type="none" w="sm" len="sm"/>
            </a:ln>
          </p:spPr>
          <p:txBody>
            <a:bodyPr/>
            <a:lstStyle/>
            <a:p>
              <a:endParaRPr lang="el-GR"/>
            </a:p>
          </p:txBody>
        </p:sp>
        <p:sp>
          <p:nvSpPr>
            <p:cNvPr id="28" name="Freeform 17"/>
            <p:cNvSpPr>
              <a:spLocks/>
            </p:cNvSpPr>
            <p:nvPr/>
          </p:nvSpPr>
          <p:spPr bwMode="auto">
            <a:xfrm rot="21326996">
              <a:off x="6282744" y="1527902"/>
              <a:ext cx="460584" cy="1907209"/>
            </a:xfrm>
            <a:custGeom>
              <a:avLst/>
              <a:gdLst>
                <a:gd name="T0" fmla="*/ 1414 w 2957"/>
                <a:gd name="T1" fmla="*/ 2418 h 2488"/>
                <a:gd name="T2" fmla="*/ 1347 w 2957"/>
                <a:gd name="T3" fmla="*/ 2440 h 2488"/>
                <a:gd name="T4" fmla="*/ 1275 w 2957"/>
                <a:gd name="T5" fmla="*/ 2445 h 2488"/>
                <a:gd name="T6" fmla="*/ 1194 w 2957"/>
                <a:gd name="T7" fmla="*/ 2478 h 2488"/>
                <a:gd name="T8" fmla="*/ 1126 w 2957"/>
                <a:gd name="T9" fmla="*/ 2479 h 2488"/>
                <a:gd name="T10" fmla="*/ 1026 w 2957"/>
                <a:gd name="T11" fmla="*/ 2421 h 2488"/>
                <a:gd name="T12" fmla="*/ 908 w 2957"/>
                <a:gd name="T13" fmla="*/ 2418 h 2488"/>
                <a:gd name="T14" fmla="*/ 742 w 2957"/>
                <a:gd name="T15" fmla="*/ 2374 h 2488"/>
                <a:gd name="T16" fmla="*/ 555 w 2957"/>
                <a:gd name="T17" fmla="*/ 2291 h 2488"/>
                <a:gd name="T18" fmla="*/ 387 w 2957"/>
                <a:gd name="T19" fmla="*/ 2190 h 2488"/>
                <a:gd name="T20" fmla="*/ 229 w 2957"/>
                <a:gd name="T21" fmla="*/ 2080 h 2488"/>
                <a:gd name="T22" fmla="*/ 119 w 2957"/>
                <a:gd name="T23" fmla="*/ 1931 h 2488"/>
                <a:gd name="T24" fmla="*/ 26 w 2957"/>
                <a:gd name="T25" fmla="*/ 1711 h 2488"/>
                <a:gd name="T26" fmla="*/ 0 w 2957"/>
                <a:gd name="T27" fmla="*/ 1484 h 2488"/>
                <a:gd name="T28" fmla="*/ 26 w 2957"/>
                <a:gd name="T29" fmla="*/ 1239 h 2488"/>
                <a:gd name="T30" fmla="*/ 131 w 2957"/>
                <a:gd name="T31" fmla="*/ 890 h 2488"/>
                <a:gd name="T32" fmla="*/ 320 w 2957"/>
                <a:gd name="T33" fmla="*/ 568 h 2488"/>
                <a:gd name="T34" fmla="*/ 628 w 2957"/>
                <a:gd name="T35" fmla="*/ 262 h 2488"/>
                <a:gd name="T36" fmla="*/ 995 w 2957"/>
                <a:gd name="T37" fmla="*/ 61 h 2488"/>
                <a:gd name="T38" fmla="*/ 1467 w 2957"/>
                <a:gd name="T39" fmla="*/ 6 h 2488"/>
                <a:gd name="T40" fmla="*/ 2025 w 2957"/>
                <a:gd name="T41" fmla="*/ 96 h 2488"/>
                <a:gd name="T42" fmla="*/ 2444 w 2957"/>
                <a:gd name="T43" fmla="*/ 210 h 2488"/>
                <a:gd name="T44" fmla="*/ 2688 w 2957"/>
                <a:gd name="T45" fmla="*/ 375 h 2488"/>
                <a:gd name="T46" fmla="*/ 2836 w 2957"/>
                <a:gd name="T47" fmla="*/ 567 h 2488"/>
                <a:gd name="T48" fmla="*/ 2879 w 2957"/>
                <a:gd name="T49" fmla="*/ 664 h 2488"/>
                <a:gd name="T50" fmla="*/ 2912 w 2957"/>
                <a:gd name="T51" fmla="*/ 904 h 2488"/>
                <a:gd name="T52" fmla="*/ 2906 w 2957"/>
                <a:gd name="T53" fmla="*/ 1143 h 2488"/>
                <a:gd name="T54" fmla="*/ 2903 w 2957"/>
                <a:gd name="T55" fmla="*/ 1499 h 2488"/>
                <a:gd name="T56" fmla="*/ 2880 w 2957"/>
                <a:gd name="T57" fmla="*/ 1623 h 2488"/>
                <a:gd name="T58" fmla="*/ 2854 w 2957"/>
                <a:gd name="T59" fmla="*/ 1684 h 2488"/>
                <a:gd name="T60" fmla="*/ 2784 w 2957"/>
                <a:gd name="T61" fmla="*/ 1719 h 2488"/>
                <a:gd name="T62" fmla="*/ 2744 w 2957"/>
                <a:gd name="T63" fmla="*/ 1749 h 2488"/>
                <a:gd name="T64" fmla="*/ 2783 w 2957"/>
                <a:gd name="T65" fmla="*/ 1792 h 2488"/>
                <a:gd name="T66" fmla="*/ 2874 w 2957"/>
                <a:gd name="T67" fmla="*/ 1869 h 2488"/>
                <a:gd name="T68" fmla="*/ 2951 w 2957"/>
                <a:gd name="T69" fmla="*/ 1936 h 2488"/>
                <a:gd name="T70" fmla="*/ 2912 w 2957"/>
                <a:gd name="T71" fmla="*/ 1864 h 2488"/>
                <a:gd name="T72" fmla="*/ 2845 w 2957"/>
                <a:gd name="T73" fmla="*/ 1737 h 2488"/>
                <a:gd name="T74" fmla="*/ 2845 w 2957"/>
                <a:gd name="T75" fmla="*/ 1684 h 24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57"/>
                <a:gd name="T115" fmla="*/ 0 h 2488"/>
                <a:gd name="T116" fmla="*/ 2957 w 2957"/>
                <a:gd name="T117" fmla="*/ 2488 h 2488"/>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736 w 10000"/>
                <a:gd name="connsiteY24" fmla="*/ 2669 h 10000"/>
                <a:gd name="connsiteX25" fmla="*/ 9828 w 10000"/>
                <a:gd name="connsiteY25" fmla="*/ 4594 h 10000"/>
                <a:gd name="connsiteX26" fmla="*/ 9817 w 10000"/>
                <a:gd name="connsiteY26" fmla="*/ 6025 h 10000"/>
                <a:gd name="connsiteX27" fmla="*/ 9740 w 10000"/>
                <a:gd name="connsiteY27" fmla="*/ 6523 h 10000"/>
                <a:gd name="connsiteX28" fmla="*/ 9652 w 10000"/>
                <a:gd name="connsiteY28" fmla="*/ 6768 h 10000"/>
                <a:gd name="connsiteX29" fmla="*/ 9415 w 10000"/>
                <a:gd name="connsiteY29" fmla="*/ 6909 h 10000"/>
                <a:gd name="connsiteX30" fmla="*/ 9280 w 10000"/>
                <a:gd name="connsiteY30" fmla="*/ 7030 h 10000"/>
                <a:gd name="connsiteX31" fmla="*/ 9412 w 10000"/>
                <a:gd name="connsiteY31" fmla="*/ 7203 h 10000"/>
                <a:gd name="connsiteX32" fmla="*/ 9719 w 10000"/>
                <a:gd name="connsiteY32" fmla="*/ 7512 h 10000"/>
                <a:gd name="connsiteX33" fmla="*/ 9980 w 10000"/>
                <a:gd name="connsiteY33" fmla="*/ 7781 h 10000"/>
                <a:gd name="connsiteX34" fmla="*/ 9848 w 10000"/>
                <a:gd name="connsiteY34" fmla="*/ 7492 h 10000"/>
                <a:gd name="connsiteX35" fmla="*/ 9621 w 10000"/>
                <a:gd name="connsiteY35" fmla="*/ 6982 h 10000"/>
                <a:gd name="connsiteX36" fmla="*/ 9621 w 10000"/>
                <a:gd name="connsiteY36"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591 w 10000"/>
                <a:gd name="connsiteY23" fmla="*/ 2279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828 w 10000"/>
                <a:gd name="connsiteY24" fmla="*/ 4594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090 w 10000"/>
                <a:gd name="connsiteY22" fmla="*/ 1507 h 10000"/>
                <a:gd name="connsiteX23" fmla="*/ 9650 w 10000"/>
                <a:gd name="connsiteY23" fmla="*/ 2627 h 10000"/>
                <a:gd name="connsiteX24" fmla="*/ 9932 w 10000"/>
                <a:gd name="connsiteY24" fmla="*/ 4579 h 10000"/>
                <a:gd name="connsiteX25" fmla="*/ 9817 w 10000"/>
                <a:gd name="connsiteY25" fmla="*/ 6025 h 10000"/>
                <a:gd name="connsiteX26" fmla="*/ 9740 w 10000"/>
                <a:gd name="connsiteY26" fmla="*/ 6523 h 10000"/>
                <a:gd name="connsiteX27" fmla="*/ 9652 w 10000"/>
                <a:gd name="connsiteY27" fmla="*/ 6768 h 10000"/>
                <a:gd name="connsiteX28" fmla="*/ 9415 w 10000"/>
                <a:gd name="connsiteY28" fmla="*/ 6909 h 10000"/>
                <a:gd name="connsiteX29" fmla="*/ 9280 w 10000"/>
                <a:gd name="connsiteY29" fmla="*/ 7030 h 10000"/>
                <a:gd name="connsiteX30" fmla="*/ 9412 w 10000"/>
                <a:gd name="connsiteY30" fmla="*/ 7203 h 10000"/>
                <a:gd name="connsiteX31" fmla="*/ 9719 w 10000"/>
                <a:gd name="connsiteY31" fmla="*/ 7512 h 10000"/>
                <a:gd name="connsiteX32" fmla="*/ 9980 w 10000"/>
                <a:gd name="connsiteY32" fmla="*/ 7781 h 10000"/>
                <a:gd name="connsiteX33" fmla="*/ 9848 w 10000"/>
                <a:gd name="connsiteY33" fmla="*/ 7492 h 10000"/>
                <a:gd name="connsiteX34" fmla="*/ 9621 w 10000"/>
                <a:gd name="connsiteY34" fmla="*/ 6982 h 10000"/>
                <a:gd name="connsiteX35" fmla="*/ 9621 w 10000"/>
                <a:gd name="connsiteY35"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265 w 10000"/>
                <a:gd name="connsiteY21" fmla="*/ 844 h 10000"/>
                <a:gd name="connsiteX22" fmla="*/ 9650 w 10000"/>
                <a:gd name="connsiteY22" fmla="*/ 2627 h 10000"/>
                <a:gd name="connsiteX23" fmla="*/ 9932 w 10000"/>
                <a:gd name="connsiteY23" fmla="*/ 4579 h 10000"/>
                <a:gd name="connsiteX24" fmla="*/ 9817 w 10000"/>
                <a:gd name="connsiteY24" fmla="*/ 6025 h 10000"/>
                <a:gd name="connsiteX25" fmla="*/ 9740 w 10000"/>
                <a:gd name="connsiteY25" fmla="*/ 6523 h 10000"/>
                <a:gd name="connsiteX26" fmla="*/ 9652 w 10000"/>
                <a:gd name="connsiteY26" fmla="*/ 6768 h 10000"/>
                <a:gd name="connsiteX27" fmla="*/ 9415 w 10000"/>
                <a:gd name="connsiteY27" fmla="*/ 6909 h 10000"/>
                <a:gd name="connsiteX28" fmla="*/ 9280 w 10000"/>
                <a:gd name="connsiteY28" fmla="*/ 7030 h 10000"/>
                <a:gd name="connsiteX29" fmla="*/ 9412 w 10000"/>
                <a:gd name="connsiteY29" fmla="*/ 7203 h 10000"/>
                <a:gd name="connsiteX30" fmla="*/ 9719 w 10000"/>
                <a:gd name="connsiteY30" fmla="*/ 7512 h 10000"/>
                <a:gd name="connsiteX31" fmla="*/ 9980 w 10000"/>
                <a:gd name="connsiteY31" fmla="*/ 7781 h 10000"/>
                <a:gd name="connsiteX32" fmla="*/ 9848 w 10000"/>
                <a:gd name="connsiteY32" fmla="*/ 7492 h 10000"/>
                <a:gd name="connsiteX33" fmla="*/ 9621 w 10000"/>
                <a:gd name="connsiteY33" fmla="*/ 6982 h 10000"/>
                <a:gd name="connsiteX34" fmla="*/ 9621 w 10000"/>
                <a:gd name="connsiteY34" fmla="*/ 6768 h 10000"/>
                <a:gd name="connsiteX0" fmla="*/ 4782 w 10000"/>
                <a:gd name="connsiteY0" fmla="*/ 9767 h 10048"/>
                <a:gd name="connsiteX1" fmla="*/ 4555 w 10000"/>
                <a:gd name="connsiteY1" fmla="*/ 9855 h 10048"/>
                <a:gd name="connsiteX2" fmla="*/ 4312 w 10000"/>
                <a:gd name="connsiteY2" fmla="*/ 9875 h 10048"/>
                <a:gd name="connsiteX3" fmla="*/ 4038 w 10000"/>
                <a:gd name="connsiteY3" fmla="*/ 10008 h 10048"/>
                <a:gd name="connsiteX4" fmla="*/ 3808 w 10000"/>
                <a:gd name="connsiteY4" fmla="*/ 10012 h 10048"/>
                <a:gd name="connsiteX5" fmla="*/ 3470 w 10000"/>
                <a:gd name="connsiteY5" fmla="*/ 9779 h 10048"/>
                <a:gd name="connsiteX6" fmla="*/ 3071 w 10000"/>
                <a:gd name="connsiteY6" fmla="*/ 9767 h 10048"/>
                <a:gd name="connsiteX7" fmla="*/ 2509 w 10000"/>
                <a:gd name="connsiteY7" fmla="*/ 9590 h 10048"/>
                <a:gd name="connsiteX8" fmla="*/ 1877 w 10000"/>
                <a:gd name="connsiteY8" fmla="*/ 9256 h 10048"/>
                <a:gd name="connsiteX9" fmla="*/ 1309 w 10000"/>
                <a:gd name="connsiteY9" fmla="*/ 8850 h 10048"/>
                <a:gd name="connsiteX10" fmla="*/ 774 w 10000"/>
                <a:gd name="connsiteY10" fmla="*/ 8408 h 10048"/>
                <a:gd name="connsiteX11" fmla="*/ 402 w 10000"/>
                <a:gd name="connsiteY11" fmla="*/ 7809 h 10048"/>
                <a:gd name="connsiteX12" fmla="*/ 88 w 10000"/>
                <a:gd name="connsiteY12" fmla="*/ 6925 h 10048"/>
                <a:gd name="connsiteX13" fmla="*/ 0 w 10000"/>
                <a:gd name="connsiteY13" fmla="*/ 6013 h 10048"/>
                <a:gd name="connsiteX14" fmla="*/ 88 w 10000"/>
                <a:gd name="connsiteY14" fmla="*/ 5028 h 10048"/>
                <a:gd name="connsiteX15" fmla="*/ 443 w 10000"/>
                <a:gd name="connsiteY15" fmla="*/ 3625 h 10048"/>
                <a:gd name="connsiteX16" fmla="*/ 1082 w 10000"/>
                <a:gd name="connsiteY16" fmla="*/ 2331 h 10048"/>
                <a:gd name="connsiteX17" fmla="*/ 2124 w 10000"/>
                <a:gd name="connsiteY17" fmla="*/ 1101 h 10048"/>
                <a:gd name="connsiteX18" fmla="*/ 3365 w 10000"/>
                <a:gd name="connsiteY18" fmla="*/ 293 h 10048"/>
                <a:gd name="connsiteX19" fmla="*/ 4961 w 10000"/>
                <a:gd name="connsiteY19" fmla="*/ 72 h 10048"/>
                <a:gd name="connsiteX20" fmla="*/ 6848 w 10000"/>
                <a:gd name="connsiteY20" fmla="*/ 434 h 10048"/>
                <a:gd name="connsiteX21" fmla="*/ 9650 w 10000"/>
                <a:gd name="connsiteY21" fmla="*/ 2675 h 10048"/>
                <a:gd name="connsiteX22" fmla="*/ 9932 w 10000"/>
                <a:gd name="connsiteY22" fmla="*/ 4627 h 10048"/>
                <a:gd name="connsiteX23" fmla="*/ 9817 w 10000"/>
                <a:gd name="connsiteY23" fmla="*/ 6073 h 10048"/>
                <a:gd name="connsiteX24" fmla="*/ 9740 w 10000"/>
                <a:gd name="connsiteY24" fmla="*/ 6571 h 10048"/>
                <a:gd name="connsiteX25" fmla="*/ 9652 w 10000"/>
                <a:gd name="connsiteY25" fmla="*/ 6816 h 10048"/>
                <a:gd name="connsiteX26" fmla="*/ 9415 w 10000"/>
                <a:gd name="connsiteY26" fmla="*/ 6957 h 10048"/>
                <a:gd name="connsiteX27" fmla="*/ 9280 w 10000"/>
                <a:gd name="connsiteY27" fmla="*/ 7078 h 10048"/>
                <a:gd name="connsiteX28" fmla="*/ 9412 w 10000"/>
                <a:gd name="connsiteY28" fmla="*/ 7251 h 10048"/>
                <a:gd name="connsiteX29" fmla="*/ 9719 w 10000"/>
                <a:gd name="connsiteY29" fmla="*/ 7560 h 10048"/>
                <a:gd name="connsiteX30" fmla="*/ 9980 w 10000"/>
                <a:gd name="connsiteY30" fmla="*/ 7829 h 10048"/>
                <a:gd name="connsiteX31" fmla="*/ 9848 w 10000"/>
                <a:gd name="connsiteY31" fmla="*/ 7540 h 10048"/>
                <a:gd name="connsiteX32" fmla="*/ 9621 w 10000"/>
                <a:gd name="connsiteY32" fmla="*/ 7030 h 10048"/>
                <a:gd name="connsiteX33" fmla="*/ 9621 w 10000"/>
                <a:gd name="connsiteY33" fmla="*/ 6816 h 10048"/>
                <a:gd name="connsiteX0" fmla="*/ 4782 w 10000"/>
                <a:gd name="connsiteY0" fmla="*/ 9738 h 10019"/>
                <a:gd name="connsiteX1" fmla="*/ 4555 w 10000"/>
                <a:gd name="connsiteY1" fmla="*/ 9826 h 10019"/>
                <a:gd name="connsiteX2" fmla="*/ 4312 w 10000"/>
                <a:gd name="connsiteY2" fmla="*/ 9846 h 10019"/>
                <a:gd name="connsiteX3" fmla="*/ 4038 w 10000"/>
                <a:gd name="connsiteY3" fmla="*/ 9979 h 10019"/>
                <a:gd name="connsiteX4" fmla="*/ 3808 w 10000"/>
                <a:gd name="connsiteY4" fmla="*/ 9983 h 10019"/>
                <a:gd name="connsiteX5" fmla="*/ 3470 w 10000"/>
                <a:gd name="connsiteY5" fmla="*/ 9750 h 10019"/>
                <a:gd name="connsiteX6" fmla="*/ 3071 w 10000"/>
                <a:gd name="connsiteY6" fmla="*/ 9738 h 10019"/>
                <a:gd name="connsiteX7" fmla="*/ 2509 w 10000"/>
                <a:gd name="connsiteY7" fmla="*/ 9561 h 10019"/>
                <a:gd name="connsiteX8" fmla="*/ 1877 w 10000"/>
                <a:gd name="connsiteY8" fmla="*/ 9227 h 10019"/>
                <a:gd name="connsiteX9" fmla="*/ 1309 w 10000"/>
                <a:gd name="connsiteY9" fmla="*/ 8821 h 10019"/>
                <a:gd name="connsiteX10" fmla="*/ 774 w 10000"/>
                <a:gd name="connsiteY10" fmla="*/ 8379 h 10019"/>
                <a:gd name="connsiteX11" fmla="*/ 402 w 10000"/>
                <a:gd name="connsiteY11" fmla="*/ 7780 h 10019"/>
                <a:gd name="connsiteX12" fmla="*/ 88 w 10000"/>
                <a:gd name="connsiteY12" fmla="*/ 6896 h 10019"/>
                <a:gd name="connsiteX13" fmla="*/ 0 w 10000"/>
                <a:gd name="connsiteY13" fmla="*/ 5984 h 10019"/>
                <a:gd name="connsiteX14" fmla="*/ 88 w 10000"/>
                <a:gd name="connsiteY14" fmla="*/ 4999 h 10019"/>
                <a:gd name="connsiteX15" fmla="*/ 443 w 10000"/>
                <a:gd name="connsiteY15" fmla="*/ 3596 h 10019"/>
                <a:gd name="connsiteX16" fmla="*/ 1082 w 10000"/>
                <a:gd name="connsiteY16" fmla="*/ 2302 h 10019"/>
                <a:gd name="connsiteX17" fmla="*/ 2124 w 10000"/>
                <a:gd name="connsiteY17" fmla="*/ 1072 h 10019"/>
                <a:gd name="connsiteX18" fmla="*/ 3365 w 10000"/>
                <a:gd name="connsiteY18" fmla="*/ 264 h 10019"/>
                <a:gd name="connsiteX19" fmla="*/ 4961 w 10000"/>
                <a:gd name="connsiteY19" fmla="*/ 43 h 10019"/>
                <a:gd name="connsiteX20" fmla="*/ 6848 w 10000"/>
                <a:gd name="connsiteY20" fmla="*/ 405 h 10019"/>
                <a:gd name="connsiteX21" fmla="*/ 9621 w 10000"/>
                <a:gd name="connsiteY21" fmla="*/ 2472 h 10019"/>
                <a:gd name="connsiteX22" fmla="*/ 9932 w 10000"/>
                <a:gd name="connsiteY22" fmla="*/ 4598 h 10019"/>
                <a:gd name="connsiteX23" fmla="*/ 9817 w 10000"/>
                <a:gd name="connsiteY23" fmla="*/ 6044 h 10019"/>
                <a:gd name="connsiteX24" fmla="*/ 9740 w 10000"/>
                <a:gd name="connsiteY24" fmla="*/ 6542 h 10019"/>
                <a:gd name="connsiteX25" fmla="*/ 9652 w 10000"/>
                <a:gd name="connsiteY25" fmla="*/ 6787 h 10019"/>
                <a:gd name="connsiteX26" fmla="*/ 9415 w 10000"/>
                <a:gd name="connsiteY26" fmla="*/ 6928 h 10019"/>
                <a:gd name="connsiteX27" fmla="*/ 9280 w 10000"/>
                <a:gd name="connsiteY27" fmla="*/ 7049 h 10019"/>
                <a:gd name="connsiteX28" fmla="*/ 9412 w 10000"/>
                <a:gd name="connsiteY28" fmla="*/ 7222 h 10019"/>
                <a:gd name="connsiteX29" fmla="*/ 9719 w 10000"/>
                <a:gd name="connsiteY29" fmla="*/ 7531 h 10019"/>
                <a:gd name="connsiteX30" fmla="*/ 9980 w 10000"/>
                <a:gd name="connsiteY30" fmla="*/ 7800 h 10019"/>
                <a:gd name="connsiteX31" fmla="*/ 9848 w 10000"/>
                <a:gd name="connsiteY31" fmla="*/ 7511 h 10019"/>
                <a:gd name="connsiteX32" fmla="*/ 9621 w 10000"/>
                <a:gd name="connsiteY32" fmla="*/ 7001 h 10019"/>
                <a:gd name="connsiteX33" fmla="*/ 9621 w 10000"/>
                <a:gd name="connsiteY33" fmla="*/ 6787 h 10019"/>
                <a:gd name="connsiteX0" fmla="*/ 4782 w 10086"/>
                <a:gd name="connsiteY0" fmla="*/ 9738 h 10019"/>
                <a:gd name="connsiteX1" fmla="*/ 4555 w 10086"/>
                <a:gd name="connsiteY1" fmla="*/ 9826 h 10019"/>
                <a:gd name="connsiteX2" fmla="*/ 4312 w 10086"/>
                <a:gd name="connsiteY2" fmla="*/ 9846 h 10019"/>
                <a:gd name="connsiteX3" fmla="*/ 4038 w 10086"/>
                <a:gd name="connsiteY3" fmla="*/ 9979 h 10019"/>
                <a:gd name="connsiteX4" fmla="*/ 3808 w 10086"/>
                <a:gd name="connsiteY4" fmla="*/ 9983 h 10019"/>
                <a:gd name="connsiteX5" fmla="*/ 3470 w 10086"/>
                <a:gd name="connsiteY5" fmla="*/ 9750 h 10019"/>
                <a:gd name="connsiteX6" fmla="*/ 3071 w 10086"/>
                <a:gd name="connsiteY6" fmla="*/ 9738 h 10019"/>
                <a:gd name="connsiteX7" fmla="*/ 2509 w 10086"/>
                <a:gd name="connsiteY7" fmla="*/ 9561 h 10019"/>
                <a:gd name="connsiteX8" fmla="*/ 1877 w 10086"/>
                <a:gd name="connsiteY8" fmla="*/ 9227 h 10019"/>
                <a:gd name="connsiteX9" fmla="*/ 1309 w 10086"/>
                <a:gd name="connsiteY9" fmla="*/ 8821 h 10019"/>
                <a:gd name="connsiteX10" fmla="*/ 774 w 10086"/>
                <a:gd name="connsiteY10" fmla="*/ 8379 h 10019"/>
                <a:gd name="connsiteX11" fmla="*/ 402 w 10086"/>
                <a:gd name="connsiteY11" fmla="*/ 7780 h 10019"/>
                <a:gd name="connsiteX12" fmla="*/ 88 w 10086"/>
                <a:gd name="connsiteY12" fmla="*/ 6896 h 10019"/>
                <a:gd name="connsiteX13" fmla="*/ 0 w 10086"/>
                <a:gd name="connsiteY13" fmla="*/ 5984 h 10019"/>
                <a:gd name="connsiteX14" fmla="*/ 88 w 10086"/>
                <a:gd name="connsiteY14" fmla="*/ 4999 h 10019"/>
                <a:gd name="connsiteX15" fmla="*/ 443 w 10086"/>
                <a:gd name="connsiteY15" fmla="*/ 3596 h 10019"/>
                <a:gd name="connsiteX16" fmla="*/ 1082 w 10086"/>
                <a:gd name="connsiteY16" fmla="*/ 2302 h 10019"/>
                <a:gd name="connsiteX17" fmla="*/ 2124 w 10086"/>
                <a:gd name="connsiteY17" fmla="*/ 1072 h 10019"/>
                <a:gd name="connsiteX18" fmla="*/ 3365 w 10086"/>
                <a:gd name="connsiteY18" fmla="*/ 264 h 10019"/>
                <a:gd name="connsiteX19" fmla="*/ 4961 w 10086"/>
                <a:gd name="connsiteY19" fmla="*/ 43 h 10019"/>
                <a:gd name="connsiteX20" fmla="*/ 6848 w 10086"/>
                <a:gd name="connsiteY20" fmla="*/ 405 h 10019"/>
                <a:gd name="connsiteX21" fmla="*/ 9621 w 10086"/>
                <a:gd name="connsiteY21" fmla="*/ 2472 h 10019"/>
                <a:gd name="connsiteX22" fmla="*/ 9932 w 10086"/>
                <a:gd name="connsiteY22" fmla="*/ 4598 h 10019"/>
                <a:gd name="connsiteX23" fmla="*/ 9817 w 10086"/>
                <a:gd name="connsiteY23" fmla="*/ 6044 h 10019"/>
                <a:gd name="connsiteX24" fmla="*/ 9740 w 10086"/>
                <a:gd name="connsiteY24" fmla="*/ 6542 h 10019"/>
                <a:gd name="connsiteX25" fmla="*/ 9652 w 10086"/>
                <a:gd name="connsiteY25" fmla="*/ 6787 h 10019"/>
                <a:gd name="connsiteX26" fmla="*/ 9415 w 10086"/>
                <a:gd name="connsiteY26" fmla="*/ 6928 h 10019"/>
                <a:gd name="connsiteX27" fmla="*/ 9280 w 10086"/>
                <a:gd name="connsiteY27" fmla="*/ 7049 h 10019"/>
                <a:gd name="connsiteX28" fmla="*/ 9412 w 10086"/>
                <a:gd name="connsiteY28" fmla="*/ 7222 h 10019"/>
                <a:gd name="connsiteX29" fmla="*/ 9719 w 10086"/>
                <a:gd name="connsiteY29" fmla="*/ 7531 h 10019"/>
                <a:gd name="connsiteX30" fmla="*/ 9980 w 10086"/>
                <a:gd name="connsiteY30" fmla="*/ 7800 h 10019"/>
                <a:gd name="connsiteX31" fmla="*/ 9848 w 10086"/>
                <a:gd name="connsiteY31" fmla="*/ 7511 h 10019"/>
                <a:gd name="connsiteX32" fmla="*/ 9621 w 10086"/>
                <a:gd name="connsiteY32" fmla="*/ 7001 h 10019"/>
                <a:gd name="connsiteX33" fmla="*/ 9621 w 10086"/>
                <a:gd name="connsiteY33" fmla="*/ 6787 h 10019"/>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356 w 10000"/>
                <a:gd name="connsiteY21" fmla="*/ 211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251 w 10000"/>
                <a:gd name="connsiteY21" fmla="*/ 2149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932 w 10000"/>
                <a:gd name="connsiteY22" fmla="*/ 457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9166 w 10000"/>
                <a:gd name="connsiteY21" fmla="*/ 219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19 h 10000"/>
                <a:gd name="connsiteX1" fmla="*/ 4555 w 10000"/>
                <a:gd name="connsiteY1" fmla="*/ 9807 h 10000"/>
                <a:gd name="connsiteX2" fmla="*/ 4312 w 10000"/>
                <a:gd name="connsiteY2" fmla="*/ 9827 h 10000"/>
                <a:gd name="connsiteX3" fmla="*/ 4038 w 10000"/>
                <a:gd name="connsiteY3" fmla="*/ 9960 h 10000"/>
                <a:gd name="connsiteX4" fmla="*/ 3808 w 10000"/>
                <a:gd name="connsiteY4" fmla="*/ 9964 h 10000"/>
                <a:gd name="connsiteX5" fmla="*/ 3470 w 10000"/>
                <a:gd name="connsiteY5" fmla="*/ 9731 h 10000"/>
                <a:gd name="connsiteX6" fmla="*/ 3071 w 10000"/>
                <a:gd name="connsiteY6" fmla="*/ 9719 h 10000"/>
                <a:gd name="connsiteX7" fmla="*/ 2509 w 10000"/>
                <a:gd name="connsiteY7" fmla="*/ 9542 h 10000"/>
                <a:gd name="connsiteX8" fmla="*/ 1877 w 10000"/>
                <a:gd name="connsiteY8" fmla="*/ 9208 h 10000"/>
                <a:gd name="connsiteX9" fmla="*/ 1309 w 10000"/>
                <a:gd name="connsiteY9" fmla="*/ 8802 h 10000"/>
                <a:gd name="connsiteX10" fmla="*/ 774 w 10000"/>
                <a:gd name="connsiteY10" fmla="*/ 8360 h 10000"/>
                <a:gd name="connsiteX11" fmla="*/ 402 w 10000"/>
                <a:gd name="connsiteY11" fmla="*/ 7761 h 10000"/>
                <a:gd name="connsiteX12" fmla="*/ 88 w 10000"/>
                <a:gd name="connsiteY12" fmla="*/ 6877 h 10000"/>
                <a:gd name="connsiteX13" fmla="*/ 0 w 10000"/>
                <a:gd name="connsiteY13" fmla="*/ 5965 h 10000"/>
                <a:gd name="connsiteX14" fmla="*/ 88 w 10000"/>
                <a:gd name="connsiteY14" fmla="*/ 4980 h 10000"/>
                <a:gd name="connsiteX15" fmla="*/ 443 w 10000"/>
                <a:gd name="connsiteY15" fmla="*/ 3577 h 10000"/>
                <a:gd name="connsiteX16" fmla="*/ 1082 w 10000"/>
                <a:gd name="connsiteY16" fmla="*/ 2283 h 10000"/>
                <a:gd name="connsiteX17" fmla="*/ 2124 w 10000"/>
                <a:gd name="connsiteY17" fmla="*/ 1053 h 10000"/>
                <a:gd name="connsiteX18" fmla="*/ 3365 w 10000"/>
                <a:gd name="connsiteY18" fmla="*/ 245 h 10000"/>
                <a:gd name="connsiteX19" fmla="*/ 4961 w 10000"/>
                <a:gd name="connsiteY19" fmla="*/ 24 h 10000"/>
                <a:gd name="connsiteX20" fmla="*/ 6848 w 10000"/>
                <a:gd name="connsiteY20" fmla="*/ 386 h 10000"/>
                <a:gd name="connsiteX21" fmla="*/ 8976 w 10000"/>
                <a:gd name="connsiteY21" fmla="*/ 2270 h 10000"/>
                <a:gd name="connsiteX22" fmla="*/ 9830 w 10000"/>
                <a:gd name="connsiteY22" fmla="*/ 4569 h 10000"/>
                <a:gd name="connsiteX23" fmla="*/ 9817 w 10000"/>
                <a:gd name="connsiteY23" fmla="*/ 6025 h 10000"/>
                <a:gd name="connsiteX24" fmla="*/ 9740 w 10000"/>
                <a:gd name="connsiteY24" fmla="*/ 6523 h 10000"/>
                <a:gd name="connsiteX25" fmla="*/ 9652 w 10000"/>
                <a:gd name="connsiteY25" fmla="*/ 6768 h 10000"/>
                <a:gd name="connsiteX26" fmla="*/ 9415 w 10000"/>
                <a:gd name="connsiteY26" fmla="*/ 6909 h 10000"/>
                <a:gd name="connsiteX27" fmla="*/ 9280 w 10000"/>
                <a:gd name="connsiteY27" fmla="*/ 7030 h 10000"/>
                <a:gd name="connsiteX28" fmla="*/ 9412 w 10000"/>
                <a:gd name="connsiteY28" fmla="*/ 7203 h 10000"/>
                <a:gd name="connsiteX29" fmla="*/ 9719 w 10000"/>
                <a:gd name="connsiteY29" fmla="*/ 7512 h 10000"/>
                <a:gd name="connsiteX30" fmla="*/ 9980 w 10000"/>
                <a:gd name="connsiteY30" fmla="*/ 7781 h 10000"/>
                <a:gd name="connsiteX31" fmla="*/ 9848 w 10000"/>
                <a:gd name="connsiteY31" fmla="*/ 7492 h 10000"/>
                <a:gd name="connsiteX32" fmla="*/ 9621 w 10000"/>
                <a:gd name="connsiteY32" fmla="*/ 6982 h 10000"/>
                <a:gd name="connsiteX33" fmla="*/ 9621 w 10000"/>
                <a:gd name="connsiteY33" fmla="*/ 6768 h 10000"/>
                <a:gd name="connsiteX0" fmla="*/ 4782 w 10000"/>
                <a:gd name="connsiteY0" fmla="*/ 9739 h 10020"/>
                <a:gd name="connsiteX1" fmla="*/ 4555 w 10000"/>
                <a:gd name="connsiteY1" fmla="*/ 9827 h 10020"/>
                <a:gd name="connsiteX2" fmla="*/ 4312 w 10000"/>
                <a:gd name="connsiteY2" fmla="*/ 9847 h 10020"/>
                <a:gd name="connsiteX3" fmla="*/ 4038 w 10000"/>
                <a:gd name="connsiteY3" fmla="*/ 9980 h 10020"/>
                <a:gd name="connsiteX4" fmla="*/ 3808 w 10000"/>
                <a:gd name="connsiteY4" fmla="*/ 9984 h 10020"/>
                <a:gd name="connsiteX5" fmla="*/ 3470 w 10000"/>
                <a:gd name="connsiteY5" fmla="*/ 9751 h 10020"/>
                <a:gd name="connsiteX6" fmla="*/ 3071 w 10000"/>
                <a:gd name="connsiteY6" fmla="*/ 9739 h 10020"/>
                <a:gd name="connsiteX7" fmla="*/ 2509 w 10000"/>
                <a:gd name="connsiteY7" fmla="*/ 9562 h 10020"/>
                <a:gd name="connsiteX8" fmla="*/ 1877 w 10000"/>
                <a:gd name="connsiteY8" fmla="*/ 9228 h 10020"/>
                <a:gd name="connsiteX9" fmla="*/ 1309 w 10000"/>
                <a:gd name="connsiteY9" fmla="*/ 8822 h 10020"/>
                <a:gd name="connsiteX10" fmla="*/ 774 w 10000"/>
                <a:gd name="connsiteY10" fmla="*/ 8380 h 10020"/>
                <a:gd name="connsiteX11" fmla="*/ 402 w 10000"/>
                <a:gd name="connsiteY11" fmla="*/ 7781 h 10020"/>
                <a:gd name="connsiteX12" fmla="*/ 88 w 10000"/>
                <a:gd name="connsiteY12" fmla="*/ 6897 h 10020"/>
                <a:gd name="connsiteX13" fmla="*/ 0 w 10000"/>
                <a:gd name="connsiteY13" fmla="*/ 5985 h 10020"/>
                <a:gd name="connsiteX14" fmla="*/ 88 w 10000"/>
                <a:gd name="connsiteY14" fmla="*/ 5000 h 10020"/>
                <a:gd name="connsiteX15" fmla="*/ 443 w 10000"/>
                <a:gd name="connsiteY15" fmla="*/ 3597 h 10020"/>
                <a:gd name="connsiteX16" fmla="*/ 1082 w 10000"/>
                <a:gd name="connsiteY16" fmla="*/ 2303 h 10020"/>
                <a:gd name="connsiteX17" fmla="*/ 2124 w 10000"/>
                <a:gd name="connsiteY17" fmla="*/ 1073 h 10020"/>
                <a:gd name="connsiteX18" fmla="*/ 3365 w 10000"/>
                <a:gd name="connsiteY18" fmla="*/ 265 h 10020"/>
                <a:gd name="connsiteX19" fmla="*/ 4961 w 10000"/>
                <a:gd name="connsiteY19" fmla="*/ 44 h 10020"/>
                <a:gd name="connsiteX20" fmla="*/ 6881 w 10000"/>
                <a:gd name="connsiteY20" fmla="*/ 531 h 10020"/>
                <a:gd name="connsiteX21" fmla="*/ 8976 w 10000"/>
                <a:gd name="connsiteY21" fmla="*/ 2290 h 10020"/>
                <a:gd name="connsiteX22" fmla="*/ 9830 w 10000"/>
                <a:gd name="connsiteY22" fmla="*/ 4589 h 10020"/>
                <a:gd name="connsiteX23" fmla="*/ 9817 w 10000"/>
                <a:gd name="connsiteY23" fmla="*/ 6045 h 10020"/>
                <a:gd name="connsiteX24" fmla="*/ 9740 w 10000"/>
                <a:gd name="connsiteY24" fmla="*/ 6543 h 10020"/>
                <a:gd name="connsiteX25" fmla="*/ 9652 w 10000"/>
                <a:gd name="connsiteY25" fmla="*/ 6788 h 10020"/>
                <a:gd name="connsiteX26" fmla="*/ 9415 w 10000"/>
                <a:gd name="connsiteY26" fmla="*/ 6929 h 10020"/>
                <a:gd name="connsiteX27" fmla="*/ 9280 w 10000"/>
                <a:gd name="connsiteY27" fmla="*/ 7050 h 10020"/>
                <a:gd name="connsiteX28" fmla="*/ 9412 w 10000"/>
                <a:gd name="connsiteY28" fmla="*/ 7223 h 10020"/>
                <a:gd name="connsiteX29" fmla="*/ 9719 w 10000"/>
                <a:gd name="connsiteY29" fmla="*/ 7532 h 10020"/>
                <a:gd name="connsiteX30" fmla="*/ 9980 w 10000"/>
                <a:gd name="connsiteY30" fmla="*/ 7801 h 10020"/>
                <a:gd name="connsiteX31" fmla="*/ 9848 w 10000"/>
                <a:gd name="connsiteY31" fmla="*/ 7512 h 10020"/>
                <a:gd name="connsiteX32" fmla="*/ 9621 w 10000"/>
                <a:gd name="connsiteY32" fmla="*/ 7002 h 10020"/>
                <a:gd name="connsiteX33" fmla="*/ 9621 w 10000"/>
                <a:gd name="connsiteY33" fmla="*/ 6788 h 10020"/>
                <a:gd name="connsiteX0" fmla="*/ 4555 w 10000"/>
                <a:gd name="connsiteY0" fmla="*/ 9827 h 10020"/>
                <a:gd name="connsiteX1" fmla="*/ 4312 w 10000"/>
                <a:gd name="connsiteY1" fmla="*/ 9847 h 10020"/>
                <a:gd name="connsiteX2" fmla="*/ 4038 w 10000"/>
                <a:gd name="connsiteY2" fmla="*/ 9980 h 10020"/>
                <a:gd name="connsiteX3" fmla="*/ 3808 w 10000"/>
                <a:gd name="connsiteY3" fmla="*/ 9984 h 10020"/>
                <a:gd name="connsiteX4" fmla="*/ 3470 w 10000"/>
                <a:gd name="connsiteY4" fmla="*/ 9751 h 10020"/>
                <a:gd name="connsiteX5" fmla="*/ 3071 w 10000"/>
                <a:gd name="connsiteY5" fmla="*/ 9739 h 10020"/>
                <a:gd name="connsiteX6" fmla="*/ 2509 w 10000"/>
                <a:gd name="connsiteY6" fmla="*/ 9562 h 10020"/>
                <a:gd name="connsiteX7" fmla="*/ 1877 w 10000"/>
                <a:gd name="connsiteY7" fmla="*/ 9228 h 10020"/>
                <a:gd name="connsiteX8" fmla="*/ 1309 w 10000"/>
                <a:gd name="connsiteY8" fmla="*/ 8822 h 10020"/>
                <a:gd name="connsiteX9" fmla="*/ 774 w 10000"/>
                <a:gd name="connsiteY9" fmla="*/ 8380 h 10020"/>
                <a:gd name="connsiteX10" fmla="*/ 402 w 10000"/>
                <a:gd name="connsiteY10" fmla="*/ 7781 h 10020"/>
                <a:gd name="connsiteX11" fmla="*/ 88 w 10000"/>
                <a:gd name="connsiteY11" fmla="*/ 6897 h 10020"/>
                <a:gd name="connsiteX12" fmla="*/ 0 w 10000"/>
                <a:gd name="connsiteY12" fmla="*/ 5985 h 10020"/>
                <a:gd name="connsiteX13" fmla="*/ 88 w 10000"/>
                <a:gd name="connsiteY13" fmla="*/ 5000 h 10020"/>
                <a:gd name="connsiteX14" fmla="*/ 443 w 10000"/>
                <a:gd name="connsiteY14" fmla="*/ 3597 h 10020"/>
                <a:gd name="connsiteX15" fmla="*/ 1082 w 10000"/>
                <a:gd name="connsiteY15" fmla="*/ 2303 h 10020"/>
                <a:gd name="connsiteX16" fmla="*/ 2124 w 10000"/>
                <a:gd name="connsiteY16" fmla="*/ 1073 h 10020"/>
                <a:gd name="connsiteX17" fmla="*/ 3365 w 10000"/>
                <a:gd name="connsiteY17" fmla="*/ 265 h 10020"/>
                <a:gd name="connsiteX18" fmla="*/ 4961 w 10000"/>
                <a:gd name="connsiteY18" fmla="*/ 44 h 10020"/>
                <a:gd name="connsiteX19" fmla="*/ 6881 w 10000"/>
                <a:gd name="connsiteY19" fmla="*/ 531 h 10020"/>
                <a:gd name="connsiteX20" fmla="*/ 8976 w 10000"/>
                <a:gd name="connsiteY20" fmla="*/ 2290 h 10020"/>
                <a:gd name="connsiteX21" fmla="*/ 9830 w 10000"/>
                <a:gd name="connsiteY21" fmla="*/ 4589 h 10020"/>
                <a:gd name="connsiteX22" fmla="*/ 9817 w 10000"/>
                <a:gd name="connsiteY22" fmla="*/ 6045 h 10020"/>
                <a:gd name="connsiteX23" fmla="*/ 9740 w 10000"/>
                <a:gd name="connsiteY23" fmla="*/ 6543 h 10020"/>
                <a:gd name="connsiteX24" fmla="*/ 9652 w 10000"/>
                <a:gd name="connsiteY24" fmla="*/ 6788 h 10020"/>
                <a:gd name="connsiteX25" fmla="*/ 9415 w 10000"/>
                <a:gd name="connsiteY25" fmla="*/ 6929 h 10020"/>
                <a:gd name="connsiteX26" fmla="*/ 9280 w 10000"/>
                <a:gd name="connsiteY26" fmla="*/ 7050 h 10020"/>
                <a:gd name="connsiteX27" fmla="*/ 9412 w 10000"/>
                <a:gd name="connsiteY27" fmla="*/ 7223 h 10020"/>
                <a:gd name="connsiteX28" fmla="*/ 9719 w 10000"/>
                <a:gd name="connsiteY28" fmla="*/ 7532 h 10020"/>
                <a:gd name="connsiteX29" fmla="*/ 9980 w 10000"/>
                <a:gd name="connsiteY29" fmla="*/ 7801 h 10020"/>
                <a:gd name="connsiteX30" fmla="*/ 9848 w 10000"/>
                <a:gd name="connsiteY30" fmla="*/ 7512 h 10020"/>
                <a:gd name="connsiteX31" fmla="*/ 9621 w 10000"/>
                <a:gd name="connsiteY31" fmla="*/ 7002 h 10020"/>
                <a:gd name="connsiteX32" fmla="*/ 9621 w 10000"/>
                <a:gd name="connsiteY32" fmla="*/ 6788 h 10020"/>
                <a:gd name="connsiteX0" fmla="*/ 4312 w 10000"/>
                <a:gd name="connsiteY0" fmla="*/ 9847 h 10020"/>
                <a:gd name="connsiteX1" fmla="*/ 4038 w 10000"/>
                <a:gd name="connsiteY1" fmla="*/ 9980 h 10020"/>
                <a:gd name="connsiteX2" fmla="*/ 3808 w 10000"/>
                <a:gd name="connsiteY2" fmla="*/ 9984 h 10020"/>
                <a:gd name="connsiteX3" fmla="*/ 3470 w 10000"/>
                <a:gd name="connsiteY3" fmla="*/ 9751 h 10020"/>
                <a:gd name="connsiteX4" fmla="*/ 3071 w 10000"/>
                <a:gd name="connsiteY4" fmla="*/ 9739 h 10020"/>
                <a:gd name="connsiteX5" fmla="*/ 2509 w 10000"/>
                <a:gd name="connsiteY5" fmla="*/ 9562 h 10020"/>
                <a:gd name="connsiteX6" fmla="*/ 1877 w 10000"/>
                <a:gd name="connsiteY6" fmla="*/ 9228 h 10020"/>
                <a:gd name="connsiteX7" fmla="*/ 1309 w 10000"/>
                <a:gd name="connsiteY7" fmla="*/ 8822 h 10020"/>
                <a:gd name="connsiteX8" fmla="*/ 774 w 10000"/>
                <a:gd name="connsiteY8" fmla="*/ 8380 h 10020"/>
                <a:gd name="connsiteX9" fmla="*/ 402 w 10000"/>
                <a:gd name="connsiteY9" fmla="*/ 7781 h 10020"/>
                <a:gd name="connsiteX10" fmla="*/ 88 w 10000"/>
                <a:gd name="connsiteY10" fmla="*/ 6897 h 10020"/>
                <a:gd name="connsiteX11" fmla="*/ 0 w 10000"/>
                <a:gd name="connsiteY11" fmla="*/ 5985 h 10020"/>
                <a:gd name="connsiteX12" fmla="*/ 88 w 10000"/>
                <a:gd name="connsiteY12" fmla="*/ 5000 h 10020"/>
                <a:gd name="connsiteX13" fmla="*/ 443 w 10000"/>
                <a:gd name="connsiteY13" fmla="*/ 3597 h 10020"/>
                <a:gd name="connsiteX14" fmla="*/ 1082 w 10000"/>
                <a:gd name="connsiteY14" fmla="*/ 2303 h 10020"/>
                <a:gd name="connsiteX15" fmla="*/ 2124 w 10000"/>
                <a:gd name="connsiteY15" fmla="*/ 1073 h 10020"/>
                <a:gd name="connsiteX16" fmla="*/ 3365 w 10000"/>
                <a:gd name="connsiteY16" fmla="*/ 265 h 10020"/>
                <a:gd name="connsiteX17" fmla="*/ 4961 w 10000"/>
                <a:gd name="connsiteY17" fmla="*/ 44 h 10020"/>
                <a:gd name="connsiteX18" fmla="*/ 6881 w 10000"/>
                <a:gd name="connsiteY18" fmla="*/ 531 h 10020"/>
                <a:gd name="connsiteX19" fmla="*/ 8976 w 10000"/>
                <a:gd name="connsiteY19" fmla="*/ 2290 h 10020"/>
                <a:gd name="connsiteX20" fmla="*/ 9830 w 10000"/>
                <a:gd name="connsiteY20" fmla="*/ 4589 h 10020"/>
                <a:gd name="connsiteX21" fmla="*/ 9817 w 10000"/>
                <a:gd name="connsiteY21" fmla="*/ 6045 h 10020"/>
                <a:gd name="connsiteX22" fmla="*/ 9740 w 10000"/>
                <a:gd name="connsiteY22" fmla="*/ 6543 h 10020"/>
                <a:gd name="connsiteX23" fmla="*/ 9652 w 10000"/>
                <a:gd name="connsiteY23" fmla="*/ 6788 h 10020"/>
                <a:gd name="connsiteX24" fmla="*/ 9415 w 10000"/>
                <a:gd name="connsiteY24" fmla="*/ 6929 h 10020"/>
                <a:gd name="connsiteX25" fmla="*/ 9280 w 10000"/>
                <a:gd name="connsiteY25" fmla="*/ 7050 h 10020"/>
                <a:gd name="connsiteX26" fmla="*/ 9412 w 10000"/>
                <a:gd name="connsiteY26" fmla="*/ 7223 h 10020"/>
                <a:gd name="connsiteX27" fmla="*/ 9719 w 10000"/>
                <a:gd name="connsiteY27" fmla="*/ 7532 h 10020"/>
                <a:gd name="connsiteX28" fmla="*/ 9980 w 10000"/>
                <a:gd name="connsiteY28" fmla="*/ 7801 h 10020"/>
                <a:gd name="connsiteX29" fmla="*/ 9848 w 10000"/>
                <a:gd name="connsiteY29" fmla="*/ 7512 h 10020"/>
                <a:gd name="connsiteX30" fmla="*/ 9621 w 10000"/>
                <a:gd name="connsiteY30" fmla="*/ 7002 h 10020"/>
                <a:gd name="connsiteX31" fmla="*/ 9621 w 10000"/>
                <a:gd name="connsiteY31" fmla="*/ 6788 h 10020"/>
                <a:gd name="connsiteX0" fmla="*/ 4038 w 10000"/>
                <a:gd name="connsiteY0" fmla="*/ 9980 h 10020"/>
                <a:gd name="connsiteX1" fmla="*/ 3808 w 10000"/>
                <a:gd name="connsiteY1" fmla="*/ 9984 h 10020"/>
                <a:gd name="connsiteX2" fmla="*/ 3470 w 10000"/>
                <a:gd name="connsiteY2" fmla="*/ 9751 h 10020"/>
                <a:gd name="connsiteX3" fmla="*/ 3071 w 10000"/>
                <a:gd name="connsiteY3" fmla="*/ 9739 h 10020"/>
                <a:gd name="connsiteX4" fmla="*/ 2509 w 10000"/>
                <a:gd name="connsiteY4" fmla="*/ 9562 h 10020"/>
                <a:gd name="connsiteX5" fmla="*/ 1877 w 10000"/>
                <a:gd name="connsiteY5" fmla="*/ 9228 h 10020"/>
                <a:gd name="connsiteX6" fmla="*/ 1309 w 10000"/>
                <a:gd name="connsiteY6" fmla="*/ 8822 h 10020"/>
                <a:gd name="connsiteX7" fmla="*/ 774 w 10000"/>
                <a:gd name="connsiteY7" fmla="*/ 8380 h 10020"/>
                <a:gd name="connsiteX8" fmla="*/ 402 w 10000"/>
                <a:gd name="connsiteY8" fmla="*/ 7781 h 10020"/>
                <a:gd name="connsiteX9" fmla="*/ 88 w 10000"/>
                <a:gd name="connsiteY9" fmla="*/ 6897 h 10020"/>
                <a:gd name="connsiteX10" fmla="*/ 0 w 10000"/>
                <a:gd name="connsiteY10" fmla="*/ 5985 h 10020"/>
                <a:gd name="connsiteX11" fmla="*/ 88 w 10000"/>
                <a:gd name="connsiteY11" fmla="*/ 5000 h 10020"/>
                <a:gd name="connsiteX12" fmla="*/ 443 w 10000"/>
                <a:gd name="connsiteY12" fmla="*/ 3597 h 10020"/>
                <a:gd name="connsiteX13" fmla="*/ 1082 w 10000"/>
                <a:gd name="connsiteY13" fmla="*/ 2303 h 10020"/>
                <a:gd name="connsiteX14" fmla="*/ 2124 w 10000"/>
                <a:gd name="connsiteY14" fmla="*/ 1073 h 10020"/>
                <a:gd name="connsiteX15" fmla="*/ 3365 w 10000"/>
                <a:gd name="connsiteY15" fmla="*/ 265 h 10020"/>
                <a:gd name="connsiteX16" fmla="*/ 4961 w 10000"/>
                <a:gd name="connsiteY16" fmla="*/ 44 h 10020"/>
                <a:gd name="connsiteX17" fmla="*/ 6881 w 10000"/>
                <a:gd name="connsiteY17" fmla="*/ 531 h 10020"/>
                <a:gd name="connsiteX18" fmla="*/ 8976 w 10000"/>
                <a:gd name="connsiteY18" fmla="*/ 2290 h 10020"/>
                <a:gd name="connsiteX19" fmla="*/ 9830 w 10000"/>
                <a:gd name="connsiteY19" fmla="*/ 4589 h 10020"/>
                <a:gd name="connsiteX20" fmla="*/ 9817 w 10000"/>
                <a:gd name="connsiteY20" fmla="*/ 6045 h 10020"/>
                <a:gd name="connsiteX21" fmla="*/ 9740 w 10000"/>
                <a:gd name="connsiteY21" fmla="*/ 6543 h 10020"/>
                <a:gd name="connsiteX22" fmla="*/ 9652 w 10000"/>
                <a:gd name="connsiteY22" fmla="*/ 6788 h 10020"/>
                <a:gd name="connsiteX23" fmla="*/ 9415 w 10000"/>
                <a:gd name="connsiteY23" fmla="*/ 6929 h 10020"/>
                <a:gd name="connsiteX24" fmla="*/ 9280 w 10000"/>
                <a:gd name="connsiteY24" fmla="*/ 7050 h 10020"/>
                <a:gd name="connsiteX25" fmla="*/ 9412 w 10000"/>
                <a:gd name="connsiteY25" fmla="*/ 7223 h 10020"/>
                <a:gd name="connsiteX26" fmla="*/ 9719 w 10000"/>
                <a:gd name="connsiteY26" fmla="*/ 7532 h 10020"/>
                <a:gd name="connsiteX27" fmla="*/ 9980 w 10000"/>
                <a:gd name="connsiteY27" fmla="*/ 7801 h 10020"/>
                <a:gd name="connsiteX28" fmla="*/ 9848 w 10000"/>
                <a:gd name="connsiteY28" fmla="*/ 7512 h 10020"/>
                <a:gd name="connsiteX29" fmla="*/ 9621 w 10000"/>
                <a:gd name="connsiteY29" fmla="*/ 7002 h 10020"/>
                <a:gd name="connsiteX30" fmla="*/ 9621 w 10000"/>
                <a:gd name="connsiteY30" fmla="*/ 6788 h 10020"/>
                <a:gd name="connsiteX0" fmla="*/ 3808 w 10000"/>
                <a:gd name="connsiteY0" fmla="*/ 9984 h 9984"/>
                <a:gd name="connsiteX1" fmla="*/ 3470 w 10000"/>
                <a:gd name="connsiteY1" fmla="*/ 9751 h 9984"/>
                <a:gd name="connsiteX2" fmla="*/ 3071 w 10000"/>
                <a:gd name="connsiteY2" fmla="*/ 9739 h 9984"/>
                <a:gd name="connsiteX3" fmla="*/ 2509 w 10000"/>
                <a:gd name="connsiteY3" fmla="*/ 9562 h 9984"/>
                <a:gd name="connsiteX4" fmla="*/ 1877 w 10000"/>
                <a:gd name="connsiteY4" fmla="*/ 9228 h 9984"/>
                <a:gd name="connsiteX5" fmla="*/ 1309 w 10000"/>
                <a:gd name="connsiteY5" fmla="*/ 8822 h 9984"/>
                <a:gd name="connsiteX6" fmla="*/ 774 w 10000"/>
                <a:gd name="connsiteY6" fmla="*/ 8380 h 9984"/>
                <a:gd name="connsiteX7" fmla="*/ 402 w 10000"/>
                <a:gd name="connsiteY7" fmla="*/ 7781 h 9984"/>
                <a:gd name="connsiteX8" fmla="*/ 88 w 10000"/>
                <a:gd name="connsiteY8" fmla="*/ 6897 h 9984"/>
                <a:gd name="connsiteX9" fmla="*/ 0 w 10000"/>
                <a:gd name="connsiteY9" fmla="*/ 5985 h 9984"/>
                <a:gd name="connsiteX10" fmla="*/ 88 w 10000"/>
                <a:gd name="connsiteY10" fmla="*/ 5000 h 9984"/>
                <a:gd name="connsiteX11" fmla="*/ 443 w 10000"/>
                <a:gd name="connsiteY11" fmla="*/ 3597 h 9984"/>
                <a:gd name="connsiteX12" fmla="*/ 1082 w 10000"/>
                <a:gd name="connsiteY12" fmla="*/ 2303 h 9984"/>
                <a:gd name="connsiteX13" fmla="*/ 2124 w 10000"/>
                <a:gd name="connsiteY13" fmla="*/ 1073 h 9984"/>
                <a:gd name="connsiteX14" fmla="*/ 3365 w 10000"/>
                <a:gd name="connsiteY14" fmla="*/ 265 h 9984"/>
                <a:gd name="connsiteX15" fmla="*/ 4961 w 10000"/>
                <a:gd name="connsiteY15" fmla="*/ 44 h 9984"/>
                <a:gd name="connsiteX16" fmla="*/ 6881 w 10000"/>
                <a:gd name="connsiteY16" fmla="*/ 531 h 9984"/>
                <a:gd name="connsiteX17" fmla="*/ 8976 w 10000"/>
                <a:gd name="connsiteY17" fmla="*/ 2290 h 9984"/>
                <a:gd name="connsiteX18" fmla="*/ 9830 w 10000"/>
                <a:gd name="connsiteY18" fmla="*/ 4589 h 9984"/>
                <a:gd name="connsiteX19" fmla="*/ 9817 w 10000"/>
                <a:gd name="connsiteY19" fmla="*/ 6045 h 9984"/>
                <a:gd name="connsiteX20" fmla="*/ 9740 w 10000"/>
                <a:gd name="connsiteY20" fmla="*/ 6543 h 9984"/>
                <a:gd name="connsiteX21" fmla="*/ 9652 w 10000"/>
                <a:gd name="connsiteY21" fmla="*/ 6788 h 9984"/>
                <a:gd name="connsiteX22" fmla="*/ 9415 w 10000"/>
                <a:gd name="connsiteY22" fmla="*/ 6929 h 9984"/>
                <a:gd name="connsiteX23" fmla="*/ 9280 w 10000"/>
                <a:gd name="connsiteY23" fmla="*/ 7050 h 9984"/>
                <a:gd name="connsiteX24" fmla="*/ 9412 w 10000"/>
                <a:gd name="connsiteY24" fmla="*/ 7223 h 9984"/>
                <a:gd name="connsiteX25" fmla="*/ 9719 w 10000"/>
                <a:gd name="connsiteY25" fmla="*/ 7532 h 9984"/>
                <a:gd name="connsiteX26" fmla="*/ 9980 w 10000"/>
                <a:gd name="connsiteY26" fmla="*/ 7801 h 9984"/>
                <a:gd name="connsiteX27" fmla="*/ 9848 w 10000"/>
                <a:gd name="connsiteY27" fmla="*/ 7512 h 9984"/>
                <a:gd name="connsiteX28" fmla="*/ 9621 w 10000"/>
                <a:gd name="connsiteY28" fmla="*/ 7002 h 9984"/>
                <a:gd name="connsiteX29" fmla="*/ 9621 w 10000"/>
                <a:gd name="connsiteY29" fmla="*/ 6788 h 9984"/>
                <a:gd name="connsiteX0" fmla="*/ 3470 w 10000"/>
                <a:gd name="connsiteY0" fmla="*/ 9767 h 9787"/>
                <a:gd name="connsiteX1" fmla="*/ 3071 w 10000"/>
                <a:gd name="connsiteY1" fmla="*/ 9755 h 9787"/>
                <a:gd name="connsiteX2" fmla="*/ 2509 w 10000"/>
                <a:gd name="connsiteY2" fmla="*/ 9577 h 9787"/>
                <a:gd name="connsiteX3" fmla="*/ 1877 w 10000"/>
                <a:gd name="connsiteY3" fmla="*/ 9243 h 9787"/>
                <a:gd name="connsiteX4" fmla="*/ 1309 w 10000"/>
                <a:gd name="connsiteY4" fmla="*/ 8836 h 9787"/>
                <a:gd name="connsiteX5" fmla="*/ 774 w 10000"/>
                <a:gd name="connsiteY5" fmla="*/ 8393 h 9787"/>
                <a:gd name="connsiteX6" fmla="*/ 402 w 10000"/>
                <a:gd name="connsiteY6" fmla="*/ 7793 h 9787"/>
                <a:gd name="connsiteX7" fmla="*/ 88 w 10000"/>
                <a:gd name="connsiteY7" fmla="*/ 6908 h 9787"/>
                <a:gd name="connsiteX8" fmla="*/ 0 w 10000"/>
                <a:gd name="connsiteY8" fmla="*/ 5995 h 9787"/>
                <a:gd name="connsiteX9" fmla="*/ 88 w 10000"/>
                <a:gd name="connsiteY9" fmla="*/ 5008 h 9787"/>
                <a:gd name="connsiteX10" fmla="*/ 443 w 10000"/>
                <a:gd name="connsiteY10" fmla="*/ 3603 h 9787"/>
                <a:gd name="connsiteX11" fmla="*/ 1082 w 10000"/>
                <a:gd name="connsiteY11" fmla="*/ 2307 h 9787"/>
                <a:gd name="connsiteX12" fmla="*/ 2124 w 10000"/>
                <a:gd name="connsiteY12" fmla="*/ 1075 h 9787"/>
                <a:gd name="connsiteX13" fmla="*/ 3365 w 10000"/>
                <a:gd name="connsiteY13" fmla="*/ 265 h 9787"/>
                <a:gd name="connsiteX14" fmla="*/ 4961 w 10000"/>
                <a:gd name="connsiteY14" fmla="*/ 44 h 9787"/>
                <a:gd name="connsiteX15" fmla="*/ 6881 w 10000"/>
                <a:gd name="connsiteY15" fmla="*/ 532 h 9787"/>
                <a:gd name="connsiteX16" fmla="*/ 8976 w 10000"/>
                <a:gd name="connsiteY16" fmla="*/ 2294 h 9787"/>
                <a:gd name="connsiteX17" fmla="*/ 9830 w 10000"/>
                <a:gd name="connsiteY17" fmla="*/ 4596 h 9787"/>
                <a:gd name="connsiteX18" fmla="*/ 9817 w 10000"/>
                <a:gd name="connsiteY18" fmla="*/ 6055 h 9787"/>
                <a:gd name="connsiteX19" fmla="*/ 9740 w 10000"/>
                <a:gd name="connsiteY19" fmla="*/ 6553 h 9787"/>
                <a:gd name="connsiteX20" fmla="*/ 9652 w 10000"/>
                <a:gd name="connsiteY20" fmla="*/ 6799 h 9787"/>
                <a:gd name="connsiteX21" fmla="*/ 9415 w 10000"/>
                <a:gd name="connsiteY21" fmla="*/ 6940 h 9787"/>
                <a:gd name="connsiteX22" fmla="*/ 9280 w 10000"/>
                <a:gd name="connsiteY22" fmla="*/ 7061 h 9787"/>
                <a:gd name="connsiteX23" fmla="*/ 9412 w 10000"/>
                <a:gd name="connsiteY23" fmla="*/ 7235 h 9787"/>
                <a:gd name="connsiteX24" fmla="*/ 9719 w 10000"/>
                <a:gd name="connsiteY24" fmla="*/ 7544 h 9787"/>
                <a:gd name="connsiteX25" fmla="*/ 9980 w 10000"/>
                <a:gd name="connsiteY25" fmla="*/ 7814 h 9787"/>
                <a:gd name="connsiteX26" fmla="*/ 9848 w 10000"/>
                <a:gd name="connsiteY26" fmla="*/ 7524 h 9787"/>
                <a:gd name="connsiteX27" fmla="*/ 9621 w 10000"/>
                <a:gd name="connsiteY27" fmla="*/ 7013 h 9787"/>
                <a:gd name="connsiteX28" fmla="*/ 9621 w 10000"/>
                <a:gd name="connsiteY28" fmla="*/ 6799 h 9787"/>
                <a:gd name="connsiteX0" fmla="*/ 3071 w 10000"/>
                <a:gd name="connsiteY0" fmla="*/ 9967 h 9967"/>
                <a:gd name="connsiteX1" fmla="*/ 2509 w 10000"/>
                <a:gd name="connsiteY1" fmla="*/ 9785 h 9967"/>
                <a:gd name="connsiteX2" fmla="*/ 1877 w 10000"/>
                <a:gd name="connsiteY2" fmla="*/ 9444 h 9967"/>
                <a:gd name="connsiteX3" fmla="*/ 1309 w 10000"/>
                <a:gd name="connsiteY3" fmla="*/ 9028 h 9967"/>
                <a:gd name="connsiteX4" fmla="*/ 774 w 10000"/>
                <a:gd name="connsiteY4" fmla="*/ 8576 h 9967"/>
                <a:gd name="connsiteX5" fmla="*/ 402 w 10000"/>
                <a:gd name="connsiteY5" fmla="*/ 7963 h 9967"/>
                <a:gd name="connsiteX6" fmla="*/ 88 w 10000"/>
                <a:gd name="connsiteY6" fmla="*/ 7058 h 9967"/>
                <a:gd name="connsiteX7" fmla="*/ 0 w 10000"/>
                <a:gd name="connsiteY7" fmla="*/ 6125 h 9967"/>
                <a:gd name="connsiteX8" fmla="*/ 88 w 10000"/>
                <a:gd name="connsiteY8" fmla="*/ 5117 h 9967"/>
                <a:gd name="connsiteX9" fmla="*/ 443 w 10000"/>
                <a:gd name="connsiteY9" fmla="*/ 3681 h 9967"/>
                <a:gd name="connsiteX10" fmla="*/ 1082 w 10000"/>
                <a:gd name="connsiteY10" fmla="*/ 2357 h 9967"/>
                <a:gd name="connsiteX11" fmla="*/ 2124 w 10000"/>
                <a:gd name="connsiteY11" fmla="*/ 1098 h 9967"/>
                <a:gd name="connsiteX12" fmla="*/ 3365 w 10000"/>
                <a:gd name="connsiteY12" fmla="*/ 271 h 9967"/>
                <a:gd name="connsiteX13" fmla="*/ 4961 w 10000"/>
                <a:gd name="connsiteY13" fmla="*/ 45 h 9967"/>
                <a:gd name="connsiteX14" fmla="*/ 6881 w 10000"/>
                <a:gd name="connsiteY14" fmla="*/ 544 h 9967"/>
                <a:gd name="connsiteX15" fmla="*/ 8976 w 10000"/>
                <a:gd name="connsiteY15" fmla="*/ 2344 h 9967"/>
                <a:gd name="connsiteX16" fmla="*/ 9830 w 10000"/>
                <a:gd name="connsiteY16" fmla="*/ 4696 h 9967"/>
                <a:gd name="connsiteX17" fmla="*/ 9817 w 10000"/>
                <a:gd name="connsiteY17" fmla="*/ 6187 h 9967"/>
                <a:gd name="connsiteX18" fmla="*/ 9740 w 10000"/>
                <a:gd name="connsiteY18" fmla="*/ 6696 h 9967"/>
                <a:gd name="connsiteX19" fmla="*/ 9652 w 10000"/>
                <a:gd name="connsiteY19" fmla="*/ 6947 h 9967"/>
                <a:gd name="connsiteX20" fmla="*/ 9415 w 10000"/>
                <a:gd name="connsiteY20" fmla="*/ 7091 h 9967"/>
                <a:gd name="connsiteX21" fmla="*/ 9280 w 10000"/>
                <a:gd name="connsiteY21" fmla="*/ 7215 h 9967"/>
                <a:gd name="connsiteX22" fmla="*/ 9412 w 10000"/>
                <a:gd name="connsiteY22" fmla="*/ 7392 h 9967"/>
                <a:gd name="connsiteX23" fmla="*/ 9719 w 10000"/>
                <a:gd name="connsiteY23" fmla="*/ 7708 h 9967"/>
                <a:gd name="connsiteX24" fmla="*/ 9980 w 10000"/>
                <a:gd name="connsiteY24" fmla="*/ 7984 h 9967"/>
                <a:gd name="connsiteX25" fmla="*/ 9848 w 10000"/>
                <a:gd name="connsiteY25" fmla="*/ 7688 h 9967"/>
                <a:gd name="connsiteX26" fmla="*/ 9621 w 10000"/>
                <a:gd name="connsiteY26" fmla="*/ 7166 h 9967"/>
                <a:gd name="connsiteX27" fmla="*/ 9621 w 10000"/>
                <a:gd name="connsiteY27" fmla="*/ 6947 h 9967"/>
                <a:gd name="connsiteX0" fmla="*/ 2509 w 10000"/>
                <a:gd name="connsiteY0" fmla="*/ 9817 h 9817"/>
                <a:gd name="connsiteX1" fmla="*/ 1877 w 10000"/>
                <a:gd name="connsiteY1" fmla="*/ 9475 h 9817"/>
                <a:gd name="connsiteX2" fmla="*/ 1309 w 10000"/>
                <a:gd name="connsiteY2" fmla="*/ 9058 h 9817"/>
                <a:gd name="connsiteX3" fmla="*/ 774 w 10000"/>
                <a:gd name="connsiteY3" fmla="*/ 8604 h 9817"/>
                <a:gd name="connsiteX4" fmla="*/ 402 w 10000"/>
                <a:gd name="connsiteY4" fmla="*/ 7989 h 9817"/>
                <a:gd name="connsiteX5" fmla="*/ 88 w 10000"/>
                <a:gd name="connsiteY5" fmla="*/ 7081 h 9817"/>
                <a:gd name="connsiteX6" fmla="*/ 0 w 10000"/>
                <a:gd name="connsiteY6" fmla="*/ 6145 h 9817"/>
                <a:gd name="connsiteX7" fmla="*/ 88 w 10000"/>
                <a:gd name="connsiteY7" fmla="*/ 5134 h 9817"/>
                <a:gd name="connsiteX8" fmla="*/ 443 w 10000"/>
                <a:gd name="connsiteY8" fmla="*/ 3693 h 9817"/>
                <a:gd name="connsiteX9" fmla="*/ 1082 w 10000"/>
                <a:gd name="connsiteY9" fmla="*/ 2365 h 9817"/>
                <a:gd name="connsiteX10" fmla="*/ 2124 w 10000"/>
                <a:gd name="connsiteY10" fmla="*/ 1102 h 9817"/>
                <a:gd name="connsiteX11" fmla="*/ 3365 w 10000"/>
                <a:gd name="connsiteY11" fmla="*/ 272 h 9817"/>
                <a:gd name="connsiteX12" fmla="*/ 4961 w 10000"/>
                <a:gd name="connsiteY12" fmla="*/ 45 h 9817"/>
                <a:gd name="connsiteX13" fmla="*/ 6881 w 10000"/>
                <a:gd name="connsiteY13" fmla="*/ 546 h 9817"/>
                <a:gd name="connsiteX14" fmla="*/ 8976 w 10000"/>
                <a:gd name="connsiteY14" fmla="*/ 2352 h 9817"/>
                <a:gd name="connsiteX15" fmla="*/ 9830 w 10000"/>
                <a:gd name="connsiteY15" fmla="*/ 4712 h 9817"/>
                <a:gd name="connsiteX16" fmla="*/ 9817 w 10000"/>
                <a:gd name="connsiteY16" fmla="*/ 6207 h 9817"/>
                <a:gd name="connsiteX17" fmla="*/ 9740 w 10000"/>
                <a:gd name="connsiteY17" fmla="*/ 6718 h 9817"/>
                <a:gd name="connsiteX18" fmla="*/ 9652 w 10000"/>
                <a:gd name="connsiteY18" fmla="*/ 6970 h 9817"/>
                <a:gd name="connsiteX19" fmla="*/ 9415 w 10000"/>
                <a:gd name="connsiteY19" fmla="*/ 7114 h 9817"/>
                <a:gd name="connsiteX20" fmla="*/ 9280 w 10000"/>
                <a:gd name="connsiteY20" fmla="*/ 7239 h 9817"/>
                <a:gd name="connsiteX21" fmla="*/ 9412 w 10000"/>
                <a:gd name="connsiteY21" fmla="*/ 7416 h 9817"/>
                <a:gd name="connsiteX22" fmla="*/ 9719 w 10000"/>
                <a:gd name="connsiteY22" fmla="*/ 7734 h 9817"/>
                <a:gd name="connsiteX23" fmla="*/ 9980 w 10000"/>
                <a:gd name="connsiteY23" fmla="*/ 8010 h 9817"/>
                <a:gd name="connsiteX24" fmla="*/ 9848 w 10000"/>
                <a:gd name="connsiteY24" fmla="*/ 7713 h 9817"/>
                <a:gd name="connsiteX25" fmla="*/ 9621 w 10000"/>
                <a:gd name="connsiteY25" fmla="*/ 7190 h 9817"/>
                <a:gd name="connsiteX26" fmla="*/ 9621 w 10000"/>
                <a:gd name="connsiteY26" fmla="*/ 6970 h 9817"/>
                <a:gd name="connsiteX0" fmla="*/ 1877 w 10000"/>
                <a:gd name="connsiteY0" fmla="*/ 9652 h 9652"/>
                <a:gd name="connsiteX1" fmla="*/ 1309 w 10000"/>
                <a:gd name="connsiteY1" fmla="*/ 9227 h 9652"/>
                <a:gd name="connsiteX2" fmla="*/ 774 w 10000"/>
                <a:gd name="connsiteY2" fmla="*/ 8764 h 9652"/>
                <a:gd name="connsiteX3" fmla="*/ 402 w 10000"/>
                <a:gd name="connsiteY3" fmla="*/ 8138 h 9652"/>
                <a:gd name="connsiteX4" fmla="*/ 88 w 10000"/>
                <a:gd name="connsiteY4" fmla="*/ 7213 h 9652"/>
                <a:gd name="connsiteX5" fmla="*/ 0 w 10000"/>
                <a:gd name="connsiteY5" fmla="*/ 6260 h 9652"/>
                <a:gd name="connsiteX6" fmla="*/ 88 w 10000"/>
                <a:gd name="connsiteY6" fmla="*/ 5230 h 9652"/>
                <a:gd name="connsiteX7" fmla="*/ 443 w 10000"/>
                <a:gd name="connsiteY7" fmla="*/ 3762 h 9652"/>
                <a:gd name="connsiteX8" fmla="*/ 1082 w 10000"/>
                <a:gd name="connsiteY8" fmla="*/ 2409 h 9652"/>
                <a:gd name="connsiteX9" fmla="*/ 2124 w 10000"/>
                <a:gd name="connsiteY9" fmla="*/ 1123 h 9652"/>
                <a:gd name="connsiteX10" fmla="*/ 3365 w 10000"/>
                <a:gd name="connsiteY10" fmla="*/ 277 h 9652"/>
                <a:gd name="connsiteX11" fmla="*/ 4961 w 10000"/>
                <a:gd name="connsiteY11" fmla="*/ 46 h 9652"/>
                <a:gd name="connsiteX12" fmla="*/ 6881 w 10000"/>
                <a:gd name="connsiteY12" fmla="*/ 556 h 9652"/>
                <a:gd name="connsiteX13" fmla="*/ 8976 w 10000"/>
                <a:gd name="connsiteY13" fmla="*/ 2396 h 9652"/>
                <a:gd name="connsiteX14" fmla="*/ 9830 w 10000"/>
                <a:gd name="connsiteY14" fmla="*/ 4800 h 9652"/>
                <a:gd name="connsiteX15" fmla="*/ 9817 w 10000"/>
                <a:gd name="connsiteY15" fmla="*/ 6323 h 9652"/>
                <a:gd name="connsiteX16" fmla="*/ 9740 w 10000"/>
                <a:gd name="connsiteY16" fmla="*/ 6843 h 9652"/>
                <a:gd name="connsiteX17" fmla="*/ 9652 w 10000"/>
                <a:gd name="connsiteY17" fmla="*/ 7100 h 9652"/>
                <a:gd name="connsiteX18" fmla="*/ 9415 w 10000"/>
                <a:gd name="connsiteY18" fmla="*/ 7247 h 9652"/>
                <a:gd name="connsiteX19" fmla="*/ 9280 w 10000"/>
                <a:gd name="connsiteY19" fmla="*/ 7374 h 9652"/>
                <a:gd name="connsiteX20" fmla="*/ 9412 w 10000"/>
                <a:gd name="connsiteY20" fmla="*/ 7554 h 9652"/>
                <a:gd name="connsiteX21" fmla="*/ 9719 w 10000"/>
                <a:gd name="connsiteY21" fmla="*/ 7878 h 9652"/>
                <a:gd name="connsiteX22" fmla="*/ 9980 w 10000"/>
                <a:gd name="connsiteY22" fmla="*/ 8159 h 9652"/>
                <a:gd name="connsiteX23" fmla="*/ 9848 w 10000"/>
                <a:gd name="connsiteY23" fmla="*/ 7857 h 9652"/>
                <a:gd name="connsiteX24" fmla="*/ 9621 w 10000"/>
                <a:gd name="connsiteY24" fmla="*/ 7324 h 9652"/>
                <a:gd name="connsiteX25" fmla="*/ 9621 w 10000"/>
                <a:gd name="connsiteY25" fmla="*/ 7100 h 9652"/>
                <a:gd name="connsiteX0" fmla="*/ 1309 w 10000"/>
                <a:gd name="connsiteY0" fmla="*/ 9560 h 9560"/>
                <a:gd name="connsiteX1" fmla="*/ 774 w 10000"/>
                <a:gd name="connsiteY1" fmla="*/ 9080 h 9560"/>
                <a:gd name="connsiteX2" fmla="*/ 402 w 10000"/>
                <a:gd name="connsiteY2" fmla="*/ 8431 h 9560"/>
                <a:gd name="connsiteX3" fmla="*/ 88 w 10000"/>
                <a:gd name="connsiteY3" fmla="*/ 7473 h 9560"/>
                <a:gd name="connsiteX4" fmla="*/ 0 w 10000"/>
                <a:gd name="connsiteY4" fmla="*/ 6486 h 9560"/>
                <a:gd name="connsiteX5" fmla="*/ 88 w 10000"/>
                <a:gd name="connsiteY5" fmla="*/ 5419 h 9560"/>
                <a:gd name="connsiteX6" fmla="*/ 443 w 10000"/>
                <a:gd name="connsiteY6" fmla="*/ 3898 h 9560"/>
                <a:gd name="connsiteX7" fmla="*/ 1082 w 10000"/>
                <a:gd name="connsiteY7" fmla="*/ 2496 h 9560"/>
                <a:gd name="connsiteX8" fmla="*/ 2124 w 10000"/>
                <a:gd name="connsiteY8" fmla="*/ 1163 h 9560"/>
                <a:gd name="connsiteX9" fmla="*/ 3365 w 10000"/>
                <a:gd name="connsiteY9" fmla="*/ 287 h 9560"/>
                <a:gd name="connsiteX10" fmla="*/ 4961 w 10000"/>
                <a:gd name="connsiteY10" fmla="*/ 48 h 9560"/>
                <a:gd name="connsiteX11" fmla="*/ 6881 w 10000"/>
                <a:gd name="connsiteY11" fmla="*/ 576 h 9560"/>
                <a:gd name="connsiteX12" fmla="*/ 8976 w 10000"/>
                <a:gd name="connsiteY12" fmla="*/ 2482 h 9560"/>
                <a:gd name="connsiteX13" fmla="*/ 9830 w 10000"/>
                <a:gd name="connsiteY13" fmla="*/ 4973 h 9560"/>
                <a:gd name="connsiteX14" fmla="*/ 9817 w 10000"/>
                <a:gd name="connsiteY14" fmla="*/ 6551 h 9560"/>
                <a:gd name="connsiteX15" fmla="*/ 9740 w 10000"/>
                <a:gd name="connsiteY15" fmla="*/ 7090 h 9560"/>
                <a:gd name="connsiteX16" fmla="*/ 9652 w 10000"/>
                <a:gd name="connsiteY16" fmla="*/ 7356 h 9560"/>
                <a:gd name="connsiteX17" fmla="*/ 9415 w 10000"/>
                <a:gd name="connsiteY17" fmla="*/ 7508 h 9560"/>
                <a:gd name="connsiteX18" fmla="*/ 9280 w 10000"/>
                <a:gd name="connsiteY18" fmla="*/ 7640 h 9560"/>
                <a:gd name="connsiteX19" fmla="*/ 9412 w 10000"/>
                <a:gd name="connsiteY19" fmla="*/ 7826 h 9560"/>
                <a:gd name="connsiteX20" fmla="*/ 9719 w 10000"/>
                <a:gd name="connsiteY20" fmla="*/ 8162 h 9560"/>
                <a:gd name="connsiteX21" fmla="*/ 9980 w 10000"/>
                <a:gd name="connsiteY21" fmla="*/ 8453 h 9560"/>
                <a:gd name="connsiteX22" fmla="*/ 9848 w 10000"/>
                <a:gd name="connsiteY22" fmla="*/ 8140 h 9560"/>
                <a:gd name="connsiteX23" fmla="*/ 9621 w 10000"/>
                <a:gd name="connsiteY23" fmla="*/ 7588 h 9560"/>
                <a:gd name="connsiteX24" fmla="*/ 9621 w 10000"/>
                <a:gd name="connsiteY24" fmla="*/ 7356 h 9560"/>
                <a:gd name="connsiteX0" fmla="*/ 774 w 10000"/>
                <a:gd name="connsiteY0" fmla="*/ 9498 h 9498"/>
                <a:gd name="connsiteX1" fmla="*/ 402 w 10000"/>
                <a:gd name="connsiteY1" fmla="*/ 8819 h 9498"/>
                <a:gd name="connsiteX2" fmla="*/ 88 w 10000"/>
                <a:gd name="connsiteY2" fmla="*/ 7817 h 9498"/>
                <a:gd name="connsiteX3" fmla="*/ 0 w 10000"/>
                <a:gd name="connsiteY3" fmla="*/ 6785 h 9498"/>
                <a:gd name="connsiteX4" fmla="*/ 88 w 10000"/>
                <a:gd name="connsiteY4" fmla="*/ 5668 h 9498"/>
                <a:gd name="connsiteX5" fmla="*/ 443 w 10000"/>
                <a:gd name="connsiteY5" fmla="*/ 4077 h 9498"/>
                <a:gd name="connsiteX6" fmla="*/ 1082 w 10000"/>
                <a:gd name="connsiteY6" fmla="*/ 2611 h 9498"/>
                <a:gd name="connsiteX7" fmla="*/ 2124 w 10000"/>
                <a:gd name="connsiteY7" fmla="*/ 1217 h 9498"/>
                <a:gd name="connsiteX8" fmla="*/ 3365 w 10000"/>
                <a:gd name="connsiteY8" fmla="*/ 300 h 9498"/>
                <a:gd name="connsiteX9" fmla="*/ 4961 w 10000"/>
                <a:gd name="connsiteY9" fmla="*/ 50 h 9498"/>
                <a:gd name="connsiteX10" fmla="*/ 6881 w 10000"/>
                <a:gd name="connsiteY10" fmla="*/ 603 h 9498"/>
                <a:gd name="connsiteX11" fmla="*/ 8976 w 10000"/>
                <a:gd name="connsiteY11" fmla="*/ 2596 h 9498"/>
                <a:gd name="connsiteX12" fmla="*/ 9830 w 10000"/>
                <a:gd name="connsiteY12" fmla="*/ 5202 h 9498"/>
                <a:gd name="connsiteX13" fmla="*/ 9817 w 10000"/>
                <a:gd name="connsiteY13" fmla="*/ 6853 h 9498"/>
                <a:gd name="connsiteX14" fmla="*/ 9740 w 10000"/>
                <a:gd name="connsiteY14" fmla="*/ 7416 h 9498"/>
                <a:gd name="connsiteX15" fmla="*/ 9652 w 10000"/>
                <a:gd name="connsiteY15" fmla="*/ 7695 h 9498"/>
                <a:gd name="connsiteX16" fmla="*/ 9415 w 10000"/>
                <a:gd name="connsiteY16" fmla="*/ 7854 h 9498"/>
                <a:gd name="connsiteX17" fmla="*/ 9280 w 10000"/>
                <a:gd name="connsiteY17" fmla="*/ 7992 h 9498"/>
                <a:gd name="connsiteX18" fmla="*/ 9412 w 10000"/>
                <a:gd name="connsiteY18" fmla="*/ 8186 h 9498"/>
                <a:gd name="connsiteX19" fmla="*/ 9719 w 10000"/>
                <a:gd name="connsiteY19" fmla="*/ 8538 h 9498"/>
                <a:gd name="connsiteX20" fmla="*/ 9980 w 10000"/>
                <a:gd name="connsiteY20" fmla="*/ 8842 h 9498"/>
                <a:gd name="connsiteX21" fmla="*/ 9848 w 10000"/>
                <a:gd name="connsiteY21" fmla="*/ 8515 h 9498"/>
                <a:gd name="connsiteX22" fmla="*/ 9621 w 10000"/>
                <a:gd name="connsiteY22" fmla="*/ 7937 h 9498"/>
                <a:gd name="connsiteX23" fmla="*/ 9621 w 10000"/>
                <a:gd name="connsiteY23" fmla="*/ 7695 h 9498"/>
                <a:gd name="connsiteX0" fmla="*/ 402 w 10000"/>
                <a:gd name="connsiteY0" fmla="*/ 9285 h 9314"/>
                <a:gd name="connsiteX1" fmla="*/ 88 w 10000"/>
                <a:gd name="connsiteY1" fmla="*/ 8230 h 9314"/>
                <a:gd name="connsiteX2" fmla="*/ 0 w 10000"/>
                <a:gd name="connsiteY2" fmla="*/ 7144 h 9314"/>
                <a:gd name="connsiteX3" fmla="*/ 88 w 10000"/>
                <a:gd name="connsiteY3" fmla="*/ 5968 h 9314"/>
                <a:gd name="connsiteX4" fmla="*/ 443 w 10000"/>
                <a:gd name="connsiteY4" fmla="*/ 4292 h 9314"/>
                <a:gd name="connsiteX5" fmla="*/ 1082 w 10000"/>
                <a:gd name="connsiteY5" fmla="*/ 2749 h 9314"/>
                <a:gd name="connsiteX6" fmla="*/ 2124 w 10000"/>
                <a:gd name="connsiteY6" fmla="*/ 1281 h 9314"/>
                <a:gd name="connsiteX7" fmla="*/ 3365 w 10000"/>
                <a:gd name="connsiteY7" fmla="*/ 316 h 9314"/>
                <a:gd name="connsiteX8" fmla="*/ 4961 w 10000"/>
                <a:gd name="connsiteY8" fmla="*/ 53 h 9314"/>
                <a:gd name="connsiteX9" fmla="*/ 6881 w 10000"/>
                <a:gd name="connsiteY9" fmla="*/ 635 h 9314"/>
                <a:gd name="connsiteX10" fmla="*/ 8976 w 10000"/>
                <a:gd name="connsiteY10" fmla="*/ 2733 h 9314"/>
                <a:gd name="connsiteX11" fmla="*/ 9830 w 10000"/>
                <a:gd name="connsiteY11" fmla="*/ 5477 h 9314"/>
                <a:gd name="connsiteX12" fmla="*/ 9817 w 10000"/>
                <a:gd name="connsiteY12" fmla="*/ 7215 h 9314"/>
                <a:gd name="connsiteX13" fmla="*/ 9740 w 10000"/>
                <a:gd name="connsiteY13" fmla="*/ 7808 h 9314"/>
                <a:gd name="connsiteX14" fmla="*/ 9652 w 10000"/>
                <a:gd name="connsiteY14" fmla="*/ 8102 h 9314"/>
                <a:gd name="connsiteX15" fmla="*/ 9415 w 10000"/>
                <a:gd name="connsiteY15" fmla="*/ 8269 h 9314"/>
                <a:gd name="connsiteX16" fmla="*/ 9280 w 10000"/>
                <a:gd name="connsiteY16" fmla="*/ 8414 h 9314"/>
                <a:gd name="connsiteX17" fmla="*/ 9412 w 10000"/>
                <a:gd name="connsiteY17" fmla="*/ 8619 h 9314"/>
                <a:gd name="connsiteX18" fmla="*/ 9719 w 10000"/>
                <a:gd name="connsiteY18" fmla="*/ 8989 h 9314"/>
                <a:gd name="connsiteX19" fmla="*/ 9980 w 10000"/>
                <a:gd name="connsiteY19" fmla="*/ 9309 h 9314"/>
                <a:gd name="connsiteX20" fmla="*/ 9848 w 10000"/>
                <a:gd name="connsiteY20" fmla="*/ 8965 h 9314"/>
                <a:gd name="connsiteX21" fmla="*/ 9621 w 10000"/>
                <a:gd name="connsiteY21" fmla="*/ 8356 h 9314"/>
                <a:gd name="connsiteX22" fmla="*/ 9621 w 10000"/>
                <a:gd name="connsiteY22" fmla="*/ 8102 h 9314"/>
                <a:gd name="connsiteX0" fmla="*/ 88 w 10000"/>
                <a:gd name="connsiteY0" fmla="*/ 8836 h 10000"/>
                <a:gd name="connsiteX1" fmla="*/ 0 w 10000"/>
                <a:gd name="connsiteY1" fmla="*/ 7670 h 10000"/>
                <a:gd name="connsiteX2" fmla="*/ 88 w 10000"/>
                <a:gd name="connsiteY2" fmla="*/ 6408 h 10000"/>
                <a:gd name="connsiteX3" fmla="*/ 443 w 10000"/>
                <a:gd name="connsiteY3" fmla="*/ 4608 h 10000"/>
                <a:gd name="connsiteX4" fmla="*/ 1082 w 10000"/>
                <a:gd name="connsiteY4" fmla="*/ 2951 h 10000"/>
                <a:gd name="connsiteX5" fmla="*/ 2124 w 10000"/>
                <a:gd name="connsiteY5" fmla="*/ 1375 h 10000"/>
                <a:gd name="connsiteX6" fmla="*/ 3365 w 10000"/>
                <a:gd name="connsiteY6" fmla="*/ 339 h 10000"/>
                <a:gd name="connsiteX7" fmla="*/ 4961 w 10000"/>
                <a:gd name="connsiteY7" fmla="*/ 57 h 10000"/>
                <a:gd name="connsiteX8" fmla="*/ 6881 w 10000"/>
                <a:gd name="connsiteY8" fmla="*/ 682 h 10000"/>
                <a:gd name="connsiteX9" fmla="*/ 8976 w 10000"/>
                <a:gd name="connsiteY9" fmla="*/ 2934 h 10000"/>
                <a:gd name="connsiteX10" fmla="*/ 9830 w 10000"/>
                <a:gd name="connsiteY10" fmla="*/ 5880 h 10000"/>
                <a:gd name="connsiteX11" fmla="*/ 9817 w 10000"/>
                <a:gd name="connsiteY11" fmla="*/ 7746 h 10000"/>
                <a:gd name="connsiteX12" fmla="*/ 9740 w 10000"/>
                <a:gd name="connsiteY12" fmla="*/ 8383 h 10000"/>
                <a:gd name="connsiteX13" fmla="*/ 9652 w 10000"/>
                <a:gd name="connsiteY13" fmla="*/ 8699 h 10000"/>
                <a:gd name="connsiteX14" fmla="*/ 9415 w 10000"/>
                <a:gd name="connsiteY14" fmla="*/ 8878 h 10000"/>
                <a:gd name="connsiteX15" fmla="*/ 9280 w 10000"/>
                <a:gd name="connsiteY15" fmla="*/ 9034 h 10000"/>
                <a:gd name="connsiteX16" fmla="*/ 9412 w 10000"/>
                <a:gd name="connsiteY16" fmla="*/ 9254 h 10000"/>
                <a:gd name="connsiteX17" fmla="*/ 9719 w 10000"/>
                <a:gd name="connsiteY17" fmla="*/ 9651 h 10000"/>
                <a:gd name="connsiteX18" fmla="*/ 9980 w 10000"/>
                <a:gd name="connsiteY18" fmla="*/ 9995 h 10000"/>
                <a:gd name="connsiteX19" fmla="*/ 9848 w 10000"/>
                <a:gd name="connsiteY19" fmla="*/ 9625 h 10000"/>
                <a:gd name="connsiteX20" fmla="*/ 9621 w 10000"/>
                <a:gd name="connsiteY20" fmla="*/ 8971 h 10000"/>
                <a:gd name="connsiteX21" fmla="*/ 9621 w 10000"/>
                <a:gd name="connsiteY21" fmla="*/ 8699 h 10000"/>
                <a:gd name="connsiteX0" fmla="*/ 0 w 10000"/>
                <a:gd name="connsiteY0" fmla="*/ 7670 h 10000"/>
                <a:gd name="connsiteX1" fmla="*/ 88 w 10000"/>
                <a:gd name="connsiteY1" fmla="*/ 6408 h 10000"/>
                <a:gd name="connsiteX2" fmla="*/ 443 w 10000"/>
                <a:gd name="connsiteY2" fmla="*/ 4608 h 10000"/>
                <a:gd name="connsiteX3" fmla="*/ 1082 w 10000"/>
                <a:gd name="connsiteY3" fmla="*/ 2951 h 10000"/>
                <a:gd name="connsiteX4" fmla="*/ 2124 w 10000"/>
                <a:gd name="connsiteY4" fmla="*/ 1375 h 10000"/>
                <a:gd name="connsiteX5" fmla="*/ 3365 w 10000"/>
                <a:gd name="connsiteY5" fmla="*/ 339 h 10000"/>
                <a:gd name="connsiteX6" fmla="*/ 4961 w 10000"/>
                <a:gd name="connsiteY6" fmla="*/ 57 h 10000"/>
                <a:gd name="connsiteX7" fmla="*/ 6881 w 10000"/>
                <a:gd name="connsiteY7" fmla="*/ 682 h 10000"/>
                <a:gd name="connsiteX8" fmla="*/ 8976 w 10000"/>
                <a:gd name="connsiteY8" fmla="*/ 2934 h 10000"/>
                <a:gd name="connsiteX9" fmla="*/ 9830 w 10000"/>
                <a:gd name="connsiteY9" fmla="*/ 5880 h 10000"/>
                <a:gd name="connsiteX10" fmla="*/ 9817 w 10000"/>
                <a:gd name="connsiteY10" fmla="*/ 7746 h 10000"/>
                <a:gd name="connsiteX11" fmla="*/ 9740 w 10000"/>
                <a:gd name="connsiteY11" fmla="*/ 8383 h 10000"/>
                <a:gd name="connsiteX12" fmla="*/ 9652 w 10000"/>
                <a:gd name="connsiteY12" fmla="*/ 8699 h 10000"/>
                <a:gd name="connsiteX13" fmla="*/ 9415 w 10000"/>
                <a:gd name="connsiteY13" fmla="*/ 8878 h 10000"/>
                <a:gd name="connsiteX14" fmla="*/ 9280 w 10000"/>
                <a:gd name="connsiteY14" fmla="*/ 9034 h 10000"/>
                <a:gd name="connsiteX15" fmla="*/ 9412 w 10000"/>
                <a:gd name="connsiteY15" fmla="*/ 9254 h 10000"/>
                <a:gd name="connsiteX16" fmla="*/ 9719 w 10000"/>
                <a:gd name="connsiteY16" fmla="*/ 9651 h 10000"/>
                <a:gd name="connsiteX17" fmla="*/ 9980 w 10000"/>
                <a:gd name="connsiteY17" fmla="*/ 9995 h 10000"/>
                <a:gd name="connsiteX18" fmla="*/ 9848 w 10000"/>
                <a:gd name="connsiteY18" fmla="*/ 9625 h 10000"/>
                <a:gd name="connsiteX19" fmla="*/ 9621 w 10000"/>
                <a:gd name="connsiteY19" fmla="*/ 8971 h 10000"/>
                <a:gd name="connsiteX20" fmla="*/ 9621 w 10000"/>
                <a:gd name="connsiteY20" fmla="*/ 8699 h 10000"/>
                <a:gd name="connsiteX0" fmla="*/ 0 w 9912"/>
                <a:gd name="connsiteY0" fmla="*/ 6408 h 10000"/>
                <a:gd name="connsiteX1" fmla="*/ 355 w 9912"/>
                <a:gd name="connsiteY1" fmla="*/ 4608 h 10000"/>
                <a:gd name="connsiteX2" fmla="*/ 994 w 9912"/>
                <a:gd name="connsiteY2" fmla="*/ 2951 h 10000"/>
                <a:gd name="connsiteX3" fmla="*/ 2036 w 9912"/>
                <a:gd name="connsiteY3" fmla="*/ 1375 h 10000"/>
                <a:gd name="connsiteX4" fmla="*/ 3277 w 9912"/>
                <a:gd name="connsiteY4" fmla="*/ 339 h 10000"/>
                <a:gd name="connsiteX5" fmla="*/ 4873 w 9912"/>
                <a:gd name="connsiteY5" fmla="*/ 57 h 10000"/>
                <a:gd name="connsiteX6" fmla="*/ 6793 w 9912"/>
                <a:gd name="connsiteY6" fmla="*/ 682 h 10000"/>
                <a:gd name="connsiteX7" fmla="*/ 8888 w 9912"/>
                <a:gd name="connsiteY7" fmla="*/ 2934 h 10000"/>
                <a:gd name="connsiteX8" fmla="*/ 9742 w 9912"/>
                <a:gd name="connsiteY8" fmla="*/ 5880 h 10000"/>
                <a:gd name="connsiteX9" fmla="*/ 9729 w 9912"/>
                <a:gd name="connsiteY9" fmla="*/ 7746 h 10000"/>
                <a:gd name="connsiteX10" fmla="*/ 9652 w 9912"/>
                <a:gd name="connsiteY10" fmla="*/ 8383 h 10000"/>
                <a:gd name="connsiteX11" fmla="*/ 9564 w 9912"/>
                <a:gd name="connsiteY11" fmla="*/ 8699 h 10000"/>
                <a:gd name="connsiteX12" fmla="*/ 9327 w 9912"/>
                <a:gd name="connsiteY12" fmla="*/ 8878 h 10000"/>
                <a:gd name="connsiteX13" fmla="*/ 9192 w 9912"/>
                <a:gd name="connsiteY13" fmla="*/ 9034 h 10000"/>
                <a:gd name="connsiteX14" fmla="*/ 9324 w 9912"/>
                <a:gd name="connsiteY14" fmla="*/ 9254 h 10000"/>
                <a:gd name="connsiteX15" fmla="*/ 9631 w 9912"/>
                <a:gd name="connsiteY15" fmla="*/ 9651 h 10000"/>
                <a:gd name="connsiteX16" fmla="*/ 9892 w 9912"/>
                <a:gd name="connsiteY16" fmla="*/ 9995 h 10000"/>
                <a:gd name="connsiteX17" fmla="*/ 9760 w 9912"/>
                <a:gd name="connsiteY17" fmla="*/ 9625 h 10000"/>
                <a:gd name="connsiteX18" fmla="*/ 9533 w 9912"/>
                <a:gd name="connsiteY18" fmla="*/ 8971 h 10000"/>
                <a:gd name="connsiteX19" fmla="*/ 9533 w 9912"/>
                <a:gd name="connsiteY19" fmla="*/ 8699 h 10000"/>
                <a:gd name="connsiteX0" fmla="*/ 0 w 9642"/>
                <a:gd name="connsiteY0" fmla="*/ 4608 h 10000"/>
                <a:gd name="connsiteX1" fmla="*/ 645 w 9642"/>
                <a:gd name="connsiteY1" fmla="*/ 2951 h 10000"/>
                <a:gd name="connsiteX2" fmla="*/ 1696 w 9642"/>
                <a:gd name="connsiteY2" fmla="*/ 1375 h 10000"/>
                <a:gd name="connsiteX3" fmla="*/ 2948 w 9642"/>
                <a:gd name="connsiteY3" fmla="*/ 339 h 10000"/>
                <a:gd name="connsiteX4" fmla="*/ 4558 w 9642"/>
                <a:gd name="connsiteY4" fmla="*/ 57 h 10000"/>
                <a:gd name="connsiteX5" fmla="*/ 6495 w 9642"/>
                <a:gd name="connsiteY5" fmla="*/ 682 h 10000"/>
                <a:gd name="connsiteX6" fmla="*/ 8609 w 9642"/>
                <a:gd name="connsiteY6" fmla="*/ 2934 h 10000"/>
                <a:gd name="connsiteX7" fmla="*/ 9470 w 9642"/>
                <a:gd name="connsiteY7" fmla="*/ 5880 h 10000"/>
                <a:gd name="connsiteX8" fmla="*/ 9457 w 9642"/>
                <a:gd name="connsiteY8" fmla="*/ 7746 h 10000"/>
                <a:gd name="connsiteX9" fmla="*/ 9380 w 9642"/>
                <a:gd name="connsiteY9" fmla="*/ 8383 h 10000"/>
                <a:gd name="connsiteX10" fmla="*/ 9291 w 9642"/>
                <a:gd name="connsiteY10" fmla="*/ 8699 h 10000"/>
                <a:gd name="connsiteX11" fmla="*/ 9052 w 9642"/>
                <a:gd name="connsiteY11" fmla="*/ 8878 h 10000"/>
                <a:gd name="connsiteX12" fmla="*/ 8916 w 9642"/>
                <a:gd name="connsiteY12" fmla="*/ 9034 h 10000"/>
                <a:gd name="connsiteX13" fmla="*/ 9049 w 9642"/>
                <a:gd name="connsiteY13" fmla="*/ 9254 h 10000"/>
                <a:gd name="connsiteX14" fmla="*/ 9359 w 9642"/>
                <a:gd name="connsiteY14" fmla="*/ 9651 h 10000"/>
                <a:gd name="connsiteX15" fmla="*/ 9622 w 9642"/>
                <a:gd name="connsiteY15" fmla="*/ 9995 h 10000"/>
                <a:gd name="connsiteX16" fmla="*/ 9489 w 9642"/>
                <a:gd name="connsiteY16" fmla="*/ 9625 h 10000"/>
                <a:gd name="connsiteX17" fmla="*/ 9260 w 9642"/>
                <a:gd name="connsiteY17" fmla="*/ 8971 h 10000"/>
                <a:gd name="connsiteX18" fmla="*/ 9260 w 9642"/>
                <a:gd name="connsiteY18" fmla="*/ 8699 h 10000"/>
                <a:gd name="connsiteX0" fmla="*/ 0 w 9331"/>
                <a:gd name="connsiteY0" fmla="*/ 2951 h 10000"/>
                <a:gd name="connsiteX1" fmla="*/ 1090 w 9331"/>
                <a:gd name="connsiteY1" fmla="*/ 1375 h 10000"/>
                <a:gd name="connsiteX2" fmla="*/ 2388 w 9331"/>
                <a:gd name="connsiteY2" fmla="*/ 339 h 10000"/>
                <a:gd name="connsiteX3" fmla="*/ 4058 w 9331"/>
                <a:gd name="connsiteY3" fmla="*/ 57 h 10000"/>
                <a:gd name="connsiteX4" fmla="*/ 6067 w 9331"/>
                <a:gd name="connsiteY4" fmla="*/ 682 h 10000"/>
                <a:gd name="connsiteX5" fmla="*/ 8260 w 9331"/>
                <a:gd name="connsiteY5" fmla="*/ 2934 h 10000"/>
                <a:gd name="connsiteX6" fmla="*/ 9153 w 9331"/>
                <a:gd name="connsiteY6" fmla="*/ 5880 h 10000"/>
                <a:gd name="connsiteX7" fmla="*/ 9139 w 9331"/>
                <a:gd name="connsiteY7" fmla="*/ 7746 h 10000"/>
                <a:gd name="connsiteX8" fmla="*/ 9059 w 9331"/>
                <a:gd name="connsiteY8" fmla="*/ 8383 h 10000"/>
                <a:gd name="connsiteX9" fmla="*/ 8967 w 9331"/>
                <a:gd name="connsiteY9" fmla="*/ 8699 h 10000"/>
                <a:gd name="connsiteX10" fmla="*/ 8719 w 9331"/>
                <a:gd name="connsiteY10" fmla="*/ 8878 h 10000"/>
                <a:gd name="connsiteX11" fmla="*/ 8578 w 9331"/>
                <a:gd name="connsiteY11" fmla="*/ 9034 h 10000"/>
                <a:gd name="connsiteX12" fmla="*/ 8716 w 9331"/>
                <a:gd name="connsiteY12" fmla="*/ 9254 h 10000"/>
                <a:gd name="connsiteX13" fmla="*/ 9037 w 9331"/>
                <a:gd name="connsiteY13" fmla="*/ 9651 h 10000"/>
                <a:gd name="connsiteX14" fmla="*/ 9310 w 9331"/>
                <a:gd name="connsiteY14" fmla="*/ 9995 h 10000"/>
                <a:gd name="connsiteX15" fmla="*/ 9172 w 9331"/>
                <a:gd name="connsiteY15" fmla="*/ 9625 h 10000"/>
                <a:gd name="connsiteX16" fmla="*/ 8935 w 9331"/>
                <a:gd name="connsiteY16" fmla="*/ 8971 h 10000"/>
                <a:gd name="connsiteX17" fmla="*/ 8935 w 9331"/>
                <a:gd name="connsiteY17" fmla="*/ 8699 h 10000"/>
                <a:gd name="connsiteX0" fmla="*/ 0 w 8832"/>
                <a:gd name="connsiteY0" fmla="*/ 1375 h 10000"/>
                <a:gd name="connsiteX1" fmla="*/ 1391 w 8832"/>
                <a:gd name="connsiteY1" fmla="*/ 339 h 10000"/>
                <a:gd name="connsiteX2" fmla="*/ 3181 w 8832"/>
                <a:gd name="connsiteY2" fmla="*/ 57 h 10000"/>
                <a:gd name="connsiteX3" fmla="*/ 5334 w 8832"/>
                <a:gd name="connsiteY3" fmla="*/ 682 h 10000"/>
                <a:gd name="connsiteX4" fmla="*/ 7684 w 8832"/>
                <a:gd name="connsiteY4" fmla="*/ 2934 h 10000"/>
                <a:gd name="connsiteX5" fmla="*/ 8641 w 8832"/>
                <a:gd name="connsiteY5" fmla="*/ 5880 h 10000"/>
                <a:gd name="connsiteX6" fmla="*/ 8626 w 8832"/>
                <a:gd name="connsiteY6" fmla="*/ 7746 h 10000"/>
                <a:gd name="connsiteX7" fmla="*/ 8540 w 8832"/>
                <a:gd name="connsiteY7" fmla="*/ 8383 h 10000"/>
                <a:gd name="connsiteX8" fmla="*/ 8442 w 8832"/>
                <a:gd name="connsiteY8" fmla="*/ 8699 h 10000"/>
                <a:gd name="connsiteX9" fmla="*/ 8176 w 8832"/>
                <a:gd name="connsiteY9" fmla="*/ 8878 h 10000"/>
                <a:gd name="connsiteX10" fmla="*/ 8025 w 8832"/>
                <a:gd name="connsiteY10" fmla="*/ 9034 h 10000"/>
                <a:gd name="connsiteX11" fmla="*/ 8173 w 8832"/>
                <a:gd name="connsiteY11" fmla="*/ 9254 h 10000"/>
                <a:gd name="connsiteX12" fmla="*/ 8517 w 8832"/>
                <a:gd name="connsiteY12" fmla="*/ 9651 h 10000"/>
                <a:gd name="connsiteX13" fmla="*/ 8809 w 8832"/>
                <a:gd name="connsiteY13" fmla="*/ 9995 h 10000"/>
                <a:gd name="connsiteX14" fmla="*/ 8662 w 8832"/>
                <a:gd name="connsiteY14" fmla="*/ 9625 h 10000"/>
                <a:gd name="connsiteX15" fmla="*/ 8408 w 8832"/>
                <a:gd name="connsiteY15" fmla="*/ 8971 h 10000"/>
                <a:gd name="connsiteX16" fmla="*/ 8408 w 8832"/>
                <a:gd name="connsiteY16" fmla="*/ 8699 h 10000"/>
                <a:gd name="connsiteX0" fmla="*/ 0 w 8425"/>
                <a:gd name="connsiteY0" fmla="*/ 339 h 10000"/>
                <a:gd name="connsiteX1" fmla="*/ 2027 w 8425"/>
                <a:gd name="connsiteY1" fmla="*/ 57 h 10000"/>
                <a:gd name="connsiteX2" fmla="*/ 4464 w 8425"/>
                <a:gd name="connsiteY2" fmla="*/ 682 h 10000"/>
                <a:gd name="connsiteX3" fmla="*/ 7125 w 8425"/>
                <a:gd name="connsiteY3" fmla="*/ 2934 h 10000"/>
                <a:gd name="connsiteX4" fmla="*/ 8209 w 8425"/>
                <a:gd name="connsiteY4" fmla="*/ 5880 h 10000"/>
                <a:gd name="connsiteX5" fmla="*/ 8192 w 8425"/>
                <a:gd name="connsiteY5" fmla="*/ 7746 h 10000"/>
                <a:gd name="connsiteX6" fmla="*/ 8094 w 8425"/>
                <a:gd name="connsiteY6" fmla="*/ 8383 h 10000"/>
                <a:gd name="connsiteX7" fmla="*/ 7983 w 8425"/>
                <a:gd name="connsiteY7" fmla="*/ 8699 h 10000"/>
                <a:gd name="connsiteX8" fmla="*/ 7682 w 8425"/>
                <a:gd name="connsiteY8" fmla="*/ 8878 h 10000"/>
                <a:gd name="connsiteX9" fmla="*/ 7511 w 8425"/>
                <a:gd name="connsiteY9" fmla="*/ 9034 h 10000"/>
                <a:gd name="connsiteX10" fmla="*/ 7679 w 8425"/>
                <a:gd name="connsiteY10" fmla="*/ 9254 h 10000"/>
                <a:gd name="connsiteX11" fmla="*/ 8068 w 8425"/>
                <a:gd name="connsiteY11" fmla="*/ 9651 h 10000"/>
                <a:gd name="connsiteX12" fmla="*/ 8399 w 8425"/>
                <a:gd name="connsiteY12" fmla="*/ 9995 h 10000"/>
                <a:gd name="connsiteX13" fmla="*/ 8233 w 8425"/>
                <a:gd name="connsiteY13" fmla="*/ 9625 h 10000"/>
                <a:gd name="connsiteX14" fmla="*/ 7945 w 8425"/>
                <a:gd name="connsiteY14" fmla="*/ 8971 h 10000"/>
                <a:gd name="connsiteX15" fmla="*/ 7945 w 8425"/>
                <a:gd name="connsiteY15" fmla="*/ 8699 h 10000"/>
                <a:gd name="connsiteX0" fmla="*/ 0 w 7594"/>
                <a:gd name="connsiteY0" fmla="*/ 0 h 9943"/>
                <a:gd name="connsiteX1" fmla="*/ 2893 w 7594"/>
                <a:gd name="connsiteY1" fmla="*/ 625 h 9943"/>
                <a:gd name="connsiteX2" fmla="*/ 6051 w 7594"/>
                <a:gd name="connsiteY2" fmla="*/ 2877 h 9943"/>
                <a:gd name="connsiteX3" fmla="*/ 7338 w 7594"/>
                <a:gd name="connsiteY3" fmla="*/ 5823 h 9943"/>
                <a:gd name="connsiteX4" fmla="*/ 7317 w 7594"/>
                <a:gd name="connsiteY4" fmla="*/ 7689 h 9943"/>
                <a:gd name="connsiteX5" fmla="*/ 7201 w 7594"/>
                <a:gd name="connsiteY5" fmla="*/ 8326 h 9943"/>
                <a:gd name="connsiteX6" fmla="*/ 7069 w 7594"/>
                <a:gd name="connsiteY6" fmla="*/ 8642 h 9943"/>
                <a:gd name="connsiteX7" fmla="*/ 6712 w 7594"/>
                <a:gd name="connsiteY7" fmla="*/ 8821 h 9943"/>
                <a:gd name="connsiteX8" fmla="*/ 6509 w 7594"/>
                <a:gd name="connsiteY8" fmla="*/ 8977 h 9943"/>
                <a:gd name="connsiteX9" fmla="*/ 6709 w 7594"/>
                <a:gd name="connsiteY9" fmla="*/ 9197 h 9943"/>
                <a:gd name="connsiteX10" fmla="*/ 7170 w 7594"/>
                <a:gd name="connsiteY10" fmla="*/ 9594 h 9943"/>
                <a:gd name="connsiteX11" fmla="*/ 7563 w 7594"/>
                <a:gd name="connsiteY11" fmla="*/ 9938 h 9943"/>
                <a:gd name="connsiteX12" fmla="*/ 7366 w 7594"/>
                <a:gd name="connsiteY12" fmla="*/ 9568 h 9943"/>
                <a:gd name="connsiteX13" fmla="*/ 7024 w 7594"/>
                <a:gd name="connsiteY13" fmla="*/ 8914 h 9943"/>
                <a:gd name="connsiteX14" fmla="*/ 7024 w 7594"/>
                <a:gd name="connsiteY14" fmla="*/ 8642 h 9943"/>
                <a:gd name="connsiteX0" fmla="*/ 0 w 6190"/>
                <a:gd name="connsiteY0" fmla="*/ 0 h 9371"/>
                <a:gd name="connsiteX1" fmla="*/ 4158 w 6190"/>
                <a:gd name="connsiteY1" fmla="*/ 2264 h 9371"/>
                <a:gd name="connsiteX2" fmla="*/ 5853 w 6190"/>
                <a:gd name="connsiteY2" fmla="*/ 5227 h 9371"/>
                <a:gd name="connsiteX3" fmla="*/ 5825 w 6190"/>
                <a:gd name="connsiteY3" fmla="*/ 7104 h 9371"/>
                <a:gd name="connsiteX4" fmla="*/ 5672 w 6190"/>
                <a:gd name="connsiteY4" fmla="*/ 7745 h 9371"/>
                <a:gd name="connsiteX5" fmla="*/ 5499 w 6190"/>
                <a:gd name="connsiteY5" fmla="*/ 8063 h 9371"/>
                <a:gd name="connsiteX6" fmla="*/ 5029 w 6190"/>
                <a:gd name="connsiteY6" fmla="*/ 8243 h 9371"/>
                <a:gd name="connsiteX7" fmla="*/ 4761 w 6190"/>
                <a:gd name="connsiteY7" fmla="*/ 8399 h 9371"/>
                <a:gd name="connsiteX8" fmla="*/ 5025 w 6190"/>
                <a:gd name="connsiteY8" fmla="*/ 8621 h 9371"/>
                <a:gd name="connsiteX9" fmla="*/ 5632 w 6190"/>
                <a:gd name="connsiteY9" fmla="*/ 9020 h 9371"/>
                <a:gd name="connsiteX10" fmla="*/ 6149 w 6190"/>
                <a:gd name="connsiteY10" fmla="*/ 9366 h 9371"/>
                <a:gd name="connsiteX11" fmla="*/ 5890 w 6190"/>
                <a:gd name="connsiteY11" fmla="*/ 8994 h 9371"/>
                <a:gd name="connsiteX12" fmla="*/ 5439 w 6190"/>
                <a:gd name="connsiteY12" fmla="*/ 8336 h 9371"/>
                <a:gd name="connsiteX13" fmla="*/ 5439 w 6190"/>
                <a:gd name="connsiteY13" fmla="*/ 8063 h 9371"/>
                <a:gd name="connsiteX0" fmla="*/ 0 w 3283"/>
                <a:gd name="connsiteY0" fmla="*/ 0 h 7584"/>
                <a:gd name="connsiteX1" fmla="*/ 2739 w 3283"/>
                <a:gd name="connsiteY1" fmla="*/ 3162 h 7584"/>
                <a:gd name="connsiteX2" fmla="*/ 2693 w 3283"/>
                <a:gd name="connsiteY2" fmla="*/ 5165 h 7584"/>
                <a:gd name="connsiteX3" fmla="*/ 2446 w 3283"/>
                <a:gd name="connsiteY3" fmla="*/ 5849 h 7584"/>
                <a:gd name="connsiteX4" fmla="*/ 2167 w 3283"/>
                <a:gd name="connsiteY4" fmla="*/ 6188 h 7584"/>
                <a:gd name="connsiteX5" fmla="*/ 1407 w 3283"/>
                <a:gd name="connsiteY5" fmla="*/ 6380 h 7584"/>
                <a:gd name="connsiteX6" fmla="*/ 974 w 3283"/>
                <a:gd name="connsiteY6" fmla="*/ 6547 h 7584"/>
                <a:gd name="connsiteX7" fmla="*/ 1401 w 3283"/>
                <a:gd name="connsiteY7" fmla="*/ 6784 h 7584"/>
                <a:gd name="connsiteX8" fmla="*/ 2382 w 3283"/>
                <a:gd name="connsiteY8" fmla="*/ 7209 h 7584"/>
                <a:gd name="connsiteX9" fmla="*/ 3217 w 3283"/>
                <a:gd name="connsiteY9" fmla="*/ 7579 h 7584"/>
                <a:gd name="connsiteX10" fmla="*/ 2798 w 3283"/>
                <a:gd name="connsiteY10" fmla="*/ 7182 h 7584"/>
                <a:gd name="connsiteX11" fmla="*/ 2070 w 3283"/>
                <a:gd name="connsiteY11" fmla="*/ 6480 h 7584"/>
                <a:gd name="connsiteX12" fmla="*/ 2070 w 3283"/>
                <a:gd name="connsiteY12" fmla="*/ 6188 h 7584"/>
                <a:gd name="connsiteX0" fmla="*/ 5376 w 7033"/>
                <a:gd name="connsiteY0" fmla="*/ 0 h 5831"/>
                <a:gd name="connsiteX1" fmla="*/ 5236 w 7033"/>
                <a:gd name="connsiteY1" fmla="*/ 2641 h 5831"/>
                <a:gd name="connsiteX2" fmla="*/ 4484 w 7033"/>
                <a:gd name="connsiteY2" fmla="*/ 3543 h 5831"/>
                <a:gd name="connsiteX3" fmla="*/ 3634 w 7033"/>
                <a:gd name="connsiteY3" fmla="*/ 3990 h 5831"/>
                <a:gd name="connsiteX4" fmla="*/ 1319 w 7033"/>
                <a:gd name="connsiteY4" fmla="*/ 4243 h 5831"/>
                <a:gd name="connsiteX5" fmla="*/ 0 w 7033"/>
                <a:gd name="connsiteY5" fmla="*/ 4464 h 5831"/>
                <a:gd name="connsiteX6" fmla="*/ 1300 w 7033"/>
                <a:gd name="connsiteY6" fmla="*/ 4776 h 5831"/>
                <a:gd name="connsiteX7" fmla="*/ 4289 w 7033"/>
                <a:gd name="connsiteY7" fmla="*/ 5337 h 5831"/>
                <a:gd name="connsiteX8" fmla="*/ 6832 w 7033"/>
                <a:gd name="connsiteY8" fmla="*/ 5824 h 5831"/>
                <a:gd name="connsiteX9" fmla="*/ 5556 w 7033"/>
                <a:gd name="connsiteY9" fmla="*/ 5301 h 5831"/>
                <a:gd name="connsiteX10" fmla="*/ 3338 w 7033"/>
                <a:gd name="connsiteY10" fmla="*/ 4375 h 5831"/>
                <a:gd name="connsiteX11" fmla="*/ 3338 w 7033"/>
                <a:gd name="connsiteY11" fmla="*/ 3990 h 5831"/>
                <a:gd name="connsiteX0" fmla="*/ 7644 w 10000"/>
                <a:gd name="connsiteY0" fmla="*/ 0 h 10000"/>
                <a:gd name="connsiteX1" fmla="*/ 7945 w 10000"/>
                <a:gd name="connsiteY1" fmla="*/ 4518 h 10000"/>
                <a:gd name="connsiteX2" fmla="*/ 6376 w 10000"/>
                <a:gd name="connsiteY2" fmla="*/ 6076 h 10000"/>
                <a:gd name="connsiteX3" fmla="*/ 5167 w 10000"/>
                <a:gd name="connsiteY3" fmla="*/ 6843 h 10000"/>
                <a:gd name="connsiteX4" fmla="*/ 1875 w 10000"/>
                <a:gd name="connsiteY4" fmla="*/ 7277 h 10000"/>
                <a:gd name="connsiteX5" fmla="*/ 0 w 10000"/>
                <a:gd name="connsiteY5" fmla="*/ 7656 h 10000"/>
                <a:gd name="connsiteX6" fmla="*/ 1848 w 10000"/>
                <a:gd name="connsiteY6" fmla="*/ 8191 h 10000"/>
                <a:gd name="connsiteX7" fmla="*/ 6098 w 10000"/>
                <a:gd name="connsiteY7" fmla="*/ 9153 h 10000"/>
                <a:gd name="connsiteX8" fmla="*/ 9714 w 10000"/>
                <a:gd name="connsiteY8" fmla="*/ 9988 h 10000"/>
                <a:gd name="connsiteX9" fmla="*/ 7900 w 10000"/>
                <a:gd name="connsiteY9" fmla="*/ 9091 h 10000"/>
                <a:gd name="connsiteX10" fmla="*/ 4746 w 10000"/>
                <a:gd name="connsiteY10" fmla="*/ 7503 h 10000"/>
                <a:gd name="connsiteX11" fmla="*/ 4746 w 10000"/>
                <a:gd name="connsiteY11" fmla="*/ 6843 h 10000"/>
                <a:gd name="connsiteX0" fmla="*/ 7644 w 10000"/>
                <a:gd name="connsiteY0" fmla="*/ 0 h 10000"/>
                <a:gd name="connsiteX1" fmla="*/ 7282 w 10000"/>
                <a:gd name="connsiteY1" fmla="*/ 1500 h 10000"/>
                <a:gd name="connsiteX2" fmla="*/ 7945 w 10000"/>
                <a:gd name="connsiteY2" fmla="*/ 4518 h 10000"/>
                <a:gd name="connsiteX3" fmla="*/ 6376 w 10000"/>
                <a:gd name="connsiteY3" fmla="*/ 6076 h 10000"/>
                <a:gd name="connsiteX4" fmla="*/ 5167 w 10000"/>
                <a:gd name="connsiteY4" fmla="*/ 6843 h 10000"/>
                <a:gd name="connsiteX5" fmla="*/ 1875 w 10000"/>
                <a:gd name="connsiteY5" fmla="*/ 7277 h 10000"/>
                <a:gd name="connsiteX6" fmla="*/ 0 w 10000"/>
                <a:gd name="connsiteY6" fmla="*/ 7656 h 10000"/>
                <a:gd name="connsiteX7" fmla="*/ 1848 w 10000"/>
                <a:gd name="connsiteY7" fmla="*/ 8191 h 10000"/>
                <a:gd name="connsiteX8" fmla="*/ 6098 w 10000"/>
                <a:gd name="connsiteY8" fmla="*/ 9153 h 10000"/>
                <a:gd name="connsiteX9" fmla="*/ 9714 w 10000"/>
                <a:gd name="connsiteY9" fmla="*/ 9988 h 10000"/>
                <a:gd name="connsiteX10" fmla="*/ 7900 w 10000"/>
                <a:gd name="connsiteY10" fmla="*/ 9091 h 10000"/>
                <a:gd name="connsiteX11" fmla="*/ 4746 w 10000"/>
                <a:gd name="connsiteY11" fmla="*/ 7503 h 10000"/>
                <a:gd name="connsiteX12" fmla="*/ 4746 w 10000"/>
                <a:gd name="connsiteY12" fmla="*/ 6843 h 10000"/>
                <a:gd name="connsiteX0" fmla="*/ 6749 w 10000"/>
                <a:gd name="connsiteY0" fmla="*/ 0 h 10327"/>
                <a:gd name="connsiteX1" fmla="*/ 7282 w 10000"/>
                <a:gd name="connsiteY1" fmla="*/ 1827 h 10327"/>
                <a:gd name="connsiteX2" fmla="*/ 7945 w 10000"/>
                <a:gd name="connsiteY2" fmla="*/ 4845 h 10327"/>
                <a:gd name="connsiteX3" fmla="*/ 6376 w 10000"/>
                <a:gd name="connsiteY3" fmla="*/ 6403 h 10327"/>
                <a:gd name="connsiteX4" fmla="*/ 5167 w 10000"/>
                <a:gd name="connsiteY4" fmla="*/ 7170 h 10327"/>
                <a:gd name="connsiteX5" fmla="*/ 1875 w 10000"/>
                <a:gd name="connsiteY5" fmla="*/ 7604 h 10327"/>
                <a:gd name="connsiteX6" fmla="*/ 0 w 10000"/>
                <a:gd name="connsiteY6" fmla="*/ 7983 h 10327"/>
                <a:gd name="connsiteX7" fmla="*/ 1848 w 10000"/>
                <a:gd name="connsiteY7" fmla="*/ 8518 h 10327"/>
                <a:gd name="connsiteX8" fmla="*/ 6098 w 10000"/>
                <a:gd name="connsiteY8" fmla="*/ 9480 h 10327"/>
                <a:gd name="connsiteX9" fmla="*/ 9714 w 10000"/>
                <a:gd name="connsiteY9" fmla="*/ 10315 h 10327"/>
                <a:gd name="connsiteX10" fmla="*/ 7900 w 10000"/>
                <a:gd name="connsiteY10" fmla="*/ 9418 h 10327"/>
                <a:gd name="connsiteX11" fmla="*/ 4746 w 10000"/>
                <a:gd name="connsiteY11" fmla="*/ 7830 h 10327"/>
                <a:gd name="connsiteX12" fmla="*/ 4746 w 10000"/>
                <a:gd name="connsiteY12" fmla="*/ 7170 h 10327"/>
                <a:gd name="connsiteX0" fmla="*/ 6749 w 10000"/>
                <a:gd name="connsiteY0" fmla="*/ 0 h 10327"/>
                <a:gd name="connsiteX1" fmla="*/ 7282 w 10000"/>
                <a:gd name="connsiteY1" fmla="*/ 1827 h 10327"/>
                <a:gd name="connsiteX2" fmla="*/ 7945 w 10000"/>
                <a:gd name="connsiteY2" fmla="*/ 4845 h 10327"/>
                <a:gd name="connsiteX3" fmla="*/ 6484 w 10000"/>
                <a:gd name="connsiteY3" fmla="*/ 6317 h 10327"/>
                <a:gd name="connsiteX4" fmla="*/ 5167 w 10000"/>
                <a:gd name="connsiteY4" fmla="*/ 7170 h 10327"/>
                <a:gd name="connsiteX5" fmla="*/ 1875 w 10000"/>
                <a:gd name="connsiteY5" fmla="*/ 7604 h 10327"/>
                <a:gd name="connsiteX6" fmla="*/ 0 w 10000"/>
                <a:gd name="connsiteY6" fmla="*/ 7983 h 10327"/>
                <a:gd name="connsiteX7" fmla="*/ 1848 w 10000"/>
                <a:gd name="connsiteY7" fmla="*/ 8518 h 10327"/>
                <a:gd name="connsiteX8" fmla="*/ 6098 w 10000"/>
                <a:gd name="connsiteY8" fmla="*/ 9480 h 10327"/>
                <a:gd name="connsiteX9" fmla="*/ 9714 w 10000"/>
                <a:gd name="connsiteY9" fmla="*/ 10315 h 10327"/>
                <a:gd name="connsiteX10" fmla="*/ 7900 w 10000"/>
                <a:gd name="connsiteY10" fmla="*/ 9418 h 10327"/>
                <a:gd name="connsiteX11" fmla="*/ 4746 w 10000"/>
                <a:gd name="connsiteY11" fmla="*/ 7830 h 10327"/>
                <a:gd name="connsiteX12" fmla="*/ 4746 w 10000"/>
                <a:gd name="connsiteY12" fmla="*/ 7170 h 10327"/>
                <a:gd name="connsiteX0" fmla="*/ 6749 w 10000"/>
                <a:gd name="connsiteY0" fmla="*/ 0 h 10327"/>
                <a:gd name="connsiteX1" fmla="*/ 7282 w 10000"/>
                <a:gd name="connsiteY1" fmla="*/ 1827 h 10327"/>
                <a:gd name="connsiteX2" fmla="*/ 7945 w 10000"/>
                <a:gd name="connsiteY2" fmla="*/ 4845 h 10327"/>
                <a:gd name="connsiteX3" fmla="*/ 6484 w 10000"/>
                <a:gd name="connsiteY3" fmla="*/ 6317 h 10327"/>
                <a:gd name="connsiteX4" fmla="*/ 5167 w 10000"/>
                <a:gd name="connsiteY4" fmla="*/ 7170 h 10327"/>
                <a:gd name="connsiteX5" fmla="*/ 1875 w 10000"/>
                <a:gd name="connsiteY5" fmla="*/ 7604 h 10327"/>
                <a:gd name="connsiteX6" fmla="*/ 0 w 10000"/>
                <a:gd name="connsiteY6" fmla="*/ 7983 h 10327"/>
                <a:gd name="connsiteX7" fmla="*/ 1848 w 10000"/>
                <a:gd name="connsiteY7" fmla="*/ 8518 h 10327"/>
                <a:gd name="connsiteX8" fmla="*/ 6098 w 10000"/>
                <a:gd name="connsiteY8" fmla="*/ 9480 h 10327"/>
                <a:gd name="connsiteX9" fmla="*/ 9714 w 10000"/>
                <a:gd name="connsiteY9" fmla="*/ 10315 h 10327"/>
                <a:gd name="connsiteX10" fmla="*/ 7900 w 10000"/>
                <a:gd name="connsiteY10" fmla="*/ 9418 h 10327"/>
                <a:gd name="connsiteX11" fmla="*/ 4746 w 10000"/>
                <a:gd name="connsiteY11" fmla="*/ 7830 h 10327"/>
                <a:gd name="connsiteX12" fmla="*/ 4746 w 10000"/>
                <a:gd name="connsiteY12" fmla="*/ 7170 h 10327"/>
                <a:gd name="connsiteX0" fmla="*/ 6749 w 13709"/>
                <a:gd name="connsiteY0" fmla="*/ 0 h 11485"/>
                <a:gd name="connsiteX1" fmla="*/ 7282 w 13709"/>
                <a:gd name="connsiteY1" fmla="*/ 1827 h 11485"/>
                <a:gd name="connsiteX2" fmla="*/ 7945 w 13709"/>
                <a:gd name="connsiteY2" fmla="*/ 4845 h 11485"/>
                <a:gd name="connsiteX3" fmla="*/ 6484 w 13709"/>
                <a:gd name="connsiteY3" fmla="*/ 6317 h 11485"/>
                <a:gd name="connsiteX4" fmla="*/ 5167 w 13709"/>
                <a:gd name="connsiteY4" fmla="*/ 7170 h 11485"/>
                <a:gd name="connsiteX5" fmla="*/ 1875 w 13709"/>
                <a:gd name="connsiteY5" fmla="*/ 7604 h 11485"/>
                <a:gd name="connsiteX6" fmla="*/ 0 w 13709"/>
                <a:gd name="connsiteY6" fmla="*/ 7983 h 11485"/>
                <a:gd name="connsiteX7" fmla="*/ 1848 w 13709"/>
                <a:gd name="connsiteY7" fmla="*/ 8518 h 11485"/>
                <a:gd name="connsiteX8" fmla="*/ 6098 w 13709"/>
                <a:gd name="connsiteY8" fmla="*/ 9480 h 11485"/>
                <a:gd name="connsiteX9" fmla="*/ 13423 w 13709"/>
                <a:gd name="connsiteY9" fmla="*/ 11473 h 11485"/>
                <a:gd name="connsiteX10" fmla="*/ 7900 w 13709"/>
                <a:gd name="connsiteY10" fmla="*/ 9418 h 11485"/>
                <a:gd name="connsiteX11" fmla="*/ 4746 w 13709"/>
                <a:gd name="connsiteY11" fmla="*/ 7830 h 11485"/>
                <a:gd name="connsiteX12" fmla="*/ 4746 w 13709"/>
                <a:gd name="connsiteY12" fmla="*/ 7170 h 11485"/>
                <a:gd name="connsiteX0" fmla="*/ 6749 w 13677"/>
                <a:gd name="connsiteY0" fmla="*/ 0 h 11514"/>
                <a:gd name="connsiteX1" fmla="*/ 7282 w 13677"/>
                <a:gd name="connsiteY1" fmla="*/ 1827 h 11514"/>
                <a:gd name="connsiteX2" fmla="*/ 7945 w 13677"/>
                <a:gd name="connsiteY2" fmla="*/ 4845 h 11514"/>
                <a:gd name="connsiteX3" fmla="*/ 6484 w 13677"/>
                <a:gd name="connsiteY3" fmla="*/ 6317 h 11514"/>
                <a:gd name="connsiteX4" fmla="*/ 5167 w 13677"/>
                <a:gd name="connsiteY4" fmla="*/ 7170 h 11514"/>
                <a:gd name="connsiteX5" fmla="*/ 1875 w 13677"/>
                <a:gd name="connsiteY5" fmla="*/ 7604 h 11514"/>
                <a:gd name="connsiteX6" fmla="*/ 0 w 13677"/>
                <a:gd name="connsiteY6" fmla="*/ 7983 h 11514"/>
                <a:gd name="connsiteX7" fmla="*/ 1848 w 13677"/>
                <a:gd name="connsiteY7" fmla="*/ 8518 h 11514"/>
                <a:gd name="connsiteX8" fmla="*/ 6375 w 13677"/>
                <a:gd name="connsiteY8" fmla="*/ 9662 h 11514"/>
                <a:gd name="connsiteX9" fmla="*/ 13423 w 13677"/>
                <a:gd name="connsiteY9" fmla="*/ 11473 h 11514"/>
                <a:gd name="connsiteX10" fmla="*/ 7900 w 13677"/>
                <a:gd name="connsiteY10" fmla="*/ 9418 h 11514"/>
                <a:gd name="connsiteX11" fmla="*/ 4746 w 13677"/>
                <a:gd name="connsiteY11" fmla="*/ 7830 h 11514"/>
                <a:gd name="connsiteX12" fmla="*/ 4746 w 13677"/>
                <a:gd name="connsiteY12" fmla="*/ 7170 h 11514"/>
                <a:gd name="connsiteX0" fmla="*/ 6749 w 13677"/>
                <a:gd name="connsiteY0" fmla="*/ 0 h 11514"/>
                <a:gd name="connsiteX1" fmla="*/ 7282 w 13677"/>
                <a:gd name="connsiteY1" fmla="*/ 1827 h 11514"/>
                <a:gd name="connsiteX2" fmla="*/ 7945 w 13677"/>
                <a:gd name="connsiteY2" fmla="*/ 4845 h 11514"/>
                <a:gd name="connsiteX3" fmla="*/ 6484 w 13677"/>
                <a:gd name="connsiteY3" fmla="*/ 6317 h 11514"/>
                <a:gd name="connsiteX4" fmla="*/ 5167 w 13677"/>
                <a:gd name="connsiteY4" fmla="*/ 7170 h 11514"/>
                <a:gd name="connsiteX5" fmla="*/ 1875 w 13677"/>
                <a:gd name="connsiteY5" fmla="*/ 7604 h 11514"/>
                <a:gd name="connsiteX6" fmla="*/ 0 w 13677"/>
                <a:gd name="connsiteY6" fmla="*/ 7983 h 11514"/>
                <a:gd name="connsiteX7" fmla="*/ 1848 w 13677"/>
                <a:gd name="connsiteY7" fmla="*/ 8518 h 11514"/>
                <a:gd name="connsiteX8" fmla="*/ 6375 w 13677"/>
                <a:gd name="connsiteY8" fmla="*/ 9662 h 11514"/>
                <a:gd name="connsiteX9" fmla="*/ 13423 w 13677"/>
                <a:gd name="connsiteY9" fmla="*/ 11473 h 11514"/>
                <a:gd name="connsiteX10" fmla="*/ 7900 w 13677"/>
                <a:gd name="connsiteY10" fmla="*/ 9418 h 11514"/>
                <a:gd name="connsiteX11" fmla="*/ 5497 w 13677"/>
                <a:gd name="connsiteY11" fmla="*/ 8088 h 11514"/>
                <a:gd name="connsiteX12" fmla="*/ 4746 w 13677"/>
                <a:gd name="connsiteY12" fmla="*/ 7170 h 11514"/>
                <a:gd name="connsiteX0" fmla="*/ 6749 w 13677"/>
                <a:gd name="connsiteY0" fmla="*/ 0 h 11514"/>
                <a:gd name="connsiteX1" fmla="*/ 7282 w 13677"/>
                <a:gd name="connsiteY1" fmla="*/ 1827 h 11514"/>
                <a:gd name="connsiteX2" fmla="*/ 7945 w 13677"/>
                <a:gd name="connsiteY2" fmla="*/ 4845 h 11514"/>
                <a:gd name="connsiteX3" fmla="*/ 6484 w 13677"/>
                <a:gd name="connsiteY3" fmla="*/ 6317 h 11514"/>
                <a:gd name="connsiteX4" fmla="*/ 5167 w 13677"/>
                <a:gd name="connsiteY4" fmla="*/ 7170 h 11514"/>
                <a:gd name="connsiteX5" fmla="*/ 1875 w 13677"/>
                <a:gd name="connsiteY5" fmla="*/ 7604 h 11514"/>
                <a:gd name="connsiteX6" fmla="*/ 0 w 13677"/>
                <a:gd name="connsiteY6" fmla="*/ 7983 h 11514"/>
                <a:gd name="connsiteX7" fmla="*/ 1848 w 13677"/>
                <a:gd name="connsiteY7" fmla="*/ 8518 h 11514"/>
                <a:gd name="connsiteX8" fmla="*/ 6375 w 13677"/>
                <a:gd name="connsiteY8" fmla="*/ 9662 h 11514"/>
                <a:gd name="connsiteX9" fmla="*/ 13423 w 13677"/>
                <a:gd name="connsiteY9" fmla="*/ 11473 h 11514"/>
                <a:gd name="connsiteX10" fmla="*/ 7900 w 13677"/>
                <a:gd name="connsiteY10" fmla="*/ 9418 h 11514"/>
                <a:gd name="connsiteX11" fmla="*/ 5430 w 13677"/>
                <a:gd name="connsiteY11" fmla="*/ 8313 h 11514"/>
                <a:gd name="connsiteX12" fmla="*/ 4746 w 13677"/>
                <a:gd name="connsiteY12" fmla="*/ 7170 h 11514"/>
                <a:gd name="connsiteX0" fmla="*/ 6749 w 12297"/>
                <a:gd name="connsiteY0" fmla="*/ 0 h 10949"/>
                <a:gd name="connsiteX1" fmla="*/ 7282 w 12297"/>
                <a:gd name="connsiteY1" fmla="*/ 1827 h 10949"/>
                <a:gd name="connsiteX2" fmla="*/ 7945 w 12297"/>
                <a:gd name="connsiteY2" fmla="*/ 4845 h 10949"/>
                <a:gd name="connsiteX3" fmla="*/ 6484 w 12297"/>
                <a:gd name="connsiteY3" fmla="*/ 6317 h 10949"/>
                <a:gd name="connsiteX4" fmla="*/ 5167 w 12297"/>
                <a:gd name="connsiteY4" fmla="*/ 7170 h 10949"/>
                <a:gd name="connsiteX5" fmla="*/ 1875 w 12297"/>
                <a:gd name="connsiteY5" fmla="*/ 7604 h 10949"/>
                <a:gd name="connsiteX6" fmla="*/ 0 w 12297"/>
                <a:gd name="connsiteY6" fmla="*/ 7983 h 10949"/>
                <a:gd name="connsiteX7" fmla="*/ 1848 w 12297"/>
                <a:gd name="connsiteY7" fmla="*/ 8518 h 10949"/>
                <a:gd name="connsiteX8" fmla="*/ 6375 w 12297"/>
                <a:gd name="connsiteY8" fmla="*/ 9662 h 10949"/>
                <a:gd name="connsiteX9" fmla="*/ 12043 w 12297"/>
                <a:gd name="connsiteY9" fmla="*/ 10908 h 10949"/>
                <a:gd name="connsiteX10" fmla="*/ 7900 w 12297"/>
                <a:gd name="connsiteY10" fmla="*/ 9418 h 10949"/>
                <a:gd name="connsiteX11" fmla="*/ 5430 w 12297"/>
                <a:gd name="connsiteY11" fmla="*/ 8313 h 10949"/>
                <a:gd name="connsiteX12" fmla="*/ 4746 w 12297"/>
                <a:gd name="connsiteY12" fmla="*/ 7170 h 10949"/>
                <a:gd name="connsiteX0" fmla="*/ 6749 w 12043"/>
                <a:gd name="connsiteY0" fmla="*/ 0 h 10949"/>
                <a:gd name="connsiteX1" fmla="*/ 7282 w 12043"/>
                <a:gd name="connsiteY1" fmla="*/ 1827 h 10949"/>
                <a:gd name="connsiteX2" fmla="*/ 7945 w 12043"/>
                <a:gd name="connsiteY2" fmla="*/ 4845 h 10949"/>
                <a:gd name="connsiteX3" fmla="*/ 6484 w 12043"/>
                <a:gd name="connsiteY3" fmla="*/ 6317 h 10949"/>
                <a:gd name="connsiteX4" fmla="*/ 5167 w 12043"/>
                <a:gd name="connsiteY4" fmla="*/ 7170 h 10949"/>
                <a:gd name="connsiteX5" fmla="*/ 1875 w 12043"/>
                <a:gd name="connsiteY5" fmla="*/ 7604 h 10949"/>
                <a:gd name="connsiteX6" fmla="*/ 0 w 12043"/>
                <a:gd name="connsiteY6" fmla="*/ 7983 h 10949"/>
                <a:gd name="connsiteX7" fmla="*/ 1848 w 12043"/>
                <a:gd name="connsiteY7" fmla="*/ 8518 h 10949"/>
                <a:gd name="connsiteX8" fmla="*/ 6375 w 12043"/>
                <a:gd name="connsiteY8" fmla="*/ 9662 h 10949"/>
                <a:gd name="connsiteX9" fmla="*/ 12043 w 12043"/>
                <a:gd name="connsiteY9" fmla="*/ 10908 h 10949"/>
                <a:gd name="connsiteX10" fmla="*/ 7900 w 12043"/>
                <a:gd name="connsiteY10" fmla="*/ 9418 h 10949"/>
                <a:gd name="connsiteX11" fmla="*/ 5430 w 12043"/>
                <a:gd name="connsiteY11" fmla="*/ 8313 h 10949"/>
                <a:gd name="connsiteX12" fmla="*/ 4746 w 12043"/>
                <a:gd name="connsiteY12" fmla="*/ 7170 h 10949"/>
                <a:gd name="connsiteX0" fmla="*/ 6749 w 12086"/>
                <a:gd name="connsiteY0" fmla="*/ 0 h 10806"/>
                <a:gd name="connsiteX1" fmla="*/ 7282 w 12086"/>
                <a:gd name="connsiteY1" fmla="*/ 1827 h 10806"/>
                <a:gd name="connsiteX2" fmla="*/ 7945 w 12086"/>
                <a:gd name="connsiteY2" fmla="*/ 4845 h 10806"/>
                <a:gd name="connsiteX3" fmla="*/ 6484 w 12086"/>
                <a:gd name="connsiteY3" fmla="*/ 6317 h 10806"/>
                <a:gd name="connsiteX4" fmla="*/ 5167 w 12086"/>
                <a:gd name="connsiteY4" fmla="*/ 7170 h 10806"/>
                <a:gd name="connsiteX5" fmla="*/ 1875 w 12086"/>
                <a:gd name="connsiteY5" fmla="*/ 7604 h 10806"/>
                <a:gd name="connsiteX6" fmla="*/ 0 w 12086"/>
                <a:gd name="connsiteY6" fmla="*/ 7983 h 10806"/>
                <a:gd name="connsiteX7" fmla="*/ 1848 w 12086"/>
                <a:gd name="connsiteY7" fmla="*/ 8518 h 10806"/>
                <a:gd name="connsiteX8" fmla="*/ 6375 w 12086"/>
                <a:gd name="connsiteY8" fmla="*/ 9662 h 10806"/>
                <a:gd name="connsiteX9" fmla="*/ 12086 w 12086"/>
                <a:gd name="connsiteY9" fmla="*/ 10765 h 10806"/>
                <a:gd name="connsiteX10" fmla="*/ 7900 w 12086"/>
                <a:gd name="connsiteY10" fmla="*/ 9418 h 10806"/>
                <a:gd name="connsiteX11" fmla="*/ 5430 w 12086"/>
                <a:gd name="connsiteY11" fmla="*/ 8313 h 10806"/>
                <a:gd name="connsiteX12" fmla="*/ 4746 w 12086"/>
                <a:gd name="connsiteY12" fmla="*/ 7170 h 10806"/>
                <a:gd name="connsiteX0" fmla="*/ 6749 w 12086"/>
                <a:gd name="connsiteY0" fmla="*/ 0 h 10765"/>
                <a:gd name="connsiteX1" fmla="*/ 7282 w 12086"/>
                <a:gd name="connsiteY1" fmla="*/ 1827 h 10765"/>
                <a:gd name="connsiteX2" fmla="*/ 7945 w 12086"/>
                <a:gd name="connsiteY2" fmla="*/ 4845 h 10765"/>
                <a:gd name="connsiteX3" fmla="*/ 6484 w 12086"/>
                <a:gd name="connsiteY3" fmla="*/ 6317 h 10765"/>
                <a:gd name="connsiteX4" fmla="*/ 5167 w 12086"/>
                <a:gd name="connsiteY4" fmla="*/ 7170 h 10765"/>
                <a:gd name="connsiteX5" fmla="*/ 1875 w 12086"/>
                <a:gd name="connsiteY5" fmla="*/ 7604 h 10765"/>
                <a:gd name="connsiteX6" fmla="*/ 0 w 12086"/>
                <a:gd name="connsiteY6" fmla="*/ 7983 h 10765"/>
                <a:gd name="connsiteX7" fmla="*/ 1848 w 12086"/>
                <a:gd name="connsiteY7" fmla="*/ 8518 h 10765"/>
                <a:gd name="connsiteX8" fmla="*/ 6375 w 12086"/>
                <a:gd name="connsiteY8" fmla="*/ 9662 h 10765"/>
                <a:gd name="connsiteX9" fmla="*/ 12086 w 12086"/>
                <a:gd name="connsiteY9" fmla="*/ 10765 h 10765"/>
                <a:gd name="connsiteX10" fmla="*/ 7900 w 12086"/>
                <a:gd name="connsiteY10" fmla="*/ 9418 h 10765"/>
                <a:gd name="connsiteX11" fmla="*/ 5430 w 12086"/>
                <a:gd name="connsiteY11" fmla="*/ 8313 h 10765"/>
                <a:gd name="connsiteX12" fmla="*/ 4746 w 12086"/>
                <a:gd name="connsiteY12" fmla="*/ 7170 h 10765"/>
                <a:gd name="connsiteX0" fmla="*/ 6749 w 12086"/>
                <a:gd name="connsiteY0" fmla="*/ 0 h 10765"/>
                <a:gd name="connsiteX1" fmla="*/ 7282 w 12086"/>
                <a:gd name="connsiteY1" fmla="*/ 1827 h 10765"/>
                <a:gd name="connsiteX2" fmla="*/ 7945 w 12086"/>
                <a:gd name="connsiteY2" fmla="*/ 4845 h 10765"/>
                <a:gd name="connsiteX3" fmla="*/ 6484 w 12086"/>
                <a:gd name="connsiteY3" fmla="*/ 6317 h 10765"/>
                <a:gd name="connsiteX4" fmla="*/ 5167 w 12086"/>
                <a:gd name="connsiteY4" fmla="*/ 7170 h 10765"/>
                <a:gd name="connsiteX5" fmla="*/ 1875 w 12086"/>
                <a:gd name="connsiteY5" fmla="*/ 7604 h 10765"/>
                <a:gd name="connsiteX6" fmla="*/ 0 w 12086"/>
                <a:gd name="connsiteY6" fmla="*/ 7983 h 10765"/>
                <a:gd name="connsiteX7" fmla="*/ 1848 w 12086"/>
                <a:gd name="connsiteY7" fmla="*/ 8518 h 10765"/>
                <a:gd name="connsiteX8" fmla="*/ 6357 w 12086"/>
                <a:gd name="connsiteY8" fmla="*/ 9723 h 10765"/>
                <a:gd name="connsiteX9" fmla="*/ 12086 w 12086"/>
                <a:gd name="connsiteY9" fmla="*/ 10765 h 10765"/>
                <a:gd name="connsiteX10" fmla="*/ 7900 w 12086"/>
                <a:gd name="connsiteY10" fmla="*/ 9418 h 10765"/>
                <a:gd name="connsiteX11" fmla="*/ 5430 w 12086"/>
                <a:gd name="connsiteY11" fmla="*/ 8313 h 10765"/>
                <a:gd name="connsiteX12" fmla="*/ 4746 w 12086"/>
                <a:gd name="connsiteY12" fmla="*/ 7170 h 10765"/>
                <a:gd name="connsiteX0" fmla="*/ 6749 w 12086"/>
                <a:gd name="connsiteY0" fmla="*/ 0 h 10765"/>
                <a:gd name="connsiteX1" fmla="*/ 7282 w 12086"/>
                <a:gd name="connsiteY1" fmla="*/ 1827 h 10765"/>
                <a:gd name="connsiteX2" fmla="*/ 7945 w 12086"/>
                <a:gd name="connsiteY2" fmla="*/ 4845 h 10765"/>
                <a:gd name="connsiteX3" fmla="*/ 6484 w 12086"/>
                <a:gd name="connsiteY3" fmla="*/ 6317 h 10765"/>
                <a:gd name="connsiteX4" fmla="*/ 5167 w 12086"/>
                <a:gd name="connsiteY4" fmla="*/ 7170 h 10765"/>
                <a:gd name="connsiteX5" fmla="*/ 1875 w 12086"/>
                <a:gd name="connsiteY5" fmla="*/ 7604 h 10765"/>
                <a:gd name="connsiteX6" fmla="*/ 0 w 12086"/>
                <a:gd name="connsiteY6" fmla="*/ 7983 h 10765"/>
                <a:gd name="connsiteX7" fmla="*/ 3077 w 12086"/>
                <a:gd name="connsiteY7" fmla="*/ 8812 h 10765"/>
                <a:gd name="connsiteX8" fmla="*/ 6357 w 12086"/>
                <a:gd name="connsiteY8" fmla="*/ 9723 h 10765"/>
                <a:gd name="connsiteX9" fmla="*/ 12086 w 12086"/>
                <a:gd name="connsiteY9" fmla="*/ 10765 h 10765"/>
                <a:gd name="connsiteX10" fmla="*/ 7900 w 12086"/>
                <a:gd name="connsiteY10" fmla="*/ 9418 h 10765"/>
                <a:gd name="connsiteX11" fmla="*/ 5430 w 12086"/>
                <a:gd name="connsiteY11" fmla="*/ 8313 h 10765"/>
                <a:gd name="connsiteX12" fmla="*/ 4746 w 12086"/>
                <a:gd name="connsiteY12" fmla="*/ 7170 h 10765"/>
                <a:gd name="connsiteX0" fmla="*/ 6749 w 12086"/>
                <a:gd name="connsiteY0" fmla="*/ 0 h 10765"/>
                <a:gd name="connsiteX1" fmla="*/ 7282 w 12086"/>
                <a:gd name="connsiteY1" fmla="*/ 1827 h 10765"/>
                <a:gd name="connsiteX2" fmla="*/ 7945 w 12086"/>
                <a:gd name="connsiteY2" fmla="*/ 4845 h 10765"/>
                <a:gd name="connsiteX3" fmla="*/ 6484 w 12086"/>
                <a:gd name="connsiteY3" fmla="*/ 6317 h 10765"/>
                <a:gd name="connsiteX4" fmla="*/ 5167 w 12086"/>
                <a:gd name="connsiteY4" fmla="*/ 7170 h 10765"/>
                <a:gd name="connsiteX5" fmla="*/ 1875 w 12086"/>
                <a:gd name="connsiteY5" fmla="*/ 7604 h 10765"/>
                <a:gd name="connsiteX6" fmla="*/ 0 w 12086"/>
                <a:gd name="connsiteY6" fmla="*/ 7983 h 10765"/>
                <a:gd name="connsiteX7" fmla="*/ 3077 w 12086"/>
                <a:gd name="connsiteY7" fmla="*/ 8812 h 10765"/>
                <a:gd name="connsiteX8" fmla="*/ 6357 w 12086"/>
                <a:gd name="connsiteY8" fmla="*/ 9723 h 10765"/>
                <a:gd name="connsiteX9" fmla="*/ 12086 w 12086"/>
                <a:gd name="connsiteY9" fmla="*/ 10765 h 10765"/>
                <a:gd name="connsiteX10" fmla="*/ 7900 w 12086"/>
                <a:gd name="connsiteY10" fmla="*/ 9418 h 10765"/>
                <a:gd name="connsiteX11" fmla="*/ 5430 w 12086"/>
                <a:gd name="connsiteY11" fmla="*/ 8313 h 10765"/>
                <a:gd name="connsiteX12" fmla="*/ 5128 w 12086"/>
                <a:gd name="connsiteY12" fmla="*/ 7446 h 10765"/>
                <a:gd name="connsiteX0" fmla="*/ 6749 w 12086"/>
                <a:gd name="connsiteY0" fmla="*/ 0 h 10765"/>
                <a:gd name="connsiteX1" fmla="*/ 7282 w 12086"/>
                <a:gd name="connsiteY1" fmla="*/ 1827 h 10765"/>
                <a:gd name="connsiteX2" fmla="*/ 7945 w 12086"/>
                <a:gd name="connsiteY2" fmla="*/ 4845 h 10765"/>
                <a:gd name="connsiteX3" fmla="*/ 6484 w 12086"/>
                <a:gd name="connsiteY3" fmla="*/ 6317 h 10765"/>
                <a:gd name="connsiteX4" fmla="*/ 5213 w 12086"/>
                <a:gd name="connsiteY4" fmla="*/ 7274 h 10765"/>
                <a:gd name="connsiteX5" fmla="*/ 1875 w 12086"/>
                <a:gd name="connsiteY5" fmla="*/ 7604 h 10765"/>
                <a:gd name="connsiteX6" fmla="*/ 0 w 12086"/>
                <a:gd name="connsiteY6" fmla="*/ 7983 h 10765"/>
                <a:gd name="connsiteX7" fmla="*/ 3077 w 12086"/>
                <a:gd name="connsiteY7" fmla="*/ 8812 h 10765"/>
                <a:gd name="connsiteX8" fmla="*/ 6357 w 12086"/>
                <a:gd name="connsiteY8" fmla="*/ 9723 h 10765"/>
                <a:gd name="connsiteX9" fmla="*/ 12086 w 12086"/>
                <a:gd name="connsiteY9" fmla="*/ 10765 h 10765"/>
                <a:gd name="connsiteX10" fmla="*/ 7900 w 12086"/>
                <a:gd name="connsiteY10" fmla="*/ 9418 h 10765"/>
                <a:gd name="connsiteX11" fmla="*/ 5430 w 12086"/>
                <a:gd name="connsiteY11" fmla="*/ 8313 h 10765"/>
                <a:gd name="connsiteX12" fmla="*/ 5128 w 12086"/>
                <a:gd name="connsiteY12" fmla="*/ 7446 h 10765"/>
                <a:gd name="connsiteX0" fmla="*/ 6749 w 12086"/>
                <a:gd name="connsiteY0" fmla="*/ 0 h 10765"/>
                <a:gd name="connsiteX1" fmla="*/ 7282 w 12086"/>
                <a:gd name="connsiteY1" fmla="*/ 1827 h 10765"/>
                <a:gd name="connsiteX2" fmla="*/ 7945 w 12086"/>
                <a:gd name="connsiteY2" fmla="*/ 4845 h 10765"/>
                <a:gd name="connsiteX3" fmla="*/ 6484 w 12086"/>
                <a:gd name="connsiteY3" fmla="*/ 6317 h 10765"/>
                <a:gd name="connsiteX4" fmla="*/ 5213 w 12086"/>
                <a:gd name="connsiteY4" fmla="*/ 7274 h 10765"/>
                <a:gd name="connsiteX5" fmla="*/ 1875 w 12086"/>
                <a:gd name="connsiteY5" fmla="*/ 7604 h 10765"/>
                <a:gd name="connsiteX6" fmla="*/ 0 w 12086"/>
                <a:gd name="connsiteY6" fmla="*/ 7983 h 10765"/>
                <a:gd name="connsiteX7" fmla="*/ 3077 w 12086"/>
                <a:gd name="connsiteY7" fmla="*/ 8812 h 10765"/>
                <a:gd name="connsiteX8" fmla="*/ 6357 w 12086"/>
                <a:gd name="connsiteY8" fmla="*/ 9723 h 10765"/>
                <a:gd name="connsiteX9" fmla="*/ 12086 w 12086"/>
                <a:gd name="connsiteY9" fmla="*/ 10765 h 10765"/>
                <a:gd name="connsiteX10" fmla="*/ 7900 w 12086"/>
                <a:gd name="connsiteY10" fmla="*/ 9418 h 10765"/>
                <a:gd name="connsiteX11" fmla="*/ 5430 w 12086"/>
                <a:gd name="connsiteY11" fmla="*/ 8313 h 10765"/>
                <a:gd name="connsiteX12" fmla="*/ 5128 w 12086"/>
                <a:gd name="connsiteY12" fmla="*/ 7446 h 10765"/>
                <a:gd name="connsiteX0" fmla="*/ 6749 w 10892"/>
                <a:gd name="connsiteY0" fmla="*/ 0 h 10616"/>
                <a:gd name="connsiteX1" fmla="*/ 7282 w 10892"/>
                <a:gd name="connsiteY1" fmla="*/ 1827 h 10616"/>
                <a:gd name="connsiteX2" fmla="*/ 7945 w 10892"/>
                <a:gd name="connsiteY2" fmla="*/ 4845 h 10616"/>
                <a:gd name="connsiteX3" fmla="*/ 6484 w 10892"/>
                <a:gd name="connsiteY3" fmla="*/ 6317 h 10616"/>
                <a:gd name="connsiteX4" fmla="*/ 5213 w 10892"/>
                <a:gd name="connsiteY4" fmla="*/ 7274 h 10616"/>
                <a:gd name="connsiteX5" fmla="*/ 1875 w 10892"/>
                <a:gd name="connsiteY5" fmla="*/ 7604 h 10616"/>
                <a:gd name="connsiteX6" fmla="*/ 0 w 10892"/>
                <a:gd name="connsiteY6" fmla="*/ 7983 h 10616"/>
                <a:gd name="connsiteX7" fmla="*/ 3077 w 10892"/>
                <a:gd name="connsiteY7" fmla="*/ 8812 h 10616"/>
                <a:gd name="connsiteX8" fmla="*/ 6357 w 10892"/>
                <a:gd name="connsiteY8" fmla="*/ 9723 h 10616"/>
                <a:gd name="connsiteX9" fmla="*/ 10892 w 10892"/>
                <a:gd name="connsiteY9" fmla="*/ 10616 h 10616"/>
                <a:gd name="connsiteX10" fmla="*/ 7900 w 10892"/>
                <a:gd name="connsiteY10" fmla="*/ 9418 h 10616"/>
                <a:gd name="connsiteX11" fmla="*/ 5430 w 10892"/>
                <a:gd name="connsiteY11" fmla="*/ 8313 h 10616"/>
                <a:gd name="connsiteX12" fmla="*/ 5128 w 10892"/>
                <a:gd name="connsiteY12" fmla="*/ 7446 h 10616"/>
                <a:gd name="connsiteX0" fmla="*/ 6749 w 10892"/>
                <a:gd name="connsiteY0" fmla="*/ 0 h 10616"/>
                <a:gd name="connsiteX1" fmla="*/ 7282 w 10892"/>
                <a:gd name="connsiteY1" fmla="*/ 1827 h 10616"/>
                <a:gd name="connsiteX2" fmla="*/ 7945 w 10892"/>
                <a:gd name="connsiteY2" fmla="*/ 4845 h 10616"/>
                <a:gd name="connsiteX3" fmla="*/ 6484 w 10892"/>
                <a:gd name="connsiteY3" fmla="*/ 6317 h 10616"/>
                <a:gd name="connsiteX4" fmla="*/ 5213 w 10892"/>
                <a:gd name="connsiteY4" fmla="*/ 7274 h 10616"/>
                <a:gd name="connsiteX5" fmla="*/ 1875 w 10892"/>
                <a:gd name="connsiteY5" fmla="*/ 7604 h 10616"/>
                <a:gd name="connsiteX6" fmla="*/ 0 w 10892"/>
                <a:gd name="connsiteY6" fmla="*/ 7983 h 10616"/>
                <a:gd name="connsiteX7" fmla="*/ 3077 w 10892"/>
                <a:gd name="connsiteY7" fmla="*/ 8812 h 10616"/>
                <a:gd name="connsiteX8" fmla="*/ 6240 w 10892"/>
                <a:gd name="connsiteY8" fmla="*/ 9597 h 10616"/>
                <a:gd name="connsiteX9" fmla="*/ 10892 w 10892"/>
                <a:gd name="connsiteY9" fmla="*/ 10616 h 10616"/>
                <a:gd name="connsiteX10" fmla="*/ 7900 w 10892"/>
                <a:gd name="connsiteY10" fmla="*/ 9418 h 10616"/>
                <a:gd name="connsiteX11" fmla="*/ 5430 w 10892"/>
                <a:gd name="connsiteY11" fmla="*/ 8313 h 10616"/>
                <a:gd name="connsiteX12" fmla="*/ 5128 w 10892"/>
                <a:gd name="connsiteY12" fmla="*/ 7446 h 10616"/>
                <a:gd name="connsiteX0" fmla="*/ 6789 w 10932"/>
                <a:gd name="connsiteY0" fmla="*/ 0 h 10616"/>
                <a:gd name="connsiteX1" fmla="*/ 7322 w 10932"/>
                <a:gd name="connsiteY1" fmla="*/ 1827 h 10616"/>
                <a:gd name="connsiteX2" fmla="*/ 7985 w 10932"/>
                <a:gd name="connsiteY2" fmla="*/ 4845 h 10616"/>
                <a:gd name="connsiteX3" fmla="*/ 6524 w 10932"/>
                <a:gd name="connsiteY3" fmla="*/ 6317 h 10616"/>
                <a:gd name="connsiteX4" fmla="*/ 5253 w 10932"/>
                <a:gd name="connsiteY4" fmla="*/ 7274 h 10616"/>
                <a:gd name="connsiteX5" fmla="*/ 1915 w 10932"/>
                <a:gd name="connsiteY5" fmla="*/ 7604 h 10616"/>
                <a:gd name="connsiteX6" fmla="*/ 0 w 10932"/>
                <a:gd name="connsiteY6" fmla="*/ 7858 h 10616"/>
                <a:gd name="connsiteX7" fmla="*/ 3117 w 10932"/>
                <a:gd name="connsiteY7" fmla="*/ 8812 h 10616"/>
                <a:gd name="connsiteX8" fmla="*/ 6280 w 10932"/>
                <a:gd name="connsiteY8" fmla="*/ 9597 h 10616"/>
                <a:gd name="connsiteX9" fmla="*/ 10932 w 10932"/>
                <a:gd name="connsiteY9" fmla="*/ 10616 h 10616"/>
                <a:gd name="connsiteX10" fmla="*/ 7940 w 10932"/>
                <a:gd name="connsiteY10" fmla="*/ 9418 h 10616"/>
                <a:gd name="connsiteX11" fmla="*/ 5470 w 10932"/>
                <a:gd name="connsiteY11" fmla="*/ 8313 h 10616"/>
                <a:gd name="connsiteX12" fmla="*/ 5168 w 10932"/>
                <a:gd name="connsiteY12" fmla="*/ 7446 h 10616"/>
                <a:gd name="connsiteX0" fmla="*/ 6789 w 10932"/>
                <a:gd name="connsiteY0" fmla="*/ 0 h 10616"/>
                <a:gd name="connsiteX1" fmla="*/ 7322 w 10932"/>
                <a:gd name="connsiteY1" fmla="*/ 1827 h 10616"/>
                <a:gd name="connsiteX2" fmla="*/ 7985 w 10932"/>
                <a:gd name="connsiteY2" fmla="*/ 4845 h 10616"/>
                <a:gd name="connsiteX3" fmla="*/ 6524 w 10932"/>
                <a:gd name="connsiteY3" fmla="*/ 6317 h 10616"/>
                <a:gd name="connsiteX4" fmla="*/ 5253 w 10932"/>
                <a:gd name="connsiteY4" fmla="*/ 7274 h 10616"/>
                <a:gd name="connsiteX5" fmla="*/ 2016 w 10932"/>
                <a:gd name="connsiteY5" fmla="*/ 7524 h 10616"/>
                <a:gd name="connsiteX6" fmla="*/ 0 w 10932"/>
                <a:gd name="connsiteY6" fmla="*/ 7858 h 10616"/>
                <a:gd name="connsiteX7" fmla="*/ 3117 w 10932"/>
                <a:gd name="connsiteY7" fmla="*/ 8812 h 10616"/>
                <a:gd name="connsiteX8" fmla="*/ 6280 w 10932"/>
                <a:gd name="connsiteY8" fmla="*/ 9597 h 10616"/>
                <a:gd name="connsiteX9" fmla="*/ 10932 w 10932"/>
                <a:gd name="connsiteY9" fmla="*/ 10616 h 10616"/>
                <a:gd name="connsiteX10" fmla="*/ 7940 w 10932"/>
                <a:gd name="connsiteY10" fmla="*/ 9418 h 10616"/>
                <a:gd name="connsiteX11" fmla="*/ 5470 w 10932"/>
                <a:gd name="connsiteY11" fmla="*/ 8313 h 10616"/>
                <a:gd name="connsiteX12" fmla="*/ 5168 w 10932"/>
                <a:gd name="connsiteY12" fmla="*/ 7446 h 10616"/>
                <a:gd name="connsiteX0" fmla="*/ 6789 w 10932"/>
                <a:gd name="connsiteY0" fmla="*/ 0 h 10616"/>
                <a:gd name="connsiteX1" fmla="*/ 7322 w 10932"/>
                <a:gd name="connsiteY1" fmla="*/ 1827 h 10616"/>
                <a:gd name="connsiteX2" fmla="*/ 7985 w 10932"/>
                <a:gd name="connsiteY2" fmla="*/ 4845 h 10616"/>
                <a:gd name="connsiteX3" fmla="*/ 6524 w 10932"/>
                <a:gd name="connsiteY3" fmla="*/ 6317 h 10616"/>
                <a:gd name="connsiteX4" fmla="*/ 4927 w 10932"/>
                <a:gd name="connsiteY4" fmla="*/ 7329 h 10616"/>
                <a:gd name="connsiteX5" fmla="*/ 2016 w 10932"/>
                <a:gd name="connsiteY5" fmla="*/ 7524 h 10616"/>
                <a:gd name="connsiteX6" fmla="*/ 0 w 10932"/>
                <a:gd name="connsiteY6" fmla="*/ 7858 h 10616"/>
                <a:gd name="connsiteX7" fmla="*/ 3117 w 10932"/>
                <a:gd name="connsiteY7" fmla="*/ 8812 h 10616"/>
                <a:gd name="connsiteX8" fmla="*/ 6280 w 10932"/>
                <a:gd name="connsiteY8" fmla="*/ 9597 h 10616"/>
                <a:gd name="connsiteX9" fmla="*/ 10932 w 10932"/>
                <a:gd name="connsiteY9" fmla="*/ 10616 h 10616"/>
                <a:gd name="connsiteX10" fmla="*/ 7940 w 10932"/>
                <a:gd name="connsiteY10" fmla="*/ 9418 h 10616"/>
                <a:gd name="connsiteX11" fmla="*/ 5470 w 10932"/>
                <a:gd name="connsiteY11" fmla="*/ 8313 h 10616"/>
                <a:gd name="connsiteX12" fmla="*/ 5168 w 10932"/>
                <a:gd name="connsiteY12" fmla="*/ 7446 h 10616"/>
                <a:gd name="connsiteX0" fmla="*/ 5404 w 10932"/>
                <a:gd name="connsiteY0" fmla="*/ 0 h 10645"/>
                <a:gd name="connsiteX1" fmla="*/ 7322 w 10932"/>
                <a:gd name="connsiteY1" fmla="*/ 1856 h 10645"/>
                <a:gd name="connsiteX2" fmla="*/ 7985 w 10932"/>
                <a:gd name="connsiteY2" fmla="*/ 4874 h 10645"/>
                <a:gd name="connsiteX3" fmla="*/ 6524 w 10932"/>
                <a:gd name="connsiteY3" fmla="*/ 6346 h 10645"/>
                <a:gd name="connsiteX4" fmla="*/ 4927 w 10932"/>
                <a:gd name="connsiteY4" fmla="*/ 7358 h 10645"/>
                <a:gd name="connsiteX5" fmla="*/ 2016 w 10932"/>
                <a:gd name="connsiteY5" fmla="*/ 7553 h 10645"/>
                <a:gd name="connsiteX6" fmla="*/ 0 w 10932"/>
                <a:gd name="connsiteY6" fmla="*/ 7887 h 10645"/>
                <a:gd name="connsiteX7" fmla="*/ 3117 w 10932"/>
                <a:gd name="connsiteY7" fmla="*/ 8841 h 10645"/>
                <a:gd name="connsiteX8" fmla="*/ 6280 w 10932"/>
                <a:gd name="connsiteY8" fmla="*/ 9626 h 10645"/>
                <a:gd name="connsiteX9" fmla="*/ 10932 w 10932"/>
                <a:gd name="connsiteY9" fmla="*/ 10645 h 10645"/>
                <a:gd name="connsiteX10" fmla="*/ 7940 w 10932"/>
                <a:gd name="connsiteY10" fmla="*/ 9447 h 10645"/>
                <a:gd name="connsiteX11" fmla="*/ 5470 w 10932"/>
                <a:gd name="connsiteY11" fmla="*/ 8342 h 10645"/>
                <a:gd name="connsiteX12" fmla="*/ 5168 w 10932"/>
                <a:gd name="connsiteY12" fmla="*/ 7475 h 10645"/>
                <a:gd name="connsiteX0" fmla="*/ 5404 w 10932"/>
                <a:gd name="connsiteY0" fmla="*/ 0 h 10645"/>
                <a:gd name="connsiteX1" fmla="*/ 6303 w 10932"/>
                <a:gd name="connsiteY1" fmla="*/ 1896 h 10645"/>
                <a:gd name="connsiteX2" fmla="*/ 7985 w 10932"/>
                <a:gd name="connsiteY2" fmla="*/ 4874 h 10645"/>
                <a:gd name="connsiteX3" fmla="*/ 6524 w 10932"/>
                <a:gd name="connsiteY3" fmla="*/ 6346 h 10645"/>
                <a:gd name="connsiteX4" fmla="*/ 4927 w 10932"/>
                <a:gd name="connsiteY4" fmla="*/ 7358 h 10645"/>
                <a:gd name="connsiteX5" fmla="*/ 2016 w 10932"/>
                <a:gd name="connsiteY5" fmla="*/ 7553 h 10645"/>
                <a:gd name="connsiteX6" fmla="*/ 0 w 10932"/>
                <a:gd name="connsiteY6" fmla="*/ 7887 h 10645"/>
                <a:gd name="connsiteX7" fmla="*/ 3117 w 10932"/>
                <a:gd name="connsiteY7" fmla="*/ 8841 h 10645"/>
                <a:gd name="connsiteX8" fmla="*/ 6280 w 10932"/>
                <a:gd name="connsiteY8" fmla="*/ 9626 h 10645"/>
                <a:gd name="connsiteX9" fmla="*/ 10932 w 10932"/>
                <a:gd name="connsiteY9" fmla="*/ 10645 h 10645"/>
                <a:gd name="connsiteX10" fmla="*/ 7940 w 10932"/>
                <a:gd name="connsiteY10" fmla="*/ 9447 h 10645"/>
                <a:gd name="connsiteX11" fmla="*/ 5470 w 10932"/>
                <a:gd name="connsiteY11" fmla="*/ 8342 h 10645"/>
                <a:gd name="connsiteX12" fmla="*/ 5168 w 10932"/>
                <a:gd name="connsiteY12" fmla="*/ 7475 h 10645"/>
                <a:gd name="connsiteX0" fmla="*/ 5404 w 10932"/>
                <a:gd name="connsiteY0" fmla="*/ 0 h 10645"/>
                <a:gd name="connsiteX1" fmla="*/ 6303 w 10932"/>
                <a:gd name="connsiteY1" fmla="*/ 1896 h 10645"/>
                <a:gd name="connsiteX2" fmla="*/ 7483 w 10932"/>
                <a:gd name="connsiteY2" fmla="*/ 4740 h 10645"/>
                <a:gd name="connsiteX3" fmla="*/ 6524 w 10932"/>
                <a:gd name="connsiteY3" fmla="*/ 6346 h 10645"/>
                <a:gd name="connsiteX4" fmla="*/ 4927 w 10932"/>
                <a:gd name="connsiteY4" fmla="*/ 7358 h 10645"/>
                <a:gd name="connsiteX5" fmla="*/ 2016 w 10932"/>
                <a:gd name="connsiteY5" fmla="*/ 7553 h 10645"/>
                <a:gd name="connsiteX6" fmla="*/ 0 w 10932"/>
                <a:gd name="connsiteY6" fmla="*/ 7887 h 10645"/>
                <a:gd name="connsiteX7" fmla="*/ 3117 w 10932"/>
                <a:gd name="connsiteY7" fmla="*/ 8841 h 10645"/>
                <a:gd name="connsiteX8" fmla="*/ 6280 w 10932"/>
                <a:gd name="connsiteY8" fmla="*/ 9626 h 10645"/>
                <a:gd name="connsiteX9" fmla="*/ 10932 w 10932"/>
                <a:gd name="connsiteY9" fmla="*/ 10645 h 10645"/>
                <a:gd name="connsiteX10" fmla="*/ 7940 w 10932"/>
                <a:gd name="connsiteY10" fmla="*/ 9447 h 10645"/>
                <a:gd name="connsiteX11" fmla="*/ 5470 w 10932"/>
                <a:gd name="connsiteY11" fmla="*/ 8342 h 10645"/>
                <a:gd name="connsiteX12" fmla="*/ 5168 w 10932"/>
                <a:gd name="connsiteY12" fmla="*/ 7475 h 10645"/>
                <a:gd name="connsiteX0" fmla="*/ 5404 w 10932"/>
                <a:gd name="connsiteY0" fmla="*/ 0 h 10645"/>
                <a:gd name="connsiteX1" fmla="*/ 6303 w 10932"/>
                <a:gd name="connsiteY1" fmla="*/ 1896 h 10645"/>
                <a:gd name="connsiteX2" fmla="*/ 7483 w 10932"/>
                <a:gd name="connsiteY2" fmla="*/ 4740 h 10645"/>
                <a:gd name="connsiteX3" fmla="*/ 6395 w 10932"/>
                <a:gd name="connsiteY3" fmla="*/ 6261 h 10645"/>
                <a:gd name="connsiteX4" fmla="*/ 4927 w 10932"/>
                <a:gd name="connsiteY4" fmla="*/ 7358 h 10645"/>
                <a:gd name="connsiteX5" fmla="*/ 2016 w 10932"/>
                <a:gd name="connsiteY5" fmla="*/ 7553 h 10645"/>
                <a:gd name="connsiteX6" fmla="*/ 0 w 10932"/>
                <a:gd name="connsiteY6" fmla="*/ 7887 h 10645"/>
                <a:gd name="connsiteX7" fmla="*/ 3117 w 10932"/>
                <a:gd name="connsiteY7" fmla="*/ 8841 h 10645"/>
                <a:gd name="connsiteX8" fmla="*/ 6280 w 10932"/>
                <a:gd name="connsiteY8" fmla="*/ 9626 h 10645"/>
                <a:gd name="connsiteX9" fmla="*/ 10932 w 10932"/>
                <a:gd name="connsiteY9" fmla="*/ 10645 h 10645"/>
                <a:gd name="connsiteX10" fmla="*/ 7940 w 10932"/>
                <a:gd name="connsiteY10" fmla="*/ 9447 h 10645"/>
                <a:gd name="connsiteX11" fmla="*/ 5470 w 10932"/>
                <a:gd name="connsiteY11" fmla="*/ 8342 h 10645"/>
                <a:gd name="connsiteX12" fmla="*/ 5168 w 10932"/>
                <a:gd name="connsiteY12" fmla="*/ 7475 h 10645"/>
                <a:gd name="connsiteX0" fmla="*/ 5404 w 10932"/>
                <a:gd name="connsiteY0" fmla="*/ 0 h 10645"/>
                <a:gd name="connsiteX1" fmla="*/ 6303 w 10932"/>
                <a:gd name="connsiteY1" fmla="*/ 1896 h 10645"/>
                <a:gd name="connsiteX2" fmla="*/ 7483 w 10932"/>
                <a:gd name="connsiteY2" fmla="*/ 4740 h 10645"/>
                <a:gd name="connsiteX3" fmla="*/ 6395 w 10932"/>
                <a:gd name="connsiteY3" fmla="*/ 6261 h 10645"/>
                <a:gd name="connsiteX4" fmla="*/ 4927 w 10932"/>
                <a:gd name="connsiteY4" fmla="*/ 7358 h 10645"/>
                <a:gd name="connsiteX5" fmla="*/ 2016 w 10932"/>
                <a:gd name="connsiteY5" fmla="*/ 7553 h 10645"/>
                <a:gd name="connsiteX6" fmla="*/ 0 w 10932"/>
                <a:gd name="connsiteY6" fmla="*/ 7887 h 10645"/>
                <a:gd name="connsiteX7" fmla="*/ 3117 w 10932"/>
                <a:gd name="connsiteY7" fmla="*/ 8841 h 10645"/>
                <a:gd name="connsiteX8" fmla="*/ 6280 w 10932"/>
                <a:gd name="connsiteY8" fmla="*/ 9626 h 10645"/>
                <a:gd name="connsiteX9" fmla="*/ 10932 w 10932"/>
                <a:gd name="connsiteY9" fmla="*/ 10645 h 10645"/>
                <a:gd name="connsiteX10" fmla="*/ 7940 w 10932"/>
                <a:gd name="connsiteY10" fmla="*/ 9447 h 10645"/>
                <a:gd name="connsiteX11" fmla="*/ 6797 w 10932"/>
                <a:gd name="connsiteY11" fmla="*/ 8345 h 10645"/>
                <a:gd name="connsiteX12" fmla="*/ 5168 w 10932"/>
                <a:gd name="connsiteY12" fmla="*/ 7475 h 10645"/>
                <a:gd name="connsiteX0" fmla="*/ 5404 w 10932"/>
                <a:gd name="connsiteY0" fmla="*/ 0 h 10645"/>
                <a:gd name="connsiteX1" fmla="*/ 6303 w 10932"/>
                <a:gd name="connsiteY1" fmla="*/ 1896 h 10645"/>
                <a:gd name="connsiteX2" fmla="*/ 7483 w 10932"/>
                <a:gd name="connsiteY2" fmla="*/ 4740 h 10645"/>
                <a:gd name="connsiteX3" fmla="*/ 6395 w 10932"/>
                <a:gd name="connsiteY3" fmla="*/ 6261 h 10645"/>
                <a:gd name="connsiteX4" fmla="*/ 4927 w 10932"/>
                <a:gd name="connsiteY4" fmla="*/ 7358 h 10645"/>
                <a:gd name="connsiteX5" fmla="*/ 2016 w 10932"/>
                <a:gd name="connsiteY5" fmla="*/ 7553 h 10645"/>
                <a:gd name="connsiteX6" fmla="*/ 0 w 10932"/>
                <a:gd name="connsiteY6" fmla="*/ 7887 h 10645"/>
                <a:gd name="connsiteX7" fmla="*/ 3117 w 10932"/>
                <a:gd name="connsiteY7" fmla="*/ 8841 h 10645"/>
                <a:gd name="connsiteX8" fmla="*/ 6280 w 10932"/>
                <a:gd name="connsiteY8" fmla="*/ 9626 h 10645"/>
                <a:gd name="connsiteX9" fmla="*/ 10932 w 10932"/>
                <a:gd name="connsiteY9" fmla="*/ 10645 h 10645"/>
                <a:gd name="connsiteX10" fmla="*/ 8769 w 10932"/>
                <a:gd name="connsiteY10" fmla="*/ 9212 h 10645"/>
                <a:gd name="connsiteX11" fmla="*/ 6797 w 10932"/>
                <a:gd name="connsiteY11" fmla="*/ 8345 h 10645"/>
                <a:gd name="connsiteX12" fmla="*/ 5168 w 10932"/>
                <a:gd name="connsiteY12" fmla="*/ 7475 h 10645"/>
                <a:gd name="connsiteX0" fmla="*/ 5404 w 10932"/>
                <a:gd name="connsiteY0" fmla="*/ 0 h 10645"/>
                <a:gd name="connsiteX1" fmla="*/ 6303 w 10932"/>
                <a:gd name="connsiteY1" fmla="*/ 1896 h 10645"/>
                <a:gd name="connsiteX2" fmla="*/ 7483 w 10932"/>
                <a:gd name="connsiteY2" fmla="*/ 4740 h 10645"/>
                <a:gd name="connsiteX3" fmla="*/ 6395 w 10932"/>
                <a:gd name="connsiteY3" fmla="*/ 6261 h 10645"/>
                <a:gd name="connsiteX4" fmla="*/ 4927 w 10932"/>
                <a:gd name="connsiteY4" fmla="*/ 7358 h 10645"/>
                <a:gd name="connsiteX5" fmla="*/ 2016 w 10932"/>
                <a:gd name="connsiteY5" fmla="*/ 7553 h 10645"/>
                <a:gd name="connsiteX6" fmla="*/ 0 w 10932"/>
                <a:gd name="connsiteY6" fmla="*/ 7887 h 10645"/>
                <a:gd name="connsiteX7" fmla="*/ 3117 w 10932"/>
                <a:gd name="connsiteY7" fmla="*/ 8841 h 10645"/>
                <a:gd name="connsiteX8" fmla="*/ 7456 w 10932"/>
                <a:gd name="connsiteY8" fmla="*/ 9499 h 10645"/>
                <a:gd name="connsiteX9" fmla="*/ 10932 w 10932"/>
                <a:gd name="connsiteY9" fmla="*/ 10645 h 10645"/>
                <a:gd name="connsiteX10" fmla="*/ 8769 w 10932"/>
                <a:gd name="connsiteY10" fmla="*/ 9212 h 10645"/>
                <a:gd name="connsiteX11" fmla="*/ 6797 w 10932"/>
                <a:gd name="connsiteY11" fmla="*/ 8345 h 10645"/>
                <a:gd name="connsiteX12" fmla="*/ 5168 w 10932"/>
                <a:gd name="connsiteY12" fmla="*/ 7475 h 10645"/>
                <a:gd name="connsiteX0" fmla="*/ 5404 w 10932"/>
                <a:gd name="connsiteY0" fmla="*/ 0 h 10645"/>
                <a:gd name="connsiteX1" fmla="*/ 6303 w 10932"/>
                <a:gd name="connsiteY1" fmla="*/ 1896 h 10645"/>
                <a:gd name="connsiteX2" fmla="*/ 7483 w 10932"/>
                <a:gd name="connsiteY2" fmla="*/ 4740 h 10645"/>
                <a:gd name="connsiteX3" fmla="*/ 6395 w 10932"/>
                <a:gd name="connsiteY3" fmla="*/ 6261 h 10645"/>
                <a:gd name="connsiteX4" fmla="*/ 4927 w 10932"/>
                <a:gd name="connsiteY4" fmla="*/ 7358 h 10645"/>
                <a:gd name="connsiteX5" fmla="*/ 2016 w 10932"/>
                <a:gd name="connsiteY5" fmla="*/ 7553 h 10645"/>
                <a:gd name="connsiteX6" fmla="*/ 0 w 10932"/>
                <a:gd name="connsiteY6" fmla="*/ 7887 h 10645"/>
                <a:gd name="connsiteX7" fmla="*/ 4523 w 10932"/>
                <a:gd name="connsiteY7" fmla="*/ 8896 h 10645"/>
                <a:gd name="connsiteX8" fmla="*/ 7456 w 10932"/>
                <a:gd name="connsiteY8" fmla="*/ 9499 h 10645"/>
                <a:gd name="connsiteX9" fmla="*/ 10932 w 10932"/>
                <a:gd name="connsiteY9" fmla="*/ 10645 h 10645"/>
                <a:gd name="connsiteX10" fmla="*/ 8769 w 10932"/>
                <a:gd name="connsiteY10" fmla="*/ 9212 h 10645"/>
                <a:gd name="connsiteX11" fmla="*/ 6797 w 10932"/>
                <a:gd name="connsiteY11" fmla="*/ 8345 h 10645"/>
                <a:gd name="connsiteX12" fmla="*/ 5168 w 10932"/>
                <a:gd name="connsiteY12" fmla="*/ 7475 h 10645"/>
                <a:gd name="connsiteX0" fmla="*/ 3886 w 9414"/>
                <a:gd name="connsiteY0" fmla="*/ 0 h 10645"/>
                <a:gd name="connsiteX1" fmla="*/ 4785 w 9414"/>
                <a:gd name="connsiteY1" fmla="*/ 1896 h 10645"/>
                <a:gd name="connsiteX2" fmla="*/ 5965 w 9414"/>
                <a:gd name="connsiteY2" fmla="*/ 4740 h 10645"/>
                <a:gd name="connsiteX3" fmla="*/ 4877 w 9414"/>
                <a:gd name="connsiteY3" fmla="*/ 6261 h 10645"/>
                <a:gd name="connsiteX4" fmla="*/ 3409 w 9414"/>
                <a:gd name="connsiteY4" fmla="*/ 7358 h 10645"/>
                <a:gd name="connsiteX5" fmla="*/ 498 w 9414"/>
                <a:gd name="connsiteY5" fmla="*/ 7553 h 10645"/>
                <a:gd name="connsiteX6" fmla="*/ 420 w 9414"/>
                <a:gd name="connsiteY6" fmla="*/ 8382 h 10645"/>
                <a:gd name="connsiteX7" fmla="*/ 3005 w 9414"/>
                <a:gd name="connsiteY7" fmla="*/ 8896 h 10645"/>
                <a:gd name="connsiteX8" fmla="*/ 5938 w 9414"/>
                <a:gd name="connsiteY8" fmla="*/ 9499 h 10645"/>
                <a:gd name="connsiteX9" fmla="*/ 9414 w 9414"/>
                <a:gd name="connsiteY9" fmla="*/ 10645 h 10645"/>
                <a:gd name="connsiteX10" fmla="*/ 7251 w 9414"/>
                <a:gd name="connsiteY10" fmla="*/ 9212 h 10645"/>
                <a:gd name="connsiteX11" fmla="*/ 5279 w 9414"/>
                <a:gd name="connsiteY11" fmla="*/ 8345 h 10645"/>
                <a:gd name="connsiteX12" fmla="*/ 3650 w 9414"/>
                <a:gd name="connsiteY12" fmla="*/ 7475 h 10645"/>
                <a:gd name="connsiteX0" fmla="*/ 3682 w 9554"/>
                <a:gd name="connsiteY0" fmla="*/ 0 h 10000"/>
                <a:gd name="connsiteX1" fmla="*/ 4637 w 9554"/>
                <a:gd name="connsiteY1" fmla="*/ 1781 h 10000"/>
                <a:gd name="connsiteX2" fmla="*/ 5890 w 9554"/>
                <a:gd name="connsiteY2" fmla="*/ 4453 h 10000"/>
                <a:gd name="connsiteX3" fmla="*/ 4735 w 9554"/>
                <a:gd name="connsiteY3" fmla="*/ 5882 h 10000"/>
                <a:gd name="connsiteX4" fmla="*/ 3175 w 9554"/>
                <a:gd name="connsiteY4" fmla="*/ 6912 h 10000"/>
                <a:gd name="connsiteX5" fmla="*/ 1257 w 9554"/>
                <a:gd name="connsiteY5" fmla="*/ 7496 h 10000"/>
                <a:gd name="connsiteX6" fmla="*/ 0 w 9554"/>
                <a:gd name="connsiteY6" fmla="*/ 7874 h 10000"/>
                <a:gd name="connsiteX7" fmla="*/ 2746 w 9554"/>
                <a:gd name="connsiteY7" fmla="*/ 8357 h 10000"/>
                <a:gd name="connsiteX8" fmla="*/ 5862 w 9554"/>
                <a:gd name="connsiteY8" fmla="*/ 8923 h 10000"/>
                <a:gd name="connsiteX9" fmla="*/ 9554 w 9554"/>
                <a:gd name="connsiteY9" fmla="*/ 10000 h 10000"/>
                <a:gd name="connsiteX10" fmla="*/ 7256 w 9554"/>
                <a:gd name="connsiteY10" fmla="*/ 8654 h 10000"/>
                <a:gd name="connsiteX11" fmla="*/ 5162 w 9554"/>
                <a:gd name="connsiteY11" fmla="*/ 7839 h 10000"/>
                <a:gd name="connsiteX12" fmla="*/ 3431 w 9554"/>
                <a:gd name="connsiteY12" fmla="*/ 7022 h 10000"/>
                <a:gd name="connsiteX0" fmla="*/ 3355 w 9501"/>
                <a:gd name="connsiteY0" fmla="*/ 0 h 10000"/>
                <a:gd name="connsiteX1" fmla="*/ 4354 w 9501"/>
                <a:gd name="connsiteY1" fmla="*/ 1781 h 10000"/>
                <a:gd name="connsiteX2" fmla="*/ 5666 w 9501"/>
                <a:gd name="connsiteY2" fmla="*/ 4453 h 10000"/>
                <a:gd name="connsiteX3" fmla="*/ 4457 w 9501"/>
                <a:gd name="connsiteY3" fmla="*/ 5882 h 10000"/>
                <a:gd name="connsiteX4" fmla="*/ 2824 w 9501"/>
                <a:gd name="connsiteY4" fmla="*/ 6912 h 10000"/>
                <a:gd name="connsiteX5" fmla="*/ 817 w 9501"/>
                <a:gd name="connsiteY5" fmla="*/ 7496 h 10000"/>
                <a:gd name="connsiteX6" fmla="*/ 0 w 9501"/>
                <a:gd name="connsiteY6" fmla="*/ 7954 h 10000"/>
                <a:gd name="connsiteX7" fmla="*/ 2375 w 9501"/>
                <a:gd name="connsiteY7" fmla="*/ 8357 h 10000"/>
                <a:gd name="connsiteX8" fmla="*/ 5637 w 9501"/>
                <a:gd name="connsiteY8" fmla="*/ 8923 h 10000"/>
                <a:gd name="connsiteX9" fmla="*/ 9501 w 9501"/>
                <a:gd name="connsiteY9" fmla="*/ 10000 h 10000"/>
                <a:gd name="connsiteX10" fmla="*/ 7096 w 9501"/>
                <a:gd name="connsiteY10" fmla="*/ 8654 h 10000"/>
                <a:gd name="connsiteX11" fmla="*/ 4904 w 9501"/>
                <a:gd name="connsiteY11" fmla="*/ 7839 h 10000"/>
                <a:gd name="connsiteX12" fmla="*/ 3092 w 9501"/>
                <a:gd name="connsiteY12" fmla="*/ 7022 h 10000"/>
                <a:gd name="connsiteX0" fmla="*/ 3531 w 10000"/>
                <a:gd name="connsiteY0" fmla="*/ 0 h 10000"/>
                <a:gd name="connsiteX1" fmla="*/ 4583 w 10000"/>
                <a:gd name="connsiteY1" fmla="*/ 1781 h 10000"/>
                <a:gd name="connsiteX2" fmla="*/ 5964 w 10000"/>
                <a:gd name="connsiteY2" fmla="*/ 4453 h 10000"/>
                <a:gd name="connsiteX3" fmla="*/ 4351 w 10000"/>
                <a:gd name="connsiteY3" fmla="*/ 5900 h 10000"/>
                <a:gd name="connsiteX4" fmla="*/ 2972 w 10000"/>
                <a:gd name="connsiteY4" fmla="*/ 6912 h 10000"/>
                <a:gd name="connsiteX5" fmla="*/ 860 w 10000"/>
                <a:gd name="connsiteY5" fmla="*/ 7496 h 10000"/>
                <a:gd name="connsiteX6" fmla="*/ 0 w 10000"/>
                <a:gd name="connsiteY6" fmla="*/ 7954 h 10000"/>
                <a:gd name="connsiteX7" fmla="*/ 2500 w 10000"/>
                <a:gd name="connsiteY7" fmla="*/ 8357 h 10000"/>
                <a:gd name="connsiteX8" fmla="*/ 5933 w 10000"/>
                <a:gd name="connsiteY8" fmla="*/ 8923 h 10000"/>
                <a:gd name="connsiteX9" fmla="*/ 10000 w 10000"/>
                <a:gd name="connsiteY9" fmla="*/ 10000 h 10000"/>
                <a:gd name="connsiteX10" fmla="*/ 7469 w 10000"/>
                <a:gd name="connsiteY10" fmla="*/ 8654 h 10000"/>
                <a:gd name="connsiteX11" fmla="*/ 5162 w 10000"/>
                <a:gd name="connsiteY11" fmla="*/ 7839 h 10000"/>
                <a:gd name="connsiteX12" fmla="*/ 3254 w 10000"/>
                <a:gd name="connsiteY12" fmla="*/ 7022 h 10000"/>
                <a:gd name="connsiteX0" fmla="*/ 3531 w 10000"/>
                <a:gd name="connsiteY0" fmla="*/ 0 h 10000"/>
                <a:gd name="connsiteX1" fmla="*/ 4583 w 10000"/>
                <a:gd name="connsiteY1" fmla="*/ 1781 h 10000"/>
                <a:gd name="connsiteX2" fmla="*/ 4322 w 10000"/>
                <a:gd name="connsiteY2" fmla="*/ 4093 h 10000"/>
                <a:gd name="connsiteX3" fmla="*/ 4351 w 10000"/>
                <a:gd name="connsiteY3" fmla="*/ 5900 h 10000"/>
                <a:gd name="connsiteX4" fmla="*/ 2972 w 10000"/>
                <a:gd name="connsiteY4" fmla="*/ 6912 h 10000"/>
                <a:gd name="connsiteX5" fmla="*/ 860 w 10000"/>
                <a:gd name="connsiteY5" fmla="*/ 7496 h 10000"/>
                <a:gd name="connsiteX6" fmla="*/ 0 w 10000"/>
                <a:gd name="connsiteY6" fmla="*/ 7954 h 10000"/>
                <a:gd name="connsiteX7" fmla="*/ 2500 w 10000"/>
                <a:gd name="connsiteY7" fmla="*/ 8357 h 10000"/>
                <a:gd name="connsiteX8" fmla="*/ 5933 w 10000"/>
                <a:gd name="connsiteY8" fmla="*/ 8923 h 10000"/>
                <a:gd name="connsiteX9" fmla="*/ 10000 w 10000"/>
                <a:gd name="connsiteY9" fmla="*/ 10000 h 10000"/>
                <a:gd name="connsiteX10" fmla="*/ 7469 w 10000"/>
                <a:gd name="connsiteY10" fmla="*/ 8654 h 10000"/>
                <a:gd name="connsiteX11" fmla="*/ 5162 w 10000"/>
                <a:gd name="connsiteY11" fmla="*/ 7839 h 10000"/>
                <a:gd name="connsiteX12" fmla="*/ 3254 w 10000"/>
                <a:gd name="connsiteY12" fmla="*/ 7022 h 10000"/>
                <a:gd name="connsiteX0" fmla="*/ 3531 w 10000"/>
                <a:gd name="connsiteY0" fmla="*/ 0 h 10000"/>
                <a:gd name="connsiteX1" fmla="*/ 4583 w 10000"/>
                <a:gd name="connsiteY1" fmla="*/ 1781 h 10000"/>
                <a:gd name="connsiteX2" fmla="*/ 4322 w 10000"/>
                <a:gd name="connsiteY2" fmla="*/ 4093 h 10000"/>
                <a:gd name="connsiteX3" fmla="*/ 4351 w 10000"/>
                <a:gd name="connsiteY3" fmla="*/ 5900 h 10000"/>
                <a:gd name="connsiteX4" fmla="*/ 2972 w 10000"/>
                <a:gd name="connsiteY4" fmla="*/ 6912 h 10000"/>
                <a:gd name="connsiteX5" fmla="*/ 860 w 10000"/>
                <a:gd name="connsiteY5" fmla="*/ 7496 h 10000"/>
                <a:gd name="connsiteX6" fmla="*/ 0 w 10000"/>
                <a:gd name="connsiteY6" fmla="*/ 7954 h 10000"/>
                <a:gd name="connsiteX7" fmla="*/ 2500 w 10000"/>
                <a:gd name="connsiteY7" fmla="*/ 8357 h 10000"/>
                <a:gd name="connsiteX8" fmla="*/ 5933 w 10000"/>
                <a:gd name="connsiteY8" fmla="*/ 8923 h 10000"/>
                <a:gd name="connsiteX9" fmla="*/ 10000 w 10000"/>
                <a:gd name="connsiteY9" fmla="*/ 10000 h 10000"/>
                <a:gd name="connsiteX10" fmla="*/ 7469 w 10000"/>
                <a:gd name="connsiteY10" fmla="*/ 8654 h 10000"/>
                <a:gd name="connsiteX11" fmla="*/ 5162 w 10000"/>
                <a:gd name="connsiteY11" fmla="*/ 7839 h 10000"/>
                <a:gd name="connsiteX12" fmla="*/ 3254 w 10000"/>
                <a:gd name="connsiteY12" fmla="*/ 7022 h 10000"/>
                <a:gd name="connsiteX0" fmla="*/ 3531 w 10000"/>
                <a:gd name="connsiteY0" fmla="*/ 0 h 10000"/>
                <a:gd name="connsiteX1" fmla="*/ 1442 w 10000"/>
                <a:gd name="connsiteY1" fmla="*/ 1870 h 10000"/>
                <a:gd name="connsiteX2" fmla="*/ 4322 w 10000"/>
                <a:gd name="connsiteY2" fmla="*/ 4093 h 10000"/>
                <a:gd name="connsiteX3" fmla="*/ 4351 w 10000"/>
                <a:gd name="connsiteY3" fmla="*/ 5900 h 10000"/>
                <a:gd name="connsiteX4" fmla="*/ 2972 w 10000"/>
                <a:gd name="connsiteY4" fmla="*/ 6912 h 10000"/>
                <a:gd name="connsiteX5" fmla="*/ 860 w 10000"/>
                <a:gd name="connsiteY5" fmla="*/ 7496 h 10000"/>
                <a:gd name="connsiteX6" fmla="*/ 0 w 10000"/>
                <a:gd name="connsiteY6" fmla="*/ 7954 h 10000"/>
                <a:gd name="connsiteX7" fmla="*/ 2500 w 10000"/>
                <a:gd name="connsiteY7" fmla="*/ 8357 h 10000"/>
                <a:gd name="connsiteX8" fmla="*/ 5933 w 10000"/>
                <a:gd name="connsiteY8" fmla="*/ 8923 h 10000"/>
                <a:gd name="connsiteX9" fmla="*/ 10000 w 10000"/>
                <a:gd name="connsiteY9" fmla="*/ 10000 h 10000"/>
                <a:gd name="connsiteX10" fmla="*/ 7469 w 10000"/>
                <a:gd name="connsiteY10" fmla="*/ 8654 h 10000"/>
                <a:gd name="connsiteX11" fmla="*/ 5162 w 10000"/>
                <a:gd name="connsiteY11" fmla="*/ 7839 h 10000"/>
                <a:gd name="connsiteX12" fmla="*/ 3254 w 10000"/>
                <a:gd name="connsiteY12" fmla="*/ 7022 h 10000"/>
                <a:gd name="connsiteX0" fmla="*/ 1 w 11424"/>
                <a:gd name="connsiteY0" fmla="*/ 0 h 10108"/>
                <a:gd name="connsiteX1" fmla="*/ 2866 w 11424"/>
                <a:gd name="connsiteY1" fmla="*/ 1978 h 10108"/>
                <a:gd name="connsiteX2" fmla="*/ 5746 w 11424"/>
                <a:gd name="connsiteY2" fmla="*/ 4201 h 10108"/>
                <a:gd name="connsiteX3" fmla="*/ 5775 w 11424"/>
                <a:gd name="connsiteY3" fmla="*/ 6008 h 10108"/>
                <a:gd name="connsiteX4" fmla="*/ 4396 w 11424"/>
                <a:gd name="connsiteY4" fmla="*/ 7020 h 10108"/>
                <a:gd name="connsiteX5" fmla="*/ 2284 w 11424"/>
                <a:gd name="connsiteY5" fmla="*/ 7604 h 10108"/>
                <a:gd name="connsiteX6" fmla="*/ 1424 w 11424"/>
                <a:gd name="connsiteY6" fmla="*/ 8062 h 10108"/>
                <a:gd name="connsiteX7" fmla="*/ 3924 w 11424"/>
                <a:gd name="connsiteY7" fmla="*/ 8465 h 10108"/>
                <a:gd name="connsiteX8" fmla="*/ 7357 w 11424"/>
                <a:gd name="connsiteY8" fmla="*/ 9031 h 10108"/>
                <a:gd name="connsiteX9" fmla="*/ 11424 w 11424"/>
                <a:gd name="connsiteY9" fmla="*/ 10108 h 10108"/>
                <a:gd name="connsiteX10" fmla="*/ 8893 w 11424"/>
                <a:gd name="connsiteY10" fmla="*/ 8762 h 10108"/>
                <a:gd name="connsiteX11" fmla="*/ 6586 w 11424"/>
                <a:gd name="connsiteY11" fmla="*/ 7947 h 10108"/>
                <a:gd name="connsiteX12" fmla="*/ 4678 w 11424"/>
                <a:gd name="connsiteY12" fmla="*/ 7130 h 10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4" h="10108">
                  <a:moveTo>
                    <a:pt x="1" y="0"/>
                  </a:moveTo>
                  <a:cubicBezTo>
                    <a:pt x="0" y="5"/>
                    <a:pt x="1909" y="1278"/>
                    <a:pt x="2866" y="1978"/>
                  </a:cubicBezTo>
                  <a:cubicBezTo>
                    <a:pt x="3824" y="2678"/>
                    <a:pt x="5261" y="3529"/>
                    <a:pt x="5746" y="4201"/>
                  </a:cubicBezTo>
                  <a:cubicBezTo>
                    <a:pt x="6231" y="4873"/>
                    <a:pt x="6000" y="5538"/>
                    <a:pt x="5775" y="6008"/>
                  </a:cubicBezTo>
                  <a:cubicBezTo>
                    <a:pt x="5550" y="6478"/>
                    <a:pt x="4978" y="6754"/>
                    <a:pt x="4396" y="7020"/>
                  </a:cubicBezTo>
                  <a:cubicBezTo>
                    <a:pt x="3814" y="7286"/>
                    <a:pt x="2780" y="7430"/>
                    <a:pt x="2284" y="7604"/>
                  </a:cubicBezTo>
                  <a:cubicBezTo>
                    <a:pt x="1788" y="7778"/>
                    <a:pt x="1424" y="7918"/>
                    <a:pt x="1424" y="8062"/>
                  </a:cubicBezTo>
                  <a:cubicBezTo>
                    <a:pt x="1424" y="8202"/>
                    <a:pt x="2935" y="8304"/>
                    <a:pt x="3924" y="8465"/>
                  </a:cubicBezTo>
                  <a:cubicBezTo>
                    <a:pt x="4912" y="8626"/>
                    <a:pt x="6122" y="8785"/>
                    <a:pt x="7357" y="9031"/>
                  </a:cubicBezTo>
                  <a:cubicBezTo>
                    <a:pt x="8891" y="9315"/>
                    <a:pt x="9275" y="9766"/>
                    <a:pt x="11424" y="10108"/>
                  </a:cubicBezTo>
                  <a:cubicBezTo>
                    <a:pt x="10038" y="9480"/>
                    <a:pt x="9886" y="9149"/>
                    <a:pt x="8893" y="8762"/>
                  </a:cubicBezTo>
                  <a:cubicBezTo>
                    <a:pt x="7878" y="8374"/>
                    <a:pt x="7175" y="8299"/>
                    <a:pt x="6586" y="7947"/>
                  </a:cubicBezTo>
                  <a:cubicBezTo>
                    <a:pt x="5962" y="7593"/>
                    <a:pt x="4790" y="7315"/>
                    <a:pt x="4678" y="7130"/>
                  </a:cubicBezTo>
                </a:path>
              </a:pathLst>
            </a:custGeom>
            <a:noFill/>
            <a:ln w="12700" cap="flat" cmpd="sng">
              <a:solidFill>
                <a:srgbClr val="FFFF00"/>
              </a:solidFill>
              <a:prstDash val="solid"/>
              <a:round/>
              <a:headEnd type="none" w="sm" len="sm"/>
              <a:tailEnd type="none" w="sm" len="sm"/>
            </a:ln>
          </p:spPr>
          <p:txBody>
            <a:bodyPr/>
            <a:lstStyle/>
            <a:p>
              <a:endParaRPr lang="el-GR"/>
            </a:p>
          </p:txBody>
        </p:sp>
        <p:sp>
          <p:nvSpPr>
            <p:cNvPr id="29" name="Freeform 21"/>
            <p:cNvSpPr>
              <a:spLocks/>
            </p:cNvSpPr>
            <p:nvPr/>
          </p:nvSpPr>
          <p:spPr bwMode="auto">
            <a:xfrm rot="21326996">
              <a:off x="4957645" y="3393970"/>
              <a:ext cx="192881" cy="771621"/>
            </a:xfrm>
            <a:custGeom>
              <a:avLst/>
              <a:gdLst>
                <a:gd name="T0" fmla="*/ 42 w 87"/>
                <a:gd name="T1" fmla="*/ 250 h 259"/>
                <a:gd name="T2" fmla="*/ 56 w 87"/>
                <a:gd name="T3" fmla="*/ 168 h 259"/>
                <a:gd name="T4" fmla="*/ 80 w 87"/>
                <a:gd name="T5" fmla="*/ 94 h 259"/>
                <a:gd name="T6" fmla="*/ 85 w 87"/>
                <a:gd name="T7" fmla="*/ 38 h 259"/>
                <a:gd name="T8" fmla="*/ 68 w 87"/>
                <a:gd name="T9" fmla="*/ 5 h 259"/>
                <a:gd name="T10" fmla="*/ 35 w 87"/>
                <a:gd name="T11" fmla="*/ 7 h 259"/>
                <a:gd name="T12" fmla="*/ 13 w 87"/>
                <a:gd name="T13" fmla="*/ 31 h 259"/>
                <a:gd name="T14" fmla="*/ 1 w 87"/>
                <a:gd name="T15" fmla="*/ 106 h 259"/>
                <a:gd name="T16" fmla="*/ 18 w 87"/>
                <a:gd name="T17" fmla="*/ 185 h 259"/>
                <a:gd name="T18" fmla="*/ 35 w 87"/>
                <a:gd name="T19" fmla="*/ 221 h 259"/>
                <a:gd name="T20" fmla="*/ 42 w 87"/>
                <a:gd name="T21" fmla="*/ 250 h 2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259"/>
                <a:gd name="T35" fmla="*/ 87 w 87"/>
                <a:gd name="T36" fmla="*/ 259 h 259"/>
                <a:gd name="connsiteX0" fmla="*/ 7991 w 10000"/>
                <a:gd name="connsiteY0" fmla="*/ 11962 h 12309"/>
                <a:gd name="connsiteX1" fmla="*/ 6437 w 10000"/>
                <a:gd name="connsiteY1" fmla="*/ 6486 h 12309"/>
                <a:gd name="connsiteX2" fmla="*/ 9195 w 10000"/>
                <a:gd name="connsiteY2" fmla="*/ 3629 h 12309"/>
                <a:gd name="connsiteX3" fmla="*/ 9770 w 10000"/>
                <a:gd name="connsiteY3" fmla="*/ 1467 h 12309"/>
                <a:gd name="connsiteX4" fmla="*/ 7816 w 10000"/>
                <a:gd name="connsiteY4" fmla="*/ 193 h 12309"/>
                <a:gd name="connsiteX5" fmla="*/ 4023 w 10000"/>
                <a:gd name="connsiteY5" fmla="*/ 270 h 12309"/>
                <a:gd name="connsiteX6" fmla="*/ 1494 w 10000"/>
                <a:gd name="connsiteY6" fmla="*/ 1197 h 12309"/>
                <a:gd name="connsiteX7" fmla="*/ 115 w 10000"/>
                <a:gd name="connsiteY7" fmla="*/ 4093 h 12309"/>
                <a:gd name="connsiteX8" fmla="*/ 2069 w 10000"/>
                <a:gd name="connsiteY8" fmla="*/ 7143 h 12309"/>
                <a:gd name="connsiteX9" fmla="*/ 4023 w 10000"/>
                <a:gd name="connsiteY9" fmla="*/ 8533 h 12309"/>
                <a:gd name="connsiteX10" fmla="*/ 7991 w 10000"/>
                <a:gd name="connsiteY10" fmla="*/ 11962 h 12309"/>
                <a:gd name="connsiteX0" fmla="*/ 7991 w 10000"/>
                <a:gd name="connsiteY0" fmla="*/ 11962 h 12315"/>
                <a:gd name="connsiteX1" fmla="*/ 7504 w 10000"/>
                <a:gd name="connsiteY1" fmla="*/ 6414 h 12315"/>
                <a:gd name="connsiteX2" fmla="*/ 9195 w 10000"/>
                <a:gd name="connsiteY2" fmla="*/ 3629 h 12315"/>
                <a:gd name="connsiteX3" fmla="*/ 9770 w 10000"/>
                <a:gd name="connsiteY3" fmla="*/ 1467 h 12315"/>
                <a:gd name="connsiteX4" fmla="*/ 7816 w 10000"/>
                <a:gd name="connsiteY4" fmla="*/ 193 h 12315"/>
                <a:gd name="connsiteX5" fmla="*/ 4023 w 10000"/>
                <a:gd name="connsiteY5" fmla="*/ 270 h 12315"/>
                <a:gd name="connsiteX6" fmla="*/ 1494 w 10000"/>
                <a:gd name="connsiteY6" fmla="*/ 1197 h 12315"/>
                <a:gd name="connsiteX7" fmla="*/ 115 w 10000"/>
                <a:gd name="connsiteY7" fmla="*/ 4093 h 12315"/>
                <a:gd name="connsiteX8" fmla="*/ 2069 w 10000"/>
                <a:gd name="connsiteY8" fmla="*/ 7143 h 12315"/>
                <a:gd name="connsiteX9" fmla="*/ 4023 w 10000"/>
                <a:gd name="connsiteY9" fmla="*/ 8533 h 12315"/>
                <a:gd name="connsiteX10" fmla="*/ 7991 w 10000"/>
                <a:gd name="connsiteY10" fmla="*/ 11962 h 12315"/>
                <a:gd name="connsiteX0" fmla="*/ 7991 w 9884"/>
                <a:gd name="connsiteY0" fmla="*/ 11962 h 12315"/>
                <a:gd name="connsiteX1" fmla="*/ 7504 w 9884"/>
                <a:gd name="connsiteY1" fmla="*/ 6414 h 12315"/>
                <a:gd name="connsiteX2" fmla="*/ 8502 w 9884"/>
                <a:gd name="connsiteY2" fmla="*/ 3614 h 12315"/>
                <a:gd name="connsiteX3" fmla="*/ 9770 w 9884"/>
                <a:gd name="connsiteY3" fmla="*/ 1467 h 12315"/>
                <a:gd name="connsiteX4" fmla="*/ 7816 w 9884"/>
                <a:gd name="connsiteY4" fmla="*/ 193 h 12315"/>
                <a:gd name="connsiteX5" fmla="*/ 4023 w 9884"/>
                <a:gd name="connsiteY5" fmla="*/ 270 h 12315"/>
                <a:gd name="connsiteX6" fmla="*/ 1494 w 9884"/>
                <a:gd name="connsiteY6" fmla="*/ 1197 h 12315"/>
                <a:gd name="connsiteX7" fmla="*/ 115 w 9884"/>
                <a:gd name="connsiteY7" fmla="*/ 4093 h 12315"/>
                <a:gd name="connsiteX8" fmla="*/ 2069 w 9884"/>
                <a:gd name="connsiteY8" fmla="*/ 7143 h 12315"/>
                <a:gd name="connsiteX9" fmla="*/ 4023 w 9884"/>
                <a:gd name="connsiteY9" fmla="*/ 8533 h 12315"/>
                <a:gd name="connsiteX10" fmla="*/ 7991 w 9884"/>
                <a:gd name="connsiteY10" fmla="*/ 11962 h 12315"/>
                <a:gd name="connsiteX0" fmla="*/ 8085 w 10000"/>
                <a:gd name="connsiteY0" fmla="*/ 9713 h 10000"/>
                <a:gd name="connsiteX1" fmla="*/ 7592 w 10000"/>
                <a:gd name="connsiteY1" fmla="*/ 5208 h 10000"/>
                <a:gd name="connsiteX2" fmla="*/ 8602 w 10000"/>
                <a:gd name="connsiteY2" fmla="*/ 2935 h 10000"/>
                <a:gd name="connsiteX3" fmla="*/ 9885 w 10000"/>
                <a:gd name="connsiteY3" fmla="*/ 1191 h 10000"/>
                <a:gd name="connsiteX4" fmla="*/ 7908 w 10000"/>
                <a:gd name="connsiteY4" fmla="*/ 157 h 10000"/>
                <a:gd name="connsiteX5" fmla="*/ 4070 w 10000"/>
                <a:gd name="connsiteY5" fmla="*/ 219 h 10000"/>
                <a:gd name="connsiteX6" fmla="*/ 1512 w 10000"/>
                <a:gd name="connsiteY6" fmla="*/ 972 h 10000"/>
                <a:gd name="connsiteX7" fmla="*/ 116 w 10000"/>
                <a:gd name="connsiteY7" fmla="*/ 3324 h 10000"/>
                <a:gd name="connsiteX8" fmla="*/ 2491 w 10000"/>
                <a:gd name="connsiteY8" fmla="*/ 5188 h 10000"/>
                <a:gd name="connsiteX9" fmla="*/ 4070 w 10000"/>
                <a:gd name="connsiteY9" fmla="*/ 6929 h 10000"/>
                <a:gd name="connsiteX10" fmla="*/ 8085 w 10000"/>
                <a:gd name="connsiteY10" fmla="*/ 9713 h 10000"/>
                <a:gd name="connsiteX0" fmla="*/ 8085 w 10000"/>
                <a:gd name="connsiteY0" fmla="*/ 9713 h 9989"/>
                <a:gd name="connsiteX1" fmla="*/ 7592 w 10000"/>
                <a:gd name="connsiteY1" fmla="*/ 5208 h 9989"/>
                <a:gd name="connsiteX2" fmla="*/ 8602 w 10000"/>
                <a:gd name="connsiteY2" fmla="*/ 2935 h 9989"/>
                <a:gd name="connsiteX3" fmla="*/ 9885 w 10000"/>
                <a:gd name="connsiteY3" fmla="*/ 1191 h 9989"/>
                <a:gd name="connsiteX4" fmla="*/ 7908 w 10000"/>
                <a:gd name="connsiteY4" fmla="*/ 157 h 9989"/>
                <a:gd name="connsiteX5" fmla="*/ 4070 w 10000"/>
                <a:gd name="connsiteY5" fmla="*/ 219 h 9989"/>
                <a:gd name="connsiteX6" fmla="*/ 1512 w 10000"/>
                <a:gd name="connsiteY6" fmla="*/ 972 h 9989"/>
                <a:gd name="connsiteX7" fmla="*/ 116 w 10000"/>
                <a:gd name="connsiteY7" fmla="*/ 3324 h 9989"/>
                <a:gd name="connsiteX8" fmla="*/ 2491 w 10000"/>
                <a:gd name="connsiteY8" fmla="*/ 5188 h 9989"/>
                <a:gd name="connsiteX9" fmla="*/ 4624 w 10000"/>
                <a:gd name="connsiteY9" fmla="*/ 6861 h 9989"/>
                <a:gd name="connsiteX10" fmla="*/ 8085 w 10000"/>
                <a:gd name="connsiteY10" fmla="*/ 9713 h 9989"/>
                <a:gd name="connsiteX0" fmla="*/ 7195 w 9110"/>
                <a:gd name="connsiteY0" fmla="*/ 9724 h 10000"/>
                <a:gd name="connsiteX1" fmla="*/ 6702 w 9110"/>
                <a:gd name="connsiteY1" fmla="*/ 5214 h 10000"/>
                <a:gd name="connsiteX2" fmla="*/ 7712 w 9110"/>
                <a:gd name="connsiteY2" fmla="*/ 2938 h 10000"/>
                <a:gd name="connsiteX3" fmla="*/ 8995 w 9110"/>
                <a:gd name="connsiteY3" fmla="*/ 1192 h 10000"/>
                <a:gd name="connsiteX4" fmla="*/ 7018 w 9110"/>
                <a:gd name="connsiteY4" fmla="*/ 157 h 10000"/>
                <a:gd name="connsiteX5" fmla="*/ 3180 w 9110"/>
                <a:gd name="connsiteY5" fmla="*/ 219 h 10000"/>
                <a:gd name="connsiteX6" fmla="*/ 622 w 9110"/>
                <a:gd name="connsiteY6" fmla="*/ 973 h 10000"/>
                <a:gd name="connsiteX7" fmla="*/ 116 w 9110"/>
                <a:gd name="connsiteY7" fmla="*/ 3305 h 10000"/>
                <a:gd name="connsiteX8" fmla="*/ 1601 w 9110"/>
                <a:gd name="connsiteY8" fmla="*/ 5194 h 10000"/>
                <a:gd name="connsiteX9" fmla="*/ 3734 w 9110"/>
                <a:gd name="connsiteY9" fmla="*/ 6869 h 10000"/>
                <a:gd name="connsiteX10" fmla="*/ 7195 w 9110"/>
                <a:gd name="connsiteY10" fmla="*/ 9724 h 10000"/>
                <a:gd name="connsiteX0" fmla="*/ 8292 w 10394"/>
                <a:gd name="connsiteY0" fmla="*/ 9724 h 10000"/>
                <a:gd name="connsiteX1" fmla="*/ 7751 w 10394"/>
                <a:gd name="connsiteY1" fmla="*/ 5214 h 10000"/>
                <a:gd name="connsiteX2" fmla="*/ 8859 w 10394"/>
                <a:gd name="connsiteY2" fmla="*/ 2938 h 10000"/>
                <a:gd name="connsiteX3" fmla="*/ 10268 w 10394"/>
                <a:gd name="connsiteY3" fmla="*/ 1192 h 10000"/>
                <a:gd name="connsiteX4" fmla="*/ 8098 w 10394"/>
                <a:gd name="connsiteY4" fmla="*/ 157 h 10000"/>
                <a:gd name="connsiteX5" fmla="*/ 3885 w 10394"/>
                <a:gd name="connsiteY5" fmla="*/ 219 h 10000"/>
                <a:gd name="connsiteX6" fmla="*/ 561 w 10394"/>
                <a:gd name="connsiteY6" fmla="*/ 810 h 10000"/>
                <a:gd name="connsiteX7" fmla="*/ 521 w 10394"/>
                <a:gd name="connsiteY7" fmla="*/ 3305 h 10000"/>
                <a:gd name="connsiteX8" fmla="*/ 2151 w 10394"/>
                <a:gd name="connsiteY8" fmla="*/ 5194 h 10000"/>
                <a:gd name="connsiteX9" fmla="*/ 4493 w 10394"/>
                <a:gd name="connsiteY9" fmla="*/ 6869 h 10000"/>
                <a:gd name="connsiteX10" fmla="*/ 8292 w 10394"/>
                <a:gd name="connsiteY10" fmla="*/ 9724 h 10000"/>
                <a:gd name="connsiteX0" fmla="*/ 8334 w 10436"/>
                <a:gd name="connsiteY0" fmla="*/ 9765 h 10041"/>
                <a:gd name="connsiteX1" fmla="*/ 7793 w 10436"/>
                <a:gd name="connsiteY1" fmla="*/ 5255 h 10041"/>
                <a:gd name="connsiteX2" fmla="*/ 8901 w 10436"/>
                <a:gd name="connsiteY2" fmla="*/ 2979 h 10041"/>
                <a:gd name="connsiteX3" fmla="*/ 10310 w 10436"/>
                <a:gd name="connsiteY3" fmla="*/ 1233 h 10041"/>
                <a:gd name="connsiteX4" fmla="*/ 8140 w 10436"/>
                <a:gd name="connsiteY4" fmla="*/ 198 h 10041"/>
                <a:gd name="connsiteX5" fmla="*/ 4181 w 10436"/>
                <a:gd name="connsiteY5" fmla="*/ 109 h 10041"/>
                <a:gd name="connsiteX6" fmla="*/ 603 w 10436"/>
                <a:gd name="connsiteY6" fmla="*/ 851 h 10041"/>
                <a:gd name="connsiteX7" fmla="*/ 563 w 10436"/>
                <a:gd name="connsiteY7" fmla="*/ 3346 h 10041"/>
                <a:gd name="connsiteX8" fmla="*/ 2193 w 10436"/>
                <a:gd name="connsiteY8" fmla="*/ 5235 h 10041"/>
                <a:gd name="connsiteX9" fmla="*/ 4535 w 10436"/>
                <a:gd name="connsiteY9" fmla="*/ 6910 h 10041"/>
                <a:gd name="connsiteX10" fmla="*/ 8334 w 10436"/>
                <a:gd name="connsiteY10" fmla="*/ 9765 h 10041"/>
                <a:gd name="connsiteX0" fmla="*/ 4929 w 10436"/>
                <a:gd name="connsiteY0" fmla="*/ 8596 h 8872"/>
                <a:gd name="connsiteX1" fmla="*/ 7793 w 10436"/>
                <a:gd name="connsiteY1" fmla="*/ 5255 h 8872"/>
                <a:gd name="connsiteX2" fmla="*/ 8901 w 10436"/>
                <a:gd name="connsiteY2" fmla="*/ 2979 h 8872"/>
                <a:gd name="connsiteX3" fmla="*/ 10310 w 10436"/>
                <a:gd name="connsiteY3" fmla="*/ 1233 h 8872"/>
                <a:gd name="connsiteX4" fmla="*/ 8140 w 10436"/>
                <a:gd name="connsiteY4" fmla="*/ 198 h 8872"/>
                <a:gd name="connsiteX5" fmla="*/ 4181 w 10436"/>
                <a:gd name="connsiteY5" fmla="*/ 109 h 8872"/>
                <a:gd name="connsiteX6" fmla="*/ 603 w 10436"/>
                <a:gd name="connsiteY6" fmla="*/ 851 h 8872"/>
                <a:gd name="connsiteX7" fmla="*/ 563 w 10436"/>
                <a:gd name="connsiteY7" fmla="*/ 3346 h 8872"/>
                <a:gd name="connsiteX8" fmla="*/ 2193 w 10436"/>
                <a:gd name="connsiteY8" fmla="*/ 5235 h 8872"/>
                <a:gd name="connsiteX9" fmla="*/ 4535 w 10436"/>
                <a:gd name="connsiteY9" fmla="*/ 6910 h 8872"/>
                <a:gd name="connsiteX10" fmla="*/ 4929 w 10436"/>
                <a:gd name="connsiteY10" fmla="*/ 8596 h 8872"/>
                <a:gd name="connsiteX0" fmla="*/ 4723 w 10000"/>
                <a:gd name="connsiteY0" fmla="*/ 9689 h 10022"/>
                <a:gd name="connsiteX1" fmla="*/ 6028 w 10000"/>
                <a:gd name="connsiteY1" fmla="*/ 5791 h 10022"/>
                <a:gd name="connsiteX2" fmla="*/ 8529 w 10000"/>
                <a:gd name="connsiteY2" fmla="*/ 3358 h 10022"/>
                <a:gd name="connsiteX3" fmla="*/ 9879 w 10000"/>
                <a:gd name="connsiteY3" fmla="*/ 1390 h 10022"/>
                <a:gd name="connsiteX4" fmla="*/ 7800 w 10000"/>
                <a:gd name="connsiteY4" fmla="*/ 223 h 10022"/>
                <a:gd name="connsiteX5" fmla="*/ 4006 w 10000"/>
                <a:gd name="connsiteY5" fmla="*/ 123 h 10022"/>
                <a:gd name="connsiteX6" fmla="*/ 578 w 10000"/>
                <a:gd name="connsiteY6" fmla="*/ 959 h 10022"/>
                <a:gd name="connsiteX7" fmla="*/ 539 w 10000"/>
                <a:gd name="connsiteY7" fmla="*/ 3771 h 10022"/>
                <a:gd name="connsiteX8" fmla="*/ 2101 w 10000"/>
                <a:gd name="connsiteY8" fmla="*/ 5901 h 10022"/>
                <a:gd name="connsiteX9" fmla="*/ 4346 w 10000"/>
                <a:gd name="connsiteY9" fmla="*/ 7789 h 10022"/>
                <a:gd name="connsiteX10" fmla="*/ 4723 w 10000"/>
                <a:gd name="connsiteY10" fmla="*/ 9689 h 10022"/>
                <a:gd name="connsiteX0" fmla="*/ 4723 w 10000"/>
                <a:gd name="connsiteY0" fmla="*/ 9689 h 9967"/>
                <a:gd name="connsiteX1" fmla="*/ 6028 w 10000"/>
                <a:gd name="connsiteY1" fmla="*/ 5791 h 9967"/>
                <a:gd name="connsiteX2" fmla="*/ 8529 w 10000"/>
                <a:gd name="connsiteY2" fmla="*/ 3358 h 9967"/>
                <a:gd name="connsiteX3" fmla="*/ 9879 w 10000"/>
                <a:gd name="connsiteY3" fmla="*/ 1390 h 9967"/>
                <a:gd name="connsiteX4" fmla="*/ 7800 w 10000"/>
                <a:gd name="connsiteY4" fmla="*/ 223 h 9967"/>
                <a:gd name="connsiteX5" fmla="*/ 4006 w 10000"/>
                <a:gd name="connsiteY5" fmla="*/ 123 h 9967"/>
                <a:gd name="connsiteX6" fmla="*/ 578 w 10000"/>
                <a:gd name="connsiteY6" fmla="*/ 959 h 9967"/>
                <a:gd name="connsiteX7" fmla="*/ 539 w 10000"/>
                <a:gd name="connsiteY7" fmla="*/ 3771 h 9967"/>
                <a:gd name="connsiteX8" fmla="*/ 2101 w 10000"/>
                <a:gd name="connsiteY8" fmla="*/ 5901 h 9967"/>
                <a:gd name="connsiteX9" fmla="*/ 3420 w 10000"/>
                <a:gd name="connsiteY9" fmla="*/ 7457 h 9967"/>
                <a:gd name="connsiteX10" fmla="*/ 4723 w 10000"/>
                <a:gd name="connsiteY10" fmla="*/ 9689 h 9967"/>
                <a:gd name="connsiteX0" fmla="*/ 4581 w 9858"/>
                <a:gd name="connsiteY0" fmla="*/ 9797 h 10076"/>
                <a:gd name="connsiteX1" fmla="*/ 5886 w 9858"/>
                <a:gd name="connsiteY1" fmla="*/ 5886 h 10076"/>
                <a:gd name="connsiteX2" fmla="*/ 8387 w 9858"/>
                <a:gd name="connsiteY2" fmla="*/ 3445 h 10076"/>
                <a:gd name="connsiteX3" fmla="*/ 9737 w 9858"/>
                <a:gd name="connsiteY3" fmla="*/ 1471 h 10076"/>
                <a:gd name="connsiteX4" fmla="*/ 7658 w 9858"/>
                <a:gd name="connsiteY4" fmla="*/ 300 h 10076"/>
                <a:gd name="connsiteX5" fmla="*/ 3864 w 9858"/>
                <a:gd name="connsiteY5" fmla="*/ 199 h 10076"/>
                <a:gd name="connsiteX6" fmla="*/ 578 w 9858"/>
                <a:gd name="connsiteY6" fmla="*/ 1496 h 10076"/>
                <a:gd name="connsiteX7" fmla="*/ 397 w 9858"/>
                <a:gd name="connsiteY7" fmla="*/ 3859 h 10076"/>
                <a:gd name="connsiteX8" fmla="*/ 1959 w 9858"/>
                <a:gd name="connsiteY8" fmla="*/ 5997 h 10076"/>
                <a:gd name="connsiteX9" fmla="*/ 3278 w 9858"/>
                <a:gd name="connsiteY9" fmla="*/ 7558 h 10076"/>
                <a:gd name="connsiteX10" fmla="*/ 4581 w 9858"/>
                <a:gd name="connsiteY10" fmla="*/ 9797 h 10076"/>
                <a:gd name="connsiteX0" fmla="*/ 4625 w 9978"/>
                <a:gd name="connsiteY0" fmla="*/ 9572 h 9849"/>
                <a:gd name="connsiteX1" fmla="*/ 5949 w 9978"/>
                <a:gd name="connsiteY1" fmla="*/ 5691 h 9849"/>
                <a:gd name="connsiteX2" fmla="*/ 8486 w 9978"/>
                <a:gd name="connsiteY2" fmla="*/ 3268 h 9849"/>
                <a:gd name="connsiteX3" fmla="*/ 9855 w 9978"/>
                <a:gd name="connsiteY3" fmla="*/ 1309 h 9849"/>
                <a:gd name="connsiteX4" fmla="*/ 7746 w 9978"/>
                <a:gd name="connsiteY4" fmla="*/ 147 h 9849"/>
                <a:gd name="connsiteX5" fmla="*/ 3767 w 9978"/>
                <a:gd name="connsiteY5" fmla="*/ 426 h 9849"/>
                <a:gd name="connsiteX6" fmla="*/ 564 w 9978"/>
                <a:gd name="connsiteY6" fmla="*/ 1334 h 9849"/>
                <a:gd name="connsiteX7" fmla="*/ 381 w 9978"/>
                <a:gd name="connsiteY7" fmla="*/ 3679 h 9849"/>
                <a:gd name="connsiteX8" fmla="*/ 1965 w 9978"/>
                <a:gd name="connsiteY8" fmla="*/ 5801 h 9849"/>
                <a:gd name="connsiteX9" fmla="*/ 3303 w 9978"/>
                <a:gd name="connsiteY9" fmla="*/ 7350 h 9849"/>
                <a:gd name="connsiteX10" fmla="*/ 4625 w 9978"/>
                <a:gd name="connsiteY10" fmla="*/ 9572 h 9849"/>
                <a:gd name="connsiteX0" fmla="*/ 4635 w 10000"/>
                <a:gd name="connsiteY0" fmla="*/ 9387 h 9668"/>
                <a:gd name="connsiteX1" fmla="*/ 5962 w 10000"/>
                <a:gd name="connsiteY1" fmla="*/ 5446 h 9668"/>
                <a:gd name="connsiteX2" fmla="*/ 8505 w 10000"/>
                <a:gd name="connsiteY2" fmla="*/ 2986 h 9668"/>
                <a:gd name="connsiteX3" fmla="*/ 9877 w 10000"/>
                <a:gd name="connsiteY3" fmla="*/ 997 h 9668"/>
                <a:gd name="connsiteX4" fmla="*/ 7560 w 10000"/>
                <a:gd name="connsiteY4" fmla="*/ 413 h 9668"/>
                <a:gd name="connsiteX5" fmla="*/ 3775 w 10000"/>
                <a:gd name="connsiteY5" fmla="*/ 101 h 9668"/>
                <a:gd name="connsiteX6" fmla="*/ 565 w 10000"/>
                <a:gd name="connsiteY6" fmla="*/ 1022 h 9668"/>
                <a:gd name="connsiteX7" fmla="*/ 382 w 10000"/>
                <a:gd name="connsiteY7" fmla="*/ 3403 h 9668"/>
                <a:gd name="connsiteX8" fmla="*/ 1969 w 10000"/>
                <a:gd name="connsiteY8" fmla="*/ 5558 h 9668"/>
                <a:gd name="connsiteX9" fmla="*/ 3310 w 10000"/>
                <a:gd name="connsiteY9" fmla="*/ 7131 h 9668"/>
                <a:gd name="connsiteX10" fmla="*/ 4635 w 10000"/>
                <a:gd name="connsiteY10" fmla="*/ 9387 h 9668"/>
                <a:gd name="connsiteX0" fmla="*/ 4652 w 10017"/>
                <a:gd name="connsiteY0" fmla="*/ 9333 h 9624"/>
                <a:gd name="connsiteX1" fmla="*/ 5979 w 10017"/>
                <a:gd name="connsiteY1" fmla="*/ 5257 h 9624"/>
                <a:gd name="connsiteX2" fmla="*/ 8522 w 10017"/>
                <a:gd name="connsiteY2" fmla="*/ 2713 h 9624"/>
                <a:gd name="connsiteX3" fmla="*/ 9894 w 10017"/>
                <a:gd name="connsiteY3" fmla="*/ 655 h 9624"/>
                <a:gd name="connsiteX4" fmla="*/ 7577 w 10017"/>
                <a:gd name="connsiteY4" fmla="*/ 51 h 9624"/>
                <a:gd name="connsiteX5" fmla="*/ 3889 w 10017"/>
                <a:gd name="connsiteY5" fmla="*/ 351 h 9624"/>
                <a:gd name="connsiteX6" fmla="*/ 582 w 10017"/>
                <a:gd name="connsiteY6" fmla="*/ 681 h 9624"/>
                <a:gd name="connsiteX7" fmla="*/ 399 w 10017"/>
                <a:gd name="connsiteY7" fmla="*/ 3144 h 9624"/>
                <a:gd name="connsiteX8" fmla="*/ 1986 w 10017"/>
                <a:gd name="connsiteY8" fmla="*/ 5373 h 9624"/>
                <a:gd name="connsiteX9" fmla="*/ 3327 w 10017"/>
                <a:gd name="connsiteY9" fmla="*/ 7000 h 9624"/>
                <a:gd name="connsiteX10" fmla="*/ 4652 w 10017"/>
                <a:gd name="connsiteY10" fmla="*/ 9333 h 9624"/>
                <a:gd name="connsiteX0" fmla="*/ 4644 w 10000"/>
                <a:gd name="connsiteY0" fmla="*/ 9585 h 9887"/>
                <a:gd name="connsiteX1" fmla="*/ 5969 w 10000"/>
                <a:gd name="connsiteY1" fmla="*/ 5349 h 9887"/>
                <a:gd name="connsiteX2" fmla="*/ 8508 w 10000"/>
                <a:gd name="connsiteY2" fmla="*/ 2706 h 9887"/>
                <a:gd name="connsiteX3" fmla="*/ 9877 w 10000"/>
                <a:gd name="connsiteY3" fmla="*/ 568 h 9887"/>
                <a:gd name="connsiteX4" fmla="*/ 7756 w 10000"/>
                <a:gd name="connsiteY4" fmla="*/ 285 h 9887"/>
                <a:gd name="connsiteX5" fmla="*/ 3882 w 10000"/>
                <a:gd name="connsiteY5" fmla="*/ 252 h 9887"/>
                <a:gd name="connsiteX6" fmla="*/ 581 w 10000"/>
                <a:gd name="connsiteY6" fmla="*/ 595 h 9887"/>
                <a:gd name="connsiteX7" fmla="*/ 398 w 10000"/>
                <a:gd name="connsiteY7" fmla="*/ 3154 h 9887"/>
                <a:gd name="connsiteX8" fmla="*/ 1983 w 10000"/>
                <a:gd name="connsiteY8" fmla="*/ 5470 h 9887"/>
                <a:gd name="connsiteX9" fmla="*/ 3321 w 10000"/>
                <a:gd name="connsiteY9" fmla="*/ 7160 h 9887"/>
                <a:gd name="connsiteX10" fmla="*/ 4644 w 10000"/>
                <a:gd name="connsiteY10" fmla="*/ 9585 h 9887"/>
                <a:gd name="connsiteX0" fmla="*/ 4644 w 9439"/>
                <a:gd name="connsiteY0" fmla="*/ 9599 h 9904"/>
                <a:gd name="connsiteX1" fmla="*/ 5969 w 9439"/>
                <a:gd name="connsiteY1" fmla="*/ 5314 h 9904"/>
                <a:gd name="connsiteX2" fmla="*/ 8508 w 9439"/>
                <a:gd name="connsiteY2" fmla="*/ 2641 h 9904"/>
                <a:gd name="connsiteX3" fmla="*/ 9316 w 9439"/>
                <a:gd name="connsiteY3" fmla="*/ 1311 h 9904"/>
                <a:gd name="connsiteX4" fmla="*/ 7756 w 9439"/>
                <a:gd name="connsiteY4" fmla="*/ 192 h 9904"/>
                <a:gd name="connsiteX5" fmla="*/ 3882 w 9439"/>
                <a:gd name="connsiteY5" fmla="*/ 159 h 9904"/>
                <a:gd name="connsiteX6" fmla="*/ 581 w 9439"/>
                <a:gd name="connsiteY6" fmla="*/ 506 h 9904"/>
                <a:gd name="connsiteX7" fmla="*/ 398 w 9439"/>
                <a:gd name="connsiteY7" fmla="*/ 3094 h 9904"/>
                <a:gd name="connsiteX8" fmla="*/ 1983 w 9439"/>
                <a:gd name="connsiteY8" fmla="*/ 5437 h 9904"/>
                <a:gd name="connsiteX9" fmla="*/ 3321 w 9439"/>
                <a:gd name="connsiteY9" fmla="*/ 7146 h 9904"/>
                <a:gd name="connsiteX10" fmla="*/ 4644 w 9439"/>
                <a:gd name="connsiteY10" fmla="*/ 9599 h 9904"/>
                <a:gd name="connsiteX0" fmla="*/ 4920 w 10000"/>
                <a:gd name="connsiteY0" fmla="*/ 9692 h 10000"/>
                <a:gd name="connsiteX1" fmla="*/ 6324 w 10000"/>
                <a:gd name="connsiteY1" fmla="*/ 5366 h 10000"/>
                <a:gd name="connsiteX2" fmla="*/ 7721 w 10000"/>
                <a:gd name="connsiteY2" fmla="*/ 2719 h 10000"/>
                <a:gd name="connsiteX3" fmla="*/ 9870 w 10000"/>
                <a:gd name="connsiteY3" fmla="*/ 1324 h 10000"/>
                <a:gd name="connsiteX4" fmla="*/ 8217 w 10000"/>
                <a:gd name="connsiteY4" fmla="*/ 194 h 10000"/>
                <a:gd name="connsiteX5" fmla="*/ 4113 w 10000"/>
                <a:gd name="connsiteY5" fmla="*/ 161 h 10000"/>
                <a:gd name="connsiteX6" fmla="*/ 616 w 10000"/>
                <a:gd name="connsiteY6" fmla="*/ 511 h 10000"/>
                <a:gd name="connsiteX7" fmla="*/ 422 w 10000"/>
                <a:gd name="connsiteY7" fmla="*/ 3124 h 10000"/>
                <a:gd name="connsiteX8" fmla="*/ 2101 w 10000"/>
                <a:gd name="connsiteY8" fmla="*/ 5490 h 10000"/>
                <a:gd name="connsiteX9" fmla="*/ 3518 w 10000"/>
                <a:gd name="connsiteY9" fmla="*/ 7215 h 10000"/>
                <a:gd name="connsiteX10" fmla="*/ 4920 w 10000"/>
                <a:gd name="connsiteY10" fmla="*/ 9692 h 10000"/>
                <a:gd name="connsiteX0" fmla="*/ 4920 w 9512"/>
                <a:gd name="connsiteY0" fmla="*/ 9697 h 10005"/>
                <a:gd name="connsiteX1" fmla="*/ 6324 w 9512"/>
                <a:gd name="connsiteY1" fmla="*/ 5371 h 10005"/>
                <a:gd name="connsiteX2" fmla="*/ 7721 w 9512"/>
                <a:gd name="connsiteY2" fmla="*/ 2724 h 10005"/>
                <a:gd name="connsiteX3" fmla="*/ 9382 w 9512"/>
                <a:gd name="connsiteY3" fmla="*/ 1358 h 10005"/>
                <a:gd name="connsiteX4" fmla="*/ 8217 w 9512"/>
                <a:gd name="connsiteY4" fmla="*/ 199 h 10005"/>
                <a:gd name="connsiteX5" fmla="*/ 4113 w 9512"/>
                <a:gd name="connsiteY5" fmla="*/ 166 h 10005"/>
                <a:gd name="connsiteX6" fmla="*/ 616 w 9512"/>
                <a:gd name="connsiteY6" fmla="*/ 516 h 10005"/>
                <a:gd name="connsiteX7" fmla="*/ 422 w 9512"/>
                <a:gd name="connsiteY7" fmla="*/ 3129 h 10005"/>
                <a:gd name="connsiteX8" fmla="*/ 2101 w 9512"/>
                <a:gd name="connsiteY8" fmla="*/ 5495 h 10005"/>
                <a:gd name="connsiteX9" fmla="*/ 3518 w 9512"/>
                <a:gd name="connsiteY9" fmla="*/ 7220 h 10005"/>
                <a:gd name="connsiteX10" fmla="*/ 4920 w 9512"/>
                <a:gd name="connsiteY10" fmla="*/ 9697 h 10005"/>
                <a:gd name="connsiteX0" fmla="*/ 5172 w 10366"/>
                <a:gd name="connsiteY0" fmla="*/ 9692 h 10000"/>
                <a:gd name="connsiteX1" fmla="*/ 6648 w 10366"/>
                <a:gd name="connsiteY1" fmla="*/ 5368 h 10000"/>
                <a:gd name="connsiteX2" fmla="*/ 8117 w 10366"/>
                <a:gd name="connsiteY2" fmla="*/ 2723 h 10000"/>
                <a:gd name="connsiteX3" fmla="*/ 9863 w 10366"/>
                <a:gd name="connsiteY3" fmla="*/ 1357 h 10000"/>
                <a:gd name="connsiteX4" fmla="*/ 8639 w 10366"/>
                <a:gd name="connsiteY4" fmla="*/ 199 h 10000"/>
                <a:gd name="connsiteX5" fmla="*/ 4324 w 10366"/>
                <a:gd name="connsiteY5" fmla="*/ 166 h 10000"/>
                <a:gd name="connsiteX6" fmla="*/ 648 w 10366"/>
                <a:gd name="connsiteY6" fmla="*/ 516 h 10000"/>
                <a:gd name="connsiteX7" fmla="*/ 444 w 10366"/>
                <a:gd name="connsiteY7" fmla="*/ 3127 h 10000"/>
                <a:gd name="connsiteX8" fmla="*/ 2209 w 10366"/>
                <a:gd name="connsiteY8" fmla="*/ 5492 h 10000"/>
                <a:gd name="connsiteX9" fmla="*/ 3698 w 10366"/>
                <a:gd name="connsiteY9" fmla="*/ 7216 h 10000"/>
                <a:gd name="connsiteX10" fmla="*/ 5172 w 10366"/>
                <a:gd name="connsiteY10" fmla="*/ 9692 h 10000"/>
                <a:gd name="connsiteX0" fmla="*/ 5172 w 10366"/>
                <a:gd name="connsiteY0" fmla="*/ 9664 h 9972"/>
                <a:gd name="connsiteX1" fmla="*/ 6648 w 10366"/>
                <a:gd name="connsiteY1" fmla="*/ 5340 h 9972"/>
                <a:gd name="connsiteX2" fmla="*/ 8117 w 10366"/>
                <a:gd name="connsiteY2" fmla="*/ 2695 h 9972"/>
                <a:gd name="connsiteX3" fmla="*/ 9863 w 10366"/>
                <a:gd name="connsiteY3" fmla="*/ 1329 h 9972"/>
                <a:gd name="connsiteX4" fmla="*/ 8639 w 10366"/>
                <a:gd name="connsiteY4" fmla="*/ 171 h 9972"/>
                <a:gd name="connsiteX5" fmla="*/ 648 w 10366"/>
                <a:gd name="connsiteY5" fmla="*/ 488 h 9972"/>
                <a:gd name="connsiteX6" fmla="*/ 444 w 10366"/>
                <a:gd name="connsiteY6" fmla="*/ 3099 h 9972"/>
                <a:gd name="connsiteX7" fmla="*/ 2209 w 10366"/>
                <a:gd name="connsiteY7" fmla="*/ 5464 h 9972"/>
                <a:gd name="connsiteX8" fmla="*/ 3698 w 10366"/>
                <a:gd name="connsiteY8" fmla="*/ 7188 h 9972"/>
                <a:gd name="connsiteX9" fmla="*/ 5172 w 10366"/>
                <a:gd name="connsiteY9" fmla="*/ 9664 h 9972"/>
                <a:gd name="connsiteX0" fmla="*/ 4757 w 9768"/>
                <a:gd name="connsiteY0" fmla="*/ 9615 h 9924"/>
                <a:gd name="connsiteX1" fmla="*/ 6181 w 9768"/>
                <a:gd name="connsiteY1" fmla="*/ 5279 h 9924"/>
                <a:gd name="connsiteX2" fmla="*/ 7598 w 9768"/>
                <a:gd name="connsiteY2" fmla="*/ 2627 h 9924"/>
                <a:gd name="connsiteX3" fmla="*/ 9283 w 9768"/>
                <a:gd name="connsiteY3" fmla="*/ 1257 h 9924"/>
                <a:gd name="connsiteX4" fmla="*/ 8102 w 9768"/>
                <a:gd name="connsiteY4" fmla="*/ 95 h 9924"/>
                <a:gd name="connsiteX5" fmla="*/ 625 w 9768"/>
                <a:gd name="connsiteY5" fmla="*/ 689 h 9924"/>
                <a:gd name="connsiteX6" fmla="*/ 196 w 9768"/>
                <a:gd name="connsiteY6" fmla="*/ 3032 h 9924"/>
                <a:gd name="connsiteX7" fmla="*/ 1899 w 9768"/>
                <a:gd name="connsiteY7" fmla="*/ 5403 h 9924"/>
                <a:gd name="connsiteX8" fmla="*/ 3335 w 9768"/>
                <a:gd name="connsiteY8" fmla="*/ 7132 h 9924"/>
                <a:gd name="connsiteX9" fmla="*/ 4757 w 9768"/>
                <a:gd name="connsiteY9" fmla="*/ 9615 h 9924"/>
                <a:gd name="connsiteX0" fmla="*/ 4870 w 9921"/>
                <a:gd name="connsiteY0" fmla="*/ 10338 h 10649"/>
                <a:gd name="connsiteX1" fmla="*/ 6328 w 9921"/>
                <a:gd name="connsiteY1" fmla="*/ 5968 h 10649"/>
                <a:gd name="connsiteX2" fmla="*/ 7778 w 9921"/>
                <a:gd name="connsiteY2" fmla="*/ 3296 h 10649"/>
                <a:gd name="connsiteX3" fmla="*/ 9503 w 9921"/>
                <a:gd name="connsiteY3" fmla="*/ 1916 h 10649"/>
                <a:gd name="connsiteX4" fmla="*/ 5271 w 9921"/>
                <a:gd name="connsiteY4" fmla="*/ 96 h 10649"/>
                <a:gd name="connsiteX5" fmla="*/ 640 w 9921"/>
                <a:gd name="connsiteY5" fmla="*/ 1343 h 10649"/>
                <a:gd name="connsiteX6" fmla="*/ 201 w 9921"/>
                <a:gd name="connsiteY6" fmla="*/ 3704 h 10649"/>
                <a:gd name="connsiteX7" fmla="*/ 1944 w 9921"/>
                <a:gd name="connsiteY7" fmla="*/ 6093 h 10649"/>
                <a:gd name="connsiteX8" fmla="*/ 3414 w 9921"/>
                <a:gd name="connsiteY8" fmla="*/ 7836 h 10649"/>
                <a:gd name="connsiteX9" fmla="*/ 4870 w 9921"/>
                <a:gd name="connsiteY9" fmla="*/ 10338 h 10649"/>
                <a:gd name="connsiteX0" fmla="*/ 4909 w 10000"/>
                <a:gd name="connsiteY0" fmla="*/ 9771 h 10063"/>
                <a:gd name="connsiteX1" fmla="*/ 6378 w 10000"/>
                <a:gd name="connsiteY1" fmla="*/ 5667 h 10063"/>
                <a:gd name="connsiteX2" fmla="*/ 7840 w 10000"/>
                <a:gd name="connsiteY2" fmla="*/ 3158 h 10063"/>
                <a:gd name="connsiteX3" fmla="*/ 9579 w 10000"/>
                <a:gd name="connsiteY3" fmla="*/ 1862 h 10063"/>
                <a:gd name="connsiteX4" fmla="*/ 5313 w 10000"/>
                <a:gd name="connsiteY4" fmla="*/ 153 h 10063"/>
                <a:gd name="connsiteX5" fmla="*/ 645 w 10000"/>
                <a:gd name="connsiteY5" fmla="*/ 1324 h 10063"/>
                <a:gd name="connsiteX6" fmla="*/ 203 w 10000"/>
                <a:gd name="connsiteY6" fmla="*/ 3541 h 10063"/>
                <a:gd name="connsiteX7" fmla="*/ 1959 w 10000"/>
                <a:gd name="connsiteY7" fmla="*/ 5785 h 10063"/>
                <a:gd name="connsiteX8" fmla="*/ 3441 w 10000"/>
                <a:gd name="connsiteY8" fmla="*/ 7421 h 10063"/>
                <a:gd name="connsiteX9" fmla="*/ 4909 w 10000"/>
                <a:gd name="connsiteY9" fmla="*/ 9771 h 10063"/>
                <a:gd name="connsiteX0" fmla="*/ 4909 w 9965"/>
                <a:gd name="connsiteY0" fmla="*/ 9538 h 9830"/>
                <a:gd name="connsiteX1" fmla="*/ 6378 w 9965"/>
                <a:gd name="connsiteY1" fmla="*/ 5434 h 9830"/>
                <a:gd name="connsiteX2" fmla="*/ 7840 w 9965"/>
                <a:gd name="connsiteY2" fmla="*/ 2925 h 9830"/>
                <a:gd name="connsiteX3" fmla="*/ 9579 w 9965"/>
                <a:gd name="connsiteY3" fmla="*/ 1629 h 9830"/>
                <a:gd name="connsiteX4" fmla="*/ 5526 w 9965"/>
                <a:gd name="connsiteY4" fmla="*/ 153 h 9830"/>
                <a:gd name="connsiteX5" fmla="*/ 645 w 9965"/>
                <a:gd name="connsiteY5" fmla="*/ 1091 h 9830"/>
                <a:gd name="connsiteX6" fmla="*/ 203 w 9965"/>
                <a:gd name="connsiteY6" fmla="*/ 3308 h 9830"/>
                <a:gd name="connsiteX7" fmla="*/ 1959 w 9965"/>
                <a:gd name="connsiteY7" fmla="*/ 5552 h 9830"/>
                <a:gd name="connsiteX8" fmla="*/ 3441 w 9965"/>
                <a:gd name="connsiteY8" fmla="*/ 7188 h 9830"/>
                <a:gd name="connsiteX9" fmla="*/ 4909 w 9965"/>
                <a:gd name="connsiteY9" fmla="*/ 9538 h 9830"/>
                <a:gd name="connsiteX0" fmla="*/ 4926 w 9923"/>
                <a:gd name="connsiteY0" fmla="*/ 9605 h 9902"/>
                <a:gd name="connsiteX1" fmla="*/ 6400 w 9923"/>
                <a:gd name="connsiteY1" fmla="*/ 5430 h 9902"/>
                <a:gd name="connsiteX2" fmla="*/ 7868 w 9923"/>
                <a:gd name="connsiteY2" fmla="*/ 2878 h 9902"/>
                <a:gd name="connsiteX3" fmla="*/ 9536 w 9923"/>
                <a:gd name="connsiteY3" fmla="*/ 1358 h 9902"/>
                <a:gd name="connsiteX4" fmla="*/ 5545 w 9923"/>
                <a:gd name="connsiteY4" fmla="*/ 58 h 9902"/>
                <a:gd name="connsiteX5" fmla="*/ 647 w 9923"/>
                <a:gd name="connsiteY5" fmla="*/ 1012 h 9902"/>
                <a:gd name="connsiteX6" fmla="*/ 204 w 9923"/>
                <a:gd name="connsiteY6" fmla="*/ 3267 h 9902"/>
                <a:gd name="connsiteX7" fmla="*/ 1966 w 9923"/>
                <a:gd name="connsiteY7" fmla="*/ 5550 h 9902"/>
                <a:gd name="connsiteX8" fmla="*/ 3453 w 9923"/>
                <a:gd name="connsiteY8" fmla="*/ 7214 h 9902"/>
                <a:gd name="connsiteX9" fmla="*/ 4926 w 9923"/>
                <a:gd name="connsiteY9" fmla="*/ 9605 h 9902"/>
                <a:gd name="connsiteX0" fmla="*/ 4964 w 9865"/>
                <a:gd name="connsiteY0" fmla="*/ 9700 h 10000"/>
                <a:gd name="connsiteX1" fmla="*/ 6450 w 9865"/>
                <a:gd name="connsiteY1" fmla="*/ 5484 h 10000"/>
                <a:gd name="connsiteX2" fmla="*/ 7929 w 9865"/>
                <a:gd name="connsiteY2" fmla="*/ 2906 h 10000"/>
                <a:gd name="connsiteX3" fmla="*/ 9610 w 9865"/>
                <a:gd name="connsiteY3" fmla="*/ 1371 h 10000"/>
                <a:gd name="connsiteX4" fmla="*/ 5588 w 9865"/>
                <a:gd name="connsiteY4" fmla="*/ 59 h 10000"/>
                <a:gd name="connsiteX5" fmla="*/ 652 w 9865"/>
                <a:gd name="connsiteY5" fmla="*/ 1022 h 10000"/>
                <a:gd name="connsiteX6" fmla="*/ 206 w 9865"/>
                <a:gd name="connsiteY6" fmla="*/ 3299 h 10000"/>
                <a:gd name="connsiteX7" fmla="*/ 1981 w 9865"/>
                <a:gd name="connsiteY7" fmla="*/ 5605 h 10000"/>
                <a:gd name="connsiteX8" fmla="*/ 3480 w 9865"/>
                <a:gd name="connsiteY8" fmla="*/ 7285 h 10000"/>
                <a:gd name="connsiteX9" fmla="*/ 4964 w 9865"/>
                <a:gd name="connsiteY9" fmla="*/ 9700 h 10000"/>
                <a:gd name="connsiteX0" fmla="*/ 5032 w 10000"/>
                <a:gd name="connsiteY0" fmla="*/ 9684 h 9984"/>
                <a:gd name="connsiteX1" fmla="*/ 6538 w 10000"/>
                <a:gd name="connsiteY1" fmla="*/ 5468 h 9984"/>
                <a:gd name="connsiteX2" fmla="*/ 8038 w 10000"/>
                <a:gd name="connsiteY2" fmla="*/ 2890 h 9984"/>
                <a:gd name="connsiteX3" fmla="*/ 9742 w 10000"/>
                <a:gd name="connsiteY3" fmla="*/ 1355 h 9984"/>
                <a:gd name="connsiteX4" fmla="*/ 5664 w 10000"/>
                <a:gd name="connsiteY4" fmla="*/ 43 h 9984"/>
                <a:gd name="connsiteX5" fmla="*/ 661 w 10000"/>
                <a:gd name="connsiteY5" fmla="*/ 1006 h 9984"/>
                <a:gd name="connsiteX6" fmla="*/ 209 w 10000"/>
                <a:gd name="connsiteY6" fmla="*/ 3283 h 9984"/>
                <a:gd name="connsiteX7" fmla="*/ 2008 w 10000"/>
                <a:gd name="connsiteY7" fmla="*/ 5589 h 9984"/>
                <a:gd name="connsiteX8" fmla="*/ 3528 w 10000"/>
                <a:gd name="connsiteY8" fmla="*/ 7269 h 9984"/>
                <a:gd name="connsiteX9" fmla="*/ 5032 w 10000"/>
                <a:gd name="connsiteY9" fmla="*/ 9684 h 9984"/>
                <a:gd name="connsiteX0" fmla="*/ 5759 w 10727"/>
                <a:gd name="connsiteY0" fmla="*/ 9700 h 10000"/>
                <a:gd name="connsiteX1" fmla="*/ 7265 w 10727"/>
                <a:gd name="connsiteY1" fmla="*/ 5477 h 10000"/>
                <a:gd name="connsiteX2" fmla="*/ 8765 w 10727"/>
                <a:gd name="connsiteY2" fmla="*/ 2895 h 10000"/>
                <a:gd name="connsiteX3" fmla="*/ 10469 w 10727"/>
                <a:gd name="connsiteY3" fmla="*/ 1357 h 10000"/>
                <a:gd name="connsiteX4" fmla="*/ 6391 w 10727"/>
                <a:gd name="connsiteY4" fmla="*/ 43 h 10000"/>
                <a:gd name="connsiteX5" fmla="*/ 1388 w 10727"/>
                <a:gd name="connsiteY5" fmla="*/ 1008 h 10000"/>
                <a:gd name="connsiteX6" fmla="*/ 140 w 10727"/>
                <a:gd name="connsiteY6" fmla="*/ 3274 h 10000"/>
                <a:gd name="connsiteX7" fmla="*/ 2735 w 10727"/>
                <a:gd name="connsiteY7" fmla="*/ 5598 h 10000"/>
                <a:gd name="connsiteX8" fmla="*/ 4255 w 10727"/>
                <a:gd name="connsiteY8" fmla="*/ 7281 h 10000"/>
                <a:gd name="connsiteX9" fmla="*/ 5759 w 10727"/>
                <a:gd name="connsiteY9" fmla="*/ 9700 h 10000"/>
                <a:gd name="connsiteX0" fmla="*/ 6463 w 11431"/>
                <a:gd name="connsiteY0" fmla="*/ 9700 h 10000"/>
                <a:gd name="connsiteX1" fmla="*/ 7969 w 11431"/>
                <a:gd name="connsiteY1" fmla="*/ 5477 h 10000"/>
                <a:gd name="connsiteX2" fmla="*/ 9469 w 11431"/>
                <a:gd name="connsiteY2" fmla="*/ 2895 h 10000"/>
                <a:gd name="connsiteX3" fmla="*/ 11173 w 11431"/>
                <a:gd name="connsiteY3" fmla="*/ 1357 h 10000"/>
                <a:gd name="connsiteX4" fmla="*/ 7095 w 11431"/>
                <a:gd name="connsiteY4" fmla="*/ 43 h 10000"/>
                <a:gd name="connsiteX5" fmla="*/ 2092 w 11431"/>
                <a:gd name="connsiteY5" fmla="*/ 1008 h 10000"/>
                <a:gd name="connsiteX6" fmla="*/ 844 w 11431"/>
                <a:gd name="connsiteY6" fmla="*/ 3274 h 10000"/>
                <a:gd name="connsiteX7" fmla="*/ 686 w 11431"/>
                <a:gd name="connsiteY7" fmla="*/ 5461 h 10000"/>
                <a:gd name="connsiteX8" fmla="*/ 4959 w 11431"/>
                <a:gd name="connsiteY8" fmla="*/ 7281 h 10000"/>
                <a:gd name="connsiteX9" fmla="*/ 6463 w 11431"/>
                <a:gd name="connsiteY9" fmla="*/ 9700 h 10000"/>
                <a:gd name="connsiteX0" fmla="*/ 5965 w 10933"/>
                <a:gd name="connsiteY0" fmla="*/ 9700 h 9992"/>
                <a:gd name="connsiteX1" fmla="*/ 7471 w 10933"/>
                <a:gd name="connsiteY1" fmla="*/ 5477 h 9992"/>
                <a:gd name="connsiteX2" fmla="*/ 8971 w 10933"/>
                <a:gd name="connsiteY2" fmla="*/ 2895 h 9992"/>
                <a:gd name="connsiteX3" fmla="*/ 10675 w 10933"/>
                <a:gd name="connsiteY3" fmla="*/ 1357 h 9992"/>
                <a:gd name="connsiteX4" fmla="*/ 6597 w 10933"/>
                <a:gd name="connsiteY4" fmla="*/ 43 h 9992"/>
                <a:gd name="connsiteX5" fmla="*/ 1594 w 10933"/>
                <a:gd name="connsiteY5" fmla="*/ 1008 h 9992"/>
                <a:gd name="connsiteX6" fmla="*/ 346 w 10933"/>
                <a:gd name="connsiteY6" fmla="*/ 3274 h 9992"/>
                <a:gd name="connsiteX7" fmla="*/ 188 w 10933"/>
                <a:gd name="connsiteY7" fmla="*/ 5461 h 9992"/>
                <a:gd name="connsiteX8" fmla="*/ 1477 w 10933"/>
                <a:gd name="connsiteY8" fmla="*/ 7229 h 9992"/>
                <a:gd name="connsiteX9" fmla="*/ 5965 w 10933"/>
                <a:gd name="connsiteY9" fmla="*/ 9700 h 9992"/>
                <a:gd name="connsiteX0" fmla="*/ 4284 w 10000"/>
                <a:gd name="connsiteY0" fmla="*/ 9376 h 9668"/>
                <a:gd name="connsiteX1" fmla="*/ 6833 w 10000"/>
                <a:gd name="connsiteY1" fmla="*/ 5481 h 9668"/>
                <a:gd name="connsiteX2" fmla="*/ 8205 w 10000"/>
                <a:gd name="connsiteY2" fmla="*/ 2897 h 9668"/>
                <a:gd name="connsiteX3" fmla="*/ 9764 w 10000"/>
                <a:gd name="connsiteY3" fmla="*/ 1358 h 9668"/>
                <a:gd name="connsiteX4" fmla="*/ 6034 w 10000"/>
                <a:gd name="connsiteY4" fmla="*/ 43 h 9668"/>
                <a:gd name="connsiteX5" fmla="*/ 1458 w 10000"/>
                <a:gd name="connsiteY5" fmla="*/ 1009 h 9668"/>
                <a:gd name="connsiteX6" fmla="*/ 316 w 10000"/>
                <a:gd name="connsiteY6" fmla="*/ 3277 h 9668"/>
                <a:gd name="connsiteX7" fmla="*/ 172 w 10000"/>
                <a:gd name="connsiteY7" fmla="*/ 5465 h 9668"/>
                <a:gd name="connsiteX8" fmla="*/ 1351 w 10000"/>
                <a:gd name="connsiteY8" fmla="*/ 7235 h 9668"/>
                <a:gd name="connsiteX9" fmla="*/ 4284 w 10000"/>
                <a:gd name="connsiteY9" fmla="*/ 9376 h 9668"/>
                <a:gd name="connsiteX0" fmla="*/ 4284 w 10000"/>
                <a:gd name="connsiteY0" fmla="*/ 9698 h 10004"/>
                <a:gd name="connsiteX1" fmla="*/ 5741 w 10000"/>
                <a:gd name="connsiteY1" fmla="*/ 5647 h 10004"/>
                <a:gd name="connsiteX2" fmla="*/ 8205 w 10000"/>
                <a:gd name="connsiteY2" fmla="*/ 2996 h 10004"/>
                <a:gd name="connsiteX3" fmla="*/ 9764 w 10000"/>
                <a:gd name="connsiteY3" fmla="*/ 1405 h 10004"/>
                <a:gd name="connsiteX4" fmla="*/ 6034 w 10000"/>
                <a:gd name="connsiteY4" fmla="*/ 44 h 10004"/>
                <a:gd name="connsiteX5" fmla="*/ 1458 w 10000"/>
                <a:gd name="connsiteY5" fmla="*/ 1044 h 10004"/>
                <a:gd name="connsiteX6" fmla="*/ 316 w 10000"/>
                <a:gd name="connsiteY6" fmla="*/ 3390 h 10004"/>
                <a:gd name="connsiteX7" fmla="*/ 172 w 10000"/>
                <a:gd name="connsiteY7" fmla="*/ 5653 h 10004"/>
                <a:gd name="connsiteX8" fmla="*/ 1351 w 10000"/>
                <a:gd name="connsiteY8" fmla="*/ 7483 h 10004"/>
                <a:gd name="connsiteX9" fmla="*/ 4284 w 10000"/>
                <a:gd name="connsiteY9" fmla="*/ 9698 h 10004"/>
                <a:gd name="connsiteX0" fmla="*/ 7528 w 10000"/>
                <a:gd name="connsiteY0" fmla="*/ 9370 h 9676"/>
                <a:gd name="connsiteX1" fmla="*/ 5741 w 10000"/>
                <a:gd name="connsiteY1" fmla="*/ 5647 h 9676"/>
                <a:gd name="connsiteX2" fmla="*/ 8205 w 10000"/>
                <a:gd name="connsiteY2" fmla="*/ 2996 h 9676"/>
                <a:gd name="connsiteX3" fmla="*/ 9764 w 10000"/>
                <a:gd name="connsiteY3" fmla="*/ 1405 h 9676"/>
                <a:gd name="connsiteX4" fmla="*/ 6034 w 10000"/>
                <a:gd name="connsiteY4" fmla="*/ 44 h 9676"/>
                <a:gd name="connsiteX5" fmla="*/ 1458 w 10000"/>
                <a:gd name="connsiteY5" fmla="*/ 1044 h 9676"/>
                <a:gd name="connsiteX6" fmla="*/ 316 w 10000"/>
                <a:gd name="connsiteY6" fmla="*/ 3390 h 9676"/>
                <a:gd name="connsiteX7" fmla="*/ 172 w 10000"/>
                <a:gd name="connsiteY7" fmla="*/ 5653 h 9676"/>
                <a:gd name="connsiteX8" fmla="*/ 1351 w 10000"/>
                <a:gd name="connsiteY8" fmla="*/ 7483 h 9676"/>
                <a:gd name="connsiteX9" fmla="*/ 7528 w 10000"/>
                <a:gd name="connsiteY9" fmla="*/ 9370 h 9676"/>
                <a:gd name="connsiteX0" fmla="*/ 7528 w 10000"/>
                <a:gd name="connsiteY0" fmla="*/ 9684 h 10015"/>
                <a:gd name="connsiteX1" fmla="*/ 7114 w 10000"/>
                <a:gd name="connsiteY1" fmla="*/ 5748 h 10015"/>
                <a:gd name="connsiteX2" fmla="*/ 8205 w 10000"/>
                <a:gd name="connsiteY2" fmla="*/ 3096 h 10015"/>
                <a:gd name="connsiteX3" fmla="*/ 9764 w 10000"/>
                <a:gd name="connsiteY3" fmla="*/ 1452 h 10015"/>
                <a:gd name="connsiteX4" fmla="*/ 6034 w 10000"/>
                <a:gd name="connsiteY4" fmla="*/ 45 h 10015"/>
                <a:gd name="connsiteX5" fmla="*/ 1458 w 10000"/>
                <a:gd name="connsiteY5" fmla="*/ 1079 h 10015"/>
                <a:gd name="connsiteX6" fmla="*/ 316 w 10000"/>
                <a:gd name="connsiteY6" fmla="*/ 3504 h 10015"/>
                <a:gd name="connsiteX7" fmla="*/ 172 w 10000"/>
                <a:gd name="connsiteY7" fmla="*/ 5842 h 10015"/>
                <a:gd name="connsiteX8" fmla="*/ 1351 w 10000"/>
                <a:gd name="connsiteY8" fmla="*/ 7734 h 10015"/>
                <a:gd name="connsiteX9" fmla="*/ 7528 w 10000"/>
                <a:gd name="connsiteY9" fmla="*/ 9684 h 10015"/>
                <a:gd name="connsiteX0" fmla="*/ 7528 w 10203"/>
                <a:gd name="connsiteY0" fmla="*/ 9684 h 10015"/>
                <a:gd name="connsiteX1" fmla="*/ 7114 w 10203"/>
                <a:gd name="connsiteY1" fmla="*/ 5748 h 10015"/>
                <a:gd name="connsiteX2" fmla="*/ 8668 w 10203"/>
                <a:gd name="connsiteY2" fmla="*/ 3048 h 10015"/>
                <a:gd name="connsiteX3" fmla="*/ 9764 w 10203"/>
                <a:gd name="connsiteY3" fmla="*/ 1452 h 10015"/>
                <a:gd name="connsiteX4" fmla="*/ 6034 w 10203"/>
                <a:gd name="connsiteY4" fmla="*/ 45 h 10015"/>
                <a:gd name="connsiteX5" fmla="*/ 1458 w 10203"/>
                <a:gd name="connsiteY5" fmla="*/ 1079 h 10015"/>
                <a:gd name="connsiteX6" fmla="*/ 316 w 10203"/>
                <a:gd name="connsiteY6" fmla="*/ 3504 h 10015"/>
                <a:gd name="connsiteX7" fmla="*/ 172 w 10203"/>
                <a:gd name="connsiteY7" fmla="*/ 5842 h 10015"/>
                <a:gd name="connsiteX8" fmla="*/ 1351 w 10203"/>
                <a:gd name="connsiteY8" fmla="*/ 7734 h 10015"/>
                <a:gd name="connsiteX9" fmla="*/ 7528 w 10203"/>
                <a:gd name="connsiteY9" fmla="*/ 9684 h 10015"/>
                <a:gd name="connsiteX0" fmla="*/ 7340 w 10015"/>
                <a:gd name="connsiteY0" fmla="*/ 9684 h 10015"/>
                <a:gd name="connsiteX1" fmla="*/ 6926 w 10015"/>
                <a:gd name="connsiteY1" fmla="*/ 5748 h 10015"/>
                <a:gd name="connsiteX2" fmla="*/ 8480 w 10015"/>
                <a:gd name="connsiteY2" fmla="*/ 3048 h 10015"/>
                <a:gd name="connsiteX3" fmla="*/ 9576 w 10015"/>
                <a:gd name="connsiteY3" fmla="*/ 1452 h 10015"/>
                <a:gd name="connsiteX4" fmla="*/ 5846 w 10015"/>
                <a:gd name="connsiteY4" fmla="*/ 45 h 10015"/>
                <a:gd name="connsiteX5" fmla="*/ 1270 w 10015"/>
                <a:gd name="connsiteY5" fmla="*/ 1079 h 10015"/>
                <a:gd name="connsiteX6" fmla="*/ 128 w 10015"/>
                <a:gd name="connsiteY6" fmla="*/ 3504 h 10015"/>
                <a:gd name="connsiteX7" fmla="*/ 964 w 10015"/>
                <a:gd name="connsiteY7" fmla="*/ 5572 h 10015"/>
                <a:gd name="connsiteX8" fmla="*/ 1163 w 10015"/>
                <a:gd name="connsiteY8" fmla="*/ 7734 h 10015"/>
                <a:gd name="connsiteX9" fmla="*/ 7340 w 10015"/>
                <a:gd name="connsiteY9" fmla="*/ 9684 h 10015"/>
                <a:gd name="connsiteX0" fmla="*/ 7340 w 10015"/>
                <a:gd name="connsiteY0" fmla="*/ 9684 h 9996"/>
                <a:gd name="connsiteX1" fmla="*/ 6926 w 10015"/>
                <a:gd name="connsiteY1" fmla="*/ 5748 h 9996"/>
                <a:gd name="connsiteX2" fmla="*/ 8480 w 10015"/>
                <a:gd name="connsiteY2" fmla="*/ 3048 h 9996"/>
                <a:gd name="connsiteX3" fmla="*/ 9576 w 10015"/>
                <a:gd name="connsiteY3" fmla="*/ 1452 h 9996"/>
                <a:gd name="connsiteX4" fmla="*/ 5846 w 10015"/>
                <a:gd name="connsiteY4" fmla="*/ 45 h 9996"/>
                <a:gd name="connsiteX5" fmla="*/ 1270 w 10015"/>
                <a:gd name="connsiteY5" fmla="*/ 1079 h 9996"/>
                <a:gd name="connsiteX6" fmla="*/ 128 w 10015"/>
                <a:gd name="connsiteY6" fmla="*/ 3504 h 9996"/>
                <a:gd name="connsiteX7" fmla="*/ 964 w 10015"/>
                <a:gd name="connsiteY7" fmla="*/ 5572 h 9996"/>
                <a:gd name="connsiteX8" fmla="*/ 4113 w 10015"/>
                <a:gd name="connsiteY8" fmla="*/ 7621 h 9996"/>
                <a:gd name="connsiteX9" fmla="*/ 7340 w 10015"/>
                <a:gd name="connsiteY9" fmla="*/ 9684 h 9996"/>
                <a:gd name="connsiteX0" fmla="*/ 7329 w 10000"/>
                <a:gd name="connsiteY0" fmla="*/ 9688 h 10000"/>
                <a:gd name="connsiteX1" fmla="*/ 6916 w 10000"/>
                <a:gd name="connsiteY1" fmla="*/ 5750 h 10000"/>
                <a:gd name="connsiteX2" fmla="*/ 8467 w 10000"/>
                <a:gd name="connsiteY2" fmla="*/ 3049 h 10000"/>
                <a:gd name="connsiteX3" fmla="*/ 9562 w 10000"/>
                <a:gd name="connsiteY3" fmla="*/ 1453 h 10000"/>
                <a:gd name="connsiteX4" fmla="*/ 5837 w 10000"/>
                <a:gd name="connsiteY4" fmla="*/ 45 h 10000"/>
                <a:gd name="connsiteX5" fmla="*/ 1268 w 10000"/>
                <a:gd name="connsiteY5" fmla="*/ 1079 h 10000"/>
                <a:gd name="connsiteX6" fmla="*/ 128 w 10000"/>
                <a:gd name="connsiteY6" fmla="*/ 3505 h 10000"/>
                <a:gd name="connsiteX7" fmla="*/ 1069 w 10000"/>
                <a:gd name="connsiteY7" fmla="*/ 5228 h 10000"/>
                <a:gd name="connsiteX8" fmla="*/ 4107 w 10000"/>
                <a:gd name="connsiteY8" fmla="*/ 7624 h 10000"/>
                <a:gd name="connsiteX9" fmla="*/ 7329 w 10000"/>
                <a:gd name="connsiteY9" fmla="*/ 9688 h 10000"/>
                <a:gd name="connsiteX0" fmla="*/ 6982 w 9653"/>
                <a:gd name="connsiteY0" fmla="*/ 9688 h 10000"/>
                <a:gd name="connsiteX1" fmla="*/ 6569 w 9653"/>
                <a:gd name="connsiteY1" fmla="*/ 5750 h 10000"/>
                <a:gd name="connsiteX2" fmla="*/ 8120 w 9653"/>
                <a:gd name="connsiteY2" fmla="*/ 3049 h 10000"/>
                <a:gd name="connsiteX3" fmla="*/ 9215 w 9653"/>
                <a:gd name="connsiteY3" fmla="*/ 1453 h 10000"/>
                <a:gd name="connsiteX4" fmla="*/ 5490 w 9653"/>
                <a:gd name="connsiteY4" fmla="*/ 45 h 10000"/>
                <a:gd name="connsiteX5" fmla="*/ 921 w 9653"/>
                <a:gd name="connsiteY5" fmla="*/ 1079 h 10000"/>
                <a:gd name="connsiteX6" fmla="*/ 128 w 9653"/>
                <a:gd name="connsiteY6" fmla="*/ 3106 h 10000"/>
                <a:gd name="connsiteX7" fmla="*/ 722 w 9653"/>
                <a:gd name="connsiteY7" fmla="*/ 5228 h 10000"/>
                <a:gd name="connsiteX8" fmla="*/ 3760 w 9653"/>
                <a:gd name="connsiteY8" fmla="*/ 7624 h 10000"/>
                <a:gd name="connsiteX9" fmla="*/ 6982 w 9653"/>
                <a:gd name="connsiteY9" fmla="*/ 9688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3" h="10000">
                  <a:moveTo>
                    <a:pt x="6982" y="9688"/>
                  </a:moveTo>
                  <a:cubicBezTo>
                    <a:pt x="7450" y="9376"/>
                    <a:pt x="6379" y="6857"/>
                    <a:pt x="6569" y="5750"/>
                  </a:cubicBezTo>
                  <a:cubicBezTo>
                    <a:pt x="6758" y="4644"/>
                    <a:pt x="7632" y="3786"/>
                    <a:pt x="8120" y="3049"/>
                  </a:cubicBezTo>
                  <a:cubicBezTo>
                    <a:pt x="8609" y="2317"/>
                    <a:pt x="9653" y="1953"/>
                    <a:pt x="9215" y="1453"/>
                  </a:cubicBezTo>
                  <a:cubicBezTo>
                    <a:pt x="8776" y="952"/>
                    <a:pt x="7851" y="92"/>
                    <a:pt x="5490" y="45"/>
                  </a:cubicBezTo>
                  <a:cubicBezTo>
                    <a:pt x="3130" y="0"/>
                    <a:pt x="2195" y="568"/>
                    <a:pt x="921" y="1079"/>
                  </a:cubicBezTo>
                  <a:cubicBezTo>
                    <a:pt x="317" y="1594"/>
                    <a:pt x="0" y="2040"/>
                    <a:pt x="128" y="3106"/>
                  </a:cubicBezTo>
                  <a:cubicBezTo>
                    <a:pt x="257" y="4173"/>
                    <a:pt x="117" y="4475"/>
                    <a:pt x="722" y="5228"/>
                  </a:cubicBezTo>
                  <a:cubicBezTo>
                    <a:pt x="1327" y="5981"/>
                    <a:pt x="3301" y="6895"/>
                    <a:pt x="3760" y="7624"/>
                  </a:cubicBezTo>
                  <a:cubicBezTo>
                    <a:pt x="4222" y="8355"/>
                    <a:pt x="6514" y="10000"/>
                    <a:pt x="6982" y="9688"/>
                  </a:cubicBezTo>
                  <a:close/>
                </a:path>
              </a:pathLst>
            </a:custGeom>
            <a:noFill/>
            <a:ln w="12700" cap="flat" cmpd="sng">
              <a:solidFill>
                <a:srgbClr val="FFFF00"/>
              </a:solidFill>
              <a:prstDash val="solid"/>
              <a:round/>
              <a:headEnd type="none" w="sm" len="sm"/>
              <a:tailEnd type="none" w="sm" len="sm"/>
            </a:ln>
          </p:spPr>
          <p:txBody>
            <a:bodyPr/>
            <a:lstStyle/>
            <a:p>
              <a:endParaRPr lang="el-GR"/>
            </a:p>
          </p:txBody>
        </p:sp>
        <p:sp>
          <p:nvSpPr>
            <p:cNvPr id="30" name="Freeform 22"/>
            <p:cNvSpPr>
              <a:spLocks/>
            </p:cNvSpPr>
            <p:nvPr/>
          </p:nvSpPr>
          <p:spPr bwMode="auto">
            <a:xfrm>
              <a:off x="5841397" y="2903607"/>
              <a:ext cx="290596" cy="798369"/>
            </a:xfrm>
            <a:custGeom>
              <a:avLst/>
              <a:gdLst>
                <a:gd name="T0" fmla="*/ 130 w 130"/>
                <a:gd name="T1" fmla="*/ 202 h 262"/>
                <a:gd name="T2" fmla="*/ 108 w 130"/>
                <a:gd name="T3" fmla="*/ 248 h 262"/>
                <a:gd name="T4" fmla="*/ 53 w 130"/>
                <a:gd name="T5" fmla="*/ 248 h 262"/>
                <a:gd name="T6" fmla="*/ 7 w 130"/>
                <a:gd name="T7" fmla="*/ 161 h 262"/>
                <a:gd name="T8" fmla="*/ 12 w 130"/>
                <a:gd name="T9" fmla="*/ 0 h 262"/>
                <a:gd name="T10" fmla="*/ 0 60000 65536"/>
                <a:gd name="T11" fmla="*/ 0 60000 65536"/>
                <a:gd name="T12" fmla="*/ 0 60000 65536"/>
                <a:gd name="T13" fmla="*/ 0 60000 65536"/>
                <a:gd name="T14" fmla="*/ 0 60000 65536"/>
                <a:gd name="T15" fmla="*/ 0 w 130"/>
                <a:gd name="T16" fmla="*/ 0 h 262"/>
                <a:gd name="T17" fmla="*/ 130 w 130"/>
                <a:gd name="T18" fmla="*/ 262 h 262"/>
                <a:gd name="connsiteX0" fmla="*/ 9957 w 9957"/>
                <a:gd name="connsiteY0" fmla="*/ 7710 h 11153"/>
                <a:gd name="connsiteX1" fmla="*/ 8265 w 9957"/>
                <a:gd name="connsiteY1" fmla="*/ 9466 h 11153"/>
                <a:gd name="connsiteX2" fmla="*/ 3849 w 9957"/>
                <a:gd name="connsiteY2" fmla="*/ 10619 h 11153"/>
                <a:gd name="connsiteX3" fmla="*/ 495 w 9957"/>
                <a:gd name="connsiteY3" fmla="*/ 6145 h 11153"/>
                <a:gd name="connsiteX4" fmla="*/ 880 w 9957"/>
                <a:gd name="connsiteY4" fmla="*/ 0 h 11153"/>
                <a:gd name="connsiteX0" fmla="*/ 10000 w 10000"/>
                <a:gd name="connsiteY0" fmla="*/ 6913 h 9755"/>
                <a:gd name="connsiteX1" fmla="*/ 3866 w 10000"/>
                <a:gd name="connsiteY1" fmla="*/ 9521 h 9755"/>
                <a:gd name="connsiteX2" fmla="*/ 497 w 10000"/>
                <a:gd name="connsiteY2" fmla="*/ 5510 h 9755"/>
                <a:gd name="connsiteX3" fmla="*/ 884 w 10000"/>
                <a:gd name="connsiteY3" fmla="*/ 0 h 9755"/>
                <a:gd name="connsiteX0" fmla="*/ 10006 w 10006"/>
                <a:gd name="connsiteY0" fmla="*/ 7087 h 10825"/>
                <a:gd name="connsiteX1" fmla="*/ 3909 w 10006"/>
                <a:gd name="connsiteY1" fmla="*/ 10585 h 10825"/>
                <a:gd name="connsiteX2" fmla="*/ 503 w 10006"/>
                <a:gd name="connsiteY2" fmla="*/ 5648 h 10825"/>
                <a:gd name="connsiteX3" fmla="*/ 890 w 10006"/>
                <a:gd name="connsiteY3" fmla="*/ 0 h 10825"/>
                <a:gd name="connsiteX0" fmla="*/ 10006 w 10006"/>
                <a:gd name="connsiteY0" fmla="*/ 7087 h 10946"/>
                <a:gd name="connsiteX1" fmla="*/ 3909 w 10006"/>
                <a:gd name="connsiteY1" fmla="*/ 10585 h 10946"/>
                <a:gd name="connsiteX2" fmla="*/ 503 w 10006"/>
                <a:gd name="connsiteY2" fmla="*/ 5648 h 10946"/>
                <a:gd name="connsiteX3" fmla="*/ 890 w 10006"/>
                <a:gd name="connsiteY3" fmla="*/ 0 h 10946"/>
                <a:gd name="connsiteX0" fmla="*/ 9857 w 9857"/>
                <a:gd name="connsiteY0" fmla="*/ 10104 h 13963"/>
                <a:gd name="connsiteX1" fmla="*/ 3760 w 9857"/>
                <a:gd name="connsiteY1" fmla="*/ 13602 h 13963"/>
                <a:gd name="connsiteX2" fmla="*/ 354 w 9857"/>
                <a:gd name="connsiteY2" fmla="*/ 8665 h 13963"/>
                <a:gd name="connsiteX3" fmla="*/ 1633 w 9857"/>
                <a:gd name="connsiteY3" fmla="*/ 0 h 13963"/>
                <a:gd name="connsiteX0" fmla="*/ 11749 w 11749"/>
                <a:gd name="connsiteY0" fmla="*/ 9096 h 10223"/>
                <a:gd name="connsiteX1" fmla="*/ 3815 w 11749"/>
                <a:gd name="connsiteY1" fmla="*/ 9741 h 10223"/>
                <a:gd name="connsiteX2" fmla="*/ 359 w 11749"/>
                <a:gd name="connsiteY2" fmla="*/ 6206 h 10223"/>
                <a:gd name="connsiteX3" fmla="*/ 1657 w 11749"/>
                <a:gd name="connsiteY3" fmla="*/ 0 h 10223"/>
                <a:gd name="connsiteX0" fmla="*/ 11895 w 11895"/>
                <a:gd name="connsiteY0" fmla="*/ 9096 h 9494"/>
                <a:gd name="connsiteX1" fmla="*/ 4833 w 11895"/>
                <a:gd name="connsiteY1" fmla="*/ 9010 h 9494"/>
                <a:gd name="connsiteX2" fmla="*/ 505 w 11895"/>
                <a:gd name="connsiteY2" fmla="*/ 6206 h 9494"/>
                <a:gd name="connsiteX3" fmla="*/ 1803 w 11895"/>
                <a:gd name="connsiteY3" fmla="*/ 0 h 9494"/>
                <a:gd name="connsiteX0" fmla="*/ 9994 w 9994"/>
                <a:gd name="connsiteY0" fmla="*/ 9581 h 10000"/>
                <a:gd name="connsiteX1" fmla="*/ 4024 w 9994"/>
                <a:gd name="connsiteY1" fmla="*/ 9069 h 10000"/>
                <a:gd name="connsiteX2" fmla="*/ 419 w 9994"/>
                <a:gd name="connsiteY2" fmla="*/ 6537 h 10000"/>
                <a:gd name="connsiteX3" fmla="*/ 1510 w 9994"/>
                <a:gd name="connsiteY3" fmla="*/ 0 h 10000"/>
                <a:gd name="connsiteX0" fmla="*/ 9423 w 9423"/>
                <a:gd name="connsiteY0" fmla="*/ 9581 h 10000"/>
                <a:gd name="connsiteX1" fmla="*/ 3449 w 9423"/>
                <a:gd name="connsiteY1" fmla="*/ 9069 h 10000"/>
                <a:gd name="connsiteX2" fmla="*/ 419 w 9423"/>
                <a:gd name="connsiteY2" fmla="*/ 6555 h 10000"/>
                <a:gd name="connsiteX3" fmla="*/ 934 w 9423"/>
                <a:gd name="connsiteY3" fmla="*/ 0 h 10000"/>
                <a:gd name="connsiteX0" fmla="*/ 9600 w 9600"/>
                <a:gd name="connsiteY0" fmla="*/ 9835 h 10254"/>
                <a:gd name="connsiteX1" fmla="*/ 3260 w 9600"/>
                <a:gd name="connsiteY1" fmla="*/ 9323 h 10254"/>
                <a:gd name="connsiteX2" fmla="*/ 45 w 9600"/>
                <a:gd name="connsiteY2" fmla="*/ 6809 h 10254"/>
                <a:gd name="connsiteX3" fmla="*/ 2988 w 9600"/>
                <a:gd name="connsiteY3" fmla="*/ 0 h 10254"/>
                <a:gd name="connsiteX0" fmla="*/ 11064 w 11064"/>
                <a:gd name="connsiteY0" fmla="*/ 9591 h 10000"/>
                <a:gd name="connsiteX1" fmla="*/ 4460 w 11064"/>
                <a:gd name="connsiteY1" fmla="*/ 9092 h 10000"/>
                <a:gd name="connsiteX2" fmla="*/ 1111 w 11064"/>
                <a:gd name="connsiteY2" fmla="*/ 6640 h 10000"/>
                <a:gd name="connsiteX3" fmla="*/ 4177 w 11064"/>
                <a:gd name="connsiteY3" fmla="*/ 0 h 10000"/>
                <a:gd name="connsiteX0" fmla="*/ 11064 w 11064"/>
                <a:gd name="connsiteY0" fmla="*/ 9591 h 10000"/>
                <a:gd name="connsiteX1" fmla="*/ 4460 w 11064"/>
                <a:gd name="connsiteY1" fmla="*/ 9092 h 10000"/>
                <a:gd name="connsiteX2" fmla="*/ 1111 w 11064"/>
                <a:gd name="connsiteY2" fmla="*/ 6640 h 10000"/>
                <a:gd name="connsiteX3" fmla="*/ 4177 w 11064"/>
                <a:gd name="connsiteY3" fmla="*/ 0 h 10000"/>
                <a:gd name="connsiteX0" fmla="*/ 10585 w 10585"/>
                <a:gd name="connsiteY0" fmla="*/ 9506 h 9915"/>
                <a:gd name="connsiteX1" fmla="*/ 3981 w 10585"/>
                <a:gd name="connsiteY1" fmla="*/ 9007 h 9915"/>
                <a:gd name="connsiteX2" fmla="*/ 632 w 10585"/>
                <a:gd name="connsiteY2" fmla="*/ 6555 h 9915"/>
                <a:gd name="connsiteX3" fmla="*/ 4177 w 10585"/>
                <a:gd name="connsiteY3" fmla="*/ 0 h 9915"/>
                <a:gd name="connsiteX0" fmla="*/ 10000 w 10000"/>
                <a:gd name="connsiteY0" fmla="*/ 9587 h 10000"/>
                <a:gd name="connsiteX1" fmla="*/ 3761 w 10000"/>
                <a:gd name="connsiteY1" fmla="*/ 9084 h 10000"/>
                <a:gd name="connsiteX2" fmla="*/ 710 w 10000"/>
                <a:gd name="connsiteY2" fmla="*/ 5969 h 10000"/>
                <a:gd name="connsiteX3" fmla="*/ 3946 w 10000"/>
                <a:gd name="connsiteY3" fmla="*/ 0 h 10000"/>
                <a:gd name="connsiteX0" fmla="*/ 10000 w 10000"/>
                <a:gd name="connsiteY0" fmla="*/ 9587 h 10000"/>
                <a:gd name="connsiteX1" fmla="*/ 3761 w 10000"/>
                <a:gd name="connsiteY1" fmla="*/ 8956 h 10000"/>
                <a:gd name="connsiteX2" fmla="*/ 710 w 10000"/>
                <a:gd name="connsiteY2" fmla="*/ 5969 h 10000"/>
                <a:gd name="connsiteX3" fmla="*/ 3946 w 10000"/>
                <a:gd name="connsiteY3" fmla="*/ 0 h 10000"/>
                <a:gd name="connsiteX0" fmla="*/ 8755 w 8755"/>
                <a:gd name="connsiteY0" fmla="*/ 9715 h 10128"/>
                <a:gd name="connsiteX1" fmla="*/ 3761 w 8755"/>
                <a:gd name="connsiteY1" fmla="*/ 8956 h 10128"/>
                <a:gd name="connsiteX2" fmla="*/ 710 w 8755"/>
                <a:gd name="connsiteY2" fmla="*/ 5969 h 10128"/>
                <a:gd name="connsiteX3" fmla="*/ 3946 w 8755"/>
                <a:gd name="connsiteY3" fmla="*/ 0 h 10128"/>
                <a:gd name="connsiteX0" fmla="*/ 10000 w 10000"/>
                <a:gd name="connsiteY0" fmla="*/ 9592 h 9831"/>
                <a:gd name="connsiteX1" fmla="*/ 4296 w 10000"/>
                <a:gd name="connsiteY1" fmla="*/ 8843 h 9831"/>
                <a:gd name="connsiteX2" fmla="*/ 811 w 10000"/>
                <a:gd name="connsiteY2" fmla="*/ 5894 h 9831"/>
                <a:gd name="connsiteX3" fmla="*/ 4507 w 10000"/>
                <a:gd name="connsiteY3" fmla="*/ 0 h 9831"/>
                <a:gd name="connsiteX0" fmla="*/ 10000 w 10000"/>
                <a:gd name="connsiteY0" fmla="*/ 9757 h 10000"/>
                <a:gd name="connsiteX1" fmla="*/ 4296 w 10000"/>
                <a:gd name="connsiteY1" fmla="*/ 8995 h 10000"/>
                <a:gd name="connsiteX2" fmla="*/ 494 w 10000"/>
                <a:gd name="connsiteY2" fmla="*/ 5679 h 10000"/>
                <a:gd name="connsiteX3" fmla="*/ 4507 w 10000"/>
                <a:gd name="connsiteY3" fmla="*/ 0 h 10000"/>
                <a:gd name="connsiteX0" fmla="*/ 12850 w 12850"/>
                <a:gd name="connsiteY0" fmla="*/ 9178 h 9421"/>
                <a:gd name="connsiteX1" fmla="*/ 7146 w 12850"/>
                <a:gd name="connsiteY1" fmla="*/ 8416 h 9421"/>
                <a:gd name="connsiteX2" fmla="*/ 3344 w 12850"/>
                <a:gd name="connsiteY2" fmla="*/ 5100 h 9421"/>
                <a:gd name="connsiteX3" fmla="*/ 4507 w 12850"/>
                <a:gd name="connsiteY3" fmla="*/ 0 h 9421"/>
                <a:gd name="connsiteX0" fmla="*/ 8028 w 8028"/>
                <a:gd name="connsiteY0" fmla="*/ 9742 h 10000"/>
                <a:gd name="connsiteX1" fmla="*/ 3589 w 8028"/>
                <a:gd name="connsiteY1" fmla="*/ 8933 h 10000"/>
                <a:gd name="connsiteX2" fmla="*/ 630 w 8028"/>
                <a:gd name="connsiteY2" fmla="*/ 5413 h 10000"/>
                <a:gd name="connsiteX3" fmla="*/ 1535 w 8028"/>
                <a:gd name="connsiteY3" fmla="*/ 0 h 10000"/>
              </a:gdLst>
              <a:ahLst/>
              <a:cxnLst>
                <a:cxn ang="0">
                  <a:pos x="connsiteX0" y="connsiteY0"/>
                </a:cxn>
                <a:cxn ang="0">
                  <a:pos x="connsiteX1" y="connsiteY1"/>
                </a:cxn>
                <a:cxn ang="0">
                  <a:pos x="connsiteX2" y="connsiteY2"/>
                </a:cxn>
                <a:cxn ang="0">
                  <a:pos x="connsiteX3" y="connsiteY3"/>
                </a:cxn>
              </a:cxnLst>
              <a:rect l="l" t="t" r="r" b="b"/>
              <a:pathLst>
                <a:path w="8028" h="10000">
                  <a:moveTo>
                    <a:pt x="8028" y="9742"/>
                  </a:moveTo>
                  <a:cubicBezTo>
                    <a:pt x="6814" y="10000"/>
                    <a:pt x="4822" y="9655"/>
                    <a:pt x="3589" y="8933"/>
                  </a:cubicBezTo>
                  <a:cubicBezTo>
                    <a:pt x="2356" y="8211"/>
                    <a:pt x="973" y="6903"/>
                    <a:pt x="630" y="5413"/>
                  </a:cubicBezTo>
                  <a:cubicBezTo>
                    <a:pt x="288" y="3924"/>
                    <a:pt x="0" y="2405"/>
                    <a:pt x="1535" y="0"/>
                  </a:cubicBezTo>
                </a:path>
              </a:pathLst>
            </a:custGeom>
            <a:noFill/>
            <a:ln w="12700" cap="flat" cmpd="sng">
              <a:solidFill>
                <a:srgbClr val="FFFF00"/>
              </a:solidFill>
              <a:prstDash val="solid"/>
              <a:round/>
              <a:headEnd type="none" w="sm" len="sm"/>
              <a:tailEnd type="none" w="sm" len="sm"/>
            </a:ln>
          </p:spPr>
          <p:txBody>
            <a:bodyPr/>
            <a:lstStyle/>
            <a:p>
              <a:endParaRPr lang="el-GR"/>
            </a:p>
          </p:txBody>
        </p:sp>
        <p:sp>
          <p:nvSpPr>
            <p:cNvPr id="31" name="Freeform 30"/>
            <p:cNvSpPr/>
            <p:nvPr/>
          </p:nvSpPr>
          <p:spPr>
            <a:xfrm rot="21326996">
              <a:off x="6529510" y="1586152"/>
              <a:ext cx="775403" cy="3396231"/>
            </a:xfrm>
            <a:custGeom>
              <a:avLst/>
              <a:gdLst>
                <a:gd name="connsiteX0" fmla="*/ 198408 w 552091"/>
                <a:gd name="connsiteY0" fmla="*/ 0 h 2329132"/>
                <a:gd name="connsiteX1" fmla="*/ 172529 w 552091"/>
                <a:gd name="connsiteY1" fmla="*/ 439947 h 2329132"/>
                <a:gd name="connsiteX2" fmla="*/ 69012 w 552091"/>
                <a:gd name="connsiteY2" fmla="*/ 698740 h 2329132"/>
                <a:gd name="connsiteX3" fmla="*/ 336431 w 552091"/>
                <a:gd name="connsiteY3" fmla="*/ 1199072 h 2329132"/>
                <a:gd name="connsiteX4" fmla="*/ 552091 w 552091"/>
                <a:gd name="connsiteY4" fmla="*/ 1716657 h 2329132"/>
                <a:gd name="connsiteX5" fmla="*/ 345057 w 552091"/>
                <a:gd name="connsiteY5" fmla="*/ 1837427 h 2329132"/>
                <a:gd name="connsiteX6" fmla="*/ 103517 w 552091"/>
                <a:gd name="connsiteY6" fmla="*/ 1846053 h 2329132"/>
                <a:gd name="connsiteX7" fmla="*/ 43133 w 552091"/>
                <a:gd name="connsiteY7" fmla="*/ 2044461 h 2329132"/>
                <a:gd name="connsiteX8" fmla="*/ 172529 w 552091"/>
                <a:gd name="connsiteY8" fmla="*/ 2234242 h 2329132"/>
                <a:gd name="connsiteX9" fmla="*/ 0 w 552091"/>
                <a:gd name="connsiteY9" fmla="*/ 2329132 h 2329132"/>
                <a:gd name="connsiteX0" fmla="*/ 198408 w 552091"/>
                <a:gd name="connsiteY0" fmla="*/ 0 h 2329132"/>
                <a:gd name="connsiteX1" fmla="*/ 172529 w 552091"/>
                <a:gd name="connsiteY1" fmla="*/ 439947 h 2329132"/>
                <a:gd name="connsiteX2" fmla="*/ 69012 w 552091"/>
                <a:gd name="connsiteY2" fmla="*/ 698740 h 2329132"/>
                <a:gd name="connsiteX3" fmla="*/ 336431 w 552091"/>
                <a:gd name="connsiteY3" fmla="*/ 1199072 h 2329132"/>
                <a:gd name="connsiteX4" fmla="*/ 552091 w 552091"/>
                <a:gd name="connsiteY4" fmla="*/ 1716657 h 2329132"/>
                <a:gd name="connsiteX5" fmla="*/ 345057 w 552091"/>
                <a:gd name="connsiteY5" fmla="*/ 1837427 h 2329132"/>
                <a:gd name="connsiteX6" fmla="*/ 103517 w 552091"/>
                <a:gd name="connsiteY6" fmla="*/ 1846053 h 2329132"/>
                <a:gd name="connsiteX7" fmla="*/ 43133 w 552091"/>
                <a:gd name="connsiteY7" fmla="*/ 2044461 h 2329132"/>
                <a:gd name="connsiteX8" fmla="*/ 172529 w 552091"/>
                <a:gd name="connsiteY8" fmla="*/ 2234242 h 2329132"/>
                <a:gd name="connsiteX9" fmla="*/ 0 w 552091"/>
                <a:gd name="connsiteY9" fmla="*/ 2329132 h 2329132"/>
                <a:gd name="connsiteX0" fmla="*/ 198408 w 552091"/>
                <a:gd name="connsiteY0" fmla="*/ 0 h 2329132"/>
                <a:gd name="connsiteX1" fmla="*/ 172529 w 552091"/>
                <a:gd name="connsiteY1" fmla="*/ 439947 h 2329132"/>
                <a:gd name="connsiteX2" fmla="*/ 69012 w 552091"/>
                <a:gd name="connsiteY2" fmla="*/ 698740 h 2329132"/>
                <a:gd name="connsiteX3" fmla="*/ 336431 w 552091"/>
                <a:gd name="connsiteY3" fmla="*/ 1199072 h 2329132"/>
                <a:gd name="connsiteX4" fmla="*/ 552091 w 552091"/>
                <a:gd name="connsiteY4" fmla="*/ 1716657 h 2329132"/>
                <a:gd name="connsiteX5" fmla="*/ 345057 w 552091"/>
                <a:gd name="connsiteY5" fmla="*/ 1837427 h 2329132"/>
                <a:gd name="connsiteX6" fmla="*/ 103517 w 552091"/>
                <a:gd name="connsiteY6" fmla="*/ 1846053 h 2329132"/>
                <a:gd name="connsiteX7" fmla="*/ 43133 w 552091"/>
                <a:gd name="connsiteY7" fmla="*/ 2044461 h 2329132"/>
                <a:gd name="connsiteX8" fmla="*/ 172529 w 552091"/>
                <a:gd name="connsiteY8" fmla="*/ 2234242 h 2329132"/>
                <a:gd name="connsiteX9" fmla="*/ 0 w 552091"/>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198408 w 553529"/>
                <a:gd name="connsiteY0" fmla="*/ 0 h 2329132"/>
                <a:gd name="connsiteX1" fmla="*/ 172529 w 553529"/>
                <a:gd name="connsiteY1" fmla="*/ 439947 h 2329132"/>
                <a:gd name="connsiteX2" fmla="*/ 69012 w 553529"/>
                <a:gd name="connsiteY2" fmla="*/ 698740 h 2329132"/>
                <a:gd name="connsiteX3" fmla="*/ 336431 w 553529"/>
                <a:gd name="connsiteY3" fmla="*/ 1199072 h 2329132"/>
                <a:gd name="connsiteX4" fmla="*/ 552091 w 553529"/>
                <a:gd name="connsiteY4" fmla="*/ 1716657 h 2329132"/>
                <a:gd name="connsiteX5" fmla="*/ 345057 w 553529"/>
                <a:gd name="connsiteY5" fmla="*/ 1837427 h 2329132"/>
                <a:gd name="connsiteX6" fmla="*/ 103517 w 553529"/>
                <a:gd name="connsiteY6" fmla="*/ 1846053 h 2329132"/>
                <a:gd name="connsiteX7" fmla="*/ 43133 w 553529"/>
                <a:gd name="connsiteY7" fmla="*/ 2044461 h 2329132"/>
                <a:gd name="connsiteX8" fmla="*/ 172529 w 553529"/>
                <a:gd name="connsiteY8" fmla="*/ 2234242 h 2329132"/>
                <a:gd name="connsiteX9" fmla="*/ 0 w 553529"/>
                <a:gd name="connsiteY9" fmla="*/ 2329132 h 2329132"/>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11469 w 561481"/>
                <a:gd name="connsiteY6" fmla="*/ 1846053 h 2352986"/>
                <a:gd name="connsiteX7" fmla="*/ 51085 w 561481"/>
                <a:gd name="connsiteY7" fmla="*/ 2044461 h 2352986"/>
                <a:gd name="connsiteX8" fmla="*/ 180481 w 561481"/>
                <a:gd name="connsiteY8" fmla="*/ 2234242 h 2352986"/>
                <a:gd name="connsiteX9" fmla="*/ 0 w 561481"/>
                <a:gd name="connsiteY9" fmla="*/ 2352986 h 2352986"/>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11469 w 561481"/>
                <a:gd name="connsiteY6" fmla="*/ 1846053 h 2352986"/>
                <a:gd name="connsiteX7" fmla="*/ 51085 w 561481"/>
                <a:gd name="connsiteY7" fmla="*/ 2044461 h 2352986"/>
                <a:gd name="connsiteX8" fmla="*/ 152651 w 561481"/>
                <a:gd name="connsiteY8" fmla="*/ 2210388 h 2352986"/>
                <a:gd name="connsiteX9" fmla="*/ 0 w 561481"/>
                <a:gd name="connsiteY9" fmla="*/ 2352986 h 2352986"/>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11469 w 561481"/>
                <a:gd name="connsiteY6" fmla="*/ 1846053 h 2352986"/>
                <a:gd name="connsiteX7" fmla="*/ 51085 w 561481"/>
                <a:gd name="connsiteY7" fmla="*/ 2044461 h 2352986"/>
                <a:gd name="connsiteX8" fmla="*/ 152651 w 561481"/>
                <a:gd name="connsiteY8" fmla="*/ 2210388 h 2352986"/>
                <a:gd name="connsiteX9" fmla="*/ 0 w 561481"/>
                <a:gd name="connsiteY9" fmla="*/ 2352986 h 2352986"/>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11469 w 561481"/>
                <a:gd name="connsiteY6" fmla="*/ 1846053 h 2352986"/>
                <a:gd name="connsiteX7" fmla="*/ 78915 w 561481"/>
                <a:gd name="connsiteY7" fmla="*/ 2044461 h 2352986"/>
                <a:gd name="connsiteX8" fmla="*/ 152651 w 561481"/>
                <a:gd name="connsiteY8" fmla="*/ 2210388 h 2352986"/>
                <a:gd name="connsiteX9" fmla="*/ 0 w 561481"/>
                <a:gd name="connsiteY9" fmla="*/ 2352986 h 2352986"/>
                <a:gd name="connsiteX0" fmla="*/ 206360 w 561481"/>
                <a:gd name="connsiteY0" fmla="*/ 0 h 2352986"/>
                <a:gd name="connsiteX1" fmla="*/ 180481 w 561481"/>
                <a:gd name="connsiteY1" fmla="*/ 439947 h 2352986"/>
                <a:gd name="connsiteX2" fmla="*/ 76964 w 561481"/>
                <a:gd name="connsiteY2" fmla="*/ 698740 h 2352986"/>
                <a:gd name="connsiteX3" fmla="*/ 344383 w 561481"/>
                <a:gd name="connsiteY3" fmla="*/ 1199072 h 2352986"/>
                <a:gd name="connsiteX4" fmla="*/ 560043 w 561481"/>
                <a:gd name="connsiteY4" fmla="*/ 1716657 h 2352986"/>
                <a:gd name="connsiteX5" fmla="*/ 353009 w 561481"/>
                <a:gd name="connsiteY5" fmla="*/ 1837427 h 2352986"/>
                <a:gd name="connsiteX6" fmla="*/ 135323 w 561481"/>
                <a:gd name="connsiteY6" fmla="*/ 1857980 h 2352986"/>
                <a:gd name="connsiteX7" fmla="*/ 78915 w 561481"/>
                <a:gd name="connsiteY7" fmla="*/ 2044461 h 2352986"/>
                <a:gd name="connsiteX8" fmla="*/ 152651 w 561481"/>
                <a:gd name="connsiteY8" fmla="*/ 2210388 h 2352986"/>
                <a:gd name="connsiteX9" fmla="*/ 0 w 561481"/>
                <a:gd name="connsiteY9" fmla="*/ 2352986 h 2352986"/>
                <a:gd name="connsiteX0" fmla="*/ 206360 w 594886"/>
                <a:gd name="connsiteY0" fmla="*/ 0 h 2352986"/>
                <a:gd name="connsiteX1" fmla="*/ 180481 w 594886"/>
                <a:gd name="connsiteY1" fmla="*/ 439947 h 2352986"/>
                <a:gd name="connsiteX2" fmla="*/ 76964 w 594886"/>
                <a:gd name="connsiteY2" fmla="*/ 698740 h 2352986"/>
                <a:gd name="connsiteX3" fmla="*/ 344383 w 594886"/>
                <a:gd name="connsiteY3" fmla="*/ 1199072 h 2352986"/>
                <a:gd name="connsiteX4" fmla="*/ 560043 w 594886"/>
                <a:gd name="connsiteY4" fmla="*/ 1716657 h 2352986"/>
                <a:gd name="connsiteX5" fmla="*/ 135323 w 594886"/>
                <a:gd name="connsiteY5" fmla="*/ 1857980 h 2352986"/>
                <a:gd name="connsiteX6" fmla="*/ 78915 w 594886"/>
                <a:gd name="connsiteY6" fmla="*/ 2044461 h 2352986"/>
                <a:gd name="connsiteX7" fmla="*/ 152651 w 594886"/>
                <a:gd name="connsiteY7" fmla="*/ 2210388 h 2352986"/>
                <a:gd name="connsiteX8" fmla="*/ 0 w 594886"/>
                <a:gd name="connsiteY8" fmla="*/ 2352986 h 2352986"/>
                <a:gd name="connsiteX0" fmla="*/ 206360 w 499470"/>
                <a:gd name="connsiteY0" fmla="*/ 0 h 2352986"/>
                <a:gd name="connsiteX1" fmla="*/ 180481 w 499470"/>
                <a:gd name="connsiteY1" fmla="*/ 439947 h 2352986"/>
                <a:gd name="connsiteX2" fmla="*/ 76964 w 499470"/>
                <a:gd name="connsiteY2" fmla="*/ 698740 h 2352986"/>
                <a:gd name="connsiteX3" fmla="*/ 344383 w 499470"/>
                <a:gd name="connsiteY3" fmla="*/ 1199072 h 2352986"/>
                <a:gd name="connsiteX4" fmla="*/ 464627 w 499470"/>
                <a:gd name="connsiteY4" fmla="*/ 1704730 h 2352986"/>
                <a:gd name="connsiteX5" fmla="*/ 135323 w 499470"/>
                <a:gd name="connsiteY5" fmla="*/ 1857980 h 2352986"/>
                <a:gd name="connsiteX6" fmla="*/ 78915 w 499470"/>
                <a:gd name="connsiteY6" fmla="*/ 2044461 h 2352986"/>
                <a:gd name="connsiteX7" fmla="*/ 152651 w 499470"/>
                <a:gd name="connsiteY7" fmla="*/ 2210388 h 2352986"/>
                <a:gd name="connsiteX8" fmla="*/ 0 w 499470"/>
                <a:gd name="connsiteY8" fmla="*/ 2352986 h 2352986"/>
                <a:gd name="connsiteX0" fmla="*/ 206360 w 499470"/>
                <a:gd name="connsiteY0" fmla="*/ 0 h 2352986"/>
                <a:gd name="connsiteX1" fmla="*/ 180481 w 499470"/>
                <a:gd name="connsiteY1" fmla="*/ 439947 h 2352986"/>
                <a:gd name="connsiteX2" fmla="*/ 96842 w 499470"/>
                <a:gd name="connsiteY2" fmla="*/ 754399 h 2352986"/>
                <a:gd name="connsiteX3" fmla="*/ 344383 w 499470"/>
                <a:gd name="connsiteY3" fmla="*/ 1199072 h 2352986"/>
                <a:gd name="connsiteX4" fmla="*/ 464627 w 499470"/>
                <a:gd name="connsiteY4" fmla="*/ 1704730 h 2352986"/>
                <a:gd name="connsiteX5" fmla="*/ 135323 w 499470"/>
                <a:gd name="connsiteY5" fmla="*/ 1857980 h 2352986"/>
                <a:gd name="connsiteX6" fmla="*/ 78915 w 499470"/>
                <a:gd name="connsiteY6" fmla="*/ 2044461 h 2352986"/>
                <a:gd name="connsiteX7" fmla="*/ 152651 w 499470"/>
                <a:gd name="connsiteY7" fmla="*/ 2210388 h 2352986"/>
                <a:gd name="connsiteX8" fmla="*/ 0 w 499470"/>
                <a:gd name="connsiteY8" fmla="*/ 2352986 h 2352986"/>
                <a:gd name="connsiteX0" fmla="*/ 206360 w 499470"/>
                <a:gd name="connsiteY0" fmla="*/ 0 h 2352986"/>
                <a:gd name="connsiteX1" fmla="*/ 180481 w 499470"/>
                <a:gd name="connsiteY1" fmla="*/ 439947 h 2352986"/>
                <a:gd name="connsiteX2" fmla="*/ 96842 w 499470"/>
                <a:gd name="connsiteY2" fmla="*/ 754399 h 2352986"/>
                <a:gd name="connsiteX3" fmla="*/ 344383 w 499470"/>
                <a:gd name="connsiteY3" fmla="*/ 1199072 h 2352986"/>
                <a:gd name="connsiteX4" fmla="*/ 464627 w 499470"/>
                <a:gd name="connsiteY4" fmla="*/ 1704730 h 2352986"/>
                <a:gd name="connsiteX5" fmla="*/ 135323 w 499470"/>
                <a:gd name="connsiteY5" fmla="*/ 1857980 h 2352986"/>
                <a:gd name="connsiteX6" fmla="*/ 78915 w 499470"/>
                <a:gd name="connsiteY6" fmla="*/ 2044461 h 2352986"/>
                <a:gd name="connsiteX7" fmla="*/ 152651 w 499470"/>
                <a:gd name="connsiteY7" fmla="*/ 2210388 h 2352986"/>
                <a:gd name="connsiteX8" fmla="*/ 0 w 499470"/>
                <a:gd name="connsiteY8" fmla="*/ 2352986 h 2352986"/>
                <a:gd name="connsiteX0" fmla="*/ 218287 w 499470"/>
                <a:gd name="connsiteY0" fmla="*/ 0 h 2531890"/>
                <a:gd name="connsiteX1" fmla="*/ 180481 w 499470"/>
                <a:gd name="connsiteY1" fmla="*/ 618851 h 2531890"/>
                <a:gd name="connsiteX2" fmla="*/ 96842 w 499470"/>
                <a:gd name="connsiteY2" fmla="*/ 933303 h 2531890"/>
                <a:gd name="connsiteX3" fmla="*/ 344383 w 499470"/>
                <a:gd name="connsiteY3" fmla="*/ 1377976 h 2531890"/>
                <a:gd name="connsiteX4" fmla="*/ 464627 w 499470"/>
                <a:gd name="connsiteY4" fmla="*/ 1883634 h 2531890"/>
                <a:gd name="connsiteX5" fmla="*/ 135323 w 499470"/>
                <a:gd name="connsiteY5" fmla="*/ 2036884 h 2531890"/>
                <a:gd name="connsiteX6" fmla="*/ 78915 w 499470"/>
                <a:gd name="connsiteY6" fmla="*/ 2223365 h 2531890"/>
                <a:gd name="connsiteX7" fmla="*/ 152651 w 499470"/>
                <a:gd name="connsiteY7" fmla="*/ 2389292 h 2531890"/>
                <a:gd name="connsiteX8" fmla="*/ 0 w 499470"/>
                <a:gd name="connsiteY8" fmla="*/ 2531890 h 2531890"/>
                <a:gd name="connsiteX0" fmla="*/ 218287 w 499470"/>
                <a:gd name="connsiteY0" fmla="*/ 0 h 2531890"/>
                <a:gd name="connsiteX1" fmla="*/ 180481 w 499470"/>
                <a:gd name="connsiteY1" fmla="*/ 618851 h 2531890"/>
                <a:gd name="connsiteX2" fmla="*/ 96842 w 499470"/>
                <a:gd name="connsiteY2" fmla="*/ 933303 h 2531890"/>
                <a:gd name="connsiteX3" fmla="*/ 344383 w 499470"/>
                <a:gd name="connsiteY3" fmla="*/ 1377976 h 2531890"/>
                <a:gd name="connsiteX4" fmla="*/ 464627 w 499470"/>
                <a:gd name="connsiteY4" fmla="*/ 1883634 h 2531890"/>
                <a:gd name="connsiteX5" fmla="*/ 135323 w 499470"/>
                <a:gd name="connsiteY5" fmla="*/ 2036884 h 2531890"/>
                <a:gd name="connsiteX6" fmla="*/ 78915 w 499470"/>
                <a:gd name="connsiteY6" fmla="*/ 2223365 h 2531890"/>
                <a:gd name="connsiteX7" fmla="*/ 152651 w 499470"/>
                <a:gd name="connsiteY7" fmla="*/ 2389292 h 2531890"/>
                <a:gd name="connsiteX8" fmla="*/ 0 w 499470"/>
                <a:gd name="connsiteY8" fmla="*/ 2531890 h 2531890"/>
                <a:gd name="connsiteX0" fmla="*/ 218287 w 551153"/>
                <a:gd name="connsiteY0" fmla="*/ 0 h 2531890"/>
                <a:gd name="connsiteX1" fmla="*/ 180481 w 551153"/>
                <a:gd name="connsiteY1" fmla="*/ 618851 h 2531890"/>
                <a:gd name="connsiteX2" fmla="*/ 96842 w 551153"/>
                <a:gd name="connsiteY2" fmla="*/ 933303 h 2531890"/>
                <a:gd name="connsiteX3" fmla="*/ 344383 w 551153"/>
                <a:gd name="connsiteY3" fmla="*/ 1377976 h 2531890"/>
                <a:gd name="connsiteX4" fmla="*/ 516310 w 551153"/>
                <a:gd name="connsiteY4" fmla="*/ 1879659 h 2531890"/>
                <a:gd name="connsiteX5" fmla="*/ 135323 w 551153"/>
                <a:gd name="connsiteY5" fmla="*/ 2036884 h 2531890"/>
                <a:gd name="connsiteX6" fmla="*/ 78915 w 551153"/>
                <a:gd name="connsiteY6" fmla="*/ 2223365 h 2531890"/>
                <a:gd name="connsiteX7" fmla="*/ 152651 w 551153"/>
                <a:gd name="connsiteY7" fmla="*/ 2389292 h 2531890"/>
                <a:gd name="connsiteX8" fmla="*/ 0 w 551153"/>
                <a:gd name="connsiteY8" fmla="*/ 2531890 h 2531890"/>
                <a:gd name="connsiteX0" fmla="*/ 218287 w 531275"/>
                <a:gd name="connsiteY0" fmla="*/ 0 h 2531890"/>
                <a:gd name="connsiteX1" fmla="*/ 180481 w 531275"/>
                <a:gd name="connsiteY1" fmla="*/ 618851 h 2531890"/>
                <a:gd name="connsiteX2" fmla="*/ 96842 w 531275"/>
                <a:gd name="connsiteY2" fmla="*/ 933303 h 2531890"/>
                <a:gd name="connsiteX3" fmla="*/ 344383 w 531275"/>
                <a:gd name="connsiteY3" fmla="*/ 1377976 h 2531890"/>
                <a:gd name="connsiteX4" fmla="*/ 516310 w 531275"/>
                <a:gd name="connsiteY4" fmla="*/ 1879659 h 2531890"/>
                <a:gd name="connsiteX5" fmla="*/ 135323 w 531275"/>
                <a:gd name="connsiteY5" fmla="*/ 2036884 h 2531890"/>
                <a:gd name="connsiteX6" fmla="*/ 78915 w 531275"/>
                <a:gd name="connsiteY6" fmla="*/ 2223365 h 2531890"/>
                <a:gd name="connsiteX7" fmla="*/ 152651 w 531275"/>
                <a:gd name="connsiteY7" fmla="*/ 2389292 h 2531890"/>
                <a:gd name="connsiteX8" fmla="*/ 0 w 531275"/>
                <a:gd name="connsiteY8" fmla="*/ 2531890 h 2531890"/>
                <a:gd name="connsiteX0" fmla="*/ 218287 w 548503"/>
                <a:gd name="connsiteY0" fmla="*/ 0 h 2531890"/>
                <a:gd name="connsiteX1" fmla="*/ 180481 w 548503"/>
                <a:gd name="connsiteY1" fmla="*/ 618851 h 2531890"/>
                <a:gd name="connsiteX2" fmla="*/ 96842 w 548503"/>
                <a:gd name="connsiteY2" fmla="*/ 933303 h 2531890"/>
                <a:gd name="connsiteX3" fmla="*/ 328480 w 548503"/>
                <a:gd name="connsiteY3" fmla="*/ 1385928 h 2531890"/>
                <a:gd name="connsiteX4" fmla="*/ 516310 w 548503"/>
                <a:gd name="connsiteY4" fmla="*/ 1879659 h 2531890"/>
                <a:gd name="connsiteX5" fmla="*/ 135323 w 548503"/>
                <a:gd name="connsiteY5" fmla="*/ 2036884 h 2531890"/>
                <a:gd name="connsiteX6" fmla="*/ 78915 w 548503"/>
                <a:gd name="connsiteY6" fmla="*/ 2223365 h 2531890"/>
                <a:gd name="connsiteX7" fmla="*/ 152651 w 548503"/>
                <a:gd name="connsiteY7" fmla="*/ 2389292 h 2531890"/>
                <a:gd name="connsiteX8" fmla="*/ 0 w 548503"/>
                <a:gd name="connsiteY8" fmla="*/ 2531890 h 2531890"/>
                <a:gd name="connsiteX0" fmla="*/ 218287 w 548503"/>
                <a:gd name="connsiteY0" fmla="*/ 0 h 2531890"/>
                <a:gd name="connsiteX1" fmla="*/ 180481 w 548503"/>
                <a:gd name="connsiteY1" fmla="*/ 618851 h 2531890"/>
                <a:gd name="connsiteX2" fmla="*/ 96842 w 548503"/>
                <a:gd name="connsiteY2" fmla="*/ 933303 h 2531890"/>
                <a:gd name="connsiteX3" fmla="*/ 328480 w 548503"/>
                <a:gd name="connsiteY3" fmla="*/ 1385928 h 2531890"/>
                <a:gd name="connsiteX4" fmla="*/ 516310 w 548503"/>
                <a:gd name="connsiteY4" fmla="*/ 1879659 h 2531890"/>
                <a:gd name="connsiteX5" fmla="*/ 135323 w 548503"/>
                <a:gd name="connsiteY5" fmla="*/ 2036884 h 2531890"/>
                <a:gd name="connsiteX6" fmla="*/ 78915 w 548503"/>
                <a:gd name="connsiteY6" fmla="*/ 2223365 h 2531890"/>
                <a:gd name="connsiteX7" fmla="*/ 152651 w 548503"/>
                <a:gd name="connsiteY7" fmla="*/ 2389292 h 2531890"/>
                <a:gd name="connsiteX8" fmla="*/ 0 w 548503"/>
                <a:gd name="connsiteY8" fmla="*/ 2531890 h 2531890"/>
                <a:gd name="connsiteX0" fmla="*/ 218287 w 520673"/>
                <a:gd name="connsiteY0" fmla="*/ 0 h 2531890"/>
                <a:gd name="connsiteX1" fmla="*/ 180481 w 520673"/>
                <a:gd name="connsiteY1" fmla="*/ 618851 h 2531890"/>
                <a:gd name="connsiteX2" fmla="*/ 96842 w 520673"/>
                <a:gd name="connsiteY2" fmla="*/ 933303 h 2531890"/>
                <a:gd name="connsiteX3" fmla="*/ 328480 w 520673"/>
                <a:gd name="connsiteY3" fmla="*/ 1385928 h 2531890"/>
                <a:gd name="connsiteX4" fmla="*/ 488480 w 520673"/>
                <a:gd name="connsiteY4" fmla="*/ 1867732 h 2531890"/>
                <a:gd name="connsiteX5" fmla="*/ 135323 w 520673"/>
                <a:gd name="connsiteY5" fmla="*/ 2036884 h 2531890"/>
                <a:gd name="connsiteX6" fmla="*/ 78915 w 520673"/>
                <a:gd name="connsiteY6" fmla="*/ 2223365 h 2531890"/>
                <a:gd name="connsiteX7" fmla="*/ 152651 w 520673"/>
                <a:gd name="connsiteY7" fmla="*/ 2389292 h 2531890"/>
                <a:gd name="connsiteX8" fmla="*/ 0 w 520673"/>
                <a:gd name="connsiteY8" fmla="*/ 2531890 h 2531890"/>
                <a:gd name="connsiteX0" fmla="*/ 218287 w 520673"/>
                <a:gd name="connsiteY0" fmla="*/ 0 h 2531890"/>
                <a:gd name="connsiteX1" fmla="*/ 180481 w 520673"/>
                <a:gd name="connsiteY1" fmla="*/ 618851 h 2531890"/>
                <a:gd name="connsiteX2" fmla="*/ 44356 w 520673"/>
                <a:gd name="connsiteY2" fmla="*/ 959907 h 2531890"/>
                <a:gd name="connsiteX3" fmla="*/ 328480 w 520673"/>
                <a:gd name="connsiteY3" fmla="*/ 1385928 h 2531890"/>
                <a:gd name="connsiteX4" fmla="*/ 488480 w 520673"/>
                <a:gd name="connsiteY4" fmla="*/ 1867732 h 2531890"/>
                <a:gd name="connsiteX5" fmla="*/ 135323 w 520673"/>
                <a:gd name="connsiteY5" fmla="*/ 2036884 h 2531890"/>
                <a:gd name="connsiteX6" fmla="*/ 78915 w 520673"/>
                <a:gd name="connsiteY6" fmla="*/ 2223365 h 2531890"/>
                <a:gd name="connsiteX7" fmla="*/ 152651 w 520673"/>
                <a:gd name="connsiteY7" fmla="*/ 2389292 h 2531890"/>
                <a:gd name="connsiteX8" fmla="*/ 0 w 520673"/>
                <a:gd name="connsiteY8" fmla="*/ 2531890 h 2531890"/>
                <a:gd name="connsiteX0" fmla="*/ 218287 w 520673"/>
                <a:gd name="connsiteY0" fmla="*/ 0 h 2531890"/>
                <a:gd name="connsiteX1" fmla="*/ 160574 w 520673"/>
                <a:gd name="connsiteY1" fmla="*/ 622863 h 2531890"/>
                <a:gd name="connsiteX2" fmla="*/ 44356 w 520673"/>
                <a:gd name="connsiteY2" fmla="*/ 959907 h 2531890"/>
                <a:gd name="connsiteX3" fmla="*/ 328480 w 520673"/>
                <a:gd name="connsiteY3" fmla="*/ 1385928 h 2531890"/>
                <a:gd name="connsiteX4" fmla="*/ 488480 w 520673"/>
                <a:gd name="connsiteY4" fmla="*/ 1867732 h 2531890"/>
                <a:gd name="connsiteX5" fmla="*/ 135323 w 520673"/>
                <a:gd name="connsiteY5" fmla="*/ 2036884 h 2531890"/>
                <a:gd name="connsiteX6" fmla="*/ 78915 w 520673"/>
                <a:gd name="connsiteY6" fmla="*/ 2223365 h 2531890"/>
                <a:gd name="connsiteX7" fmla="*/ 152651 w 520673"/>
                <a:gd name="connsiteY7" fmla="*/ 2389292 h 2531890"/>
                <a:gd name="connsiteX8" fmla="*/ 0 w 520673"/>
                <a:gd name="connsiteY8" fmla="*/ 2531890 h 2531890"/>
                <a:gd name="connsiteX0" fmla="*/ 79915 w 520673"/>
                <a:gd name="connsiteY0" fmla="*/ 0 h 2551297"/>
                <a:gd name="connsiteX1" fmla="*/ 160574 w 520673"/>
                <a:gd name="connsiteY1" fmla="*/ 642270 h 2551297"/>
                <a:gd name="connsiteX2" fmla="*/ 44356 w 520673"/>
                <a:gd name="connsiteY2" fmla="*/ 979314 h 2551297"/>
                <a:gd name="connsiteX3" fmla="*/ 328480 w 520673"/>
                <a:gd name="connsiteY3" fmla="*/ 1405335 h 2551297"/>
                <a:gd name="connsiteX4" fmla="*/ 488480 w 520673"/>
                <a:gd name="connsiteY4" fmla="*/ 1887139 h 2551297"/>
                <a:gd name="connsiteX5" fmla="*/ 135323 w 520673"/>
                <a:gd name="connsiteY5" fmla="*/ 2056291 h 2551297"/>
                <a:gd name="connsiteX6" fmla="*/ 78915 w 520673"/>
                <a:gd name="connsiteY6" fmla="*/ 2242772 h 2551297"/>
                <a:gd name="connsiteX7" fmla="*/ 152651 w 520673"/>
                <a:gd name="connsiteY7" fmla="*/ 2408699 h 2551297"/>
                <a:gd name="connsiteX8" fmla="*/ 0 w 520673"/>
                <a:gd name="connsiteY8" fmla="*/ 2551297 h 2551297"/>
                <a:gd name="connsiteX0" fmla="*/ 79915 w 520673"/>
                <a:gd name="connsiteY0" fmla="*/ 0 h 2551297"/>
                <a:gd name="connsiteX1" fmla="*/ 160574 w 520673"/>
                <a:gd name="connsiteY1" fmla="*/ 642270 h 2551297"/>
                <a:gd name="connsiteX2" fmla="*/ 32126 w 520673"/>
                <a:gd name="connsiteY2" fmla="*/ 992332 h 2551297"/>
                <a:gd name="connsiteX3" fmla="*/ 328480 w 520673"/>
                <a:gd name="connsiteY3" fmla="*/ 1405335 h 2551297"/>
                <a:gd name="connsiteX4" fmla="*/ 488480 w 520673"/>
                <a:gd name="connsiteY4" fmla="*/ 1887139 h 2551297"/>
                <a:gd name="connsiteX5" fmla="*/ 135323 w 520673"/>
                <a:gd name="connsiteY5" fmla="*/ 2056291 h 2551297"/>
                <a:gd name="connsiteX6" fmla="*/ 78915 w 520673"/>
                <a:gd name="connsiteY6" fmla="*/ 2242772 h 2551297"/>
                <a:gd name="connsiteX7" fmla="*/ 152651 w 520673"/>
                <a:gd name="connsiteY7" fmla="*/ 2408699 h 2551297"/>
                <a:gd name="connsiteX8" fmla="*/ 0 w 520673"/>
                <a:gd name="connsiteY8" fmla="*/ 2551297 h 2551297"/>
                <a:gd name="connsiteX0" fmla="*/ 79915 w 520673"/>
                <a:gd name="connsiteY0" fmla="*/ 0 h 2551297"/>
                <a:gd name="connsiteX1" fmla="*/ 160574 w 520673"/>
                <a:gd name="connsiteY1" fmla="*/ 642270 h 2551297"/>
                <a:gd name="connsiteX2" fmla="*/ 32126 w 520673"/>
                <a:gd name="connsiteY2" fmla="*/ 992332 h 2551297"/>
                <a:gd name="connsiteX3" fmla="*/ 328480 w 520673"/>
                <a:gd name="connsiteY3" fmla="*/ 1405335 h 2551297"/>
                <a:gd name="connsiteX4" fmla="*/ 488480 w 520673"/>
                <a:gd name="connsiteY4" fmla="*/ 1887139 h 2551297"/>
                <a:gd name="connsiteX5" fmla="*/ 135323 w 520673"/>
                <a:gd name="connsiteY5" fmla="*/ 2056291 h 2551297"/>
                <a:gd name="connsiteX6" fmla="*/ 78915 w 520673"/>
                <a:gd name="connsiteY6" fmla="*/ 2242772 h 2551297"/>
                <a:gd name="connsiteX7" fmla="*/ 152651 w 520673"/>
                <a:gd name="connsiteY7" fmla="*/ 2408699 h 2551297"/>
                <a:gd name="connsiteX8" fmla="*/ 0 w 520673"/>
                <a:gd name="connsiteY8" fmla="*/ 2551297 h 2551297"/>
                <a:gd name="connsiteX0" fmla="*/ 79915 w 518282"/>
                <a:gd name="connsiteY0" fmla="*/ 0 h 2551297"/>
                <a:gd name="connsiteX1" fmla="*/ 160574 w 518282"/>
                <a:gd name="connsiteY1" fmla="*/ 642270 h 2551297"/>
                <a:gd name="connsiteX2" fmla="*/ 32126 w 518282"/>
                <a:gd name="connsiteY2" fmla="*/ 992332 h 2551297"/>
                <a:gd name="connsiteX3" fmla="*/ 314134 w 518282"/>
                <a:gd name="connsiteY3" fmla="*/ 1409790 h 2551297"/>
                <a:gd name="connsiteX4" fmla="*/ 488480 w 518282"/>
                <a:gd name="connsiteY4" fmla="*/ 1887139 h 2551297"/>
                <a:gd name="connsiteX5" fmla="*/ 135323 w 518282"/>
                <a:gd name="connsiteY5" fmla="*/ 2056291 h 2551297"/>
                <a:gd name="connsiteX6" fmla="*/ 78915 w 518282"/>
                <a:gd name="connsiteY6" fmla="*/ 2242772 h 2551297"/>
                <a:gd name="connsiteX7" fmla="*/ 152651 w 518282"/>
                <a:gd name="connsiteY7" fmla="*/ 2408699 h 2551297"/>
                <a:gd name="connsiteX8" fmla="*/ 0 w 518282"/>
                <a:gd name="connsiteY8" fmla="*/ 2551297 h 2551297"/>
                <a:gd name="connsiteX0" fmla="*/ 79915 w 504489"/>
                <a:gd name="connsiteY0" fmla="*/ 0 h 2551297"/>
                <a:gd name="connsiteX1" fmla="*/ 160574 w 504489"/>
                <a:gd name="connsiteY1" fmla="*/ 642270 h 2551297"/>
                <a:gd name="connsiteX2" fmla="*/ 32126 w 504489"/>
                <a:gd name="connsiteY2" fmla="*/ 992332 h 2551297"/>
                <a:gd name="connsiteX3" fmla="*/ 314134 w 504489"/>
                <a:gd name="connsiteY3" fmla="*/ 1409790 h 2551297"/>
                <a:gd name="connsiteX4" fmla="*/ 488480 w 504489"/>
                <a:gd name="connsiteY4" fmla="*/ 1887139 h 2551297"/>
                <a:gd name="connsiteX5" fmla="*/ 218080 w 504489"/>
                <a:gd name="connsiteY5" fmla="*/ 2071272 h 2551297"/>
                <a:gd name="connsiteX6" fmla="*/ 78915 w 504489"/>
                <a:gd name="connsiteY6" fmla="*/ 2242772 h 2551297"/>
                <a:gd name="connsiteX7" fmla="*/ 152651 w 504489"/>
                <a:gd name="connsiteY7" fmla="*/ 2408699 h 2551297"/>
                <a:gd name="connsiteX8" fmla="*/ 0 w 504489"/>
                <a:gd name="connsiteY8" fmla="*/ 2551297 h 2551297"/>
                <a:gd name="connsiteX0" fmla="*/ 79915 w 504489"/>
                <a:gd name="connsiteY0" fmla="*/ 0 h 2551297"/>
                <a:gd name="connsiteX1" fmla="*/ 160574 w 504489"/>
                <a:gd name="connsiteY1" fmla="*/ 642270 h 2551297"/>
                <a:gd name="connsiteX2" fmla="*/ 32126 w 504489"/>
                <a:gd name="connsiteY2" fmla="*/ 992332 h 2551297"/>
                <a:gd name="connsiteX3" fmla="*/ 314134 w 504489"/>
                <a:gd name="connsiteY3" fmla="*/ 1409790 h 2551297"/>
                <a:gd name="connsiteX4" fmla="*/ 488480 w 504489"/>
                <a:gd name="connsiteY4" fmla="*/ 1887139 h 2551297"/>
                <a:gd name="connsiteX5" fmla="*/ 218080 w 504489"/>
                <a:gd name="connsiteY5" fmla="*/ 2071272 h 2551297"/>
                <a:gd name="connsiteX6" fmla="*/ 135762 w 504489"/>
                <a:gd name="connsiteY6" fmla="*/ 2266884 h 2551297"/>
                <a:gd name="connsiteX7" fmla="*/ 152651 w 504489"/>
                <a:gd name="connsiteY7" fmla="*/ 2408699 h 2551297"/>
                <a:gd name="connsiteX8" fmla="*/ 0 w 504489"/>
                <a:gd name="connsiteY8" fmla="*/ 2551297 h 2551297"/>
                <a:gd name="connsiteX0" fmla="*/ 79915 w 504489"/>
                <a:gd name="connsiteY0" fmla="*/ 0 h 2551297"/>
                <a:gd name="connsiteX1" fmla="*/ 160574 w 504489"/>
                <a:gd name="connsiteY1" fmla="*/ 642270 h 2551297"/>
                <a:gd name="connsiteX2" fmla="*/ 32126 w 504489"/>
                <a:gd name="connsiteY2" fmla="*/ 992332 h 2551297"/>
                <a:gd name="connsiteX3" fmla="*/ 314134 w 504489"/>
                <a:gd name="connsiteY3" fmla="*/ 1409790 h 2551297"/>
                <a:gd name="connsiteX4" fmla="*/ 488480 w 504489"/>
                <a:gd name="connsiteY4" fmla="*/ 1887139 h 2551297"/>
                <a:gd name="connsiteX5" fmla="*/ 218080 w 504489"/>
                <a:gd name="connsiteY5" fmla="*/ 2071272 h 2551297"/>
                <a:gd name="connsiteX6" fmla="*/ 135762 w 504489"/>
                <a:gd name="connsiteY6" fmla="*/ 2266884 h 2551297"/>
                <a:gd name="connsiteX7" fmla="*/ 162985 w 504489"/>
                <a:gd name="connsiteY7" fmla="*/ 2384337 h 2551297"/>
                <a:gd name="connsiteX8" fmla="*/ 0 w 504489"/>
                <a:gd name="connsiteY8" fmla="*/ 2551297 h 2551297"/>
                <a:gd name="connsiteX0" fmla="*/ 79915 w 504489"/>
                <a:gd name="connsiteY0" fmla="*/ 0 h 2551297"/>
                <a:gd name="connsiteX1" fmla="*/ 160574 w 504489"/>
                <a:gd name="connsiteY1" fmla="*/ 642270 h 2551297"/>
                <a:gd name="connsiteX2" fmla="*/ 32126 w 504489"/>
                <a:gd name="connsiteY2" fmla="*/ 992332 h 2551297"/>
                <a:gd name="connsiteX3" fmla="*/ 314134 w 504489"/>
                <a:gd name="connsiteY3" fmla="*/ 1409790 h 2551297"/>
                <a:gd name="connsiteX4" fmla="*/ 488480 w 504489"/>
                <a:gd name="connsiteY4" fmla="*/ 1887139 h 2551297"/>
                <a:gd name="connsiteX5" fmla="*/ 218080 w 504489"/>
                <a:gd name="connsiteY5" fmla="*/ 2071272 h 2551297"/>
                <a:gd name="connsiteX6" fmla="*/ 135762 w 504489"/>
                <a:gd name="connsiteY6" fmla="*/ 2266884 h 2551297"/>
                <a:gd name="connsiteX7" fmla="*/ 162985 w 504489"/>
                <a:gd name="connsiteY7" fmla="*/ 2384337 h 2551297"/>
                <a:gd name="connsiteX8" fmla="*/ 0 w 504489"/>
                <a:gd name="connsiteY8" fmla="*/ 2551297 h 2551297"/>
                <a:gd name="connsiteX0" fmla="*/ 97859 w 522433"/>
                <a:gd name="connsiteY0" fmla="*/ 0 h 2460324"/>
                <a:gd name="connsiteX1" fmla="*/ 178518 w 522433"/>
                <a:gd name="connsiteY1" fmla="*/ 642270 h 2460324"/>
                <a:gd name="connsiteX2" fmla="*/ 50070 w 522433"/>
                <a:gd name="connsiteY2" fmla="*/ 992332 h 2460324"/>
                <a:gd name="connsiteX3" fmla="*/ 332078 w 522433"/>
                <a:gd name="connsiteY3" fmla="*/ 1409790 h 2460324"/>
                <a:gd name="connsiteX4" fmla="*/ 506424 w 522433"/>
                <a:gd name="connsiteY4" fmla="*/ 1887139 h 2460324"/>
                <a:gd name="connsiteX5" fmla="*/ 236024 w 522433"/>
                <a:gd name="connsiteY5" fmla="*/ 2071272 h 2460324"/>
                <a:gd name="connsiteX6" fmla="*/ 153706 w 522433"/>
                <a:gd name="connsiteY6" fmla="*/ 2266884 h 2460324"/>
                <a:gd name="connsiteX7" fmla="*/ 180929 w 522433"/>
                <a:gd name="connsiteY7" fmla="*/ 2384337 h 2460324"/>
                <a:gd name="connsiteX8" fmla="*/ 0 w 522433"/>
                <a:gd name="connsiteY8" fmla="*/ 2460324 h 2460324"/>
                <a:gd name="connsiteX0" fmla="*/ 97859 w 522433"/>
                <a:gd name="connsiteY0" fmla="*/ 0 h 2524758"/>
                <a:gd name="connsiteX1" fmla="*/ 178518 w 522433"/>
                <a:gd name="connsiteY1" fmla="*/ 642270 h 2524758"/>
                <a:gd name="connsiteX2" fmla="*/ 50070 w 522433"/>
                <a:gd name="connsiteY2" fmla="*/ 992332 h 2524758"/>
                <a:gd name="connsiteX3" fmla="*/ 332078 w 522433"/>
                <a:gd name="connsiteY3" fmla="*/ 1409790 h 2524758"/>
                <a:gd name="connsiteX4" fmla="*/ 506424 w 522433"/>
                <a:gd name="connsiteY4" fmla="*/ 1887139 h 2524758"/>
                <a:gd name="connsiteX5" fmla="*/ 236024 w 522433"/>
                <a:gd name="connsiteY5" fmla="*/ 2071272 h 2524758"/>
                <a:gd name="connsiteX6" fmla="*/ 153706 w 522433"/>
                <a:gd name="connsiteY6" fmla="*/ 2266884 h 2524758"/>
                <a:gd name="connsiteX7" fmla="*/ 180929 w 522433"/>
                <a:gd name="connsiteY7" fmla="*/ 2384337 h 2524758"/>
                <a:gd name="connsiteX8" fmla="*/ 0 w 522433"/>
                <a:gd name="connsiteY8" fmla="*/ 2460324 h 2524758"/>
                <a:gd name="connsiteX0" fmla="*/ 97859 w 522433"/>
                <a:gd name="connsiteY0" fmla="*/ 0 h 2514078"/>
                <a:gd name="connsiteX1" fmla="*/ 178518 w 522433"/>
                <a:gd name="connsiteY1" fmla="*/ 642270 h 2514078"/>
                <a:gd name="connsiteX2" fmla="*/ 50070 w 522433"/>
                <a:gd name="connsiteY2" fmla="*/ 992332 h 2514078"/>
                <a:gd name="connsiteX3" fmla="*/ 332078 w 522433"/>
                <a:gd name="connsiteY3" fmla="*/ 1409790 h 2514078"/>
                <a:gd name="connsiteX4" fmla="*/ 506424 w 522433"/>
                <a:gd name="connsiteY4" fmla="*/ 1887139 h 2514078"/>
                <a:gd name="connsiteX5" fmla="*/ 236024 w 522433"/>
                <a:gd name="connsiteY5" fmla="*/ 2071272 h 2514078"/>
                <a:gd name="connsiteX6" fmla="*/ 153706 w 522433"/>
                <a:gd name="connsiteY6" fmla="*/ 2266884 h 2514078"/>
                <a:gd name="connsiteX7" fmla="*/ 180929 w 522433"/>
                <a:gd name="connsiteY7" fmla="*/ 2384337 h 2514078"/>
                <a:gd name="connsiteX8" fmla="*/ 0 w 522433"/>
                <a:gd name="connsiteY8" fmla="*/ 2460324 h 2514078"/>
                <a:gd name="connsiteX0" fmla="*/ 97859 w 522433"/>
                <a:gd name="connsiteY0" fmla="*/ 0 h 2514078"/>
                <a:gd name="connsiteX1" fmla="*/ 178518 w 522433"/>
                <a:gd name="connsiteY1" fmla="*/ 642270 h 2514078"/>
                <a:gd name="connsiteX2" fmla="*/ 50070 w 522433"/>
                <a:gd name="connsiteY2" fmla="*/ 992332 h 2514078"/>
                <a:gd name="connsiteX3" fmla="*/ 332078 w 522433"/>
                <a:gd name="connsiteY3" fmla="*/ 1409790 h 2514078"/>
                <a:gd name="connsiteX4" fmla="*/ 506424 w 522433"/>
                <a:gd name="connsiteY4" fmla="*/ 1887139 h 2514078"/>
                <a:gd name="connsiteX5" fmla="*/ 236024 w 522433"/>
                <a:gd name="connsiteY5" fmla="*/ 2071272 h 2514078"/>
                <a:gd name="connsiteX6" fmla="*/ 153706 w 522433"/>
                <a:gd name="connsiteY6" fmla="*/ 2266884 h 2514078"/>
                <a:gd name="connsiteX7" fmla="*/ 180929 w 522433"/>
                <a:gd name="connsiteY7" fmla="*/ 2384337 h 2514078"/>
                <a:gd name="connsiteX8" fmla="*/ 0 w 522433"/>
                <a:gd name="connsiteY8" fmla="*/ 2460324 h 2514078"/>
                <a:gd name="connsiteX0" fmla="*/ 97859 w 522433"/>
                <a:gd name="connsiteY0" fmla="*/ 0 h 2514078"/>
                <a:gd name="connsiteX1" fmla="*/ 178518 w 522433"/>
                <a:gd name="connsiteY1" fmla="*/ 642270 h 2514078"/>
                <a:gd name="connsiteX2" fmla="*/ 50070 w 522433"/>
                <a:gd name="connsiteY2" fmla="*/ 992332 h 2514078"/>
                <a:gd name="connsiteX3" fmla="*/ 332078 w 522433"/>
                <a:gd name="connsiteY3" fmla="*/ 1409790 h 2514078"/>
                <a:gd name="connsiteX4" fmla="*/ 506424 w 522433"/>
                <a:gd name="connsiteY4" fmla="*/ 1887139 h 2514078"/>
                <a:gd name="connsiteX5" fmla="*/ 236024 w 522433"/>
                <a:gd name="connsiteY5" fmla="*/ 2071272 h 2514078"/>
                <a:gd name="connsiteX6" fmla="*/ 153706 w 522433"/>
                <a:gd name="connsiteY6" fmla="*/ 2266884 h 2514078"/>
                <a:gd name="connsiteX7" fmla="*/ 182479 w 522433"/>
                <a:gd name="connsiteY7" fmla="*/ 2364872 h 2514078"/>
                <a:gd name="connsiteX8" fmla="*/ 0 w 522433"/>
                <a:gd name="connsiteY8" fmla="*/ 2460324 h 2514078"/>
                <a:gd name="connsiteX0" fmla="*/ 97859 w 506856"/>
                <a:gd name="connsiteY0" fmla="*/ 0 h 2514078"/>
                <a:gd name="connsiteX1" fmla="*/ 178518 w 506856"/>
                <a:gd name="connsiteY1" fmla="*/ 642270 h 2514078"/>
                <a:gd name="connsiteX2" fmla="*/ 50070 w 506856"/>
                <a:gd name="connsiteY2" fmla="*/ 992332 h 2514078"/>
                <a:gd name="connsiteX3" fmla="*/ 332078 w 506856"/>
                <a:gd name="connsiteY3" fmla="*/ 1409790 h 2514078"/>
                <a:gd name="connsiteX4" fmla="*/ 490847 w 506856"/>
                <a:gd name="connsiteY4" fmla="*/ 1871907 h 2514078"/>
                <a:gd name="connsiteX5" fmla="*/ 236024 w 506856"/>
                <a:gd name="connsiteY5" fmla="*/ 2071272 h 2514078"/>
                <a:gd name="connsiteX6" fmla="*/ 153706 w 506856"/>
                <a:gd name="connsiteY6" fmla="*/ 2266884 h 2514078"/>
                <a:gd name="connsiteX7" fmla="*/ 182479 w 506856"/>
                <a:gd name="connsiteY7" fmla="*/ 2364872 h 2514078"/>
                <a:gd name="connsiteX8" fmla="*/ 0 w 506856"/>
                <a:gd name="connsiteY8" fmla="*/ 2460324 h 2514078"/>
                <a:gd name="connsiteX0" fmla="*/ 97859 w 500505"/>
                <a:gd name="connsiteY0" fmla="*/ 0 h 2514078"/>
                <a:gd name="connsiteX1" fmla="*/ 178518 w 500505"/>
                <a:gd name="connsiteY1" fmla="*/ 642270 h 2514078"/>
                <a:gd name="connsiteX2" fmla="*/ 50070 w 500505"/>
                <a:gd name="connsiteY2" fmla="*/ 992332 h 2514078"/>
                <a:gd name="connsiteX3" fmla="*/ 332078 w 500505"/>
                <a:gd name="connsiteY3" fmla="*/ 1409790 h 2514078"/>
                <a:gd name="connsiteX4" fmla="*/ 490847 w 500505"/>
                <a:gd name="connsiteY4" fmla="*/ 1871907 h 2514078"/>
                <a:gd name="connsiteX5" fmla="*/ 236024 w 500505"/>
                <a:gd name="connsiteY5" fmla="*/ 2071272 h 2514078"/>
                <a:gd name="connsiteX6" fmla="*/ 153706 w 500505"/>
                <a:gd name="connsiteY6" fmla="*/ 2266884 h 2514078"/>
                <a:gd name="connsiteX7" fmla="*/ 182479 w 500505"/>
                <a:gd name="connsiteY7" fmla="*/ 2364872 h 2514078"/>
                <a:gd name="connsiteX8" fmla="*/ 0 w 500505"/>
                <a:gd name="connsiteY8" fmla="*/ 2460324 h 2514078"/>
                <a:gd name="connsiteX0" fmla="*/ 97859 w 499841"/>
                <a:gd name="connsiteY0" fmla="*/ 0 h 2514078"/>
                <a:gd name="connsiteX1" fmla="*/ 178518 w 499841"/>
                <a:gd name="connsiteY1" fmla="*/ 642270 h 2514078"/>
                <a:gd name="connsiteX2" fmla="*/ 50070 w 499841"/>
                <a:gd name="connsiteY2" fmla="*/ 992332 h 2514078"/>
                <a:gd name="connsiteX3" fmla="*/ 332078 w 499841"/>
                <a:gd name="connsiteY3" fmla="*/ 1409790 h 2514078"/>
                <a:gd name="connsiteX4" fmla="*/ 490847 w 499841"/>
                <a:gd name="connsiteY4" fmla="*/ 1871907 h 2514078"/>
                <a:gd name="connsiteX5" fmla="*/ 236024 w 499841"/>
                <a:gd name="connsiteY5" fmla="*/ 2071272 h 2514078"/>
                <a:gd name="connsiteX6" fmla="*/ 153706 w 499841"/>
                <a:gd name="connsiteY6" fmla="*/ 2266884 h 2514078"/>
                <a:gd name="connsiteX7" fmla="*/ 182479 w 499841"/>
                <a:gd name="connsiteY7" fmla="*/ 2364872 h 2514078"/>
                <a:gd name="connsiteX8" fmla="*/ 0 w 499841"/>
                <a:gd name="connsiteY8" fmla="*/ 2460324 h 2514078"/>
                <a:gd name="connsiteX0" fmla="*/ 97859 w 499841"/>
                <a:gd name="connsiteY0" fmla="*/ 0 h 2514078"/>
                <a:gd name="connsiteX1" fmla="*/ 178518 w 499841"/>
                <a:gd name="connsiteY1" fmla="*/ 642270 h 2514078"/>
                <a:gd name="connsiteX2" fmla="*/ 50070 w 499841"/>
                <a:gd name="connsiteY2" fmla="*/ 992332 h 2514078"/>
                <a:gd name="connsiteX3" fmla="*/ 332078 w 499841"/>
                <a:gd name="connsiteY3" fmla="*/ 1409790 h 2514078"/>
                <a:gd name="connsiteX4" fmla="*/ 490847 w 499841"/>
                <a:gd name="connsiteY4" fmla="*/ 1871907 h 2514078"/>
                <a:gd name="connsiteX5" fmla="*/ 236024 w 499841"/>
                <a:gd name="connsiteY5" fmla="*/ 2071272 h 2514078"/>
                <a:gd name="connsiteX6" fmla="*/ 153706 w 499841"/>
                <a:gd name="connsiteY6" fmla="*/ 2266884 h 2514078"/>
                <a:gd name="connsiteX7" fmla="*/ 182479 w 499841"/>
                <a:gd name="connsiteY7" fmla="*/ 2364872 h 2514078"/>
                <a:gd name="connsiteX8" fmla="*/ 0 w 499841"/>
                <a:gd name="connsiteY8" fmla="*/ 2460324 h 2514078"/>
                <a:gd name="connsiteX0" fmla="*/ 101090 w 503072"/>
                <a:gd name="connsiteY0" fmla="*/ 0 h 2554688"/>
                <a:gd name="connsiteX1" fmla="*/ 181749 w 503072"/>
                <a:gd name="connsiteY1" fmla="*/ 642270 h 2554688"/>
                <a:gd name="connsiteX2" fmla="*/ 53301 w 503072"/>
                <a:gd name="connsiteY2" fmla="*/ 992332 h 2554688"/>
                <a:gd name="connsiteX3" fmla="*/ 335309 w 503072"/>
                <a:gd name="connsiteY3" fmla="*/ 1409790 h 2554688"/>
                <a:gd name="connsiteX4" fmla="*/ 494078 w 503072"/>
                <a:gd name="connsiteY4" fmla="*/ 1871907 h 2554688"/>
                <a:gd name="connsiteX5" fmla="*/ 239255 w 503072"/>
                <a:gd name="connsiteY5" fmla="*/ 2071272 h 2554688"/>
                <a:gd name="connsiteX6" fmla="*/ 156937 w 503072"/>
                <a:gd name="connsiteY6" fmla="*/ 2266884 h 2554688"/>
                <a:gd name="connsiteX7" fmla="*/ 185710 w 503072"/>
                <a:gd name="connsiteY7" fmla="*/ 2364872 h 2554688"/>
                <a:gd name="connsiteX8" fmla="*/ 0 w 503072"/>
                <a:gd name="connsiteY8" fmla="*/ 2500934 h 2554688"/>
                <a:gd name="connsiteX0" fmla="*/ 101090 w 503072"/>
                <a:gd name="connsiteY0" fmla="*/ 0 h 2516415"/>
                <a:gd name="connsiteX1" fmla="*/ 181749 w 503072"/>
                <a:gd name="connsiteY1" fmla="*/ 642270 h 2516415"/>
                <a:gd name="connsiteX2" fmla="*/ 53301 w 503072"/>
                <a:gd name="connsiteY2" fmla="*/ 992332 h 2516415"/>
                <a:gd name="connsiteX3" fmla="*/ 335309 w 503072"/>
                <a:gd name="connsiteY3" fmla="*/ 1409790 h 2516415"/>
                <a:gd name="connsiteX4" fmla="*/ 494078 w 503072"/>
                <a:gd name="connsiteY4" fmla="*/ 1871907 h 2516415"/>
                <a:gd name="connsiteX5" fmla="*/ 239255 w 503072"/>
                <a:gd name="connsiteY5" fmla="*/ 2071272 h 2516415"/>
                <a:gd name="connsiteX6" fmla="*/ 156937 w 503072"/>
                <a:gd name="connsiteY6" fmla="*/ 2266884 h 2516415"/>
                <a:gd name="connsiteX7" fmla="*/ 185710 w 503072"/>
                <a:gd name="connsiteY7" fmla="*/ 2364872 h 2516415"/>
                <a:gd name="connsiteX8" fmla="*/ 0 w 503072"/>
                <a:gd name="connsiteY8" fmla="*/ 2500934 h 2516415"/>
                <a:gd name="connsiteX0" fmla="*/ 101090 w 503072"/>
                <a:gd name="connsiteY0" fmla="*/ 0 h 2516415"/>
                <a:gd name="connsiteX1" fmla="*/ 181749 w 503072"/>
                <a:gd name="connsiteY1" fmla="*/ 642270 h 2516415"/>
                <a:gd name="connsiteX2" fmla="*/ 53301 w 503072"/>
                <a:gd name="connsiteY2" fmla="*/ 992332 h 2516415"/>
                <a:gd name="connsiteX3" fmla="*/ 335309 w 503072"/>
                <a:gd name="connsiteY3" fmla="*/ 1409790 h 2516415"/>
                <a:gd name="connsiteX4" fmla="*/ 494078 w 503072"/>
                <a:gd name="connsiteY4" fmla="*/ 1871907 h 2516415"/>
                <a:gd name="connsiteX5" fmla="*/ 239255 w 503072"/>
                <a:gd name="connsiteY5" fmla="*/ 2071272 h 2516415"/>
                <a:gd name="connsiteX6" fmla="*/ 156937 w 503072"/>
                <a:gd name="connsiteY6" fmla="*/ 2266884 h 2516415"/>
                <a:gd name="connsiteX7" fmla="*/ 188363 w 503072"/>
                <a:gd name="connsiteY7" fmla="*/ 2395733 h 2516415"/>
                <a:gd name="connsiteX8" fmla="*/ 0 w 503072"/>
                <a:gd name="connsiteY8" fmla="*/ 2500934 h 2516415"/>
                <a:gd name="connsiteX0" fmla="*/ 101090 w 503072"/>
                <a:gd name="connsiteY0" fmla="*/ 0 h 2516415"/>
                <a:gd name="connsiteX1" fmla="*/ 181749 w 503072"/>
                <a:gd name="connsiteY1" fmla="*/ 642270 h 2516415"/>
                <a:gd name="connsiteX2" fmla="*/ 53301 w 503072"/>
                <a:gd name="connsiteY2" fmla="*/ 992332 h 2516415"/>
                <a:gd name="connsiteX3" fmla="*/ 335309 w 503072"/>
                <a:gd name="connsiteY3" fmla="*/ 1409790 h 2516415"/>
                <a:gd name="connsiteX4" fmla="*/ 494078 w 503072"/>
                <a:gd name="connsiteY4" fmla="*/ 1871907 h 2516415"/>
                <a:gd name="connsiteX5" fmla="*/ 239255 w 503072"/>
                <a:gd name="connsiteY5" fmla="*/ 2071272 h 2516415"/>
                <a:gd name="connsiteX6" fmla="*/ 156937 w 503072"/>
                <a:gd name="connsiteY6" fmla="*/ 2266884 h 2516415"/>
                <a:gd name="connsiteX7" fmla="*/ 188363 w 503072"/>
                <a:gd name="connsiteY7" fmla="*/ 2395733 h 2516415"/>
                <a:gd name="connsiteX8" fmla="*/ 0 w 503072"/>
                <a:gd name="connsiteY8" fmla="*/ 2500934 h 2516415"/>
                <a:gd name="connsiteX0" fmla="*/ 101090 w 506280"/>
                <a:gd name="connsiteY0" fmla="*/ 0 h 2516415"/>
                <a:gd name="connsiteX1" fmla="*/ 181749 w 506280"/>
                <a:gd name="connsiteY1" fmla="*/ 642270 h 2516415"/>
                <a:gd name="connsiteX2" fmla="*/ 53301 w 506280"/>
                <a:gd name="connsiteY2" fmla="*/ 992332 h 2516415"/>
                <a:gd name="connsiteX3" fmla="*/ 335309 w 506280"/>
                <a:gd name="connsiteY3" fmla="*/ 1409790 h 2516415"/>
                <a:gd name="connsiteX4" fmla="*/ 494078 w 506280"/>
                <a:gd name="connsiteY4" fmla="*/ 1871907 h 2516415"/>
                <a:gd name="connsiteX5" fmla="*/ 262097 w 506280"/>
                <a:gd name="connsiteY5" fmla="*/ 2073090 h 2516415"/>
                <a:gd name="connsiteX6" fmla="*/ 156937 w 506280"/>
                <a:gd name="connsiteY6" fmla="*/ 2266884 h 2516415"/>
                <a:gd name="connsiteX7" fmla="*/ 188363 w 506280"/>
                <a:gd name="connsiteY7" fmla="*/ 2395733 h 2516415"/>
                <a:gd name="connsiteX8" fmla="*/ 0 w 506280"/>
                <a:gd name="connsiteY8" fmla="*/ 2500934 h 2516415"/>
                <a:gd name="connsiteX0" fmla="*/ 101090 w 506280"/>
                <a:gd name="connsiteY0" fmla="*/ 0 h 2516415"/>
                <a:gd name="connsiteX1" fmla="*/ 181749 w 506280"/>
                <a:gd name="connsiteY1" fmla="*/ 642270 h 2516415"/>
                <a:gd name="connsiteX2" fmla="*/ 53301 w 506280"/>
                <a:gd name="connsiteY2" fmla="*/ 992332 h 2516415"/>
                <a:gd name="connsiteX3" fmla="*/ 335309 w 506280"/>
                <a:gd name="connsiteY3" fmla="*/ 1409790 h 2516415"/>
                <a:gd name="connsiteX4" fmla="*/ 494078 w 506280"/>
                <a:gd name="connsiteY4" fmla="*/ 1871907 h 2516415"/>
                <a:gd name="connsiteX5" fmla="*/ 262097 w 506280"/>
                <a:gd name="connsiteY5" fmla="*/ 2073090 h 2516415"/>
                <a:gd name="connsiteX6" fmla="*/ 164955 w 506280"/>
                <a:gd name="connsiteY6" fmla="*/ 2262414 h 2516415"/>
                <a:gd name="connsiteX7" fmla="*/ 188363 w 506280"/>
                <a:gd name="connsiteY7" fmla="*/ 2395733 h 2516415"/>
                <a:gd name="connsiteX8" fmla="*/ 0 w 506280"/>
                <a:gd name="connsiteY8" fmla="*/ 2500934 h 2516415"/>
                <a:gd name="connsiteX0" fmla="*/ 101090 w 506280"/>
                <a:gd name="connsiteY0" fmla="*/ 0 h 2516415"/>
                <a:gd name="connsiteX1" fmla="*/ 181749 w 506280"/>
                <a:gd name="connsiteY1" fmla="*/ 642270 h 2516415"/>
                <a:gd name="connsiteX2" fmla="*/ 53301 w 506280"/>
                <a:gd name="connsiteY2" fmla="*/ 992332 h 2516415"/>
                <a:gd name="connsiteX3" fmla="*/ 335309 w 506280"/>
                <a:gd name="connsiteY3" fmla="*/ 1409790 h 2516415"/>
                <a:gd name="connsiteX4" fmla="*/ 494078 w 506280"/>
                <a:gd name="connsiteY4" fmla="*/ 1871907 h 2516415"/>
                <a:gd name="connsiteX5" fmla="*/ 262097 w 506280"/>
                <a:gd name="connsiteY5" fmla="*/ 2073090 h 2516415"/>
                <a:gd name="connsiteX6" fmla="*/ 164955 w 506280"/>
                <a:gd name="connsiteY6" fmla="*/ 2262414 h 2516415"/>
                <a:gd name="connsiteX7" fmla="*/ 188363 w 506280"/>
                <a:gd name="connsiteY7" fmla="*/ 2395733 h 2516415"/>
                <a:gd name="connsiteX8" fmla="*/ 0 w 506280"/>
                <a:gd name="connsiteY8" fmla="*/ 2500934 h 2516415"/>
                <a:gd name="connsiteX0" fmla="*/ 101090 w 506280"/>
                <a:gd name="connsiteY0" fmla="*/ 0 h 2516415"/>
                <a:gd name="connsiteX1" fmla="*/ 181749 w 506280"/>
                <a:gd name="connsiteY1" fmla="*/ 642270 h 2516415"/>
                <a:gd name="connsiteX2" fmla="*/ 53301 w 506280"/>
                <a:gd name="connsiteY2" fmla="*/ 992332 h 2516415"/>
                <a:gd name="connsiteX3" fmla="*/ 335309 w 506280"/>
                <a:gd name="connsiteY3" fmla="*/ 1409790 h 2516415"/>
                <a:gd name="connsiteX4" fmla="*/ 494078 w 506280"/>
                <a:gd name="connsiteY4" fmla="*/ 1871907 h 2516415"/>
                <a:gd name="connsiteX5" fmla="*/ 262097 w 506280"/>
                <a:gd name="connsiteY5" fmla="*/ 2073090 h 2516415"/>
                <a:gd name="connsiteX6" fmla="*/ 164955 w 506280"/>
                <a:gd name="connsiteY6" fmla="*/ 2262414 h 2516415"/>
                <a:gd name="connsiteX7" fmla="*/ 187757 w 506280"/>
                <a:gd name="connsiteY7" fmla="*/ 2403347 h 2516415"/>
                <a:gd name="connsiteX8" fmla="*/ 0 w 506280"/>
                <a:gd name="connsiteY8" fmla="*/ 2500934 h 2516415"/>
                <a:gd name="connsiteX0" fmla="*/ 101090 w 506280"/>
                <a:gd name="connsiteY0" fmla="*/ 0 h 2516415"/>
                <a:gd name="connsiteX1" fmla="*/ 181749 w 506280"/>
                <a:gd name="connsiteY1" fmla="*/ 642270 h 2516415"/>
                <a:gd name="connsiteX2" fmla="*/ 53301 w 506280"/>
                <a:gd name="connsiteY2" fmla="*/ 992332 h 2516415"/>
                <a:gd name="connsiteX3" fmla="*/ 335309 w 506280"/>
                <a:gd name="connsiteY3" fmla="*/ 1409790 h 2516415"/>
                <a:gd name="connsiteX4" fmla="*/ 494078 w 506280"/>
                <a:gd name="connsiteY4" fmla="*/ 1871907 h 2516415"/>
                <a:gd name="connsiteX5" fmla="*/ 262097 w 506280"/>
                <a:gd name="connsiteY5" fmla="*/ 2073090 h 2516415"/>
                <a:gd name="connsiteX6" fmla="*/ 164955 w 506280"/>
                <a:gd name="connsiteY6" fmla="*/ 2262414 h 2516415"/>
                <a:gd name="connsiteX7" fmla="*/ 187757 w 506280"/>
                <a:gd name="connsiteY7" fmla="*/ 2403347 h 2516415"/>
                <a:gd name="connsiteX8" fmla="*/ 0 w 506280"/>
                <a:gd name="connsiteY8" fmla="*/ 2500934 h 2516415"/>
                <a:gd name="connsiteX0" fmla="*/ 101090 w 574491"/>
                <a:gd name="connsiteY0" fmla="*/ 0 h 2516415"/>
                <a:gd name="connsiteX1" fmla="*/ 181749 w 574491"/>
                <a:gd name="connsiteY1" fmla="*/ 642270 h 2516415"/>
                <a:gd name="connsiteX2" fmla="*/ 53301 w 574491"/>
                <a:gd name="connsiteY2" fmla="*/ 992332 h 2516415"/>
                <a:gd name="connsiteX3" fmla="*/ 335309 w 574491"/>
                <a:gd name="connsiteY3" fmla="*/ 1409790 h 2516415"/>
                <a:gd name="connsiteX4" fmla="*/ 562289 w 574491"/>
                <a:gd name="connsiteY4" fmla="*/ 1849240 h 2516415"/>
                <a:gd name="connsiteX5" fmla="*/ 262097 w 574491"/>
                <a:gd name="connsiteY5" fmla="*/ 2073090 h 2516415"/>
                <a:gd name="connsiteX6" fmla="*/ 164955 w 574491"/>
                <a:gd name="connsiteY6" fmla="*/ 2262414 h 2516415"/>
                <a:gd name="connsiteX7" fmla="*/ 187757 w 574491"/>
                <a:gd name="connsiteY7" fmla="*/ 2403347 h 2516415"/>
                <a:gd name="connsiteX8" fmla="*/ 0 w 574491"/>
                <a:gd name="connsiteY8" fmla="*/ 2500934 h 2516415"/>
                <a:gd name="connsiteX0" fmla="*/ 101090 w 573973"/>
                <a:gd name="connsiteY0" fmla="*/ 0 h 2516415"/>
                <a:gd name="connsiteX1" fmla="*/ 181749 w 573973"/>
                <a:gd name="connsiteY1" fmla="*/ 642270 h 2516415"/>
                <a:gd name="connsiteX2" fmla="*/ 53301 w 573973"/>
                <a:gd name="connsiteY2" fmla="*/ 992332 h 2516415"/>
                <a:gd name="connsiteX3" fmla="*/ 335309 w 573973"/>
                <a:gd name="connsiteY3" fmla="*/ 1409790 h 2516415"/>
                <a:gd name="connsiteX4" fmla="*/ 562289 w 573973"/>
                <a:gd name="connsiteY4" fmla="*/ 1849240 h 2516415"/>
                <a:gd name="connsiteX5" fmla="*/ 262097 w 573973"/>
                <a:gd name="connsiteY5" fmla="*/ 2073090 h 2516415"/>
                <a:gd name="connsiteX6" fmla="*/ 164955 w 573973"/>
                <a:gd name="connsiteY6" fmla="*/ 2262414 h 2516415"/>
                <a:gd name="connsiteX7" fmla="*/ 187757 w 573973"/>
                <a:gd name="connsiteY7" fmla="*/ 2403347 h 2516415"/>
                <a:gd name="connsiteX8" fmla="*/ 0 w 573973"/>
                <a:gd name="connsiteY8" fmla="*/ 2500934 h 2516415"/>
                <a:gd name="connsiteX0" fmla="*/ 101090 w 573973"/>
                <a:gd name="connsiteY0" fmla="*/ 0 h 2516415"/>
                <a:gd name="connsiteX1" fmla="*/ 181749 w 573973"/>
                <a:gd name="connsiteY1" fmla="*/ 642270 h 2516415"/>
                <a:gd name="connsiteX2" fmla="*/ 53301 w 573973"/>
                <a:gd name="connsiteY2" fmla="*/ 992332 h 2516415"/>
                <a:gd name="connsiteX3" fmla="*/ 335309 w 573973"/>
                <a:gd name="connsiteY3" fmla="*/ 1409790 h 2516415"/>
                <a:gd name="connsiteX4" fmla="*/ 562289 w 573973"/>
                <a:gd name="connsiteY4" fmla="*/ 1849240 h 2516415"/>
                <a:gd name="connsiteX5" fmla="*/ 262097 w 573973"/>
                <a:gd name="connsiteY5" fmla="*/ 2073090 h 2516415"/>
                <a:gd name="connsiteX6" fmla="*/ 164955 w 573973"/>
                <a:gd name="connsiteY6" fmla="*/ 2262414 h 2516415"/>
                <a:gd name="connsiteX7" fmla="*/ 187757 w 573973"/>
                <a:gd name="connsiteY7" fmla="*/ 2403347 h 2516415"/>
                <a:gd name="connsiteX8" fmla="*/ 0 w 573973"/>
                <a:gd name="connsiteY8" fmla="*/ 2500934 h 2516415"/>
                <a:gd name="connsiteX0" fmla="*/ 101090 w 574592"/>
                <a:gd name="connsiteY0" fmla="*/ 0 h 2516415"/>
                <a:gd name="connsiteX1" fmla="*/ 181749 w 574592"/>
                <a:gd name="connsiteY1" fmla="*/ 642270 h 2516415"/>
                <a:gd name="connsiteX2" fmla="*/ 53301 w 574592"/>
                <a:gd name="connsiteY2" fmla="*/ 992332 h 2516415"/>
                <a:gd name="connsiteX3" fmla="*/ 335309 w 574592"/>
                <a:gd name="connsiteY3" fmla="*/ 1409790 h 2516415"/>
                <a:gd name="connsiteX4" fmla="*/ 562289 w 574592"/>
                <a:gd name="connsiteY4" fmla="*/ 1849240 h 2516415"/>
                <a:gd name="connsiteX5" fmla="*/ 261491 w 574592"/>
                <a:gd name="connsiteY5" fmla="*/ 2080704 h 2516415"/>
                <a:gd name="connsiteX6" fmla="*/ 164955 w 574592"/>
                <a:gd name="connsiteY6" fmla="*/ 2262414 h 2516415"/>
                <a:gd name="connsiteX7" fmla="*/ 187757 w 574592"/>
                <a:gd name="connsiteY7" fmla="*/ 2403347 h 2516415"/>
                <a:gd name="connsiteX8" fmla="*/ 0 w 574592"/>
                <a:gd name="connsiteY8" fmla="*/ 2500934 h 2516415"/>
                <a:gd name="connsiteX0" fmla="*/ 101090 w 574592"/>
                <a:gd name="connsiteY0" fmla="*/ 0 h 2516415"/>
                <a:gd name="connsiteX1" fmla="*/ 181749 w 574592"/>
                <a:gd name="connsiteY1" fmla="*/ 642270 h 2516415"/>
                <a:gd name="connsiteX2" fmla="*/ 53301 w 574592"/>
                <a:gd name="connsiteY2" fmla="*/ 992332 h 2516415"/>
                <a:gd name="connsiteX3" fmla="*/ 335309 w 574592"/>
                <a:gd name="connsiteY3" fmla="*/ 1409790 h 2516415"/>
                <a:gd name="connsiteX4" fmla="*/ 562289 w 574592"/>
                <a:gd name="connsiteY4" fmla="*/ 1849240 h 2516415"/>
                <a:gd name="connsiteX5" fmla="*/ 261491 w 574592"/>
                <a:gd name="connsiteY5" fmla="*/ 2080704 h 2516415"/>
                <a:gd name="connsiteX6" fmla="*/ 164955 w 574592"/>
                <a:gd name="connsiteY6" fmla="*/ 2262414 h 2516415"/>
                <a:gd name="connsiteX7" fmla="*/ 187757 w 574592"/>
                <a:gd name="connsiteY7" fmla="*/ 2403347 h 2516415"/>
                <a:gd name="connsiteX8" fmla="*/ 0 w 574592"/>
                <a:gd name="connsiteY8" fmla="*/ 2500934 h 2516415"/>
                <a:gd name="connsiteX0" fmla="*/ 101090 w 587976"/>
                <a:gd name="connsiteY0" fmla="*/ 0 h 2516415"/>
                <a:gd name="connsiteX1" fmla="*/ 181749 w 587976"/>
                <a:gd name="connsiteY1" fmla="*/ 642270 h 2516415"/>
                <a:gd name="connsiteX2" fmla="*/ 53301 w 587976"/>
                <a:gd name="connsiteY2" fmla="*/ 992332 h 2516415"/>
                <a:gd name="connsiteX3" fmla="*/ 335309 w 587976"/>
                <a:gd name="connsiteY3" fmla="*/ 1409790 h 2516415"/>
                <a:gd name="connsiteX4" fmla="*/ 562289 w 587976"/>
                <a:gd name="connsiteY4" fmla="*/ 1849240 h 2516415"/>
                <a:gd name="connsiteX5" fmla="*/ 261491 w 587976"/>
                <a:gd name="connsiteY5" fmla="*/ 2080704 h 2516415"/>
                <a:gd name="connsiteX6" fmla="*/ 164955 w 587976"/>
                <a:gd name="connsiteY6" fmla="*/ 2262414 h 2516415"/>
                <a:gd name="connsiteX7" fmla="*/ 187757 w 587976"/>
                <a:gd name="connsiteY7" fmla="*/ 2403347 h 2516415"/>
                <a:gd name="connsiteX8" fmla="*/ 0 w 587976"/>
                <a:gd name="connsiteY8" fmla="*/ 2500934 h 2516415"/>
                <a:gd name="connsiteX0" fmla="*/ 101090 w 582294"/>
                <a:gd name="connsiteY0" fmla="*/ 0 h 2516415"/>
                <a:gd name="connsiteX1" fmla="*/ 181749 w 582294"/>
                <a:gd name="connsiteY1" fmla="*/ 642270 h 2516415"/>
                <a:gd name="connsiteX2" fmla="*/ 53301 w 582294"/>
                <a:gd name="connsiteY2" fmla="*/ 992332 h 2516415"/>
                <a:gd name="connsiteX3" fmla="*/ 335309 w 582294"/>
                <a:gd name="connsiteY3" fmla="*/ 1409790 h 2516415"/>
                <a:gd name="connsiteX4" fmla="*/ 556607 w 582294"/>
                <a:gd name="connsiteY4" fmla="*/ 1856451 h 2516415"/>
                <a:gd name="connsiteX5" fmla="*/ 261491 w 582294"/>
                <a:gd name="connsiteY5" fmla="*/ 2080704 h 2516415"/>
                <a:gd name="connsiteX6" fmla="*/ 164955 w 582294"/>
                <a:gd name="connsiteY6" fmla="*/ 2262414 h 2516415"/>
                <a:gd name="connsiteX7" fmla="*/ 187757 w 582294"/>
                <a:gd name="connsiteY7" fmla="*/ 2403347 h 2516415"/>
                <a:gd name="connsiteX8" fmla="*/ 0 w 582294"/>
                <a:gd name="connsiteY8" fmla="*/ 2500934 h 2516415"/>
                <a:gd name="connsiteX0" fmla="*/ 101090 w 582294"/>
                <a:gd name="connsiteY0" fmla="*/ 0 h 2516415"/>
                <a:gd name="connsiteX1" fmla="*/ 181749 w 582294"/>
                <a:gd name="connsiteY1" fmla="*/ 642270 h 2516415"/>
                <a:gd name="connsiteX2" fmla="*/ 53301 w 582294"/>
                <a:gd name="connsiteY2" fmla="*/ 992332 h 2516415"/>
                <a:gd name="connsiteX3" fmla="*/ 335309 w 582294"/>
                <a:gd name="connsiteY3" fmla="*/ 1409790 h 2516415"/>
                <a:gd name="connsiteX4" fmla="*/ 556607 w 582294"/>
                <a:gd name="connsiteY4" fmla="*/ 1856451 h 2516415"/>
                <a:gd name="connsiteX5" fmla="*/ 261491 w 582294"/>
                <a:gd name="connsiteY5" fmla="*/ 2080704 h 2516415"/>
                <a:gd name="connsiteX6" fmla="*/ 164955 w 582294"/>
                <a:gd name="connsiteY6" fmla="*/ 2262414 h 2516415"/>
                <a:gd name="connsiteX7" fmla="*/ 187757 w 582294"/>
                <a:gd name="connsiteY7" fmla="*/ 2403347 h 2516415"/>
                <a:gd name="connsiteX8" fmla="*/ 0 w 582294"/>
                <a:gd name="connsiteY8" fmla="*/ 2500934 h 2516415"/>
                <a:gd name="connsiteX0" fmla="*/ 101090 w 582294"/>
                <a:gd name="connsiteY0" fmla="*/ 0 h 2516415"/>
                <a:gd name="connsiteX1" fmla="*/ 181749 w 582294"/>
                <a:gd name="connsiteY1" fmla="*/ 642270 h 2516415"/>
                <a:gd name="connsiteX2" fmla="*/ 53301 w 582294"/>
                <a:gd name="connsiteY2" fmla="*/ 992332 h 2516415"/>
                <a:gd name="connsiteX3" fmla="*/ 345866 w 582294"/>
                <a:gd name="connsiteY3" fmla="*/ 1405522 h 2516415"/>
                <a:gd name="connsiteX4" fmla="*/ 556607 w 582294"/>
                <a:gd name="connsiteY4" fmla="*/ 1856451 h 2516415"/>
                <a:gd name="connsiteX5" fmla="*/ 261491 w 582294"/>
                <a:gd name="connsiteY5" fmla="*/ 2080704 h 2516415"/>
                <a:gd name="connsiteX6" fmla="*/ 164955 w 582294"/>
                <a:gd name="connsiteY6" fmla="*/ 2262414 h 2516415"/>
                <a:gd name="connsiteX7" fmla="*/ 187757 w 582294"/>
                <a:gd name="connsiteY7" fmla="*/ 2403347 h 2516415"/>
                <a:gd name="connsiteX8" fmla="*/ 0 w 582294"/>
                <a:gd name="connsiteY8" fmla="*/ 2500934 h 2516415"/>
                <a:gd name="connsiteX0" fmla="*/ 101090 w 582294"/>
                <a:gd name="connsiteY0" fmla="*/ 0 h 2516415"/>
                <a:gd name="connsiteX1" fmla="*/ 181749 w 582294"/>
                <a:gd name="connsiteY1" fmla="*/ 642270 h 2516415"/>
                <a:gd name="connsiteX2" fmla="*/ 53301 w 582294"/>
                <a:gd name="connsiteY2" fmla="*/ 992332 h 2516415"/>
                <a:gd name="connsiteX3" fmla="*/ 345866 w 582294"/>
                <a:gd name="connsiteY3" fmla="*/ 1405522 h 2516415"/>
                <a:gd name="connsiteX4" fmla="*/ 556607 w 582294"/>
                <a:gd name="connsiteY4" fmla="*/ 1856451 h 2516415"/>
                <a:gd name="connsiteX5" fmla="*/ 261491 w 582294"/>
                <a:gd name="connsiteY5" fmla="*/ 2080704 h 2516415"/>
                <a:gd name="connsiteX6" fmla="*/ 164955 w 582294"/>
                <a:gd name="connsiteY6" fmla="*/ 2262414 h 2516415"/>
                <a:gd name="connsiteX7" fmla="*/ 187757 w 582294"/>
                <a:gd name="connsiteY7" fmla="*/ 2403347 h 2516415"/>
                <a:gd name="connsiteX8" fmla="*/ 0 w 582294"/>
                <a:gd name="connsiteY8" fmla="*/ 2500934 h 2516415"/>
                <a:gd name="connsiteX0" fmla="*/ 101090 w 582294"/>
                <a:gd name="connsiteY0" fmla="*/ 0 h 2516415"/>
                <a:gd name="connsiteX1" fmla="*/ 181749 w 582294"/>
                <a:gd name="connsiteY1" fmla="*/ 642270 h 2516415"/>
                <a:gd name="connsiteX2" fmla="*/ 134492 w 582294"/>
                <a:gd name="connsiteY2" fmla="*/ 934940 h 2516415"/>
                <a:gd name="connsiteX3" fmla="*/ 345866 w 582294"/>
                <a:gd name="connsiteY3" fmla="*/ 1405522 h 2516415"/>
                <a:gd name="connsiteX4" fmla="*/ 556607 w 582294"/>
                <a:gd name="connsiteY4" fmla="*/ 1856451 h 2516415"/>
                <a:gd name="connsiteX5" fmla="*/ 261491 w 582294"/>
                <a:gd name="connsiteY5" fmla="*/ 2080704 h 2516415"/>
                <a:gd name="connsiteX6" fmla="*/ 164955 w 582294"/>
                <a:gd name="connsiteY6" fmla="*/ 2262414 h 2516415"/>
                <a:gd name="connsiteX7" fmla="*/ 187757 w 582294"/>
                <a:gd name="connsiteY7" fmla="*/ 2403347 h 2516415"/>
                <a:gd name="connsiteX8" fmla="*/ 0 w 582294"/>
                <a:gd name="connsiteY8" fmla="*/ 2500934 h 2516415"/>
                <a:gd name="connsiteX0" fmla="*/ 101090 w 582294"/>
                <a:gd name="connsiteY0" fmla="*/ 0 h 2516415"/>
                <a:gd name="connsiteX1" fmla="*/ 181749 w 582294"/>
                <a:gd name="connsiteY1" fmla="*/ 642270 h 2516415"/>
                <a:gd name="connsiteX2" fmla="*/ 134492 w 582294"/>
                <a:gd name="connsiteY2" fmla="*/ 934940 h 2516415"/>
                <a:gd name="connsiteX3" fmla="*/ 345866 w 582294"/>
                <a:gd name="connsiteY3" fmla="*/ 1405522 h 2516415"/>
                <a:gd name="connsiteX4" fmla="*/ 556607 w 582294"/>
                <a:gd name="connsiteY4" fmla="*/ 1856451 h 2516415"/>
                <a:gd name="connsiteX5" fmla="*/ 261491 w 582294"/>
                <a:gd name="connsiteY5" fmla="*/ 2080704 h 2516415"/>
                <a:gd name="connsiteX6" fmla="*/ 164955 w 582294"/>
                <a:gd name="connsiteY6" fmla="*/ 2262414 h 2516415"/>
                <a:gd name="connsiteX7" fmla="*/ 187757 w 582294"/>
                <a:gd name="connsiteY7" fmla="*/ 2403347 h 2516415"/>
                <a:gd name="connsiteX8" fmla="*/ 0 w 582294"/>
                <a:gd name="connsiteY8" fmla="*/ 2500934 h 2516415"/>
                <a:gd name="connsiteX0" fmla="*/ 101090 w 582294"/>
                <a:gd name="connsiteY0" fmla="*/ 0 h 2516415"/>
                <a:gd name="connsiteX1" fmla="*/ 258901 w 582294"/>
                <a:gd name="connsiteY1" fmla="*/ 635639 h 2516415"/>
                <a:gd name="connsiteX2" fmla="*/ 134492 w 582294"/>
                <a:gd name="connsiteY2" fmla="*/ 934940 h 2516415"/>
                <a:gd name="connsiteX3" fmla="*/ 345866 w 582294"/>
                <a:gd name="connsiteY3" fmla="*/ 1405522 h 2516415"/>
                <a:gd name="connsiteX4" fmla="*/ 556607 w 582294"/>
                <a:gd name="connsiteY4" fmla="*/ 1856451 h 2516415"/>
                <a:gd name="connsiteX5" fmla="*/ 261491 w 582294"/>
                <a:gd name="connsiteY5" fmla="*/ 2080704 h 2516415"/>
                <a:gd name="connsiteX6" fmla="*/ 164955 w 582294"/>
                <a:gd name="connsiteY6" fmla="*/ 2262414 h 2516415"/>
                <a:gd name="connsiteX7" fmla="*/ 187757 w 582294"/>
                <a:gd name="connsiteY7" fmla="*/ 2403347 h 2516415"/>
                <a:gd name="connsiteX8" fmla="*/ 0 w 582294"/>
                <a:gd name="connsiteY8" fmla="*/ 2500934 h 2516415"/>
                <a:gd name="connsiteX0" fmla="*/ 206880 w 582294"/>
                <a:gd name="connsiteY0" fmla="*/ 0 h 2497780"/>
                <a:gd name="connsiteX1" fmla="*/ 258901 w 582294"/>
                <a:gd name="connsiteY1" fmla="*/ 617004 h 2497780"/>
                <a:gd name="connsiteX2" fmla="*/ 134492 w 582294"/>
                <a:gd name="connsiteY2" fmla="*/ 916305 h 2497780"/>
                <a:gd name="connsiteX3" fmla="*/ 345866 w 582294"/>
                <a:gd name="connsiteY3" fmla="*/ 1386887 h 2497780"/>
                <a:gd name="connsiteX4" fmla="*/ 556607 w 582294"/>
                <a:gd name="connsiteY4" fmla="*/ 1837816 h 2497780"/>
                <a:gd name="connsiteX5" fmla="*/ 261491 w 582294"/>
                <a:gd name="connsiteY5" fmla="*/ 2062069 h 2497780"/>
                <a:gd name="connsiteX6" fmla="*/ 164955 w 582294"/>
                <a:gd name="connsiteY6" fmla="*/ 2243779 h 2497780"/>
                <a:gd name="connsiteX7" fmla="*/ 187757 w 582294"/>
                <a:gd name="connsiteY7" fmla="*/ 2384712 h 2497780"/>
                <a:gd name="connsiteX8" fmla="*/ 0 w 582294"/>
                <a:gd name="connsiteY8" fmla="*/ 2482299 h 2497780"/>
                <a:gd name="connsiteX0" fmla="*/ 206880 w 582294"/>
                <a:gd name="connsiteY0" fmla="*/ 0 h 2497780"/>
                <a:gd name="connsiteX1" fmla="*/ 258901 w 582294"/>
                <a:gd name="connsiteY1" fmla="*/ 617004 h 2497780"/>
                <a:gd name="connsiteX2" fmla="*/ 134492 w 582294"/>
                <a:gd name="connsiteY2" fmla="*/ 916305 h 2497780"/>
                <a:gd name="connsiteX3" fmla="*/ 345866 w 582294"/>
                <a:gd name="connsiteY3" fmla="*/ 1386887 h 2497780"/>
                <a:gd name="connsiteX4" fmla="*/ 556607 w 582294"/>
                <a:gd name="connsiteY4" fmla="*/ 1837816 h 2497780"/>
                <a:gd name="connsiteX5" fmla="*/ 261491 w 582294"/>
                <a:gd name="connsiteY5" fmla="*/ 2062069 h 2497780"/>
                <a:gd name="connsiteX6" fmla="*/ 164955 w 582294"/>
                <a:gd name="connsiteY6" fmla="*/ 2243779 h 2497780"/>
                <a:gd name="connsiteX7" fmla="*/ 187757 w 582294"/>
                <a:gd name="connsiteY7" fmla="*/ 2384712 h 2497780"/>
                <a:gd name="connsiteX8" fmla="*/ 0 w 582294"/>
                <a:gd name="connsiteY8" fmla="*/ 2482299 h 2497780"/>
                <a:gd name="connsiteX0" fmla="*/ 206880 w 582294"/>
                <a:gd name="connsiteY0" fmla="*/ 0 h 2497780"/>
                <a:gd name="connsiteX1" fmla="*/ 258901 w 582294"/>
                <a:gd name="connsiteY1" fmla="*/ 617004 h 2497780"/>
                <a:gd name="connsiteX2" fmla="*/ 134492 w 582294"/>
                <a:gd name="connsiteY2" fmla="*/ 916305 h 2497780"/>
                <a:gd name="connsiteX3" fmla="*/ 345866 w 582294"/>
                <a:gd name="connsiteY3" fmla="*/ 1386887 h 2497780"/>
                <a:gd name="connsiteX4" fmla="*/ 556607 w 582294"/>
                <a:gd name="connsiteY4" fmla="*/ 1837816 h 2497780"/>
                <a:gd name="connsiteX5" fmla="*/ 261491 w 582294"/>
                <a:gd name="connsiteY5" fmla="*/ 2062069 h 2497780"/>
                <a:gd name="connsiteX6" fmla="*/ 164955 w 582294"/>
                <a:gd name="connsiteY6" fmla="*/ 2243779 h 2497780"/>
                <a:gd name="connsiteX7" fmla="*/ 187757 w 582294"/>
                <a:gd name="connsiteY7" fmla="*/ 2384712 h 2497780"/>
                <a:gd name="connsiteX8" fmla="*/ 0 w 582294"/>
                <a:gd name="connsiteY8" fmla="*/ 2482299 h 2497780"/>
                <a:gd name="connsiteX0" fmla="*/ 206880 w 582294"/>
                <a:gd name="connsiteY0" fmla="*/ 0 h 2497780"/>
                <a:gd name="connsiteX1" fmla="*/ 258901 w 582294"/>
                <a:gd name="connsiteY1" fmla="*/ 617004 h 2497780"/>
                <a:gd name="connsiteX2" fmla="*/ 134492 w 582294"/>
                <a:gd name="connsiteY2" fmla="*/ 916305 h 2497780"/>
                <a:gd name="connsiteX3" fmla="*/ 345866 w 582294"/>
                <a:gd name="connsiteY3" fmla="*/ 1386887 h 2497780"/>
                <a:gd name="connsiteX4" fmla="*/ 556607 w 582294"/>
                <a:gd name="connsiteY4" fmla="*/ 1837816 h 2497780"/>
                <a:gd name="connsiteX5" fmla="*/ 261491 w 582294"/>
                <a:gd name="connsiteY5" fmla="*/ 2062069 h 2497780"/>
                <a:gd name="connsiteX6" fmla="*/ 164955 w 582294"/>
                <a:gd name="connsiteY6" fmla="*/ 2243779 h 2497780"/>
                <a:gd name="connsiteX7" fmla="*/ 187757 w 582294"/>
                <a:gd name="connsiteY7" fmla="*/ 2384712 h 2497780"/>
                <a:gd name="connsiteX8" fmla="*/ 0 w 582294"/>
                <a:gd name="connsiteY8" fmla="*/ 2482299 h 2497780"/>
                <a:gd name="connsiteX0" fmla="*/ 206880 w 582294"/>
                <a:gd name="connsiteY0" fmla="*/ 0 h 2497780"/>
                <a:gd name="connsiteX1" fmla="*/ 258901 w 582294"/>
                <a:gd name="connsiteY1" fmla="*/ 617004 h 2497780"/>
                <a:gd name="connsiteX2" fmla="*/ 134492 w 582294"/>
                <a:gd name="connsiteY2" fmla="*/ 916305 h 2497780"/>
                <a:gd name="connsiteX3" fmla="*/ 345866 w 582294"/>
                <a:gd name="connsiteY3" fmla="*/ 1386887 h 2497780"/>
                <a:gd name="connsiteX4" fmla="*/ 556607 w 582294"/>
                <a:gd name="connsiteY4" fmla="*/ 1837816 h 2497780"/>
                <a:gd name="connsiteX5" fmla="*/ 261491 w 582294"/>
                <a:gd name="connsiteY5" fmla="*/ 2062069 h 2497780"/>
                <a:gd name="connsiteX6" fmla="*/ 164955 w 582294"/>
                <a:gd name="connsiteY6" fmla="*/ 2243779 h 2497780"/>
                <a:gd name="connsiteX7" fmla="*/ 274822 w 582294"/>
                <a:gd name="connsiteY7" fmla="*/ 2310483 h 2497780"/>
                <a:gd name="connsiteX8" fmla="*/ 0 w 582294"/>
                <a:gd name="connsiteY8" fmla="*/ 2482299 h 2497780"/>
                <a:gd name="connsiteX0" fmla="*/ 87031 w 462445"/>
                <a:gd name="connsiteY0" fmla="*/ 0 h 2439250"/>
                <a:gd name="connsiteX1" fmla="*/ 139052 w 462445"/>
                <a:gd name="connsiteY1" fmla="*/ 617004 h 2439250"/>
                <a:gd name="connsiteX2" fmla="*/ 14643 w 462445"/>
                <a:gd name="connsiteY2" fmla="*/ 916305 h 2439250"/>
                <a:gd name="connsiteX3" fmla="*/ 226017 w 462445"/>
                <a:gd name="connsiteY3" fmla="*/ 1386887 h 2439250"/>
                <a:gd name="connsiteX4" fmla="*/ 436758 w 462445"/>
                <a:gd name="connsiteY4" fmla="*/ 1837816 h 2439250"/>
                <a:gd name="connsiteX5" fmla="*/ 141642 w 462445"/>
                <a:gd name="connsiteY5" fmla="*/ 2062069 h 2439250"/>
                <a:gd name="connsiteX6" fmla="*/ 45106 w 462445"/>
                <a:gd name="connsiteY6" fmla="*/ 2243779 h 2439250"/>
                <a:gd name="connsiteX7" fmla="*/ 154973 w 462445"/>
                <a:gd name="connsiteY7" fmla="*/ 2310483 h 2439250"/>
                <a:gd name="connsiteX8" fmla="*/ 0 w 462445"/>
                <a:gd name="connsiteY8" fmla="*/ 2423769 h 2439250"/>
                <a:gd name="connsiteX0" fmla="*/ 87031 w 462445"/>
                <a:gd name="connsiteY0" fmla="*/ 0 h 2439250"/>
                <a:gd name="connsiteX1" fmla="*/ 139052 w 462445"/>
                <a:gd name="connsiteY1" fmla="*/ 617004 h 2439250"/>
                <a:gd name="connsiteX2" fmla="*/ 14643 w 462445"/>
                <a:gd name="connsiteY2" fmla="*/ 916305 h 2439250"/>
                <a:gd name="connsiteX3" fmla="*/ 226017 w 462445"/>
                <a:gd name="connsiteY3" fmla="*/ 1386887 h 2439250"/>
                <a:gd name="connsiteX4" fmla="*/ 436758 w 462445"/>
                <a:gd name="connsiteY4" fmla="*/ 1837816 h 2439250"/>
                <a:gd name="connsiteX5" fmla="*/ 141642 w 462445"/>
                <a:gd name="connsiteY5" fmla="*/ 2062069 h 2439250"/>
                <a:gd name="connsiteX6" fmla="*/ 115112 w 462445"/>
                <a:gd name="connsiteY6" fmla="*/ 2186518 h 2439250"/>
                <a:gd name="connsiteX7" fmla="*/ 154973 w 462445"/>
                <a:gd name="connsiteY7" fmla="*/ 2310483 h 2439250"/>
                <a:gd name="connsiteX8" fmla="*/ 0 w 462445"/>
                <a:gd name="connsiteY8" fmla="*/ 2423769 h 2439250"/>
                <a:gd name="connsiteX0" fmla="*/ 87031 w 462445"/>
                <a:gd name="connsiteY0" fmla="*/ 0 h 2439250"/>
                <a:gd name="connsiteX1" fmla="*/ 139052 w 462445"/>
                <a:gd name="connsiteY1" fmla="*/ 617004 h 2439250"/>
                <a:gd name="connsiteX2" fmla="*/ 14643 w 462445"/>
                <a:gd name="connsiteY2" fmla="*/ 916305 h 2439250"/>
                <a:gd name="connsiteX3" fmla="*/ 226017 w 462445"/>
                <a:gd name="connsiteY3" fmla="*/ 1386887 h 2439250"/>
                <a:gd name="connsiteX4" fmla="*/ 436758 w 462445"/>
                <a:gd name="connsiteY4" fmla="*/ 1837816 h 2439250"/>
                <a:gd name="connsiteX5" fmla="*/ 142650 w 462445"/>
                <a:gd name="connsiteY5" fmla="*/ 1983610 h 2439250"/>
                <a:gd name="connsiteX6" fmla="*/ 115112 w 462445"/>
                <a:gd name="connsiteY6" fmla="*/ 2186518 h 2439250"/>
                <a:gd name="connsiteX7" fmla="*/ 154973 w 462445"/>
                <a:gd name="connsiteY7" fmla="*/ 2310483 h 2439250"/>
                <a:gd name="connsiteX8" fmla="*/ 0 w 462445"/>
                <a:gd name="connsiteY8" fmla="*/ 2423769 h 2439250"/>
                <a:gd name="connsiteX0" fmla="*/ 87031 w 462445"/>
                <a:gd name="connsiteY0" fmla="*/ 0 h 2439250"/>
                <a:gd name="connsiteX1" fmla="*/ 139052 w 462445"/>
                <a:gd name="connsiteY1" fmla="*/ 617004 h 2439250"/>
                <a:gd name="connsiteX2" fmla="*/ 14643 w 462445"/>
                <a:gd name="connsiteY2" fmla="*/ 916305 h 2439250"/>
                <a:gd name="connsiteX3" fmla="*/ 226017 w 462445"/>
                <a:gd name="connsiteY3" fmla="*/ 1386887 h 2439250"/>
                <a:gd name="connsiteX4" fmla="*/ 436758 w 462445"/>
                <a:gd name="connsiteY4" fmla="*/ 1837816 h 2439250"/>
                <a:gd name="connsiteX5" fmla="*/ 142650 w 462445"/>
                <a:gd name="connsiteY5" fmla="*/ 1983610 h 2439250"/>
                <a:gd name="connsiteX6" fmla="*/ 106362 w 462445"/>
                <a:gd name="connsiteY6" fmla="*/ 2164878 h 2439250"/>
                <a:gd name="connsiteX7" fmla="*/ 154973 w 462445"/>
                <a:gd name="connsiteY7" fmla="*/ 2310483 h 2439250"/>
                <a:gd name="connsiteX8" fmla="*/ 0 w 462445"/>
                <a:gd name="connsiteY8" fmla="*/ 2423769 h 2439250"/>
                <a:gd name="connsiteX0" fmla="*/ 87031 w 462445"/>
                <a:gd name="connsiteY0" fmla="*/ 0 h 2439250"/>
                <a:gd name="connsiteX1" fmla="*/ 139052 w 462445"/>
                <a:gd name="connsiteY1" fmla="*/ 617004 h 2439250"/>
                <a:gd name="connsiteX2" fmla="*/ 14643 w 462445"/>
                <a:gd name="connsiteY2" fmla="*/ 916305 h 2439250"/>
                <a:gd name="connsiteX3" fmla="*/ 226017 w 462445"/>
                <a:gd name="connsiteY3" fmla="*/ 1386887 h 2439250"/>
                <a:gd name="connsiteX4" fmla="*/ 436758 w 462445"/>
                <a:gd name="connsiteY4" fmla="*/ 1837816 h 2439250"/>
                <a:gd name="connsiteX5" fmla="*/ 142650 w 462445"/>
                <a:gd name="connsiteY5" fmla="*/ 1983610 h 2439250"/>
                <a:gd name="connsiteX6" fmla="*/ 106362 w 462445"/>
                <a:gd name="connsiteY6" fmla="*/ 2164878 h 2439250"/>
                <a:gd name="connsiteX7" fmla="*/ 154973 w 462445"/>
                <a:gd name="connsiteY7" fmla="*/ 2310483 h 2439250"/>
                <a:gd name="connsiteX8" fmla="*/ 0 w 462445"/>
                <a:gd name="connsiteY8" fmla="*/ 2423769 h 2439250"/>
                <a:gd name="connsiteX0" fmla="*/ 87031 w 462445"/>
                <a:gd name="connsiteY0" fmla="*/ 0 h 2423769"/>
                <a:gd name="connsiteX1" fmla="*/ 139052 w 462445"/>
                <a:gd name="connsiteY1" fmla="*/ 617004 h 2423769"/>
                <a:gd name="connsiteX2" fmla="*/ 14643 w 462445"/>
                <a:gd name="connsiteY2" fmla="*/ 916305 h 2423769"/>
                <a:gd name="connsiteX3" fmla="*/ 226017 w 462445"/>
                <a:gd name="connsiteY3" fmla="*/ 1386887 h 2423769"/>
                <a:gd name="connsiteX4" fmla="*/ 436758 w 462445"/>
                <a:gd name="connsiteY4" fmla="*/ 1837816 h 2423769"/>
                <a:gd name="connsiteX5" fmla="*/ 142650 w 462445"/>
                <a:gd name="connsiteY5" fmla="*/ 1983610 h 2423769"/>
                <a:gd name="connsiteX6" fmla="*/ 106362 w 462445"/>
                <a:gd name="connsiteY6" fmla="*/ 2164878 h 2423769"/>
                <a:gd name="connsiteX7" fmla="*/ 154973 w 462445"/>
                <a:gd name="connsiteY7" fmla="*/ 2310483 h 2423769"/>
                <a:gd name="connsiteX8" fmla="*/ 0 w 462445"/>
                <a:gd name="connsiteY8" fmla="*/ 2423769 h 2423769"/>
                <a:gd name="connsiteX0" fmla="*/ 87031 w 435367"/>
                <a:gd name="connsiteY0" fmla="*/ 0 h 2423769"/>
                <a:gd name="connsiteX1" fmla="*/ 139052 w 435367"/>
                <a:gd name="connsiteY1" fmla="*/ 617004 h 2423769"/>
                <a:gd name="connsiteX2" fmla="*/ 14643 w 435367"/>
                <a:gd name="connsiteY2" fmla="*/ 916305 h 2423769"/>
                <a:gd name="connsiteX3" fmla="*/ 226017 w 435367"/>
                <a:gd name="connsiteY3" fmla="*/ 1386887 h 2423769"/>
                <a:gd name="connsiteX4" fmla="*/ 409680 w 435367"/>
                <a:gd name="connsiteY4" fmla="*/ 1783301 h 2423769"/>
                <a:gd name="connsiteX5" fmla="*/ 142650 w 435367"/>
                <a:gd name="connsiteY5" fmla="*/ 1983610 h 2423769"/>
                <a:gd name="connsiteX6" fmla="*/ 106362 w 435367"/>
                <a:gd name="connsiteY6" fmla="*/ 2164878 h 2423769"/>
                <a:gd name="connsiteX7" fmla="*/ 154973 w 435367"/>
                <a:gd name="connsiteY7" fmla="*/ 2310483 h 2423769"/>
                <a:gd name="connsiteX8" fmla="*/ 0 w 435367"/>
                <a:gd name="connsiteY8" fmla="*/ 2423769 h 2423769"/>
                <a:gd name="connsiteX0" fmla="*/ 87031 w 426114"/>
                <a:gd name="connsiteY0" fmla="*/ 0 h 2423769"/>
                <a:gd name="connsiteX1" fmla="*/ 139052 w 426114"/>
                <a:gd name="connsiteY1" fmla="*/ 617004 h 2423769"/>
                <a:gd name="connsiteX2" fmla="*/ 14643 w 426114"/>
                <a:gd name="connsiteY2" fmla="*/ 916305 h 2423769"/>
                <a:gd name="connsiteX3" fmla="*/ 226017 w 426114"/>
                <a:gd name="connsiteY3" fmla="*/ 1386887 h 2423769"/>
                <a:gd name="connsiteX4" fmla="*/ 409680 w 426114"/>
                <a:gd name="connsiteY4" fmla="*/ 1783301 h 2423769"/>
                <a:gd name="connsiteX5" fmla="*/ 142650 w 426114"/>
                <a:gd name="connsiteY5" fmla="*/ 1983610 h 2423769"/>
                <a:gd name="connsiteX6" fmla="*/ 106362 w 426114"/>
                <a:gd name="connsiteY6" fmla="*/ 2164878 h 2423769"/>
                <a:gd name="connsiteX7" fmla="*/ 154973 w 426114"/>
                <a:gd name="connsiteY7" fmla="*/ 2310483 h 2423769"/>
                <a:gd name="connsiteX8" fmla="*/ 0 w 426114"/>
                <a:gd name="connsiteY8" fmla="*/ 2423769 h 2423769"/>
                <a:gd name="connsiteX0" fmla="*/ 87031 w 426114"/>
                <a:gd name="connsiteY0" fmla="*/ 0 h 2423769"/>
                <a:gd name="connsiteX1" fmla="*/ 139052 w 426114"/>
                <a:gd name="connsiteY1" fmla="*/ 617004 h 2423769"/>
                <a:gd name="connsiteX2" fmla="*/ 14643 w 426114"/>
                <a:gd name="connsiteY2" fmla="*/ 916305 h 2423769"/>
                <a:gd name="connsiteX3" fmla="*/ 226017 w 426114"/>
                <a:gd name="connsiteY3" fmla="*/ 1386887 h 2423769"/>
                <a:gd name="connsiteX4" fmla="*/ 409680 w 426114"/>
                <a:gd name="connsiteY4" fmla="*/ 1783301 h 2423769"/>
                <a:gd name="connsiteX5" fmla="*/ 142650 w 426114"/>
                <a:gd name="connsiteY5" fmla="*/ 1983610 h 2423769"/>
                <a:gd name="connsiteX6" fmla="*/ 106362 w 426114"/>
                <a:gd name="connsiteY6" fmla="*/ 2164878 h 2423769"/>
                <a:gd name="connsiteX7" fmla="*/ 154973 w 426114"/>
                <a:gd name="connsiteY7" fmla="*/ 2310483 h 2423769"/>
                <a:gd name="connsiteX8" fmla="*/ 0 w 426114"/>
                <a:gd name="connsiteY8" fmla="*/ 2423769 h 2423769"/>
                <a:gd name="connsiteX0" fmla="*/ 87031 w 426114"/>
                <a:gd name="connsiteY0" fmla="*/ 0 h 2423769"/>
                <a:gd name="connsiteX1" fmla="*/ 139052 w 426114"/>
                <a:gd name="connsiteY1" fmla="*/ 617004 h 2423769"/>
                <a:gd name="connsiteX2" fmla="*/ 14643 w 426114"/>
                <a:gd name="connsiteY2" fmla="*/ 916305 h 2423769"/>
                <a:gd name="connsiteX3" fmla="*/ 226017 w 426114"/>
                <a:gd name="connsiteY3" fmla="*/ 1386887 h 2423769"/>
                <a:gd name="connsiteX4" fmla="*/ 409680 w 426114"/>
                <a:gd name="connsiteY4" fmla="*/ 1783301 h 2423769"/>
                <a:gd name="connsiteX5" fmla="*/ 142650 w 426114"/>
                <a:gd name="connsiteY5" fmla="*/ 1983610 h 2423769"/>
                <a:gd name="connsiteX6" fmla="*/ 106362 w 426114"/>
                <a:gd name="connsiteY6" fmla="*/ 2164878 h 2423769"/>
                <a:gd name="connsiteX7" fmla="*/ 154973 w 426114"/>
                <a:gd name="connsiteY7" fmla="*/ 2310483 h 2423769"/>
                <a:gd name="connsiteX8" fmla="*/ 0 w 426114"/>
                <a:gd name="connsiteY8" fmla="*/ 2423769 h 2423769"/>
                <a:gd name="connsiteX0" fmla="*/ 92519 w 431602"/>
                <a:gd name="connsiteY0" fmla="*/ 0 h 2423769"/>
                <a:gd name="connsiteX1" fmla="*/ 110721 w 431602"/>
                <a:gd name="connsiteY1" fmla="*/ 614313 h 2423769"/>
                <a:gd name="connsiteX2" fmla="*/ 20131 w 431602"/>
                <a:gd name="connsiteY2" fmla="*/ 916305 h 2423769"/>
                <a:gd name="connsiteX3" fmla="*/ 231505 w 431602"/>
                <a:gd name="connsiteY3" fmla="*/ 1386887 h 2423769"/>
                <a:gd name="connsiteX4" fmla="*/ 415168 w 431602"/>
                <a:gd name="connsiteY4" fmla="*/ 1783301 h 2423769"/>
                <a:gd name="connsiteX5" fmla="*/ 148138 w 431602"/>
                <a:gd name="connsiteY5" fmla="*/ 1983610 h 2423769"/>
                <a:gd name="connsiteX6" fmla="*/ 111850 w 431602"/>
                <a:gd name="connsiteY6" fmla="*/ 2164878 h 2423769"/>
                <a:gd name="connsiteX7" fmla="*/ 160461 w 431602"/>
                <a:gd name="connsiteY7" fmla="*/ 2310483 h 2423769"/>
                <a:gd name="connsiteX8" fmla="*/ 5488 w 431602"/>
                <a:gd name="connsiteY8" fmla="*/ 2423769 h 2423769"/>
                <a:gd name="connsiteX0" fmla="*/ 92519 w 431602"/>
                <a:gd name="connsiteY0" fmla="*/ 0 h 2423769"/>
                <a:gd name="connsiteX1" fmla="*/ 110721 w 431602"/>
                <a:gd name="connsiteY1" fmla="*/ 614313 h 2423769"/>
                <a:gd name="connsiteX2" fmla="*/ 20131 w 431602"/>
                <a:gd name="connsiteY2" fmla="*/ 916305 h 2423769"/>
                <a:gd name="connsiteX3" fmla="*/ 231505 w 431602"/>
                <a:gd name="connsiteY3" fmla="*/ 1386887 h 2423769"/>
                <a:gd name="connsiteX4" fmla="*/ 415168 w 431602"/>
                <a:gd name="connsiteY4" fmla="*/ 1783301 h 2423769"/>
                <a:gd name="connsiteX5" fmla="*/ 148138 w 431602"/>
                <a:gd name="connsiteY5" fmla="*/ 1983610 h 2423769"/>
                <a:gd name="connsiteX6" fmla="*/ 111850 w 431602"/>
                <a:gd name="connsiteY6" fmla="*/ 2164878 h 2423769"/>
                <a:gd name="connsiteX7" fmla="*/ 160461 w 431602"/>
                <a:gd name="connsiteY7" fmla="*/ 2310483 h 2423769"/>
                <a:gd name="connsiteX8" fmla="*/ 5488 w 431602"/>
                <a:gd name="connsiteY8" fmla="*/ 2423769 h 2423769"/>
                <a:gd name="connsiteX0" fmla="*/ 87031 w 426114"/>
                <a:gd name="connsiteY0" fmla="*/ 0 h 2423769"/>
                <a:gd name="connsiteX1" fmla="*/ 105233 w 426114"/>
                <a:gd name="connsiteY1" fmla="*/ 614313 h 2423769"/>
                <a:gd name="connsiteX2" fmla="*/ 14643 w 426114"/>
                <a:gd name="connsiteY2" fmla="*/ 916305 h 2423769"/>
                <a:gd name="connsiteX3" fmla="*/ 226017 w 426114"/>
                <a:gd name="connsiteY3" fmla="*/ 1386887 h 2423769"/>
                <a:gd name="connsiteX4" fmla="*/ 409680 w 426114"/>
                <a:gd name="connsiteY4" fmla="*/ 1783301 h 2423769"/>
                <a:gd name="connsiteX5" fmla="*/ 142650 w 426114"/>
                <a:gd name="connsiteY5" fmla="*/ 1983610 h 2423769"/>
                <a:gd name="connsiteX6" fmla="*/ 106362 w 426114"/>
                <a:gd name="connsiteY6" fmla="*/ 2164878 h 2423769"/>
                <a:gd name="connsiteX7" fmla="*/ 154973 w 426114"/>
                <a:gd name="connsiteY7" fmla="*/ 2310483 h 2423769"/>
                <a:gd name="connsiteX8" fmla="*/ 0 w 426114"/>
                <a:gd name="connsiteY8" fmla="*/ 2423769 h 2423769"/>
                <a:gd name="connsiteX0" fmla="*/ 26575 w 426114"/>
                <a:gd name="connsiteY0" fmla="*/ 0 h 2420726"/>
                <a:gd name="connsiteX1" fmla="*/ 105233 w 426114"/>
                <a:gd name="connsiteY1" fmla="*/ 611270 h 2420726"/>
                <a:gd name="connsiteX2" fmla="*/ 14643 w 426114"/>
                <a:gd name="connsiteY2" fmla="*/ 913262 h 2420726"/>
                <a:gd name="connsiteX3" fmla="*/ 226017 w 426114"/>
                <a:gd name="connsiteY3" fmla="*/ 1383844 h 2420726"/>
                <a:gd name="connsiteX4" fmla="*/ 409680 w 426114"/>
                <a:gd name="connsiteY4" fmla="*/ 1780258 h 2420726"/>
                <a:gd name="connsiteX5" fmla="*/ 142650 w 426114"/>
                <a:gd name="connsiteY5" fmla="*/ 1980567 h 2420726"/>
                <a:gd name="connsiteX6" fmla="*/ 106362 w 426114"/>
                <a:gd name="connsiteY6" fmla="*/ 2161835 h 2420726"/>
                <a:gd name="connsiteX7" fmla="*/ 154973 w 426114"/>
                <a:gd name="connsiteY7" fmla="*/ 2307440 h 2420726"/>
                <a:gd name="connsiteX8" fmla="*/ 0 w 426114"/>
                <a:gd name="connsiteY8" fmla="*/ 2420726 h 2420726"/>
                <a:gd name="connsiteX0" fmla="*/ 26575 w 426114"/>
                <a:gd name="connsiteY0" fmla="*/ 0 h 2420726"/>
                <a:gd name="connsiteX1" fmla="*/ 105233 w 426114"/>
                <a:gd name="connsiteY1" fmla="*/ 611270 h 2420726"/>
                <a:gd name="connsiteX2" fmla="*/ 14643 w 426114"/>
                <a:gd name="connsiteY2" fmla="*/ 913262 h 2420726"/>
                <a:gd name="connsiteX3" fmla="*/ 226017 w 426114"/>
                <a:gd name="connsiteY3" fmla="*/ 1383844 h 2420726"/>
                <a:gd name="connsiteX4" fmla="*/ 409680 w 426114"/>
                <a:gd name="connsiteY4" fmla="*/ 1780258 h 2420726"/>
                <a:gd name="connsiteX5" fmla="*/ 142650 w 426114"/>
                <a:gd name="connsiteY5" fmla="*/ 1980567 h 2420726"/>
                <a:gd name="connsiteX6" fmla="*/ 106362 w 426114"/>
                <a:gd name="connsiteY6" fmla="*/ 2161835 h 2420726"/>
                <a:gd name="connsiteX7" fmla="*/ 154973 w 426114"/>
                <a:gd name="connsiteY7" fmla="*/ 2307440 h 2420726"/>
                <a:gd name="connsiteX8" fmla="*/ 0 w 426114"/>
                <a:gd name="connsiteY8" fmla="*/ 2420726 h 2420726"/>
                <a:gd name="connsiteX0" fmla="*/ 0 w 534374"/>
                <a:gd name="connsiteY0" fmla="*/ 0 h 2418631"/>
                <a:gd name="connsiteX1" fmla="*/ 213493 w 534374"/>
                <a:gd name="connsiteY1" fmla="*/ 609175 h 2418631"/>
                <a:gd name="connsiteX2" fmla="*/ 122903 w 534374"/>
                <a:gd name="connsiteY2" fmla="*/ 911167 h 2418631"/>
                <a:gd name="connsiteX3" fmla="*/ 334277 w 534374"/>
                <a:gd name="connsiteY3" fmla="*/ 1381749 h 2418631"/>
                <a:gd name="connsiteX4" fmla="*/ 517940 w 534374"/>
                <a:gd name="connsiteY4" fmla="*/ 1778163 h 2418631"/>
                <a:gd name="connsiteX5" fmla="*/ 250910 w 534374"/>
                <a:gd name="connsiteY5" fmla="*/ 1978472 h 2418631"/>
                <a:gd name="connsiteX6" fmla="*/ 214622 w 534374"/>
                <a:gd name="connsiteY6" fmla="*/ 2159740 h 2418631"/>
                <a:gd name="connsiteX7" fmla="*/ 263233 w 534374"/>
                <a:gd name="connsiteY7" fmla="*/ 2305345 h 2418631"/>
                <a:gd name="connsiteX8" fmla="*/ 108260 w 534374"/>
                <a:gd name="connsiteY8" fmla="*/ 2418631 h 2418631"/>
                <a:gd name="connsiteX0" fmla="*/ 0 w 534374"/>
                <a:gd name="connsiteY0" fmla="*/ 0 h 2418631"/>
                <a:gd name="connsiteX1" fmla="*/ 203173 w 534374"/>
                <a:gd name="connsiteY1" fmla="*/ 617973 h 2418631"/>
                <a:gd name="connsiteX2" fmla="*/ 122903 w 534374"/>
                <a:gd name="connsiteY2" fmla="*/ 911167 h 2418631"/>
                <a:gd name="connsiteX3" fmla="*/ 334277 w 534374"/>
                <a:gd name="connsiteY3" fmla="*/ 1381749 h 2418631"/>
                <a:gd name="connsiteX4" fmla="*/ 517940 w 534374"/>
                <a:gd name="connsiteY4" fmla="*/ 1778163 h 2418631"/>
                <a:gd name="connsiteX5" fmla="*/ 250910 w 534374"/>
                <a:gd name="connsiteY5" fmla="*/ 1978472 h 2418631"/>
                <a:gd name="connsiteX6" fmla="*/ 214622 w 534374"/>
                <a:gd name="connsiteY6" fmla="*/ 2159740 h 2418631"/>
                <a:gd name="connsiteX7" fmla="*/ 263233 w 534374"/>
                <a:gd name="connsiteY7" fmla="*/ 2305345 h 2418631"/>
                <a:gd name="connsiteX8" fmla="*/ 108260 w 534374"/>
                <a:gd name="connsiteY8" fmla="*/ 2418631 h 2418631"/>
                <a:gd name="connsiteX0" fmla="*/ 0 w 531642"/>
                <a:gd name="connsiteY0" fmla="*/ 0 h 2418631"/>
                <a:gd name="connsiteX1" fmla="*/ 203173 w 531642"/>
                <a:gd name="connsiteY1" fmla="*/ 617973 h 2418631"/>
                <a:gd name="connsiteX2" fmla="*/ 122903 w 531642"/>
                <a:gd name="connsiteY2" fmla="*/ 911167 h 2418631"/>
                <a:gd name="connsiteX3" fmla="*/ 333120 w 531642"/>
                <a:gd name="connsiteY3" fmla="*/ 1356005 h 2418631"/>
                <a:gd name="connsiteX4" fmla="*/ 517940 w 531642"/>
                <a:gd name="connsiteY4" fmla="*/ 1778163 h 2418631"/>
                <a:gd name="connsiteX5" fmla="*/ 250910 w 531642"/>
                <a:gd name="connsiteY5" fmla="*/ 1978472 h 2418631"/>
                <a:gd name="connsiteX6" fmla="*/ 214622 w 531642"/>
                <a:gd name="connsiteY6" fmla="*/ 2159740 h 2418631"/>
                <a:gd name="connsiteX7" fmla="*/ 263233 w 531642"/>
                <a:gd name="connsiteY7" fmla="*/ 2305345 h 2418631"/>
                <a:gd name="connsiteX8" fmla="*/ 108260 w 531642"/>
                <a:gd name="connsiteY8" fmla="*/ 2418631 h 2418631"/>
                <a:gd name="connsiteX0" fmla="*/ 0 w 565785"/>
                <a:gd name="connsiteY0" fmla="*/ 0 h 2418631"/>
                <a:gd name="connsiteX1" fmla="*/ 203173 w 565785"/>
                <a:gd name="connsiteY1" fmla="*/ 617973 h 2418631"/>
                <a:gd name="connsiteX2" fmla="*/ 122903 w 565785"/>
                <a:gd name="connsiteY2" fmla="*/ 911167 h 2418631"/>
                <a:gd name="connsiteX3" fmla="*/ 333120 w 565785"/>
                <a:gd name="connsiteY3" fmla="*/ 1356005 h 2418631"/>
                <a:gd name="connsiteX4" fmla="*/ 552083 w 565785"/>
                <a:gd name="connsiteY4" fmla="*/ 1752023 h 2418631"/>
                <a:gd name="connsiteX5" fmla="*/ 250910 w 565785"/>
                <a:gd name="connsiteY5" fmla="*/ 1978472 h 2418631"/>
                <a:gd name="connsiteX6" fmla="*/ 214622 w 565785"/>
                <a:gd name="connsiteY6" fmla="*/ 2159740 h 2418631"/>
                <a:gd name="connsiteX7" fmla="*/ 263233 w 565785"/>
                <a:gd name="connsiteY7" fmla="*/ 2305345 h 2418631"/>
                <a:gd name="connsiteX8" fmla="*/ 108260 w 565785"/>
                <a:gd name="connsiteY8" fmla="*/ 2418631 h 2418631"/>
                <a:gd name="connsiteX0" fmla="*/ 0 w 568828"/>
                <a:gd name="connsiteY0" fmla="*/ 0 h 2418631"/>
                <a:gd name="connsiteX1" fmla="*/ 203173 w 568828"/>
                <a:gd name="connsiteY1" fmla="*/ 617973 h 2418631"/>
                <a:gd name="connsiteX2" fmla="*/ 122903 w 568828"/>
                <a:gd name="connsiteY2" fmla="*/ 911167 h 2418631"/>
                <a:gd name="connsiteX3" fmla="*/ 333120 w 568828"/>
                <a:gd name="connsiteY3" fmla="*/ 1356005 h 2418631"/>
                <a:gd name="connsiteX4" fmla="*/ 552083 w 568828"/>
                <a:gd name="connsiteY4" fmla="*/ 1752023 h 2418631"/>
                <a:gd name="connsiteX5" fmla="*/ 250910 w 568828"/>
                <a:gd name="connsiteY5" fmla="*/ 1978472 h 2418631"/>
                <a:gd name="connsiteX6" fmla="*/ 214622 w 568828"/>
                <a:gd name="connsiteY6" fmla="*/ 2159740 h 2418631"/>
                <a:gd name="connsiteX7" fmla="*/ 263233 w 568828"/>
                <a:gd name="connsiteY7" fmla="*/ 2305345 h 2418631"/>
                <a:gd name="connsiteX8" fmla="*/ 108260 w 568828"/>
                <a:gd name="connsiteY8" fmla="*/ 2418631 h 2418631"/>
                <a:gd name="connsiteX0" fmla="*/ 0 w 568828"/>
                <a:gd name="connsiteY0" fmla="*/ 0 h 2418631"/>
                <a:gd name="connsiteX1" fmla="*/ 203173 w 568828"/>
                <a:gd name="connsiteY1" fmla="*/ 617973 h 2418631"/>
                <a:gd name="connsiteX2" fmla="*/ 122903 w 568828"/>
                <a:gd name="connsiteY2" fmla="*/ 911167 h 2418631"/>
                <a:gd name="connsiteX3" fmla="*/ 333120 w 568828"/>
                <a:gd name="connsiteY3" fmla="*/ 1356005 h 2418631"/>
                <a:gd name="connsiteX4" fmla="*/ 552083 w 568828"/>
                <a:gd name="connsiteY4" fmla="*/ 1752023 h 2418631"/>
                <a:gd name="connsiteX5" fmla="*/ 250910 w 568828"/>
                <a:gd name="connsiteY5" fmla="*/ 1978472 h 2418631"/>
                <a:gd name="connsiteX6" fmla="*/ 214622 w 568828"/>
                <a:gd name="connsiteY6" fmla="*/ 2159740 h 2418631"/>
                <a:gd name="connsiteX7" fmla="*/ 263233 w 568828"/>
                <a:gd name="connsiteY7" fmla="*/ 2305345 h 2418631"/>
                <a:gd name="connsiteX8" fmla="*/ 108260 w 568828"/>
                <a:gd name="connsiteY8" fmla="*/ 2418631 h 2418631"/>
                <a:gd name="connsiteX0" fmla="*/ 0 w 568828"/>
                <a:gd name="connsiteY0" fmla="*/ 0 h 2418631"/>
                <a:gd name="connsiteX1" fmla="*/ 203173 w 568828"/>
                <a:gd name="connsiteY1" fmla="*/ 617973 h 2418631"/>
                <a:gd name="connsiteX2" fmla="*/ 122903 w 568828"/>
                <a:gd name="connsiteY2" fmla="*/ 911167 h 2418631"/>
                <a:gd name="connsiteX3" fmla="*/ 333120 w 568828"/>
                <a:gd name="connsiteY3" fmla="*/ 1356005 h 2418631"/>
                <a:gd name="connsiteX4" fmla="*/ 552083 w 568828"/>
                <a:gd name="connsiteY4" fmla="*/ 1752023 h 2418631"/>
                <a:gd name="connsiteX5" fmla="*/ 250910 w 568828"/>
                <a:gd name="connsiteY5" fmla="*/ 1978472 h 2418631"/>
                <a:gd name="connsiteX6" fmla="*/ 253111 w 568828"/>
                <a:gd name="connsiteY6" fmla="*/ 2159596 h 2418631"/>
                <a:gd name="connsiteX7" fmla="*/ 263233 w 568828"/>
                <a:gd name="connsiteY7" fmla="*/ 2305345 h 2418631"/>
                <a:gd name="connsiteX8" fmla="*/ 108260 w 568828"/>
                <a:gd name="connsiteY8" fmla="*/ 2418631 h 2418631"/>
                <a:gd name="connsiteX0" fmla="*/ 0 w 561898"/>
                <a:gd name="connsiteY0" fmla="*/ 0 h 2418631"/>
                <a:gd name="connsiteX1" fmla="*/ 203173 w 561898"/>
                <a:gd name="connsiteY1" fmla="*/ 617973 h 2418631"/>
                <a:gd name="connsiteX2" fmla="*/ 122903 w 561898"/>
                <a:gd name="connsiteY2" fmla="*/ 911167 h 2418631"/>
                <a:gd name="connsiteX3" fmla="*/ 333120 w 561898"/>
                <a:gd name="connsiteY3" fmla="*/ 1356005 h 2418631"/>
                <a:gd name="connsiteX4" fmla="*/ 552083 w 561898"/>
                <a:gd name="connsiteY4" fmla="*/ 1752023 h 2418631"/>
                <a:gd name="connsiteX5" fmla="*/ 274227 w 561898"/>
                <a:gd name="connsiteY5" fmla="*/ 1967502 h 2418631"/>
                <a:gd name="connsiteX6" fmla="*/ 253111 w 561898"/>
                <a:gd name="connsiteY6" fmla="*/ 2159596 h 2418631"/>
                <a:gd name="connsiteX7" fmla="*/ 263233 w 561898"/>
                <a:gd name="connsiteY7" fmla="*/ 2305345 h 2418631"/>
                <a:gd name="connsiteX8" fmla="*/ 108260 w 561898"/>
                <a:gd name="connsiteY8" fmla="*/ 2418631 h 2418631"/>
                <a:gd name="connsiteX0" fmla="*/ 0 w 561898"/>
                <a:gd name="connsiteY0" fmla="*/ 0 h 2418631"/>
                <a:gd name="connsiteX1" fmla="*/ 203173 w 561898"/>
                <a:gd name="connsiteY1" fmla="*/ 617973 h 2418631"/>
                <a:gd name="connsiteX2" fmla="*/ 122903 w 561898"/>
                <a:gd name="connsiteY2" fmla="*/ 911167 h 2418631"/>
                <a:gd name="connsiteX3" fmla="*/ 333120 w 561898"/>
                <a:gd name="connsiteY3" fmla="*/ 1356005 h 2418631"/>
                <a:gd name="connsiteX4" fmla="*/ 552083 w 561898"/>
                <a:gd name="connsiteY4" fmla="*/ 1752023 h 2418631"/>
                <a:gd name="connsiteX5" fmla="*/ 274227 w 561898"/>
                <a:gd name="connsiteY5" fmla="*/ 1967502 h 2418631"/>
                <a:gd name="connsiteX6" fmla="*/ 253111 w 561898"/>
                <a:gd name="connsiteY6" fmla="*/ 2159596 h 2418631"/>
                <a:gd name="connsiteX7" fmla="*/ 263233 w 561898"/>
                <a:gd name="connsiteY7" fmla="*/ 2305345 h 2418631"/>
                <a:gd name="connsiteX8" fmla="*/ 108260 w 561898"/>
                <a:gd name="connsiteY8" fmla="*/ 2418631 h 2418631"/>
                <a:gd name="connsiteX0" fmla="*/ 0 w 561898"/>
                <a:gd name="connsiteY0" fmla="*/ 0 h 2418631"/>
                <a:gd name="connsiteX1" fmla="*/ 203173 w 561898"/>
                <a:gd name="connsiteY1" fmla="*/ 617973 h 2418631"/>
                <a:gd name="connsiteX2" fmla="*/ 122903 w 561898"/>
                <a:gd name="connsiteY2" fmla="*/ 911167 h 2418631"/>
                <a:gd name="connsiteX3" fmla="*/ 333120 w 561898"/>
                <a:gd name="connsiteY3" fmla="*/ 1356005 h 2418631"/>
                <a:gd name="connsiteX4" fmla="*/ 552083 w 561898"/>
                <a:gd name="connsiteY4" fmla="*/ 1752023 h 2418631"/>
                <a:gd name="connsiteX5" fmla="*/ 274227 w 561898"/>
                <a:gd name="connsiteY5" fmla="*/ 1967502 h 2418631"/>
                <a:gd name="connsiteX6" fmla="*/ 253111 w 561898"/>
                <a:gd name="connsiteY6" fmla="*/ 2159596 h 2418631"/>
                <a:gd name="connsiteX7" fmla="*/ 263233 w 561898"/>
                <a:gd name="connsiteY7" fmla="*/ 2305345 h 2418631"/>
                <a:gd name="connsiteX8" fmla="*/ 108260 w 561898"/>
                <a:gd name="connsiteY8" fmla="*/ 2418631 h 2418631"/>
                <a:gd name="connsiteX0" fmla="*/ 0 w 555635"/>
                <a:gd name="connsiteY0" fmla="*/ 0 h 2418631"/>
                <a:gd name="connsiteX1" fmla="*/ 203173 w 555635"/>
                <a:gd name="connsiteY1" fmla="*/ 617973 h 2418631"/>
                <a:gd name="connsiteX2" fmla="*/ 122903 w 555635"/>
                <a:gd name="connsiteY2" fmla="*/ 911167 h 2418631"/>
                <a:gd name="connsiteX3" fmla="*/ 333120 w 555635"/>
                <a:gd name="connsiteY3" fmla="*/ 1356005 h 2418631"/>
                <a:gd name="connsiteX4" fmla="*/ 552083 w 555635"/>
                <a:gd name="connsiteY4" fmla="*/ 1752023 h 2418631"/>
                <a:gd name="connsiteX5" fmla="*/ 274227 w 555635"/>
                <a:gd name="connsiteY5" fmla="*/ 1967502 h 2418631"/>
                <a:gd name="connsiteX6" fmla="*/ 253111 w 555635"/>
                <a:gd name="connsiteY6" fmla="*/ 2159596 h 2418631"/>
                <a:gd name="connsiteX7" fmla="*/ 263233 w 555635"/>
                <a:gd name="connsiteY7" fmla="*/ 2305345 h 2418631"/>
                <a:gd name="connsiteX8" fmla="*/ 108260 w 555635"/>
                <a:gd name="connsiteY8" fmla="*/ 2418631 h 2418631"/>
                <a:gd name="connsiteX0" fmla="*/ 0 w 555635"/>
                <a:gd name="connsiteY0" fmla="*/ 0 h 2418631"/>
                <a:gd name="connsiteX1" fmla="*/ 203173 w 555635"/>
                <a:gd name="connsiteY1" fmla="*/ 617973 h 2418631"/>
                <a:gd name="connsiteX2" fmla="*/ 122903 w 555635"/>
                <a:gd name="connsiteY2" fmla="*/ 911167 h 2418631"/>
                <a:gd name="connsiteX3" fmla="*/ 333120 w 555635"/>
                <a:gd name="connsiteY3" fmla="*/ 1356005 h 2418631"/>
                <a:gd name="connsiteX4" fmla="*/ 552083 w 555635"/>
                <a:gd name="connsiteY4" fmla="*/ 1752023 h 2418631"/>
                <a:gd name="connsiteX5" fmla="*/ 274227 w 555635"/>
                <a:gd name="connsiteY5" fmla="*/ 1967502 h 2418631"/>
                <a:gd name="connsiteX6" fmla="*/ 253111 w 555635"/>
                <a:gd name="connsiteY6" fmla="*/ 2159596 h 2418631"/>
                <a:gd name="connsiteX7" fmla="*/ 312944 w 555635"/>
                <a:gd name="connsiteY7" fmla="*/ 2325333 h 2418631"/>
                <a:gd name="connsiteX8" fmla="*/ 108260 w 555635"/>
                <a:gd name="connsiteY8" fmla="*/ 2418631 h 2418631"/>
                <a:gd name="connsiteX0" fmla="*/ 0 w 555635"/>
                <a:gd name="connsiteY0" fmla="*/ 0 h 2433658"/>
                <a:gd name="connsiteX1" fmla="*/ 203173 w 555635"/>
                <a:gd name="connsiteY1" fmla="*/ 617973 h 2433658"/>
                <a:gd name="connsiteX2" fmla="*/ 122903 w 555635"/>
                <a:gd name="connsiteY2" fmla="*/ 911167 h 2433658"/>
                <a:gd name="connsiteX3" fmla="*/ 333120 w 555635"/>
                <a:gd name="connsiteY3" fmla="*/ 1356005 h 2433658"/>
                <a:gd name="connsiteX4" fmla="*/ 552083 w 555635"/>
                <a:gd name="connsiteY4" fmla="*/ 1752023 h 2433658"/>
                <a:gd name="connsiteX5" fmla="*/ 274227 w 555635"/>
                <a:gd name="connsiteY5" fmla="*/ 1967502 h 2433658"/>
                <a:gd name="connsiteX6" fmla="*/ 253111 w 555635"/>
                <a:gd name="connsiteY6" fmla="*/ 2159596 h 2433658"/>
                <a:gd name="connsiteX7" fmla="*/ 312944 w 555635"/>
                <a:gd name="connsiteY7" fmla="*/ 2325333 h 2433658"/>
                <a:gd name="connsiteX8" fmla="*/ 135922 w 555635"/>
                <a:gd name="connsiteY8" fmla="*/ 2433658 h 2433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5635" h="2433658">
                  <a:moveTo>
                    <a:pt x="0" y="0"/>
                  </a:moveTo>
                  <a:cubicBezTo>
                    <a:pt x="56406" y="239426"/>
                    <a:pt x="182689" y="466112"/>
                    <a:pt x="203173" y="617973"/>
                  </a:cubicBezTo>
                  <a:cubicBezTo>
                    <a:pt x="223657" y="769834"/>
                    <a:pt x="101245" y="788162"/>
                    <a:pt x="122903" y="911167"/>
                  </a:cubicBezTo>
                  <a:cubicBezTo>
                    <a:pt x="144561" y="1034172"/>
                    <a:pt x="274732" y="1252178"/>
                    <a:pt x="333120" y="1356005"/>
                  </a:cubicBezTo>
                  <a:cubicBezTo>
                    <a:pt x="391508" y="1459832"/>
                    <a:pt x="555635" y="1607927"/>
                    <a:pt x="552083" y="1752023"/>
                  </a:cubicBezTo>
                  <a:cubicBezTo>
                    <a:pt x="548531" y="1896119"/>
                    <a:pt x="319825" y="1931781"/>
                    <a:pt x="274227" y="1967502"/>
                  </a:cubicBezTo>
                  <a:cubicBezTo>
                    <a:pt x="228629" y="2003223"/>
                    <a:pt x="246658" y="2099958"/>
                    <a:pt x="253111" y="2159596"/>
                  </a:cubicBezTo>
                  <a:cubicBezTo>
                    <a:pt x="259564" y="2219235"/>
                    <a:pt x="332476" y="2279656"/>
                    <a:pt x="312944" y="2325333"/>
                  </a:cubicBezTo>
                  <a:cubicBezTo>
                    <a:pt x="293413" y="2371010"/>
                    <a:pt x="245112" y="2422620"/>
                    <a:pt x="135922" y="2433658"/>
                  </a:cubicBezTo>
                </a:path>
              </a:pathLst>
            </a:custGeom>
            <a:noFill/>
            <a:ln w="12700">
              <a:solidFill>
                <a:srgbClr val="FFFF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l-GR"/>
            </a:p>
          </p:txBody>
        </p:sp>
        <p:sp>
          <p:nvSpPr>
            <p:cNvPr id="32" name="Freeform 31"/>
            <p:cNvSpPr/>
            <p:nvPr/>
          </p:nvSpPr>
          <p:spPr>
            <a:xfrm rot="20537358">
              <a:off x="5533364" y="5192583"/>
              <a:ext cx="1521539" cy="1239732"/>
            </a:xfrm>
            <a:custGeom>
              <a:avLst/>
              <a:gdLst>
                <a:gd name="connsiteX0" fmla="*/ 946205 w 1073426"/>
                <a:gd name="connsiteY0" fmla="*/ 0 h 970059"/>
                <a:gd name="connsiteX1" fmla="*/ 1073426 w 1073426"/>
                <a:gd name="connsiteY1" fmla="*/ 123246 h 970059"/>
                <a:gd name="connsiteX2" fmla="*/ 1033670 w 1073426"/>
                <a:gd name="connsiteY2" fmla="*/ 302150 h 970059"/>
                <a:gd name="connsiteX3" fmla="*/ 683812 w 1073426"/>
                <a:gd name="connsiteY3" fmla="*/ 950181 h 970059"/>
                <a:gd name="connsiteX4" fmla="*/ 0 w 1073426"/>
                <a:gd name="connsiteY4" fmla="*/ 970059 h 970059"/>
                <a:gd name="connsiteX0" fmla="*/ 946205 w 1098606"/>
                <a:gd name="connsiteY0" fmla="*/ 0 h 970059"/>
                <a:gd name="connsiteX1" fmla="*/ 1073426 w 1098606"/>
                <a:gd name="connsiteY1" fmla="*/ 123246 h 970059"/>
                <a:gd name="connsiteX2" fmla="*/ 1033670 w 1098606"/>
                <a:gd name="connsiteY2" fmla="*/ 302150 h 970059"/>
                <a:gd name="connsiteX3" fmla="*/ 683812 w 1098606"/>
                <a:gd name="connsiteY3" fmla="*/ 950181 h 970059"/>
                <a:gd name="connsiteX4" fmla="*/ 0 w 1098606"/>
                <a:gd name="connsiteY4" fmla="*/ 970059 h 970059"/>
                <a:gd name="connsiteX0" fmla="*/ 946205 w 1098606"/>
                <a:gd name="connsiteY0" fmla="*/ 0 h 970059"/>
                <a:gd name="connsiteX1" fmla="*/ 1073426 w 1098606"/>
                <a:gd name="connsiteY1" fmla="*/ 123246 h 970059"/>
                <a:gd name="connsiteX2" fmla="*/ 1033670 w 1098606"/>
                <a:gd name="connsiteY2" fmla="*/ 302150 h 970059"/>
                <a:gd name="connsiteX3" fmla="*/ 683812 w 1098606"/>
                <a:gd name="connsiteY3" fmla="*/ 950181 h 970059"/>
                <a:gd name="connsiteX4" fmla="*/ 0 w 1098606"/>
                <a:gd name="connsiteY4" fmla="*/ 970059 h 970059"/>
                <a:gd name="connsiteX0" fmla="*/ 946205 w 1088003"/>
                <a:gd name="connsiteY0" fmla="*/ 0 h 970059"/>
                <a:gd name="connsiteX1" fmla="*/ 1073426 w 1088003"/>
                <a:gd name="connsiteY1" fmla="*/ 123246 h 970059"/>
                <a:gd name="connsiteX2" fmla="*/ 1033670 w 1088003"/>
                <a:gd name="connsiteY2" fmla="*/ 302150 h 970059"/>
                <a:gd name="connsiteX3" fmla="*/ 683812 w 1088003"/>
                <a:gd name="connsiteY3" fmla="*/ 950181 h 970059"/>
                <a:gd name="connsiteX4" fmla="*/ 0 w 1088003"/>
                <a:gd name="connsiteY4" fmla="*/ 970059 h 970059"/>
                <a:gd name="connsiteX0" fmla="*/ 946205 w 1100593"/>
                <a:gd name="connsiteY0" fmla="*/ 0 h 970059"/>
                <a:gd name="connsiteX1" fmla="*/ 1073426 w 1100593"/>
                <a:gd name="connsiteY1" fmla="*/ 123246 h 970059"/>
                <a:gd name="connsiteX2" fmla="*/ 783204 w 1100593"/>
                <a:gd name="connsiteY2" fmla="*/ 457200 h 970059"/>
                <a:gd name="connsiteX3" fmla="*/ 683812 w 1100593"/>
                <a:gd name="connsiteY3" fmla="*/ 950181 h 970059"/>
                <a:gd name="connsiteX4" fmla="*/ 0 w 1100593"/>
                <a:gd name="connsiteY4" fmla="*/ 970059 h 970059"/>
                <a:gd name="connsiteX0" fmla="*/ 946205 w 1036983"/>
                <a:gd name="connsiteY0" fmla="*/ 0 h 970059"/>
                <a:gd name="connsiteX1" fmla="*/ 1009816 w 1036983"/>
                <a:gd name="connsiteY1" fmla="*/ 174929 h 970059"/>
                <a:gd name="connsiteX2" fmla="*/ 783204 w 1036983"/>
                <a:gd name="connsiteY2" fmla="*/ 457200 h 970059"/>
                <a:gd name="connsiteX3" fmla="*/ 683812 w 1036983"/>
                <a:gd name="connsiteY3" fmla="*/ 950181 h 970059"/>
                <a:gd name="connsiteX4" fmla="*/ 0 w 1036983"/>
                <a:gd name="connsiteY4" fmla="*/ 970059 h 970059"/>
                <a:gd name="connsiteX0" fmla="*/ 946205 w 1033007"/>
                <a:gd name="connsiteY0" fmla="*/ 0 h 970059"/>
                <a:gd name="connsiteX1" fmla="*/ 1009816 w 1033007"/>
                <a:gd name="connsiteY1" fmla="*/ 174929 h 970059"/>
                <a:gd name="connsiteX2" fmla="*/ 783204 w 1033007"/>
                <a:gd name="connsiteY2" fmla="*/ 457200 h 970059"/>
                <a:gd name="connsiteX3" fmla="*/ 683812 w 1033007"/>
                <a:gd name="connsiteY3" fmla="*/ 950181 h 970059"/>
                <a:gd name="connsiteX4" fmla="*/ 0 w 1033007"/>
                <a:gd name="connsiteY4" fmla="*/ 970059 h 970059"/>
                <a:gd name="connsiteX0" fmla="*/ 946205 w 1033007"/>
                <a:gd name="connsiteY0" fmla="*/ 0 h 970059"/>
                <a:gd name="connsiteX1" fmla="*/ 1009816 w 1033007"/>
                <a:gd name="connsiteY1" fmla="*/ 174929 h 970059"/>
                <a:gd name="connsiteX2" fmla="*/ 783204 w 1033007"/>
                <a:gd name="connsiteY2" fmla="*/ 457200 h 970059"/>
                <a:gd name="connsiteX3" fmla="*/ 552616 w 1033007"/>
                <a:gd name="connsiteY3" fmla="*/ 962108 h 970059"/>
                <a:gd name="connsiteX4" fmla="*/ 0 w 1033007"/>
                <a:gd name="connsiteY4" fmla="*/ 970059 h 970059"/>
                <a:gd name="connsiteX0" fmla="*/ 946205 w 1033007"/>
                <a:gd name="connsiteY0" fmla="*/ 0 h 1069451"/>
                <a:gd name="connsiteX1" fmla="*/ 1009816 w 1033007"/>
                <a:gd name="connsiteY1" fmla="*/ 174929 h 1069451"/>
                <a:gd name="connsiteX2" fmla="*/ 783204 w 1033007"/>
                <a:gd name="connsiteY2" fmla="*/ 457200 h 1069451"/>
                <a:gd name="connsiteX3" fmla="*/ 552616 w 1033007"/>
                <a:gd name="connsiteY3" fmla="*/ 962108 h 1069451"/>
                <a:gd name="connsiteX4" fmla="*/ 0 w 1033007"/>
                <a:gd name="connsiteY4" fmla="*/ 970059 h 1069451"/>
                <a:gd name="connsiteX0" fmla="*/ 1327868 w 1414670"/>
                <a:gd name="connsiteY0" fmla="*/ 0 h 1027044"/>
                <a:gd name="connsiteX1" fmla="*/ 1391479 w 1414670"/>
                <a:gd name="connsiteY1" fmla="*/ 174929 h 1027044"/>
                <a:gd name="connsiteX2" fmla="*/ 1164867 w 1414670"/>
                <a:gd name="connsiteY2" fmla="*/ 457200 h 1027044"/>
                <a:gd name="connsiteX3" fmla="*/ 934279 w 1414670"/>
                <a:gd name="connsiteY3" fmla="*/ 962108 h 1027044"/>
                <a:gd name="connsiteX4" fmla="*/ 0 w 1414670"/>
                <a:gd name="connsiteY4" fmla="*/ 846814 h 1027044"/>
                <a:gd name="connsiteX0" fmla="*/ 1375576 w 1462378"/>
                <a:gd name="connsiteY0" fmla="*/ 0 h 1038308"/>
                <a:gd name="connsiteX1" fmla="*/ 1439187 w 1462378"/>
                <a:gd name="connsiteY1" fmla="*/ 174929 h 1038308"/>
                <a:gd name="connsiteX2" fmla="*/ 1212575 w 1462378"/>
                <a:gd name="connsiteY2" fmla="*/ 457200 h 1038308"/>
                <a:gd name="connsiteX3" fmla="*/ 981987 w 1462378"/>
                <a:gd name="connsiteY3" fmla="*/ 962108 h 1038308"/>
                <a:gd name="connsiteX4" fmla="*/ 0 w 1462378"/>
                <a:gd name="connsiteY4" fmla="*/ 914400 h 1038308"/>
                <a:gd name="connsiteX0" fmla="*/ 1375576 w 1462378"/>
                <a:gd name="connsiteY0" fmla="*/ 0 h 1038308"/>
                <a:gd name="connsiteX1" fmla="*/ 1439187 w 1462378"/>
                <a:gd name="connsiteY1" fmla="*/ 174929 h 1038308"/>
                <a:gd name="connsiteX2" fmla="*/ 1212575 w 1462378"/>
                <a:gd name="connsiteY2" fmla="*/ 457200 h 1038308"/>
                <a:gd name="connsiteX3" fmla="*/ 981987 w 1462378"/>
                <a:gd name="connsiteY3" fmla="*/ 962108 h 1038308"/>
                <a:gd name="connsiteX4" fmla="*/ 0 w 1462378"/>
                <a:gd name="connsiteY4" fmla="*/ 914400 h 1038308"/>
                <a:gd name="connsiteX0" fmla="*/ 1375576 w 1462378"/>
                <a:gd name="connsiteY0" fmla="*/ 0 h 1046259"/>
                <a:gd name="connsiteX1" fmla="*/ 1439187 w 1462378"/>
                <a:gd name="connsiteY1" fmla="*/ 174929 h 1046259"/>
                <a:gd name="connsiteX2" fmla="*/ 1212575 w 1462378"/>
                <a:gd name="connsiteY2" fmla="*/ 457200 h 1046259"/>
                <a:gd name="connsiteX3" fmla="*/ 922352 w 1462378"/>
                <a:gd name="connsiteY3" fmla="*/ 970059 h 1046259"/>
                <a:gd name="connsiteX4" fmla="*/ 0 w 1462378"/>
                <a:gd name="connsiteY4" fmla="*/ 914400 h 1046259"/>
                <a:gd name="connsiteX0" fmla="*/ 1375576 w 1467679"/>
                <a:gd name="connsiteY0" fmla="*/ 0 h 1052885"/>
                <a:gd name="connsiteX1" fmla="*/ 1439187 w 1467679"/>
                <a:gd name="connsiteY1" fmla="*/ 174929 h 1052885"/>
                <a:gd name="connsiteX2" fmla="*/ 1204624 w 1467679"/>
                <a:gd name="connsiteY2" fmla="*/ 417443 h 1052885"/>
                <a:gd name="connsiteX3" fmla="*/ 922352 w 1467679"/>
                <a:gd name="connsiteY3" fmla="*/ 970059 h 1052885"/>
                <a:gd name="connsiteX4" fmla="*/ 0 w 1467679"/>
                <a:gd name="connsiteY4" fmla="*/ 914400 h 1052885"/>
                <a:gd name="connsiteX0" fmla="*/ 1375576 w 1467679"/>
                <a:gd name="connsiteY0" fmla="*/ 0 h 1052885"/>
                <a:gd name="connsiteX1" fmla="*/ 1439187 w 1467679"/>
                <a:gd name="connsiteY1" fmla="*/ 174929 h 1052885"/>
                <a:gd name="connsiteX2" fmla="*/ 1204624 w 1467679"/>
                <a:gd name="connsiteY2" fmla="*/ 417443 h 1052885"/>
                <a:gd name="connsiteX3" fmla="*/ 922352 w 1467679"/>
                <a:gd name="connsiteY3" fmla="*/ 970059 h 1052885"/>
                <a:gd name="connsiteX4" fmla="*/ 0 w 1467679"/>
                <a:gd name="connsiteY4" fmla="*/ 914400 h 1052885"/>
                <a:gd name="connsiteX0" fmla="*/ 1384981 w 1469246"/>
                <a:gd name="connsiteY0" fmla="*/ 0 h 1010621"/>
                <a:gd name="connsiteX1" fmla="*/ 1439187 w 1469246"/>
                <a:gd name="connsiteY1" fmla="*/ 132665 h 1010621"/>
                <a:gd name="connsiteX2" fmla="*/ 1204624 w 1469246"/>
                <a:gd name="connsiteY2" fmla="*/ 375179 h 1010621"/>
                <a:gd name="connsiteX3" fmla="*/ 922352 w 1469246"/>
                <a:gd name="connsiteY3" fmla="*/ 927795 h 1010621"/>
                <a:gd name="connsiteX4" fmla="*/ 0 w 1469246"/>
                <a:gd name="connsiteY4" fmla="*/ 872136 h 1010621"/>
                <a:gd name="connsiteX0" fmla="*/ 1384981 w 1437087"/>
                <a:gd name="connsiteY0" fmla="*/ 0 h 1010621"/>
                <a:gd name="connsiteX1" fmla="*/ 1407028 w 1437087"/>
                <a:gd name="connsiteY1" fmla="*/ 161655 h 1010621"/>
                <a:gd name="connsiteX2" fmla="*/ 1204624 w 1437087"/>
                <a:gd name="connsiteY2" fmla="*/ 375179 h 1010621"/>
                <a:gd name="connsiteX3" fmla="*/ 922352 w 1437087"/>
                <a:gd name="connsiteY3" fmla="*/ 927795 h 1010621"/>
                <a:gd name="connsiteX4" fmla="*/ 0 w 1437087"/>
                <a:gd name="connsiteY4" fmla="*/ 872136 h 1010621"/>
                <a:gd name="connsiteX0" fmla="*/ 1384981 w 1434759"/>
                <a:gd name="connsiteY0" fmla="*/ 0 h 1021328"/>
                <a:gd name="connsiteX1" fmla="*/ 1407028 w 1434759"/>
                <a:gd name="connsiteY1" fmla="*/ 161655 h 1021328"/>
                <a:gd name="connsiteX2" fmla="*/ 1218596 w 1434759"/>
                <a:gd name="connsiteY2" fmla="*/ 310936 h 1021328"/>
                <a:gd name="connsiteX3" fmla="*/ 922352 w 1434759"/>
                <a:gd name="connsiteY3" fmla="*/ 927795 h 1021328"/>
                <a:gd name="connsiteX4" fmla="*/ 0 w 1434759"/>
                <a:gd name="connsiteY4" fmla="*/ 872136 h 1021328"/>
                <a:gd name="connsiteX0" fmla="*/ 1384981 w 1434759"/>
                <a:gd name="connsiteY0" fmla="*/ 0 h 1021328"/>
                <a:gd name="connsiteX1" fmla="*/ 1407028 w 1434759"/>
                <a:gd name="connsiteY1" fmla="*/ 161655 h 1021328"/>
                <a:gd name="connsiteX2" fmla="*/ 1218596 w 1434759"/>
                <a:gd name="connsiteY2" fmla="*/ 310936 h 1021328"/>
                <a:gd name="connsiteX3" fmla="*/ 922352 w 1434759"/>
                <a:gd name="connsiteY3" fmla="*/ 927795 h 1021328"/>
                <a:gd name="connsiteX4" fmla="*/ 0 w 1434759"/>
                <a:gd name="connsiteY4" fmla="*/ 872136 h 1021328"/>
                <a:gd name="connsiteX0" fmla="*/ 1384981 w 1434759"/>
                <a:gd name="connsiteY0" fmla="*/ 0 h 964622"/>
                <a:gd name="connsiteX1" fmla="*/ 1407028 w 1434759"/>
                <a:gd name="connsiteY1" fmla="*/ 161655 h 964622"/>
                <a:gd name="connsiteX2" fmla="*/ 1218596 w 1434759"/>
                <a:gd name="connsiteY2" fmla="*/ 310936 h 964622"/>
                <a:gd name="connsiteX3" fmla="*/ 1041884 w 1434759"/>
                <a:gd name="connsiteY3" fmla="*/ 871089 h 964622"/>
                <a:gd name="connsiteX4" fmla="*/ 0 w 1434759"/>
                <a:gd name="connsiteY4" fmla="*/ 872136 h 964622"/>
                <a:gd name="connsiteX0" fmla="*/ 1384981 w 1434759"/>
                <a:gd name="connsiteY0" fmla="*/ 0 h 1103711"/>
                <a:gd name="connsiteX1" fmla="*/ 1407028 w 1434759"/>
                <a:gd name="connsiteY1" fmla="*/ 161655 h 1103711"/>
                <a:gd name="connsiteX2" fmla="*/ 1218596 w 1434759"/>
                <a:gd name="connsiteY2" fmla="*/ 310936 h 1103711"/>
                <a:gd name="connsiteX3" fmla="*/ 1041884 w 1434759"/>
                <a:gd name="connsiteY3" fmla="*/ 871089 h 1103711"/>
                <a:gd name="connsiteX4" fmla="*/ 0 w 1434759"/>
                <a:gd name="connsiteY4" fmla="*/ 872136 h 1103711"/>
                <a:gd name="connsiteX0" fmla="*/ 1345361 w 1395139"/>
                <a:gd name="connsiteY0" fmla="*/ 0 h 954190"/>
                <a:gd name="connsiteX1" fmla="*/ 1367408 w 1395139"/>
                <a:gd name="connsiteY1" fmla="*/ 161655 h 954190"/>
                <a:gd name="connsiteX2" fmla="*/ 1178976 w 1395139"/>
                <a:gd name="connsiteY2" fmla="*/ 310936 h 954190"/>
                <a:gd name="connsiteX3" fmla="*/ 1002264 w 1395139"/>
                <a:gd name="connsiteY3" fmla="*/ 871089 h 954190"/>
                <a:gd name="connsiteX4" fmla="*/ 0 w 1395139"/>
                <a:gd name="connsiteY4" fmla="*/ 809539 h 954190"/>
                <a:gd name="connsiteX0" fmla="*/ 1345361 w 1395139"/>
                <a:gd name="connsiteY0" fmla="*/ 0 h 954190"/>
                <a:gd name="connsiteX1" fmla="*/ 1367408 w 1395139"/>
                <a:gd name="connsiteY1" fmla="*/ 161655 h 954190"/>
                <a:gd name="connsiteX2" fmla="*/ 1178976 w 1395139"/>
                <a:gd name="connsiteY2" fmla="*/ 310936 h 954190"/>
                <a:gd name="connsiteX3" fmla="*/ 1002264 w 1395139"/>
                <a:gd name="connsiteY3" fmla="*/ 871089 h 954190"/>
                <a:gd name="connsiteX4" fmla="*/ 0 w 1395139"/>
                <a:gd name="connsiteY4" fmla="*/ 809539 h 954190"/>
                <a:gd name="connsiteX0" fmla="*/ 1345361 w 1395139"/>
                <a:gd name="connsiteY0" fmla="*/ 0 h 901600"/>
                <a:gd name="connsiteX1" fmla="*/ 1367408 w 1395139"/>
                <a:gd name="connsiteY1" fmla="*/ 161655 h 901600"/>
                <a:gd name="connsiteX2" fmla="*/ 1178976 w 1395139"/>
                <a:gd name="connsiteY2" fmla="*/ 310936 h 901600"/>
                <a:gd name="connsiteX3" fmla="*/ 1140917 w 1395139"/>
                <a:gd name="connsiteY3" fmla="*/ 626471 h 901600"/>
                <a:gd name="connsiteX4" fmla="*/ 1002264 w 1395139"/>
                <a:gd name="connsiteY4" fmla="*/ 871089 h 901600"/>
                <a:gd name="connsiteX5" fmla="*/ 0 w 1395139"/>
                <a:gd name="connsiteY5" fmla="*/ 809539 h 901600"/>
                <a:gd name="connsiteX0" fmla="*/ 1345361 w 1395139"/>
                <a:gd name="connsiteY0" fmla="*/ 0 h 903800"/>
                <a:gd name="connsiteX1" fmla="*/ 1367408 w 1395139"/>
                <a:gd name="connsiteY1" fmla="*/ 161655 h 903800"/>
                <a:gd name="connsiteX2" fmla="*/ 1178976 w 1395139"/>
                <a:gd name="connsiteY2" fmla="*/ 310936 h 903800"/>
                <a:gd name="connsiteX3" fmla="*/ 1171305 w 1395139"/>
                <a:gd name="connsiteY3" fmla="*/ 613272 h 903800"/>
                <a:gd name="connsiteX4" fmla="*/ 1002264 w 1395139"/>
                <a:gd name="connsiteY4" fmla="*/ 871089 h 903800"/>
                <a:gd name="connsiteX5" fmla="*/ 0 w 1395139"/>
                <a:gd name="connsiteY5" fmla="*/ 809539 h 903800"/>
                <a:gd name="connsiteX0" fmla="*/ 1345361 w 1395139"/>
                <a:gd name="connsiteY0" fmla="*/ 0 h 903800"/>
                <a:gd name="connsiteX1" fmla="*/ 1367408 w 1395139"/>
                <a:gd name="connsiteY1" fmla="*/ 161655 h 903800"/>
                <a:gd name="connsiteX2" fmla="*/ 1178976 w 1395139"/>
                <a:gd name="connsiteY2" fmla="*/ 310936 h 903800"/>
                <a:gd name="connsiteX3" fmla="*/ 1171305 w 1395139"/>
                <a:gd name="connsiteY3" fmla="*/ 613272 h 903800"/>
                <a:gd name="connsiteX4" fmla="*/ 1002264 w 1395139"/>
                <a:gd name="connsiteY4" fmla="*/ 871089 h 903800"/>
                <a:gd name="connsiteX5" fmla="*/ 0 w 1395139"/>
                <a:gd name="connsiteY5" fmla="*/ 809539 h 903800"/>
                <a:gd name="connsiteX0" fmla="*/ 1345361 w 1395139"/>
                <a:gd name="connsiteY0" fmla="*/ 0 h 919420"/>
                <a:gd name="connsiteX1" fmla="*/ 1367408 w 1395139"/>
                <a:gd name="connsiteY1" fmla="*/ 161655 h 919420"/>
                <a:gd name="connsiteX2" fmla="*/ 1178976 w 1395139"/>
                <a:gd name="connsiteY2" fmla="*/ 310936 h 919420"/>
                <a:gd name="connsiteX3" fmla="*/ 1171305 w 1395139"/>
                <a:gd name="connsiteY3" fmla="*/ 613272 h 919420"/>
                <a:gd name="connsiteX4" fmla="*/ 1002264 w 1395139"/>
                <a:gd name="connsiteY4" fmla="*/ 871089 h 919420"/>
                <a:gd name="connsiteX5" fmla="*/ 0 w 1395139"/>
                <a:gd name="connsiteY5" fmla="*/ 809539 h 919420"/>
                <a:gd name="connsiteX0" fmla="*/ 1345361 w 1395139"/>
                <a:gd name="connsiteY0" fmla="*/ 0 h 899704"/>
                <a:gd name="connsiteX1" fmla="*/ 1367408 w 1395139"/>
                <a:gd name="connsiteY1" fmla="*/ 161655 h 899704"/>
                <a:gd name="connsiteX2" fmla="*/ 1178976 w 1395139"/>
                <a:gd name="connsiteY2" fmla="*/ 310936 h 899704"/>
                <a:gd name="connsiteX3" fmla="*/ 1176544 w 1395139"/>
                <a:gd name="connsiteY3" fmla="*/ 637847 h 899704"/>
                <a:gd name="connsiteX4" fmla="*/ 1002264 w 1395139"/>
                <a:gd name="connsiteY4" fmla="*/ 871089 h 899704"/>
                <a:gd name="connsiteX5" fmla="*/ 0 w 1395139"/>
                <a:gd name="connsiteY5" fmla="*/ 809539 h 899704"/>
                <a:gd name="connsiteX0" fmla="*/ 1345361 w 1395139"/>
                <a:gd name="connsiteY0" fmla="*/ 0 h 899704"/>
                <a:gd name="connsiteX1" fmla="*/ 1367408 w 1395139"/>
                <a:gd name="connsiteY1" fmla="*/ 161655 h 899704"/>
                <a:gd name="connsiteX2" fmla="*/ 1178976 w 1395139"/>
                <a:gd name="connsiteY2" fmla="*/ 310936 h 899704"/>
                <a:gd name="connsiteX3" fmla="*/ 1176544 w 1395139"/>
                <a:gd name="connsiteY3" fmla="*/ 637847 h 899704"/>
                <a:gd name="connsiteX4" fmla="*/ 1002264 w 1395139"/>
                <a:gd name="connsiteY4" fmla="*/ 871089 h 899704"/>
                <a:gd name="connsiteX5" fmla="*/ 0 w 1395139"/>
                <a:gd name="connsiteY5" fmla="*/ 809539 h 899704"/>
                <a:gd name="connsiteX0" fmla="*/ 1345361 w 1395139"/>
                <a:gd name="connsiteY0" fmla="*/ 0 h 884438"/>
                <a:gd name="connsiteX1" fmla="*/ 1367408 w 1395139"/>
                <a:gd name="connsiteY1" fmla="*/ 161655 h 884438"/>
                <a:gd name="connsiteX2" fmla="*/ 1178976 w 1395139"/>
                <a:gd name="connsiteY2" fmla="*/ 310936 h 884438"/>
                <a:gd name="connsiteX3" fmla="*/ 1176544 w 1395139"/>
                <a:gd name="connsiteY3" fmla="*/ 637847 h 884438"/>
                <a:gd name="connsiteX4" fmla="*/ 1002264 w 1395139"/>
                <a:gd name="connsiteY4" fmla="*/ 871089 h 884438"/>
                <a:gd name="connsiteX5" fmla="*/ 0 w 1395139"/>
                <a:gd name="connsiteY5" fmla="*/ 809539 h 884438"/>
                <a:gd name="connsiteX0" fmla="*/ 1345361 w 1395139"/>
                <a:gd name="connsiteY0" fmla="*/ 0 h 884438"/>
                <a:gd name="connsiteX1" fmla="*/ 1367408 w 1395139"/>
                <a:gd name="connsiteY1" fmla="*/ 161655 h 884438"/>
                <a:gd name="connsiteX2" fmla="*/ 1178976 w 1395139"/>
                <a:gd name="connsiteY2" fmla="*/ 310936 h 884438"/>
                <a:gd name="connsiteX3" fmla="*/ 1176544 w 1395139"/>
                <a:gd name="connsiteY3" fmla="*/ 637847 h 884438"/>
                <a:gd name="connsiteX4" fmla="*/ 1002264 w 1395139"/>
                <a:gd name="connsiteY4" fmla="*/ 871089 h 884438"/>
                <a:gd name="connsiteX5" fmla="*/ 0 w 1395139"/>
                <a:gd name="connsiteY5" fmla="*/ 809539 h 884438"/>
                <a:gd name="connsiteX0" fmla="*/ 1345361 w 1395139"/>
                <a:gd name="connsiteY0" fmla="*/ 0 h 905904"/>
                <a:gd name="connsiteX1" fmla="*/ 1367408 w 1395139"/>
                <a:gd name="connsiteY1" fmla="*/ 161655 h 905904"/>
                <a:gd name="connsiteX2" fmla="*/ 1178976 w 1395139"/>
                <a:gd name="connsiteY2" fmla="*/ 310936 h 905904"/>
                <a:gd name="connsiteX3" fmla="*/ 1176544 w 1395139"/>
                <a:gd name="connsiteY3" fmla="*/ 637847 h 905904"/>
                <a:gd name="connsiteX4" fmla="*/ 1002264 w 1395139"/>
                <a:gd name="connsiteY4" fmla="*/ 871089 h 905904"/>
                <a:gd name="connsiteX5" fmla="*/ 713961 w 1395139"/>
                <a:gd name="connsiteY5" fmla="*/ 846737 h 905904"/>
                <a:gd name="connsiteX6" fmla="*/ 0 w 1395139"/>
                <a:gd name="connsiteY6" fmla="*/ 809539 h 905904"/>
                <a:gd name="connsiteX0" fmla="*/ 1345361 w 1395139"/>
                <a:gd name="connsiteY0" fmla="*/ 0 h 913189"/>
                <a:gd name="connsiteX1" fmla="*/ 1367408 w 1395139"/>
                <a:gd name="connsiteY1" fmla="*/ 161655 h 913189"/>
                <a:gd name="connsiteX2" fmla="*/ 1178976 w 1395139"/>
                <a:gd name="connsiteY2" fmla="*/ 310936 h 913189"/>
                <a:gd name="connsiteX3" fmla="*/ 1176544 w 1395139"/>
                <a:gd name="connsiteY3" fmla="*/ 637847 h 913189"/>
                <a:gd name="connsiteX4" fmla="*/ 1002264 w 1395139"/>
                <a:gd name="connsiteY4" fmla="*/ 871089 h 913189"/>
                <a:gd name="connsiteX5" fmla="*/ 686916 w 1395139"/>
                <a:gd name="connsiteY5" fmla="*/ 890447 h 913189"/>
                <a:gd name="connsiteX6" fmla="*/ 0 w 1395139"/>
                <a:gd name="connsiteY6" fmla="*/ 809539 h 913189"/>
                <a:gd name="connsiteX0" fmla="*/ 1345361 w 1395139"/>
                <a:gd name="connsiteY0" fmla="*/ 0 h 933239"/>
                <a:gd name="connsiteX1" fmla="*/ 1367408 w 1395139"/>
                <a:gd name="connsiteY1" fmla="*/ 161655 h 933239"/>
                <a:gd name="connsiteX2" fmla="*/ 1178976 w 1395139"/>
                <a:gd name="connsiteY2" fmla="*/ 310936 h 933239"/>
                <a:gd name="connsiteX3" fmla="*/ 1176544 w 1395139"/>
                <a:gd name="connsiteY3" fmla="*/ 637847 h 933239"/>
                <a:gd name="connsiteX4" fmla="*/ 1002264 w 1395139"/>
                <a:gd name="connsiteY4" fmla="*/ 871089 h 933239"/>
                <a:gd name="connsiteX5" fmla="*/ 686916 w 1395139"/>
                <a:gd name="connsiteY5" fmla="*/ 890447 h 933239"/>
                <a:gd name="connsiteX6" fmla="*/ 0 w 1395139"/>
                <a:gd name="connsiteY6" fmla="*/ 809539 h 933239"/>
                <a:gd name="connsiteX0" fmla="*/ 1345361 w 1395139"/>
                <a:gd name="connsiteY0" fmla="*/ 0 h 917821"/>
                <a:gd name="connsiteX1" fmla="*/ 1367408 w 1395139"/>
                <a:gd name="connsiteY1" fmla="*/ 161655 h 917821"/>
                <a:gd name="connsiteX2" fmla="*/ 1178976 w 1395139"/>
                <a:gd name="connsiteY2" fmla="*/ 310936 h 917821"/>
                <a:gd name="connsiteX3" fmla="*/ 1176544 w 1395139"/>
                <a:gd name="connsiteY3" fmla="*/ 637847 h 917821"/>
                <a:gd name="connsiteX4" fmla="*/ 1002264 w 1395139"/>
                <a:gd name="connsiteY4" fmla="*/ 871089 h 917821"/>
                <a:gd name="connsiteX5" fmla="*/ 686916 w 1395139"/>
                <a:gd name="connsiteY5" fmla="*/ 890447 h 917821"/>
                <a:gd name="connsiteX6" fmla="*/ 0 w 1395139"/>
                <a:gd name="connsiteY6" fmla="*/ 809539 h 917821"/>
                <a:gd name="connsiteX0" fmla="*/ 1345361 w 1395139"/>
                <a:gd name="connsiteY0" fmla="*/ 0 h 917821"/>
                <a:gd name="connsiteX1" fmla="*/ 1367408 w 1395139"/>
                <a:gd name="connsiteY1" fmla="*/ 161655 h 917821"/>
                <a:gd name="connsiteX2" fmla="*/ 1178976 w 1395139"/>
                <a:gd name="connsiteY2" fmla="*/ 310936 h 917821"/>
                <a:gd name="connsiteX3" fmla="*/ 1176544 w 1395139"/>
                <a:gd name="connsiteY3" fmla="*/ 637847 h 917821"/>
                <a:gd name="connsiteX4" fmla="*/ 1002264 w 1395139"/>
                <a:gd name="connsiteY4" fmla="*/ 871089 h 917821"/>
                <a:gd name="connsiteX5" fmla="*/ 686916 w 1395139"/>
                <a:gd name="connsiteY5" fmla="*/ 890447 h 917821"/>
                <a:gd name="connsiteX6" fmla="*/ 0 w 1395139"/>
                <a:gd name="connsiteY6" fmla="*/ 809539 h 917821"/>
                <a:gd name="connsiteX0" fmla="*/ 1345361 w 1395139"/>
                <a:gd name="connsiteY0" fmla="*/ 0 h 917821"/>
                <a:gd name="connsiteX1" fmla="*/ 1367408 w 1395139"/>
                <a:gd name="connsiteY1" fmla="*/ 161655 h 917821"/>
                <a:gd name="connsiteX2" fmla="*/ 1178976 w 1395139"/>
                <a:gd name="connsiteY2" fmla="*/ 310936 h 917821"/>
                <a:gd name="connsiteX3" fmla="*/ 1176544 w 1395139"/>
                <a:gd name="connsiteY3" fmla="*/ 637847 h 917821"/>
                <a:gd name="connsiteX4" fmla="*/ 1002264 w 1395139"/>
                <a:gd name="connsiteY4" fmla="*/ 871089 h 917821"/>
                <a:gd name="connsiteX5" fmla="*/ 686916 w 1395139"/>
                <a:gd name="connsiteY5" fmla="*/ 890447 h 917821"/>
                <a:gd name="connsiteX6" fmla="*/ 0 w 1395139"/>
                <a:gd name="connsiteY6" fmla="*/ 809539 h 917821"/>
                <a:gd name="connsiteX0" fmla="*/ 1345361 w 1387768"/>
                <a:gd name="connsiteY0" fmla="*/ 0 h 917821"/>
                <a:gd name="connsiteX1" fmla="*/ 1358750 w 1387768"/>
                <a:gd name="connsiteY1" fmla="*/ 178521 h 917821"/>
                <a:gd name="connsiteX2" fmla="*/ 1178976 w 1387768"/>
                <a:gd name="connsiteY2" fmla="*/ 310936 h 917821"/>
                <a:gd name="connsiteX3" fmla="*/ 1176544 w 1387768"/>
                <a:gd name="connsiteY3" fmla="*/ 637847 h 917821"/>
                <a:gd name="connsiteX4" fmla="*/ 1002264 w 1387768"/>
                <a:gd name="connsiteY4" fmla="*/ 871089 h 917821"/>
                <a:gd name="connsiteX5" fmla="*/ 686916 w 1387768"/>
                <a:gd name="connsiteY5" fmla="*/ 890447 h 917821"/>
                <a:gd name="connsiteX6" fmla="*/ 0 w 1387768"/>
                <a:gd name="connsiteY6" fmla="*/ 809539 h 917821"/>
                <a:gd name="connsiteX0" fmla="*/ 1370090 w 1412497"/>
                <a:gd name="connsiteY0" fmla="*/ 0 h 883048"/>
                <a:gd name="connsiteX1" fmla="*/ 1358750 w 1412497"/>
                <a:gd name="connsiteY1" fmla="*/ 143748 h 883048"/>
                <a:gd name="connsiteX2" fmla="*/ 1178976 w 1412497"/>
                <a:gd name="connsiteY2" fmla="*/ 276163 h 883048"/>
                <a:gd name="connsiteX3" fmla="*/ 1176544 w 1412497"/>
                <a:gd name="connsiteY3" fmla="*/ 603074 h 883048"/>
                <a:gd name="connsiteX4" fmla="*/ 1002264 w 1412497"/>
                <a:gd name="connsiteY4" fmla="*/ 836316 h 883048"/>
                <a:gd name="connsiteX5" fmla="*/ 686916 w 1412497"/>
                <a:gd name="connsiteY5" fmla="*/ 855674 h 883048"/>
                <a:gd name="connsiteX6" fmla="*/ 0 w 1412497"/>
                <a:gd name="connsiteY6" fmla="*/ 774766 h 883048"/>
                <a:gd name="connsiteX0" fmla="*/ 1370090 w 1446871"/>
                <a:gd name="connsiteY0" fmla="*/ 0 h 883048"/>
                <a:gd name="connsiteX1" fmla="*/ 1415019 w 1446871"/>
                <a:gd name="connsiteY1" fmla="*/ 182620 h 883048"/>
                <a:gd name="connsiteX2" fmla="*/ 1178976 w 1446871"/>
                <a:gd name="connsiteY2" fmla="*/ 276163 h 883048"/>
                <a:gd name="connsiteX3" fmla="*/ 1176544 w 1446871"/>
                <a:gd name="connsiteY3" fmla="*/ 603074 h 883048"/>
                <a:gd name="connsiteX4" fmla="*/ 1002264 w 1446871"/>
                <a:gd name="connsiteY4" fmla="*/ 836316 h 883048"/>
                <a:gd name="connsiteX5" fmla="*/ 686916 w 1446871"/>
                <a:gd name="connsiteY5" fmla="*/ 855674 h 883048"/>
                <a:gd name="connsiteX6" fmla="*/ 0 w 1446871"/>
                <a:gd name="connsiteY6" fmla="*/ 774766 h 883048"/>
                <a:gd name="connsiteX0" fmla="*/ 1370090 w 1454455"/>
                <a:gd name="connsiteY0" fmla="*/ 0 h 883048"/>
                <a:gd name="connsiteX1" fmla="*/ 1415019 w 1454455"/>
                <a:gd name="connsiteY1" fmla="*/ 182620 h 883048"/>
                <a:gd name="connsiteX2" fmla="*/ 1133476 w 1454455"/>
                <a:gd name="connsiteY2" fmla="*/ 306427 h 883048"/>
                <a:gd name="connsiteX3" fmla="*/ 1176544 w 1454455"/>
                <a:gd name="connsiteY3" fmla="*/ 603074 h 883048"/>
                <a:gd name="connsiteX4" fmla="*/ 1002264 w 1454455"/>
                <a:gd name="connsiteY4" fmla="*/ 836316 h 883048"/>
                <a:gd name="connsiteX5" fmla="*/ 686916 w 1454455"/>
                <a:gd name="connsiteY5" fmla="*/ 855674 h 883048"/>
                <a:gd name="connsiteX6" fmla="*/ 0 w 1454455"/>
                <a:gd name="connsiteY6" fmla="*/ 774766 h 883048"/>
                <a:gd name="connsiteX0" fmla="*/ 1370090 w 1447715"/>
                <a:gd name="connsiteY0" fmla="*/ 0 h 883048"/>
                <a:gd name="connsiteX1" fmla="*/ 1415019 w 1447715"/>
                <a:gd name="connsiteY1" fmla="*/ 182620 h 883048"/>
                <a:gd name="connsiteX2" fmla="*/ 1133476 w 1447715"/>
                <a:gd name="connsiteY2" fmla="*/ 306427 h 883048"/>
                <a:gd name="connsiteX3" fmla="*/ 1176544 w 1447715"/>
                <a:gd name="connsiteY3" fmla="*/ 603074 h 883048"/>
                <a:gd name="connsiteX4" fmla="*/ 1002264 w 1447715"/>
                <a:gd name="connsiteY4" fmla="*/ 836316 h 883048"/>
                <a:gd name="connsiteX5" fmla="*/ 686916 w 1447715"/>
                <a:gd name="connsiteY5" fmla="*/ 855674 h 883048"/>
                <a:gd name="connsiteX6" fmla="*/ 0 w 1447715"/>
                <a:gd name="connsiteY6" fmla="*/ 774766 h 883048"/>
                <a:gd name="connsiteX0" fmla="*/ 1370090 w 1458099"/>
                <a:gd name="connsiteY0" fmla="*/ 0 h 883048"/>
                <a:gd name="connsiteX1" fmla="*/ 1415019 w 1458099"/>
                <a:gd name="connsiteY1" fmla="*/ 182620 h 883048"/>
                <a:gd name="connsiteX2" fmla="*/ 1133476 w 1458099"/>
                <a:gd name="connsiteY2" fmla="*/ 306427 h 883048"/>
                <a:gd name="connsiteX3" fmla="*/ 1176544 w 1458099"/>
                <a:gd name="connsiteY3" fmla="*/ 603074 h 883048"/>
                <a:gd name="connsiteX4" fmla="*/ 1002264 w 1458099"/>
                <a:gd name="connsiteY4" fmla="*/ 836316 h 883048"/>
                <a:gd name="connsiteX5" fmla="*/ 686916 w 1458099"/>
                <a:gd name="connsiteY5" fmla="*/ 855674 h 883048"/>
                <a:gd name="connsiteX6" fmla="*/ 0 w 1458099"/>
                <a:gd name="connsiteY6" fmla="*/ 774766 h 883048"/>
                <a:gd name="connsiteX0" fmla="*/ 1370090 w 1458099"/>
                <a:gd name="connsiteY0" fmla="*/ 0 h 883048"/>
                <a:gd name="connsiteX1" fmla="*/ 1415019 w 1458099"/>
                <a:gd name="connsiteY1" fmla="*/ 182620 h 883048"/>
                <a:gd name="connsiteX2" fmla="*/ 1265590 w 1458099"/>
                <a:gd name="connsiteY2" fmla="*/ 261446 h 883048"/>
                <a:gd name="connsiteX3" fmla="*/ 1133476 w 1458099"/>
                <a:gd name="connsiteY3" fmla="*/ 306427 h 883048"/>
                <a:gd name="connsiteX4" fmla="*/ 1176544 w 1458099"/>
                <a:gd name="connsiteY4" fmla="*/ 603074 h 883048"/>
                <a:gd name="connsiteX5" fmla="*/ 1002264 w 1458099"/>
                <a:gd name="connsiteY5" fmla="*/ 836316 h 883048"/>
                <a:gd name="connsiteX6" fmla="*/ 686916 w 1458099"/>
                <a:gd name="connsiteY6" fmla="*/ 855674 h 883048"/>
                <a:gd name="connsiteX7" fmla="*/ 0 w 1458099"/>
                <a:gd name="connsiteY7" fmla="*/ 774766 h 883048"/>
                <a:gd name="connsiteX0" fmla="*/ 1370090 w 1458099"/>
                <a:gd name="connsiteY0" fmla="*/ 0 h 883048"/>
                <a:gd name="connsiteX1" fmla="*/ 1415019 w 1458099"/>
                <a:gd name="connsiteY1" fmla="*/ 182620 h 883048"/>
                <a:gd name="connsiteX2" fmla="*/ 1272513 w 1458099"/>
                <a:gd name="connsiteY2" fmla="*/ 239766 h 883048"/>
                <a:gd name="connsiteX3" fmla="*/ 1133476 w 1458099"/>
                <a:gd name="connsiteY3" fmla="*/ 306427 h 883048"/>
                <a:gd name="connsiteX4" fmla="*/ 1176544 w 1458099"/>
                <a:gd name="connsiteY4" fmla="*/ 603074 h 883048"/>
                <a:gd name="connsiteX5" fmla="*/ 1002264 w 1458099"/>
                <a:gd name="connsiteY5" fmla="*/ 836316 h 883048"/>
                <a:gd name="connsiteX6" fmla="*/ 686916 w 1458099"/>
                <a:gd name="connsiteY6" fmla="*/ 855674 h 883048"/>
                <a:gd name="connsiteX7" fmla="*/ 0 w 1458099"/>
                <a:gd name="connsiteY7" fmla="*/ 774766 h 883048"/>
                <a:gd name="connsiteX0" fmla="*/ 1370090 w 1458099"/>
                <a:gd name="connsiteY0" fmla="*/ 0 h 883048"/>
                <a:gd name="connsiteX1" fmla="*/ 1415019 w 1458099"/>
                <a:gd name="connsiteY1" fmla="*/ 182620 h 883048"/>
                <a:gd name="connsiteX2" fmla="*/ 1272513 w 1458099"/>
                <a:gd name="connsiteY2" fmla="*/ 239766 h 883048"/>
                <a:gd name="connsiteX3" fmla="*/ 1133476 w 1458099"/>
                <a:gd name="connsiteY3" fmla="*/ 306427 h 883048"/>
                <a:gd name="connsiteX4" fmla="*/ 1176544 w 1458099"/>
                <a:gd name="connsiteY4" fmla="*/ 603074 h 883048"/>
                <a:gd name="connsiteX5" fmla="*/ 1002264 w 1458099"/>
                <a:gd name="connsiteY5" fmla="*/ 836316 h 883048"/>
                <a:gd name="connsiteX6" fmla="*/ 686916 w 1458099"/>
                <a:gd name="connsiteY6" fmla="*/ 855674 h 883048"/>
                <a:gd name="connsiteX7" fmla="*/ 0 w 1458099"/>
                <a:gd name="connsiteY7" fmla="*/ 774766 h 883048"/>
                <a:gd name="connsiteX0" fmla="*/ 1370090 w 1458099"/>
                <a:gd name="connsiteY0" fmla="*/ 0 h 883048"/>
                <a:gd name="connsiteX1" fmla="*/ 1415019 w 1458099"/>
                <a:gd name="connsiteY1" fmla="*/ 182620 h 883048"/>
                <a:gd name="connsiteX2" fmla="*/ 1299611 w 1458099"/>
                <a:gd name="connsiteY2" fmla="*/ 248420 h 883048"/>
                <a:gd name="connsiteX3" fmla="*/ 1133476 w 1458099"/>
                <a:gd name="connsiteY3" fmla="*/ 306427 h 883048"/>
                <a:gd name="connsiteX4" fmla="*/ 1176544 w 1458099"/>
                <a:gd name="connsiteY4" fmla="*/ 603074 h 883048"/>
                <a:gd name="connsiteX5" fmla="*/ 1002264 w 1458099"/>
                <a:gd name="connsiteY5" fmla="*/ 836316 h 883048"/>
                <a:gd name="connsiteX6" fmla="*/ 686916 w 1458099"/>
                <a:gd name="connsiteY6" fmla="*/ 855674 h 883048"/>
                <a:gd name="connsiteX7" fmla="*/ 0 w 1458099"/>
                <a:gd name="connsiteY7" fmla="*/ 774766 h 883048"/>
                <a:gd name="connsiteX0" fmla="*/ 1370090 w 1458099"/>
                <a:gd name="connsiteY0" fmla="*/ 0 h 883048"/>
                <a:gd name="connsiteX1" fmla="*/ 1415019 w 1458099"/>
                <a:gd name="connsiteY1" fmla="*/ 182620 h 883048"/>
                <a:gd name="connsiteX2" fmla="*/ 1299611 w 1458099"/>
                <a:gd name="connsiteY2" fmla="*/ 248420 h 883048"/>
                <a:gd name="connsiteX3" fmla="*/ 1131859 w 1458099"/>
                <a:gd name="connsiteY3" fmla="*/ 320842 h 883048"/>
                <a:gd name="connsiteX4" fmla="*/ 1176544 w 1458099"/>
                <a:gd name="connsiteY4" fmla="*/ 603074 h 883048"/>
                <a:gd name="connsiteX5" fmla="*/ 1002264 w 1458099"/>
                <a:gd name="connsiteY5" fmla="*/ 836316 h 883048"/>
                <a:gd name="connsiteX6" fmla="*/ 686916 w 1458099"/>
                <a:gd name="connsiteY6" fmla="*/ 855674 h 883048"/>
                <a:gd name="connsiteX7" fmla="*/ 0 w 1458099"/>
                <a:gd name="connsiteY7" fmla="*/ 774766 h 883048"/>
                <a:gd name="connsiteX0" fmla="*/ 1370090 w 1458099"/>
                <a:gd name="connsiteY0" fmla="*/ 0 h 883048"/>
                <a:gd name="connsiteX1" fmla="*/ 1415019 w 1458099"/>
                <a:gd name="connsiteY1" fmla="*/ 182620 h 883048"/>
                <a:gd name="connsiteX2" fmla="*/ 1299611 w 1458099"/>
                <a:gd name="connsiteY2" fmla="*/ 248420 h 883048"/>
                <a:gd name="connsiteX3" fmla="*/ 1131859 w 1458099"/>
                <a:gd name="connsiteY3" fmla="*/ 320842 h 883048"/>
                <a:gd name="connsiteX4" fmla="*/ 1176544 w 1458099"/>
                <a:gd name="connsiteY4" fmla="*/ 603074 h 883048"/>
                <a:gd name="connsiteX5" fmla="*/ 1002264 w 1458099"/>
                <a:gd name="connsiteY5" fmla="*/ 836316 h 883048"/>
                <a:gd name="connsiteX6" fmla="*/ 686916 w 1458099"/>
                <a:gd name="connsiteY6" fmla="*/ 855674 h 883048"/>
                <a:gd name="connsiteX7" fmla="*/ 0 w 1458099"/>
                <a:gd name="connsiteY7" fmla="*/ 774766 h 883048"/>
                <a:gd name="connsiteX0" fmla="*/ 1370090 w 1458099"/>
                <a:gd name="connsiteY0" fmla="*/ 0 h 883048"/>
                <a:gd name="connsiteX1" fmla="*/ 1415019 w 1458099"/>
                <a:gd name="connsiteY1" fmla="*/ 182620 h 883048"/>
                <a:gd name="connsiteX2" fmla="*/ 1299611 w 1458099"/>
                <a:gd name="connsiteY2" fmla="*/ 248420 h 883048"/>
                <a:gd name="connsiteX3" fmla="*/ 1131859 w 1458099"/>
                <a:gd name="connsiteY3" fmla="*/ 320842 h 883048"/>
                <a:gd name="connsiteX4" fmla="*/ 1176544 w 1458099"/>
                <a:gd name="connsiteY4" fmla="*/ 603074 h 883048"/>
                <a:gd name="connsiteX5" fmla="*/ 1002264 w 1458099"/>
                <a:gd name="connsiteY5" fmla="*/ 836316 h 883048"/>
                <a:gd name="connsiteX6" fmla="*/ 686916 w 1458099"/>
                <a:gd name="connsiteY6" fmla="*/ 855674 h 883048"/>
                <a:gd name="connsiteX7" fmla="*/ 0 w 1458099"/>
                <a:gd name="connsiteY7" fmla="*/ 774766 h 883048"/>
                <a:gd name="connsiteX0" fmla="*/ 1370090 w 1438380"/>
                <a:gd name="connsiteY0" fmla="*/ 0 h 883048"/>
                <a:gd name="connsiteX1" fmla="*/ 1415019 w 1438380"/>
                <a:gd name="connsiteY1" fmla="*/ 182620 h 883048"/>
                <a:gd name="connsiteX2" fmla="*/ 1299611 w 1438380"/>
                <a:gd name="connsiteY2" fmla="*/ 248420 h 883048"/>
                <a:gd name="connsiteX3" fmla="*/ 1131859 w 1438380"/>
                <a:gd name="connsiteY3" fmla="*/ 320842 h 883048"/>
                <a:gd name="connsiteX4" fmla="*/ 1176544 w 1438380"/>
                <a:gd name="connsiteY4" fmla="*/ 603074 h 883048"/>
                <a:gd name="connsiteX5" fmla="*/ 1002264 w 1438380"/>
                <a:gd name="connsiteY5" fmla="*/ 836316 h 883048"/>
                <a:gd name="connsiteX6" fmla="*/ 686916 w 1438380"/>
                <a:gd name="connsiteY6" fmla="*/ 855674 h 883048"/>
                <a:gd name="connsiteX7" fmla="*/ 0 w 1438380"/>
                <a:gd name="connsiteY7" fmla="*/ 774766 h 883048"/>
                <a:gd name="connsiteX0" fmla="*/ 1370090 w 1438380"/>
                <a:gd name="connsiteY0" fmla="*/ 0 h 883048"/>
                <a:gd name="connsiteX1" fmla="*/ 1415019 w 1438380"/>
                <a:gd name="connsiteY1" fmla="*/ 182620 h 883048"/>
                <a:gd name="connsiteX2" fmla="*/ 1299611 w 1438380"/>
                <a:gd name="connsiteY2" fmla="*/ 248420 h 883048"/>
                <a:gd name="connsiteX3" fmla="*/ 1131859 w 1438380"/>
                <a:gd name="connsiteY3" fmla="*/ 320842 h 883048"/>
                <a:gd name="connsiteX4" fmla="*/ 1097958 w 1438380"/>
                <a:gd name="connsiteY4" fmla="*/ 577979 h 883048"/>
                <a:gd name="connsiteX5" fmla="*/ 1002264 w 1438380"/>
                <a:gd name="connsiteY5" fmla="*/ 836316 h 883048"/>
                <a:gd name="connsiteX6" fmla="*/ 686916 w 1438380"/>
                <a:gd name="connsiteY6" fmla="*/ 855674 h 883048"/>
                <a:gd name="connsiteX7" fmla="*/ 0 w 1438380"/>
                <a:gd name="connsiteY7" fmla="*/ 774766 h 883048"/>
                <a:gd name="connsiteX0" fmla="*/ 1370090 w 1438380"/>
                <a:gd name="connsiteY0" fmla="*/ 0 h 858362"/>
                <a:gd name="connsiteX1" fmla="*/ 1415019 w 1438380"/>
                <a:gd name="connsiteY1" fmla="*/ 182620 h 858362"/>
                <a:gd name="connsiteX2" fmla="*/ 1299611 w 1438380"/>
                <a:gd name="connsiteY2" fmla="*/ 248420 h 858362"/>
                <a:gd name="connsiteX3" fmla="*/ 1131859 w 1438380"/>
                <a:gd name="connsiteY3" fmla="*/ 320842 h 858362"/>
                <a:gd name="connsiteX4" fmla="*/ 1097958 w 1438380"/>
                <a:gd name="connsiteY4" fmla="*/ 577979 h 858362"/>
                <a:gd name="connsiteX5" fmla="*/ 955401 w 1438380"/>
                <a:gd name="connsiteY5" fmla="*/ 758640 h 858362"/>
                <a:gd name="connsiteX6" fmla="*/ 686916 w 1438380"/>
                <a:gd name="connsiteY6" fmla="*/ 855674 h 858362"/>
                <a:gd name="connsiteX7" fmla="*/ 0 w 1438380"/>
                <a:gd name="connsiteY7" fmla="*/ 774766 h 858362"/>
                <a:gd name="connsiteX0" fmla="*/ 1370090 w 1438380"/>
                <a:gd name="connsiteY0" fmla="*/ 0 h 825958"/>
                <a:gd name="connsiteX1" fmla="*/ 1415019 w 1438380"/>
                <a:gd name="connsiteY1" fmla="*/ 182620 h 825958"/>
                <a:gd name="connsiteX2" fmla="*/ 1299611 w 1438380"/>
                <a:gd name="connsiteY2" fmla="*/ 248420 h 825958"/>
                <a:gd name="connsiteX3" fmla="*/ 1131859 w 1438380"/>
                <a:gd name="connsiteY3" fmla="*/ 320842 h 825958"/>
                <a:gd name="connsiteX4" fmla="*/ 1097958 w 1438380"/>
                <a:gd name="connsiteY4" fmla="*/ 577979 h 825958"/>
                <a:gd name="connsiteX5" fmla="*/ 955401 w 1438380"/>
                <a:gd name="connsiteY5" fmla="*/ 758640 h 825958"/>
                <a:gd name="connsiteX6" fmla="*/ 688306 w 1438380"/>
                <a:gd name="connsiteY6" fmla="*/ 823270 h 825958"/>
                <a:gd name="connsiteX7" fmla="*/ 0 w 1438380"/>
                <a:gd name="connsiteY7" fmla="*/ 774766 h 825958"/>
                <a:gd name="connsiteX0" fmla="*/ 1362302 w 1430592"/>
                <a:gd name="connsiteY0" fmla="*/ 0 h 824647"/>
                <a:gd name="connsiteX1" fmla="*/ 1407231 w 1430592"/>
                <a:gd name="connsiteY1" fmla="*/ 182620 h 824647"/>
                <a:gd name="connsiteX2" fmla="*/ 1291823 w 1430592"/>
                <a:gd name="connsiteY2" fmla="*/ 248420 h 824647"/>
                <a:gd name="connsiteX3" fmla="*/ 1124071 w 1430592"/>
                <a:gd name="connsiteY3" fmla="*/ 320842 h 824647"/>
                <a:gd name="connsiteX4" fmla="*/ 1090170 w 1430592"/>
                <a:gd name="connsiteY4" fmla="*/ 577979 h 824647"/>
                <a:gd name="connsiteX5" fmla="*/ 947613 w 1430592"/>
                <a:gd name="connsiteY5" fmla="*/ 758640 h 824647"/>
                <a:gd name="connsiteX6" fmla="*/ 680518 w 1430592"/>
                <a:gd name="connsiteY6" fmla="*/ 823270 h 824647"/>
                <a:gd name="connsiteX7" fmla="*/ 0 w 1430592"/>
                <a:gd name="connsiteY7" fmla="*/ 750378 h 824647"/>
                <a:gd name="connsiteX0" fmla="*/ 1362302 w 1430592"/>
                <a:gd name="connsiteY0" fmla="*/ 0 h 824647"/>
                <a:gd name="connsiteX1" fmla="*/ 1407231 w 1430592"/>
                <a:gd name="connsiteY1" fmla="*/ 182620 h 824647"/>
                <a:gd name="connsiteX2" fmla="*/ 1291823 w 1430592"/>
                <a:gd name="connsiteY2" fmla="*/ 248420 h 824647"/>
                <a:gd name="connsiteX3" fmla="*/ 1124071 w 1430592"/>
                <a:gd name="connsiteY3" fmla="*/ 320842 h 824647"/>
                <a:gd name="connsiteX4" fmla="*/ 1090170 w 1430592"/>
                <a:gd name="connsiteY4" fmla="*/ 577979 h 824647"/>
                <a:gd name="connsiteX5" fmla="*/ 947613 w 1430592"/>
                <a:gd name="connsiteY5" fmla="*/ 758640 h 824647"/>
                <a:gd name="connsiteX6" fmla="*/ 680518 w 1430592"/>
                <a:gd name="connsiteY6" fmla="*/ 823270 h 824647"/>
                <a:gd name="connsiteX7" fmla="*/ 0 w 1430592"/>
                <a:gd name="connsiteY7" fmla="*/ 750378 h 824647"/>
                <a:gd name="connsiteX0" fmla="*/ 1362302 w 1430592"/>
                <a:gd name="connsiteY0" fmla="*/ 0 h 824647"/>
                <a:gd name="connsiteX1" fmla="*/ 1407231 w 1430592"/>
                <a:gd name="connsiteY1" fmla="*/ 182620 h 824647"/>
                <a:gd name="connsiteX2" fmla="*/ 1291823 w 1430592"/>
                <a:gd name="connsiteY2" fmla="*/ 248420 h 824647"/>
                <a:gd name="connsiteX3" fmla="*/ 1124071 w 1430592"/>
                <a:gd name="connsiteY3" fmla="*/ 320842 h 824647"/>
                <a:gd name="connsiteX4" fmla="*/ 1083885 w 1430592"/>
                <a:gd name="connsiteY4" fmla="*/ 578959 h 824647"/>
                <a:gd name="connsiteX5" fmla="*/ 947613 w 1430592"/>
                <a:gd name="connsiteY5" fmla="*/ 758640 h 824647"/>
                <a:gd name="connsiteX6" fmla="*/ 680518 w 1430592"/>
                <a:gd name="connsiteY6" fmla="*/ 823270 h 824647"/>
                <a:gd name="connsiteX7" fmla="*/ 0 w 1430592"/>
                <a:gd name="connsiteY7" fmla="*/ 750378 h 824647"/>
                <a:gd name="connsiteX0" fmla="*/ 1362302 w 1411886"/>
                <a:gd name="connsiteY0" fmla="*/ 0 h 824647"/>
                <a:gd name="connsiteX1" fmla="*/ 1407231 w 1411886"/>
                <a:gd name="connsiteY1" fmla="*/ 182620 h 824647"/>
                <a:gd name="connsiteX2" fmla="*/ 1334374 w 1411886"/>
                <a:gd name="connsiteY2" fmla="*/ 258948 h 824647"/>
                <a:gd name="connsiteX3" fmla="*/ 1124071 w 1411886"/>
                <a:gd name="connsiteY3" fmla="*/ 320842 h 824647"/>
                <a:gd name="connsiteX4" fmla="*/ 1083885 w 1411886"/>
                <a:gd name="connsiteY4" fmla="*/ 578959 h 824647"/>
                <a:gd name="connsiteX5" fmla="*/ 947613 w 1411886"/>
                <a:gd name="connsiteY5" fmla="*/ 758640 h 824647"/>
                <a:gd name="connsiteX6" fmla="*/ 680518 w 1411886"/>
                <a:gd name="connsiteY6" fmla="*/ 823270 h 824647"/>
                <a:gd name="connsiteX7" fmla="*/ 0 w 1411886"/>
                <a:gd name="connsiteY7" fmla="*/ 750378 h 824647"/>
                <a:gd name="connsiteX0" fmla="*/ 1362302 w 1411886"/>
                <a:gd name="connsiteY0" fmla="*/ 0 h 824647"/>
                <a:gd name="connsiteX1" fmla="*/ 1407231 w 1411886"/>
                <a:gd name="connsiteY1" fmla="*/ 182620 h 824647"/>
                <a:gd name="connsiteX2" fmla="*/ 1334374 w 1411886"/>
                <a:gd name="connsiteY2" fmla="*/ 258948 h 824647"/>
                <a:gd name="connsiteX3" fmla="*/ 1146641 w 1411886"/>
                <a:gd name="connsiteY3" fmla="*/ 355598 h 824647"/>
                <a:gd name="connsiteX4" fmla="*/ 1083885 w 1411886"/>
                <a:gd name="connsiteY4" fmla="*/ 578959 h 824647"/>
                <a:gd name="connsiteX5" fmla="*/ 947613 w 1411886"/>
                <a:gd name="connsiteY5" fmla="*/ 758640 h 824647"/>
                <a:gd name="connsiteX6" fmla="*/ 680518 w 1411886"/>
                <a:gd name="connsiteY6" fmla="*/ 823270 h 824647"/>
                <a:gd name="connsiteX7" fmla="*/ 0 w 1411886"/>
                <a:gd name="connsiteY7" fmla="*/ 750378 h 824647"/>
                <a:gd name="connsiteX0" fmla="*/ 1362302 w 1411886"/>
                <a:gd name="connsiteY0" fmla="*/ 0 h 824647"/>
                <a:gd name="connsiteX1" fmla="*/ 1407231 w 1411886"/>
                <a:gd name="connsiteY1" fmla="*/ 182620 h 824647"/>
                <a:gd name="connsiteX2" fmla="*/ 1334374 w 1411886"/>
                <a:gd name="connsiteY2" fmla="*/ 258948 h 824647"/>
                <a:gd name="connsiteX3" fmla="*/ 1146641 w 1411886"/>
                <a:gd name="connsiteY3" fmla="*/ 355598 h 824647"/>
                <a:gd name="connsiteX4" fmla="*/ 1083885 w 1411886"/>
                <a:gd name="connsiteY4" fmla="*/ 578959 h 824647"/>
                <a:gd name="connsiteX5" fmla="*/ 947613 w 1411886"/>
                <a:gd name="connsiteY5" fmla="*/ 758640 h 824647"/>
                <a:gd name="connsiteX6" fmla="*/ 680518 w 1411886"/>
                <a:gd name="connsiteY6" fmla="*/ 823270 h 824647"/>
                <a:gd name="connsiteX7" fmla="*/ 0 w 1411886"/>
                <a:gd name="connsiteY7" fmla="*/ 750378 h 824647"/>
                <a:gd name="connsiteX0" fmla="*/ 1362302 w 1450388"/>
                <a:gd name="connsiteY0" fmla="*/ 0 h 824647"/>
                <a:gd name="connsiteX1" fmla="*/ 1407231 w 1450388"/>
                <a:gd name="connsiteY1" fmla="*/ 182620 h 824647"/>
                <a:gd name="connsiteX2" fmla="*/ 1334374 w 1450388"/>
                <a:gd name="connsiteY2" fmla="*/ 258948 h 824647"/>
                <a:gd name="connsiteX3" fmla="*/ 1146641 w 1450388"/>
                <a:gd name="connsiteY3" fmla="*/ 355598 h 824647"/>
                <a:gd name="connsiteX4" fmla="*/ 1083885 w 1450388"/>
                <a:gd name="connsiteY4" fmla="*/ 578959 h 824647"/>
                <a:gd name="connsiteX5" fmla="*/ 947613 w 1450388"/>
                <a:gd name="connsiteY5" fmla="*/ 758640 h 824647"/>
                <a:gd name="connsiteX6" fmla="*/ 680518 w 1450388"/>
                <a:gd name="connsiteY6" fmla="*/ 823270 h 824647"/>
                <a:gd name="connsiteX7" fmla="*/ 0 w 1450388"/>
                <a:gd name="connsiteY7" fmla="*/ 750378 h 824647"/>
                <a:gd name="connsiteX0" fmla="*/ 1362302 w 1450388"/>
                <a:gd name="connsiteY0" fmla="*/ 0 h 824647"/>
                <a:gd name="connsiteX1" fmla="*/ 1407231 w 1450388"/>
                <a:gd name="connsiteY1" fmla="*/ 182620 h 824647"/>
                <a:gd name="connsiteX2" fmla="*/ 1334374 w 1450388"/>
                <a:gd name="connsiteY2" fmla="*/ 258948 h 824647"/>
                <a:gd name="connsiteX3" fmla="*/ 1146641 w 1450388"/>
                <a:gd name="connsiteY3" fmla="*/ 355598 h 824647"/>
                <a:gd name="connsiteX4" fmla="*/ 1083885 w 1450388"/>
                <a:gd name="connsiteY4" fmla="*/ 578959 h 824647"/>
                <a:gd name="connsiteX5" fmla="*/ 947613 w 1450388"/>
                <a:gd name="connsiteY5" fmla="*/ 758640 h 824647"/>
                <a:gd name="connsiteX6" fmla="*/ 680518 w 1450388"/>
                <a:gd name="connsiteY6" fmla="*/ 823270 h 824647"/>
                <a:gd name="connsiteX7" fmla="*/ 0 w 1450388"/>
                <a:gd name="connsiteY7" fmla="*/ 750378 h 824647"/>
                <a:gd name="connsiteX0" fmla="*/ 1362302 w 1420336"/>
                <a:gd name="connsiteY0" fmla="*/ 0 h 824647"/>
                <a:gd name="connsiteX1" fmla="*/ 1407231 w 1420336"/>
                <a:gd name="connsiteY1" fmla="*/ 182620 h 824647"/>
                <a:gd name="connsiteX2" fmla="*/ 1334374 w 1420336"/>
                <a:gd name="connsiteY2" fmla="*/ 258948 h 824647"/>
                <a:gd name="connsiteX3" fmla="*/ 1146641 w 1420336"/>
                <a:gd name="connsiteY3" fmla="*/ 355598 h 824647"/>
                <a:gd name="connsiteX4" fmla="*/ 1083885 w 1420336"/>
                <a:gd name="connsiteY4" fmla="*/ 578959 h 824647"/>
                <a:gd name="connsiteX5" fmla="*/ 947613 w 1420336"/>
                <a:gd name="connsiteY5" fmla="*/ 758640 h 824647"/>
                <a:gd name="connsiteX6" fmla="*/ 680518 w 1420336"/>
                <a:gd name="connsiteY6" fmla="*/ 823270 h 824647"/>
                <a:gd name="connsiteX7" fmla="*/ 0 w 1420336"/>
                <a:gd name="connsiteY7" fmla="*/ 750378 h 824647"/>
                <a:gd name="connsiteX0" fmla="*/ 1362302 w 1419718"/>
                <a:gd name="connsiteY0" fmla="*/ 0 h 824647"/>
                <a:gd name="connsiteX1" fmla="*/ 1407231 w 1419718"/>
                <a:gd name="connsiteY1" fmla="*/ 182620 h 824647"/>
                <a:gd name="connsiteX2" fmla="*/ 1330826 w 1419718"/>
                <a:gd name="connsiteY2" fmla="*/ 270059 h 824647"/>
                <a:gd name="connsiteX3" fmla="*/ 1146641 w 1419718"/>
                <a:gd name="connsiteY3" fmla="*/ 355598 h 824647"/>
                <a:gd name="connsiteX4" fmla="*/ 1083885 w 1419718"/>
                <a:gd name="connsiteY4" fmla="*/ 578959 h 824647"/>
                <a:gd name="connsiteX5" fmla="*/ 947613 w 1419718"/>
                <a:gd name="connsiteY5" fmla="*/ 758640 h 824647"/>
                <a:gd name="connsiteX6" fmla="*/ 680518 w 1419718"/>
                <a:gd name="connsiteY6" fmla="*/ 823270 h 824647"/>
                <a:gd name="connsiteX7" fmla="*/ 0 w 1419718"/>
                <a:gd name="connsiteY7" fmla="*/ 750378 h 824647"/>
                <a:gd name="connsiteX0" fmla="*/ 1362302 w 1419718"/>
                <a:gd name="connsiteY0" fmla="*/ 0 h 824647"/>
                <a:gd name="connsiteX1" fmla="*/ 1407231 w 1419718"/>
                <a:gd name="connsiteY1" fmla="*/ 182620 h 824647"/>
                <a:gd name="connsiteX2" fmla="*/ 1330826 w 1419718"/>
                <a:gd name="connsiteY2" fmla="*/ 270059 h 824647"/>
                <a:gd name="connsiteX3" fmla="*/ 1146641 w 1419718"/>
                <a:gd name="connsiteY3" fmla="*/ 355598 h 824647"/>
                <a:gd name="connsiteX4" fmla="*/ 1083885 w 1419718"/>
                <a:gd name="connsiteY4" fmla="*/ 578959 h 824647"/>
                <a:gd name="connsiteX5" fmla="*/ 947613 w 1419718"/>
                <a:gd name="connsiteY5" fmla="*/ 758640 h 824647"/>
                <a:gd name="connsiteX6" fmla="*/ 680518 w 1419718"/>
                <a:gd name="connsiteY6" fmla="*/ 823270 h 824647"/>
                <a:gd name="connsiteX7" fmla="*/ 0 w 1419718"/>
                <a:gd name="connsiteY7" fmla="*/ 750378 h 824647"/>
                <a:gd name="connsiteX0" fmla="*/ 1362302 w 1419718"/>
                <a:gd name="connsiteY0" fmla="*/ 0 h 824647"/>
                <a:gd name="connsiteX1" fmla="*/ 1407231 w 1419718"/>
                <a:gd name="connsiteY1" fmla="*/ 182620 h 824647"/>
                <a:gd name="connsiteX2" fmla="*/ 1330826 w 1419718"/>
                <a:gd name="connsiteY2" fmla="*/ 270059 h 824647"/>
                <a:gd name="connsiteX3" fmla="*/ 1146641 w 1419718"/>
                <a:gd name="connsiteY3" fmla="*/ 355598 h 824647"/>
                <a:gd name="connsiteX4" fmla="*/ 1062784 w 1419718"/>
                <a:gd name="connsiteY4" fmla="*/ 587525 h 824647"/>
                <a:gd name="connsiteX5" fmla="*/ 947613 w 1419718"/>
                <a:gd name="connsiteY5" fmla="*/ 758640 h 824647"/>
                <a:gd name="connsiteX6" fmla="*/ 680518 w 1419718"/>
                <a:gd name="connsiteY6" fmla="*/ 823270 h 824647"/>
                <a:gd name="connsiteX7" fmla="*/ 0 w 1419718"/>
                <a:gd name="connsiteY7" fmla="*/ 750378 h 824647"/>
                <a:gd name="connsiteX0" fmla="*/ 1362302 w 1419718"/>
                <a:gd name="connsiteY0" fmla="*/ 0 h 823519"/>
                <a:gd name="connsiteX1" fmla="*/ 1407231 w 1419718"/>
                <a:gd name="connsiteY1" fmla="*/ 182620 h 823519"/>
                <a:gd name="connsiteX2" fmla="*/ 1330826 w 1419718"/>
                <a:gd name="connsiteY2" fmla="*/ 270059 h 823519"/>
                <a:gd name="connsiteX3" fmla="*/ 1146641 w 1419718"/>
                <a:gd name="connsiteY3" fmla="*/ 355598 h 823519"/>
                <a:gd name="connsiteX4" fmla="*/ 1062784 w 1419718"/>
                <a:gd name="connsiteY4" fmla="*/ 587525 h 823519"/>
                <a:gd name="connsiteX5" fmla="*/ 917060 w 1419718"/>
                <a:gd name="connsiteY5" fmla="*/ 748883 h 823519"/>
                <a:gd name="connsiteX6" fmla="*/ 680518 w 1419718"/>
                <a:gd name="connsiteY6" fmla="*/ 823270 h 823519"/>
                <a:gd name="connsiteX7" fmla="*/ 0 w 1419718"/>
                <a:gd name="connsiteY7" fmla="*/ 750378 h 823519"/>
                <a:gd name="connsiteX0" fmla="*/ 1362302 w 1419718"/>
                <a:gd name="connsiteY0" fmla="*/ 0 h 823519"/>
                <a:gd name="connsiteX1" fmla="*/ 1407231 w 1419718"/>
                <a:gd name="connsiteY1" fmla="*/ 182620 h 823519"/>
                <a:gd name="connsiteX2" fmla="*/ 1330826 w 1419718"/>
                <a:gd name="connsiteY2" fmla="*/ 270059 h 823519"/>
                <a:gd name="connsiteX3" fmla="*/ 1146641 w 1419718"/>
                <a:gd name="connsiteY3" fmla="*/ 355598 h 823519"/>
                <a:gd name="connsiteX4" fmla="*/ 1062784 w 1419718"/>
                <a:gd name="connsiteY4" fmla="*/ 587525 h 823519"/>
                <a:gd name="connsiteX5" fmla="*/ 917060 w 1419718"/>
                <a:gd name="connsiteY5" fmla="*/ 748883 h 823519"/>
                <a:gd name="connsiteX6" fmla="*/ 680518 w 1419718"/>
                <a:gd name="connsiteY6" fmla="*/ 823270 h 823519"/>
                <a:gd name="connsiteX7" fmla="*/ 0 w 1419718"/>
                <a:gd name="connsiteY7" fmla="*/ 750378 h 823519"/>
                <a:gd name="connsiteX0" fmla="*/ 1362302 w 1419718"/>
                <a:gd name="connsiteY0" fmla="*/ 0 h 823519"/>
                <a:gd name="connsiteX1" fmla="*/ 1407231 w 1419718"/>
                <a:gd name="connsiteY1" fmla="*/ 182620 h 823519"/>
                <a:gd name="connsiteX2" fmla="*/ 1330826 w 1419718"/>
                <a:gd name="connsiteY2" fmla="*/ 270059 h 823519"/>
                <a:gd name="connsiteX3" fmla="*/ 1146641 w 1419718"/>
                <a:gd name="connsiteY3" fmla="*/ 355598 h 823519"/>
                <a:gd name="connsiteX4" fmla="*/ 1062784 w 1419718"/>
                <a:gd name="connsiteY4" fmla="*/ 587525 h 823519"/>
                <a:gd name="connsiteX5" fmla="*/ 917060 w 1419718"/>
                <a:gd name="connsiteY5" fmla="*/ 748883 h 823519"/>
                <a:gd name="connsiteX6" fmla="*/ 680518 w 1419718"/>
                <a:gd name="connsiteY6" fmla="*/ 823270 h 823519"/>
                <a:gd name="connsiteX7" fmla="*/ 0 w 1419718"/>
                <a:gd name="connsiteY7" fmla="*/ 750378 h 823519"/>
                <a:gd name="connsiteX0" fmla="*/ 1362302 w 1419718"/>
                <a:gd name="connsiteY0" fmla="*/ 0 h 823519"/>
                <a:gd name="connsiteX1" fmla="*/ 1407231 w 1419718"/>
                <a:gd name="connsiteY1" fmla="*/ 182620 h 823519"/>
                <a:gd name="connsiteX2" fmla="*/ 1330826 w 1419718"/>
                <a:gd name="connsiteY2" fmla="*/ 270059 h 823519"/>
                <a:gd name="connsiteX3" fmla="*/ 1146641 w 1419718"/>
                <a:gd name="connsiteY3" fmla="*/ 355598 h 823519"/>
                <a:gd name="connsiteX4" fmla="*/ 1062784 w 1419718"/>
                <a:gd name="connsiteY4" fmla="*/ 587525 h 823519"/>
                <a:gd name="connsiteX5" fmla="*/ 917060 w 1419718"/>
                <a:gd name="connsiteY5" fmla="*/ 748883 h 823519"/>
                <a:gd name="connsiteX6" fmla="*/ 680518 w 1419718"/>
                <a:gd name="connsiteY6" fmla="*/ 823270 h 823519"/>
                <a:gd name="connsiteX7" fmla="*/ 0 w 1419718"/>
                <a:gd name="connsiteY7" fmla="*/ 750378 h 823519"/>
                <a:gd name="connsiteX0" fmla="*/ 1362302 w 1419718"/>
                <a:gd name="connsiteY0" fmla="*/ 0 h 821558"/>
                <a:gd name="connsiteX1" fmla="*/ 1407231 w 1419718"/>
                <a:gd name="connsiteY1" fmla="*/ 182620 h 821558"/>
                <a:gd name="connsiteX2" fmla="*/ 1330826 w 1419718"/>
                <a:gd name="connsiteY2" fmla="*/ 270059 h 821558"/>
                <a:gd name="connsiteX3" fmla="*/ 1146641 w 1419718"/>
                <a:gd name="connsiteY3" fmla="*/ 355598 h 821558"/>
                <a:gd name="connsiteX4" fmla="*/ 1062784 w 1419718"/>
                <a:gd name="connsiteY4" fmla="*/ 587525 h 821558"/>
                <a:gd name="connsiteX5" fmla="*/ 917060 w 1419718"/>
                <a:gd name="connsiteY5" fmla="*/ 748883 h 821558"/>
                <a:gd name="connsiteX6" fmla="*/ 616866 w 1419718"/>
                <a:gd name="connsiteY6" fmla="*/ 821309 h 821558"/>
                <a:gd name="connsiteX7" fmla="*/ 0 w 1419718"/>
                <a:gd name="connsiteY7" fmla="*/ 750378 h 821558"/>
                <a:gd name="connsiteX0" fmla="*/ 1279999 w 1415702"/>
                <a:gd name="connsiteY0" fmla="*/ 0 h 810353"/>
                <a:gd name="connsiteX1" fmla="*/ 1407231 w 1415702"/>
                <a:gd name="connsiteY1" fmla="*/ 171415 h 810353"/>
                <a:gd name="connsiteX2" fmla="*/ 1330826 w 1415702"/>
                <a:gd name="connsiteY2" fmla="*/ 258854 h 810353"/>
                <a:gd name="connsiteX3" fmla="*/ 1146641 w 1415702"/>
                <a:gd name="connsiteY3" fmla="*/ 344393 h 810353"/>
                <a:gd name="connsiteX4" fmla="*/ 1062784 w 1415702"/>
                <a:gd name="connsiteY4" fmla="*/ 576320 h 810353"/>
                <a:gd name="connsiteX5" fmla="*/ 917060 w 1415702"/>
                <a:gd name="connsiteY5" fmla="*/ 737678 h 810353"/>
                <a:gd name="connsiteX6" fmla="*/ 616866 w 1415702"/>
                <a:gd name="connsiteY6" fmla="*/ 810104 h 810353"/>
                <a:gd name="connsiteX7" fmla="*/ 0 w 1415702"/>
                <a:gd name="connsiteY7" fmla="*/ 739173 h 810353"/>
                <a:gd name="connsiteX0" fmla="*/ 1279999 w 1369305"/>
                <a:gd name="connsiteY0" fmla="*/ 0 h 810353"/>
                <a:gd name="connsiteX1" fmla="*/ 1360834 w 1369305"/>
                <a:gd name="connsiteY1" fmla="*/ 164096 h 810353"/>
                <a:gd name="connsiteX2" fmla="*/ 1330826 w 1369305"/>
                <a:gd name="connsiteY2" fmla="*/ 258854 h 810353"/>
                <a:gd name="connsiteX3" fmla="*/ 1146641 w 1369305"/>
                <a:gd name="connsiteY3" fmla="*/ 344393 h 810353"/>
                <a:gd name="connsiteX4" fmla="*/ 1062784 w 1369305"/>
                <a:gd name="connsiteY4" fmla="*/ 576320 h 810353"/>
                <a:gd name="connsiteX5" fmla="*/ 917060 w 1369305"/>
                <a:gd name="connsiteY5" fmla="*/ 737678 h 810353"/>
                <a:gd name="connsiteX6" fmla="*/ 616866 w 1369305"/>
                <a:gd name="connsiteY6" fmla="*/ 810104 h 810353"/>
                <a:gd name="connsiteX7" fmla="*/ 0 w 1369305"/>
                <a:gd name="connsiteY7" fmla="*/ 739173 h 810353"/>
                <a:gd name="connsiteX0" fmla="*/ 1279999 w 1369305"/>
                <a:gd name="connsiteY0" fmla="*/ 0 h 810353"/>
                <a:gd name="connsiteX1" fmla="*/ 1360834 w 1369305"/>
                <a:gd name="connsiteY1" fmla="*/ 164096 h 810353"/>
                <a:gd name="connsiteX2" fmla="*/ 1330826 w 1369305"/>
                <a:gd name="connsiteY2" fmla="*/ 258854 h 810353"/>
                <a:gd name="connsiteX3" fmla="*/ 1167282 w 1369305"/>
                <a:gd name="connsiteY3" fmla="*/ 279758 h 810353"/>
                <a:gd name="connsiteX4" fmla="*/ 1062784 w 1369305"/>
                <a:gd name="connsiteY4" fmla="*/ 576320 h 810353"/>
                <a:gd name="connsiteX5" fmla="*/ 917060 w 1369305"/>
                <a:gd name="connsiteY5" fmla="*/ 737678 h 810353"/>
                <a:gd name="connsiteX6" fmla="*/ 616866 w 1369305"/>
                <a:gd name="connsiteY6" fmla="*/ 810104 h 810353"/>
                <a:gd name="connsiteX7" fmla="*/ 0 w 1369305"/>
                <a:gd name="connsiteY7" fmla="*/ 739173 h 810353"/>
                <a:gd name="connsiteX0" fmla="*/ 1279999 w 1369305"/>
                <a:gd name="connsiteY0" fmla="*/ 0 h 810353"/>
                <a:gd name="connsiteX1" fmla="*/ 1360834 w 1369305"/>
                <a:gd name="connsiteY1" fmla="*/ 164096 h 810353"/>
                <a:gd name="connsiteX2" fmla="*/ 1330826 w 1369305"/>
                <a:gd name="connsiteY2" fmla="*/ 258854 h 810353"/>
                <a:gd name="connsiteX3" fmla="*/ 1167282 w 1369305"/>
                <a:gd name="connsiteY3" fmla="*/ 279758 h 810353"/>
                <a:gd name="connsiteX4" fmla="*/ 1149630 w 1369305"/>
                <a:gd name="connsiteY4" fmla="*/ 656537 h 810353"/>
                <a:gd name="connsiteX5" fmla="*/ 917060 w 1369305"/>
                <a:gd name="connsiteY5" fmla="*/ 737678 h 810353"/>
                <a:gd name="connsiteX6" fmla="*/ 616866 w 1369305"/>
                <a:gd name="connsiteY6" fmla="*/ 810104 h 810353"/>
                <a:gd name="connsiteX7" fmla="*/ 0 w 1369305"/>
                <a:gd name="connsiteY7" fmla="*/ 739173 h 810353"/>
                <a:gd name="connsiteX0" fmla="*/ 1279999 w 1369305"/>
                <a:gd name="connsiteY0" fmla="*/ 0 h 914415"/>
                <a:gd name="connsiteX1" fmla="*/ 1360834 w 1369305"/>
                <a:gd name="connsiteY1" fmla="*/ 164096 h 914415"/>
                <a:gd name="connsiteX2" fmla="*/ 1330826 w 1369305"/>
                <a:gd name="connsiteY2" fmla="*/ 258854 h 914415"/>
                <a:gd name="connsiteX3" fmla="*/ 1167282 w 1369305"/>
                <a:gd name="connsiteY3" fmla="*/ 279758 h 914415"/>
                <a:gd name="connsiteX4" fmla="*/ 1149630 w 1369305"/>
                <a:gd name="connsiteY4" fmla="*/ 656537 h 914415"/>
                <a:gd name="connsiteX5" fmla="*/ 932523 w 1369305"/>
                <a:gd name="connsiteY5" fmla="*/ 888820 h 914415"/>
                <a:gd name="connsiteX6" fmla="*/ 616866 w 1369305"/>
                <a:gd name="connsiteY6" fmla="*/ 810104 h 914415"/>
                <a:gd name="connsiteX7" fmla="*/ 0 w 1369305"/>
                <a:gd name="connsiteY7" fmla="*/ 739173 h 914415"/>
                <a:gd name="connsiteX0" fmla="*/ 1279999 w 1369305"/>
                <a:gd name="connsiteY0" fmla="*/ 0 h 926045"/>
                <a:gd name="connsiteX1" fmla="*/ 1360834 w 1369305"/>
                <a:gd name="connsiteY1" fmla="*/ 164096 h 926045"/>
                <a:gd name="connsiteX2" fmla="*/ 1330826 w 1369305"/>
                <a:gd name="connsiteY2" fmla="*/ 258854 h 926045"/>
                <a:gd name="connsiteX3" fmla="*/ 1167282 w 1369305"/>
                <a:gd name="connsiteY3" fmla="*/ 279758 h 926045"/>
                <a:gd name="connsiteX4" fmla="*/ 1149630 w 1369305"/>
                <a:gd name="connsiteY4" fmla="*/ 656537 h 926045"/>
                <a:gd name="connsiteX5" fmla="*/ 932523 w 1369305"/>
                <a:gd name="connsiteY5" fmla="*/ 888820 h 926045"/>
                <a:gd name="connsiteX6" fmla="*/ 635818 w 1369305"/>
                <a:gd name="connsiteY6" fmla="*/ 879886 h 926045"/>
                <a:gd name="connsiteX7" fmla="*/ 0 w 1369305"/>
                <a:gd name="connsiteY7" fmla="*/ 739173 h 926045"/>
                <a:gd name="connsiteX0" fmla="*/ 1132236 w 1221542"/>
                <a:gd name="connsiteY0" fmla="*/ 0 h 992546"/>
                <a:gd name="connsiteX1" fmla="*/ 1213071 w 1221542"/>
                <a:gd name="connsiteY1" fmla="*/ 164096 h 992546"/>
                <a:gd name="connsiteX2" fmla="*/ 1183063 w 1221542"/>
                <a:gd name="connsiteY2" fmla="*/ 258854 h 992546"/>
                <a:gd name="connsiteX3" fmla="*/ 1019519 w 1221542"/>
                <a:gd name="connsiteY3" fmla="*/ 279758 h 992546"/>
                <a:gd name="connsiteX4" fmla="*/ 1001867 w 1221542"/>
                <a:gd name="connsiteY4" fmla="*/ 656537 h 992546"/>
                <a:gd name="connsiteX5" fmla="*/ 784760 w 1221542"/>
                <a:gd name="connsiteY5" fmla="*/ 888820 h 992546"/>
                <a:gd name="connsiteX6" fmla="*/ 488055 w 1221542"/>
                <a:gd name="connsiteY6" fmla="*/ 879886 h 992546"/>
                <a:gd name="connsiteX7" fmla="*/ 0 w 1221542"/>
                <a:gd name="connsiteY7" fmla="*/ 992546 h 992546"/>
                <a:gd name="connsiteX0" fmla="*/ 1132236 w 1221542"/>
                <a:gd name="connsiteY0" fmla="*/ 0 h 992546"/>
                <a:gd name="connsiteX1" fmla="*/ 1213071 w 1221542"/>
                <a:gd name="connsiteY1" fmla="*/ 164096 h 992546"/>
                <a:gd name="connsiteX2" fmla="*/ 1183063 w 1221542"/>
                <a:gd name="connsiteY2" fmla="*/ 258854 h 992546"/>
                <a:gd name="connsiteX3" fmla="*/ 1019519 w 1221542"/>
                <a:gd name="connsiteY3" fmla="*/ 279758 h 992546"/>
                <a:gd name="connsiteX4" fmla="*/ 1001867 w 1221542"/>
                <a:gd name="connsiteY4" fmla="*/ 656537 h 992546"/>
                <a:gd name="connsiteX5" fmla="*/ 803800 w 1221542"/>
                <a:gd name="connsiteY5" fmla="*/ 876156 h 992546"/>
                <a:gd name="connsiteX6" fmla="*/ 488055 w 1221542"/>
                <a:gd name="connsiteY6" fmla="*/ 879886 h 992546"/>
                <a:gd name="connsiteX7" fmla="*/ 0 w 1221542"/>
                <a:gd name="connsiteY7" fmla="*/ 992546 h 992546"/>
                <a:gd name="connsiteX0" fmla="*/ 1132236 w 1221542"/>
                <a:gd name="connsiteY0" fmla="*/ 0 h 992546"/>
                <a:gd name="connsiteX1" fmla="*/ 1213071 w 1221542"/>
                <a:gd name="connsiteY1" fmla="*/ 164096 h 992546"/>
                <a:gd name="connsiteX2" fmla="*/ 1183063 w 1221542"/>
                <a:gd name="connsiteY2" fmla="*/ 258854 h 992546"/>
                <a:gd name="connsiteX3" fmla="*/ 1018575 w 1221542"/>
                <a:gd name="connsiteY3" fmla="*/ 294452 h 992546"/>
                <a:gd name="connsiteX4" fmla="*/ 1001867 w 1221542"/>
                <a:gd name="connsiteY4" fmla="*/ 656537 h 992546"/>
                <a:gd name="connsiteX5" fmla="*/ 803800 w 1221542"/>
                <a:gd name="connsiteY5" fmla="*/ 876156 h 992546"/>
                <a:gd name="connsiteX6" fmla="*/ 488055 w 1221542"/>
                <a:gd name="connsiteY6" fmla="*/ 879886 h 992546"/>
                <a:gd name="connsiteX7" fmla="*/ 0 w 1221542"/>
                <a:gd name="connsiteY7" fmla="*/ 992546 h 992546"/>
                <a:gd name="connsiteX0" fmla="*/ 1132236 w 1230031"/>
                <a:gd name="connsiteY0" fmla="*/ 0 h 992546"/>
                <a:gd name="connsiteX1" fmla="*/ 1213071 w 1230031"/>
                <a:gd name="connsiteY1" fmla="*/ 164096 h 992546"/>
                <a:gd name="connsiteX2" fmla="*/ 1183063 w 1230031"/>
                <a:gd name="connsiteY2" fmla="*/ 258854 h 992546"/>
                <a:gd name="connsiteX3" fmla="*/ 1018575 w 1230031"/>
                <a:gd name="connsiteY3" fmla="*/ 294452 h 992546"/>
                <a:gd name="connsiteX4" fmla="*/ 1001867 w 1230031"/>
                <a:gd name="connsiteY4" fmla="*/ 656537 h 992546"/>
                <a:gd name="connsiteX5" fmla="*/ 803800 w 1230031"/>
                <a:gd name="connsiteY5" fmla="*/ 876156 h 992546"/>
                <a:gd name="connsiteX6" fmla="*/ 488055 w 1230031"/>
                <a:gd name="connsiteY6" fmla="*/ 879886 h 992546"/>
                <a:gd name="connsiteX7" fmla="*/ 0 w 1230031"/>
                <a:gd name="connsiteY7" fmla="*/ 992546 h 992546"/>
                <a:gd name="connsiteX0" fmla="*/ 1132236 w 1218164"/>
                <a:gd name="connsiteY0" fmla="*/ 0 h 992546"/>
                <a:gd name="connsiteX1" fmla="*/ 1213071 w 1218164"/>
                <a:gd name="connsiteY1" fmla="*/ 164096 h 992546"/>
                <a:gd name="connsiteX2" fmla="*/ 1162795 w 1218164"/>
                <a:gd name="connsiteY2" fmla="*/ 263626 h 992546"/>
                <a:gd name="connsiteX3" fmla="*/ 1018575 w 1218164"/>
                <a:gd name="connsiteY3" fmla="*/ 294452 h 992546"/>
                <a:gd name="connsiteX4" fmla="*/ 1001867 w 1218164"/>
                <a:gd name="connsiteY4" fmla="*/ 656537 h 992546"/>
                <a:gd name="connsiteX5" fmla="*/ 803800 w 1218164"/>
                <a:gd name="connsiteY5" fmla="*/ 876156 h 992546"/>
                <a:gd name="connsiteX6" fmla="*/ 488055 w 1218164"/>
                <a:gd name="connsiteY6" fmla="*/ 879886 h 992546"/>
                <a:gd name="connsiteX7" fmla="*/ 0 w 1218164"/>
                <a:gd name="connsiteY7" fmla="*/ 992546 h 9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164" h="992546">
                  <a:moveTo>
                    <a:pt x="1132236" y="0"/>
                  </a:moveTo>
                  <a:cubicBezTo>
                    <a:pt x="1189652" y="61179"/>
                    <a:pt x="1207978" y="120158"/>
                    <a:pt x="1213071" y="164096"/>
                  </a:cubicBezTo>
                  <a:cubicBezTo>
                    <a:pt x="1218164" y="208034"/>
                    <a:pt x="1209763" y="231552"/>
                    <a:pt x="1162795" y="263626"/>
                  </a:cubicBezTo>
                  <a:cubicBezTo>
                    <a:pt x="1115827" y="295700"/>
                    <a:pt x="1045396" y="228967"/>
                    <a:pt x="1018575" y="294452"/>
                  </a:cubicBezTo>
                  <a:cubicBezTo>
                    <a:pt x="991754" y="359937"/>
                    <a:pt x="1037663" y="559586"/>
                    <a:pt x="1001867" y="656537"/>
                  </a:cubicBezTo>
                  <a:cubicBezTo>
                    <a:pt x="966071" y="753488"/>
                    <a:pt x="889435" y="838931"/>
                    <a:pt x="803800" y="876156"/>
                  </a:cubicBezTo>
                  <a:cubicBezTo>
                    <a:pt x="718165" y="913381"/>
                    <a:pt x="622022" y="860488"/>
                    <a:pt x="488055" y="879886"/>
                  </a:cubicBezTo>
                  <a:cubicBezTo>
                    <a:pt x="354088" y="899284"/>
                    <a:pt x="267731" y="954251"/>
                    <a:pt x="0" y="992546"/>
                  </a:cubicBezTo>
                </a:path>
              </a:pathLst>
            </a:custGeom>
            <a:noFill/>
            <a:ln w="12700">
              <a:solidFill>
                <a:srgbClr val="FFFF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l-GR"/>
            </a:p>
          </p:txBody>
        </p:sp>
        <p:sp>
          <p:nvSpPr>
            <p:cNvPr id="33" name="Oval 32"/>
            <p:cNvSpPr/>
            <p:nvPr/>
          </p:nvSpPr>
          <p:spPr>
            <a:xfrm>
              <a:off x="3684011" y="3762719"/>
              <a:ext cx="214917" cy="214917"/>
            </a:xfrm>
            <a:prstGeom prst="ellipse">
              <a:avLst/>
            </a:pr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
          <p:nvSpPr>
            <p:cNvPr id="34" name="Freeform 14"/>
            <p:cNvSpPr>
              <a:spLocks/>
            </p:cNvSpPr>
            <p:nvPr/>
          </p:nvSpPr>
          <p:spPr bwMode="auto">
            <a:xfrm rot="21419220">
              <a:off x="5175927" y="4220260"/>
              <a:ext cx="1568341" cy="541962"/>
            </a:xfrm>
            <a:custGeom>
              <a:avLst/>
              <a:gdLst>
                <a:gd name="T0" fmla="*/ 552 w 685"/>
                <a:gd name="T1" fmla="*/ 300 h 308"/>
                <a:gd name="T2" fmla="*/ 487 w 685"/>
                <a:gd name="T3" fmla="*/ 221 h 308"/>
                <a:gd name="T4" fmla="*/ 420 w 685"/>
                <a:gd name="T5" fmla="*/ 154 h 308"/>
                <a:gd name="T6" fmla="*/ 327 w 685"/>
                <a:gd name="T7" fmla="*/ 101 h 308"/>
                <a:gd name="T8" fmla="*/ 219 w 685"/>
                <a:gd name="T9" fmla="*/ 65 h 308"/>
                <a:gd name="T10" fmla="*/ 123 w 685"/>
                <a:gd name="T11" fmla="*/ 39 h 308"/>
                <a:gd name="T12" fmla="*/ 36 w 685"/>
                <a:gd name="T13" fmla="*/ 17 h 308"/>
                <a:gd name="T14" fmla="*/ 10 w 685"/>
                <a:gd name="T15" fmla="*/ 5 h 308"/>
                <a:gd name="T16" fmla="*/ 99 w 685"/>
                <a:gd name="T17" fmla="*/ 3 h 308"/>
                <a:gd name="T18" fmla="*/ 223 w 685"/>
                <a:gd name="T19" fmla="*/ 22 h 308"/>
                <a:gd name="T20" fmla="*/ 315 w 685"/>
                <a:gd name="T21" fmla="*/ 34 h 308"/>
                <a:gd name="T22" fmla="*/ 408 w 685"/>
                <a:gd name="T23" fmla="*/ 36 h 308"/>
                <a:gd name="T24" fmla="*/ 523 w 685"/>
                <a:gd name="T25" fmla="*/ 27 h 308"/>
                <a:gd name="T26" fmla="*/ 598 w 685"/>
                <a:gd name="T27" fmla="*/ 41 h 308"/>
                <a:gd name="T28" fmla="*/ 675 w 685"/>
                <a:gd name="T29" fmla="*/ 58 h 308"/>
                <a:gd name="T30" fmla="*/ 658 w 685"/>
                <a:gd name="T31" fmla="*/ 68 h 308"/>
                <a:gd name="T32" fmla="*/ 636 w 685"/>
                <a:gd name="T33" fmla="*/ 92 h 308"/>
                <a:gd name="T34" fmla="*/ 612 w 685"/>
                <a:gd name="T35" fmla="*/ 156 h 308"/>
                <a:gd name="T36" fmla="*/ 607 w 685"/>
                <a:gd name="T37" fmla="*/ 188 h 308"/>
                <a:gd name="T38" fmla="*/ 607 w 685"/>
                <a:gd name="T39" fmla="*/ 269 h 308"/>
                <a:gd name="T40" fmla="*/ 552 w 685"/>
                <a:gd name="T41" fmla="*/ 300 h 3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5"/>
                <a:gd name="T64" fmla="*/ 0 h 308"/>
                <a:gd name="T65" fmla="*/ 685 w 685"/>
                <a:gd name="T66" fmla="*/ 308 h 308"/>
                <a:gd name="connsiteX0" fmla="*/ 8861 w 10000"/>
                <a:gd name="connsiteY0" fmla="*/ 8734 h 8913"/>
                <a:gd name="connsiteX1" fmla="*/ 7109 w 10000"/>
                <a:gd name="connsiteY1" fmla="*/ 7175 h 8913"/>
                <a:gd name="connsiteX2" fmla="*/ 6131 w 10000"/>
                <a:gd name="connsiteY2" fmla="*/ 5000 h 8913"/>
                <a:gd name="connsiteX3" fmla="*/ 4774 w 10000"/>
                <a:gd name="connsiteY3" fmla="*/ 3279 h 8913"/>
                <a:gd name="connsiteX4" fmla="*/ 3197 w 10000"/>
                <a:gd name="connsiteY4" fmla="*/ 2110 h 8913"/>
                <a:gd name="connsiteX5" fmla="*/ 1796 w 10000"/>
                <a:gd name="connsiteY5" fmla="*/ 1266 h 8913"/>
                <a:gd name="connsiteX6" fmla="*/ 526 w 10000"/>
                <a:gd name="connsiteY6" fmla="*/ 552 h 8913"/>
                <a:gd name="connsiteX7" fmla="*/ 146 w 10000"/>
                <a:gd name="connsiteY7" fmla="*/ 162 h 8913"/>
                <a:gd name="connsiteX8" fmla="*/ 1445 w 10000"/>
                <a:gd name="connsiteY8" fmla="*/ 97 h 8913"/>
                <a:gd name="connsiteX9" fmla="*/ 3255 w 10000"/>
                <a:gd name="connsiteY9" fmla="*/ 714 h 8913"/>
                <a:gd name="connsiteX10" fmla="*/ 4599 w 10000"/>
                <a:gd name="connsiteY10" fmla="*/ 1104 h 8913"/>
                <a:gd name="connsiteX11" fmla="*/ 5956 w 10000"/>
                <a:gd name="connsiteY11" fmla="*/ 1169 h 8913"/>
                <a:gd name="connsiteX12" fmla="*/ 7635 w 10000"/>
                <a:gd name="connsiteY12" fmla="*/ 877 h 8913"/>
                <a:gd name="connsiteX13" fmla="*/ 8730 w 10000"/>
                <a:gd name="connsiteY13" fmla="*/ 1331 h 8913"/>
                <a:gd name="connsiteX14" fmla="*/ 9854 w 10000"/>
                <a:gd name="connsiteY14" fmla="*/ 1883 h 8913"/>
                <a:gd name="connsiteX15" fmla="*/ 9606 w 10000"/>
                <a:gd name="connsiteY15" fmla="*/ 2208 h 8913"/>
                <a:gd name="connsiteX16" fmla="*/ 9285 w 10000"/>
                <a:gd name="connsiteY16" fmla="*/ 2987 h 8913"/>
                <a:gd name="connsiteX17" fmla="*/ 8934 w 10000"/>
                <a:gd name="connsiteY17" fmla="*/ 5065 h 8913"/>
                <a:gd name="connsiteX18" fmla="*/ 8861 w 10000"/>
                <a:gd name="connsiteY18" fmla="*/ 6104 h 8913"/>
                <a:gd name="connsiteX19" fmla="*/ 8861 w 10000"/>
                <a:gd name="connsiteY19" fmla="*/ 8734 h 8913"/>
                <a:gd name="connsiteX0" fmla="*/ 8861 w 10000"/>
                <a:gd name="connsiteY0" fmla="*/ 9799 h 11041"/>
                <a:gd name="connsiteX1" fmla="*/ 7109 w 10000"/>
                <a:gd name="connsiteY1" fmla="*/ 8050 h 11041"/>
                <a:gd name="connsiteX2" fmla="*/ 6131 w 10000"/>
                <a:gd name="connsiteY2" fmla="*/ 5610 h 11041"/>
                <a:gd name="connsiteX3" fmla="*/ 4774 w 10000"/>
                <a:gd name="connsiteY3" fmla="*/ 3679 h 11041"/>
                <a:gd name="connsiteX4" fmla="*/ 3197 w 10000"/>
                <a:gd name="connsiteY4" fmla="*/ 2367 h 11041"/>
                <a:gd name="connsiteX5" fmla="*/ 1796 w 10000"/>
                <a:gd name="connsiteY5" fmla="*/ 1420 h 11041"/>
                <a:gd name="connsiteX6" fmla="*/ 526 w 10000"/>
                <a:gd name="connsiteY6" fmla="*/ 619 h 11041"/>
                <a:gd name="connsiteX7" fmla="*/ 146 w 10000"/>
                <a:gd name="connsiteY7" fmla="*/ 182 h 11041"/>
                <a:gd name="connsiteX8" fmla="*/ 1445 w 10000"/>
                <a:gd name="connsiteY8" fmla="*/ 109 h 11041"/>
                <a:gd name="connsiteX9" fmla="*/ 3255 w 10000"/>
                <a:gd name="connsiteY9" fmla="*/ 801 h 11041"/>
                <a:gd name="connsiteX10" fmla="*/ 4599 w 10000"/>
                <a:gd name="connsiteY10" fmla="*/ 1239 h 11041"/>
                <a:gd name="connsiteX11" fmla="*/ 5956 w 10000"/>
                <a:gd name="connsiteY11" fmla="*/ 1312 h 11041"/>
                <a:gd name="connsiteX12" fmla="*/ 7635 w 10000"/>
                <a:gd name="connsiteY12" fmla="*/ 984 h 11041"/>
                <a:gd name="connsiteX13" fmla="*/ 8730 w 10000"/>
                <a:gd name="connsiteY13" fmla="*/ 1493 h 11041"/>
                <a:gd name="connsiteX14" fmla="*/ 9854 w 10000"/>
                <a:gd name="connsiteY14" fmla="*/ 2113 h 11041"/>
                <a:gd name="connsiteX15" fmla="*/ 9606 w 10000"/>
                <a:gd name="connsiteY15" fmla="*/ 2477 h 11041"/>
                <a:gd name="connsiteX16" fmla="*/ 9285 w 10000"/>
                <a:gd name="connsiteY16" fmla="*/ 3351 h 11041"/>
                <a:gd name="connsiteX17" fmla="*/ 8934 w 10000"/>
                <a:gd name="connsiteY17" fmla="*/ 5683 h 11041"/>
                <a:gd name="connsiteX18" fmla="*/ 8861 w 10000"/>
                <a:gd name="connsiteY18" fmla="*/ 6848 h 11041"/>
                <a:gd name="connsiteX19" fmla="*/ 9359 w 10000"/>
                <a:gd name="connsiteY19" fmla="*/ 11041 h 11041"/>
                <a:gd name="connsiteX0" fmla="*/ 8861 w 10000"/>
                <a:gd name="connsiteY0" fmla="*/ 9799 h 11041"/>
                <a:gd name="connsiteX1" fmla="*/ 7467 w 10000"/>
                <a:gd name="connsiteY1" fmla="*/ 9823 h 11041"/>
                <a:gd name="connsiteX2" fmla="*/ 7109 w 10000"/>
                <a:gd name="connsiteY2" fmla="*/ 8050 h 11041"/>
                <a:gd name="connsiteX3" fmla="*/ 6131 w 10000"/>
                <a:gd name="connsiteY3" fmla="*/ 5610 h 11041"/>
                <a:gd name="connsiteX4" fmla="*/ 4774 w 10000"/>
                <a:gd name="connsiteY4" fmla="*/ 3679 h 11041"/>
                <a:gd name="connsiteX5" fmla="*/ 3197 w 10000"/>
                <a:gd name="connsiteY5" fmla="*/ 2367 h 11041"/>
                <a:gd name="connsiteX6" fmla="*/ 1796 w 10000"/>
                <a:gd name="connsiteY6" fmla="*/ 1420 h 11041"/>
                <a:gd name="connsiteX7" fmla="*/ 526 w 10000"/>
                <a:gd name="connsiteY7" fmla="*/ 619 h 11041"/>
                <a:gd name="connsiteX8" fmla="*/ 146 w 10000"/>
                <a:gd name="connsiteY8" fmla="*/ 182 h 11041"/>
                <a:gd name="connsiteX9" fmla="*/ 1445 w 10000"/>
                <a:gd name="connsiteY9" fmla="*/ 109 h 11041"/>
                <a:gd name="connsiteX10" fmla="*/ 3255 w 10000"/>
                <a:gd name="connsiteY10" fmla="*/ 801 h 11041"/>
                <a:gd name="connsiteX11" fmla="*/ 4599 w 10000"/>
                <a:gd name="connsiteY11" fmla="*/ 1239 h 11041"/>
                <a:gd name="connsiteX12" fmla="*/ 5956 w 10000"/>
                <a:gd name="connsiteY12" fmla="*/ 1312 h 11041"/>
                <a:gd name="connsiteX13" fmla="*/ 7635 w 10000"/>
                <a:gd name="connsiteY13" fmla="*/ 984 h 11041"/>
                <a:gd name="connsiteX14" fmla="*/ 8730 w 10000"/>
                <a:gd name="connsiteY14" fmla="*/ 1493 h 11041"/>
                <a:gd name="connsiteX15" fmla="*/ 9854 w 10000"/>
                <a:gd name="connsiteY15" fmla="*/ 2113 h 11041"/>
                <a:gd name="connsiteX16" fmla="*/ 9606 w 10000"/>
                <a:gd name="connsiteY16" fmla="*/ 2477 h 11041"/>
                <a:gd name="connsiteX17" fmla="*/ 9285 w 10000"/>
                <a:gd name="connsiteY17" fmla="*/ 3351 h 11041"/>
                <a:gd name="connsiteX18" fmla="*/ 8934 w 10000"/>
                <a:gd name="connsiteY18" fmla="*/ 5683 h 11041"/>
                <a:gd name="connsiteX19" fmla="*/ 8861 w 10000"/>
                <a:gd name="connsiteY19" fmla="*/ 6848 h 11041"/>
                <a:gd name="connsiteX20" fmla="*/ 9359 w 10000"/>
                <a:gd name="connsiteY20" fmla="*/ 11041 h 11041"/>
                <a:gd name="connsiteX0" fmla="*/ 8861 w 10000"/>
                <a:gd name="connsiteY0" fmla="*/ 9799 h 11041"/>
                <a:gd name="connsiteX1" fmla="*/ 7109 w 10000"/>
                <a:gd name="connsiteY1" fmla="*/ 8050 h 11041"/>
                <a:gd name="connsiteX2" fmla="*/ 6131 w 10000"/>
                <a:gd name="connsiteY2" fmla="*/ 5610 h 11041"/>
                <a:gd name="connsiteX3" fmla="*/ 4774 w 10000"/>
                <a:gd name="connsiteY3" fmla="*/ 3679 h 11041"/>
                <a:gd name="connsiteX4" fmla="*/ 3197 w 10000"/>
                <a:gd name="connsiteY4" fmla="*/ 2367 h 11041"/>
                <a:gd name="connsiteX5" fmla="*/ 1796 w 10000"/>
                <a:gd name="connsiteY5" fmla="*/ 1420 h 11041"/>
                <a:gd name="connsiteX6" fmla="*/ 526 w 10000"/>
                <a:gd name="connsiteY6" fmla="*/ 619 h 11041"/>
                <a:gd name="connsiteX7" fmla="*/ 146 w 10000"/>
                <a:gd name="connsiteY7" fmla="*/ 182 h 11041"/>
                <a:gd name="connsiteX8" fmla="*/ 1445 w 10000"/>
                <a:gd name="connsiteY8" fmla="*/ 109 h 11041"/>
                <a:gd name="connsiteX9" fmla="*/ 3255 w 10000"/>
                <a:gd name="connsiteY9" fmla="*/ 801 h 11041"/>
                <a:gd name="connsiteX10" fmla="*/ 4599 w 10000"/>
                <a:gd name="connsiteY10" fmla="*/ 1239 h 11041"/>
                <a:gd name="connsiteX11" fmla="*/ 5956 w 10000"/>
                <a:gd name="connsiteY11" fmla="*/ 1312 h 11041"/>
                <a:gd name="connsiteX12" fmla="*/ 7635 w 10000"/>
                <a:gd name="connsiteY12" fmla="*/ 984 h 11041"/>
                <a:gd name="connsiteX13" fmla="*/ 8730 w 10000"/>
                <a:gd name="connsiteY13" fmla="*/ 1493 h 11041"/>
                <a:gd name="connsiteX14" fmla="*/ 9854 w 10000"/>
                <a:gd name="connsiteY14" fmla="*/ 2113 h 11041"/>
                <a:gd name="connsiteX15" fmla="*/ 9606 w 10000"/>
                <a:gd name="connsiteY15" fmla="*/ 2477 h 11041"/>
                <a:gd name="connsiteX16" fmla="*/ 9285 w 10000"/>
                <a:gd name="connsiteY16" fmla="*/ 3351 h 11041"/>
                <a:gd name="connsiteX17" fmla="*/ 8934 w 10000"/>
                <a:gd name="connsiteY17" fmla="*/ 5683 h 11041"/>
                <a:gd name="connsiteX18" fmla="*/ 8861 w 10000"/>
                <a:gd name="connsiteY18" fmla="*/ 6848 h 11041"/>
                <a:gd name="connsiteX19" fmla="*/ 9359 w 10000"/>
                <a:gd name="connsiteY19" fmla="*/ 11041 h 11041"/>
                <a:gd name="connsiteX0" fmla="*/ 8861 w 10000"/>
                <a:gd name="connsiteY0" fmla="*/ 9799 h 11041"/>
                <a:gd name="connsiteX1" fmla="*/ 7299 w 10000"/>
                <a:gd name="connsiteY1" fmla="*/ 9059 h 11041"/>
                <a:gd name="connsiteX2" fmla="*/ 7109 w 10000"/>
                <a:gd name="connsiteY2" fmla="*/ 8050 h 11041"/>
                <a:gd name="connsiteX3" fmla="*/ 6131 w 10000"/>
                <a:gd name="connsiteY3" fmla="*/ 5610 h 11041"/>
                <a:gd name="connsiteX4" fmla="*/ 4774 w 10000"/>
                <a:gd name="connsiteY4" fmla="*/ 3679 h 11041"/>
                <a:gd name="connsiteX5" fmla="*/ 3197 w 10000"/>
                <a:gd name="connsiteY5" fmla="*/ 2367 h 11041"/>
                <a:gd name="connsiteX6" fmla="*/ 1796 w 10000"/>
                <a:gd name="connsiteY6" fmla="*/ 1420 h 11041"/>
                <a:gd name="connsiteX7" fmla="*/ 526 w 10000"/>
                <a:gd name="connsiteY7" fmla="*/ 619 h 11041"/>
                <a:gd name="connsiteX8" fmla="*/ 146 w 10000"/>
                <a:gd name="connsiteY8" fmla="*/ 182 h 11041"/>
                <a:gd name="connsiteX9" fmla="*/ 1445 w 10000"/>
                <a:gd name="connsiteY9" fmla="*/ 109 h 11041"/>
                <a:gd name="connsiteX10" fmla="*/ 3255 w 10000"/>
                <a:gd name="connsiteY10" fmla="*/ 801 h 11041"/>
                <a:gd name="connsiteX11" fmla="*/ 4599 w 10000"/>
                <a:gd name="connsiteY11" fmla="*/ 1239 h 11041"/>
                <a:gd name="connsiteX12" fmla="*/ 5956 w 10000"/>
                <a:gd name="connsiteY12" fmla="*/ 1312 h 11041"/>
                <a:gd name="connsiteX13" fmla="*/ 7635 w 10000"/>
                <a:gd name="connsiteY13" fmla="*/ 984 h 11041"/>
                <a:gd name="connsiteX14" fmla="*/ 8730 w 10000"/>
                <a:gd name="connsiteY14" fmla="*/ 1493 h 11041"/>
                <a:gd name="connsiteX15" fmla="*/ 9854 w 10000"/>
                <a:gd name="connsiteY15" fmla="*/ 2113 h 11041"/>
                <a:gd name="connsiteX16" fmla="*/ 9606 w 10000"/>
                <a:gd name="connsiteY16" fmla="*/ 2477 h 11041"/>
                <a:gd name="connsiteX17" fmla="*/ 9285 w 10000"/>
                <a:gd name="connsiteY17" fmla="*/ 3351 h 11041"/>
                <a:gd name="connsiteX18" fmla="*/ 8934 w 10000"/>
                <a:gd name="connsiteY18" fmla="*/ 5683 h 11041"/>
                <a:gd name="connsiteX19" fmla="*/ 8861 w 10000"/>
                <a:gd name="connsiteY19" fmla="*/ 6848 h 11041"/>
                <a:gd name="connsiteX20" fmla="*/ 9359 w 10000"/>
                <a:gd name="connsiteY20" fmla="*/ 11041 h 11041"/>
                <a:gd name="connsiteX0" fmla="*/ 7299 w 10000"/>
                <a:gd name="connsiteY0" fmla="*/ 9059 h 11041"/>
                <a:gd name="connsiteX1" fmla="*/ 7109 w 10000"/>
                <a:gd name="connsiteY1" fmla="*/ 8050 h 11041"/>
                <a:gd name="connsiteX2" fmla="*/ 6131 w 10000"/>
                <a:gd name="connsiteY2" fmla="*/ 5610 h 11041"/>
                <a:gd name="connsiteX3" fmla="*/ 4774 w 10000"/>
                <a:gd name="connsiteY3" fmla="*/ 3679 h 11041"/>
                <a:gd name="connsiteX4" fmla="*/ 3197 w 10000"/>
                <a:gd name="connsiteY4" fmla="*/ 2367 h 11041"/>
                <a:gd name="connsiteX5" fmla="*/ 1796 w 10000"/>
                <a:gd name="connsiteY5" fmla="*/ 1420 h 11041"/>
                <a:gd name="connsiteX6" fmla="*/ 526 w 10000"/>
                <a:gd name="connsiteY6" fmla="*/ 619 h 11041"/>
                <a:gd name="connsiteX7" fmla="*/ 146 w 10000"/>
                <a:gd name="connsiteY7" fmla="*/ 182 h 11041"/>
                <a:gd name="connsiteX8" fmla="*/ 1445 w 10000"/>
                <a:gd name="connsiteY8" fmla="*/ 109 h 11041"/>
                <a:gd name="connsiteX9" fmla="*/ 3255 w 10000"/>
                <a:gd name="connsiteY9" fmla="*/ 801 h 11041"/>
                <a:gd name="connsiteX10" fmla="*/ 4599 w 10000"/>
                <a:gd name="connsiteY10" fmla="*/ 1239 h 11041"/>
                <a:gd name="connsiteX11" fmla="*/ 5956 w 10000"/>
                <a:gd name="connsiteY11" fmla="*/ 1312 h 11041"/>
                <a:gd name="connsiteX12" fmla="*/ 7635 w 10000"/>
                <a:gd name="connsiteY12" fmla="*/ 984 h 11041"/>
                <a:gd name="connsiteX13" fmla="*/ 8730 w 10000"/>
                <a:gd name="connsiteY13" fmla="*/ 1493 h 11041"/>
                <a:gd name="connsiteX14" fmla="*/ 9854 w 10000"/>
                <a:gd name="connsiteY14" fmla="*/ 2113 h 11041"/>
                <a:gd name="connsiteX15" fmla="*/ 9606 w 10000"/>
                <a:gd name="connsiteY15" fmla="*/ 2477 h 11041"/>
                <a:gd name="connsiteX16" fmla="*/ 9285 w 10000"/>
                <a:gd name="connsiteY16" fmla="*/ 3351 h 11041"/>
                <a:gd name="connsiteX17" fmla="*/ 8934 w 10000"/>
                <a:gd name="connsiteY17" fmla="*/ 5683 h 11041"/>
                <a:gd name="connsiteX18" fmla="*/ 8861 w 10000"/>
                <a:gd name="connsiteY18" fmla="*/ 6848 h 11041"/>
                <a:gd name="connsiteX19" fmla="*/ 9359 w 10000"/>
                <a:gd name="connsiteY19" fmla="*/ 11041 h 11041"/>
                <a:gd name="connsiteX0" fmla="*/ 7447 w 10000"/>
                <a:gd name="connsiteY0" fmla="*/ 10203 h 11041"/>
                <a:gd name="connsiteX1" fmla="*/ 7109 w 10000"/>
                <a:gd name="connsiteY1" fmla="*/ 8050 h 11041"/>
                <a:gd name="connsiteX2" fmla="*/ 6131 w 10000"/>
                <a:gd name="connsiteY2" fmla="*/ 5610 h 11041"/>
                <a:gd name="connsiteX3" fmla="*/ 4774 w 10000"/>
                <a:gd name="connsiteY3" fmla="*/ 3679 h 11041"/>
                <a:gd name="connsiteX4" fmla="*/ 3197 w 10000"/>
                <a:gd name="connsiteY4" fmla="*/ 2367 h 11041"/>
                <a:gd name="connsiteX5" fmla="*/ 1796 w 10000"/>
                <a:gd name="connsiteY5" fmla="*/ 1420 h 11041"/>
                <a:gd name="connsiteX6" fmla="*/ 526 w 10000"/>
                <a:gd name="connsiteY6" fmla="*/ 619 h 11041"/>
                <a:gd name="connsiteX7" fmla="*/ 146 w 10000"/>
                <a:gd name="connsiteY7" fmla="*/ 182 h 11041"/>
                <a:gd name="connsiteX8" fmla="*/ 1445 w 10000"/>
                <a:gd name="connsiteY8" fmla="*/ 109 h 11041"/>
                <a:gd name="connsiteX9" fmla="*/ 3255 w 10000"/>
                <a:gd name="connsiteY9" fmla="*/ 801 h 11041"/>
                <a:gd name="connsiteX10" fmla="*/ 4599 w 10000"/>
                <a:gd name="connsiteY10" fmla="*/ 1239 h 11041"/>
                <a:gd name="connsiteX11" fmla="*/ 5956 w 10000"/>
                <a:gd name="connsiteY11" fmla="*/ 1312 h 11041"/>
                <a:gd name="connsiteX12" fmla="*/ 7635 w 10000"/>
                <a:gd name="connsiteY12" fmla="*/ 984 h 11041"/>
                <a:gd name="connsiteX13" fmla="*/ 8730 w 10000"/>
                <a:gd name="connsiteY13" fmla="*/ 1493 h 11041"/>
                <a:gd name="connsiteX14" fmla="*/ 9854 w 10000"/>
                <a:gd name="connsiteY14" fmla="*/ 2113 h 11041"/>
                <a:gd name="connsiteX15" fmla="*/ 9606 w 10000"/>
                <a:gd name="connsiteY15" fmla="*/ 2477 h 11041"/>
                <a:gd name="connsiteX16" fmla="*/ 9285 w 10000"/>
                <a:gd name="connsiteY16" fmla="*/ 3351 h 11041"/>
                <a:gd name="connsiteX17" fmla="*/ 8934 w 10000"/>
                <a:gd name="connsiteY17" fmla="*/ 5683 h 11041"/>
                <a:gd name="connsiteX18" fmla="*/ 8861 w 10000"/>
                <a:gd name="connsiteY18" fmla="*/ 6848 h 11041"/>
                <a:gd name="connsiteX19" fmla="*/ 9359 w 10000"/>
                <a:gd name="connsiteY19" fmla="*/ 11041 h 11041"/>
                <a:gd name="connsiteX0" fmla="*/ 7447 w 10000"/>
                <a:gd name="connsiteY0" fmla="*/ 10203 h 11041"/>
                <a:gd name="connsiteX1" fmla="*/ 7109 w 10000"/>
                <a:gd name="connsiteY1" fmla="*/ 8050 h 11041"/>
                <a:gd name="connsiteX2" fmla="*/ 6131 w 10000"/>
                <a:gd name="connsiteY2" fmla="*/ 5610 h 11041"/>
                <a:gd name="connsiteX3" fmla="*/ 4774 w 10000"/>
                <a:gd name="connsiteY3" fmla="*/ 3679 h 11041"/>
                <a:gd name="connsiteX4" fmla="*/ 3197 w 10000"/>
                <a:gd name="connsiteY4" fmla="*/ 2367 h 11041"/>
                <a:gd name="connsiteX5" fmla="*/ 1796 w 10000"/>
                <a:gd name="connsiteY5" fmla="*/ 1420 h 11041"/>
                <a:gd name="connsiteX6" fmla="*/ 526 w 10000"/>
                <a:gd name="connsiteY6" fmla="*/ 619 h 11041"/>
                <a:gd name="connsiteX7" fmla="*/ 146 w 10000"/>
                <a:gd name="connsiteY7" fmla="*/ 182 h 11041"/>
                <a:gd name="connsiteX8" fmla="*/ 1445 w 10000"/>
                <a:gd name="connsiteY8" fmla="*/ 109 h 11041"/>
                <a:gd name="connsiteX9" fmla="*/ 3255 w 10000"/>
                <a:gd name="connsiteY9" fmla="*/ 801 h 11041"/>
                <a:gd name="connsiteX10" fmla="*/ 4599 w 10000"/>
                <a:gd name="connsiteY10" fmla="*/ 1239 h 11041"/>
                <a:gd name="connsiteX11" fmla="*/ 5956 w 10000"/>
                <a:gd name="connsiteY11" fmla="*/ 1312 h 11041"/>
                <a:gd name="connsiteX12" fmla="*/ 7635 w 10000"/>
                <a:gd name="connsiteY12" fmla="*/ 984 h 11041"/>
                <a:gd name="connsiteX13" fmla="*/ 8730 w 10000"/>
                <a:gd name="connsiteY13" fmla="*/ 1493 h 11041"/>
                <a:gd name="connsiteX14" fmla="*/ 9854 w 10000"/>
                <a:gd name="connsiteY14" fmla="*/ 2113 h 11041"/>
                <a:gd name="connsiteX15" fmla="*/ 9606 w 10000"/>
                <a:gd name="connsiteY15" fmla="*/ 2477 h 11041"/>
                <a:gd name="connsiteX16" fmla="*/ 9285 w 10000"/>
                <a:gd name="connsiteY16" fmla="*/ 3351 h 11041"/>
                <a:gd name="connsiteX17" fmla="*/ 8934 w 10000"/>
                <a:gd name="connsiteY17" fmla="*/ 5683 h 11041"/>
                <a:gd name="connsiteX18" fmla="*/ 8861 w 10000"/>
                <a:gd name="connsiteY18" fmla="*/ 6848 h 11041"/>
                <a:gd name="connsiteX19" fmla="*/ 9359 w 10000"/>
                <a:gd name="connsiteY19" fmla="*/ 11041 h 11041"/>
                <a:gd name="connsiteX0" fmla="*/ 7565 w 10118"/>
                <a:gd name="connsiteY0" fmla="*/ 10150 h 10988"/>
                <a:gd name="connsiteX1" fmla="*/ 7227 w 10118"/>
                <a:gd name="connsiteY1" fmla="*/ 7997 h 10988"/>
                <a:gd name="connsiteX2" fmla="*/ 6249 w 10118"/>
                <a:gd name="connsiteY2" fmla="*/ 5557 h 10988"/>
                <a:gd name="connsiteX3" fmla="*/ 4892 w 10118"/>
                <a:gd name="connsiteY3" fmla="*/ 3626 h 10988"/>
                <a:gd name="connsiteX4" fmla="*/ 3315 w 10118"/>
                <a:gd name="connsiteY4" fmla="*/ 2314 h 10988"/>
                <a:gd name="connsiteX5" fmla="*/ 1914 w 10118"/>
                <a:gd name="connsiteY5" fmla="*/ 1367 h 10988"/>
                <a:gd name="connsiteX6" fmla="*/ 644 w 10118"/>
                <a:gd name="connsiteY6" fmla="*/ 566 h 10988"/>
                <a:gd name="connsiteX7" fmla="*/ 146 w 10118"/>
                <a:gd name="connsiteY7" fmla="*/ 414 h 10988"/>
                <a:gd name="connsiteX8" fmla="*/ 1563 w 10118"/>
                <a:gd name="connsiteY8" fmla="*/ 56 h 10988"/>
                <a:gd name="connsiteX9" fmla="*/ 3373 w 10118"/>
                <a:gd name="connsiteY9" fmla="*/ 748 h 10988"/>
                <a:gd name="connsiteX10" fmla="*/ 4717 w 10118"/>
                <a:gd name="connsiteY10" fmla="*/ 1186 h 10988"/>
                <a:gd name="connsiteX11" fmla="*/ 6074 w 10118"/>
                <a:gd name="connsiteY11" fmla="*/ 1259 h 10988"/>
                <a:gd name="connsiteX12" fmla="*/ 7753 w 10118"/>
                <a:gd name="connsiteY12" fmla="*/ 931 h 10988"/>
                <a:gd name="connsiteX13" fmla="*/ 8848 w 10118"/>
                <a:gd name="connsiteY13" fmla="*/ 1440 h 10988"/>
                <a:gd name="connsiteX14" fmla="*/ 9972 w 10118"/>
                <a:gd name="connsiteY14" fmla="*/ 2060 h 10988"/>
                <a:gd name="connsiteX15" fmla="*/ 9724 w 10118"/>
                <a:gd name="connsiteY15" fmla="*/ 2424 h 10988"/>
                <a:gd name="connsiteX16" fmla="*/ 9403 w 10118"/>
                <a:gd name="connsiteY16" fmla="*/ 3298 h 10988"/>
                <a:gd name="connsiteX17" fmla="*/ 9052 w 10118"/>
                <a:gd name="connsiteY17" fmla="*/ 5630 h 10988"/>
                <a:gd name="connsiteX18" fmla="*/ 8979 w 10118"/>
                <a:gd name="connsiteY18" fmla="*/ 6795 h 10988"/>
                <a:gd name="connsiteX19" fmla="*/ 9477 w 10118"/>
                <a:gd name="connsiteY19" fmla="*/ 10988 h 10988"/>
                <a:gd name="connsiteX0" fmla="*/ 7565 w 10118"/>
                <a:gd name="connsiteY0" fmla="*/ 10150 h 10988"/>
                <a:gd name="connsiteX1" fmla="*/ 7227 w 10118"/>
                <a:gd name="connsiteY1" fmla="*/ 7997 h 10988"/>
                <a:gd name="connsiteX2" fmla="*/ 6249 w 10118"/>
                <a:gd name="connsiteY2" fmla="*/ 5557 h 10988"/>
                <a:gd name="connsiteX3" fmla="*/ 4892 w 10118"/>
                <a:gd name="connsiteY3" fmla="*/ 3626 h 10988"/>
                <a:gd name="connsiteX4" fmla="*/ 3315 w 10118"/>
                <a:gd name="connsiteY4" fmla="*/ 2314 h 10988"/>
                <a:gd name="connsiteX5" fmla="*/ 1914 w 10118"/>
                <a:gd name="connsiteY5" fmla="*/ 1367 h 10988"/>
                <a:gd name="connsiteX6" fmla="*/ 644 w 10118"/>
                <a:gd name="connsiteY6" fmla="*/ 566 h 10988"/>
                <a:gd name="connsiteX7" fmla="*/ 146 w 10118"/>
                <a:gd name="connsiteY7" fmla="*/ 414 h 10988"/>
                <a:gd name="connsiteX8" fmla="*/ 1563 w 10118"/>
                <a:gd name="connsiteY8" fmla="*/ 56 h 10988"/>
                <a:gd name="connsiteX9" fmla="*/ 3373 w 10118"/>
                <a:gd name="connsiteY9" fmla="*/ 748 h 10988"/>
                <a:gd name="connsiteX10" fmla="*/ 4717 w 10118"/>
                <a:gd name="connsiteY10" fmla="*/ 1186 h 10988"/>
                <a:gd name="connsiteX11" fmla="*/ 6075 w 10118"/>
                <a:gd name="connsiteY11" fmla="*/ 743 h 10988"/>
                <a:gd name="connsiteX12" fmla="*/ 7753 w 10118"/>
                <a:gd name="connsiteY12" fmla="*/ 931 h 10988"/>
                <a:gd name="connsiteX13" fmla="*/ 8848 w 10118"/>
                <a:gd name="connsiteY13" fmla="*/ 1440 h 10988"/>
                <a:gd name="connsiteX14" fmla="*/ 9972 w 10118"/>
                <a:gd name="connsiteY14" fmla="*/ 2060 h 10988"/>
                <a:gd name="connsiteX15" fmla="*/ 9724 w 10118"/>
                <a:gd name="connsiteY15" fmla="*/ 2424 h 10988"/>
                <a:gd name="connsiteX16" fmla="*/ 9403 w 10118"/>
                <a:gd name="connsiteY16" fmla="*/ 3298 h 10988"/>
                <a:gd name="connsiteX17" fmla="*/ 9052 w 10118"/>
                <a:gd name="connsiteY17" fmla="*/ 5630 h 10988"/>
                <a:gd name="connsiteX18" fmla="*/ 8979 w 10118"/>
                <a:gd name="connsiteY18" fmla="*/ 6795 h 10988"/>
                <a:gd name="connsiteX19" fmla="*/ 9477 w 10118"/>
                <a:gd name="connsiteY19" fmla="*/ 10988 h 10988"/>
                <a:gd name="connsiteX0" fmla="*/ 7565 w 10118"/>
                <a:gd name="connsiteY0" fmla="*/ 10150 h 10988"/>
                <a:gd name="connsiteX1" fmla="*/ 7227 w 10118"/>
                <a:gd name="connsiteY1" fmla="*/ 7997 h 10988"/>
                <a:gd name="connsiteX2" fmla="*/ 6249 w 10118"/>
                <a:gd name="connsiteY2" fmla="*/ 5557 h 10988"/>
                <a:gd name="connsiteX3" fmla="*/ 4892 w 10118"/>
                <a:gd name="connsiteY3" fmla="*/ 3626 h 10988"/>
                <a:gd name="connsiteX4" fmla="*/ 3315 w 10118"/>
                <a:gd name="connsiteY4" fmla="*/ 2314 h 10988"/>
                <a:gd name="connsiteX5" fmla="*/ 1914 w 10118"/>
                <a:gd name="connsiteY5" fmla="*/ 1367 h 10988"/>
                <a:gd name="connsiteX6" fmla="*/ 644 w 10118"/>
                <a:gd name="connsiteY6" fmla="*/ 566 h 10988"/>
                <a:gd name="connsiteX7" fmla="*/ 146 w 10118"/>
                <a:gd name="connsiteY7" fmla="*/ 414 h 10988"/>
                <a:gd name="connsiteX8" fmla="*/ 1563 w 10118"/>
                <a:gd name="connsiteY8" fmla="*/ 56 h 10988"/>
                <a:gd name="connsiteX9" fmla="*/ 3373 w 10118"/>
                <a:gd name="connsiteY9" fmla="*/ 748 h 10988"/>
                <a:gd name="connsiteX10" fmla="*/ 4755 w 10118"/>
                <a:gd name="connsiteY10" fmla="*/ 940 h 10988"/>
                <a:gd name="connsiteX11" fmla="*/ 6075 w 10118"/>
                <a:gd name="connsiteY11" fmla="*/ 743 h 10988"/>
                <a:gd name="connsiteX12" fmla="*/ 7753 w 10118"/>
                <a:gd name="connsiteY12" fmla="*/ 931 h 10988"/>
                <a:gd name="connsiteX13" fmla="*/ 8848 w 10118"/>
                <a:gd name="connsiteY13" fmla="*/ 1440 h 10988"/>
                <a:gd name="connsiteX14" fmla="*/ 9972 w 10118"/>
                <a:gd name="connsiteY14" fmla="*/ 2060 h 10988"/>
                <a:gd name="connsiteX15" fmla="*/ 9724 w 10118"/>
                <a:gd name="connsiteY15" fmla="*/ 2424 h 10988"/>
                <a:gd name="connsiteX16" fmla="*/ 9403 w 10118"/>
                <a:gd name="connsiteY16" fmla="*/ 3298 h 10988"/>
                <a:gd name="connsiteX17" fmla="*/ 9052 w 10118"/>
                <a:gd name="connsiteY17" fmla="*/ 5630 h 10988"/>
                <a:gd name="connsiteX18" fmla="*/ 8979 w 10118"/>
                <a:gd name="connsiteY18" fmla="*/ 6795 h 10988"/>
                <a:gd name="connsiteX19" fmla="*/ 9477 w 10118"/>
                <a:gd name="connsiteY19" fmla="*/ 10988 h 10988"/>
                <a:gd name="connsiteX0" fmla="*/ 7565 w 10118"/>
                <a:gd name="connsiteY0" fmla="*/ 10150 h 10988"/>
                <a:gd name="connsiteX1" fmla="*/ 7227 w 10118"/>
                <a:gd name="connsiteY1" fmla="*/ 7997 h 10988"/>
                <a:gd name="connsiteX2" fmla="*/ 6249 w 10118"/>
                <a:gd name="connsiteY2" fmla="*/ 5557 h 10988"/>
                <a:gd name="connsiteX3" fmla="*/ 4928 w 10118"/>
                <a:gd name="connsiteY3" fmla="*/ 2412 h 10988"/>
                <a:gd name="connsiteX4" fmla="*/ 3315 w 10118"/>
                <a:gd name="connsiteY4" fmla="*/ 2314 h 10988"/>
                <a:gd name="connsiteX5" fmla="*/ 1914 w 10118"/>
                <a:gd name="connsiteY5" fmla="*/ 1367 h 10988"/>
                <a:gd name="connsiteX6" fmla="*/ 644 w 10118"/>
                <a:gd name="connsiteY6" fmla="*/ 566 h 10988"/>
                <a:gd name="connsiteX7" fmla="*/ 146 w 10118"/>
                <a:gd name="connsiteY7" fmla="*/ 414 h 10988"/>
                <a:gd name="connsiteX8" fmla="*/ 1563 w 10118"/>
                <a:gd name="connsiteY8" fmla="*/ 56 h 10988"/>
                <a:gd name="connsiteX9" fmla="*/ 3373 w 10118"/>
                <a:gd name="connsiteY9" fmla="*/ 748 h 10988"/>
                <a:gd name="connsiteX10" fmla="*/ 4755 w 10118"/>
                <a:gd name="connsiteY10" fmla="*/ 940 h 10988"/>
                <a:gd name="connsiteX11" fmla="*/ 6075 w 10118"/>
                <a:gd name="connsiteY11" fmla="*/ 743 h 10988"/>
                <a:gd name="connsiteX12" fmla="*/ 7753 w 10118"/>
                <a:gd name="connsiteY12" fmla="*/ 931 h 10988"/>
                <a:gd name="connsiteX13" fmla="*/ 8848 w 10118"/>
                <a:gd name="connsiteY13" fmla="*/ 1440 h 10988"/>
                <a:gd name="connsiteX14" fmla="*/ 9972 w 10118"/>
                <a:gd name="connsiteY14" fmla="*/ 2060 h 10988"/>
                <a:gd name="connsiteX15" fmla="*/ 9724 w 10118"/>
                <a:gd name="connsiteY15" fmla="*/ 2424 h 10988"/>
                <a:gd name="connsiteX16" fmla="*/ 9403 w 10118"/>
                <a:gd name="connsiteY16" fmla="*/ 3298 h 10988"/>
                <a:gd name="connsiteX17" fmla="*/ 9052 w 10118"/>
                <a:gd name="connsiteY17" fmla="*/ 5630 h 10988"/>
                <a:gd name="connsiteX18" fmla="*/ 8979 w 10118"/>
                <a:gd name="connsiteY18" fmla="*/ 6795 h 10988"/>
                <a:gd name="connsiteX19" fmla="*/ 9477 w 10118"/>
                <a:gd name="connsiteY19" fmla="*/ 10988 h 10988"/>
                <a:gd name="connsiteX0" fmla="*/ 7565 w 10118"/>
                <a:gd name="connsiteY0" fmla="*/ 10150 h 10988"/>
                <a:gd name="connsiteX1" fmla="*/ 7227 w 10118"/>
                <a:gd name="connsiteY1" fmla="*/ 7997 h 10988"/>
                <a:gd name="connsiteX2" fmla="*/ 6249 w 10118"/>
                <a:gd name="connsiteY2" fmla="*/ 5557 h 10988"/>
                <a:gd name="connsiteX3" fmla="*/ 4928 w 10118"/>
                <a:gd name="connsiteY3" fmla="*/ 2412 h 10988"/>
                <a:gd name="connsiteX4" fmla="*/ 3338 w 10118"/>
                <a:gd name="connsiteY4" fmla="*/ 1870 h 10988"/>
                <a:gd name="connsiteX5" fmla="*/ 1914 w 10118"/>
                <a:gd name="connsiteY5" fmla="*/ 1367 h 10988"/>
                <a:gd name="connsiteX6" fmla="*/ 644 w 10118"/>
                <a:gd name="connsiteY6" fmla="*/ 566 h 10988"/>
                <a:gd name="connsiteX7" fmla="*/ 146 w 10118"/>
                <a:gd name="connsiteY7" fmla="*/ 414 h 10988"/>
                <a:gd name="connsiteX8" fmla="*/ 1563 w 10118"/>
                <a:gd name="connsiteY8" fmla="*/ 56 h 10988"/>
                <a:gd name="connsiteX9" fmla="*/ 3373 w 10118"/>
                <a:gd name="connsiteY9" fmla="*/ 748 h 10988"/>
                <a:gd name="connsiteX10" fmla="*/ 4755 w 10118"/>
                <a:gd name="connsiteY10" fmla="*/ 940 h 10988"/>
                <a:gd name="connsiteX11" fmla="*/ 6075 w 10118"/>
                <a:gd name="connsiteY11" fmla="*/ 743 h 10988"/>
                <a:gd name="connsiteX12" fmla="*/ 7753 w 10118"/>
                <a:gd name="connsiteY12" fmla="*/ 931 h 10988"/>
                <a:gd name="connsiteX13" fmla="*/ 8848 w 10118"/>
                <a:gd name="connsiteY13" fmla="*/ 1440 h 10988"/>
                <a:gd name="connsiteX14" fmla="*/ 9972 w 10118"/>
                <a:gd name="connsiteY14" fmla="*/ 2060 h 10988"/>
                <a:gd name="connsiteX15" fmla="*/ 9724 w 10118"/>
                <a:gd name="connsiteY15" fmla="*/ 2424 h 10988"/>
                <a:gd name="connsiteX16" fmla="*/ 9403 w 10118"/>
                <a:gd name="connsiteY16" fmla="*/ 3298 h 10988"/>
                <a:gd name="connsiteX17" fmla="*/ 9052 w 10118"/>
                <a:gd name="connsiteY17" fmla="*/ 5630 h 10988"/>
                <a:gd name="connsiteX18" fmla="*/ 8979 w 10118"/>
                <a:gd name="connsiteY18" fmla="*/ 6795 h 10988"/>
                <a:gd name="connsiteX19" fmla="*/ 9477 w 10118"/>
                <a:gd name="connsiteY19" fmla="*/ 10988 h 10988"/>
                <a:gd name="connsiteX0" fmla="*/ 7565 w 10118"/>
                <a:gd name="connsiteY0" fmla="*/ 10150 h 10988"/>
                <a:gd name="connsiteX1" fmla="*/ 7227 w 10118"/>
                <a:gd name="connsiteY1" fmla="*/ 7997 h 10988"/>
                <a:gd name="connsiteX2" fmla="*/ 6192 w 10118"/>
                <a:gd name="connsiteY2" fmla="*/ 5152 h 10988"/>
                <a:gd name="connsiteX3" fmla="*/ 4928 w 10118"/>
                <a:gd name="connsiteY3" fmla="*/ 2412 h 10988"/>
                <a:gd name="connsiteX4" fmla="*/ 3338 w 10118"/>
                <a:gd name="connsiteY4" fmla="*/ 1870 h 10988"/>
                <a:gd name="connsiteX5" fmla="*/ 1914 w 10118"/>
                <a:gd name="connsiteY5" fmla="*/ 1367 h 10988"/>
                <a:gd name="connsiteX6" fmla="*/ 644 w 10118"/>
                <a:gd name="connsiteY6" fmla="*/ 566 h 10988"/>
                <a:gd name="connsiteX7" fmla="*/ 146 w 10118"/>
                <a:gd name="connsiteY7" fmla="*/ 414 h 10988"/>
                <a:gd name="connsiteX8" fmla="*/ 1563 w 10118"/>
                <a:gd name="connsiteY8" fmla="*/ 56 h 10988"/>
                <a:gd name="connsiteX9" fmla="*/ 3373 w 10118"/>
                <a:gd name="connsiteY9" fmla="*/ 748 h 10988"/>
                <a:gd name="connsiteX10" fmla="*/ 4755 w 10118"/>
                <a:gd name="connsiteY10" fmla="*/ 940 h 10988"/>
                <a:gd name="connsiteX11" fmla="*/ 6075 w 10118"/>
                <a:gd name="connsiteY11" fmla="*/ 743 h 10988"/>
                <a:gd name="connsiteX12" fmla="*/ 7753 w 10118"/>
                <a:gd name="connsiteY12" fmla="*/ 931 h 10988"/>
                <a:gd name="connsiteX13" fmla="*/ 8848 w 10118"/>
                <a:gd name="connsiteY13" fmla="*/ 1440 h 10988"/>
                <a:gd name="connsiteX14" fmla="*/ 9972 w 10118"/>
                <a:gd name="connsiteY14" fmla="*/ 2060 h 10988"/>
                <a:gd name="connsiteX15" fmla="*/ 9724 w 10118"/>
                <a:gd name="connsiteY15" fmla="*/ 2424 h 10988"/>
                <a:gd name="connsiteX16" fmla="*/ 9403 w 10118"/>
                <a:gd name="connsiteY16" fmla="*/ 3298 h 10988"/>
                <a:gd name="connsiteX17" fmla="*/ 9052 w 10118"/>
                <a:gd name="connsiteY17" fmla="*/ 5630 h 10988"/>
                <a:gd name="connsiteX18" fmla="*/ 8979 w 10118"/>
                <a:gd name="connsiteY18" fmla="*/ 6795 h 10988"/>
                <a:gd name="connsiteX19" fmla="*/ 9477 w 10118"/>
                <a:gd name="connsiteY19" fmla="*/ 10988 h 10988"/>
                <a:gd name="connsiteX0" fmla="*/ 7565 w 10118"/>
                <a:gd name="connsiteY0" fmla="*/ 10150 h 10988"/>
                <a:gd name="connsiteX1" fmla="*/ 6728 w 10118"/>
                <a:gd name="connsiteY1" fmla="*/ 7644 h 10988"/>
                <a:gd name="connsiteX2" fmla="*/ 6192 w 10118"/>
                <a:gd name="connsiteY2" fmla="*/ 5152 h 10988"/>
                <a:gd name="connsiteX3" fmla="*/ 4928 w 10118"/>
                <a:gd name="connsiteY3" fmla="*/ 2412 h 10988"/>
                <a:gd name="connsiteX4" fmla="*/ 3338 w 10118"/>
                <a:gd name="connsiteY4" fmla="*/ 1870 h 10988"/>
                <a:gd name="connsiteX5" fmla="*/ 1914 w 10118"/>
                <a:gd name="connsiteY5" fmla="*/ 1367 h 10988"/>
                <a:gd name="connsiteX6" fmla="*/ 644 w 10118"/>
                <a:gd name="connsiteY6" fmla="*/ 566 h 10988"/>
                <a:gd name="connsiteX7" fmla="*/ 146 w 10118"/>
                <a:gd name="connsiteY7" fmla="*/ 414 h 10988"/>
                <a:gd name="connsiteX8" fmla="*/ 1563 w 10118"/>
                <a:gd name="connsiteY8" fmla="*/ 56 h 10988"/>
                <a:gd name="connsiteX9" fmla="*/ 3373 w 10118"/>
                <a:gd name="connsiteY9" fmla="*/ 748 h 10988"/>
                <a:gd name="connsiteX10" fmla="*/ 4755 w 10118"/>
                <a:gd name="connsiteY10" fmla="*/ 940 h 10988"/>
                <a:gd name="connsiteX11" fmla="*/ 6075 w 10118"/>
                <a:gd name="connsiteY11" fmla="*/ 743 h 10988"/>
                <a:gd name="connsiteX12" fmla="*/ 7753 w 10118"/>
                <a:gd name="connsiteY12" fmla="*/ 931 h 10988"/>
                <a:gd name="connsiteX13" fmla="*/ 8848 w 10118"/>
                <a:gd name="connsiteY13" fmla="*/ 1440 h 10988"/>
                <a:gd name="connsiteX14" fmla="*/ 9972 w 10118"/>
                <a:gd name="connsiteY14" fmla="*/ 2060 h 10988"/>
                <a:gd name="connsiteX15" fmla="*/ 9724 w 10118"/>
                <a:gd name="connsiteY15" fmla="*/ 2424 h 10988"/>
                <a:gd name="connsiteX16" fmla="*/ 9403 w 10118"/>
                <a:gd name="connsiteY16" fmla="*/ 3298 h 10988"/>
                <a:gd name="connsiteX17" fmla="*/ 9052 w 10118"/>
                <a:gd name="connsiteY17" fmla="*/ 5630 h 10988"/>
                <a:gd name="connsiteX18" fmla="*/ 8979 w 10118"/>
                <a:gd name="connsiteY18" fmla="*/ 6795 h 10988"/>
                <a:gd name="connsiteX19" fmla="*/ 9477 w 10118"/>
                <a:gd name="connsiteY19" fmla="*/ 10988 h 10988"/>
                <a:gd name="connsiteX0" fmla="*/ 7565 w 10118"/>
                <a:gd name="connsiteY0" fmla="*/ 10150 h 10988"/>
                <a:gd name="connsiteX1" fmla="*/ 6728 w 10118"/>
                <a:gd name="connsiteY1" fmla="*/ 7644 h 10988"/>
                <a:gd name="connsiteX2" fmla="*/ 5947 w 10118"/>
                <a:gd name="connsiteY2" fmla="*/ 4880 h 10988"/>
                <a:gd name="connsiteX3" fmla="*/ 4928 w 10118"/>
                <a:gd name="connsiteY3" fmla="*/ 2412 h 10988"/>
                <a:gd name="connsiteX4" fmla="*/ 3338 w 10118"/>
                <a:gd name="connsiteY4" fmla="*/ 1870 h 10988"/>
                <a:gd name="connsiteX5" fmla="*/ 1914 w 10118"/>
                <a:gd name="connsiteY5" fmla="*/ 1367 h 10988"/>
                <a:gd name="connsiteX6" fmla="*/ 644 w 10118"/>
                <a:gd name="connsiteY6" fmla="*/ 566 h 10988"/>
                <a:gd name="connsiteX7" fmla="*/ 146 w 10118"/>
                <a:gd name="connsiteY7" fmla="*/ 414 h 10988"/>
                <a:gd name="connsiteX8" fmla="*/ 1563 w 10118"/>
                <a:gd name="connsiteY8" fmla="*/ 56 h 10988"/>
                <a:gd name="connsiteX9" fmla="*/ 3373 w 10118"/>
                <a:gd name="connsiteY9" fmla="*/ 748 h 10988"/>
                <a:gd name="connsiteX10" fmla="*/ 4755 w 10118"/>
                <a:gd name="connsiteY10" fmla="*/ 940 h 10988"/>
                <a:gd name="connsiteX11" fmla="*/ 6075 w 10118"/>
                <a:gd name="connsiteY11" fmla="*/ 743 h 10988"/>
                <a:gd name="connsiteX12" fmla="*/ 7753 w 10118"/>
                <a:gd name="connsiteY12" fmla="*/ 931 h 10988"/>
                <a:gd name="connsiteX13" fmla="*/ 8848 w 10118"/>
                <a:gd name="connsiteY13" fmla="*/ 1440 h 10988"/>
                <a:gd name="connsiteX14" fmla="*/ 9972 w 10118"/>
                <a:gd name="connsiteY14" fmla="*/ 2060 h 10988"/>
                <a:gd name="connsiteX15" fmla="*/ 9724 w 10118"/>
                <a:gd name="connsiteY15" fmla="*/ 2424 h 10988"/>
                <a:gd name="connsiteX16" fmla="*/ 9403 w 10118"/>
                <a:gd name="connsiteY16" fmla="*/ 3298 h 10988"/>
                <a:gd name="connsiteX17" fmla="*/ 9052 w 10118"/>
                <a:gd name="connsiteY17" fmla="*/ 5630 h 10988"/>
                <a:gd name="connsiteX18" fmla="*/ 8979 w 10118"/>
                <a:gd name="connsiteY18" fmla="*/ 6795 h 10988"/>
                <a:gd name="connsiteX19" fmla="*/ 9477 w 10118"/>
                <a:gd name="connsiteY19" fmla="*/ 10988 h 10988"/>
                <a:gd name="connsiteX0" fmla="*/ 7429 w 10118"/>
                <a:gd name="connsiteY0" fmla="*/ 9784 h 10988"/>
                <a:gd name="connsiteX1" fmla="*/ 6728 w 10118"/>
                <a:gd name="connsiteY1" fmla="*/ 7644 h 10988"/>
                <a:gd name="connsiteX2" fmla="*/ 5947 w 10118"/>
                <a:gd name="connsiteY2" fmla="*/ 4880 h 10988"/>
                <a:gd name="connsiteX3" fmla="*/ 4928 w 10118"/>
                <a:gd name="connsiteY3" fmla="*/ 2412 h 10988"/>
                <a:gd name="connsiteX4" fmla="*/ 3338 w 10118"/>
                <a:gd name="connsiteY4" fmla="*/ 1870 h 10988"/>
                <a:gd name="connsiteX5" fmla="*/ 1914 w 10118"/>
                <a:gd name="connsiteY5" fmla="*/ 1367 h 10988"/>
                <a:gd name="connsiteX6" fmla="*/ 644 w 10118"/>
                <a:gd name="connsiteY6" fmla="*/ 566 h 10988"/>
                <a:gd name="connsiteX7" fmla="*/ 146 w 10118"/>
                <a:gd name="connsiteY7" fmla="*/ 414 h 10988"/>
                <a:gd name="connsiteX8" fmla="*/ 1563 w 10118"/>
                <a:gd name="connsiteY8" fmla="*/ 56 h 10988"/>
                <a:gd name="connsiteX9" fmla="*/ 3373 w 10118"/>
                <a:gd name="connsiteY9" fmla="*/ 748 h 10988"/>
                <a:gd name="connsiteX10" fmla="*/ 4755 w 10118"/>
                <a:gd name="connsiteY10" fmla="*/ 940 h 10988"/>
                <a:gd name="connsiteX11" fmla="*/ 6075 w 10118"/>
                <a:gd name="connsiteY11" fmla="*/ 743 h 10988"/>
                <a:gd name="connsiteX12" fmla="*/ 7753 w 10118"/>
                <a:gd name="connsiteY12" fmla="*/ 931 h 10988"/>
                <a:gd name="connsiteX13" fmla="*/ 8848 w 10118"/>
                <a:gd name="connsiteY13" fmla="*/ 1440 h 10988"/>
                <a:gd name="connsiteX14" fmla="*/ 9972 w 10118"/>
                <a:gd name="connsiteY14" fmla="*/ 2060 h 10988"/>
                <a:gd name="connsiteX15" fmla="*/ 9724 w 10118"/>
                <a:gd name="connsiteY15" fmla="*/ 2424 h 10988"/>
                <a:gd name="connsiteX16" fmla="*/ 9403 w 10118"/>
                <a:gd name="connsiteY16" fmla="*/ 3298 h 10988"/>
                <a:gd name="connsiteX17" fmla="*/ 9052 w 10118"/>
                <a:gd name="connsiteY17" fmla="*/ 5630 h 10988"/>
                <a:gd name="connsiteX18" fmla="*/ 8979 w 10118"/>
                <a:gd name="connsiteY18" fmla="*/ 6795 h 10988"/>
                <a:gd name="connsiteX19" fmla="*/ 9477 w 10118"/>
                <a:gd name="connsiteY19" fmla="*/ 10988 h 10988"/>
                <a:gd name="connsiteX0" fmla="*/ 7429 w 10453"/>
                <a:gd name="connsiteY0" fmla="*/ 9784 h 10988"/>
                <a:gd name="connsiteX1" fmla="*/ 6728 w 10453"/>
                <a:gd name="connsiteY1" fmla="*/ 7644 h 10988"/>
                <a:gd name="connsiteX2" fmla="*/ 5947 w 10453"/>
                <a:gd name="connsiteY2" fmla="*/ 4880 h 10988"/>
                <a:gd name="connsiteX3" fmla="*/ 4928 w 10453"/>
                <a:gd name="connsiteY3" fmla="*/ 2412 h 10988"/>
                <a:gd name="connsiteX4" fmla="*/ 3338 w 10453"/>
                <a:gd name="connsiteY4" fmla="*/ 1870 h 10988"/>
                <a:gd name="connsiteX5" fmla="*/ 1914 w 10453"/>
                <a:gd name="connsiteY5" fmla="*/ 1367 h 10988"/>
                <a:gd name="connsiteX6" fmla="*/ 644 w 10453"/>
                <a:gd name="connsiteY6" fmla="*/ 566 h 10988"/>
                <a:gd name="connsiteX7" fmla="*/ 146 w 10453"/>
                <a:gd name="connsiteY7" fmla="*/ 414 h 10988"/>
                <a:gd name="connsiteX8" fmla="*/ 1563 w 10453"/>
                <a:gd name="connsiteY8" fmla="*/ 56 h 10988"/>
                <a:gd name="connsiteX9" fmla="*/ 3373 w 10453"/>
                <a:gd name="connsiteY9" fmla="*/ 748 h 10988"/>
                <a:gd name="connsiteX10" fmla="*/ 4755 w 10453"/>
                <a:gd name="connsiteY10" fmla="*/ 940 h 10988"/>
                <a:gd name="connsiteX11" fmla="*/ 6075 w 10453"/>
                <a:gd name="connsiteY11" fmla="*/ 743 h 10988"/>
                <a:gd name="connsiteX12" fmla="*/ 7753 w 10453"/>
                <a:gd name="connsiteY12" fmla="*/ 931 h 10988"/>
                <a:gd name="connsiteX13" fmla="*/ 8848 w 10453"/>
                <a:gd name="connsiteY13" fmla="*/ 1440 h 10988"/>
                <a:gd name="connsiteX14" fmla="*/ 10307 w 10453"/>
                <a:gd name="connsiteY14" fmla="*/ 1586 h 10988"/>
                <a:gd name="connsiteX15" fmla="*/ 9724 w 10453"/>
                <a:gd name="connsiteY15" fmla="*/ 2424 h 10988"/>
                <a:gd name="connsiteX16" fmla="*/ 9403 w 10453"/>
                <a:gd name="connsiteY16" fmla="*/ 3298 h 10988"/>
                <a:gd name="connsiteX17" fmla="*/ 9052 w 10453"/>
                <a:gd name="connsiteY17" fmla="*/ 5630 h 10988"/>
                <a:gd name="connsiteX18" fmla="*/ 8979 w 10453"/>
                <a:gd name="connsiteY18" fmla="*/ 6795 h 10988"/>
                <a:gd name="connsiteX19" fmla="*/ 9477 w 10453"/>
                <a:gd name="connsiteY19" fmla="*/ 10988 h 10988"/>
                <a:gd name="connsiteX0" fmla="*/ 7429 w 10461"/>
                <a:gd name="connsiteY0" fmla="*/ 9784 h 10988"/>
                <a:gd name="connsiteX1" fmla="*/ 6728 w 10461"/>
                <a:gd name="connsiteY1" fmla="*/ 7644 h 10988"/>
                <a:gd name="connsiteX2" fmla="*/ 5947 w 10461"/>
                <a:gd name="connsiteY2" fmla="*/ 4880 h 10988"/>
                <a:gd name="connsiteX3" fmla="*/ 4928 w 10461"/>
                <a:gd name="connsiteY3" fmla="*/ 2412 h 10988"/>
                <a:gd name="connsiteX4" fmla="*/ 3338 w 10461"/>
                <a:gd name="connsiteY4" fmla="*/ 1870 h 10988"/>
                <a:gd name="connsiteX5" fmla="*/ 1914 w 10461"/>
                <a:gd name="connsiteY5" fmla="*/ 1367 h 10988"/>
                <a:gd name="connsiteX6" fmla="*/ 644 w 10461"/>
                <a:gd name="connsiteY6" fmla="*/ 566 h 10988"/>
                <a:gd name="connsiteX7" fmla="*/ 146 w 10461"/>
                <a:gd name="connsiteY7" fmla="*/ 414 h 10988"/>
                <a:gd name="connsiteX8" fmla="*/ 1563 w 10461"/>
                <a:gd name="connsiteY8" fmla="*/ 56 h 10988"/>
                <a:gd name="connsiteX9" fmla="*/ 3373 w 10461"/>
                <a:gd name="connsiteY9" fmla="*/ 748 h 10988"/>
                <a:gd name="connsiteX10" fmla="*/ 4755 w 10461"/>
                <a:gd name="connsiteY10" fmla="*/ 940 h 10988"/>
                <a:gd name="connsiteX11" fmla="*/ 6075 w 10461"/>
                <a:gd name="connsiteY11" fmla="*/ 743 h 10988"/>
                <a:gd name="connsiteX12" fmla="*/ 7753 w 10461"/>
                <a:gd name="connsiteY12" fmla="*/ 931 h 10988"/>
                <a:gd name="connsiteX13" fmla="*/ 8797 w 10461"/>
                <a:gd name="connsiteY13" fmla="*/ 1424 h 10988"/>
                <a:gd name="connsiteX14" fmla="*/ 10307 w 10461"/>
                <a:gd name="connsiteY14" fmla="*/ 1586 h 10988"/>
                <a:gd name="connsiteX15" fmla="*/ 9724 w 10461"/>
                <a:gd name="connsiteY15" fmla="*/ 2424 h 10988"/>
                <a:gd name="connsiteX16" fmla="*/ 9403 w 10461"/>
                <a:gd name="connsiteY16" fmla="*/ 3298 h 10988"/>
                <a:gd name="connsiteX17" fmla="*/ 9052 w 10461"/>
                <a:gd name="connsiteY17" fmla="*/ 5630 h 10988"/>
                <a:gd name="connsiteX18" fmla="*/ 8979 w 10461"/>
                <a:gd name="connsiteY18" fmla="*/ 6795 h 10988"/>
                <a:gd name="connsiteX19" fmla="*/ 9477 w 10461"/>
                <a:gd name="connsiteY19" fmla="*/ 10988 h 10988"/>
                <a:gd name="connsiteX0" fmla="*/ 7429 w 10461"/>
                <a:gd name="connsiteY0" fmla="*/ 9784 h 10988"/>
                <a:gd name="connsiteX1" fmla="*/ 6728 w 10461"/>
                <a:gd name="connsiteY1" fmla="*/ 7644 h 10988"/>
                <a:gd name="connsiteX2" fmla="*/ 5947 w 10461"/>
                <a:gd name="connsiteY2" fmla="*/ 4880 h 10988"/>
                <a:gd name="connsiteX3" fmla="*/ 4928 w 10461"/>
                <a:gd name="connsiteY3" fmla="*/ 2412 h 10988"/>
                <a:gd name="connsiteX4" fmla="*/ 3338 w 10461"/>
                <a:gd name="connsiteY4" fmla="*/ 1870 h 10988"/>
                <a:gd name="connsiteX5" fmla="*/ 1914 w 10461"/>
                <a:gd name="connsiteY5" fmla="*/ 1367 h 10988"/>
                <a:gd name="connsiteX6" fmla="*/ 644 w 10461"/>
                <a:gd name="connsiteY6" fmla="*/ 566 h 10988"/>
                <a:gd name="connsiteX7" fmla="*/ 146 w 10461"/>
                <a:gd name="connsiteY7" fmla="*/ 414 h 10988"/>
                <a:gd name="connsiteX8" fmla="*/ 1563 w 10461"/>
                <a:gd name="connsiteY8" fmla="*/ 56 h 10988"/>
                <a:gd name="connsiteX9" fmla="*/ 3373 w 10461"/>
                <a:gd name="connsiteY9" fmla="*/ 748 h 10988"/>
                <a:gd name="connsiteX10" fmla="*/ 4755 w 10461"/>
                <a:gd name="connsiteY10" fmla="*/ 940 h 10988"/>
                <a:gd name="connsiteX11" fmla="*/ 6075 w 10461"/>
                <a:gd name="connsiteY11" fmla="*/ 743 h 10988"/>
                <a:gd name="connsiteX12" fmla="*/ 7842 w 10461"/>
                <a:gd name="connsiteY12" fmla="*/ 701 h 10988"/>
                <a:gd name="connsiteX13" fmla="*/ 8797 w 10461"/>
                <a:gd name="connsiteY13" fmla="*/ 1424 h 10988"/>
                <a:gd name="connsiteX14" fmla="*/ 10307 w 10461"/>
                <a:gd name="connsiteY14" fmla="*/ 1586 h 10988"/>
                <a:gd name="connsiteX15" fmla="*/ 9724 w 10461"/>
                <a:gd name="connsiteY15" fmla="*/ 2424 h 10988"/>
                <a:gd name="connsiteX16" fmla="*/ 9403 w 10461"/>
                <a:gd name="connsiteY16" fmla="*/ 3298 h 10988"/>
                <a:gd name="connsiteX17" fmla="*/ 9052 w 10461"/>
                <a:gd name="connsiteY17" fmla="*/ 5630 h 10988"/>
                <a:gd name="connsiteX18" fmla="*/ 8979 w 10461"/>
                <a:gd name="connsiteY18" fmla="*/ 6795 h 10988"/>
                <a:gd name="connsiteX19" fmla="*/ 9477 w 10461"/>
                <a:gd name="connsiteY19" fmla="*/ 10988 h 10988"/>
                <a:gd name="connsiteX0" fmla="*/ 7429 w 10461"/>
                <a:gd name="connsiteY0" fmla="*/ 9784 h 10988"/>
                <a:gd name="connsiteX1" fmla="*/ 6728 w 10461"/>
                <a:gd name="connsiteY1" fmla="*/ 7644 h 10988"/>
                <a:gd name="connsiteX2" fmla="*/ 5947 w 10461"/>
                <a:gd name="connsiteY2" fmla="*/ 4880 h 10988"/>
                <a:gd name="connsiteX3" fmla="*/ 4928 w 10461"/>
                <a:gd name="connsiteY3" fmla="*/ 2412 h 10988"/>
                <a:gd name="connsiteX4" fmla="*/ 3338 w 10461"/>
                <a:gd name="connsiteY4" fmla="*/ 1870 h 10988"/>
                <a:gd name="connsiteX5" fmla="*/ 1914 w 10461"/>
                <a:gd name="connsiteY5" fmla="*/ 1367 h 10988"/>
                <a:gd name="connsiteX6" fmla="*/ 644 w 10461"/>
                <a:gd name="connsiteY6" fmla="*/ 566 h 10988"/>
                <a:gd name="connsiteX7" fmla="*/ 146 w 10461"/>
                <a:gd name="connsiteY7" fmla="*/ 414 h 10988"/>
                <a:gd name="connsiteX8" fmla="*/ 1563 w 10461"/>
                <a:gd name="connsiteY8" fmla="*/ 56 h 10988"/>
                <a:gd name="connsiteX9" fmla="*/ 3373 w 10461"/>
                <a:gd name="connsiteY9" fmla="*/ 748 h 10988"/>
                <a:gd name="connsiteX10" fmla="*/ 4755 w 10461"/>
                <a:gd name="connsiteY10" fmla="*/ 940 h 10988"/>
                <a:gd name="connsiteX11" fmla="*/ 6447 w 10461"/>
                <a:gd name="connsiteY11" fmla="*/ 1055 h 10988"/>
                <a:gd name="connsiteX12" fmla="*/ 7842 w 10461"/>
                <a:gd name="connsiteY12" fmla="*/ 701 h 10988"/>
                <a:gd name="connsiteX13" fmla="*/ 8797 w 10461"/>
                <a:gd name="connsiteY13" fmla="*/ 1424 h 10988"/>
                <a:gd name="connsiteX14" fmla="*/ 10307 w 10461"/>
                <a:gd name="connsiteY14" fmla="*/ 1586 h 10988"/>
                <a:gd name="connsiteX15" fmla="*/ 9724 w 10461"/>
                <a:gd name="connsiteY15" fmla="*/ 2424 h 10988"/>
                <a:gd name="connsiteX16" fmla="*/ 9403 w 10461"/>
                <a:gd name="connsiteY16" fmla="*/ 3298 h 10988"/>
                <a:gd name="connsiteX17" fmla="*/ 9052 w 10461"/>
                <a:gd name="connsiteY17" fmla="*/ 5630 h 10988"/>
                <a:gd name="connsiteX18" fmla="*/ 8979 w 10461"/>
                <a:gd name="connsiteY18" fmla="*/ 6795 h 10988"/>
                <a:gd name="connsiteX19" fmla="*/ 9477 w 10461"/>
                <a:gd name="connsiteY19" fmla="*/ 10988 h 10988"/>
                <a:gd name="connsiteX0" fmla="*/ 7429 w 10461"/>
                <a:gd name="connsiteY0" fmla="*/ 9784 h 10988"/>
                <a:gd name="connsiteX1" fmla="*/ 6728 w 10461"/>
                <a:gd name="connsiteY1" fmla="*/ 7644 h 10988"/>
                <a:gd name="connsiteX2" fmla="*/ 5947 w 10461"/>
                <a:gd name="connsiteY2" fmla="*/ 4880 h 10988"/>
                <a:gd name="connsiteX3" fmla="*/ 4928 w 10461"/>
                <a:gd name="connsiteY3" fmla="*/ 2412 h 10988"/>
                <a:gd name="connsiteX4" fmla="*/ 3338 w 10461"/>
                <a:gd name="connsiteY4" fmla="*/ 1870 h 10988"/>
                <a:gd name="connsiteX5" fmla="*/ 1914 w 10461"/>
                <a:gd name="connsiteY5" fmla="*/ 1367 h 10988"/>
                <a:gd name="connsiteX6" fmla="*/ 644 w 10461"/>
                <a:gd name="connsiteY6" fmla="*/ 566 h 10988"/>
                <a:gd name="connsiteX7" fmla="*/ 146 w 10461"/>
                <a:gd name="connsiteY7" fmla="*/ 414 h 10988"/>
                <a:gd name="connsiteX8" fmla="*/ 1563 w 10461"/>
                <a:gd name="connsiteY8" fmla="*/ 56 h 10988"/>
                <a:gd name="connsiteX9" fmla="*/ 3373 w 10461"/>
                <a:gd name="connsiteY9" fmla="*/ 748 h 10988"/>
                <a:gd name="connsiteX10" fmla="*/ 4755 w 10461"/>
                <a:gd name="connsiteY10" fmla="*/ 940 h 10988"/>
                <a:gd name="connsiteX11" fmla="*/ 6447 w 10461"/>
                <a:gd name="connsiteY11" fmla="*/ 1055 h 10988"/>
                <a:gd name="connsiteX12" fmla="*/ 7842 w 10461"/>
                <a:gd name="connsiteY12" fmla="*/ 701 h 10988"/>
                <a:gd name="connsiteX13" fmla="*/ 8797 w 10461"/>
                <a:gd name="connsiteY13" fmla="*/ 1424 h 10988"/>
                <a:gd name="connsiteX14" fmla="*/ 10307 w 10461"/>
                <a:gd name="connsiteY14" fmla="*/ 1586 h 10988"/>
                <a:gd name="connsiteX15" fmla="*/ 9724 w 10461"/>
                <a:gd name="connsiteY15" fmla="*/ 2424 h 10988"/>
                <a:gd name="connsiteX16" fmla="*/ 9052 w 10461"/>
                <a:gd name="connsiteY16" fmla="*/ 5630 h 10988"/>
                <a:gd name="connsiteX17" fmla="*/ 8979 w 10461"/>
                <a:gd name="connsiteY17" fmla="*/ 6795 h 10988"/>
                <a:gd name="connsiteX18" fmla="*/ 9477 w 10461"/>
                <a:gd name="connsiteY18" fmla="*/ 10988 h 10988"/>
                <a:gd name="connsiteX0" fmla="*/ 7429 w 10461"/>
                <a:gd name="connsiteY0" fmla="*/ 9784 h 10988"/>
                <a:gd name="connsiteX1" fmla="*/ 6728 w 10461"/>
                <a:gd name="connsiteY1" fmla="*/ 7644 h 10988"/>
                <a:gd name="connsiteX2" fmla="*/ 5947 w 10461"/>
                <a:gd name="connsiteY2" fmla="*/ 4880 h 10988"/>
                <a:gd name="connsiteX3" fmla="*/ 4928 w 10461"/>
                <a:gd name="connsiteY3" fmla="*/ 2412 h 10988"/>
                <a:gd name="connsiteX4" fmla="*/ 3338 w 10461"/>
                <a:gd name="connsiteY4" fmla="*/ 1870 h 10988"/>
                <a:gd name="connsiteX5" fmla="*/ 1914 w 10461"/>
                <a:gd name="connsiteY5" fmla="*/ 1367 h 10988"/>
                <a:gd name="connsiteX6" fmla="*/ 644 w 10461"/>
                <a:gd name="connsiteY6" fmla="*/ 566 h 10988"/>
                <a:gd name="connsiteX7" fmla="*/ 146 w 10461"/>
                <a:gd name="connsiteY7" fmla="*/ 414 h 10988"/>
                <a:gd name="connsiteX8" fmla="*/ 1563 w 10461"/>
                <a:gd name="connsiteY8" fmla="*/ 56 h 10988"/>
                <a:gd name="connsiteX9" fmla="*/ 3373 w 10461"/>
                <a:gd name="connsiteY9" fmla="*/ 748 h 10988"/>
                <a:gd name="connsiteX10" fmla="*/ 4755 w 10461"/>
                <a:gd name="connsiteY10" fmla="*/ 940 h 10988"/>
                <a:gd name="connsiteX11" fmla="*/ 6447 w 10461"/>
                <a:gd name="connsiteY11" fmla="*/ 1055 h 10988"/>
                <a:gd name="connsiteX12" fmla="*/ 7842 w 10461"/>
                <a:gd name="connsiteY12" fmla="*/ 701 h 10988"/>
                <a:gd name="connsiteX13" fmla="*/ 8797 w 10461"/>
                <a:gd name="connsiteY13" fmla="*/ 1424 h 10988"/>
                <a:gd name="connsiteX14" fmla="*/ 10307 w 10461"/>
                <a:gd name="connsiteY14" fmla="*/ 1586 h 10988"/>
                <a:gd name="connsiteX15" fmla="*/ 9724 w 10461"/>
                <a:gd name="connsiteY15" fmla="*/ 2424 h 10988"/>
                <a:gd name="connsiteX16" fmla="*/ 8979 w 10461"/>
                <a:gd name="connsiteY16" fmla="*/ 6795 h 10988"/>
                <a:gd name="connsiteX17" fmla="*/ 9477 w 10461"/>
                <a:gd name="connsiteY17" fmla="*/ 10988 h 10988"/>
                <a:gd name="connsiteX0" fmla="*/ 7429 w 10461"/>
                <a:gd name="connsiteY0" fmla="*/ 9784 h 10988"/>
                <a:gd name="connsiteX1" fmla="*/ 6728 w 10461"/>
                <a:gd name="connsiteY1" fmla="*/ 7644 h 10988"/>
                <a:gd name="connsiteX2" fmla="*/ 5947 w 10461"/>
                <a:gd name="connsiteY2" fmla="*/ 4880 h 10988"/>
                <a:gd name="connsiteX3" fmla="*/ 4928 w 10461"/>
                <a:gd name="connsiteY3" fmla="*/ 2412 h 10988"/>
                <a:gd name="connsiteX4" fmla="*/ 3338 w 10461"/>
                <a:gd name="connsiteY4" fmla="*/ 1870 h 10988"/>
                <a:gd name="connsiteX5" fmla="*/ 1914 w 10461"/>
                <a:gd name="connsiteY5" fmla="*/ 1367 h 10988"/>
                <a:gd name="connsiteX6" fmla="*/ 644 w 10461"/>
                <a:gd name="connsiteY6" fmla="*/ 566 h 10988"/>
                <a:gd name="connsiteX7" fmla="*/ 146 w 10461"/>
                <a:gd name="connsiteY7" fmla="*/ 414 h 10988"/>
                <a:gd name="connsiteX8" fmla="*/ 1563 w 10461"/>
                <a:gd name="connsiteY8" fmla="*/ 56 h 10988"/>
                <a:gd name="connsiteX9" fmla="*/ 3373 w 10461"/>
                <a:gd name="connsiteY9" fmla="*/ 748 h 10988"/>
                <a:gd name="connsiteX10" fmla="*/ 4755 w 10461"/>
                <a:gd name="connsiteY10" fmla="*/ 940 h 10988"/>
                <a:gd name="connsiteX11" fmla="*/ 6447 w 10461"/>
                <a:gd name="connsiteY11" fmla="*/ 1055 h 10988"/>
                <a:gd name="connsiteX12" fmla="*/ 7842 w 10461"/>
                <a:gd name="connsiteY12" fmla="*/ 701 h 10988"/>
                <a:gd name="connsiteX13" fmla="*/ 8797 w 10461"/>
                <a:gd name="connsiteY13" fmla="*/ 1424 h 10988"/>
                <a:gd name="connsiteX14" fmla="*/ 10307 w 10461"/>
                <a:gd name="connsiteY14" fmla="*/ 1586 h 10988"/>
                <a:gd name="connsiteX15" fmla="*/ 9724 w 10461"/>
                <a:gd name="connsiteY15" fmla="*/ 2424 h 10988"/>
                <a:gd name="connsiteX16" fmla="*/ 8914 w 10461"/>
                <a:gd name="connsiteY16" fmla="*/ 5032 h 10988"/>
                <a:gd name="connsiteX17" fmla="*/ 9477 w 10461"/>
                <a:gd name="connsiteY17" fmla="*/ 10988 h 10988"/>
                <a:gd name="connsiteX0" fmla="*/ 7429 w 10461"/>
                <a:gd name="connsiteY0" fmla="*/ 9784 h 9784"/>
                <a:gd name="connsiteX1" fmla="*/ 6728 w 10461"/>
                <a:gd name="connsiteY1" fmla="*/ 7644 h 9784"/>
                <a:gd name="connsiteX2" fmla="*/ 5947 w 10461"/>
                <a:gd name="connsiteY2" fmla="*/ 4880 h 9784"/>
                <a:gd name="connsiteX3" fmla="*/ 4928 w 10461"/>
                <a:gd name="connsiteY3" fmla="*/ 2412 h 9784"/>
                <a:gd name="connsiteX4" fmla="*/ 3338 w 10461"/>
                <a:gd name="connsiteY4" fmla="*/ 1870 h 9784"/>
                <a:gd name="connsiteX5" fmla="*/ 1914 w 10461"/>
                <a:gd name="connsiteY5" fmla="*/ 1367 h 9784"/>
                <a:gd name="connsiteX6" fmla="*/ 644 w 10461"/>
                <a:gd name="connsiteY6" fmla="*/ 566 h 9784"/>
                <a:gd name="connsiteX7" fmla="*/ 146 w 10461"/>
                <a:gd name="connsiteY7" fmla="*/ 414 h 9784"/>
                <a:gd name="connsiteX8" fmla="*/ 1563 w 10461"/>
                <a:gd name="connsiteY8" fmla="*/ 56 h 9784"/>
                <a:gd name="connsiteX9" fmla="*/ 3373 w 10461"/>
                <a:gd name="connsiteY9" fmla="*/ 748 h 9784"/>
                <a:gd name="connsiteX10" fmla="*/ 4755 w 10461"/>
                <a:gd name="connsiteY10" fmla="*/ 940 h 9784"/>
                <a:gd name="connsiteX11" fmla="*/ 6447 w 10461"/>
                <a:gd name="connsiteY11" fmla="*/ 1055 h 9784"/>
                <a:gd name="connsiteX12" fmla="*/ 7842 w 10461"/>
                <a:gd name="connsiteY12" fmla="*/ 701 h 9784"/>
                <a:gd name="connsiteX13" fmla="*/ 8797 w 10461"/>
                <a:gd name="connsiteY13" fmla="*/ 1424 h 9784"/>
                <a:gd name="connsiteX14" fmla="*/ 10307 w 10461"/>
                <a:gd name="connsiteY14" fmla="*/ 1586 h 9784"/>
                <a:gd name="connsiteX15" fmla="*/ 9724 w 10461"/>
                <a:gd name="connsiteY15" fmla="*/ 2424 h 9784"/>
                <a:gd name="connsiteX16" fmla="*/ 8914 w 10461"/>
                <a:gd name="connsiteY16" fmla="*/ 5032 h 9784"/>
                <a:gd name="connsiteX17" fmla="*/ 8986 w 10461"/>
                <a:gd name="connsiteY17" fmla="*/ 8960 h 9784"/>
                <a:gd name="connsiteX0" fmla="*/ 7102 w 10000"/>
                <a:gd name="connsiteY0" fmla="*/ 10000 h 10000"/>
                <a:gd name="connsiteX1" fmla="*/ 6432 w 10000"/>
                <a:gd name="connsiteY1" fmla="*/ 7813 h 10000"/>
                <a:gd name="connsiteX2" fmla="*/ 5685 w 10000"/>
                <a:gd name="connsiteY2" fmla="*/ 4988 h 10000"/>
                <a:gd name="connsiteX3" fmla="*/ 4711 w 10000"/>
                <a:gd name="connsiteY3" fmla="*/ 2465 h 10000"/>
                <a:gd name="connsiteX4" fmla="*/ 3191 w 10000"/>
                <a:gd name="connsiteY4" fmla="*/ 1911 h 10000"/>
                <a:gd name="connsiteX5" fmla="*/ 1830 w 10000"/>
                <a:gd name="connsiteY5" fmla="*/ 1397 h 10000"/>
                <a:gd name="connsiteX6" fmla="*/ 616 w 10000"/>
                <a:gd name="connsiteY6" fmla="*/ 578 h 10000"/>
                <a:gd name="connsiteX7" fmla="*/ 140 w 10000"/>
                <a:gd name="connsiteY7" fmla="*/ 423 h 10000"/>
                <a:gd name="connsiteX8" fmla="*/ 1494 w 10000"/>
                <a:gd name="connsiteY8" fmla="*/ 57 h 10000"/>
                <a:gd name="connsiteX9" fmla="*/ 3224 w 10000"/>
                <a:gd name="connsiteY9" fmla="*/ 765 h 10000"/>
                <a:gd name="connsiteX10" fmla="*/ 4545 w 10000"/>
                <a:gd name="connsiteY10" fmla="*/ 961 h 10000"/>
                <a:gd name="connsiteX11" fmla="*/ 6163 w 10000"/>
                <a:gd name="connsiteY11" fmla="*/ 1078 h 10000"/>
                <a:gd name="connsiteX12" fmla="*/ 7496 w 10000"/>
                <a:gd name="connsiteY12" fmla="*/ 716 h 10000"/>
                <a:gd name="connsiteX13" fmla="*/ 8409 w 10000"/>
                <a:gd name="connsiteY13" fmla="*/ 1455 h 10000"/>
                <a:gd name="connsiteX14" fmla="*/ 9853 w 10000"/>
                <a:gd name="connsiteY14" fmla="*/ 1621 h 10000"/>
                <a:gd name="connsiteX15" fmla="*/ 9295 w 10000"/>
                <a:gd name="connsiteY15" fmla="*/ 2478 h 10000"/>
                <a:gd name="connsiteX16" fmla="*/ 8521 w 10000"/>
                <a:gd name="connsiteY16" fmla="*/ 5143 h 10000"/>
                <a:gd name="connsiteX17" fmla="*/ 8590 w 10000"/>
                <a:gd name="connsiteY17" fmla="*/ 9158 h 10000"/>
                <a:gd name="connsiteX0" fmla="*/ 7102 w 10000"/>
                <a:gd name="connsiteY0" fmla="*/ 10000 h 10000"/>
                <a:gd name="connsiteX1" fmla="*/ 6432 w 10000"/>
                <a:gd name="connsiteY1" fmla="*/ 7813 h 10000"/>
                <a:gd name="connsiteX2" fmla="*/ 5685 w 10000"/>
                <a:gd name="connsiteY2" fmla="*/ 4988 h 10000"/>
                <a:gd name="connsiteX3" fmla="*/ 4711 w 10000"/>
                <a:gd name="connsiteY3" fmla="*/ 2465 h 10000"/>
                <a:gd name="connsiteX4" fmla="*/ 3191 w 10000"/>
                <a:gd name="connsiteY4" fmla="*/ 1911 h 10000"/>
                <a:gd name="connsiteX5" fmla="*/ 1830 w 10000"/>
                <a:gd name="connsiteY5" fmla="*/ 1397 h 10000"/>
                <a:gd name="connsiteX6" fmla="*/ 616 w 10000"/>
                <a:gd name="connsiteY6" fmla="*/ 578 h 10000"/>
                <a:gd name="connsiteX7" fmla="*/ 140 w 10000"/>
                <a:gd name="connsiteY7" fmla="*/ 423 h 10000"/>
                <a:gd name="connsiteX8" fmla="*/ 1494 w 10000"/>
                <a:gd name="connsiteY8" fmla="*/ 57 h 10000"/>
                <a:gd name="connsiteX9" fmla="*/ 3224 w 10000"/>
                <a:gd name="connsiteY9" fmla="*/ 765 h 10000"/>
                <a:gd name="connsiteX10" fmla="*/ 4545 w 10000"/>
                <a:gd name="connsiteY10" fmla="*/ 961 h 10000"/>
                <a:gd name="connsiteX11" fmla="*/ 6163 w 10000"/>
                <a:gd name="connsiteY11" fmla="*/ 1078 h 10000"/>
                <a:gd name="connsiteX12" fmla="*/ 7496 w 10000"/>
                <a:gd name="connsiteY12" fmla="*/ 716 h 10000"/>
                <a:gd name="connsiteX13" fmla="*/ 8409 w 10000"/>
                <a:gd name="connsiteY13" fmla="*/ 1455 h 10000"/>
                <a:gd name="connsiteX14" fmla="*/ 9853 w 10000"/>
                <a:gd name="connsiteY14" fmla="*/ 1621 h 10000"/>
                <a:gd name="connsiteX15" fmla="*/ 9295 w 10000"/>
                <a:gd name="connsiteY15" fmla="*/ 2478 h 10000"/>
                <a:gd name="connsiteX16" fmla="*/ 8521 w 10000"/>
                <a:gd name="connsiteY16" fmla="*/ 5143 h 10000"/>
                <a:gd name="connsiteX17" fmla="*/ 8590 w 10000"/>
                <a:gd name="connsiteY17" fmla="*/ 9158 h 10000"/>
                <a:gd name="connsiteX0" fmla="*/ 7102 w 10000"/>
                <a:gd name="connsiteY0" fmla="*/ 10969 h 10969"/>
                <a:gd name="connsiteX1" fmla="*/ 6432 w 10000"/>
                <a:gd name="connsiteY1" fmla="*/ 8782 h 10969"/>
                <a:gd name="connsiteX2" fmla="*/ 5685 w 10000"/>
                <a:gd name="connsiteY2" fmla="*/ 5957 h 10969"/>
                <a:gd name="connsiteX3" fmla="*/ 4711 w 10000"/>
                <a:gd name="connsiteY3" fmla="*/ 3434 h 10969"/>
                <a:gd name="connsiteX4" fmla="*/ 3191 w 10000"/>
                <a:gd name="connsiteY4" fmla="*/ 2880 h 10969"/>
                <a:gd name="connsiteX5" fmla="*/ 1830 w 10000"/>
                <a:gd name="connsiteY5" fmla="*/ 2366 h 10969"/>
                <a:gd name="connsiteX6" fmla="*/ 616 w 10000"/>
                <a:gd name="connsiteY6" fmla="*/ 1547 h 10969"/>
                <a:gd name="connsiteX7" fmla="*/ 140 w 10000"/>
                <a:gd name="connsiteY7" fmla="*/ 1392 h 10969"/>
                <a:gd name="connsiteX8" fmla="*/ 1494 w 10000"/>
                <a:gd name="connsiteY8" fmla="*/ 1026 h 10969"/>
                <a:gd name="connsiteX9" fmla="*/ 3224 w 10000"/>
                <a:gd name="connsiteY9" fmla="*/ 1734 h 10969"/>
                <a:gd name="connsiteX10" fmla="*/ 4545 w 10000"/>
                <a:gd name="connsiteY10" fmla="*/ 1930 h 10969"/>
                <a:gd name="connsiteX11" fmla="*/ 6163 w 10000"/>
                <a:gd name="connsiteY11" fmla="*/ 2047 h 10969"/>
                <a:gd name="connsiteX12" fmla="*/ 7438 w 10000"/>
                <a:gd name="connsiteY12" fmla="*/ 62 h 10969"/>
                <a:gd name="connsiteX13" fmla="*/ 8409 w 10000"/>
                <a:gd name="connsiteY13" fmla="*/ 2424 h 10969"/>
                <a:gd name="connsiteX14" fmla="*/ 9853 w 10000"/>
                <a:gd name="connsiteY14" fmla="*/ 2590 h 10969"/>
                <a:gd name="connsiteX15" fmla="*/ 9295 w 10000"/>
                <a:gd name="connsiteY15" fmla="*/ 3447 h 10969"/>
                <a:gd name="connsiteX16" fmla="*/ 8521 w 10000"/>
                <a:gd name="connsiteY16" fmla="*/ 6112 h 10969"/>
                <a:gd name="connsiteX17" fmla="*/ 8590 w 10000"/>
                <a:gd name="connsiteY17" fmla="*/ 10127 h 10969"/>
                <a:gd name="connsiteX0" fmla="*/ 7102 w 9976"/>
                <a:gd name="connsiteY0" fmla="*/ 10970 h 10970"/>
                <a:gd name="connsiteX1" fmla="*/ 6432 w 9976"/>
                <a:gd name="connsiteY1" fmla="*/ 8783 h 10970"/>
                <a:gd name="connsiteX2" fmla="*/ 5685 w 9976"/>
                <a:gd name="connsiteY2" fmla="*/ 5958 h 10970"/>
                <a:gd name="connsiteX3" fmla="*/ 4711 w 9976"/>
                <a:gd name="connsiteY3" fmla="*/ 3435 h 10970"/>
                <a:gd name="connsiteX4" fmla="*/ 3191 w 9976"/>
                <a:gd name="connsiteY4" fmla="*/ 2881 h 10970"/>
                <a:gd name="connsiteX5" fmla="*/ 1830 w 9976"/>
                <a:gd name="connsiteY5" fmla="*/ 2367 h 10970"/>
                <a:gd name="connsiteX6" fmla="*/ 616 w 9976"/>
                <a:gd name="connsiteY6" fmla="*/ 1548 h 10970"/>
                <a:gd name="connsiteX7" fmla="*/ 140 w 9976"/>
                <a:gd name="connsiteY7" fmla="*/ 1393 h 10970"/>
                <a:gd name="connsiteX8" fmla="*/ 1494 w 9976"/>
                <a:gd name="connsiteY8" fmla="*/ 1027 h 10970"/>
                <a:gd name="connsiteX9" fmla="*/ 3224 w 9976"/>
                <a:gd name="connsiteY9" fmla="*/ 1735 h 10970"/>
                <a:gd name="connsiteX10" fmla="*/ 4545 w 9976"/>
                <a:gd name="connsiteY10" fmla="*/ 1931 h 10970"/>
                <a:gd name="connsiteX11" fmla="*/ 6163 w 9976"/>
                <a:gd name="connsiteY11" fmla="*/ 2048 h 10970"/>
                <a:gd name="connsiteX12" fmla="*/ 7438 w 9976"/>
                <a:gd name="connsiteY12" fmla="*/ 63 h 10970"/>
                <a:gd name="connsiteX13" fmla="*/ 8558 w 9976"/>
                <a:gd name="connsiteY13" fmla="*/ 1669 h 10970"/>
                <a:gd name="connsiteX14" fmla="*/ 9853 w 9976"/>
                <a:gd name="connsiteY14" fmla="*/ 2591 h 10970"/>
                <a:gd name="connsiteX15" fmla="*/ 9295 w 9976"/>
                <a:gd name="connsiteY15" fmla="*/ 3448 h 10970"/>
                <a:gd name="connsiteX16" fmla="*/ 8521 w 9976"/>
                <a:gd name="connsiteY16" fmla="*/ 6113 h 10970"/>
                <a:gd name="connsiteX17" fmla="*/ 8590 w 9976"/>
                <a:gd name="connsiteY17" fmla="*/ 10128 h 10970"/>
                <a:gd name="connsiteX0" fmla="*/ 7119 w 10000"/>
                <a:gd name="connsiteY0" fmla="*/ 9967 h 9967"/>
                <a:gd name="connsiteX1" fmla="*/ 6447 w 10000"/>
                <a:gd name="connsiteY1" fmla="*/ 7973 h 9967"/>
                <a:gd name="connsiteX2" fmla="*/ 5699 w 10000"/>
                <a:gd name="connsiteY2" fmla="*/ 5398 h 9967"/>
                <a:gd name="connsiteX3" fmla="*/ 4722 w 10000"/>
                <a:gd name="connsiteY3" fmla="*/ 3098 h 9967"/>
                <a:gd name="connsiteX4" fmla="*/ 3199 w 10000"/>
                <a:gd name="connsiteY4" fmla="*/ 2593 h 9967"/>
                <a:gd name="connsiteX5" fmla="*/ 1834 w 10000"/>
                <a:gd name="connsiteY5" fmla="*/ 2125 h 9967"/>
                <a:gd name="connsiteX6" fmla="*/ 617 w 10000"/>
                <a:gd name="connsiteY6" fmla="*/ 1378 h 9967"/>
                <a:gd name="connsiteX7" fmla="*/ 140 w 10000"/>
                <a:gd name="connsiteY7" fmla="*/ 1237 h 9967"/>
                <a:gd name="connsiteX8" fmla="*/ 1498 w 10000"/>
                <a:gd name="connsiteY8" fmla="*/ 903 h 9967"/>
                <a:gd name="connsiteX9" fmla="*/ 3232 w 10000"/>
                <a:gd name="connsiteY9" fmla="*/ 1549 h 9967"/>
                <a:gd name="connsiteX10" fmla="*/ 4556 w 10000"/>
                <a:gd name="connsiteY10" fmla="*/ 1727 h 9967"/>
                <a:gd name="connsiteX11" fmla="*/ 6189 w 10000"/>
                <a:gd name="connsiteY11" fmla="*/ 1345 h 9967"/>
                <a:gd name="connsiteX12" fmla="*/ 7456 w 10000"/>
                <a:gd name="connsiteY12" fmla="*/ 24 h 9967"/>
                <a:gd name="connsiteX13" fmla="*/ 8579 w 10000"/>
                <a:gd name="connsiteY13" fmla="*/ 1488 h 9967"/>
                <a:gd name="connsiteX14" fmla="*/ 9877 w 10000"/>
                <a:gd name="connsiteY14" fmla="*/ 2329 h 9967"/>
                <a:gd name="connsiteX15" fmla="*/ 9317 w 10000"/>
                <a:gd name="connsiteY15" fmla="*/ 3110 h 9967"/>
                <a:gd name="connsiteX16" fmla="*/ 8541 w 10000"/>
                <a:gd name="connsiteY16" fmla="*/ 5539 h 9967"/>
                <a:gd name="connsiteX17" fmla="*/ 8611 w 10000"/>
                <a:gd name="connsiteY17" fmla="*/ 9199 h 9967"/>
                <a:gd name="connsiteX0" fmla="*/ 7119 w 10000"/>
                <a:gd name="connsiteY0" fmla="*/ 10000 h 10000"/>
                <a:gd name="connsiteX1" fmla="*/ 6447 w 10000"/>
                <a:gd name="connsiteY1" fmla="*/ 7999 h 10000"/>
                <a:gd name="connsiteX2" fmla="*/ 5699 w 10000"/>
                <a:gd name="connsiteY2" fmla="*/ 5416 h 10000"/>
                <a:gd name="connsiteX3" fmla="*/ 4722 w 10000"/>
                <a:gd name="connsiteY3" fmla="*/ 3108 h 10000"/>
                <a:gd name="connsiteX4" fmla="*/ 3199 w 10000"/>
                <a:gd name="connsiteY4" fmla="*/ 2602 h 10000"/>
                <a:gd name="connsiteX5" fmla="*/ 1834 w 10000"/>
                <a:gd name="connsiteY5" fmla="*/ 2132 h 10000"/>
                <a:gd name="connsiteX6" fmla="*/ 617 w 10000"/>
                <a:gd name="connsiteY6" fmla="*/ 1383 h 10000"/>
                <a:gd name="connsiteX7" fmla="*/ 140 w 10000"/>
                <a:gd name="connsiteY7" fmla="*/ 1241 h 10000"/>
                <a:gd name="connsiteX8" fmla="*/ 1498 w 10000"/>
                <a:gd name="connsiteY8" fmla="*/ 906 h 10000"/>
                <a:gd name="connsiteX9" fmla="*/ 3232 w 10000"/>
                <a:gd name="connsiteY9" fmla="*/ 1554 h 10000"/>
                <a:gd name="connsiteX10" fmla="*/ 4608 w 10000"/>
                <a:gd name="connsiteY10" fmla="*/ 1412 h 10000"/>
                <a:gd name="connsiteX11" fmla="*/ 6189 w 10000"/>
                <a:gd name="connsiteY11" fmla="*/ 1349 h 10000"/>
                <a:gd name="connsiteX12" fmla="*/ 7456 w 10000"/>
                <a:gd name="connsiteY12" fmla="*/ 24 h 10000"/>
                <a:gd name="connsiteX13" fmla="*/ 8579 w 10000"/>
                <a:gd name="connsiteY13" fmla="*/ 1493 h 10000"/>
                <a:gd name="connsiteX14" fmla="*/ 9877 w 10000"/>
                <a:gd name="connsiteY14" fmla="*/ 2337 h 10000"/>
                <a:gd name="connsiteX15" fmla="*/ 9317 w 10000"/>
                <a:gd name="connsiteY15" fmla="*/ 3120 h 10000"/>
                <a:gd name="connsiteX16" fmla="*/ 8541 w 10000"/>
                <a:gd name="connsiteY16" fmla="*/ 5557 h 10000"/>
                <a:gd name="connsiteX17" fmla="*/ 8611 w 10000"/>
                <a:gd name="connsiteY17" fmla="*/ 9229 h 10000"/>
                <a:gd name="connsiteX0" fmla="*/ 7119 w 10000"/>
                <a:gd name="connsiteY0" fmla="*/ 10000 h 10000"/>
                <a:gd name="connsiteX1" fmla="*/ 6447 w 10000"/>
                <a:gd name="connsiteY1" fmla="*/ 7999 h 10000"/>
                <a:gd name="connsiteX2" fmla="*/ 5699 w 10000"/>
                <a:gd name="connsiteY2" fmla="*/ 5416 h 10000"/>
                <a:gd name="connsiteX3" fmla="*/ 4722 w 10000"/>
                <a:gd name="connsiteY3" fmla="*/ 3108 h 10000"/>
                <a:gd name="connsiteX4" fmla="*/ 3199 w 10000"/>
                <a:gd name="connsiteY4" fmla="*/ 2602 h 10000"/>
                <a:gd name="connsiteX5" fmla="*/ 1834 w 10000"/>
                <a:gd name="connsiteY5" fmla="*/ 2132 h 10000"/>
                <a:gd name="connsiteX6" fmla="*/ 617 w 10000"/>
                <a:gd name="connsiteY6" fmla="*/ 1383 h 10000"/>
                <a:gd name="connsiteX7" fmla="*/ 140 w 10000"/>
                <a:gd name="connsiteY7" fmla="*/ 1241 h 10000"/>
                <a:gd name="connsiteX8" fmla="*/ 1498 w 10000"/>
                <a:gd name="connsiteY8" fmla="*/ 906 h 10000"/>
                <a:gd name="connsiteX9" fmla="*/ 3238 w 10000"/>
                <a:gd name="connsiteY9" fmla="*/ 1281 h 10000"/>
                <a:gd name="connsiteX10" fmla="*/ 4608 w 10000"/>
                <a:gd name="connsiteY10" fmla="*/ 1412 h 10000"/>
                <a:gd name="connsiteX11" fmla="*/ 6189 w 10000"/>
                <a:gd name="connsiteY11" fmla="*/ 1349 h 10000"/>
                <a:gd name="connsiteX12" fmla="*/ 7456 w 10000"/>
                <a:gd name="connsiteY12" fmla="*/ 24 h 10000"/>
                <a:gd name="connsiteX13" fmla="*/ 8579 w 10000"/>
                <a:gd name="connsiteY13" fmla="*/ 1493 h 10000"/>
                <a:gd name="connsiteX14" fmla="*/ 9877 w 10000"/>
                <a:gd name="connsiteY14" fmla="*/ 2337 h 10000"/>
                <a:gd name="connsiteX15" fmla="*/ 9317 w 10000"/>
                <a:gd name="connsiteY15" fmla="*/ 3120 h 10000"/>
                <a:gd name="connsiteX16" fmla="*/ 8541 w 10000"/>
                <a:gd name="connsiteY16" fmla="*/ 5557 h 10000"/>
                <a:gd name="connsiteX17" fmla="*/ 8611 w 10000"/>
                <a:gd name="connsiteY17" fmla="*/ 9229 h 10000"/>
                <a:gd name="connsiteX0" fmla="*/ 6937 w 9818"/>
                <a:gd name="connsiteY0" fmla="*/ 10000 h 10000"/>
                <a:gd name="connsiteX1" fmla="*/ 6265 w 9818"/>
                <a:gd name="connsiteY1" fmla="*/ 7999 h 10000"/>
                <a:gd name="connsiteX2" fmla="*/ 5517 w 9818"/>
                <a:gd name="connsiteY2" fmla="*/ 5416 h 10000"/>
                <a:gd name="connsiteX3" fmla="*/ 4540 w 9818"/>
                <a:gd name="connsiteY3" fmla="*/ 3108 h 10000"/>
                <a:gd name="connsiteX4" fmla="*/ 3017 w 9818"/>
                <a:gd name="connsiteY4" fmla="*/ 2602 h 10000"/>
                <a:gd name="connsiteX5" fmla="*/ 1652 w 9818"/>
                <a:gd name="connsiteY5" fmla="*/ 2132 h 10000"/>
                <a:gd name="connsiteX6" fmla="*/ 435 w 9818"/>
                <a:gd name="connsiteY6" fmla="*/ 1383 h 10000"/>
                <a:gd name="connsiteX7" fmla="*/ 140 w 9818"/>
                <a:gd name="connsiteY7" fmla="*/ 1155 h 10000"/>
                <a:gd name="connsiteX8" fmla="*/ 1316 w 9818"/>
                <a:gd name="connsiteY8" fmla="*/ 906 h 10000"/>
                <a:gd name="connsiteX9" fmla="*/ 3056 w 9818"/>
                <a:gd name="connsiteY9" fmla="*/ 1281 h 10000"/>
                <a:gd name="connsiteX10" fmla="*/ 4426 w 9818"/>
                <a:gd name="connsiteY10" fmla="*/ 1412 h 10000"/>
                <a:gd name="connsiteX11" fmla="*/ 6007 w 9818"/>
                <a:gd name="connsiteY11" fmla="*/ 1349 h 10000"/>
                <a:gd name="connsiteX12" fmla="*/ 7274 w 9818"/>
                <a:gd name="connsiteY12" fmla="*/ 24 h 10000"/>
                <a:gd name="connsiteX13" fmla="*/ 8397 w 9818"/>
                <a:gd name="connsiteY13" fmla="*/ 1493 h 10000"/>
                <a:gd name="connsiteX14" fmla="*/ 9695 w 9818"/>
                <a:gd name="connsiteY14" fmla="*/ 2337 h 10000"/>
                <a:gd name="connsiteX15" fmla="*/ 9135 w 9818"/>
                <a:gd name="connsiteY15" fmla="*/ 3120 h 10000"/>
                <a:gd name="connsiteX16" fmla="*/ 8359 w 9818"/>
                <a:gd name="connsiteY16" fmla="*/ 5557 h 10000"/>
                <a:gd name="connsiteX17" fmla="*/ 8429 w 9818"/>
                <a:gd name="connsiteY17" fmla="*/ 9229 h 10000"/>
                <a:gd name="connsiteX0" fmla="*/ 6975 w 9909"/>
                <a:gd name="connsiteY0" fmla="*/ 10000 h 10000"/>
                <a:gd name="connsiteX1" fmla="*/ 6290 w 9909"/>
                <a:gd name="connsiteY1" fmla="*/ 7999 h 10000"/>
                <a:gd name="connsiteX2" fmla="*/ 5528 w 9909"/>
                <a:gd name="connsiteY2" fmla="*/ 5416 h 10000"/>
                <a:gd name="connsiteX3" fmla="*/ 4533 w 9909"/>
                <a:gd name="connsiteY3" fmla="*/ 3108 h 10000"/>
                <a:gd name="connsiteX4" fmla="*/ 2982 w 9909"/>
                <a:gd name="connsiteY4" fmla="*/ 2602 h 10000"/>
                <a:gd name="connsiteX5" fmla="*/ 1592 w 9909"/>
                <a:gd name="connsiteY5" fmla="*/ 2132 h 10000"/>
                <a:gd name="connsiteX6" fmla="*/ 938 w 9909"/>
                <a:gd name="connsiteY6" fmla="*/ 1785 h 10000"/>
                <a:gd name="connsiteX7" fmla="*/ 52 w 9909"/>
                <a:gd name="connsiteY7" fmla="*/ 1155 h 10000"/>
                <a:gd name="connsiteX8" fmla="*/ 1249 w 9909"/>
                <a:gd name="connsiteY8" fmla="*/ 906 h 10000"/>
                <a:gd name="connsiteX9" fmla="*/ 3022 w 9909"/>
                <a:gd name="connsiteY9" fmla="*/ 1281 h 10000"/>
                <a:gd name="connsiteX10" fmla="*/ 4417 w 9909"/>
                <a:gd name="connsiteY10" fmla="*/ 1412 h 10000"/>
                <a:gd name="connsiteX11" fmla="*/ 6027 w 9909"/>
                <a:gd name="connsiteY11" fmla="*/ 1349 h 10000"/>
                <a:gd name="connsiteX12" fmla="*/ 7318 w 9909"/>
                <a:gd name="connsiteY12" fmla="*/ 24 h 10000"/>
                <a:gd name="connsiteX13" fmla="*/ 8462 w 9909"/>
                <a:gd name="connsiteY13" fmla="*/ 1493 h 10000"/>
                <a:gd name="connsiteX14" fmla="*/ 9784 w 9909"/>
                <a:gd name="connsiteY14" fmla="*/ 2337 h 10000"/>
                <a:gd name="connsiteX15" fmla="*/ 9213 w 9909"/>
                <a:gd name="connsiteY15" fmla="*/ 3120 h 10000"/>
                <a:gd name="connsiteX16" fmla="*/ 8423 w 9909"/>
                <a:gd name="connsiteY16" fmla="*/ 5557 h 10000"/>
                <a:gd name="connsiteX17" fmla="*/ 8494 w 9909"/>
                <a:gd name="connsiteY17" fmla="*/ 9229 h 10000"/>
                <a:gd name="connsiteX0" fmla="*/ 6900 w 9861"/>
                <a:gd name="connsiteY0" fmla="*/ 10000 h 10000"/>
                <a:gd name="connsiteX1" fmla="*/ 6209 w 9861"/>
                <a:gd name="connsiteY1" fmla="*/ 7999 h 10000"/>
                <a:gd name="connsiteX2" fmla="*/ 5440 w 9861"/>
                <a:gd name="connsiteY2" fmla="*/ 5416 h 10000"/>
                <a:gd name="connsiteX3" fmla="*/ 4436 w 9861"/>
                <a:gd name="connsiteY3" fmla="*/ 3108 h 10000"/>
                <a:gd name="connsiteX4" fmla="*/ 2870 w 9861"/>
                <a:gd name="connsiteY4" fmla="*/ 2602 h 10000"/>
                <a:gd name="connsiteX5" fmla="*/ 1468 w 9861"/>
                <a:gd name="connsiteY5" fmla="*/ 2132 h 10000"/>
                <a:gd name="connsiteX6" fmla="*/ 808 w 9861"/>
                <a:gd name="connsiteY6" fmla="*/ 1785 h 10000"/>
                <a:gd name="connsiteX7" fmla="*/ 52 w 9861"/>
                <a:gd name="connsiteY7" fmla="*/ 1118 h 10000"/>
                <a:gd name="connsiteX8" fmla="*/ 1121 w 9861"/>
                <a:gd name="connsiteY8" fmla="*/ 906 h 10000"/>
                <a:gd name="connsiteX9" fmla="*/ 2911 w 9861"/>
                <a:gd name="connsiteY9" fmla="*/ 1281 h 10000"/>
                <a:gd name="connsiteX10" fmla="*/ 4319 w 9861"/>
                <a:gd name="connsiteY10" fmla="*/ 1412 h 10000"/>
                <a:gd name="connsiteX11" fmla="*/ 5943 w 9861"/>
                <a:gd name="connsiteY11" fmla="*/ 1349 h 10000"/>
                <a:gd name="connsiteX12" fmla="*/ 7246 w 9861"/>
                <a:gd name="connsiteY12" fmla="*/ 24 h 10000"/>
                <a:gd name="connsiteX13" fmla="*/ 8401 w 9861"/>
                <a:gd name="connsiteY13" fmla="*/ 1493 h 10000"/>
                <a:gd name="connsiteX14" fmla="*/ 9735 w 9861"/>
                <a:gd name="connsiteY14" fmla="*/ 2337 h 10000"/>
                <a:gd name="connsiteX15" fmla="*/ 9159 w 9861"/>
                <a:gd name="connsiteY15" fmla="*/ 3120 h 10000"/>
                <a:gd name="connsiteX16" fmla="*/ 8361 w 9861"/>
                <a:gd name="connsiteY16" fmla="*/ 5557 h 10000"/>
                <a:gd name="connsiteX17" fmla="*/ 8433 w 9861"/>
                <a:gd name="connsiteY17" fmla="*/ 9229 h 10000"/>
                <a:gd name="connsiteX0" fmla="*/ 6997 w 10000"/>
                <a:gd name="connsiteY0" fmla="*/ 10000 h 10000"/>
                <a:gd name="connsiteX1" fmla="*/ 6297 w 10000"/>
                <a:gd name="connsiteY1" fmla="*/ 7999 h 10000"/>
                <a:gd name="connsiteX2" fmla="*/ 5517 w 10000"/>
                <a:gd name="connsiteY2" fmla="*/ 5416 h 10000"/>
                <a:gd name="connsiteX3" fmla="*/ 4499 w 10000"/>
                <a:gd name="connsiteY3" fmla="*/ 3108 h 10000"/>
                <a:gd name="connsiteX4" fmla="*/ 2916 w 10000"/>
                <a:gd name="connsiteY4" fmla="*/ 2329 h 10000"/>
                <a:gd name="connsiteX5" fmla="*/ 1489 w 10000"/>
                <a:gd name="connsiteY5" fmla="*/ 2132 h 10000"/>
                <a:gd name="connsiteX6" fmla="*/ 819 w 10000"/>
                <a:gd name="connsiteY6" fmla="*/ 1785 h 10000"/>
                <a:gd name="connsiteX7" fmla="*/ 53 w 10000"/>
                <a:gd name="connsiteY7" fmla="*/ 1118 h 10000"/>
                <a:gd name="connsiteX8" fmla="*/ 1137 w 10000"/>
                <a:gd name="connsiteY8" fmla="*/ 906 h 10000"/>
                <a:gd name="connsiteX9" fmla="*/ 2952 w 10000"/>
                <a:gd name="connsiteY9" fmla="*/ 1281 h 10000"/>
                <a:gd name="connsiteX10" fmla="*/ 4380 w 10000"/>
                <a:gd name="connsiteY10" fmla="*/ 1412 h 10000"/>
                <a:gd name="connsiteX11" fmla="*/ 6027 w 10000"/>
                <a:gd name="connsiteY11" fmla="*/ 1349 h 10000"/>
                <a:gd name="connsiteX12" fmla="*/ 7348 w 10000"/>
                <a:gd name="connsiteY12" fmla="*/ 24 h 10000"/>
                <a:gd name="connsiteX13" fmla="*/ 8519 w 10000"/>
                <a:gd name="connsiteY13" fmla="*/ 1493 h 10000"/>
                <a:gd name="connsiteX14" fmla="*/ 9872 w 10000"/>
                <a:gd name="connsiteY14" fmla="*/ 2337 h 10000"/>
                <a:gd name="connsiteX15" fmla="*/ 9288 w 10000"/>
                <a:gd name="connsiteY15" fmla="*/ 3120 h 10000"/>
                <a:gd name="connsiteX16" fmla="*/ 8479 w 10000"/>
                <a:gd name="connsiteY16" fmla="*/ 5557 h 10000"/>
                <a:gd name="connsiteX17" fmla="*/ 8552 w 10000"/>
                <a:gd name="connsiteY17" fmla="*/ 9229 h 10000"/>
                <a:gd name="connsiteX0" fmla="*/ 6997 w 10000"/>
                <a:gd name="connsiteY0" fmla="*/ 10000 h 10000"/>
                <a:gd name="connsiteX1" fmla="*/ 6297 w 10000"/>
                <a:gd name="connsiteY1" fmla="*/ 7999 h 10000"/>
                <a:gd name="connsiteX2" fmla="*/ 5517 w 10000"/>
                <a:gd name="connsiteY2" fmla="*/ 5416 h 10000"/>
                <a:gd name="connsiteX3" fmla="*/ 4599 w 10000"/>
                <a:gd name="connsiteY3" fmla="*/ 2847 h 10000"/>
                <a:gd name="connsiteX4" fmla="*/ 2916 w 10000"/>
                <a:gd name="connsiteY4" fmla="*/ 2329 h 10000"/>
                <a:gd name="connsiteX5" fmla="*/ 1489 w 10000"/>
                <a:gd name="connsiteY5" fmla="*/ 2132 h 10000"/>
                <a:gd name="connsiteX6" fmla="*/ 819 w 10000"/>
                <a:gd name="connsiteY6" fmla="*/ 1785 h 10000"/>
                <a:gd name="connsiteX7" fmla="*/ 53 w 10000"/>
                <a:gd name="connsiteY7" fmla="*/ 1118 h 10000"/>
                <a:gd name="connsiteX8" fmla="*/ 1137 w 10000"/>
                <a:gd name="connsiteY8" fmla="*/ 906 h 10000"/>
                <a:gd name="connsiteX9" fmla="*/ 2952 w 10000"/>
                <a:gd name="connsiteY9" fmla="*/ 1281 h 10000"/>
                <a:gd name="connsiteX10" fmla="*/ 4380 w 10000"/>
                <a:gd name="connsiteY10" fmla="*/ 1412 h 10000"/>
                <a:gd name="connsiteX11" fmla="*/ 6027 w 10000"/>
                <a:gd name="connsiteY11" fmla="*/ 1349 h 10000"/>
                <a:gd name="connsiteX12" fmla="*/ 7348 w 10000"/>
                <a:gd name="connsiteY12" fmla="*/ 24 h 10000"/>
                <a:gd name="connsiteX13" fmla="*/ 8519 w 10000"/>
                <a:gd name="connsiteY13" fmla="*/ 1493 h 10000"/>
                <a:gd name="connsiteX14" fmla="*/ 9872 w 10000"/>
                <a:gd name="connsiteY14" fmla="*/ 2337 h 10000"/>
                <a:gd name="connsiteX15" fmla="*/ 9288 w 10000"/>
                <a:gd name="connsiteY15" fmla="*/ 3120 h 10000"/>
                <a:gd name="connsiteX16" fmla="*/ 8479 w 10000"/>
                <a:gd name="connsiteY16" fmla="*/ 5557 h 10000"/>
                <a:gd name="connsiteX17" fmla="*/ 8552 w 10000"/>
                <a:gd name="connsiteY17" fmla="*/ 9229 h 10000"/>
                <a:gd name="connsiteX0" fmla="*/ 6997 w 10000"/>
                <a:gd name="connsiteY0" fmla="*/ 10000 h 10000"/>
                <a:gd name="connsiteX1" fmla="*/ 6297 w 10000"/>
                <a:gd name="connsiteY1" fmla="*/ 7999 h 10000"/>
                <a:gd name="connsiteX2" fmla="*/ 6125 w 10000"/>
                <a:gd name="connsiteY2" fmla="*/ 4397 h 10000"/>
                <a:gd name="connsiteX3" fmla="*/ 4599 w 10000"/>
                <a:gd name="connsiteY3" fmla="*/ 2847 h 10000"/>
                <a:gd name="connsiteX4" fmla="*/ 2916 w 10000"/>
                <a:gd name="connsiteY4" fmla="*/ 2329 h 10000"/>
                <a:gd name="connsiteX5" fmla="*/ 1489 w 10000"/>
                <a:gd name="connsiteY5" fmla="*/ 2132 h 10000"/>
                <a:gd name="connsiteX6" fmla="*/ 819 w 10000"/>
                <a:gd name="connsiteY6" fmla="*/ 1785 h 10000"/>
                <a:gd name="connsiteX7" fmla="*/ 53 w 10000"/>
                <a:gd name="connsiteY7" fmla="*/ 1118 h 10000"/>
                <a:gd name="connsiteX8" fmla="*/ 1137 w 10000"/>
                <a:gd name="connsiteY8" fmla="*/ 906 h 10000"/>
                <a:gd name="connsiteX9" fmla="*/ 2952 w 10000"/>
                <a:gd name="connsiteY9" fmla="*/ 1281 h 10000"/>
                <a:gd name="connsiteX10" fmla="*/ 4380 w 10000"/>
                <a:gd name="connsiteY10" fmla="*/ 1412 h 10000"/>
                <a:gd name="connsiteX11" fmla="*/ 6027 w 10000"/>
                <a:gd name="connsiteY11" fmla="*/ 1349 h 10000"/>
                <a:gd name="connsiteX12" fmla="*/ 7348 w 10000"/>
                <a:gd name="connsiteY12" fmla="*/ 24 h 10000"/>
                <a:gd name="connsiteX13" fmla="*/ 8519 w 10000"/>
                <a:gd name="connsiteY13" fmla="*/ 1493 h 10000"/>
                <a:gd name="connsiteX14" fmla="*/ 9872 w 10000"/>
                <a:gd name="connsiteY14" fmla="*/ 2337 h 10000"/>
                <a:gd name="connsiteX15" fmla="*/ 9288 w 10000"/>
                <a:gd name="connsiteY15" fmla="*/ 3120 h 10000"/>
                <a:gd name="connsiteX16" fmla="*/ 8479 w 10000"/>
                <a:gd name="connsiteY16" fmla="*/ 5557 h 10000"/>
                <a:gd name="connsiteX17" fmla="*/ 8552 w 10000"/>
                <a:gd name="connsiteY17" fmla="*/ 9229 h 10000"/>
                <a:gd name="connsiteX0" fmla="*/ 6997 w 10000"/>
                <a:gd name="connsiteY0" fmla="*/ 10000 h 10000"/>
                <a:gd name="connsiteX1" fmla="*/ 7081 w 10000"/>
                <a:gd name="connsiteY1" fmla="*/ 7494 h 10000"/>
                <a:gd name="connsiteX2" fmla="*/ 6125 w 10000"/>
                <a:gd name="connsiteY2" fmla="*/ 4397 h 10000"/>
                <a:gd name="connsiteX3" fmla="*/ 4599 w 10000"/>
                <a:gd name="connsiteY3" fmla="*/ 2847 h 10000"/>
                <a:gd name="connsiteX4" fmla="*/ 2916 w 10000"/>
                <a:gd name="connsiteY4" fmla="*/ 2329 h 10000"/>
                <a:gd name="connsiteX5" fmla="*/ 1489 w 10000"/>
                <a:gd name="connsiteY5" fmla="*/ 2132 h 10000"/>
                <a:gd name="connsiteX6" fmla="*/ 819 w 10000"/>
                <a:gd name="connsiteY6" fmla="*/ 1785 h 10000"/>
                <a:gd name="connsiteX7" fmla="*/ 53 w 10000"/>
                <a:gd name="connsiteY7" fmla="*/ 1118 h 10000"/>
                <a:gd name="connsiteX8" fmla="*/ 1137 w 10000"/>
                <a:gd name="connsiteY8" fmla="*/ 906 h 10000"/>
                <a:gd name="connsiteX9" fmla="*/ 2952 w 10000"/>
                <a:gd name="connsiteY9" fmla="*/ 1281 h 10000"/>
                <a:gd name="connsiteX10" fmla="*/ 4380 w 10000"/>
                <a:gd name="connsiteY10" fmla="*/ 1412 h 10000"/>
                <a:gd name="connsiteX11" fmla="*/ 6027 w 10000"/>
                <a:gd name="connsiteY11" fmla="*/ 1349 h 10000"/>
                <a:gd name="connsiteX12" fmla="*/ 7348 w 10000"/>
                <a:gd name="connsiteY12" fmla="*/ 24 h 10000"/>
                <a:gd name="connsiteX13" fmla="*/ 8519 w 10000"/>
                <a:gd name="connsiteY13" fmla="*/ 1493 h 10000"/>
                <a:gd name="connsiteX14" fmla="*/ 9872 w 10000"/>
                <a:gd name="connsiteY14" fmla="*/ 2337 h 10000"/>
                <a:gd name="connsiteX15" fmla="*/ 9288 w 10000"/>
                <a:gd name="connsiteY15" fmla="*/ 3120 h 10000"/>
                <a:gd name="connsiteX16" fmla="*/ 8479 w 10000"/>
                <a:gd name="connsiteY16" fmla="*/ 5557 h 10000"/>
                <a:gd name="connsiteX17" fmla="*/ 8552 w 10000"/>
                <a:gd name="connsiteY17" fmla="*/ 9229 h 10000"/>
                <a:gd name="connsiteX0" fmla="*/ 7912 w 10000"/>
                <a:gd name="connsiteY0" fmla="*/ 9948 h 9948"/>
                <a:gd name="connsiteX1" fmla="*/ 7081 w 10000"/>
                <a:gd name="connsiteY1" fmla="*/ 7494 h 9948"/>
                <a:gd name="connsiteX2" fmla="*/ 6125 w 10000"/>
                <a:gd name="connsiteY2" fmla="*/ 4397 h 9948"/>
                <a:gd name="connsiteX3" fmla="*/ 4599 w 10000"/>
                <a:gd name="connsiteY3" fmla="*/ 2847 h 9948"/>
                <a:gd name="connsiteX4" fmla="*/ 2916 w 10000"/>
                <a:gd name="connsiteY4" fmla="*/ 2329 h 9948"/>
                <a:gd name="connsiteX5" fmla="*/ 1489 w 10000"/>
                <a:gd name="connsiteY5" fmla="*/ 2132 h 9948"/>
                <a:gd name="connsiteX6" fmla="*/ 819 w 10000"/>
                <a:gd name="connsiteY6" fmla="*/ 1785 h 9948"/>
                <a:gd name="connsiteX7" fmla="*/ 53 w 10000"/>
                <a:gd name="connsiteY7" fmla="*/ 1118 h 9948"/>
                <a:gd name="connsiteX8" fmla="*/ 1137 w 10000"/>
                <a:gd name="connsiteY8" fmla="*/ 906 h 9948"/>
                <a:gd name="connsiteX9" fmla="*/ 2952 w 10000"/>
                <a:gd name="connsiteY9" fmla="*/ 1281 h 9948"/>
                <a:gd name="connsiteX10" fmla="*/ 4380 w 10000"/>
                <a:gd name="connsiteY10" fmla="*/ 1412 h 9948"/>
                <a:gd name="connsiteX11" fmla="*/ 6027 w 10000"/>
                <a:gd name="connsiteY11" fmla="*/ 1349 h 9948"/>
                <a:gd name="connsiteX12" fmla="*/ 7348 w 10000"/>
                <a:gd name="connsiteY12" fmla="*/ 24 h 9948"/>
                <a:gd name="connsiteX13" fmla="*/ 8519 w 10000"/>
                <a:gd name="connsiteY13" fmla="*/ 1493 h 9948"/>
                <a:gd name="connsiteX14" fmla="*/ 9872 w 10000"/>
                <a:gd name="connsiteY14" fmla="*/ 2337 h 9948"/>
                <a:gd name="connsiteX15" fmla="*/ 9288 w 10000"/>
                <a:gd name="connsiteY15" fmla="*/ 3120 h 9948"/>
                <a:gd name="connsiteX16" fmla="*/ 8479 w 10000"/>
                <a:gd name="connsiteY16" fmla="*/ 5557 h 9948"/>
                <a:gd name="connsiteX17" fmla="*/ 8552 w 10000"/>
                <a:gd name="connsiteY17" fmla="*/ 9229 h 9948"/>
                <a:gd name="connsiteX0" fmla="*/ 7912 w 10000"/>
                <a:gd name="connsiteY0" fmla="*/ 10000 h 10000"/>
                <a:gd name="connsiteX1" fmla="*/ 7081 w 10000"/>
                <a:gd name="connsiteY1" fmla="*/ 7533 h 10000"/>
                <a:gd name="connsiteX2" fmla="*/ 6125 w 10000"/>
                <a:gd name="connsiteY2" fmla="*/ 4420 h 10000"/>
                <a:gd name="connsiteX3" fmla="*/ 4599 w 10000"/>
                <a:gd name="connsiteY3" fmla="*/ 2862 h 10000"/>
                <a:gd name="connsiteX4" fmla="*/ 2916 w 10000"/>
                <a:gd name="connsiteY4" fmla="*/ 2341 h 10000"/>
                <a:gd name="connsiteX5" fmla="*/ 1489 w 10000"/>
                <a:gd name="connsiteY5" fmla="*/ 2143 h 10000"/>
                <a:gd name="connsiteX6" fmla="*/ 819 w 10000"/>
                <a:gd name="connsiteY6" fmla="*/ 1794 h 10000"/>
                <a:gd name="connsiteX7" fmla="*/ 53 w 10000"/>
                <a:gd name="connsiteY7" fmla="*/ 1124 h 10000"/>
                <a:gd name="connsiteX8" fmla="*/ 1137 w 10000"/>
                <a:gd name="connsiteY8" fmla="*/ 911 h 10000"/>
                <a:gd name="connsiteX9" fmla="*/ 2952 w 10000"/>
                <a:gd name="connsiteY9" fmla="*/ 1288 h 10000"/>
                <a:gd name="connsiteX10" fmla="*/ 4380 w 10000"/>
                <a:gd name="connsiteY10" fmla="*/ 1419 h 10000"/>
                <a:gd name="connsiteX11" fmla="*/ 6027 w 10000"/>
                <a:gd name="connsiteY11" fmla="*/ 1356 h 10000"/>
                <a:gd name="connsiteX12" fmla="*/ 7348 w 10000"/>
                <a:gd name="connsiteY12" fmla="*/ 24 h 10000"/>
                <a:gd name="connsiteX13" fmla="*/ 8519 w 10000"/>
                <a:gd name="connsiteY13" fmla="*/ 1501 h 10000"/>
                <a:gd name="connsiteX14" fmla="*/ 9872 w 10000"/>
                <a:gd name="connsiteY14" fmla="*/ 2349 h 10000"/>
                <a:gd name="connsiteX15" fmla="*/ 9377 w 10000"/>
                <a:gd name="connsiteY15" fmla="*/ 3367 h 10000"/>
                <a:gd name="connsiteX16" fmla="*/ 8479 w 10000"/>
                <a:gd name="connsiteY16" fmla="*/ 5586 h 10000"/>
                <a:gd name="connsiteX17" fmla="*/ 8552 w 10000"/>
                <a:gd name="connsiteY17" fmla="*/ 9277 h 10000"/>
                <a:gd name="connsiteX0" fmla="*/ 7912 w 10000"/>
                <a:gd name="connsiteY0" fmla="*/ 10000 h 10000"/>
                <a:gd name="connsiteX1" fmla="*/ 7081 w 10000"/>
                <a:gd name="connsiteY1" fmla="*/ 7533 h 10000"/>
                <a:gd name="connsiteX2" fmla="*/ 6125 w 10000"/>
                <a:gd name="connsiteY2" fmla="*/ 4420 h 10000"/>
                <a:gd name="connsiteX3" fmla="*/ 4599 w 10000"/>
                <a:gd name="connsiteY3" fmla="*/ 2862 h 10000"/>
                <a:gd name="connsiteX4" fmla="*/ 2916 w 10000"/>
                <a:gd name="connsiteY4" fmla="*/ 2341 h 10000"/>
                <a:gd name="connsiteX5" fmla="*/ 1489 w 10000"/>
                <a:gd name="connsiteY5" fmla="*/ 2143 h 10000"/>
                <a:gd name="connsiteX6" fmla="*/ 819 w 10000"/>
                <a:gd name="connsiteY6" fmla="*/ 1794 h 10000"/>
                <a:gd name="connsiteX7" fmla="*/ 53 w 10000"/>
                <a:gd name="connsiteY7" fmla="*/ 1124 h 10000"/>
                <a:gd name="connsiteX8" fmla="*/ 1137 w 10000"/>
                <a:gd name="connsiteY8" fmla="*/ 911 h 10000"/>
                <a:gd name="connsiteX9" fmla="*/ 2952 w 10000"/>
                <a:gd name="connsiteY9" fmla="*/ 1288 h 10000"/>
                <a:gd name="connsiteX10" fmla="*/ 4380 w 10000"/>
                <a:gd name="connsiteY10" fmla="*/ 1419 h 10000"/>
                <a:gd name="connsiteX11" fmla="*/ 6027 w 10000"/>
                <a:gd name="connsiteY11" fmla="*/ 1356 h 10000"/>
                <a:gd name="connsiteX12" fmla="*/ 7348 w 10000"/>
                <a:gd name="connsiteY12" fmla="*/ 24 h 10000"/>
                <a:gd name="connsiteX13" fmla="*/ 8519 w 10000"/>
                <a:gd name="connsiteY13" fmla="*/ 1501 h 10000"/>
                <a:gd name="connsiteX14" fmla="*/ 9872 w 10000"/>
                <a:gd name="connsiteY14" fmla="*/ 2349 h 10000"/>
                <a:gd name="connsiteX15" fmla="*/ 9377 w 10000"/>
                <a:gd name="connsiteY15" fmla="*/ 3367 h 10000"/>
                <a:gd name="connsiteX16" fmla="*/ 8946 w 10000"/>
                <a:gd name="connsiteY16" fmla="*/ 5644 h 10000"/>
                <a:gd name="connsiteX17" fmla="*/ 8552 w 10000"/>
                <a:gd name="connsiteY17" fmla="*/ 9277 h 10000"/>
                <a:gd name="connsiteX0" fmla="*/ 7912 w 10000"/>
                <a:gd name="connsiteY0" fmla="*/ 10000 h 10000"/>
                <a:gd name="connsiteX1" fmla="*/ 7081 w 10000"/>
                <a:gd name="connsiteY1" fmla="*/ 7533 h 10000"/>
                <a:gd name="connsiteX2" fmla="*/ 6125 w 10000"/>
                <a:gd name="connsiteY2" fmla="*/ 4420 h 10000"/>
                <a:gd name="connsiteX3" fmla="*/ 4599 w 10000"/>
                <a:gd name="connsiteY3" fmla="*/ 2862 h 10000"/>
                <a:gd name="connsiteX4" fmla="*/ 2916 w 10000"/>
                <a:gd name="connsiteY4" fmla="*/ 2341 h 10000"/>
                <a:gd name="connsiteX5" fmla="*/ 1489 w 10000"/>
                <a:gd name="connsiteY5" fmla="*/ 2143 h 10000"/>
                <a:gd name="connsiteX6" fmla="*/ 819 w 10000"/>
                <a:gd name="connsiteY6" fmla="*/ 1794 h 10000"/>
                <a:gd name="connsiteX7" fmla="*/ 53 w 10000"/>
                <a:gd name="connsiteY7" fmla="*/ 1124 h 10000"/>
                <a:gd name="connsiteX8" fmla="*/ 1137 w 10000"/>
                <a:gd name="connsiteY8" fmla="*/ 911 h 10000"/>
                <a:gd name="connsiteX9" fmla="*/ 2952 w 10000"/>
                <a:gd name="connsiteY9" fmla="*/ 1288 h 10000"/>
                <a:gd name="connsiteX10" fmla="*/ 4380 w 10000"/>
                <a:gd name="connsiteY10" fmla="*/ 1419 h 10000"/>
                <a:gd name="connsiteX11" fmla="*/ 6027 w 10000"/>
                <a:gd name="connsiteY11" fmla="*/ 1356 h 10000"/>
                <a:gd name="connsiteX12" fmla="*/ 7348 w 10000"/>
                <a:gd name="connsiteY12" fmla="*/ 24 h 10000"/>
                <a:gd name="connsiteX13" fmla="*/ 8519 w 10000"/>
                <a:gd name="connsiteY13" fmla="*/ 1501 h 10000"/>
                <a:gd name="connsiteX14" fmla="*/ 9872 w 10000"/>
                <a:gd name="connsiteY14" fmla="*/ 2349 h 10000"/>
                <a:gd name="connsiteX15" fmla="*/ 9377 w 10000"/>
                <a:gd name="connsiteY15" fmla="*/ 3367 h 10000"/>
                <a:gd name="connsiteX16" fmla="*/ 8946 w 10000"/>
                <a:gd name="connsiteY16" fmla="*/ 5644 h 10000"/>
                <a:gd name="connsiteX17" fmla="*/ 9286 w 10000"/>
                <a:gd name="connsiteY17" fmla="*/ 9972 h 10000"/>
                <a:gd name="connsiteX0" fmla="*/ 7912 w 10000"/>
                <a:gd name="connsiteY0" fmla="*/ 10000 h 10000"/>
                <a:gd name="connsiteX1" fmla="*/ 7081 w 10000"/>
                <a:gd name="connsiteY1" fmla="*/ 7533 h 10000"/>
                <a:gd name="connsiteX2" fmla="*/ 6125 w 10000"/>
                <a:gd name="connsiteY2" fmla="*/ 4420 h 10000"/>
                <a:gd name="connsiteX3" fmla="*/ 4599 w 10000"/>
                <a:gd name="connsiteY3" fmla="*/ 2862 h 10000"/>
                <a:gd name="connsiteX4" fmla="*/ 2916 w 10000"/>
                <a:gd name="connsiteY4" fmla="*/ 2341 h 10000"/>
                <a:gd name="connsiteX5" fmla="*/ 1489 w 10000"/>
                <a:gd name="connsiteY5" fmla="*/ 2143 h 10000"/>
                <a:gd name="connsiteX6" fmla="*/ 819 w 10000"/>
                <a:gd name="connsiteY6" fmla="*/ 1794 h 10000"/>
                <a:gd name="connsiteX7" fmla="*/ 53 w 10000"/>
                <a:gd name="connsiteY7" fmla="*/ 1124 h 10000"/>
                <a:gd name="connsiteX8" fmla="*/ 1137 w 10000"/>
                <a:gd name="connsiteY8" fmla="*/ 911 h 10000"/>
                <a:gd name="connsiteX9" fmla="*/ 2952 w 10000"/>
                <a:gd name="connsiteY9" fmla="*/ 1288 h 10000"/>
                <a:gd name="connsiteX10" fmla="*/ 4380 w 10000"/>
                <a:gd name="connsiteY10" fmla="*/ 1419 h 10000"/>
                <a:gd name="connsiteX11" fmla="*/ 6027 w 10000"/>
                <a:gd name="connsiteY11" fmla="*/ 1356 h 10000"/>
                <a:gd name="connsiteX12" fmla="*/ 7348 w 10000"/>
                <a:gd name="connsiteY12" fmla="*/ 24 h 10000"/>
                <a:gd name="connsiteX13" fmla="*/ 8519 w 10000"/>
                <a:gd name="connsiteY13" fmla="*/ 1501 h 10000"/>
                <a:gd name="connsiteX14" fmla="*/ 9872 w 10000"/>
                <a:gd name="connsiteY14" fmla="*/ 2349 h 10000"/>
                <a:gd name="connsiteX15" fmla="*/ 9377 w 10000"/>
                <a:gd name="connsiteY15" fmla="*/ 3367 h 10000"/>
                <a:gd name="connsiteX16" fmla="*/ 8946 w 10000"/>
                <a:gd name="connsiteY16" fmla="*/ 5644 h 10000"/>
                <a:gd name="connsiteX17" fmla="*/ 9286 w 10000"/>
                <a:gd name="connsiteY17" fmla="*/ 9972 h 10000"/>
                <a:gd name="connsiteX0" fmla="*/ 7912 w 10000"/>
                <a:gd name="connsiteY0" fmla="*/ 10000 h 10000"/>
                <a:gd name="connsiteX1" fmla="*/ 7081 w 10000"/>
                <a:gd name="connsiteY1" fmla="*/ 7533 h 10000"/>
                <a:gd name="connsiteX2" fmla="*/ 6125 w 10000"/>
                <a:gd name="connsiteY2" fmla="*/ 4420 h 10000"/>
                <a:gd name="connsiteX3" fmla="*/ 4599 w 10000"/>
                <a:gd name="connsiteY3" fmla="*/ 2862 h 10000"/>
                <a:gd name="connsiteX4" fmla="*/ 2916 w 10000"/>
                <a:gd name="connsiteY4" fmla="*/ 2341 h 10000"/>
                <a:gd name="connsiteX5" fmla="*/ 1489 w 10000"/>
                <a:gd name="connsiteY5" fmla="*/ 2143 h 10000"/>
                <a:gd name="connsiteX6" fmla="*/ 819 w 10000"/>
                <a:gd name="connsiteY6" fmla="*/ 1794 h 10000"/>
                <a:gd name="connsiteX7" fmla="*/ 53 w 10000"/>
                <a:gd name="connsiteY7" fmla="*/ 1124 h 10000"/>
                <a:gd name="connsiteX8" fmla="*/ 1137 w 10000"/>
                <a:gd name="connsiteY8" fmla="*/ 911 h 10000"/>
                <a:gd name="connsiteX9" fmla="*/ 2952 w 10000"/>
                <a:gd name="connsiteY9" fmla="*/ 1288 h 10000"/>
                <a:gd name="connsiteX10" fmla="*/ 4380 w 10000"/>
                <a:gd name="connsiteY10" fmla="*/ 1419 h 10000"/>
                <a:gd name="connsiteX11" fmla="*/ 6027 w 10000"/>
                <a:gd name="connsiteY11" fmla="*/ 1356 h 10000"/>
                <a:gd name="connsiteX12" fmla="*/ 7348 w 10000"/>
                <a:gd name="connsiteY12" fmla="*/ 24 h 10000"/>
                <a:gd name="connsiteX13" fmla="*/ 8519 w 10000"/>
                <a:gd name="connsiteY13" fmla="*/ 1501 h 10000"/>
                <a:gd name="connsiteX14" fmla="*/ 9872 w 10000"/>
                <a:gd name="connsiteY14" fmla="*/ 2349 h 10000"/>
                <a:gd name="connsiteX15" fmla="*/ 9377 w 10000"/>
                <a:gd name="connsiteY15" fmla="*/ 3367 h 10000"/>
                <a:gd name="connsiteX16" fmla="*/ 8946 w 10000"/>
                <a:gd name="connsiteY16" fmla="*/ 5644 h 10000"/>
                <a:gd name="connsiteX17" fmla="*/ 9286 w 10000"/>
                <a:gd name="connsiteY17" fmla="*/ 9972 h 10000"/>
                <a:gd name="connsiteX0" fmla="*/ 7912 w 10133"/>
                <a:gd name="connsiteY0" fmla="*/ 10000 h 10000"/>
                <a:gd name="connsiteX1" fmla="*/ 7081 w 10133"/>
                <a:gd name="connsiteY1" fmla="*/ 7533 h 10000"/>
                <a:gd name="connsiteX2" fmla="*/ 6125 w 10133"/>
                <a:gd name="connsiteY2" fmla="*/ 4420 h 10000"/>
                <a:gd name="connsiteX3" fmla="*/ 4599 w 10133"/>
                <a:gd name="connsiteY3" fmla="*/ 2862 h 10000"/>
                <a:gd name="connsiteX4" fmla="*/ 2916 w 10133"/>
                <a:gd name="connsiteY4" fmla="*/ 2341 h 10000"/>
                <a:gd name="connsiteX5" fmla="*/ 1489 w 10133"/>
                <a:gd name="connsiteY5" fmla="*/ 2143 h 10000"/>
                <a:gd name="connsiteX6" fmla="*/ 819 w 10133"/>
                <a:gd name="connsiteY6" fmla="*/ 1794 h 10000"/>
                <a:gd name="connsiteX7" fmla="*/ 53 w 10133"/>
                <a:gd name="connsiteY7" fmla="*/ 1124 h 10000"/>
                <a:gd name="connsiteX8" fmla="*/ 1137 w 10133"/>
                <a:gd name="connsiteY8" fmla="*/ 911 h 10000"/>
                <a:gd name="connsiteX9" fmla="*/ 2952 w 10133"/>
                <a:gd name="connsiteY9" fmla="*/ 1288 h 10000"/>
                <a:gd name="connsiteX10" fmla="*/ 4380 w 10133"/>
                <a:gd name="connsiteY10" fmla="*/ 1419 h 10000"/>
                <a:gd name="connsiteX11" fmla="*/ 6027 w 10133"/>
                <a:gd name="connsiteY11" fmla="*/ 1356 h 10000"/>
                <a:gd name="connsiteX12" fmla="*/ 7348 w 10133"/>
                <a:gd name="connsiteY12" fmla="*/ 24 h 10000"/>
                <a:gd name="connsiteX13" fmla="*/ 8519 w 10133"/>
                <a:gd name="connsiteY13" fmla="*/ 1501 h 10000"/>
                <a:gd name="connsiteX14" fmla="*/ 10005 w 10133"/>
                <a:gd name="connsiteY14" fmla="*/ 2695 h 10000"/>
                <a:gd name="connsiteX15" fmla="*/ 9377 w 10133"/>
                <a:gd name="connsiteY15" fmla="*/ 3367 h 10000"/>
                <a:gd name="connsiteX16" fmla="*/ 8946 w 10133"/>
                <a:gd name="connsiteY16" fmla="*/ 5644 h 10000"/>
                <a:gd name="connsiteX17" fmla="*/ 9286 w 10133"/>
                <a:gd name="connsiteY17" fmla="*/ 9972 h 10000"/>
                <a:gd name="connsiteX0" fmla="*/ 8571 w 10792"/>
                <a:gd name="connsiteY0" fmla="*/ 10000 h 10000"/>
                <a:gd name="connsiteX1" fmla="*/ 7740 w 10792"/>
                <a:gd name="connsiteY1" fmla="*/ 7533 h 10000"/>
                <a:gd name="connsiteX2" fmla="*/ 6784 w 10792"/>
                <a:gd name="connsiteY2" fmla="*/ 4420 h 10000"/>
                <a:gd name="connsiteX3" fmla="*/ 5258 w 10792"/>
                <a:gd name="connsiteY3" fmla="*/ 2862 h 10000"/>
                <a:gd name="connsiteX4" fmla="*/ 3575 w 10792"/>
                <a:gd name="connsiteY4" fmla="*/ 2341 h 10000"/>
                <a:gd name="connsiteX5" fmla="*/ 2148 w 10792"/>
                <a:gd name="connsiteY5" fmla="*/ 2143 h 10000"/>
                <a:gd name="connsiteX6" fmla="*/ 1478 w 10792"/>
                <a:gd name="connsiteY6" fmla="*/ 1794 h 10000"/>
                <a:gd name="connsiteX7" fmla="*/ 53 w 10792"/>
                <a:gd name="connsiteY7" fmla="*/ 2677 h 10000"/>
                <a:gd name="connsiteX8" fmla="*/ 1796 w 10792"/>
                <a:gd name="connsiteY8" fmla="*/ 911 h 10000"/>
                <a:gd name="connsiteX9" fmla="*/ 3611 w 10792"/>
                <a:gd name="connsiteY9" fmla="*/ 1288 h 10000"/>
                <a:gd name="connsiteX10" fmla="*/ 5039 w 10792"/>
                <a:gd name="connsiteY10" fmla="*/ 1419 h 10000"/>
                <a:gd name="connsiteX11" fmla="*/ 6686 w 10792"/>
                <a:gd name="connsiteY11" fmla="*/ 1356 h 10000"/>
                <a:gd name="connsiteX12" fmla="*/ 8007 w 10792"/>
                <a:gd name="connsiteY12" fmla="*/ 24 h 10000"/>
                <a:gd name="connsiteX13" fmla="*/ 9178 w 10792"/>
                <a:gd name="connsiteY13" fmla="*/ 1501 h 10000"/>
                <a:gd name="connsiteX14" fmla="*/ 10664 w 10792"/>
                <a:gd name="connsiteY14" fmla="*/ 2695 h 10000"/>
                <a:gd name="connsiteX15" fmla="*/ 10036 w 10792"/>
                <a:gd name="connsiteY15" fmla="*/ 3367 h 10000"/>
                <a:gd name="connsiteX16" fmla="*/ 9605 w 10792"/>
                <a:gd name="connsiteY16" fmla="*/ 5644 h 10000"/>
                <a:gd name="connsiteX17" fmla="*/ 9945 w 10792"/>
                <a:gd name="connsiteY17" fmla="*/ 9972 h 10000"/>
                <a:gd name="connsiteX0" fmla="*/ 8588 w 10809"/>
                <a:gd name="connsiteY0" fmla="*/ 10000 h 10000"/>
                <a:gd name="connsiteX1" fmla="*/ 7757 w 10809"/>
                <a:gd name="connsiteY1" fmla="*/ 7533 h 10000"/>
                <a:gd name="connsiteX2" fmla="*/ 6801 w 10809"/>
                <a:gd name="connsiteY2" fmla="*/ 4420 h 10000"/>
                <a:gd name="connsiteX3" fmla="*/ 5275 w 10809"/>
                <a:gd name="connsiteY3" fmla="*/ 2862 h 10000"/>
                <a:gd name="connsiteX4" fmla="*/ 3592 w 10809"/>
                <a:gd name="connsiteY4" fmla="*/ 2341 h 10000"/>
                <a:gd name="connsiteX5" fmla="*/ 2165 w 10809"/>
                <a:gd name="connsiteY5" fmla="*/ 2143 h 10000"/>
                <a:gd name="connsiteX6" fmla="*/ 1394 w 10809"/>
                <a:gd name="connsiteY6" fmla="*/ 3078 h 10000"/>
                <a:gd name="connsiteX7" fmla="*/ 70 w 10809"/>
                <a:gd name="connsiteY7" fmla="*/ 2677 h 10000"/>
                <a:gd name="connsiteX8" fmla="*/ 1813 w 10809"/>
                <a:gd name="connsiteY8" fmla="*/ 911 h 10000"/>
                <a:gd name="connsiteX9" fmla="*/ 3628 w 10809"/>
                <a:gd name="connsiteY9" fmla="*/ 1288 h 10000"/>
                <a:gd name="connsiteX10" fmla="*/ 5056 w 10809"/>
                <a:gd name="connsiteY10" fmla="*/ 1419 h 10000"/>
                <a:gd name="connsiteX11" fmla="*/ 6703 w 10809"/>
                <a:gd name="connsiteY11" fmla="*/ 1356 h 10000"/>
                <a:gd name="connsiteX12" fmla="*/ 8024 w 10809"/>
                <a:gd name="connsiteY12" fmla="*/ 24 h 10000"/>
                <a:gd name="connsiteX13" fmla="*/ 9195 w 10809"/>
                <a:gd name="connsiteY13" fmla="*/ 1501 h 10000"/>
                <a:gd name="connsiteX14" fmla="*/ 10681 w 10809"/>
                <a:gd name="connsiteY14" fmla="*/ 2695 h 10000"/>
                <a:gd name="connsiteX15" fmla="*/ 10053 w 10809"/>
                <a:gd name="connsiteY15" fmla="*/ 3367 h 10000"/>
                <a:gd name="connsiteX16" fmla="*/ 9622 w 10809"/>
                <a:gd name="connsiteY16" fmla="*/ 5644 h 10000"/>
                <a:gd name="connsiteX17" fmla="*/ 9962 w 10809"/>
                <a:gd name="connsiteY17" fmla="*/ 9972 h 10000"/>
                <a:gd name="connsiteX0" fmla="*/ 8588 w 10809"/>
                <a:gd name="connsiteY0" fmla="*/ 10000 h 10000"/>
                <a:gd name="connsiteX1" fmla="*/ 7757 w 10809"/>
                <a:gd name="connsiteY1" fmla="*/ 7533 h 10000"/>
                <a:gd name="connsiteX2" fmla="*/ 6801 w 10809"/>
                <a:gd name="connsiteY2" fmla="*/ 4420 h 10000"/>
                <a:gd name="connsiteX3" fmla="*/ 5275 w 10809"/>
                <a:gd name="connsiteY3" fmla="*/ 2862 h 10000"/>
                <a:gd name="connsiteX4" fmla="*/ 3592 w 10809"/>
                <a:gd name="connsiteY4" fmla="*/ 2341 h 10000"/>
                <a:gd name="connsiteX5" fmla="*/ 2326 w 10809"/>
                <a:gd name="connsiteY5" fmla="*/ 3515 h 10000"/>
                <a:gd name="connsiteX6" fmla="*/ 1394 w 10809"/>
                <a:gd name="connsiteY6" fmla="*/ 3078 h 10000"/>
                <a:gd name="connsiteX7" fmla="*/ 70 w 10809"/>
                <a:gd name="connsiteY7" fmla="*/ 2677 h 10000"/>
                <a:gd name="connsiteX8" fmla="*/ 1813 w 10809"/>
                <a:gd name="connsiteY8" fmla="*/ 911 h 10000"/>
                <a:gd name="connsiteX9" fmla="*/ 3628 w 10809"/>
                <a:gd name="connsiteY9" fmla="*/ 1288 h 10000"/>
                <a:gd name="connsiteX10" fmla="*/ 5056 w 10809"/>
                <a:gd name="connsiteY10" fmla="*/ 1419 h 10000"/>
                <a:gd name="connsiteX11" fmla="*/ 6703 w 10809"/>
                <a:gd name="connsiteY11" fmla="*/ 1356 h 10000"/>
                <a:gd name="connsiteX12" fmla="*/ 8024 w 10809"/>
                <a:gd name="connsiteY12" fmla="*/ 24 h 10000"/>
                <a:gd name="connsiteX13" fmla="*/ 9195 w 10809"/>
                <a:gd name="connsiteY13" fmla="*/ 1501 h 10000"/>
                <a:gd name="connsiteX14" fmla="*/ 10681 w 10809"/>
                <a:gd name="connsiteY14" fmla="*/ 2695 h 10000"/>
                <a:gd name="connsiteX15" fmla="*/ 10053 w 10809"/>
                <a:gd name="connsiteY15" fmla="*/ 3367 h 10000"/>
                <a:gd name="connsiteX16" fmla="*/ 9622 w 10809"/>
                <a:gd name="connsiteY16" fmla="*/ 5644 h 10000"/>
                <a:gd name="connsiteX17" fmla="*/ 9962 w 10809"/>
                <a:gd name="connsiteY17" fmla="*/ 9972 h 10000"/>
                <a:gd name="connsiteX0" fmla="*/ 8588 w 10809"/>
                <a:gd name="connsiteY0" fmla="*/ 10000 h 10000"/>
                <a:gd name="connsiteX1" fmla="*/ 7757 w 10809"/>
                <a:gd name="connsiteY1" fmla="*/ 7533 h 10000"/>
                <a:gd name="connsiteX2" fmla="*/ 6801 w 10809"/>
                <a:gd name="connsiteY2" fmla="*/ 4420 h 10000"/>
                <a:gd name="connsiteX3" fmla="*/ 5275 w 10809"/>
                <a:gd name="connsiteY3" fmla="*/ 2862 h 10000"/>
                <a:gd name="connsiteX4" fmla="*/ 3805 w 10809"/>
                <a:gd name="connsiteY4" fmla="*/ 3551 h 10000"/>
                <a:gd name="connsiteX5" fmla="*/ 2326 w 10809"/>
                <a:gd name="connsiteY5" fmla="*/ 3515 h 10000"/>
                <a:gd name="connsiteX6" fmla="*/ 1394 w 10809"/>
                <a:gd name="connsiteY6" fmla="*/ 3078 h 10000"/>
                <a:gd name="connsiteX7" fmla="*/ 70 w 10809"/>
                <a:gd name="connsiteY7" fmla="*/ 2677 h 10000"/>
                <a:gd name="connsiteX8" fmla="*/ 1813 w 10809"/>
                <a:gd name="connsiteY8" fmla="*/ 911 h 10000"/>
                <a:gd name="connsiteX9" fmla="*/ 3628 w 10809"/>
                <a:gd name="connsiteY9" fmla="*/ 1288 h 10000"/>
                <a:gd name="connsiteX10" fmla="*/ 5056 w 10809"/>
                <a:gd name="connsiteY10" fmla="*/ 1419 h 10000"/>
                <a:gd name="connsiteX11" fmla="*/ 6703 w 10809"/>
                <a:gd name="connsiteY11" fmla="*/ 1356 h 10000"/>
                <a:gd name="connsiteX12" fmla="*/ 8024 w 10809"/>
                <a:gd name="connsiteY12" fmla="*/ 24 h 10000"/>
                <a:gd name="connsiteX13" fmla="*/ 9195 w 10809"/>
                <a:gd name="connsiteY13" fmla="*/ 1501 h 10000"/>
                <a:gd name="connsiteX14" fmla="*/ 10681 w 10809"/>
                <a:gd name="connsiteY14" fmla="*/ 2695 h 10000"/>
                <a:gd name="connsiteX15" fmla="*/ 10053 w 10809"/>
                <a:gd name="connsiteY15" fmla="*/ 3367 h 10000"/>
                <a:gd name="connsiteX16" fmla="*/ 9622 w 10809"/>
                <a:gd name="connsiteY16" fmla="*/ 5644 h 10000"/>
                <a:gd name="connsiteX17" fmla="*/ 9962 w 10809"/>
                <a:gd name="connsiteY17" fmla="*/ 9972 h 10000"/>
                <a:gd name="connsiteX0" fmla="*/ 8588 w 10809"/>
                <a:gd name="connsiteY0" fmla="*/ 10000 h 10000"/>
                <a:gd name="connsiteX1" fmla="*/ 7757 w 10809"/>
                <a:gd name="connsiteY1" fmla="*/ 7533 h 10000"/>
                <a:gd name="connsiteX2" fmla="*/ 6801 w 10809"/>
                <a:gd name="connsiteY2" fmla="*/ 4420 h 10000"/>
                <a:gd name="connsiteX3" fmla="*/ 5372 w 10809"/>
                <a:gd name="connsiteY3" fmla="*/ 3888 h 10000"/>
                <a:gd name="connsiteX4" fmla="*/ 3805 w 10809"/>
                <a:gd name="connsiteY4" fmla="*/ 3551 h 10000"/>
                <a:gd name="connsiteX5" fmla="*/ 2326 w 10809"/>
                <a:gd name="connsiteY5" fmla="*/ 3515 h 10000"/>
                <a:gd name="connsiteX6" fmla="*/ 1394 w 10809"/>
                <a:gd name="connsiteY6" fmla="*/ 3078 h 10000"/>
                <a:gd name="connsiteX7" fmla="*/ 70 w 10809"/>
                <a:gd name="connsiteY7" fmla="*/ 2677 h 10000"/>
                <a:gd name="connsiteX8" fmla="*/ 1813 w 10809"/>
                <a:gd name="connsiteY8" fmla="*/ 911 h 10000"/>
                <a:gd name="connsiteX9" fmla="*/ 3628 w 10809"/>
                <a:gd name="connsiteY9" fmla="*/ 1288 h 10000"/>
                <a:gd name="connsiteX10" fmla="*/ 5056 w 10809"/>
                <a:gd name="connsiteY10" fmla="*/ 1419 h 10000"/>
                <a:gd name="connsiteX11" fmla="*/ 6703 w 10809"/>
                <a:gd name="connsiteY11" fmla="*/ 1356 h 10000"/>
                <a:gd name="connsiteX12" fmla="*/ 8024 w 10809"/>
                <a:gd name="connsiteY12" fmla="*/ 24 h 10000"/>
                <a:gd name="connsiteX13" fmla="*/ 9195 w 10809"/>
                <a:gd name="connsiteY13" fmla="*/ 1501 h 10000"/>
                <a:gd name="connsiteX14" fmla="*/ 10681 w 10809"/>
                <a:gd name="connsiteY14" fmla="*/ 2695 h 10000"/>
                <a:gd name="connsiteX15" fmla="*/ 10053 w 10809"/>
                <a:gd name="connsiteY15" fmla="*/ 3367 h 10000"/>
                <a:gd name="connsiteX16" fmla="*/ 9622 w 10809"/>
                <a:gd name="connsiteY16" fmla="*/ 5644 h 10000"/>
                <a:gd name="connsiteX17" fmla="*/ 9962 w 10809"/>
                <a:gd name="connsiteY17" fmla="*/ 9972 h 10000"/>
                <a:gd name="connsiteX0" fmla="*/ 8588 w 10809"/>
                <a:gd name="connsiteY0" fmla="*/ 10000 h 10000"/>
                <a:gd name="connsiteX1" fmla="*/ 7757 w 10809"/>
                <a:gd name="connsiteY1" fmla="*/ 7533 h 10000"/>
                <a:gd name="connsiteX2" fmla="*/ 6701 w 10809"/>
                <a:gd name="connsiteY2" fmla="*/ 5647 h 10000"/>
                <a:gd name="connsiteX3" fmla="*/ 5372 w 10809"/>
                <a:gd name="connsiteY3" fmla="*/ 3888 h 10000"/>
                <a:gd name="connsiteX4" fmla="*/ 3805 w 10809"/>
                <a:gd name="connsiteY4" fmla="*/ 3551 h 10000"/>
                <a:gd name="connsiteX5" fmla="*/ 2326 w 10809"/>
                <a:gd name="connsiteY5" fmla="*/ 3515 h 10000"/>
                <a:gd name="connsiteX6" fmla="*/ 1394 w 10809"/>
                <a:gd name="connsiteY6" fmla="*/ 3078 h 10000"/>
                <a:gd name="connsiteX7" fmla="*/ 70 w 10809"/>
                <a:gd name="connsiteY7" fmla="*/ 2677 h 10000"/>
                <a:gd name="connsiteX8" fmla="*/ 1813 w 10809"/>
                <a:gd name="connsiteY8" fmla="*/ 911 h 10000"/>
                <a:gd name="connsiteX9" fmla="*/ 3628 w 10809"/>
                <a:gd name="connsiteY9" fmla="*/ 1288 h 10000"/>
                <a:gd name="connsiteX10" fmla="*/ 5056 w 10809"/>
                <a:gd name="connsiteY10" fmla="*/ 1419 h 10000"/>
                <a:gd name="connsiteX11" fmla="*/ 6703 w 10809"/>
                <a:gd name="connsiteY11" fmla="*/ 1356 h 10000"/>
                <a:gd name="connsiteX12" fmla="*/ 8024 w 10809"/>
                <a:gd name="connsiteY12" fmla="*/ 24 h 10000"/>
                <a:gd name="connsiteX13" fmla="*/ 9195 w 10809"/>
                <a:gd name="connsiteY13" fmla="*/ 1501 h 10000"/>
                <a:gd name="connsiteX14" fmla="*/ 10681 w 10809"/>
                <a:gd name="connsiteY14" fmla="*/ 2695 h 10000"/>
                <a:gd name="connsiteX15" fmla="*/ 10053 w 10809"/>
                <a:gd name="connsiteY15" fmla="*/ 3367 h 10000"/>
                <a:gd name="connsiteX16" fmla="*/ 9622 w 10809"/>
                <a:gd name="connsiteY16" fmla="*/ 5644 h 10000"/>
                <a:gd name="connsiteX17" fmla="*/ 9962 w 10809"/>
                <a:gd name="connsiteY17" fmla="*/ 9972 h 10000"/>
                <a:gd name="connsiteX0" fmla="*/ 8592 w 10813"/>
                <a:gd name="connsiteY0" fmla="*/ 10000 h 10000"/>
                <a:gd name="connsiteX1" fmla="*/ 7761 w 10813"/>
                <a:gd name="connsiteY1" fmla="*/ 7533 h 10000"/>
                <a:gd name="connsiteX2" fmla="*/ 6705 w 10813"/>
                <a:gd name="connsiteY2" fmla="*/ 5647 h 10000"/>
                <a:gd name="connsiteX3" fmla="*/ 5376 w 10813"/>
                <a:gd name="connsiteY3" fmla="*/ 3888 h 10000"/>
                <a:gd name="connsiteX4" fmla="*/ 3809 w 10813"/>
                <a:gd name="connsiteY4" fmla="*/ 3551 h 10000"/>
                <a:gd name="connsiteX5" fmla="*/ 2330 w 10813"/>
                <a:gd name="connsiteY5" fmla="*/ 3515 h 10000"/>
                <a:gd name="connsiteX6" fmla="*/ 1398 w 10813"/>
                <a:gd name="connsiteY6" fmla="*/ 3078 h 10000"/>
                <a:gd name="connsiteX7" fmla="*/ 74 w 10813"/>
                <a:gd name="connsiteY7" fmla="*/ 2677 h 10000"/>
                <a:gd name="connsiteX8" fmla="*/ 1840 w 10813"/>
                <a:gd name="connsiteY8" fmla="*/ 2041 h 10000"/>
                <a:gd name="connsiteX9" fmla="*/ 3632 w 10813"/>
                <a:gd name="connsiteY9" fmla="*/ 1288 h 10000"/>
                <a:gd name="connsiteX10" fmla="*/ 5060 w 10813"/>
                <a:gd name="connsiteY10" fmla="*/ 1419 h 10000"/>
                <a:gd name="connsiteX11" fmla="*/ 6707 w 10813"/>
                <a:gd name="connsiteY11" fmla="*/ 1356 h 10000"/>
                <a:gd name="connsiteX12" fmla="*/ 8028 w 10813"/>
                <a:gd name="connsiteY12" fmla="*/ 24 h 10000"/>
                <a:gd name="connsiteX13" fmla="*/ 9199 w 10813"/>
                <a:gd name="connsiteY13" fmla="*/ 1501 h 10000"/>
                <a:gd name="connsiteX14" fmla="*/ 10685 w 10813"/>
                <a:gd name="connsiteY14" fmla="*/ 2695 h 10000"/>
                <a:gd name="connsiteX15" fmla="*/ 10057 w 10813"/>
                <a:gd name="connsiteY15" fmla="*/ 3367 h 10000"/>
                <a:gd name="connsiteX16" fmla="*/ 9626 w 10813"/>
                <a:gd name="connsiteY16" fmla="*/ 5644 h 10000"/>
                <a:gd name="connsiteX17" fmla="*/ 9966 w 10813"/>
                <a:gd name="connsiteY17" fmla="*/ 9972 h 10000"/>
                <a:gd name="connsiteX0" fmla="*/ 8592 w 10813"/>
                <a:gd name="connsiteY0" fmla="*/ 10000 h 10000"/>
                <a:gd name="connsiteX1" fmla="*/ 7761 w 10813"/>
                <a:gd name="connsiteY1" fmla="*/ 7533 h 10000"/>
                <a:gd name="connsiteX2" fmla="*/ 6705 w 10813"/>
                <a:gd name="connsiteY2" fmla="*/ 5647 h 10000"/>
                <a:gd name="connsiteX3" fmla="*/ 5376 w 10813"/>
                <a:gd name="connsiteY3" fmla="*/ 3888 h 10000"/>
                <a:gd name="connsiteX4" fmla="*/ 3809 w 10813"/>
                <a:gd name="connsiteY4" fmla="*/ 3551 h 10000"/>
                <a:gd name="connsiteX5" fmla="*/ 2330 w 10813"/>
                <a:gd name="connsiteY5" fmla="*/ 3515 h 10000"/>
                <a:gd name="connsiteX6" fmla="*/ 1398 w 10813"/>
                <a:gd name="connsiteY6" fmla="*/ 3078 h 10000"/>
                <a:gd name="connsiteX7" fmla="*/ 74 w 10813"/>
                <a:gd name="connsiteY7" fmla="*/ 2677 h 10000"/>
                <a:gd name="connsiteX8" fmla="*/ 1840 w 10813"/>
                <a:gd name="connsiteY8" fmla="*/ 2041 h 10000"/>
                <a:gd name="connsiteX9" fmla="*/ 3636 w 10813"/>
                <a:gd name="connsiteY9" fmla="*/ 2190 h 10000"/>
                <a:gd name="connsiteX10" fmla="*/ 5060 w 10813"/>
                <a:gd name="connsiteY10" fmla="*/ 1419 h 10000"/>
                <a:gd name="connsiteX11" fmla="*/ 6707 w 10813"/>
                <a:gd name="connsiteY11" fmla="*/ 1356 h 10000"/>
                <a:gd name="connsiteX12" fmla="*/ 8028 w 10813"/>
                <a:gd name="connsiteY12" fmla="*/ 24 h 10000"/>
                <a:gd name="connsiteX13" fmla="*/ 9199 w 10813"/>
                <a:gd name="connsiteY13" fmla="*/ 1501 h 10000"/>
                <a:gd name="connsiteX14" fmla="*/ 10685 w 10813"/>
                <a:gd name="connsiteY14" fmla="*/ 2695 h 10000"/>
                <a:gd name="connsiteX15" fmla="*/ 10057 w 10813"/>
                <a:gd name="connsiteY15" fmla="*/ 3367 h 10000"/>
                <a:gd name="connsiteX16" fmla="*/ 9626 w 10813"/>
                <a:gd name="connsiteY16" fmla="*/ 5644 h 10000"/>
                <a:gd name="connsiteX17" fmla="*/ 9966 w 10813"/>
                <a:gd name="connsiteY17" fmla="*/ 9972 h 10000"/>
                <a:gd name="connsiteX0" fmla="*/ 8592 w 10813"/>
                <a:gd name="connsiteY0" fmla="*/ 10000 h 10000"/>
                <a:gd name="connsiteX1" fmla="*/ 7761 w 10813"/>
                <a:gd name="connsiteY1" fmla="*/ 7533 h 10000"/>
                <a:gd name="connsiteX2" fmla="*/ 6705 w 10813"/>
                <a:gd name="connsiteY2" fmla="*/ 5647 h 10000"/>
                <a:gd name="connsiteX3" fmla="*/ 5376 w 10813"/>
                <a:gd name="connsiteY3" fmla="*/ 3888 h 10000"/>
                <a:gd name="connsiteX4" fmla="*/ 3809 w 10813"/>
                <a:gd name="connsiteY4" fmla="*/ 3551 h 10000"/>
                <a:gd name="connsiteX5" fmla="*/ 2330 w 10813"/>
                <a:gd name="connsiteY5" fmla="*/ 3515 h 10000"/>
                <a:gd name="connsiteX6" fmla="*/ 1398 w 10813"/>
                <a:gd name="connsiteY6" fmla="*/ 3078 h 10000"/>
                <a:gd name="connsiteX7" fmla="*/ 74 w 10813"/>
                <a:gd name="connsiteY7" fmla="*/ 2677 h 10000"/>
                <a:gd name="connsiteX8" fmla="*/ 1840 w 10813"/>
                <a:gd name="connsiteY8" fmla="*/ 2041 h 10000"/>
                <a:gd name="connsiteX9" fmla="*/ 3636 w 10813"/>
                <a:gd name="connsiteY9" fmla="*/ 2190 h 10000"/>
                <a:gd name="connsiteX10" fmla="*/ 5114 w 10813"/>
                <a:gd name="connsiteY10" fmla="*/ 2215 h 10000"/>
                <a:gd name="connsiteX11" fmla="*/ 6707 w 10813"/>
                <a:gd name="connsiteY11" fmla="*/ 1356 h 10000"/>
                <a:gd name="connsiteX12" fmla="*/ 8028 w 10813"/>
                <a:gd name="connsiteY12" fmla="*/ 24 h 10000"/>
                <a:gd name="connsiteX13" fmla="*/ 9199 w 10813"/>
                <a:gd name="connsiteY13" fmla="*/ 1501 h 10000"/>
                <a:gd name="connsiteX14" fmla="*/ 10685 w 10813"/>
                <a:gd name="connsiteY14" fmla="*/ 2695 h 10000"/>
                <a:gd name="connsiteX15" fmla="*/ 10057 w 10813"/>
                <a:gd name="connsiteY15" fmla="*/ 3367 h 10000"/>
                <a:gd name="connsiteX16" fmla="*/ 9626 w 10813"/>
                <a:gd name="connsiteY16" fmla="*/ 5644 h 10000"/>
                <a:gd name="connsiteX17" fmla="*/ 9966 w 10813"/>
                <a:gd name="connsiteY17" fmla="*/ 9972 h 10000"/>
                <a:gd name="connsiteX0" fmla="*/ 8592 w 10813"/>
                <a:gd name="connsiteY0" fmla="*/ 10080 h 10080"/>
                <a:gd name="connsiteX1" fmla="*/ 7761 w 10813"/>
                <a:gd name="connsiteY1" fmla="*/ 7613 h 10080"/>
                <a:gd name="connsiteX2" fmla="*/ 6705 w 10813"/>
                <a:gd name="connsiteY2" fmla="*/ 5727 h 10080"/>
                <a:gd name="connsiteX3" fmla="*/ 5376 w 10813"/>
                <a:gd name="connsiteY3" fmla="*/ 3968 h 10080"/>
                <a:gd name="connsiteX4" fmla="*/ 3809 w 10813"/>
                <a:gd name="connsiteY4" fmla="*/ 3631 h 10080"/>
                <a:gd name="connsiteX5" fmla="*/ 2330 w 10813"/>
                <a:gd name="connsiteY5" fmla="*/ 3595 h 10080"/>
                <a:gd name="connsiteX6" fmla="*/ 1398 w 10813"/>
                <a:gd name="connsiteY6" fmla="*/ 3158 h 10080"/>
                <a:gd name="connsiteX7" fmla="*/ 74 w 10813"/>
                <a:gd name="connsiteY7" fmla="*/ 2757 h 10080"/>
                <a:gd name="connsiteX8" fmla="*/ 1840 w 10813"/>
                <a:gd name="connsiteY8" fmla="*/ 2121 h 10080"/>
                <a:gd name="connsiteX9" fmla="*/ 3636 w 10813"/>
                <a:gd name="connsiteY9" fmla="*/ 2270 h 10080"/>
                <a:gd name="connsiteX10" fmla="*/ 5114 w 10813"/>
                <a:gd name="connsiteY10" fmla="*/ 2295 h 10080"/>
                <a:gd name="connsiteX11" fmla="*/ 6570 w 10813"/>
                <a:gd name="connsiteY11" fmla="*/ 2208 h 10080"/>
                <a:gd name="connsiteX12" fmla="*/ 8028 w 10813"/>
                <a:gd name="connsiteY12" fmla="*/ 104 h 10080"/>
                <a:gd name="connsiteX13" fmla="*/ 9199 w 10813"/>
                <a:gd name="connsiteY13" fmla="*/ 1581 h 10080"/>
                <a:gd name="connsiteX14" fmla="*/ 10685 w 10813"/>
                <a:gd name="connsiteY14" fmla="*/ 2775 h 10080"/>
                <a:gd name="connsiteX15" fmla="*/ 10057 w 10813"/>
                <a:gd name="connsiteY15" fmla="*/ 3447 h 10080"/>
                <a:gd name="connsiteX16" fmla="*/ 9626 w 10813"/>
                <a:gd name="connsiteY16" fmla="*/ 5724 h 10080"/>
                <a:gd name="connsiteX17" fmla="*/ 9966 w 10813"/>
                <a:gd name="connsiteY17" fmla="*/ 10052 h 10080"/>
                <a:gd name="connsiteX0" fmla="*/ 8592 w 10813"/>
                <a:gd name="connsiteY0" fmla="*/ 9506 h 9506"/>
                <a:gd name="connsiteX1" fmla="*/ 7761 w 10813"/>
                <a:gd name="connsiteY1" fmla="*/ 7039 h 9506"/>
                <a:gd name="connsiteX2" fmla="*/ 6705 w 10813"/>
                <a:gd name="connsiteY2" fmla="*/ 5153 h 9506"/>
                <a:gd name="connsiteX3" fmla="*/ 5376 w 10813"/>
                <a:gd name="connsiteY3" fmla="*/ 3394 h 9506"/>
                <a:gd name="connsiteX4" fmla="*/ 3809 w 10813"/>
                <a:gd name="connsiteY4" fmla="*/ 3057 h 9506"/>
                <a:gd name="connsiteX5" fmla="*/ 2330 w 10813"/>
                <a:gd name="connsiteY5" fmla="*/ 3021 h 9506"/>
                <a:gd name="connsiteX6" fmla="*/ 1398 w 10813"/>
                <a:gd name="connsiteY6" fmla="*/ 2584 h 9506"/>
                <a:gd name="connsiteX7" fmla="*/ 74 w 10813"/>
                <a:gd name="connsiteY7" fmla="*/ 2183 h 9506"/>
                <a:gd name="connsiteX8" fmla="*/ 1840 w 10813"/>
                <a:gd name="connsiteY8" fmla="*/ 1547 h 9506"/>
                <a:gd name="connsiteX9" fmla="*/ 3636 w 10813"/>
                <a:gd name="connsiteY9" fmla="*/ 1696 h 9506"/>
                <a:gd name="connsiteX10" fmla="*/ 5114 w 10813"/>
                <a:gd name="connsiteY10" fmla="*/ 1721 h 9506"/>
                <a:gd name="connsiteX11" fmla="*/ 6570 w 10813"/>
                <a:gd name="connsiteY11" fmla="*/ 1634 h 9506"/>
                <a:gd name="connsiteX12" fmla="*/ 7655 w 10813"/>
                <a:gd name="connsiteY12" fmla="*/ 104 h 9506"/>
                <a:gd name="connsiteX13" fmla="*/ 9199 w 10813"/>
                <a:gd name="connsiteY13" fmla="*/ 1007 h 9506"/>
                <a:gd name="connsiteX14" fmla="*/ 10685 w 10813"/>
                <a:gd name="connsiteY14" fmla="*/ 2201 h 9506"/>
                <a:gd name="connsiteX15" fmla="*/ 10057 w 10813"/>
                <a:gd name="connsiteY15" fmla="*/ 2873 h 9506"/>
                <a:gd name="connsiteX16" fmla="*/ 9626 w 10813"/>
                <a:gd name="connsiteY16" fmla="*/ 5150 h 9506"/>
                <a:gd name="connsiteX17" fmla="*/ 9966 w 10813"/>
                <a:gd name="connsiteY17" fmla="*/ 9478 h 9506"/>
                <a:gd name="connsiteX0" fmla="*/ 7946 w 10000"/>
                <a:gd name="connsiteY0" fmla="*/ 9892 h 9892"/>
                <a:gd name="connsiteX1" fmla="*/ 7177 w 10000"/>
                <a:gd name="connsiteY1" fmla="*/ 7297 h 9892"/>
                <a:gd name="connsiteX2" fmla="*/ 6201 w 10000"/>
                <a:gd name="connsiteY2" fmla="*/ 5313 h 9892"/>
                <a:gd name="connsiteX3" fmla="*/ 4972 w 10000"/>
                <a:gd name="connsiteY3" fmla="*/ 3462 h 9892"/>
                <a:gd name="connsiteX4" fmla="*/ 3523 w 10000"/>
                <a:gd name="connsiteY4" fmla="*/ 3108 h 9892"/>
                <a:gd name="connsiteX5" fmla="*/ 2155 w 10000"/>
                <a:gd name="connsiteY5" fmla="*/ 3070 h 9892"/>
                <a:gd name="connsiteX6" fmla="*/ 1293 w 10000"/>
                <a:gd name="connsiteY6" fmla="*/ 2610 h 9892"/>
                <a:gd name="connsiteX7" fmla="*/ 68 w 10000"/>
                <a:gd name="connsiteY7" fmla="*/ 2188 h 9892"/>
                <a:gd name="connsiteX8" fmla="*/ 1702 w 10000"/>
                <a:gd name="connsiteY8" fmla="*/ 1519 h 9892"/>
                <a:gd name="connsiteX9" fmla="*/ 3363 w 10000"/>
                <a:gd name="connsiteY9" fmla="*/ 1676 h 9892"/>
                <a:gd name="connsiteX10" fmla="*/ 4729 w 10000"/>
                <a:gd name="connsiteY10" fmla="*/ 1702 h 9892"/>
                <a:gd name="connsiteX11" fmla="*/ 6076 w 10000"/>
                <a:gd name="connsiteY11" fmla="*/ 1611 h 9892"/>
                <a:gd name="connsiteX12" fmla="*/ 7079 w 10000"/>
                <a:gd name="connsiteY12" fmla="*/ 1 h 9892"/>
                <a:gd name="connsiteX13" fmla="*/ 8095 w 10000"/>
                <a:gd name="connsiteY13" fmla="*/ 1604 h 9892"/>
                <a:gd name="connsiteX14" fmla="*/ 9882 w 10000"/>
                <a:gd name="connsiteY14" fmla="*/ 2207 h 9892"/>
                <a:gd name="connsiteX15" fmla="*/ 9301 w 10000"/>
                <a:gd name="connsiteY15" fmla="*/ 2914 h 9892"/>
                <a:gd name="connsiteX16" fmla="*/ 8902 w 10000"/>
                <a:gd name="connsiteY16" fmla="*/ 5310 h 9892"/>
                <a:gd name="connsiteX17" fmla="*/ 9217 w 10000"/>
                <a:gd name="connsiteY17" fmla="*/ 9863 h 9892"/>
                <a:gd name="connsiteX0" fmla="*/ 7946 w 9645"/>
                <a:gd name="connsiteY0" fmla="*/ 10000 h 10000"/>
                <a:gd name="connsiteX1" fmla="*/ 7177 w 9645"/>
                <a:gd name="connsiteY1" fmla="*/ 7377 h 10000"/>
                <a:gd name="connsiteX2" fmla="*/ 6201 w 9645"/>
                <a:gd name="connsiteY2" fmla="*/ 5371 h 10000"/>
                <a:gd name="connsiteX3" fmla="*/ 4972 w 9645"/>
                <a:gd name="connsiteY3" fmla="*/ 3500 h 10000"/>
                <a:gd name="connsiteX4" fmla="*/ 3523 w 9645"/>
                <a:gd name="connsiteY4" fmla="*/ 3142 h 10000"/>
                <a:gd name="connsiteX5" fmla="*/ 2155 w 9645"/>
                <a:gd name="connsiteY5" fmla="*/ 3104 h 10000"/>
                <a:gd name="connsiteX6" fmla="*/ 1293 w 9645"/>
                <a:gd name="connsiteY6" fmla="*/ 2638 h 10000"/>
                <a:gd name="connsiteX7" fmla="*/ 68 w 9645"/>
                <a:gd name="connsiteY7" fmla="*/ 2212 h 10000"/>
                <a:gd name="connsiteX8" fmla="*/ 1702 w 9645"/>
                <a:gd name="connsiteY8" fmla="*/ 1536 h 10000"/>
                <a:gd name="connsiteX9" fmla="*/ 3363 w 9645"/>
                <a:gd name="connsiteY9" fmla="*/ 1694 h 10000"/>
                <a:gd name="connsiteX10" fmla="*/ 4729 w 9645"/>
                <a:gd name="connsiteY10" fmla="*/ 1721 h 10000"/>
                <a:gd name="connsiteX11" fmla="*/ 6076 w 9645"/>
                <a:gd name="connsiteY11" fmla="*/ 1629 h 10000"/>
                <a:gd name="connsiteX12" fmla="*/ 7079 w 9645"/>
                <a:gd name="connsiteY12" fmla="*/ 1 h 10000"/>
                <a:gd name="connsiteX13" fmla="*/ 8095 w 9645"/>
                <a:gd name="connsiteY13" fmla="*/ 1622 h 10000"/>
                <a:gd name="connsiteX14" fmla="*/ 9527 w 9645"/>
                <a:gd name="connsiteY14" fmla="*/ 2240 h 10000"/>
                <a:gd name="connsiteX15" fmla="*/ 9301 w 9645"/>
                <a:gd name="connsiteY15" fmla="*/ 2946 h 10000"/>
                <a:gd name="connsiteX16" fmla="*/ 8902 w 9645"/>
                <a:gd name="connsiteY16" fmla="*/ 5368 h 10000"/>
                <a:gd name="connsiteX17" fmla="*/ 9217 w 9645"/>
                <a:gd name="connsiteY17" fmla="*/ 9971 h 10000"/>
                <a:gd name="connsiteX0" fmla="*/ 8238 w 10000"/>
                <a:gd name="connsiteY0" fmla="*/ 10000 h 10000"/>
                <a:gd name="connsiteX1" fmla="*/ 7441 w 10000"/>
                <a:gd name="connsiteY1" fmla="*/ 7377 h 10000"/>
                <a:gd name="connsiteX2" fmla="*/ 6429 w 10000"/>
                <a:gd name="connsiteY2" fmla="*/ 5371 h 10000"/>
                <a:gd name="connsiteX3" fmla="*/ 5155 w 10000"/>
                <a:gd name="connsiteY3" fmla="*/ 3500 h 10000"/>
                <a:gd name="connsiteX4" fmla="*/ 3653 w 10000"/>
                <a:gd name="connsiteY4" fmla="*/ 3142 h 10000"/>
                <a:gd name="connsiteX5" fmla="*/ 2234 w 10000"/>
                <a:gd name="connsiteY5" fmla="*/ 3104 h 10000"/>
                <a:gd name="connsiteX6" fmla="*/ 1341 w 10000"/>
                <a:gd name="connsiteY6" fmla="*/ 2638 h 10000"/>
                <a:gd name="connsiteX7" fmla="*/ 71 w 10000"/>
                <a:gd name="connsiteY7" fmla="*/ 2212 h 10000"/>
                <a:gd name="connsiteX8" fmla="*/ 1765 w 10000"/>
                <a:gd name="connsiteY8" fmla="*/ 1536 h 10000"/>
                <a:gd name="connsiteX9" fmla="*/ 3487 w 10000"/>
                <a:gd name="connsiteY9" fmla="*/ 1694 h 10000"/>
                <a:gd name="connsiteX10" fmla="*/ 4903 w 10000"/>
                <a:gd name="connsiteY10" fmla="*/ 1721 h 10000"/>
                <a:gd name="connsiteX11" fmla="*/ 6300 w 10000"/>
                <a:gd name="connsiteY11" fmla="*/ 1629 h 10000"/>
                <a:gd name="connsiteX12" fmla="*/ 7340 w 10000"/>
                <a:gd name="connsiteY12" fmla="*/ 1 h 10000"/>
                <a:gd name="connsiteX13" fmla="*/ 8393 w 10000"/>
                <a:gd name="connsiteY13" fmla="*/ 1622 h 10000"/>
                <a:gd name="connsiteX14" fmla="*/ 9878 w 10000"/>
                <a:gd name="connsiteY14" fmla="*/ 2240 h 10000"/>
                <a:gd name="connsiteX15" fmla="*/ 9316 w 10000"/>
                <a:gd name="connsiteY15" fmla="*/ 3201 h 10000"/>
                <a:gd name="connsiteX16" fmla="*/ 9230 w 10000"/>
                <a:gd name="connsiteY16" fmla="*/ 5368 h 10000"/>
                <a:gd name="connsiteX17" fmla="*/ 9556 w 10000"/>
                <a:gd name="connsiteY17" fmla="*/ 9971 h 10000"/>
                <a:gd name="connsiteX0" fmla="*/ 8238 w 10000"/>
                <a:gd name="connsiteY0" fmla="*/ 10000 h 10000"/>
                <a:gd name="connsiteX1" fmla="*/ 7441 w 10000"/>
                <a:gd name="connsiteY1" fmla="*/ 7377 h 10000"/>
                <a:gd name="connsiteX2" fmla="*/ 6429 w 10000"/>
                <a:gd name="connsiteY2" fmla="*/ 5371 h 10000"/>
                <a:gd name="connsiteX3" fmla="*/ 5155 w 10000"/>
                <a:gd name="connsiteY3" fmla="*/ 3500 h 10000"/>
                <a:gd name="connsiteX4" fmla="*/ 3653 w 10000"/>
                <a:gd name="connsiteY4" fmla="*/ 3142 h 10000"/>
                <a:gd name="connsiteX5" fmla="*/ 2234 w 10000"/>
                <a:gd name="connsiteY5" fmla="*/ 3104 h 10000"/>
                <a:gd name="connsiteX6" fmla="*/ 1341 w 10000"/>
                <a:gd name="connsiteY6" fmla="*/ 2638 h 10000"/>
                <a:gd name="connsiteX7" fmla="*/ 71 w 10000"/>
                <a:gd name="connsiteY7" fmla="*/ 2212 h 10000"/>
                <a:gd name="connsiteX8" fmla="*/ 1765 w 10000"/>
                <a:gd name="connsiteY8" fmla="*/ 1536 h 10000"/>
                <a:gd name="connsiteX9" fmla="*/ 3487 w 10000"/>
                <a:gd name="connsiteY9" fmla="*/ 1694 h 10000"/>
                <a:gd name="connsiteX10" fmla="*/ 4903 w 10000"/>
                <a:gd name="connsiteY10" fmla="*/ 1721 h 10000"/>
                <a:gd name="connsiteX11" fmla="*/ 6300 w 10000"/>
                <a:gd name="connsiteY11" fmla="*/ 1629 h 10000"/>
                <a:gd name="connsiteX12" fmla="*/ 7340 w 10000"/>
                <a:gd name="connsiteY12" fmla="*/ 1 h 10000"/>
                <a:gd name="connsiteX13" fmla="*/ 8393 w 10000"/>
                <a:gd name="connsiteY13" fmla="*/ 1622 h 10000"/>
                <a:gd name="connsiteX14" fmla="*/ 9878 w 10000"/>
                <a:gd name="connsiteY14" fmla="*/ 2240 h 10000"/>
                <a:gd name="connsiteX15" fmla="*/ 9316 w 10000"/>
                <a:gd name="connsiteY15" fmla="*/ 3201 h 10000"/>
                <a:gd name="connsiteX16" fmla="*/ 8958 w 10000"/>
                <a:gd name="connsiteY16" fmla="*/ 5151 h 10000"/>
                <a:gd name="connsiteX17" fmla="*/ 9556 w 10000"/>
                <a:gd name="connsiteY17" fmla="*/ 9971 h 10000"/>
                <a:gd name="connsiteX0" fmla="*/ 8238 w 10000"/>
                <a:gd name="connsiteY0" fmla="*/ 10000 h 10000"/>
                <a:gd name="connsiteX1" fmla="*/ 7441 w 10000"/>
                <a:gd name="connsiteY1" fmla="*/ 7377 h 10000"/>
                <a:gd name="connsiteX2" fmla="*/ 6429 w 10000"/>
                <a:gd name="connsiteY2" fmla="*/ 5371 h 10000"/>
                <a:gd name="connsiteX3" fmla="*/ 5155 w 10000"/>
                <a:gd name="connsiteY3" fmla="*/ 3500 h 10000"/>
                <a:gd name="connsiteX4" fmla="*/ 3653 w 10000"/>
                <a:gd name="connsiteY4" fmla="*/ 3142 h 10000"/>
                <a:gd name="connsiteX5" fmla="*/ 2234 w 10000"/>
                <a:gd name="connsiteY5" fmla="*/ 3104 h 10000"/>
                <a:gd name="connsiteX6" fmla="*/ 1341 w 10000"/>
                <a:gd name="connsiteY6" fmla="*/ 2638 h 10000"/>
                <a:gd name="connsiteX7" fmla="*/ 71 w 10000"/>
                <a:gd name="connsiteY7" fmla="*/ 2212 h 10000"/>
                <a:gd name="connsiteX8" fmla="*/ 1765 w 10000"/>
                <a:gd name="connsiteY8" fmla="*/ 1536 h 10000"/>
                <a:gd name="connsiteX9" fmla="*/ 3487 w 10000"/>
                <a:gd name="connsiteY9" fmla="*/ 1694 h 10000"/>
                <a:gd name="connsiteX10" fmla="*/ 4903 w 10000"/>
                <a:gd name="connsiteY10" fmla="*/ 1721 h 10000"/>
                <a:gd name="connsiteX11" fmla="*/ 6300 w 10000"/>
                <a:gd name="connsiteY11" fmla="*/ 1629 h 10000"/>
                <a:gd name="connsiteX12" fmla="*/ 7340 w 10000"/>
                <a:gd name="connsiteY12" fmla="*/ 1 h 10000"/>
                <a:gd name="connsiteX13" fmla="*/ 8393 w 10000"/>
                <a:gd name="connsiteY13" fmla="*/ 1622 h 10000"/>
                <a:gd name="connsiteX14" fmla="*/ 9878 w 10000"/>
                <a:gd name="connsiteY14" fmla="*/ 2240 h 10000"/>
                <a:gd name="connsiteX15" fmla="*/ 9316 w 10000"/>
                <a:gd name="connsiteY15" fmla="*/ 3201 h 10000"/>
                <a:gd name="connsiteX16" fmla="*/ 8958 w 10000"/>
                <a:gd name="connsiteY16" fmla="*/ 5151 h 10000"/>
                <a:gd name="connsiteX17" fmla="*/ 9556 w 10000"/>
                <a:gd name="connsiteY17" fmla="*/ 9971 h 10000"/>
                <a:gd name="connsiteX0" fmla="*/ 8238 w 10000"/>
                <a:gd name="connsiteY0" fmla="*/ 10000 h 10000"/>
                <a:gd name="connsiteX1" fmla="*/ 7441 w 10000"/>
                <a:gd name="connsiteY1" fmla="*/ 7377 h 10000"/>
                <a:gd name="connsiteX2" fmla="*/ 6429 w 10000"/>
                <a:gd name="connsiteY2" fmla="*/ 5371 h 10000"/>
                <a:gd name="connsiteX3" fmla="*/ 5155 w 10000"/>
                <a:gd name="connsiteY3" fmla="*/ 3500 h 10000"/>
                <a:gd name="connsiteX4" fmla="*/ 3653 w 10000"/>
                <a:gd name="connsiteY4" fmla="*/ 3142 h 10000"/>
                <a:gd name="connsiteX5" fmla="*/ 2234 w 10000"/>
                <a:gd name="connsiteY5" fmla="*/ 3104 h 10000"/>
                <a:gd name="connsiteX6" fmla="*/ 1341 w 10000"/>
                <a:gd name="connsiteY6" fmla="*/ 2638 h 10000"/>
                <a:gd name="connsiteX7" fmla="*/ 71 w 10000"/>
                <a:gd name="connsiteY7" fmla="*/ 2212 h 10000"/>
                <a:gd name="connsiteX8" fmla="*/ 1765 w 10000"/>
                <a:gd name="connsiteY8" fmla="*/ 1536 h 10000"/>
                <a:gd name="connsiteX9" fmla="*/ 3487 w 10000"/>
                <a:gd name="connsiteY9" fmla="*/ 1694 h 10000"/>
                <a:gd name="connsiteX10" fmla="*/ 4903 w 10000"/>
                <a:gd name="connsiteY10" fmla="*/ 1721 h 10000"/>
                <a:gd name="connsiteX11" fmla="*/ 6300 w 10000"/>
                <a:gd name="connsiteY11" fmla="*/ 1629 h 10000"/>
                <a:gd name="connsiteX12" fmla="*/ 7340 w 10000"/>
                <a:gd name="connsiteY12" fmla="*/ 1 h 10000"/>
                <a:gd name="connsiteX13" fmla="*/ 8393 w 10000"/>
                <a:gd name="connsiteY13" fmla="*/ 1622 h 10000"/>
                <a:gd name="connsiteX14" fmla="*/ 9878 w 10000"/>
                <a:gd name="connsiteY14" fmla="*/ 2240 h 10000"/>
                <a:gd name="connsiteX15" fmla="*/ 9316 w 10000"/>
                <a:gd name="connsiteY15" fmla="*/ 3201 h 10000"/>
                <a:gd name="connsiteX16" fmla="*/ 8958 w 10000"/>
                <a:gd name="connsiteY16" fmla="*/ 5151 h 10000"/>
                <a:gd name="connsiteX17" fmla="*/ 9585 w 10000"/>
                <a:gd name="connsiteY17" fmla="*/ 9675 h 10000"/>
                <a:gd name="connsiteX0" fmla="*/ 8238 w 10000"/>
                <a:gd name="connsiteY0" fmla="*/ 10000 h 10000"/>
                <a:gd name="connsiteX1" fmla="*/ 7441 w 10000"/>
                <a:gd name="connsiteY1" fmla="*/ 7377 h 10000"/>
                <a:gd name="connsiteX2" fmla="*/ 6429 w 10000"/>
                <a:gd name="connsiteY2" fmla="*/ 5371 h 10000"/>
                <a:gd name="connsiteX3" fmla="*/ 5155 w 10000"/>
                <a:gd name="connsiteY3" fmla="*/ 3500 h 10000"/>
                <a:gd name="connsiteX4" fmla="*/ 3653 w 10000"/>
                <a:gd name="connsiteY4" fmla="*/ 3142 h 10000"/>
                <a:gd name="connsiteX5" fmla="*/ 2234 w 10000"/>
                <a:gd name="connsiteY5" fmla="*/ 3104 h 10000"/>
                <a:gd name="connsiteX6" fmla="*/ 1341 w 10000"/>
                <a:gd name="connsiteY6" fmla="*/ 2638 h 10000"/>
                <a:gd name="connsiteX7" fmla="*/ 71 w 10000"/>
                <a:gd name="connsiteY7" fmla="*/ 2212 h 10000"/>
                <a:gd name="connsiteX8" fmla="*/ 1765 w 10000"/>
                <a:gd name="connsiteY8" fmla="*/ 1536 h 10000"/>
                <a:gd name="connsiteX9" fmla="*/ 3487 w 10000"/>
                <a:gd name="connsiteY9" fmla="*/ 1694 h 10000"/>
                <a:gd name="connsiteX10" fmla="*/ 4903 w 10000"/>
                <a:gd name="connsiteY10" fmla="*/ 1721 h 10000"/>
                <a:gd name="connsiteX11" fmla="*/ 6300 w 10000"/>
                <a:gd name="connsiteY11" fmla="*/ 1629 h 10000"/>
                <a:gd name="connsiteX12" fmla="*/ 7340 w 10000"/>
                <a:gd name="connsiteY12" fmla="*/ 1 h 10000"/>
                <a:gd name="connsiteX13" fmla="*/ 8393 w 10000"/>
                <a:gd name="connsiteY13" fmla="*/ 1622 h 10000"/>
                <a:gd name="connsiteX14" fmla="*/ 9878 w 10000"/>
                <a:gd name="connsiteY14" fmla="*/ 2240 h 10000"/>
                <a:gd name="connsiteX15" fmla="*/ 9316 w 10000"/>
                <a:gd name="connsiteY15" fmla="*/ 3201 h 10000"/>
                <a:gd name="connsiteX16" fmla="*/ 8958 w 10000"/>
                <a:gd name="connsiteY16" fmla="*/ 5151 h 10000"/>
                <a:gd name="connsiteX17" fmla="*/ 9585 w 10000"/>
                <a:gd name="connsiteY17" fmla="*/ 9675 h 10000"/>
                <a:gd name="connsiteX0" fmla="*/ 8238 w 10000"/>
                <a:gd name="connsiteY0" fmla="*/ 10000 h 10000"/>
                <a:gd name="connsiteX1" fmla="*/ 7441 w 10000"/>
                <a:gd name="connsiteY1" fmla="*/ 7377 h 10000"/>
                <a:gd name="connsiteX2" fmla="*/ 6429 w 10000"/>
                <a:gd name="connsiteY2" fmla="*/ 5371 h 10000"/>
                <a:gd name="connsiteX3" fmla="*/ 5155 w 10000"/>
                <a:gd name="connsiteY3" fmla="*/ 3500 h 10000"/>
                <a:gd name="connsiteX4" fmla="*/ 3653 w 10000"/>
                <a:gd name="connsiteY4" fmla="*/ 3142 h 10000"/>
                <a:gd name="connsiteX5" fmla="*/ 2234 w 10000"/>
                <a:gd name="connsiteY5" fmla="*/ 3104 h 10000"/>
                <a:gd name="connsiteX6" fmla="*/ 1341 w 10000"/>
                <a:gd name="connsiteY6" fmla="*/ 2638 h 10000"/>
                <a:gd name="connsiteX7" fmla="*/ 71 w 10000"/>
                <a:gd name="connsiteY7" fmla="*/ 2212 h 10000"/>
                <a:gd name="connsiteX8" fmla="*/ 1765 w 10000"/>
                <a:gd name="connsiteY8" fmla="*/ 1536 h 10000"/>
                <a:gd name="connsiteX9" fmla="*/ 3487 w 10000"/>
                <a:gd name="connsiteY9" fmla="*/ 1694 h 10000"/>
                <a:gd name="connsiteX10" fmla="*/ 4903 w 10000"/>
                <a:gd name="connsiteY10" fmla="*/ 1721 h 10000"/>
                <a:gd name="connsiteX11" fmla="*/ 6300 w 10000"/>
                <a:gd name="connsiteY11" fmla="*/ 1629 h 10000"/>
                <a:gd name="connsiteX12" fmla="*/ 7340 w 10000"/>
                <a:gd name="connsiteY12" fmla="*/ 1 h 10000"/>
                <a:gd name="connsiteX13" fmla="*/ 8393 w 10000"/>
                <a:gd name="connsiteY13" fmla="*/ 1622 h 10000"/>
                <a:gd name="connsiteX14" fmla="*/ 9878 w 10000"/>
                <a:gd name="connsiteY14" fmla="*/ 2240 h 10000"/>
                <a:gd name="connsiteX15" fmla="*/ 9316 w 10000"/>
                <a:gd name="connsiteY15" fmla="*/ 3201 h 10000"/>
                <a:gd name="connsiteX16" fmla="*/ 8958 w 10000"/>
                <a:gd name="connsiteY16" fmla="*/ 5151 h 10000"/>
                <a:gd name="connsiteX17" fmla="*/ 9540 w 10000"/>
                <a:gd name="connsiteY17" fmla="*/ 9609 h 10000"/>
                <a:gd name="connsiteX0" fmla="*/ 8238 w 10000"/>
                <a:gd name="connsiteY0" fmla="*/ 10000 h 10000"/>
                <a:gd name="connsiteX1" fmla="*/ 7441 w 10000"/>
                <a:gd name="connsiteY1" fmla="*/ 7377 h 10000"/>
                <a:gd name="connsiteX2" fmla="*/ 6429 w 10000"/>
                <a:gd name="connsiteY2" fmla="*/ 5371 h 10000"/>
                <a:gd name="connsiteX3" fmla="*/ 5155 w 10000"/>
                <a:gd name="connsiteY3" fmla="*/ 3500 h 10000"/>
                <a:gd name="connsiteX4" fmla="*/ 3653 w 10000"/>
                <a:gd name="connsiteY4" fmla="*/ 3142 h 10000"/>
                <a:gd name="connsiteX5" fmla="*/ 2523 w 10000"/>
                <a:gd name="connsiteY5" fmla="*/ 2777 h 10000"/>
                <a:gd name="connsiteX6" fmla="*/ 1341 w 10000"/>
                <a:gd name="connsiteY6" fmla="*/ 2638 h 10000"/>
                <a:gd name="connsiteX7" fmla="*/ 71 w 10000"/>
                <a:gd name="connsiteY7" fmla="*/ 2212 h 10000"/>
                <a:gd name="connsiteX8" fmla="*/ 1765 w 10000"/>
                <a:gd name="connsiteY8" fmla="*/ 1536 h 10000"/>
                <a:gd name="connsiteX9" fmla="*/ 3487 w 10000"/>
                <a:gd name="connsiteY9" fmla="*/ 1694 h 10000"/>
                <a:gd name="connsiteX10" fmla="*/ 4903 w 10000"/>
                <a:gd name="connsiteY10" fmla="*/ 1721 h 10000"/>
                <a:gd name="connsiteX11" fmla="*/ 6300 w 10000"/>
                <a:gd name="connsiteY11" fmla="*/ 1629 h 10000"/>
                <a:gd name="connsiteX12" fmla="*/ 7340 w 10000"/>
                <a:gd name="connsiteY12" fmla="*/ 1 h 10000"/>
                <a:gd name="connsiteX13" fmla="*/ 8393 w 10000"/>
                <a:gd name="connsiteY13" fmla="*/ 1622 h 10000"/>
                <a:gd name="connsiteX14" fmla="*/ 9878 w 10000"/>
                <a:gd name="connsiteY14" fmla="*/ 2240 h 10000"/>
                <a:gd name="connsiteX15" fmla="*/ 9316 w 10000"/>
                <a:gd name="connsiteY15" fmla="*/ 3201 h 10000"/>
                <a:gd name="connsiteX16" fmla="*/ 8958 w 10000"/>
                <a:gd name="connsiteY16" fmla="*/ 5151 h 10000"/>
                <a:gd name="connsiteX17" fmla="*/ 9540 w 10000"/>
                <a:gd name="connsiteY17" fmla="*/ 9609 h 10000"/>
                <a:gd name="connsiteX0" fmla="*/ 8075 w 9837"/>
                <a:gd name="connsiteY0" fmla="*/ 10000 h 10000"/>
                <a:gd name="connsiteX1" fmla="*/ 7278 w 9837"/>
                <a:gd name="connsiteY1" fmla="*/ 7377 h 10000"/>
                <a:gd name="connsiteX2" fmla="*/ 6266 w 9837"/>
                <a:gd name="connsiteY2" fmla="*/ 5371 h 10000"/>
                <a:gd name="connsiteX3" fmla="*/ 4992 w 9837"/>
                <a:gd name="connsiteY3" fmla="*/ 3500 h 10000"/>
                <a:gd name="connsiteX4" fmla="*/ 3490 w 9837"/>
                <a:gd name="connsiteY4" fmla="*/ 3142 h 10000"/>
                <a:gd name="connsiteX5" fmla="*/ 2360 w 9837"/>
                <a:gd name="connsiteY5" fmla="*/ 2777 h 10000"/>
                <a:gd name="connsiteX6" fmla="*/ 1178 w 9837"/>
                <a:gd name="connsiteY6" fmla="*/ 2638 h 10000"/>
                <a:gd name="connsiteX7" fmla="*/ 71 w 9837"/>
                <a:gd name="connsiteY7" fmla="*/ 2528 h 10000"/>
                <a:gd name="connsiteX8" fmla="*/ 1602 w 9837"/>
                <a:gd name="connsiteY8" fmla="*/ 1536 h 10000"/>
                <a:gd name="connsiteX9" fmla="*/ 3324 w 9837"/>
                <a:gd name="connsiteY9" fmla="*/ 1694 h 10000"/>
                <a:gd name="connsiteX10" fmla="*/ 4740 w 9837"/>
                <a:gd name="connsiteY10" fmla="*/ 1721 h 10000"/>
                <a:gd name="connsiteX11" fmla="*/ 6137 w 9837"/>
                <a:gd name="connsiteY11" fmla="*/ 1629 h 10000"/>
                <a:gd name="connsiteX12" fmla="*/ 7177 w 9837"/>
                <a:gd name="connsiteY12" fmla="*/ 1 h 10000"/>
                <a:gd name="connsiteX13" fmla="*/ 8230 w 9837"/>
                <a:gd name="connsiteY13" fmla="*/ 1622 h 10000"/>
                <a:gd name="connsiteX14" fmla="*/ 9715 w 9837"/>
                <a:gd name="connsiteY14" fmla="*/ 2240 h 10000"/>
                <a:gd name="connsiteX15" fmla="*/ 9153 w 9837"/>
                <a:gd name="connsiteY15" fmla="*/ 3201 h 10000"/>
                <a:gd name="connsiteX16" fmla="*/ 8795 w 9837"/>
                <a:gd name="connsiteY16" fmla="*/ 5151 h 10000"/>
                <a:gd name="connsiteX17" fmla="*/ 9377 w 9837"/>
                <a:gd name="connsiteY17" fmla="*/ 9609 h 10000"/>
                <a:gd name="connsiteX0" fmla="*/ 8209 w 10000"/>
                <a:gd name="connsiteY0" fmla="*/ 10000 h 10000"/>
                <a:gd name="connsiteX1" fmla="*/ 7399 w 10000"/>
                <a:gd name="connsiteY1" fmla="*/ 7377 h 10000"/>
                <a:gd name="connsiteX2" fmla="*/ 6525 w 10000"/>
                <a:gd name="connsiteY2" fmla="*/ 4805 h 10000"/>
                <a:gd name="connsiteX3" fmla="*/ 5075 w 10000"/>
                <a:gd name="connsiteY3" fmla="*/ 3500 h 10000"/>
                <a:gd name="connsiteX4" fmla="*/ 3548 w 10000"/>
                <a:gd name="connsiteY4" fmla="*/ 3142 h 10000"/>
                <a:gd name="connsiteX5" fmla="*/ 2399 w 10000"/>
                <a:gd name="connsiteY5" fmla="*/ 2777 h 10000"/>
                <a:gd name="connsiteX6" fmla="*/ 1198 w 10000"/>
                <a:gd name="connsiteY6" fmla="*/ 2638 h 10000"/>
                <a:gd name="connsiteX7" fmla="*/ 72 w 10000"/>
                <a:gd name="connsiteY7" fmla="*/ 2528 h 10000"/>
                <a:gd name="connsiteX8" fmla="*/ 1629 w 10000"/>
                <a:gd name="connsiteY8" fmla="*/ 1536 h 10000"/>
                <a:gd name="connsiteX9" fmla="*/ 3379 w 10000"/>
                <a:gd name="connsiteY9" fmla="*/ 1694 h 10000"/>
                <a:gd name="connsiteX10" fmla="*/ 4819 w 10000"/>
                <a:gd name="connsiteY10" fmla="*/ 1721 h 10000"/>
                <a:gd name="connsiteX11" fmla="*/ 6239 w 10000"/>
                <a:gd name="connsiteY11" fmla="*/ 1629 h 10000"/>
                <a:gd name="connsiteX12" fmla="*/ 7296 w 10000"/>
                <a:gd name="connsiteY12" fmla="*/ 1 h 10000"/>
                <a:gd name="connsiteX13" fmla="*/ 8366 w 10000"/>
                <a:gd name="connsiteY13" fmla="*/ 1622 h 10000"/>
                <a:gd name="connsiteX14" fmla="*/ 9876 w 10000"/>
                <a:gd name="connsiteY14" fmla="*/ 2240 h 10000"/>
                <a:gd name="connsiteX15" fmla="*/ 9305 w 10000"/>
                <a:gd name="connsiteY15" fmla="*/ 3201 h 10000"/>
                <a:gd name="connsiteX16" fmla="*/ 8941 w 10000"/>
                <a:gd name="connsiteY16" fmla="*/ 5151 h 10000"/>
                <a:gd name="connsiteX17" fmla="*/ 9532 w 10000"/>
                <a:gd name="connsiteY17" fmla="*/ 9609 h 10000"/>
                <a:gd name="connsiteX0" fmla="*/ 8209 w 10000"/>
                <a:gd name="connsiteY0" fmla="*/ 10000 h 10000"/>
                <a:gd name="connsiteX1" fmla="*/ 7489 w 10000"/>
                <a:gd name="connsiteY1" fmla="*/ 7169 h 10000"/>
                <a:gd name="connsiteX2" fmla="*/ 6525 w 10000"/>
                <a:gd name="connsiteY2" fmla="*/ 4805 h 10000"/>
                <a:gd name="connsiteX3" fmla="*/ 5075 w 10000"/>
                <a:gd name="connsiteY3" fmla="*/ 3500 h 10000"/>
                <a:gd name="connsiteX4" fmla="*/ 3548 w 10000"/>
                <a:gd name="connsiteY4" fmla="*/ 3142 h 10000"/>
                <a:gd name="connsiteX5" fmla="*/ 2399 w 10000"/>
                <a:gd name="connsiteY5" fmla="*/ 2777 h 10000"/>
                <a:gd name="connsiteX6" fmla="*/ 1198 w 10000"/>
                <a:gd name="connsiteY6" fmla="*/ 2638 h 10000"/>
                <a:gd name="connsiteX7" fmla="*/ 72 w 10000"/>
                <a:gd name="connsiteY7" fmla="*/ 2528 h 10000"/>
                <a:gd name="connsiteX8" fmla="*/ 1629 w 10000"/>
                <a:gd name="connsiteY8" fmla="*/ 1536 h 10000"/>
                <a:gd name="connsiteX9" fmla="*/ 3379 w 10000"/>
                <a:gd name="connsiteY9" fmla="*/ 1694 h 10000"/>
                <a:gd name="connsiteX10" fmla="*/ 4819 w 10000"/>
                <a:gd name="connsiteY10" fmla="*/ 1721 h 10000"/>
                <a:gd name="connsiteX11" fmla="*/ 6239 w 10000"/>
                <a:gd name="connsiteY11" fmla="*/ 1629 h 10000"/>
                <a:gd name="connsiteX12" fmla="*/ 7296 w 10000"/>
                <a:gd name="connsiteY12" fmla="*/ 1 h 10000"/>
                <a:gd name="connsiteX13" fmla="*/ 8366 w 10000"/>
                <a:gd name="connsiteY13" fmla="*/ 1622 h 10000"/>
                <a:gd name="connsiteX14" fmla="*/ 9876 w 10000"/>
                <a:gd name="connsiteY14" fmla="*/ 2240 h 10000"/>
                <a:gd name="connsiteX15" fmla="*/ 9305 w 10000"/>
                <a:gd name="connsiteY15" fmla="*/ 3201 h 10000"/>
                <a:gd name="connsiteX16" fmla="*/ 8941 w 10000"/>
                <a:gd name="connsiteY16" fmla="*/ 5151 h 10000"/>
                <a:gd name="connsiteX17" fmla="*/ 9532 w 10000"/>
                <a:gd name="connsiteY17" fmla="*/ 9609 h 10000"/>
                <a:gd name="connsiteX0" fmla="*/ 8358 w 10000"/>
                <a:gd name="connsiteY0" fmla="*/ 9727 h 9727"/>
                <a:gd name="connsiteX1" fmla="*/ 7489 w 10000"/>
                <a:gd name="connsiteY1" fmla="*/ 7169 h 9727"/>
                <a:gd name="connsiteX2" fmla="*/ 6525 w 10000"/>
                <a:gd name="connsiteY2" fmla="*/ 4805 h 9727"/>
                <a:gd name="connsiteX3" fmla="*/ 5075 w 10000"/>
                <a:gd name="connsiteY3" fmla="*/ 3500 h 9727"/>
                <a:gd name="connsiteX4" fmla="*/ 3548 w 10000"/>
                <a:gd name="connsiteY4" fmla="*/ 3142 h 9727"/>
                <a:gd name="connsiteX5" fmla="*/ 2399 w 10000"/>
                <a:gd name="connsiteY5" fmla="*/ 2777 h 9727"/>
                <a:gd name="connsiteX6" fmla="*/ 1198 w 10000"/>
                <a:gd name="connsiteY6" fmla="*/ 2638 h 9727"/>
                <a:gd name="connsiteX7" fmla="*/ 72 w 10000"/>
                <a:gd name="connsiteY7" fmla="*/ 2528 h 9727"/>
                <a:gd name="connsiteX8" fmla="*/ 1629 w 10000"/>
                <a:gd name="connsiteY8" fmla="*/ 1536 h 9727"/>
                <a:gd name="connsiteX9" fmla="*/ 3379 w 10000"/>
                <a:gd name="connsiteY9" fmla="*/ 1694 h 9727"/>
                <a:gd name="connsiteX10" fmla="*/ 4819 w 10000"/>
                <a:gd name="connsiteY10" fmla="*/ 1721 h 9727"/>
                <a:gd name="connsiteX11" fmla="*/ 6239 w 10000"/>
                <a:gd name="connsiteY11" fmla="*/ 1629 h 9727"/>
                <a:gd name="connsiteX12" fmla="*/ 7296 w 10000"/>
                <a:gd name="connsiteY12" fmla="*/ 1 h 9727"/>
                <a:gd name="connsiteX13" fmla="*/ 8366 w 10000"/>
                <a:gd name="connsiteY13" fmla="*/ 1622 h 9727"/>
                <a:gd name="connsiteX14" fmla="*/ 9876 w 10000"/>
                <a:gd name="connsiteY14" fmla="*/ 2240 h 9727"/>
                <a:gd name="connsiteX15" fmla="*/ 9305 w 10000"/>
                <a:gd name="connsiteY15" fmla="*/ 3201 h 9727"/>
                <a:gd name="connsiteX16" fmla="*/ 8941 w 10000"/>
                <a:gd name="connsiteY16" fmla="*/ 5151 h 9727"/>
                <a:gd name="connsiteX17" fmla="*/ 9532 w 10000"/>
                <a:gd name="connsiteY17" fmla="*/ 9609 h 9727"/>
                <a:gd name="connsiteX0" fmla="*/ 8358 w 10000"/>
                <a:gd name="connsiteY0" fmla="*/ 10000 h 10000"/>
                <a:gd name="connsiteX1" fmla="*/ 7489 w 10000"/>
                <a:gd name="connsiteY1" fmla="*/ 7370 h 10000"/>
                <a:gd name="connsiteX2" fmla="*/ 6525 w 10000"/>
                <a:gd name="connsiteY2" fmla="*/ 4940 h 10000"/>
                <a:gd name="connsiteX3" fmla="*/ 5075 w 10000"/>
                <a:gd name="connsiteY3" fmla="*/ 3598 h 10000"/>
                <a:gd name="connsiteX4" fmla="*/ 3548 w 10000"/>
                <a:gd name="connsiteY4" fmla="*/ 3230 h 10000"/>
                <a:gd name="connsiteX5" fmla="*/ 2399 w 10000"/>
                <a:gd name="connsiteY5" fmla="*/ 2855 h 10000"/>
                <a:gd name="connsiteX6" fmla="*/ 1198 w 10000"/>
                <a:gd name="connsiteY6" fmla="*/ 2712 h 10000"/>
                <a:gd name="connsiteX7" fmla="*/ 72 w 10000"/>
                <a:gd name="connsiteY7" fmla="*/ 2599 h 10000"/>
                <a:gd name="connsiteX8" fmla="*/ 1629 w 10000"/>
                <a:gd name="connsiteY8" fmla="*/ 1579 h 10000"/>
                <a:gd name="connsiteX9" fmla="*/ 3379 w 10000"/>
                <a:gd name="connsiteY9" fmla="*/ 1742 h 10000"/>
                <a:gd name="connsiteX10" fmla="*/ 4819 w 10000"/>
                <a:gd name="connsiteY10" fmla="*/ 1769 h 10000"/>
                <a:gd name="connsiteX11" fmla="*/ 6239 w 10000"/>
                <a:gd name="connsiteY11" fmla="*/ 1675 h 10000"/>
                <a:gd name="connsiteX12" fmla="*/ 7296 w 10000"/>
                <a:gd name="connsiteY12" fmla="*/ 1 h 10000"/>
                <a:gd name="connsiteX13" fmla="*/ 8366 w 10000"/>
                <a:gd name="connsiteY13" fmla="*/ 1668 h 10000"/>
                <a:gd name="connsiteX14" fmla="*/ 9876 w 10000"/>
                <a:gd name="connsiteY14" fmla="*/ 2303 h 10000"/>
                <a:gd name="connsiteX15" fmla="*/ 9305 w 10000"/>
                <a:gd name="connsiteY15" fmla="*/ 3291 h 10000"/>
                <a:gd name="connsiteX16" fmla="*/ 8941 w 10000"/>
                <a:gd name="connsiteY16" fmla="*/ 5296 h 10000"/>
                <a:gd name="connsiteX17" fmla="*/ 9725 w 10000"/>
                <a:gd name="connsiteY17" fmla="*/ 8849 h 10000"/>
                <a:gd name="connsiteX0" fmla="*/ 8358 w 10062"/>
                <a:gd name="connsiteY0" fmla="*/ 10000 h 10000"/>
                <a:gd name="connsiteX1" fmla="*/ 7489 w 10062"/>
                <a:gd name="connsiteY1" fmla="*/ 7370 h 10000"/>
                <a:gd name="connsiteX2" fmla="*/ 6525 w 10062"/>
                <a:gd name="connsiteY2" fmla="*/ 4940 h 10000"/>
                <a:gd name="connsiteX3" fmla="*/ 5075 w 10062"/>
                <a:gd name="connsiteY3" fmla="*/ 3598 h 10000"/>
                <a:gd name="connsiteX4" fmla="*/ 3548 w 10062"/>
                <a:gd name="connsiteY4" fmla="*/ 3230 h 10000"/>
                <a:gd name="connsiteX5" fmla="*/ 2399 w 10062"/>
                <a:gd name="connsiteY5" fmla="*/ 2855 h 10000"/>
                <a:gd name="connsiteX6" fmla="*/ 1198 w 10062"/>
                <a:gd name="connsiteY6" fmla="*/ 2712 h 10000"/>
                <a:gd name="connsiteX7" fmla="*/ 72 w 10062"/>
                <a:gd name="connsiteY7" fmla="*/ 2599 h 10000"/>
                <a:gd name="connsiteX8" fmla="*/ 1629 w 10062"/>
                <a:gd name="connsiteY8" fmla="*/ 1579 h 10000"/>
                <a:gd name="connsiteX9" fmla="*/ 3379 w 10062"/>
                <a:gd name="connsiteY9" fmla="*/ 1742 h 10000"/>
                <a:gd name="connsiteX10" fmla="*/ 4819 w 10062"/>
                <a:gd name="connsiteY10" fmla="*/ 1769 h 10000"/>
                <a:gd name="connsiteX11" fmla="*/ 6239 w 10062"/>
                <a:gd name="connsiteY11" fmla="*/ 1675 h 10000"/>
                <a:gd name="connsiteX12" fmla="*/ 7296 w 10062"/>
                <a:gd name="connsiteY12" fmla="*/ 1 h 10000"/>
                <a:gd name="connsiteX13" fmla="*/ 8366 w 10062"/>
                <a:gd name="connsiteY13" fmla="*/ 1668 h 10000"/>
                <a:gd name="connsiteX14" fmla="*/ 9938 w 10062"/>
                <a:gd name="connsiteY14" fmla="*/ 2085 h 10000"/>
                <a:gd name="connsiteX15" fmla="*/ 9305 w 10062"/>
                <a:gd name="connsiteY15" fmla="*/ 3291 h 10000"/>
                <a:gd name="connsiteX16" fmla="*/ 8941 w 10062"/>
                <a:gd name="connsiteY16" fmla="*/ 5296 h 10000"/>
                <a:gd name="connsiteX17" fmla="*/ 9725 w 10062"/>
                <a:gd name="connsiteY17" fmla="*/ 8849 h 10000"/>
                <a:gd name="connsiteX0" fmla="*/ 8358 w 10062"/>
                <a:gd name="connsiteY0" fmla="*/ 10000 h 10000"/>
                <a:gd name="connsiteX1" fmla="*/ 7489 w 10062"/>
                <a:gd name="connsiteY1" fmla="*/ 7370 h 10000"/>
                <a:gd name="connsiteX2" fmla="*/ 6525 w 10062"/>
                <a:gd name="connsiteY2" fmla="*/ 4940 h 10000"/>
                <a:gd name="connsiteX3" fmla="*/ 5075 w 10062"/>
                <a:gd name="connsiteY3" fmla="*/ 3598 h 10000"/>
                <a:gd name="connsiteX4" fmla="*/ 3548 w 10062"/>
                <a:gd name="connsiteY4" fmla="*/ 3230 h 10000"/>
                <a:gd name="connsiteX5" fmla="*/ 2399 w 10062"/>
                <a:gd name="connsiteY5" fmla="*/ 2855 h 10000"/>
                <a:gd name="connsiteX6" fmla="*/ 1198 w 10062"/>
                <a:gd name="connsiteY6" fmla="*/ 2712 h 10000"/>
                <a:gd name="connsiteX7" fmla="*/ 72 w 10062"/>
                <a:gd name="connsiteY7" fmla="*/ 2599 h 10000"/>
                <a:gd name="connsiteX8" fmla="*/ 1629 w 10062"/>
                <a:gd name="connsiteY8" fmla="*/ 1579 h 10000"/>
                <a:gd name="connsiteX9" fmla="*/ 3379 w 10062"/>
                <a:gd name="connsiteY9" fmla="*/ 1742 h 10000"/>
                <a:gd name="connsiteX10" fmla="*/ 4819 w 10062"/>
                <a:gd name="connsiteY10" fmla="*/ 1769 h 10000"/>
                <a:gd name="connsiteX11" fmla="*/ 6239 w 10062"/>
                <a:gd name="connsiteY11" fmla="*/ 1675 h 10000"/>
                <a:gd name="connsiteX12" fmla="*/ 7296 w 10062"/>
                <a:gd name="connsiteY12" fmla="*/ 1 h 10000"/>
                <a:gd name="connsiteX13" fmla="*/ 8366 w 10062"/>
                <a:gd name="connsiteY13" fmla="*/ 1668 h 10000"/>
                <a:gd name="connsiteX14" fmla="*/ 9938 w 10062"/>
                <a:gd name="connsiteY14" fmla="*/ 2085 h 10000"/>
                <a:gd name="connsiteX15" fmla="*/ 9305 w 10062"/>
                <a:gd name="connsiteY15" fmla="*/ 3291 h 10000"/>
                <a:gd name="connsiteX16" fmla="*/ 9140 w 10062"/>
                <a:gd name="connsiteY16" fmla="*/ 5399 h 10000"/>
                <a:gd name="connsiteX17" fmla="*/ 9725 w 10062"/>
                <a:gd name="connsiteY17" fmla="*/ 8849 h 10000"/>
                <a:gd name="connsiteX0" fmla="*/ 8358 w 10062"/>
                <a:gd name="connsiteY0" fmla="*/ 10000 h 10000"/>
                <a:gd name="connsiteX1" fmla="*/ 7489 w 10062"/>
                <a:gd name="connsiteY1" fmla="*/ 7370 h 10000"/>
                <a:gd name="connsiteX2" fmla="*/ 6525 w 10062"/>
                <a:gd name="connsiteY2" fmla="*/ 4940 h 10000"/>
                <a:gd name="connsiteX3" fmla="*/ 5075 w 10062"/>
                <a:gd name="connsiteY3" fmla="*/ 3598 h 10000"/>
                <a:gd name="connsiteX4" fmla="*/ 3548 w 10062"/>
                <a:gd name="connsiteY4" fmla="*/ 3230 h 10000"/>
                <a:gd name="connsiteX5" fmla="*/ 2399 w 10062"/>
                <a:gd name="connsiteY5" fmla="*/ 2855 h 10000"/>
                <a:gd name="connsiteX6" fmla="*/ 1198 w 10062"/>
                <a:gd name="connsiteY6" fmla="*/ 2712 h 10000"/>
                <a:gd name="connsiteX7" fmla="*/ 72 w 10062"/>
                <a:gd name="connsiteY7" fmla="*/ 2599 h 10000"/>
                <a:gd name="connsiteX8" fmla="*/ 1629 w 10062"/>
                <a:gd name="connsiteY8" fmla="*/ 1579 h 10000"/>
                <a:gd name="connsiteX9" fmla="*/ 3379 w 10062"/>
                <a:gd name="connsiteY9" fmla="*/ 1742 h 10000"/>
                <a:gd name="connsiteX10" fmla="*/ 4819 w 10062"/>
                <a:gd name="connsiteY10" fmla="*/ 1769 h 10000"/>
                <a:gd name="connsiteX11" fmla="*/ 6239 w 10062"/>
                <a:gd name="connsiteY11" fmla="*/ 1675 h 10000"/>
                <a:gd name="connsiteX12" fmla="*/ 7296 w 10062"/>
                <a:gd name="connsiteY12" fmla="*/ 1 h 10000"/>
                <a:gd name="connsiteX13" fmla="*/ 8366 w 10062"/>
                <a:gd name="connsiteY13" fmla="*/ 1668 h 10000"/>
                <a:gd name="connsiteX14" fmla="*/ 9938 w 10062"/>
                <a:gd name="connsiteY14" fmla="*/ 2085 h 10000"/>
                <a:gd name="connsiteX15" fmla="*/ 9419 w 10062"/>
                <a:gd name="connsiteY15" fmla="*/ 3307 h 10000"/>
                <a:gd name="connsiteX16" fmla="*/ 9140 w 10062"/>
                <a:gd name="connsiteY16" fmla="*/ 5399 h 10000"/>
                <a:gd name="connsiteX17" fmla="*/ 9725 w 10062"/>
                <a:gd name="connsiteY17" fmla="*/ 8849 h 10000"/>
                <a:gd name="connsiteX0" fmla="*/ 8358 w 10062"/>
                <a:gd name="connsiteY0" fmla="*/ 10121 h 10121"/>
                <a:gd name="connsiteX1" fmla="*/ 7489 w 10062"/>
                <a:gd name="connsiteY1" fmla="*/ 7491 h 10121"/>
                <a:gd name="connsiteX2" fmla="*/ 6525 w 10062"/>
                <a:gd name="connsiteY2" fmla="*/ 5061 h 10121"/>
                <a:gd name="connsiteX3" fmla="*/ 5075 w 10062"/>
                <a:gd name="connsiteY3" fmla="*/ 3719 h 10121"/>
                <a:gd name="connsiteX4" fmla="*/ 3548 w 10062"/>
                <a:gd name="connsiteY4" fmla="*/ 3351 h 10121"/>
                <a:gd name="connsiteX5" fmla="*/ 2399 w 10062"/>
                <a:gd name="connsiteY5" fmla="*/ 2976 h 10121"/>
                <a:gd name="connsiteX6" fmla="*/ 1198 w 10062"/>
                <a:gd name="connsiteY6" fmla="*/ 2833 h 10121"/>
                <a:gd name="connsiteX7" fmla="*/ 72 w 10062"/>
                <a:gd name="connsiteY7" fmla="*/ 2720 h 10121"/>
                <a:gd name="connsiteX8" fmla="*/ 1629 w 10062"/>
                <a:gd name="connsiteY8" fmla="*/ 1700 h 10121"/>
                <a:gd name="connsiteX9" fmla="*/ 3379 w 10062"/>
                <a:gd name="connsiteY9" fmla="*/ 1863 h 10121"/>
                <a:gd name="connsiteX10" fmla="*/ 4819 w 10062"/>
                <a:gd name="connsiteY10" fmla="*/ 1890 h 10121"/>
                <a:gd name="connsiteX11" fmla="*/ 6239 w 10062"/>
                <a:gd name="connsiteY11" fmla="*/ 1796 h 10121"/>
                <a:gd name="connsiteX12" fmla="*/ 7296 w 10062"/>
                <a:gd name="connsiteY12" fmla="*/ 122 h 10121"/>
                <a:gd name="connsiteX13" fmla="*/ 8237 w 10062"/>
                <a:gd name="connsiteY13" fmla="*/ 2526 h 10121"/>
                <a:gd name="connsiteX14" fmla="*/ 9938 w 10062"/>
                <a:gd name="connsiteY14" fmla="*/ 2206 h 10121"/>
                <a:gd name="connsiteX15" fmla="*/ 9419 w 10062"/>
                <a:gd name="connsiteY15" fmla="*/ 3428 h 10121"/>
                <a:gd name="connsiteX16" fmla="*/ 9140 w 10062"/>
                <a:gd name="connsiteY16" fmla="*/ 5520 h 10121"/>
                <a:gd name="connsiteX17" fmla="*/ 9725 w 10062"/>
                <a:gd name="connsiteY17" fmla="*/ 8970 h 10121"/>
                <a:gd name="connsiteX0" fmla="*/ 8358 w 10062"/>
                <a:gd name="connsiteY0" fmla="*/ 9155 h 9155"/>
                <a:gd name="connsiteX1" fmla="*/ 7489 w 10062"/>
                <a:gd name="connsiteY1" fmla="*/ 6525 h 9155"/>
                <a:gd name="connsiteX2" fmla="*/ 6525 w 10062"/>
                <a:gd name="connsiteY2" fmla="*/ 4095 h 9155"/>
                <a:gd name="connsiteX3" fmla="*/ 5075 w 10062"/>
                <a:gd name="connsiteY3" fmla="*/ 2753 h 9155"/>
                <a:gd name="connsiteX4" fmla="*/ 3548 w 10062"/>
                <a:gd name="connsiteY4" fmla="*/ 2385 h 9155"/>
                <a:gd name="connsiteX5" fmla="*/ 2399 w 10062"/>
                <a:gd name="connsiteY5" fmla="*/ 2010 h 9155"/>
                <a:gd name="connsiteX6" fmla="*/ 1198 w 10062"/>
                <a:gd name="connsiteY6" fmla="*/ 1867 h 9155"/>
                <a:gd name="connsiteX7" fmla="*/ 72 w 10062"/>
                <a:gd name="connsiteY7" fmla="*/ 1754 h 9155"/>
                <a:gd name="connsiteX8" fmla="*/ 1629 w 10062"/>
                <a:gd name="connsiteY8" fmla="*/ 734 h 9155"/>
                <a:gd name="connsiteX9" fmla="*/ 3379 w 10062"/>
                <a:gd name="connsiteY9" fmla="*/ 897 h 9155"/>
                <a:gd name="connsiteX10" fmla="*/ 4819 w 10062"/>
                <a:gd name="connsiteY10" fmla="*/ 924 h 9155"/>
                <a:gd name="connsiteX11" fmla="*/ 6239 w 10062"/>
                <a:gd name="connsiteY11" fmla="*/ 830 h 9155"/>
                <a:gd name="connsiteX12" fmla="*/ 7191 w 10062"/>
                <a:gd name="connsiteY12" fmla="*/ 122 h 9155"/>
                <a:gd name="connsiteX13" fmla="*/ 8237 w 10062"/>
                <a:gd name="connsiteY13" fmla="*/ 1560 h 9155"/>
                <a:gd name="connsiteX14" fmla="*/ 9938 w 10062"/>
                <a:gd name="connsiteY14" fmla="*/ 1240 h 9155"/>
                <a:gd name="connsiteX15" fmla="*/ 9419 w 10062"/>
                <a:gd name="connsiteY15" fmla="*/ 2462 h 9155"/>
                <a:gd name="connsiteX16" fmla="*/ 9140 w 10062"/>
                <a:gd name="connsiteY16" fmla="*/ 4554 h 9155"/>
                <a:gd name="connsiteX17" fmla="*/ 9725 w 10062"/>
                <a:gd name="connsiteY17" fmla="*/ 8004 h 9155"/>
                <a:gd name="connsiteX0" fmla="*/ 8306 w 10000"/>
                <a:gd name="connsiteY0" fmla="*/ 10000 h 10000"/>
                <a:gd name="connsiteX1" fmla="*/ 7443 w 10000"/>
                <a:gd name="connsiteY1" fmla="*/ 7127 h 10000"/>
                <a:gd name="connsiteX2" fmla="*/ 6485 w 10000"/>
                <a:gd name="connsiteY2" fmla="*/ 4473 h 10000"/>
                <a:gd name="connsiteX3" fmla="*/ 5044 w 10000"/>
                <a:gd name="connsiteY3" fmla="*/ 3007 h 10000"/>
                <a:gd name="connsiteX4" fmla="*/ 3526 w 10000"/>
                <a:gd name="connsiteY4" fmla="*/ 2605 h 10000"/>
                <a:gd name="connsiteX5" fmla="*/ 2384 w 10000"/>
                <a:gd name="connsiteY5" fmla="*/ 2196 h 10000"/>
                <a:gd name="connsiteX6" fmla="*/ 1191 w 10000"/>
                <a:gd name="connsiteY6" fmla="*/ 2039 h 10000"/>
                <a:gd name="connsiteX7" fmla="*/ 72 w 10000"/>
                <a:gd name="connsiteY7" fmla="*/ 1916 h 10000"/>
                <a:gd name="connsiteX8" fmla="*/ 1619 w 10000"/>
                <a:gd name="connsiteY8" fmla="*/ 802 h 10000"/>
                <a:gd name="connsiteX9" fmla="*/ 3358 w 10000"/>
                <a:gd name="connsiteY9" fmla="*/ 980 h 10000"/>
                <a:gd name="connsiteX10" fmla="*/ 4793 w 10000"/>
                <a:gd name="connsiteY10" fmla="*/ 762 h 10000"/>
                <a:gd name="connsiteX11" fmla="*/ 6201 w 10000"/>
                <a:gd name="connsiteY11" fmla="*/ 907 h 10000"/>
                <a:gd name="connsiteX12" fmla="*/ 7147 w 10000"/>
                <a:gd name="connsiteY12" fmla="*/ 133 h 10000"/>
                <a:gd name="connsiteX13" fmla="*/ 8186 w 10000"/>
                <a:gd name="connsiteY13" fmla="*/ 1704 h 10000"/>
                <a:gd name="connsiteX14" fmla="*/ 9877 w 10000"/>
                <a:gd name="connsiteY14" fmla="*/ 1354 h 10000"/>
                <a:gd name="connsiteX15" fmla="*/ 9361 w 10000"/>
                <a:gd name="connsiteY15" fmla="*/ 2689 h 10000"/>
                <a:gd name="connsiteX16" fmla="*/ 9084 w 10000"/>
                <a:gd name="connsiteY16" fmla="*/ 4974 h 10000"/>
                <a:gd name="connsiteX17" fmla="*/ 9665 w 10000"/>
                <a:gd name="connsiteY17" fmla="*/ 8743 h 10000"/>
                <a:gd name="connsiteX0" fmla="*/ 8306 w 10000"/>
                <a:gd name="connsiteY0" fmla="*/ 10000 h 10000"/>
                <a:gd name="connsiteX1" fmla="*/ 7443 w 10000"/>
                <a:gd name="connsiteY1" fmla="*/ 7127 h 10000"/>
                <a:gd name="connsiteX2" fmla="*/ 6485 w 10000"/>
                <a:gd name="connsiteY2" fmla="*/ 4473 h 10000"/>
                <a:gd name="connsiteX3" fmla="*/ 5044 w 10000"/>
                <a:gd name="connsiteY3" fmla="*/ 3007 h 10000"/>
                <a:gd name="connsiteX4" fmla="*/ 3526 w 10000"/>
                <a:gd name="connsiteY4" fmla="*/ 2605 h 10000"/>
                <a:gd name="connsiteX5" fmla="*/ 2384 w 10000"/>
                <a:gd name="connsiteY5" fmla="*/ 2196 h 10000"/>
                <a:gd name="connsiteX6" fmla="*/ 1191 w 10000"/>
                <a:gd name="connsiteY6" fmla="*/ 2039 h 10000"/>
                <a:gd name="connsiteX7" fmla="*/ 72 w 10000"/>
                <a:gd name="connsiteY7" fmla="*/ 1916 h 10000"/>
                <a:gd name="connsiteX8" fmla="*/ 1619 w 10000"/>
                <a:gd name="connsiteY8" fmla="*/ 802 h 10000"/>
                <a:gd name="connsiteX9" fmla="*/ 3364 w 10000"/>
                <a:gd name="connsiteY9" fmla="*/ 651 h 10000"/>
                <a:gd name="connsiteX10" fmla="*/ 4793 w 10000"/>
                <a:gd name="connsiteY10" fmla="*/ 762 h 10000"/>
                <a:gd name="connsiteX11" fmla="*/ 6201 w 10000"/>
                <a:gd name="connsiteY11" fmla="*/ 907 h 10000"/>
                <a:gd name="connsiteX12" fmla="*/ 7147 w 10000"/>
                <a:gd name="connsiteY12" fmla="*/ 133 h 10000"/>
                <a:gd name="connsiteX13" fmla="*/ 8186 w 10000"/>
                <a:gd name="connsiteY13" fmla="*/ 1704 h 10000"/>
                <a:gd name="connsiteX14" fmla="*/ 9877 w 10000"/>
                <a:gd name="connsiteY14" fmla="*/ 1354 h 10000"/>
                <a:gd name="connsiteX15" fmla="*/ 9361 w 10000"/>
                <a:gd name="connsiteY15" fmla="*/ 2689 h 10000"/>
                <a:gd name="connsiteX16" fmla="*/ 9084 w 10000"/>
                <a:gd name="connsiteY16" fmla="*/ 4974 h 10000"/>
                <a:gd name="connsiteX17" fmla="*/ 9665 w 10000"/>
                <a:gd name="connsiteY17" fmla="*/ 8743 h 10000"/>
                <a:gd name="connsiteX0" fmla="*/ 8306 w 10000"/>
                <a:gd name="connsiteY0" fmla="*/ 10000 h 10000"/>
                <a:gd name="connsiteX1" fmla="*/ 7443 w 10000"/>
                <a:gd name="connsiteY1" fmla="*/ 7127 h 10000"/>
                <a:gd name="connsiteX2" fmla="*/ 6485 w 10000"/>
                <a:gd name="connsiteY2" fmla="*/ 4473 h 10000"/>
                <a:gd name="connsiteX3" fmla="*/ 5044 w 10000"/>
                <a:gd name="connsiteY3" fmla="*/ 3007 h 10000"/>
                <a:gd name="connsiteX4" fmla="*/ 3589 w 10000"/>
                <a:gd name="connsiteY4" fmla="*/ 2285 h 10000"/>
                <a:gd name="connsiteX5" fmla="*/ 2384 w 10000"/>
                <a:gd name="connsiteY5" fmla="*/ 2196 h 10000"/>
                <a:gd name="connsiteX6" fmla="*/ 1191 w 10000"/>
                <a:gd name="connsiteY6" fmla="*/ 2039 h 10000"/>
                <a:gd name="connsiteX7" fmla="*/ 72 w 10000"/>
                <a:gd name="connsiteY7" fmla="*/ 1916 h 10000"/>
                <a:gd name="connsiteX8" fmla="*/ 1619 w 10000"/>
                <a:gd name="connsiteY8" fmla="*/ 802 h 10000"/>
                <a:gd name="connsiteX9" fmla="*/ 3364 w 10000"/>
                <a:gd name="connsiteY9" fmla="*/ 651 h 10000"/>
                <a:gd name="connsiteX10" fmla="*/ 4793 w 10000"/>
                <a:gd name="connsiteY10" fmla="*/ 762 h 10000"/>
                <a:gd name="connsiteX11" fmla="*/ 6201 w 10000"/>
                <a:gd name="connsiteY11" fmla="*/ 907 h 10000"/>
                <a:gd name="connsiteX12" fmla="*/ 7147 w 10000"/>
                <a:gd name="connsiteY12" fmla="*/ 133 h 10000"/>
                <a:gd name="connsiteX13" fmla="*/ 8186 w 10000"/>
                <a:gd name="connsiteY13" fmla="*/ 1704 h 10000"/>
                <a:gd name="connsiteX14" fmla="*/ 9877 w 10000"/>
                <a:gd name="connsiteY14" fmla="*/ 1354 h 10000"/>
                <a:gd name="connsiteX15" fmla="*/ 9361 w 10000"/>
                <a:gd name="connsiteY15" fmla="*/ 2689 h 10000"/>
                <a:gd name="connsiteX16" fmla="*/ 9084 w 10000"/>
                <a:gd name="connsiteY16" fmla="*/ 4974 h 10000"/>
                <a:gd name="connsiteX17" fmla="*/ 9665 w 10000"/>
                <a:gd name="connsiteY17" fmla="*/ 8743 h 10000"/>
                <a:gd name="connsiteX0" fmla="*/ 8306 w 10000"/>
                <a:gd name="connsiteY0" fmla="*/ 10000 h 10000"/>
                <a:gd name="connsiteX1" fmla="*/ 7443 w 10000"/>
                <a:gd name="connsiteY1" fmla="*/ 7127 h 10000"/>
                <a:gd name="connsiteX2" fmla="*/ 6485 w 10000"/>
                <a:gd name="connsiteY2" fmla="*/ 4473 h 10000"/>
                <a:gd name="connsiteX3" fmla="*/ 5161 w 10000"/>
                <a:gd name="connsiteY3" fmla="*/ 2860 h 10000"/>
                <a:gd name="connsiteX4" fmla="*/ 3589 w 10000"/>
                <a:gd name="connsiteY4" fmla="*/ 2285 h 10000"/>
                <a:gd name="connsiteX5" fmla="*/ 2384 w 10000"/>
                <a:gd name="connsiteY5" fmla="*/ 2196 h 10000"/>
                <a:gd name="connsiteX6" fmla="*/ 1191 w 10000"/>
                <a:gd name="connsiteY6" fmla="*/ 2039 h 10000"/>
                <a:gd name="connsiteX7" fmla="*/ 72 w 10000"/>
                <a:gd name="connsiteY7" fmla="*/ 1916 h 10000"/>
                <a:gd name="connsiteX8" fmla="*/ 1619 w 10000"/>
                <a:gd name="connsiteY8" fmla="*/ 802 h 10000"/>
                <a:gd name="connsiteX9" fmla="*/ 3364 w 10000"/>
                <a:gd name="connsiteY9" fmla="*/ 651 h 10000"/>
                <a:gd name="connsiteX10" fmla="*/ 4793 w 10000"/>
                <a:gd name="connsiteY10" fmla="*/ 762 h 10000"/>
                <a:gd name="connsiteX11" fmla="*/ 6201 w 10000"/>
                <a:gd name="connsiteY11" fmla="*/ 907 h 10000"/>
                <a:gd name="connsiteX12" fmla="*/ 7147 w 10000"/>
                <a:gd name="connsiteY12" fmla="*/ 133 h 10000"/>
                <a:gd name="connsiteX13" fmla="*/ 8186 w 10000"/>
                <a:gd name="connsiteY13" fmla="*/ 1704 h 10000"/>
                <a:gd name="connsiteX14" fmla="*/ 9877 w 10000"/>
                <a:gd name="connsiteY14" fmla="*/ 1354 h 10000"/>
                <a:gd name="connsiteX15" fmla="*/ 9361 w 10000"/>
                <a:gd name="connsiteY15" fmla="*/ 2689 h 10000"/>
                <a:gd name="connsiteX16" fmla="*/ 9084 w 10000"/>
                <a:gd name="connsiteY16" fmla="*/ 4974 h 10000"/>
                <a:gd name="connsiteX17" fmla="*/ 9665 w 10000"/>
                <a:gd name="connsiteY17" fmla="*/ 8743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00" h="10000">
                  <a:moveTo>
                    <a:pt x="8306" y="10000"/>
                  </a:moveTo>
                  <a:cubicBezTo>
                    <a:pt x="8029" y="8950"/>
                    <a:pt x="7746" y="8048"/>
                    <a:pt x="7443" y="7127"/>
                  </a:cubicBezTo>
                  <a:cubicBezTo>
                    <a:pt x="7140" y="6206"/>
                    <a:pt x="6865" y="5184"/>
                    <a:pt x="6485" y="4473"/>
                  </a:cubicBezTo>
                  <a:cubicBezTo>
                    <a:pt x="6105" y="3762"/>
                    <a:pt x="5644" y="3225"/>
                    <a:pt x="5161" y="2860"/>
                  </a:cubicBezTo>
                  <a:cubicBezTo>
                    <a:pt x="4678" y="2495"/>
                    <a:pt x="4052" y="2396"/>
                    <a:pt x="3589" y="2285"/>
                  </a:cubicBezTo>
                  <a:cubicBezTo>
                    <a:pt x="3126" y="2174"/>
                    <a:pt x="2784" y="2237"/>
                    <a:pt x="2384" y="2196"/>
                  </a:cubicBezTo>
                  <a:cubicBezTo>
                    <a:pt x="1984" y="2155"/>
                    <a:pt x="1575" y="2085"/>
                    <a:pt x="1191" y="2039"/>
                  </a:cubicBezTo>
                  <a:cubicBezTo>
                    <a:pt x="805" y="1993"/>
                    <a:pt x="0" y="2122"/>
                    <a:pt x="72" y="1916"/>
                  </a:cubicBezTo>
                  <a:cubicBezTo>
                    <a:pt x="143" y="1709"/>
                    <a:pt x="1070" y="1013"/>
                    <a:pt x="1619" y="802"/>
                  </a:cubicBezTo>
                  <a:cubicBezTo>
                    <a:pt x="2168" y="591"/>
                    <a:pt x="2835" y="658"/>
                    <a:pt x="3364" y="651"/>
                  </a:cubicBezTo>
                  <a:cubicBezTo>
                    <a:pt x="3893" y="644"/>
                    <a:pt x="4320" y="719"/>
                    <a:pt x="4793" y="762"/>
                  </a:cubicBezTo>
                  <a:cubicBezTo>
                    <a:pt x="5266" y="805"/>
                    <a:pt x="5809" y="1012"/>
                    <a:pt x="6201" y="907"/>
                  </a:cubicBezTo>
                  <a:cubicBezTo>
                    <a:pt x="6593" y="802"/>
                    <a:pt x="6816" y="0"/>
                    <a:pt x="7147" y="133"/>
                  </a:cubicBezTo>
                  <a:cubicBezTo>
                    <a:pt x="7478" y="267"/>
                    <a:pt x="7731" y="1501"/>
                    <a:pt x="8186" y="1704"/>
                  </a:cubicBezTo>
                  <a:cubicBezTo>
                    <a:pt x="8641" y="1907"/>
                    <a:pt x="9750" y="1030"/>
                    <a:pt x="9877" y="1354"/>
                  </a:cubicBezTo>
                  <a:cubicBezTo>
                    <a:pt x="10000" y="1682"/>
                    <a:pt x="9493" y="2086"/>
                    <a:pt x="9361" y="2689"/>
                  </a:cubicBezTo>
                  <a:cubicBezTo>
                    <a:pt x="9229" y="3292"/>
                    <a:pt x="9072" y="3406"/>
                    <a:pt x="9084" y="4974"/>
                  </a:cubicBezTo>
                  <a:cubicBezTo>
                    <a:pt x="9095" y="6541"/>
                    <a:pt x="9505" y="7030"/>
                    <a:pt x="9665" y="8743"/>
                  </a:cubicBezTo>
                </a:path>
              </a:pathLst>
            </a:custGeom>
            <a:noFill/>
            <a:ln w="12700" cap="flat" cmpd="sng">
              <a:solidFill>
                <a:srgbClr val="FFFF00"/>
              </a:solidFill>
              <a:prstDash val="solid"/>
              <a:round/>
              <a:headEnd type="none" w="sm" len="sm"/>
              <a:tailEnd type="none" w="sm" len="sm"/>
            </a:ln>
          </p:spPr>
          <p:txBody>
            <a:bodyPr/>
            <a:lstStyle/>
            <a:p>
              <a:endParaRPr lang="el-GR"/>
            </a:p>
          </p:txBody>
        </p:sp>
        <p:grpSp>
          <p:nvGrpSpPr>
            <p:cNvPr id="3" name="Group 30"/>
            <p:cNvGrpSpPr/>
            <p:nvPr/>
          </p:nvGrpSpPr>
          <p:grpSpPr>
            <a:xfrm rot="20644640">
              <a:off x="6461175" y="4383815"/>
              <a:ext cx="336321" cy="681170"/>
              <a:chOff x="5442918" y="3828902"/>
              <a:chExt cx="434631" cy="880284"/>
            </a:xfrm>
          </p:grpSpPr>
          <p:sp>
            <p:nvSpPr>
              <p:cNvPr id="47" name="Freeform 36"/>
              <p:cNvSpPr>
                <a:spLocks/>
              </p:cNvSpPr>
              <p:nvPr/>
            </p:nvSpPr>
            <p:spPr bwMode="auto">
              <a:xfrm rot="528210">
                <a:off x="5564811" y="4256237"/>
                <a:ext cx="312738" cy="452949"/>
              </a:xfrm>
              <a:custGeom>
                <a:avLst/>
                <a:gdLst>
                  <a:gd name="T0" fmla="*/ 1 w 182"/>
                  <a:gd name="T1" fmla="*/ 68 h 234"/>
                  <a:gd name="T2" fmla="*/ 0 w 182"/>
                  <a:gd name="T3" fmla="*/ 83 h 234"/>
                  <a:gd name="T4" fmla="*/ 15 w 182"/>
                  <a:gd name="T5" fmla="*/ 104 h 234"/>
                  <a:gd name="T6" fmla="*/ 36 w 182"/>
                  <a:gd name="T7" fmla="*/ 121 h 234"/>
                  <a:gd name="T8" fmla="*/ 60 w 182"/>
                  <a:gd name="T9" fmla="*/ 136 h 234"/>
                  <a:gd name="T10" fmla="*/ 91 w 182"/>
                  <a:gd name="T11" fmla="*/ 158 h 234"/>
                  <a:gd name="T12" fmla="*/ 114 w 182"/>
                  <a:gd name="T13" fmla="*/ 183 h 234"/>
                  <a:gd name="T14" fmla="*/ 121 w 182"/>
                  <a:gd name="T15" fmla="*/ 200 h 234"/>
                  <a:gd name="T16" fmla="*/ 138 w 182"/>
                  <a:gd name="T17" fmla="*/ 215 h 234"/>
                  <a:gd name="T18" fmla="*/ 164 w 182"/>
                  <a:gd name="T19" fmla="*/ 232 h 234"/>
                  <a:gd name="T20" fmla="*/ 173 w 182"/>
                  <a:gd name="T21" fmla="*/ 233 h 234"/>
                  <a:gd name="T22" fmla="*/ 179 w 182"/>
                  <a:gd name="T23" fmla="*/ 228 h 234"/>
                  <a:gd name="T24" fmla="*/ 181 w 182"/>
                  <a:gd name="T25" fmla="*/ 190 h 234"/>
                  <a:gd name="T26" fmla="*/ 177 w 182"/>
                  <a:gd name="T27" fmla="*/ 139 h 234"/>
                  <a:gd name="T28" fmla="*/ 169 w 182"/>
                  <a:gd name="T29" fmla="*/ 91 h 234"/>
                  <a:gd name="T30" fmla="*/ 156 w 182"/>
                  <a:gd name="T31" fmla="*/ 56 h 234"/>
                  <a:gd name="T32" fmla="*/ 142 w 182"/>
                  <a:gd name="T33" fmla="*/ 29 h 234"/>
                  <a:gd name="T34" fmla="*/ 128 w 182"/>
                  <a:gd name="T35" fmla="*/ 13 h 234"/>
                  <a:gd name="T36" fmla="*/ 109 w 182"/>
                  <a:gd name="T37" fmla="*/ 0 h 234"/>
                  <a:gd name="T38" fmla="*/ 101 w 182"/>
                  <a:gd name="T39" fmla="*/ 9 h 234"/>
                  <a:gd name="T40" fmla="*/ 97 w 182"/>
                  <a:gd name="T41" fmla="*/ 26 h 234"/>
                  <a:gd name="T42" fmla="*/ 98 w 182"/>
                  <a:gd name="T43" fmla="*/ 55 h 234"/>
                  <a:gd name="T44" fmla="*/ 92 w 182"/>
                  <a:gd name="T45" fmla="*/ 70 h 234"/>
                  <a:gd name="T46" fmla="*/ 86 w 182"/>
                  <a:gd name="T47" fmla="*/ 77 h 234"/>
                  <a:gd name="T48" fmla="*/ 66 w 182"/>
                  <a:gd name="T49" fmla="*/ 84 h 234"/>
                  <a:gd name="T50" fmla="*/ 44 w 182"/>
                  <a:gd name="T51" fmla="*/ 74 h 234"/>
                  <a:gd name="T52" fmla="*/ 27 w 182"/>
                  <a:gd name="T53" fmla="*/ 68 h 234"/>
                  <a:gd name="T54" fmla="*/ 13 w 182"/>
                  <a:gd name="T55" fmla="*/ 66 h 234"/>
                  <a:gd name="T56" fmla="*/ 1 w 182"/>
                  <a:gd name="T57" fmla="*/ 68 h 2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34"/>
                  <a:gd name="T89" fmla="*/ 182 w 182"/>
                  <a:gd name="T90" fmla="*/ 234 h 2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34">
                    <a:moveTo>
                      <a:pt x="1" y="68"/>
                    </a:moveTo>
                    <a:lnTo>
                      <a:pt x="0" y="83"/>
                    </a:lnTo>
                    <a:lnTo>
                      <a:pt x="15" y="104"/>
                    </a:lnTo>
                    <a:lnTo>
                      <a:pt x="36" y="121"/>
                    </a:lnTo>
                    <a:lnTo>
                      <a:pt x="60" y="136"/>
                    </a:lnTo>
                    <a:lnTo>
                      <a:pt x="91" y="158"/>
                    </a:lnTo>
                    <a:lnTo>
                      <a:pt x="114" y="183"/>
                    </a:lnTo>
                    <a:lnTo>
                      <a:pt x="121" y="200"/>
                    </a:lnTo>
                    <a:lnTo>
                      <a:pt x="138" y="215"/>
                    </a:lnTo>
                    <a:lnTo>
                      <a:pt x="164" y="232"/>
                    </a:lnTo>
                    <a:lnTo>
                      <a:pt x="173" y="233"/>
                    </a:lnTo>
                    <a:lnTo>
                      <a:pt x="179" y="228"/>
                    </a:lnTo>
                    <a:lnTo>
                      <a:pt x="181" y="190"/>
                    </a:lnTo>
                    <a:lnTo>
                      <a:pt x="177" y="139"/>
                    </a:lnTo>
                    <a:lnTo>
                      <a:pt x="169" y="91"/>
                    </a:lnTo>
                    <a:lnTo>
                      <a:pt x="156" y="56"/>
                    </a:lnTo>
                    <a:lnTo>
                      <a:pt x="142" y="29"/>
                    </a:lnTo>
                    <a:lnTo>
                      <a:pt x="128" y="13"/>
                    </a:lnTo>
                    <a:lnTo>
                      <a:pt x="109" y="0"/>
                    </a:lnTo>
                    <a:lnTo>
                      <a:pt x="101" y="9"/>
                    </a:lnTo>
                    <a:lnTo>
                      <a:pt x="97" y="26"/>
                    </a:lnTo>
                    <a:lnTo>
                      <a:pt x="98" y="55"/>
                    </a:lnTo>
                    <a:lnTo>
                      <a:pt x="92" y="70"/>
                    </a:lnTo>
                    <a:lnTo>
                      <a:pt x="86" y="77"/>
                    </a:lnTo>
                    <a:lnTo>
                      <a:pt x="66" y="84"/>
                    </a:lnTo>
                    <a:lnTo>
                      <a:pt x="44" y="74"/>
                    </a:lnTo>
                    <a:lnTo>
                      <a:pt x="27" y="68"/>
                    </a:lnTo>
                    <a:lnTo>
                      <a:pt x="13" y="66"/>
                    </a:lnTo>
                    <a:lnTo>
                      <a:pt x="1" y="68"/>
                    </a:lnTo>
                  </a:path>
                </a:pathLst>
              </a:custGeom>
              <a:noFill/>
              <a:ln w="12700" cap="rnd" cmpd="sng">
                <a:solidFill>
                  <a:srgbClr val="FFFF00"/>
                </a:solidFill>
                <a:prstDash val="solid"/>
                <a:round/>
                <a:headEnd/>
                <a:tailEnd/>
              </a:ln>
            </p:spPr>
            <p:txBody>
              <a:bodyPr/>
              <a:lstStyle/>
              <a:p>
                <a:endParaRPr lang="el-GR"/>
              </a:p>
            </p:txBody>
          </p:sp>
          <p:sp>
            <p:nvSpPr>
              <p:cNvPr id="48" name="Freeform 37"/>
              <p:cNvSpPr>
                <a:spLocks/>
              </p:cNvSpPr>
              <p:nvPr/>
            </p:nvSpPr>
            <p:spPr bwMode="auto">
              <a:xfrm rot="528210">
                <a:off x="5442918" y="3828902"/>
                <a:ext cx="366006" cy="572961"/>
              </a:xfrm>
              <a:custGeom>
                <a:avLst/>
                <a:gdLst>
                  <a:gd name="T0" fmla="*/ 212 w 213"/>
                  <a:gd name="T1" fmla="*/ 211 h 296"/>
                  <a:gd name="T2" fmla="*/ 185 w 213"/>
                  <a:gd name="T3" fmla="*/ 172 h 296"/>
                  <a:gd name="T4" fmla="*/ 147 w 213"/>
                  <a:gd name="T5" fmla="*/ 119 h 296"/>
                  <a:gd name="T6" fmla="*/ 116 w 213"/>
                  <a:gd name="T7" fmla="*/ 83 h 296"/>
                  <a:gd name="T8" fmla="*/ 87 w 213"/>
                  <a:gd name="T9" fmla="*/ 49 h 296"/>
                  <a:gd name="T10" fmla="*/ 45 w 213"/>
                  <a:gd name="T11" fmla="*/ 17 h 296"/>
                  <a:gd name="T12" fmla="*/ 18 w 213"/>
                  <a:gd name="T13" fmla="*/ 0 h 296"/>
                  <a:gd name="T14" fmla="*/ 8 w 213"/>
                  <a:gd name="T15" fmla="*/ 2 h 296"/>
                  <a:gd name="T16" fmla="*/ 0 w 213"/>
                  <a:gd name="T17" fmla="*/ 12 h 296"/>
                  <a:gd name="T18" fmla="*/ 3 w 213"/>
                  <a:gd name="T19" fmla="*/ 57 h 296"/>
                  <a:gd name="T20" fmla="*/ 19 w 213"/>
                  <a:gd name="T21" fmla="*/ 116 h 296"/>
                  <a:gd name="T22" fmla="*/ 37 w 213"/>
                  <a:gd name="T23" fmla="*/ 159 h 296"/>
                  <a:gd name="T24" fmla="*/ 60 w 213"/>
                  <a:gd name="T25" fmla="*/ 206 h 296"/>
                  <a:gd name="T26" fmla="*/ 91 w 213"/>
                  <a:gd name="T27" fmla="*/ 258 h 296"/>
                  <a:gd name="T28" fmla="*/ 104 w 213"/>
                  <a:gd name="T29" fmla="*/ 279 h 296"/>
                  <a:gd name="T30" fmla="*/ 116 w 213"/>
                  <a:gd name="T31" fmla="*/ 277 h 296"/>
                  <a:gd name="T32" fmla="*/ 130 w 213"/>
                  <a:gd name="T33" fmla="*/ 279 h 296"/>
                  <a:gd name="T34" fmla="*/ 147 w 213"/>
                  <a:gd name="T35" fmla="*/ 285 h 296"/>
                  <a:gd name="T36" fmla="*/ 169 w 213"/>
                  <a:gd name="T37" fmla="*/ 295 h 296"/>
                  <a:gd name="T38" fmla="*/ 189 w 213"/>
                  <a:gd name="T39" fmla="*/ 288 h 296"/>
                  <a:gd name="T40" fmla="*/ 195 w 213"/>
                  <a:gd name="T41" fmla="*/ 281 h 296"/>
                  <a:gd name="T42" fmla="*/ 201 w 213"/>
                  <a:gd name="T43" fmla="*/ 266 h 296"/>
                  <a:gd name="T44" fmla="*/ 200 w 213"/>
                  <a:gd name="T45" fmla="*/ 237 h 296"/>
                  <a:gd name="T46" fmla="*/ 204 w 213"/>
                  <a:gd name="T47" fmla="*/ 220 h 296"/>
                  <a:gd name="T48" fmla="*/ 212 w 213"/>
                  <a:gd name="T49" fmla="*/ 211 h 2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3"/>
                  <a:gd name="T76" fmla="*/ 0 h 296"/>
                  <a:gd name="T77" fmla="*/ 213 w 213"/>
                  <a:gd name="T78" fmla="*/ 296 h 2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3" h="296">
                    <a:moveTo>
                      <a:pt x="212" y="211"/>
                    </a:moveTo>
                    <a:lnTo>
                      <a:pt x="185" y="172"/>
                    </a:lnTo>
                    <a:lnTo>
                      <a:pt x="147" y="119"/>
                    </a:lnTo>
                    <a:lnTo>
                      <a:pt x="116" y="83"/>
                    </a:lnTo>
                    <a:lnTo>
                      <a:pt x="87" y="49"/>
                    </a:lnTo>
                    <a:lnTo>
                      <a:pt x="45" y="17"/>
                    </a:lnTo>
                    <a:lnTo>
                      <a:pt x="18" y="0"/>
                    </a:lnTo>
                    <a:lnTo>
                      <a:pt x="8" y="2"/>
                    </a:lnTo>
                    <a:lnTo>
                      <a:pt x="0" y="12"/>
                    </a:lnTo>
                    <a:lnTo>
                      <a:pt x="3" y="57"/>
                    </a:lnTo>
                    <a:lnTo>
                      <a:pt x="19" y="116"/>
                    </a:lnTo>
                    <a:lnTo>
                      <a:pt x="37" y="159"/>
                    </a:lnTo>
                    <a:lnTo>
                      <a:pt x="60" y="206"/>
                    </a:lnTo>
                    <a:lnTo>
                      <a:pt x="91" y="258"/>
                    </a:lnTo>
                    <a:lnTo>
                      <a:pt x="104" y="279"/>
                    </a:lnTo>
                    <a:lnTo>
                      <a:pt x="116" y="277"/>
                    </a:lnTo>
                    <a:lnTo>
                      <a:pt x="130" y="279"/>
                    </a:lnTo>
                    <a:lnTo>
                      <a:pt x="147" y="285"/>
                    </a:lnTo>
                    <a:lnTo>
                      <a:pt x="169" y="295"/>
                    </a:lnTo>
                    <a:lnTo>
                      <a:pt x="189" y="288"/>
                    </a:lnTo>
                    <a:lnTo>
                      <a:pt x="195" y="281"/>
                    </a:lnTo>
                    <a:lnTo>
                      <a:pt x="201" y="266"/>
                    </a:lnTo>
                    <a:lnTo>
                      <a:pt x="200" y="237"/>
                    </a:lnTo>
                    <a:lnTo>
                      <a:pt x="204" y="220"/>
                    </a:lnTo>
                    <a:lnTo>
                      <a:pt x="212" y="211"/>
                    </a:lnTo>
                  </a:path>
                </a:pathLst>
              </a:custGeom>
              <a:noFill/>
              <a:ln w="12700" cap="rnd" cmpd="sng">
                <a:solidFill>
                  <a:srgbClr val="FFFF00"/>
                </a:solidFill>
                <a:prstDash val="solid"/>
                <a:round/>
                <a:headEnd/>
                <a:tailEnd/>
              </a:ln>
            </p:spPr>
            <p:txBody>
              <a:bodyPr/>
              <a:lstStyle/>
              <a:p>
                <a:endParaRPr lang="el-GR"/>
              </a:p>
            </p:txBody>
          </p:sp>
        </p:grpSp>
        <p:grpSp>
          <p:nvGrpSpPr>
            <p:cNvPr id="4" name="Group 27"/>
            <p:cNvGrpSpPr/>
            <p:nvPr/>
          </p:nvGrpSpPr>
          <p:grpSpPr>
            <a:xfrm rot="21398621">
              <a:off x="5584017" y="4378211"/>
              <a:ext cx="334778" cy="624237"/>
              <a:chOff x="4384380" y="3592018"/>
              <a:chExt cx="423302" cy="949618"/>
            </a:xfrm>
          </p:grpSpPr>
          <p:sp>
            <p:nvSpPr>
              <p:cNvPr id="44" name="Freeform 42"/>
              <p:cNvSpPr>
                <a:spLocks/>
              </p:cNvSpPr>
              <p:nvPr/>
            </p:nvSpPr>
            <p:spPr bwMode="auto">
              <a:xfrm rot="21115886">
                <a:off x="4384380" y="4190093"/>
                <a:ext cx="404941" cy="351543"/>
              </a:xfrm>
              <a:custGeom>
                <a:avLst/>
                <a:gdLst>
                  <a:gd name="T0" fmla="*/ 57 w 250"/>
                  <a:gd name="T1" fmla="*/ 0 h 193"/>
                  <a:gd name="T2" fmla="*/ 23 w 250"/>
                  <a:gd name="T3" fmla="*/ 52 h 193"/>
                  <a:gd name="T4" fmla="*/ 9 w 250"/>
                  <a:gd name="T5" fmla="*/ 70 h 193"/>
                  <a:gd name="T6" fmla="*/ 0 w 250"/>
                  <a:gd name="T7" fmla="*/ 90 h 193"/>
                  <a:gd name="T8" fmla="*/ 0 w 250"/>
                  <a:gd name="T9" fmla="*/ 120 h 193"/>
                  <a:gd name="T10" fmla="*/ 14 w 250"/>
                  <a:gd name="T11" fmla="*/ 122 h 193"/>
                  <a:gd name="T12" fmla="*/ 12 w 250"/>
                  <a:gd name="T13" fmla="*/ 101 h 193"/>
                  <a:gd name="T14" fmla="*/ 14 w 250"/>
                  <a:gd name="T15" fmla="*/ 122 h 193"/>
                  <a:gd name="T16" fmla="*/ 25 w 250"/>
                  <a:gd name="T17" fmla="*/ 140 h 193"/>
                  <a:gd name="T18" fmla="*/ 46 w 250"/>
                  <a:gd name="T19" fmla="*/ 160 h 193"/>
                  <a:gd name="T20" fmla="*/ 61 w 250"/>
                  <a:gd name="T21" fmla="*/ 165 h 193"/>
                  <a:gd name="T22" fmla="*/ 93 w 250"/>
                  <a:gd name="T23" fmla="*/ 151 h 193"/>
                  <a:gd name="T24" fmla="*/ 114 w 250"/>
                  <a:gd name="T25" fmla="*/ 149 h 193"/>
                  <a:gd name="T26" fmla="*/ 111 w 250"/>
                  <a:gd name="T27" fmla="*/ 131 h 193"/>
                  <a:gd name="T28" fmla="*/ 116 w 250"/>
                  <a:gd name="T29" fmla="*/ 104 h 193"/>
                  <a:gd name="T30" fmla="*/ 111 w 250"/>
                  <a:gd name="T31" fmla="*/ 131 h 193"/>
                  <a:gd name="T32" fmla="*/ 114 w 250"/>
                  <a:gd name="T33" fmla="*/ 149 h 193"/>
                  <a:gd name="T34" fmla="*/ 145 w 250"/>
                  <a:gd name="T35" fmla="*/ 183 h 193"/>
                  <a:gd name="T36" fmla="*/ 154 w 250"/>
                  <a:gd name="T37" fmla="*/ 192 h 193"/>
                  <a:gd name="T38" fmla="*/ 163 w 250"/>
                  <a:gd name="T39" fmla="*/ 192 h 193"/>
                  <a:gd name="T40" fmla="*/ 218 w 250"/>
                  <a:gd name="T41" fmla="*/ 181 h 193"/>
                  <a:gd name="T42" fmla="*/ 236 w 250"/>
                  <a:gd name="T43" fmla="*/ 169 h 193"/>
                  <a:gd name="T44" fmla="*/ 245 w 250"/>
                  <a:gd name="T45" fmla="*/ 156 h 193"/>
                  <a:gd name="T46" fmla="*/ 249 w 250"/>
                  <a:gd name="T47" fmla="*/ 140 h 193"/>
                  <a:gd name="T48" fmla="*/ 245 w 250"/>
                  <a:gd name="T49" fmla="*/ 86 h 193"/>
                  <a:gd name="T50" fmla="*/ 245 w 250"/>
                  <a:gd name="T51" fmla="*/ 65 h 193"/>
                  <a:gd name="T52" fmla="*/ 247 w 250"/>
                  <a:gd name="T53" fmla="*/ 36 h 193"/>
                  <a:gd name="T54" fmla="*/ 213 w 250"/>
                  <a:gd name="T55" fmla="*/ 27 h 193"/>
                  <a:gd name="T56" fmla="*/ 193 w 250"/>
                  <a:gd name="T57" fmla="*/ 22 h 193"/>
                  <a:gd name="T58" fmla="*/ 154 w 250"/>
                  <a:gd name="T59" fmla="*/ 18 h 193"/>
                  <a:gd name="T60" fmla="*/ 82 w 250"/>
                  <a:gd name="T61" fmla="*/ 0 h 193"/>
                  <a:gd name="T62" fmla="*/ 57 w 250"/>
                  <a:gd name="T63" fmla="*/ 0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0"/>
                  <a:gd name="T97" fmla="*/ 0 h 193"/>
                  <a:gd name="T98" fmla="*/ 250 w 250"/>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0" h="193">
                    <a:moveTo>
                      <a:pt x="57" y="0"/>
                    </a:moveTo>
                    <a:lnTo>
                      <a:pt x="23" y="52"/>
                    </a:lnTo>
                    <a:lnTo>
                      <a:pt x="9" y="70"/>
                    </a:lnTo>
                    <a:lnTo>
                      <a:pt x="0" y="90"/>
                    </a:lnTo>
                    <a:lnTo>
                      <a:pt x="0" y="120"/>
                    </a:lnTo>
                    <a:lnTo>
                      <a:pt x="14" y="122"/>
                    </a:lnTo>
                    <a:lnTo>
                      <a:pt x="12" y="101"/>
                    </a:lnTo>
                    <a:lnTo>
                      <a:pt x="14" y="122"/>
                    </a:lnTo>
                    <a:lnTo>
                      <a:pt x="25" y="140"/>
                    </a:lnTo>
                    <a:lnTo>
                      <a:pt x="46" y="160"/>
                    </a:lnTo>
                    <a:lnTo>
                      <a:pt x="61" y="165"/>
                    </a:lnTo>
                    <a:lnTo>
                      <a:pt x="93" y="151"/>
                    </a:lnTo>
                    <a:lnTo>
                      <a:pt x="114" y="149"/>
                    </a:lnTo>
                    <a:lnTo>
                      <a:pt x="111" y="131"/>
                    </a:lnTo>
                    <a:lnTo>
                      <a:pt x="116" y="104"/>
                    </a:lnTo>
                    <a:lnTo>
                      <a:pt x="111" y="131"/>
                    </a:lnTo>
                    <a:lnTo>
                      <a:pt x="114" y="149"/>
                    </a:lnTo>
                    <a:lnTo>
                      <a:pt x="145" y="183"/>
                    </a:lnTo>
                    <a:lnTo>
                      <a:pt x="154" y="192"/>
                    </a:lnTo>
                    <a:lnTo>
                      <a:pt x="163" y="192"/>
                    </a:lnTo>
                    <a:lnTo>
                      <a:pt x="218" y="181"/>
                    </a:lnTo>
                    <a:lnTo>
                      <a:pt x="236" y="169"/>
                    </a:lnTo>
                    <a:lnTo>
                      <a:pt x="245" y="156"/>
                    </a:lnTo>
                    <a:lnTo>
                      <a:pt x="249" y="140"/>
                    </a:lnTo>
                    <a:lnTo>
                      <a:pt x="245" y="86"/>
                    </a:lnTo>
                    <a:lnTo>
                      <a:pt x="245" y="65"/>
                    </a:lnTo>
                    <a:lnTo>
                      <a:pt x="247" y="36"/>
                    </a:lnTo>
                    <a:lnTo>
                      <a:pt x="213" y="27"/>
                    </a:lnTo>
                    <a:lnTo>
                      <a:pt x="193" y="22"/>
                    </a:lnTo>
                    <a:lnTo>
                      <a:pt x="154" y="18"/>
                    </a:lnTo>
                    <a:lnTo>
                      <a:pt x="82" y="0"/>
                    </a:lnTo>
                    <a:lnTo>
                      <a:pt x="57" y="0"/>
                    </a:lnTo>
                  </a:path>
                </a:pathLst>
              </a:custGeom>
              <a:noFill/>
              <a:ln w="12700" cap="rnd" cmpd="sng">
                <a:solidFill>
                  <a:srgbClr val="FFFF00"/>
                </a:solidFill>
                <a:prstDash val="solid"/>
                <a:round/>
                <a:headEnd/>
                <a:tailEnd/>
              </a:ln>
            </p:spPr>
            <p:txBody>
              <a:bodyPr/>
              <a:lstStyle/>
              <a:p>
                <a:endParaRPr lang="el-GR"/>
              </a:p>
            </p:txBody>
          </p:sp>
          <p:sp>
            <p:nvSpPr>
              <p:cNvPr id="45" name="Freeform 43"/>
              <p:cNvSpPr>
                <a:spLocks/>
              </p:cNvSpPr>
              <p:nvPr/>
            </p:nvSpPr>
            <p:spPr bwMode="auto">
              <a:xfrm rot="21115886">
                <a:off x="4417319" y="3632203"/>
                <a:ext cx="390363" cy="617478"/>
              </a:xfrm>
              <a:custGeom>
                <a:avLst/>
                <a:gdLst>
                  <a:gd name="T0" fmla="*/ 190 w 241"/>
                  <a:gd name="T1" fmla="*/ 338 h 339"/>
                  <a:gd name="T2" fmla="*/ 197 w 241"/>
                  <a:gd name="T3" fmla="*/ 286 h 339"/>
                  <a:gd name="T4" fmla="*/ 211 w 241"/>
                  <a:gd name="T5" fmla="*/ 234 h 339"/>
                  <a:gd name="T6" fmla="*/ 233 w 241"/>
                  <a:gd name="T7" fmla="*/ 163 h 339"/>
                  <a:gd name="T8" fmla="*/ 240 w 241"/>
                  <a:gd name="T9" fmla="*/ 136 h 339"/>
                  <a:gd name="T10" fmla="*/ 238 w 241"/>
                  <a:gd name="T11" fmla="*/ 114 h 339"/>
                  <a:gd name="T12" fmla="*/ 224 w 241"/>
                  <a:gd name="T13" fmla="*/ 73 h 339"/>
                  <a:gd name="T14" fmla="*/ 211 w 241"/>
                  <a:gd name="T15" fmla="*/ 43 h 339"/>
                  <a:gd name="T16" fmla="*/ 192 w 241"/>
                  <a:gd name="T17" fmla="*/ 32 h 339"/>
                  <a:gd name="T18" fmla="*/ 186 w 241"/>
                  <a:gd name="T19" fmla="*/ 34 h 339"/>
                  <a:gd name="T20" fmla="*/ 177 w 241"/>
                  <a:gd name="T21" fmla="*/ 48 h 339"/>
                  <a:gd name="T22" fmla="*/ 177 w 241"/>
                  <a:gd name="T23" fmla="*/ 71 h 339"/>
                  <a:gd name="T24" fmla="*/ 181 w 241"/>
                  <a:gd name="T25" fmla="*/ 105 h 339"/>
                  <a:gd name="T26" fmla="*/ 167 w 241"/>
                  <a:gd name="T27" fmla="*/ 141 h 339"/>
                  <a:gd name="T28" fmla="*/ 143 w 241"/>
                  <a:gd name="T29" fmla="*/ 170 h 339"/>
                  <a:gd name="T30" fmla="*/ 138 w 241"/>
                  <a:gd name="T31" fmla="*/ 172 h 339"/>
                  <a:gd name="T32" fmla="*/ 129 w 241"/>
                  <a:gd name="T33" fmla="*/ 182 h 339"/>
                  <a:gd name="T34" fmla="*/ 115 w 241"/>
                  <a:gd name="T35" fmla="*/ 168 h 339"/>
                  <a:gd name="T36" fmla="*/ 109 w 241"/>
                  <a:gd name="T37" fmla="*/ 118 h 339"/>
                  <a:gd name="T38" fmla="*/ 106 w 241"/>
                  <a:gd name="T39" fmla="*/ 71 h 339"/>
                  <a:gd name="T40" fmla="*/ 109 w 241"/>
                  <a:gd name="T41" fmla="*/ 39 h 339"/>
                  <a:gd name="T42" fmla="*/ 111 w 241"/>
                  <a:gd name="T43" fmla="*/ 12 h 339"/>
                  <a:gd name="T44" fmla="*/ 100 w 241"/>
                  <a:gd name="T45" fmla="*/ 0 h 339"/>
                  <a:gd name="T46" fmla="*/ 90 w 241"/>
                  <a:gd name="T47" fmla="*/ 7 h 339"/>
                  <a:gd name="T48" fmla="*/ 66 w 241"/>
                  <a:gd name="T49" fmla="*/ 34 h 339"/>
                  <a:gd name="T50" fmla="*/ 50 w 241"/>
                  <a:gd name="T51" fmla="*/ 71 h 339"/>
                  <a:gd name="T52" fmla="*/ 47 w 241"/>
                  <a:gd name="T53" fmla="*/ 102 h 339"/>
                  <a:gd name="T54" fmla="*/ 41 w 241"/>
                  <a:gd name="T55" fmla="*/ 166 h 339"/>
                  <a:gd name="T56" fmla="*/ 38 w 241"/>
                  <a:gd name="T57" fmla="*/ 216 h 339"/>
                  <a:gd name="T58" fmla="*/ 32 w 241"/>
                  <a:gd name="T59" fmla="*/ 243 h 339"/>
                  <a:gd name="T60" fmla="*/ 0 w 241"/>
                  <a:gd name="T61" fmla="*/ 302 h 339"/>
                  <a:gd name="T62" fmla="*/ 25 w 241"/>
                  <a:gd name="T63" fmla="*/ 302 h 339"/>
                  <a:gd name="T64" fmla="*/ 97 w 241"/>
                  <a:gd name="T65" fmla="*/ 320 h 339"/>
                  <a:gd name="T66" fmla="*/ 136 w 241"/>
                  <a:gd name="T67" fmla="*/ 324 h 339"/>
                  <a:gd name="T68" fmla="*/ 156 w 241"/>
                  <a:gd name="T69" fmla="*/ 329 h 339"/>
                  <a:gd name="T70" fmla="*/ 190 w 241"/>
                  <a:gd name="T71" fmla="*/ 338 h 3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1"/>
                  <a:gd name="T109" fmla="*/ 0 h 339"/>
                  <a:gd name="T110" fmla="*/ 241 w 241"/>
                  <a:gd name="T111" fmla="*/ 339 h 3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1" h="339">
                    <a:moveTo>
                      <a:pt x="190" y="338"/>
                    </a:moveTo>
                    <a:lnTo>
                      <a:pt x="197" y="286"/>
                    </a:lnTo>
                    <a:lnTo>
                      <a:pt x="211" y="234"/>
                    </a:lnTo>
                    <a:lnTo>
                      <a:pt x="233" y="163"/>
                    </a:lnTo>
                    <a:lnTo>
                      <a:pt x="240" y="136"/>
                    </a:lnTo>
                    <a:lnTo>
                      <a:pt x="238" y="114"/>
                    </a:lnTo>
                    <a:lnTo>
                      <a:pt x="224" y="73"/>
                    </a:lnTo>
                    <a:lnTo>
                      <a:pt x="211" y="43"/>
                    </a:lnTo>
                    <a:lnTo>
                      <a:pt x="192" y="32"/>
                    </a:lnTo>
                    <a:lnTo>
                      <a:pt x="186" y="34"/>
                    </a:lnTo>
                    <a:lnTo>
                      <a:pt x="177" y="48"/>
                    </a:lnTo>
                    <a:lnTo>
                      <a:pt x="177" y="71"/>
                    </a:lnTo>
                    <a:lnTo>
                      <a:pt x="181" y="105"/>
                    </a:lnTo>
                    <a:lnTo>
                      <a:pt x="167" y="141"/>
                    </a:lnTo>
                    <a:lnTo>
                      <a:pt x="143" y="170"/>
                    </a:lnTo>
                    <a:lnTo>
                      <a:pt x="138" y="172"/>
                    </a:lnTo>
                    <a:lnTo>
                      <a:pt x="129" y="182"/>
                    </a:lnTo>
                    <a:lnTo>
                      <a:pt x="115" y="168"/>
                    </a:lnTo>
                    <a:lnTo>
                      <a:pt x="109" y="118"/>
                    </a:lnTo>
                    <a:lnTo>
                      <a:pt x="106" y="71"/>
                    </a:lnTo>
                    <a:lnTo>
                      <a:pt x="109" y="39"/>
                    </a:lnTo>
                    <a:lnTo>
                      <a:pt x="111" y="12"/>
                    </a:lnTo>
                    <a:lnTo>
                      <a:pt x="100" y="0"/>
                    </a:lnTo>
                    <a:lnTo>
                      <a:pt x="90" y="7"/>
                    </a:lnTo>
                    <a:lnTo>
                      <a:pt x="66" y="34"/>
                    </a:lnTo>
                    <a:lnTo>
                      <a:pt x="50" y="71"/>
                    </a:lnTo>
                    <a:lnTo>
                      <a:pt x="47" y="102"/>
                    </a:lnTo>
                    <a:lnTo>
                      <a:pt x="41" y="166"/>
                    </a:lnTo>
                    <a:lnTo>
                      <a:pt x="38" y="216"/>
                    </a:lnTo>
                    <a:lnTo>
                      <a:pt x="32" y="243"/>
                    </a:lnTo>
                    <a:lnTo>
                      <a:pt x="0" y="302"/>
                    </a:lnTo>
                    <a:lnTo>
                      <a:pt x="25" y="302"/>
                    </a:lnTo>
                    <a:lnTo>
                      <a:pt x="97" y="320"/>
                    </a:lnTo>
                    <a:lnTo>
                      <a:pt x="136" y="324"/>
                    </a:lnTo>
                    <a:lnTo>
                      <a:pt x="156" y="329"/>
                    </a:lnTo>
                    <a:lnTo>
                      <a:pt x="190" y="338"/>
                    </a:lnTo>
                  </a:path>
                </a:pathLst>
              </a:custGeom>
              <a:noFill/>
              <a:ln w="12700" cap="rnd" cmpd="sng">
                <a:solidFill>
                  <a:srgbClr val="FFFF00"/>
                </a:solidFill>
                <a:prstDash val="solid"/>
                <a:round/>
                <a:headEnd/>
                <a:tailEnd/>
              </a:ln>
            </p:spPr>
            <p:txBody>
              <a:bodyPr/>
              <a:lstStyle/>
              <a:p>
                <a:endParaRPr lang="el-GR"/>
              </a:p>
            </p:txBody>
          </p:sp>
          <p:sp>
            <p:nvSpPr>
              <p:cNvPr id="46" name="Freeform 44"/>
              <p:cNvSpPr>
                <a:spLocks/>
              </p:cNvSpPr>
              <p:nvPr/>
            </p:nvSpPr>
            <p:spPr bwMode="auto">
              <a:xfrm rot="21115886">
                <a:off x="4566139" y="3592018"/>
                <a:ext cx="123102" cy="369758"/>
              </a:xfrm>
              <a:custGeom>
                <a:avLst/>
                <a:gdLst>
                  <a:gd name="T0" fmla="*/ 71 w 76"/>
                  <a:gd name="T1" fmla="*/ 68 h 203"/>
                  <a:gd name="T2" fmla="*/ 71 w 76"/>
                  <a:gd name="T3" fmla="*/ 91 h 203"/>
                  <a:gd name="T4" fmla="*/ 75 w 76"/>
                  <a:gd name="T5" fmla="*/ 125 h 203"/>
                  <a:gd name="T6" fmla="*/ 61 w 76"/>
                  <a:gd name="T7" fmla="*/ 161 h 203"/>
                  <a:gd name="T8" fmla="*/ 37 w 76"/>
                  <a:gd name="T9" fmla="*/ 190 h 203"/>
                  <a:gd name="T10" fmla="*/ 32 w 76"/>
                  <a:gd name="T11" fmla="*/ 192 h 203"/>
                  <a:gd name="T12" fmla="*/ 23 w 76"/>
                  <a:gd name="T13" fmla="*/ 202 h 203"/>
                  <a:gd name="T14" fmla="*/ 9 w 76"/>
                  <a:gd name="T15" fmla="*/ 188 h 203"/>
                  <a:gd name="T16" fmla="*/ 3 w 76"/>
                  <a:gd name="T17" fmla="*/ 138 h 203"/>
                  <a:gd name="T18" fmla="*/ 0 w 76"/>
                  <a:gd name="T19" fmla="*/ 91 h 203"/>
                  <a:gd name="T20" fmla="*/ 3 w 76"/>
                  <a:gd name="T21" fmla="*/ 59 h 203"/>
                  <a:gd name="T22" fmla="*/ 12 w 76"/>
                  <a:gd name="T23" fmla="*/ 41 h 203"/>
                  <a:gd name="T24" fmla="*/ 28 w 76"/>
                  <a:gd name="T25" fmla="*/ 9 h 203"/>
                  <a:gd name="T26" fmla="*/ 43 w 76"/>
                  <a:gd name="T27" fmla="*/ 0 h 203"/>
                  <a:gd name="T28" fmla="*/ 52 w 76"/>
                  <a:gd name="T29" fmla="*/ 11 h 203"/>
                  <a:gd name="T30" fmla="*/ 57 w 76"/>
                  <a:gd name="T31" fmla="*/ 29 h 203"/>
                  <a:gd name="T32" fmla="*/ 71 w 76"/>
                  <a:gd name="T33" fmla="*/ 68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203"/>
                  <a:gd name="T53" fmla="*/ 76 w 76"/>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203">
                    <a:moveTo>
                      <a:pt x="71" y="68"/>
                    </a:moveTo>
                    <a:lnTo>
                      <a:pt x="71" y="91"/>
                    </a:lnTo>
                    <a:lnTo>
                      <a:pt x="75" y="125"/>
                    </a:lnTo>
                    <a:lnTo>
                      <a:pt x="61" y="161"/>
                    </a:lnTo>
                    <a:lnTo>
                      <a:pt x="37" y="190"/>
                    </a:lnTo>
                    <a:lnTo>
                      <a:pt x="32" y="192"/>
                    </a:lnTo>
                    <a:lnTo>
                      <a:pt x="23" y="202"/>
                    </a:lnTo>
                    <a:lnTo>
                      <a:pt x="9" y="188"/>
                    </a:lnTo>
                    <a:lnTo>
                      <a:pt x="3" y="138"/>
                    </a:lnTo>
                    <a:lnTo>
                      <a:pt x="0" y="91"/>
                    </a:lnTo>
                    <a:lnTo>
                      <a:pt x="3" y="59"/>
                    </a:lnTo>
                    <a:lnTo>
                      <a:pt x="12" y="41"/>
                    </a:lnTo>
                    <a:lnTo>
                      <a:pt x="28" y="9"/>
                    </a:lnTo>
                    <a:lnTo>
                      <a:pt x="43" y="0"/>
                    </a:lnTo>
                    <a:lnTo>
                      <a:pt x="52" y="11"/>
                    </a:lnTo>
                    <a:lnTo>
                      <a:pt x="57" y="29"/>
                    </a:lnTo>
                    <a:lnTo>
                      <a:pt x="71" y="68"/>
                    </a:lnTo>
                  </a:path>
                </a:pathLst>
              </a:custGeom>
              <a:noFill/>
              <a:ln w="12700" cap="rnd" cmpd="sng">
                <a:solidFill>
                  <a:srgbClr val="FFFF00"/>
                </a:solidFill>
                <a:prstDash val="solid"/>
                <a:round/>
                <a:headEnd/>
                <a:tailEnd/>
              </a:ln>
            </p:spPr>
            <p:txBody>
              <a:bodyPr/>
              <a:lstStyle/>
              <a:p>
                <a:endParaRPr lang="el-GR"/>
              </a:p>
            </p:txBody>
          </p:sp>
        </p:grpSp>
        <p:sp>
          <p:nvSpPr>
            <p:cNvPr id="37" name="Freeform 36"/>
            <p:cNvSpPr>
              <a:spLocks/>
            </p:cNvSpPr>
            <p:nvPr/>
          </p:nvSpPr>
          <p:spPr bwMode="auto">
            <a:xfrm rot="21326996">
              <a:off x="4090753" y="3710324"/>
              <a:ext cx="2336562" cy="2475746"/>
            </a:xfrm>
            <a:custGeom>
              <a:avLst/>
              <a:gdLst>
                <a:gd name="T0" fmla="*/ 132 w 1182"/>
                <a:gd name="T1" fmla="*/ 88 h 1167"/>
                <a:gd name="T2" fmla="*/ 117 w 1182"/>
                <a:gd name="T3" fmla="*/ 49 h 1167"/>
                <a:gd name="T4" fmla="*/ 83 w 1182"/>
                <a:gd name="T5" fmla="*/ 6 h 1167"/>
                <a:gd name="T6" fmla="*/ 21 w 1182"/>
                <a:gd name="T7" fmla="*/ 15 h 1167"/>
                <a:gd name="T8" fmla="*/ 2 w 1182"/>
                <a:gd name="T9" fmla="*/ 78 h 1167"/>
                <a:gd name="T10" fmla="*/ 10 w 1182"/>
                <a:gd name="T11" fmla="*/ 133 h 1167"/>
                <a:gd name="T12" fmla="*/ 42 w 1182"/>
                <a:gd name="T13" fmla="*/ 229 h 1167"/>
                <a:gd name="T14" fmla="*/ 57 w 1182"/>
                <a:gd name="T15" fmla="*/ 356 h 1167"/>
                <a:gd name="T16" fmla="*/ 81 w 1182"/>
                <a:gd name="T17" fmla="*/ 488 h 1167"/>
                <a:gd name="T18" fmla="*/ 112 w 1182"/>
                <a:gd name="T19" fmla="*/ 637 h 1167"/>
                <a:gd name="T20" fmla="*/ 162 w 1182"/>
                <a:gd name="T21" fmla="*/ 747 h 1167"/>
                <a:gd name="T22" fmla="*/ 275 w 1182"/>
                <a:gd name="T23" fmla="*/ 824 h 1167"/>
                <a:gd name="T24" fmla="*/ 419 w 1182"/>
                <a:gd name="T25" fmla="*/ 898 h 1167"/>
                <a:gd name="T26" fmla="*/ 567 w 1182"/>
                <a:gd name="T27" fmla="*/ 978 h 1167"/>
                <a:gd name="T28" fmla="*/ 717 w 1182"/>
                <a:gd name="T29" fmla="*/ 1052 h 1167"/>
                <a:gd name="T30" fmla="*/ 855 w 1182"/>
                <a:gd name="T31" fmla="*/ 1125 h 1167"/>
                <a:gd name="T32" fmla="*/ 962 w 1182"/>
                <a:gd name="T33" fmla="*/ 1160 h 1167"/>
                <a:gd name="T34" fmla="*/ 1050 w 1182"/>
                <a:gd name="T35" fmla="*/ 1155 h 1167"/>
                <a:gd name="T36" fmla="*/ 1077 w 1182"/>
                <a:gd name="T37" fmla="*/ 1088 h 1167"/>
                <a:gd name="T38" fmla="*/ 1092 w 1182"/>
                <a:gd name="T39" fmla="*/ 1003 h 1167"/>
                <a:gd name="T40" fmla="*/ 1115 w 1182"/>
                <a:gd name="T41" fmla="*/ 918 h 1167"/>
                <a:gd name="T42" fmla="*/ 1144 w 1182"/>
                <a:gd name="T43" fmla="*/ 855 h 1167"/>
                <a:gd name="T44" fmla="*/ 1182 w 1182"/>
                <a:gd name="T45" fmla="*/ 792 h 11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2"/>
                <a:gd name="T70" fmla="*/ 0 h 1167"/>
                <a:gd name="T71" fmla="*/ 1182 w 1182"/>
                <a:gd name="T72" fmla="*/ 1167 h 1167"/>
                <a:gd name="connsiteX0" fmla="*/ 1117 w 10000"/>
                <a:gd name="connsiteY0" fmla="*/ 906 h 10152"/>
                <a:gd name="connsiteX1" fmla="*/ 990 w 10000"/>
                <a:gd name="connsiteY1" fmla="*/ 572 h 10152"/>
                <a:gd name="connsiteX2" fmla="*/ 702 w 10000"/>
                <a:gd name="connsiteY2" fmla="*/ 203 h 10152"/>
                <a:gd name="connsiteX3" fmla="*/ 212 w 10000"/>
                <a:gd name="connsiteY3" fmla="*/ 103 h 10152"/>
                <a:gd name="connsiteX4" fmla="*/ 17 w 10000"/>
                <a:gd name="connsiteY4" fmla="*/ 820 h 10152"/>
                <a:gd name="connsiteX5" fmla="*/ 85 w 10000"/>
                <a:gd name="connsiteY5" fmla="*/ 1292 h 10152"/>
                <a:gd name="connsiteX6" fmla="*/ 355 w 10000"/>
                <a:gd name="connsiteY6" fmla="*/ 2114 h 10152"/>
                <a:gd name="connsiteX7" fmla="*/ 482 w 10000"/>
                <a:gd name="connsiteY7" fmla="*/ 3203 h 10152"/>
                <a:gd name="connsiteX8" fmla="*/ 685 w 10000"/>
                <a:gd name="connsiteY8" fmla="*/ 4334 h 10152"/>
                <a:gd name="connsiteX9" fmla="*/ 948 w 10000"/>
                <a:gd name="connsiteY9" fmla="*/ 5610 h 10152"/>
                <a:gd name="connsiteX10" fmla="*/ 1371 w 10000"/>
                <a:gd name="connsiteY10" fmla="*/ 6553 h 10152"/>
                <a:gd name="connsiteX11" fmla="*/ 2327 w 10000"/>
                <a:gd name="connsiteY11" fmla="*/ 7213 h 10152"/>
                <a:gd name="connsiteX12" fmla="*/ 3545 w 10000"/>
                <a:gd name="connsiteY12" fmla="*/ 7847 h 10152"/>
                <a:gd name="connsiteX13" fmla="*/ 4797 w 10000"/>
                <a:gd name="connsiteY13" fmla="*/ 8532 h 10152"/>
                <a:gd name="connsiteX14" fmla="*/ 6066 w 10000"/>
                <a:gd name="connsiteY14" fmla="*/ 9167 h 10152"/>
                <a:gd name="connsiteX15" fmla="*/ 7234 w 10000"/>
                <a:gd name="connsiteY15" fmla="*/ 9792 h 10152"/>
                <a:gd name="connsiteX16" fmla="*/ 8139 w 10000"/>
                <a:gd name="connsiteY16" fmla="*/ 10092 h 10152"/>
                <a:gd name="connsiteX17" fmla="*/ 8883 w 10000"/>
                <a:gd name="connsiteY17" fmla="*/ 10049 h 10152"/>
                <a:gd name="connsiteX18" fmla="*/ 9112 w 10000"/>
                <a:gd name="connsiteY18" fmla="*/ 9475 h 10152"/>
                <a:gd name="connsiteX19" fmla="*/ 9239 w 10000"/>
                <a:gd name="connsiteY19" fmla="*/ 8747 h 10152"/>
                <a:gd name="connsiteX20" fmla="*/ 9433 w 10000"/>
                <a:gd name="connsiteY20" fmla="*/ 8018 h 10152"/>
                <a:gd name="connsiteX21" fmla="*/ 9679 w 10000"/>
                <a:gd name="connsiteY21" fmla="*/ 7478 h 10152"/>
                <a:gd name="connsiteX22" fmla="*/ 10000 w 10000"/>
                <a:gd name="connsiteY22" fmla="*/ 6939 h 10152"/>
                <a:gd name="connsiteX0" fmla="*/ 1117 w 10000"/>
                <a:gd name="connsiteY0" fmla="*/ 933 h 10179"/>
                <a:gd name="connsiteX1" fmla="*/ 990 w 10000"/>
                <a:gd name="connsiteY1" fmla="*/ 599 h 10179"/>
                <a:gd name="connsiteX2" fmla="*/ 813 w 10000"/>
                <a:gd name="connsiteY2" fmla="*/ 78 h 10179"/>
                <a:gd name="connsiteX3" fmla="*/ 212 w 10000"/>
                <a:gd name="connsiteY3" fmla="*/ 130 h 10179"/>
                <a:gd name="connsiteX4" fmla="*/ 17 w 10000"/>
                <a:gd name="connsiteY4" fmla="*/ 847 h 10179"/>
                <a:gd name="connsiteX5" fmla="*/ 85 w 10000"/>
                <a:gd name="connsiteY5" fmla="*/ 1319 h 10179"/>
                <a:gd name="connsiteX6" fmla="*/ 355 w 10000"/>
                <a:gd name="connsiteY6" fmla="*/ 2141 h 10179"/>
                <a:gd name="connsiteX7" fmla="*/ 482 w 10000"/>
                <a:gd name="connsiteY7" fmla="*/ 3230 h 10179"/>
                <a:gd name="connsiteX8" fmla="*/ 685 w 10000"/>
                <a:gd name="connsiteY8" fmla="*/ 4361 h 10179"/>
                <a:gd name="connsiteX9" fmla="*/ 948 w 10000"/>
                <a:gd name="connsiteY9" fmla="*/ 5637 h 10179"/>
                <a:gd name="connsiteX10" fmla="*/ 1371 w 10000"/>
                <a:gd name="connsiteY10" fmla="*/ 6580 h 10179"/>
                <a:gd name="connsiteX11" fmla="*/ 2327 w 10000"/>
                <a:gd name="connsiteY11" fmla="*/ 7240 h 10179"/>
                <a:gd name="connsiteX12" fmla="*/ 3545 w 10000"/>
                <a:gd name="connsiteY12" fmla="*/ 7874 h 10179"/>
                <a:gd name="connsiteX13" fmla="*/ 4797 w 10000"/>
                <a:gd name="connsiteY13" fmla="*/ 8559 h 10179"/>
                <a:gd name="connsiteX14" fmla="*/ 6066 w 10000"/>
                <a:gd name="connsiteY14" fmla="*/ 9194 h 10179"/>
                <a:gd name="connsiteX15" fmla="*/ 7234 w 10000"/>
                <a:gd name="connsiteY15" fmla="*/ 9819 h 10179"/>
                <a:gd name="connsiteX16" fmla="*/ 8139 w 10000"/>
                <a:gd name="connsiteY16" fmla="*/ 10119 h 10179"/>
                <a:gd name="connsiteX17" fmla="*/ 8883 w 10000"/>
                <a:gd name="connsiteY17" fmla="*/ 10076 h 10179"/>
                <a:gd name="connsiteX18" fmla="*/ 9112 w 10000"/>
                <a:gd name="connsiteY18" fmla="*/ 9502 h 10179"/>
                <a:gd name="connsiteX19" fmla="*/ 9239 w 10000"/>
                <a:gd name="connsiteY19" fmla="*/ 8774 h 10179"/>
                <a:gd name="connsiteX20" fmla="*/ 9433 w 10000"/>
                <a:gd name="connsiteY20" fmla="*/ 8045 h 10179"/>
                <a:gd name="connsiteX21" fmla="*/ 9679 w 10000"/>
                <a:gd name="connsiteY21" fmla="*/ 7505 h 10179"/>
                <a:gd name="connsiteX22" fmla="*/ 10000 w 10000"/>
                <a:gd name="connsiteY22" fmla="*/ 6966 h 10179"/>
                <a:gd name="connsiteX0" fmla="*/ 1117 w 10000"/>
                <a:gd name="connsiteY0" fmla="*/ 931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5 w 10000"/>
                <a:gd name="connsiteY0" fmla="*/ 1074 h 10177"/>
                <a:gd name="connsiteX1" fmla="*/ 1115 w 10000"/>
                <a:gd name="connsiteY1" fmla="*/ 527 h 10177"/>
                <a:gd name="connsiteX2" fmla="*/ 813 w 10000"/>
                <a:gd name="connsiteY2" fmla="*/ 76 h 10177"/>
                <a:gd name="connsiteX3" fmla="*/ 212 w 10000"/>
                <a:gd name="connsiteY3" fmla="*/ 128 h 10177"/>
                <a:gd name="connsiteX4" fmla="*/ 17 w 10000"/>
                <a:gd name="connsiteY4" fmla="*/ 845 h 10177"/>
                <a:gd name="connsiteX5" fmla="*/ 85 w 10000"/>
                <a:gd name="connsiteY5" fmla="*/ 1317 h 10177"/>
                <a:gd name="connsiteX6" fmla="*/ 355 w 10000"/>
                <a:gd name="connsiteY6" fmla="*/ 2139 h 10177"/>
                <a:gd name="connsiteX7" fmla="*/ 482 w 10000"/>
                <a:gd name="connsiteY7" fmla="*/ 3228 h 10177"/>
                <a:gd name="connsiteX8" fmla="*/ 685 w 10000"/>
                <a:gd name="connsiteY8" fmla="*/ 4359 h 10177"/>
                <a:gd name="connsiteX9" fmla="*/ 948 w 10000"/>
                <a:gd name="connsiteY9" fmla="*/ 5635 h 10177"/>
                <a:gd name="connsiteX10" fmla="*/ 1371 w 10000"/>
                <a:gd name="connsiteY10" fmla="*/ 6578 h 10177"/>
                <a:gd name="connsiteX11" fmla="*/ 2327 w 10000"/>
                <a:gd name="connsiteY11" fmla="*/ 7238 h 10177"/>
                <a:gd name="connsiteX12" fmla="*/ 3545 w 10000"/>
                <a:gd name="connsiteY12" fmla="*/ 7872 h 10177"/>
                <a:gd name="connsiteX13" fmla="*/ 4797 w 10000"/>
                <a:gd name="connsiteY13" fmla="*/ 8557 h 10177"/>
                <a:gd name="connsiteX14" fmla="*/ 6066 w 10000"/>
                <a:gd name="connsiteY14" fmla="*/ 9192 h 10177"/>
                <a:gd name="connsiteX15" fmla="*/ 7234 w 10000"/>
                <a:gd name="connsiteY15" fmla="*/ 9817 h 10177"/>
                <a:gd name="connsiteX16" fmla="*/ 8139 w 10000"/>
                <a:gd name="connsiteY16" fmla="*/ 10117 h 10177"/>
                <a:gd name="connsiteX17" fmla="*/ 8883 w 10000"/>
                <a:gd name="connsiteY17" fmla="*/ 10074 h 10177"/>
                <a:gd name="connsiteX18" fmla="*/ 9112 w 10000"/>
                <a:gd name="connsiteY18" fmla="*/ 9500 h 10177"/>
                <a:gd name="connsiteX19" fmla="*/ 9239 w 10000"/>
                <a:gd name="connsiteY19" fmla="*/ 8772 h 10177"/>
                <a:gd name="connsiteX20" fmla="*/ 9433 w 10000"/>
                <a:gd name="connsiteY20" fmla="*/ 8043 h 10177"/>
                <a:gd name="connsiteX21" fmla="*/ 9679 w 10000"/>
                <a:gd name="connsiteY21" fmla="*/ 7503 h 10177"/>
                <a:gd name="connsiteX22" fmla="*/ 10000 w 10000"/>
                <a:gd name="connsiteY22" fmla="*/ 6964 h 10177"/>
                <a:gd name="connsiteX0" fmla="*/ 1148 w 10003"/>
                <a:gd name="connsiteY0" fmla="*/ 1108 h 10211"/>
                <a:gd name="connsiteX1" fmla="*/ 1118 w 10003"/>
                <a:gd name="connsiteY1" fmla="*/ 561 h 10211"/>
                <a:gd name="connsiteX2" fmla="*/ 816 w 10003"/>
                <a:gd name="connsiteY2" fmla="*/ 110 h 10211"/>
                <a:gd name="connsiteX3" fmla="*/ 215 w 10003"/>
                <a:gd name="connsiteY3" fmla="*/ 162 h 10211"/>
                <a:gd name="connsiteX4" fmla="*/ 20 w 10003"/>
                <a:gd name="connsiteY4" fmla="*/ 879 h 10211"/>
                <a:gd name="connsiteX5" fmla="*/ 88 w 10003"/>
                <a:gd name="connsiteY5" fmla="*/ 1351 h 10211"/>
                <a:gd name="connsiteX6" fmla="*/ 358 w 10003"/>
                <a:gd name="connsiteY6" fmla="*/ 2173 h 10211"/>
                <a:gd name="connsiteX7" fmla="*/ 485 w 10003"/>
                <a:gd name="connsiteY7" fmla="*/ 3262 h 10211"/>
                <a:gd name="connsiteX8" fmla="*/ 688 w 10003"/>
                <a:gd name="connsiteY8" fmla="*/ 4393 h 10211"/>
                <a:gd name="connsiteX9" fmla="*/ 951 w 10003"/>
                <a:gd name="connsiteY9" fmla="*/ 5669 h 10211"/>
                <a:gd name="connsiteX10" fmla="*/ 1374 w 10003"/>
                <a:gd name="connsiteY10" fmla="*/ 6612 h 10211"/>
                <a:gd name="connsiteX11" fmla="*/ 2330 w 10003"/>
                <a:gd name="connsiteY11" fmla="*/ 7272 h 10211"/>
                <a:gd name="connsiteX12" fmla="*/ 3548 w 10003"/>
                <a:gd name="connsiteY12" fmla="*/ 7906 h 10211"/>
                <a:gd name="connsiteX13" fmla="*/ 4800 w 10003"/>
                <a:gd name="connsiteY13" fmla="*/ 8591 h 10211"/>
                <a:gd name="connsiteX14" fmla="*/ 6069 w 10003"/>
                <a:gd name="connsiteY14" fmla="*/ 9226 h 10211"/>
                <a:gd name="connsiteX15" fmla="*/ 7237 w 10003"/>
                <a:gd name="connsiteY15" fmla="*/ 9851 h 10211"/>
                <a:gd name="connsiteX16" fmla="*/ 8142 w 10003"/>
                <a:gd name="connsiteY16" fmla="*/ 10151 h 10211"/>
                <a:gd name="connsiteX17" fmla="*/ 8886 w 10003"/>
                <a:gd name="connsiteY17" fmla="*/ 10108 h 10211"/>
                <a:gd name="connsiteX18" fmla="*/ 9115 w 10003"/>
                <a:gd name="connsiteY18" fmla="*/ 9534 h 10211"/>
                <a:gd name="connsiteX19" fmla="*/ 9242 w 10003"/>
                <a:gd name="connsiteY19" fmla="*/ 8806 h 10211"/>
                <a:gd name="connsiteX20" fmla="*/ 9436 w 10003"/>
                <a:gd name="connsiteY20" fmla="*/ 8077 h 10211"/>
                <a:gd name="connsiteX21" fmla="*/ 9682 w 10003"/>
                <a:gd name="connsiteY21" fmla="*/ 7537 h 10211"/>
                <a:gd name="connsiteX22" fmla="*/ 10003 w 10003"/>
                <a:gd name="connsiteY22" fmla="*/ 6998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682 w 10176"/>
                <a:gd name="connsiteY21" fmla="*/ 7537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436 w 10176"/>
                <a:gd name="connsiteY20" fmla="*/ 8077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506 w 10176"/>
                <a:gd name="connsiteY20" fmla="*/ 8203 h 10211"/>
                <a:gd name="connsiteX21" fmla="*/ 9811 w 10176"/>
                <a:gd name="connsiteY21" fmla="*/ 7668 h 10211"/>
                <a:gd name="connsiteX22" fmla="*/ 10176 w 10176"/>
                <a:gd name="connsiteY22"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242 w 10176"/>
                <a:gd name="connsiteY19" fmla="*/ 8806 h 10211"/>
                <a:gd name="connsiteX20" fmla="*/ 9811 w 10176"/>
                <a:gd name="connsiteY20" fmla="*/ 7668 h 10211"/>
                <a:gd name="connsiteX21" fmla="*/ 10176 w 10176"/>
                <a:gd name="connsiteY21"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11"/>
                <a:gd name="connsiteX1" fmla="*/ 1118 w 10176"/>
                <a:gd name="connsiteY1" fmla="*/ 561 h 10211"/>
                <a:gd name="connsiteX2" fmla="*/ 816 w 10176"/>
                <a:gd name="connsiteY2" fmla="*/ 110 h 10211"/>
                <a:gd name="connsiteX3" fmla="*/ 215 w 10176"/>
                <a:gd name="connsiteY3" fmla="*/ 162 h 10211"/>
                <a:gd name="connsiteX4" fmla="*/ 20 w 10176"/>
                <a:gd name="connsiteY4" fmla="*/ 879 h 10211"/>
                <a:gd name="connsiteX5" fmla="*/ 88 w 10176"/>
                <a:gd name="connsiteY5" fmla="*/ 1351 h 10211"/>
                <a:gd name="connsiteX6" fmla="*/ 358 w 10176"/>
                <a:gd name="connsiteY6" fmla="*/ 2173 h 10211"/>
                <a:gd name="connsiteX7" fmla="*/ 485 w 10176"/>
                <a:gd name="connsiteY7" fmla="*/ 3262 h 10211"/>
                <a:gd name="connsiteX8" fmla="*/ 688 w 10176"/>
                <a:gd name="connsiteY8" fmla="*/ 4393 h 10211"/>
                <a:gd name="connsiteX9" fmla="*/ 951 w 10176"/>
                <a:gd name="connsiteY9" fmla="*/ 5669 h 10211"/>
                <a:gd name="connsiteX10" fmla="*/ 1374 w 10176"/>
                <a:gd name="connsiteY10" fmla="*/ 6612 h 10211"/>
                <a:gd name="connsiteX11" fmla="*/ 2330 w 10176"/>
                <a:gd name="connsiteY11" fmla="*/ 7272 h 10211"/>
                <a:gd name="connsiteX12" fmla="*/ 3548 w 10176"/>
                <a:gd name="connsiteY12" fmla="*/ 7906 h 10211"/>
                <a:gd name="connsiteX13" fmla="*/ 4800 w 10176"/>
                <a:gd name="connsiteY13" fmla="*/ 8591 h 10211"/>
                <a:gd name="connsiteX14" fmla="*/ 6069 w 10176"/>
                <a:gd name="connsiteY14" fmla="*/ 9226 h 10211"/>
                <a:gd name="connsiteX15" fmla="*/ 7237 w 10176"/>
                <a:gd name="connsiteY15" fmla="*/ 9851 h 10211"/>
                <a:gd name="connsiteX16" fmla="*/ 8142 w 10176"/>
                <a:gd name="connsiteY16" fmla="*/ 10151 h 10211"/>
                <a:gd name="connsiteX17" fmla="*/ 8886 w 10176"/>
                <a:gd name="connsiteY17" fmla="*/ 10108 h 10211"/>
                <a:gd name="connsiteX18" fmla="*/ 9115 w 10176"/>
                <a:gd name="connsiteY18" fmla="*/ 9534 h 10211"/>
                <a:gd name="connsiteX19" fmla="*/ 9811 w 10176"/>
                <a:gd name="connsiteY19" fmla="*/ 7668 h 10211"/>
                <a:gd name="connsiteX20" fmla="*/ 10176 w 10176"/>
                <a:gd name="connsiteY20" fmla="*/ 7072 h 10211"/>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811 w 10176"/>
                <a:gd name="connsiteY19" fmla="*/ 7668 h 10240"/>
                <a:gd name="connsiteX20" fmla="*/ 10176 w 10176"/>
                <a:gd name="connsiteY20" fmla="*/ 7072 h 10240"/>
                <a:gd name="connsiteX0" fmla="*/ 1148 w 10176"/>
                <a:gd name="connsiteY0" fmla="*/ 1108 h 10240"/>
                <a:gd name="connsiteX1" fmla="*/ 1118 w 10176"/>
                <a:gd name="connsiteY1" fmla="*/ 561 h 10240"/>
                <a:gd name="connsiteX2" fmla="*/ 816 w 10176"/>
                <a:gd name="connsiteY2" fmla="*/ 110 h 10240"/>
                <a:gd name="connsiteX3" fmla="*/ 215 w 10176"/>
                <a:gd name="connsiteY3" fmla="*/ 162 h 10240"/>
                <a:gd name="connsiteX4" fmla="*/ 20 w 10176"/>
                <a:gd name="connsiteY4" fmla="*/ 879 h 10240"/>
                <a:gd name="connsiteX5" fmla="*/ 88 w 10176"/>
                <a:gd name="connsiteY5" fmla="*/ 1351 h 10240"/>
                <a:gd name="connsiteX6" fmla="*/ 358 w 10176"/>
                <a:gd name="connsiteY6" fmla="*/ 2173 h 10240"/>
                <a:gd name="connsiteX7" fmla="*/ 485 w 10176"/>
                <a:gd name="connsiteY7" fmla="*/ 3262 h 10240"/>
                <a:gd name="connsiteX8" fmla="*/ 688 w 10176"/>
                <a:gd name="connsiteY8" fmla="*/ 4393 h 10240"/>
                <a:gd name="connsiteX9" fmla="*/ 951 w 10176"/>
                <a:gd name="connsiteY9" fmla="*/ 5669 h 10240"/>
                <a:gd name="connsiteX10" fmla="*/ 1374 w 10176"/>
                <a:gd name="connsiteY10" fmla="*/ 6612 h 10240"/>
                <a:gd name="connsiteX11" fmla="*/ 2330 w 10176"/>
                <a:gd name="connsiteY11" fmla="*/ 7272 h 10240"/>
                <a:gd name="connsiteX12" fmla="*/ 3548 w 10176"/>
                <a:gd name="connsiteY12" fmla="*/ 7906 h 10240"/>
                <a:gd name="connsiteX13" fmla="*/ 4800 w 10176"/>
                <a:gd name="connsiteY13" fmla="*/ 8591 h 10240"/>
                <a:gd name="connsiteX14" fmla="*/ 6069 w 10176"/>
                <a:gd name="connsiteY14" fmla="*/ 9226 h 10240"/>
                <a:gd name="connsiteX15" fmla="*/ 7237 w 10176"/>
                <a:gd name="connsiteY15" fmla="*/ 9851 h 10240"/>
                <a:gd name="connsiteX16" fmla="*/ 8142 w 10176"/>
                <a:gd name="connsiteY16" fmla="*/ 10151 h 10240"/>
                <a:gd name="connsiteX17" fmla="*/ 8886 w 10176"/>
                <a:gd name="connsiteY17" fmla="*/ 10108 h 10240"/>
                <a:gd name="connsiteX18" fmla="*/ 9228 w 10176"/>
                <a:gd name="connsiteY18" fmla="*/ 9362 h 10240"/>
                <a:gd name="connsiteX19" fmla="*/ 9491 w 10176"/>
                <a:gd name="connsiteY19" fmla="*/ 8206 h 10240"/>
                <a:gd name="connsiteX20" fmla="*/ 10176 w 10176"/>
                <a:gd name="connsiteY20" fmla="*/ 7072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88 w 10135"/>
                <a:gd name="connsiteY8" fmla="*/ 4393 h 10240"/>
                <a:gd name="connsiteX9" fmla="*/ 951 w 10135"/>
                <a:gd name="connsiteY9" fmla="*/ 5669 h 10240"/>
                <a:gd name="connsiteX10" fmla="*/ 1374 w 10135"/>
                <a:gd name="connsiteY10" fmla="*/ 661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05 w 10135"/>
                <a:gd name="connsiteY8" fmla="*/ 4408 h 10240"/>
                <a:gd name="connsiteX9" fmla="*/ 951 w 10135"/>
                <a:gd name="connsiteY9" fmla="*/ 5669 h 10240"/>
                <a:gd name="connsiteX10" fmla="*/ 1374 w 10135"/>
                <a:gd name="connsiteY10" fmla="*/ 661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05 w 10135"/>
                <a:gd name="connsiteY8" fmla="*/ 4408 h 10240"/>
                <a:gd name="connsiteX9" fmla="*/ 826 w 10135"/>
                <a:gd name="connsiteY9" fmla="*/ 5702 h 10240"/>
                <a:gd name="connsiteX10" fmla="*/ 1374 w 10135"/>
                <a:gd name="connsiteY10" fmla="*/ 661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05 w 10135"/>
                <a:gd name="connsiteY8" fmla="*/ 4408 h 10240"/>
                <a:gd name="connsiteX9" fmla="*/ 826 w 10135"/>
                <a:gd name="connsiteY9" fmla="*/ 5702 h 10240"/>
                <a:gd name="connsiteX10" fmla="*/ 1307 w 10135"/>
                <a:gd name="connsiteY10" fmla="*/ 6692 h 10240"/>
                <a:gd name="connsiteX11" fmla="*/ 2330 w 10135"/>
                <a:gd name="connsiteY11" fmla="*/ 7272 h 10240"/>
                <a:gd name="connsiteX12" fmla="*/ 3548 w 10135"/>
                <a:gd name="connsiteY12" fmla="*/ 7906 h 10240"/>
                <a:gd name="connsiteX13" fmla="*/ 4800 w 10135"/>
                <a:gd name="connsiteY13" fmla="*/ 8591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05 w 10135"/>
                <a:gd name="connsiteY8" fmla="*/ 4408 h 10240"/>
                <a:gd name="connsiteX9" fmla="*/ 826 w 10135"/>
                <a:gd name="connsiteY9" fmla="*/ 5702 h 10240"/>
                <a:gd name="connsiteX10" fmla="*/ 1307 w 10135"/>
                <a:gd name="connsiteY10" fmla="*/ 6692 h 10240"/>
                <a:gd name="connsiteX11" fmla="*/ 2330 w 10135"/>
                <a:gd name="connsiteY11" fmla="*/ 7272 h 10240"/>
                <a:gd name="connsiteX12" fmla="*/ 3548 w 10135"/>
                <a:gd name="connsiteY12" fmla="*/ 7906 h 10240"/>
                <a:gd name="connsiteX13" fmla="*/ 4707 w 10135"/>
                <a:gd name="connsiteY13" fmla="*/ 8734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05 w 10135"/>
                <a:gd name="connsiteY8" fmla="*/ 4408 h 10240"/>
                <a:gd name="connsiteX9" fmla="*/ 826 w 10135"/>
                <a:gd name="connsiteY9" fmla="*/ 5702 h 10240"/>
                <a:gd name="connsiteX10" fmla="*/ 1307 w 10135"/>
                <a:gd name="connsiteY10" fmla="*/ 6692 h 10240"/>
                <a:gd name="connsiteX11" fmla="*/ 2330 w 10135"/>
                <a:gd name="connsiteY11" fmla="*/ 7272 h 10240"/>
                <a:gd name="connsiteX12" fmla="*/ 3548 w 10135"/>
                <a:gd name="connsiteY12" fmla="*/ 7906 h 10240"/>
                <a:gd name="connsiteX13" fmla="*/ 4707 w 10135"/>
                <a:gd name="connsiteY13" fmla="*/ 8734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05 w 10135"/>
                <a:gd name="connsiteY8" fmla="*/ 4408 h 10240"/>
                <a:gd name="connsiteX9" fmla="*/ 826 w 10135"/>
                <a:gd name="connsiteY9" fmla="*/ 5702 h 10240"/>
                <a:gd name="connsiteX10" fmla="*/ 1307 w 10135"/>
                <a:gd name="connsiteY10" fmla="*/ 6692 h 10240"/>
                <a:gd name="connsiteX11" fmla="*/ 2330 w 10135"/>
                <a:gd name="connsiteY11" fmla="*/ 7272 h 10240"/>
                <a:gd name="connsiteX12" fmla="*/ 3548 w 10135"/>
                <a:gd name="connsiteY12" fmla="*/ 7906 h 10240"/>
                <a:gd name="connsiteX13" fmla="*/ 4707 w 10135"/>
                <a:gd name="connsiteY13" fmla="*/ 8734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05 w 10135"/>
                <a:gd name="connsiteY8" fmla="*/ 4408 h 10240"/>
                <a:gd name="connsiteX9" fmla="*/ 826 w 10135"/>
                <a:gd name="connsiteY9" fmla="*/ 5702 h 10240"/>
                <a:gd name="connsiteX10" fmla="*/ 1307 w 10135"/>
                <a:gd name="connsiteY10" fmla="*/ 6692 h 10240"/>
                <a:gd name="connsiteX11" fmla="*/ 2330 w 10135"/>
                <a:gd name="connsiteY11" fmla="*/ 7272 h 10240"/>
                <a:gd name="connsiteX12" fmla="*/ 3548 w 10135"/>
                <a:gd name="connsiteY12" fmla="*/ 7906 h 10240"/>
                <a:gd name="connsiteX13" fmla="*/ 4707 w 10135"/>
                <a:gd name="connsiteY13" fmla="*/ 8734 h 10240"/>
                <a:gd name="connsiteX14" fmla="*/ 6069 w 10135"/>
                <a:gd name="connsiteY14" fmla="*/ 9226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05 w 10135"/>
                <a:gd name="connsiteY8" fmla="*/ 4408 h 10240"/>
                <a:gd name="connsiteX9" fmla="*/ 826 w 10135"/>
                <a:gd name="connsiteY9" fmla="*/ 5702 h 10240"/>
                <a:gd name="connsiteX10" fmla="*/ 1307 w 10135"/>
                <a:gd name="connsiteY10" fmla="*/ 6692 h 10240"/>
                <a:gd name="connsiteX11" fmla="*/ 2330 w 10135"/>
                <a:gd name="connsiteY11" fmla="*/ 7272 h 10240"/>
                <a:gd name="connsiteX12" fmla="*/ 3548 w 10135"/>
                <a:gd name="connsiteY12" fmla="*/ 7906 h 10240"/>
                <a:gd name="connsiteX13" fmla="*/ 4707 w 10135"/>
                <a:gd name="connsiteY13" fmla="*/ 8734 h 10240"/>
                <a:gd name="connsiteX14" fmla="*/ 5850 w 10135"/>
                <a:gd name="connsiteY14" fmla="*/ 9423 h 10240"/>
                <a:gd name="connsiteX15" fmla="*/ 7237 w 10135"/>
                <a:gd name="connsiteY15" fmla="*/ 9851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 name="connsiteX0" fmla="*/ 1148 w 10135"/>
                <a:gd name="connsiteY0" fmla="*/ 1108 h 10240"/>
                <a:gd name="connsiteX1" fmla="*/ 1118 w 10135"/>
                <a:gd name="connsiteY1" fmla="*/ 561 h 10240"/>
                <a:gd name="connsiteX2" fmla="*/ 816 w 10135"/>
                <a:gd name="connsiteY2" fmla="*/ 110 h 10240"/>
                <a:gd name="connsiteX3" fmla="*/ 215 w 10135"/>
                <a:gd name="connsiteY3" fmla="*/ 162 h 10240"/>
                <a:gd name="connsiteX4" fmla="*/ 20 w 10135"/>
                <a:gd name="connsiteY4" fmla="*/ 879 h 10240"/>
                <a:gd name="connsiteX5" fmla="*/ 88 w 10135"/>
                <a:gd name="connsiteY5" fmla="*/ 1351 h 10240"/>
                <a:gd name="connsiteX6" fmla="*/ 358 w 10135"/>
                <a:gd name="connsiteY6" fmla="*/ 2173 h 10240"/>
                <a:gd name="connsiteX7" fmla="*/ 485 w 10135"/>
                <a:gd name="connsiteY7" fmla="*/ 3262 h 10240"/>
                <a:gd name="connsiteX8" fmla="*/ 605 w 10135"/>
                <a:gd name="connsiteY8" fmla="*/ 4408 h 10240"/>
                <a:gd name="connsiteX9" fmla="*/ 826 w 10135"/>
                <a:gd name="connsiteY9" fmla="*/ 5702 h 10240"/>
                <a:gd name="connsiteX10" fmla="*/ 1307 w 10135"/>
                <a:gd name="connsiteY10" fmla="*/ 6692 h 10240"/>
                <a:gd name="connsiteX11" fmla="*/ 2330 w 10135"/>
                <a:gd name="connsiteY11" fmla="*/ 7272 h 10240"/>
                <a:gd name="connsiteX12" fmla="*/ 3548 w 10135"/>
                <a:gd name="connsiteY12" fmla="*/ 7906 h 10240"/>
                <a:gd name="connsiteX13" fmla="*/ 4707 w 10135"/>
                <a:gd name="connsiteY13" fmla="*/ 8734 h 10240"/>
                <a:gd name="connsiteX14" fmla="*/ 5850 w 10135"/>
                <a:gd name="connsiteY14" fmla="*/ 9423 h 10240"/>
                <a:gd name="connsiteX15" fmla="*/ 6747 w 10135"/>
                <a:gd name="connsiteY15" fmla="*/ 9853 h 10240"/>
                <a:gd name="connsiteX16" fmla="*/ 8142 w 10135"/>
                <a:gd name="connsiteY16" fmla="*/ 10151 h 10240"/>
                <a:gd name="connsiteX17" fmla="*/ 8886 w 10135"/>
                <a:gd name="connsiteY17" fmla="*/ 10108 h 10240"/>
                <a:gd name="connsiteX18" fmla="*/ 9228 w 10135"/>
                <a:gd name="connsiteY18" fmla="*/ 9362 h 10240"/>
                <a:gd name="connsiteX19" fmla="*/ 9491 w 10135"/>
                <a:gd name="connsiteY19" fmla="*/ 8206 h 10240"/>
                <a:gd name="connsiteX20" fmla="*/ 10135 w 10135"/>
                <a:gd name="connsiteY20" fmla="*/ 7089 h 10240"/>
                <a:gd name="connsiteX0" fmla="*/ 1148 w 10135"/>
                <a:gd name="connsiteY0" fmla="*/ 1108 h 10265"/>
                <a:gd name="connsiteX1" fmla="*/ 1118 w 10135"/>
                <a:gd name="connsiteY1" fmla="*/ 561 h 10265"/>
                <a:gd name="connsiteX2" fmla="*/ 816 w 10135"/>
                <a:gd name="connsiteY2" fmla="*/ 110 h 10265"/>
                <a:gd name="connsiteX3" fmla="*/ 215 w 10135"/>
                <a:gd name="connsiteY3" fmla="*/ 162 h 10265"/>
                <a:gd name="connsiteX4" fmla="*/ 20 w 10135"/>
                <a:gd name="connsiteY4" fmla="*/ 879 h 10265"/>
                <a:gd name="connsiteX5" fmla="*/ 88 w 10135"/>
                <a:gd name="connsiteY5" fmla="*/ 1351 h 10265"/>
                <a:gd name="connsiteX6" fmla="*/ 358 w 10135"/>
                <a:gd name="connsiteY6" fmla="*/ 2173 h 10265"/>
                <a:gd name="connsiteX7" fmla="*/ 485 w 10135"/>
                <a:gd name="connsiteY7" fmla="*/ 3262 h 10265"/>
                <a:gd name="connsiteX8" fmla="*/ 605 w 10135"/>
                <a:gd name="connsiteY8" fmla="*/ 4408 h 10265"/>
                <a:gd name="connsiteX9" fmla="*/ 826 w 10135"/>
                <a:gd name="connsiteY9" fmla="*/ 5702 h 10265"/>
                <a:gd name="connsiteX10" fmla="*/ 1307 w 10135"/>
                <a:gd name="connsiteY10" fmla="*/ 6692 h 10265"/>
                <a:gd name="connsiteX11" fmla="*/ 2330 w 10135"/>
                <a:gd name="connsiteY11" fmla="*/ 7272 h 10265"/>
                <a:gd name="connsiteX12" fmla="*/ 3548 w 10135"/>
                <a:gd name="connsiteY12" fmla="*/ 7906 h 10265"/>
                <a:gd name="connsiteX13" fmla="*/ 4707 w 10135"/>
                <a:gd name="connsiteY13" fmla="*/ 8734 h 10265"/>
                <a:gd name="connsiteX14" fmla="*/ 5850 w 10135"/>
                <a:gd name="connsiteY14" fmla="*/ 9423 h 10265"/>
                <a:gd name="connsiteX15" fmla="*/ 8142 w 10135"/>
                <a:gd name="connsiteY15" fmla="*/ 10151 h 10265"/>
                <a:gd name="connsiteX16" fmla="*/ 8886 w 10135"/>
                <a:gd name="connsiteY16" fmla="*/ 10108 h 10265"/>
                <a:gd name="connsiteX17" fmla="*/ 9228 w 10135"/>
                <a:gd name="connsiteY17" fmla="*/ 9362 h 10265"/>
                <a:gd name="connsiteX18" fmla="*/ 9491 w 10135"/>
                <a:gd name="connsiteY18" fmla="*/ 8206 h 10265"/>
                <a:gd name="connsiteX19" fmla="*/ 10135 w 10135"/>
                <a:gd name="connsiteY19" fmla="*/ 7089 h 10265"/>
                <a:gd name="connsiteX0" fmla="*/ 1148 w 10135"/>
                <a:gd name="connsiteY0" fmla="*/ 1108 h 10227"/>
                <a:gd name="connsiteX1" fmla="*/ 1118 w 10135"/>
                <a:gd name="connsiteY1" fmla="*/ 561 h 10227"/>
                <a:gd name="connsiteX2" fmla="*/ 816 w 10135"/>
                <a:gd name="connsiteY2" fmla="*/ 110 h 10227"/>
                <a:gd name="connsiteX3" fmla="*/ 215 w 10135"/>
                <a:gd name="connsiteY3" fmla="*/ 162 h 10227"/>
                <a:gd name="connsiteX4" fmla="*/ 20 w 10135"/>
                <a:gd name="connsiteY4" fmla="*/ 879 h 10227"/>
                <a:gd name="connsiteX5" fmla="*/ 88 w 10135"/>
                <a:gd name="connsiteY5" fmla="*/ 1351 h 10227"/>
                <a:gd name="connsiteX6" fmla="*/ 358 w 10135"/>
                <a:gd name="connsiteY6" fmla="*/ 2173 h 10227"/>
                <a:gd name="connsiteX7" fmla="*/ 485 w 10135"/>
                <a:gd name="connsiteY7" fmla="*/ 3262 h 10227"/>
                <a:gd name="connsiteX8" fmla="*/ 605 w 10135"/>
                <a:gd name="connsiteY8" fmla="*/ 4408 h 10227"/>
                <a:gd name="connsiteX9" fmla="*/ 826 w 10135"/>
                <a:gd name="connsiteY9" fmla="*/ 5702 h 10227"/>
                <a:gd name="connsiteX10" fmla="*/ 1307 w 10135"/>
                <a:gd name="connsiteY10" fmla="*/ 6692 h 10227"/>
                <a:gd name="connsiteX11" fmla="*/ 2330 w 10135"/>
                <a:gd name="connsiteY11" fmla="*/ 7272 h 10227"/>
                <a:gd name="connsiteX12" fmla="*/ 3548 w 10135"/>
                <a:gd name="connsiteY12" fmla="*/ 7906 h 10227"/>
                <a:gd name="connsiteX13" fmla="*/ 4707 w 10135"/>
                <a:gd name="connsiteY13" fmla="*/ 8734 h 10227"/>
                <a:gd name="connsiteX14" fmla="*/ 5850 w 10135"/>
                <a:gd name="connsiteY14" fmla="*/ 9423 h 10227"/>
                <a:gd name="connsiteX15" fmla="*/ 7208 w 10135"/>
                <a:gd name="connsiteY15" fmla="*/ 10073 h 10227"/>
                <a:gd name="connsiteX16" fmla="*/ 8886 w 10135"/>
                <a:gd name="connsiteY16" fmla="*/ 10108 h 10227"/>
                <a:gd name="connsiteX17" fmla="*/ 9228 w 10135"/>
                <a:gd name="connsiteY17" fmla="*/ 9362 h 10227"/>
                <a:gd name="connsiteX18" fmla="*/ 9491 w 10135"/>
                <a:gd name="connsiteY18" fmla="*/ 8206 h 10227"/>
                <a:gd name="connsiteX19" fmla="*/ 10135 w 10135"/>
                <a:gd name="connsiteY19" fmla="*/ 7089 h 10227"/>
                <a:gd name="connsiteX0" fmla="*/ 1148 w 10135"/>
                <a:gd name="connsiteY0" fmla="*/ 1108 h 10251"/>
                <a:gd name="connsiteX1" fmla="*/ 1118 w 10135"/>
                <a:gd name="connsiteY1" fmla="*/ 561 h 10251"/>
                <a:gd name="connsiteX2" fmla="*/ 816 w 10135"/>
                <a:gd name="connsiteY2" fmla="*/ 110 h 10251"/>
                <a:gd name="connsiteX3" fmla="*/ 215 w 10135"/>
                <a:gd name="connsiteY3" fmla="*/ 162 h 10251"/>
                <a:gd name="connsiteX4" fmla="*/ 20 w 10135"/>
                <a:gd name="connsiteY4" fmla="*/ 879 h 10251"/>
                <a:gd name="connsiteX5" fmla="*/ 88 w 10135"/>
                <a:gd name="connsiteY5" fmla="*/ 1351 h 10251"/>
                <a:gd name="connsiteX6" fmla="*/ 358 w 10135"/>
                <a:gd name="connsiteY6" fmla="*/ 2173 h 10251"/>
                <a:gd name="connsiteX7" fmla="*/ 485 w 10135"/>
                <a:gd name="connsiteY7" fmla="*/ 3262 h 10251"/>
                <a:gd name="connsiteX8" fmla="*/ 605 w 10135"/>
                <a:gd name="connsiteY8" fmla="*/ 4408 h 10251"/>
                <a:gd name="connsiteX9" fmla="*/ 826 w 10135"/>
                <a:gd name="connsiteY9" fmla="*/ 5702 h 10251"/>
                <a:gd name="connsiteX10" fmla="*/ 1307 w 10135"/>
                <a:gd name="connsiteY10" fmla="*/ 6692 h 10251"/>
                <a:gd name="connsiteX11" fmla="*/ 2330 w 10135"/>
                <a:gd name="connsiteY11" fmla="*/ 7272 h 10251"/>
                <a:gd name="connsiteX12" fmla="*/ 3548 w 10135"/>
                <a:gd name="connsiteY12" fmla="*/ 7906 h 10251"/>
                <a:gd name="connsiteX13" fmla="*/ 4707 w 10135"/>
                <a:gd name="connsiteY13" fmla="*/ 8734 h 10251"/>
                <a:gd name="connsiteX14" fmla="*/ 5850 w 10135"/>
                <a:gd name="connsiteY14" fmla="*/ 9423 h 10251"/>
                <a:gd name="connsiteX15" fmla="*/ 7208 w 10135"/>
                <a:gd name="connsiteY15" fmla="*/ 10073 h 10251"/>
                <a:gd name="connsiteX16" fmla="*/ 8886 w 10135"/>
                <a:gd name="connsiteY16" fmla="*/ 10108 h 10251"/>
                <a:gd name="connsiteX17" fmla="*/ 9228 w 10135"/>
                <a:gd name="connsiteY17" fmla="*/ 9362 h 10251"/>
                <a:gd name="connsiteX18" fmla="*/ 9491 w 10135"/>
                <a:gd name="connsiteY18" fmla="*/ 8206 h 10251"/>
                <a:gd name="connsiteX19" fmla="*/ 10135 w 10135"/>
                <a:gd name="connsiteY19" fmla="*/ 7089 h 10251"/>
                <a:gd name="connsiteX0" fmla="*/ 1148 w 10135"/>
                <a:gd name="connsiteY0" fmla="*/ 1108 h 10164"/>
                <a:gd name="connsiteX1" fmla="*/ 1118 w 10135"/>
                <a:gd name="connsiteY1" fmla="*/ 561 h 10164"/>
                <a:gd name="connsiteX2" fmla="*/ 816 w 10135"/>
                <a:gd name="connsiteY2" fmla="*/ 110 h 10164"/>
                <a:gd name="connsiteX3" fmla="*/ 215 w 10135"/>
                <a:gd name="connsiteY3" fmla="*/ 162 h 10164"/>
                <a:gd name="connsiteX4" fmla="*/ 20 w 10135"/>
                <a:gd name="connsiteY4" fmla="*/ 879 h 10164"/>
                <a:gd name="connsiteX5" fmla="*/ 88 w 10135"/>
                <a:gd name="connsiteY5" fmla="*/ 1351 h 10164"/>
                <a:gd name="connsiteX6" fmla="*/ 358 w 10135"/>
                <a:gd name="connsiteY6" fmla="*/ 2173 h 10164"/>
                <a:gd name="connsiteX7" fmla="*/ 485 w 10135"/>
                <a:gd name="connsiteY7" fmla="*/ 3262 h 10164"/>
                <a:gd name="connsiteX8" fmla="*/ 605 w 10135"/>
                <a:gd name="connsiteY8" fmla="*/ 4408 h 10164"/>
                <a:gd name="connsiteX9" fmla="*/ 826 w 10135"/>
                <a:gd name="connsiteY9" fmla="*/ 5702 h 10164"/>
                <a:gd name="connsiteX10" fmla="*/ 1307 w 10135"/>
                <a:gd name="connsiteY10" fmla="*/ 6692 h 10164"/>
                <a:gd name="connsiteX11" fmla="*/ 2330 w 10135"/>
                <a:gd name="connsiteY11" fmla="*/ 7272 h 10164"/>
                <a:gd name="connsiteX12" fmla="*/ 3548 w 10135"/>
                <a:gd name="connsiteY12" fmla="*/ 7906 h 10164"/>
                <a:gd name="connsiteX13" fmla="*/ 4707 w 10135"/>
                <a:gd name="connsiteY13" fmla="*/ 8734 h 10164"/>
                <a:gd name="connsiteX14" fmla="*/ 5850 w 10135"/>
                <a:gd name="connsiteY14" fmla="*/ 9423 h 10164"/>
                <a:gd name="connsiteX15" fmla="*/ 7208 w 10135"/>
                <a:gd name="connsiteY15" fmla="*/ 10073 h 10164"/>
                <a:gd name="connsiteX16" fmla="*/ 7773 w 10135"/>
                <a:gd name="connsiteY16" fmla="*/ 9972 h 10164"/>
                <a:gd name="connsiteX17" fmla="*/ 9228 w 10135"/>
                <a:gd name="connsiteY17" fmla="*/ 9362 h 10164"/>
                <a:gd name="connsiteX18" fmla="*/ 9491 w 10135"/>
                <a:gd name="connsiteY18" fmla="*/ 8206 h 10164"/>
                <a:gd name="connsiteX19" fmla="*/ 10135 w 10135"/>
                <a:gd name="connsiteY19" fmla="*/ 7089 h 10164"/>
                <a:gd name="connsiteX0" fmla="*/ 1148 w 10135"/>
                <a:gd name="connsiteY0" fmla="*/ 1108 h 10164"/>
                <a:gd name="connsiteX1" fmla="*/ 1118 w 10135"/>
                <a:gd name="connsiteY1" fmla="*/ 561 h 10164"/>
                <a:gd name="connsiteX2" fmla="*/ 816 w 10135"/>
                <a:gd name="connsiteY2" fmla="*/ 110 h 10164"/>
                <a:gd name="connsiteX3" fmla="*/ 215 w 10135"/>
                <a:gd name="connsiteY3" fmla="*/ 162 h 10164"/>
                <a:gd name="connsiteX4" fmla="*/ 20 w 10135"/>
                <a:gd name="connsiteY4" fmla="*/ 879 h 10164"/>
                <a:gd name="connsiteX5" fmla="*/ 88 w 10135"/>
                <a:gd name="connsiteY5" fmla="*/ 1351 h 10164"/>
                <a:gd name="connsiteX6" fmla="*/ 358 w 10135"/>
                <a:gd name="connsiteY6" fmla="*/ 2173 h 10164"/>
                <a:gd name="connsiteX7" fmla="*/ 485 w 10135"/>
                <a:gd name="connsiteY7" fmla="*/ 3262 h 10164"/>
                <a:gd name="connsiteX8" fmla="*/ 605 w 10135"/>
                <a:gd name="connsiteY8" fmla="*/ 4408 h 10164"/>
                <a:gd name="connsiteX9" fmla="*/ 826 w 10135"/>
                <a:gd name="connsiteY9" fmla="*/ 5702 h 10164"/>
                <a:gd name="connsiteX10" fmla="*/ 1307 w 10135"/>
                <a:gd name="connsiteY10" fmla="*/ 6692 h 10164"/>
                <a:gd name="connsiteX11" fmla="*/ 2330 w 10135"/>
                <a:gd name="connsiteY11" fmla="*/ 7272 h 10164"/>
                <a:gd name="connsiteX12" fmla="*/ 3548 w 10135"/>
                <a:gd name="connsiteY12" fmla="*/ 7906 h 10164"/>
                <a:gd name="connsiteX13" fmla="*/ 4707 w 10135"/>
                <a:gd name="connsiteY13" fmla="*/ 8734 h 10164"/>
                <a:gd name="connsiteX14" fmla="*/ 5850 w 10135"/>
                <a:gd name="connsiteY14" fmla="*/ 9423 h 10164"/>
                <a:gd name="connsiteX15" fmla="*/ 7208 w 10135"/>
                <a:gd name="connsiteY15" fmla="*/ 10073 h 10164"/>
                <a:gd name="connsiteX16" fmla="*/ 7773 w 10135"/>
                <a:gd name="connsiteY16" fmla="*/ 9972 h 10164"/>
                <a:gd name="connsiteX17" fmla="*/ 9228 w 10135"/>
                <a:gd name="connsiteY17" fmla="*/ 9362 h 10164"/>
                <a:gd name="connsiteX18" fmla="*/ 9491 w 10135"/>
                <a:gd name="connsiteY18" fmla="*/ 8206 h 10164"/>
                <a:gd name="connsiteX19" fmla="*/ 10135 w 10135"/>
                <a:gd name="connsiteY19" fmla="*/ 7089 h 10164"/>
                <a:gd name="connsiteX0" fmla="*/ 1148 w 10135"/>
                <a:gd name="connsiteY0" fmla="*/ 1108 h 10164"/>
                <a:gd name="connsiteX1" fmla="*/ 1118 w 10135"/>
                <a:gd name="connsiteY1" fmla="*/ 561 h 10164"/>
                <a:gd name="connsiteX2" fmla="*/ 816 w 10135"/>
                <a:gd name="connsiteY2" fmla="*/ 110 h 10164"/>
                <a:gd name="connsiteX3" fmla="*/ 215 w 10135"/>
                <a:gd name="connsiteY3" fmla="*/ 162 h 10164"/>
                <a:gd name="connsiteX4" fmla="*/ 20 w 10135"/>
                <a:gd name="connsiteY4" fmla="*/ 879 h 10164"/>
                <a:gd name="connsiteX5" fmla="*/ 88 w 10135"/>
                <a:gd name="connsiteY5" fmla="*/ 1351 h 10164"/>
                <a:gd name="connsiteX6" fmla="*/ 358 w 10135"/>
                <a:gd name="connsiteY6" fmla="*/ 2173 h 10164"/>
                <a:gd name="connsiteX7" fmla="*/ 485 w 10135"/>
                <a:gd name="connsiteY7" fmla="*/ 3262 h 10164"/>
                <a:gd name="connsiteX8" fmla="*/ 605 w 10135"/>
                <a:gd name="connsiteY8" fmla="*/ 4408 h 10164"/>
                <a:gd name="connsiteX9" fmla="*/ 826 w 10135"/>
                <a:gd name="connsiteY9" fmla="*/ 5702 h 10164"/>
                <a:gd name="connsiteX10" fmla="*/ 1307 w 10135"/>
                <a:gd name="connsiteY10" fmla="*/ 6692 h 10164"/>
                <a:gd name="connsiteX11" fmla="*/ 2330 w 10135"/>
                <a:gd name="connsiteY11" fmla="*/ 7272 h 10164"/>
                <a:gd name="connsiteX12" fmla="*/ 3548 w 10135"/>
                <a:gd name="connsiteY12" fmla="*/ 7906 h 10164"/>
                <a:gd name="connsiteX13" fmla="*/ 4707 w 10135"/>
                <a:gd name="connsiteY13" fmla="*/ 8734 h 10164"/>
                <a:gd name="connsiteX14" fmla="*/ 5850 w 10135"/>
                <a:gd name="connsiteY14" fmla="*/ 9423 h 10164"/>
                <a:gd name="connsiteX15" fmla="*/ 7208 w 10135"/>
                <a:gd name="connsiteY15" fmla="*/ 10073 h 10164"/>
                <a:gd name="connsiteX16" fmla="*/ 7773 w 10135"/>
                <a:gd name="connsiteY16" fmla="*/ 9972 h 10164"/>
                <a:gd name="connsiteX17" fmla="*/ 7796 w 10135"/>
                <a:gd name="connsiteY17" fmla="*/ 9113 h 10164"/>
                <a:gd name="connsiteX18" fmla="*/ 9491 w 10135"/>
                <a:gd name="connsiteY18" fmla="*/ 8206 h 10164"/>
                <a:gd name="connsiteX19" fmla="*/ 10135 w 10135"/>
                <a:gd name="connsiteY19" fmla="*/ 7089 h 10164"/>
                <a:gd name="connsiteX0" fmla="*/ 1148 w 10135"/>
                <a:gd name="connsiteY0" fmla="*/ 1108 h 10164"/>
                <a:gd name="connsiteX1" fmla="*/ 1118 w 10135"/>
                <a:gd name="connsiteY1" fmla="*/ 561 h 10164"/>
                <a:gd name="connsiteX2" fmla="*/ 816 w 10135"/>
                <a:gd name="connsiteY2" fmla="*/ 110 h 10164"/>
                <a:gd name="connsiteX3" fmla="*/ 215 w 10135"/>
                <a:gd name="connsiteY3" fmla="*/ 162 h 10164"/>
                <a:gd name="connsiteX4" fmla="*/ 20 w 10135"/>
                <a:gd name="connsiteY4" fmla="*/ 879 h 10164"/>
                <a:gd name="connsiteX5" fmla="*/ 88 w 10135"/>
                <a:gd name="connsiteY5" fmla="*/ 1351 h 10164"/>
                <a:gd name="connsiteX6" fmla="*/ 358 w 10135"/>
                <a:gd name="connsiteY6" fmla="*/ 2173 h 10164"/>
                <a:gd name="connsiteX7" fmla="*/ 485 w 10135"/>
                <a:gd name="connsiteY7" fmla="*/ 3262 h 10164"/>
                <a:gd name="connsiteX8" fmla="*/ 605 w 10135"/>
                <a:gd name="connsiteY8" fmla="*/ 4408 h 10164"/>
                <a:gd name="connsiteX9" fmla="*/ 826 w 10135"/>
                <a:gd name="connsiteY9" fmla="*/ 5702 h 10164"/>
                <a:gd name="connsiteX10" fmla="*/ 1307 w 10135"/>
                <a:gd name="connsiteY10" fmla="*/ 6692 h 10164"/>
                <a:gd name="connsiteX11" fmla="*/ 2330 w 10135"/>
                <a:gd name="connsiteY11" fmla="*/ 7272 h 10164"/>
                <a:gd name="connsiteX12" fmla="*/ 3548 w 10135"/>
                <a:gd name="connsiteY12" fmla="*/ 7906 h 10164"/>
                <a:gd name="connsiteX13" fmla="*/ 4707 w 10135"/>
                <a:gd name="connsiteY13" fmla="*/ 8734 h 10164"/>
                <a:gd name="connsiteX14" fmla="*/ 5850 w 10135"/>
                <a:gd name="connsiteY14" fmla="*/ 9423 h 10164"/>
                <a:gd name="connsiteX15" fmla="*/ 7208 w 10135"/>
                <a:gd name="connsiteY15" fmla="*/ 10073 h 10164"/>
                <a:gd name="connsiteX16" fmla="*/ 7773 w 10135"/>
                <a:gd name="connsiteY16" fmla="*/ 9972 h 10164"/>
                <a:gd name="connsiteX17" fmla="*/ 7796 w 10135"/>
                <a:gd name="connsiteY17" fmla="*/ 9113 h 10164"/>
                <a:gd name="connsiteX18" fmla="*/ 9491 w 10135"/>
                <a:gd name="connsiteY18" fmla="*/ 8206 h 10164"/>
                <a:gd name="connsiteX19" fmla="*/ 10135 w 10135"/>
                <a:gd name="connsiteY19" fmla="*/ 7089 h 10164"/>
                <a:gd name="connsiteX0" fmla="*/ 1148 w 10135"/>
                <a:gd name="connsiteY0" fmla="*/ 1108 h 10164"/>
                <a:gd name="connsiteX1" fmla="*/ 1118 w 10135"/>
                <a:gd name="connsiteY1" fmla="*/ 561 h 10164"/>
                <a:gd name="connsiteX2" fmla="*/ 816 w 10135"/>
                <a:gd name="connsiteY2" fmla="*/ 110 h 10164"/>
                <a:gd name="connsiteX3" fmla="*/ 215 w 10135"/>
                <a:gd name="connsiteY3" fmla="*/ 162 h 10164"/>
                <a:gd name="connsiteX4" fmla="*/ 20 w 10135"/>
                <a:gd name="connsiteY4" fmla="*/ 879 h 10164"/>
                <a:gd name="connsiteX5" fmla="*/ 88 w 10135"/>
                <a:gd name="connsiteY5" fmla="*/ 1351 h 10164"/>
                <a:gd name="connsiteX6" fmla="*/ 358 w 10135"/>
                <a:gd name="connsiteY6" fmla="*/ 2173 h 10164"/>
                <a:gd name="connsiteX7" fmla="*/ 485 w 10135"/>
                <a:gd name="connsiteY7" fmla="*/ 3262 h 10164"/>
                <a:gd name="connsiteX8" fmla="*/ 605 w 10135"/>
                <a:gd name="connsiteY8" fmla="*/ 4408 h 10164"/>
                <a:gd name="connsiteX9" fmla="*/ 826 w 10135"/>
                <a:gd name="connsiteY9" fmla="*/ 5702 h 10164"/>
                <a:gd name="connsiteX10" fmla="*/ 1307 w 10135"/>
                <a:gd name="connsiteY10" fmla="*/ 6692 h 10164"/>
                <a:gd name="connsiteX11" fmla="*/ 2330 w 10135"/>
                <a:gd name="connsiteY11" fmla="*/ 7272 h 10164"/>
                <a:gd name="connsiteX12" fmla="*/ 3548 w 10135"/>
                <a:gd name="connsiteY12" fmla="*/ 7906 h 10164"/>
                <a:gd name="connsiteX13" fmla="*/ 4707 w 10135"/>
                <a:gd name="connsiteY13" fmla="*/ 8734 h 10164"/>
                <a:gd name="connsiteX14" fmla="*/ 5850 w 10135"/>
                <a:gd name="connsiteY14" fmla="*/ 9423 h 10164"/>
                <a:gd name="connsiteX15" fmla="*/ 7208 w 10135"/>
                <a:gd name="connsiteY15" fmla="*/ 10073 h 10164"/>
                <a:gd name="connsiteX16" fmla="*/ 7773 w 10135"/>
                <a:gd name="connsiteY16" fmla="*/ 9972 h 10164"/>
                <a:gd name="connsiteX17" fmla="*/ 7796 w 10135"/>
                <a:gd name="connsiteY17" fmla="*/ 9113 h 10164"/>
                <a:gd name="connsiteX18" fmla="*/ 7688 w 10135"/>
                <a:gd name="connsiteY18" fmla="*/ 8012 h 10164"/>
                <a:gd name="connsiteX19" fmla="*/ 10135 w 10135"/>
                <a:gd name="connsiteY19" fmla="*/ 7089 h 10164"/>
                <a:gd name="connsiteX0" fmla="*/ 1148 w 10135"/>
                <a:gd name="connsiteY0" fmla="*/ 1108 h 10164"/>
                <a:gd name="connsiteX1" fmla="*/ 1118 w 10135"/>
                <a:gd name="connsiteY1" fmla="*/ 561 h 10164"/>
                <a:gd name="connsiteX2" fmla="*/ 816 w 10135"/>
                <a:gd name="connsiteY2" fmla="*/ 110 h 10164"/>
                <a:gd name="connsiteX3" fmla="*/ 215 w 10135"/>
                <a:gd name="connsiteY3" fmla="*/ 162 h 10164"/>
                <a:gd name="connsiteX4" fmla="*/ 20 w 10135"/>
                <a:gd name="connsiteY4" fmla="*/ 879 h 10164"/>
                <a:gd name="connsiteX5" fmla="*/ 88 w 10135"/>
                <a:gd name="connsiteY5" fmla="*/ 1351 h 10164"/>
                <a:gd name="connsiteX6" fmla="*/ 358 w 10135"/>
                <a:gd name="connsiteY6" fmla="*/ 2173 h 10164"/>
                <a:gd name="connsiteX7" fmla="*/ 485 w 10135"/>
                <a:gd name="connsiteY7" fmla="*/ 3262 h 10164"/>
                <a:gd name="connsiteX8" fmla="*/ 605 w 10135"/>
                <a:gd name="connsiteY8" fmla="*/ 4408 h 10164"/>
                <a:gd name="connsiteX9" fmla="*/ 826 w 10135"/>
                <a:gd name="connsiteY9" fmla="*/ 5702 h 10164"/>
                <a:gd name="connsiteX10" fmla="*/ 1307 w 10135"/>
                <a:gd name="connsiteY10" fmla="*/ 6692 h 10164"/>
                <a:gd name="connsiteX11" fmla="*/ 2330 w 10135"/>
                <a:gd name="connsiteY11" fmla="*/ 7272 h 10164"/>
                <a:gd name="connsiteX12" fmla="*/ 3548 w 10135"/>
                <a:gd name="connsiteY12" fmla="*/ 7906 h 10164"/>
                <a:gd name="connsiteX13" fmla="*/ 4707 w 10135"/>
                <a:gd name="connsiteY13" fmla="*/ 8734 h 10164"/>
                <a:gd name="connsiteX14" fmla="*/ 5850 w 10135"/>
                <a:gd name="connsiteY14" fmla="*/ 9423 h 10164"/>
                <a:gd name="connsiteX15" fmla="*/ 7208 w 10135"/>
                <a:gd name="connsiteY15" fmla="*/ 10073 h 10164"/>
                <a:gd name="connsiteX16" fmla="*/ 7773 w 10135"/>
                <a:gd name="connsiteY16" fmla="*/ 9972 h 10164"/>
                <a:gd name="connsiteX17" fmla="*/ 7796 w 10135"/>
                <a:gd name="connsiteY17" fmla="*/ 9113 h 10164"/>
                <a:gd name="connsiteX18" fmla="*/ 7688 w 10135"/>
                <a:gd name="connsiteY18" fmla="*/ 8012 h 10164"/>
                <a:gd name="connsiteX19" fmla="*/ 10135 w 10135"/>
                <a:gd name="connsiteY19" fmla="*/ 7089 h 10164"/>
                <a:gd name="connsiteX0" fmla="*/ 1148 w 8105"/>
                <a:gd name="connsiteY0" fmla="*/ 1108 h 10164"/>
                <a:gd name="connsiteX1" fmla="*/ 1118 w 8105"/>
                <a:gd name="connsiteY1" fmla="*/ 561 h 10164"/>
                <a:gd name="connsiteX2" fmla="*/ 816 w 8105"/>
                <a:gd name="connsiteY2" fmla="*/ 110 h 10164"/>
                <a:gd name="connsiteX3" fmla="*/ 215 w 8105"/>
                <a:gd name="connsiteY3" fmla="*/ 162 h 10164"/>
                <a:gd name="connsiteX4" fmla="*/ 20 w 8105"/>
                <a:gd name="connsiteY4" fmla="*/ 879 h 10164"/>
                <a:gd name="connsiteX5" fmla="*/ 88 w 8105"/>
                <a:gd name="connsiteY5" fmla="*/ 1351 h 10164"/>
                <a:gd name="connsiteX6" fmla="*/ 358 w 8105"/>
                <a:gd name="connsiteY6" fmla="*/ 2173 h 10164"/>
                <a:gd name="connsiteX7" fmla="*/ 485 w 8105"/>
                <a:gd name="connsiteY7" fmla="*/ 3262 h 10164"/>
                <a:gd name="connsiteX8" fmla="*/ 605 w 8105"/>
                <a:gd name="connsiteY8" fmla="*/ 4408 h 10164"/>
                <a:gd name="connsiteX9" fmla="*/ 826 w 8105"/>
                <a:gd name="connsiteY9" fmla="*/ 5702 h 10164"/>
                <a:gd name="connsiteX10" fmla="*/ 1307 w 8105"/>
                <a:gd name="connsiteY10" fmla="*/ 6692 h 10164"/>
                <a:gd name="connsiteX11" fmla="*/ 2330 w 8105"/>
                <a:gd name="connsiteY11" fmla="*/ 7272 h 10164"/>
                <a:gd name="connsiteX12" fmla="*/ 3548 w 8105"/>
                <a:gd name="connsiteY12" fmla="*/ 7906 h 10164"/>
                <a:gd name="connsiteX13" fmla="*/ 4707 w 8105"/>
                <a:gd name="connsiteY13" fmla="*/ 8734 h 10164"/>
                <a:gd name="connsiteX14" fmla="*/ 5850 w 8105"/>
                <a:gd name="connsiteY14" fmla="*/ 9423 h 10164"/>
                <a:gd name="connsiteX15" fmla="*/ 7208 w 8105"/>
                <a:gd name="connsiteY15" fmla="*/ 10073 h 10164"/>
                <a:gd name="connsiteX16" fmla="*/ 7773 w 8105"/>
                <a:gd name="connsiteY16" fmla="*/ 9972 h 10164"/>
                <a:gd name="connsiteX17" fmla="*/ 7796 w 8105"/>
                <a:gd name="connsiteY17" fmla="*/ 9113 h 10164"/>
                <a:gd name="connsiteX18" fmla="*/ 7688 w 8105"/>
                <a:gd name="connsiteY18" fmla="*/ 8012 h 10164"/>
                <a:gd name="connsiteX19" fmla="*/ 8105 w 8105"/>
                <a:gd name="connsiteY19" fmla="*/ 6919 h 10164"/>
                <a:gd name="connsiteX0" fmla="*/ 1416 w 10000"/>
                <a:gd name="connsiteY0" fmla="*/ 1090 h 10000"/>
                <a:gd name="connsiteX1" fmla="*/ 1379 w 10000"/>
                <a:gd name="connsiteY1" fmla="*/ 552 h 10000"/>
                <a:gd name="connsiteX2" fmla="*/ 1007 w 10000"/>
                <a:gd name="connsiteY2" fmla="*/ 108 h 10000"/>
                <a:gd name="connsiteX3" fmla="*/ 265 w 10000"/>
                <a:gd name="connsiteY3" fmla="*/ 159 h 10000"/>
                <a:gd name="connsiteX4" fmla="*/ 25 w 10000"/>
                <a:gd name="connsiteY4" fmla="*/ 865 h 10000"/>
                <a:gd name="connsiteX5" fmla="*/ 109 w 10000"/>
                <a:gd name="connsiteY5" fmla="*/ 1329 h 10000"/>
                <a:gd name="connsiteX6" fmla="*/ 442 w 10000"/>
                <a:gd name="connsiteY6" fmla="*/ 2138 h 10000"/>
                <a:gd name="connsiteX7" fmla="*/ 598 w 10000"/>
                <a:gd name="connsiteY7" fmla="*/ 3209 h 10000"/>
                <a:gd name="connsiteX8" fmla="*/ 746 w 10000"/>
                <a:gd name="connsiteY8" fmla="*/ 4337 h 10000"/>
                <a:gd name="connsiteX9" fmla="*/ 1019 w 10000"/>
                <a:gd name="connsiteY9" fmla="*/ 5610 h 10000"/>
                <a:gd name="connsiteX10" fmla="*/ 1613 w 10000"/>
                <a:gd name="connsiteY10" fmla="*/ 6584 h 10000"/>
                <a:gd name="connsiteX11" fmla="*/ 2875 w 10000"/>
                <a:gd name="connsiteY11" fmla="*/ 7155 h 10000"/>
                <a:gd name="connsiteX12" fmla="*/ 4378 w 10000"/>
                <a:gd name="connsiteY12" fmla="*/ 7778 h 10000"/>
                <a:gd name="connsiteX13" fmla="*/ 5808 w 10000"/>
                <a:gd name="connsiteY13" fmla="*/ 8593 h 10000"/>
                <a:gd name="connsiteX14" fmla="*/ 7218 w 10000"/>
                <a:gd name="connsiteY14" fmla="*/ 9271 h 10000"/>
                <a:gd name="connsiteX15" fmla="*/ 8893 w 10000"/>
                <a:gd name="connsiteY15" fmla="*/ 9910 h 10000"/>
                <a:gd name="connsiteX16" fmla="*/ 9590 w 10000"/>
                <a:gd name="connsiteY16" fmla="*/ 9811 h 10000"/>
                <a:gd name="connsiteX17" fmla="*/ 9619 w 10000"/>
                <a:gd name="connsiteY17" fmla="*/ 8966 h 10000"/>
                <a:gd name="connsiteX18" fmla="*/ 9486 w 10000"/>
                <a:gd name="connsiteY18" fmla="*/ 7883 h 10000"/>
                <a:gd name="connsiteX19" fmla="*/ 10000 w 10000"/>
                <a:gd name="connsiteY19" fmla="*/ 6807 h 10000"/>
                <a:gd name="connsiteX0" fmla="*/ 1416 w 10000"/>
                <a:gd name="connsiteY0" fmla="*/ 1090 h 10000"/>
                <a:gd name="connsiteX1" fmla="*/ 1379 w 10000"/>
                <a:gd name="connsiteY1" fmla="*/ 552 h 10000"/>
                <a:gd name="connsiteX2" fmla="*/ 1007 w 10000"/>
                <a:gd name="connsiteY2" fmla="*/ 108 h 10000"/>
                <a:gd name="connsiteX3" fmla="*/ 265 w 10000"/>
                <a:gd name="connsiteY3" fmla="*/ 159 h 10000"/>
                <a:gd name="connsiteX4" fmla="*/ 25 w 10000"/>
                <a:gd name="connsiteY4" fmla="*/ 865 h 10000"/>
                <a:gd name="connsiteX5" fmla="*/ 109 w 10000"/>
                <a:gd name="connsiteY5" fmla="*/ 1329 h 10000"/>
                <a:gd name="connsiteX6" fmla="*/ 442 w 10000"/>
                <a:gd name="connsiteY6" fmla="*/ 2138 h 10000"/>
                <a:gd name="connsiteX7" fmla="*/ 598 w 10000"/>
                <a:gd name="connsiteY7" fmla="*/ 3209 h 10000"/>
                <a:gd name="connsiteX8" fmla="*/ 746 w 10000"/>
                <a:gd name="connsiteY8" fmla="*/ 4337 h 10000"/>
                <a:gd name="connsiteX9" fmla="*/ 1019 w 10000"/>
                <a:gd name="connsiteY9" fmla="*/ 5610 h 10000"/>
                <a:gd name="connsiteX10" fmla="*/ 1613 w 10000"/>
                <a:gd name="connsiteY10" fmla="*/ 6584 h 10000"/>
                <a:gd name="connsiteX11" fmla="*/ 2875 w 10000"/>
                <a:gd name="connsiteY11" fmla="*/ 7155 h 10000"/>
                <a:gd name="connsiteX12" fmla="*/ 4378 w 10000"/>
                <a:gd name="connsiteY12" fmla="*/ 7778 h 10000"/>
                <a:gd name="connsiteX13" fmla="*/ 5808 w 10000"/>
                <a:gd name="connsiteY13" fmla="*/ 8593 h 10000"/>
                <a:gd name="connsiteX14" fmla="*/ 7218 w 10000"/>
                <a:gd name="connsiteY14" fmla="*/ 9271 h 10000"/>
                <a:gd name="connsiteX15" fmla="*/ 8893 w 10000"/>
                <a:gd name="connsiteY15" fmla="*/ 9910 h 10000"/>
                <a:gd name="connsiteX16" fmla="*/ 9590 w 10000"/>
                <a:gd name="connsiteY16" fmla="*/ 9811 h 10000"/>
                <a:gd name="connsiteX17" fmla="*/ 9858 w 10000"/>
                <a:gd name="connsiteY17" fmla="*/ 8955 h 10000"/>
                <a:gd name="connsiteX18" fmla="*/ 9486 w 10000"/>
                <a:gd name="connsiteY18" fmla="*/ 7883 h 10000"/>
                <a:gd name="connsiteX19" fmla="*/ 10000 w 10000"/>
                <a:gd name="connsiteY19" fmla="*/ 6807 h 10000"/>
                <a:gd name="connsiteX0" fmla="*/ 1416 w 10000"/>
                <a:gd name="connsiteY0" fmla="*/ 1090 h 10000"/>
                <a:gd name="connsiteX1" fmla="*/ 1379 w 10000"/>
                <a:gd name="connsiteY1" fmla="*/ 552 h 10000"/>
                <a:gd name="connsiteX2" fmla="*/ 1007 w 10000"/>
                <a:gd name="connsiteY2" fmla="*/ 108 h 10000"/>
                <a:gd name="connsiteX3" fmla="*/ 265 w 10000"/>
                <a:gd name="connsiteY3" fmla="*/ 159 h 10000"/>
                <a:gd name="connsiteX4" fmla="*/ 25 w 10000"/>
                <a:gd name="connsiteY4" fmla="*/ 865 h 10000"/>
                <a:gd name="connsiteX5" fmla="*/ 109 w 10000"/>
                <a:gd name="connsiteY5" fmla="*/ 1329 h 10000"/>
                <a:gd name="connsiteX6" fmla="*/ 442 w 10000"/>
                <a:gd name="connsiteY6" fmla="*/ 2138 h 10000"/>
                <a:gd name="connsiteX7" fmla="*/ 598 w 10000"/>
                <a:gd name="connsiteY7" fmla="*/ 3209 h 10000"/>
                <a:gd name="connsiteX8" fmla="*/ 746 w 10000"/>
                <a:gd name="connsiteY8" fmla="*/ 4337 h 10000"/>
                <a:gd name="connsiteX9" fmla="*/ 1019 w 10000"/>
                <a:gd name="connsiteY9" fmla="*/ 5610 h 10000"/>
                <a:gd name="connsiteX10" fmla="*/ 1613 w 10000"/>
                <a:gd name="connsiteY10" fmla="*/ 6584 h 10000"/>
                <a:gd name="connsiteX11" fmla="*/ 2875 w 10000"/>
                <a:gd name="connsiteY11" fmla="*/ 7155 h 10000"/>
                <a:gd name="connsiteX12" fmla="*/ 4378 w 10000"/>
                <a:gd name="connsiteY12" fmla="*/ 7778 h 10000"/>
                <a:gd name="connsiteX13" fmla="*/ 5808 w 10000"/>
                <a:gd name="connsiteY13" fmla="*/ 8593 h 10000"/>
                <a:gd name="connsiteX14" fmla="*/ 7218 w 10000"/>
                <a:gd name="connsiteY14" fmla="*/ 9271 h 10000"/>
                <a:gd name="connsiteX15" fmla="*/ 8893 w 10000"/>
                <a:gd name="connsiteY15" fmla="*/ 9910 h 10000"/>
                <a:gd name="connsiteX16" fmla="*/ 9590 w 10000"/>
                <a:gd name="connsiteY16" fmla="*/ 9811 h 10000"/>
                <a:gd name="connsiteX17" fmla="*/ 9858 w 10000"/>
                <a:gd name="connsiteY17" fmla="*/ 8955 h 10000"/>
                <a:gd name="connsiteX18" fmla="*/ 9765 w 10000"/>
                <a:gd name="connsiteY18" fmla="*/ 7955 h 10000"/>
                <a:gd name="connsiteX19" fmla="*/ 10000 w 10000"/>
                <a:gd name="connsiteY19" fmla="*/ 6807 h 10000"/>
                <a:gd name="connsiteX0" fmla="*/ 1416 w 10461"/>
                <a:gd name="connsiteY0" fmla="*/ 1090 h 10000"/>
                <a:gd name="connsiteX1" fmla="*/ 1379 w 10461"/>
                <a:gd name="connsiteY1" fmla="*/ 552 h 10000"/>
                <a:gd name="connsiteX2" fmla="*/ 1007 w 10461"/>
                <a:gd name="connsiteY2" fmla="*/ 108 h 10000"/>
                <a:gd name="connsiteX3" fmla="*/ 265 w 10461"/>
                <a:gd name="connsiteY3" fmla="*/ 159 h 10000"/>
                <a:gd name="connsiteX4" fmla="*/ 25 w 10461"/>
                <a:gd name="connsiteY4" fmla="*/ 865 h 10000"/>
                <a:gd name="connsiteX5" fmla="*/ 109 w 10461"/>
                <a:gd name="connsiteY5" fmla="*/ 1329 h 10000"/>
                <a:gd name="connsiteX6" fmla="*/ 442 w 10461"/>
                <a:gd name="connsiteY6" fmla="*/ 2138 h 10000"/>
                <a:gd name="connsiteX7" fmla="*/ 598 w 10461"/>
                <a:gd name="connsiteY7" fmla="*/ 3209 h 10000"/>
                <a:gd name="connsiteX8" fmla="*/ 746 w 10461"/>
                <a:gd name="connsiteY8" fmla="*/ 4337 h 10000"/>
                <a:gd name="connsiteX9" fmla="*/ 1019 w 10461"/>
                <a:gd name="connsiteY9" fmla="*/ 5610 h 10000"/>
                <a:gd name="connsiteX10" fmla="*/ 1613 w 10461"/>
                <a:gd name="connsiteY10" fmla="*/ 6584 h 10000"/>
                <a:gd name="connsiteX11" fmla="*/ 2875 w 10461"/>
                <a:gd name="connsiteY11" fmla="*/ 7155 h 10000"/>
                <a:gd name="connsiteX12" fmla="*/ 4378 w 10461"/>
                <a:gd name="connsiteY12" fmla="*/ 7778 h 10000"/>
                <a:gd name="connsiteX13" fmla="*/ 5808 w 10461"/>
                <a:gd name="connsiteY13" fmla="*/ 8593 h 10000"/>
                <a:gd name="connsiteX14" fmla="*/ 7218 w 10461"/>
                <a:gd name="connsiteY14" fmla="*/ 9271 h 10000"/>
                <a:gd name="connsiteX15" fmla="*/ 8893 w 10461"/>
                <a:gd name="connsiteY15" fmla="*/ 9910 h 10000"/>
                <a:gd name="connsiteX16" fmla="*/ 9590 w 10461"/>
                <a:gd name="connsiteY16" fmla="*/ 9811 h 10000"/>
                <a:gd name="connsiteX17" fmla="*/ 9858 w 10461"/>
                <a:gd name="connsiteY17" fmla="*/ 8955 h 10000"/>
                <a:gd name="connsiteX18" fmla="*/ 9765 w 10461"/>
                <a:gd name="connsiteY18" fmla="*/ 7955 h 10000"/>
                <a:gd name="connsiteX19" fmla="*/ 10461 w 10461"/>
                <a:gd name="connsiteY19" fmla="*/ 6971 h 10000"/>
                <a:gd name="connsiteX0" fmla="*/ 1416 w 10461"/>
                <a:gd name="connsiteY0" fmla="*/ 1090 h 10000"/>
                <a:gd name="connsiteX1" fmla="*/ 1379 w 10461"/>
                <a:gd name="connsiteY1" fmla="*/ 552 h 10000"/>
                <a:gd name="connsiteX2" fmla="*/ 1007 w 10461"/>
                <a:gd name="connsiteY2" fmla="*/ 108 h 10000"/>
                <a:gd name="connsiteX3" fmla="*/ 265 w 10461"/>
                <a:gd name="connsiteY3" fmla="*/ 159 h 10000"/>
                <a:gd name="connsiteX4" fmla="*/ 25 w 10461"/>
                <a:gd name="connsiteY4" fmla="*/ 865 h 10000"/>
                <a:gd name="connsiteX5" fmla="*/ 109 w 10461"/>
                <a:gd name="connsiteY5" fmla="*/ 1329 h 10000"/>
                <a:gd name="connsiteX6" fmla="*/ 442 w 10461"/>
                <a:gd name="connsiteY6" fmla="*/ 2138 h 10000"/>
                <a:gd name="connsiteX7" fmla="*/ 598 w 10461"/>
                <a:gd name="connsiteY7" fmla="*/ 3209 h 10000"/>
                <a:gd name="connsiteX8" fmla="*/ 746 w 10461"/>
                <a:gd name="connsiteY8" fmla="*/ 4337 h 10000"/>
                <a:gd name="connsiteX9" fmla="*/ 1019 w 10461"/>
                <a:gd name="connsiteY9" fmla="*/ 5610 h 10000"/>
                <a:gd name="connsiteX10" fmla="*/ 1613 w 10461"/>
                <a:gd name="connsiteY10" fmla="*/ 6584 h 10000"/>
                <a:gd name="connsiteX11" fmla="*/ 2875 w 10461"/>
                <a:gd name="connsiteY11" fmla="*/ 7155 h 10000"/>
                <a:gd name="connsiteX12" fmla="*/ 4378 w 10461"/>
                <a:gd name="connsiteY12" fmla="*/ 7778 h 10000"/>
                <a:gd name="connsiteX13" fmla="*/ 5808 w 10461"/>
                <a:gd name="connsiteY13" fmla="*/ 8593 h 10000"/>
                <a:gd name="connsiteX14" fmla="*/ 7218 w 10461"/>
                <a:gd name="connsiteY14" fmla="*/ 9271 h 10000"/>
                <a:gd name="connsiteX15" fmla="*/ 8893 w 10461"/>
                <a:gd name="connsiteY15" fmla="*/ 9910 h 10000"/>
                <a:gd name="connsiteX16" fmla="*/ 9590 w 10461"/>
                <a:gd name="connsiteY16" fmla="*/ 9811 h 10000"/>
                <a:gd name="connsiteX17" fmla="*/ 9858 w 10461"/>
                <a:gd name="connsiteY17" fmla="*/ 8955 h 10000"/>
                <a:gd name="connsiteX18" fmla="*/ 9846 w 10461"/>
                <a:gd name="connsiteY18" fmla="*/ 7934 h 10000"/>
                <a:gd name="connsiteX19" fmla="*/ 10461 w 10461"/>
                <a:gd name="connsiteY19" fmla="*/ 6971 h 10000"/>
                <a:gd name="connsiteX0" fmla="*/ 1416 w 10461"/>
                <a:gd name="connsiteY0" fmla="*/ 1090 h 9968"/>
                <a:gd name="connsiteX1" fmla="*/ 1379 w 10461"/>
                <a:gd name="connsiteY1" fmla="*/ 552 h 9968"/>
                <a:gd name="connsiteX2" fmla="*/ 1007 w 10461"/>
                <a:gd name="connsiteY2" fmla="*/ 108 h 9968"/>
                <a:gd name="connsiteX3" fmla="*/ 265 w 10461"/>
                <a:gd name="connsiteY3" fmla="*/ 159 h 9968"/>
                <a:gd name="connsiteX4" fmla="*/ 25 w 10461"/>
                <a:gd name="connsiteY4" fmla="*/ 865 h 9968"/>
                <a:gd name="connsiteX5" fmla="*/ 109 w 10461"/>
                <a:gd name="connsiteY5" fmla="*/ 1329 h 9968"/>
                <a:gd name="connsiteX6" fmla="*/ 442 w 10461"/>
                <a:gd name="connsiteY6" fmla="*/ 2138 h 9968"/>
                <a:gd name="connsiteX7" fmla="*/ 598 w 10461"/>
                <a:gd name="connsiteY7" fmla="*/ 3209 h 9968"/>
                <a:gd name="connsiteX8" fmla="*/ 746 w 10461"/>
                <a:gd name="connsiteY8" fmla="*/ 4337 h 9968"/>
                <a:gd name="connsiteX9" fmla="*/ 1019 w 10461"/>
                <a:gd name="connsiteY9" fmla="*/ 5610 h 9968"/>
                <a:gd name="connsiteX10" fmla="*/ 1613 w 10461"/>
                <a:gd name="connsiteY10" fmla="*/ 6584 h 9968"/>
                <a:gd name="connsiteX11" fmla="*/ 2875 w 10461"/>
                <a:gd name="connsiteY11" fmla="*/ 7155 h 9968"/>
                <a:gd name="connsiteX12" fmla="*/ 4378 w 10461"/>
                <a:gd name="connsiteY12" fmla="*/ 7778 h 9968"/>
                <a:gd name="connsiteX13" fmla="*/ 5808 w 10461"/>
                <a:gd name="connsiteY13" fmla="*/ 8593 h 9968"/>
                <a:gd name="connsiteX14" fmla="*/ 7218 w 10461"/>
                <a:gd name="connsiteY14" fmla="*/ 9271 h 9968"/>
                <a:gd name="connsiteX15" fmla="*/ 8893 w 10461"/>
                <a:gd name="connsiteY15" fmla="*/ 9910 h 9968"/>
                <a:gd name="connsiteX16" fmla="*/ 9751 w 10461"/>
                <a:gd name="connsiteY16" fmla="*/ 9622 h 9968"/>
                <a:gd name="connsiteX17" fmla="*/ 9858 w 10461"/>
                <a:gd name="connsiteY17" fmla="*/ 8955 h 9968"/>
                <a:gd name="connsiteX18" fmla="*/ 9846 w 10461"/>
                <a:gd name="connsiteY18" fmla="*/ 7934 h 9968"/>
                <a:gd name="connsiteX19" fmla="*/ 10461 w 10461"/>
                <a:gd name="connsiteY19" fmla="*/ 6971 h 9968"/>
                <a:gd name="connsiteX0" fmla="*/ 1354 w 10000"/>
                <a:gd name="connsiteY0" fmla="*/ 1093 h 9940"/>
                <a:gd name="connsiteX1" fmla="*/ 1318 w 10000"/>
                <a:gd name="connsiteY1" fmla="*/ 554 h 9940"/>
                <a:gd name="connsiteX2" fmla="*/ 963 w 10000"/>
                <a:gd name="connsiteY2" fmla="*/ 108 h 9940"/>
                <a:gd name="connsiteX3" fmla="*/ 253 w 10000"/>
                <a:gd name="connsiteY3" fmla="*/ 160 h 9940"/>
                <a:gd name="connsiteX4" fmla="*/ 24 w 10000"/>
                <a:gd name="connsiteY4" fmla="*/ 868 h 9940"/>
                <a:gd name="connsiteX5" fmla="*/ 104 w 10000"/>
                <a:gd name="connsiteY5" fmla="*/ 1333 h 9940"/>
                <a:gd name="connsiteX6" fmla="*/ 423 w 10000"/>
                <a:gd name="connsiteY6" fmla="*/ 2145 h 9940"/>
                <a:gd name="connsiteX7" fmla="*/ 572 w 10000"/>
                <a:gd name="connsiteY7" fmla="*/ 3219 h 9940"/>
                <a:gd name="connsiteX8" fmla="*/ 713 w 10000"/>
                <a:gd name="connsiteY8" fmla="*/ 4351 h 9940"/>
                <a:gd name="connsiteX9" fmla="*/ 974 w 10000"/>
                <a:gd name="connsiteY9" fmla="*/ 5628 h 9940"/>
                <a:gd name="connsiteX10" fmla="*/ 1542 w 10000"/>
                <a:gd name="connsiteY10" fmla="*/ 6605 h 9940"/>
                <a:gd name="connsiteX11" fmla="*/ 2748 w 10000"/>
                <a:gd name="connsiteY11" fmla="*/ 7178 h 9940"/>
                <a:gd name="connsiteX12" fmla="*/ 4185 w 10000"/>
                <a:gd name="connsiteY12" fmla="*/ 7803 h 9940"/>
                <a:gd name="connsiteX13" fmla="*/ 5552 w 10000"/>
                <a:gd name="connsiteY13" fmla="*/ 8621 h 9940"/>
                <a:gd name="connsiteX14" fmla="*/ 6900 w 10000"/>
                <a:gd name="connsiteY14" fmla="*/ 9301 h 9940"/>
                <a:gd name="connsiteX15" fmla="*/ 8598 w 10000"/>
                <a:gd name="connsiteY15" fmla="*/ 9882 h 9940"/>
                <a:gd name="connsiteX16" fmla="*/ 9321 w 10000"/>
                <a:gd name="connsiteY16" fmla="*/ 9653 h 9940"/>
                <a:gd name="connsiteX17" fmla="*/ 9424 w 10000"/>
                <a:gd name="connsiteY17" fmla="*/ 8984 h 9940"/>
                <a:gd name="connsiteX18" fmla="*/ 9412 w 10000"/>
                <a:gd name="connsiteY18" fmla="*/ 7959 h 9940"/>
                <a:gd name="connsiteX19" fmla="*/ 10000 w 10000"/>
                <a:gd name="connsiteY19" fmla="*/ 6993 h 9940"/>
                <a:gd name="connsiteX0" fmla="*/ 1354 w 10000"/>
                <a:gd name="connsiteY0" fmla="*/ 1100 h 9970"/>
                <a:gd name="connsiteX1" fmla="*/ 1318 w 10000"/>
                <a:gd name="connsiteY1" fmla="*/ 557 h 9970"/>
                <a:gd name="connsiteX2" fmla="*/ 963 w 10000"/>
                <a:gd name="connsiteY2" fmla="*/ 109 h 9970"/>
                <a:gd name="connsiteX3" fmla="*/ 253 w 10000"/>
                <a:gd name="connsiteY3" fmla="*/ 161 h 9970"/>
                <a:gd name="connsiteX4" fmla="*/ 24 w 10000"/>
                <a:gd name="connsiteY4" fmla="*/ 873 h 9970"/>
                <a:gd name="connsiteX5" fmla="*/ 104 w 10000"/>
                <a:gd name="connsiteY5" fmla="*/ 1341 h 9970"/>
                <a:gd name="connsiteX6" fmla="*/ 423 w 10000"/>
                <a:gd name="connsiteY6" fmla="*/ 2158 h 9970"/>
                <a:gd name="connsiteX7" fmla="*/ 572 w 10000"/>
                <a:gd name="connsiteY7" fmla="*/ 3238 h 9970"/>
                <a:gd name="connsiteX8" fmla="*/ 713 w 10000"/>
                <a:gd name="connsiteY8" fmla="*/ 4377 h 9970"/>
                <a:gd name="connsiteX9" fmla="*/ 974 w 10000"/>
                <a:gd name="connsiteY9" fmla="*/ 5662 h 9970"/>
                <a:gd name="connsiteX10" fmla="*/ 1542 w 10000"/>
                <a:gd name="connsiteY10" fmla="*/ 6645 h 9970"/>
                <a:gd name="connsiteX11" fmla="*/ 2748 w 10000"/>
                <a:gd name="connsiteY11" fmla="*/ 7221 h 9970"/>
                <a:gd name="connsiteX12" fmla="*/ 4185 w 10000"/>
                <a:gd name="connsiteY12" fmla="*/ 7850 h 9970"/>
                <a:gd name="connsiteX13" fmla="*/ 5552 w 10000"/>
                <a:gd name="connsiteY13" fmla="*/ 8673 h 9970"/>
                <a:gd name="connsiteX14" fmla="*/ 7035 w 10000"/>
                <a:gd name="connsiteY14" fmla="*/ 9542 h 9970"/>
                <a:gd name="connsiteX15" fmla="*/ 8598 w 10000"/>
                <a:gd name="connsiteY15" fmla="*/ 9942 h 9970"/>
                <a:gd name="connsiteX16" fmla="*/ 9321 w 10000"/>
                <a:gd name="connsiteY16" fmla="*/ 9711 h 9970"/>
                <a:gd name="connsiteX17" fmla="*/ 9424 w 10000"/>
                <a:gd name="connsiteY17" fmla="*/ 9038 h 9970"/>
                <a:gd name="connsiteX18" fmla="*/ 9412 w 10000"/>
                <a:gd name="connsiteY18" fmla="*/ 8007 h 9970"/>
                <a:gd name="connsiteX19" fmla="*/ 10000 w 10000"/>
                <a:gd name="connsiteY19" fmla="*/ 7035 h 9970"/>
                <a:gd name="connsiteX0" fmla="*/ 1354 w 10000"/>
                <a:gd name="connsiteY0" fmla="*/ 1103 h 10000"/>
                <a:gd name="connsiteX1" fmla="*/ 1318 w 10000"/>
                <a:gd name="connsiteY1" fmla="*/ 559 h 10000"/>
                <a:gd name="connsiteX2" fmla="*/ 963 w 10000"/>
                <a:gd name="connsiteY2" fmla="*/ 109 h 10000"/>
                <a:gd name="connsiteX3" fmla="*/ 253 w 10000"/>
                <a:gd name="connsiteY3" fmla="*/ 161 h 10000"/>
                <a:gd name="connsiteX4" fmla="*/ 24 w 10000"/>
                <a:gd name="connsiteY4" fmla="*/ 876 h 10000"/>
                <a:gd name="connsiteX5" fmla="*/ 104 w 10000"/>
                <a:gd name="connsiteY5" fmla="*/ 1345 h 10000"/>
                <a:gd name="connsiteX6" fmla="*/ 423 w 10000"/>
                <a:gd name="connsiteY6" fmla="*/ 2164 h 10000"/>
                <a:gd name="connsiteX7" fmla="*/ 572 w 10000"/>
                <a:gd name="connsiteY7" fmla="*/ 3248 h 10000"/>
                <a:gd name="connsiteX8" fmla="*/ 713 w 10000"/>
                <a:gd name="connsiteY8" fmla="*/ 4390 h 10000"/>
                <a:gd name="connsiteX9" fmla="*/ 974 w 10000"/>
                <a:gd name="connsiteY9" fmla="*/ 5679 h 10000"/>
                <a:gd name="connsiteX10" fmla="*/ 1542 w 10000"/>
                <a:gd name="connsiteY10" fmla="*/ 6665 h 10000"/>
                <a:gd name="connsiteX11" fmla="*/ 2748 w 10000"/>
                <a:gd name="connsiteY11" fmla="*/ 7243 h 10000"/>
                <a:gd name="connsiteX12" fmla="*/ 4185 w 10000"/>
                <a:gd name="connsiteY12" fmla="*/ 7874 h 10000"/>
                <a:gd name="connsiteX13" fmla="*/ 5552 w 10000"/>
                <a:gd name="connsiteY13" fmla="*/ 8699 h 10000"/>
                <a:gd name="connsiteX14" fmla="*/ 7035 w 10000"/>
                <a:gd name="connsiteY14" fmla="*/ 9571 h 10000"/>
                <a:gd name="connsiteX15" fmla="*/ 8598 w 10000"/>
                <a:gd name="connsiteY15" fmla="*/ 9972 h 10000"/>
                <a:gd name="connsiteX16" fmla="*/ 9321 w 10000"/>
                <a:gd name="connsiteY16" fmla="*/ 9740 h 10000"/>
                <a:gd name="connsiteX17" fmla="*/ 9424 w 10000"/>
                <a:gd name="connsiteY17" fmla="*/ 9065 h 10000"/>
                <a:gd name="connsiteX18" fmla="*/ 9412 w 10000"/>
                <a:gd name="connsiteY18" fmla="*/ 8031 h 10000"/>
                <a:gd name="connsiteX19" fmla="*/ 10000 w 10000"/>
                <a:gd name="connsiteY19" fmla="*/ 7056 h 10000"/>
                <a:gd name="connsiteX0" fmla="*/ 1354 w 10000"/>
                <a:gd name="connsiteY0" fmla="*/ 1103 h 10000"/>
                <a:gd name="connsiteX1" fmla="*/ 1318 w 10000"/>
                <a:gd name="connsiteY1" fmla="*/ 559 h 10000"/>
                <a:gd name="connsiteX2" fmla="*/ 963 w 10000"/>
                <a:gd name="connsiteY2" fmla="*/ 109 h 10000"/>
                <a:gd name="connsiteX3" fmla="*/ 253 w 10000"/>
                <a:gd name="connsiteY3" fmla="*/ 161 h 10000"/>
                <a:gd name="connsiteX4" fmla="*/ 24 w 10000"/>
                <a:gd name="connsiteY4" fmla="*/ 876 h 10000"/>
                <a:gd name="connsiteX5" fmla="*/ 104 w 10000"/>
                <a:gd name="connsiteY5" fmla="*/ 1345 h 10000"/>
                <a:gd name="connsiteX6" fmla="*/ 423 w 10000"/>
                <a:gd name="connsiteY6" fmla="*/ 2164 h 10000"/>
                <a:gd name="connsiteX7" fmla="*/ 572 w 10000"/>
                <a:gd name="connsiteY7" fmla="*/ 3248 h 10000"/>
                <a:gd name="connsiteX8" fmla="*/ 713 w 10000"/>
                <a:gd name="connsiteY8" fmla="*/ 4390 h 10000"/>
                <a:gd name="connsiteX9" fmla="*/ 974 w 10000"/>
                <a:gd name="connsiteY9" fmla="*/ 5679 h 10000"/>
                <a:gd name="connsiteX10" fmla="*/ 1542 w 10000"/>
                <a:gd name="connsiteY10" fmla="*/ 6665 h 10000"/>
                <a:gd name="connsiteX11" fmla="*/ 2748 w 10000"/>
                <a:gd name="connsiteY11" fmla="*/ 7243 h 10000"/>
                <a:gd name="connsiteX12" fmla="*/ 4185 w 10000"/>
                <a:gd name="connsiteY12" fmla="*/ 7874 h 10000"/>
                <a:gd name="connsiteX13" fmla="*/ 5416 w 10000"/>
                <a:gd name="connsiteY13" fmla="*/ 8865 h 10000"/>
                <a:gd name="connsiteX14" fmla="*/ 7035 w 10000"/>
                <a:gd name="connsiteY14" fmla="*/ 9571 h 10000"/>
                <a:gd name="connsiteX15" fmla="*/ 8598 w 10000"/>
                <a:gd name="connsiteY15" fmla="*/ 9972 h 10000"/>
                <a:gd name="connsiteX16" fmla="*/ 9321 w 10000"/>
                <a:gd name="connsiteY16" fmla="*/ 9740 h 10000"/>
                <a:gd name="connsiteX17" fmla="*/ 9424 w 10000"/>
                <a:gd name="connsiteY17" fmla="*/ 9065 h 10000"/>
                <a:gd name="connsiteX18" fmla="*/ 9412 w 10000"/>
                <a:gd name="connsiteY18" fmla="*/ 8031 h 10000"/>
                <a:gd name="connsiteX19" fmla="*/ 10000 w 10000"/>
                <a:gd name="connsiteY19" fmla="*/ 7056 h 10000"/>
                <a:gd name="connsiteX0" fmla="*/ 1354 w 10000"/>
                <a:gd name="connsiteY0" fmla="*/ 1103 h 10000"/>
                <a:gd name="connsiteX1" fmla="*/ 1318 w 10000"/>
                <a:gd name="connsiteY1" fmla="*/ 559 h 10000"/>
                <a:gd name="connsiteX2" fmla="*/ 963 w 10000"/>
                <a:gd name="connsiteY2" fmla="*/ 109 h 10000"/>
                <a:gd name="connsiteX3" fmla="*/ 253 w 10000"/>
                <a:gd name="connsiteY3" fmla="*/ 161 h 10000"/>
                <a:gd name="connsiteX4" fmla="*/ 24 w 10000"/>
                <a:gd name="connsiteY4" fmla="*/ 876 h 10000"/>
                <a:gd name="connsiteX5" fmla="*/ 104 w 10000"/>
                <a:gd name="connsiteY5" fmla="*/ 1345 h 10000"/>
                <a:gd name="connsiteX6" fmla="*/ 423 w 10000"/>
                <a:gd name="connsiteY6" fmla="*/ 2164 h 10000"/>
                <a:gd name="connsiteX7" fmla="*/ 572 w 10000"/>
                <a:gd name="connsiteY7" fmla="*/ 3248 h 10000"/>
                <a:gd name="connsiteX8" fmla="*/ 713 w 10000"/>
                <a:gd name="connsiteY8" fmla="*/ 4390 h 10000"/>
                <a:gd name="connsiteX9" fmla="*/ 974 w 10000"/>
                <a:gd name="connsiteY9" fmla="*/ 5679 h 10000"/>
                <a:gd name="connsiteX10" fmla="*/ 1542 w 10000"/>
                <a:gd name="connsiteY10" fmla="*/ 6665 h 10000"/>
                <a:gd name="connsiteX11" fmla="*/ 2748 w 10000"/>
                <a:gd name="connsiteY11" fmla="*/ 7243 h 10000"/>
                <a:gd name="connsiteX12" fmla="*/ 4003 w 10000"/>
                <a:gd name="connsiteY12" fmla="*/ 8037 h 10000"/>
                <a:gd name="connsiteX13" fmla="*/ 5416 w 10000"/>
                <a:gd name="connsiteY13" fmla="*/ 8865 h 10000"/>
                <a:gd name="connsiteX14" fmla="*/ 7035 w 10000"/>
                <a:gd name="connsiteY14" fmla="*/ 9571 h 10000"/>
                <a:gd name="connsiteX15" fmla="*/ 8598 w 10000"/>
                <a:gd name="connsiteY15" fmla="*/ 9972 h 10000"/>
                <a:gd name="connsiteX16" fmla="*/ 9321 w 10000"/>
                <a:gd name="connsiteY16" fmla="*/ 9740 h 10000"/>
                <a:gd name="connsiteX17" fmla="*/ 9424 w 10000"/>
                <a:gd name="connsiteY17" fmla="*/ 9065 h 10000"/>
                <a:gd name="connsiteX18" fmla="*/ 9412 w 10000"/>
                <a:gd name="connsiteY18" fmla="*/ 8031 h 10000"/>
                <a:gd name="connsiteX19" fmla="*/ 10000 w 10000"/>
                <a:gd name="connsiteY19" fmla="*/ 7056 h 10000"/>
                <a:gd name="connsiteX0" fmla="*/ 1354 w 10000"/>
                <a:gd name="connsiteY0" fmla="*/ 1103 h 10000"/>
                <a:gd name="connsiteX1" fmla="*/ 1318 w 10000"/>
                <a:gd name="connsiteY1" fmla="*/ 559 h 10000"/>
                <a:gd name="connsiteX2" fmla="*/ 963 w 10000"/>
                <a:gd name="connsiteY2" fmla="*/ 109 h 10000"/>
                <a:gd name="connsiteX3" fmla="*/ 253 w 10000"/>
                <a:gd name="connsiteY3" fmla="*/ 161 h 10000"/>
                <a:gd name="connsiteX4" fmla="*/ 24 w 10000"/>
                <a:gd name="connsiteY4" fmla="*/ 876 h 10000"/>
                <a:gd name="connsiteX5" fmla="*/ 104 w 10000"/>
                <a:gd name="connsiteY5" fmla="*/ 1345 h 10000"/>
                <a:gd name="connsiteX6" fmla="*/ 423 w 10000"/>
                <a:gd name="connsiteY6" fmla="*/ 2164 h 10000"/>
                <a:gd name="connsiteX7" fmla="*/ 572 w 10000"/>
                <a:gd name="connsiteY7" fmla="*/ 3248 h 10000"/>
                <a:gd name="connsiteX8" fmla="*/ 713 w 10000"/>
                <a:gd name="connsiteY8" fmla="*/ 4390 h 10000"/>
                <a:gd name="connsiteX9" fmla="*/ 974 w 10000"/>
                <a:gd name="connsiteY9" fmla="*/ 5679 h 10000"/>
                <a:gd name="connsiteX10" fmla="*/ 1542 w 10000"/>
                <a:gd name="connsiteY10" fmla="*/ 6665 h 10000"/>
                <a:gd name="connsiteX11" fmla="*/ 2492 w 10000"/>
                <a:gd name="connsiteY11" fmla="*/ 7387 h 10000"/>
                <a:gd name="connsiteX12" fmla="*/ 4003 w 10000"/>
                <a:gd name="connsiteY12" fmla="*/ 8037 h 10000"/>
                <a:gd name="connsiteX13" fmla="*/ 5416 w 10000"/>
                <a:gd name="connsiteY13" fmla="*/ 8865 h 10000"/>
                <a:gd name="connsiteX14" fmla="*/ 7035 w 10000"/>
                <a:gd name="connsiteY14" fmla="*/ 9571 h 10000"/>
                <a:gd name="connsiteX15" fmla="*/ 8598 w 10000"/>
                <a:gd name="connsiteY15" fmla="*/ 9972 h 10000"/>
                <a:gd name="connsiteX16" fmla="*/ 9321 w 10000"/>
                <a:gd name="connsiteY16" fmla="*/ 9740 h 10000"/>
                <a:gd name="connsiteX17" fmla="*/ 9424 w 10000"/>
                <a:gd name="connsiteY17" fmla="*/ 9065 h 10000"/>
                <a:gd name="connsiteX18" fmla="*/ 9412 w 10000"/>
                <a:gd name="connsiteY18" fmla="*/ 8031 h 10000"/>
                <a:gd name="connsiteX19" fmla="*/ 10000 w 10000"/>
                <a:gd name="connsiteY19" fmla="*/ 7056 h 10000"/>
                <a:gd name="connsiteX0" fmla="*/ 1354 w 10000"/>
                <a:gd name="connsiteY0" fmla="*/ 1103 h 10000"/>
                <a:gd name="connsiteX1" fmla="*/ 1318 w 10000"/>
                <a:gd name="connsiteY1" fmla="*/ 559 h 10000"/>
                <a:gd name="connsiteX2" fmla="*/ 963 w 10000"/>
                <a:gd name="connsiteY2" fmla="*/ 109 h 10000"/>
                <a:gd name="connsiteX3" fmla="*/ 253 w 10000"/>
                <a:gd name="connsiteY3" fmla="*/ 161 h 10000"/>
                <a:gd name="connsiteX4" fmla="*/ 24 w 10000"/>
                <a:gd name="connsiteY4" fmla="*/ 876 h 10000"/>
                <a:gd name="connsiteX5" fmla="*/ 104 w 10000"/>
                <a:gd name="connsiteY5" fmla="*/ 1345 h 10000"/>
                <a:gd name="connsiteX6" fmla="*/ 423 w 10000"/>
                <a:gd name="connsiteY6" fmla="*/ 2164 h 10000"/>
                <a:gd name="connsiteX7" fmla="*/ 572 w 10000"/>
                <a:gd name="connsiteY7" fmla="*/ 3248 h 10000"/>
                <a:gd name="connsiteX8" fmla="*/ 713 w 10000"/>
                <a:gd name="connsiteY8" fmla="*/ 4390 h 10000"/>
                <a:gd name="connsiteX9" fmla="*/ 974 w 10000"/>
                <a:gd name="connsiteY9" fmla="*/ 5679 h 10000"/>
                <a:gd name="connsiteX10" fmla="*/ 1310 w 10000"/>
                <a:gd name="connsiteY10" fmla="*/ 6716 h 10000"/>
                <a:gd name="connsiteX11" fmla="*/ 2492 w 10000"/>
                <a:gd name="connsiteY11" fmla="*/ 7387 h 10000"/>
                <a:gd name="connsiteX12" fmla="*/ 4003 w 10000"/>
                <a:gd name="connsiteY12" fmla="*/ 8037 h 10000"/>
                <a:gd name="connsiteX13" fmla="*/ 5416 w 10000"/>
                <a:gd name="connsiteY13" fmla="*/ 8865 h 10000"/>
                <a:gd name="connsiteX14" fmla="*/ 7035 w 10000"/>
                <a:gd name="connsiteY14" fmla="*/ 9571 h 10000"/>
                <a:gd name="connsiteX15" fmla="*/ 8598 w 10000"/>
                <a:gd name="connsiteY15" fmla="*/ 9972 h 10000"/>
                <a:gd name="connsiteX16" fmla="*/ 9321 w 10000"/>
                <a:gd name="connsiteY16" fmla="*/ 9740 h 10000"/>
                <a:gd name="connsiteX17" fmla="*/ 9424 w 10000"/>
                <a:gd name="connsiteY17" fmla="*/ 9065 h 10000"/>
                <a:gd name="connsiteX18" fmla="*/ 9412 w 10000"/>
                <a:gd name="connsiteY18" fmla="*/ 8031 h 10000"/>
                <a:gd name="connsiteX19" fmla="*/ 10000 w 10000"/>
                <a:gd name="connsiteY19" fmla="*/ 7056 h 10000"/>
                <a:gd name="connsiteX0" fmla="*/ 1354 w 10000"/>
                <a:gd name="connsiteY0" fmla="*/ 1103 h 10000"/>
                <a:gd name="connsiteX1" fmla="*/ 1318 w 10000"/>
                <a:gd name="connsiteY1" fmla="*/ 559 h 10000"/>
                <a:gd name="connsiteX2" fmla="*/ 963 w 10000"/>
                <a:gd name="connsiteY2" fmla="*/ 109 h 10000"/>
                <a:gd name="connsiteX3" fmla="*/ 253 w 10000"/>
                <a:gd name="connsiteY3" fmla="*/ 161 h 10000"/>
                <a:gd name="connsiteX4" fmla="*/ 24 w 10000"/>
                <a:gd name="connsiteY4" fmla="*/ 876 h 10000"/>
                <a:gd name="connsiteX5" fmla="*/ 104 w 10000"/>
                <a:gd name="connsiteY5" fmla="*/ 1345 h 10000"/>
                <a:gd name="connsiteX6" fmla="*/ 423 w 10000"/>
                <a:gd name="connsiteY6" fmla="*/ 2164 h 10000"/>
                <a:gd name="connsiteX7" fmla="*/ 572 w 10000"/>
                <a:gd name="connsiteY7" fmla="*/ 3248 h 10000"/>
                <a:gd name="connsiteX8" fmla="*/ 713 w 10000"/>
                <a:gd name="connsiteY8" fmla="*/ 4390 h 10000"/>
                <a:gd name="connsiteX9" fmla="*/ 974 w 10000"/>
                <a:gd name="connsiteY9" fmla="*/ 5679 h 10000"/>
                <a:gd name="connsiteX10" fmla="*/ 1310 w 10000"/>
                <a:gd name="connsiteY10" fmla="*/ 6716 h 10000"/>
                <a:gd name="connsiteX11" fmla="*/ 2492 w 10000"/>
                <a:gd name="connsiteY11" fmla="*/ 7387 h 10000"/>
                <a:gd name="connsiteX12" fmla="*/ 4003 w 10000"/>
                <a:gd name="connsiteY12" fmla="*/ 8037 h 10000"/>
                <a:gd name="connsiteX13" fmla="*/ 5416 w 10000"/>
                <a:gd name="connsiteY13" fmla="*/ 8865 h 10000"/>
                <a:gd name="connsiteX14" fmla="*/ 7035 w 10000"/>
                <a:gd name="connsiteY14" fmla="*/ 9571 h 10000"/>
                <a:gd name="connsiteX15" fmla="*/ 8598 w 10000"/>
                <a:gd name="connsiteY15" fmla="*/ 9972 h 10000"/>
                <a:gd name="connsiteX16" fmla="*/ 9321 w 10000"/>
                <a:gd name="connsiteY16" fmla="*/ 9740 h 10000"/>
                <a:gd name="connsiteX17" fmla="*/ 9424 w 10000"/>
                <a:gd name="connsiteY17" fmla="*/ 9065 h 10000"/>
                <a:gd name="connsiteX18" fmla="*/ 9412 w 10000"/>
                <a:gd name="connsiteY18" fmla="*/ 8031 h 10000"/>
                <a:gd name="connsiteX19" fmla="*/ 10000 w 10000"/>
                <a:gd name="connsiteY19" fmla="*/ 7056 h 10000"/>
                <a:gd name="connsiteX0" fmla="*/ 1354 w 10000"/>
                <a:gd name="connsiteY0" fmla="*/ 1103 h 10000"/>
                <a:gd name="connsiteX1" fmla="*/ 1318 w 10000"/>
                <a:gd name="connsiteY1" fmla="*/ 559 h 10000"/>
                <a:gd name="connsiteX2" fmla="*/ 963 w 10000"/>
                <a:gd name="connsiteY2" fmla="*/ 109 h 10000"/>
                <a:gd name="connsiteX3" fmla="*/ 253 w 10000"/>
                <a:gd name="connsiteY3" fmla="*/ 161 h 10000"/>
                <a:gd name="connsiteX4" fmla="*/ 24 w 10000"/>
                <a:gd name="connsiteY4" fmla="*/ 876 h 10000"/>
                <a:gd name="connsiteX5" fmla="*/ 104 w 10000"/>
                <a:gd name="connsiteY5" fmla="*/ 1345 h 10000"/>
                <a:gd name="connsiteX6" fmla="*/ 423 w 10000"/>
                <a:gd name="connsiteY6" fmla="*/ 2164 h 10000"/>
                <a:gd name="connsiteX7" fmla="*/ 572 w 10000"/>
                <a:gd name="connsiteY7" fmla="*/ 3248 h 10000"/>
                <a:gd name="connsiteX8" fmla="*/ 713 w 10000"/>
                <a:gd name="connsiteY8" fmla="*/ 4390 h 10000"/>
                <a:gd name="connsiteX9" fmla="*/ 974 w 10000"/>
                <a:gd name="connsiteY9" fmla="*/ 5679 h 10000"/>
                <a:gd name="connsiteX10" fmla="*/ 1310 w 10000"/>
                <a:gd name="connsiteY10" fmla="*/ 6716 h 10000"/>
                <a:gd name="connsiteX11" fmla="*/ 2492 w 10000"/>
                <a:gd name="connsiteY11" fmla="*/ 7387 h 10000"/>
                <a:gd name="connsiteX12" fmla="*/ 3998 w 10000"/>
                <a:gd name="connsiteY12" fmla="*/ 8091 h 10000"/>
                <a:gd name="connsiteX13" fmla="*/ 5416 w 10000"/>
                <a:gd name="connsiteY13" fmla="*/ 8865 h 10000"/>
                <a:gd name="connsiteX14" fmla="*/ 7035 w 10000"/>
                <a:gd name="connsiteY14" fmla="*/ 9571 h 10000"/>
                <a:gd name="connsiteX15" fmla="*/ 8598 w 10000"/>
                <a:gd name="connsiteY15" fmla="*/ 9972 h 10000"/>
                <a:gd name="connsiteX16" fmla="*/ 9321 w 10000"/>
                <a:gd name="connsiteY16" fmla="*/ 9740 h 10000"/>
                <a:gd name="connsiteX17" fmla="*/ 9424 w 10000"/>
                <a:gd name="connsiteY17" fmla="*/ 9065 h 10000"/>
                <a:gd name="connsiteX18" fmla="*/ 9412 w 10000"/>
                <a:gd name="connsiteY18" fmla="*/ 8031 h 10000"/>
                <a:gd name="connsiteX19" fmla="*/ 10000 w 10000"/>
                <a:gd name="connsiteY19" fmla="*/ 7056 h 10000"/>
                <a:gd name="connsiteX0" fmla="*/ 1354 w 10000"/>
                <a:gd name="connsiteY0" fmla="*/ 1103 h 10000"/>
                <a:gd name="connsiteX1" fmla="*/ 1318 w 10000"/>
                <a:gd name="connsiteY1" fmla="*/ 559 h 10000"/>
                <a:gd name="connsiteX2" fmla="*/ 963 w 10000"/>
                <a:gd name="connsiteY2" fmla="*/ 109 h 10000"/>
                <a:gd name="connsiteX3" fmla="*/ 253 w 10000"/>
                <a:gd name="connsiteY3" fmla="*/ 161 h 10000"/>
                <a:gd name="connsiteX4" fmla="*/ 24 w 10000"/>
                <a:gd name="connsiteY4" fmla="*/ 876 h 10000"/>
                <a:gd name="connsiteX5" fmla="*/ 104 w 10000"/>
                <a:gd name="connsiteY5" fmla="*/ 1345 h 10000"/>
                <a:gd name="connsiteX6" fmla="*/ 423 w 10000"/>
                <a:gd name="connsiteY6" fmla="*/ 2164 h 10000"/>
                <a:gd name="connsiteX7" fmla="*/ 572 w 10000"/>
                <a:gd name="connsiteY7" fmla="*/ 3248 h 10000"/>
                <a:gd name="connsiteX8" fmla="*/ 713 w 10000"/>
                <a:gd name="connsiteY8" fmla="*/ 4390 h 10000"/>
                <a:gd name="connsiteX9" fmla="*/ 974 w 10000"/>
                <a:gd name="connsiteY9" fmla="*/ 5679 h 10000"/>
                <a:gd name="connsiteX10" fmla="*/ 1310 w 10000"/>
                <a:gd name="connsiteY10" fmla="*/ 6716 h 10000"/>
                <a:gd name="connsiteX11" fmla="*/ 2492 w 10000"/>
                <a:gd name="connsiteY11" fmla="*/ 7387 h 10000"/>
                <a:gd name="connsiteX12" fmla="*/ 3998 w 10000"/>
                <a:gd name="connsiteY12" fmla="*/ 8091 h 10000"/>
                <a:gd name="connsiteX13" fmla="*/ 5416 w 10000"/>
                <a:gd name="connsiteY13" fmla="*/ 8865 h 10000"/>
                <a:gd name="connsiteX14" fmla="*/ 7035 w 10000"/>
                <a:gd name="connsiteY14" fmla="*/ 9571 h 10000"/>
                <a:gd name="connsiteX15" fmla="*/ 8598 w 10000"/>
                <a:gd name="connsiteY15" fmla="*/ 9972 h 10000"/>
                <a:gd name="connsiteX16" fmla="*/ 9321 w 10000"/>
                <a:gd name="connsiteY16" fmla="*/ 9740 h 10000"/>
                <a:gd name="connsiteX17" fmla="*/ 9424 w 10000"/>
                <a:gd name="connsiteY17" fmla="*/ 9065 h 10000"/>
                <a:gd name="connsiteX18" fmla="*/ 9412 w 10000"/>
                <a:gd name="connsiteY18" fmla="*/ 8031 h 10000"/>
                <a:gd name="connsiteX19" fmla="*/ 10000 w 10000"/>
                <a:gd name="connsiteY19" fmla="*/ 7056 h 10000"/>
                <a:gd name="connsiteX0" fmla="*/ 1354 w 10000"/>
                <a:gd name="connsiteY0" fmla="*/ 1103 h 10000"/>
                <a:gd name="connsiteX1" fmla="*/ 1318 w 10000"/>
                <a:gd name="connsiteY1" fmla="*/ 559 h 10000"/>
                <a:gd name="connsiteX2" fmla="*/ 963 w 10000"/>
                <a:gd name="connsiteY2" fmla="*/ 109 h 10000"/>
                <a:gd name="connsiteX3" fmla="*/ 253 w 10000"/>
                <a:gd name="connsiteY3" fmla="*/ 161 h 10000"/>
                <a:gd name="connsiteX4" fmla="*/ 24 w 10000"/>
                <a:gd name="connsiteY4" fmla="*/ 876 h 10000"/>
                <a:gd name="connsiteX5" fmla="*/ 104 w 10000"/>
                <a:gd name="connsiteY5" fmla="*/ 1345 h 10000"/>
                <a:gd name="connsiteX6" fmla="*/ 423 w 10000"/>
                <a:gd name="connsiteY6" fmla="*/ 2164 h 10000"/>
                <a:gd name="connsiteX7" fmla="*/ 572 w 10000"/>
                <a:gd name="connsiteY7" fmla="*/ 3248 h 10000"/>
                <a:gd name="connsiteX8" fmla="*/ 713 w 10000"/>
                <a:gd name="connsiteY8" fmla="*/ 4390 h 10000"/>
                <a:gd name="connsiteX9" fmla="*/ 760 w 10000"/>
                <a:gd name="connsiteY9" fmla="*/ 5691 h 10000"/>
                <a:gd name="connsiteX10" fmla="*/ 1310 w 10000"/>
                <a:gd name="connsiteY10" fmla="*/ 6716 h 10000"/>
                <a:gd name="connsiteX11" fmla="*/ 2492 w 10000"/>
                <a:gd name="connsiteY11" fmla="*/ 7387 h 10000"/>
                <a:gd name="connsiteX12" fmla="*/ 3998 w 10000"/>
                <a:gd name="connsiteY12" fmla="*/ 8091 h 10000"/>
                <a:gd name="connsiteX13" fmla="*/ 5416 w 10000"/>
                <a:gd name="connsiteY13" fmla="*/ 8865 h 10000"/>
                <a:gd name="connsiteX14" fmla="*/ 7035 w 10000"/>
                <a:gd name="connsiteY14" fmla="*/ 9571 h 10000"/>
                <a:gd name="connsiteX15" fmla="*/ 8598 w 10000"/>
                <a:gd name="connsiteY15" fmla="*/ 9972 h 10000"/>
                <a:gd name="connsiteX16" fmla="*/ 9321 w 10000"/>
                <a:gd name="connsiteY16" fmla="*/ 9740 h 10000"/>
                <a:gd name="connsiteX17" fmla="*/ 9424 w 10000"/>
                <a:gd name="connsiteY17" fmla="*/ 9065 h 10000"/>
                <a:gd name="connsiteX18" fmla="*/ 9412 w 10000"/>
                <a:gd name="connsiteY18" fmla="*/ 8031 h 10000"/>
                <a:gd name="connsiteX19" fmla="*/ 10000 w 10000"/>
                <a:gd name="connsiteY19" fmla="*/ 7056 h 10000"/>
                <a:gd name="connsiteX0" fmla="*/ 1354 w 10000"/>
                <a:gd name="connsiteY0" fmla="*/ 1103 h 10000"/>
                <a:gd name="connsiteX1" fmla="*/ 1318 w 10000"/>
                <a:gd name="connsiteY1" fmla="*/ 559 h 10000"/>
                <a:gd name="connsiteX2" fmla="*/ 963 w 10000"/>
                <a:gd name="connsiteY2" fmla="*/ 109 h 10000"/>
                <a:gd name="connsiteX3" fmla="*/ 253 w 10000"/>
                <a:gd name="connsiteY3" fmla="*/ 161 h 10000"/>
                <a:gd name="connsiteX4" fmla="*/ 24 w 10000"/>
                <a:gd name="connsiteY4" fmla="*/ 876 h 10000"/>
                <a:gd name="connsiteX5" fmla="*/ 104 w 10000"/>
                <a:gd name="connsiteY5" fmla="*/ 1345 h 10000"/>
                <a:gd name="connsiteX6" fmla="*/ 423 w 10000"/>
                <a:gd name="connsiteY6" fmla="*/ 2164 h 10000"/>
                <a:gd name="connsiteX7" fmla="*/ 572 w 10000"/>
                <a:gd name="connsiteY7" fmla="*/ 3248 h 10000"/>
                <a:gd name="connsiteX8" fmla="*/ 790 w 10000"/>
                <a:gd name="connsiteY8" fmla="*/ 4382 h 10000"/>
                <a:gd name="connsiteX9" fmla="*/ 760 w 10000"/>
                <a:gd name="connsiteY9" fmla="*/ 5691 h 10000"/>
                <a:gd name="connsiteX10" fmla="*/ 1310 w 10000"/>
                <a:gd name="connsiteY10" fmla="*/ 6716 h 10000"/>
                <a:gd name="connsiteX11" fmla="*/ 2492 w 10000"/>
                <a:gd name="connsiteY11" fmla="*/ 7387 h 10000"/>
                <a:gd name="connsiteX12" fmla="*/ 3998 w 10000"/>
                <a:gd name="connsiteY12" fmla="*/ 8091 h 10000"/>
                <a:gd name="connsiteX13" fmla="*/ 5416 w 10000"/>
                <a:gd name="connsiteY13" fmla="*/ 8865 h 10000"/>
                <a:gd name="connsiteX14" fmla="*/ 7035 w 10000"/>
                <a:gd name="connsiteY14" fmla="*/ 9571 h 10000"/>
                <a:gd name="connsiteX15" fmla="*/ 8598 w 10000"/>
                <a:gd name="connsiteY15" fmla="*/ 9972 h 10000"/>
                <a:gd name="connsiteX16" fmla="*/ 9321 w 10000"/>
                <a:gd name="connsiteY16" fmla="*/ 9740 h 10000"/>
                <a:gd name="connsiteX17" fmla="*/ 9424 w 10000"/>
                <a:gd name="connsiteY17" fmla="*/ 9065 h 10000"/>
                <a:gd name="connsiteX18" fmla="*/ 9412 w 10000"/>
                <a:gd name="connsiteY18" fmla="*/ 8031 h 10000"/>
                <a:gd name="connsiteX19" fmla="*/ 10000 w 10000"/>
                <a:gd name="connsiteY19" fmla="*/ 7056 h 10000"/>
                <a:gd name="connsiteX0" fmla="*/ 1354 w 10000"/>
                <a:gd name="connsiteY0" fmla="*/ 1103 h 10000"/>
                <a:gd name="connsiteX1" fmla="*/ 1318 w 10000"/>
                <a:gd name="connsiteY1" fmla="*/ 559 h 10000"/>
                <a:gd name="connsiteX2" fmla="*/ 963 w 10000"/>
                <a:gd name="connsiteY2" fmla="*/ 109 h 10000"/>
                <a:gd name="connsiteX3" fmla="*/ 253 w 10000"/>
                <a:gd name="connsiteY3" fmla="*/ 161 h 10000"/>
                <a:gd name="connsiteX4" fmla="*/ 24 w 10000"/>
                <a:gd name="connsiteY4" fmla="*/ 876 h 10000"/>
                <a:gd name="connsiteX5" fmla="*/ 104 w 10000"/>
                <a:gd name="connsiteY5" fmla="*/ 1345 h 10000"/>
                <a:gd name="connsiteX6" fmla="*/ 423 w 10000"/>
                <a:gd name="connsiteY6" fmla="*/ 2164 h 10000"/>
                <a:gd name="connsiteX7" fmla="*/ 859 w 10000"/>
                <a:gd name="connsiteY7" fmla="*/ 3268 h 10000"/>
                <a:gd name="connsiteX8" fmla="*/ 790 w 10000"/>
                <a:gd name="connsiteY8" fmla="*/ 4382 h 10000"/>
                <a:gd name="connsiteX9" fmla="*/ 760 w 10000"/>
                <a:gd name="connsiteY9" fmla="*/ 5691 h 10000"/>
                <a:gd name="connsiteX10" fmla="*/ 1310 w 10000"/>
                <a:gd name="connsiteY10" fmla="*/ 6716 h 10000"/>
                <a:gd name="connsiteX11" fmla="*/ 2492 w 10000"/>
                <a:gd name="connsiteY11" fmla="*/ 7387 h 10000"/>
                <a:gd name="connsiteX12" fmla="*/ 3998 w 10000"/>
                <a:gd name="connsiteY12" fmla="*/ 8091 h 10000"/>
                <a:gd name="connsiteX13" fmla="*/ 5416 w 10000"/>
                <a:gd name="connsiteY13" fmla="*/ 8865 h 10000"/>
                <a:gd name="connsiteX14" fmla="*/ 7035 w 10000"/>
                <a:gd name="connsiteY14" fmla="*/ 9571 h 10000"/>
                <a:gd name="connsiteX15" fmla="*/ 8598 w 10000"/>
                <a:gd name="connsiteY15" fmla="*/ 9972 h 10000"/>
                <a:gd name="connsiteX16" fmla="*/ 9321 w 10000"/>
                <a:gd name="connsiteY16" fmla="*/ 9740 h 10000"/>
                <a:gd name="connsiteX17" fmla="*/ 9424 w 10000"/>
                <a:gd name="connsiteY17" fmla="*/ 9065 h 10000"/>
                <a:gd name="connsiteX18" fmla="*/ 9412 w 10000"/>
                <a:gd name="connsiteY18" fmla="*/ 8031 h 10000"/>
                <a:gd name="connsiteX19" fmla="*/ 10000 w 10000"/>
                <a:gd name="connsiteY19" fmla="*/ 7056 h 10000"/>
                <a:gd name="connsiteX0" fmla="*/ 1354 w 10000"/>
                <a:gd name="connsiteY0" fmla="*/ 1103 h 10000"/>
                <a:gd name="connsiteX1" fmla="*/ 1318 w 10000"/>
                <a:gd name="connsiteY1" fmla="*/ 559 h 10000"/>
                <a:gd name="connsiteX2" fmla="*/ 963 w 10000"/>
                <a:gd name="connsiteY2" fmla="*/ 109 h 10000"/>
                <a:gd name="connsiteX3" fmla="*/ 253 w 10000"/>
                <a:gd name="connsiteY3" fmla="*/ 161 h 10000"/>
                <a:gd name="connsiteX4" fmla="*/ 24 w 10000"/>
                <a:gd name="connsiteY4" fmla="*/ 876 h 10000"/>
                <a:gd name="connsiteX5" fmla="*/ 104 w 10000"/>
                <a:gd name="connsiteY5" fmla="*/ 1345 h 10000"/>
                <a:gd name="connsiteX6" fmla="*/ 706 w 10000"/>
                <a:gd name="connsiteY6" fmla="*/ 2225 h 10000"/>
                <a:gd name="connsiteX7" fmla="*/ 859 w 10000"/>
                <a:gd name="connsiteY7" fmla="*/ 3268 h 10000"/>
                <a:gd name="connsiteX8" fmla="*/ 790 w 10000"/>
                <a:gd name="connsiteY8" fmla="*/ 4382 h 10000"/>
                <a:gd name="connsiteX9" fmla="*/ 760 w 10000"/>
                <a:gd name="connsiteY9" fmla="*/ 5691 h 10000"/>
                <a:gd name="connsiteX10" fmla="*/ 1310 w 10000"/>
                <a:gd name="connsiteY10" fmla="*/ 6716 h 10000"/>
                <a:gd name="connsiteX11" fmla="*/ 2492 w 10000"/>
                <a:gd name="connsiteY11" fmla="*/ 7387 h 10000"/>
                <a:gd name="connsiteX12" fmla="*/ 3998 w 10000"/>
                <a:gd name="connsiteY12" fmla="*/ 8091 h 10000"/>
                <a:gd name="connsiteX13" fmla="*/ 5416 w 10000"/>
                <a:gd name="connsiteY13" fmla="*/ 8865 h 10000"/>
                <a:gd name="connsiteX14" fmla="*/ 7035 w 10000"/>
                <a:gd name="connsiteY14" fmla="*/ 9571 h 10000"/>
                <a:gd name="connsiteX15" fmla="*/ 8598 w 10000"/>
                <a:gd name="connsiteY15" fmla="*/ 9972 h 10000"/>
                <a:gd name="connsiteX16" fmla="*/ 9321 w 10000"/>
                <a:gd name="connsiteY16" fmla="*/ 9740 h 10000"/>
                <a:gd name="connsiteX17" fmla="*/ 9424 w 10000"/>
                <a:gd name="connsiteY17" fmla="*/ 9065 h 10000"/>
                <a:gd name="connsiteX18" fmla="*/ 9412 w 10000"/>
                <a:gd name="connsiteY18" fmla="*/ 8031 h 10000"/>
                <a:gd name="connsiteX19" fmla="*/ 10000 w 10000"/>
                <a:gd name="connsiteY19" fmla="*/ 7056 h 10000"/>
                <a:gd name="connsiteX0" fmla="*/ 1354 w 10000"/>
                <a:gd name="connsiteY0" fmla="*/ 1103 h 10000"/>
                <a:gd name="connsiteX1" fmla="*/ 1318 w 10000"/>
                <a:gd name="connsiteY1" fmla="*/ 559 h 10000"/>
                <a:gd name="connsiteX2" fmla="*/ 963 w 10000"/>
                <a:gd name="connsiteY2" fmla="*/ 109 h 10000"/>
                <a:gd name="connsiteX3" fmla="*/ 253 w 10000"/>
                <a:gd name="connsiteY3" fmla="*/ 161 h 10000"/>
                <a:gd name="connsiteX4" fmla="*/ 24 w 10000"/>
                <a:gd name="connsiteY4" fmla="*/ 876 h 10000"/>
                <a:gd name="connsiteX5" fmla="*/ 104 w 10000"/>
                <a:gd name="connsiteY5" fmla="*/ 1345 h 10000"/>
                <a:gd name="connsiteX6" fmla="*/ 706 w 10000"/>
                <a:gd name="connsiteY6" fmla="*/ 2225 h 10000"/>
                <a:gd name="connsiteX7" fmla="*/ 859 w 10000"/>
                <a:gd name="connsiteY7" fmla="*/ 3268 h 10000"/>
                <a:gd name="connsiteX8" fmla="*/ 790 w 10000"/>
                <a:gd name="connsiteY8" fmla="*/ 4382 h 10000"/>
                <a:gd name="connsiteX9" fmla="*/ 760 w 10000"/>
                <a:gd name="connsiteY9" fmla="*/ 5691 h 10000"/>
                <a:gd name="connsiteX10" fmla="*/ 1310 w 10000"/>
                <a:gd name="connsiteY10" fmla="*/ 6716 h 10000"/>
                <a:gd name="connsiteX11" fmla="*/ 2492 w 10000"/>
                <a:gd name="connsiteY11" fmla="*/ 7387 h 10000"/>
                <a:gd name="connsiteX12" fmla="*/ 3998 w 10000"/>
                <a:gd name="connsiteY12" fmla="*/ 8091 h 10000"/>
                <a:gd name="connsiteX13" fmla="*/ 5416 w 10000"/>
                <a:gd name="connsiteY13" fmla="*/ 8865 h 10000"/>
                <a:gd name="connsiteX14" fmla="*/ 7035 w 10000"/>
                <a:gd name="connsiteY14" fmla="*/ 9571 h 10000"/>
                <a:gd name="connsiteX15" fmla="*/ 8598 w 10000"/>
                <a:gd name="connsiteY15" fmla="*/ 9972 h 10000"/>
                <a:gd name="connsiteX16" fmla="*/ 9321 w 10000"/>
                <a:gd name="connsiteY16" fmla="*/ 9740 h 10000"/>
                <a:gd name="connsiteX17" fmla="*/ 9424 w 10000"/>
                <a:gd name="connsiteY17" fmla="*/ 9065 h 10000"/>
                <a:gd name="connsiteX18" fmla="*/ 9412 w 10000"/>
                <a:gd name="connsiteY18" fmla="*/ 8031 h 10000"/>
                <a:gd name="connsiteX19" fmla="*/ 10000 w 10000"/>
                <a:gd name="connsiteY19" fmla="*/ 7056 h 10000"/>
                <a:gd name="connsiteX0" fmla="*/ 1354 w 10000"/>
                <a:gd name="connsiteY0" fmla="*/ 1103 h 10000"/>
                <a:gd name="connsiteX1" fmla="*/ 1318 w 10000"/>
                <a:gd name="connsiteY1" fmla="*/ 559 h 10000"/>
                <a:gd name="connsiteX2" fmla="*/ 963 w 10000"/>
                <a:gd name="connsiteY2" fmla="*/ 109 h 10000"/>
                <a:gd name="connsiteX3" fmla="*/ 253 w 10000"/>
                <a:gd name="connsiteY3" fmla="*/ 161 h 10000"/>
                <a:gd name="connsiteX4" fmla="*/ 24 w 10000"/>
                <a:gd name="connsiteY4" fmla="*/ 876 h 10000"/>
                <a:gd name="connsiteX5" fmla="*/ 528 w 10000"/>
                <a:gd name="connsiteY5" fmla="*/ 1361 h 10000"/>
                <a:gd name="connsiteX6" fmla="*/ 706 w 10000"/>
                <a:gd name="connsiteY6" fmla="*/ 2225 h 10000"/>
                <a:gd name="connsiteX7" fmla="*/ 859 w 10000"/>
                <a:gd name="connsiteY7" fmla="*/ 3268 h 10000"/>
                <a:gd name="connsiteX8" fmla="*/ 790 w 10000"/>
                <a:gd name="connsiteY8" fmla="*/ 4382 h 10000"/>
                <a:gd name="connsiteX9" fmla="*/ 760 w 10000"/>
                <a:gd name="connsiteY9" fmla="*/ 5691 h 10000"/>
                <a:gd name="connsiteX10" fmla="*/ 1310 w 10000"/>
                <a:gd name="connsiteY10" fmla="*/ 6716 h 10000"/>
                <a:gd name="connsiteX11" fmla="*/ 2492 w 10000"/>
                <a:gd name="connsiteY11" fmla="*/ 7387 h 10000"/>
                <a:gd name="connsiteX12" fmla="*/ 3998 w 10000"/>
                <a:gd name="connsiteY12" fmla="*/ 8091 h 10000"/>
                <a:gd name="connsiteX13" fmla="*/ 5416 w 10000"/>
                <a:gd name="connsiteY13" fmla="*/ 8865 h 10000"/>
                <a:gd name="connsiteX14" fmla="*/ 7035 w 10000"/>
                <a:gd name="connsiteY14" fmla="*/ 9571 h 10000"/>
                <a:gd name="connsiteX15" fmla="*/ 8598 w 10000"/>
                <a:gd name="connsiteY15" fmla="*/ 9972 h 10000"/>
                <a:gd name="connsiteX16" fmla="*/ 9321 w 10000"/>
                <a:gd name="connsiteY16" fmla="*/ 9740 h 10000"/>
                <a:gd name="connsiteX17" fmla="*/ 9424 w 10000"/>
                <a:gd name="connsiteY17" fmla="*/ 9065 h 10000"/>
                <a:gd name="connsiteX18" fmla="*/ 9412 w 10000"/>
                <a:gd name="connsiteY18" fmla="*/ 8031 h 10000"/>
                <a:gd name="connsiteX19" fmla="*/ 10000 w 10000"/>
                <a:gd name="connsiteY19" fmla="*/ 7056 h 10000"/>
                <a:gd name="connsiteX0" fmla="*/ 1354 w 10000"/>
                <a:gd name="connsiteY0" fmla="*/ 1103 h 10000"/>
                <a:gd name="connsiteX1" fmla="*/ 1753 w 10000"/>
                <a:gd name="connsiteY1" fmla="*/ 1431 h 10000"/>
                <a:gd name="connsiteX2" fmla="*/ 1318 w 10000"/>
                <a:gd name="connsiteY2" fmla="*/ 559 h 10000"/>
                <a:gd name="connsiteX3" fmla="*/ 963 w 10000"/>
                <a:gd name="connsiteY3" fmla="*/ 109 h 10000"/>
                <a:gd name="connsiteX4" fmla="*/ 253 w 10000"/>
                <a:gd name="connsiteY4" fmla="*/ 161 h 10000"/>
                <a:gd name="connsiteX5" fmla="*/ 24 w 10000"/>
                <a:gd name="connsiteY5" fmla="*/ 876 h 10000"/>
                <a:gd name="connsiteX6" fmla="*/ 528 w 10000"/>
                <a:gd name="connsiteY6" fmla="*/ 1361 h 10000"/>
                <a:gd name="connsiteX7" fmla="*/ 706 w 10000"/>
                <a:gd name="connsiteY7" fmla="*/ 2225 h 10000"/>
                <a:gd name="connsiteX8" fmla="*/ 859 w 10000"/>
                <a:gd name="connsiteY8" fmla="*/ 3268 h 10000"/>
                <a:gd name="connsiteX9" fmla="*/ 790 w 10000"/>
                <a:gd name="connsiteY9" fmla="*/ 4382 h 10000"/>
                <a:gd name="connsiteX10" fmla="*/ 760 w 10000"/>
                <a:gd name="connsiteY10" fmla="*/ 5691 h 10000"/>
                <a:gd name="connsiteX11" fmla="*/ 1310 w 10000"/>
                <a:gd name="connsiteY11" fmla="*/ 6716 h 10000"/>
                <a:gd name="connsiteX12" fmla="*/ 2492 w 10000"/>
                <a:gd name="connsiteY12" fmla="*/ 7387 h 10000"/>
                <a:gd name="connsiteX13" fmla="*/ 3998 w 10000"/>
                <a:gd name="connsiteY13" fmla="*/ 8091 h 10000"/>
                <a:gd name="connsiteX14" fmla="*/ 5416 w 10000"/>
                <a:gd name="connsiteY14" fmla="*/ 8865 h 10000"/>
                <a:gd name="connsiteX15" fmla="*/ 7035 w 10000"/>
                <a:gd name="connsiteY15" fmla="*/ 9571 h 10000"/>
                <a:gd name="connsiteX16" fmla="*/ 8598 w 10000"/>
                <a:gd name="connsiteY16" fmla="*/ 9972 h 10000"/>
                <a:gd name="connsiteX17" fmla="*/ 9321 w 10000"/>
                <a:gd name="connsiteY17" fmla="*/ 9740 h 10000"/>
                <a:gd name="connsiteX18" fmla="*/ 9424 w 10000"/>
                <a:gd name="connsiteY18" fmla="*/ 9065 h 10000"/>
                <a:gd name="connsiteX19" fmla="*/ 9412 w 10000"/>
                <a:gd name="connsiteY19" fmla="*/ 8031 h 10000"/>
                <a:gd name="connsiteX20" fmla="*/ 10000 w 10000"/>
                <a:gd name="connsiteY20" fmla="*/ 7056 h 10000"/>
                <a:gd name="connsiteX0" fmla="*/ 1354 w 10000"/>
                <a:gd name="connsiteY0" fmla="*/ 1103 h 10000"/>
                <a:gd name="connsiteX1" fmla="*/ 1318 w 10000"/>
                <a:gd name="connsiteY1" fmla="*/ 559 h 10000"/>
                <a:gd name="connsiteX2" fmla="*/ 963 w 10000"/>
                <a:gd name="connsiteY2" fmla="*/ 109 h 10000"/>
                <a:gd name="connsiteX3" fmla="*/ 253 w 10000"/>
                <a:gd name="connsiteY3" fmla="*/ 161 h 10000"/>
                <a:gd name="connsiteX4" fmla="*/ 24 w 10000"/>
                <a:gd name="connsiteY4" fmla="*/ 876 h 10000"/>
                <a:gd name="connsiteX5" fmla="*/ 528 w 10000"/>
                <a:gd name="connsiteY5" fmla="*/ 1361 h 10000"/>
                <a:gd name="connsiteX6" fmla="*/ 706 w 10000"/>
                <a:gd name="connsiteY6" fmla="*/ 2225 h 10000"/>
                <a:gd name="connsiteX7" fmla="*/ 859 w 10000"/>
                <a:gd name="connsiteY7" fmla="*/ 3268 h 10000"/>
                <a:gd name="connsiteX8" fmla="*/ 790 w 10000"/>
                <a:gd name="connsiteY8" fmla="*/ 4382 h 10000"/>
                <a:gd name="connsiteX9" fmla="*/ 760 w 10000"/>
                <a:gd name="connsiteY9" fmla="*/ 5691 h 10000"/>
                <a:gd name="connsiteX10" fmla="*/ 1310 w 10000"/>
                <a:gd name="connsiteY10" fmla="*/ 6716 h 10000"/>
                <a:gd name="connsiteX11" fmla="*/ 2492 w 10000"/>
                <a:gd name="connsiteY11" fmla="*/ 7387 h 10000"/>
                <a:gd name="connsiteX12" fmla="*/ 3998 w 10000"/>
                <a:gd name="connsiteY12" fmla="*/ 8091 h 10000"/>
                <a:gd name="connsiteX13" fmla="*/ 5416 w 10000"/>
                <a:gd name="connsiteY13" fmla="*/ 8865 h 10000"/>
                <a:gd name="connsiteX14" fmla="*/ 7035 w 10000"/>
                <a:gd name="connsiteY14" fmla="*/ 9571 h 10000"/>
                <a:gd name="connsiteX15" fmla="*/ 8598 w 10000"/>
                <a:gd name="connsiteY15" fmla="*/ 9972 h 10000"/>
                <a:gd name="connsiteX16" fmla="*/ 9321 w 10000"/>
                <a:gd name="connsiteY16" fmla="*/ 9740 h 10000"/>
                <a:gd name="connsiteX17" fmla="*/ 9424 w 10000"/>
                <a:gd name="connsiteY17" fmla="*/ 9065 h 10000"/>
                <a:gd name="connsiteX18" fmla="*/ 9412 w 10000"/>
                <a:gd name="connsiteY18" fmla="*/ 8031 h 10000"/>
                <a:gd name="connsiteX19" fmla="*/ 10000 w 10000"/>
                <a:gd name="connsiteY19" fmla="*/ 7056 h 10000"/>
                <a:gd name="connsiteX0" fmla="*/ 1726 w 10000"/>
                <a:gd name="connsiteY0" fmla="*/ 1359 h 10000"/>
                <a:gd name="connsiteX1" fmla="*/ 1318 w 10000"/>
                <a:gd name="connsiteY1" fmla="*/ 559 h 10000"/>
                <a:gd name="connsiteX2" fmla="*/ 963 w 10000"/>
                <a:gd name="connsiteY2" fmla="*/ 109 h 10000"/>
                <a:gd name="connsiteX3" fmla="*/ 253 w 10000"/>
                <a:gd name="connsiteY3" fmla="*/ 161 h 10000"/>
                <a:gd name="connsiteX4" fmla="*/ 24 w 10000"/>
                <a:gd name="connsiteY4" fmla="*/ 876 h 10000"/>
                <a:gd name="connsiteX5" fmla="*/ 528 w 10000"/>
                <a:gd name="connsiteY5" fmla="*/ 1361 h 10000"/>
                <a:gd name="connsiteX6" fmla="*/ 706 w 10000"/>
                <a:gd name="connsiteY6" fmla="*/ 2225 h 10000"/>
                <a:gd name="connsiteX7" fmla="*/ 859 w 10000"/>
                <a:gd name="connsiteY7" fmla="*/ 3268 h 10000"/>
                <a:gd name="connsiteX8" fmla="*/ 790 w 10000"/>
                <a:gd name="connsiteY8" fmla="*/ 4382 h 10000"/>
                <a:gd name="connsiteX9" fmla="*/ 760 w 10000"/>
                <a:gd name="connsiteY9" fmla="*/ 5691 h 10000"/>
                <a:gd name="connsiteX10" fmla="*/ 1310 w 10000"/>
                <a:gd name="connsiteY10" fmla="*/ 6716 h 10000"/>
                <a:gd name="connsiteX11" fmla="*/ 2492 w 10000"/>
                <a:gd name="connsiteY11" fmla="*/ 7387 h 10000"/>
                <a:gd name="connsiteX12" fmla="*/ 3998 w 10000"/>
                <a:gd name="connsiteY12" fmla="*/ 8091 h 10000"/>
                <a:gd name="connsiteX13" fmla="*/ 5416 w 10000"/>
                <a:gd name="connsiteY13" fmla="*/ 8865 h 10000"/>
                <a:gd name="connsiteX14" fmla="*/ 7035 w 10000"/>
                <a:gd name="connsiteY14" fmla="*/ 9571 h 10000"/>
                <a:gd name="connsiteX15" fmla="*/ 8598 w 10000"/>
                <a:gd name="connsiteY15" fmla="*/ 9972 h 10000"/>
                <a:gd name="connsiteX16" fmla="*/ 9321 w 10000"/>
                <a:gd name="connsiteY16" fmla="*/ 9740 h 10000"/>
                <a:gd name="connsiteX17" fmla="*/ 9424 w 10000"/>
                <a:gd name="connsiteY17" fmla="*/ 9065 h 10000"/>
                <a:gd name="connsiteX18" fmla="*/ 9412 w 10000"/>
                <a:gd name="connsiteY18" fmla="*/ 8031 h 10000"/>
                <a:gd name="connsiteX19" fmla="*/ 10000 w 10000"/>
                <a:gd name="connsiteY19" fmla="*/ 7056 h 10000"/>
                <a:gd name="connsiteX0" fmla="*/ 1726 w 10000"/>
                <a:gd name="connsiteY0" fmla="*/ 1359 h 10000"/>
                <a:gd name="connsiteX1" fmla="*/ 1664 w 10000"/>
                <a:gd name="connsiteY1" fmla="*/ 597 h 10000"/>
                <a:gd name="connsiteX2" fmla="*/ 963 w 10000"/>
                <a:gd name="connsiteY2" fmla="*/ 109 h 10000"/>
                <a:gd name="connsiteX3" fmla="*/ 253 w 10000"/>
                <a:gd name="connsiteY3" fmla="*/ 161 h 10000"/>
                <a:gd name="connsiteX4" fmla="*/ 24 w 10000"/>
                <a:gd name="connsiteY4" fmla="*/ 876 h 10000"/>
                <a:gd name="connsiteX5" fmla="*/ 528 w 10000"/>
                <a:gd name="connsiteY5" fmla="*/ 1361 h 10000"/>
                <a:gd name="connsiteX6" fmla="*/ 706 w 10000"/>
                <a:gd name="connsiteY6" fmla="*/ 2225 h 10000"/>
                <a:gd name="connsiteX7" fmla="*/ 859 w 10000"/>
                <a:gd name="connsiteY7" fmla="*/ 3268 h 10000"/>
                <a:gd name="connsiteX8" fmla="*/ 790 w 10000"/>
                <a:gd name="connsiteY8" fmla="*/ 4382 h 10000"/>
                <a:gd name="connsiteX9" fmla="*/ 760 w 10000"/>
                <a:gd name="connsiteY9" fmla="*/ 5691 h 10000"/>
                <a:gd name="connsiteX10" fmla="*/ 1310 w 10000"/>
                <a:gd name="connsiteY10" fmla="*/ 6716 h 10000"/>
                <a:gd name="connsiteX11" fmla="*/ 2492 w 10000"/>
                <a:gd name="connsiteY11" fmla="*/ 7387 h 10000"/>
                <a:gd name="connsiteX12" fmla="*/ 3998 w 10000"/>
                <a:gd name="connsiteY12" fmla="*/ 8091 h 10000"/>
                <a:gd name="connsiteX13" fmla="*/ 5416 w 10000"/>
                <a:gd name="connsiteY13" fmla="*/ 8865 h 10000"/>
                <a:gd name="connsiteX14" fmla="*/ 7035 w 10000"/>
                <a:gd name="connsiteY14" fmla="*/ 9571 h 10000"/>
                <a:gd name="connsiteX15" fmla="*/ 8598 w 10000"/>
                <a:gd name="connsiteY15" fmla="*/ 9972 h 10000"/>
                <a:gd name="connsiteX16" fmla="*/ 9321 w 10000"/>
                <a:gd name="connsiteY16" fmla="*/ 9740 h 10000"/>
                <a:gd name="connsiteX17" fmla="*/ 9424 w 10000"/>
                <a:gd name="connsiteY17" fmla="*/ 9065 h 10000"/>
                <a:gd name="connsiteX18" fmla="*/ 9412 w 10000"/>
                <a:gd name="connsiteY18" fmla="*/ 8031 h 10000"/>
                <a:gd name="connsiteX19" fmla="*/ 10000 w 10000"/>
                <a:gd name="connsiteY19" fmla="*/ 7056 h 10000"/>
                <a:gd name="connsiteX0" fmla="*/ 1722 w 9996"/>
                <a:gd name="connsiteY0" fmla="*/ 1315 h 9956"/>
                <a:gd name="connsiteX1" fmla="*/ 1660 w 9996"/>
                <a:gd name="connsiteY1" fmla="*/ 553 h 9956"/>
                <a:gd name="connsiteX2" fmla="*/ 1287 w 9996"/>
                <a:gd name="connsiteY2" fmla="*/ 129 h 9956"/>
                <a:gd name="connsiteX3" fmla="*/ 249 w 9996"/>
                <a:gd name="connsiteY3" fmla="*/ 117 h 9956"/>
                <a:gd name="connsiteX4" fmla="*/ 20 w 9996"/>
                <a:gd name="connsiteY4" fmla="*/ 832 h 9956"/>
                <a:gd name="connsiteX5" fmla="*/ 524 w 9996"/>
                <a:gd name="connsiteY5" fmla="*/ 1317 h 9956"/>
                <a:gd name="connsiteX6" fmla="*/ 702 w 9996"/>
                <a:gd name="connsiteY6" fmla="*/ 2181 h 9956"/>
                <a:gd name="connsiteX7" fmla="*/ 855 w 9996"/>
                <a:gd name="connsiteY7" fmla="*/ 3224 h 9956"/>
                <a:gd name="connsiteX8" fmla="*/ 786 w 9996"/>
                <a:gd name="connsiteY8" fmla="*/ 4338 h 9956"/>
                <a:gd name="connsiteX9" fmla="*/ 756 w 9996"/>
                <a:gd name="connsiteY9" fmla="*/ 5647 h 9956"/>
                <a:gd name="connsiteX10" fmla="*/ 1306 w 9996"/>
                <a:gd name="connsiteY10" fmla="*/ 6672 h 9956"/>
                <a:gd name="connsiteX11" fmla="*/ 2488 w 9996"/>
                <a:gd name="connsiteY11" fmla="*/ 7343 h 9956"/>
                <a:gd name="connsiteX12" fmla="*/ 3994 w 9996"/>
                <a:gd name="connsiteY12" fmla="*/ 8047 h 9956"/>
                <a:gd name="connsiteX13" fmla="*/ 5412 w 9996"/>
                <a:gd name="connsiteY13" fmla="*/ 8821 h 9956"/>
                <a:gd name="connsiteX14" fmla="*/ 7031 w 9996"/>
                <a:gd name="connsiteY14" fmla="*/ 9527 h 9956"/>
                <a:gd name="connsiteX15" fmla="*/ 8594 w 9996"/>
                <a:gd name="connsiteY15" fmla="*/ 9928 h 9956"/>
                <a:gd name="connsiteX16" fmla="*/ 9317 w 9996"/>
                <a:gd name="connsiteY16" fmla="*/ 9696 h 9956"/>
                <a:gd name="connsiteX17" fmla="*/ 9420 w 9996"/>
                <a:gd name="connsiteY17" fmla="*/ 9021 h 9956"/>
                <a:gd name="connsiteX18" fmla="*/ 9408 w 9996"/>
                <a:gd name="connsiteY18" fmla="*/ 7987 h 9956"/>
                <a:gd name="connsiteX19" fmla="*/ 9996 w 9996"/>
                <a:gd name="connsiteY19" fmla="*/ 7012 h 9956"/>
                <a:gd name="connsiteX0" fmla="*/ 1723 w 10000"/>
                <a:gd name="connsiteY0" fmla="*/ 1252 h 9931"/>
                <a:gd name="connsiteX1" fmla="*/ 1661 w 10000"/>
                <a:gd name="connsiteY1" fmla="*/ 486 h 9931"/>
                <a:gd name="connsiteX2" fmla="*/ 1288 w 10000"/>
                <a:gd name="connsiteY2" fmla="*/ 61 h 9931"/>
                <a:gd name="connsiteX3" fmla="*/ 714 w 10000"/>
                <a:gd name="connsiteY3" fmla="*/ 123 h 9931"/>
                <a:gd name="connsiteX4" fmla="*/ 20 w 10000"/>
                <a:gd name="connsiteY4" fmla="*/ 767 h 9931"/>
                <a:gd name="connsiteX5" fmla="*/ 524 w 10000"/>
                <a:gd name="connsiteY5" fmla="*/ 1254 h 9931"/>
                <a:gd name="connsiteX6" fmla="*/ 702 w 10000"/>
                <a:gd name="connsiteY6" fmla="*/ 2122 h 9931"/>
                <a:gd name="connsiteX7" fmla="*/ 855 w 10000"/>
                <a:gd name="connsiteY7" fmla="*/ 3169 h 9931"/>
                <a:gd name="connsiteX8" fmla="*/ 786 w 10000"/>
                <a:gd name="connsiteY8" fmla="*/ 4288 h 9931"/>
                <a:gd name="connsiteX9" fmla="*/ 756 w 10000"/>
                <a:gd name="connsiteY9" fmla="*/ 5603 h 9931"/>
                <a:gd name="connsiteX10" fmla="*/ 1307 w 10000"/>
                <a:gd name="connsiteY10" fmla="*/ 6632 h 9931"/>
                <a:gd name="connsiteX11" fmla="*/ 2489 w 10000"/>
                <a:gd name="connsiteY11" fmla="*/ 7306 h 9931"/>
                <a:gd name="connsiteX12" fmla="*/ 3996 w 10000"/>
                <a:gd name="connsiteY12" fmla="*/ 8014 h 9931"/>
                <a:gd name="connsiteX13" fmla="*/ 5414 w 10000"/>
                <a:gd name="connsiteY13" fmla="*/ 8791 h 9931"/>
                <a:gd name="connsiteX14" fmla="*/ 7034 w 10000"/>
                <a:gd name="connsiteY14" fmla="*/ 9500 h 9931"/>
                <a:gd name="connsiteX15" fmla="*/ 8597 w 10000"/>
                <a:gd name="connsiteY15" fmla="*/ 9903 h 9931"/>
                <a:gd name="connsiteX16" fmla="*/ 9321 w 10000"/>
                <a:gd name="connsiteY16" fmla="*/ 9670 h 9931"/>
                <a:gd name="connsiteX17" fmla="*/ 9424 w 10000"/>
                <a:gd name="connsiteY17" fmla="*/ 8992 h 9931"/>
                <a:gd name="connsiteX18" fmla="*/ 9412 w 10000"/>
                <a:gd name="connsiteY18" fmla="*/ 7953 h 9931"/>
                <a:gd name="connsiteX19" fmla="*/ 10000 w 10000"/>
                <a:gd name="connsiteY19" fmla="*/ 6974 h 9931"/>
                <a:gd name="connsiteX0" fmla="*/ 1270 w 9547"/>
                <a:gd name="connsiteY0" fmla="*/ 1261 h 10000"/>
                <a:gd name="connsiteX1" fmla="*/ 1208 w 9547"/>
                <a:gd name="connsiteY1" fmla="*/ 489 h 10000"/>
                <a:gd name="connsiteX2" fmla="*/ 835 w 9547"/>
                <a:gd name="connsiteY2" fmla="*/ 61 h 10000"/>
                <a:gd name="connsiteX3" fmla="*/ 261 w 9547"/>
                <a:gd name="connsiteY3" fmla="*/ 124 h 10000"/>
                <a:gd name="connsiteX4" fmla="*/ 25 w 9547"/>
                <a:gd name="connsiteY4" fmla="*/ 750 h 10000"/>
                <a:gd name="connsiteX5" fmla="*/ 71 w 9547"/>
                <a:gd name="connsiteY5" fmla="*/ 1263 h 10000"/>
                <a:gd name="connsiteX6" fmla="*/ 249 w 9547"/>
                <a:gd name="connsiteY6" fmla="*/ 2137 h 10000"/>
                <a:gd name="connsiteX7" fmla="*/ 402 w 9547"/>
                <a:gd name="connsiteY7" fmla="*/ 3191 h 10000"/>
                <a:gd name="connsiteX8" fmla="*/ 333 w 9547"/>
                <a:gd name="connsiteY8" fmla="*/ 4318 h 10000"/>
                <a:gd name="connsiteX9" fmla="*/ 303 w 9547"/>
                <a:gd name="connsiteY9" fmla="*/ 5642 h 10000"/>
                <a:gd name="connsiteX10" fmla="*/ 854 w 9547"/>
                <a:gd name="connsiteY10" fmla="*/ 6678 h 10000"/>
                <a:gd name="connsiteX11" fmla="*/ 2036 w 9547"/>
                <a:gd name="connsiteY11" fmla="*/ 7357 h 10000"/>
                <a:gd name="connsiteX12" fmla="*/ 3543 w 9547"/>
                <a:gd name="connsiteY12" fmla="*/ 8070 h 10000"/>
                <a:gd name="connsiteX13" fmla="*/ 4961 w 9547"/>
                <a:gd name="connsiteY13" fmla="*/ 8852 h 10000"/>
                <a:gd name="connsiteX14" fmla="*/ 6581 w 9547"/>
                <a:gd name="connsiteY14" fmla="*/ 9566 h 10000"/>
                <a:gd name="connsiteX15" fmla="*/ 8144 w 9547"/>
                <a:gd name="connsiteY15" fmla="*/ 9972 h 10000"/>
                <a:gd name="connsiteX16" fmla="*/ 8868 w 9547"/>
                <a:gd name="connsiteY16" fmla="*/ 9737 h 10000"/>
                <a:gd name="connsiteX17" fmla="*/ 8971 w 9547"/>
                <a:gd name="connsiteY17" fmla="*/ 9054 h 10000"/>
                <a:gd name="connsiteX18" fmla="*/ 8959 w 9547"/>
                <a:gd name="connsiteY18" fmla="*/ 8008 h 10000"/>
                <a:gd name="connsiteX19" fmla="*/ 9547 w 9547"/>
                <a:gd name="connsiteY19" fmla="*/ 7022 h 10000"/>
                <a:gd name="connsiteX0" fmla="*/ 1330 w 10000"/>
                <a:gd name="connsiteY0" fmla="*/ 1261 h 10144"/>
                <a:gd name="connsiteX1" fmla="*/ 1265 w 10000"/>
                <a:gd name="connsiteY1" fmla="*/ 489 h 10144"/>
                <a:gd name="connsiteX2" fmla="*/ 875 w 10000"/>
                <a:gd name="connsiteY2" fmla="*/ 61 h 10144"/>
                <a:gd name="connsiteX3" fmla="*/ 273 w 10000"/>
                <a:gd name="connsiteY3" fmla="*/ 124 h 10144"/>
                <a:gd name="connsiteX4" fmla="*/ 26 w 10000"/>
                <a:gd name="connsiteY4" fmla="*/ 750 h 10144"/>
                <a:gd name="connsiteX5" fmla="*/ 74 w 10000"/>
                <a:gd name="connsiteY5" fmla="*/ 1263 h 10144"/>
                <a:gd name="connsiteX6" fmla="*/ 261 w 10000"/>
                <a:gd name="connsiteY6" fmla="*/ 2137 h 10144"/>
                <a:gd name="connsiteX7" fmla="*/ 421 w 10000"/>
                <a:gd name="connsiteY7" fmla="*/ 3191 h 10144"/>
                <a:gd name="connsiteX8" fmla="*/ 349 w 10000"/>
                <a:gd name="connsiteY8" fmla="*/ 4318 h 10144"/>
                <a:gd name="connsiteX9" fmla="*/ 317 w 10000"/>
                <a:gd name="connsiteY9" fmla="*/ 5642 h 10144"/>
                <a:gd name="connsiteX10" fmla="*/ 895 w 10000"/>
                <a:gd name="connsiteY10" fmla="*/ 6678 h 10144"/>
                <a:gd name="connsiteX11" fmla="*/ 2133 w 10000"/>
                <a:gd name="connsiteY11" fmla="*/ 7357 h 10144"/>
                <a:gd name="connsiteX12" fmla="*/ 3711 w 10000"/>
                <a:gd name="connsiteY12" fmla="*/ 8070 h 10144"/>
                <a:gd name="connsiteX13" fmla="*/ 5196 w 10000"/>
                <a:gd name="connsiteY13" fmla="*/ 8852 h 10144"/>
                <a:gd name="connsiteX14" fmla="*/ 6893 w 10000"/>
                <a:gd name="connsiteY14" fmla="*/ 9566 h 10144"/>
                <a:gd name="connsiteX15" fmla="*/ 7766 w 10000"/>
                <a:gd name="connsiteY15" fmla="*/ 10116 h 10144"/>
                <a:gd name="connsiteX16" fmla="*/ 9289 w 10000"/>
                <a:gd name="connsiteY16" fmla="*/ 9737 h 10144"/>
                <a:gd name="connsiteX17" fmla="*/ 9397 w 10000"/>
                <a:gd name="connsiteY17" fmla="*/ 9054 h 10144"/>
                <a:gd name="connsiteX18" fmla="*/ 9384 w 10000"/>
                <a:gd name="connsiteY18" fmla="*/ 8008 h 10144"/>
                <a:gd name="connsiteX19" fmla="*/ 10000 w 10000"/>
                <a:gd name="connsiteY19" fmla="*/ 7022 h 10144"/>
                <a:gd name="connsiteX0" fmla="*/ 1330 w 10000"/>
                <a:gd name="connsiteY0" fmla="*/ 1261 h 10396"/>
                <a:gd name="connsiteX1" fmla="*/ 1265 w 10000"/>
                <a:gd name="connsiteY1" fmla="*/ 489 h 10396"/>
                <a:gd name="connsiteX2" fmla="*/ 875 w 10000"/>
                <a:gd name="connsiteY2" fmla="*/ 61 h 10396"/>
                <a:gd name="connsiteX3" fmla="*/ 273 w 10000"/>
                <a:gd name="connsiteY3" fmla="*/ 124 h 10396"/>
                <a:gd name="connsiteX4" fmla="*/ 26 w 10000"/>
                <a:gd name="connsiteY4" fmla="*/ 750 h 10396"/>
                <a:gd name="connsiteX5" fmla="*/ 74 w 10000"/>
                <a:gd name="connsiteY5" fmla="*/ 1263 h 10396"/>
                <a:gd name="connsiteX6" fmla="*/ 261 w 10000"/>
                <a:gd name="connsiteY6" fmla="*/ 2137 h 10396"/>
                <a:gd name="connsiteX7" fmla="*/ 421 w 10000"/>
                <a:gd name="connsiteY7" fmla="*/ 3191 h 10396"/>
                <a:gd name="connsiteX8" fmla="*/ 349 w 10000"/>
                <a:gd name="connsiteY8" fmla="*/ 4318 h 10396"/>
                <a:gd name="connsiteX9" fmla="*/ 317 w 10000"/>
                <a:gd name="connsiteY9" fmla="*/ 5642 h 10396"/>
                <a:gd name="connsiteX10" fmla="*/ 895 w 10000"/>
                <a:gd name="connsiteY10" fmla="*/ 6678 h 10396"/>
                <a:gd name="connsiteX11" fmla="*/ 2133 w 10000"/>
                <a:gd name="connsiteY11" fmla="*/ 7357 h 10396"/>
                <a:gd name="connsiteX12" fmla="*/ 3711 w 10000"/>
                <a:gd name="connsiteY12" fmla="*/ 8070 h 10396"/>
                <a:gd name="connsiteX13" fmla="*/ 5196 w 10000"/>
                <a:gd name="connsiteY13" fmla="*/ 8852 h 10396"/>
                <a:gd name="connsiteX14" fmla="*/ 6893 w 10000"/>
                <a:gd name="connsiteY14" fmla="*/ 9566 h 10396"/>
                <a:gd name="connsiteX15" fmla="*/ 7766 w 10000"/>
                <a:gd name="connsiteY15" fmla="*/ 10116 h 10396"/>
                <a:gd name="connsiteX16" fmla="*/ 8559 w 10000"/>
                <a:gd name="connsiteY16" fmla="*/ 10219 h 10396"/>
                <a:gd name="connsiteX17" fmla="*/ 9397 w 10000"/>
                <a:gd name="connsiteY17" fmla="*/ 9054 h 10396"/>
                <a:gd name="connsiteX18" fmla="*/ 9384 w 10000"/>
                <a:gd name="connsiteY18" fmla="*/ 8008 h 10396"/>
                <a:gd name="connsiteX19" fmla="*/ 10000 w 10000"/>
                <a:gd name="connsiteY19" fmla="*/ 7022 h 10396"/>
                <a:gd name="connsiteX0" fmla="*/ 1330 w 10000"/>
                <a:gd name="connsiteY0" fmla="*/ 1261 h 10323"/>
                <a:gd name="connsiteX1" fmla="*/ 1265 w 10000"/>
                <a:gd name="connsiteY1" fmla="*/ 489 h 10323"/>
                <a:gd name="connsiteX2" fmla="*/ 875 w 10000"/>
                <a:gd name="connsiteY2" fmla="*/ 61 h 10323"/>
                <a:gd name="connsiteX3" fmla="*/ 273 w 10000"/>
                <a:gd name="connsiteY3" fmla="*/ 124 h 10323"/>
                <a:gd name="connsiteX4" fmla="*/ 26 w 10000"/>
                <a:gd name="connsiteY4" fmla="*/ 750 h 10323"/>
                <a:gd name="connsiteX5" fmla="*/ 74 w 10000"/>
                <a:gd name="connsiteY5" fmla="*/ 1263 h 10323"/>
                <a:gd name="connsiteX6" fmla="*/ 261 w 10000"/>
                <a:gd name="connsiteY6" fmla="*/ 2137 h 10323"/>
                <a:gd name="connsiteX7" fmla="*/ 421 w 10000"/>
                <a:gd name="connsiteY7" fmla="*/ 3191 h 10323"/>
                <a:gd name="connsiteX8" fmla="*/ 349 w 10000"/>
                <a:gd name="connsiteY8" fmla="*/ 4318 h 10323"/>
                <a:gd name="connsiteX9" fmla="*/ 317 w 10000"/>
                <a:gd name="connsiteY9" fmla="*/ 5642 h 10323"/>
                <a:gd name="connsiteX10" fmla="*/ 895 w 10000"/>
                <a:gd name="connsiteY10" fmla="*/ 6678 h 10323"/>
                <a:gd name="connsiteX11" fmla="*/ 2133 w 10000"/>
                <a:gd name="connsiteY11" fmla="*/ 7357 h 10323"/>
                <a:gd name="connsiteX12" fmla="*/ 3711 w 10000"/>
                <a:gd name="connsiteY12" fmla="*/ 8070 h 10323"/>
                <a:gd name="connsiteX13" fmla="*/ 5196 w 10000"/>
                <a:gd name="connsiteY13" fmla="*/ 8852 h 10323"/>
                <a:gd name="connsiteX14" fmla="*/ 6893 w 10000"/>
                <a:gd name="connsiteY14" fmla="*/ 9566 h 10323"/>
                <a:gd name="connsiteX15" fmla="*/ 7766 w 10000"/>
                <a:gd name="connsiteY15" fmla="*/ 10116 h 10323"/>
                <a:gd name="connsiteX16" fmla="*/ 8559 w 10000"/>
                <a:gd name="connsiteY16" fmla="*/ 10219 h 10323"/>
                <a:gd name="connsiteX17" fmla="*/ 9046 w 10000"/>
                <a:gd name="connsiteY17" fmla="*/ 9492 h 10323"/>
                <a:gd name="connsiteX18" fmla="*/ 9384 w 10000"/>
                <a:gd name="connsiteY18" fmla="*/ 8008 h 10323"/>
                <a:gd name="connsiteX19" fmla="*/ 10000 w 10000"/>
                <a:gd name="connsiteY19" fmla="*/ 7022 h 10323"/>
                <a:gd name="connsiteX0" fmla="*/ 1330 w 10000"/>
                <a:gd name="connsiteY0" fmla="*/ 1261 h 10323"/>
                <a:gd name="connsiteX1" fmla="*/ 1265 w 10000"/>
                <a:gd name="connsiteY1" fmla="*/ 489 h 10323"/>
                <a:gd name="connsiteX2" fmla="*/ 875 w 10000"/>
                <a:gd name="connsiteY2" fmla="*/ 61 h 10323"/>
                <a:gd name="connsiteX3" fmla="*/ 273 w 10000"/>
                <a:gd name="connsiteY3" fmla="*/ 124 h 10323"/>
                <a:gd name="connsiteX4" fmla="*/ 26 w 10000"/>
                <a:gd name="connsiteY4" fmla="*/ 750 h 10323"/>
                <a:gd name="connsiteX5" fmla="*/ 74 w 10000"/>
                <a:gd name="connsiteY5" fmla="*/ 1263 h 10323"/>
                <a:gd name="connsiteX6" fmla="*/ 261 w 10000"/>
                <a:gd name="connsiteY6" fmla="*/ 2137 h 10323"/>
                <a:gd name="connsiteX7" fmla="*/ 421 w 10000"/>
                <a:gd name="connsiteY7" fmla="*/ 3191 h 10323"/>
                <a:gd name="connsiteX8" fmla="*/ 349 w 10000"/>
                <a:gd name="connsiteY8" fmla="*/ 4318 h 10323"/>
                <a:gd name="connsiteX9" fmla="*/ 317 w 10000"/>
                <a:gd name="connsiteY9" fmla="*/ 5642 h 10323"/>
                <a:gd name="connsiteX10" fmla="*/ 895 w 10000"/>
                <a:gd name="connsiteY10" fmla="*/ 6678 h 10323"/>
                <a:gd name="connsiteX11" fmla="*/ 2133 w 10000"/>
                <a:gd name="connsiteY11" fmla="*/ 7357 h 10323"/>
                <a:gd name="connsiteX12" fmla="*/ 3711 w 10000"/>
                <a:gd name="connsiteY12" fmla="*/ 8070 h 10323"/>
                <a:gd name="connsiteX13" fmla="*/ 5196 w 10000"/>
                <a:gd name="connsiteY13" fmla="*/ 8852 h 10323"/>
                <a:gd name="connsiteX14" fmla="*/ 6893 w 10000"/>
                <a:gd name="connsiteY14" fmla="*/ 9566 h 10323"/>
                <a:gd name="connsiteX15" fmla="*/ 7766 w 10000"/>
                <a:gd name="connsiteY15" fmla="*/ 10116 h 10323"/>
                <a:gd name="connsiteX16" fmla="*/ 8559 w 10000"/>
                <a:gd name="connsiteY16" fmla="*/ 10219 h 10323"/>
                <a:gd name="connsiteX17" fmla="*/ 9046 w 10000"/>
                <a:gd name="connsiteY17" fmla="*/ 9492 h 10323"/>
                <a:gd name="connsiteX18" fmla="*/ 9260 w 10000"/>
                <a:gd name="connsiteY18" fmla="*/ 8643 h 10323"/>
                <a:gd name="connsiteX19" fmla="*/ 10000 w 10000"/>
                <a:gd name="connsiteY19" fmla="*/ 7022 h 10323"/>
                <a:gd name="connsiteX0" fmla="*/ 1330 w 10105"/>
                <a:gd name="connsiteY0" fmla="*/ 1261 h 10323"/>
                <a:gd name="connsiteX1" fmla="*/ 1265 w 10105"/>
                <a:gd name="connsiteY1" fmla="*/ 489 h 10323"/>
                <a:gd name="connsiteX2" fmla="*/ 875 w 10105"/>
                <a:gd name="connsiteY2" fmla="*/ 61 h 10323"/>
                <a:gd name="connsiteX3" fmla="*/ 273 w 10105"/>
                <a:gd name="connsiteY3" fmla="*/ 124 h 10323"/>
                <a:gd name="connsiteX4" fmla="*/ 26 w 10105"/>
                <a:gd name="connsiteY4" fmla="*/ 750 h 10323"/>
                <a:gd name="connsiteX5" fmla="*/ 74 w 10105"/>
                <a:gd name="connsiteY5" fmla="*/ 1263 h 10323"/>
                <a:gd name="connsiteX6" fmla="*/ 261 w 10105"/>
                <a:gd name="connsiteY6" fmla="*/ 2137 h 10323"/>
                <a:gd name="connsiteX7" fmla="*/ 421 w 10105"/>
                <a:gd name="connsiteY7" fmla="*/ 3191 h 10323"/>
                <a:gd name="connsiteX8" fmla="*/ 349 w 10105"/>
                <a:gd name="connsiteY8" fmla="*/ 4318 h 10323"/>
                <a:gd name="connsiteX9" fmla="*/ 317 w 10105"/>
                <a:gd name="connsiteY9" fmla="*/ 5642 h 10323"/>
                <a:gd name="connsiteX10" fmla="*/ 895 w 10105"/>
                <a:gd name="connsiteY10" fmla="*/ 6678 h 10323"/>
                <a:gd name="connsiteX11" fmla="*/ 2133 w 10105"/>
                <a:gd name="connsiteY11" fmla="*/ 7357 h 10323"/>
                <a:gd name="connsiteX12" fmla="*/ 3711 w 10105"/>
                <a:gd name="connsiteY12" fmla="*/ 8070 h 10323"/>
                <a:gd name="connsiteX13" fmla="*/ 5196 w 10105"/>
                <a:gd name="connsiteY13" fmla="*/ 8852 h 10323"/>
                <a:gd name="connsiteX14" fmla="*/ 6893 w 10105"/>
                <a:gd name="connsiteY14" fmla="*/ 9566 h 10323"/>
                <a:gd name="connsiteX15" fmla="*/ 7766 w 10105"/>
                <a:gd name="connsiteY15" fmla="*/ 10116 h 10323"/>
                <a:gd name="connsiteX16" fmla="*/ 8559 w 10105"/>
                <a:gd name="connsiteY16" fmla="*/ 10219 h 10323"/>
                <a:gd name="connsiteX17" fmla="*/ 9046 w 10105"/>
                <a:gd name="connsiteY17" fmla="*/ 9492 h 10323"/>
                <a:gd name="connsiteX18" fmla="*/ 9260 w 10105"/>
                <a:gd name="connsiteY18" fmla="*/ 8643 h 10323"/>
                <a:gd name="connsiteX19" fmla="*/ 10105 w 10105"/>
                <a:gd name="connsiteY19" fmla="*/ 7477 h 10323"/>
                <a:gd name="connsiteX0" fmla="*/ 1330 w 10105"/>
                <a:gd name="connsiteY0" fmla="*/ 1261 h 10323"/>
                <a:gd name="connsiteX1" fmla="*/ 1265 w 10105"/>
                <a:gd name="connsiteY1" fmla="*/ 489 h 10323"/>
                <a:gd name="connsiteX2" fmla="*/ 875 w 10105"/>
                <a:gd name="connsiteY2" fmla="*/ 61 h 10323"/>
                <a:gd name="connsiteX3" fmla="*/ 273 w 10105"/>
                <a:gd name="connsiteY3" fmla="*/ 124 h 10323"/>
                <a:gd name="connsiteX4" fmla="*/ 26 w 10105"/>
                <a:gd name="connsiteY4" fmla="*/ 750 h 10323"/>
                <a:gd name="connsiteX5" fmla="*/ 74 w 10105"/>
                <a:gd name="connsiteY5" fmla="*/ 1263 h 10323"/>
                <a:gd name="connsiteX6" fmla="*/ 261 w 10105"/>
                <a:gd name="connsiteY6" fmla="*/ 2137 h 10323"/>
                <a:gd name="connsiteX7" fmla="*/ 421 w 10105"/>
                <a:gd name="connsiteY7" fmla="*/ 3191 h 10323"/>
                <a:gd name="connsiteX8" fmla="*/ 349 w 10105"/>
                <a:gd name="connsiteY8" fmla="*/ 4318 h 10323"/>
                <a:gd name="connsiteX9" fmla="*/ 317 w 10105"/>
                <a:gd name="connsiteY9" fmla="*/ 5642 h 10323"/>
                <a:gd name="connsiteX10" fmla="*/ 895 w 10105"/>
                <a:gd name="connsiteY10" fmla="*/ 6678 h 10323"/>
                <a:gd name="connsiteX11" fmla="*/ 2133 w 10105"/>
                <a:gd name="connsiteY11" fmla="*/ 7357 h 10323"/>
                <a:gd name="connsiteX12" fmla="*/ 3711 w 10105"/>
                <a:gd name="connsiteY12" fmla="*/ 8070 h 10323"/>
                <a:gd name="connsiteX13" fmla="*/ 5196 w 10105"/>
                <a:gd name="connsiteY13" fmla="*/ 8852 h 10323"/>
                <a:gd name="connsiteX14" fmla="*/ 6893 w 10105"/>
                <a:gd name="connsiteY14" fmla="*/ 9566 h 10323"/>
                <a:gd name="connsiteX15" fmla="*/ 7766 w 10105"/>
                <a:gd name="connsiteY15" fmla="*/ 10116 h 10323"/>
                <a:gd name="connsiteX16" fmla="*/ 8559 w 10105"/>
                <a:gd name="connsiteY16" fmla="*/ 10219 h 10323"/>
                <a:gd name="connsiteX17" fmla="*/ 9046 w 10105"/>
                <a:gd name="connsiteY17" fmla="*/ 9492 h 10323"/>
                <a:gd name="connsiteX18" fmla="*/ 9260 w 10105"/>
                <a:gd name="connsiteY18" fmla="*/ 8643 h 10323"/>
                <a:gd name="connsiteX19" fmla="*/ 10105 w 10105"/>
                <a:gd name="connsiteY19" fmla="*/ 7477 h 10323"/>
                <a:gd name="connsiteX0" fmla="*/ 1330 w 10105"/>
                <a:gd name="connsiteY0" fmla="*/ 1261 h 10323"/>
                <a:gd name="connsiteX1" fmla="*/ 1265 w 10105"/>
                <a:gd name="connsiteY1" fmla="*/ 489 h 10323"/>
                <a:gd name="connsiteX2" fmla="*/ 875 w 10105"/>
                <a:gd name="connsiteY2" fmla="*/ 61 h 10323"/>
                <a:gd name="connsiteX3" fmla="*/ 273 w 10105"/>
                <a:gd name="connsiteY3" fmla="*/ 124 h 10323"/>
                <a:gd name="connsiteX4" fmla="*/ 26 w 10105"/>
                <a:gd name="connsiteY4" fmla="*/ 750 h 10323"/>
                <a:gd name="connsiteX5" fmla="*/ 74 w 10105"/>
                <a:gd name="connsiteY5" fmla="*/ 1263 h 10323"/>
                <a:gd name="connsiteX6" fmla="*/ 261 w 10105"/>
                <a:gd name="connsiteY6" fmla="*/ 2137 h 10323"/>
                <a:gd name="connsiteX7" fmla="*/ 421 w 10105"/>
                <a:gd name="connsiteY7" fmla="*/ 3191 h 10323"/>
                <a:gd name="connsiteX8" fmla="*/ 349 w 10105"/>
                <a:gd name="connsiteY8" fmla="*/ 4318 h 10323"/>
                <a:gd name="connsiteX9" fmla="*/ 317 w 10105"/>
                <a:gd name="connsiteY9" fmla="*/ 5642 h 10323"/>
                <a:gd name="connsiteX10" fmla="*/ 895 w 10105"/>
                <a:gd name="connsiteY10" fmla="*/ 6678 h 10323"/>
                <a:gd name="connsiteX11" fmla="*/ 2133 w 10105"/>
                <a:gd name="connsiteY11" fmla="*/ 7357 h 10323"/>
                <a:gd name="connsiteX12" fmla="*/ 3711 w 10105"/>
                <a:gd name="connsiteY12" fmla="*/ 8070 h 10323"/>
                <a:gd name="connsiteX13" fmla="*/ 5196 w 10105"/>
                <a:gd name="connsiteY13" fmla="*/ 8852 h 10323"/>
                <a:gd name="connsiteX14" fmla="*/ 6893 w 10105"/>
                <a:gd name="connsiteY14" fmla="*/ 9566 h 10323"/>
                <a:gd name="connsiteX15" fmla="*/ 7766 w 10105"/>
                <a:gd name="connsiteY15" fmla="*/ 10116 h 10323"/>
                <a:gd name="connsiteX16" fmla="*/ 8559 w 10105"/>
                <a:gd name="connsiteY16" fmla="*/ 10219 h 10323"/>
                <a:gd name="connsiteX17" fmla="*/ 9046 w 10105"/>
                <a:gd name="connsiteY17" fmla="*/ 9492 h 10323"/>
                <a:gd name="connsiteX18" fmla="*/ 9260 w 10105"/>
                <a:gd name="connsiteY18" fmla="*/ 8643 h 10323"/>
                <a:gd name="connsiteX19" fmla="*/ 10105 w 10105"/>
                <a:gd name="connsiteY19" fmla="*/ 7477 h 10323"/>
                <a:gd name="connsiteX0" fmla="*/ 1330 w 10105"/>
                <a:gd name="connsiteY0" fmla="*/ 1261 h 10286"/>
                <a:gd name="connsiteX1" fmla="*/ 1265 w 10105"/>
                <a:gd name="connsiteY1" fmla="*/ 489 h 10286"/>
                <a:gd name="connsiteX2" fmla="*/ 875 w 10105"/>
                <a:gd name="connsiteY2" fmla="*/ 61 h 10286"/>
                <a:gd name="connsiteX3" fmla="*/ 273 w 10105"/>
                <a:gd name="connsiteY3" fmla="*/ 124 h 10286"/>
                <a:gd name="connsiteX4" fmla="*/ 26 w 10105"/>
                <a:gd name="connsiteY4" fmla="*/ 750 h 10286"/>
                <a:gd name="connsiteX5" fmla="*/ 74 w 10105"/>
                <a:gd name="connsiteY5" fmla="*/ 1263 h 10286"/>
                <a:gd name="connsiteX6" fmla="*/ 261 w 10105"/>
                <a:gd name="connsiteY6" fmla="*/ 2137 h 10286"/>
                <a:gd name="connsiteX7" fmla="*/ 421 w 10105"/>
                <a:gd name="connsiteY7" fmla="*/ 3191 h 10286"/>
                <a:gd name="connsiteX8" fmla="*/ 349 w 10105"/>
                <a:gd name="connsiteY8" fmla="*/ 4318 h 10286"/>
                <a:gd name="connsiteX9" fmla="*/ 317 w 10105"/>
                <a:gd name="connsiteY9" fmla="*/ 5642 h 10286"/>
                <a:gd name="connsiteX10" fmla="*/ 895 w 10105"/>
                <a:gd name="connsiteY10" fmla="*/ 6678 h 10286"/>
                <a:gd name="connsiteX11" fmla="*/ 2133 w 10105"/>
                <a:gd name="connsiteY11" fmla="*/ 7357 h 10286"/>
                <a:gd name="connsiteX12" fmla="*/ 3711 w 10105"/>
                <a:gd name="connsiteY12" fmla="*/ 8070 h 10286"/>
                <a:gd name="connsiteX13" fmla="*/ 5196 w 10105"/>
                <a:gd name="connsiteY13" fmla="*/ 8852 h 10286"/>
                <a:gd name="connsiteX14" fmla="*/ 6893 w 10105"/>
                <a:gd name="connsiteY14" fmla="*/ 9566 h 10286"/>
                <a:gd name="connsiteX15" fmla="*/ 7766 w 10105"/>
                <a:gd name="connsiteY15" fmla="*/ 10116 h 10286"/>
                <a:gd name="connsiteX16" fmla="*/ 8628 w 10105"/>
                <a:gd name="connsiteY16" fmla="*/ 10182 h 10286"/>
                <a:gd name="connsiteX17" fmla="*/ 9046 w 10105"/>
                <a:gd name="connsiteY17" fmla="*/ 9492 h 10286"/>
                <a:gd name="connsiteX18" fmla="*/ 9260 w 10105"/>
                <a:gd name="connsiteY18" fmla="*/ 8643 h 10286"/>
                <a:gd name="connsiteX19" fmla="*/ 10105 w 10105"/>
                <a:gd name="connsiteY19" fmla="*/ 7477 h 10286"/>
                <a:gd name="connsiteX0" fmla="*/ 1330 w 10105"/>
                <a:gd name="connsiteY0" fmla="*/ 1261 h 10356"/>
                <a:gd name="connsiteX1" fmla="*/ 1265 w 10105"/>
                <a:gd name="connsiteY1" fmla="*/ 489 h 10356"/>
                <a:gd name="connsiteX2" fmla="*/ 875 w 10105"/>
                <a:gd name="connsiteY2" fmla="*/ 61 h 10356"/>
                <a:gd name="connsiteX3" fmla="*/ 273 w 10105"/>
                <a:gd name="connsiteY3" fmla="*/ 124 h 10356"/>
                <a:gd name="connsiteX4" fmla="*/ 26 w 10105"/>
                <a:gd name="connsiteY4" fmla="*/ 750 h 10356"/>
                <a:gd name="connsiteX5" fmla="*/ 74 w 10105"/>
                <a:gd name="connsiteY5" fmla="*/ 1263 h 10356"/>
                <a:gd name="connsiteX6" fmla="*/ 261 w 10105"/>
                <a:gd name="connsiteY6" fmla="*/ 2137 h 10356"/>
                <a:gd name="connsiteX7" fmla="*/ 421 w 10105"/>
                <a:gd name="connsiteY7" fmla="*/ 3191 h 10356"/>
                <a:gd name="connsiteX8" fmla="*/ 349 w 10105"/>
                <a:gd name="connsiteY8" fmla="*/ 4318 h 10356"/>
                <a:gd name="connsiteX9" fmla="*/ 317 w 10105"/>
                <a:gd name="connsiteY9" fmla="*/ 5642 h 10356"/>
                <a:gd name="connsiteX10" fmla="*/ 895 w 10105"/>
                <a:gd name="connsiteY10" fmla="*/ 6678 h 10356"/>
                <a:gd name="connsiteX11" fmla="*/ 2133 w 10105"/>
                <a:gd name="connsiteY11" fmla="*/ 7357 h 10356"/>
                <a:gd name="connsiteX12" fmla="*/ 3711 w 10105"/>
                <a:gd name="connsiteY12" fmla="*/ 8070 h 10356"/>
                <a:gd name="connsiteX13" fmla="*/ 5196 w 10105"/>
                <a:gd name="connsiteY13" fmla="*/ 8852 h 10356"/>
                <a:gd name="connsiteX14" fmla="*/ 6893 w 10105"/>
                <a:gd name="connsiteY14" fmla="*/ 9566 h 10356"/>
                <a:gd name="connsiteX15" fmla="*/ 7766 w 10105"/>
                <a:gd name="connsiteY15" fmla="*/ 10116 h 10356"/>
                <a:gd name="connsiteX16" fmla="*/ 8628 w 10105"/>
                <a:gd name="connsiteY16" fmla="*/ 10182 h 10356"/>
                <a:gd name="connsiteX17" fmla="*/ 9046 w 10105"/>
                <a:gd name="connsiteY17" fmla="*/ 9492 h 10356"/>
                <a:gd name="connsiteX18" fmla="*/ 9260 w 10105"/>
                <a:gd name="connsiteY18" fmla="*/ 8643 h 10356"/>
                <a:gd name="connsiteX19" fmla="*/ 10105 w 10105"/>
                <a:gd name="connsiteY19" fmla="*/ 7477 h 10356"/>
                <a:gd name="connsiteX0" fmla="*/ 1330 w 10105"/>
                <a:gd name="connsiteY0" fmla="*/ 1261 h 10356"/>
                <a:gd name="connsiteX1" fmla="*/ 1265 w 10105"/>
                <a:gd name="connsiteY1" fmla="*/ 489 h 10356"/>
                <a:gd name="connsiteX2" fmla="*/ 875 w 10105"/>
                <a:gd name="connsiteY2" fmla="*/ 61 h 10356"/>
                <a:gd name="connsiteX3" fmla="*/ 273 w 10105"/>
                <a:gd name="connsiteY3" fmla="*/ 124 h 10356"/>
                <a:gd name="connsiteX4" fmla="*/ 26 w 10105"/>
                <a:gd name="connsiteY4" fmla="*/ 750 h 10356"/>
                <a:gd name="connsiteX5" fmla="*/ 74 w 10105"/>
                <a:gd name="connsiteY5" fmla="*/ 1263 h 10356"/>
                <a:gd name="connsiteX6" fmla="*/ 261 w 10105"/>
                <a:gd name="connsiteY6" fmla="*/ 2137 h 10356"/>
                <a:gd name="connsiteX7" fmla="*/ 421 w 10105"/>
                <a:gd name="connsiteY7" fmla="*/ 3191 h 10356"/>
                <a:gd name="connsiteX8" fmla="*/ 349 w 10105"/>
                <a:gd name="connsiteY8" fmla="*/ 4318 h 10356"/>
                <a:gd name="connsiteX9" fmla="*/ 317 w 10105"/>
                <a:gd name="connsiteY9" fmla="*/ 5642 h 10356"/>
                <a:gd name="connsiteX10" fmla="*/ 895 w 10105"/>
                <a:gd name="connsiteY10" fmla="*/ 6678 h 10356"/>
                <a:gd name="connsiteX11" fmla="*/ 2133 w 10105"/>
                <a:gd name="connsiteY11" fmla="*/ 7357 h 10356"/>
                <a:gd name="connsiteX12" fmla="*/ 3711 w 10105"/>
                <a:gd name="connsiteY12" fmla="*/ 8070 h 10356"/>
                <a:gd name="connsiteX13" fmla="*/ 5196 w 10105"/>
                <a:gd name="connsiteY13" fmla="*/ 8852 h 10356"/>
                <a:gd name="connsiteX14" fmla="*/ 6610 w 10105"/>
                <a:gd name="connsiteY14" fmla="*/ 9449 h 10356"/>
                <a:gd name="connsiteX15" fmla="*/ 7766 w 10105"/>
                <a:gd name="connsiteY15" fmla="*/ 10116 h 10356"/>
                <a:gd name="connsiteX16" fmla="*/ 8628 w 10105"/>
                <a:gd name="connsiteY16" fmla="*/ 10182 h 10356"/>
                <a:gd name="connsiteX17" fmla="*/ 9046 w 10105"/>
                <a:gd name="connsiteY17" fmla="*/ 9492 h 10356"/>
                <a:gd name="connsiteX18" fmla="*/ 9260 w 10105"/>
                <a:gd name="connsiteY18" fmla="*/ 8643 h 10356"/>
                <a:gd name="connsiteX19" fmla="*/ 10105 w 10105"/>
                <a:gd name="connsiteY19" fmla="*/ 7477 h 10356"/>
                <a:gd name="connsiteX0" fmla="*/ 1330 w 10105"/>
                <a:gd name="connsiteY0" fmla="*/ 1261 h 10356"/>
                <a:gd name="connsiteX1" fmla="*/ 1265 w 10105"/>
                <a:gd name="connsiteY1" fmla="*/ 489 h 10356"/>
                <a:gd name="connsiteX2" fmla="*/ 875 w 10105"/>
                <a:gd name="connsiteY2" fmla="*/ 61 h 10356"/>
                <a:gd name="connsiteX3" fmla="*/ 273 w 10105"/>
                <a:gd name="connsiteY3" fmla="*/ 124 h 10356"/>
                <a:gd name="connsiteX4" fmla="*/ 26 w 10105"/>
                <a:gd name="connsiteY4" fmla="*/ 750 h 10356"/>
                <a:gd name="connsiteX5" fmla="*/ 74 w 10105"/>
                <a:gd name="connsiteY5" fmla="*/ 1263 h 10356"/>
                <a:gd name="connsiteX6" fmla="*/ 261 w 10105"/>
                <a:gd name="connsiteY6" fmla="*/ 2137 h 10356"/>
                <a:gd name="connsiteX7" fmla="*/ 421 w 10105"/>
                <a:gd name="connsiteY7" fmla="*/ 3191 h 10356"/>
                <a:gd name="connsiteX8" fmla="*/ 349 w 10105"/>
                <a:gd name="connsiteY8" fmla="*/ 4318 h 10356"/>
                <a:gd name="connsiteX9" fmla="*/ 317 w 10105"/>
                <a:gd name="connsiteY9" fmla="*/ 5642 h 10356"/>
                <a:gd name="connsiteX10" fmla="*/ 895 w 10105"/>
                <a:gd name="connsiteY10" fmla="*/ 6678 h 10356"/>
                <a:gd name="connsiteX11" fmla="*/ 2133 w 10105"/>
                <a:gd name="connsiteY11" fmla="*/ 7357 h 10356"/>
                <a:gd name="connsiteX12" fmla="*/ 3711 w 10105"/>
                <a:gd name="connsiteY12" fmla="*/ 8070 h 10356"/>
                <a:gd name="connsiteX13" fmla="*/ 5064 w 10105"/>
                <a:gd name="connsiteY13" fmla="*/ 8689 h 10356"/>
                <a:gd name="connsiteX14" fmla="*/ 6610 w 10105"/>
                <a:gd name="connsiteY14" fmla="*/ 9449 h 10356"/>
                <a:gd name="connsiteX15" fmla="*/ 7766 w 10105"/>
                <a:gd name="connsiteY15" fmla="*/ 10116 h 10356"/>
                <a:gd name="connsiteX16" fmla="*/ 8628 w 10105"/>
                <a:gd name="connsiteY16" fmla="*/ 10182 h 10356"/>
                <a:gd name="connsiteX17" fmla="*/ 9046 w 10105"/>
                <a:gd name="connsiteY17" fmla="*/ 9492 h 10356"/>
                <a:gd name="connsiteX18" fmla="*/ 9260 w 10105"/>
                <a:gd name="connsiteY18" fmla="*/ 8643 h 10356"/>
                <a:gd name="connsiteX19" fmla="*/ 10105 w 10105"/>
                <a:gd name="connsiteY19" fmla="*/ 7477 h 10356"/>
                <a:gd name="connsiteX0" fmla="*/ 1330 w 10105"/>
                <a:gd name="connsiteY0" fmla="*/ 1261 h 10356"/>
                <a:gd name="connsiteX1" fmla="*/ 1265 w 10105"/>
                <a:gd name="connsiteY1" fmla="*/ 489 h 10356"/>
                <a:gd name="connsiteX2" fmla="*/ 875 w 10105"/>
                <a:gd name="connsiteY2" fmla="*/ 61 h 10356"/>
                <a:gd name="connsiteX3" fmla="*/ 273 w 10105"/>
                <a:gd name="connsiteY3" fmla="*/ 124 h 10356"/>
                <a:gd name="connsiteX4" fmla="*/ 26 w 10105"/>
                <a:gd name="connsiteY4" fmla="*/ 750 h 10356"/>
                <a:gd name="connsiteX5" fmla="*/ 74 w 10105"/>
                <a:gd name="connsiteY5" fmla="*/ 1263 h 10356"/>
                <a:gd name="connsiteX6" fmla="*/ 261 w 10105"/>
                <a:gd name="connsiteY6" fmla="*/ 2137 h 10356"/>
                <a:gd name="connsiteX7" fmla="*/ 421 w 10105"/>
                <a:gd name="connsiteY7" fmla="*/ 3191 h 10356"/>
                <a:gd name="connsiteX8" fmla="*/ 349 w 10105"/>
                <a:gd name="connsiteY8" fmla="*/ 4318 h 10356"/>
                <a:gd name="connsiteX9" fmla="*/ 317 w 10105"/>
                <a:gd name="connsiteY9" fmla="*/ 5642 h 10356"/>
                <a:gd name="connsiteX10" fmla="*/ 895 w 10105"/>
                <a:gd name="connsiteY10" fmla="*/ 6678 h 10356"/>
                <a:gd name="connsiteX11" fmla="*/ 2133 w 10105"/>
                <a:gd name="connsiteY11" fmla="*/ 7357 h 10356"/>
                <a:gd name="connsiteX12" fmla="*/ 3755 w 10105"/>
                <a:gd name="connsiteY12" fmla="*/ 7947 h 10356"/>
                <a:gd name="connsiteX13" fmla="*/ 5064 w 10105"/>
                <a:gd name="connsiteY13" fmla="*/ 8689 h 10356"/>
                <a:gd name="connsiteX14" fmla="*/ 6610 w 10105"/>
                <a:gd name="connsiteY14" fmla="*/ 9449 h 10356"/>
                <a:gd name="connsiteX15" fmla="*/ 7766 w 10105"/>
                <a:gd name="connsiteY15" fmla="*/ 10116 h 10356"/>
                <a:gd name="connsiteX16" fmla="*/ 8628 w 10105"/>
                <a:gd name="connsiteY16" fmla="*/ 10182 h 10356"/>
                <a:gd name="connsiteX17" fmla="*/ 9046 w 10105"/>
                <a:gd name="connsiteY17" fmla="*/ 9492 h 10356"/>
                <a:gd name="connsiteX18" fmla="*/ 9260 w 10105"/>
                <a:gd name="connsiteY18" fmla="*/ 8643 h 10356"/>
                <a:gd name="connsiteX19" fmla="*/ 10105 w 10105"/>
                <a:gd name="connsiteY19" fmla="*/ 7477 h 10356"/>
                <a:gd name="connsiteX0" fmla="*/ 1330 w 10105"/>
                <a:gd name="connsiteY0" fmla="*/ 1261 h 10356"/>
                <a:gd name="connsiteX1" fmla="*/ 1265 w 10105"/>
                <a:gd name="connsiteY1" fmla="*/ 489 h 10356"/>
                <a:gd name="connsiteX2" fmla="*/ 875 w 10105"/>
                <a:gd name="connsiteY2" fmla="*/ 61 h 10356"/>
                <a:gd name="connsiteX3" fmla="*/ 273 w 10105"/>
                <a:gd name="connsiteY3" fmla="*/ 124 h 10356"/>
                <a:gd name="connsiteX4" fmla="*/ 26 w 10105"/>
                <a:gd name="connsiteY4" fmla="*/ 750 h 10356"/>
                <a:gd name="connsiteX5" fmla="*/ 74 w 10105"/>
                <a:gd name="connsiteY5" fmla="*/ 1263 h 10356"/>
                <a:gd name="connsiteX6" fmla="*/ 261 w 10105"/>
                <a:gd name="connsiteY6" fmla="*/ 2137 h 10356"/>
                <a:gd name="connsiteX7" fmla="*/ 421 w 10105"/>
                <a:gd name="connsiteY7" fmla="*/ 3191 h 10356"/>
                <a:gd name="connsiteX8" fmla="*/ 349 w 10105"/>
                <a:gd name="connsiteY8" fmla="*/ 4318 h 10356"/>
                <a:gd name="connsiteX9" fmla="*/ 317 w 10105"/>
                <a:gd name="connsiteY9" fmla="*/ 5642 h 10356"/>
                <a:gd name="connsiteX10" fmla="*/ 895 w 10105"/>
                <a:gd name="connsiteY10" fmla="*/ 6678 h 10356"/>
                <a:gd name="connsiteX11" fmla="*/ 2133 w 10105"/>
                <a:gd name="connsiteY11" fmla="*/ 7357 h 10356"/>
                <a:gd name="connsiteX12" fmla="*/ 3755 w 10105"/>
                <a:gd name="connsiteY12" fmla="*/ 7947 h 10356"/>
                <a:gd name="connsiteX13" fmla="*/ 5064 w 10105"/>
                <a:gd name="connsiteY13" fmla="*/ 8689 h 10356"/>
                <a:gd name="connsiteX14" fmla="*/ 6610 w 10105"/>
                <a:gd name="connsiteY14" fmla="*/ 9449 h 10356"/>
                <a:gd name="connsiteX15" fmla="*/ 7766 w 10105"/>
                <a:gd name="connsiteY15" fmla="*/ 10116 h 10356"/>
                <a:gd name="connsiteX16" fmla="*/ 8628 w 10105"/>
                <a:gd name="connsiteY16" fmla="*/ 10182 h 10356"/>
                <a:gd name="connsiteX17" fmla="*/ 9046 w 10105"/>
                <a:gd name="connsiteY17" fmla="*/ 9492 h 10356"/>
                <a:gd name="connsiteX18" fmla="*/ 9260 w 10105"/>
                <a:gd name="connsiteY18" fmla="*/ 8643 h 10356"/>
                <a:gd name="connsiteX19" fmla="*/ 10105 w 10105"/>
                <a:gd name="connsiteY19" fmla="*/ 7477 h 10356"/>
                <a:gd name="connsiteX0" fmla="*/ 1330 w 10105"/>
                <a:gd name="connsiteY0" fmla="*/ 1261 h 10356"/>
                <a:gd name="connsiteX1" fmla="*/ 1265 w 10105"/>
                <a:gd name="connsiteY1" fmla="*/ 489 h 10356"/>
                <a:gd name="connsiteX2" fmla="*/ 875 w 10105"/>
                <a:gd name="connsiteY2" fmla="*/ 61 h 10356"/>
                <a:gd name="connsiteX3" fmla="*/ 273 w 10105"/>
                <a:gd name="connsiteY3" fmla="*/ 124 h 10356"/>
                <a:gd name="connsiteX4" fmla="*/ 26 w 10105"/>
                <a:gd name="connsiteY4" fmla="*/ 750 h 10356"/>
                <a:gd name="connsiteX5" fmla="*/ 74 w 10105"/>
                <a:gd name="connsiteY5" fmla="*/ 1263 h 10356"/>
                <a:gd name="connsiteX6" fmla="*/ 261 w 10105"/>
                <a:gd name="connsiteY6" fmla="*/ 2137 h 10356"/>
                <a:gd name="connsiteX7" fmla="*/ 421 w 10105"/>
                <a:gd name="connsiteY7" fmla="*/ 3191 h 10356"/>
                <a:gd name="connsiteX8" fmla="*/ 349 w 10105"/>
                <a:gd name="connsiteY8" fmla="*/ 4318 h 10356"/>
                <a:gd name="connsiteX9" fmla="*/ 317 w 10105"/>
                <a:gd name="connsiteY9" fmla="*/ 5642 h 10356"/>
                <a:gd name="connsiteX10" fmla="*/ 874 w 10105"/>
                <a:gd name="connsiteY10" fmla="*/ 6733 h 10356"/>
                <a:gd name="connsiteX11" fmla="*/ 2133 w 10105"/>
                <a:gd name="connsiteY11" fmla="*/ 7357 h 10356"/>
                <a:gd name="connsiteX12" fmla="*/ 3755 w 10105"/>
                <a:gd name="connsiteY12" fmla="*/ 7947 h 10356"/>
                <a:gd name="connsiteX13" fmla="*/ 5064 w 10105"/>
                <a:gd name="connsiteY13" fmla="*/ 8689 h 10356"/>
                <a:gd name="connsiteX14" fmla="*/ 6610 w 10105"/>
                <a:gd name="connsiteY14" fmla="*/ 9449 h 10356"/>
                <a:gd name="connsiteX15" fmla="*/ 7766 w 10105"/>
                <a:gd name="connsiteY15" fmla="*/ 10116 h 10356"/>
                <a:gd name="connsiteX16" fmla="*/ 8628 w 10105"/>
                <a:gd name="connsiteY16" fmla="*/ 10182 h 10356"/>
                <a:gd name="connsiteX17" fmla="*/ 9046 w 10105"/>
                <a:gd name="connsiteY17" fmla="*/ 9492 h 10356"/>
                <a:gd name="connsiteX18" fmla="*/ 9260 w 10105"/>
                <a:gd name="connsiteY18" fmla="*/ 8643 h 10356"/>
                <a:gd name="connsiteX19" fmla="*/ 10105 w 10105"/>
                <a:gd name="connsiteY19" fmla="*/ 7477 h 10356"/>
                <a:gd name="connsiteX0" fmla="*/ 1330 w 10105"/>
                <a:gd name="connsiteY0" fmla="*/ 1261 h 10356"/>
                <a:gd name="connsiteX1" fmla="*/ 1265 w 10105"/>
                <a:gd name="connsiteY1" fmla="*/ 489 h 10356"/>
                <a:gd name="connsiteX2" fmla="*/ 875 w 10105"/>
                <a:gd name="connsiteY2" fmla="*/ 61 h 10356"/>
                <a:gd name="connsiteX3" fmla="*/ 273 w 10105"/>
                <a:gd name="connsiteY3" fmla="*/ 124 h 10356"/>
                <a:gd name="connsiteX4" fmla="*/ 26 w 10105"/>
                <a:gd name="connsiteY4" fmla="*/ 750 h 10356"/>
                <a:gd name="connsiteX5" fmla="*/ 74 w 10105"/>
                <a:gd name="connsiteY5" fmla="*/ 1263 h 10356"/>
                <a:gd name="connsiteX6" fmla="*/ 261 w 10105"/>
                <a:gd name="connsiteY6" fmla="*/ 2137 h 10356"/>
                <a:gd name="connsiteX7" fmla="*/ 421 w 10105"/>
                <a:gd name="connsiteY7" fmla="*/ 3191 h 10356"/>
                <a:gd name="connsiteX8" fmla="*/ 349 w 10105"/>
                <a:gd name="connsiteY8" fmla="*/ 4318 h 10356"/>
                <a:gd name="connsiteX9" fmla="*/ 317 w 10105"/>
                <a:gd name="connsiteY9" fmla="*/ 5642 h 10356"/>
                <a:gd name="connsiteX10" fmla="*/ 874 w 10105"/>
                <a:gd name="connsiteY10" fmla="*/ 6733 h 10356"/>
                <a:gd name="connsiteX11" fmla="*/ 2133 w 10105"/>
                <a:gd name="connsiteY11" fmla="*/ 7357 h 10356"/>
                <a:gd name="connsiteX12" fmla="*/ 3755 w 10105"/>
                <a:gd name="connsiteY12" fmla="*/ 7947 h 10356"/>
                <a:gd name="connsiteX13" fmla="*/ 5064 w 10105"/>
                <a:gd name="connsiteY13" fmla="*/ 8689 h 10356"/>
                <a:gd name="connsiteX14" fmla="*/ 6610 w 10105"/>
                <a:gd name="connsiteY14" fmla="*/ 9449 h 10356"/>
                <a:gd name="connsiteX15" fmla="*/ 7766 w 10105"/>
                <a:gd name="connsiteY15" fmla="*/ 10116 h 10356"/>
                <a:gd name="connsiteX16" fmla="*/ 8628 w 10105"/>
                <a:gd name="connsiteY16" fmla="*/ 10182 h 10356"/>
                <a:gd name="connsiteX17" fmla="*/ 9046 w 10105"/>
                <a:gd name="connsiteY17" fmla="*/ 9492 h 10356"/>
                <a:gd name="connsiteX18" fmla="*/ 9260 w 10105"/>
                <a:gd name="connsiteY18" fmla="*/ 8643 h 10356"/>
                <a:gd name="connsiteX19" fmla="*/ 10105 w 10105"/>
                <a:gd name="connsiteY19" fmla="*/ 7477 h 10356"/>
                <a:gd name="connsiteX0" fmla="*/ 1330 w 10105"/>
                <a:gd name="connsiteY0" fmla="*/ 1261 h 10356"/>
                <a:gd name="connsiteX1" fmla="*/ 1265 w 10105"/>
                <a:gd name="connsiteY1" fmla="*/ 489 h 10356"/>
                <a:gd name="connsiteX2" fmla="*/ 875 w 10105"/>
                <a:gd name="connsiteY2" fmla="*/ 61 h 10356"/>
                <a:gd name="connsiteX3" fmla="*/ 273 w 10105"/>
                <a:gd name="connsiteY3" fmla="*/ 124 h 10356"/>
                <a:gd name="connsiteX4" fmla="*/ 26 w 10105"/>
                <a:gd name="connsiteY4" fmla="*/ 750 h 10356"/>
                <a:gd name="connsiteX5" fmla="*/ 74 w 10105"/>
                <a:gd name="connsiteY5" fmla="*/ 1263 h 10356"/>
                <a:gd name="connsiteX6" fmla="*/ 261 w 10105"/>
                <a:gd name="connsiteY6" fmla="*/ 2137 h 10356"/>
                <a:gd name="connsiteX7" fmla="*/ 348 w 10105"/>
                <a:gd name="connsiteY7" fmla="*/ 3452 h 10356"/>
                <a:gd name="connsiteX8" fmla="*/ 349 w 10105"/>
                <a:gd name="connsiteY8" fmla="*/ 4318 h 10356"/>
                <a:gd name="connsiteX9" fmla="*/ 317 w 10105"/>
                <a:gd name="connsiteY9" fmla="*/ 5642 h 10356"/>
                <a:gd name="connsiteX10" fmla="*/ 874 w 10105"/>
                <a:gd name="connsiteY10" fmla="*/ 6733 h 10356"/>
                <a:gd name="connsiteX11" fmla="*/ 2133 w 10105"/>
                <a:gd name="connsiteY11" fmla="*/ 7357 h 10356"/>
                <a:gd name="connsiteX12" fmla="*/ 3755 w 10105"/>
                <a:gd name="connsiteY12" fmla="*/ 7947 h 10356"/>
                <a:gd name="connsiteX13" fmla="*/ 5064 w 10105"/>
                <a:gd name="connsiteY13" fmla="*/ 8689 h 10356"/>
                <a:gd name="connsiteX14" fmla="*/ 6610 w 10105"/>
                <a:gd name="connsiteY14" fmla="*/ 9449 h 10356"/>
                <a:gd name="connsiteX15" fmla="*/ 7766 w 10105"/>
                <a:gd name="connsiteY15" fmla="*/ 10116 h 10356"/>
                <a:gd name="connsiteX16" fmla="*/ 8628 w 10105"/>
                <a:gd name="connsiteY16" fmla="*/ 10182 h 10356"/>
                <a:gd name="connsiteX17" fmla="*/ 9046 w 10105"/>
                <a:gd name="connsiteY17" fmla="*/ 9492 h 10356"/>
                <a:gd name="connsiteX18" fmla="*/ 9260 w 10105"/>
                <a:gd name="connsiteY18" fmla="*/ 8643 h 10356"/>
                <a:gd name="connsiteX19" fmla="*/ 10105 w 10105"/>
                <a:gd name="connsiteY19" fmla="*/ 7477 h 10356"/>
                <a:gd name="connsiteX0" fmla="*/ 1330 w 10105"/>
                <a:gd name="connsiteY0" fmla="*/ 1261 h 10356"/>
                <a:gd name="connsiteX1" fmla="*/ 1265 w 10105"/>
                <a:gd name="connsiteY1" fmla="*/ 489 h 10356"/>
                <a:gd name="connsiteX2" fmla="*/ 875 w 10105"/>
                <a:gd name="connsiteY2" fmla="*/ 61 h 10356"/>
                <a:gd name="connsiteX3" fmla="*/ 273 w 10105"/>
                <a:gd name="connsiteY3" fmla="*/ 124 h 10356"/>
                <a:gd name="connsiteX4" fmla="*/ 26 w 10105"/>
                <a:gd name="connsiteY4" fmla="*/ 750 h 10356"/>
                <a:gd name="connsiteX5" fmla="*/ 74 w 10105"/>
                <a:gd name="connsiteY5" fmla="*/ 1263 h 10356"/>
                <a:gd name="connsiteX6" fmla="*/ 348 w 10105"/>
                <a:gd name="connsiteY6" fmla="*/ 3452 h 10356"/>
                <a:gd name="connsiteX7" fmla="*/ 349 w 10105"/>
                <a:gd name="connsiteY7" fmla="*/ 4318 h 10356"/>
                <a:gd name="connsiteX8" fmla="*/ 317 w 10105"/>
                <a:gd name="connsiteY8" fmla="*/ 5642 h 10356"/>
                <a:gd name="connsiteX9" fmla="*/ 874 w 10105"/>
                <a:gd name="connsiteY9" fmla="*/ 6733 h 10356"/>
                <a:gd name="connsiteX10" fmla="*/ 2133 w 10105"/>
                <a:gd name="connsiteY10" fmla="*/ 7357 h 10356"/>
                <a:gd name="connsiteX11" fmla="*/ 3755 w 10105"/>
                <a:gd name="connsiteY11" fmla="*/ 7947 h 10356"/>
                <a:gd name="connsiteX12" fmla="*/ 5064 w 10105"/>
                <a:gd name="connsiteY12" fmla="*/ 8689 h 10356"/>
                <a:gd name="connsiteX13" fmla="*/ 6610 w 10105"/>
                <a:gd name="connsiteY13" fmla="*/ 9449 h 10356"/>
                <a:gd name="connsiteX14" fmla="*/ 7766 w 10105"/>
                <a:gd name="connsiteY14" fmla="*/ 10116 h 10356"/>
                <a:gd name="connsiteX15" fmla="*/ 8628 w 10105"/>
                <a:gd name="connsiteY15" fmla="*/ 10182 h 10356"/>
                <a:gd name="connsiteX16" fmla="*/ 9046 w 10105"/>
                <a:gd name="connsiteY16" fmla="*/ 9492 h 10356"/>
                <a:gd name="connsiteX17" fmla="*/ 9260 w 10105"/>
                <a:gd name="connsiteY17" fmla="*/ 8643 h 10356"/>
                <a:gd name="connsiteX18" fmla="*/ 10105 w 10105"/>
                <a:gd name="connsiteY18" fmla="*/ 7477 h 10356"/>
                <a:gd name="connsiteX0" fmla="*/ 1404 w 10179"/>
                <a:gd name="connsiteY0" fmla="*/ 1261 h 10356"/>
                <a:gd name="connsiteX1" fmla="*/ 1339 w 10179"/>
                <a:gd name="connsiteY1" fmla="*/ 489 h 10356"/>
                <a:gd name="connsiteX2" fmla="*/ 949 w 10179"/>
                <a:gd name="connsiteY2" fmla="*/ 61 h 10356"/>
                <a:gd name="connsiteX3" fmla="*/ 347 w 10179"/>
                <a:gd name="connsiteY3" fmla="*/ 124 h 10356"/>
                <a:gd name="connsiteX4" fmla="*/ 100 w 10179"/>
                <a:gd name="connsiteY4" fmla="*/ 750 h 10356"/>
                <a:gd name="connsiteX5" fmla="*/ 74 w 10179"/>
                <a:gd name="connsiteY5" fmla="*/ 1888 h 10356"/>
                <a:gd name="connsiteX6" fmla="*/ 422 w 10179"/>
                <a:gd name="connsiteY6" fmla="*/ 3452 h 10356"/>
                <a:gd name="connsiteX7" fmla="*/ 423 w 10179"/>
                <a:gd name="connsiteY7" fmla="*/ 4318 h 10356"/>
                <a:gd name="connsiteX8" fmla="*/ 391 w 10179"/>
                <a:gd name="connsiteY8" fmla="*/ 5642 h 10356"/>
                <a:gd name="connsiteX9" fmla="*/ 948 w 10179"/>
                <a:gd name="connsiteY9" fmla="*/ 6733 h 10356"/>
                <a:gd name="connsiteX10" fmla="*/ 2207 w 10179"/>
                <a:gd name="connsiteY10" fmla="*/ 7357 h 10356"/>
                <a:gd name="connsiteX11" fmla="*/ 3829 w 10179"/>
                <a:gd name="connsiteY11" fmla="*/ 7947 h 10356"/>
                <a:gd name="connsiteX12" fmla="*/ 5138 w 10179"/>
                <a:gd name="connsiteY12" fmla="*/ 8689 h 10356"/>
                <a:gd name="connsiteX13" fmla="*/ 6684 w 10179"/>
                <a:gd name="connsiteY13" fmla="*/ 9449 h 10356"/>
                <a:gd name="connsiteX14" fmla="*/ 7840 w 10179"/>
                <a:gd name="connsiteY14" fmla="*/ 10116 h 10356"/>
                <a:gd name="connsiteX15" fmla="*/ 8702 w 10179"/>
                <a:gd name="connsiteY15" fmla="*/ 10182 h 10356"/>
                <a:gd name="connsiteX16" fmla="*/ 9120 w 10179"/>
                <a:gd name="connsiteY16" fmla="*/ 9492 h 10356"/>
                <a:gd name="connsiteX17" fmla="*/ 9334 w 10179"/>
                <a:gd name="connsiteY17" fmla="*/ 8643 h 10356"/>
                <a:gd name="connsiteX18" fmla="*/ 10179 w 10179"/>
                <a:gd name="connsiteY18" fmla="*/ 7477 h 10356"/>
                <a:gd name="connsiteX0" fmla="*/ 1914 w 10689"/>
                <a:gd name="connsiteY0" fmla="*/ 1313 h 10408"/>
                <a:gd name="connsiteX1" fmla="*/ 1849 w 10689"/>
                <a:gd name="connsiteY1" fmla="*/ 541 h 10408"/>
                <a:gd name="connsiteX2" fmla="*/ 1459 w 10689"/>
                <a:gd name="connsiteY2" fmla="*/ 113 h 10408"/>
                <a:gd name="connsiteX3" fmla="*/ 857 w 10689"/>
                <a:gd name="connsiteY3" fmla="*/ 176 h 10408"/>
                <a:gd name="connsiteX4" fmla="*/ 21 w 10689"/>
                <a:gd name="connsiteY4" fmla="*/ 1168 h 10408"/>
                <a:gd name="connsiteX5" fmla="*/ 584 w 10689"/>
                <a:gd name="connsiteY5" fmla="*/ 1940 h 10408"/>
                <a:gd name="connsiteX6" fmla="*/ 932 w 10689"/>
                <a:gd name="connsiteY6" fmla="*/ 3504 h 10408"/>
                <a:gd name="connsiteX7" fmla="*/ 933 w 10689"/>
                <a:gd name="connsiteY7" fmla="*/ 4370 h 10408"/>
                <a:gd name="connsiteX8" fmla="*/ 901 w 10689"/>
                <a:gd name="connsiteY8" fmla="*/ 5694 h 10408"/>
                <a:gd name="connsiteX9" fmla="*/ 1458 w 10689"/>
                <a:gd name="connsiteY9" fmla="*/ 6785 h 10408"/>
                <a:gd name="connsiteX10" fmla="*/ 2717 w 10689"/>
                <a:gd name="connsiteY10" fmla="*/ 7409 h 10408"/>
                <a:gd name="connsiteX11" fmla="*/ 4339 w 10689"/>
                <a:gd name="connsiteY11" fmla="*/ 7999 h 10408"/>
                <a:gd name="connsiteX12" fmla="*/ 5648 w 10689"/>
                <a:gd name="connsiteY12" fmla="*/ 8741 h 10408"/>
                <a:gd name="connsiteX13" fmla="*/ 7194 w 10689"/>
                <a:gd name="connsiteY13" fmla="*/ 9501 h 10408"/>
                <a:gd name="connsiteX14" fmla="*/ 8350 w 10689"/>
                <a:gd name="connsiteY14" fmla="*/ 10168 h 10408"/>
                <a:gd name="connsiteX15" fmla="*/ 9212 w 10689"/>
                <a:gd name="connsiteY15" fmla="*/ 10234 h 10408"/>
                <a:gd name="connsiteX16" fmla="*/ 9630 w 10689"/>
                <a:gd name="connsiteY16" fmla="*/ 9544 h 10408"/>
                <a:gd name="connsiteX17" fmla="*/ 9844 w 10689"/>
                <a:gd name="connsiteY17" fmla="*/ 8695 h 10408"/>
                <a:gd name="connsiteX18" fmla="*/ 10689 w 10689"/>
                <a:gd name="connsiteY18" fmla="*/ 7529 h 10408"/>
                <a:gd name="connsiteX0" fmla="*/ 1914 w 10689"/>
                <a:gd name="connsiteY0" fmla="*/ 1313 h 10408"/>
                <a:gd name="connsiteX1" fmla="*/ 1849 w 10689"/>
                <a:gd name="connsiteY1" fmla="*/ 541 h 10408"/>
                <a:gd name="connsiteX2" fmla="*/ 1459 w 10689"/>
                <a:gd name="connsiteY2" fmla="*/ 113 h 10408"/>
                <a:gd name="connsiteX3" fmla="*/ 857 w 10689"/>
                <a:gd name="connsiteY3" fmla="*/ 176 h 10408"/>
                <a:gd name="connsiteX4" fmla="*/ 21 w 10689"/>
                <a:gd name="connsiteY4" fmla="*/ 1168 h 10408"/>
                <a:gd name="connsiteX5" fmla="*/ 528 w 10689"/>
                <a:gd name="connsiteY5" fmla="*/ 2020 h 10408"/>
                <a:gd name="connsiteX6" fmla="*/ 932 w 10689"/>
                <a:gd name="connsiteY6" fmla="*/ 3504 h 10408"/>
                <a:gd name="connsiteX7" fmla="*/ 933 w 10689"/>
                <a:gd name="connsiteY7" fmla="*/ 4370 h 10408"/>
                <a:gd name="connsiteX8" fmla="*/ 901 w 10689"/>
                <a:gd name="connsiteY8" fmla="*/ 5694 h 10408"/>
                <a:gd name="connsiteX9" fmla="*/ 1458 w 10689"/>
                <a:gd name="connsiteY9" fmla="*/ 6785 h 10408"/>
                <a:gd name="connsiteX10" fmla="*/ 2717 w 10689"/>
                <a:gd name="connsiteY10" fmla="*/ 7409 h 10408"/>
                <a:gd name="connsiteX11" fmla="*/ 4339 w 10689"/>
                <a:gd name="connsiteY11" fmla="*/ 7999 h 10408"/>
                <a:gd name="connsiteX12" fmla="*/ 5648 w 10689"/>
                <a:gd name="connsiteY12" fmla="*/ 8741 h 10408"/>
                <a:gd name="connsiteX13" fmla="*/ 7194 w 10689"/>
                <a:gd name="connsiteY13" fmla="*/ 9501 h 10408"/>
                <a:gd name="connsiteX14" fmla="*/ 8350 w 10689"/>
                <a:gd name="connsiteY14" fmla="*/ 10168 h 10408"/>
                <a:gd name="connsiteX15" fmla="*/ 9212 w 10689"/>
                <a:gd name="connsiteY15" fmla="*/ 10234 h 10408"/>
                <a:gd name="connsiteX16" fmla="*/ 9630 w 10689"/>
                <a:gd name="connsiteY16" fmla="*/ 9544 h 10408"/>
                <a:gd name="connsiteX17" fmla="*/ 9844 w 10689"/>
                <a:gd name="connsiteY17" fmla="*/ 8695 h 10408"/>
                <a:gd name="connsiteX18" fmla="*/ 10689 w 10689"/>
                <a:gd name="connsiteY18" fmla="*/ 7529 h 10408"/>
                <a:gd name="connsiteX0" fmla="*/ 1914 w 10689"/>
                <a:gd name="connsiteY0" fmla="*/ 1313 h 10408"/>
                <a:gd name="connsiteX1" fmla="*/ 1849 w 10689"/>
                <a:gd name="connsiteY1" fmla="*/ 541 h 10408"/>
                <a:gd name="connsiteX2" fmla="*/ 1459 w 10689"/>
                <a:gd name="connsiteY2" fmla="*/ 113 h 10408"/>
                <a:gd name="connsiteX3" fmla="*/ 857 w 10689"/>
                <a:gd name="connsiteY3" fmla="*/ 176 h 10408"/>
                <a:gd name="connsiteX4" fmla="*/ 21 w 10689"/>
                <a:gd name="connsiteY4" fmla="*/ 1168 h 10408"/>
                <a:gd name="connsiteX5" fmla="*/ 528 w 10689"/>
                <a:gd name="connsiteY5" fmla="*/ 2020 h 10408"/>
                <a:gd name="connsiteX6" fmla="*/ 932 w 10689"/>
                <a:gd name="connsiteY6" fmla="*/ 3504 h 10408"/>
                <a:gd name="connsiteX7" fmla="*/ 933 w 10689"/>
                <a:gd name="connsiteY7" fmla="*/ 4370 h 10408"/>
                <a:gd name="connsiteX8" fmla="*/ 901 w 10689"/>
                <a:gd name="connsiteY8" fmla="*/ 5694 h 10408"/>
                <a:gd name="connsiteX9" fmla="*/ 1458 w 10689"/>
                <a:gd name="connsiteY9" fmla="*/ 6785 h 10408"/>
                <a:gd name="connsiteX10" fmla="*/ 2717 w 10689"/>
                <a:gd name="connsiteY10" fmla="*/ 7409 h 10408"/>
                <a:gd name="connsiteX11" fmla="*/ 4339 w 10689"/>
                <a:gd name="connsiteY11" fmla="*/ 7999 h 10408"/>
                <a:gd name="connsiteX12" fmla="*/ 5648 w 10689"/>
                <a:gd name="connsiteY12" fmla="*/ 8741 h 10408"/>
                <a:gd name="connsiteX13" fmla="*/ 7194 w 10689"/>
                <a:gd name="connsiteY13" fmla="*/ 9501 h 10408"/>
                <a:gd name="connsiteX14" fmla="*/ 8350 w 10689"/>
                <a:gd name="connsiteY14" fmla="*/ 10168 h 10408"/>
                <a:gd name="connsiteX15" fmla="*/ 9212 w 10689"/>
                <a:gd name="connsiteY15" fmla="*/ 10234 h 10408"/>
                <a:gd name="connsiteX16" fmla="*/ 9630 w 10689"/>
                <a:gd name="connsiteY16" fmla="*/ 9544 h 10408"/>
                <a:gd name="connsiteX17" fmla="*/ 9844 w 10689"/>
                <a:gd name="connsiteY17" fmla="*/ 8695 h 10408"/>
                <a:gd name="connsiteX18" fmla="*/ 10689 w 10689"/>
                <a:gd name="connsiteY18" fmla="*/ 7529 h 10408"/>
                <a:gd name="connsiteX0" fmla="*/ 1914 w 10689"/>
                <a:gd name="connsiteY0" fmla="*/ 1222 h 10317"/>
                <a:gd name="connsiteX1" fmla="*/ 1849 w 10689"/>
                <a:gd name="connsiteY1" fmla="*/ 450 h 10317"/>
                <a:gd name="connsiteX2" fmla="*/ 1459 w 10689"/>
                <a:gd name="connsiteY2" fmla="*/ 22 h 10317"/>
                <a:gd name="connsiteX3" fmla="*/ 338 w 10689"/>
                <a:gd name="connsiteY3" fmla="*/ 581 h 10317"/>
                <a:gd name="connsiteX4" fmla="*/ 21 w 10689"/>
                <a:gd name="connsiteY4" fmla="*/ 1077 h 10317"/>
                <a:gd name="connsiteX5" fmla="*/ 528 w 10689"/>
                <a:gd name="connsiteY5" fmla="*/ 1929 h 10317"/>
                <a:gd name="connsiteX6" fmla="*/ 932 w 10689"/>
                <a:gd name="connsiteY6" fmla="*/ 3413 h 10317"/>
                <a:gd name="connsiteX7" fmla="*/ 933 w 10689"/>
                <a:gd name="connsiteY7" fmla="*/ 4279 h 10317"/>
                <a:gd name="connsiteX8" fmla="*/ 901 w 10689"/>
                <a:gd name="connsiteY8" fmla="*/ 5603 h 10317"/>
                <a:gd name="connsiteX9" fmla="*/ 1458 w 10689"/>
                <a:gd name="connsiteY9" fmla="*/ 6694 h 10317"/>
                <a:gd name="connsiteX10" fmla="*/ 2717 w 10689"/>
                <a:gd name="connsiteY10" fmla="*/ 7318 h 10317"/>
                <a:gd name="connsiteX11" fmla="*/ 4339 w 10689"/>
                <a:gd name="connsiteY11" fmla="*/ 7908 h 10317"/>
                <a:gd name="connsiteX12" fmla="*/ 5648 w 10689"/>
                <a:gd name="connsiteY12" fmla="*/ 8650 h 10317"/>
                <a:gd name="connsiteX13" fmla="*/ 7194 w 10689"/>
                <a:gd name="connsiteY13" fmla="*/ 9410 h 10317"/>
                <a:gd name="connsiteX14" fmla="*/ 8350 w 10689"/>
                <a:gd name="connsiteY14" fmla="*/ 10077 h 10317"/>
                <a:gd name="connsiteX15" fmla="*/ 9212 w 10689"/>
                <a:gd name="connsiteY15" fmla="*/ 10143 h 10317"/>
                <a:gd name="connsiteX16" fmla="*/ 9630 w 10689"/>
                <a:gd name="connsiteY16" fmla="*/ 9453 h 10317"/>
                <a:gd name="connsiteX17" fmla="*/ 9844 w 10689"/>
                <a:gd name="connsiteY17" fmla="*/ 8604 h 10317"/>
                <a:gd name="connsiteX18" fmla="*/ 10689 w 10689"/>
                <a:gd name="connsiteY18" fmla="*/ 7438 h 10317"/>
                <a:gd name="connsiteX0" fmla="*/ 1914 w 10689"/>
                <a:gd name="connsiteY0" fmla="*/ 880 h 9975"/>
                <a:gd name="connsiteX1" fmla="*/ 1849 w 10689"/>
                <a:gd name="connsiteY1" fmla="*/ 108 h 9975"/>
                <a:gd name="connsiteX2" fmla="*/ 1130 w 10689"/>
                <a:gd name="connsiteY2" fmla="*/ 231 h 9975"/>
                <a:gd name="connsiteX3" fmla="*/ 338 w 10689"/>
                <a:gd name="connsiteY3" fmla="*/ 239 h 9975"/>
                <a:gd name="connsiteX4" fmla="*/ 21 w 10689"/>
                <a:gd name="connsiteY4" fmla="*/ 735 h 9975"/>
                <a:gd name="connsiteX5" fmla="*/ 528 w 10689"/>
                <a:gd name="connsiteY5" fmla="*/ 1587 h 9975"/>
                <a:gd name="connsiteX6" fmla="*/ 932 w 10689"/>
                <a:gd name="connsiteY6" fmla="*/ 3071 h 9975"/>
                <a:gd name="connsiteX7" fmla="*/ 933 w 10689"/>
                <a:gd name="connsiteY7" fmla="*/ 3937 h 9975"/>
                <a:gd name="connsiteX8" fmla="*/ 901 w 10689"/>
                <a:gd name="connsiteY8" fmla="*/ 5261 h 9975"/>
                <a:gd name="connsiteX9" fmla="*/ 1458 w 10689"/>
                <a:gd name="connsiteY9" fmla="*/ 6352 h 9975"/>
                <a:gd name="connsiteX10" fmla="*/ 2717 w 10689"/>
                <a:gd name="connsiteY10" fmla="*/ 6976 h 9975"/>
                <a:gd name="connsiteX11" fmla="*/ 4339 w 10689"/>
                <a:gd name="connsiteY11" fmla="*/ 7566 h 9975"/>
                <a:gd name="connsiteX12" fmla="*/ 5648 w 10689"/>
                <a:gd name="connsiteY12" fmla="*/ 8308 h 9975"/>
                <a:gd name="connsiteX13" fmla="*/ 7194 w 10689"/>
                <a:gd name="connsiteY13" fmla="*/ 9068 h 9975"/>
                <a:gd name="connsiteX14" fmla="*/ 8350 w 10689"/>
                <a:gd name="connsiteY14" fmla="*/ 9735 h 9975"/>
                <a:gd name="connsiteX15" fmla="*/ 9212 w 10689"/>
                <a:gd name="connsiteY15" fmla="*/ 9801 h 9975"/>
                <a:gd name="connsiteX16" fmla="*/ 9630 w 10689"/>
                <a:gd name="connsiteY16" fmla="*/ 9111 h 9975"/>
                <a:gd name="connsiteX17" fmla="*/ 9844 w 10689"/>
                <a:gd name="connsiteY17" fmla="*/ 8262 h 9975"/>
                <a:gd name="connsiteX18" fmla="*/ 10689 w 10689"/>
                <a:gd name="connsiteY18" fmla="*/ 7096 h 9975"/>
                <a:gd name="connsiteX0" fmla="*/ 1791 w 10000"/>
                <a:gd name="connsiteY0" fmla="*/ 727 h 9845"/>
                <a:gd name="connsiteX1" fmla="*/ 1500 w 10000"/>
                <a:gd name="connsiteY1" fmla="*/ 497 h 9845"/>
                <a:gd name="connsiteX2" fmla="*/ 1057 w 10000"/>
                <a:gd name="connsiteY2" fmla="*/ 77 h 9845"/>
                <a:gd name="connsiteX3" fmla="*/ 316 w 10000"/>
                <a:gd name="connsiteY3" fmla="*/ 85 h 9845"/>
                <a:gd name="connsiteX4" fmla="*/ 20 w 10000"/>
                <a:gd name="connsiteY4" fmla="*/ 582 h 9845"/>
                <a:gd name="connsiteX5" fmla="*/ 494 w 10000"/>
                <a:gd name="connsiteY5" fmla="*/ 1436 h 9845"/>
                <a:gd name="connsiteX6" fmla="*/ 872 w 10000"/>
                <a:gd name="connsiteY6" fmla="*/ 2924 h 9845"/>
                <a:gd name="connsiteX7" fmla="*/ 873 w 10000"/>
                <a:gd name="connsiteY7" fmla="*/ 3792 h 9845"/>
                <a:gd name="connsiteX8" fmla="*/ 843 w 10000"/>
                <a:gd name="connsiteY8" fmla="*/ 5119 h 9845"/>
                <a:gd name="connsiteX9" fmla="*/ 1364 w 10000"/>
                <a:gd name="connsiteY9" fmla="*/ 6213 h 9845"/>
                <a:gd name="connsiteX10" fmla="*/ 2542 w 10000"/>
                <a:gd name="connsiteY10" fmla="*/ 6838 h 9845"/>
                <a:gd name="connsiteX11" fmla="*/ 4059 w 10000"/>
                <a:gd name="connsiteY11" fmla="*/ 7430 h 9845"/>
                <a:gd name="connsiteX12" fmla="*/ 5284 w 10000"/>
                <a:gd name="connsiteY12" fmla="*/ 8174 h 9845"/>
                <a:gd name="connsiteX13" fmla="*/ 6730 w 10000"/>
                <a:gd name="connsiteY13" fmla="*/ 8936 h 9845"/>
                <a:gd name="connsiteX14" fmla="*/ 7812 w 10000"/>
                <a:gd name="connsiteY14" fmla="*/ 9604 h 9845"/>
                <a:gd name="connsiteX15" fmla="*/ 8618 w 10000"/>
                <a:gd name="connsiteY15" fmla="*/ 9671 h 9845"/>
                <a:gd name="connsiteX16" fmla="*/ 9009 w 10000"/>
                <a:gd name="connsiteY16" fmla="*/ 8979 h 9845"/>
                <a:gd name="connsiteX17" fmla="*/ 9209 w 10000"/>
                <a:gd name="connsiteY17" fmla="*/ 8128 h 9845"/>
                <a:gd name="connsiteX18" fmla="*/ 10000 w 10000"/>
                <a:gd name="connsiteY18" fmla="*/ 6959 h 9845"/>
                <a:gd name="connsiteX0" fmla="*/ 1739 w 10000"/>
                <a:gd name="connsiteY0" fmla="*/ 1347 h 10000"/>
                <a:gd name="connsiteX1" fmla="*/ 1500 w 10000"/>
                <a:gd name="connsiteY1" fmla="*/ 505 h 10000"/>
                <a:gd name="connsiteX2" fmla="*/ 1057 w 10000"/>
                <a:gd name="connsiteY2" fmla="*/ 78 h 10000"/>
                <a:gd name="connsiteX3" fmla="*/ 316 w 10000"/>
                <a:gd name="connsiteY3" fmla="*/ 86 h 10000"/>
                <a:gd name="connsiteX4" fmla="*/ 20 w 10000"/>
                <a:gd name="connsiteY4" fmla="*/ 591 h 10000"/>
                <a:gd name="connsiteX5" fmla="*/ 494 w 10000"/>
                <a:gd name="connsiteY5" fmla="*/ 1459 h 10000"/>
                <a:gd name="connsiteX6" fmla="*/ 872 w 10000"/>
                <a:gd name="connsiteY6" fmla="*/ 2970 h 10000"/>
                <a:gd name="connsiteX7" fmla="*/ 873 w 10000"/>
                <a:gd name="connsiteY7" fmla="*/ 3852 h 10000"/>
                <a:gd name="connsiteX8" fmla="*/ 843 w 10000"/>
                <a:gd name="connsiteY8" fmla="*/ 5200 h 10000"/>
                <a:gd name="connsiteX9" fmla="*/ 1364 w 10000"/>
                <a:gd name="connsiteY9" fmla="*/ 6311 h 10000"/>
                <a:gd name="connsiteX10" fmla="*/ 2542 w 10000"/>
                <a:gd name="connsiteY10" fmla="*/ 6946 h 10000"/>
                <a:gd name="connsiteX11" fmla="*/ 4059 w 10000"/>
                <a:gd name="connsiteY11" fmla="*/ 7547 h 10000"/>
                <a:gd name="connsiteX12" fmla="*/ 5284 w 10000"/>
                <a:gd name="connsiteY12" fmla="*/ 8303 h 10000"/>
                <a:gd name="connsiteX13" fmla="*/ 6730 w 10000"/>
                <a:gd name="connsiteY13" fmla="*/ 9077 h 10000"/>
                <a:gd name="connsiteX14" fmla="*/ 7812 w 10000"/>
                <a:gd name="connsiteY14" fmla="*/ 9755 h 10000"/>
                <a:gd name="connsiteX15" fmla="*/ 8618 w 10000"/>
                <a:gd name="connsiteY15" fmla="*/ 9823 h 10000"/>
                <a:gd name="connsiteX16" fmla="*/ 9009 w 10000"/>
                <a:gd name="connsiteY16" fmla="*/ 9120 h 10000"/>
                <a:gd name="connsiteX17" fmla="*/ 9209 w 10000"/>
                <a:gd name="connsiteY17" fmla="*/ 8256 h 10000"/>
                <a:gd name="connsiteX18" fmla="*/ 10000 w 10000"/>
                <a:gd name="connsiteY18" fmla="*/ 7069 h 10000"/>
                <a:gd name="connsiteX0" fmla="*/ 1739 w 10000"/>
                <a:gd name="connsiteY0" fmla="*/ 1327 h 9980"/>
                <a:gd name="connsiteX1" fmla="*/ 1500 w 10000"/>
                <a:gd name="connsiteY1" fmla="*/ 485 h 9980"/>
                <a:gd name="connsiteX2" fmla="*/ 1057 w 10000"/>
                <a:gd name="connsiteY2" fmla="*/ 58 h 9980"/>
                <a:gd name="connsiteX3" fmla="*/ 463 w 10000"/>
                <a:gd name="connsiteY3" fmla="*/ 134 h 9980"/>
                <a:gd name="connsiteX4" fmla="*/ 20 w 10000"/>
                <a:gd name="connsiteY4" fmla="*/ 571 h 9980"/>
                <a:gd name="connsiteX5" fmla="*/ 494 w 10000"/>
                <a:gd name="connsiteY5" fmla="*/ 1439 h 9980"/>
                <a:gd name="connsiteX6" fmla="*/ 872 w 10000"/>
                <a:gd name="connsiteY6" fmla="*/ 2950 h 9980"/>
                <a:gd name="connsiteX7" fmla="*/ 873 w 10000"/>
                <a:gd name="connsiteY7" fmla="*/ 3832 h 9980"/>
                <a:gd name="connsiteX8" fmla="*/ 843 w 10000"/>
                <a:gd name="connsiteY8" fmla="*/ 5180 h 9980"/>
                <a:gd name="connsiteX9" fmla="*/ 1364 w 10000"/>
                <a:gd name="connsiteY9" fmla="*/ 6291 h 9980"/>
                <a:gd name="connsiteX10" fmla="*/ 2542 w 10000"/>
                <a:gd name="connsiteY10" fmla="*/ 6926 h 9980"/>
                <a:gd name="connsiteX11" fmla="*/ 4059 w 10000"/>
                <a:gd name="connsiteY11" fmla="*/ 7527 h 9980"/>
                <a:gd name="connsiteX12" fmla="*/ 5284 w 10000"/>
                <a:gd name="connsiteY12" fmla="*/ 8283 h 9980"/>
                <a:gd name="connsiteX13" fmla="*/ 6730 w 10000"/>
                <a:gd name="connsiteY13" fmla="*/ 9057 h 9980"/>
                <a:gd name="connsiteX14" fmla="*/ 7812 w 10000"/>
                <a:gd name="connsiteY14" fmla="*/ 9735 h 9980"/>
                <a:gd name="connsiteX15" fmla="*/ 8618 w 10000"/>
                <a:gd name="connsiteY15" fmla="*/ 9803 h 9980"/>
                <a:gd name="connsiteX16" fmla="*/ 9009 w 10000"/>
                <a:gd name="connsiteY16" fmla="*/ 9100 h 9980"/>
                <a:gd name="connsiteX17" fmla="*/ 9209 w 10000"/>
                <a:gd name="connsiteY17" fmla="*/ 8236 h 9980"/>
                <a:gd name="connsiteX18" fmla="*/ 10000 w 10000"/>
                <a:gd name="connsiteY18" fmla="*/ 7049 h 9980"/>
                <a:gd name="connsiteX0" fmla="*/ 1590 w 9851"/>
                <a:gd name="connsiteY0" fmla="*/ 1330 h 10000"/>
                <a:gd name="connsiteX1" fmla="*/ 1351 w 9851"/>
                <a:gd name="connsiteY1" fmla="*/ 486 h 10000"/>
                <a:gd name="connsiteX2" fmla="*/ 908 w 9851"/>
                <a:gd name="connsiteY2" fmla="*/ 58 h 10000"/>
                <a:gd name="connsiteX3" fmla="*/ 314 w 9851"/>
                <a:gd name="connsiteY3" fmla="*/ 134 h 10000"/>
                <a:gd name="connsiteX4" fmla="*/ 20 w 9851"/>
                <a:gd name="connsiteY4" fmla="*/ 612 h 10000"/>
                <a:gd name="connsiteX5" fmla="*/ 345 w 9851"/>
                <a:gd name="connsiteY5" fmla="*/ 1442 h 10000"/>
                <a:gd name="connsiteX6" fmla="*/ 723 w 9851"/>
                <a:gd name="connsiteY6" fmla="*/ 2956 h 10000"/>
                <a:gd name="connsiteX7" fmla="*/ 724 w 9851"/>
                <a:gd name="connsiteY7" fmla="*/ 3840 h 10000"/>
                <a:gd name="connsiteX8" fmla="*/ 694 w 9851"/>
                <a:gd name="connsiteY8" fmla="*/ 5190 h 10000"/>
                <a:gd name="connsiteX9" fmla="*/ 1215 w 9851"/>
                <a:gd name="connsiteY9" fmla="*/ 6304 h 10000"/>
                <a:gd name="connsiteX10" fmla="*/ 2393 w 9851"/>
                <a:gd name="connsiteY10" fmla="*/ 6940 h 10000"/>
                <a:gd name="connsiteX11" fmla="*/ 3910 w 9851"/>
                <a:gd name="connsiteY11" fmla="*/ 7542 h 10000"/>
                <a:gd name="connsiteX12" fmla="*/ 5135 w 9851"/>
                <a:gd name="connsiteY12" fmla="*/ 8300 h 10000"/>
                <a:gd name="connsiteX13" fmla="*/ 6581 w 9851"/>
                <a:gd name="connsiteY13" fmla="*/ 9075 h 10000"/>
                <a:gd name="connsiteX14" fmla="*/ 7663 w 9851"/>
                <a:gd name="connsiteY14" fmla="*/ 9755 h 10000"/>
                <a:gd name="connsiteX15" fmla="*/ 8469 w 9851"/>
                <a:gd name="connsiteY15" fmla="*/ 9823 h 10000"/>
                <a:gd name="connsiteX16" fmla="*/ 8860 w 9851"/>
                <a:gd name="connsiteY16" fmla="*/ 9118 h 10000"/>
                <a:gd name="connsiteX17" fmla="*/ 9060 w 9851"/>
                <a:gd name="connsiteY17" fmla="*/ 8253 h 10000"/>
                <a:gd name="connsiteX18" fmla="*/ 9851 w 9851"/>
                <a:gd name="connsiteY18" fmla="*/ 7063 h 10000"/>
                <a:gd name="connsiteX0" fmla="*/ 1614 w 10000"/>
                <a:gd name="connsiteY0" fmla="*/ 1330 h 10000"/>
                <a:gd name="connsiteX1" fmla="*/ 1371 w 10000"/>
                <a:gd name="connsiteY1" fmla="*/ 486 h 10000"/>
                <a:gd name="connsiteX2" fmla="*/ 922 w 10000"/>
                <a:gd name="connsiteY2" fmla="*/ 58 h 10000"/>
                <a:gd name="connsiteX3" fmla="*/ 319 w 10000"/>
                <a:gd name="connsiteY3" fmla="*/ 134 h 10000"/>
                <a:gd name="connsiteX4" fmla="*/ 20 w 10000"/>
                <a:gd name="connsiteY4" fmla="*/ 612 h 10000"/>
                <a:gd name="connsiteX5" fmla="*/ 350 w 10000"/>
                <a:gd name="connsiteY5" fmla="*/ 1442 h 10000"/>
                <a:gd name="connsiteX6" fmla="*/ 734 w 10000"/>
                <a:gd name="connsiteY6" fmla="*/ 2956 h 10000"/>
                <a:gd name="connsiteX7" fmla="*/ 735 w 10000"/>
                <a:gd name="connsiteY7" fmla="*/ 3840 h 10000"/>
                <a:gd name="connsiteX8" fmla="*/ 704 w 10000"/>
                <a:gd name="connsiteY8" fmla="*/ 5190 h 10000"/>
                <a:gd name="connsiteX9" fmla="*/ 1233 w 10000"/>
                <a:gd name="connsiteY9" fmla="*/ 6304 h 10000"/>
                <a:gd name="connsiteX10" fmla="*/ 2429 w 10000"/>
                <a:gd name="connsiteY10" fmla="*/ 6940 h 10000"/>
                <a:gd name="connsiteX11" fmla="*/ 3969 w 10000"/>
                <a:gd name="connsiteY11" fmla="*/ 7542 h 10000"/>
                <a:gd name="connsiteX12" fmla="*/ 5213 w 10000"/>
                <a:gd name="connsiteY12" fmla="*/ 8300 h 10000"/>
                <a:gd name="connsiteX13" fmla="*/ 6681 w 10000"/>
                <a:gd name="connsiteY13" fmla="*/ 9075 h 10000"/>
                <a:gd name="connsiteX14" fmla="*/ 7779 w 10000"/>
                <a:gd name="connsiteY14" fmla="*/ 9755 h 10000"/>
                <a:gd name="connsiteX15" fmla="*/ 8597 w 10000"/>
                <a:gd name="connsiteY15" fmla="*/ 9823 h 10000"/>
                <a:gd name="connsiteX16" fmla="*/ 8994 w 10000"/>
                <a:gd name="connsiteY16" fmla="*/ 9118 h 10000"/>
                <a:gd name="connsiteX17" fmla="*/ 9197 w 10000"/>
                <a:gd name="connsiteY17" fmla="*/ 8253 h 10000"/>
                <a:gd name="connsiteX18" fmla="*/ 10000 w 10000"/>
                <a:gd name="connsiteY18" fmla="*/ 7063 h 10000"/>
                <a:gd name="connsiteX0" fmla="*/ 1614 w 10000"/>
                <a:gd name="connsiteY0" fmla="*/ 1325 h 9995"/>
                <a:gd name="connsiteX1" fmla="*/ 1371 w 10000"/>
                <a:gd name="connsiteY1" fmla="*/ 481 h 9995"/>
                <a:gd name="connsiteX2" fmla="*/ 984 w 10000"/>
                <a:gd name="connsiteY2" fmla="*/ 58 h 9995"/>
                <a:gd name="connsiteX3" fmla="*/ 319 w 10000"/>
                <a:gd name="connsiteY3" fmla="*/ 129 h 9995"/>
                <a:gd name="connsiteX4" fmla="*/ 20 w 10000"/>
                <a:gd name="connsiteY4" fmla="*/ 607 h 9995"/>
                <a:gd name="connsiteX5" fmla="*/ 350 w 10000"/>
                <a:gd name="connsiteY5" fmla="*/ 1437 h 9995"/>
                <a:gd name="connsiteX6" fmla="*/ 734 w 10000"/>
                <a:gd name="connsiteY6" fmla="*/ 2951 h 9995"/>
                <a:gd name="connsiteX7" fmla="*/ 735 w 10000"/>
                <a:gd name="connsiteY7" fmla="*/ 3835 h 9995"/>
                <a:gd name="connsiteX8" fmla="*/ 704 w 10000"/>
                <a:gd name="connsiteY8" fmla="*/ 5185 h 9995"/>
                <a:gd name="connsiteX9" fmla="*/ 1233 w 10000"/>
                <a:gd name="connsiteY9" fmla="*/ 6299 h 9995"/>
                <a:gd name="connsiteX10" fmla="*/ 2429 w 10000"/>
                <a:gd name="connsiteY10" fmla="*/ 6935 h 9995"/>
                <a:gd name="connsiteX11" fmla="*/ 3969 w 10000"/>
                <a:gd name="connsiteY11" fmla="*/ 7537 h 9995"/>
                <a:gd name="connsiteX12" fmla="*/ 5213 w 10000"/>
                <a:gd name="connsiteY12" fmla="*/ 8295 h 9995"/>
                <a:gd name="connsiteX13" fmla="*/ 6681 w 10000"/>
                <a:gd name="connsiteY13" fmla="*/ 9070 h 9995"/>
                <a:gd name="connsiteX14" fmla="*/ 7779 w 10000"/>
                <a:gd name="connsiteY14" fmla="*/ 9750 h 9995"/>
                <a:gd name="connsiteX15" fmla="*/ 8597 w 10000"/>
                <a:gd name="connsiteY15" fmla="*/ 9818 h 9995"/>
                <a:gd name="connsiteX16" fmla="*/ 8994 w 10000"/>
                <a:gd name="connsiteY16" fmla="*/ 9113 h 9995"/>
                <a:gd name="connsiteX17" fmla="*/ 9197 w 10000"/>
                <a:gd name="connsiteY17" fmla="*/ 8248 h 9995"/>
                <a:gd name="connsiteX18" fmla="*/ 10000 w 10000"/>
                <a:gd name="connsiteY18" fmla="*/ 7058 h 9995"/>
                <a:gd name="connsiteX0" fmla="*/ 1614 w 10000"/>
                <a:gd name="connsiteY0" fmla="*/ 1326 h 10000"/>
                <a:gd name="connsiteX1" fmla="*/ 1371 w 10000"/>
                <a:gd name="connsiteY1" fmla="*/ 481 h 10000"/>
                <a:gd name="connsiteX2" fmla="*/ 984 w 10000"/>
                <a:gd name="connsiteY2" fmla="*/ 58 h 10000"/>
                <a:gd name="connsiteX3" fmla="*/ 319 w 10000"/>
                <a:gd name="connsiteY3" fmla="*/ 129 h 10000"/>
                <a:gd name="connsiteX4" fmla="*/ 20 w 10000"/>
                <a:gd name="connsiteY4" fmla="*/ 607 h 10000"/>
                <a:gd name="connsiteX5" fmla="*/ 152 w 10000"/>
                <a:gd name="connsiteY5" fmla="*/ 1756 h 10000"/>
                <a:gd name="connsiteX6" fmla="*/ 734 w 10000"/>
                <a:gd name="connsiteY6" fmla="*/ 2952 h 10000"/>
                <a:gd name="connsiteX7" fmla="*/ 735 w 10000"/>
                <a:gd name="connsiteY7" fmla="*/ 3837 h 10000"/>
                <a:gd name="connsiteX8" fmla="*/ 704 w 10000"/>
                <a:gd name="connsiteY8" fmla="*/ 5188 h 10000"/>
                <a:gd name="connsiteX9" fmla="*/ 1233 w 10000"/>
                <a:gd name="connsiteY9" fmla="*/ 6302 h 10000"/>
                <a:gd name="connsiteX10" fmla="*/ 2429 w 10000"/>
                <a:gd name="connsiteY10" fmla="*/ 6938 h 10000"/>
                <a:gd name="connsiteX11" fmla="*/ 3969 w 10000"/>
                <a:gd name="connsiteY11" fmla="*/ 7541 h 10000"/>
                <a:gd name="connsiteX12" fmla="*/ 5213 w 10000"/>
                <a:gd name="connsiteY12" fmla="*/ 8299 h 10000"/>
                <a:gd name="connsiteX13" fmla="*/ 6681 w 10000"/>
                <a:gd name="connsiteY13" fmla="*/ 9075 h 10000"/>
                <a:gd name="connsiteX14" fmla="*/ 7779 w 10000"/>
                <a:gd name="connsiteY14" fmla="*/ 9755 h 10000"/>
                <a:gd name="connsiteX15" fmla="*/ 8597 w 10000"/>
                <a:gd name="connsiteY15" fmla="*/ 9823 h 10000"/>
                <a:gd name="connsiteX16" fmla="*/ 8994 w 10000"/>
                <a:gd name="connsiteY16" fmla="*/ 9118 h 10000"/>
                <a:gd name="connsiteX17" fmla="*/ 9197 w 10000"/>
                <a:gd name="connsiteY17" fmla="*/ 8252 h 10000"/>
                <a:gd name="connsiteX18" fmla="*/ 10000 w 10000"/>
                <a:gd name="connsiteY18" fmla="*/ 7062 h 10000"/>
                <a:gd name="connsiteX0" fmla="*/ 1895 w 10281"/>
                <a:gd name="connsiteY0" fmla="*/ 1326 h 10000"/>
                <a:gd name="connsiteX1" fmla="*/ 1652 w 10281"/>
                <a:gd name="connsiteY1" fmla="*/ 481 h 10000"/>
                <a:gd name="connsiteX2" fmla="*/ 1265 w 10281"/>
                <a:gd name="connsiteY2" fmla="*/ 58 h 10000"/>
                <a:gd name="connsiteX3" fmla="*/ 600 w 10281"/>
                <a:gd name="connsiteY3" fmla="*/ 129 h 10000"/>
                <a:gd name="connsiteX4" fmla="*/ 20 w 10281"/>
                <a:gd name="connsiteY4" fmla="*/ 779 h 10000"/>
                <a:gd name="connsiteX5" fmla="*/ 433 w 10281"/>
                <a:gd name="connsiteY5" fmla="*/ 1756 h 10000"/>
                <a:gd name="connsiteX6" fmla="*/ 1015 w 10281"/>
                <a:gd name="connsiteY6" fmla="*/ 2952 h 10000"/>
                <a:gd name="connsiteX7" fmla="*/ 1016 w 10281"/>
                <a:gd name="connsiteY7" fmla="*/ 3837 h 10000"/>
                <a:gd name="connsiteX8" fmla="*/ 985 w 10281"/>
                <a:gd name="connsiteY8" fmla="*/ 5188 h 10000"/>
                <a:gd name="connsiteX9" fmla="*/ 1514 w 10281"/>
                <a:gd name="connsiteY9" fmla="*/ 6302 h 10000"/>
                <a:gd name="connsiteX10" fmla="*/ 2710 w 10281"/>
                <a:gd name="connsiteY10" fmla="*/ 6938 h 10000"/>
                <a:gd name="connsiteX11" fmla="*/ 4250 w 10281"/>
                <a:gd name="connsiteY11" fmla="*/ 7541 h 10000"/>
                <a:gd name="connsiteX12" fmla="*/ 5494 w 10281"/>
                <a:gd name="connsiteY12" fmla="*/ 8299 h 10000"/>
                <a:gd name="connsiteX13" fmla="*/ 6962 w 10281"/>
                <a:gd name="connsiteY13" fmla="*/ 9075 h 10000"/>
                <a:gd name="connsiteX14" fmla="*/ 8060 w 10281"/>
                <a:gd name="connsiteY14" fmla="*/ 9755 h 10000"/>
                <a:gd name="connsiteX15" fmla="*/ 8878 w 10281"/>
                <a:gd name="connsiteY15" fmla="*/ 9823 h 10000"/>
                <a:gd name="connsiteX16" fmla="*/ 9275 w 10281"/>
                <a:gd name="connsiteY16" fmla="*/ 9118 h 10000"/>
                <a:gd name="connsiteX17" fmla="*/ 9478 w 10281"/>
                <a:gd name="connsiteY17" fmla="*/ 8252 h 10000"/>
                <a:gd name="connsiteX18" fmla="*/ 10281 w 10281"/>
                <a:gd name="connsiteY18" fmla="*/ 7062 h 10000"/>
                <a:gd name="connsiteX0" fmla="*/ 1895 w 10281"/>
                <a:gd name="connsiteY0" fmla="*/ 1325 h 9999"/>
                <a:gd name="connsiteX1" fmla="*/ 1652 w 10281"/>
                <a:gd name="connsiteY1" fmla="*/ 480 h 9999"/>
                <a:gd name="connsiteX2" fmla="*/ 1265 w 10281"/>
                <a:gd name="connsiteY2" fmla="*/ 57 h 9999"/>
                <a:gd name="connsiteX3" fmla="*/ 504 w 10281"/>
                <a:gd name="connsiteY3" fmla="*/ 138 h 9999"/>
                <a:gd name="connsiteX4" fmla="*/ 20 w 10281"/>
                <a:gd name="connsiteY4" fmla="*/ 778 h 9999"/>
                <a:gd name="connsiteX5" fmla="*/ 433 w 10281"/>
                <a:gd name="connsiteY5" fmla="*/ 1755 h 9999"/>
                <a:gd name="connsiteX6" fmla="*/ 1015 w 10281"/>
                <a:gd name="connsiteY6" fmla="*/ 2951 h 9999"/>
                <a:gd name="connsiteX7" fmla="*/ 1016 w 10281"/>
                <a:gd name="connsiteY7" fmla="*/ 3836 h 9999"/>
                <a:gd name="connsiteX8" fmla="*/ 985 w 10281"/>
                <a:gd name="connsiteY8" fmla="*/ 5187 h 9999"/>
                <a:gd name="connsiteX9" fmla="*/ 1514 w 10281"/>
                <a:gd name="connsiteY9" fmla="*/ 6301 h 9999"/>
                <a:gd name="connsiteX10" fmla="*/ 2710 w 10281"/>
                <a:gd name="connsiteY10" fmla="*/ 6937 h 9999"/>
                <a:gd name="connsiteX11" fmla="*/ 4250 w 10281"/>
                <a:gd name="connsiteY11" fmla="*/ 7540 h 9999"/>
                <a:gd name="connsiteX12" fmla="*/ 5494 w 10281"/>
                <a:gd name="connsiteY12" fmla="*/ 8298 h 9999"/>
                <a:gd name="connsiteX13" fmla="*/ 6962 w 10281"/>
                <a:gd name="connsiteY13" fmla="*/ 9074 h 9999"/>
                <a:gd name="connsiteX14" fmla="*/ 8060 w 10281"/>
                <a:gd name="connsiteY14" fmla="*/ 9754 h 9999"/>
                <a:gd name="connsiteX15" fmla="*/ 8878 w 10281"/>
                <a:gd name="connsiteY15" fmla="*/ 9822 h 9999"/>
                <a:gd name="connsiteX16" fmla="*/ 9275 w 10281"/>
                <a:gd name="connsiteY16" fmla="*/ 9117 h 9999"/>
                <a:gd name="connsiteX17" fmla="*/ 9478 w 10281"/>
                <a:gd name="connsiteY17" fmla="*/ 8251 h 9999"/>
                <a:gd name="connsiteX18" fmla="*/ 10281 w 10281"/>
                <a:gd name="connsiteY18" fmla="*/ 7061 h 9999"/>
                <a:gd name="connsiteX0" fmla="*/ 1843 w 10000"/>
                <a:gd name="connsiteY0" fmla="*/ 1290 h 9965"/>
                <a:gd name="connsiteX1" fmla="*/ 1607 w 10000"/>
                <a:gd name="connsiteY1" fmla="*/ 445 h 9965"/>
                <a:gd name="connsiteX2" fmla="*/ 1185 w 10000"/>
                <a:gd name="connsiteY2" fmla="*/ 124 h 9965"/>
                <a:gd name="connsiteX3" fmla="*/ 490 w 10000"/>
                <a:gd name="connsiteY3" fmla="*/ 103 h 9965"/>
                <a:gd name="connsiteX4" fmla="*/ 19 w 10000"/>
                <a:gd name="connsiteY4" fmla="*/ 743 h 9965"/>
                <a:gd name="connsiteX5" fmla="*/ 421 w 10000"/>
                <a:gd name="connsiteY5" fmla="*/ 1720 h 9965"/>
                <a:gd name="connsiteX6" fmla="*/ 987 w 10000"/>
                <a:gd name="connsiteY6" fmla="*/ 2916 h 9965"/>
                <a:gd name="connsiteX7" fmla="*/ 988 w 10000"/>
                <a:gd name="connsiteY7" fmla="*/ 3801 h 9965"/>
                <a:gd name="connsiteX8" fmla="*/ 958 w 10000"/>
                <a:gd name="connsiteY8" fmla="*/ 5153 h 9965"/>
                <a:gd name="connsiteX9" fmla="*/ 1473 w 10000"/>
                <a:gd name="connsiteY9" fmla="*/ 6267 h 9965"/>
                <a:gd name="connsiteX10" fmla="*/ 2636 w 10000"/>
                <a:gd name="connsiteY10" fmla="*/ 6903 h 9965"/>
                <a:gd name="connsiteX11" fmla="*/ 4134 w 10000"/>
                <a:gd name="connsiteY11" fmla="*/ 7506 h 9965"/>
                <a:gd name="connsiteX12" fmla="*/ 5344 w 10000"/>
                <a:gd name="connsiteY12" fmla="*/ 8264 h 9965"/>
                <a:gd name="connsiteX13" fmla="*/ 6772 w 10000"/>
                <a:gd name="connsiteY13" fmla="*/ 9040 h 9965"/>
                <a:gd name="connsiteX14" fmla="*/ 7840 w 10000"/>
                <a:gd name="connsiteY14" fmla="*/ 9720 h 9965"/>
                <a:gd name="connsiteX15" fmla="*/ 8635 w 10000"/>
                <a:gd name="connsiteY15" fmla="*/ 9788 h 9965"/>
                <a:gd name="connsiteX16" fmla="*/ 9021 w 10000"/>
                <a:gd name="connsiteY16" fmla="*/ 9083 h 9965"/>
                <a:gd name="connsiteX17" fmla="*/ 9219 w 10000"/>
                <a:gd name="connsiteY17" fmla="*/ 8217 h 9965"/>
                <a:gd name="connsiteX18" fmla="*/ 10000 w 10000"/>
                <a:gd name="connsiteY18" fmla="*/ 7027 h 9965"/>
                <a:gd name="connsiteX0" fmla="*/ 1843 w 10000"/>
                <a:gd name="connsiteY0" fmla="*/ 1295 h 10000"/>
                <a:gd name="connsiteX1" fmla="*/ 1554 w 10000"/>
                <a:gd name="connsiteY1" fmla="*/ 636 h 10000"/>
                <a:gd name="connsiteX2" fmla="*/ 1185 w 10000"/>
                <a:gd name="connsiteY2" fmla="*/ 124 h 10000"/>
                <a:gd name="connsiteX3" fmla="*/ 490 w 10000"/>
                <a:gd name="connsiteY3" fmla="*/ 103 h 10000"/>
                <a:gd name="connsiteX4" fmla="*/ 19 w 10000"/>
                <a:gd name="connsiteY4" fmla="*/ 746 h 10000"/>
                <a:gd name="connsiteX5" fmla="*/ 421 w 10000"/>
                <a:gd name="connsiteY5" fmla="*/ 1726 h 10000"/>
                <a:gd name="connsiteX6" fmla="*/ 987 w 10000"/>
                <a:gd name="connsiteY6" fmla="*/ 2926 h 10000"/>
                <a:gd name="connsiteX7" fmla="*/ 988 w 10000"/>
                <a:gd name="connsiteY7" fmla="*/ 3814 h 10000"/>
                <a:gd name="connsiteX8" fmla="*/ 958 w 10000"/>
                <a:gd name="connsiteY8" fmla="*/ 5171 h 10000"/>
                <a:gd name="connsiteX9" fmla="*/ 1473 w 10000"/>
                <a:gd name="connsiteY9" fmla="*/ 6289 h 10000"/>
                <a:gd name="connsiteX10" fmla="*/ 2636 w 10000"/>
                <a:gd name="connsiteY10" fmla="*/ 6927 h 10000"/>
                <a:gd name="connsiteX11" fmla="*/ 4134 w 10000"/>
                <a:gd name="connsiteY11" fmla="*/ 7532 h 10000"/>
                <a:gd name="connsiteX12" fmla="*/ 5344 w 10000"/>
                <a:gd name="connsiteY12" fmla="*/ 8293 h 10000"/>
                <a:gd name="connsiteX13" fmla="*/ 6772 w 10000"/>
                <a:gd name="connsiteY13" fmla="*/ 9072 h 10000"/>
                <a:gd name="connsiteX14" fmla="*/ 7840 w 10000"/>
                <a:gd name="connsiteY14" fmla="*/ 9754 h 10000"/>
                <a:gd name="connsiteX15" fmla="*/ 8635 w 10000"/>
                <a:gd name="connsiteY15" fmla="*/ 9822 h 10000"/>
                <a:gd name="connsiteX16" fmla="*/ 9021 w 10000"/>
                <a:gd name="connsiteY16" fmla="*/ 9115 h 10000"/>
                <a:gd name="connsiteX17" fmla="*/ 9219 w 10000"/>
                <a:gd name="connsiteY17" fmla="*/ 8246 h 10000"/>
                <a:gd name="connsiteX18" fmla="*/ 10000 w 10000"/>
                <a:gd name="connsiteY18" fmla="*/ 7052 h 10000"/>
                <a:gd name="connsiteX0" fmla="*/ 1843 w 10000"/>
                <a:gd name="connsiteY0" fmla="*/ 1295 h 10000"/>
                <a:gd name="connsiteX1" fmla="*/ 1942 w 10000"/>
                <a:gd name="connsiteY1" fmla="*/ 1404 h 10000"/>
                <a:gd name="connsiteX2" fmla="*/ 1554 w 10000"/>
                <a:gd name="connsiteY2" fmla="*/ 636 h 10000"/>
                <a:gd name="connsiteX3" fmla="*/ 1185 w 10000"/>
                <a:gd name="connsiteY3" fmla="*/ 124 h 10000"/>
                <a:gd name="connsiteX4" fmla="*/ 490 w 10000"/>
                <a:gd name="connsiteY4" fmla="*/ 103 h 10000"/>
                <a:gd name="connsiteX5" fmla="*/ 19 w 10000"/>
                <a:gd name="connsiteY5" fmla="*/ 746 h 10000"/>
                <a:gd name="connsiteX6" fmla="*/ 421 w 10000"/>
                <a:gd name="connsiteY6" fmla="*/ 1726 h 10000"/>
                <a:gd name="connsiteX7" fmla="*/ 987 w 10000"/>
                <a:gd name="connsiteY7" fmla="*/ 2926 h 10000"/>
                <a:gd name="connsiteX8" fmla="*/ 988 w 10000"/>
                <a:gd name="connsiteY8" fmla="*/ 3814 h 10000"/>
                <a:gd name="connsiteX9" fmla="*/ 958 w 10000"/>
                <a:gd name="connsiteY9" fmla="*/ 5171 h 10000"/>
                <a:gd name="connsiteX10" fmla="*/ 1473 w 10000"/>
                <a:gd name="connsiteY10" fmla="*/ 6289 h 10000"/>
                <a:gd name="connsiteX11" fmla="*/ 2636 w 10000"/>
                <a:gd name="connsiteY11" fmla="*/ 6927 h 10000"/>
                <a:gd name="connsiteX12" fmla="*/ 4134 w 10000"/>
                <a:gd name="connsiteY12" fmla="*/ 7532 h 10000"/>
                <a:gd name="connsiteX13" fmla="*/ 5344 w 10000"/>
                <a:gd name="connsiteY13" fmla="*/ 8293 h 10000"/>
                <a:gd name="connsiteX14" fmla="*/ 6772 w 10000"/>
                <a:gd name="connsiteY14" fmla="*/ 9072 h 10000"/>
                <a:gd name="connsiteX15" fmla="*/ 7840 w 10000"/>
                <a:gd name="connsiteY15" fmla="*/ 9754 h 10000"/>
                <a:gd name="connsiteX16" fmla="*/ 8635 w 10000"/>
                <a:gd name="connsiteY16" fmla="*/ 9822 h 10000"/>
                <a:gd name="connsiteX17" fmla="*/ 9021 w 10000"/>
                <a:gd name="connsiteY17" fmla="*/ 9115 h 10000"/>
                <a:gd name="connsiteX18" fmla="*/ 9219 w 10000"/>
                <a:gd name="connsiteY18" fmla="*/ 8246 h 10000"/>
                <a:gd name="connsiteX19" fmla="*/ 10000 w 10000"/>
                <a:gd name="connsiteY19" fmla="*/ 7052 h 10000"/>
                <a:gd name="connsiteX0" fmla="*/ 1843 w 10000"/>
                <a:gd name="connsiteY0" fmla="*/ 1295 h 10000"/>
                <a:gd name="connsiteX1" fmla="*/ 1554 w 10000"/>
                <a:gd name="connsiteY1" fmla="*/ 636 h 10000"/>
                <a:gd name="connsiteX2" fmla="*/ 1185 w 10000"/>
                <a:gd name="connsiteY2" fmla="*/ 124 h 10000"/>
                <a:gd name="connsiteX3" fmla="*/ 490 w 10000"/>
                <a:gd name="connsiteY3" fmla="*/ 103 h 10000"/>
                <a:gd name="connsiteX4" fmla="*/ 19 w 10000"/>
                <a:gd name="connsiteY4" fmla="*/ 746 h 10000"/>
                <a:gd name="connsiteX5" fmla="*/ 421 w 10000"/>
                <a:gd name="connsiteY5" fmla="*/ 1726 h 10000"/>
                <a:gd name="connsiteX6" fmla="*/ 987 w 10000"/>
                <a:gd name="connsiteY6" fmla="*/ 2926 h 10000"/>
                <a:gd name="connsiteX7" fmla="*/ 988 w 10000"/>
                <a:gd name="connsiteY7" fmla="*/ 3814 h 10000"/>
                <a:gd name="connsiteX8" fmla="*/ 958 w 10000"/>
                <a:gd name="connsiteY8" fmla="*/ 5171 h 10000"/>
                <a:gd name="connsiteX9" fmla="*/ 1473 w 10000"/>
                <a:gd name="connsiteY9" fmla="*/ 6289 h 10000"/>
                <a:gd name="connsiteX10" fmla="*/ 2636 w 10000"/>
                <a:gd name="connsiteY10" fmla="*/ 6927 h 10000"/>
                <a:gd name="connsiteX11" fmla="*/ 4134 w 10000"/>
                <a:gd name="connsiteY11" fmla="*/ 7532 h 10000"/>
                <a:gd name="connsiteX12" fmla="*/ 5344 w 10000"/>
                <a:gd name="connsiteY12" fmla="*/ 8293 h 10000"/>
                <a:gd name="connsiteX13" fmla="*/ 6772 w 10000"/>
                <a:gd name="connsiteY13" fmla="*/ 9072 h 10000"/>
                <a:gd name="connsiteX14" fmla="*/ 7840 w 10000"/>
                <a:gd name="connsiteY14" fmla="*/ 9754 h 10000"/>
                <a:gd name="connsiteX15" fmla="*/ 8635 w 10000"/>
                <a:gd name="connsiteY15" fmla="*/ 9822 h 10000"/>
                <a:gd name="connsiteX16" fmla="*/ 9021 w 10000"/>
                <a:gd name="connsiteY16" fmla="*/ 9115 h 10000"/>
                <a:gd name="connsiteX17" fmla="*/ 9219 w 10000"/>
                <a:gd name="connsiteY17" fmla="*/ 8246 h 10000"/>
                <a:gd name="connsiteX18" fmla="*/ 10000 w 10000"/>
                <a:gd name="connsiteY18" fmla="*/ 7052 h 10000"/>
                <a:gd name="connsiteX0" fmla="*/ 2068 w 10000"/>
                <a:gd name="connsiteY0" fmla="*/ 1470 h 10000"/>
                <a:gd name="connsiteX1" fmla="*/ 1554 w 10000"/>
                <a:gd name="connsiteY1" fmla="*/ 636 h 10000"/>
                <a:gd name="connsiteX2" fmla="*/ 1185 w 10000"/>
                <a:gd name="connsiteY2" fmla="*/ 124 h 10000"/>
                <a:gd name="connsiteX3" fmla="*/ 490 w 10000"/>
                <a:gd name="connsiteY3" fmla="*/ 103 h 10000"/>
                <a:gd name="connsiteX4" fmla="*/ 19 w 10000"/>
                <a:gd name="connsiteY4" fmla="*/ 746 h 10000"/>
                <a:gd name="connsiteX5" fmla="*/ 421 w 10000"/>
                <a:gd name="connsiteY5" fmla="*/ 1726 h 10000"/>
                <a:gd name="connsiteX6" fmla="*/ 987 w 10000"/>
                <a:gd name="connsiteY6" fmla="*/ 2926 h 10000"/>
                <a:gd name="connsiteX7" fmla="*/ 988 w 10000"/>
                <a:gd name="connsiteY7" fmla="*/ 3814 h 10000"/>
                <a:gd name="connsiteX8" fmla="*/ 958 w 10000"/>
                <a:gd name="connsiteY8" fmla="*/ 5171 h 10000"/>
                <a:gd name="connsiteX9" fmla="*/ 1473 w 10000"/>
                <a:gd name="connsiteY9" fmla="*/ 6289 h 10000"/>
                <a:gd name="connsiteX10" fmla="*/ 2636 w 10000"/>
                <a:gd name="connsiteY10" fmla="*/ 6927 h 10000"/>
                <a:gd name="connsiteX11" fmla="*/ 4134 w 10000"/>
                <a:gd name="connsiteY11" fmla="*/ 7532 h 10000"/>
                <a:gd name="connsiteX12" fmla="*/ 5344 w 10000"/>
                <a:gd name="connsiteY12" fmla="*/ 8293 h 10000"/>
                <a:gd name="connsiteX13" fmla="*/ 6772 w 10000"/>
                <a:gd name="connsiteY13" fmla="*/ 9072 h 10000"/>
                <a:gd name="connsiteX14" fmla="*/ 7840 w 10000"/>
                <a:gd name="connsiteY14" fmla="*/ 9754 h 10000"/>
                <a:gd name="connsiteX15" fmla="*/ 8635 w 10000"/>
                <a:gd name="connsiteY15" fmla="*/ 9822 h 10000"/>
                <a:gd name="connsiteX16" fmla="*/ 9021 w 10000"/>
                <a:gd name="connsiteY16" fmla="*/ 9115 h 10000"/>
                <a:gd name="connsiteX17" fmla="*/ 9219 w 10000"/>
                <a:gd name="connsiteY17" fmla="*/ 8246 h 10000"/>
                <a:gd name="connsiteX18" fmla="*/ 10000 w 10000"/>
                <a:gd name="connsiteY18" fmla="*/ 7052 h 10000"/>
                <a:gd name="connsiteX0" fmla="*/ 2068 w 10000"/>
                <a:gd name="connsiteY0" fmla="*/ 1470 h 10000"/>
                <a:gd name="connsiteX1" fmla="*/ 1554 w 10000"/>
                <a:gd name="connsiteY1" fmla="*/ 636 h 10000"/>
                <a:gd name="connsiteX2" fmla="*/ 1185 w 10000"/>
                <a:gd name="connsiteY2" fmla="*/ 124 h 10000"/>
                <a:gd name="connsiteX3" fmla="*/ 490 w 10000"/>
                <a:gd name="connsiteY3" fmla="*/ 103 h 10000"/>
                <a:gd name="connsiteX4" fmla="*/ 19 w 10000"/>
                <a:gd name="connsiteY4" fmla="*/ 746 h 10000"/>
                <a:gd name="connsiteX5" fmla="*/ 421 w 10000"/>
                <a:gd name="connsiteY5" fmla="*/ 1726 h 10000"/>
                <a:gd name="connsiteX6" fmla="*/ 987 w 10000"/>
                <a:gd name="connsiteY6" fmla="*/ 2926 h 10000"/>
                <a:gd name="connsiteX7" fmla="*/ 988 w 10000"/>
                <a:gd name="connsiteY7" fmla="*/ 3814 h 10000"/>
                <a:gd name="connsiteX8" fmla="*/ 958 w 10000"/>
                <a:gd name="connsiteY8" fmla="*/ 5171 h 10000"/>
                <a:gd name="connsiteX9" fmla="*/ 1473 w 10000"/>
                <a:gd name="connsiteY9" fmla="*/ 6289 h 10000"/>
                <a:gd name="connsiteX10" fmla="*/ 2636 w 10000"/>
                <a:gd name="connsiteY10" fmla="*/ 6927 h 10000"/>
                <a:gd name="connsiteX11" fmla="*/ 4134 w 10000"/>
                <a:gd name="connsiteY11" fmla="*/ 7532 h 10000"/>
                <a:gd name="connsiteX12" fmla="*/ 5344 w 10000"/>
                <a:gd name="connsiteY12" fmla="*/ 8293 h 10000"/>
                <a:gd name="connsiteX13" fmla="*/ 6772 w 10000"/>
                <a:gd name="connsiteY13" fmla="*/ 9072 h 10000"/>
                <a:gd name="connsiteX14" fmla="*/ 7840 w 10000"/>
                <a:gd name="connsiteY14" fmla="*/ 9754 h 10000"/>
                <a:gd name="connsiteX15" fmla="*/ 8635 w 10000"/>
                <a:gd name="connsiteY15" fmla="*/ 9822 h 10000"/>
                <a:gd name="connsiteX16" fmla="*/ 9021 w 10000"/>
                <a:gd name="connsiteY16" fmla="*/ 9115 h 10000"/>
                <a:gd name="connsiteX17" fmla="*/ 9219 w 10000"/>
                <a:gd name="connsiteY17" fmla="*/ 8246 h 10000"/>
                <a:gd name="connsiteX18" fmla="*/ 10000 w 10000"/>
                <a:gd name="connsiteY18" fmla="*/ 7052 h 10000"/>
                <a:gd name="connsiteX0" fmla="*/ 2077 w 10009"/>
                <a:gd name="connsiteY0" fmla="*/ 1470 h 10000"/>
                <a:gd name="connsiteX1" fmla="*/ 1563 w 10009"/>
                <a:gd name="connsiteY1" fmla="*/ 636 h 10000"/>
                <a:gd name="connsiteX2" fmla="*/ 1194 w 10009"/>
                <a:gd name="connsiteY2" fmla="*/ 124 h 10000"/>
                <a:gd name="connsiteX3" fmla="*/ 499 w 10009"/>
                <a:gd name="connsiteY3" fmla="*/ 103 h 10000"/>
                <a:gd name="connsiteX4" fmla="*/ 28 w 10009"/>
                <a:gd name="connsiteY4" fmla="*/ 746 h 10000"/>
                <a:gd name="connsiteX5" fmla="*/ 430 w 10009"/>
                <a:gd name="connsiteY5" fmla="*/ 1726 h 10000"/>
                <a:gd name="connsiteX6" fmla="*/ 996 w 10009"/>
                <a:gd name="connsiteY6" fmla="*/ 2926 h 10000"/>
                <a:gd name="connsiteX7" fmla="*/ 997 w 10009"/>
                <a:gd name="connsiteY7" fmla="*/ 3814 h 10000"/>
                <a:gd name="connsiteX8" fmla="*/ 967 w 10009"/>
                <a:gd name="connsiteY8" fmla="*/ 5171 h 10000"/>
                <a:gd name="connsiteX9" fmla="*/ 1482 w 10009"/>
                <a:gd name="connsiteY9" fmla="*/ 6289 h 10000"/>
                <a:gd name="connsiteX10" fmla="*/ 2645 w 10009"/>
                <a:gd name="connsiteY10" fmla="*/ 6927 h 10000"/>
                <a:gd name="connsiteX11" fmla="*/ 4143 w 10009"/>
                <a:gd name="connsiteY11" fmla="*/ 7532 h 10000"/>
                <a:gd name="connsiteX12" fmla="*/ 5353 w 10009"/>
                <a:gd name="connsiteY12" fmla="*/ 8293 h 10000"/>
                <a:gd name="connsiteX13" fmla="*/ 6781 w 10009"/>
                <a:gd name="connsiteY13" fmla="*/ 9072 h 10000"/>
                <a:gd name="connsiteX14" fmla="*/ 7849 w 10009"/>
                <a:gd name="connsiteY14" fmla="*/ 9754 h 10000"/>
                <a:gd name="connsiteX15" fmla="*/ 8644 w 10009"/>
                <a:gd name="connsiteY15" fmla="*/ 9822 h 10000"/>
                <a:gd name="connsiteX16" fmla="*/ 9030 w 10009"/>
                <a:gd name="connsiteY16" fmla="*/ 9115 h 10000"/>
                <a:gd name="connsiteX17" fmla="*/ 9228 w 10009"/>
                <a:gd name="connsiteY17" fmla="*/ 8246 h 10000"/>
                <a:gd name="connsiteX18" fmla="*/ 10009 w 10009"/>
                <a:gd name="connsiteY18" fmla="*/ 7052 h 10000"/>
                <a:gd name="connsiteX0" fmla="*/ 2077 w 10009"/>
                <a:gd name="connsiteY0" fmla="*/ 1470 h 10000"/>
                <a:gd name="connsiteX1" fmla="*/ 1563 w 10009"/>
                <a:gd name="connsiteY1" fmla="*/ 636 h 10000"/>
                <a:gd name="connsiteX2" fmla="*/ 1194 w 10009"/>
                <a:gd name="connsiteY2" fmla="*/ 124 h 10000"/>
                <a:gd name="connsiteX3" fmla="*/ 499 w 10009"/>
                <a:gd name="connsiteY3" fmla="*/ 103 h 10000"/>
                <a:gd name="connsiteX4" fmla="*/ 28 w 10009"/>
                <a:gd name="connsiteY4" fmla="*/ 746 h 10000"/>
                <a:gd name="connsiteX5" fmla="*/ 430 w 10009"/>
                <a:gd name="connsiteY5" fmla="*/ 1726 h 10000"/>
                <a:gd name="connsiteX6" fmla="*/ 996 w 10009"/>
                <a:gd name="connsiteY6" fmla="*/ 2926 h 10000"/>
                <a:gd name="connsiteX7" fmla="*/ 997 w 10009"/>
                <a:gd name="connsiteY7" fmla="*/ 3814 h 10000"/>
                <a:gd name="connsiteX8" fmla="*/ 1126 w 10009"/>
                <a:gd name="connsiteY8" fmla="*/ 5253 h 10000"/>
                <a:gd name="connsiteX9" fmla="*/ 1482 w 10009"/>
                <a:gd name="connsiteY9" fmla="*/ 6289 h 10000"/>
                <a:gd name="connsiteX10" fmla="*/ 2645 w 10009"/>
                <a:gd name="connsiteY10" fmla="*/ 6927 h 10000"/>
                <a:gd name="connsiteX11" fmla="*/ 4143 w 10009"/>
                <a:gd name="connsiteY11" fmla="*/ 7532 h 10000"/>
                <a:gd name="connsiteX12" fmla="*/ 5353 w 10009"/>
                <a:gd name="connsiteY12" fmla="*/ 8293 h 10000"/>
                <a:gd name="connsiteX13" fmla="*/ 6781 w 10009"/>
                <a:gd name="connsiteY13" fmla="*/ 9072 h 10000"/>
                <a:gd name="connsiteX14" fmla="*/ 7849 w 10009"/>
                <a:gd name="connsiteY14" fmla="*/ 9754 h 10000"/>
                <a:gd name="connsiteX15" fmla="*/ 8644 w 10009"/>
                <a:gd name="connsiteY15" fmla="*/ 9822 h 10000"/>
                <a:gd name="connsiteX16" fmla="*/ 9030 w 10009"/>
                <a:gd name="connsiteY16" fmla="*/ 9115 h 10000"/>
                <a:gd name="connsiteX17" fmla="*/ 9228 w 10009"/>
                <a:gd name="connsiteY17" fmla="*/ 8246 h 10000"/>
                <a:gd name="connsiteX18" fmla="*/ 10009 w 10009"/>
                <a:gd name="connsiteY18" fmla="*/ 7052 h 10000"/>
                <a:gd name="connsiteX0" fmla="*/ 2077 w 10009"/>
                <a:gd name="connsiteY0" fmla="*/ 1470 h 10000"/>
                <a:gd name="connsiteX1" fmla="*/ 1563 w 10009"/>
                <a:gd name="connsiteY1" fmla="*/ 636 h 10000"/>
                <a:gd name="connsiteX2" fmla="*/ 1194 w 10009"/>
                <a:gd name="connsiteY2" fmla="*/ 124 h 10000"/>
                <a:gd name="connsiteX3" fmla="*/ 499 w 10009"/>
                <a:gd name="connsiteY3" fmla="*/ 103 h 10000"/>
                <a:gd name="connsiteX4" fmla="*/ 28 w 10009"/>
                <a:gd name="connsiteY4" fmla="*/ 746 h 10000"/>
                <a:gd name="connsiteX5" fmla="*/ 430 w 10009"/>
                <a:gd name="connsiteY5" fmla="*/ 1726 h 10000"/>
                <a:gd name="connsiteX6" fmla="*/ 996 w 10009"/>
                <a:gd name="connsiteY6" fmla="*/ 2926 h 10000"/>
                <a:gd name="connsiteX7" fmla="*/ 1016 w 10009"/>
                <a:gd name="connsiteY7" fmla="*/ 4026 h 10000"/>
                <a:gd name="connsiteX8" fmla="*/ 1126 w 10009"/>
                <a:gd name="connsiteY8" fmla="*/ 5253 h 10000"/>
                <a:gd name="connsiteX9" fmla="*/ 1482 w 10009"/>
                <a:gd name="connsiteY9" fmla="*/ 6289 h 10000"/>
                <a:gd name="connsiteX10" fmla="*/ 2645 w 10009"/>
                <a:gd name="connsiteY10" fmla="*/ 6927 h 10000"/>
                <a:gd name="connsiteX11" fmla="*/ 4143 w 10009"/>
                <a:gd name="connsiteY11" fmla="*/ 7532 h 10000"/>
                <a:gd name="connsiteX12" fmla="*/ 5353 w 10009"/>
                <a:gd name="connsiteY12" fmla="*/ 8293 h 10000"/>
                <a:gd name="connsiteX13" fmla="*/ 6781 w 10009"/>
                <a:gd name="connsiteY13" fmla="*/ 9072 h 10000"/>
                <a:gd name="connsiteX14" fmla="*/ 7849 w 10009"/>
                <a:gd name="connsiteY14" fmla="*/ 9754 h 10000"/>
                <a:gd name="connsiteX15" fmla="*/ 8644 w 10009"/>
                <a:gd name="connsiteY15" fmla="*/ 9822 h 10000"/>
                <a:gd name="connsiteX16" fmla="*/ 9030 w 10009"/>
                <a:gd name="connsiteY16" fmla="*/ 9115 h 10000"/>
                <a:gd name="connsiteX17" fmla="*/ 9228 w 10009"/>
                <a:gd name="connsiteY17" fmla="*/ 8246 h 10000"/>
                <a:gd name="connsiteX18" fmla="*/ 10009 w 10009"/>
                <a:gd name="connsiteY18" fmla="*/ 7052 h 10000"/>
                <a:gd name="connsiteX0" fmla="*/ 2077 w 10009"/>
                <a:gd name="connsiteY0" fmla="*/ 1470 h 10000"/>
                <a:gd name="connsiteX1" fmla="*/ 1563 w 10009"/>
                <a:gd name="connsiteY1" fmla="*/ 636 h 10000"/>
                <a:gd name="connsiteX2" fmla="*/ 1194 w 10009"/>
                <a:gd name="connsiteY2" fmla="*/ 124 h 10000"/>
                <a:gd name="connsiteX3" fmla="*/ 499 w 10009"/>
                <a:gd name="connsiteY3" fmla="*/ 103 h 10000"/>
                <a:gd name="connsiteX4" fmla="*/ 28 w 10009"/>
                <a:gd name="connsiteY4" fmla="*/ 746 h 10000"/>
                <a:gd name="connsiteX5" fmla="*/ 430 w 10009"/>
                <a:gd name="connsiteY5" fmla="*/ 1726 h 10000"/>
                <a:gd name="connsiteX6" fmla="*/ 895 w 10009"/>
                <a:gd name="connsiteY6" fmla="*/ 2813 h 10000"/>
                <a:gd name="connsiteX7" fmla="*/ 1016 w 10009"/>
                <a:gd name="connsiteY7" fmla="*/ 4026 h 10000"/>
                <a:gd name="connsiteX8" fmla="*/ 1126 w 10009"/>
                <a:gd name="connsiteY8" fmla="*/ 5253 h 10000"/>
                <a:gd name="connsiteX9" fmla="*/ 1482 w 10009"/>
                <a:gd name="connsiteY9" fmla="*/ 6289 h 10000"/>
                <a:gd name="connsiteX10" fmla="*/ 2645 w 10009"/>
                <a:gd name="connsiteY10" fmla="*/ 6927 h 10000"/>
                <a:gd name="connsiteX11" fmla="*/ 4143 w 10009"/>
                <a:gd name="connsiteY11" fmla="*/ 7532 h 10000"/>
                <a:gd name="connsiteX12" fmla="*/ 5353 w 10009"/>
                <a:gd name="connsiteY12" fmla="*/ 8293 h 10000"/>
                <a:gd name="connsiteX13" fmla="*/ 6781 w 10009"/>
                <a:gd name="connsiteY13" fmla="*/ 9072 h 10000"/>
                <a:gd name="connsiteX14" fmla="*/ 7849 w 10009"/>
                <a:gd name="connsiteY14" fmla="*/ 9754 h 10000"/>
                <a:gd name="connsiteX15" fmla="*/ 8644 w 10009"/>
                <a:gd name="connsiteY15" fmla="*/ 9822 h 10000"/>
                <a:gd name="connsiteX16" fmla="*/ 9030 w 10009"/>
                <a:gd name="connsiteY16" fmla="*/ 9115 h 10000"/>
                <a:gd name="connsiteX17" fmla="*/ 9228 w 10009"/>
                <a:gd name="connsiteY17" fmla="*/ 8246 h 10000"/>
                <a:gd name="connsiteX18" fmla="*/ 10009 w 10009"/>
                <a:gd name="connsiteY18" fmla="*/ 7052 h 10000"/>
                <a:gd name="connsiteX0" fmla="*/ 2077 w 10009"/>
                <a:gd name="connsiteY0" fmla="*/ 1470 h 10000"/>
                <a:gd name="connsiteX1" fmla="*/ 1563 w 10009"/>
                <a:gd name="connsiteY1" fmla="*/ 636 h 10000"/>
                <a:gd name="connsiteX2" fmla="*/ 1194 w 10009"/>
                <a:gd name="connsiteY2" fmla="*/ 124 h 10000"/>
                <a:gd name="connsiteX3" fmla="*/ 499 w 10009"/>
                <a:gd name="connsiteY3" fmla="*/ 103 h 10000"/>
                <a:gd name="connsiteX4" fmla="*/ 28 w 10009"/>
                <a:gd name="connsiteY4" fmla="*/ 746 h 10000"/>
                <a:gd name="connsiteX5" fmla="*/ 430 w 10009"/>
                <a:gd name="connsiteY5" fmla="*/ 1726 h 10000"/>
                <a:gd name="connsiteX6" fmla="*/ 895 w 10009"/>
                <a:gd name="connsiteY6" fmla="*/ 2813 h 10000"/>
                <a:gd name="connsiteX7" fmla="*/ 1016 w 10009"/>
                <a:gd name="connsiteY7" fmla="*/ 4026 h 10000"/>
                <a:gd name="connsiteX8" fmla="*/ 1126 w 10009"/>
                <a:gd name="connsiteY8" fmla="*/ 5253 h 10000"/>
                <a:gd name="connsiteX9" fmla="*/ 1482 w 10009"/>
                <a:gd name="connsiteY9" fmla="*/ 6289 h 10000"/>
                <a:gd name="connsiteX10" fmla="*/ 2537 w 10009"/>
                <a:gd name="connsiteY10" fmla="*/ 7112 h 10000"/>
                <a:gd name="connsiteX11" fmla="*/ 4143 w 10009"/>
                <a:gd name="connsiteY11" fmla="*/ 7532 h 10000"/>
                <a:gd name="connsiteX12" fmla="*/ 5353 w 10009"/>
                <a:gd name="connsiteY12" fmla="*/ 8293 h 10000"/>
                <a:gd name="connsiteX13" fmla="*/ 6781 w 10009"/>
                <a:gd name="connsiteY13" fmla="*/ 9072 h 10000"/>
                <a:gd name="connsiteX14" fmla="*/ 7849 w 10009"/>
                <a:gd name="connsiteY14" fmla="*/ 9754 h 10000"/>
                <a:gd name="connsiteX15" fmla="*/ 8644 w 10009"/>
                <a:gd name="connsiteY15" fmla="*/ 9822 h 10000"/>
                <a:gd name="connsiteX16" fmla="*/ 9030 w 10009"/>
                <a:gd name="connsiteY16" fmla="*/ 9115 h 10000"/>
                <a:gd name="connsiteX17" fmla="*/ 9228 w 10009"/>
                <a:gd name="connsiteY17" fmla="*/ 8246 h 10000"/>
                <a:gd name="connsiteX18" fmla="*/ 10009 w 10009"/>
                <a:gd name="connsiteY18" fmla="*/ 7052 h 10000"/>
                <a:gd name="connsiteX0" fmla="*/ 2077 w 10009"/>
                <a:gd name="connsiteY0" fmla="*/ 1470 h 10000"/>
                <a:gd name="connsiteX1" fmla="*/ 1563 w 10009"/>
                <a:gd name="connsiteY1" fmla="*/ 636 h 10000"/>
                <a:gd name="connsiteX2" fmla="*/ 1194 w 10009"/>
                <a:gd name="connsiteY2" fmla="*/ 124 h 10000"/>
                <a:gd name="connsiteX3" fmla="*/ 499 w 10009"/>
                <a:gd name="connsiteY3" fmla="*/ 103 h 10000"/>
                <a:gd name="connsiteX4" fmla="*/ 28 w 10009"/>
                <a:gd name="connsiteY4" fmla="*/ 746 h 10000"/>
                <a:gd name="connsiteX5" fmla="*/ 430 w 10009"/>
                <a:gd name="connsiteY5" fmla="*/ 1726 h 10000"/>
                <a:gd name="connsiteX6" fmla="*/ 895 w 10009"/>
                <a:gd name="connsiteY6" fmla="*/ 2813 h 10000"/>
                <a:gd name="connsiteX7" fmla="*/ 1016 w 10009"/>
                <a:gd name="connsiteY7" fmla="*/ 4026 h 10000"/>
                <a:gd name="connsiteX8" fmla="*/ 1126 w 10009"/>
                <a:gd name="connsiteY8" fmla="*/ 5253 h 10000"/>
                <a:gd name="connsiteX9" fmla="*/ 1482 w 10009"/>
                <a:gd name="connsiteY9" fmla="*/ 6289 h 10000"/>
                <a:gd name="connsiteX10" fmla="*/ 2537 w 10009"/>
                <a:gd name="connsiteY10" fmla="*/ 7112 h 10000"/>
                <a:gd name="connsiteX11" fmla="*/ 4025 w 10009"/>
                <a:gd name="connsiteY11" fmla="*/ 7839 h 10000"/>
                <a:gd name="connsiteX12" fmla="*/ 5353 w 10009"/>
                <a:gd name="connsiteY12" fmla="*/ 8293 h 10000"/>
                <a:gd name="connsiteX13" fmla="*/ 6781 w 10009"/>
                <a:gd name="connsiteY13" fmla="*/ 9072 h 10000"/>
                <a:gd name="connsiteX14" fmla="*/ 7849 w 10009"/>
                <a:gd name="connsiteY14" fmla="*/ 9754 h 10000"/>
                <a:gd name="connsiteX15" fmla="*/ 8644 w 10009"/>
                <a:gd name="connsiteY15" fmla="*/ 9822 h 10000"/>
                <a:gd name="connsiteX16" fmla="*/ 9030 w 10009"/>
                <a:gd name="connsiteY16" fmla="*/ 9115 h 10000"/>
                <a:gd name="connsiteX17" fmla="*/ 9228 w 10009"/>
                <a:gd name="connsiteY17" fmla="*/ 8246 h 10000"/>
                <a:gd name="connsiteX18" fmla="*/ 10009 w 10009"/>
                <a:gd name="connsiteY18" fmla="*/ 7052 h 10000"/>
                <a:gd name="connsiteX0" fmla="*/ 2077 w 10009"/>
                <a:gd name="connsiteY0" fmla="*/ 1470 h 10000"/>
                <a:gd name="connsiteX1" fmla="*/ 1563 w 10009"/>
                <a:gd name="connsiteY1" fmla="*/ 636 h 10000"/>
                <a:gd name="connsiteX2" fmla="*/ 1194 w 10009"/>
                <a:gd name="connsiteY2" fmla="*/ 124 h 10000"/>
                <a:gd name="connsiteX3" fmla="*/ 499 w 10009"/>
                <a:gd name="connsiteY3" fmla="*/ 103 h 10000"/>
                <a:gd name="connsiteX4" fmla="*/ 28 w 10009"/>
                <a:gd name="connsiteY4" fmla="*/ 746 h 10000"/>
                <a:gd name="connsiteX5" fmla="*/ 430 w 10009"/>
                <a:gd name="connsiteY5" fmla="*/ 1726 h 10000"/>
                <a:gd name="connsiteX6" fmla="*/ 895 w 10009"/>
                <a:gd name="connsiteY6" fmla="*/ 2813 h 10000"/>
                <a:gd name="connsiteX7" fmla="*/ 1016 w 10009"/>
                <a:gd name="connsiteY7" fmla="*/ 4026 h 10000"/>
                <a:gd name="connsiteX8" fmla="*/ 1126 w 10009"/>
                <a:gd name="connsiteY8" fmla="*/ 5253 h 10000"/>
                <a:gd name="connsiteX9" fmla="*/ 1482 w 10009"/>
                <a:gd name="connsiteY9" fmla="*/ 6289 h 10000"/>
                <a:gd name="connsiteX10" fmla="*/ 2537 w 10009"/>
                <a:gd name="connsiteY10" fmla="*/ 7112 h 10000"/>
                <a:gd name="connsiteX11" fmla="*/ 4025 w 10009"/>
                <a:gd name="connsiteY11" fmla="*/ 7839 h 10000"/>
                <a:gd name="connsiteX12" fmla="*/ 5287 w 10009"/>
                <a:gd name="connsiteY12" fmla="*/ 8639 h 10000"/>
                <a:gd name="connsiteX13" fmla="*/ 6781 w 10009"/>
                <a:gd name="connsiteY13" fmla="*/ 9072 h 10000"/>
                <a:gd name="connsiteX14" fmla="*/ 7849 w 10009"/>
                <a:gd name="connsiteY14" fmla="*/ 9754 h 10000"/>
                <a:gd name="connsiteX15" fmla="*/ 8644 w 10009"/>
                <a:gd name="connsiteY15" fmla="*/ 9822 h 10000"/>
                <a:gd name="connsiteX16" fmla="*/ 9030 w 10009"/>
                <a:gd name="connsiteY16" fmla="*/ 9115 h 10000"/>
                <a:gd name="connsiteX17" fmla="*/ 9228 w 10009"/>
                <a:gd name="connsiteY17" fmla="*/ 8246 h 10000"/>
                <a:gd name="connsiteX18" fmla="*/ 10009 w 10009"/>
                <a:gd name="connsiteY18" fmla="*/ 7052 h 10000"/>
                <a:gd name="connsiteX0" fmla="*/ 2077 w 10009"/>
                <a:gd name="connsiteY0" fmla="*/ 1470 h 10000"/>
                <a:gd name="connsiteX1" fmla="*/ 1563 w 10009"/>
                <a:gd name="connsiteY1" fmla="*/ 636 h 10000"/>
                <a:gd name="connsiteX2" fmla="*/ 1194 w 10009"/>
                <a:gd name="connsiteY2" fmla="*/ 124 h 10000"/>
                <a:gd name="connsiteX3" fmla="*/ 499 w 10009"/>
                <a:gd name="connsiteY3" fmla="*/ 103 h 10000"/>
                <a:gd name="connsiteX4" fmla="*/ 28 w 10009"/>
                <a:gd name="connsiteY4" fmla="*/ 746 h 10000"/>
                <a:gd name="connsiteX5" fmla="*/ 430 w 10009"/>
                <a:gd name="connsiteY5" fmla="*/ 1726 h 10000"/>
                <a:gd name="connsiteX6" fmla="*/ 895 w 10009"/>
                <a:gd name="connsiteY6" fmla="*/ 2813 h 10000"/>
                <a:gd name="connsiteX7" fmla="*/ 1016 w 10009"/>
                <a:gd name="connsiteY7" fmla="*/ 4026 h 10000"/>
                <a:gd name="connsiteX8" fmla="*/ 1126 w 10009"/>
                <a:gd name="connsiteY8" fmla="*/ 5253 h 10000"/>
                <a:gd name="connsiteX9" fmla="*/ 1482 w 10009"/>
                <a:gd name="connsiteY9" fmla="*/ 6289 h 10000"/>
                <a:gd name="connsiteX10" fmla="*/ 2537 w 10009"/>
                <a:gd name="connsiteY10" fmla="*/ 7112 h 10000"/>
                <a:gd name="connsiteX11" fmla="*/ 4025 w 10009"/>
                <a:gd name="connsiteY11" fmla="*/ 7839 h 10000"/>
                <a:gd name="connsiteX12" fmla="*/ 5287 w 10009"/>
                <a:gd name="connsiteY12" fmla="*/ 8639 h 10000"/>
                <a:gd name="connsiteX13" fmla="*/ 6710 w 10009"/>
                <a:gd name="connsiteY13" fmla="*/ 9260 h 10000"/>
                <a:gd name="connsiteX14" fmla="*/ 7849 w 10009"/>
                <a:gd name="connsiteY14" fmla="*/ 9754 h 10000"/>
                <a:gd name="connsiteX15" fmla="*/ 8644 w 10009"/>
                <a:gd name="connsiteY15" fmla="*/ 9822 h 10000"/>
                <a:gd name="connsiteX16" fmla="*/ 9030 w 10009"/>
                <a:gd name="connsiteY16" fmla="*/ 9115 h 10000"/>
                <a:gd name="connsiteX17" fmla="*/ 9228 w 10009"/>
                <a:gd name="connsiteY17" fmla="*/ 8246 h 10000"/>
                <a:gd name="connsiteX18" fmla="*/ 10009 w 10009"/>
                <a:gd name="connsiteY18" fmla="*/ 7052 h 10000"/>
                <a:gd name="connsiteX0" fmla="*/ 2077 w 10009"/>
                <a:gd name="connsiteY0" fmla="*/ 1470 h 9895"/>
                <a:gd name="connsiteX1" fmla="*/ 1563 w 10009"/>
                <a:gd name="connsiteY1" fmla="*/ 636 h 9895"/>
                <a:gd name="connsiteX2" fmla="*/ 1194 w 10009"/>
                <a:gd name="connsiteY2" fmla="*/ 124 h 9895"/>
                <a:gd name="connsiteX3" fmla="*/ 499 w 10009"/>
                <a:gd name="connsiteY3" fmla="*/ 103 h 9895"/>
                <a:gd name="connsiteX4" fmla="*/ 28 w 10009"/>
                <a:gd name="connsiteY4" fmla="*/ 746 h 9895"/>
                <a:gd name="connsiteX5" fmla="*/ 430 w 10009"/>
                <a:gd name="connsiteY5" fmla="*/ 1726 h 9895"/>
                <a:gd name="connsiteX6" fmla="*/ 895 w 10009"/>
                <a:gd name="connsiteY6" fmla="*/ 2813 h 9895"/>
                <a:gd name="connsiteX7" fmla="*/ 1016 w 10009"/>
                <a:gd name="connsiteY7" fmla="*/ 4026 h 9895"/>
                <a:gd name="connsiteX8" fmla="*/ 1126 w 10009"/>
                <a:gd name="connsiteY8" fmla="*/ 5253 h 9895"/>
                <a:gd name="connsiteX9" fmla="*/ 1482 w 10009"/>
                <a:gd name="connsiteY9" fmla="*/ 6289 h 9895"/>
                <a:gd name="connsiteX10" fmla="*/ 2537 w 10009"/>
                <a:gd name="connsiteY10" fmla="*/ 7112 h 9895"/>
                <a:gd name="connsiteX11" fmla="*/ 4025 w 10009"/>
                <a:gd name="connsiteY11" fmla="*/ 7839 h 9895"/>
                <a:gd name="connsiteX12" fmla="*/ 5287 w 10009"/>
                <a:gd name="connsiteY12" fmla="*/ 8639 h 9895"/>
                <a:gd name="connsiteX13" fmla="*/ 6710 w 10009"/>
                <a:gd name="connsiteY13" fmla="*/ 9260 h 9895"/>
                <a:gd name="connsiteX14" fmla="*/ 7958 w 10009"/>
                <a:gd name="connsiteY14" fmla="*/ 9552 h 9895"/>
                <a:gd name="connsiteX15" fmla="*/ 8644 w 10009"/>
                <a:gd name="connsiteY15" fmla="*/ 9822 h 9895"/>
                <a:gd name="connsiteX16" fmla="*/ 9030 w 10009"/>
                <a:gd name="connsiteY16" fmla="*/ 9115 h 9895"/>
                <a:gd name="connsiteX17" fmla="*/ 9228 w 10009"/>
                <a:gd name="connsiteY17" fmla="*/ 8246 h 9895"/>
                <a:gd name="connsiteX18" fmla="*/ 10009 w 10009"/>
                <a:gd name="connsiteY18" fmla="*/ 7052 h 9895"/>
                <a:gd name="connsiteX0" fmla="*/ 2075 w 10000"/>
                <a:gd name="connsiteY0" fmla="*/ 1486 h 10000"/>
                <a:gd name="connsiteX1" fmla="*/ 1562 w 10000"/>
                <a:gd name="connsiteY1" fmla="*/ 643 h 10000"/>
                <a:gd name="connsiteX2" fmla="*/ 1193 w 10000"/>
                <a:gd name="connsiteY2" fmla="*/ 125 h 10000"/>
                <a:gd name="connsiteX3" fmla="*/ 499 w 10000"/>
                <a:gd name="connsiteY3" fmla="*/ 104 h 10000"/>
                <a:gd name="connsiteX4" fmla="*/ 28 w 10000"/>
                <a:gd name="connsiteY4" fmla="*/ 754 h 10000"/>
                <a:gd name="connsiteX5" fmla="*/ 430 w 10000"/>
                <a:gd name="connsiteY5" fmla="*/ 1744 h 10000"/>
                <a:gd name="connsiteX6" fmla="*/ 894 w 10000"/>
                <a:gd name="connsiteY6" fmla="*/ 2843 h 10000"/>
                <a:gd name="connsiteX7" fmla="*/ 1015 w 10000"/>
                <a:gd name="connsiteY7" fmla="*/ 4069 h 10000"/>
                <a:gd name="connsiteX8" fmla="*/ 1125 w 10000"/>
                <a:gd name="connsiteY8" fmla="*/ 5309 h 10000"/>
                <a:gd name="connsiteX9" fmla="*/ 1481 w 10000"/>
                <a:gd name="connsiteY9" fmla="*/ 6356 h 10000"/>
                <a:gd name="connsiteX10" fmla="*/ 2535 w 10000"/>
                <a:gd name="connsiteY10" fmla="*/ 7187 h 10000"/>
                <a:gd name="connsiteX11" fmla="*/ 4021 w 10000"/>
                <a:gd name="connsiteY11" fmla="*/ 7922 h 10000"/>
                <a:gd name="connsiteX12" fmla="*/ 5282 w 10000"/>
                <a:gd name="connsiteY12" fmla="*/ 8731 h 10000"/>
                <a:gd name="connsiteX13" fmla="*/ 6704 w 10000"/>
                <a:gd name="connsiteY13" fmla="*/ 9358 h 10000"/>
                <a:gd name="connsiteX14" fmla="*/ 7951 w 10000"/>
                <a:gd name="connsiteY14" fmla="*/ 9653 h 10000"/>
                <a:gd name="connsiteX15" fmla="*/ 8636 w 10000"/>
                <a:gd name="connsiteY15" fmla="*/ 9926 h 10000"/>
                <a:gd name="connsiteX16" fmla="*/ 9022 w 10000"/>
                <a:gd name="connsiteY16" fmla="*/ 9212 h 10000"/>
                <a:gd name="connsiteX17" fmla="*/ 9220 w 10000"/>
                <a:gd name="connsiteY17" fmla="*/ 8334 h 10000"/>
                <a:gd name="connsiteX18" fmla="*/ 10000 w 10000"/>
                <a:gd name="connsiteY18" fmla="*/ 7127 h 10000"/>
                <a:gd name="connsiteX0" fmla="*/ 2075 w 10000"/>
                <a:gd name="connsiteY0" fmla="*/ 1486 h 9819"/>
                <a:gd name="connsiteX1" fmla="*/ 1562 w 10000"/>
                <a:gd name="connsiteY1" fmla="*/ 643 h 9819"/>
                <a:gd name="connsiteX2" fmla="*/ 1193 w 10000"/>
                <a:gd name="connsiteY2" fmla="*/ 125 h 9819"/>
                <a:gd name="connsiteX3" fmla="*/ 499 w 10000"/>
                <a:gd name="connsiteY3" fmla="*/ 104 h 9819"/>
                <a:gd name="connsiteX4" fmla="*/ 28 w 10000"/>
                <a:gd name="connsiteY4" fmla="*/ 754 h 9819"/>
                <a:gd name="connsiteX5" fmla="*/ 430 w 10000"/>
                <a:gd name="connsiteY5" fmla="*/ 1744 h 9819"/>
                <a:gd name="connsiteX6" fmla="*/ 894 w 10000"/>
                <a:gd name="connsiteY6" fmla="*/ 2843 h 9819"/>
                <a:gd name="connsiteX7" fmla="*/ 1015 w 10000"/>
                <a:gd name="connsiteY7" fmla="*/ 4069 h 9819"/>
                <a:gd name="connsiteX8" fmla="*/ 1125 w 10000"/>
                <a:gd name="connsiteY8" fmla="*/ 5309 h 9819"/>
                <a:gd name="connsiteX9" fmla="*/ 1481 w 10000"/>
                <a:gd name="connsiteY9" fmla="*/ 6356 h 9819"/>
                <a:gd name="connsiteX10" fmla="*/ 2535 w 10000"/>
                <a:gd name="connsiteY10" fmla="*/ 7187 h 9819"/>
                <a:gd name="connsiteX11" fmla="*/ 4021 w 10000"/>
                <a:gd name="connsiteY11" fmla="*/ 7922 h 9819"/>
                <a:gd name="connsiteX12" fmla="*/ 5282 w 10000"/>
                <a:gd name="connsiteY12" fmla="*/ 8731 h 9819"/>
                <a:gd name="connsiteX13" fmla="*/ 6704 w 10000"/>
                <a:gd name="connsiteY13" fmla="*/ 9358 h 9819"/>
                <a:gd name="connsiteX14" fmla="*/ 7951 w 10000"/>
                <a:gd name="connsiteY14" fmla="*/ 9653 h 9819"/>
                <a:gd name="connsiteX15" fmla="*/ 8817 w 10000"/>
                <a:gd name="connsiteY15" fmla="*/ 9745 h 9819"/>
                <a:gd name="connsiteX16" fmla="*/ 9022 w 10000"/>
                <a:gd name="connsiteY16" fmla="*/ 9212 h 9819"/>
                <a:gd name="connsiteX17" fmla="*/ 9220 w 10000"/>
                <a:gd name="connsiteY17" fmla="*/ 8334 h 9819"/>
                <a:gd name="connsiteX18" fmla="*/ 10000 w 10000"/>
                <a:gd name="connsiteY18" fmla="*/ 7127 h 9819"/>
                <a:gd name="connsiteX0" fmla="*/ 2075 w 10000"/>
                <a:gd name="connsiteY0" fmla="*/ 1513 h 10001"/>
                <a:gd name="connsiteX1" fmla="*/ 1562 w 10000"/>
                <a:gd name="connsiteY1" fmla="*/ 655 h 10001"/>
                <a:gd name="connsiteX2" fmla="*/ 1193 w 10000"/>
                <a:gd name="connsiteY2" fmla="*/ 127 h 10001"/>
                <a:gd name="connsiteX3" fmla="*/ 499 w 10000"/>
                <a:gd name="connsiteY3" fmla="*/ 106 h 10001"/>
                <a:gd name="connsiteX4" fmla="*/ 28 w 10000"/>
                <a:gd name="connsiteY4" fmla="*/ 768 h 10001"/>
                <a:gd name="connsiteX5" fmla="*/ 430 w 10000"/>
                <a:gd name="connsiteY5" fmla="*/ 1776 h 10001"/>
                <a:gd name="connsiteX6" fmla="*/ 894 w 10000"/>
                <a:gd name="connsiteY6" fmla="*/ 2895 h 10001"/>
                <a:gd name="connsiteX7" fmla="*/ 1015 w 10000"/>
                <a:gd name="connsiteY7" fmla="*/ 4144 h 10001"/>
                <a:gd name="connsiteX8" fmla="*/ 1125 w 10000"/>
                <a:gd name="connsiteY8" fmla="*/ 5407 h 10001"/>
                <a:gd name="connsiteX9" fmla="*/ 1481 w 10000"/>
                <a:gd name="connsiteY9" fmla="*/ 6473 h 10001"/>
                <a:gd name="connsiteX10" fmla="*/ 2535 w 10000"/>
                <a:gd name="connsiteY10" fmla="*/ 7319 h 10001"/>
                <a:gd name="connsiteX11" fmla="*/ 4021 w 10000"/>
                <a:gd name="connsiteY11" fmla="*/ 8068 h 10001"/>
                <a:gd name="connsiteX12" fmla="*/ 5282 w 10000"/>
                <a:gd name="connsiteY12" fmla="*/ 8892 h 10001"/>
                <a:gd name="connsiteX13" fmla="*/ 6704 w 10000"/>
                <a:gd name="connsiteY13" fmla="*/ 9531 h 10001"/>
                <a:gd name="connsiteX14" fmla="*/ 7951 w 10000"/>
                <a:gd name="connsiteY14" fmla="*/ 9831 h 10001"/>
                <a:gd name="connsiteX15" fmla="*/ 8817 w 10000"/>
                <a:gd name="connsiteY15" fmla="*/ 9925 h 10001"/>
                <a:gd name="connsiteX16" fmla="*/ 9373 w 10000"/>
                <a:gd name="connsiteY16" fmla="*/ 9373 h 10001"/>
                <a:gd name="connsiteX17" fmla="*/ 9220 w 10000"/>
                <a:gd name="connsiteY17" fmla="*/ 8488 h 10001"/>
                <a:gd name="connsiteX18" fmla="*/ 10000 w 10000"/>
                <a:gd name="connsiteY18" fmla="*/ 7258 h 10001"/>
                <a:gd name="connsiteX0" fmla="*/ 2075 w 10000"/>
                <a:gd name="connsiteY0" fmla="*/ 1513 h 10001"/>
                <a:gd name="connsiteX1" fmla="*/ 1562 w 10000"/>
                <a:gd name="connsiteY1" fmla="*/ 655 h 10001"/>
                <a:gd name="connsiteX2" fmla="*/ 1193 w 10000"/>
                <a:gd name="connsiteY2" fmla="*/ 127 h 10001"/>
                <a:gd name="connsiteX3" fmla="*/ 499 w 10000"/>
                <a:gd name="connsiteY3" fmla="*/ 106 h 10001"/>
                <a:gd name="connsiteX4" fmla="*/ 28 w 10000"/>
                <a:gd name="connsiteY4" fmla="*/ 768 h 10001"/>
                <a:gd name="connsiteX5" fmla="*/ 430 w 10000"/>
                <a:gd name="connsiteY5" fmla="*/ 1776 h 10001"/>
                <a:gd name="connsiteX6" fmla="*/ 894 w 10000"/>
                <a:gd name="connsiteY6" fmla="*/ 2895 h 10001"/>
                <a:gd name="connsiteX7" fmla="*/ 1015 w 10000"/>
                <a:gd name="connsiteY7" fmla="*/ 4144 h 10001"/>
                <a:gd name="connsiteX8" fmla="*/ 1125 w 10000"/>
                <a:gd name="connsiteY8" fmla="*/ 5407 h 10001"/>
                <a:gd name="connsiteX9" fmla="*/ 1481 w 10000"/>
                <a:gd name="connsiteY9" fmla="*/ 6473 h 10001"/>
                <a:gd name="connsiteX10" fmla="*/ 2535 w 10000"/>
                <a:gd name="connsiteY10" fmla="*/ 7319 h 10001"/>
                <a:gd name="connsiteX11" fmla="*/ 4021 w 10000"/>
                <a:gd name="connsiteY11" fmla="*/ 8068 h 10001"/>
                <a:gd name="connsiteX12" fmla="*/ 5282 w 10000"/>
                <a:gd name="connsiteY12" fmla="*/ 8892 h 10001"/>
                <a:gd name="connsiteX13" fmla="*/ 6704 w 10000"/>
                <a:gd name="connsiteY13" fmla="*/ 9531 h 10001"/>
                <a:gd name="connsiteX14" fmla="*/ 7951 w 10000"/>
                <a:gd name="connsiteY14" fmla="*/ 9831 h 10001"/>
                <a:gd name="connsiteX15" fmla="*/ 8817 w 10000"/>
                <a:gd name="connsiteY15" fmla="*/ 9925 h 10001"/>
                <a:gd name="connsiteX16" fmla="*/ 9373 w 10000"/>
                <a:gd name="connsiteY16" fmla="*/ 9373 h 10001"/>
                <a:gd name="connsiteX17" fmla="*/ 9056 w 10000"/>
                <a:gd name="connsiteY17" fmla="*/ 8005 h 10001"/>
                <a:gd name="connsiteX18" fmla="*/ 10000 w 10000"/>
                <a:gd name="connsiteY18" fmla="*/ 7258 h 10001"/>
                <a:gd name="connsiteX0" fmla="*/ 2075 w 9724"/>
                <a:gd name="connsiteY0" fmla="*/ 1513 h 10001"/>
                <a:gd name="connsiteX1" fmla="*/ 1562 w 9724"/>
                <a:gd name="connsiteY1" fmla="*/ 655 h 10001"/>
                <a:gd name="connsiteX2" fmla="*/ 1193 w 9724"/>
                <a:gd name="connsiteY2" fmla="*/ 127 h 10001"/>
                <a:gd name="connsiteX3" fmla="*/ 499 w 9724"/>
                <a:gd name="connsiteY3" fmla="*/ 106 h 10001"/>
                <a:gd name="connsiteX4" fmla="*/ 28 w 9724"/>
                <a:gd name="connsiteY4" fmla="*/ 768 h 10001"/>
                <a:gd name="connsiteX5" fmla="*/ 430 w 9724"/>
                <a:gd name="connsiteY5" fmla="*/ 1776 h 10001"/>
                <a:gd name="connsiteX6" fmla="*/ 894 w 9724"/>
                <a:gd name="connsiteY6" fmla="*/ 2895 h 10001"/>
                <a:gd name="connsiteX7" fmla="*/ 1015 w 9724"/>
                <a:gd name="connsiteY7" fmla="*/ 4144 h 10001"/>
                <a:gd name="connsiteX8" fmla="*/ 1125 w 9724"/>
                <a:gd name="connsiteY8" fmla="*/ 5407 h 10001"/>
                <a:gd name="connsiteX9" fmla="*/ 1481 w 9724"/>
                <a:gd name="connsiteY9" fmla="*/ 6473 h 10001"/>
                <a:gd name="connsiteX10" fmla="*/ 2535 w 9724"/>
                <a:gd name="connsiteY10" fmla="*/ 7319 h 10001"/>
                <a:gd name="connsiteX11" fmla="*/ 4021 w 9724"/>
                <a:gd name="connsiteY11" fmla="*/ 8068 h 10001"/>
                <a:gd name="connsiteX12" fmla="*/ 5282 w 9724"/>
                <a:gd name="connsiteY12" fmla="*/ 8892 h 10001"/>
                <a:gd name="connsiteX13" fmla="*/ 6704 w 9724"/>
                <a:gd name="connsiteY13" fmla="*/ 9531 h 10001"/>
                <a:gd name="connsiteX14" fmla="*/ 7951 w 9724"/>
                <a:gd name="connsiteY14" fmla="*/ 9831 h 10001"/>
                <a:gd name="connsiteX15" fmla="*/ 8817 w 9724"/>
                <a:gd name="connsiteY15" fmla="*/ 9925 h 10001"/>
                <a:gd name="connsiteX16" fmla="*/ 9373 w 9724"/>
                <a:gd name="connsiteY16" fmla="*/ 9373 h 10001"/>
                <a:gd name="connsiteX17" fmla="*/ 9056 w 9724"/>
                <a:gd name="connsiteY17" fmla="*/ 8005 h 10001"/>
                <a:gd name="connsiteX18" fmla="*/ 9724 w 9724"/>
                <a:gd name="connsiteY18" fmla="*/ 6116 h 10001"/>
                <a:gd name="connsiteX0" fmla="*/ 2134 w 10000"/>
                <a:gd name="connsiteY0" fmla="*/ 1513 h 10000"/>
                <a:gd name="connsiteX1" fmla="*/ 1606 w 10000"/>
                <a:gd name="connsiteY1" fmla="*/ 655 h 10000"/>
                <a:gd name="connsiteX2" fmla="*/ 1227 w 10000"/>
                <a:gd name="connsiteY2" fmla="*/ 127 h 10000"/>
                <a:gd name="connsiteX3" fmla="*/ 513 w 10000"/>
                <a:gd name="connsiteY3" fmla="*/ 106 h 10000"/>
                <a:gd name="connsiteX4" fmla="*/ 29 w 10000"/>
                <a:gd name="connsiteY4" fmla="*/ 768 h 10000"/>
                <a:gd name="connsiteX5" fmla="*/ 442 w 10000"/>
                <a:gd name="connsiteY5" fmla="*/ 1776 h 10000"/>
                <a:gd name="connsiteX6" fmla="*/ 919 w 10000"/>
                <a:gd name="connsiteY6" fmla="*/ 2895 h 10000"/>
                <a:gd name="connsiteX7" fmla="*/ 1044 w 10000"/>
                <a:gd name="connsiteY7" fmla="*/ 4144 h 10000"/>
                <a:gd name="connsiteX8" fmla="*/ 1157 w 10000"/>
                <a:gd name="connsiteY8" fmla="*/ 5406 h 10000"/>
                <a:gd name="connsiteX9" fmla="*/ 1523 w 10000"/>
                <a:gd name="connsiteY9" fmla="*/ 6472 h 10000"/>
                <a:gd name="connsiteX10" fmla="*/ 2607 w 10000"/>
                <a:gd name="connsiteY10" fmla="*/ 7318 h 10000"/>
                <a:gd name="connsiteX11" fmla="*/ 4135 w 10000"/>
                <a:gd name="connsiteY11" fmla="*/ 8067 h 10000"/>
                <a:gd name="connsiteX12" fmla="*/ 5432 w 10000"/>
                <a:gd name="connsiteY12" fmla="*/ 8891 h 10000"/>
                <a:gd name="connsiteX13" fmla="*/ 6894 w 10000"/>
                <a:gd name="connsiteY13" fmla="*/ 9530 h 10000"/>
                <a:gd name="connsiteX14" fmla="*/ 8177 w 10000"/>
                <a:gd name="connsiteY14" fmla="*/ 9830 h 10000"/>
                <a:gd name="connsiteX15" fmla="*/ 9067 w 10000"/>
                <a:gd name="connsiteY15" fmla="*/ 9924 h 10000"/>
                <a:gd name="connsiteX16" fmla="*/ 9639 w 10000"/>
                <a:gd name="connsiteY16" fmla="*/ 9372 h 10000"/>
                <a:gd name="connsiteX17" fmla="*/ 9313 w 10000"/>
                <a:gd name="connsiteY17" fmla="*/ 8004 h 10000"/>
                <a:gd name="connsiteX18" fmla="*/ 10000 w 10000"/>
                <a:gd name="connsiteY18" fmla="*/ 6115 h 10000"/>
                <a:gd name="connsiteX0" fmla="*/ 2134 w 10000"/>
                <a:gd name="connsiteY0" fmla="*/ 1513 h 10000"/>
                <a:gd name="connsiteX1" fmla="*/ 1606 w 10000"/>
                <a:gd name="connsiteY1" fmla="*/ 655 h 10000"/>
                <a:gd name="connsiteX2" fmla="*/ 1227 w 10000"/>
                <a:gd name="connsiteY2" fmla="*/ 127 h 10000"/>
                <a:gd name="connsiteX3" fmla="*/ 513 w 10000"/>
                <a:gd name="connsiteY3" fmla="*/ 106 h 10000"/>
                <a:gd name="connsiteX4" fmla="*/ 29 w 10000"/>
                <a:gd name="connsiteY4" fmla="*/ 768 h 10000"/>
                <a:gd name="connsiteX5" fmla="*/ 442 w 10000"/>
                <a:gd name="connsiteY5" fmla="*/ 1776 h 10000"/>
                <a:gd name="connsiteX6" fmla="*/ 919 w 10000"/>
                <a:gd name="connsiteY6" fmla="*/ 2895 h 10000"/>
                <a:gd name="connsiteX7" fmla="*/ 1044 w 10000"/>
                <a:gd name="connsiteY7" fmla="*/ 4144 h 10000"/>
                <a:gd name="connsiteX8" fmla="*/ 1157 w 10000"/>
                <a:gd name="connsiteY8" fmla="*/ 5406 h 10000"/>
                <a:gd name="connsiteX9" fmla="*/ 1523 w 10000"/>
                <a:gd name="connsiteY9" fmla="*/ 6472 h 10000"/>
                <a:gd name="connsiteX10" fmla="*/ 2607 w 10000"/>
                <a:gd name="connsiteY10" fmla="*/ 7318 h 10000"/>
                <a:gd name="connsiteX11" fmla="*/ 4135 w 10000"/>
                <a:gd name="connsiteY11" fmla="*/ 8067 h 10000"/>
                <a:gd name="connsiteX12" fmla="*/ 5432 w 10000"/>
                <a:gd name="connsiteY12" fmla="*/ 8891 h 10000"/>
                <a:gd name="connsiteX13" fmla="*/ 6894 w 10000"/>
                <a:gd name="connsiteY13" fmla="*/ 9530 h 10000"/>
                <a:gd name="connsiteX14" fmla="*/ 8177 w 10000"/>
                <a:gd name="connsiteY14" fmla="*/ 9830 h 10000"/>
                <a:gd name="connsiteX15" fmla="*/ 9067 w 10000"/>
                <a:gd name="connsiteY15" fmla="*/ 9924 h 10000"/>
                <a:gd name="connsiteX16" fmla="*/ 9639 w 10000"/>
                <a:gd name="connsiteY16" fmla="*/ 9372 h 10000"/>
                <a:gd name="connsiteX17" fmla="*/ 9294 w 10000"/>
                <a:gd name="connsiteY17" fmla="*/ 7551 h 10000"/>
                <a:gd name="connsiteX18" fmla="*/ 10000 w 10000"/>
                <a:gd name="connsiteY18" fmla="*/ 6115 h 10000"/>
                <a:gd name="connsiteX0" fmla="*/ 2134 w 10000"/>
                <a:gd name="connsiteY0" fmla="*/ 1513 h 10000"/>
                <a:gd name="connsiteX1" fmla="*/ 1606 w 10000"/>
                <a:gd name="connsiteY1" fmla="*/ 655 h 10000"/>
                <a:gd name="connsiteX2" fmla="*/ 1227 w 10000"/>
                <a:gd name="connsiteY2" fmla="*/ 127 h 10000"/>
                <a:gd name="connsiteX3" fmla="*/ 513 w 10000"/>
                <a:gd name="connsiteY3" fmla="*/ 106 h 10000"/>
                <a:gd name="connsiteX4" fmla="*/ 29 w 10000"/>
                <a:gd name="connsiteY4" fmla="*/ 768 h 10000"/>
                <a:gd name="connsiteX5" fmla="*/ 442 w 10000"/>
                <a:gd name="connsiteY5" fmla="*/ 1776 h 10000"/>
                <a:gd name="connsiteX6" fmla="*/ 919 w 10000"/>
                <a:gd name="connsiteY6" fmla="*/ 2895 h 10000"/>
                <a:gd name="connsiteX7" fmla="*/ 1044 w 10000"/>
                <a:gd name="connsiteY7" fmla="*/ 4144 h 10000"/>
                <a:gd name="connsiteX8" fmla="*/ 1157 w 10000"/>
                <a:gd name="connsiteY8" fmla="*/ 5406 h 10000"/>
                <a:gd name="connsiteX9" fmla="*/ 1523 w 10000"/>
                <a:gd name="connsiteY9" fmla="*/ 6472 h 10000"/>
                <a:gd name="connsiteX10" fmla="*/ 2607 w 10000"/>
                <a:gd name="connsiteY10" fmla="*/ 7318 h 10000"/>
                <a:gd name="connsiteX11" fmla="*/ 4135 w 10000"/>
                <a:gd name="connsiteY11" fmla="*/ 8067 h 10000"/>
                <a:gd name="connsiteX12" fmla="*/ 5432 w 10000"/>
                <a:gd name="connsiteY12" fmla="*/ 8891 h 10000"/>
                <a:gd name="connsiteX13" fmla="*/ 6894 w 10000"/>
                <a:gd name="connsiteY13" fmla="*/ 9530 h 10000"/>
                <a:gd name="connsiteX14" fmla="*/ 8177 w 10000"/>
                <a:gd name="connsiteY14" fmla="*/ 9830 h 10000"/>
                <a:gd name="connsiteX15" fmla="*/ 9067 w 10000"/>
                <a:gd name="connsiteY15" fmla="*/ 9924 h 10000"/>
                <a:gd name="connsiteX16" fmla="*/ 9639 w 10000"/>
                <a:gd name="connsiteY16" fmla="*/ 9372 h 10000"/>
                <a:gd name="connsiteX17" fmla="*/ 9294 w 10000"/>
                <a:gd name="connsiteY17" fmla="*/ 7551 h 10000"/>
                <a:gd name="connsiteX18" fmla="*/ 10000 w 10000"/>
                <a:gd name="connsiteY18" fmla="*/ 6115 h 10000"/>
                <a:gd name="connsiteX0" fmla="*/ 2134 w 10000"/>
                <a:gd name="connsiteY0" fmla="*/ 1513 h 10000"/>
                <a:gd name="connsiteX1" fmla="*/ 1606 w 10000"/>
                <a:gd name="connsiteY1" fmla="*/ 655 h 10000"/>
                <a:gd name="connsiteX2" fmla="*/ 1227 w 10000"/>
                <a:gd name="connsiteY2" fmla="*/ 127 h 10000"/>
                <a:gd name="connsiteX3" fmla="*/ 513 w 10000"/>
                <a:gd name="connsiteY3" fmla="*/ 106 h 10000"/>
                <a:gd name="connsiteX4" fmla="*/ 29 w 10000"/>
                <a:gd name="connsiteY4" fmla="*/ 768 h 10000"/>
                <a:gd name="connsiteX5" fmla="*/ 442 w 10000"/>
                <a:gd name="connsiteY5" fmla="*/ 1776 h 10000"/>
                <a:gd name="connsiteX6" fmla="*/ 919 w 10000"/>
                <a:gd name="connsiteY6" fmla="*/ 2895 h 10000"/>
                <a:gd name="connsiteX7" fmla="*/ 1044 w 10000"/>
                <a:gd name="connsiteY7" fmla="*/ 4144 h 10000"/>
                <a:gd name="connsiteX8" fmla="*/ 1157 w 10000"/>
                <a:gd name="connsiteY8" fmla="*/ 5406 h 10000"/>
                <a:gd name="connsiteX9" fmla="*/ 1523 w 10000"/>
                <a:gd name="connsiteY9" fmla="*/ 6472 h 10000"/>
                <a:gd name="connsiteX10" fmla="*/ 2607 w 10000"/>
                <a:gd name="connsiteY10" fmla="*/ 7318 h 10000"/>
                <a:gd name="connsiteX11" fmla="*/ 4135 w 10000"/>
                <a:gd name="connsiteY11" fmla="*/ 8067 h 10000"/>
                <a:gd name="connsiteX12" fmla="*/ 5432 w 10000"/>
                <a:gd name="connsiteY12" fmla="*/ 8891 h 10000"/>
                <a:gd name="connsiteX13" fmla="*/ 6894 w 10000"/>
                <a:gd name="connsiteY13" fmla="*/ 9530 h 10000"/>
                <a:gd name="connsiteX14" fmla="*/ 8177 w 10000"/>
                <a:gd name="connsiteY14" fmla="*/ 9830 h 10000"/>
                <a:gd name="connsiteX15" fmla="*/ 9067 w 10000"/>
                <a:gd name="connsiteY15" fmla="*/ 9924 h 10000"/>
                <a:gd name="connsiteX16" fmla="*/ 9639 w 10000"/>
                <a:gd name="connsiteY16" fmla="*/ 9372 h 10000"/>
                <a:gd name="connsiteX17" fmla="*/ 9294 w 10000"/>
                <a:gd name="connsiteY17" fmla="*/ 7551 h 10000"/>
                <a:gd name="connsiteX18" fmla="*/ 10000 w 10000"/>
                <a:gd name="connsiteY18" fmla="*/ 6115 h 10000"/>
                <a:gd name="connsiteX0" fmla="*/ 2134 w 10000"/>
                <a:gd name="connsiteY0" fmla="*/ 1513 h 10000"/>
                <a:gd name="connsiteX1" fmla="*/ 1606 w 10000"/>
                <a:gd name="connsiteY1" fmla="*/ 655 h 10000"/>
                <a:gd name="connsiteX2" fmla="*/ 1227 w 10000"/>
                <a:gd name="connsiteY2" fmla="*/ 127 h 10000"/>
                <a:gd name="connsiteX3" fmla="*/ 513 w 10000"/>
                <a:gd name="connsiteY3" fmla="*/ 106 h 10000"/>
                <a:gd name="connsiteX4" fmla="*/ 29 w 10000"/>
                <a:gd name="connsiteY4" fmla="*/ 768 h 10000"/>
                <a:gd name="connsiteX5" fmla="*/ 442 w 10000"/>
                <a:gd name="connsiteY5" fmla="*/ 1776 h 10000"/>
                <a:gd name="connsiteX6" fmla="*/ 919 w 10000"/>
                <a:gd name="connsiteY6" fmla="*/ 2895 h 10000"/>
                <a:gd name="connsiteX7" fmla="*/ 1044 w 10000"/>
                <a:gd name="connsiteY7" fmla="*/ 4144 h 10000"/>
                <a:gd name="connsiteX8" fmla="*/ 1157 w 10000"/>
                <a:gd name="connsiteY8" fmla="*/ 5406 h 10000"/>
                <a:gd name="connsiteX9" fmla="*/ 1523 w 10000"/>
                <a:gd name="connsiteY9" fmla="*/ 6472 h 10000"/>
                <a:gd name="connsiteX10" fmla="*/ 2607 w 10000"/>
                <a:gd name="connsiteY10" fmla="*/ 7318 h 10000"/>
                <a:gd name="connsiteX11" fmla="*/ 4135 w 10000"/>
                <a:gd name="connsiteY11" fmla="*/ 8067 h 10000"/>
                <a:gd name="connsiteX12" fmla="*/ 5432 w 10000"/>
                <a:gd name="connsiteY12" fmla="*/ 8891 h 10000"/>
                <a:gd name="connsiteX13" fmla="*/ 6894 w 10000"/>
                <a:gd name="connsiteY13" fmla="*/ 9530 h 10000"/>
                <a:gd name="connsiteX14" fmla="*/ 8177 w 10000"/>
                <a:gd name="connsiteY14" fmla="*/ 9830 h 10000"/>
                <a:gd name="connsiteX15" fmla="*/ 9067 w 10000"/>
                <a:gd name="connsiteY15" fmla="*/ 9924 h 10000"/>
                <a:gd name="connsiteX16" fmla="*/ 9639 w 10000"/>
                <a:gd name="connsiteY16" fmla="*/ 9372 h 10000"/>
                <a:gd name="connsiteX17" fmla="*/ 9256 w 10000"/>
                <a:gd name="connsiteY17" fmla="*/ 7548 h 10000"/>
                <a:gd name="connsiteX18" fmla="*/ 10000 w 10000"/>
                <a:gd name="connsiteY18" fmla="*/ 6115 h 10000"/>
                <a:gd name="connsiteX0" fmla="*/ 2134 w 9903"/>
                <a:gd name="connsiteY0" fmla="*/ 1513 h 10000"/>
                <a:gd name="connsiteX1" fmla="*/ 1606 w 9903"/>
                <a:gd name="connsiteY1" fmla="*/ 655 h 10000"/>
                <a:gd name="connsiteX2" fmla="*/ 1227 w 9903"/>
                <a:gd name="connsiteY2" fmla="*/ 127 h 10000"/>
                <a:gd name="connsiteX3" fmla="*/ 513 w 9903"/>
                <a:gd name="connsiteY3" fmla="*/ 106 h 10000"/>
                <a:gd name="connsiteX4" fmla="*/ 29 w 9903"/>
                <a:gd name="connsiteY4" fmla="*/ 768 h 10000"/>
                <a:gd name="connsiteX5" fmla="*/ 442 w 9903"/>
                <a:gd name="connsiteY5" fmla="*/ 1776 h 10000"/>
                <a:gd name="connsiteX6" fmla="*/ 919 w 9903"/>
                <a:gd name="connsiteY6" fmla="*/ 2895 h 10000"/>
                <a:gd name="connsiteX7" fmla="*/ 1044 w 9903"/>
                <a:gd name="connsiteY7" fmla="*/ 4144 h 10000"/>
                <a:gd name="connsiteX8" fmla="*/ 1157 w 9903"/>
                <a:gd name="connsiteY8" fmla="*/ 5406 h 10000"/>
                <a:gd name="connsiteX9" fmla="*/ 1523 w 9903"/>
                <a:gd name="connsiteY9" fmla="*/ 6472 h 10000"/>
                <a:gd name="connsiteX10" fmla="*/ 2607 w 9903"/>
                <a:gd name="connsiteY10" fmla="*/ 7318 h 10000"/>
                <a:gd name="connsiteX11" fmla="*/ 4135 w 9903"/>
                <a:gd name="connsiteY11" fmla="*/ 8067 h 10000"/>
                <a:gd name="connsiteX12" fmla="*/ 5432 w 9903"/>
                <a:gd name="connsiteY12" fmla="*/ 8891 h 10000"/>
                <a:gd name="connsiteX13" fmla="*/ 6894 w 9903"/>
                <a:gd name="connsiteY13" fmla="*/ 9530 h 10000"/>
                <a:gd name="connsiteX14" fmla="*/ 8177 w 9903"/>
                <a:gd name="connsiteY14" fmla="*/ 9830 h 10000"/>
                <a:gd name="connsiteX15" fmla="*/ 9067 w 9903"/>
                <a:gd name="connsiteY15" fmla="*/ 9924 h 10000"/>
                <a:gd name="connsiteX16" fmla="*/ 9639 w 9903"/>
                <a:gd name="connsiteY16" fmla="*/ 9372 h 10000"/>
                <a:gd name="connsiteX17" fmla="*/ 9256 w 9903"/>
                <a:gd name="connsiteY17" fmla="*/ 7548 h 10000"/>
                <a:gd name="connsiteX18" fmla="*/ 9903 w 9903"/>
                <a:gd name="connsiteY18" fmla="*/ 6144 h 10000"/>
                <a:gd name="connsiteX0" fmla="*/ 2155 w 10000"/>
                <a:gd name="connsiteY0" fmla="*/ 1513 h 10000"/>
                <a:gd name="connsiteX1" fmla="*/ 1622 w 10000"/>
                <a:gd name="connsiteY1" fmla="*/ 655 h 10000"/>
                <a:gd name="connsiteX2" fmla="*/ 1239 w 10000"/>
                <a:gd name="connsiteY2" fmla="*/ 127 h 10000"/>
                <a:gd name="connsiteX3" fmla="*/ 518 w 10000"/>
                <a:gd name="connsiteY3" fmla="*/ 106 h 10000"/>
                <a:gd name="connsiteX4" fmla="*/ 29 w 10000"/>
                <a:gd name="connsiteY4" fmla="*/ 768 h 10000"/>
                <a:gd name="connsiteX5" fmla="*/ 446 w 10000"/>
                <a:gd name="connsiteY5" fmla="*/ 1776 h 10000"/>
                <a:gd name="connsiteX6" fmla="*/ 928 w 10000"/>
                <a:gd name="connsiteY6" fmla="*/ 2895 h 10000"/>
                <a:gd name="connsiteX7" fmla="*/ 1054 w 10000"/>
                <a:gd name="connsiteY7" fmla="*/ 4144 h 10000"/>
                <a:gd name="connsiteX8" fmla="*/ 1168 w 10000"/>
                <a:gd name="connsiteY8" fmla="*/ 5406 h 10000"/>
                <a:gd name="connsiteX9" fmla="*/ 1538 w 10000"/>
                <a:gd name="connsiteY9" fmla="*/ 6472 h 10000"/>
                <a:gd name="connsiteX10" fmla="*/ 2633 w 10000"/>
                <a:gd name="connsiteY10" fmla="*/ 7318 h 10000"/>
                <a:gd name="connsiteX11" fmla="*/ 4176 w 10000"/>
                <a:gd name="connsiteY11" fmla="*/ 8067 h 10000"/>
                <a:gd name="connsiteX12" fmla="*/ 5485 w 10000"/>
                <a:gd name="connsiteY12" fmla="*/ 8891 h 10000"/>
                <a:gd name="connsiteX13" fmla="*/ 6962 w 10000"/>
                <a:gd name="connsiteY13" fmla="*/ 9530 h 10000"/>
                <a:gd name="connsiteX14" fmla="*/ 8257 w 10000"/>
                <a:gd name="connsiteY14" fmla="*/ 9830 h 10000"/>
                <a:gd name="connsiteX15" fmla="*/ 9156 w 10000"/>
                <a:gd name="connsiteY15" fmla="*/ 9924 h 10000"/>
                <a:gd name="connsiteX16" fmla="*/ 9733 w 10000"/>
                <a:gd name="connsiteY16" fmla="*/ 9372 h 10000"/>
                <a:gd name="connsiteX17" fmla="*/ 9347 w 10000"/>
                <a:gd name="connsiteY17" fmla="*/ 7548 h 10000"/>
                <a:gd name="connsiteX18" fmla="*/ 10000 w 10000"/>
                <a:gd name="connsiteY18" fmla="*/ 614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00" h="10000">
                  <a:moveTo>
                    <a:pt x="2155" y="1513"/>
                  </a:moveTo>
                  <a:cubicBezTo>
                    <a:pt x="1801" y="1187"/>
                    <a:pt x="1773" y="885"/>
                    <a:pt x="1622" y="655"/>
                  </a:cubicBezTo>
                  <a:cubicBezTo>
                    <a:pt x="1469" y="424"/>
                    <a:pt x="1423" y="219"/>
                    <a:pt x="1239" y="127"/>
                  </a:cubicBezTo>
                  <a:cubicBezTo>
                    <a:pt x="1055" y="36"/>
                    <a:pt x="719" y="0"/>
                    <a:pt x="518" y="106"/>
                  </a:cubicBezTo>
                  <a:cubicBezTo>
                    <a:pt x="317" y="213"/>
                    <a:pt x="59" y="480"/>
                    <a:pt x="29" y="768"/>
                  </a:cubicBezTo>
                  <a:cubicBezTo>
                    <a:pt x="0" y="1056"/>
                    <a:pt x="344" y="1533"/>
                    <a:pt x="446" y="1776"/>
                  </a:cubicBezTo>
                  <a:cubicBezTo>
                    <a:pt x="549" y="2019"/>
                    <a:pt x="831" y="2537"/>
                    <a:pt x="928" y="2895"/>
                  </a:cubicBezTo>
                  <a:cubicBezTo>
                    <a:pt x="1027" y="3254"/>
                    <a:pt x="1059" y="3759"/>
                    <a:pt x="1054" y="4144"/>
                  </a:cubicBezTo>
                  <a:cubicBezTo>
                    <a:pt x="1049" y="4528"/>
                    <a:pt x="1070" y="4990"/>
                    <a:pt x="1168" y="5406"/>
                  </a:cubicBezTo>
                  <a:cubicBezTo>
                    <a:pt x="1269" y="5820"/>
                    <a:pt x="1294" y="6152"/>
                    <a:pt x="1538" y="6472"/>
                  </a:cubicBezTo>
                  <a:cubicBezTo>
                    <a:pt x="1781" y="6791"/>
                    <a:pt x="2192" y="7054"/>
                    <a:pt x="2633" y="7318"/>
                  </a:cubicBezTo>
                  <a:cubicBezTo>
                    <a:pt x="3072" y="7584"/>
                    <a:pt x="3701" y="7805"/>
                    <a:pt x="4176" y="8067"/>
                  </a:cubicBezTo>
                  <a:cubicBezTo>
                    <a:pt x="4651" y="8330"/>
                    <a:pt x="5021" y="8647"/>
                    <a:pt x="5485" y="8891"/>
                  </a:cubicBezTo>
                  <a:cubicBezTo>
                    <a:pt x="5951" y="9134"/>
                    <a:pt x="6392" y="9341"/>
                    <a:pt x="6962" y="9530"/>
                  </a:cubicBezTo>
                  <a:cubicBezTo>
                    <a:pt x="7532" y="9718"/>
                    <a:pt x="7892" y="9764"/>
                    <a:pt x="8257" y="9830"/>
                  </a:cubicBezTo>
                  <a:cubicBezTo>
                    <a:pt x="8623" y="9896"/>
                    <a:pt x="8910" y="10000"/>
                    <a:pt x="9156" y="9924"/>
                  </a:cubicBezTo>
                  <a:cubicBezTo>
                    <a:pt x="9402" y="9848"/>
                    <a:pt x="9670" y="9693"/>
                    <a:pt x="9733" y="9372"/>
                  </a:cubicBezTo>
                  <a:cubicBezTo>
                    <a:pt x="9796" y="9051"/>
                    <a:pt x="9302" y="8086"/>
                    <a:pt x="9347" y="7548"/>
                  </a:cubicBezTo>
                  <a:cubicBezTo>
                    <a:pt x="9391" y="7010"/>
                    <a:pt x="9851" y="6619"/>
                    <a:pt x="10000" y="6144"/>
                  </a:cubicBezTo>
                </a:path>
              </a:pathLst>
            </a:custGeom>
            <a:noFill/>
            <a:ln w="12700" cap="flat" cmpd="sng">
              <a:solidFill>
                <a:srgbClr val="FFFF00"/>
              </a:solidFill>
              <a:prstDash val="solid"/>
              <a:round/>
              <a:headEnd type="none" w="sm" len="sm"/>
              <a:tailEnd type="none" w="sm" len="sm"/>
            </a:ln>
          </p:spPr>
          <p:txBody>
            <a:bodyPr/>
            <a:lstStyle/>
            <a:p>
              <a:endParaRPr lang="el-GR"/>
            </a:p>
          </p:txBody>
        </p:sp>
        <p:grpSp>
          <p:nvGrpSpPr>
            <p:cNvPr id="5" name="Group 29"/>
            <p:cNvGrpSpPr/>
            <p:nvPr/>
          </p:nvGrpSpPr>
          <p:grpSpPr>
            <a:xfrm rot="21237667">
              <a:off x="6182393" y="4814002"/>
              <a:ext cx="342193" cy="591101"/>
              <a:chOff x="5249710" y="4545103"/>
              <a:chExt cx="471245" cy="814023"/>
            </a:xfrm>
          </p:grpSpPr>
          <p:sp>
            <p:nvSpPr>
              <p:cNvPr id="42" name="Freeform 39"/>
              <p:cNvSpPr>
                <a:spLocks/>
              </p:cNvSpPr>
              <p:nvPr/>
            </p:nvSpPr>
            <p:spPr bwMode="auto">
              <a:xfrm rot="342526">
                <a:off x="5458381" y="4545103"/>
                <a:ext cx="262574" cy="398169"/>
              </a:xfrm>
              <a:custGeom>
                <a:avLst/>
                <a:gdLst>
                  <a:gd name="T0" fmla="*/ 118 w 167"/>
                  <a:gd name="T1" fmla="*/ 224 h 225"/>
                  <a:gd name="T2" fmla="*/ 136 w 167"/>
                  <a:gd name="T3" fmla="*/ 197 h 225"/>
                  <a:gd name="T4" fmla="*/ 145 w 167"/>
                  <a:gd name="T5" fmla="*/ 177 h 225"/>
                  <a:gd name="T6" fmla="*/ 152 w 167"/>
                  <a:gd name="T7" fmla="*/ 163 h 225"/>
                  <a:gd name="T8" fmla="*/ 163 w 167"/>
                  <a:gd name="T9" fmla="*/ 107 h 225"/>
                  <a:gd name="T10" fmla="*/ 166 w 167"/>
                  <a:gd name="T11" fmla="*/ 34 h 225"/>
                  <a:gd name="T12" fmla="*/ 163 w 167"/>
                  <a:gd name="T13" fmla="*/ 16 h 225"/>
                  <a:gd name="T14" fmla="*/ 154 w 167"/>
                  <a:gd name="T15" fmla="*/ 5 h 225"/>
                  <a:gd name="T16" fmla="*/ 141 w 167"/>
                  <a:gd name="T17" fmla="*/ 0 h 225"/>
                  <a:gd name="T18" fmla="*/ 127 w 167"/>
                  <a:gd name="T19" fmla="*/ 14 h 225"/>
                  <a:gd name="T20" fmla="*/ 118 w 167"/>
                  <a:gd name="T21" fmla="*/ 39 h 225"/>
                  <a:gd name="T22" fmla="*/ 111 w 167"/>
                  <a:gd name="T23" fmla="*/ 57 h 225"/>
                  <a:gd name="T24" fmla="*/ 93 w 167"/>
                  <a:gd name="T25" fmla="*/ 80 h 225"/>
                  <a:gd name="T26" fmla="*/ 73 w 167"/>
                  <a:gd name="T27" fmla="*/ 93 h 225"/>
                  <a:gd name="T28" fmla="*/ 39 w 167"/>
                  <a:gd name="T29" fmla="*/ 116 h 225"/>
                  <a:gd name="T30" fmla="*/ 21 w 167"/>
                  <a:gd name="T31" fmla="*/ 125 h 225"/>
                  <a:gd name="T32" fmla="*/ 12 w 167"/>
                  <a:gd name="T33" fmla="*/ 138 h 225"/>
                  <a:gd name="T34" fmla="*/ 0 w 167"/>
                  <a:gd name="T35" fmla="*/ 168 h 225"/>
                  <a:gd name="T36" fmla="*/ 9 w 167"/>
                  <a:gd name="T37" fmla="*/ 172 h 225"/>
                  <a:gd name="T38" fmla="*/ 23 w 167"/>
                  <a:gd name="T39" fmla="*/ 172 h 225"/>
                  <a:gd name="T40" fmla="*/ 62 w 167"/>
                  <a:gd name="T41" fmla="*/ 159 h 225"/>
                  <a:gd name="T42" fmla="*/ 75 w 167"/>
                  <a:gd name="T43" fmla="*/ 152 h 225"/>
                  <a:gd name="T44" fmla="*/ 89 w 167"/>
                  <a:gd name="T45" fmla="*/ 152 h 225"/>
                  <a:gd name="T46" fmla="*/ 98 w 167"/>
                  <a:gd name="T47" fmla="*/ 161 h 225"/>
                  <a:gd name="T48" fmla="*/ 105 w 167"/>
                  <a:gd name="T49" fmla="*/ 197 h 225"/>
                  <a:gd name="T50" fmla="*/ 111 w 167"/>
                  <a:gd name="T51" fmla="*/ 213 h 225"/>
                  <a:gd name="T52" fmla="*/ 118 w 167"/>
                  <a:gd name="T53" fmla="*/ 224 h 2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7"/>
                  <a:gd name="T82" fmla="*/ 0 h 225"/>
                  <a:gd name="T83" fmla="*/ 167 w 167"/>
                  <a:gd name="T84" fmla="*/ 225 h 2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7" h="225">
                    <a:moveTo>
                      <a:pt x="118" y="224"/>
                    </a:moveTo>
                    <a:lnTo>
                      <a:pt x="136" y="197"/>
                    </a:lnTo>
                    <a:lnTo>
                      <a:pt x="145" y="177"/>
                    </a:lnTo>
                    <a:lnTo>
                      <a:pt x="152" y="163"/>
                    </a:lnTo>
                    <a:lnTo>
                      <a:pt x="163" y="107"/>
                    </a:lnTo>
                    <a:lnTo>
                      <a:pt x="166" y="34"/>
                    </a:lnTo>
                    <a:lnTo>
                      <a:pt x="163" y="16"/>
                    </a:lnTo>
                    <a:lnTo>
                      <a:pt x="154" y="5"/>
                    </a:lnTo>
                    <a:lnTo>
                      <a:pt x="141" y="0"/>
                    </a:lnTo>
                    <a:lnTo>
                      <a:pt x="127" y="14"/>
                    </a:lnTo>
                    <a:lnTo>
                      <a:pt x="118" y="39"/>
                    </a:lnTo>
                    <a:lnTo>
                      <a:pt x="111" y="57"/>
                    </a:lnTo>
                    <a:lnTo>
                      <a:pt x="93" y="80"/>
                    </a:lnTo>
                    <a:lnTo>
                      <a:pt x="73" y="93"/>
                    </a:lnTo>
                    <a:lnTo>
                      <a:pt x="39" y="116"/>
                    </a:lnTo>
                    <a:lnTo>
                      <a:pt x="21" y="125"/>
                    </a:lnTo>
                    <a:lnTo>
                      <a:pt x="12" y="138"/>
                    </a:lnTo>
                    <a:lnTo>
                      <a:pt x="0" y="168"/>
                    </a:lnTo>
                    <a:lnTo>
                      <a:pt x="9" y="172"/>
                    </a:lnTo>
                    <a:lnTo>
                      <a:pt x="23" y="172"/>
                    </a:lnTo>
                    <a:lnTo>
                      <a:pt x="62" y="159"/>
                    </a:lnTo>
                    <a:lnTo>
                      <a:pt x="75" y="152"/>
                    </a:lnTo>
                    <a:lnTo>
                      <a:pt x="89" y="152"/>
                    </a:lnTo>
                    <a:lnTo>
                      <a:pt x="98" y="161"/>
                    </a:lnTo>
                    <a:lnTo>
                      <a:pt x="105" y="197"/>
                    </a:lnTo>
                    <a:lnTo>
                      <a:pt x="111" y="213"/>
                    </a:lnTo>
                    <a:lnTo>
                      <a:pt x="118" y="224"/>
                    </a:lnTo>
                  </a:path>
                </a:pathLst>
              </a:custGeom>
              <a:noFill/>
              <a:ln w="12700" cap="rnd" cmpd="sng">
                <a:solidFill>
                  <a:srgbClr val="FFFF00"/>
                </a:solidFill>
                <a:prstDash val="solid"/>
                <a:round/>
                <a:headEnd/>
                <a:tailEnd/>
              </a:ln>
            </p:spPr>
            <p:txBody>
              <a:bodyPr/>
              <a:lstStyle/>
              <a:p>
                <a:endParaRPr lang="el-GR"/>
              </a:p>
            </p:txBody>
          </p:sp>
          <p:sp>
            <p:nvSpPr>
              <p:cNvPr id="43" name="Freeform 40"/>
              <p:cNvSpPr>
                <a:spLocks/>
              </p:cNvSpPr>
              <p:nvPr/>
            </p:nvSpPr>
            <p:spPr bwMode="auto">
              <a:xfrm rot="342526">
                <a:off x="5249710" y="4799920"/>
                <a:ext cx="361629" cy="559206"/>
              </a:xfrm>
              <a:custGeom>
                <a:avLst/>
                <a:gdLst>
                  <a:gd name="T0" fmla="*/ 111 w 230"/>
                  <a:gd name="T1" fmla="*/ 16 h 316"/>
                  <a:gd name="T2" fmla="*/ 80 w 230"/>
                  <a:gd name="T3" fmla="*/ 72 h 316"/>
                  <a:gd name="T4" fmla="*/ 62 w 230"/>
                  <a:gd name="T5" fmla="*/ 111 h 316"/>
                  <a:gd name="T6" fmla="*/ 19 w 230"/>
                  <a:gd name="T7" fmla="*/ 197 h 316"/>
                  <a:gd name="T8" fmla="*/ 5 w 230"/>
                  <a:gd name="T9" fmla="*/ 251 h 316"/>
                  <a:gd name="T10" fmla="*/ 0 w 230"/>
                  <a:gd name="T11" fmla="*/ 285 h 316"/>
                  <a:gd name="T12" fmla="*/ 5 w 230"/>
                  <a:gd name="T13" fmla="*/ 301 h 316"/>
                  <a:gd name="T14" fmla="*/ 12 w 230"/>
                  <a:gd name="T15" fmla="*/ 310 h 316"/>
                  <a:gd name="T16" fmla="*/ 23 w 230"/>
                  <a:gd name="T17" fmla="*/ 315 h 316"/>
                  <a:gd name="T18" fmla="*/ 41 w 230"/>
                  <a:gd name="T19" fmla="*/ 315 h 316"/>
                  <a:gd name="T20" fmla="*/ 62 w 230"/>
                  <a:gd name="T21" fmla="*/ 299 h 316"/>
                  <a:gd name="T22" fmla="*/ 98 w 230"/>
                  <a:gd name="T23" fmla="*/ 269 h 316"/>
                  <a:gd name="T24" fmla="*/ 116 w 230"/>
                  <a:gd name="T25" fmla="*/ 249 h 316"/>
                  <a:gd name="T26" fmla="*/ 141 w 230"/>
                  <a:gd name="T27" fmla="*/ 213 h 316"/>
                  <a:gd name="T28" fmla="*/ 168 w 230"/>
                  <a:gd name="T29" fmla="*/ 172 h 316"/>
                  <a:gd name="T30" fmla="*/ 229 w 230"/>
                  <a:gd name="T31" fmla="*/ 72 h 316"/>
                  <a:gd name="T32" fmla="*/ 222 w 230"/>
                  <a:gd name="T33" fmla="*/ 61 h 316"/>
                  <a:gd name="T34" fmla="*/ 216 w 230"/>
                  <a:gd name="T35" fmla="*/ 45 h 316"/>
                  <a:gd name="T36" fmla="*/ 209 w 230"/>
                  <a:gd name="T37" fmla="*/ 9 h 316"/>
                  <a:gd name="T38" fmla="*/ 200 w 230"/>
                  <a:gd name="T39" fmla="*/ 0 h 316"/>
                  <a:gd name="T40" fmla="*/ 186 w 230"/>
                  <a:gd name="T41" fmla="*/ 0 h 316"/>
                  <a:gd name="T42" fmla="*/ 173 w 230"/>
                  <a:gd name="T43" fmla="*/ 7 h 316"/>
                  <a:gd name="T44" fmla="*/ 134 w 230"/>
                  <a:gd name="T45" fmla="*/ 20 h 316"/>
                  <a:gd name="T46" fmla="*/ 120 w 230"/>
                  <a:gd name="T47" fmla="*/ 20 h 316"/>
                  <a:gd name="T48" fmla="*/ 111 w 230"/>
                  <a:gd name="T49" fmla="*/ 16 h 3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316"/>
                  <a:gd name="T77" fmla="*/ 230 w 230"/>
                  <a:gd name="T78" fmla="*/ 316 h 3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316">
                    <a:moveTo>
                      <a:pt x="111" y="16"/>
                    </a:moveTo>
                    <a:lnTo>
                      <a:pt x="80" y="72"/>
                    </a:lnTo>
                    <a:lnTo>
                      <a:pt x="62" y="111"/>
                    </a:lnTo>
                    <a:lnTo>
                      <a:pt x="19" y="197"/>
                    </a:lnTo>
                    <a:lnTo>
                      <a:pt x="5" y="251"/>
                    </a:lnTo>
                    <a:lnTo>
                      <a:pt x="0" y="285"/>
                    </a:lnTo>
                    <a:lnTo>
                      <a:pt x="5" y="301"/>
                    </a:lnTo>
                    <a:lnTo>
                      <a:pt x="12" y="310"/>
                    </a:lnTo>
                    <a:lnTo>
                      <a:pt x="23" y="315"/>
                    </a:lnTo>
                    <a:lnTo>
                      <a:pt x="41" y="315"/>
                    </a:lnTo>
                    <a:lnTo>
                      <a:pt x="62" y="299"/>
                    </a:lnTo>
                    <a:lnTo>
                      <a:pt x="98" y="269"/>
                    </a:lnTo>
                    <a:lnTo>
                      <a:pt x="116" y="249"/>
                    </a:lnTo>
                    <a:lnTo>
                      <a:pt x="141" y="213"/>
                    </a:lnTo>
                    <a:lnTo>
                      <a:pt x="168" y="172"/>
                    </a:lnTo>
                    <a:lnTo>
                      <a:pt x="229" y="72"/>
                    </a:lnTo>
                    <a:lnTo>
                      <a:pt x="222" y="61"/>
                    </a:lnTo>
                    <a:lnTo>
                      <a:pt x="216" y="45"/>
                    </a:lnTo>
                    <a:lnTo>
                      <a:pt x="209" y="9"/>
                    </a:lnTo>
                    <a:lnTo>
                      <a:pt x="200" y="0"/>
                    </a:lnTo>
                    <a:lnTo>
                      <a:pt x="186" y="0"/>
                    </a:lnTo>
                    <a:lnTo>
                      <a:pt x="173" y="7"/>
                    </a:lnTo>
                    <a:lnTo>
                      <a:pt x="134" y="20"/>
                    </a:lnTo>
                    <a:lnTo>
                      <a:pt x="120" y="20"/>
                    </a:lnTo>
                    <a:lnTo>
                      <a:pt x="111" y="16"/>
                    </a:lnTo>
                  </a:path>
                </a:pathLst>
              </a:custGeom>
              <a:noFill/>
              <a:ln w="12700" cap="rnd" cmpd="sng">
                <a:solidFill>
                  <a:srgbClr val="FFFF00"/>
                </a:solidFill>
                <a:prstDash val="solid"/>
                <a:round/>
                <a:headEnd/>
                <a:tailEnd/>
              </a:ln>
            </p:spPr>
            <p:txBody>
              <a:bodyPr/>
              <a:lstStyle/>
              <a:p>
                <a:endParaRPr lang="el-GR"/>
              </a:p>
            </p:txBody>
          </p:sp>
        </p:grpSp>
        <p:grpSp>
          <p:nvGrpSpPr>
            <p:cNvPr id="6" name="Group 28"/>
            <p:cNvGrpSpPr/>
            <p:nvPr/>
          </p:nvGrpSpPr>
          <p:grpSpPr>
            <a:xfrm rot="21300998">
              <a:off x="5426876" y="4925315"/>
              <a:ext cx="480882" cy="596682"/>
              <a:chOff x="4015678" y="4449755"/>
              <a:chExt cx="594093" cy="864685"/>
            </a:xfrm>
          </p:grpSpPr>
          <p:sp>
            <p:nvSpPr>
              <p:cNvPr id="40" name="Freeform 46"/>
              <p:cNvSpPr>
                <a:spLocks/>
              </p:cNvSpPr>
              <p:nvPr/>
            </p:nvSpPr>
            <p:spPr bwMode="auto">
              <a:xfrm rot="21115886">
                <a:off x="4210868" y="4449755"/>
                <a:ext cx="398903" cy="371579"/>
              </a:xfrm>
              <a:custGeom>
                <a:avLst/>
                <a:gdLst>
                  <a:gd name="T0" fmla="*/ 0 w 246"/>
                  <a:gd name="T1" fmla="*/ 2147483647 h 204"/>
                  <a:gd name="T2" fmla="*/ 2147483647 w 246"/>
                  <a:gd name="T3" fmla="*/ 2147483647 h 204"/>
                  <a:gd name="T4" fmla="*/ 2147483647 w 246"/>
                  <a:gd name="T5" fmla="*/ 2147483647 h 204"/>
                  <a:gd name="T6" fmla="*/ 2147483647 w 246"/>
                  <a:gd name="T7" fmla="*/ 2147483647 h 204"/>
                  <a:gd name="T8" fmla="*/ 2147483647 w 246"/>
                  <a:gd name="T9" fmla="*/ 0 h 204"/>
                  <a:gd name="T10" fmla="*/ 2147483647 w 246"/>
                  <a:gd name="T11" fmla="*/ 2147483647 h 204"/>
                  <a:gd name="T12" fmla="*/ 2147483647 w 246"/>
                  <a:gd name="T13" fmla="*/ 2147483647 h 204"/>
                  <a:gd name="T14" fmla="*/ 2147483647 w 246"/>
                  <a:gd name="T15" fmla="*/ 2147483647 h 204"/>
                  <a:gd name="T16" fmla="*/ 2147483647 w 246"/>
                  <a:gd name="T17" fmla="*/ 2147483647 h 204"/>
                  <a:gd name="T18" fmla="*/ 2147483647 w 246"/>
                  <a:gd name="T19" fmla="*/ 2147483647 h 204"/>
                  <a:gd name="T20" fmla="*/ 2147483647 w 246"/>
                  <a:gd name="T21" fmla="*/ 2147483647 h 204"/>
                  <a:gd name="T22" fmla="*/ 2147483647 w 246"/>
                  <a:gd name="T23" fmla="*/ 2147483647 h 204"/>
                  <a:gd name="T24" fmla="*/ 2147483647 w 246"/>
                  <a:gd name="T25" fmla="*/ 2147483647 h 204"/>
                  <a:gd name="T26" fmla="*/ 2147483647 w 246"/>
                  <a:gd name="T27" fmla="*/ 2147483647 h 204"/>
                  <a:gd name="T28" fmla="*/ 2147483647 w 246"/>
                  <a:gd name="T29" fmla="*/ 2147483647 h 204"/>
                  <a:gd name="T30" fmla="*/ 2147483647 w 246"/>
                  <a:gd name="T31" fmla="*/ 2147483647 h 204"/>
                  <a:gd name="T32" fmla="*/ 2147483647 w 246"/>
                  <a:gd name="T33" fmla="*/ 2147483647 h 204"/>
                  <a:gd name="T34" fmla="*/ 2147483647 w 246"/>
                  <a:gd name="T35" fmla="*/ 2147483647 h 204"/>
                  <a:gd name="T36" fmla="*/ 2147483647 w 246"/>
                  <a:gd name="T37" fmla="*/ 2147483647 h 204"/>
                  <a:gd name="T38" fmla="*/ 2147483647 w 246"/>
                  <a:gd name="T39" fmla="*/ 2147483647 h 204"/>
                  <a:gd name="T40" fmla="*/ 2147483647 w 246"/>
                  <a:gd name="T41" fmla="*/ 2147483647 h 204"/>
                  <a:gd name="T42" fmla="*/ 2147483647 w 246"/>
                  <a:gd name="T43" fmla="*/ 2147483647 h 204"/>
                  <a:gd name="T44" fmla="*/ 2147483647 w 246"/>
                  <a:gd name="T45" fmla="*/ 2147483647 h 204"/>
                  <a:gd name="T46" fmla="*/ 2147483647 w 246"/>
                  <a:gd name="T47" fmla="*/ 2147483647 h 204"/>
                  <a:gd name="T48" fmla="*/ 2147483647 w 246"/>
                  <a:gd name="T49" fmla="*/ 2147483647 h 204"/>
                  <a:gd name="T50" fmla="*/ 2147483647 w 246"/>
                  <a:gd name="T51" fmla="*/ 2147483647 h 204"/>
                  <a:gd name="T52" fmla="*/ 2147483647 w 246"/>
                  <a:gd name="T53" fmla="*/ 2147483647 h 204"/>
                  <a:gd name="T54" fmla="*/ 2147483647 w 246"/>
                  <a:gd name="T55" fmla="*/ 2147483647 h 204"/>
                  <a:gd name="T56" fmla="*/ 2147483647 w 246"/>
                  <a:gd name="T57" fmla="*/ 2147483647 h 204"/>
                  <a:gd name="T58" fmla="*/ 2147483647 w 246"/>
                  <a:gd name="T59" fmla="*/ 2147483647 h 204"/>
                  <a:gd name="T60" fmla="*/ 0 w 246"/>
                  <a:gd name="T61" fmla="*/ 2147483647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204"/>
                  <a:gd name="T95" fmla="*/ 246 w 246"/>
                  <a:gd name="T96" fmla="*/ 204 h 2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204">
                    <a:moveTo>
                      <a:pt x="0" y="124"/>
                    </a:moveTo>
                    <a:lnTo>
                      <a:pt x="9" y="81"/>
                    </a:lnTo>
                    <a:lnTo>
                      <a:pt x="14" y="45"/>
                    </a:lnTo>
                    <a:lnTo>
                      <a:pt x="23" y="25"/>
                    </a:lnTo>
                    <a:lnTo>
                      <a:pt x="45" y="0"/>
                    </a:lnTo>
                    <a:lnTo>
                      <a:pt x="73" y="6"/>
                    </a:lnTo>
                    <a:lnTo>
                      <a:pt x="77" y="20"/>
                    </a:lnTo>
                    <a:lnTo>
                      <a:pt x="48" y="61"/>
                    </a:lnTo>
                    <a:lnTo>
                      <a:pt x="77" y="20"/>
                    </a:lnTo>
                    <a:lnTo>
                      <a:pt x="89" y="13"/>
                    </a:lnTo>
                    <a:lnTo>
                      <a:pt x="100" y="11"/>
                    </a:lnTo>
                    <a:lnTo>
                      <a:pt x="120" y="18"/>
                    </a:lnTo>
                    <a:lnTo>
                      <a:pt x="152" y="38"/>
                    </a:lnTo>
                    <a:lnTo>
                      <a:pt x="159" y="63"/>
                    </a:lnTo>
                    <a:lnTo>
                      <a:pt x="152" y="83"/>
                    </a:lnTo>
                    <a:lnTo>
                      <a:pt x="138" y="106"/>
                    </a:lnTo>
                    <a:lnTo>
                      <a:pt x="152" y="83"/>
                    </a:lnTo>
                    <a:lnTo>
                      <a:pt x="159" y="63"/>
                    </a:lnTo>
                    <a:lnTo>
                      <a:pt x="172" y="56"/>
                    </a:lnTo>
                    <a:lnTo>
                      <a:pt x="199" y="59"/>
                    </a:lnTo>
                    <a:lnTo>
                      <a:pt x="220" y="65"/>
                    </a:lnTo>
                    <a:lnTo>
                      <a:pt x="240" y="74"/>
                    </a:lnTo>
                    <a:lnTo>
                      <a:pt x="245" y="88"/>
                    </a:lnTo>
                    <a:lnTo>
                      <a:pt x="242" y="124"/>
                    </a:lnTo>
                    <a:lnTo>
                      <a:pt x="233" y="145"/>
                    </a:lnTo>
                    <a:lnTo>
                      <a:pt x="199" y="176"/>
                    </a:lnTo>
                    <a:lnTo>
                      <a:pt x="179" y="203"/>
                    </a:lnTo>
                    <a:lnTo>
                      <a:pt x="136" y="197"/>
                    </a:lnTo>
                    <a:lnTo>
                      <a:pt x="95" y="179"/>
                    </a:lnTo>
                    <a:lnTo>
                      <a:pt x="48" y="156"/>
                    </a:lnTo>
                    <a:lnTo>
                      <a:pt x="0" y="124"/>
                    </a:lnTo>
                  </a:path>
                </a:pathLst>
              </a:custGeom>
              <a:noFill/>
              <a:ln w="12700" cap="rnd" cmpd="sng">
                <a:solidFill>
                  <a:srgbClr val="FFFF00"/>
                </a:solidFill>
                <a:prstDash val="solid"/>
                <a:round/>
                <a:headEnd/>
                <a:tailEnd/>
              </a:ln>
            </p:spPr>
            <p:txBody>
              <a:bodyPr/>
              <a:lstStyle/>
              <a:p>
                <a:endParaRPr lang="el-GR"/>
              </a:p>
            </p:txBody>
          </p:sp>
          <p:sp>
            <p:nvSpPr>
              <p:cNvPr id="41" name="Freeform 47"/>
              <p:cNvSpPr>
                <a:spLocks/>
              </p:cNvSpPr>
              <p:nvPr/>
            </p:nvSpPr>
            <p:spPr bwMode="auto">
              <a:xfrm rot="21115886">
                <a:off x="4015678" y="4696963"/>
                <a:ext cx="537334" cy="617477"/>
              </a:xfrm>
              <a:custGeom>
                <a:avLst/>
                <a:gdLst>
                  <a:gd name="T0" fmla="*/ 2147483647 w 332"/>
                  <a:gd name="T1" fmla="*/ 2147483647 h 339"/>
                  <a:gd name="T2" fmla="*/ 2147483647 w 332"/>
                  <a:gd name="T3" fmla="*/ 2147483647 h 339"/>
                  <a:gd name="T4" fmla="*/ 2147483647 w 332"/>
                  <a:gd name="T5" fmla="*/ 2147483647 h 339"/>
                  <a:gd name="T6" fmla="*/ 2147483647 w 332"/>
                  <a:gd name="T7" fmla="*/ 2147483647 h 339"/>
                  <a:gd name="T8" fmla="*/ 2147483647 w 332"/>
                  <a:gd name="T9" fmla="*/ 0 h 339"/>
                  <a:gd name="T10" fmla="*/ 2147483647 w 332"/>
                  <a:gd name="T11" fmla="*/ 2147483647 h 339"/>
                  <a:gd name="T12" fmla="*/ 2147483647 w 332"/>
                  <a:gd name="T13" fmla="*/ 2147483647 h 339"/>
                  <a:gd name="T14" fmla="*/ 2147483647 w 332"/>
                  <a:gd name="T15" fmla="*/ 2147483647 h 339"/>
                  <a:gd name="T16" fmla="*/ 2147483647 w 332"/>
                  <a:gd name="T17" fmla="*/ 2147483647 h 339"/>
                  <a:gd name="T18" fmla="*/ 0 w 332"/>
                  <a:gd name="T19" fmla="*/ 2147483647 h 339"/>
                  <a:gd name="T20" fmla="*/ 2147483647 w 332"/>
                  <a:gd name="T21" fmla="*/ 2147483647 h 339"/>
                  <a:gd name="T22" fmla="*/ 2147483647 w 332"/>
                  <a:gd name="T23" fmla="*/ 2147483647 h 339"/>
                  <a:gd name="T24" fmla="*/ 2147483647 w 332"/>
                  <a:gd name="T25" fmla="*/ 2147483647 h 339"/>
                  <a:gd name="T26" fmla="*/ 2147483647 w 332"/>
                  <a:gd name="T27" fmla="*/ 2147483647 h 339"/>
                  <a:gd name="T28" fmla="*/ 2147483647 w 332"/>
                  <a:gd name="T29" fmla="*/ 2147483647 h 339"/>
                  <a:gd name="T30" fmla="*/ 2147483647 w 332"/>
                  <a:gd name="T31" fmla="*/ 2147483647 h 339"/>
                  <a:gd name="T32" fmla="*/ 2147483647 w 332"/>
                  <a:gd name="T33" fmla="*/ 2147483647 h 339"/>
                  <a:gd name="T34" fmla="*/ 2147483647 w 332"/>
                  <a:gd name="T35" fmla="*/ 2147483647 h 339"/>
                  <a:gd name="T36" fmla="*/ 2147483647 w 332"/>
                  <a:gd name="T37" fmla="*/ 2147483647 h 339"/>
                  <a:gd name="T38" fmla="*/ 2147483647 w 332"/>
                  <a:gd name="T39" fmla="*/ 2147483647 h 339"/>
                  <a:gd name="T40" fmla="*/ 2147483647 w 332"/>
                  <a:gd name="T41" fmla="*/ 2147483647 h 339"/>
                  <a:gd name="T42" fmla="*/ 2147483647 w 332"/>
                  <a:gd name="T43" fmla="*/ 2147483647 h 339"/>
                  <a:gd name="T44" fmla="*/ 2147483647 w 332"/>
                  <a:gd name="T45" fmla="*/ 2147483647 h 339"/>
                  <a:gd name="T46" fmla="*/ 2147483647 w 332"/>
                  <a:gd name="T47" fmla="*/ 2147483647 h 339"/>
                  <a:gd name="T48" fmla="*/ 2147483647 w 332"/>
                  <a:gd name="T49" fmla="*/ 2147483647 h 339"/>
                  <a:gd name="T50" fmla="*/ 2147483647 w 332"/>
                  <a:gd name="T51" fmla="*/ 2147483647 h 339"/>
                  <a:gd name="T52" fmla="*/ 2147483647 w 332"/>
                  <a:gd name="T53" fmla="*/ 2147483647 h 339"/>
                  <a:gd name="T54" fmla="*/ 2147483647 w 332"/>
                  <a:gd name="T55" fmla="*/ 2147483647 h 339"/>
                  <a:gd name="T56" fmla="*/ 2147483647 w 332"/>
                  <a:gd name="T57" fmla="*/ 2147483647 h 339"/>
                  <a:gd name="T58" fmla="*/ 2147483647 w 332"/>
                  <a:gd name="T59" fmla="*/ 2147483647 h 339"/>
                  <a:gd name="T60" fmla="*/ 2147483647 w 332"/>
                  <a:gd name="T61" fmla="*/ 2147483647 h 339"/>
                  <a:gd name="T62" fmla="*/ 2147483647 w 332"/>
                  <a:gd name="T63" fmla="*/ 2147483647 h 3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2"/>
                  <a:gd name="T97" fmla="*/ 0 h 339"/>
                  <a:gd name="T98" fmla="*/ 332 w 332"/>
                  <a:gd name="T99" fmla="*/ 339 h 3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2" h="339">
                    <a:moveTo>
                      <a:pt x="331" y="79"/>
                    </a:moveTo>
                    <a:lnTo>
                      <a:pt x="288" y="73"/>
                    </a:lnTo>
                    <a:lnTo>
                      <a:pt x="247" y="55"/>
                    </a:lnTo>
                    <a:lnTo>
                      <a:pt x="200" y="32"/>
                    </a:lnTo>
                    <a:lnTo>
                      <a:pt x="152" y="0"/>
                    </a:lnTo>
                    <a:lnTo>
                      <a:pt x="132" y="50"/>
                    </a:lnTo>
                    <a:lnTo>
                      <a:pt x="75" y="122"/>
                    </a:lnTo>
                    <a:lnTo>
                      <a:pt x="34" y="199"/>
                    </a:lnTo>
                    <a:lnTo>
                      <a:pt x="5" y="233"/>
                    </a:lnTo>
                    <a:lnTo>
                      <a:pt x="0" y="265"/>
                    </a:lnTo>
                    <a:lnTo>
                      <a:pt x="7" y="274"/>
                    </a:lnTo>
                    <a:lnTo>
                      <a:pt x="32" y="270"/>
                    </a:lnTo>
                    <a:lnTo>
                      <a:pt x="57" y="256"/>
                    </a:lnTo>
                    <a:lnTo>
                      <a:pt x="91" y="213"/>
                    </a:lnTo>
                    <a:lnTo>
                      <a:pt x="197" y="127"/>
                    </a:lnTo>
                    <a:lnTo>
                      <a:pt x="202" y="136"/>
                    </a:lnTo>
                    <a:lnTo>
                      <a:pt x="207" y="154"/>
                    </a:lnTo>
                    <a:lnTo>
                      <a:pt x="202" y="179"/>
                    </a:lnTo>
                    <a:lnTo>
                      <a:pt x="188" y="209"/>
                    </a:lnTo>
                    <a:lnTo>
                      <a:pt x="161" y="256"/>
                    </a:lnTo>
                    <a:lnTo>
                      <a:pt x="136" y="283"/>
                    </a:lnTo>
                    <a:lnTo>
                      <a:pt x="121" y="310"/>
                    </a:lnTo>
                    <a:lnTo>
                      <a:pt x="125" y="331"/>
                    </a:lnTo>
                    <a:lnTo>
                      <a:pt x="136" y="338"/>
                    </a:lnTo>
                    <a:lnTo>
                      <a:pt x="161" y="333"/>
                    </a:lnTo>
                    <a:lnTo>
                      <a:pt x="207" y="301"/>
                    </a:lnTo>
                    <a:lnTo>
                      <a:pt x="245" y="270"/>
                    </a:lnTo>
                    <a:lnTo>
                      <a:pt x="259" y="252"/>
                    </a:lnTo>
                    <a:lnTo>
                      <a:pt x="277" y="211"/>
                    </a:lnTo>
                    <a:lnTo>
                      <a:pt x="288" y="156"/>
                    </a:lnTo>
                    <a:lnTo>
                      <a:pt x="304" y="122"/>
                    </a:lnTo>
                    <a:lnTo>
                      <a:pt x="331" y="79"/>
                    </a:lnTo>
                  </a:path>
                </a:pathLst>
              </a:custGeom>
              <a:noFill/>
              <a:ln w="12700" cap="rnd" cmpd="sng">
                <a:solidFill>
                  <a:srgbClr val="FFFF00"/>
                </a:solidFill>
                <a:prstDash val="solid"/>
                <a:round/>
                <a:headEnd/>
                <a:tailEnd/>
              </a:ln>
            </p:spPr>
            <p:txBody>
              <a:bodyPr/>
              <a:lstStyle/>
              <a:p>
                <a:endParaRPr lang="el-GR"/>
              </a:p>
            </p:txBody>
          </p:sp>
        </p:grpSp>
      </p:grpSp>
    </p:spTree>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Rectangle 4"/>
          <p:cNvSpPr>
            <a:spLocks noGrp="1" noChangeArrowheads="1"/>
          </p:cNvSpPr>
          <p:nvPr>
            <p:ph type="ctrTitle"/>
          </p:nvPr>
        </p:nvSpPr>
        <p:spPr/>
        <p:txBody>
          <a:bodyPr/>
          <a:lstStyle/>
          <a:p>
            <a:r>
              <a:rPr lang="el-GR"/>
              <a:t>Η αξιολόγηση του προσώπου</a:t>
            </a:r>
            <a:br>
              <a:rPr lang="el-GR"/>
            </a:br>
            <a:r>
              <a:rPr lang="el-GR"/>
              <a:t>στην Ορθοδοντική</a:t>
            </a:r>
          </a:p>
        </p:txBody>
      </p:sp>
      <p:sp>
        <p:nvSpPr>
          <p:cNvPr id="7173" name="Rectangle 5"/>
          <p:cNvSpPr>
            <a:spLocks noGrp="1" noChangeArrowheads="1"/>
          </p:cNvSpPr>
          <p:nvPr>
            <p:ph type="subTitle" idx="1"/>
          </p:nvPr>
        </p:nvSpPr>
        <p:spPr/>
        <p:txBody>
          <a:bodyPr/>
          <a:lstStyle/>
          <a:p>
            <a:r>
              <a:rPr lang="el-GR" sz="2000"/>
              <a:t>Δ. Χαλαζωνίτης</a:t>
            </a:r>
          </a:p>
        </p:txBody>
      </p:sp>
      <p:sp>
        <p:nvSpPr>
          <p:cNvPr id="7174" name="Text Box 6"/>
          <p:cNvSpPr txBox="1">
            <a:spLocks noChangeArrowheads="1"/>
          </p:cNvSpPr>
          <p:nvPr/>
        </p:nvSpPr>
        <p:spPr bwMode="auto">
          <a:xfrm>
            <a:off x="98427" y="6072191"/>
            <a:ext cx="8902700" cy="646331"/>
          </a:xfrm>
          <a:prstGeom prst="rect">
            <a:avLst/>
          </a:prstGeom>
          <a:noFill/>
          <a:ln w="9525">
            <a:noFill/>
            <a:miter lim="800000"/>
            <a:headEnd/>
            <a:tailEnd/>
          </a:ln>
          <a:effectLst/>
        </p:spPr>
        <p:txBody>
          <a:bodyPr>
            <a:spAutoFit/>
          </a:bodyPr>
          <a:lstStyle/>
          <a:p>
            <a:r>
              <a:rPr lang="el-GR" sz="1200" dirty="0"/>
              <a:t>Όλα τα πρόσωπα που παρουσιάζονται δεν είναι πραγματικά αλλά έχουν δημιουργηθεί με λογισμικό επεξεργασίας εικόνας.</a:t>
            </a:r>
            <a:r>
              <a:rPr lang="en-US" sz="1200" dirty="0"/>
              <a:t> </a:t>
            </a:r>
            <a:r>
              <a:rPr lang="el-GR" sz="1200" dirty="0"/>
              <a:t>Οποιαδήποτε ομοιότητα με πραγματικά άτομα είναι συμπτωματική.</a:t>
            </a:r>
            <a:endParaRPr lang="en-US" sz="1200" dirty="0"/>
          </a:p>
          <a:p>
            <a:r>
              <a:rPr lang="el-GR" sz="1200" dirty="0"/>
              <a:t>Τελευταία ενημέρωση: </a:t>
            </a:r>
            <a:r>
              <a:rPr lang="en-US" sz="1200" dirty="0" smtClean="0"/>
              <a:t>17/9</a:t>
            </a:r>
            <a:r>
              <a:rPr lang="el-GR" sz="1200" dirty="0" smtClean="0"/>
              <a:t>/201</a:t>
            </a:r>
            <a:r>
              <a:rPr lang="en-US" sz="1200" dirty="0" smtClean="0"/>
              <a:t>2</a:t>
            </a:r>
            <a:r>
              <a:rPr lang="el-GR" sz="1200" dirty="0" smtClean="0"/>
              <a:t>.</a:t>
            </a:r>
            <a:endParaRPr lang="el-GR" sz="1200" dirty="0"/>
          </a:p>
        </p:txBody>
      </p:sp>
    </p:spTree>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1972" name="Picture 4"/>
          <p:cNvPicPr>
            <a:picLocks noChangeAspect="1" noChangeArrowheads="1"/>
          </p:cNvPicPr>
          <p:nvPr/>
        </p:nvPicPr>
        <p:blipFill>
          <a:blip r:embed="rId3" cstate="screen"/>
          <a:srcRect/>
          <a:stretch>
            <a:fillRect/>
          </a:stretch>
        </p:blipFill>
        <p:spPr bwMode="auto">
          <a:xfrm>
            <a:off x="2406653" y="341316"/>
            <a:ext cx="2112963" cy="2732087"/>
          </a:xfrm>
          <a:prstGeom prst="rect">
            <a:avLst/>
          </a:prstGeom>
          <a:noFill/>
          <a:ln w="12700">
            <a:solidFill>
              <a:schemeClr val="hlink"/>
            </a:solidFill>
            <a:miter lim="800000"/>
            <a:headEnd/>
            <a:tailEnd/>
          </a:ln>
        </p:spPr>
      </p:pic>
      <p:pic>
        <p:nvPicPr>
          <p:cNvPr id="211973" name="Picture 5"/>
          <p:cNvPicPr>
            <a:picLocks noChangeAspect="1" noChangeArrowheads="1"/>
          </p:cNvPicPr>
          <p:nvPr/>
        </p:nvPicPr>
        <p:blipFill>
          <a:blip r:embed="rId4" cstate="screen"/>
          <a:srcRect/>
          <a:stretch>
            <a:fillRect/>
          </a:stretch>
        </p:blipFill>
        <p:spPr bwMode="auto">
          <a:xfrm>
            <a:off x="88901" y="341316"/>
            <a:ext cx="2228851" cy="2732087"/>
          </a:xfrm>
          <a:prstGeom prst="rect">
            <a:avLst/>
          </a:prstGeom>
          <a:noFill/>
          <a:ln w="12700">
            <a:solidFill>
              <a:schemeClr val="hlink"/>
            </a:solidFill>
            <a:miter lim="800000"/>
            <a:headEnd/>
            <a:tailEnd/>
          </a:ln>
        </p:spPr>
      </p:pic>
      <p:sp>
        <p:nvSpPr>
          <p:cNvPr id="211975" name="Text Box 7"/>
          <p:cNvSpPr txBox="1">
            <a:spLocks noChangeArrowheads="1"/>
          </p:cNvSpPr>
          <p:nvPr/>
        </p:nvSpPr>
        <p:spPr bwMode="auto">
          <a:xfrm>
            <a:off x="2408242" y="3341691"/>
            <a:ext cx="4478983" cy="2800767"/>
          </a:xfrm>
          <a:prstGeom prst="rect">
            <a:avLst/>
          </a:prstGeom>
          <a:noFill/>
          <a:ln w="9525">
            <a:noFill/>
            <a:miter lim="800000"/>
            <a:headEnd/>
            <a:tailEnd/>
          </a:ln>
          <a:effectLst/>
        </p:spPr>
        <p:txBody>
          <a:bodyPr wrap="none">
            <a:spAutoFit/>
          </a:bodyPr>
          <a:lstStyle/>
          <a:p>
            <a:pPr marL="268288" indent="-268288"/>
            <a:r>
              <a:rPr lang="el-GR" sz="2200"/>
              <a:t>Ποιος έχει:</a:t>
            </a:r>
          </a:p>
          <a:p>
            <a:pPr marL="268288" indent="-268288">
              <a:buFontTx/>
              <a:buChar char="•"/>
            </a:pPr>
            <a:r>
              <a:rPr lang="el-GR" sz="2200"/>
              <a:t>αυξημένη κατακόρυφη πρόταξη;</a:t>
            </a:r>
          </a:p>
          <a:p>
            <a:pPr marL="268288" indent="-268288">
              <a:buFontTx/>
              <a:buChar char="•"/>
            </a:pPr>
            <a:r>
              <a:rPr lang="el-GR" sz="2200"/>
              <a:t>στενό οδοντικό τόξο;</a:t>
            </a:r>
          </a:p>
          <a:p>
            <a:pPr marL="268288" indent="-268288">
              <a:buFontTx/>
              <a:buChar char="•"/>
            </a:pPr>
            <a:r>
              <a:rPr lang="el-GR" sz="2200"/>
              <a:t>οπισθογναθισμό της κάτω γνάθου;</a:t>
            </a:r>
          </a:p>
          <a:p>
            <a:pPr marL="268288" indent="-268288">
              <a:buFontTx/>
              <a:buChar char="•"/>
            </a:pPr>
            <a:r>
              <a:rPr lang="el-GR" sz="2200"/>
              <a:t>ουλοχαμόγελο;</a:t>
            </a:r>
          </a:p>
          <a:p>
            <a:pPr marL="268288" indent="-268288">
              <a:buFontTx/>
              <a:buChar char="•"/>
            </a:pPr>
            <a:r>
              <a:rPr lang="el-GR" sz="2200"/>
              <a:t>μεγάλη δύναμη δήξης;</a:t>
            </a:r>
          </a:p>
          <a:p>
            <a:pPr marL="268288" indent="-268288">
              <a:buFontTx/>
              <a:buChar char="•"/>
            </a:pPr>
            <a:r>
              <a:rPr lang="el-GR" sz="2200"/>
              <a:t>στοματική αναπνοή;</a:t>
            </a:r>
          </a:p>
          <a:p>
            <a:pPr marL="268288" indent="-268288">
              <a:buFontTx/>
              <a:buChar char="•"/>
            </a:pPr>
            <a:r>
              <a:rPr lang="el-GR" sz="2200"/>
              <a:t>αλλεργίες; …</a:t>
            </a:r>
          </a:p>
        </p:txBody>
      </p:sp>
      <p:pic>
        <p:nvPicPr>
          <p:cNvPr id="211978" name="Picture 10"/>
          <p:cNvPicPr>
            <a:picLocks noChangeAspect="1" noChangeArrowheads="1"/>
          </p:cNvPicPr>
          <p:nvPr/>
        </p:nvPicPr>
        <p:blipFill>
          <a:blip r:embed="rId5" cstate="screen"/>
          <a:srcRect/>
          <a:stretch>
            <a:fillRect/>
          </a:stretch>
        </p:blipFill>
        <p:spPr bwMode="auto">
          <a:xfrm>
            <a:off x="4608517" y="341313"/>
            <a:ext cx="2224087" cy="2728912"/>
          </a:xfrm>
          <a:prstGeom prst="rect">
            <a:avLst/>
          </a:prstGeom>
          <a:noFill/>
          <a:ln w="12700">
            <a:solidFill>
              <a:schemeClr val="hlink"/>
            </a:solidFill>
            <a:miter lim="800000"/>
            <a:headEnd/>
            <a:tailEnd/>
          </a:ln>
        </p:spPr>
      </p:pic>
      <p:pic>
        <p:nvPicPr>
          <p:cNvPr id="211979" name="Picture 11"/>
          <p:cNvPicPr>
            <a:picLocks noChangeAspect="1" noChangeArrowheads="1"/>
          </p:cNvPicPr>
          <p:nvPr/>
        </p:nvPicPr>
        <p:blipFill>
          <a:blip r:embed="rId6" cstate="screen"/>
          <a:srcRect/>
          <a:stretch>
            <a:fillRect/>
          </a:stretch>
        </p:blipFill>
        <p:spPr bwMode="auto">
          <a:xfrm>
            <a:off x="6921500" y="341316"/>
            <a:ext cx="2133600" cy="2727325"/>
          </a:xfrm>
          <a:prstGeom prst="rect">
            <a:avLst/>
          </a:prstGeom>
          <a:noFill/>
          <a:ln w="12700">
            <a:solidFill>
              <a:schemeClr val="hlink"/>
            </a:solid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1975">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11975">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11975">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11975">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11975">
                                            <p:txEl>
                                              <p:pRg st="4" end="4"/>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11975">
                                            <p:txEl>
                                              <p:pRg st="5" end="5"/>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211975">
                                            <p:txEl>
                                              <p:pRg st="6" end="6"/>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211975">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975" grpId="0" build="p"/>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8" name="Picture 2"/>
          <p:cNvPicPr>
            <a:picLocks noChangeAspect="1" noChangeArrowheads="1"/>
          </p:cNvPicPr>
          <p:nvPr/>
        </p:nvPicPr>
        <p:blipFill>
          <a:blip r:embed="rId3" cstate="screen"/>
          <a:srcRect/>
          <a:stretch>
            <a:fillRect/>
          </a:stretch>
        </p:blipFill>
        <p:spPr bwMode="auto">
          <a:xfrm>
            <a:off x="2406653" y="341316"/>
            <a:ext cx="2112963" cy="2732087"/>
          </a:xfrm>
          <a:prstGeom prst="rect">
            <a:avLst/>
          </a:prstGeom>
          <a:noFill/>
          <a:ln w="12700">
            <a:solidFill>
              <a:schemeClr val="hlink"/>
            </a:solidFill>
            <a:miter lim="800000"/>
            <a:headEnd/>
            <a:tailEnd/>
          </a:ln>
        </p:spPr>
      </p:pic>
      <p:pic>
        <p:nvPicPr>
          <p:cNvPr id="214019" name="Picture 3"/>
          <p:cNvPicPr>
            <a:picLocks noChangeAspect="1" noChangeArrowheads="1"/>
          </p:cNvPicPr>
          <p:nvPr/>
        </p:nvPicPr>
        <p:blipFill>
          <a:blip r:embed="rId4" cstate="screen"/>
          <a:srcRect/>
          <a:stretch>
            <a:fillRect/>
          </a:stretch>
        </p:blipFill>
        <p:spPr bwMode="auto">
          <a:xfrm>
            <a:off x="88901" y="341316"/>
            <a:ext cx="2228851" cy="2732087"/>
          </a:xfrm>
          <a:prstGeom prst="rect">
            <a:avLst/>
          </a:prstGeom>
          <a:noFill/>
          <a:ln w="12700">
            <a:solidFill>
              <a:schemeClr val="hlink"/>
            </a:solidFill>
            <a:miter lim="800000"/>
            <a:headEnd/>
            <a:tailEnd/>
          </a:ln>
        </p:spPr>
      </p:pic>
      <p:pic>
        <p:nvPicPr>
          <p:cNvPr id="214021" name="Picture 5"/>
          <p:cNvPicPr>
            <a:picLocks noChangeAspect="1" noChangeArrowheads="1"/>
          </p:cNvPicPr>
          <p:nvPr/>
        </p:nvPicPr>
        <p:blipFill>
          <a:blip r:embed="rId5" cstate="screen"/>
          <a:srcRect/>
          <a:stretch>
            <a:fillRect/>
          </a:stretch>
        </p:blipFill>
        <p:spPr bwMode="auto">
          <a:xfrm>
            <a:off x="4608517" y="341313"/>
            <a:ext cx="2224087" cy="2728912"/>
          </a:xfrm>
          <a:prstGeom prst="rect">
            <a:avLst/>
          </a:prstGeom>
          <a:noFill/>
          <a:ln w="12700">
            <a:solidFill>
              <a:schemeClr val="hlink"/>
            </a:solidFill>
            <a:miter lim="800000"/>
            <a:headEnd/>
            <a:tailEnd/>
          </a:ln>
        </p:spPr>
      </p:pic>
      <p:pic>
        <p:nvPicPr>
          <p:cNvPr id="214022" name="Picture 6"/>
          <p:cNvPicPr>
            <a:picLocks noChangeAspect="1" noChangeArrowheads="1"/>
          </p:cNvPicPr>
          <p:nvPr/>
        </p:nvPicPr>
        <p:blipFill>
          <a:blip r:embed="rId6" cstate="screen"/>
          <a:srcRect/>
          <a:stretch>
            <a:fillRect/>
          </a:stretch>
        </p:blipFill>
        <p:spPr bwMode="auto">
          <a:xfrm>
            <a:off x="6921500" y="341316"/>
            <a:ext cx="2133600" cy="2727325"/>
          </a:xfrm>
          <a:prstGeom prst="rect">
            <a:avLst/>
          </a:prstGeom>
          <a:noFill/>
          <a:ln w="12700">
            <a:solidFill>
              <a:schemeClr val="hlink"/>
            </a:solidFill>
            <a:miter lim="800000"/>
            <a:headEnd/>
            <a:tailEnd/>
          </a:ln>
        </p:spPr>
      </p:pic>
      <p:sp>
        <p:nvSpPr>
          <p:cNvPr id="214023" name="Text Box 7"/>
          <p:cNvSpPr txBox="1">
            <a:spLocks noChangeArrowheads="1"/>
          </p:cNvSpPr>
          <p:nvPr/>
        </p:nvSpPr>
        <p:spPr bwMode="auto">
          <a:xfrm>
            <a:off x="325442" y="3548066"/>
            <a:ext cx="8819209" cy="2462213"/>
          </a:xfrm>
          <a:prstGeom prst="rect">
            <a:avLst/>
          </a:prstGeom>
          <a:noFill/>
          <a:ln w="9525">
            <a:noFill/>
            <a:miter lim="800000"/>
            <a:headEnd/>
            <a:tailEnd/>
          </a:ln>
          <a:effectLst/>
        </p:spPr>
        <p:txBody>
          <a:bodyPr wrap="none">
            <a:spAutoFit/>
          </a:bodyPr>
          <a:lstStyle/>
          <a:p>
            <a:pPr marL="268288" indent="-268288"/>
            <a:r>
              <a:rPr lang="el-GR" sz="2200"/>
              <a:t>Σε ποιον:</a:t>
            </a:r>
          </a:p>
          <a:p>
            <a:pPr marL="268288" indent="-268288">
              <a:buFontTx/>
              <a:buChar char="•"/>
            </a:pPr>
            <a:r>
              <a:rPr lang="el-GR" sz="2200"/>
              <a:t>οι αυχενικές εμφράξεις απαιτούν περισσότερη προσοχή;</a:t>
            </a:r>
          </a:p>
          <a:p>
            <a:pPr marL="268288" indent="-268288">
              <a:buFontTx/>
              <a:buChar char="•"/>
            </a:pPr>
            <a:r>
              <a:rPr lang="el-GR" sz="2200"/>
              <a:t>τα όρια προσθίων προσθετικών αποκαταστάσεων θα είναι πιο εμφανή;</a:t>
            </a:r>
          </a:p>
          <a:p>
            <a:pPr marL="268288" indent="-268288">
              <a:buFontTx/>
              <a:buChar char="•"/>
            </a:pPr>
            <a:r>
              <a:rPr lang="el-GR" sz="2200"/>
              <a:t>η στεφάνη στον 2</a:t>
            </a:r>
            <a:r>
              <a:rPr lang="el-GR" sz="2200" baseline="30000"/>
              <a:t>ο</a:t>
            </a:r>
            <a:r>
              <a:rPr lang="el-GR" sz="2200"/>
              <a:t> γομφίο θα ήταν προτιμότερη χωρίς πορσελάνη;</a:t>
            </a:r>
          </a:p>
          <a:p>
            <a:pPr marL="268288" indent="-268288">
              <a:buFontTx/>
              <a:buChar char="•"/>
            </a:pPr>
            <a:r>
              <a:rPr lang="el-GR" sz="2200"/>
              <a:t>η απώλεια οπισθίων δοντιών θα δημιουργούσε σημαντικά προβλήματα;</a:t>
            </a:r>
          </a:p>
          <a:p>
            <a:pPr marL="268288" indent="-268288">
              <a:buFontTx/>
              <a:buChar char="•"/>
            </a:pPr>
            <a:r>
              <a:rPr lang="el-GR" sz="2200"/>
              <a:t>υπάρχει κίνδυνος περιοδοντικών προβλημάτων των άνω προσθίων;</a:t>
            </a:r>
          </a:p>
          <a:p>
            <a:pPr marL="268288" indent="-268288">
              <a:buFontTx/>
              <a:buChar char="•"/>
            </a:pPr>
            <a:r>
              <a:rPr lang="el-GR" sz="2200"/>
              <a:t>υπάρχει κίνδυνος τραυματισμού των άνω προσθίων;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402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1402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14023">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14023">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14023">
                                            <p:txEl>
                                              <p:pRg st="4" end="4"/>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14023">
                                            <p:txEl>
                                              <p:pRg st="5" end="5"/>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21402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023" grpId="0" build="p"/>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p:txBody>
          <a:bodyPr/>
          <a:lstStyle/>
          <a:p>
            <a:r>
              <a:rPr lang="el-GR" sz="4800"/>
              <a:t>Κλινική εξέταση προσώπου</a:t>
            </a:r>
            <a:endParaRPr lang="el-GR" sz="2800"/>
          </a:p>
        </p:txBody>
      </p:sp>
      <p:sp>
        <p:nvSpPr>
          <p:cNvPr id="19459" name="Rectangle 3"/>
          <p:cNvSpPr>
            <a:spLocks noGrp="1" noChangeArrowheads="1"/>
          </p:cNvSpPr>
          <p:nvPr>
            <p:ph type="body" idx="1"/>
          </p:nvPr>
        </p:nvSpPr>
        <p:spPr/>
        <p:txBody>
          <a:bodyPr/>
          <a:lstStyle/>
          <a:p>
            <a:pPr>
              <a:lnSpc>
                <a:spcPct val="90000"/>
              </a:lnSpc>
            </a:pPr>
            <a:r>
              <a:rPr lang="el-GR" sz="2800"/>
              <a:t>Κατά μέτωπο:</a:t>
            </a:r>
          </a:p>
          <a:p>
            <a:pPr lvl="1">
              <a:lnSpc>
                <a:spcPct val="90000"/>
              </a:lnSpc>
            </a:pPr>
            <a:r>
              <a:rPr lang="el-GR" sz="2400"/>
              <a:t>Τύπος προσώπου.</a:t>
            </a:r>
          </a:p>
          <a:p>
            <a:pPr lvl="1">
              <a:lnSpc>
                <a:spcPct val="90000"/>
              </a:lnSpc>
            </a:pPr>
            <a:r>
              <a:rPr lang="el-GR" sz="2400"/>
              <a:t>Αναλογίες στοιχείων (ύψη προσώπου, μήκος χειλέων, πλάτος ρινός).</a:t>
            </a:r>
          </a:p>
          <a:p>
            <a:pPr lvl="1">
              <a:lnSpc>
                <a:spcPct val="90000"/>
              </a:lnSpc>
            </a:pPr>
            <a:r>
              <a:rPr lang="el-GR" sz="2400"/>
              <a:t>Συμμετρία (μέση γραμμή).</a:t>
            </a:r>
          </a:p>
          <a:p>
            <a:pPr lvl="1">
              <a:lnSpc>
                <a:spcPct val="90000"/>
              </a:lnSpc>
            </a:pPr>
            <a:r>
              <a:rPr lang="el-GR" sz="2400"/>
              <a:t>Λειτουργία (χείλη, ρώθωνες).</a:t>
            </a:r>
          </a:p>
          <a:p>
            <a:pPr>
              <a:lnSpc>
                <a:spcPct val="90000"/>
              </a:lnSpc>
            </a:pPr>
            <a:r>
              <a:rPr lang="el-GR" sz="2800"/>
              <a:t>Εκ του πλαγίου:</a:t>
            </a:r>
          </a:p>
          <a:p>
            <a:pPr lvl="1">
              <a:lnSpc>
                <a:spcPct val="90000"/>
              </a:lnSpc>
            </a:pPr>
            <a:r>
              <a:rPr lang="el-GR" sz="2400"/>
              <a:t>Τύπος προσώπου, προσθιοπίσθια και κατακόρυφη σχέση γνάθων, ύψη προσώπου, ρινοχειλική και γενειοχειλική αύλακα, πώγωνας, μύτη.</a:t>
            </a:r>
          </a:p>
        </p:txBody>
      </p:sp>
    </p:spTree>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p:txBody>
          <a:bodyPr/>
          <a:lstStyle/>
          <a:p>
            <a:r>
              <a:rPr lang="el-GR"/>
              <a:t>Αναλογίες</a:t>
            </a:r>
          </a:p>
        </p:txBody>
      </p:sp>
      <p:sp>
        <p:nvSpPr>
          <p:cNvPr id="29710" name="Text Box 14"/>
          <p:cNvSpPr txBox="1">
            <a:spLocks noChangeArrowheads="1"/>
          </p:cNvSpPr>
          <p:nvPr/>
        </p:nvSpPr>
        <p:spPr bwMode="auto">
          <a:xfrm>
            <a:off x="331789" y="3262316"/>
            <a:ext cx="3525902" cy="2215991"/>
          </a:xfrm>
          <a:prstGeom prst="rect">
            <a:avLst/>
          </a:prstGeom>
          <a:noFill/>
          <a:ln w="9525">
            <a:noFill/>
            <a:miter lim="800000"/>
            <a:headEnd/>
            <a:tailEnd/>
          </a:ln>
          <a:effectLst/>
        </p:spPr>
        <p:txBody>
          <a:bodyPr wrap="none">
            <a:spAutoFit/>
          </a:bodyPr>
          <a:lstStyle/>
          <a:p>
            <a:pPr marL="263525" indent="-263525"/>
            <a:r>
              <a:rPr lang="el-GR"/>
              <a:t>Τύπος προσώπου:</a:t>
            </a:r>
          </a:p>
          <a:p>
            <a:pPr marL="263525" indent="-263525">
              <a:buFontTx/>
              <a:buChar char="•"/>
            </a:pPr>
            <a:r>
              <a:rPr lang="el-GR" sz="2000"/>
              <a:t>Στρογγύλος – Ευρυπρόσωπος</a:t>
            </a:r>
            <a:br>
              <a:rPr lang="el-GR" sz="2000"/>
            </a:br>
            <a:r>
              <a:rPr lang="el-GR" sz="2000"/>
              <a:t>( &lt; 0.85)</a:t>
            </a:r>
          </a:p>
          <a:p>
            <a:pPr marL="263525" indent="-263525">
              <a:buFontTx/>
              <a:buChar char="•"/>
            </a:pPr>
            <a:r>
              <a:rPr lang="el-GR" sz="2000"/>
              <a:t>Μέσος – Μεσοπρόσωπος</a:t>
            </a:r>
            <a:br>
              <a:rPr lang="el-GR" sz="2000"/>
            </a:br>
            <a:r>
              <a:rPr lang="el-GR" sz="2000"/>
              <a:t>(0.85 – 0.90)</a:t>
            </a:r>
          </a:p>
          <a:p>
            <a:pPr marL="263525" indent="-263525">
              <a:buFontTx/>
              <a:buChar char="•"/>
            </a:pPr>
            <a:r>
              <a:rPr lang="el-GR" sz="2000"/>
              <a:t>Επιμήκης – Λεπτοπρόσωπος</a:t>
            </a:r>
            <a:br>
              <a:rPr lang="el-GR" sz="2000"/>
            </a:br>
            <a:r>
              <a:rPr lang="el-GR" sz="2000"/>
              <a:t>( &gt; 0.90)</a:t>
            </a:r>
          </a:p>
        </p:txBody>
      </p:sp>
      <p:sp>
        <p:nvSpPr>
          <p:cNvPr id="29728" name="Text Box 32"/>
          <p:cNvSpPr txBox="1">
            <a:spLocks noChangeArrowheads="1"/>
          </p:cNvSpPr>
          <p:nvPr/>
        </p:nvSpPr>
        <p:spPr bwMode="auto">
          <a:xfrm>
            <a:off x="333378" y="1868488"/>
            <a:ext cx="2186817" cy="923330"/>
          </a:xfrm>
          <a:prstGeom prst="rect">
            <a:avLst/>
          </a:prstGeom>
          <a:noFill/>
          <a:ln w="9525">
            <a:noFill/>
            <a:miter lim="800000"/>
            <a:headEnd/>
            <a:tailEnd/>
          </a:ln>
          <a:effectLst/>
        </p:spPr>
        <p:txBody>
          <a:bodyPr wrap="none">
            <a:spAutoFit/>
          </a:bodyPr>
          <a:lstStyle/>
          <a:p>
            <a:pPr marL="263525" indent="-263525"/>
            <a:r>
              <a:rPr lang="el-GR">
                <a:cs typeface="Times New Roman" pitchFamily="18" charset="0"/>
              </a:rPr>
              <a:t>Ύψος / Πλάτος </a:t>
            </a:r>
            <a:r>
              <a:rPr lang="el-GR"/>
              <a:t>≈ 0.87</a:t>
            </a:r>
          </a:p>
          <a:p>
            <a:pPr marL="263525" indent="-263525"/>
            <a:r>
              <a:rPr lang="el-GR"/>
              <a:t>Πλάτος / Ύψος </a:t>
            </a:r>
            <a:r>
              <a:rPr lang="el-GR">
                <a:cs typeface="Times New Roman" pitchFamily="18" charset="0"/>
              </a:rPr>
              <a:t>≈ 1.15</a:t>
            </a:r>
          </a:p>
          <a:p>
            <a:pPr marL="263525" indent="-263525"/>
            <a:r>
              <a:rPr lang="el-GR">
                <a:cs typeface="Times New Roman" pitchFamily="18" charset="0"/>
              </a:rPr>
              <a:t>(ενήλικες)</a:t>
            </a:r>
          </a:p>
        </p:txBody>
      </p:sp>
      <p:grpSp>
        <p:nvGrpSpPr>
          <p:cNvPr id="2" name="Group 35"/>
          <p:cNvGrpSpPr>
            <a:grpSpLocks/>
          </p:cNvGrpSpPr>
          <p:nvPr/>
        </p:nvGrpSpPr>
        <p:grpSpPr bwMode="auto">
          <a:xfrm>
            <a:off x="3932239" y="1882775"/>
            <a:ext cx="4849812" cy="4627563"/>
            <a:chOff x="2476" y="1186"/>
            <a:chExt cx="3055" cy="2915"/>
          </a:xfrm>
        </p:grpSpPr>
        <p:pic>
          <p:nvPicPr>
            <p:cNvPr id="29707" name="Picture 11" descr="100003-6_morphed"/>
            <p:cNvPicPr>
              <a:picLocks noChangeAspect="1" noChangeArrowheads="1"/>
            </p:cNvPicPr>
            <p:nvPr/>
          </p:nvPicPr>
          <p:blipFill>
            <a:blip r:embed="rId3" cstate="screen"/>
            <a:srcRect/>
            <a:stretch>
              <a:fillRect/>
            </a:stretch>
          </p:blipFill>
          <p:spPr bwMode="auto">
            <a:xfrm>
              <a:off x="2476" y="1186"/>
              <a:ext cx="3055" cy="2915"/>
            </a:xfrm>
            <a:prstGeom prst="rect">
              <a:avLst/>
            </a:prstGeom>
            <a:noFill/>
          </p:spPr>
        </p:pic>
        <p:grpSp>
          <p:nvGrpSpPr>
            <p:cNvPr id="3" name="Group 33"/>
            <p:cNvGrpSpPr>
              <a:grpSpLocks/>
            </p:cNvGrpSpPr>
            <p:nvPr/>
          </p:nvGrpSpPr>
          <p:grpSpPr bwMode="auto">
            <a:xfrm>
              <a:off x="3273" y="2464"/>
              <a:ext cx="1405" cy="1349"/>
              <a:chOff x="2965" y="2464"/>
              <a:chExt cx="1405" cy="1349"/>
            </a:xfrm>
          </p:grpSpPr>
          <p:sp>
            <p:nvSpPr>
              <p:cNvPr id="29724" name="Oval 28"/>
              <p:cNvSpPr>
                <a:spLocks noChangeArrowheads="1"/>
              </p:cNvSpPr>
              <p:nvPr/>
            </p:nvSpPr>
            <p:spPr bwMode="auto">
              <a:xfrm>
                <a:off x="4326" y="2820"/>
                <a:ext cx="44" cy="44"/>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29725" name="Oval 29"/>
              <p:cNvSpPr>
                <a:spLocks noChangeArrowheads="1"/>
              </p:cNvSpPr>
              <p:nvPr/>
            </p:nvSpPr>
            <p:spPr bwMode="auto">
              <a:xfrm>
                <a:off x="2965" y="2826"/>
                <a:ext cx="44" cy="44"/>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29726" name="Oval 30"/>
              <p:cNvSpPr>
                <a:spLocks noChangeArrowheads="1"/>
              </p:cNvSpPr>
              <p:nvPr/>
            </p:nvSpPr>
            <p:spPr bwMode="auto">
              <a:xfrm>
                <a:off x="3665" y="3769"/>
                <a:ext cx="44" cy="44"/>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29727" name="Oval 31"/>
              <p:cNvSpPr>
                <a:spLocks noChangeArrowheads="1"/>
              </p:cNvSpPr>
              <p:nvPr/>
            </p:nvSpPr>
            <p:spPr bwMode="auto">
              <a:xfrm>
                <a:off x="3662" y="2464"/>
                <a:ext cx="44" cy="44"/>
              </a:xfrm>
              <a:prstGeom prst="ellipse">
                <a:avLst/>
              </a:prstGeom>
              <a:solidFill>
                <a:schemeClr val="accent1"/>
              </a:solidFill>
              <a:ln w="9525">
                <a:solidFill>
                  <a:schemeClr val="tx1"/>
                </a:solidFill>
                <a:round/>
                <a:headEnd/>
                <a:tailEnd/>
              </a:ln>
              <a:effectLst/>
            </p:spPr>
            <p:txBody>
              <a:bodyPr wrap="none" anchor="ctr"/>
              <a:lstStyle/>
              <a:p>
                <a:endParaRPr lang="el-GR"/>
              </a:p>
            </p:txBody>
          </p:sp>
        </p:grpSp>
        <p:sp>
          <p:nvSpPr>
            <p:cNvPr id="29708" name="Line 12"/>
            <p:cNvSpPr>
              <a:spLocks noChangeShapeType="1"/>
            </p:cNvSpPr>
            <p:nvPr/>
          </p:nvSpPr>
          <p:spPr bwMode="auto">
            <a:xfrm>
              <a:off x="3995" y="2485"/>
              <a:ext cx="0" cy="1294"/>
            </a:xfrm>
            <a:prstGeom prst="line">
              <a:avLst/>
            </a:prstGeom>
            <a:noFill/>
            <a:ln w="38100">
              <a:solidFill>
                <a:schemeClr val="accent1"/>
              </a:solidFill>
              <a:round/>
              <a:headEnd type="triangle" w="med" len="med"/>
              <a:tailEnd type="triangle" w="med" len="med"/>
            </a:ln>
            <a:effectLst/>
          </p:spPr>
          <p:txBody>
            <a:bodyPr/>
            <a:lstStyle/>
            <a:p>
              <a:endParaRPr lang="el-GR"/>
            </a:p>
          </p:txBody>
        </p:sp>
        <p:sp>
          <p:nvSpPr>
            <p:cNvPr id="29709" name="Line 13"/>
            <p:cNvSpPr>
              <a:spLocks noChangeShapeType="1"/>
            </p:cNvSpPr>
            <p:nvPr/>
          </p:nvSpPr>
          <p:spPr bwMode="auto">
            <a:xfrm>
              <a:off x="3300" y="2845"/>
              <a:ext cx="1355" cy="0"/>
            </a:xfrm>
            <a:prstGeom prst="line">
              <a:avLst/>
            </a:prstGeom>
            <a:noFill/>
            <a:ln w="38100">
              <a:solidFill>
                <a:srgbClr val="FFCC00"/>
              </a:solidFill>
              <a:round/>
              <a:headEnd type="triangle" w="med" len="med"/>
              <a:tailEnd type="triangle" w="med" len="med"/>
            </a:ln>
            <a:effectLst/>
          </p:spPr>
          <p:txBody>
            <a:bodyPr/>
            <a:lstStyle/>
            <a:p>
              <a:endParaRPr lang="el-GR"/>
            </a:p>
          </p:txBody>
        </p:sp>
      </p:grpSp>
      <p:sp>
        <p:nvSpPr>
          <p:cNvPr id="29732" name="Text Box 36"/>
          <p:cNvSpPr txBox="1">
            <a:spLocks noChangeArrowheads="1"/>
          </p:cNvSpPr>
          <p:nvPr/>
        </p:nvSpPr>
        <p:spPr bwMode="auto">
          <a:xfrm>
            <a:off x="6230939" y="3598863"/>
            <a:ext cx="415498" cy="338554"/>
          </a:xfrm>
          <a:prstGeom prst="rect">
            <a:avLst/>
          </a:prstGeom>
          <a:noFill/>
          <a:ln w="9525">
            <a:noFill/>
            <a:miter lim="800000"/>
            <a:headEnd/>
            <a:tailEnd/>
          </a:ln>
          <a:effectLst/>
        </p:spPr>
        <p:txBody>
          <a:bodyPr wrap="none">
            <a:spAutoFit/>
          </a:bodyPr>
          <a:lstStyle/>
          <a:p>
            <a:r>
              <a:rPr lang="el-GR" sz="1600">
                <a:solidFill>
                  <a:srgbClr val="333399"/>
                </a:solidFill>
              </a:rPr>
              <a:t>Ν</a:t>
            </a:r>
            <a:r>
              <a:rPr lang="en-US" sz="1600">
                <a:solidFill>
                  <a:srgbClr val="333399"/>
                </a:solidFill>
              </a:rPr>
              <a:t>a</a:t>
            </a:r>
            <a:endParaRPr lang="el-GR" sz="1600">
              <a:solidFill>
                <a:srgbClr val="333399"/>
              </a:solidFill>
            </a:endParaRPr>
          </a:p>
        </p:txBody>
      </p:sp>
      <p:grpSp>
        <p:nvGrpSpPr>
          <p:cNvPr id="4" name="Group 37"/>
          <p:cNvGrpSpPr>
            <a:grpSpLocks/>
          </p:cNvGrpSpPr>
          <p:nvPr/>
        </p:nvGrpSpPr>
        <p:grpSpPr bwMode="auto">
          <a:xfrm>
            <a:off x="1778004" y="393701"/>
            <a:ext cx="1331913" cy="1141413"/>
            <a:chOff x="1843" y="1452"/>
            <a:chExt cx="2043" cy="1750"/>
          </a:xfrm>
        </p:grpSpPr>
        <p:grpSp>
          <p:nvGrpSpPr>
            <p:cNvPr id="5" name="Group 38"/>
            <p:cNvGrpSpPr>
              <a:grpSpLocks/>
            </p:cNvGrpSpPr>
            <p:nvPr/>
          </p:nvGrpSpPr>
          <p:grpSpPr bwMode="auto">
            <a:xfrm>
              <a:off x="1856" y="1468"/>
              <a:ext cx="2012" cy="1716"/>
              <a:chOff x="1856" y="1468"/>
              <a:chExt cx="2012" cy="1716"/>
            </a:xfrm>
          </p:grpSpPr>
          <p:sp>
            <p:nvSpPr>
              <p:cNvPr id="29735" name="Freeform 39"/>
              <p:cNvSpPr>
                <a:spLocks/>
              </p:cNvSpPr>
              <p:nvPr/>
            </p:nvSpPr>
            <p:spPr bwMode="auto">
              <a:xfrm>
                <a:off x="1856" y="1888"/>
                <a:ext cx="2012" cy="1296"/>
              </a:xfrm>
              <a:custGeom>
                <a:avLst/>
                <a:gdLst/>
                <a:ahLst/>
                <a:cxnLst>
                  <a:cxn ang="0">
                    <a:pos x="0" y="52"/>
                  </a:cxn>
                  <a:cxn ang="0">
                    <a:pos x="24" y="208"/>
                  </a:cxn>
                  <a:cxn ang="0">
                    <a:pos x="56" y="396"/>
                  </a:cxn>
                  <a:cxn ang="0">
                    <a:pos x="116" y="584"/>
                  </a:cxn>
                  <a:cxn ang="0">
                    <a:pos x="176" y="772"/>
                  </a:cxn>
                  <a:cxn ang="0">
                    <a:pos x="256" y="952"/>
                  </a:cxn>
                  <a:cxn ang="0">
                    <a:pos x="376" y="1076"/>
                  </a:cxn>
                  <a:cxn ang="0">
                    <a:pos x="516" y="1176"/>
                  </a:cxn>
                  <a:cxn ang="0">
                    <a:pos x="672" y="1252"/>
                  </a:cxn>
                  <a:cxn ang="0">
                    <a:pos x="844" y="1296"/>
                  </a:cxn>
                  <a:cxn ang="0">
                    <a:pos x="1032" y="1296"/>
                  </a:cxn>
                  <a:cxn ang="0">
                    <a:pos x="1220" y="1280"/>
                  </a:cxn>
                  <a:cxn ang="0">
                    <a:pos x="1400" y="1240"/>
                  </a:cxn>
                  <a:cxn ang="0">
                    <a:pos x="1564" y="1172"/>
                  </a:cxn>
                  <a:cxn ang="0">
                    <a:pos x="1700" y="1068"/>
                  </a:cxn>
                  <a:cxn ang="0">
                    <a:pos x="1800" y="936"/>
                  </a:cxn>
                  <a:cxn ang="0">
                    <a:pos x="1876" y="748"/>
                  </a:cxn>
                  <a:cxn ang="0">
                    <a:pos x="1924" y="544"/>
                  </a:cxn>
                  <a:cxn ang="0">
                    <a:pos x="1964" y="344"/>
                  </a:cxn>
                  <a:cxn ang="0">
                    <a:pos x="1992" y="152"/>
                  </a:cxn>
                  <a:cxn ang="0">
                    <a:pos x="2012" y="0"/>
                  </a:cxn>
                </a:cxnLst>
                <a:rect l="0" t="0" r="r" b="b"/>
                <a:pathLst>
                  <a:path w="2012" h="1296">
                    <a:moveTo>
                      <a:pt x="0" y="52"/>
                    </a:moveTo>
                    <a:lnTo>
                      <a:pt x="24" y="208"/>
                    </a:lnTo>
                    <a:lnTo>
                      <a:pt x="56" y="396"/>
                    </a:lnTo>
                    <a:lnTo>
                      <a:pt x="116" y="584"/>
                    </a:lnTo>
                    <a:lnTo>
                      <a:pt x="176" y="772"/>
                    </a:lnTo>
                    <a:lnTo>
                      <a:pt x="256" y="952"/>
                    </a:lnTo>
                    <a:lnTo>
                      <a:pt x="376" y="1076"/>
                    </a:lnTo>
                    <a:lnTo>
                      <a:pt x="516" y="1176"/>
                    </a:lnTo>
                    <a:lnTo>
                      <a:pt x="672" y="1252"/>
                    </a:lnTo>
                    <a:lnTo>
                      <a:pt x="844" y="1296"/>
                    </a:lnTo>
                    <a:lnTo>
                      <a:pt x="1032" y="1296"/>
                    </a:lnTo>
                    <a:lnTo>
                      <a:pt x="1220" y="1280"/>
                    </a:lnTo>
                    <a:lnTo>
                      <a:pt x="1400" y="1240"/>
                    </a:lnTo>
                    <a:lnTo>
                      <a:pt x="1564" y="1172"/>
                    </a:lnTo>
                    <a:lnTo>
                      <a:pt x="1700" y="1068"/>
                    </a:lnTo>
                    <a:lnTo>
                      <a:pt x="1800" y="936"/>
                    </a:lnTo>
                    <a:lnTo>
                      <a:pt x="1876" y="748"/>
                    </a:lnTo>
                    <a:lnTo>
                      <a:pt x="1924" y="544"/>
                    </a:lnTo>
                    <a:lnTo>
                      <a:pt x="1964" y="344"/>
                    </a:lnTo>
                    <a:lnTo>
                      <a:pt x="1992" y="152"/>
                    </a:lnTo>
                    <a:lnTo>
                      <a:pt x="2012" y="0"/>
                    </a:lnTo>
                  </a:path>
                </a:pathLst>
              </a:custGeom>
              <a:noFill/>
              <a:ln w="28575" cmpd="sng">
                <a:solidFill>
                  <a:srgbClr val="9999FF"/>
                </a:solidFill>
                <a:round/>
                <a:headEnd/>
                <a:tailEnd/>
              </a:ln>
              <a:effectLst/>
            </p:spPr>
            <p:txBody>
              <a:bodyPr/>
              <a:lstStyle/>
              <a:p>
                <a:endParaRPr lang="el-GR"/>
              </a:p>
            </p:txBody>
          </p:sp>
          <p:sp>
            <p:nvSpPr>
              <p:cNvPr id="29736" name="Freeform 40"/>
              <p:cNvSpPr>
                <a:spLocks/>
              </p:cNvSpPr>
              <p:nvPr/>
            </p:nvSpPr>
            <p:spPr bwMode="auto">
              <a:xfrm>
                <a:off x="2528" y="2364"/>
                <a:ext cx="724" cy="368"/>
              </a:xfrm>
              <a:custGeom>
                <a:avLst/>
                <a:gdLst/>
                <a:ahLst/>
                <a:cxnLst>
                  <a:cxn ang="0">
                    <a:pos x="0" y="224"/>
                  </a:cxn>
                  <a:cxn ang="0">
                    <a:pos x="52" y="140"/>
                  </a:cxn>
                  <a:cxn ang="0">
                    <a:pos x="148" y="44"/>
                  </a:cxn>
                  <a:cxn ang="0">
                    <a:pos x="312" y="0"/>
                  </a:cxn>
                  <a:cxn ang="0">
                    <a:pos x="504" y="16"/>
                  </a:cxn>
                  <a:cxn ang="0">
                    <a:pos x="628" y="104"/>
                  </a:cxn>
                  <a:cxn ang="0">
                    <a:pos x="724" y="200"/>
                  </a:cxn>
                  <a:cxn ang="0">
                    <a:pos x="604" y="308"/>
                  </a:cxn>
                  <a:cxn ang="0">
                    <a:pos x="448" y="368"/>
                  </a:cxn>
                  <a:cxn ang="0">
                    <a:pos x="248" y="360"/>
                  </a:cxn>
                  <a:cxn ang="0">
                    <a:pos x="120" y="308"/>
                  </a:cxn>
                  <a:cxn ang="0">
                    <a:pos x="0" y="224"/>
                  </a:cxn>
                </a:cxnLst>
                <a:rect l="0" t="0" r="r" b="b"/>
                <a:pathLst>
                  <a:path w="724" h="368">
                    <a:moveTo>
                      <a:pt x="0" y="224"/>
                    </a:moveTo>
                    <a:lnTo>
                      <a:pt x="52" y="140"/>
                    </a:lnTo>
                    <a:lnTo>
                      <a:pt x="148" y="44"/>
                    </a:lnTo>
                    <a:lnTo>
                      <a:pt x="312" y="0"/>
                    </a:lnTo>
                    <a:lnTo>
                      <a:pt x="504" y="16"/>
                    </a:lnTo>
                    <a:lnTo>
                      <a:pt x="628" y="104"/>
                    </a:lnTo>
                    <a:lnTo>
                      <a:pt x="724" y="200"/>
                    </a:lnTo>
                    <a:lnTo>
                      <a:pt x="604" y="308"/>
                    </a:lnTo>
                    <a:lnTo>
                      <a:pt x="448" y="368"/>
                    </a:lnTo>
                    <a:lnTo>
                      <a:pt x="248" y="360"/>
                    </a:lnTo>
                    <a:lnTo>
                      <a:pt x="120" y="308"/>
                    </a:lnTo>
                    <a:lnTo>
                      <a:pt x="0" y="224"/>
                    </a:lnTo>
                    <a:close/>
                  </a:path>
                </a:pathLst>
              </a:custGeom>
              <a:noFill/>
              <a:ln w="28575" cmpd="sng">
                <a:solidFill>
                  <a:srgbClr val="9999FF"/>
                </a:solidFill>
                <a:round/>
                <a:headEnd/>
                <a:tailEnd/>
              </a:ln>
              <a:effectLst/>
            </p:spPr>
            <p:txBody>
              <a:bodyPr/>
              <a:lstStyle/>
              <a:p>
                <a:endParaRPr lang="el-GR"/>
              </a:p>
            </p:txBody>
          </p:sp>
          <p:sp>
            <p:nvSpPr>
              <p:cNvPr id="29737" name="Freeform 41"/>
              <p:cNvSpPr>
                <a:spLocks/>
              </p:cNvSpPr>
              <p:nvPr/>
            </p:nvSpPr>
            <p:spPr bwMode="auto">
              <a:xfrm>
                <a:off x="2084" y="1504"/>
                <a:ext cx="660" cy="716"/>
              </a:xfrm>
              <a:custGeom>
                <a:avLst/>
                <a:gdLst/>
                <a:ahLst/>
                <a:cxnLst>
                  <a:cxn ang="0">
                    <a:pos x="0" y="172"/>
                  </a:cxn>
                  <a:cxn ang="0">
                    <a:pos x="168" y="60"/>
                  </a:cxn>
                  <a:cxn ang="0">
                    <a:pos x="348" y="0"/>
                  </a:cxn>
                  <a:cxn ang="0">
                    <a:pos x="520" y="0"/>
                  </a:cxn>
                  <a:cxn ang="0">
                    <a:pos x="648" y="112"/>
                  </a:cxn>
                  <a:cxn ang="0">
                    <a:pos x="660" y="280"/>
                  </a:cxn>
                  <a:cxn ang="0">
                    <a:pos x="632" y="432"/>
                  </a:cxn>
                  <a:cxn ang="0">
                    <a:pos x="544" y="624"/>
                  </a:cxn>
                  <a:cxn ang="0">
                    <a:pos x="572" y="692"/>
                  </a:cxn>
                  <a:cxn ang="0">
                    <a:pos x="640" y="716"/>
                  </a:cxn>
                </a:cxnLst>
                <a:rect l="0" t="0" r="r" b="b"/>
                <a:pathLst>
                  <a:path w="660" h="716">
                    <a:moveTo>
                      <a:pt x="0" y="172"/>
                    </a:moveTo>
                    <a:lnTo>
                      <a:pt x="168" y="60"/>
                    </a:lnTo>
                    <a:lnTo>
                      <a:pt x="348" y="0"/>
                    </a:lnTo>
                    <a:lnTo>
                      <a:pt x="520" y="0"/>
                    </a:lnTo>
                    <a:lnTo>
                      <a:pt x="648" y="112"/>
                    </a:lnTo>
                    <a:lnTo>
                      <a:pt x="660" y="280"/>
                    </a:lnTo>
                    <a:lnTo>
                      <a:pt x="632" y="432"/>
                    </a:lnTo>
                    <a:lnTo>
                      <a:pt x="544" y="624"/>
                    </a:lnTo>
                    <a:lnTo>
                      <a:pt x="572" y="692"/>
                    </a:lnTo>
                    <a:lnTo>
                      <a:pt x="640" y="716"/>
                    </a:lnTo>
                  </a:path>
                </a:pathLst>
              </a:custGeom>
              <a:noFill/>
              <a:ln w="28575" cmpd="sng">
                <a:solidFill>
                  <a:srgbClr val="9999FF"/>
                </a:solidFill>
                <a:round/>
                <a:headEnd/>
                <a:tailEnd/>
              </a:ln>
              <a:effectLst/>
            </p:spPr>
            <p:txBody>
              <a:bodyPr/>
              <a:lstStyle/>
              <a:p>
                <a:endParaRPr lang="el-GR"/>
              </a:p>
            </p:txBody>
          </p:sp>
          <p:sp>
            <p:nvSpPr>
              <p:cNvPr id="29738" name="Freeform 42"/>
              <p:cNvSpPr>
                <a:spLocks/>
              </p:cNvSpPr>
              <p:nvPr/>
            </p:nvSpPr>
            <p:spPr bwMode="auto">
              <a:xfrm>
                <a:off x="2980" y="1468"/>
                <a:ext cx="664" cy="752"/>
              </a:xfrm>
              <a:custGeom>
                <a:avLst/>
                <a:gdLst/>
                <a:ahLst/>
                <a:cxnLst>
                  <a:cxn ang="0">
                    <a:pos x="664" y="160"/>
                  </a:cxn>
                  <a:cxn ang="0">
                    <a:pos x="516" y="36"/>
                  </a:cxn>
                  <a:cxn ang="0">
                    <a:pos x="340" y="0"/>
                  </a:cxn>
                  <a:cxn ang="0">
                    <a:pos x="160" y="12"/>
                  </a:cxn>
                  <a:cxn ang="0">
                    <a:pos x="28" y="120"/>
                  </a:cxn>
                  <a:cxn ang="0">
                    <a:pos x="0" y="304"/>
                  </a:cxn>
                  <a:cxn ang="0">
                    <a:pos x="40" y="456"/>
                  </a:cxn>
                  <a:cxn ang="0">
                    <a:pos x="144" y="656"/>
                  </a:cxn>
                  <a:cxn ang="0">
                    <a:pos x="116" y="724"/>
                  </a:cxn>
                  <a:cxn ang="0">
                    <a:pos x="60" y="752"/>
                  </a:cxn>
                </a:cxnLst>
                <a:rect l="0" t="0" r="r" b="b"/>
                <a:pathLst>
                  <a:path w="664" h="752">
                    <a:moveTo>
                      <a:pt x="664" y="160"/>
                    </a:moveTo>
                    <a:lnTo>
                      <a:pt x="516" y="36"/>
                    </a:lnTo>
                    <a:lnTo>
                      <a:pt x="340" y="0"/>
                    </a:lnTo>
                    <a:lnTo>
                      <a:pt x="160" y="12"/>
                    </a:lnTo>
                    <a:lnTo>
                      <a:pt x="28" y="120"/>
                    </a:lnTo>
                    <a:lnTo>
                      <a:pt x="0" y="304"/>
                    </a:lnTo>
                    <a:lnTo>
                      <a:pt x="40" y="456"/>
                    </a:lnTo>
                    <a:lnTo>
                      <a:pt x="144" y="656"/>
                    </a:lnTo>
                    <a:lnTo>
                      <a:pt x="116" y="724"/>
                    </a:lnTo>
                    <a:lnTo>
                      <a:pt x="60" y="752"/>
                    </a:lnTo>
                  </a:path>
                </a:pathLst>
              </a:custGeom>
              <a:noFill/>
              <a:ln w="28575" cmpd="sng">
                <a:solidFill>
                  <a:srgbClr val="9999FF"/>
                </a:solidFill>
                <a:round/>
                <a:headEnd/>
                <a:tailEnd/>
              </a:ln>
              <a:effectLst/>
            </p:spPr>
            <p:txBody>
              <a:bodyPr/>
              <a:lstStyle/>
              <a:p>
                <a:endParaRPr lang="el-GR"/>
              </a:p>
            </p:txBody>
          </p:sp>
          <p:sp>
            <p:nvSpPr>
              <p:cNvPr id="29739" name="Freeform 43"/>
              <p:cNvSpPr>
                <a:spLocks/>
              </p:cNvSpPr>
              <p:nvPr/>
            </p:nvSpPr>
            <p:spPr bwMode="auto">
              <a:xfrm>
                <a:off x="2784" y="2106"/>
                <a:ext cx="183" cy="66"/>
              </a:xfrm>
              <a:custGeom>
                <a:avLst/>
                <a:gdLst/>
                <a:ahLst/>
                <a:cxnLst>
                  <a:cxn ang="0">
                    <a:pos x="0" y="6"/>
                  </a:cxn>
                  <a:cxn ang="0">
                    <a:pos x="99" y="66"/>
                  </a:cxn>
                  <a:cxn ang="0">
                    <a:pos x="183" y="0"/>
                  </a:cxn>
                </a:cxnLst>
                <a:rect l="0" t="0" r="r" b="b"/>
                <a:pathLst>
                  <a:path w="183" h="66">
                    <a:moveTo>
                      <a:pt x="0" y="6"/>
                    </a:moveTo>
                    <a:lnTo>
                      <a:pt x="99" y="66"/>
                    </a:lnTo>
                    <a:lnTo>
                      <a:pt x="183" y="0"/>
                    </a:lnTo>
                  </a:path>
                </a:pathLst>
              </a:custGeom>
              <a:noFill/>
              <a:ln w="28575" cmpd="sng">
                <a:solidFill>
                  <a:srgbClr val="9999FF"/>
                </a:solidFill>
                <a:round/>
                <a:headEnd/>
                <a:tailEnd/>
              </a:ln>
              <a:effectLst/>
            </p:spPr>
            <p:txBody>
              <a:bodyPr/>
              <a:lstStyle/>
              <a:p>
                <a:endParaRPr lang="el-GR"/>
              </a:p>
            </p:txBody>
          </p:sp>
          <p:sp>
            <p:nvSpPr>
              <p:cNvPr id="29740" name="Freeform 44"/>
              <p:cNvSpPr>
                <a:spLocks/>
              </p:cNvSpPr>
              <p:nvPr/>
            </p:nvSpPr>
            <p:spPr bwMode="auto">
              <a:xfrm>
                <a:off x="2274" y="1641"/>
                <a:ext cx="384" cy="126"/>
              </a:xfrm>
              <a:custGeom>
                <a:avLst/>
                <a:gdLst/>
                <a:ahLst/>
                <a:cxnLst>
                  <a:cxn ang="0">
                    <a:pos x="0" y="108"/>
                  </a:cxn>
                  <a:cxn ang="0">
                    <a:pos x="87" y="36"/>
                  </a:cxn>
                  <a:cxn ang="0">
                    <a:pos x="183" y="0"/>
                  </a:cxn>
                  <a:cxn ang="0">
                    <a:pos x="294" y="18"/>
                  </a:cxn>
                  <a:cxn ang="0">
                    <a:pos x="384" y="69"/>
                  </a:cxn>
                  <a:cxn ang="0">
                    <a:pos x="297" y="105"/>
                  </a:cxn>
                  <a:cxn ang="0">
                    <a:pos x="192" y="126"/>
                  </a:cxn>
                  <a:cxn ang="0">
                    <a:pos x="87" y="126"/>
                  </a:cxn>
                  <a:cxn ang="0">
                    <a:pos x="0" y="108"/>
                  </a:cxn>
                </a:cxnLst>
                <a:rect l="0" t="0" r="r" b="b"/>
                <a:pathLst>
                  <a:path w="384" h="126">
                    <a:moveTo>
                      <a:pt x="0" y="108"/>
                    </a:moveTo>
                    <a:lnTo>
                      <a:pt x="87" y="36"/>
                    </a:lnTo>
                    <a:lnTo>
                      <a:pt x="183" y="0"/>
                    </a:lnTo>
                    <a:lnTo>
                      <a:pt x="294" y="18"/>
                    </a:lnTo>
                    <a:lnTo>
                      <a:pt x="384" y="69"/>
                    </a:lnTo>
                    <a:lnTo>
                      <a:pt x="297" y="105"/>
                    </a:lnTo>
                    <a:lnTo>
                      <a:pt x="192" y="126"/>
                    </a:lnTo>
                    <a:lnTo>
                      <a:pt x="87" y="126"/>
                    </a:lnTo>
                    <a:lnTo>
                      <a:pt x="0" y="108"/>
                    </a:lnTo>
                    <a:close/>
                  </a:path>
                </a:pathLst>
              </a:custGeom>
              <a:noFill/>
              <a:ln w="28575" cmpd="sng">
                <a:solidFill>
                  <a:srgbClr val="9999FF"/>
                </a:solidFill>
                <a:round/>
                <a:headEnd/>
                <a:tailEnd/>
              </a:ln>
              <a:effectLst/>
            </p:spPr>
            <p:txBody>
              <a:bodyPr/>
              <a:lstStyle/>
              <a:p>
                <a:endParaRPr lang="el-GR"/>
              </a:p>
            </p:txBody>
          </p:sp>
          <p:sp>
            <p:nvSpPr>
              <p:cNvPr id="29741" name="Freeform 45"/>
              <p:cNvSpPr>
                <a:spLocks/>
              </p:cNvSpPr>
              <p:nvPr/>
            </p:nvSpPr>
            <p:spPr bwMode="auto">
              <a:xfrm>
                <a:off x="3105" y="1620"/>
                <a:ext cx="375" cy="126"/>
              </a:xfrm>
              <a:custGeom>
                <a:avLst/>
                <a:gdLst/>
                <a:ahLst/>
                <a:cxnLst>
                  <a:cxn ang="0">
                    <a:pos x="0" y="84"/>
                  </a:cxn>
                  <a:cxn ang="0">
                    <a:pos x="81" y="18"/>
                  </a:cxn>
                  <a:cxn ang="0">
                    <a:pos x="183" y="0"/>
                  </a:cxn>
                  <a:cxn ang="0">
                    <a:pos x="279" y="24"/>
                  </a:cxn>
                  <a:cxn ang="0">
                    <a:pos x="375" y="96"/>
                  </a:cxn>
                  <a:cxn ang="0">
                    <a:pos x="288" y="117"/>
                  </a:cxn>
                  <a:cxn ang="0">
                    <a:pos x="186" y="126"/>
                  </a:cxn>
                  <a:cxn ang="0">
                    <a:pos x="87" y="108"/>
                  </a:cxn>
                  <a:cxn ang="0">
                    <a:pos x="0" y="84"/>
                  </a:cxn>
                </a:cxnLst>
                <a:rect l="0" t="0" r="r" b="b"/>
                <a:pathLst>
                  <a:path w="375" h="126">
                    <a:moveTo>
                      <a:pt x="0" y="84"/>
                    </a:moveTo>
                    <a:lnTo>
                      <a:pt x="81" y="18"/>
                    </a:lnTo>
                    <a:lnTo>
                      <a:pt x="183" y="0"/>
                    </a:lnTo>
                    <a:lnTo>
                      <a:pt x="279" y="24"/>
                    </a:lnTo>
                    <a:lnTo>
                      <a:pt x="375" y="96"/>
                    </a:lnTo>
                    <a:lnTo>
                      <a:pt x="288" y="117"/>
                    </a:lnTo>
                    <a:lnTo>
                      <a:pt x="186" y="126"/>
                    </a:lnTo>
                    <a:lnTo>
                      <a:pt x="87" y="108"/>
                    </a:lnTo>
                    <a:lnTo>
                      <a:pt x="0" y="84"/>
                    </a:lnTo>
                    <a:close/>
                  </a:path>
                </a:pathLst>
              </a:custGeom>
              <a:noFill/>
              <a:ln w="28575" cmpd="sng">
                <a:solidFill>
                  <a:srgbClr val="9999FF"/>
                </a:solidFill>
                <a:round/>
                <a:headEnd/>
                <a:tailEnd/>
              </a:ln>
              <a:effectLst/>
            </p:spPr>
            <p:txBody>
              <a:bodyPr/>
              <a:lstStyle/>
              <a:p>
                <a:endParaRPr lang="el-GR"/>
              </a:p>
            </p:txBody>
          </p:sp>
        </p:grpSp>
        <p:grpSp>
          <p:nvGrpSpPr>
            <p:cNvPr id="6" name="Group 46"/>
            <p:cNvGrpSpPr>
              <a:grpSpLocks/>
            </p:cNvGrpSpPr>
            <p:nvPr/>
          </p:nvGrpSpPr>
          <p:grpSpPr bwMode="auto">
            <a:xfrm>
              <a:off x="1843" y="1452"/>
              <a:ext cx="2043" cy="1750"/>
              <a:chOff x="1843" y="1452"/>
              <a:chExt cx="2043" cy="1750"/>
            </a:xfrm>
          </p:grpSpPr>
          <p:sp>
            <p:nvSpPr>
              <p:cNvPr id="29743" name="Rectangle 47"/>
              <p:cNvSpPr>
                <a:spLocks noChangeArrowheads="1"/>
              </p:cNvSpPr>
              <p:nvPr/>
            </p:nvSpPr>
            <p:spPr bwMode="auto">
              <a:xfrm>
                <a:off x="2259" y="1736"/>
                <a:ext cx="31" cy="30"/>
              </a:xfrm>
              <a:prstGeom prst="rect">
                <a:avLst/>
              </a:prstGeom>
              <a:solidFill>
                <a:srgbClr val="000000"/>
              </a:solidFill>
              <a:ln w="1588">
                <a:solidFill>
                  <a:srgbClr val="008000"/>
                </a:solidFill>
                <a:miter lim="800000"/>
                <a:headEnd/>
                <a:tailEnd/>
              </a:ln>
            </p:spPr>
            <p:txBody>
              <a:bodyPr/>
              <a:lstStyle/>
              <a:p>
                <a:endParaRPr lang="el-GR"/>
              </a:p>
            </p:txBody>
          </p:sp>
          <p:sp>
            <p:nvSpPr>
              <p:cNvPr id="29744" name="Rectangle 48"/>
              <p:cNvSpPr>
                <a:spLocks noChangeArrowheads="1"/>
              </p:cNvSpPr>
              <p:nvPr/>
            </p:nvSpPr>
            <p:spPr bwMode="auto">
              <a:xfrm>
                <a:off x="2641" y="1698"/>
                <a:ext cx="31" cy="31"/>
              </a:xfrm>
              <a:prstGeom prst="rect">
                <a:avLst/>
              </a:prstGeom>
              <a:solidFill>
                <a:srgbClr val="000000"/>
              </a:solidFill>
              <a:ln w="1588">
                <a:solidFill>
                  <a:srgbClr val="008000"/>
                </a:solidFill>
                <a:miter lim="800000"/>
                <a:headEnd/>
                <a:tailEnd/>
              </a:ln>
            </p:spPr>
            <p:txBody>
              <a:bodyPr/>
              <a:lstStyle/>
              <a:p>
                <a:endParaRPr lang="el-GR"/>
              </a:p>
            </p:txBody>
          </p:sp>
          <p:sp>
            <p:nvSpPr>
              <p:cNvPr id="29745" name="Rectangle 49"/>
              <p:cNvSpPr>
                <a:spLocks noChangeArrowheads="1"/>
              </p:cNvSpPr>
              <p:nvPr/>
            </p:nvSpPr>
            <p:spPr bwMode="auto">
              <a:xfrm>
                <a:off x="2346" y="1662"/>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746" name="Rectangle 50"/>
              <p:cNvSpPr>
                <a:spLocks noChangeArrowheads="1"/>
              </p:cNvSpPr>
              <p:nvPr/>
            </p:nvSpPr>
            <p:spPr bwMode="auto">
              <a:xfrm>
                <a:off x="2445" y="1628"/>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747" name="Rectangle 51"/>
              <p:cNvSpPr>
                <a:spLocks noChangeArrowheads="1"/>
              </p:cNvSpPr>
              <p:nvPr/>
            </p:nvSpPr>
            <p:spPr bwMode="auto">
              <a:xfrm>
                <a:off x="2553" y="1645"/>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748" name="Rectangle 52"/>
              <p:cNvSpPr>
                <a:spLocks noChangeArrowheads="1"/>
              </p:cNvSpPr>
              <p:nvPr/>
            </p:nvSpPr>
            <p:spPr bwMode="auto">
              <a:xfrm>
                <a:off x="2347" y="1753"/>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749" name="Rectangle 53"/>
              <p:cNvSpPr>
                <a:spLocks noChangeArrowheads="1"/>
              </p:cNvSpPr>
              <p:nvPr/>
            </p:nvSpPr>
            <p:spPr bwMode="auto">
              <a:xfrm>
                <a:off x="2456" y="1752"/>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750" name="Rectangle 54"/>
              <p:cNvSpPr>
                <a:spLocks noChangeArrowheads="1"/>
              </p:cNvSpPr>
              <p:nvPr/>
            </p:nvSpPr>
            <p:spPr bwMode="auto">
              <a:xfrm>
                <a:off x="2553" y="1733"/>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751" name="Rectangle 55"/>
              <p:cNvSpPr>
                <a:spLocks noChangeArrowheads="1"/>
              </p:cNvSpPr>
              <p:nvPr/>
            </p:nvSpPr>
            <p:spPr bwMode="auto">
              <a:xfrm>
                <a:off x="3464" y="1704"/>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752" name="Rectangle 56"/>
              <p:cNvSpPr>
                <a:spLocks noChangeArrowheads="1"/>
              </p:cNvSpPr>
              <p:nvPr/>
            </p:nvSpPr>
            <p:spPr bwMode="auto">
              <a:xfrm>
                <a:off x="3090" y="1693"/>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753" name="Rectangle 57"/>
              <p:cNvSpPr>
                <a:spLocks noChangeArrowheads="1"/>
              </p:cNvSpPr>
              <p:nvPr/>
            </p:nvSpPr>
            <p:spPr bwMode="auto">
              <a:xfrm>
                <a:off x="3371" y="1634"/>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754" name="Rectangle 58"/>
              <p:cNvSpPr>
                <a:spLocks noChangeArrowheads="1"/>
              </p:cNvSpPr>
              <p:nvPr/>
            </p:nvSpPr>
            <p:spPr bwMode="auto">
              <a:xfrm>
                <a:off x="3274" y="1607"/>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755" name="Rectangle 59"/>
              <p:cNvSpPr>
                <a:spLocks noChangeArrowheads="1"/>
              </p:cNvSpPr>
              <p:nvPr/>
            </p:nvSpPr>
            <p:spPr bwMode="auto">
              <a:xfrm>
                <a:off x="3170" y="1628"/>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756" name="Rectangle 60"/>
              <p:cNvSpPr>
                <a:spLocks noChangeArrowheads="1"/>
              </p:cNvSpPr>
              <p:nvPr/>
            </p:nvSpPr>
            <p:spPr bwMode="auto">
              <a:xfrm>
                <a:off x="3379" y="1724"/>
                <a:ext cx="31" cy="30"/>
              </a:xfrm>
              <a:prstGeom prst="rect">
                <a:avLst/>
              </a:prstGeom>
              <a:solidFill>
                <a:srgbClr val="000000"/>
              </a:solidFill>
              <a:ln w="1588">
                <a:solidFill>
                  <a:srgbClr val="008000"/>
                </a:solidFill>
                <a:miter lim="800000"/>
                <a:headEnd/>
                <a:tailEnd/>
              </a:ln>
            </p:spPr>
            <p:txBody>
              <a:bodyPr/>
              <a:lstStyle/>
              <a:p>
                <a:endParaRPr lang="el-GR"/>
              </a:p>
            </p:txBody>
          </p:sp>
          <p:sp>
            <p:nvSpPr>
              <p:cNvPr id="29757" name="Rectangle 61"/>
              <p:cNvSpPr>
                <a:spLocks noChangeArrowheads="1"/>
              </p:cNvSpPr>
              <p:nvPr/>
            </p:nvSpPr>
            <p:spPr bwMode="auto">
              <a:xfrm>
                <a:off x="3281" y="1733"/>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758" name="Rectangle 62"/>
              <p:cNvSpPr>
                <a:spLocks noChangeArrowheads="1"/>
              </p:cNvSpPr>
              <p:nvPr/>
            </p:nvSpPr>
            <p:spPr bwMode="auto">
              <a:xfrm>
                <a:off x="3177" y="1715"/>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759" name="Rectangle 63"/>
              <p:cNvSpPr>
                <a:spLocks noChangeArrowheads="1"/>
              </p:cNvSpPr>
              <p:nvPr/>
            </p:nvSpPr>
            <p:spPr bwMode="auto">
              <a:xfrm>
                <a:off x="2445" y="1676"/>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760" name="Rectangle 64"/>
              <p:cNvSpPr>
                <a:spLocks noChangeArrowheads="1"/>
              </p:cNvSpPr>
              <p:nvPr/>
            </p:nvSpPr>
            <p:spPr bwMode="auto">
              <a:xfrm>
                <a:off x="3274" y="1656"/>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761" name="Rectangle 65"/>
              <p:cNvSpPr>
                <a:spLocks noChangeArrowheads="1"/>
              </p:cNvSpPr>
              <p:nvPr/>
            </p:nvSpPr>
            <p:spPr bwMode="auto">
              <a:xfrm>
                <a:off x="1843" y="1929"/>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762" name="Rectangle 66"/>
              <p:cNvSpPr>
                <a:spLocks noChangeArrowheads="1"/>
              </p:cNvSpPr>
              <p:nvPr/>
            </p:nvSpPr>
            <p:spPr bwMode="auto">
              <a:xfrm>
                <a:off x="1868" y="2082"/>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763" name="Rectangle 67"/>
              <p:cNvSpPr>
                <a:spLocks noChangeArrowheads="1"/>
              </p:cNvSpPr>
              <p:nvPr/>
            </p:nvSpPr>
            <p:spPr bwMode="auto">
              <a:xfrm>
                <a:off x="1899" y="2272"/>
                <a:ext cx="31" cy="30"/>
              </a:xfrm>
              <a:prstGeom prst="rect">
                <a:avLst/>
              </a:prstGeom>
              <a:solidFill>
                <a:srgbClr val="000000"/>
              </a:solidFill>
              <a:ln w="1588">
                <a:solidFill>
                  <a:srgbClr val="008000"/>
                </a:solidFill>
                <a:miter lim="800000"/>
                <a:headEnd/>
                <a:tailEnd/>
              </a:ln>
            </p:spPr>
            <p:txBody>
              <a:bodyPr/>
              <a:lstStyle/>
              <a:p>
                <a:endParaRPr lang="el-GR"/>
              </a:p>
            </p:txBody>
          </p:sp>
          <p:sp>
            <p:nvSpPr>
              <p:cNvPr id="29764" name="Rectangle 68"/>
              <p:cNvSpPr>
                <a:spLocks noChangeArrowheads="1"/>
              </p:cNvSpPr>
              <p:nvPr/>
            </p:nvSpPr>
            <p:spPr bwMode="auto">
              <a:xfrm>
                <a:off x="1958" y="2456"/>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765" name="Rectangle 69"/>
              <p:cNvSpPr>
                <a:spLocks noChangeArrowheads="1"/>
              </p:cNvSpPr>
              <p:nvPr/>
            </p:nvSpPr>
            <p:spPr bwMode="auto">
              <a:xfrm>
                <a:off x="2021" y="2646"/>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766" name="Rectangle 70"/>
              <p:cNvSpPr>
                <a:spLocks noChangeArrowheads="1"/>
              </p:cNvSpPr>
              <p:nvPr/>
            </p:nvSpPr>
            <p:spPr bwMode="auto">
              <a:xfrm>
                <a:off x="2099" y="2827"/>
                <a:ext cx="31" cy="30"/>
              </a:xfrm>
              <a:prstGeom prst="rect">
                <a:avLst/>
              </a:prstGeom>
              <a:solidFill>
                <a:srgbClr val="000000"/>
              </a:solidFill>
              <a:ln w="1588">
                <a:solidFill>
                  <a:srgbClr val="008000"/>
                </a:solidFill>
                <a:miter lim="800000"/>
                <a:headEnd/>
                <a:tailEnd/>
              </a:ln>
            </p:spPr>
            <p:txBody>
              <a:bodyPr/>
              <a:lstStyle/>
              <a:p>
                <a:endParaRPr lang="el-GR"/>
              </a:p>
            </p:txBody>
          </p:sp>
          <p:sp>
            <p:nvSpPr>
              <p:cNvPr id="29767" name="Rectangle 71"/>
              <p:cNvSpPr>
                <a:spLocks noChangeArrowheads="1"/>
              </p:cNvSpPr>
              <p:nvPr/>
            </p:nvSpPr>
            <p:spPr bwMode="auto">
              <a:xfrm>
                <a:off x="2218" y="2950"/>
                <a:ext cx="31" cy="31"/>
              </a:xfrm>
              <a:prstGeom prst="rect">
                <a:avLst/>
              </a:prstGeom>
              <a:solidFill>
                <a:srgbClr val="000000"/>
              </a:solidFill>
              <a:ln w="1588">
                <a:solidFill>
                  <a:srgbClr val="008000"/>
                </a:solidFill>
                <a:miter lim="800000"/>
                <a:headEnd/>
                <a:tailEnd/>
              </a:ln>
            </p:spPr>
            <p:txBody>
              <a:bodyPr/>
              <a:lstStyle/>
              <a:p>
                <a:endParaRPr lang="el-GR"/>
              </a:p>
            </p:txBody>
          </p:sp>
          <p:sp>
            <p:nvSpPr>
              <p:cNvPr id="29768" name="Rectangle 72"/>
              <p:cNvSpPr>
                <a:spLocks noChangeArrowheads="1"/>
              </p:cNvSpPr>
              <p:nvPr/>
            </p:nvSpPr>
            <p:spPr bwMode="auto">
              <a:xfrm>
                <a:off x="2359" y="3050"/>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769" name="Rectangle 73"/>
              <p:cNvSpPr>
                <a:spLocks noChangeArrowheads="1"/>
              </p:cNvSpPr>
              <p:nvPr/>
            </p:nvSpPr>
            <p:spPr bwMode="auto">
              <a:xfrm>
                <a:off x="2514" y="3127"/>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770" name="Rectangle 74"/>
              <p:cNvSpPr>
                <a:spLocks noChangeArrowheads="1"/>
              </p:cNvSpPr>
              <p:nvPr/>
            </p:nvSpPr>
            <p:spPr bwMode="auto">
              <a:xfrm>
                <a:off x="2686" y="3171"/>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771" name="Rectangle 75"/>
              <p:cNvSpPr>
                <a:spLocks noChangeArrowheads="1"/>
              </p:cNvSpPr>
              <p:nvPr/>
            </p:nvSpPr>
            <p:spPr bwMode="auto">
              <a:xfrm>
                <a:off x="2873" y="3172"/>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772" name="Rectangle 76"/>
              <p:cNvSpPr>
                <a:spLocks noChangeArrowheads="1"/>
              </p:cNvSpPr>
              <p:nvPr/>
            </p:nvSpPr>
            <p:spPr bwMode="auto">
              <a:xfrm>
                <a:off x="3063" y="3155"/>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773" name="Rectangle 77"/>
              <p:cNvSpPr>
                <a:spLocks noChangeArrowheads="1"/>
              </p:cNvSpPr>
              <p:nvPr/>
            </p:nvSpPr>
            <p:spPr bwMode="auto">
              <a:xfrm>
                <a:off x="3241" y="3113"/>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774" name="Rectangle 78"/>
              <p:cNvSpPr>
                <a:spLocks noChangeArrowheads="1"/>
              </p:cNvSpPr>
              <p:nvPr/>
            </p:nvSpPr>
            <p:spPr bwMode="auto">
              <a:xfrm>
                <a:off x="3406" y="3045"/>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775" name="Rectangle 79"/>
              <p:cNvSpPr>
                <a:spLocks noChangeArrowheads="1"/>
              </p:cNvSpPr>
              <p:nvPr/>
            </p:nvSpPr>
            <p:spPr bwMode="auto">
              <a:xfrm>
                <a:off x="3542" y="2944"/>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776" name="Rectangle 80"/>
              <p:cNvSpPr>
                <a:spLocks noChangeArrowheads="1"/>
              </p:cNvSpPr>
              <p:nvPr/>
            </p:nvSpPr>
            <p:spPr bwMode="auto">
              <a:xfrm>
                <a:off x="3642" y="2812"/>
                <a:ext cx="31" cy="30"/>
              </a:xfrm>
              <a:prstGeom prst="rect">
                <a:avLst/>
              </a:prstGeom>
              <a:solidFill>
                <a:srgbClr val="000000"/>
              </a:solidFill>
              <a:ln w="1588">
                <a:solidFill>
                  <a:srgbClr val="008000"/>
                </a:solidFill>
                <a:miter lim="800000"/>
                <a:headEnd/>
                <a:tailEnd/>
              </a:ln>
            </p:spPr>
            <p:txBody>
              <a:bodyPr/>
              <a:lstStyle/>
              <a:p>
                <a:endParaRPr lang="el-GR"/>
              </a:p>
            </p:txBody>
          </p:sp>
          <p:sp>
            <p:nvSpPr>
              <p:cNvPr id="29777" name="Rectangle 81"/>
              <p:cNvSpPr>
                <a:spLocks noChangeArrowheads="1"/>
              </p:cNvSpPr>
              <p:nvPr/>
            </p:nvSpPr>
            <p:spPr bwMode="auto">
              <a:xfrm>
                <a:off x="3720" y="2623"/>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778" name="Rectangle 82"/>
              <p:cNvSpPr>
                <a:spLocks noChangeArrowheads="1"/>
              </p:cNvSpPr>
              <p:nvPr/>
            </p:nvSpPr>
            <p:spPr bwMode="auto">
              <a:xfrm>
                <a:off x="3766" y="2421"/>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779" name="Rectangle 83"/>
              <p:cNvSpPr>
                <a:spLocks noChangeArrowheads="1"/>
              </p:cNvSpPr>
              <p:nvPr/>
            </p:nvSpPr>
            <p:spPr bwMode="auto">
              <a:xfrm>
                <a:off x="3807" y="2221"/>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780" name="Rectangle 84"/>
              <p:cNvSpPr>
                <a:spLocks noChangeArrowheads="1"/>
              </p:cNvSpPr>
              <p:nvPr/>
            </p:nvSpPr>
            <p:spPr bwMode="auto">
              <a:xfrm>
                <a:off x="3836" y="2024"/>
                <a:ext cx="31" cy="31"/>
              </a:xfrm>
              <a:prstGeom prst="rect">
                <a:avLst/>
              </a:prstGeom>
              <a:solidFill>
                <a:srgbClr val="000000"/>
              </a:solidFill>
              <a:ln w="1588">
                <a:solidFill>
                  <a:srgbClr val="008000"/>
                </a:solidFill>
                <a:miter lim="800000"/>
                <a:headEnd/>
                <a:tailEnd/>
              </a:ln>
            </p:spPr>
            <p:txBody>
              <a:bodyPr/>
              <a:lstStyle/>
              <a:p>
                <a:endParaRPr lang="el-GR"/>
              </a:p>
            </p:txBody>
          </p:sp>
          <p:sp>
            <p:nvSpPr>
              <p:cNvPr id="29781" name="Rectangle 85"/>
              <p:cNvSpPr>
                <a:spLocks noChangeArrowheads="1"/>
              </p:cNvSpPr>
              <p:nvPr/>
            </p:nvSpPr>
            <p:spPr bwMode="auto">
              <a:xfrm>
                <a:off x="3856" y="1878"/>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782" name="Rectangle 86"/>
              <p:cNvSpPr>
                <a:spLocks noChangeArrowheads="1"/>
              </p:cNvSpPr>
              <p:nvPr/>
            </p:nvSpPr>
            <p:spPr bwMode="auto">
              <a:xfrm>
                <a:off x="2075" y="1662"/>
                <a:ext cx="31" cy="30"/>
              </a:xfrm>
              <a:prstGeom prst="rect">
                <a:avLst/>
              </a:prstGeom>
              <a:solidFill>
                <a:srgbClr val="000000"/>
              </a:solidFill>
              <a:ln w="1588">
                <a:solidFill>
                  <a:srgbClr val="008000"/>
                </a:solidFill>
                <a:miter lim="800000"/>
                <a:headEnd/>
                <a:tailEnd/>
              </a:ln>
            </p:spPr>
            <p:txBody>
              <a:bodyPr/>
              <a:lstStyle/>
              <a:p>
                <a:endParaRPr lang="el-GR"/>
              </a:p>
            </p:txBody>
          </p:sp>
          <p:sp>
            <p:nvSpPr>
              <p:cNvPr id="29783" name="Rectangle 87"/>
              <p:cNvSpPr>
                <a:spLocks noChangeArrowheads="1"/>
              </p:cNvSpPr>
              <p:nvPr/>
            </p:nvSpPr>
            <p:spPr bwMode="auto">
              <a:xfrm>
                <a:off x="2239" y="1553"/>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784" name="Rectangle 88"/>
              <p:cNvSpPr>
                <a:spLocks noChangeArrowheads="1"/>
              </p:cNvSpPr>
              <p:nvPr/>
            </p:nvSpPr>
            <p:spPr bwMode="auto">
              <a:xfrm>
                <a:off x="2413" y="1492"/>
                <a:ext cx="31" cy="30"/>
              </a:xfrm>
              <a:prstGeom prst="rect">
                <a:avLst/>
              </a:prstGeom>
              <a:solidFill>
                <a:srgbClr val="000000"/>
              </a:solidFill>
              <a:ln w="1588">
                <a:solidFill>
                  <a:srgbClr val="008000"/>
                </a:solidFill>
                <a:miter lim="800000"/>
                <a:headEnd/>
                <a:tailEnd/>
              </a:ln>
            </p:spPr>
            <p:txBody>
              <a:bodyPr/>
              <a:lstStyle/>
              <a:p>
                <a:endParaRPr lang="el-GR"/>
              </a:p>
            </p:txBody>
          </p:sp>
          <p:sp>
            <p:nvSpPr>
              <p:cNvPr id="29785" name="Rectangle 89"/>
              <p:cNvSpPr>
                <a:spLocks noChangeArrowheads="1"/>
              </p:cNvSpPr>
              <p:nvPr/>
            </p:nvSpPr>
            <p:spPr bwMode="auto">
              <a:xfrm>
                <a:off x="2590" y="1493"/>
                <a:ext cx="31" cy="31"/>
              </a:xfrm>
              <a:prstGeom prst="rect">
                <a:avLst/>
              </a:prstGeom>
              <a:solidFill>
                <a:srgbClr val="000000"/>
              </a:solidFill>
              <a:ln w="1588">
                <a:solidFill>
                  <a:srgbClr val="008000"/>
                </a:solidFill>
                <a:miter lim="800000"/>
                <a:headEnd/>
                <a:tailEnd/>
              </a:ln>
            </p:spPr>
            <p:txBody>
              <a:bodyPr/>
              <a:lstStyle/>
              <a:p>
                <a:endParaRPr lang="el-GR"/>
              </a:p>
            </p:txBody>
          </p:sp>
          <p:sp>
            <p:nvSpPr>
              <p:cNvPr id="29786" name="Rectangle 90"/>
              <p:cNvSpPr>
                <a:spLocks noChangeArrowheads="1"/>
              </p:cNvSpPr>
              <p:nvPr/>
            </p:nvSpPr>
            <p:spPr bwMode="auto">
              <a:xfrm>
                <a:off x="2714" y="1598"/>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787" name="Rectangle 91"/>
              <p:cNvSpPr>
                <a:spLocks noChangeArrowheads="1"/>
              </p:cNvSpPr>
              <p:nvPr/>
            </p:nvSpPr>
            <p:spPr bwMode="auto">
              <a:xfrm>
                <a:off x="2730" y="1770"/>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788" name="Rectangle 92"/>
              <p:cNvSpPr>
                <a:spLocks noChangeArrowheads="1"/>
              </p:cNvSpPr>
              <p:nvPr/>
            </p:nvSpPr>
            <p:spPr bwMode="auto">
              <a:xfrm>
                <a:off x="2703" y="1924"/>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789" name="Rectangle 93"/>
              <p:cNvSpPr>
                <a:spLocks noChangeArrowheads="1"/>
              </p:cNvSpPr>
              <p:nvPr/>
            </p:nvSpPr>
            <p:spPr bwMode="auto">
              <a:xfrm>
                <a:off x="2612" y="2116"/>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790" name="Rectangle 94"/>
              <p:cNvSpPr>
                <a:spLocks noChangeArrowheads="1"/>
              </p:cNvSpPr>
              <p:nvPr/>
            </p:nvSpPr>
            <p:spPr bwMode="auto">
              <a:xfrm>
                <a:off x="2640" y="2183"/>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791" name="Rectangle 95"/>
              <p:cNvSpPr>
                <a:spLocks noChangeArrowheads="1"/>
              </p:cNvSpPr>
              <p:nvPr/>
            </p:nvSpPr>
            <p:spPr bwMode="auto">
              <a:xfrm>
                <a:off x="2709" y="2204"/>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792" name="Rectangle 96"/>
              <p:cNvSpPr>
                <a:spLocks noChangeArrowheads="1"/>
              </p:cNvSpPr>
              <p:nvPr/>
            </p:nvSpPr>
            <p:spPr bwMode="auto">
              <a:xfrm>
                <a:off x="3629" y="1612"/>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793" name="Rectangle 97"/>
              <p:cNvSpPr>
                <a:spLocks noChangeArrowheads="1"/>
              </p:cNvSpPr>
              <p:nvPr/>
            </p:nvSpPr>
            <p:spPr bwMode="auto">
              <a:xfrm>
                <a:off x="3480" y="1497"/>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794" name="Rectangle 98"/>
              <p:cNvSpPr>
                <a:spLocks noChangeArrowheads="1"/>
              </p:cNvSpPr>
              <p:nvPr/>
            </p:nvSpPr>
            <p:spPr bwMode="auto">
              <a:xfrm>
                <a:off x="3305" y="1452"/>
                <a:ext cx="31" cy="30"/>
              </a:xfrm>
              <a:prstGeom prst="rect">
                <a:avLst/>
              </a:prstGeom>
              <a:solidFill>
                <a:srgbClr val="000000"/>
              </a:solidFill>
              <a:ln w="1588">
                <a:solidFill>
                  <a:srgbClr val="008000"/>
                </a:solidFill>
                <a:miter lim="800000"/>
                <a:headEnd/>
                <a:tailEnd/>
              </a:ln>
            </p:spPr>
            <p:txBody>
              <a:bodyPr/>
              <a:lstStyle/>
              <a:p>
                <a:endParaRPr lang="el-GR"/>
              </a:p>
            </p:txBody>
          </p:sp>
          <p:sp>
            <p:nvSpPr>
              <p:cNvPr id="29795" name="Rectangle 99"/>
              <p:cNvSpPr>
                <a:spLocks noChangeArrowheads="1"/>
              </p:cNvSpPr>
              <p:nvPr/>
            </p:nvSpPr>
            <p:spPr bwMode="auto">
              <a:xfrm>
                <a:off x="3128" y="1469"/>
                <a:ext cx="31" cy="30"/>
              </a:xfrm>
              <a:prstGeom prst="rect">
                <a:avLst/>
              </a:prstGeom>
              <a:solidFill>
                <a:srgbClr val="000000"/>
              </a:solidFill>
              <a:ln w="1588">
                <a:solidFill>
                  <a:srgbClr val="008000"/>
                </a:solidFill>
                <a:miter lim="800000"/>
                <a:headEnd/>
                <a:tailEnd/>
              </a:ln>
            </p:spPr>
            <p:txBody>
              <a:bodyPr/>
              <a:lstStyle/>
              <a:p>
                <a:endParaRPr lang="el-GR"/>
              </a:p>
            </p:txBody>
          </p:sp>
          <p:sp>
            <p:nvSpPr>
              <p:cNvPr id="29796" name="Rectangle 100"/>
              <p:cNvSpPr>
                <a:spLocks noChangeArrowheads="1"/>
              </p:cNvSpPr>
              <p:nvPr/>
            </p:nvSpPr>
            <p:spPr bwMode="auto">
              <a:xfrm>
                <a:off x="2995" y="1579"/>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797" name="Rectangle 101"/>
              <p:cNvSpPr>
                <a:spLocks noChangeArrowheads="1"/>
              </p:cNvSpPr>
              <p:nvPr/>
            </p:nvSpPr>
            <p:spPr bwMode="auto">
              <a:xfrm>
                <a:off x="2962" y="1762"/>
                <a:ext cx="31" cy="31"/>
              </a:xfrm>
              <a:prstGeom prst="rect">
                <a:avLst/>
              </a:prstGeom>
              <a:solidFill>
                <a:srgbClr val="000000"/>
              </a:solidFill>
              <a:ln w="1588">
                <a:solidFill>
                  <a:srgbClr val="008000"/>
                </a:solidFill>
                <a:miter lim="800000"/>
                <a:headEnd/>
                <a:tailEnd/>
              </a:ln>
            </p:spPr>
            <p:txBody>
              <a:bodyPr/>
              <a:lstStyle/>
              <a:p>
                <a:endParaRPr lang="el-GR"/>
              </a:p>
            </p:txBody>
          </p:sp>
          <p:sp>
            <p:nvSpPr>
              <p:cNvPr id="29798" name="Rectangle 102"/>
              <p:cNvSpPr>
                <a:spLocks noChangeArrowheads="1"/>
              </p:cNvSpPr>
              <p:nvPr/>
            </p:nvSpPr>
            <p:spPr bwMode="auto">
              <a:xfrm>
                <a:off x="3005" y="1910"/>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799" name="Rectangle 103"/>
              <p:cNvSpPr>
                <a:spLocks noChangeArrowheads="1"/>
              </p:cNvSpPr>
              <p:nvPr/>
            </p:nvSpPr>
            <p:spPr bwMode="auto">
              <a:xfrm>
                <a:off x="3109" y="2112"/>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00" name="Rectangle 104"/>
              <p:cNvSpPr>
                <a:spLocks noChangeArrowheads="1"/>
              </p:cNvSpPr>
              <p:nvPr/>
            </p:nvSpPr>
            <p:spPr bwMode="auto">
              <a:xfrm>
                <a:off x="3082" y="2178"/>
                <a:ext cx="31" cy="30"/>
              </a:xfrm>
              <a:prstGeom prst="rect">
                <a:avLst/>
              </a:prstGeom>
              <a:solidFill>
                <a:srgbClr val="000000"/>
              </a:solidFill>
              <a:ln w="1588">
                <a:solidFill>
                  <a:srgbClr val="008000"/>
                </a:solidFill>
                <a:miter lim="800000"/>
                <a:headEnd/>
                <a:tailEnd/>
              </a:ln>
            </p:spPr>
            <p:txBody>
              <a:bodyPr/>
              <a:lstStyle/>
              <a:p>
                <a:endParaRPr lang="el-GR"/>
              </a:p>
            </p:txBody>
          </p:sp>
          <p:sp>
            <p:nvSpPr>
              <p:cNvPr id="29801" name="Rectangle 105"/>
              <p:cNvSpPr>
                <a:spLocks noChangeArrowheads="1"/>
              </p:cNvSpPr>
              <p:nvPr/>
            </p:nvSpPr>
            <p:spPr bwMode="auto">
              <a:xfrm>
                <a:off x="3024" y="2208"/>
                <a:ext cx="31" cy="31"/>
              </a:xfrm>
              <a:prstGeom prst="rect">
                <a:avLst/>
              </a:prstGeom>
              <a:solidFill>
                <a:srgbClr val="000000"/>
              </a:solidFill>
              <a:ln w="1588">
                <a:solidFill>
                  <a:srgbClr val="008000"/>
                </a:solidFill>
                <a:miter lim="800000"/>
                <a:headEnd/>
                <a:tailEnd/>
              </a:ln>
            </p:spPr>
            <p:txBody>
              <a:bodyPr/>
              <a:lstStyle/>
              <a:p>
                <a:endParaRPr lang="el-GR"/>
              </a:p>
            </p:txBody>
          </p:sp>
          <p:sp>
            <p:nvSpPr>
              <p:cNvPr id="29802" name="Rectangle 106"/>
              <p:cNvSpPr>
                <a:spLocks noChangeArrowheads="1"/>
              </p:cNvSpPr>
              <p:nvPr/>
            </p:nvSpPr>
            <p:spPr bwMode="auto">
              <a:xfrm>
                <a:off x="2518" y="2572"/>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03" name="Rectangle 107"/>
              <p:cNvSpPr>
                <a:spLocks noChangeArrowheads="1"/>
              </p:cNvSpPr>
              <p:nvPr/>
            </p:nvSpPr>
            <p:spPr bwMode="auto">
              <a:xfrm>
                <a:off x="3235" y="2550"/>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804" name="Rectangle 108"/>
              <p:cNvSpPr>
                <a:spLocks noChangeArrowheads="1"/>
              </p:cNvSpPr>
              <p:nvPr/>
            </p:nvSpPr>
            <p:spPr bwMode="auto">
              <a:xfrm>
                <a:off x="2825" y="2351"/>
                <a:ext cx="31" cy="31"/>
              </a:xfrm>
              <a:prstGeom prst="rect">
                <a:avLst/>
              </a:prstGeom>
              <a:solidFill>
                <a:srgbClr val="000000"/>
              </a:solidFill>
              <a:ln w="1588">
                <a:solidFill>
                  <a:srgbClr val="008000"/>
                </a:solidFill>
                <a:miter lim="800000"/>
                <a:headEnd/>
                <a:tailEnd/>
              </a:ln>
            </p:spPr>
            <p:txBody>
              <a:bodyPr/>
              <a:lstStyle/>
              <a:p>
                <a:endParaRPr lang="el-GR"/>
              </a:p>
            </p:txBody>
          </p:sp>
          <p:sp>
            <p:nvSpPr>
              <p:cNvPr id="29805" name="Rectangle 109"/>
              <p:cNvSpPr>
                <a:spLocks noChangeArrowheads="1"/>
              </p:cNvSpPr>
              <p:nvPr/>
            </p:nvSpPr>
            <p:spPr bwMode="auto">
              <a:xfrm>
                <a:off x="2569" y="2492"/>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06" name="Rectangle 110"/>
              <p:cNvSpPr>
                <a:spLocks noChangeArrowheads="1"/>
              </p:cNvSpPr>
              <p:nvPr/>
            </p:nvSpPr>
            <p:spPr bwMode="auto">
              <a:xfrm>
                <a:off x="2661" y="2398"/>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07" name="Rectangle 111"/>
              <p:cNvSpPr>
                <a:spLocks noChangeArrowheads="1"/>
              </p:cNvSpPr>
              <p:nvPr/>
            </p:nvSpPr>
            <p:spPr bwMode="auto">
              <a:xfrm>
                <a:off x="3144" y="2456"/>
                <a:ext cx="31" cy="30"/>
              </a:xfrm>
              <a:prstGeom prst="rect">
                <a:avLst/>
              </a:prstGeom>
              <a:solidFill>
                <a:srgbClr val="000000"/>
              </a:solidFill>
              <a:ln w="1588">
                <a:solidFill>
                  <a:srgbClr val="008000"/>
                </a:solidFill>
                <a:miter lim="800000"/>
                <a:headEnd/>
                <a:tailEnd/>
              </a:ln>
            </p:spPr>
            <p:txBody>
              <a:bodyPr/>
              <a:lstStyle/>
              <a:p>
                <a:endParaRPr lang="el-GR"/>
              </a:p>
            </p:txBody>
          </p:sp>
          <p:sp>
            <p:nvSpPr>
              <p:cNvPr id="29808" name="Rectangle 112"/>
              <p:cNvSpPr>
                <a:spLocks noChangeArrowheads="1"/>
              </p:cNvSpPr>
              <p:nvPr/>
            </p:nvSpPr>
            <p:spPr bwMode="auto">
              <a:xfrm>
                <a:off x="3017" y="2367"/>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809" name="Rectangle 113"/>
              <p:cNvSpPr>
                <a:spLocks noChangeArrowheads="1"/>
              </p:cNvSpPr>
              <p:nvPr/>
            </p:nvSpPr>
            <p:spPr bwMode="auto">
              <a:xfrm>
                <a:off x="2632" y="2659"/>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810" name="Rectangle 114"/>
              <p:cNvSpPr>
                <a:spLocks noChangeArrowheads="1"/>
              </p:cNvSpPr>
              <p:nvPr/>
            </p:nvSpPr>
            <p:spPr bwMode="auto">
              <a:xfrm>
                <a:off x="2761" y="2710"/>
                <a:ext cx="31" cy="31"/>
              </a:xfrm>
              <a:prstGeom prst="rect">
                <a:avLst/>
              </a:prstGeom>
              <a:solidFill>
                <a:srgbClr val="000000"/>
              </a:solidFill>
              <a:ln w="1588">
                <a:solidFill>
                  <a:srgbClr val="008000"/>
                </a:solidFill>
                <a:miter lim="800000"/>
                <a:headEnd/>
                <a:tailEnd/>
              </a:ln>
            </p:spPr>
            <p:txBody>
              <a:bodyPr/>
              <a:lstStyle/>
              <a:p>
                <a:endParaRPr lang="el-GR"/>
              </a:p>
            </p:txBody>
          </p:sp>
          <p:sp>
            <p:nvSpPr>
              <p:cNvPr id="29811" name="Rectangle 115"/>
              <p:cNvSpPr>
                <a:spLocks noChangeArrowheads="1"/>
              </p:cNvSpPr>
              <p:nvPr/>
            </p:nvSpPr>
            <p:spPr bwMode="auto">
              <a:xfrm>
                <a:off x="2960" y="2719"/>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12" name="Rectangle 116"/>
              <p:cNvSpPr>
                <a:spLocks noChangeArrowheads="1"/>
              </p:cNvSpPr>
              <p:nvPr/>
            </p:nvSpPr>
            <p:spPr bwMode="auto">
              <a:xfrm>
                <a:off x="3120" y="2659"/>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813" name="Rectangle 117"/>
              <p:cNvSpPr>
                <a:spLocks noChangeArrowheads="1"/>
              </p:cNvSpPr>
              <p:nvPr/>
            </p:nvSpPr>
            <p:spPr bwMode="auto">
              <a:xfrm>
                <a:off x="2868" y="2156"/>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814" name="Rectangle 118"/>
              <p:cNvSpPr>
                <a:spLocks noChangeArrowheads="1"/>
              </p:cNvSpPr>
              <p:nvPr/>
            </p:nvSpPr>
            <p:spPr bwMode="auto">
              <a:xfrm>
                <a:off x="2767" y="2099"/>
                <a:ext cx="31" cy="31"/>
              </a:xfrm>
              <a:prstGeom prst="rect">
                <a:avLst/>
              </a:prstGeom>
              <a:solidFill>
                <a:srgbClr val="000000"/>
              </a:solidFill>
              <a:ln w="1588">
                <a:solidFill>
                  <a:srgbClr val="008000"/>
                </a:solidFill>
                <a:miter lim="800000"/>
                <a:headEnd/>
                <a:tailEnd/>
              </a:ln>
            </p:spPr>
            <p:txBody>
              <a:bodyPr/>
              <a:lstStyle/>
              <a:p>
                <a:endParaRPr lang="el-GR"/>
              </a:p>
            </p:txBody>
          </p:sp>
          <p:sp>
            <p:nvSpPr>
              <p:cNvPr id="29815" name="Rectangle 119"/>
              <p:cNvSpPr>
                <a:spLocks noChangeArrowheads="1"/>
              </p:cNvSpPr>
              <p:nvPr/>
            </p:nvSpPr>
            <p:spPr bwMode="auto">
              <a:xfrm>
                <a:off x="2949" y="2096"/>
                <a:ext cx="30" cy="30"/>
              </a:xfrm>
              <a:prstGeom prst="rect">
                <a:avLst/>
              </a:prstGeom>
              <a:solidFill>
                <a:srgbClr val="000000"/>
              </a:solidFill>
              <a:ln w="1588">
                <a:solidFill>
                  <a:srgbClr val="008000"/>
                </a:solidFill>
                <a:miter lim="800000"/>
                <a:headEnd/>
                <a:tailEnd/>
              </a:ln>
            </p:spPr>
            <p:txBody>
              <a:bodyPr/>
              <a:lstStyle/>
              <a:p>
                <a:endParaRPr lang="el-GR"/>
              </a:p>
            </p:txBody>
          </p:sp>
        </p:grpSp>
      </p:grpSp>
      <p:grpSp>
        <p:nvGrpSpPr>
          <p:cNvPr id="7" name="Group 120"/>
          <p:cNvGrpSpPr>
            <a:grpSpLocks/>
          </p:cNvGrpSpPr>
          <p:nvPr/>
        </p:nvGrpSpPr>
        <p:grpSpPr bwMode="auto">
          <a:xfrm>
            <a:off x="5999168" y="287339"/>
            <a:ext cx="1393825" cy="1354137"/>
            <a:chOff x="1923" y="1417"/>
            <a:chExt cx="1879" cy="1825"/>
          </a:xfrm>
        </p:grpSpPr>
        <p:grpSp>
          <p:nvGrpSpPr>
            <p:cNvPr id="8" name="Group 121"/>
            <p:cNvGrpSpPr>
              <a:grpSpLocks/>
            </p:cNvGrpSpPr>
            <p:nvPr/>
          </p:nvGrpSpPr>
          <p:grpSpPr bwMode="auto">
            <a:xfrm>
              <a:off x="1941" y="1430"/>
              <a:ext cx="1848" cy="1795"/>
              <a:chOff x="1941" y="1430"/>
              <a:chExt cx="1848" cy="1795"/>
            </a:xfrm>
          </p:grpSpPr>
          <p:sp>
            <p:nvSpPr>
              <p:cNvPr id="29818" name="Freeform 122"/>
              <p:cNvSpPr>
                <a:spLocks/>
              </p:cNvSpPr>
              <p:nvPr/>
            </p:nvSpPr>
            <p:spPr bwMode="auto">
              <a:xfrm>
                <a:off x="1941" y="1701"/>
                <a:ext cx="1848" cy="1524"/>
              </a:xfrm>
              <a:custGeom>
                <a:avLst/>
                <a:gdLst/>
                <a:ahLst/>
                <a:cxnLst>
                  <a:cxn ang="0">
                    <a:pos x="0" y="39"/>
                  </a:cxn>
                  <a:cxn ang="0">
                    <a:pos x="30" y="243"/>
                  </a:cxn>
                  <a:cxn ang="0">
                    <a:pos x="78" y="456"/>
                  </a:cxn>
                  <a:cxn ang="0">
                    <a:pos x="114" y="678"/>
                  </a:cxn>
                  <a:cxn ang="0">
                    <a:pos x="180" y="873"/>
                  </a:cxn>
                  <a:cxn ang="0">
                    <a:pos x="279" y="1056"/>
                  </a:cxn>
                  <a:cxn ang="0">
                    <a:pos x="384" y="1197"/>
                  </a:cxn>
                  <a:cxn ang="0">
                    <a:pos x="507" y="1311"/>
                  </a:cxn>
                  <a:cxn ang="0">
                    <a:pos x="645" y="1413"/>
                  </a:cxn>
                  <a:cxn ang="0">
                    <a:pos x="795" y="1491"/>
                  </a:cxn>
                  <a:cxn ang="0">
                    <a:pos x="942" y="1524"/>
                  </a:cxn>
                  <a:cxn ang="0">
                    <a:pos x="1086" y="1506"/>
                  </a:cxn>
                  <a:cxn ang="0">
                    <a:pos x="1230" y="1431"/>
                  </a:cxn>
                  <a:cxn ang="0">
                    <a:pos x="1356" y="1317"/>
                  </a:cxn>
                  <a:cxn ang="0">
                    <a:pos x="1482" y="1188"/>
                  </a:cxn>
                  <a:cxn ang="0">
                    <a:pos x="1584" y="1053"/>
                  </a:cxn>
                  <a:cxn ang="0">
                    <a:pos x="1689" y="861"/>
                  </a:cxn>
                  <a:cxn ang="0">
                    <a:pos x="1764" y="651"/>
                  </a:cxn>
                  <a:cxn ang="0">
                    <a:pos x="1797" y="432"/>
                  </a:cxn>
                  <a:cxn ang="0">
                    <a:pos x="1833" y="198"/>
                  </a:cxn>
                  <a:cxn ang="0">
                    <a:pos x="1848" y="0"/>
                  </a:cxn>
                </a:cxnLst>
                <a:rect l="0" t="0" r="r" b="b"/>
                <a:pathLst>
                  <a:path w="1848" h="1524">
                    <a:moveTo>
                      <a:pt x="0" y="39"/>
                    </a:moveTo>
                    <a:lnTo>
                      <a:pt x="30" y="243"/>
                    </a:lnTo>
                    <a:lnTo>
                      <a:pt x="78" y="456"/>
                    </a:lnTo>
                    <a:lnTo>
                      <a:pt x="114" y="678"/>
                    </a:lnTo>
                    <a:lnTo>
                      <a:pt x="180" y="873"/>
                    </a:lnTo>
                    <a:lnTo>
                      <a:pt x="279" y="1056"/>
                    </a:lnTo>
                    <a:lnTo>
                      <a:pt x="384" y="1197"/>
                    </a:lnTo>
                    <a:lnTo>
                      <a:pt x="507" y="1311"/>
                    </a:lnTo>
                    <a:lnTo>
                      <a:pt x="645" y="1413"/>
                    </a:lnTo>
                    <a:lnTo>
                      <a:pt x="795" y="1491"/>
                    </a:lnTo>
                    <a:lnTo>
                      <a:pt x="942" y="1524"/>
                    </a:lnTo>
                    <a:lnTo>
                      <a:pt x="1086" y="1506"/>
                    </a:lnTo>
                    <a:lnTo>
                      <a:pt x="1230" y="1431"/>
                    </a:lnTo>
                    <a:lnTo>
                      <a:pt x="1356" y="1317"/>
                    </a:lnTo>
                    <a:lnTo>
                      <a:pt x="1482" y="1188"/>
                    </a:lnTo>
                    <a:lnTo>
                      <a:pt x="1584" y="1053"/>
                    </a:lnTo>
                    <a:lnTo>
                      <a:pt x="1689" y="861"/>
                    </a:lnTo>
                    <a:lnTo>
                      <a:pt x="1764" y="651"/>
                    </a:lnTo>
                    <a:lnTo>
                      <a:pt x="1797" y="432"/>
                    </a:lnTo>
                    <a:lnTo>
                      <a:pt x="1833" y="198"/>
                    </a:lnTo>
                    <a:lnTo>
                      <a:pt x="1848" y="0"/>
                    </a:lnTo>
                  </a:path>
                </a:pathLst>
              </a:custGeom>
              <a:noFill/>
              <a:ln w="28575" cmpd="sng">
                <a:solidFill>
                  <a:srgbClr val="9999FF"/>
                </a:solidFill>
                <a:round/>
                <a:headEnd/>
                <a:tailEnd/>
              </a:ln>
              <a:effectLst/>
            </p:spPr>
            <p:txBody>
              <a:bodyPr/>
              <a:lstStyle/>
              <a:p>
                <a:endParaRPr lang="el-GR"/>
              </a:p>
            </p:txBody>
          </p:sp>
          <p:sp>
            <p:nvSpPr>
              <p:cNvPr id="29819" name="Freeform 123"/>
              <p:cNvSpPr>
                <a:spLocks/>
              </p:cNvSpPr>
              <p:nvPr/>
            </p:nvSpPr>
            <p:spPr bwMode="auto">
              <a:xfrm>
                <a:off x="2592" y="2601"/>
                <a:ext cx="612" cy="174"/>
              </a:xfrm>
              <a:custGeom>
                <a:avLst/>
                <a:gdLst/>
                <a:ahLst/>
                <a:cxnLst>
                  <a:cxn ang="0">
                    <a:pos x="0" y="66"/>
                  </a:cxn>
                  <a:cxn ang="0">
                    <a:pos x="123" y="18"/>
                  </a:cxn>
                  <a:cxn ang="0">
                    <a:pos x="234" y="0"/>
                  </a:cxn>
                  <a:cxn ang="0">
                    <a:pos x="321" y="42"/>
                  </a:cxn>
                  <a:cxn ang="0">
                    <a:pos x="393" y="3"/>
                  </a:cxn>
                  <a:cxn ang="0">
                    <a:pos x="492" y="15"/>
                  </a:cxn>
                  <a:cxn ang="0">
                    <a:pos x="612" y="48"/>
                  </a:cxn>
                  <a:cxn ang="0">
                    <a:pos x="486" y="123"/>
                  </a:cxn>
                  <a:cxn ang="0">
                    <a:pos x="366" y="162"/>
                  </a:cxn>
                  <a:cxn ang="0">
                    <a:pos x="249" y="174"/>
                  </a:cxn>
                  <a:cxn ang="0">
                    <a:pos x="117" y="135"/>
                  </a:cxn>
                  <a:cxn ang="0">
                    <a:pos x="0" y="66"/>
                  </a:cxn>
                </a:cxnLst>
                <a:rect l="0" t="0" r="r" b="b"/>
                <a:pathLst>
                  <a:path w="612" h="174">
                    <a:moveTo>
                      <a:pt x="0" y="66"/>
                    </a:moveTo>
                    <a:lnTo>
                      <a:pt x="123" y="18"/>
                    </a:lnTo>
                    <a:lnTo>
                      <a:pt x="234" y="0"/>
                    </a:lnTo>
                    <a:lnTo>
                      <a:pt x="321" y="42"/>
                    </a:lnTo>
                    <a:lnTo>
                      <a:pt x="393" y="3"/>
                    </a:lnTo>
                    <a:lnTo>
                      <a:pt x="492" y="15"/>
                    </a:lnTo>
                    <a:lnTo>
                      <a:pt x="612" y="48"/>
                    </a:lnTo>
                    <a:lnTo>
                      <a:pt x="486" y="123"/>
                    </a:lnTo>
                    <a:lnTo>
                      <a:pt x="366" y="162"/>
                    </a:lnTo>
                    <a:lnTo>
                      <a:pt x="249" y="174"/>
                    </a:lnTo>
                    <a:lnTo>
                      <a:pt x="117" y="135"/>
                    </a:lnTo>
                    <a:lnTo>
                      <a:pt x="0" y="66"/>
                    </a:lnTo>
                    <a:close/>
                  </a:path>
                </a:pathLst>
              </a:custGeom>
              <a:noFill/>
              <a:ln w="28575" cmpd="sng">
                <a:solidFill>
                  <a:srgbClr val="9999FF"/>
                </a:solidFill>
                <a:round/>
                <a:headEnd/>
                <a:tailEnd/>
              </a:ln>
              <a:effectLst/>
            </p:spPr>
            <p:txBody>
              <a:bodyPr/>
              <a:lstStyle/>
              <a:p>
                <a:endParaRPr lang="el-GR"/>
              </a:p>
            </p:txBody>
          </p:sp>
          <p:sp>
            <p:nvSpPr>
              <p:cNvPr id="29820" name="Freeform 124"/>
              <p:cNvSpPr>
                <a:spLocks/>
              </p:cNvSpPr>
              <p:nvPr/>
            </p:nvSpPr>
            <p:spPr bwMode="auto">
              <a:xfrm>
                <a:off x="2103" y="1437"/>
                <a:ext cx="663" cy="945"/>
              </a:xfrm>
              <a:custGeom>
                <a:avLst/>
                <a:gdLst/>
                <a:ahLst/>
                <a:cxnLst>
                  <a:cxn ang="0">
                    <a:pos x="0" y="72"/>
                  </a:cxn>
                  <a:cxn ang="0">
                    <a:pos x="126" y="15"/>
                  </a:cxn>
                  <a:cxn ang="0">
                    <a:pos x="288" y="0"/>
                  </a:cxn>
                  <a:cxn ang="0">
                    <a:pos x="471" y="51"/>
                  </a:cxn>
                  <a:cxn ang="0">
                    <a:pos x="618" y="147"/>
                  </a:cxn>
                  <a:cxn ang="0">
                    <a:pos x="663" y="372"/>
                  </a:cxn>
                  <a:cxn ang="0">
                    <a:pos x="603" y="621"/>
                  </a:cxn>
                  <a:cxn ang="0">
                    <a:pos x="534" y="819"/>
                  </a:cxn>
                  <a:cxn ang="0">
                    <a:pos x="579" y="894"/>
                  </a:cxn>
                  <a:cxn ang="0">
                    <a:pos x="645" y="945"/>
                  </a:cxn>
                </a:cxnLst>
                <a:rect l="0" t="0" r="r" b="b"/>
                <a:pathLst>
                  <a:path w="663" h="945">
                    <a:moveTo>
                      <a:pt x="0" y="72"/>
                    </a:moveTo>
                    <a:lnTo>
                      <a:pt x="126" y="15"/>
                    </a:lnTo>
                    <a:lnTo>
                      <a:pt x="288" y="0"/>
                    </a:lnTo>
                    <a:lnTo>
                      <a:pt x="471" y="51"/>
                    </a:lnTo>
                    <a:lnTo>
                      <a:pt x="618" y="147"/>
                    </a:lnTo>
                    <a:lnTo>
                      <a:pt x="663" y="372"/>
                    </a:lnTo>
                    <a:lnTo>
                      <a:pt x="603" y="621"/>
                    </a:lnTo>
                    <a:lnTo>
                      <a:pt x="534" y="819"/>
                    </a:lnTo>
                    <a:lnTo>
                      <a:pt x="579" y="894"/>
                    </a:lnTo>
                    <a:lnTo>
                      <a:pt x="645" y="945"/>
                    </a:lnTo>
                  </a:path>
                </a:pathLst>
              </a:custGeom>
              <a:noFill/>
              <a:ln w="28575" cmpd="sng">
                <a:solidFill>
                  <a:srgbClr val="9999FF"/>
                </a:solidFill>
                <a:round/>
                <a:headEnd/>
                <a:tailEnd/>
              </a:ln>
              <a:effectLst/>
            </p:spPr>
            <p:txBody>
              <a:bodyPr/>
              <a:lstStyle/>
              <a:p>
                <a:endParaRPr lang="el-GR"/>
              </a:p>
            </p:txBody>
          </p:sp>
          <p:sp>
            <p:nvSpPr>
              <p:cNvPr id="29821" name="Freeform 125"/>
              <p:cNvSpPr>
                <a:spLocks/>
              </p:cNvSpPr>
              <p:nvPr/>
            </p:nvSpPr>
            <p:spPr bwMode="auto">
              <a:xfrm>
                <a:off x="2980" y="1430"/>
                <a:ext cx="654" cy="928"/>
              </a:xfrm>
              <a:custGeom>
                <a:avLst/>
                <a:gdLst/>
                <a:ahLst/>
                <a:cxnLst>
                  <a:cxn ang="0">
                    <a:pos x="654" y="62"/>
                  </a:cxn>
                  <a:cxn ang="0">
                    <a:pos x="512" y="10"/>
                  </a:cxn>
                  <a:cxn ang="0">
                    <a:pos x="338" y="0"/>
                  </a:cxn>
                  <a:cxn ang="0">
                    <a:pos x="160" y="42"/>
                  </a:cxn>
                  <a:cxn ang="0">
                    <a:pos x="20" y="140"/>
                  </a:cxn>
                  <a:cxn ang="0">
                    <a:pos x="0" y="378"/>
                  </a:cxn>
                  <a:cxn ang="0">
                    <a:pos x="86" y="616"/>
                  </a:cxn>
                  <a:cxn ang="0">
                    <a:pos x="172" y="814"/>
                  </a:cxn>
                  <a:cxn ang="0">
                    <a:pos x="130" y="882"/>
                  </a:cxn>
                  <a:cxn ang="0">
                    <a:pos x="66" y="928"/>
                  </a:cxn>
                </a:cxnLst>
                <a:rect l="0" t="0" r="r" b="b"/>
                <a:pathLst>
                  <a:path w="654" h="928">
                    <a:moveTo>
                      <a:pt x="654" y="62"/>
                    </a:moveTo>
                    <a:lnTo>
                      <a:pt x="512" y="10"/>
                    </a:lnTo>
                    <a:lnTo>
                      <a:pt x="338" y="0"/>
                    </a:lnTo>
                    <a:lnTo>
                      <a:pt x="160" y="42"/>
                    </a:lnTo>
                    <a:lnTo>
                      <a:pt x="20" y="140"/>
                    </a:lnTo>
                    <a:lnTo>
                      <a:pt x="0" y="378"/>
                    </a:lnTo>
                    <a:lnTo>
                      <a:pt x="86" y="616"/>
                    </a:lnTo>
                    <a:lnTo>
                      <a:pt x="172" y="814"/>
                    </a:lnTo>
                    <a:lnTo>
                      <a:pt x="130" y="882"/>
                    </a:lnTo>
                    <a:lnTo>
                      <a:pt x="66" y="928"/>
                    </a:lnTo>
                  </a:path>
                </a:pathLst>
              </a:custGeom>
              <a:noFill/>
              <a:ln w="28575" cmpd="sng">
                <a:solidFill>
                  <a:srgbClr val="9999FF"/>
                </a:solidFill>
                <a:round/>
                <a:headEnd/>
                <a:tailEnd/>
              </a:ln>
              <a:effectLst/>
            </p:spPr>
            <p:txBody>
              <a:bodyPr/>
              <a:lstStyle/>
              <a:p>
                <a:endParaRPr lang="el-GR"/>
              </a:p>
            </p:txBody>
          </p:sp>
          <p:sp>
            <p:nvSpPr>
              <p:cNvPr id="29822" name="Freeform 126"/>
              <p:cNvSpPr>
                <a:spLocks/>
              </p:cNvSpPr>
              <p:nvPr/>
            </p:nvSpPr>
            <p:spPr bwMode="auto">
              <a:xfrm>
                <a:off x="2748" y="2295"/>
                <a:ext cx="315" cy="105"/>
              </a:xfrm>
              <a:custGeom>
                <a:avLst/>
                <a:gdLst/>
                <a:ahLst/>
                <a:cxnLst>
                  <a:cxn ang="0">
                    <a:pos x="0" y="15"/>
                  </a:cxn>
                  <a:cxn ang="0">
                    <a:pos x="162" y="105"/>
                  </a:cxn>
                  <a:cxn ang="0">
                    <a:pos x="315" y="0"/>
                  </a:cxn>
                </a:cxnLst>
                <a:rect l="0" t="0" r="r" b="b"/>
                <a:pathLst>
                  <a:path w="315" h="105">
                    <a:moveTo>
                      <a:pt x="0" y="15"/>
                    </a:moveTo>
                    <a:lnTo>
                      <a:pt x="162" y="105"/>
                    </a:lnTo>
                    <a:lnTo>
                      <a:pt x="315" y="0"/>
                    </a:lnTo>
                  </a:path>
                </a:pathLst>
              </a:custGeom>
              <a:noFill/>
              <a:ln w="28575" cmpd="sng">
                <a:solidFill>
                  <a:srgbClr val="9999FF"/>
                </a:solidFill>
                <a:round/>
                <a:headEnd/>
                <a:tailEnd/>
              </a:ln>
              <a:effectLst/>
            </p:spPr>
            <p:txBody>
              <a:bodyPr/>
              <a:lstStyle/>
              <a:p>
                <a:endParaRPr lang="el-GR"/>
              </a:p>
            </p:txBody>
          </p:sp>
          <p:sp>
            <p:nvSpPr>
              <p:cNvPr id="29823" name="Freeform 127"/>
              <p:cNvSpPr>
                <a:spLocks/>
              </p:cNvSpPr>
              <p:nvPr/>
            </p:nvSpPr>
            <p:spPr bwMode="auto">
              <a:xfrm>
                <a:off x="2244" y="1584"/>
                <a:ext cx="372" cy="165"/>
              </a:xfrm>
              <a:custGeom>
                <a:avLst/>
                <a:gdLst/>
                <a:ahLst/>
                <a:cxnLst>
                  <a:cxn ang="0">
                    <a:pos x="0" y="81"/>
                  </a:cxn>
                  <a:cxn ang="0">
                    <a:pos x="81" y="21"/>
                  </a:cxn>
                  <a:cxn ang="0">
                    <a:pos x="186" y="0"/>
                  </a:cxn>
                  <a:cxn ang="0">
                    <a:pos x="294" y="33"/>
                  </a:cxn>
                  <a:cxn ang="0">
                    <a:pos x="372" y="105"/>
                  </a:cxn>
                  <a:cxn ang="0">
                    <a:pos x="285" y="144"/>
                  </a:cxn>
                  <a:cxn ang="0">
                    <a:pos x="180" y="165"/>
                  </a:cxn>
                  <a:cxn ang="0">
                    <a:pos x="78" y="153"/>
                  </a:cxn>
                  <a:cxn ang="0">
                    <a:pos x="0" y="81"/>
                  </a:cxn>
                </a:cxnLst>
                <a:rect l="0" t="0" r="r" b="b"/>
                <a:pathLst>
                  <a:path w="372" h="165">
                    <a:moveTo>
                      <a:pt x="0" y="81"/>
                    </a:moveTo>
                    <a:lnTo>
                      <a:pt x="81" y="21"/>
                    </a:lnTo>
                    <a:lnTo>
                      <a:pt x="186" y="0"/>
                    </a:lnTo>
                    <a:lnTo>
                      <a:pt x="294" y="33"/>
                    </a:lnTo>
                    <a:lnTo>
                      <a:pt x="372" y="105"/>
                    </a:lnTo>
                    <a:lnTo>
                      <a:pt x="285" y="144"/>
                    </a:lnTo>
                    <a:lnTo>
                      <a:pt x="180" y="165"/>
                    </a:lnTo>
                    <a:lnTo>
                      <a:pt x="78" y="153"/>
                    </a:lnTo>
                    <a:lnTo>
                      <a:pt x="0" y="81"/>
                    </a:lnTo>
                    <a:close/>
                  </a:path>
                </a:pathLst>
              </a:custGeom>
              <a:noFill/>
              <a:ln w="28575" cmpd="sng">
                <a:solidFill>
                  <a:srgbClr val="9999FF"/>
                </a:solidFill>
                <a:round/>
                <a:headEnd/>
                <a:tailEnd/>
              </a:ln>
              <a:effectLst/>
            </p:spPr>
            <p:txBody>
              <a:bodyPr/>
              <a:lstStyle/>
              <a:p>
                <a:endParaRPr lang="el-GR"/>
              </a:p>
            </p:txBody>
          </p:sp>
          <p:sp>
            <p:nvSpPr>
              <p:cNvPr id="29824" name="Freeform 128"/>
              <p:cNvSpPr>
                <a:spLocks/>
              </p:cNvSpPr>
              <p:nvPr/>
            </p:nvSpPr>
            <p:spPr bwMode="auto">
              <a:xfrm>
                <a:off x="3094" y="1562"/>
                <a:ext cx="400" cy="164"/>
              </a:xfrm>
              <a:custGeom>
                <a:avLst/>
                <a:gdLst/>
                <a:ahLst/>
                <a:cxnLst>
                  <a:cxn ang="0">
                    <a:pos x="0" y="124"/>
                  </a:cxn>
                  <a:cxn ang="0">
                    <a:pos x="86" y="42"/>
                  </a:cxn>
                  <a:cxn ang="0">
                    <a:pos x="198" y="0"/>
                  </a:cxn>
                  <a:cxn ang="0">
                    <a:pos x="306" y="20"/>
                  </a:cxn>
                  <a:cxn ang="0">
                    <a:pos x="400" y="82"/>
                  </a:cxn>
                  <a:cxn ang="0">
                    <a:pos x="310" y="148"/>
                  </a:cxn>
                  <a:cxn ang="0">
                    <a:pos x="208" y="164"/>
                  </a:cxn>
                  <a:cxn ang="0">
                    <a:pos x="94" y="154"/>
                  </a:cxn>
                  <a:cxn ang="0">
                    <a:pos x="0" y="124"/>
                  </a:cxn>
                </a:cxnLst>
                <a:rect l="0" t="0" r="r" b="b"/>
                <a:pathLst>
                  <a:path w="400" h="164">
                    <a:moveTo>
                      <a:pt x="0" y="124"/>
                    </a:moveTo>
                    <a:lnTo>
                      <a:pt x="86" y="42"/>
                    </a:lnTo>
                    <a:lnTo>
                      <a:pt x="198" y="0"/>
                    </a:lnTo>
                    <a:lnTo>
                      <a:pt x="306" y="20"/>
                    </a:lnTo>
                    <a:lnTo>
                      <a:pt x="400" y="82"/>
                    </a:lnTo>
                    <a:lnTo>
                      <a:pt x="310" y="148"/>
                    </a:lnTo>
                    <a:lnTo>
                      <a:pt x="208" y="164"/>
                    </a:lnTo>
                    <a:lnTo>
                      <a:pt x="94" y="154"/>
                    </a:lnTo>
                    <a:lnTo>
                      <a:pt x="0" y="124"/>
                    </a:lnTo>
                    <a:close/>
                  </a:path>
                </a:pathLst>
              </a:custGeom>
              <a:noFill/>
              <a:ln w="28575" cmpd="sng">
                <a:solidFill>
                  <a:srgbClr val="9999FF"/>
                </a:solidFill>
                <a:round/>
                <a:headEnd/>
                <a:tailEnd/>
              </a:ln>
              <a:effectLst/>
            </p:spPr>
            <p:txBody>
              <a:bodyPr/>
              <a:lstStyle/>
              <a:p>
                <a:endParaRPr lang="el-GR"/>
              </a:p>
            </p:txBody>
          </p:sp>
        </p:grpSp>
        <p:grpSp>
          <p:nvGrpSpPr>
            <p:cNvPr id="9" name="Group 129"/>
            <p:cNvGrpSpPr>
              <a:grpSpLocks/>
            </p:cNvGrpSpPr>
            <p:nvPr/>
          </p:nvGrpSpPr>
          <p:grpSpPr bwMode="auto">
            <a:xfrm>
              <a:off x="1923" y="1417"/>
              <a:ext cx="1879" cy="1825"/>
              <a:chOff x="1923" y="1417"/>
              <a:chExt cx="1879" cy="1825"/>
            </a:xfrm>
          </p:grpSpPr>
          <p:sp>
            <p:nvSpPr>
              <p:cNvPr id="29826" name="Rectangle 130"/>
              <p:cNvSpPr>
                <a:spLocks noChangeArrowheads="1"/>
              </p:cNvSpPr>
              <p:nvPr/>
            </p:nvSpPr>
            <p:spPr bwMode="auto">
              <a:xfrm>
                <a:off x="2226" y="1652"/>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27" name="Rectangle 131"/>
              <p:cNvSpPr>
                <a:spLocks noChangeArrowheads="1"/>
              </p:cNvSpPr>
              <p:nvPr/>
            </p:nvSpPr>
            <p:spPr bwMode="auto">
              <a:xfrm>
                <a:off x="2602" y="1676"/>
                <a:ext cx="31" cy="31"/>
              </a:xfrm>
              <a:prstGeom prst="rect">
                <a:avLst/>
              </a:prstGeom>
              <a:solidFill>
                <a:srgbClr val="000000"/>
              </a:solidFill>
              <a:ln w="1588">
                <a:solidFill>
                  <a:srgbClr val="008000"/>
                </a:solidFill>
                <a:miter lim="800000"/>
                <a:headEnd/>
                <a:tailEnd/>
              </a:ln>
            </p:spPr>
            <p:txBody>
              <a:bodyPr/>
              <a:lstStyle/>
              <a:p>
                <a:endParaRPr lang="el-GR"/>
              </a:p>
            </p:txBody>
          </p:sp>
          <p:sp>
            <p:nvSpPr>
              <p:cNvPr id="29828" name="Rectangle 132"/>
              <p:cNvSpPr>
                <a:spLocks noChangeArrowheads="1"/>
              </p:cNvSpPr>
              <p:nvPr/>
            </p:nvSpPr>
            <p:spPr bwMode="auto">
              <a:xfrm>
                <a:off x="2312" y="1589"/>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29" name="Rectangle 133"/>
              <p:cNvSpPr>
                <a:spLocks noChangeArrowheads="1"/>
              </p:cNvSpPr>
              <p:nvPr/>
            </p:nvSpPr>
            <p:spPr bwMode="auto">
              <a:xfrm>
                <a:off x="2413" y="1570"/>
                <a:ext cx="31" cy="30"/>
              </a:xfrm>
              <a:prstGeom prst="rect">
                <a:avLst/>
              </a:prstGeom>
              <a:solidFill>
                <a:srgbClr val="000000"/>
              </a:solidFill>
              <a:ln w="1588">
                <a:solidFill>
                  <a:srgbClr val="008000"/>
                </a:solidFill>
                <a:miter lim="800000"/>
                <a:headEnd/>
                <a:tailEnd/>
              </a:ln>
            </p:spPr>
            <p:txBody>
              <a:bodyPr/>
              <a:lstStyle/>
              <a:p>
                <a:endParaRPr lang="el-GR"/>
              </a:p>
            </p:txBody>
          </p:sp>
          <p:sp>
            <p:nvSpPr>
              <p:cNvPr id="29830" name="Rectangle 134"/>
              <p:cNvSpPr>
                <a:spLocks noChangeArrowheads="1"/>
              </p:cNvSpPr>
              <p:nvPr/>
            </p:nvSpPr>
            <p:spPr bwMode="auto">
              <a:xfrm>
                <a:off x="2520" y="1602"/>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831" name="Rectangle 135"/>
              <p:cNvSpPr>
                <a:spLocks noChangeArrowheads="1"/>
              </p:cNvSpPr>
              <p:nvPr/>
            </p:nvSpPr>
            <p:spPr bwMode="auto">
              <a:xfrm>
                <a:off x="2307" y="1719"/>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32" name="Rectangle 136"/>
              <p:cNvSpPr>
                <a:spLocks noChangeArrowheads="1"/>
              </p:cNvSpPr>
              <p:nvPr/>
            </p:nvSpPr>
            <p:spPr bwMode="auto">
              <a:xfrm>
                <a:off x="2411" y="1737"/>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33" name="Rectangle 137"/>
              <p:cNvSpPr>
                <a:spLocks noChangeArrowheads="1"/>
              </p:cNvSpPr>
              <p:nvPr/>
            </p:nvSpPr>
            <p:spPr bwMode="auto">
              <a:xfrm>
                <a:off x="2519" y="1715"/>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34" name="Rectangle 138"/>
              <p:cNvSpPr>
                <a:spLocks noChangeArrowheads="1"/>
              </p:cNvSpPr>
              <p:nvPr/>
            </p:nvSpPr>
            <p:spPr bwMode="auto">
              <a:xfrm>
                <a:off x="3476" y="1630"/>
                <a:ext cx="31" cy="31"/>
              </a:xfrm>
              <a:prstGeom prst="rect">
                <a:avLst/>
              </a:prstGeom>
              <a:solidFill>
                <a:srgbClr val="000000"/>
              </a:solidFill>
              <a:ln w="1588">
                <a:solidFill>
                  <a:srgbClr val="008000"/>
                </a:solidFill>
                <a:miter lim="800000"/>
                <a:headEnd/>
                <a:tailEnd/>
              </a:ln>
            </p:spPr>
            <p:txBody>
              <a:bodyPr/>
              <a:lstStyle/>
              <a:p>
                <a:endParaRPr lang="el-GR"/>
              </a:p>
            </p:txBody>
          </p:sp>
          <p:sp>
            <p:nvSpPr>
              <p:cNvPr id="29835" name="Rectangle 139"/>
              <p:cNvSpPr>
                <a:spLocks noChangeArrowheads="1"/>
              </p:cNvSpPr>
              <p:nvPr/>
            </p:nvSpPr>
            <p:spPr bwMode="auto">
              <a:xfrm>
                <a:off x="3081" y="1673"/>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36" name="Rectangle 140"/>
              <p:cNvSpPr>
                <a:spLocks noChangeArrowheads="1"/>
              </p:cNvSpPr>
              <p:nvPr/>
            </p:nvSpPr>
            <p:spPr bwMode="auto">
              <a:xfrm>
                <a:off x="3385" y="1567"/>
                <a:ext cx="31" cy="31"/>
              </a:xfrm>
              <a:prstGeom prst="rect">
                <a:avLst/>
              </a:prstGeom>
              <a:solidFill>
                <a:srgbClr val="000000"/>
              </a:solidFill>
              <a:ln w="1588">
                <a:solidFill>
                  <a:srgbClr val="008000"/>
                </a:solidFill>
                <a:miter lim="800000"/>
                <a:headEnd/>
                <a:tailEnd/>
              </a:ln>
            </p:spPr>
            <p:txBody>
              <a:bodyPr/>
              <a:lstStyle/>
              <a:p>
                <a:endParaRPr lang="el-GR"/>
              </a:p>
            </p:txBody>
          </p:sp>
          <p:sp>
            <p:nvSpPr>
              <p:cNvPr id="29837" name="Rectangle 141"/>
              <p:cNvSpPr>
                <a:spLocks noChangeArrowheads="1"/>
              </p:cNvSpPr>
              <p:nvPr/>
            </p:nvSpPr>
            <p:spPr bwMode="auto">
              <a:xfrm>
                <a:off x="3276" y="1548"/>
                <a:ext cx="31" cy="30"/>
              </a:xfrm>
              <a:prstGeom prst="rect">
                <a:avLst/>
              </a:prstGeom>
              <a:solidFill>
                <a:srgbClr val="000000"/>
              </a:solidFill>
              <a:ln w="1588">
                <a:solidFill>
                  <a:srgbClr val="008000"/>
                </a:solidFill>
                <a:miter lim="800000"/>
                <a:headEnd/>
                <a:tailEnd/>
              </a:ln>
            </p:spPr>
            <p:txBody>
              <a:bodyPr/>
              <a:lstStyle/>
              <a:p>
                <a:endParaRPr lang="el-GR"/>
              </a:p>
            </p:txBody>
          </p:sp>
          <p:sp>
            <p:nvSpPr>
              <p:cNvPr id="29838" name="Rectangle 142"/>
              <p:cNvSpPr>
                <a:spLocks noChangeArrowheads="1"/>
              </p:cNvSpPr>
              <p:nvPr/>
            </p:nvSpPr>
            <p:spPr bwMode="auto">
              <a:xfrm>
                <a:off x="3165" y="1589"/>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39" name="Rectangle 143"/>
              <p:cNvSpPr>
                <a:spLocks noChangeArrowheads="1"/>
              </p:cNvSpPr>
              <p:nvPr/>
            </p:nvSpPr>
            <p:spPr bwMode="auto">
              <a:xfrm>
                <a:off x="3389" y="1697"/>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40" name="Rectangle 144"/>
              <p:cNvSpPr>
                <a:spLocks noChangeArrowheads="1"/>
              </p:cNvSpPr>
              <p:nvPr/>
            </p:nvSpPr>
            <p:spPr bwMode="auto">
              <a:xfrm>
                <a:off x="3285" y="1715"/>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41" name="Rectangle 145"/>
              <p:cNvSpPr>
                <a:spLocks noChangeArrowheads="1"/>
              </p:cNvSpPr>
              <p:nvPr/>
            </p:nvSpPr>
            <p:spPr bwMode="auto">
              <a:xfrm>
                <a:off x="3172" y="1699"/>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842" name="Rectangle 146"/>
              <p:cNvSpPr>
                <a:spLocks noChangeArrowheads="1"/>
              </p:cNvSpPr>
              <p:nvPr/>
            </p:nvSpPr>
            <p:spPr bwMode="auto">
              <a:xfrm>
                <a:off x="2412" y="1634"/>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43" name="Rectangle 147"/>
              <p:cNvSpPr>
                <a:spLocks noChangeArrowheads="1"/>
              </p:cNvSpPr>
              <p:nvPr/>
            </p:nvSpPr>
            <p:spPr bwMode="auto">
              <a:xfrm>
                <a:off x="3286" y="1615"/>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44" name="Rectangle 148"/>
              <p:cNvSpPr>
                <a:spLocks noChangeArrowheads="1"/>
              </p:cNvSpPr>
              <p:nvPr/>
            </p:nvSpPr>
            <p:spPr bwMode="auto">
              <a:xfrm>
                <a:off x="1923" y="1730"/>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45" name="Rectangle 149"/>
              <p:cNvSpPr>
                <a:spLocks noChangeArrowheads="1"/>
              </p:cNvSpPr>
              <p:nvPr/>
            </p:nvSpPr>
            <p:spPr bwMode="auto">
              <a:xfrm>
                <a:off x="1953" y="1932"/>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46" name="Rectangle 150"/>
              <p:cNvSpPr>
                <a:spLocks noChangeArrowheads="1"/>
              </p:cNvSpPr>
              <p:nvPr/>
            </p:nvSpPr>
            <p:spPr bwMode="auto">
              <a:xfrm>
                <a:off x="2005" y="2147"/>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47" name="Rectangle 151"/>
              <p:cNvSpPr>
                <a:spLocks noChangeArrowheads="1"/>
              </p:cNvSpPr>
              <p:nvPr/>
            </p:nvSpPr>
            <p:spPr bwMode="auto">
              <a:xfrm>
                <a:off x="2045" y="2361"/>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48" name="Rectangle 152"/>
              <p:cNvSpPr>
                <a:spLocks noChangeArrowheads="1"/>
              </p:cNvSpPr>
              <p:nvPr/>
            </p:nvSpPr>
            <p:spPr bwMode="auto">
              <a:xfrm>
                <a:off x="2108" y="2561"/>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49" name="Rectangle 153"/>
              <p:cNvSpPr>
                <a:spLocks noChangeArrowheads="1"/>
              </p:cNvSpPr>
              <p:nvPr/>
            </p:nvSpPr>
            <p:spPr bwMode="auto">
              <a:xfrm>
                <a:off x="2205" y="2739"/>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850" name="Rectangle 154"/>
              <p:cNvSpPr>
                <a:spLocks noChangeArrowheads="1"/>
              </p:cNvSpPr>
              <p:nvPr/>
            </p:nvSpPr>
            <p:spPr bwMode="auto">
              <a:xfrm>
                <a:off x="2309" y="2882"/>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851" name="Rectangle 155"/>
              <p:cNvSpPr>
                <a:spLocks noChangeArrowheads="1"/>
              </p:cNvSpPr>
              <p:nvPr/>
            </p:nvSpPr>
            <p:spPr bwMode="auto">
              <a:xfrm>
                <a:off x="2434" y="2996"/>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852" name="Rectangle 156"/>
              <p:cNvSpPr>
                <a:spLocks noChangeArrowheads="1"/>
              </p:cNvSpPr>
              <p:nvPr/>
            </p:nvSpPr>
            <p:spPr bwMode="auto">
              <a:xfrm>
                <a:off x="2570" y="3096"/>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53" name="Rectangle 157"/>
              <p:cNvSpPr>
                <a:spLocks noChangeArrowheads="1"/>
              </p:cNvSpPr>
              <p:nvPr/>
            </p:nvSpPr>
            <p:spPr bwMode="auto">
              <a:xfrm>
                <a:off x="2715" y="3173"/>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854" name="Rectangle 158"/>
              <p:cNvSpPr>
                <a:spLocks noChangeArrowheads="1"/>
              </p:cNvSpPr>
              <p:nvPr/>
            </p:nvSpPr>
            <p:spPr bwMode="auto">
              <a:xfrm>
                <a:off x="2865" y="3212"/>
                <a:ext cx="31" cy="30"/>
              </a:xfrm>
              <a:prstGeom prst="rect">
                <a:avLst/>
              </a:prstGeom>
              <a:solidFill>
                <a:srgbClr val="000000"/>
              </a:solidFill>
              <a:ln w="1588">
                <a:solidFill>
                  <a:srgbClr val="008000"/>
                </a:solidFill>
                <a:miter lim="800000"/>
                <a:headEnd/>
                <a:tailEnd/>
              </a:ln>
            </p:spPr>
            <p:txBody>
              <a:bodyPr/>
              <a:lstStyle/>
              <a:p>
                <a:endParaRPr lang="el-GR"/>
              </a:p>
            </p:txBody>
          </p:sp>
          <p:sp>
            <p:nvSpPr>
              <p:cNvPr id="29855" name="Rectangle 159"/>
              <p:cNvSpPr>
                <a:spLocks noChangeArrowheads="1"/>
              </p:cNvSpPr>
              <p:nvPr/>
            </p:nvSpPr>
            <p:spPr bwMode="auto">
              <a:xfrm>
                <a:off x="3017" y="3194"/>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56" name="Rectangle 160"/>
              <p:cNvSpPr>
                <a:spLocks noChangeArrowheads="1"/>
              </p:cNvSpPr>
              <p:nvPr/>
            </p:nvSpPr>
            <p:spPr bwMode="auto">
              <a:xfrm>
                <a:off x="3158" y="3117"/>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857" name="Rectangle 161"/>
              <p:cNvSpPr>
                <a:spLocks noChangeArrowheads="1"/>
              </p:cNvSpPr>
              <p:nvPr/>
            </p:nvSpPr>
            <p:spPr bwMode="auto">
              <a:xfrm>
                <a:off x="3284" y="3002"/>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858" name="Rectangle 162"/>
              <p:cNvSpPr>
                <a:spLocks noChangeArrowheads="1"/>
              </p:cNvSpPr>
              <p:nvPr/>
            </p:nvSpPr>
            <p:spPr bwMode="auto">
              <a:xfrm>
                <a:off x="3407" y="2875"/>
                <a:ext cx="31" cy="30"/>
              </a:xfrm>
              <a:prstGeom prst="rect">
                <a:avLst/>
              </a:prstGeom>
              <a:solidFill>
                <a:srgbClr val="000000"/>
              </a:solidFill>
              <a:ln w="1588">
                <a:solidFill>
                  <a:srgbClr val="008000"/>
                </a:solidFill>
                <a:miter lim="800000"/>
                <a:headEnd/>
                <a:tailEnd/>
              </a:ln>
            </p:spPr>
            <p:txBody>
              <a:bodyPr/>
              <a:lstStyle/>
              <a:p>
                <a:endParaRPr lang="el-GR"/>
              </a:p>
            </p:txBody>
          </p:sp>
          <p:sp>
            <p:nvSpPr>
              <p:cNvPr id="29859" name="Rectangle 163"/>
              <p:cNvSpPr>
                <a:spLocks noChangeArrowheads="1"/>
              </p:cNvSpPr>
              <p:nvPr/>
            </p:nvSpPr>
            <p:spPr bwMode="auto">
              <a:xfrm>
                <a:off x="3511" y="2736"/>
                <a:ext cx="31" cy="30"/>
              </a:xfrm>
              <a:prstGeom prst="rect">
                <a:avLst/>
              </a:prstGeom>
              <a:solidFill>
                <a:srgbClr val="000000"/>
              </a:solidFill>
              <a:ln w="1588">
                <a:solidFill>
                  <a:srgbClr val="008000"/>
                </a:solidFill>
                <a:miter lim="800000"/>
                <a:headEnd/>
                <a:tailEnd/>
              </a:ln>
            </p:spPr>
            <p:txBody>
              <a:bodyPr/>
              <a:lstStyle/>
              <a:p>
                <a:endParaRPr lang="el-GR"/>
              </a:p>
            </p:txBody>
          </p:sp>
          <p:sp>
            <p:nvSpPr>
              <p:cNvPr id="29860" name="Rectangle 164"/>
              <p:cNvSpPr>
                <a:spLocks noChangeArrowheads="1"/>
              </p:cNvSpPr>
              <p:nvPr/>
            </p:nvSpPr>
            <p:spPr bwMode="auto">
              <a:xfrm>
                <a:off x="3617" y="2547"/>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61" name="Rectangle 165"/>
              <p:cNvSpPr>
                <a:spLocks noChangeArrowheads="1"/>
              </p:cNvSpPr>
              <p:nvPr/>
            </p:nvSpPr>
            <p:spPr bwMode="auto">
              <a:xfrm>
                <a:off x="3687" y="2337"/>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62" name="Rectangle 166"/>
              <p:cNvSpPr>
                <a:spLocks noChangeArrowheads="1"/>
              </p:cNvSpPr>
              <p:nvPr/>
            </p:nvSpPr>
            <p:spPr bwMode="auto">
              <a:xfrm>
                <a:off x="3724" y="2115"/>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63" name="Rectangle 167"/>
              <p:cNvSpPr>
                <a:spLocks noChangeArrowheads="1"/>
              </p:cNvSpPr>
              <p:nvPr/>
            </p:nvSpPr>
            <p:spPr bwMode="auto">
              <a:xfrm>
                <a:off x="3759" y="1887"/>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864" name="Rectangle 168"/>
              <p:cNvSpPr>
                <a:spLocks noChangeArrowheads="1"/>
              </p:cNvSpPr>
              <p:nvPr/>
            </p:nvSpPr>
            <p:spPr bwMode="auto">
              <a:xfrm>
                <a:off x="3772" y="1686"/>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65" name="Rectangle 169"/>
              <p:cNvSpPr>
                <a:spLocks noChangeArrowheads="1"/>
              </p:cNvSpPr>
              <p:nvPr/>
            </p:nvSpPr>
            <p:spPr bwMode="auto">
              <a:xfrm>
                <a:off x="2091" y="1496"/>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66" name="Rectangle 170"/>
              <p:cNvSpPr>
                <a:spLocks noChangeArrowheads="1"/>
              </p:cNvSpPr>
              <p:nvPr/>
            </p:nvSpPr>
            <p:spPr bwMode="auto">
              <a:xfrm>
                <a:off x="2212" y="1436"/>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867" name="Rectangle 171"/>
              <p:cNvSpPr>
                <a:spLocks noChangeArrowheads="1"/>
              </p:cNvSpPr>
              <p:nvPr/>
            </p:nvSpPr>
            <p:spPr bwMode="auto">
              <a:xfrm>
                <a:off x="2379" y="1426"/>
                <a:ext cx="31" cy="30"/>
              </a:xfrm>
              <a:prstGeom prst="rect">
                <a:avLst/>
              </a:prstGeom>
              <a:solidFill>
                <a:srgbClr val="000000"/>
              </a:solidFill>
              <a:ln w="1588">
                <a:solidFill>
                  <a:srgbClr val="008000"/>
                </a:solidFill>
                <a:miter lim="800000"/>
                <a:headEnd/>
                <a:tailEnd/>
              </a:ln>
            </p:spPr>
            <p:txBody>
              <a:bodyPr/>
              <a:lstStyle/>
              <a:p>
                <a:endParaRPr lang="el-GR"/>
              </a:p>
            </p:txBody>
          </p:sp>
          <p:sp>
            <p:nvSpPr>
              <p:cNvPr id="29868" name="Rectangle 172"/>
              <p:cNvSpPr>
                <a:spLocks noChangeArrowheads="1"/>
              </p:cNvSpPr>
              <p:nvPr/>
            </p:nvSpPr>
            <p:spPr bwMode="auto">
              <a:xfrm>
                <a:off x="2558" y="1470"/>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869" name="Rectangle 173"/>
              <p:cNvSpPr>
                <a:spLocks noChangeArrowheads="1"/>
              </p:cNvSpPr>
              <p:nvPr/>
            </p:nvSpPr>
            <p:spPr bwMode="auto">
              <a:xfrm>
                <a:off x="2705" y="1570"/>
                <a:ext cx="31" cy="30"/>
              </a:xfrm>
              <a:prstGeom prst="rect">
                <a:avLst/>
              </a:prstGeom>
              <a:solidFill>
                <a:srgbClr val="000000"/>
              </a:solidFill>
              <a:ln w="1588">
                <a:solidFill>
                  <a:srgbClr val="008000"/>
                </a:solidFill>
                <a:miter lim="800000"/>
                <a:headEnd/>
                <a:tailEnd/>
              </a:ln>
            </p:spPr>
            <p:txBody>
              <a:bodyPr/>
              <a:lstStyle/>
              <a:p>
                <a:endParaRPr lang="el-GR"/>
              </a:p>
            </p:txBody>
          </p:sp>
          <p:sp>
            <p:nvSpPr>
              <p:cNvPr id="29870" name="Rectangle 174"/>
              <p:cNvSpPr>
                <a:spLocks noChangeArrowheads="1"/>
              </p:cNvSpPr>
              <p:nvPr/>
            </p:nvSpPr>
            <p:spPr bwMode="auto">
              <a:xfrm>
                <a:off x="2752" y="1801"/>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871" name="Rectangle 175"/>
              <p:cNvSpPr>
                <a:spLocks noChangeArrowheads="1"/>
              </p:cNvSpPr>
              <p:nvPr/>
            </p:nvSpPr>
            <p:spPr bwMode="auto">
              <a:xfrm>
                <a:off x="2693" y="2046"/>
                <a:ext cx="31" cy="30"/>
              </a:xfrm>
              <a:prstGeom prst="rect">
                <a:avLst/>
              </a:prstGeom>
              <a:solidFill>
                <a:srgbClr val="000000"/>
              </a:solidFill>
              <a:ln w="1588">
                <a:solidFill>
                  <a:srgbClr val="008000"/>
                </a:solidFill>
                <a:miter lim="800000"/>
                <a:headEnd/>
                <a:tailEnd/>
              </a:ln>
            </p:spPr>
            <p:txBody>
              <a:bodyPr/>
              <a:lstStyle/>
              <a:p>
                <a:endParaRPr lang="el-GR"/>
              </a:p>
            </p:txBody>
          </p:sp>
          <p:sp>
            <p:nvSpPr>
              <p:cNvPr id="29872" name="Rectangle 176"/>
              <p:cNvSpPr>
                <a:spLocks noChangeArrowheads="1"/>
              </p:cNvSpPr>
              <p:nvPr/>
            </p:nvSpPr>
            <p:spPr bwMode="auto">
              <a:xfrm>
                <a:off x="2623" y="2244"/>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73" name="Rectangle 177"/>
              <p:cNvSpPr>
                <a:spLocks noChangeArrowheads="1"/>
              </p:cNvSpPr>
              <p:nvPr/>
            </p:nvSpPr>
            <p:spPr bwMode="auto">
              <a:xfrm>
                <a:off x="2669" y="2318"/>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74" name="Rectangle 178"/>
              <p:cNvSpPr>
                <a:spLocks noChangeArrowheads="1"/>
              </p:cNvSpPr>
              <p:nvPr/>
            </p:nvSpPr>
            <p:spPr bwMode="auto">
              <a:xfrm>
                <a:off x="2735" y="2365"/>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75" name="Rectangle 179"/>
              <p:cNvSpPr>
                <a:spLocks noChangeArrowheads="1"/>
              </p:cNvSpPr>
              <p:nvPr/>
            </p:nvSpPr>
            <p:spPr bwMode="auto">
              <a:xfrm>
                <a:off x="3619" y="1476"/>
                <a:ext cx="31" cy="31"/>
              </a:xfrm>
              <a:prstGeom prst="rect">
                <a:avLst/>
              </a:prstGeom>
              <a:solidFill>
                <a:srgbClr val="000000"/>
              </a:solidFill>
              <a:ln w="1588">
                <a:solidFill>
                  <a:srgbClr val="008000"/>
                </a:solidFill>
                <a:miter lim="800000"/>
                <a:headEnd/>
                <a:tailEnd/>
              </a:ln>
            </p:spPr>
            <p:txBody>
              <a:bodyPr/>
              <a:lstStyle/>
              <a:p>
                <a:endParaRPr lang="el-GR"/>
              </a:p>
            </p:txBody>
          </p:sp>
          <p:sp>
            <p:nvSpPr>
              <p:cNvPr id="29876" name="Rectangle 180"/>
              <p:cNvSpPr>
                <a:spLocks noChangeArrowheads="1"/>
              </p:cNvSpPr>
              <p:nvPr/>
            </p:nvSpPr>
            <p:spPr bwMode="auto">
              <a:xfrm>
                <a:off x="3478" y="1424"/>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877" name="Rectangle 181"/>
              <p:cNvSpPr>
                <a:spLocks noChangeArrowheads="1"/>
              </p:cNvSpPr>
              <p:nvPr/>
            </p:nvSpPr>
            <p:spPr bwMode="auto">
              <a:xfrm>
                <a:off x="3302" y="1417"/>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78" name="Rectangle 182"/>
              <p:cNvSpPr>
                <a:spLocks noChangeArrowheads="1"/>
              </p:cNvSpPr>
              <p:nvPr/>
            </p:nvSpPr>
            <p:spPr bwMode="auto">
              <a:xfrm>
                <a:off x="3125" y="1458"/>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879" name="Rectangle 183"/>
              <p:cNvSpPr>
                <a:spLocks noChangeArrowheads="1"/>
              </p:cNvSpPr>
              <p:nvPr/>
            </p:nvSpPr>
            <p:spPr bwMode="auto">
              <a:xfrm>
                <a:off x="2984" y="1556"/>
                <a:ext cx="31" cy="31"/>
              </a:xfrm>
              <a:prstGeom prst="rect">
                <a:avLst/>
              </a:prstGeom>
              <a:solidFill>
                <a:srgbClr val="000000"/>
              </a:solidFill>
              <a:ln w="1588">
                <a:solidFill>
                  <a:srgbClr val="008000"/>
                </a:solidFill>
                <a:miter lim="800000"/>
                <a:headEnd/>
                <a:tailEnd/>
              </a:ln>
            </p:spPr>
            <p:txBody>
              <a:bodyPr/>
              <a:lstStyle/>
              <a:p>
                <a:endParaRPr lang="el-GR"/>
              </a:p>
            </p:txBody>
          </p:sp>
          <p:sp>
            <p:nvSpPr>
              <p:cNvPr id="29880" name="Rectangle 184"/>
              <p:cNvSpPr>
                <a:spLocks noChangeArrowheads="1"/>
              </p:cNvSpPr>
              <p:nvPr/>
            </p:nvSpPr>
            <p:spPr bwMode="auto">
              <a:xfrm>
                <a:off x="2968" y="1793"/>
                <a:ext cx="31" cy="30"/>
              </a:xfrm>
              <a:prstGeom prst="rect">
                <a:avLst/>
              </a:prstGeom>
              <a:solidFill>
                <a:srgbClr val="000000"/>
              </a:solidFill>
              <a:ln w="1588">
                <a:solidFill>
                  <a:srgbClr val="008000"/>
                </a:solidFill>
                <a:miter lim="800000"/>
                <a:headEnd/>
                <a:tailEnd/>
              </a:ln>
            </p:spPr>
            <p:txBody>
              <a:bodyPr/>
              <a:lstStyle/>
              <a:p>
                <a:endParaRPr lang="el-GR"/>
              </a:p>
            </p:txBody>
          </p:sp>
          <p:sp>
            <p:nvSpPr>
              <p:cNvPr id="29881" name="Rectangle 185"/>
              <p:cNvSpPr>
                <a:spLocks noChangeArrowheads="1"/>
              </p:cNvSpPr>
              <p:nvPr/>
            </p:nvSpPr>
            <p:spPr bwMode="auto">
              <a:xfrm>
                <a:off x="3050" y="2035"/>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82" name="Rectangle 186"/>
              <p:cNvSpPr>
                <a:spLocks noChangeArrowheads="1"/>
              </p:cNvSpPr>
              <p:nvPr/>
            </p:nvSpPr>
            <p:spPr bwMode="auto">
              <a:xfrm>
                <a:off x="3136" y="2229"/>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83" name="Rectangle 187"/>
              <p:cNvSpPr>
                <a:spLocks noChangeArrowheads="1"/>
              </p:cNvSpPr>
              <p:nvPr/>
            </p:nvSpPr>
            <p:spPr bwMode="auto">
              <a:xfrm>
                <a:off x="3095" y="2296"/>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84" name="Rectangle 188"/>
              <p:cNvSpPr>
                <a:spLocks noChangeArrowheads="1"/>
              </p:cNvSpPr>
              <p:nvPr/>
            </p:nvSpPr>
            <p:spPr bwMode="auto">
              <a:xfrm>
                <a:off x="3031" y="2341"/>
                <a:ext cx="31" cy="30"/>
              </a:xfrm>
              <a:prstGeom prst="rect">
                <a:avLst/>
              </a:prstGeom>
              <a:solidFill>
                <a:srgbClr val="000000"/>
              </a:solidFill>
              <a:ln w="1588">
                <a:solidFill>
                  <a:srgbClr val="008000"/>
                </a:solidFill>
                <a:miter lim="800000"/>
                <a:headEnd/>
                <a:tailEnd/>
              </a:ln>
            </p:spPr>
            <p:txBody>
              <a:bodyPr/>
              <a:lstStyle/>
              <a:p>
                <a:endParaRPr lang="el-GR"/>
              </a:p>
            </p:txBody>
          </p:sp>
          <p:sp>
            <p:nvSpPr>
              <p:cNvPr id="29885" name="Rectangle 189"/>
              <p:cNvSpPr>
                <a:spLocks noChangeArrowheads="1"/>
              </p:cNvSpPr>
              <p:nvPr/>
            </p:nvSpPr>
            <p:spPr bwMode="auto">
              <a:xfrm>
                <a:off x="2577" y="2652"/>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86" name="Rectangle 190"/>
              <p:cNvSpPr>
                <a:spLocks noChangeArrowheads="1"/>
              </p:cNvSpPr>
              <p:nvPr/>
            </p:nvSpPr>
            <p:spPr bwMode="auto">
              <a:xfrm>
                <a:off x="3187" y="2631"/>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887" name="Rectangle 191"/>
              <p:cNvSpPr>
                <a:spLocks noChangeArrowheads="1"/>
              </p:cNvSpPr>
              <p:nvPr/>
            </p:nvSpPr>
            <p:spPr bwMode="auto">
              <a:xfrm>
                <a:off x="2898" y="2628"/>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88" name="Rectangle 192"/>
              <p:cNvSpPr>
                <a:spLocks noChangeArrowheads="1"/>
              </p:cNvSpPr>
              <p:nvPr/>
            </p:nvSpPr>
            <p:spPr bwMode="auto">
              <a:xfrm>
                <a:off x="2703" y="2606"/>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89" name="Rectangle 193"/>
              <p:cNvSpPr>
                <a:spLocks noChangeArrowheads="1"/>
              </p:cNvSpPr>
              <p:nvPr/>
            </p:nvSpPr>
            <p:spPr bwMode="auto">
              <a:xfrm>
                <a:off x="2811" y="2590"/>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890" name="Rectangle 194"/>
              <p:cNvSpPr>
                <a:spLocks noChangeArrowheads="1"/>
              </p:cNvSpPr>
              <p:nvPr/>
            </p:nvSpPr>
            <p:spPr bwMode="auto">
              <a:xfrm>
                <a:off x="3067" y="2602"/>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891" name="Rectangle 195"/>
              <p:cNvSpPr>
                <a:spLocks noChangeArrowheads="1"/>
              </p:cNvSpPr>
              <p:nvPr/>
            </p:nvSpPr>
            <p:spPr bwMode="auto">
              <a:xfrm>
                <a:off x="2970" y="2590"/>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892" name="Rectangle 196"/>
              <p:cNvSpPr>
                <a:spLocks noChangeArrowheads="1"/>
              </p:cNvSpPr>
              <p:nvPr/>
            </p:nvSpPr>
            <p:spPr bwMode="auto">
              <a:xfrm>
                <a:off x="2693" y="2725"/>
                <a:ext cx="31" cy="30"/>
              </a:xfrm>
              <a:prstGeom prst="rect">
                <a:avLst/>
              </a:prstGeom>
              <a:solidFill>
                <a:srgbClr val="000000"/>
              </a:solidFill>
              <a:ln w="1588">
                <a:solidFill>
                  <a:srgbClr val="008000"/>
                </a:solidFill>
                <a:miter lim="800000"/>
                <a:headEnd/>
                <a:tailEnd/>
              </a:ln>
            </p:spPr>
            <p:txBody>
              <a:bodyPr/>
              <a:lstStyle/>
              <a:p>
                <a:endParaRPr lang="el-GR"/>
              </a:p>
            </p:txBody>
          </p:sp>
          <p:sp>
            <p:nvSpPr>
              <p:cNvPr id="29893" name="Rectangle 197"/>
              <p:cNvSpPr>
                <a:spLocks noChangeArrowheads="1"/>
              </p:cNvSpPr>
              <p:nvPr/>
            </p:nvSpPr>
            <p:spPr bwMode="auto">
              <a:xfrm>
                <a:off x="2825" y="2758"/>
                <a:ext cx="31" cy="30"/>
              </a:xfrm>
              <a:prstGeom prst="rect">
                <a:avLst/>
              </a:prstGeom>
              <a:solidFill>
                <a:srgbClr val="000000"/>
              </a:solidFill>
              <a:ln w="1588">
                <a:solidFill>
                  <a:srgbClr val="008000"/>
                </a:solidFill>
                <a:miter lim="800000"/>
                <a:headEnd/>
                <a:tailEnd/>
              </a:ln>
            </p:spPr>
            <p:txBody>
              <a:bodyPr/>
              <a:lstStyle/>
              <a:p>
                <a:endParaRPr lang="el-GR"/>
              </a:p>
            </p:txBody>
          </p:sp>
          <p:sp>
            <p:nvSpPr>
              <p:cNvPr id="29894" name="Rectangle 198"/>
              <p:cNvSpPr>
                <a:spLocks noChangeArrowheads="1"/>
              </p:cNvSpPr>
              <p:nvPr/>
            </p:nvSpPr>
            <p:spPr bwMode="auto">
              <a:xfrm>
                <a:off x="2943" y="2750"/>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895" name="Rectangle 199"/>
              <p:cNvSpPr>
                <a:spLocks noChangeArrowheads="1"/>
              </p:cNvSpPr>
              <p:nvPr/>
            </p:nvSpPr>
            <p:spPr bwMode="auto">
              <a:xfrm>
                <a:off x="3065" y="2708"/>
                <a:ext cx="31" cy="30"/>
              </a:xfrm>
              <a:prstGeom prst="rect">
                <a:avLst/>
              </a:prstGeom>
              <a:solidFill>
                <a:srgbClr val="000000"/>
              </a:solidFill>
              <a:ln w="1588">
                <a:solidFill>
                  <a:srgbClr val="008000"/>
                </a:solidFill>
                <a:miter lim="800000"/>
                <a:headEnd/>
                <a:tailEnd/>
              </a:ln>
            </p:spPr>
            <p:txBody>
              <a:bodyPr/>
              <a:lstStyle/>
              <a:p>
                <a:endParaRPr lang="el-GR"/>
              </a:p>
            </p:txBody>
          </p:sp>
          <p:sp>
            <p:nvSpPr>
              <p:cNvPr id="29896" name="Rectangle 200"/>
              <p:cNvSpPr>
                <a:spLocks noChangeArrowheads="1"/>
              </p:cNvSpPr>
              <p:nvPr/>
            </p:nvSpPr>
            <p:spPr bwMode="auto">
              <a:xfrm>
                <a:off x="2895" y="2385"/>
                <a:ext cx="30" cy="31"/>
              </a:xfrm>
              <a:prstGeom prst="rect">
                <a:avLst/>
              </a:prstGeom>
              <a:solidFill>
                <a:srgbClr val="000000"/>
              </a:solidFill>
              <a:ln w="1588">
                <a:solidFill>
                  <a:srgbClr val="008000"/>
                </a:solidFill>
                <a:miter lim="800000"/>
                <a:headEnd/>
                <a:tailEnd/>
              </a:ln>
            </p:spPr>
            <p:txBody>
              <a:bodyPr/>
              <a:lstStyle/>
              <a:p>
                <a:endParaRPr lang="el-GR"/>
              </a:p>
            </p:txBody>
          </p:sp>
          <p:sp>
            <p:nvSpPr>
              <p:cNvPr id="29897" name="Rectangle 201"/>
              <p:cNvSpPr>
                <a:spLocks noChangeArrowheads="1"/>
              </p:cNvSpPr>
              <p:nvPr/>
            </p:nvSpPr>
            <p:spPr bwMode="auto">
              <a:xfrm>
                <a:off x="2730" y="2295"/>
                <a:ext cx="30" cy="30"/>
              </a:xfrm>
              <a:prstGeom prst="rect">
                <a:avLst/>
              </a:prstGeom>
              <a:solidFill>
                <a:srgbClr val="000000"/>
              </a:solidFill>
              <a:ln w="1588">
                <a:solidFill>
                  <a:srgbClr val="008000"/>
                </a:solidFill>
                <a:miter lim="800000"/>
                <a:headEnd/>
                <a:tailEnd/>
              </a:ln>
            </p:spPr>
            <p:txBody>
              <a:bodyPr/>
              <a:lstStyle/>
              <a:p>
                <a:endParaRPr lang="el-GR"/>
              </a:p>
            </p:txBody>
          </p:sp>
          <p:sp>
            <p:nvSpPr>
              <p:cNvPr id="29898" name="Rectangle 202"/>
              <p:cNvSpPr>
                <a:spLocks noChangeArrowheads="1"/>
              </p:cNvSpPr>
              <p:nvPr/>
            </p:nvSpPr>
            <p:spPr bwMode="auto">
              <a:xfrm>
                <a:off x="3042" y="2281"/>
                <a:ext cx="31" cy="30"/>
              </a:xfrm>
              <a:prstGeom prst="rect">
                <a:avLst/>
              </a:prstGeom>
              <a:solidFill>
                <a:srgbClr val="000000"/>
              </a:solidFill>
              <a:ln w="1588">
                <a:solidFill>
                  <a:srgbClr val="008000"/>
                </a:solidFill>
                <a:miter lim="800000"/>
                <a:headEnd/>
                <a:tailEnd/>
              </a:ln>
            </p:spPr>
            <p:txBody>
              <a:bodyPr/>
              <a:lstStyle/>
              <a:p>
                <a:endParaRPr lang="el-GR"/>
              </a:p>
            </p:txBody>
          </p:sp>
        </p:grpSp>
      </p:grpSp>
    </p:spTree>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p:txBody>
          <a:bodyPr/>
          <a:lstStyle/>
          <a:p>
            <a:r>
              <a:rPr lang="el-GR"/>
              <a:t>Αναλογίες</a:t>
            </a:r>
          </a:p>
        </p:txBody>
      </p:sp>
      <p:sp>
        <p:nvSpPr>
          <p:cNvPr id="69639" name="Text Box 7"/>
          <p:cNvSpPr txBox="1">
            <a:spLocks noChangeArrowheads="1"/>
          </p:cNvSpPr>
          <p:nvPr/>
        </p:nvSpPr>
        <p:spPr bwMode="auto">
          <a:xfrm>
            <a:off x="406403" y="4714878"/>
            <a:ext cx="1947521" cy="646331"/>
          </a:xfrm>
          <a:prstGeom prst="rect">
            <a:avLst/>
          </a:prstGeom>
          <a:noFill/>
          <a:ln w="9525">
            <a:noFill/>
            <a:miter lim="800000"/>
            <a:headEnd/>
            <a:tailEnd/>
          </a:ln>
          <a:effectLst/>
        </p:spPr>
        <p:txBody>
          <a:bodyPr wrap="none">
            <a:spAutoFit/>
          </a:bodyPr>
          <a:lstStyle/>
          <a:p>
            <a:pPr marL="263525" indent="-263525"/>
            <a:r>
              <a:rPr lang="el-GR"/>
              <a:t>Άνω χείλος /</a:t>
            </a:r>
          </a:p>
          <a:p>
            <a:pPr marL="263525" indent="-263525"/>
            <a:r>
              <a:rPr lang="el-GR"/>
              <a:t>Κάτω χείλος </a:t>
            </a:r>
            <a:r>
              <a:rPr lang="el-GR">
                <a:cs typeface="Times New Roman" pitchFamily="18" charset="0"/>
              </a:rPr>
              <a:t>≈ 54%</a:t>
            </a:r>
          </a:p>
        </p:txBody>
      </p:sp>
      <p:grpSp>
        <p:nvGrpSpPr>
          <p:cNvPr id="2" name="Group 11"/>
          <p:cNvGrpSpPr>
            <a:grpSpLocks/>
          </p:cNvGrpSpPr>
          <p:nvPr/>
        </p:nvGrpSpPr>
        <p:grpSpPr bwMode="auto">
          <a:xfrm>
            <a:off x="3932239" y="1882775"/>
            <a:ext cx="4849812" cy="4627563"/>
            <a:chOff x="2168" y="1186"/>
            <a:chExt cx="3055" cy="2915"/>
          </a:xfrm>
        </p:grpSpPr>
        <p:pic>
          <p:nvPicPr>
            <p:cNvPr id="69635" name="Picture 3" descr="100003-6_morphed"/>
            <p:cNvPicPr>
              <a:picLocks noChangeAspect="1" noChangeArrowheads="1"/>
            </p:cNvPicPr>
            <p:nvPr/>
          </p:nvPicPr>
          <p:blipFill>
            <a:blip r:embed="rId3" cstate="screen"/>
            <a:srcRect/>
            <a:stretch>
              <a:fillRect/>
            </a:stretch>
          </p:blipFill>
          <p:spPr bwMode="auto">
            <a:xfrm>
              <a:off x="2168" y="1186"/>
              <a:ext cx="3055" cy="2915"/>
            </a:xfrm>
            <a:prstGeom prst="rect">
              <a:avLst/>
            </a:prstGeom>
            <a:noFill/>
          </p:spPr>
        </p:pic>
        <p:sp>
          <p:nvSpPr>
            <p:cNvPr id="69636" name="Oval 4"/>
            <p:cNvSpPr>
              <a:spLocks noChangeArrowheads="1"/>
            </p:cNvSpPr>
            <p:nvPr/>
          </p:nvSpPr>
          <p:spPr bwMode="auto">
            <a:xfrm>
              <a:off x="3663" y="2999"/>
              <a:ext cx="44" cy="44"/>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69637" name="Oval 5"/>
            <p:cNvSpPr>
              <a:spLocks noChangeArrowheads="1"/>
            </p:cNvSpPr>
            <p:nvPr/>
          </p:nvSpPr>
          <p:spPr bwMode="auto">
            <a:xfrm>
              <a:off x="3665" y="3769"/>
              <a:ext cx="44" cy="44"/>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69638" name="Oval 6"/>
            <p:cNvSpPr>
              <a:spLocks noChangeArrowheads="1"/>
            </p:cNvSpPr>
            <p:nvPr/>
          </p:nvSpPr>
          <p:spPr bwMode="auto">
            <a:xfrm>
              <a:off x="3662" y="3263"/>
              <a:ext cx="44" cy="44"/>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69640" name="Line 8"/>
            <p:cNvSpPr>
              <a:spLocks noChangeShapeType="1"/>
            </p:cNvSpPr>
            <p:nvPr/>
          </p:nvSpPr>
          <p:spPr bwMode="auto">
            <a:xfrm>
              <a:off x="3687" y="3039"/>
              <a:ext cx="0" cy="214"/>
            </a:xfrm>
            <a:prstGeom prst="line">
              <a:avLst/>
            </a:prstGeom>
            <a:noFill/>
            <a:ln w="38100">
              <a:solidFill>
                <a:schemeClr val="accent1"/>
              </a:solidFill>
              <a:round/>
              <a:headEnd type="triangle" w="med" len="med"/>
              <a:tailEnd type="triangle" w="med" len="med"/>
            </a:ln>
            <a:effectLst/>
          </p:spPr>
          <p:txBody>
            <a:bodyPr/>
            <a:lstStyle/>
            <a:p>
              <a:endParaRPr lang="el-GR"/>
            </a:p>
          </p:txBody>
        </p:sp>
        <p:sp>
          <p:nvSpPr>
            <p:cNvPr id="69641" name="Line 9"/>
            <p:cNvSpPr>
              <a:spLocks noChangeShapeType="1"/>
            </p:cNvSpPr>
            <p:nvPr/>
          </p:nvSpPr>
          <p:spPr bwMode="auto">
            <a:xfrm>
              <a:off x="3687" y="3311"/>
              <a:ext cx="0" cy="459"/>
            </a:xfrm>
            <a:prstGeom prst="line">
              <a:avLst/>
            </a:prstGeom>
            <a:noFill/>
            <a:ln w="38100">
              <a:solidFill>
                <a:srgbClr val="FFCC00"/>
              </a:solidFill>
              <a:round/>
              <a:headEnd type="triangle" w="med" len="med"/>
              <a:tailEnd type="triangle" w="med" len="med"/>
            </a:ln>
            <a:effectLst/>
          </p:spPr>
          <p:txBody>
            <a:bodyPr/>
            <a:lstStyle/>
            <a:p>
              <a:endParaRPr lang="el-GR"/>
            </a:p>
          </p:txBody>
        </p:sp>
      </p:grpSp>
    </p:spTree>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p:txBody>
          <a:bodyPr/>
          <a:lstStyle/>
          <a:p>
            <a:r>
              <a:rPr lang="el-GR"/>
              <a:t>Αναλογίες</a:t>
            </a:r>
          </a:p>
        </p:txBody>
      </p:sp>
      <p:grpSp>
        <p:nvGrpSpPr>
          <p:cNvPr id="2" name="Group 20"/>
          <p:cNvGrpSpPr>
            <a:grpSpLocks/>
          </p:cNvGrpSpPr>
          <p:nvPr/>
        </p:nvGrpSpPr>
        <p:grpSpPr bwMode="auto">
          <a:xfrm>
            <a:off x="758825" y="1725615"/>
            <a:ext cx="7624763" cy="3994150"/>
            <a:chOff x="338" y="996"/>
            <a:chExt cx="4803" cy="2516"/>
          </a:xfrm>
        </p:grpSpPr>
        <p:pic>
          <p:nvPicPr>
            <p:cNvPr id="65546" name="Picture 10" descr="109011_108017"/>
            <p:cNvPicPr>
              <a:picLocks noChangeAspect="1" noChangeArrowheads="1"/>
            </p:cNvPicPr>
            <p:nvPr/>
          </p:nvPicPr>
          <p:blipFill>
            <a:blip r:embed="rId3" cstate="screen"/>
            <a:srcRect/>
            <a:stretch>
              <a:fillRect/>
            </a:stretch>
          </p:blipFill>
          <p:spPr bwMode="auto">
            <a:xfrm>
              <a:off x="2835" y="1000"/>
              <a:ext cx="2306" cy="2512"/>
            </a:xfrm>
            <a:prstGeom prst="rect">
              <a:avLst/>
            </a:prstGeom>
            <a:noFill/>
            <a:ln w="12700">
              <a:solidFill>
                <a:schemeClr val="hlink"/>
              </a:solidFill>
              <a:miter lim="800000"/>
              <a:headEnd/>
              <a:tailEnd/>
            </a:ln>
          </p:spPr>
        </p:pic>
        <p:pic>
          <p:nvPicPr>
            <p:cNvPr id="65547" name="Picture 11" descr="108021_103029"/>
            <p:cNvPicPr>
              <a:picLocks noChangeAspect="1" noChangeArrowheads="1"/>
            </p:cNvPicPr>
            <p:nvPr/>
          </p:nvPicPr>
          <p:blipFill>
            <a:blip r:embed="rId4" cstate="screen"/>
            <a:srcRect/>
            <a:stretch>
              <a:fillRect/>
            </a:stretch>
          </p:blipFill>
          <p:spPr bwMode="auto">
            <a:xfrm>
              <a:off x="338" y="996"/>
              <a:ext cx="2303" cy="2513"/>
            </a:xfrm>
            <a:prstGeom prst="rect">
              <a:avLst/>
            </a:prstGeom>
            <a:noFill/>
            <a:ln w="12700">
              <a:solidFill>
                <a:schemeClr val="hlink"/>
              </a:solidFill>
              <a:miter lim="800000"/>
              <a:headEnd/>
              <a:tailEnd/>
            </a:ln>
          </p:spPr>
        </p:pic>
      </p:grpSp>
      <p:sp>
        <p:nvSpPr>
          <p:cNvPr id="65548" name="Line 12"/>
          <p:cNvSpPr>
            <a:spLocks noChangeShapeType="1"/>
          </p:cNvSpPr>
          <p:nvPr/>
        </p:nvSpPr>
        <p:spPr bwMode="auto">
          <a:xfrm>
            <a:off x="1693863" y="3589338"/>
            <a:ext cx="5816600" cy="0"/>
          </a:xfrm>
          <a:prstGeom prst="line">
            <a:avLst/>
          </a:prstGeom>
          <a:noFill/>
          <a:ln w="28575">
            <a:solidFill>
              <a:srgbClr val="00CC99"/>
            </a:solidFill>
            <a:prstDash val="sysDot"/>
            <a:round/>
            <a:headEnd/>
            <a:tailEnd/>
          </a:ln>
          <a:effectLst/>
        </p:spPr>
        <p:txBody>
          <a:bodyPr/>
          <a:lstStyle/>
          <a:p>
            <a:endParaRPr lang="el-GR"/>
          </a:p>
        </p:txBody>
      </p:sp>
      <p:sp>
        <p:nvSpPr>
          <p:cNvPr id="65549" name="Line 13"/>
          <p:cNvSpPr>
            <a:spLocks noChangeShapeType="1"/>
          </p:cNvSpPr>
          <p:nvPr/>
        </p:nvSpPr>
        <p:spPr bwMode="auto">
          <a:xfrm>
            <a:off x="2228849" y="5459413"/>
            <a:ext cx="4616451" cy="0"/>
          </a:xfrm>
          <a:prstGeom prst="line">
            <a:avLst/>
          </a:prstGeom>
          <a:noFill/>
          <a:ln w="28575">
            <a:solidFill>
              <a:srgbClr val="00CC99"/>
            </a:solidFill>
            <a:prstDash val="sysDot"/>
            <a:round/>
            <a:headEnd/>
            <a:tailEnd/>
          </a:ln>
          <a:effectLst/>
        </p:spPr>
        <p:txBody>
          <a:bodyPr/>
          <a:lstStyle/>
          <a:p>
            <a:endParaRPr lang="el-GR"/>
          </a:p>
        </p:txBody>
      </p:sp>
      <p:sp>
        <p:nvSpPr>
          <p:cNvPr id="65550" name="Line 14"/>
          <p:cNvSpPr>
            <a:spLocks noChangeShapeType="1"/>
          </p:cNvSpPr>
          <p:nvPr/>
        </p:nvSpPr>
        <p:spPr bwMode="auto">
          <a:xfrm>
            <a:off x="1416049" y="3968750"/>
            <a:ext cx="2319339" cy="0"/>
          </a:xfrm>
          <a:prstGeom prst="line">
            <a:avLst/>
          </a:prstGeom>
          <a:noFill/>
          <a:ln w="28575">
            <a:solidFill>
              <a:srgbClr val="FFCC00"/>
            </a:solidFill>
            <a:round/>
            <a:headEnd type="triangle" w="med" len="med"/>
            <a:tailEnd type="triangle" w="med" len="med"/>
          </a:ln>
          <a:effectLst/>
        </p:spPr>
        <p:txBody>
          <a:bodyPr/>
          <a:lstStyle/>
          <a:p>
            <a:endParaRPr lang="el-GR"/>
          </a:p>
        </p:txBody>
      </p:sp>
      <p:sp>
        <p:nvSpPr>
          <p:cNvPr id="65552" name="Line 16"/>
          <p:cNvSpPr>
            <a:spLocks noChangeShapeType="1"/>
          </p:cNvSpPr>
          <p:nvPr/>
        </p:nvSpPr>
        <p:spPr bwMode="auto">
          <a:xfrm>
            <a:off x="2300289" y="4503738"/>
            <a:ext cx="4616451" cy="0"/>
          </a:xfrm>
          <a:prstGeom prst="line">
            <a:avLst/>
          </a:prstGeom>
          <a:noFill/>
          <a:ln w="28575">
            <a:solidFill>
              <a:srgbClr val="00CC99"/>
            </a:solidFill>
            <a:prstDash val="sysDot"/>
            <a:round/>
            <a:headEnd/>
            <a:tailEnd/>
          </a:ln>
          <a:effectLst/>
        </p:spPr>
        <p:txBody>
          <a:bodyPr/>
          <a:lstStyle/>
          <a:p>
            <a:endParaRPr lang="el-GR"/>
          </a:p>
        </p:txBody>
      </p:sp>
      <p:sp>
        <p:nvSpPr>
          <p:cNvPr id="65558" name="Line 22"/>
          <p:cNvSpPr>
            <a:spLocks noChangeShapeType="1"/>
          </p:cNvSpPr>
          <p:nvPr/>
        </p:nvSpPr>
        <p:spPr bwMode="auto">
          <a:xfrm>
            <a:off x="5391149" y="3833813"/>
            <a:ext cx="2319339" cy="0"/>
          </a:xfrm>
          <a:prstGeom prst="line">
            <a:avLst/>
          </a:prstGeom>
          <a:noFill/>
          <a:ln w="28575">
            <a:solidFill>
              <a:srgbClr val="FFCC00"/>
            </a:solidFill>
            <a:round/>
            <a:headEnd type="triangle" w="med" len="med"/>
            <a:tailEnd type="triangle" w="med" len="med"/>
          </a:ln>
          <a:effectLst/>
        </p:spPr>
        <p:txBody>
          <a:bodyPr/>
          <a:lstStyle/>
          <a:p>
            <a:endParaRPr lang="el-GR"/>
          </a:p>
        </p:txBody>
      </p:sp>
      <p:sp>
        <p:nvSpPr>
          <p:cNvPr id="65559" name="Line 23"/>
          <p:cNvSpPr>
            <a:spLocks noChangeShapeType="1"/>
          </p:cNvSpPr>
          <p:nvPr/>
        </p:nvSpPr>
        <p:spPr bwMode="auto">
          <a:xfrm>
            <a:off x="1608142" y="4724400"/>
            <a:ext cx="2003425" cy="0"/>
          </a:xfrm>
          <a:prstGeom prst="line">
            <a:avLst/>
          </a:prstGeom>
          <a:noFill/>
          <a:ln w="28575">
            <a:solidFill>
              <a:srgbClr val="FFCC00"/>
            </a:solidFill>
            <a:round/>
            <a:headEnd type="triangle" w="med" len="med"/>
            <a:tailEnd type="triangle" w="med" len="med"/>
          </a:ln>
          <a:effectLst/>
        </p:spPr>
        <p:txBody>
          <a:bodyPr/>
          <a:lstStyle/>
          <a:p>
            <a:endParaRPr lang="el-GR"/>
          </a:p>
        </p:txBody>
      </p:sp>
      <p:sp>
        <p:nvSpPr>
          <p:cNvPr id="65560" name="Line 24"/>
          <p:cNvSpPr>
            <a:spLocks noChangeShapeType="1"/>
          </p:cNvSpPr>
          <p:nvPr/>
        </p:nvSpPr>
        <p:spPr bwMode="auto">
          <a:xfrm>
            <a:off x="5575304" y="4681538"/>
            <a:ext cx="2003425" cy="0"/>
          </a:xfrm>
          <a:prstGeom prst="line">
            <a:avLst/>
          </a:prstGeom>
          <a:noFill/>
          <a:ln w="28575">
            <a:solidFill>
              <a:srgbClr val="FFCC00"/>
            </a:solidFill>
            <a:round/>
            <a:headEnd type="triangle" w="med" len="med"/>
            <a:tailEnd type="triangle" w="med" len="med"/>
          </a:ln>
          <a:effectLst/>
        </p:spPr>
        <p:txBody>
          <a:bodyPr/>
          <a:lstStyle/>
          <a:p>
            <a:endParaRPr lang="el-GR"/>
          </a:p>
        </p:txBody>
      </p:sp>
      <p:sp>
        <p:nvSpPr>
          <p:cNvPr id="65561" name="Line 25"/>
          <p:cNvSpPr>
            <a:spLocks noChangeShapeType="1"/>
          </p:cNvSpPr>
          <p:nvPr/>
        </p:nvSpPr>
        <p:spPr bwMode="auto">
          <a:xfrm>
            <a:off x="1403351" y="3865566"/>
            <a:ext cx="0" cy="198437"/>
          </a:xfrm>
          <a:prstGeom prst="line">
            <a:avLst/>
          </a:prstGeom>
          <a:noFill/>
          <a:ln w="28575">
            <a:solidFill>
              <a:srgbClr val="FFCC00"/>
            </a:solidFill>
            <a:round/>
            <a:headEnd/>
            <a:tailEnd/>
          </a:ln>
          <a:effectLst/>
        </p:spPr>
        <p:txBody>
          <a:bodyPr/>
          <a:lstStyle/>
          <a:p>
            <a:endParaRPr lang="el-GR"/>
          </a:p>
        </p:txBody>
      </p:sp>
      <p:sp>
        <p:nvSpPr>
          <p:cNvPr id="65562" name="Line 26"/>
          <p:cNvSpPr>
            <a:spLocks noChangeShapeType="1"/>
          </p:cNvSpPr>
          <p:nvPr/>
        </p:nvSpPr>
        <p:spPr bwMode="auto">
          <a:xfrm>
            <a:off x="3748088" y="3865566"/>
            <a:ext cx="0" cy="198437"/>
          </a:xfrm>
          <a:prstGeom prst="line">
            <a:avLst/>
          </a:prstGeom>
          <a:noFill/>
          <a:ln w="28575">
            <a:solidFill>
              <a:srgbClr val="FFCC00"/>
            </a:solidFill>
            <a:round/>
            <a:headEnd/>
            <a:tailEnd/>
          </a:ln>
          <a:effectLst/>
        </p:spPr>
        <p:txBody>
          <a:bodyPr/>
          <a:lstStyle/>
          <a:p>
            <a:endParaRPr lang="el-GR"/>
          </a:p>
        </p:txBody>
      </p:sp>
      <p:sp>
        <p:nvSpPr>
          <p:cNvPr id="65563" name="Line 27"/>
          <p:cNvSpPr>
            <a:spLocks noChangeShapeType="1"/>
          </p:cNvSpPr>
          <p:nvPr/>
        </p:nvSpPr>
        <p:spPr bwMode="auto">
          <a:xfrm>
            <a:off x="1595439" y="4624391"/>
            <a:ext cx="0" cy="198437"/>
          </a:xfrm>
          <a:prstGeom prst="line">
            <a:avLst/>
          </a:prstGeom>
          <a:noFill/>
          <a:ln w="28575">
            <a:solidFill>
              <a:srgbClr val="FFCC00"/>
            </a:solidFill>
            <a:round/>
            <a:headEnd/>
            <a:tailEnd/>
          </a:ln>
          <a:effectLst/>
        </p:spPr>
        <p:txBody>
          <a:bodyPr/>
          <a:lstStyle/>
          <a:p>
            <a:endParaRPr lang="el-GR"/>
          </a:p>
        </p:txBody>
      </p:sp>
      <p:sp>
        <p:nvSpPr>
          <p:cNvPr id="65564" name="Line 28"/>
          <p:cNvSpPr>
            <a:spLocks noChangeShapeType="1"/>
          </p:cNvSpPr>
          <p:nvPr/>
        </p:nvSpPr>
        <p:spPr bwMode="auto">
          <a:xfrm>
            <a:off x="3625851" y="4624391"/>
            <a:ext cx="0" cy="198437"/>
          </a:xfrm>
          <a:prstGeom prst="line">
            <a:avLst/>
          </a:prstGeom>
          <a:noFill/>
          <a:ln w="28575">
            <a:solidFill>
              <a:srgbClr val="FFCC00"/>
            </a:solidFill>
            <a:round/>
            <a:headEnd/>
            <a:tailEnd/>
          </a:ln>
          <a:effectLst/>
        </p:spPr>
        <p:txBody>
          <a:bodyPr/>
          <a:lstStyle/>
          <a:p>
            <a:endParaRPr lang="el-GR"/>
          </a:p>
        </p:txBody>
      </p:sp>
      <p:sp>
        <p:nvSpPr>
          <p:cNvPr id="65565" name="Line 29"/>
          <p:cNvSpPr>
            <a:spLocks noChangeShapeType="1"/>
          </p:cNvSpPr>
          <p:nvPr/>
        </p:nvSpPr>
        <p:spPr bwMode="auto">
          <a:xfrm>
            <a:off x="5376863" y="3733800"/>
            <a:ext cx="0" cy="198438"/>
          </a:xfrm>
          <a:prstGeom prst="line">
            <a:avLst/>
          </a:prstGeom>
          <a:noFill/>
          <a:ln w="28575">
            <a:solidFill>
              <a:srgbClr val="FFCC00"/>
            </a:solidFill>
            <a:round/>
            <a:headEnd/>
            <a:tailEnd/>
          </a:ln>
          <a:effectLst/>
        </p:spPr>
        <p:txBody>
          <a:bodyPr/>
          <a:lstStyle/>
          <a:p>
            <a:endParaRPr lang="el-GR"/>
          </a:p>
        </p:txBody>
      </p:sp>
      <p:sp>
        <p:nvSpPr>
          <p:cNvPr id="65566" name="Line 30"/>
          <p:cNvSpPr>
            <a:spLocks noChangeShapeType="1"/>
          </p:cNvSpPr>
          <p:nvPr/>
        </p:nvSpPr>
        <p:spPr bwMode="auto">
          <a:xfrm>
            <a:off x="7721600" y="3733800"/>
            <a:ext cx="0" cy="198438"/>
          </a:xfrm>
          <a:prstGeom prst="line">
            <a:avLst/>
          </a:prstGeom>
          <a:noFill/>
          <a:ln w="28575">
            <a:solidFill>
              <a:srgbClr val="FFCC00"/>
            </a:solidFill>
            <a:round/>
            <a:headEnd/>
            <a:tailEnd/>
          </a:ln>
          <a:effectLst/>
        </p:spPr>
        <p:txBody>
          <a:bodyPr/>
          <a:lstStyle/>
          <a:p>
            <a:endParaRPr lang="el-GR"/>
          </a:p>
        </p:txBody>
      </p:sp>
      <p:sp>
        <p:nvSpPr>
          <p:cNvPr id="65567" name="Line 31"/>
          <p:cNvSpPr>
            <a:spLocks noChangeShapeType="1"/>
          </p:cNvSpPr>
          <p:nvPr/>
        </p:nvSpPr>
        <p:spPr bwMode="auto">
          <a:xfrm>
            <a:off x="5564188" y="4578350"/>
            <a:ext cx="0" cy="198438"/>
          </a:xfrm>
          <a:prstGeom prst="line">
            <a:avLst/>
          </a:prstGeom>
          <a:noFill/>
          <a:ln w="28575">
            <a:solidFill>
              <a:srgbClr val="FFCC00"/>
            </a:solidFill>
            <a:round/>
            <a:headEnd/>
            <a:tailEnd/>
          </a:ln>
          <a:effectLst/>
        </p:spPr>
        <p:txBody>
          <a:bodyPr/>
          <a:lstStyle/>
          <a:p>
            <a:endParaRPr lang="el-GR"/>
          </a:p>
        </p:txBody>
      </p:sp>
      <p:sp>
        <p:nvSpPr>
          <p:cNvPr id="65568" name="Line 32"/>
          <p:cNvSpPr>
            <a:spLocks noChangeShapeType="1"/>
          </p:cNvSpPr>
          <p:nvPr/>
        </p:nvSpPr>
        <p:spPr bwMode="auto">
          <a:xfrm>
            <a:off x="7594600" y="4578350"/>
            <a:ext cx="0" cy="198438"/>
          </a:xfrm>
          <a:prstGeom prst="line">
            <a:avLst/>
          </a:prstGeom>
          <a:noFill/>
          <a:ln w="28575">
            <a:solidFill>
              <a:srgbClr val="FFCC00"/>
            </a:solidFill>
            <a:round/>
            <a:headEnd/>
            <a:tailEnd/>
          </a:ln>
          <a:effectLst/>
        </p:spPr>
        <p:txBody>
          <a:bodyPr/>
          <a:lstStyle/>
          <a:p>
            <a:endParaRPr lang="el-GR"/>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111019_R0_sm.jpg"/>
          <p:cNvPicPr>
            <a:picLocks noChangeAspect="1"/>
          </p:cNvPicPr>
          <p:nvPr/>
        </p:nvPicPr>
        <p:blipFill>
          <a:blip r:embed="rId3" cstate="screen"/>
          <a:stretch>
            <a:fillRect/>
          </a:stretch>
        </p:blipFill>
        <p:spPr>
          <a:xfrm>
            <a:off x="1001963" y="4727865"/>
            <a:ext cx="3227839" cy="2130136"/>
          </a:xfrm>
          <a:prstGeom prst="rect">
            <a:avLst/>
          </a:prstGeom>
        </p:spPr>
      </p:pic>
      <p:pic>
        <p:nvPicPr>
          <p:cNvPr id="3" name="Picture 2" descr="111019_L0_sm.jpg"/>
          <p:cNvPicPr>
            <a:picLocks noChangeAspect="1"/>
          </p:cNvPicPr>
          <p:nvPr/>
        </p:nvPicPr>
        <p:blipFill>
          <a:blip r:embed="rId4" cstate="screen"/>
          <a:stretch>
            <a:fillRect/>
          </a:stretch>
        </p:blipFill>
        <p:spPr>
          <a:xfrm>
            <a:off x="4401269" y="4737158"/>
            <a:ext cx="3693251" cy="2120845"/>
          </a:xfrm>
          <a:prstGeom prst="rect">
            <a:avLst/>
          </a:prstGeom>
        </p:spPr>
      </p:pic>
      <p:pic>
        <p:nvPicPr>
          <p:cNvPr id="5" name="Picture 4" descr="111019_max0_sm.jpg"/>
          <p:cNvPicPr>
            <a:picLocks noChangeAspect="1"/>
          </p:cNvPicPr>
          <p:nvPr/>
        </p:nvPicPr>
        <p:blipFill>
          <a:blip r:embed="rId5" cstate="screen"/>
          <a:stretch>
            <a:fillRect/>
          </a:stretch>
        </p:blipFill>
        <p:spPr>
          <a:xfrm>
            <a:off x="72739" y="2005445"/>
            <a:ext cx="3653508" cy="2756505"/>
          </a:xfrm>
          <a:prstGeom prst="rect">
            <a:avLst/>
          </a:prstGeom>
        </p:spPr>
      </p:pic>
      <p:pic>
        <p:nvPicPr>
          <p:cNvPr id="6" name="Picture 5" descr="111019_F0_sm.jpg"/>
          <p:cNvPicPr>
            <a:picLocks noChangeAspect="1"/>
          </p:cNvPicPr>
          <p:nvPr/>
        </p:nvPicPr>
        <p:blipFill>
          <a:blip r:embed="rId6" cstate="screen"/>
          <a:stretch>
            <a:fillRect/>
          </a:stretch>
        </p:blipFill>
        <p:spPr>
          <a:xfrm>
            <a:off x="2808732" y="0"/>
            <a:ext cx="3526536" cy="2264664"/>
          </a:xfrm>
          <a:prstGeom prst="rect">
            <a:avLst/>
          </a:prstGeom>
        </p:spPr>
      </p:pic>
      <p:pic>
        <p:nvPicPr>
          <p:cNvPr id="4" name="Picture 3" descr="111019_mand0_sm.jpg"/>
          <p:cNvPicPr>
            <a:picLocks noChangeAspect="1"/>
          </p:cNvPicPr>
          <p:nvPr/>
        </p:nvPicPr>
        <p:blipFill>
          <a:blip r:embed="rId7" cstate="screen"/>
          <a:stretch>
            <a:fillRect/>
          </a:stretch>
        </p:blipFill>
        <p:spPr>
          <a:xfrm>
            <a:off x="5361709" y="2201344"/>
            <a:ext cx="3636819" cy="2557466"/>
          </a:xfrm>
          <a:prstGeom prst="rect">
            <a:avLst/>
          </a:prstGeom>
        </p:spPr>
      </p:pic>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838" name="Picture 14"/>
          <p:cNvPicPr>
            <a:picLocks noChangeAspect="1" noChangeArrowheads="1"/>
          </p:cNvPicPr>
          <p:nvPr/>
        </p:nvPicPr>
        <p:blipFill>
          <a:blip r:embed="rId3" cstate="screen"/>
          <a:srcRect/>
          <a:stretch>
            <a:fillRect/>
          </a:stretch>
        </p:blipFill>
        <p:spPr bwMode="auto">
          <a:xfrm>
            <a:off x="4735515" y="1401766"/>
            <a:ext cx="4102100" cy="5127625"/>
          </a:xfrm>
          <a:prstGeom prst="rect">
            <a:avLst/>
          </a:prstGeom>
          <a:noFill/>
          <a:ln w="12700">
            <a:solidFill>
              <a:schemeClr val="hlink"/>
            </a:solidFill>
            <a:miter lim="800000"/>
            <a:headEnd/>
            <a:tailEnd/>
          </a:ln>
        </p:spPr>
      </p:pic>
      <p:sp>
        <p:nvSpPr>
          <p:cNvPr id="77826" name="Rectangle 2"/>
          <p:cNvSpPr>
            <a:spLocks noGrp="1" noChangeArrowheads="1"/>
          </p:cNvSpPr>
          <p:nvPr>
            <p:ph type="title"/>
          </p:nvPr>
        </p:nvSpPr>
        <p:spPr/>
        <p:txBody>
          <a:bodyPr/>
          <a:lstStyle/>
          <a:p>
            <a:r>
              <a:rPr lang="el-GR"/>
              <a:t>Συσχετίσεις</a:t>
            </a:r>
          </a:p>
        </p:txBody>
      </p:sp>
      <p:pic>
        <p:nvPicPr>
          <p:cNvPr id="77837" name="Picture 13"/>
          <p:cNvPicPr>
            <a:picLocks noChangeAspect="1" noChangeArrowheads="1"/>
          </p:cNvPicPr>
          <p:nvPr/>
        </p:nvPicPr>
        <p:blipFill>
          <a:blip r:embed="rId4" cstate="screen"/>
          <a:srcRect/>
          <a:stretch>
            <a:fillRect/>
          </a:stretch>
        </p:blipFill>
        <p:spPr bwMode="auto">
          <a:xfrm>
            <a:off x="309567" y="2374901"/>
            <a:ext cx="4117975" cy="2562225"/>
          </a:xfrm>
          <a:prstGeom prst="rect">
            <a:avLst/>
          </a:prstGeom>
          <a:noFill/>
        </p:spPr>
      </p:pic>
    </p:spTree>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p:txBody>
          <a:bodyPr/>
          <a:lstStyle/>
          <a:p>
            <a:r>
              <a:rPr lang="el-GR"/>
              <a:t>Συσχετίσεις</a:t>
            </a:r>
          </a:p>
        </p:txBody>
      </p:sp>
      <p:pic>
        <p:nvPicPr>
          <p:cNvPr id="79875" name="Picture 3"/>
          <p:cNvPicPr>
            <a:picLocks noChangeAspect="1" noChangeArrowheads="1"/>
          </p:cNvPicPr>
          <p:nvPr/>
        </p:nvPicPr>
        <p:blipFill>
          <a:blip r:embed="rId3" cstate="screen"/>
          <a:srcRect/>
          <a:stretch>
            <a:fillRect/>
          </a:stretch>
        </p:blipFill>
        <p:spPr bwMode="auto">
          <a:xfrm>
            <a:off x="309566" y="2330450"/>
            <a:ext cx="4121151" cy="2657475"/>
          </a:xfrm>
          <a:prstGeom prst="rect">
            <a:avLst/>
          </a:prstGeom>
          <a:noFill/>
        </p:spPr>
      </p:pic>
      <p:pic>
        <p:nvPicPr>
          <p:cNvPr id="79876" name="Picture 4"/>
          <p:cNvPicPr>
            <a:picLocks noChangeAspect="1" noChangeArrowheads="1"/>
          </p:cNvPicPr>
          <p:nvPr/>
        </p:nvPicPr>
        <p:blipFill>
          <a:blip r:embed="rId4" cstate="screen"/>
          <a:srcRect/>
          <a:stretch>
            <a:fillRect/>
          </a:stretch>
        </p:blipFill>
        <p:spPr bwMode="auto">
          <a:xfrm>
            <a:off x="4732342" y="1395415"/>
            <a:ext cx="4111625" cy="5141912"/>
          </a:xfrm>
          <a:prstGeom prst="rect">
            <a:avLst/>
          </a:prstGeom>
          <a:noFill/>
          <a:ln w="12700">
            <a:solidFill>
              <a:schemeClr val="hlink"/>
            </a:solidFill>
            <a:miter lim="800000"/>
            <a:headEnd/>
            <a:tailEnd/>
          </a:ln>
        </p:spPr>
      </p:pic>
    </p:spTree>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1" name="Picture 3"/>
          <p:cNvPicPr>
            <a:picLocks noChangeAspect="1" noChangeArrowheads="1"/>
          </p:cNvPicPr>
          <p:nvPr/>
        </p:nvPicPr>
        <p:blipFill>
          <a:blip r:embed="rId3" cstate="screen"/>
          <a:srcRect/>
          <a:stretch>
            <a:fillRect/>
          </a:stretch>
        </p:blipFill>
        <p:spPr bwMode="auto">
          <a:xfrm>
            <a:off x="3441700" y="1882775"/>
            <a:ext cx="4849813" cy="4627563"/>
          </a:xfrm>
          <a:prstGeom prst="rect">
            <a:avLst/>
          </a:prstGeom>
          <a:noFill/>
        </p:spPr>
      </p:pic>
      <p:sp>
        <p:nvSpPr>
          <p:cNvPr id="63497" name="Line 9"/>
          <p:cNvSpPr>
            <a:spLocks noChangeShapeType="1"/>
          </p:cNvSpPr>
          <p:nvPr/>
        </p:nvSpPr>
        <p:spPr bwMode="auto">
          <a:xfrm>
            <a:off x="5864225" y="2684464"/>
            <a:ext cx="0" cy="3587750"/>
          </a:xfrm>
          <a:prstGeom prst="line">
            <a:avLst/>
          </a:prstGeom>
          <a:noFill/>
          <a:ln w="38100">
            <a:solidFill>
              <a:srgbClr val="FFCC00"/>
            </a:solidFill>
            <a:prstDash val="sysDot"/>
            <a:round/>
            <a:headEnd/>
            <a:tailEnd/>
          </a:ln>
          <a:effectLst/>
        </p:spPr>
        <p:txBody>
          <a:bodyPr/>
          <a:lstStyle/>
          <a:p>
            <a:endParaRPr lang="el-GR"/>
          </a:p>
        </p:txBody>
      </p:sp>
      <p:sp>
        <p:nvSpPr>
          <p:cNvPr id="63490" name="Rectangle 2"/>
          <p:cNvSpPr>
            <a:spLocks noGrp="1" noChangeArrowheads="1"/>
          </p:cNvSpPr>
          <p:nvPr>
            <p:ph type="title"/>
          </p:nvPr>
        </p:nvSpPr>
        <p:spPr/>
        <p:txBody>
          <a:bodyPr/>
          <a:lstStyle/>
          <a:p>
            <a:r>
              <a:rPr lang="el-GR"/>
              <a:t>Συμμετρία</a:t>
            </a:r>
          </a:p>
        </p:txBody>
      </p:sp>
      <p:sp>
        <p:nvSpPr>
          <p:cNvPr id="63492" name="Oval 4"/>
          <p:cNvSpPr>
            <a:spLocks noChangeArrowheads="1"/>
          </p:cNvSpPr>
          <p:nvPr/>
        </p:nvSpPr>
        <p:spPr bwMode="auto">
          <a:xfrm>
            <a:off x="5829301" y="4760913"/>
            <a:ext cx="69851" cy="69850"/>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63493" name="Oval 5"/>
          <p:cNvSpPr>
            <a:spLocks noChangeArrowheads="1"/>
          </p:cNvSpPr>
          <p:nvPr/>
        </p:nvSpPr>
        <p:spPr bwMode="auto">
          <a:xfrm>
            <a:off x="5829301" y="5816601"/>
            <a:ext cx="69851" cy="69850"/>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63494" name="Oval 6"/>
          <p:cNvSpPr>
            <a:spLocks noChangeArrowheads="1"/>
          </p:cNvSpPr>
          <p:nvPr/>
        </p:nvSpPr>
        <p:spPr bwMode="auto">
          <a:xfrm>
            <a:off x="5829301" y="3911601"/>
            <a:ext cx="69851" cy="69850"/>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63498" name="Oval 10"/>
          <p:cNvSpPr>
            <a:spLocks noChangeArrowheads="1"/>
          </p:cNvSpPr>
          <p:nvPr/>
        </p:nvSpPr>
        <p:spPr bwMode="auto">
          <a:xfrm>
            <a:off x="5829301" y="4519614"/>
            <a:ext cx="69851" cy="69850"/>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63499" name="Oval 11"/>
          <p:cNvSpPr>
            <a:spLocks noChangeArrowheads="1"/>
          </p:cNvSpPr>
          <p:nvPr/>
        </p:nvSpPr>
        <p:spPr bwMode="auto">
          <a:xfrm>
            <a:off x="5829301" y="5043489"/>
            <a:ext cx="69851" cy="69850"/>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63500" name="Oval 12"/>
          <p:cNvSpPr>
            <a:spLocks noChangeArrowheads="1"/>
          </p:cNvSpPr>
          <p:nvPr/>
        </p:nvSpPr>
        <p:spPr bwMode="auto">
          <a:xfrm>
            <a:off x="5829301" y="5364165"/>
            <a:ext cx="69851" cy="69850"/>
          </a:xfrm>
          <a:prstGeom prst="ellipse">
            <a:avLst/>
          </a:prstGeom>
          <a:solidFill>
            <a:schemeClr val="accent1"/>
          </a:solidFill>
          <a:ln w="9525">
            <a:solidFill>
              <a:schemeClr val="tx1"/>
            </a:solidFill>
            <a:round/>
            <a:headEnd/>
            <a:tailEnd/>
          </a:ln>
          <a:effectLst/>
        </p:spPr>
        <p:txBody>
          <a:bodyPr wrap="none" anchor="ctr"/>
          <a:lstStyle/>
          <a:p>
            <a:endParaRPr lang="el-GR"/>
          </a:p>
        </p:txBody>
      </p:sp>
    </p:spTree>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6" name="Picture 16"/>
          <p:cNvPicPr>
            <a:picLocks noChangeAspect="1" noChangeArrowheads="1"/>
          </p:cNvPicPr>
          <p:nvPr/>
        </p:nvPicPr>
        <p:blipFill>
          <a:blip r:embed="rId3" cstate="screen"/>
          <a:srcRect/>
          <a:stretch>
            <a:fillRect/>
          </a:stretch>
        </p:blipFill>
        <p:spPr bwMode="auto">
          <a:xfrm>
            <a:off x="4237041" y="1187453"/>
            <a:ext cx="4370387" cy="5464175"/>
          </a:xfrm>
          <a:prstGeom prst="rect">
            <a:avLst/>
          </a:prstGeom>
          <a:noFill/>
          <a:ln w="12700">
            <a:solidFill>
              <a:schemeClr val="hlink"/>
            </a:solidFill>
            <a:miter lim="800000"/>
            <a:headEnd/>
            <a:tailEnd/>
          </a:ln>
        </p:spPr>
      </p:pic>
      <p:sp>
        <p:nvSpPr>
          <p:cNvPr id="71684" name="Rectangle 4"/>
          <p:cNvSpPr>
            <a:spLocks noGrp="1" noChangeArrowheads="1"/>
          </p:cNvSpPr>
          <p:nvPr>
            <p:ph type="title"/>
          </p:nvPr>
        </p:nvSpPr>
        <p:spPr/>
        <p:txBody>
          <a:bodyPr/>
          <a:lstStyle/>
          <a:p>
            <a:r>
              <a:rPr lang="el-GR"/>
              <a:t>Συμμετρία</a:t>
            </a:r>
          </a:p>
        </p:txBody>
      </p:sp>
    </p:spTree>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730" name="Picture 2"/>
          <p:cNvPicPr>
            <a:picLocks noChangeAspect="1" noChangeArrowheads="1"/>
          </p:cNvPicPr>
          <p:nvPr/>
        </p:nvPicPr>
        <p:blipFill>
          <a:blip r:embed="rId3" cstate="screen"/>
          <a:srcRect/>
          <a:stretch>
            <a:fillRect/>
          </a:stretch>
        </p:blipFill>
        <p:spPr bwMode="auto">
          <a:xfrm>
            <a:off x="4237041" y="1187453"/>
            <a:ext cx="4370387" cy="5464175"/>
          </a:xfrm>
          <a:prstGeom prst="rect">
            <a:avLst/>
          </a:prstGeom>
          <a:noFill/>
          <a:ln w="12700">
            <a:solidFill>
              <a:schemeClr val="hlink"/>
            </a:solidFill>
            <a:miter lim="800000"/>
            <a:headEnd/>
            <a:tailEnd/>
          </a:ln>
        </p:spPr>
      </p:pic>
      <p:sp>
        <p:nvSpPr>
          <p:cNvPr id="73731" name="Line 3"/>
          <p:cNvSpPr>
            <a:spLocks noChangeShapeType="1"/>
          </p:cNvSpPr>
          <p:nvPr/>
        </p:nvSpPr>
        <p:spPr bwMode="auto">
          <a:xfrm>
            <a:off x="6432551" y="2868613"/>
            <a:ext cx="0" cy="3587750"/>
          </a:xfrm>
          <a:prstGeom prst="line">
            <a:avLst/>
          </a:prstGeom>
          <a:noFill/>
          <a:ln w="38100">
            <a:solidFill>
              <a:srgbClr val="FFCC00"/>
            </a:solidFill>
            <a:prstDash val="sysDot"/>
            <a:round/>
            <a:headEnd/>
            <a:tailEnd/>
          </a:ln>
          <a:effectLst/>
        </p:spPr>
        <p:txBody>
          <a:bodyPr/>
          <a:lstStyle/>
          <a:p>
            <a:endParaRPr lang="el-GR"/>
          </a:p>
        </p:txBody>
      </p:sp>
      <p:sp>
        <p:nvSpPr>
          <p:cNvPr id="73732" name="Rectangle 4"/>
          <p:cNvSpPr>
            <a:spLocks noGrp="1" noChangeArrowheads="1"/>
          </p:cNvSpPr>
          <p:nvPr>
            <p:ph type="title"/>
          </p:nvPr>
        </p:nvSpPr>
        <p:spPr/>
        <p:txBody>
          <a:bodyPr/>
          <a:lstStyle/>
          <a:p>
            <a:r>
              <a:rPr lang="el-GR"/>
              <a:t>Συμμετρία</a:t>
            </a:r>
          </a:p>
        </p:txBody>
      </p:sp>
      <p:sp>
        <p:nvSpPr>
          <p:cNvPr id="73733" name="Oval 5"/>
          <p:cNvSpPr>
            <a:spLocks noChangeArrowheads="1"/>
          </p:cNvSpPr>
          <p:nvPr/>
        </p:nvSpPr>
        <p:spPr bwMode="auto">
          <a:xfrm>
            <a:off x="6399213" y="4714875"/>
            <a:ext cx="69851" cy="69850"/>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73734" name="Oval 6"/>
          <p:cNvSpPr>
            <a:spLocks noChangeArrowheads="1"/>
          </p:cNvSpPr>
          <p:nvPr/>
        </p:nvSpPr>
        <p:spPr bwMode="auto">
          <a:xfrm>
            <a:off x="6500813" y="5819775"/>
            <a:ext cx="69851" cy="69850"/>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73735" name="Oval 7"/>
          <p:cNvSpPr>
            <a:spLocks noChangeArrowheads="1"/>
          </p:cNvSpPr>
          <p:nvPr/>
        </p:nvSpPr>
        <p:spPr bwMode="auto">
          <a:xfrm>
            <a:off x="6403977" y="3821115"/>
            <a:ext cx="69851" cy="69850"/>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73736" name="Oval 8"/>
          <p:cNvSpPr>
            <a:spLocks noChangeArrowheads="1"/>
          </p:cNvSpPr>
          <p:nvPr/>
        </p:nvSpPr>
        <p:spPr bwMode="auto">
          <a:xfrm>
            <a:off x="6394449" y="4473576"/>
            <a:ext cx="69851" cy="69850"/>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73737" name="Oval 9"/>
          <p:cNvSpPr>
            <a:spLocks noChangeArrowheads="1"/>
          </p:cNvSpPr>
          <p:nvPr/>
        </p:nvSpPr>
        <p:spPr bwMode="auto">
          <a:xfrm>
            <a:off x="6416677" y="4922838"/>
            <a:ext cx="69851" cy="69850"/>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73738" name="Oval 10"/>
          <p:cNvSpPr>
            <a:spLocks noChangeArrowheads="1"/>
          </p:cNvSpPr>
          <p:nvPr/>
        </p:nvSpPr>
        <p:spPr bwMode="auto">
          <a:xfrm>
            <a:off x="6442077" y="5392740"/>
            <a:ext cx="69851" cy="69850"/>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73739" name="Line 11"/>
          <p:cNvSpPr>
            <a:spLocks noChangeShapeType="1"/>
          </p:cNvSpPr>
          <p:nvPr/>
        </p:nvSpPr>
        <p:spPr bwMode="auto">
          <a:xfrm>
            <a:off x="4881565" y="3881438"/>
            <a:ext cx="2976563" cy="0"/>
          </a:xfrm>
          <a:prstGeom prst="line">
            <a:avLst/>
          </a:prstGeom>
          <a:noFill/>
          <a:ln w="38100">
            <a:solidFill>
              <a:srgbClr val="FFCC00"/>
            </a:solidFill>
            <a:prstDash val="sysDot"/>
            <a:round/>
            <a:headEnd/>
            <a:tailEnd/>
          </a:ln>
          <a:effectLst/>
        </p:spPr>
        <p:txBody>
          <a:bodyPr/>
          <a:lstStyle/>
          <a:p>
            <a:endParaRPr lang="el-GR"/>
          </a:p>
        </p:txBody>
      </p:sp>
    </p:spTree>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8" name="Picture 2"/>
          <p:cNvPicPr>
            <a:picLocks noChangeAspect="1" noChangeArrowheads="1"/>
          </p:cNvPicPr>
          <p:nvPr/>
        </p:nvPicPr>
        <p:blipFill>
          <a:blip r:embed="rId3" cstate="screen"/>
          <a:srcRect/>
          <a:stretch>
            <a:fillRect/>
          </a:stretch>
        </p:blipFill>
        <p:spPr bwMode="auto">
          <a:xfrm>
            <a:off x="4237041" y="1187453"/>
            <a:ext cx="4370387" cy="5464175"/>
          </a:xfrm>
          <a:prstGeom prst="rect">
            <a:avLst/>
          </a:prstGeom>
          <a:noFill/>
          <a:ln w="12700">
            <a:solidFill>
              <a:schemeClr val="hlink"/>
            </a:solidFill>
            <a:miter lim="800000"/>
            <a:headEnd/>
            <a:tailEnd/>
          </a:ln>
        </p:spPr>
      </p:pic>
      <p:sp>
        <p:nvSpPr>
          <p:cNvPr id="126979" name="Line 3"/>
          <p:cNvSpPr>
            <a:spLocks noChangeShapeType="1"/>
          </p:cNvSpPr>
          <p:nvPr/>
        </p:nvSpPr>
        <p:spPr bwMode="auto">
          <a:xfrm>
            <a:off x="6432551" y="2868613"/>
            <a:ext cx="0" cy="3587750"/>
          </a:xfrm>
          <a:prstGeom prst="line">
            <a:avLst/>
          </a:prstGeom>
          <a:noFill/>
          <a:ln w="38100">
            <a:solidFill>
              <a:srgbClr val="FFCC00"/>
            </a:solidFill>
            <a:prstDash val="sysDot"/>
            <a:round/>
            <a:headEnd/>
            <a:tailEnd/>
          </a:ln>
          <a:effectLst/>
        </p:spPr>
        <p:txBody>
          <a:bodyPr/>
          <a:lstStyle/>
          <a:p>
            <a:endParaRPr lang="el-GR"/>
          </a:p>
        </p:txBody>
      </p:sp>
      <p:sp>
        <p:nvSpPr>
          <p:cNvPr id="126980" name="Rectangle 4"/>
          <p:cNvSpPr>
            <a:spLocks noGrp="1" noChangeArrowheads="1"/>
          </p:cNvSpPr>
          <p:nvPr>
            <p:ph type="title"/>
          </p:nvPr>
        </p:nvSpPr>
        <p:spPr/>
        <p:txBody>
          <a:bodyPr/>
          <a:lstStyle/>
          <a:p>
            <a:r>
              <a:rPr lang="el-GR"/>
              <a:t>Συμμετρία</a:t>
            </a:r>
          </a:p>
        </p:txBody>
      </p:sp>
      <p:sp>
        <p:nvSpPr>
          <p:cNvPr id="126981" name="Oval 5"/>
          <p:cNvSpPr>
            <a:spLocks noChangeArrowheads="1"/>
          </p:cNvSpPr>
          <p:nvPr/>
        </p:nvSpPr>
        <p:spPr bwMode="auto">
          <a:xfrm>
            <a:off x="6399213" y="4714875"/>
            <a:ext cx="69851" cy="69850"/>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126982" name="Oval 6"/>
          <p:cNvSpPr>
            <a:spLocks noChangeArrowheads="1"/>
          </p:cNvSpPr>
          <p:nvPr/>
        </p:nvSpPr>
        <p:spPr bwMode="auto">
          <a:xfrm>
            <a:off x="6500813" y="5819775"/>
            <a:ext cx="69851" cy="69850"/>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126983" name="Oval 7"/>
          <p:cNvSpPr>
            <a:spLocks noChangeArrowheads="1"/>
          </p:cNvSpPr>
          <p:nvPr/>
        </p:nvSpPr>
        <p:spPr bwMode="auto">
          <a:xfrm>
            <a:off x="6403977" y="3821115"/>
            <a:ext cx="69851" cy="69850"/>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126984" name="Oval 8"/>
          <p:cNvSpPr>
            <a:spLocks noChangeArrowheads="1"/>
          </p:cNvSpPr>
          <p:nvPr/>
        </p:nvSpPr>
        <p:spPr bwMode="auto">
          <a:xfrm>
            <a:off x="6394449" y="4473576"/>
            <a:ext cx="69851" cy="69850"/>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126985" name="Oval 9"/>
          <p:cNvSpPr>
            <a:spLocks noChangeArrowheads="1"/>
          </p:cNvSpPr>
          <p:nvPr/>
        </p:nvSpPr>
        <p:spPr bwMode="auto">
          <a:xfrm>
            <a:off x="6416677" y="4922838"/>
            <a:ext cx="69851" cy="69850"/>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126986" name="Oval 10"/>
          <p:cNvSpPr>
            <a:spLocks noChangeArrowheads="1"/>
          </p:cNvSpPr>
          <p:nvPr/>
        </p:nvSpPr>
        <p:spPr bwMode="auto">
          <a:xfrm>
            <a:off x="6442077" y="5392740"/>
            <a:ext cx="69851" cy="69850"/>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126987" name="Line 11"/>
          <p:cNvSpPr>
            <a:spLocks noChangeShapeType="1"/>
          </p:cNvSpPr>
          <p:nvPr/>
        </p:nvSpPr>
        <p:spPr bwMode="auto">
          <a:xfrm>
            <a:off x="4881565" y="3881438"/>
            <a:ext cx="2976563" cy="0"/>
          </a:xfrm>
          <a:prstGeom prst="line">
            <a:avLst/>
          </a:prstGeom>
          <a:noFill/>
          <a:ln w="38100">
            <a:solidFill>
              <a:srgbClr val="FFCC00"/>
            </a:solidFill>
            <a:prstDash val="sysDot"/>
            <a:round/>
            <a:headEnd/>
            <a:tailEnd/>
          </a:ln>
          <a:effectLst/>
        </p:spPr>
        <p:txBody>
          <a:bodyPr/>
          <a:lstStyle/>
          <a:p>
            <a:endParaRPr lang="el-GR"/>
          </a:p>
        </p:txBody>
      </p:sp>
      <p:sp>
        <p:nvSpPr>
          <p:cNvPr id="126988" name="Line 12"/>
          <p:cNvSpPr>
            <a:spLocks noChangeShapeType="1"/>
          </p:cNvSpPr>
          <p:nvPr/>
        </p:nvSpPr>
        <p:spPr bwMode="auto">
          <a:xfrm flipV="1">
            <a:off x="4633915" y="5070475"/>
            <a:ext cx="3721100" cy="236538"/>
          </a:xfrm>
          <a:prstGeom prst="line">
            <a:avLst/>
          </a:prstGeom>
          <a:noFill/>
          <a:ln w="38100">
            <a:solidFill>
              <a:srgbClr val="FFCC00"/>
            </a:solidFill>
            <a:round/>
            <a:headEnd/>
            <a:tailEnd/>
          </a:ln>
          <a:effectLst/>
        </p:spPr>
        <p:txBody>
          <a:bodyPr/>
          <a:lstStyle/>
          <a:p>
            <a:endParaRPr lang="el-GR"/>
          </a:p>
        </p:txBody>
      </p:sp>
    </p:spTree>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2" name="Rectangle 4"/>
          <p:cNvSpPr>
            <a:spLocks noGrp="1" noChangeArrowheads="1"/>
          </p:cNvSpPr>
          <p:nvPr>
            <p:ph type="title"/>
          </p:nvPr>
        </p:nvSpPr>
        <p:spPr/>
        <p:txBody>
          <a:bodyPr/>
          <a:lstStyle/>
          <a:p>
            <a:r>
              <a:rPr lang="el-GR"/>
              <a:t>Πλάγια όψη - κυρτότητα</a:t>
            </a:r>
          </a:p>
        </p:txBody>
      </p:sp>
      <p:grpSp>
        <p:nvGrpSpPr>
          <p:cNvPr id="2" name="Group 5"/>
          <p:cNvGrpSpPr>
            <a:grpSpLocks/>
          </p:cNvGrpSpPr>
          <p:nvPr/>
        </p:nvGrpSpPr>
        <p:grpSpPr bwMode="auto">
          <a:xfrm>
            <a:off x="393700" y="1847850"/>
            <a:ext cx="5281613" cy="4675188"/>
            <a:chOff x="1331" y="590"/>
            <a:chExt cx="3774" cy="3341"/>
          </a:xfrm>
        </p:grpSpPr>
        <p:pic>
          <p:nvPicPr>
            <p:cNvPr id="27654" name="Picture 6" descr="all97016"/>
            <p:cNvPicPr>
              <a:picLocks noChangeAspect="1" noChangeArrowheads="1"/>
            </p:cNvPicPr>
            <p:nvPr/>
          </p:nvPicPr>
          <p:blipFill>
            <a:blip r:embed="rId3" cstate="screen"/>
            <a:srcRect/>
            <a:stretch>
              <a:fillRect/>
            </a:stretch>
          </p:blipFill>
          <p:spPr bwMode="auto">
            <a:xfrm>
              <a:off x="1331" y="590"/>
              <a:ext cx="3774" cy="3341"/>
            </a:xfrm>
            <a:prstGeom prst="rect">
              <a:avLst/>
            </a:prstGeom>
            <a:noFill/>
          </p:spPr>
        </p:pic>
        <p:grpSp>
          <p:nvGrpSpPr>
            <p:cNvPr id="3" name="Group 7"/>
            <p:cNvGrpSpPr>
              <a:grpSpLocks/>
            </p:cNvGrpSpPr>
            <p:nvPr/>
          </p:nvGrpSpPr>
          <p:grpSpPr bwMode="auto">
            <a:xfrm rot="-170514">
              <a:off x="2332" y="1548"/>
              <a:ext cx="2549" cy="2340"/>
              <a:chOff x="2066" y="1786"/>
              <a:chExt cx="2549" cy="2340"/>
            </a:xfrm>
          </p:grpSpPr>
          <p:sp>
            <p:nvSpPr>
              <p:cNvPr id="27656" name="Rectangle 8"/>
              <p:cNvSpPr>
                <a:spLocks noChangeArrowheads="1"/>
              </p:cNvSpPr>
              <p:nvPr/>
            </p:nvSpPr>
            <p:spPr bwMode="auto">
              <a:xfrm>
                <a:off x="3981" y="2484"/>
                <a:ext cx="152" cy="152"/>
              </a:xfrm>
              <a:prstGeom prst="rect">
                <a:avLst/>
              </a:prstGeom>
              <a:noFill/>
              <a:ln w="28575">
                <a:solidFill>
                  <a:srgbClr val="FF6600"/>
                </a:solidFill>
                <a:miter lim="800000"/>
                <a:headEnd/>
                <a:tailEnd/>
              </a:ln>
              <a:effectLst/>
            </p:spPr>
            <p:txBody>
              <a:bodyPr wrap="none" anchor="ctr"/>
              <a:lstStyle/>
              <a:p>
                <a:endParaRPr lang="el-GR"/>
              </a:p>
            </p:txBody>
          </p:sp>
          <p:sp>
            <p:nvSpPr>
              <p:cNvPr id="27657" name="Line 9"/>
              <p:cNvSpPr>
                <a:spLocks noChangeShapeType="1"/>
              </p:cNvSpPr>
              <p:nvPr/>
            </p:nvSpPr>
            <p:spPr bwMode="auto">
              <a:xfrm>
                <a:off x="2066" y="2484"/>
                <a:ext cx="2549" cy="0"/>
              </a:xfrm>
              <a:prstGeom prst="line">
                <a:avLst/>
              </a:prstGeom>
              <a:noFill/>
              <a:ln w="38100">
                <a:solidFill>
                  <a:srgbClr val="FFCC00"/>
                </a:solidFill>
                <a:round/>
                <a:headEnd/>
                <a:tailEnd/>
              </a:ln>
              <a:effectLst/>
            </p:spPr>
            <p:txBody>
              <a:bodyPr/>
              <a:lstStyle/>
              <a:p>
                <a:endParaRPr lang="el-GR"/>
              </a:p>
            </p:txBody>
          </p:sp>
          <p:sp>
            <p:nvSpPr>
              <p:cNvPr id="27658" name="Line 10"/>
              <p:cNvSpPr>
                <a:spLocks noChangeShapeType="1"/>
              </p:cNvSpPr>
              <p:nvPr/>
            </p:nvSpPr>
            <p:spPr bwMode="auto">
              <a:xfrm>
                <a:off x="4133" y="1786"/>
                <a:ext cx="0" cy="2340"/>
              </a:xfrm>
              <a:prstGeom prst="line">
                <a:avLst/>
              </a:prstGeom>
              <a:noFill/>
              <a:ln w="38100">
                <a:solidFill>
                  <a:srgbClr val="FFCC00"/>
                </a:solidFill>
                <a:round/>
                <a:headEnd/>
                <a:tailEnd/>
              </a:ln>
              <a:effectLst/>
            </p:spPr>
            <p:txBody>
              <a:bodyPr/>
              <a:lstStyle/>
              <a:p>
                <a:endParaRPr lang="el-GR"/>
              </a:p>
            </p:txBody>
          </p:sp>
        </p:grpSp>
      </p:grpSp>
      <p:sp>
        <p:nvSpPr>
          <p:cNvPr id="27659" name="Text Box 11"/>
          <p:cNvSpPr txBox="1">
            <a:spLocks noChangeArrowheads="1"/>
          </p:cNvSpPr>
          <p:nvPr/>
        </p:nvSpPr>
        <p:spPr bwMode="auto">
          <a:xfrm>
            <a:off x="404813" y="1825628"/>
            <a:ext cx="2974340" cy="984885"/>
          </a:xfrm>
          <a:prstGeom prst="rect">
            <a:avLst/>
          </a:prstGeom>
          <a:noFill/>
          <a:ln w="9525">
            <a:noFill/>
            <a:miter lim="800000"/>
            <a:headEnd/>
            <a:tailEnd/>
          </a:ln>
          <a:effectLst/>
        </p:spPr>
        <p:txBody>
          <a:bodyPr wrap="none">
            <a:spAutoFit/>
          </a:bodyPr>
          <a:lstStyle/>
          <a:p>
            <a:pPr marL="263525" indent="-263525"/>
            <a:r>
              <a:rPr lang="el-GR">
                <a:solidFill>
                  <a:schemeClr val="bg1"/>
                </a:solidFill>
              </a:rPr>
              <a:t>Σκελετικά επίπεδα:</a:t>
            </a:r>
          </a:p>
          <a:p>
            <a:pPr marL="263525" indent="-263525">
              <a:buFontTx/>
              <a:buChar char="•"/>
            </a:pPr>
            <a:r>
              <a:rPr lang="el-GR" sz="2000">
                <a:solidFill>
                  <a:schemeClr val="bg1"/>
                </a:solidFill>
              </a:rPr>
              <a:t>Επίπεδο Φραγκφούρτης</a:t>
            </a:r>
          </a:p>
          <a:p>
            <a:pPr marL="263525" indent="-263525">
              <a:buFontTx/>
              <a:buChar char="•"/>
            </a:pPr>
            <a:r>
              <a:rPr lang="el-GR" sz="2000">
                <a:solidFill>
                  <a:schemeClr val="bg1"/>
                </a:solidFill>
              </a:rPr>
              <a:t>Επίπεδο αρμονίας</a:t>
            </a:r>
          </a:p>
        </p:txBody>
      </p:sp>
      <p:sp>
        <p:nvSpPr>
          <p:cNvPr id="27660" name="Text Box 12"/>
          <p:cNvSpPr txBox="1">
            <a:spLocks noChangeArrowheads="1"/>
          </p:cNvSpPr>
          <p:nvPr/>
        </p:nvSpPr>
        <p:spPr bwMode="auto">
          <a:xfrm>
            <a:off x="5810251" y="5072063"/>
            <a:ext cx="1847750" cy="1292662"/>
          </a:xfrm>
          <a:prstGeom prst="rect">
            <a:avLst/>
          </a:prstGeom>
          <a:noFill/>
          <a:ln w="9525">
            <a:noFill/>
            <a:miter lim="800000"/>
            <a:headEnd/>
            <a:tailEnd/>
          </a:ln>
          <a:effectLst/>
        </p:spPr>
        <p:txBody>
          <a:bodyPr wrap="none">
            <a:spAutoFit/>
          </a:bodyPr>
          <a:lstStyle/>
          <a:p>
            <a:pPr marL="263525" indent="-263525"/>
            <a:r>
              <a:rPr lang="el-GR"/>
              <a:t>Πρόσωπο:</a:t>
            </a:r>
          </a:p>
          <a:p>
            <a:pPr marL="263525" indent="-263525">
              <a:buFontTx/>
              <a:buChar char="•"/>
            </a:pPr>
            <a:r>
              <a:rPr lang="el-GR" sz="2000"/>
              <a:t>Κυρτό</a:t>
            </a:r>
          </a:p>
          <a:p>
            <a:pPr marL="263525" indent="-263525">
              <a:buFontTx/>
              <a:buChar char="•"/>
            </a:pPr>
            <a:r>
              <a:rPr lang="el-GR" sz="2000"/>
              <a:t>Ορθογναθικό</a:t>
            </a:r>
          </a:p>
          <a:p>
            <a:pPr marL="263525" indent="-263525">
              <a:buFontTx/>
              <a:buChar char="•"/>
            </a:pPr>
            <a:r>
              <a:rPr lang="el-GR" sz="2000"/>
              <a:t>Κοίλο</a:t>
            </a:r>
          </a:p>
        </p:txBody>
      </p:sp>
      <p:grpSp>
        <p:nvGrpSpPr>
          <p:cNvPr id="4" name="Group 27"/>
          <p:cNvGrpSpPr>
            <a:grpSpLocks/>
          </p:cNvGrpSpPr>
          <p:nvPr/>
        </p:nvGrpSpPr>
        <p:grpSpPr bwMode="auto">
          <a:xfrm>
            <a:off x="6161088" y="1928816"/>
            <a:ext cx="985837" cy="2903537"/>
            <a:chOff x="4312" y="1754"/>
            <a:chExt cx="423" cy="1246"/>
          </a:xfrm>
        </p:grpSpPr>
        <p:sp>
          <p:nvSpPr>
            <p:cNvPr id="27670" name="Freeform 22"/>
            <p:cNvSpPr>
              <a:spLocks/>
            </p:cNvSpPr>
            <p:nvPr/>
          </p:nvSpPr>
          <p:spPr bwMode="auto">
            <a:xfrm>
              <a:off x="4387" y="1754"/>
              <a:ext cx="348" cy="799"/>
            </a:xfrm>
            <a:custGeom>
              <a:avLst/>
              <a:gdLst/>
              <a:ahLst/>
              <a:cxnLst>
                <a:cxn ang="0">
                  <a:pos x="6" y="14"/>
                </a:cxn>
                <a:cxn ang="0">
                  <a:pos x="18" y="35"/>
                </a:cxn>
                <a:cxn ang="0">
                  <a:pos x="27" y="54"/>
                </a:cxn>
                <a:cxn ang="0">
                  <a:pos x="39" y="71"/>
                </a:cxn>
                <a:cxn ang="0">
                  <a:pos x="52" y="91"/>
                </a:cxn>
                <a:cxn ang="0">
                  <a:pos x="66" y="108"/>
                </a:cxn>
                <a:cxn ang="0">
                  <a:pos x="81" y="125"/>
                </a:cxn>
                <a:cxn ang="0">
                  <a:pos x="96" y="142"/>
                </a:cxn>
                <a:cxn ang="0">
                  <a:pos x="114" y="158"/>
                </a:cxn>
                <a:cxn ang="0">
                  <a:pos x="131" y="173"/>
                </a:cxn>
                <a:cxn ang="0">
                  <a:pos x="148" y="188"/>
                </a:cxn>
                <a:cxn ang="0">
                  <a:pos x="165" y="204"/>
                </a:cxn>
                <a:cxn ang="0">
                  <a:pos x="183" y="221"/>
                </a:cxn>
                <a:cxn ang="0">
                  <a:pos x="200" y="236"/>
                </a:cxn>
                <a:cxn ang="0">
                  <a:pos x="217" y="250"/>
                </a:cxn>
                <a:cxn ang="0">
                  <a:pos x="234" y="265"/>
                </a:cxn>
                <a:cxn ang="0">
                  <a:pos x="250" y="282"/>
                </a:cxn>
                <a:cxn ang="0">
                  <a:pos x="265" y="298"/>
                </a:cxn>
                <a:cxn ang="0">
                  <a:pos x="282" y="315"/>
                </a:cxn>
                <a:cxn ang="0">
                  <a:pos x="298" y="332"/>
                </a:cxn>
                <a:cxn ang="0">
                  <a:pos x="313" y="352"/>
                </a:cxn>
                <a:cxn ang="0">
                  <a:pos x="327" y="371"/>
                </a:cxn>
                <a:cxn ang="0">
                  <a:pos x="340" y="390"/>
                </a:cxn>
                <a:cxn ang="0">
                  <a:pos x="346" y="411"/>
                </a:cxn>
                <a:cxn ang="0">
                  <a:pos x="348" y="432"/>
                </a:cxn>
                <a:cxn ang="0">
                  <a:pos x="346" y="455"/>
                </a:cxn>
                <a:cxn ang="0">
                  <a:pos x="336" y="478"/>
                </a:cxn>
                <a:cxn ang="0">
                  <a:pos x="325" y="497"/>
                </a:cxn>
                <a:cxn ang="0">
                  <a:pos x="307" y="515"/>
                </a:cxn>
                <a:cxn ang="0">
                  <a:pos x="288" y="530"/>
                </a:cxn>
                <a:cxn ang="0">
                  <a:pos x="269" y="542"/>
                </a:cxn>
                <a:cxn ang="0">
                  <a:pos x="250" y="555"/>
                </a:cxn>
                <a:cxn ang="0">
                  <a:pos x="234" y="570"/>
                </a:cxn>
                <a:cxn ang="0">
                  <a:pos x="225" y="588"/>
                </a:cxn>
                <a:cxn ang="0">
                  <a:pos x="217" y="609"/>
                </a:cxn>
                <a:cxn ang="0">
                  <a:pos x="213" y="634"/>
                </a:cxn>
                <a:cxn ang="0">
                  <a:pos x="215" y="657"/>
                </a:cxn>
                <a:cxn ang="0">
                  <a:pos x="219" y="676"/>
                </a:cxn>
                <a:cxn ang="0">
                  <a:pos x="231" y="697"/>
                </a:cxn>
                <a:cxn ang="0">
                  <a:pos x="242" y="716"/>
                </a:cxn>
                <a:cxn ang="0">
                  <a:pos x="248" y="737"/>
                </a:cxn>
                <a:cxn ang="0">
                  <a:pos x="240" y="758"/>
                </a:cxn>
                <a:cxn ang="0">
                  <a:pos x="225" y="778"/>
                </a:cxn>
                <a:cxn ang="0">
                  <a:pos x="206" y="789"/>
                </a:cxn>
                <a:cxn ang="0">
                  <a:pos x="185" y="795"/>
                </a:cxn>
                <a:cxn ang="0">
                  <a:pos x="161" y="799"/>
                </a:cxn>
              </a:cxnLst>
              <a:rect l="0" t="0" r="r" b="b"/>
              <a:pathLst>
                <a:path w="348" h="799">
                  <a:moveTo>
                    <a:pt x="0" y="0"/>
                  </a:moveTo>
                  <a:lnTo>
                    <a:pt x="4" y="8"/>
                  </a:lnTo>
                  <a:lnTo>
                    <a:pt x="6" y="14"/>
                  </a:lnTo>
                  <a:lnTo>
                    <a:pt x="10" y="21"/>
                  </a:lnTo>
                  <a:lnTo>
                    <a:pt x="14" y="27"/>
                  </a:lnTo>
                  <a:lnTo>
                    <a:pt x="18" y="35"/>
                  </a:lnTo>
                  <a:lnTo>
                    <a:pt x="21" y="41"/>
                  </a:lnTo>
                  <a:lnTo>
                    <a:pt x="25" y="48"/>
                  </a:lnTo>
                  <a:lnTo>
                    <a:pt x="27" y="54"/>
                  </a:lnTo>
                  <a:lnTo>
                    <a:pt x="33" y="60"/>
                  </a:lnTo>
                  <a:lnTo>
                    <a:pt x="37" y="67"/>
                  </a:lnTo>
                  <a:lnTo>
                    <a:pt x="39" y="71"/>
                  </a:lnTo>
                  <a:lnTo>
                    <a:pt x="43" y="79"/>
                  </a:lnTo>
                  <a:lnTo>
                    <a:pt x="48" y="85"/>
                  </a:lnTo>
                  <a:lnTo>
                    <a:pt x="52" y="91"/>
                  </a:lnTo>
                  <a:lnTo>
                    <a:pt x="56" y="96"/>
                  </a:lnTo>
                  <a:lnTo>
                    <a:pt x="62" y="102"/>
                  </a:lnTo>
                  <a:lnTo>
                    <a:pt x="66" y="108"/>
                  </a:lnTo>
                  <a:lnTo>
                    <a:pt x="71" y="114"/>
                  </a:lnTo>
                  <a:lnTo>
                    <a:pt x="75" y="119"/>
                  </a:lnTo>
                  <a:lnTo>
                    <a:pt x="81" y="125"/>
                  </a:lnTo>
                  <a:lnTo>
                    <a:pt x="87" y="131"/>
                  </a:lnTo>
                  <a:lnTo>
                    <a:pt x="92" y="137"/>
                  </a:lnTo>
                  <a:lnTo>
                    <a:pt x="96" y="142"/>
                  </a:lnTo>
                  <a:lnTo>
                    <a:pt x="102" y="146"/>
                  </a:lnTo>
                  <a:lnTo>
                    <a:pt x="108" y="152"/>
                  </a:lnTo>
                  <a:lnTo>
                    <a:pt x="114" y="158"/>
                  </a:lnTo>
                  <a:lnTo>
                    <a:pt x="119" y="163"/>
                  </a:lnTo>
                  <a:lnTo>
                    <a:pt x="125" y="169"/>
                  </a:lnTo>
                  <a:lnTo>
                    <a:pt x="131" y="173"/>
                  </a:lnTo>
                  <a:lnTo>
                    <a:pt x="137" y="179"/>
                  </a:lnTo>
                  <a:lnTo>
                    <a:pt x="142" y="183"/>
                  </a:lnTo>
                  <a:lnTo>
                    <a:pt x="148" y="188"/>
                  </a:lnTo>
                  <a:lnTo>
                    <a:pt x="154" y="194"/>
                  </a:lnTo>
                  <a:lnTo>
                    <a:pt x="160" y="198"/>
                  </a:lnTo>
                  <a:lnTo>
                    <a:pt x="165" y="204"/>
                  </a:lnTo>
                  <a:lnTo>
                    <a:pt x="171" y="210"/>
                  </a:lnTo>
                  <a:lnTo>
                    <a:pt x="177" y="215"/>
                  </a:lnTo>
                  <a:lnTo>
                    <a:pt x="183" y="221"/>
                  </a:lnTo>
                  <a:lnTo>
                    <a:pt x="188" y="225"/>
                  </a:lnTo>
                  <a:lnTo>
                    <a:pt x="194" y="231"/>
                  </a:lnTo>
                  <a:lnTo>
                    <a:pt x="200" y="236"/>
                  </a:lnTo>
                  <a:lnTo>
                    <a:pt x="206" y="240"/>
                  </a:lnTo>
                  <a:lnTo>
                    <a:pt x="211" y="246"/>
                  </a:lnTo>
                  <a:lnTo>
                    <a:pt x="217" y="250"/>
                  </a:lnTo>
                  <a:lnTo>
                    <a:pt x="223" y="256"/>
                  </a:lnTo>
                  <a:lnTo>
                    <a:pt x="227" y="261"/>
                  </a:lnTo>
                  <a:lnTo>
                    <a:pt x="234" y="265"/>
                  </a:lnTo>
                  <a:lnTo>
                    <a:pt x="238" y="271"/>
                  </a:lnTo>
                  <a:lnTo>
                    <a:pt x="244" y="277"/>
                  </a:lnTo>
                  <a:lnTo>
                    <a:pt x="250" y="282"/>
                  </a:lnTo>
                  <a:lnTo>
                    <a:pt x="256" y="288"/>
                  </a:lnTo>
                  <a:lnTo>
                    <a:pt x="261" y="292"/>
                  </a:lnTo>
                  <a:lnTo>
                    <a:pt x="265" y="298"/>
                  </a:lnTo>
                  <a:lnTo>
                    <a:pt x="271" y="304"/>
                  </a:lnTo>
                  <a:lnTo>
                    <a:pt x="277" y="309"/>
                  </a:lnTo>
                  <a:lnTo>
                    <a:pt x="282" y="315"/>
                  </a:lnTo>
                  <a:lnTo>
                    <a:pt x="286" y="321"/>
                  </a:lnTo>
                  <a:lnTo>
                    <a:pt x="292" y="327"/>
                  </a:lnTo>
                  <a:lnTo>
                    <a:pt x="298" y="332"/>
                  </a:lnTo>
                  <a:lnTo>
                    <a:pt x="302" y="338"/>
                  </a:lnTo>
                  <a:lnTo>
                    <a:pt x="307" y="346"/>
                  </a:lnTo>
                  <a:lnTo>
                    <a:pt x="313" y="352"/>
                  </a:lnTo>
                  <a:lnTo>
                    <a:pt x="317" y="357"/>
                  </a:lnTo>
                  <a:lnTo>
                    <a:pt x="323" y="365"/>
                  </a:lnTo>
                  <a:lnTo>
                    <a:pt x="327" y="371"/>
                  </a:lnTo>
                  <a:lnTo>
                    <a:pt x="332" y="377"/>
                  </a:lnTo>
                  <a:lnTo>
                    <a:pt x="336" y="384"/>
                  </a:lnTo>
                  <a:lnTo>
                    <a:pt x="340" y="390"/>
                  </a:lnTo>
                  <a:lnTo>
                    <a:pt x="342" y="398"/>
                  </a:lnTo>
                  <a:lnTo>
                    <a:pt x="344" y="405"/>
                  </a:lnTo>
                  <a:lnTo>
                    <a:pt x="346" y="411"/>
                  </a:lnTo>
                  <a:lnTo>
                    <a:pt x="348" y="417"/>
                  </a:lnTo>
                  <a:lnTo>
                    <a:pt x="348" y="424"/>
                  </a:lnTo>
                  <a:lnTo>
                    <a:pt x="348" y="432"/>
                  </a:lnTo>
                  <a:lnTo>
                    <a:pt x="348" y="440"/>
                  </a:lnTo>
                  <a:lnTo>
                    <a:pt x="348" y="448"/>
                  </a:lnTo>
                  <a:lnTo>
                    <a:pt x="346" y="455"/>
                  </a:lnTo>
                  <a:lnTo>
                    <a:pt x="344" y="463"/>
                  </a:lnTo>
                  <a:lnTo>
                    <a:pt x="340" y="471"/>
                  </a:lnTo>
                  <a:lnTo>
                    <a:pt x="336" y="478"/>
                  </a:lnTo>
                  <a:lnTo>
                    <a:pt x="332" y="484"/>
                  </a:lnTo>
                  <a:lnTo>
                    <a:pt x="328" y="492"/>
                  </a:lnTo>
                  <a:lnTo>
                    <a:pt x="325" y="497"/>
                  </a:lnTo>
                  <a:lnTo>
                    <a:pt x="319" y="505"/>
                  </a:lnTo>
                  <a:lnTo>
                    <a:pt x="313" y="511"/>
                  </a:lnTo>
                  <a:lnTo>
                    <a:pt x="307" y="515"/>
                  </a:lnTo>
                  <a:lnTo>
                    <a:pt x="302" y="520"/>
                  </a:lnTo>
                  <a:lnTo>
                    <a:pt x="294" y="526"/>
                  </a:lnTo>
                  <a:lnTo>
                    <a:pt x="288" y="530"/>
                  </a:lnTo>
                  <a:lnTo>
                    <a:pt x="282" y="534"/>
                  </a:lnTo>
                  <a:lnTo>
                    <a:pt x="277" y="538"/>
                  </a:lnTo>
                  <a:lnTo>
                    <a:pt x="269" y="542"/>
                  </a:lnTo>
                  <a:lnTo>
                    <a:pt x="263" y="547"/>
                  </a:lnTo>
                  <a:lnTo>
                    <a:pt x="257" y="551"/>
                  </a:lnTo>
                  <a:lnTo>
                    <a:pt x="250" y="555"/>
                  </a:lnTo>
                  <a:lnTo>
                    <a:pt x="244" y="561"/>
                  </a:lnTo>
                  <a:lnTo>
                    <a:pt x="238" y="565"/>
                  </a:lnTo>
                  <a:lnTo>
                    <a:pt x="234" y="570"/>
                  </a:lnTo>
                  <a:lnTo>
                    <a:pt x="232" y="574"/>
                  </a:lnTo>
                  <a:lnTo>
                    <a:pt x="227" y="580"/>
                  </a:lnTo>
                  <a:lnTo>
                    <a:pt x="225" y="588"/>
                  </a:lnTo>
                  <a:lnTo>
                    <a:pt x="221" y="593"/>
                  </a:lnTo>
                  <a:lnTo>
                    <a:pt x="219" y="601"/>
                  </a:lnTo>
                  <a:lnTo>
                    <a:pt x="217" y="609"/>
                  </a:lnTo>
                  <a:lnTo>
                    <a:pt x="215" y="616"/>
                  </a:lnTo>
                  <a:lnTo>
                    <a:pt x="213" y="624"/>
                  </a:lnTo>
                  <a:lnTo>
                    <a:pt x="213" y="634"/>
                  </a:lnTo>
                  <a:lnTo>
                    <a:pt x="213" y="641"/>
                  </a:lnTo>
                  <a:lnTo>
                    <a:pt x="215" y="649"/>
                  </a:lnTo>
                  <a:lnTo>
                    <a:pt x="215" y="657"/>
                  </a:lnTo>
                  <a:lnTo>
                    <a:pt x="217" y="661"/>
                  </a:lnTo>
                  <a:lnTo>
                    <a:pt x="217" y="668"/>
                  </a:lnTo>
                  <a:lnTo>
                    <a:pt x="219" y="676"/>
                  </a:lnTo>
                  <a:lnTo>
                    <a:pt x="223" y="684"/>
                  </a:lnTo>
                  <a:lnTo>
                    <a:pt x="227" y="689"/>
                  </a:lnTo>
                  <a:lnTo>
                    <a:pt x="231" y="697"/>
                  </a:lnTo>
                  <a:lnTo>
                    <a:pt x="234" y="703"/>
                  </a:lnTo>
                  <a:lnTo>
                    <a:pt x="238" y="709"/>
                  </a:lnTo>
                  <a:lnTo>
                    <a:pt x="242" y="716"/>
                  </a:lnTo>
                  <a:lnTo>
                    <a:pt x="246" y="724"/>
                  </a:lnTo>
                  <a:lnTo>
                    <a:pt x="248" y="730"/>
                  </a:lnTo>
                  <a:lnTo>
                    <a:pt x="248" y="737"/>
                  </a:lnTo>
                  <a:lnTo>
                    <a:pt x="246" y="745"/>
                  </a:lnTo>
                  <a:lnTo>
                    <a:pt x="244" y="753"/>
                  </a:lnTo>
                  <a:lnTo>
                    <a:pt x="240" y="758"/>
                  </a:lnTo>
                  <a:lnTo>
                    <a:pt x="236" y="766"/>
                  </a:lnTo>
                  <a:lnTo>
                    <a:pt x="231" y="772"/>
                  </a:lnTo>
                  <a:lnTo>
                    <a:pt x="225" y="778"/>
                  </a:lnTo>
                  <a:lnTo>
                    <a:pt x="219" y="781"/>
                  </a:lnTo>
                  <a:lnTo>
                    <a:pt x="213" y="785"/>
                  </a:lnTo>
                  <a:lnTo>
                    <a:pt x="206" y="789"/>
                  </a:lnTo>
                  <a:lnTo>
                    <a:pt x="200" y="791"/>
                  </a:lnTo>
                  <a:lnTo>
                    <a:pt x="192" y="793"/>
                  </a:lnTo>
                  <a:lnTo>
                    <a:pt x="185" y="795"/>
                  </a:lnTo>
                  <a:lnTo>
                    <a:pt x="177" y="797"/>
                  </a:lnTo>
                  <a:lnTo>
                    <a:pt x="169" y="799"/>
                  </a:lnTo>
                  <a:lnTo>
                    <a:pt x="161" y="799"/>
                  </a:lnTo>
                </a:path>
              </a:pathLst>
            </a:custGeom>
            <a:noFill/>
            <a:ln w="19050" cmpd="sng">
              <a:solidFill>
                <a:srgbClr val="000000"/>
              </a:solidFill>
              <a:prstDash val="solid"/>
              <a:round/>
              <a:headEnd/>
              <a:tailEnd/>
            </a:ln>
          </p:spPr>
          <p:txBody>
            <a:bodyPr/>
            <a:lstStyle/>
            <a:p>
              <a:endParaRPr lang="el-GR"/>
            </a:p>
          </p:txBody>
        </p:sp>
        <p:sp>
          <p:nvSpPr>
            <p:cNvPr id="27671" name="Freeform 23"/>
            <p:cNvSpPr>
              <a:spLocks/>
            </p:cNvSpPr>
            <p:nvPr/>
          </p:nvSpPr>
          <p:spPr bwMode="auto">
            <a:xfrm>
              <a:off x="4312" y="2564"/>
              <a:ext cx="273" cy="436"/>
            </a:xfrm>
            <a:custGeom>
              <a:avLst/>
              <a:gdLst/>
              <a:ahLst/>
              <a:cxnLst>
                <a:cxn ang="0">
                  <a:pos x="233" y="4"/>
                </a:cxn>
                <a:cxn ang="0">
                  <a:pos x="246" y="12"/>
                </a:cxn>
                <a:cxn ang="0">
                  <a:pos x="258" y="19"/>
                </a:cxn>
                <a:cxn ang="0">
                  <a:pos x="265" y="33"/>
                </a:cxn>
                <a:cxn ang="0">
                  <a:pos x="271" y="46"/>
                </a:cxn>
                <a:cxn ang="0">
                  <a:pos x="273" y="62"/>
                </a:cxn>
                <a:cxn ang="0">
                  <a:pos x="269" y="77"/>
                </a:cxn>
                <a:cxn ang="0">
                  <a:pos x="263" y="90"/>
                </a:cxn>
                <a:cxn ang="0">
                  <a:pos x="252" y="104"/>
                </a:cxn>
                <a:cxn ang="0">
                  <a:pos x="238" y="112"/>
                </a:cxn>
                <a:cxn ang="0">
                  <a:pos x="225" y="117"/>
                </a:cxn>
                <a:cxn ang="0">
                  <a:pos x="210" y="123"/>
                </a:cxn>
                <a:cxn ang="0">
                  <a:pos x="194" y="127"/>
                </a:cxn>
                <a:cxn ang="0">
                  <a:pos x="181" y="135"/>
                </a:cxn>
                <a:cxn ang="0">
                  <a:pos x="171" y="144"/>
                </a:cxn>
                <a:cxn ang="0">
                  <a:pos x="162" y="158"/>
                </a:cxn>
                <a:cxn ang="0">
                  <a:pos x="160" y="173"/>
                </a:cxn>
                <a:cxn ang="0">
                  <a:pos x="162" y="186"/>
                </a:cxn>
                <a:cxn ang="0">
                  <a:pos x="167" y="202"/>
                </a:cxn>
                <a:cxn ang="0">
                  <a:pos x="175" y="217"/>
                </a:cxn>
                <a:cxn ang="0">
                  <a:pos x="179" y="231"/>
                </a:cxn>
                <a:cxn ang="0">
                  <a:pos x="181" y="246"/>
                </a:cxn>
                <a:cxn ang="0">
                  <a:pos x="181" y="261"/>
                </a:cxn>
                <a:cxn ang="0">
                  <a:pos x="179" y="277"/>
                </a:cxn>
                <a:cxn ang="0">
                  <a:pos x="175" y="292"/>
                </a:cxn>
                <a:cxn ang="0">
                  <a:pos x="171" y="307"/>
                </a:cxn>
                <a:cxn ang="0">
                  <a:pos x="164" y="323"/>
                </a:cxn>
                <a:cxn ang="0">
                  <a:pos x="156" y="336"/>
                </a:cxn>
                <a:cxn ang="0">
                  <a:pos x="146" y="350"/>
                </a:cxn>
                <a:cxn ang="0">
                  <a:pos x="139" y="359"/>
                </a:cxn>
                <a:cxn ang="0">
                  <a:pos x="127" y="371"/>
                </a:cxn>
                <a:cxn ang="0">
                  <a:pos x="116" y="380"/>
                </a:cxn>
                <a:cxn ang="0">
                  <a:pos x="104" y="388"/>
                </a:cxn>
                <a:cxn ang="0">
                  <a:pos x="91" y="398"/>
                </a:cxn>
                <a:cxn ang="0">
                  <a:pos x="77" y="403"/>
                </a:cxn>
                <a:cxn ang="0">
                  <a:pos x="64" y="411"/>
                </a:cxn>
                <a:cxn ang="0">
                  <a:pos x="48" y="417"/>
                </a:cxn>
                <a:cxn ang="0">
                  <a:pos x="35" y="423"/>
                </a:cxn>
                <a:cxn ang="0">
                  <a:pos x="20" y="428"/>
                </a:cxn>
                <a:cxn ang="0">
                  <a:pos x="4" y="434"/>
                </a:cxn>
                <a:cxn ang="0">
                  <a:pos x="0" y="436"/>
                </a:cxn>
              </a:cxnLst>
              <a:rect l="0" t="0" r="r" b="b"/>
              <a:pathLst>
                <a:path w="273" h="436">
                  <a:moveTo>
                    <a:pt x="227" y="0"/>
                  </a:moveTo>
                  <a:lnTo>
                    <a:pt x="233" y="4"/>
                  </a:lnTo>
                  <a:lnTo>
                    <a:pt x="240" y="8"/>
                  </a:lnTo>
                  <a:lnTo>
                    <a:pt x="246" y="12"/>
                  </a:lnTo>
                  <a:lnTo>
                    <a:pt x="252" y="16"/>
                  </a:lnTo>
                  <a:lnTo>
                    <a:pt x="258" y="19"/>
                  </a:lnTo>
                  <a:lnTo>
                    <a:pt x="261" y="25"/>
                  </a:lnTo>
                  <a:lnTo>
                    <a:pt x="265" y="33"/>
                  </a:lnTo>
                  <a:lnTo>
                    <a:pt x="269" y="41"/>
                  </a:lnTo>
                  <a:lnTo>
                    <a:pt x="271" y="46"/>
                  </a:lnTo>
                  <a:lnTo>
                    <a:pt x="273" y="54"/>
                  </a:lnTo>
                  <a:lnTo>
                    <a:pt x="273" y="62"/>
                  </a:lnTo>
                  <a:lnTo>
                    <a:pt x="273" y="69"/>
                  </a:lnTo>
                  <a:lnTo>
                    <a:pt x="269" y="77"/>
                  </a:lnTo>
                  <a:lnTo>
                    <a:pt x="267" y="85"/>
                  </a:lnTo>
                  <a:lnTo>
                    <a:pt x="263" y="90"/>
                  </a:lnTo>
                  <a:lnTo>
                    <a:pt x="258" y="98"/>
                  </a:lnTo>
                  <a:lnTo>
                    <a:pt x="252" y="104"/>
                  </a:lnTo>
                  <a:lnTo>
                    <a:pt x="246" y="108"/>
                  </a:lnTo>
                  <a:lnTo>
                    <a:pt x="238" y="112"/>
                  </a:lnTo>
                  <a:lnTo>
                    <a:pt x="233" y="115"/>
                  </a:lnTo>
                  <a:lnTo>
                    <a:pt x="225" y="117"/>
                  </a:lnTo>
                  <a:lnTo>
                    <a:pt x="217" y="119"/>
                  </a:lnTo>
                  <a:lnTo>
                    <a:pt x="210" y="123"/>
                  </a:lnTo>
                  <a:lnTo>
                    <a:pt x="202" y="125"/>
                  </a:lnTo>
                  <a:lnTo>
                    <a:pt x="194" y="127"/>
                  </a:lnTo>
                  <a:lnTo>
                    <a:pt x="189" y="131"/>
                  </a:lnTo>
                  <a:lnTo>
                    <a:pt x="181" y="135"/>
                  </a:lnTo>
                  <a:lnTo>
                    <a:pt x="175" y="138"/>
                  </a:lnTo>
                  <a:lnTo>
                    <a:pt x="171" y="144"/>
                  </a:lnTo>
                  <a:lnTo>
                    <a:pt x="165" y="150"/>
                  </a:lnTo>
                  <a:lnTo>
                    <a:pt x="162" y="158"/>
                  </a:lnTo>
                  <a:lnTo>
                    <a:pt x="160" y="165"/>
                  </a:lnTo>
                  <a:lnTo>
                    <a:pt x="160" y="173"/>
                  </a:lnTo>
                  <a:lnTo>
                    <a:pt x="160" y="179"/>
                  </a:lnTo>
                  <a:lnTo>
                    <a:pt x="162" y="186"/>
                  </a:lnTo>
                  <a:lnTo>
                    <a:pt x="165" y="194"/>
                  </a:lnTo>
                  <a:lnTo>
                    <a:pt x="167" y="202"/>
                  </a:lnTo>
                  <a:lnTo>
                    <a:pt x="171" y="209"/>
                  </a:lnTo>
                  <a:lnTo>
                    <a:pt x="175" y="217"/>
                  </a:lnTo>
                  <a:lnTo>
                    <a:pt x="177" y="223"/>
                  </a:lnTo>
                  <a:lnTo>
                    <a:pt x="179" y="231"/>
                  </a:lnTo>
                  <a:lnTo>
                    <a:pt x="179" y="238"/>
                  </a:lnTo>
                  <a:lnTo>
                    <a:pt x="181" y="246"/>
                  </a:lnTo>
                  <a:lnTo>
                    <a:pt x="181" y="254"/>
                  </a:lnTo>
                  <a:lnTo>
                    <a:pt x="181" y="261"/>
                  </a:lnTo>
                  <a:lnTo>
                    <a:pt x="179" y="269"/>
                  </a:lnTo>
                  <a:lnTo>
                    <a:pt x="179" y="277"/>
                  </a:lnTo>
                  <a:lnTo>
                    <a:pt x="177" y="284"/>
                  </a:lnTo>
                  <a:lnTo>
                    <a:pt x="175" y="292"/>
                  </a:lnTo>
                  <a:lnTo>
                    <a:pt x="173" y="300"/>
                  </a:lnTo>
                  <a:lnTo>
                    <a:pt x="171" y="307"/>
                  </a:lnTo>
                  <a:lnTo>
                    <a:pt x="167" y="315"/>
                  </a:lnTo>
                  <a:lnTo>
                    <a:pt x="164" y="323"/>
                  </a:lnTo>
                  <a:lnTo>
                    <a:pt x="160" y="330"/>
                  </a:lnTo>
                  <a:lnTo>
                    <a:pt x="156" y="336"/>
                  </a:lnTo>
                  <a:lnTo>
                    <a:pt x="152" y="344"/>
                  </a:lnTo>
                  <a:lnTo>
                    <a:pt x="146" y="350"/>
                  </a:lnTo>
                  <a:lnTo>
                    <a:pt x="144" y="353"/>
                  </a:lnTo>
                  <a:lnTo>
                    <a:pt x="139" y="359"/>
                  </a:lnTo>
                  <a:lnTo>
                    <a:pt x="133" y="365"/>
                  </a:lnTo>
                  <a:lnTo>
                    <a:pt x="127" y="371"/>
                  </a:lnTo>
                  <a:lnTo>
                    <a:pt x="123" y="376"/>
                  </a:lnTo>
                  <a:lnTo>
                    <a:pt x="116" y="380"/>
                  </a:lnTo>
                  <a:lnTo>
                    <a:pt x="110" y="384"/>
                  </a:lnTo>
                  <a:lnTo>
                    <a:pt x="104" y="388"/>
                  </a:lnTo>
                  <a:lnTo>
                    <a:pt x="96" y="394"/>
                  </a:lnTo>
                  <a:lnTo>
                    <a:pt x="91" y="398"/>
                  </a:lnTo>
                  <a:lnTo>
                    <a:pt x="85" y="401"/>
                  </a:lnTo>
                  <a:lnTo>
                    <a:pt x="77" y="403"/>
                  </a:lnTo>
                  <a:lnTo>
                    <a:pt x="71" y="407"/>
                  </a:lnTo>
                  <a:lnTo>
                    <a:pt x="64" y="411"/>
                  </a:lnTo>
                  <a:lnTo>
                    <a:pt x="56" y="415"/>
                  </a:lnTo>
                  <a:lnTo>
                    <a:pt x="48" y="417"/>
                  </a:lnTo>
                  <a:lnTo>
                    <a:pt x="41" y="421"/>
                  </a:lnTo>
                  <a:lnTo>
                    <a:pt x="35" y="423"/>
                  </a:lnTo>
                  <a:lnTo>
                    <a:pt x="27" y="424"/>
                  </a:lnTo>
                  <a:lnTo>
                    <a:pt x="20" y="428"/>
                  </a:lnTo>
                  <a:lnTo>
                    <a:pt x="12" y="432"/>
                  </a:lnTo>
                  <a:lnTo>
                    <a:pt x="4" y="434"/>
                  </a:lnTo>
                  <a:lnTo>
                    <a:pt x="0" y="436"/>
                  </a:lnTo>
                  <a:lnTo>
                    <a:pt x="0" y="436"/>
                  </a:lnTo>
                </a:path>
              </a:pathLst>
            </a:custGeom>
            <a:noFill/>
            <a:ln w="19050" cmpd="sng">
              <a:solidFill>
                <a:srgbClr val="000000"/>
              </a:solidFill>
              <a:prstDash val="solid"/>
              <a:round/>
              <a:headEnd/>
              <a:tailEnd/>
            </a:ln>
          </p:spPr>
          <p:txBody>
            <a:bodyPr/>
            <a:lstStyle/>
            <a:p>
              <a:endParaRPr lang="el-GR"/>
            </a:p>
          </p:txBody>
        </p:sp>
      </p:grpSp>
      <p:grpSp>
        <p:nvGrpSpPr>
          <p:cNvPr id="5" name="Group 26"/>
          <p:cNvGrpSpPr>
            <a:grpSpLocks/>
          </p:cNvGrpSpPr>
          <p:nvPr/>
        </p:nvGrpSpPr>
        <p:grpSpPr bwMode="auto">
          <a:xfrm>
            <a:off x="7874000" y="1906590"/>
            <a:ext cx="822325" cy="2946400"/>
            <a:chOff x="6381" y="1795"/>
            <a:chExt cx="353" cy="1264"/>
          </a:xfrm>
        </p:grpSpPr>
        <p:sp>
          <p:nvSpPr>
            <p:cNvPr id="27672" name="Freeform 24"/>
            <p:cNvSpPr>
              <a:spLocks/>
            </p:cNvSpPr>
            <p:nvPr/>
          </p:nvSpPr>
          <p:spPr bwMode="auto">
            <a:xfrm>
              <a:off x="6531" y="1795"/>
              <a:ext cx="203" cy="723"/>
            </a:xfrm>
            <a:custGeom>
              <a:avLst/>
              <a:gdLst/>
              <a:ahLst/>
              <a:cxnLst>
                <a:cxn ang="0">
                  <a:pos x="2" y="7"/>
                </a:cxn>
                <a:cxn ang="0">
                  <a:pos x="5" y="23"/>
                </a:cxn>
                <a:cxn ang="0">
                  <a:pos x="9" y="36"/>
                </a:cxn>
                <a:cxn ang="0">
                  <a:pos x="13" y="51"/>
                </a:cxn>
                <a:cxn ang="0">
                  <a:pos x="17" y="61"/>
                </a:cxn>
                <a:cxn ang="0">
                  <a:pos x="23" y="76"/>
                </a:cxn>
                <a:cxn ang="0">
                  <a:pos x="28" y="90"/>
                </a:cxn>
                <a:cxn ang="0">
                  <a:pos x="36" y="103"/>
                </a:cxn>
                <a:cxn ang="0">
                  <a:pos x="42" y="117"/>
                </a:cxn>
                <a:cxn ang="0">
                  <a:pos x="50" y="130"/>
                </a:cxn>
                <a:cxn ang="0">
                  <a:pos x="59" y="144"/>
                </a:cxn>
                <a:cxn ang="0">
                  <a:pos x="67" y="157"/>
                </a:cxn>
                <a:cxn ang="0">
                  <a:pos x="76" y="169"/>
                </a:cxn>
                <a:cxn ang="0">
                  <a:pos x="86" y="180"/>
                </a:cxn>
                <a:cxn ang="0">
                  <a:pos x="96" y="193"/>
                </a:cxn>
                <a:cxn ang="0">
                  <a:pos x="105" y="205"/>
                </a:cxn>
                <a:cxn ang="0">
                  <a:pos x="113" y="216"/>
                </a:cxn>
                <a:cxn ang="0">
                  <a:pos x="122" y="230"/>
                </a:cxn>
                <a:cxn ang="0">
                  <a:pos x="132" y="241"/>
                </a:cxn>
                <a:cxn ang="0">
                  <a:pos x="142" y="253"/>
                </a:cxn>
                <a:cxn ang="0">
                  <a:pos x="151" y="264"/>
                </a:cxn>
                <a:cxn ang="0">
                  <a:pos x="159" y="278"/>
                </a:cxn>
                <a:cxn ang="0">
                  <a:pos x="168" y="291"/>
                </a:cxn>
                <a:cxn ang="0">
                  <a:pos x="176" y="303"/>
                </a:cxn>
                <a:cxn ang="0">
                  <a:pos x="184" y="316"/>
                </a:cxn>
                <a:cxn ang="0">
                  <a:pos x="192" y="332"/>
                </a:cxn>
                <a:cxn ang="0">
                  <a:pos x="197" y="345"/>
                </a:cxn>
                <a:cxn ang="0">
                  <a:pos x="201" y="360"/>
                </a:cxn>
                <a:cxn ang="0">
                  <a:pos x="203" y="376"/>
                </a:cxn>
                <a:cxn ang="0">
                  <a:pos x="203" y="387"/>
                </a:cxn>
                <a:cxn ang="0">
                  <a:pos x="199" y="403"/>
                </a:cxn>
                <a:cxn ang="0">
                  <a:pos x="193" y="416"/>
                </a:cxn>
                <a:cxn ang="0">
                  <a:pos x="184" y="430"/>
                </a:cxn>
                <a:cxn ang="0">
                  <a:pos x="174" y="443"/>
                </a:cxn>
                <a:cxn ang="0">
                  <a:pos x="163" y="453"/>
                </a:cxn>
                <a:cxn ang="0">
                  <a:pos x="147" y="462"/>
                </a:cxn>
                <a:cxn ang="0">
                  <a:pos x="132" y="468"/>
                </a:cxn>
                <a:cxn ang="0">
                  <a:pos x="117" y="472"/>
                </a:cxn>
                <a:cxn ang="0">
                  <a:pos x="103" y="478"/>
                </a:cxn>
                <a:cxn ang="0">
                  <a:pos x="88" y="483"/>
                </a:cxn>
                <a:cxn ang="0">
                  <a:pos x="76" y="491"/>
                </a:cxn>
                <a:cxn ang="0">
                  <a:pos x="69" y="497"/>
                </a:cxn>
                <a:cxn ang="0">
                  <a:pos x="59" y="510"/>
                </a:cxn>
                <a:cxn ang="0">
                  <a:pos x="53" y="524"/>
                </a:cxn>
                <a:cxn ang="0">
                  <a:pos x="50" y="539"/>
                </a:cxn>
                <a:cxn ang="0">
                  <a:pos x="51" y="554"/>
                </a:cxn>
                <a:cxn ang="0">
                  <a:pos x="55" y="570"/>
                </a:cxn>
                <a:cxn ang="0">
                  <a:pos x="63" y="583"/>
                </a:cxn>
                <a:cxn ang="0">
                  <a:pos x="69" y="595"/>
                </a:cxn>
                <a:cxn ang="0">
                  <a:pos x="78" y="608"/>
                </a:cxn>
                <a:cxn ang="0">
                  <a:pos x="86" y="623"/>
                </a:cxn>
                <a:cxn ang="0">
                  <a:pos x="94" y="635"/>
                </a:cxn>
                <a:cxn ang="0">
                  <a:pos x="97" y="650"/>
                </a:cxn>
                <a:cxn ang="0">
                  <a:pos x="97" y="660"/>
                </a:cxn>
                <a:cxn ang="0">
                  <a:pos x="94" y="675"/>
                </a:cxn>
                <a:cxn ang="0">
                  <a:pos x="86" y="691"/>
                </a:cxn>
                <a:cxn ang="0">
                  <a:pos x="76" y="702"/>
                </a:cxn>
                <a:cxn ang="0">
                  <a:pos x="69" y="708"/>
                </a:cxn>
                <a:cxn ang="0">
                  <a:pos x="53" y="716"/>
                </a:cxn>
                <a:cxn ang="0">
                  <a:pos x="40" y="719"/>
                </a:cxn>
                <a:cxn ang="0">
                  <a:pos x="25" y="723"/>
                </a:cxn>
              </a:cxnLst>
              <a:rect l="0" t="0" r="r" b="b"/>
              <a:pathLst>
                <a:path w="203" h="723">
                  <a:moveTo>
                    <a:pt x="0" y="0"/>
                  </a:moveTo>
                  <a:lnTo>
                    <a:pt x="2" y="7"/>
                  </a:lnTo>
                  <a:lnTo>
                    <a:pt x="3" y="15"/>
                  </a:lnTo>
                  <a:lnTo>
                    <a:pt x="5" y="23"/>
                  </a:lnTo>
                  <a:lnTo>
                    <a:pt x="7" y="28"/>
                  </a:lnTo>
                  <a:lnTo>
                    <a:pt x="9" y="36"/>
                  </a:lnTo>
                  <a:lnTo>
                    <a:pt x="11" y="44"/>
                  </a:lnTo>
                  <a:lnTo>
                    <a:pt x="13" y="51"/>
                  </a:lnTo>
                  <a:lnTo>
                    <a:pt x="17" y="59"/>
                  </a:lnTo>
                  <a:lnTo>
                    <a:pt x="17" y="61"/>
                  </a:lnTo>
                  <a:lnTo>
                    <a:pt x="21" y="69"/>
                  </a:lnTo>
                  <a:lnTo>
                    <a:pt x="23" y="76"/>
                  </a:lnTo>
                  <a:lnTo>
                    <a:pt x="27" y="82"/>
                  </a:lnTo>
                  <a:lnTo>
                    <a:pt x="28" y="90"/>
                  </a:lnTo>
                  <a:lnTo>
                    <a:pt x="32" y="97"/>
                  </a:lnTo>
                  <a:lnTo>
                    <a:pt x="36" y="103"/>
                  </a:lnTo>
                  <a:lnTo>
                    <a:pt x="40" y="111"/>
                  </a:lnTo>
                  <a:lnTo>
                    <a:pt x="42" y="117"/>
                  </a:lnTo>
                  <a:lnTo>
                    <a:pt x="46" y="122"/>
                  </a:lnTo>
                  <a:lnTo>
                    <a:pt x="50" y="130"/>
                  </a:lnTo>
                  <a:lnTo>
                    <a:pt x="55" y="138"/>
                  </a:lnTo>
                  <a:lnTo>
                    <a:pt x="59" y="144"/>
                  </a:lnTo>
                  <a:lnTo>
                    <a:pt x="63" y="149"/>
                  </a:lnTo>
                  <a:lnTo>
                    <a:pt x="67" y="157"/>
                  </a:lnTo>
                  <a:lnTo>
                    <a:pt x="73" y="163"/>
                  </a:lnTo>
                  <a:lnTo>
                    <a:pt x="76" y="169"/>
                  </a:lnTo>
                  <a:lnTo>
                    <a:pt x="80" y="174"/>
                  </a:lnTo>
                  <a:lnTo>
                    <a:pt x="86" y="180"/>
                  </a:lnTo>
                  <a:lnTo>
                    <a:pt x="90" y="186"/>
                  </a:lnTo>
                  <a:lnTo>
                    <a:pt x="96" y="193"/>
                  </a:lnTo>
                  <a:lnTo>
                    <a:pt x="99" y="199"/>
                  </a:lnTo>
                  <a:lnTo>
                    <a:pt x="105" y="205"/>
                  </a:lnTo>
                  <a:lnTo>
                    <a:pt x="109" y="211"/>
                  </a:lnTo>
                  <a:lnTo>
                    <a:pt x="113" y="216"/>
                  </a:lnTo>
                  <a:lnTo>
                    <a:pt x="119" y="224"/>
                  </a:lnTo>
                  <a:lnTo>
                    <a:pt x="122" y="230"/>
                  </a:lnTo>
                  <a:lnTo>
                    <a:pt x="128" y="236"/>
                  </a:lnTo>
                  <a:lnTo>
                    <a:pt x="132" y="241"/>
                  </a:lnTo>
                  <a:lnTo>
                    <a:pt x="138" y="247"/>
                  </a:lnTo>
                  <a:lnTo>
                    <a:pt x="142" y="253"/>
                  </a:lnTo>
                  <a:lnTo>
                    <a:pt x="147" y="259"/>
                  </a:lnTo>
                  <a:lnTo>
                    <a:pt x="151" y="264"/>
                  </a:lnTo>
                  <a:lnTo>
                    <a:pt x="155" y="272"/>
                  </a:lnTo>
                  <a:lnTo>
                    <a:pt x="159" y="278"/>
                  </a:lnTo>
                  <a:lnTo>
                    <a:pt x="165" y="284"/>
                  </a:lnTo>
                  <a:lnTo>
                    <a:pt x="168" y="291"/>
                  </a:lnTo>
                  <a:lnTo>
                    <a:pt x="172" y="297"/>
                  </a:lnTo>
                  <a:lnTo>
                    <a:pt x="176" y="303"/>
                  </a:lnTo>
                  <a:lnTo>
                    <a:pt x="180" y="311"/>
                  </a:lnTo>
                  <a:lnTo>
                    <a:pt x="184" y="316"/>
                  </a:lnTo>
                  <a:lnTo>
                    <a:pt x="188" y="324"/>
                  </a:lnTo>
                  <a:lnTo>
                    <a:pt x="192" y="332"/>
                  </a:lnTo>
                  <a:lnTo>
                    <a:pt x="195" y="339"/>
                  </a:lnTo>
                  <a:lnTo>
                    <a:pt x="197" y="345"/>
                  </a:lnTo>
                  <a:lnTo>
                    <a:pt x="199" y="353"/>
                  </a:lnTo>
                  <a:lnTo>
                    <a:pt x="201" y="360"/>
                  </a:lnTo>
                  <a:lnTo>
                    <a:pt x="203" y="368"/>
                  </a:lnTo>
                  <a:lnTo>
                    <a:pt x="203" y="376"/>
                  </a:lnTo>
                  <a:lnTo>
                    <a:pt x="203" y="380"/>
                  </a:lnTo>
                  <a:lnTo>
                    <a:pt x="203" y="387"/>
                  </a:lnTo>
                  <a:lnTo>
                    <a:pt x="201" y="395"/>
                  </a:lnTo>
                  <a:lnTo>
                    <a:pt x="199" y="403"/>
                  </a:lnTo>
                  <a:lnTo>
                    <a:pt x="195" y="410"/>
                  </a:lnTo>
                  <a:lnTo>
                    <a:pt x="193" y="416"/>
                  </a:lnTo>
                  <a:lnTo>
                    <a:pt x="190" y="424"/>
                  </a:lnTo>
                  <a:lnTo>
                    <a:pt x="184" y="430"/>
                  </a:lnTo>
                  <a:lnTo>
                    <a:pt x="180" y="437"/>
                  </a:lnTo>
                  <a:lnTo>
                    <a:pt x="174" y="443"/>
                  </a:lnTo>
                  <a:lnTo>
                    <a:pt x="168" y="447"/>
                  </a:lnTo>
                  <a:lnTo>
                    <a:pt x="163" y="453"/>
                  </a:lnTo>
                  <a:lnTo>
                    <a:pt x="153" y="458"/>
                  </a:lnTo>
                  <a:lnTo>
                    <a:pt x="147" y="462"/>
                  </a:lnTo>
                  <a:lnTo>
                    <a:pt x="140" y="464"/>
                  </a:lnTo>
                  <a:lnTo>
                    <a:pt x="132" y="468"/>
                  </a:lnTo>
                  <a:lnTo>
                    <a:pt x="124" y="470"/>
                  </a:lnTo>
                  <a:lnTo>
                    <a:pt x="117" y="472"/>
                  </a:lnTo>
                  <a:lnTo>
                    <a:pt x="109" y="474"/>
                  </a:lnTo>
                  <a:lnTo>
                    <a:pt x="103" y="478"/>
                  </a:lnTo>
                  <a:lnTo>
                    <a:pt x="96" y="479"/>
                  </a:lnTo>
                  <a:lnTo>
                    <a:pt x="88" y="483"/>
                  </a:lnTo>
                  <a:lnTo>
                    <a:pt x="82" y="487"/>
                  </a:lnTo>
                  <a:lnTo>
                    <a:pt x="76" y="491"/>
                  </a:lnTo>
                  <a:lnTo>
                    <a:pt x="69" y="495"/>
                  </a:lnTo>
                  <a:lnTo>
                    <a:pt x="69" y="497"/>
                  </a:lnTo>
                  <a:lnTo>
                    <a:pt x="63" y="504"/>
                  </a:lnTo>
                  <a:lnTo>
                    <a:pt x="59" y="510"/>
                  </a:lnTo>
                  <a:lnTo>
                    <a:pt x="55" y="518"/>
                  </a:lnTo>
                  <a:lnTo>
                    <a:pt x="53" y="524"/>
                  </a:lnTo>
                  <a:lnTo>
                    <a:pt x="51" y="531"/>
                  </a:lnTo>
                  <a:lnTo>
                    <a:pt x="50" y="539"/>
                  </a:lnTo>
                  <a:lnTo>
                    <a:pt x="50" y="547"/>
                  </a:lnTo>
                  <a:lnTo>
                    <a:pt x="51" y="554"/>
                  </a:lnTo>
                  <a:lnTo>
                    <a:pt x="53" y="562"/>
                  </a:lnTo>
                  <a:lnTo>
                    <a:pt x="55" y="570"/>
                  </a:lnTo>
                  <a:lnTo>
                    <a:pt x="59" y="577"/>
                  </a:lnTo>
                  <a:lnTo>
                    <a:pt x="63" y="583"/>
                  </a:lnTo>
                  <a:lnTo>
                    <a:pt x="67" y="591"/>
                  </a:lnTo>
                  <a:lnTo>
                    <a:pt x="69" y="595"/>
                  </a:lnTo>
                  <a:lnTo>
                    <a:pt x="73" y="602"/>
                  </a:lnTo>
                  <a:lnTo>
                    <a:pt x="78" y="608"/>
                  </a:lnTo>
                  <a:lnTo>
                    <a:pt x="82" y="616"/>
                  </a:lnTo>
                  <a:lnTo>
                    <a:pt x="86" y="623"/>
                  </a:lnTo>
                  <a:lnTo>
                    <a:pt x="90" y="629"/>
                  </a:lnTo>
                  <a:lnTo>
                    <a:pt x="94" y="635"/>
                  </a:lnTo>
                  <a:lnTo>
                    <a:pt x="96" y="643"/>
                  </a:lnTo>
                  <a:lnTo>
                    <a:pt x="97" y="650"/>
                  </a:lnTo>
                  <a:lnTo>
                    <a:pt x="97" y="652"/>
                  </a:lnTo>
                  <a:lnTo>
                    <a:pt x="97" y="660"/>
                  </a:lnTo>
                  <a:lnTo>
                    <a:pt x="96" y="668"/>
                  </a:lnTo>
                  <a:lnTo>
                    <a:pt x="94" y="675"/>
                  </a:lnTo>
                  <a:lnTo>
                    <a:pt x="92" y="683"/>
                  </a:lnTo>
                  <a:lnTo>
                    <a:pt x="86" y="691"/>
                  </a:lnTo>
                  <a:lnTo>
                    <a:pt x="82" y="696"/>
                  </a:lnTo>
                  <a:lnTo>
                    <a:pt x="76" y="702"/>
                  </a:lnTo>
                  <a:lnTo>
                    <a:pt x="74" y="704"/>
                  </a:lnTo>
                  <a:lnTo>
                    <a:pt x="69" y="708"/>
                  </a:lnTo>
                  <a:lnTo>
                    <a:pt x="61" y="712"/>
                  </a:lnTo>
                  <a:lnTo>
                    <a:pt x="53" y="716"/>
                  </a:lnTo>
                  <a:lnTo>
                    <a:pt x="48" y="717"/>
                  </a:lnTo>
                  <a:lnTo>
                    <a:pt x="40" y="719"/>
                  </a:lnTo>
                  <a:lnTo>
                    <a:pt x="32" y="721"/>
                  </a:lnTo>
                  <a:lnTo>
                    <a:pt x="25" y="723"/>
                  </a:lnTo>
                  <a:lnTo>
                    <a:pt x="21" y="723"/>
                  </a:lnTo>
                </a:path>
              </a:pathLst>
            </a:custGeom>
            <a:noFill/>
            <a:ln w="19050" cmpd="sng">
              <a:solidFill>
                <a:srgbClr val="000000"/>
              </a:solidFill>
              <a:prstDash val="solid"/>
              <a:round/>
              <a:headEnd/>
              <a:tailEnd/>
            </a:ln>
          </p:spPr>
          <p:txBody>
            <a:bodyPr/>
            <a:lstStyle/>
            <a:p>
              <a:endParaRPr lang="el-GR"/>
            </a:p>
          </p:txBody>
        </p:sp>
        <p:sp>
          <p:nvSpPr>
            <p:cNvPr id="27673" name="Freeform 25"/>
            <p:cNvSpPr>
              <a:spLocks/>
            </p:cNvSpPr>
            <p:nvPr/>
          </p:nvSpPr>
          <p:spPr bwMode="auto">
            <a:xfrm>
              <a:off x="6381" y="2551"/>
              <a:ext cx="228" cy="508"/>
            </a:xfrm>
            <a:custGeom>
              <a:avLst/>
              <a:gdLst/>
              <a:ahLst/>
              <a:cxnLst>
                <a:cxn ang="0">
                  <a:pos x="178" y="4"/>
                </a:cxn>
                <a:cxn ang="0">
                  <a:pos x="192" y="9"/>
                </a:cxn>
                <a:cxn ang="0">
                  <a:pos x="205" y="19"/>
                </a:cxn>
                <a:cxn ang="0">
                  <a:pos x="217" y="31"/>
                </a:cxn>
                <a:cxn ang="0">
                  <a:pos x="224" y="44"/>
                </a:cxn>
                <a:cxn ang="0">
                  <a:pos x="226" y="59"/>
                </a:cxn>
                <a:cxn ang="0">
                  <a:pos x="226" y="77"/>
                </a:cxn>
                <a:cxn ang="0">
                  <a:pos x="221" y="90"/>
                </a:cxn>
                <a:cxn ang="0">
                  <a:pos x="213" y="103"/>
                </a:cxn>
                <a:cxn ang="0">
                  <a:pos x="205" y="111"/>
                </a:cxn>
                <a:cxn ang="0">
                  <a:pos x="194" y="121"/>
                </a:cxn>
                <a:cxn ang="0">
                  <a:pos x="182" y="132"/>
                </a:cxn>
                <a:cxn ang="0">
                  <a:pos x="171" y="142"/>
                </a:cxn>
                <a:cxn ang="0">
                  <a:pos x="163" y="151"/>
                </a:cxn>
                <a:cxn ang="0">
                  <a:pos x="157" y="167"/>
                </a:cxn>
                <a:cxn ang="0">
                  <a:pos x="155" y="178"/>
                </a:cxn>
                <a:cxn ang="0">
                  <a:pos x="157" y="194"/>
                </a:cxn>
                <a:cxn ang="0">
                  <a:pos x="163" y="207"/>
                </a:cxn>
                <a:cxn ang="0">
                  <a:pos x="169" y="221"/>
                </a:cxn>
                <a:cxn ang="0">
                  <a:pos x="175" y="236"/>
                </a:cxn>
                <a:cxn ang="0">
                  <a:pos x="178" y="251"/>
                </a:cxn>
                <a:cxn ang="0">
                  <a:pos x="184" y="265"/>
                </a:cxn>
                <a:cxn ang="0">
                  <a:pos x="188" y="280"/>
                </a:cxn>
                <a:cxn ang="0">
                  <a:pos x="190" y="295"/>
                </a:cxn>
                <a:cxn ang="0">
                  <a:pos x="192" y="311"/>
                </a:cxn>
                <a:cxn ang="0">
                  <a:pos x="192" y="322"/>
                </a:cxn>
                <a:cxn ang="0">
                  <a:pos x="192" y="338"/>
                </a:cxn>
                <a:cxn ang="0">
                  <a:pos x="190" y="353"/>
                </a:cxn>
                <a:cxn ang="0">
                  <a:pos x="186" y="368"/>
                </a:cxn>
                <a:cxn ang="0">
                  <a:pos x="182" y="384"/>
                </a:cxn>
                <a:cxn ang="0">
                  <a:pos x="177" y="399"/>
                </a:cxn>
                <a:cxn ang="0">
                  <a:pos x="169" y="413"/>
                </a:cxn>
                <a:cxn ang="0">
                  <a:pos x="161" y="426"/>
                </a:cxn>
                <a:cxn ang="0">
                  <a:pos x="152" y="437"/>
                </a:cxn>
                <a:cxn ang="0">
                  <a:pos x="140" y="449"/>
                </a:cxn>
                <a:cxn ang="0">
                  <a:pos x="132" y="457"/>
                </a:cxn>
                <a:cxn ang="0">
                  <a:pos x="121" y="466"/>
                </a:cxn>
                <a:cxn ang="0">
                  <a:pos x="107" y="474"/>
                </a:cxn>
                <a:cxn ang="0">
                  <a:pos x="94" y="480"/>
                </a:cxn>
                <a:cxn ang="0">
                  <a:pos x="81" y="485"/>
                </a:cxn>
                <a:cxn ang="0">
                  <a:pos x="65" y="491"/>
                </a:cxn>
                <a:cxn ang="0">
                  <a:pos x="50" y="497"/>
                </a:cxn>
                <a:cxn ang="0">
                  <a:pos x="36" y="501"/>
                </a:cxn>
                <a:cxn ang="0">
                  <a:pos x="21" y="505"/>
                </a:cxn>
                <a:cxn ang="0">
                  <a:pos x="6" y="508"/>
                </a:cxn>
                <a:cxn ang="0">
                  <a:pos x="0" y="508"/>
                </a:cxn>
              </a:cxnLst>
              <a:rect l="0" t="0" r="r" b="b"/>
              <a:pathLst>
                <a:path w="228" h="508">
                  <a:moveTo>
                    <a:pt x="173" y="0"/>
                  </a:moveTo>
                  <a:lnTo>
                    <a:pt x="178" y="4"/>
                  </a:lnTo>
                  <a:lnTo>
                    <a:pt x="186" y="6"/>
                  </a:lnTo>
                  <a:lnTo>
                    <a:pt x="192" y="9"/>
                  </a:lnTo>
                  <a:lnTo>
                    <a:pt x="200" y="13"/>
                  </a:lnTo>
                  <a:lnTo>
                    <a:pt x="205" y="19"/>
                  </a:lnTo>
                  <a:lnTo>
                    <a:pt x="211" y="23"/>
                  </a:lnTo>
                  <a:lnTo>
                    <a:pt x="217" y="31"/>
                  </a:lnTo>
                  <a:lnTo>
                    <a:pt x="221" y="36"/>
                  </a:lnTo>
                  <a:lnTo>
                    <a:pt x="224" y="44"/>
                  </a:lnTo>
                  <a:lnTo>
                    <a:pt x="226" y="52"/>
                  </a:lnTo>
                  <a:lnTo>
                    <a:pt x="226" y="59"/>
                  </a:lnTo>
                  <a:lnTo>
                    <a:pt x="228" y="69"/>
                  </a:lnTo>
                  <a:lnTo>
                    <a:pt x="226" y="77"/>
                  </a:lnTo>
                  <a:lnTo>
                    <a:pt x="224" y="82"/>
                  </a:lnTo>
                  <a:lnTo>
                    <a:pt x="221" y="90"/>
                  </a:lnTo>
                  <a:lnTo>
                    <a:pt x="217" y="98"/>
                  </a:lnTo>
                  <a:lnTo>
                    <a:pt x="213" y="103"/>
                  </a:lnTo>
                  <a:lnTo>
                    <a:pt x="211" y="105"/>
                  </a:lnTo>
                  <a:lnTo>
                    <a:pt x="205" y="111"/>
                  </a:lnTo>
                  <a:lnTo>
                    <a:pt x="200" y="117"/>
                  </a:lnTo>
                  <a:lnTo>
                    <a:pt x="194" y="121"/>
                  </a:lnTo>
                  <a:lnTo>
                    <a:pt x="188" y="127"/>
                  </a:lnTo>
                  <a:lnTo>
                    <a:pt x="182" y="132"/>
                  </a:lnTo>
                  <a:lnTo>
                    <a:pt x="177" y="136"/>
                  </a:lnTo>
                  <a:lnTo>
                    <a:pt x="171" y="142"/>
                  </a:lnTo>
                  <a:lnTo>
                    <a:pt x="167" y="148"/>
                  </a:lnTo>
                  <a:lnTo>
                    <a:pt x="163" y="151"/>
                  </a:lnTo>
                  <a:lnTo>
                    <a:pt x="161" y="159"/>
                  </a:lnTo>
                  <a:lnTo>
                    <a:pt x="157" y="167"/>
                  </a:lnTo>
                  <a:lnTo>
                    <a:pt x="157" y="175"/>
                  </a:lnTo>
                  <a:lnTo>
                    <a:pt x="155" y="178"/>
                  </a:lnTo>
                  <a:lnTo>
                    <a:pt x="157" y="186"/>
                  </a:lnTo>
                  <a:lnTo>
                    <a:pt x="157" y="194"/>
                  </a:lnTo>
                  <a:lnTo>
                    <a:pt x="159" y="201"/>
                  </a:lnTo>
                  <a:lnTo>
                    <a:pt x="163" y="207"/>
                  </a:lnTo>
                  <a:lnTo>
                    <a:pt x="165" y="215"/>
                  </a:lnTo>
                  <a:lnTo>
                    <a:pt x="169" y="221"/>
                  </a:lnTo>
                  <a:lnTo>
                    <a:pt x="171" y="228"/>
                  </a:lnTo>
                  <a:lnTo>
                    <a:pt x="175" y="236"/>
                  </a:lnTo>
                  <a:lnTo>
                    <a:pt x="177" y="244"/>
                  </a:lnTo>
                  <a:lnTo>
                    <a:pt x="178" y="251"/>
                  </a:lnTo>
                  <a:lnTo>
                    <a:pt x="182" y="259"/>
                  </a:lnTo>
                  <a:lnTo>
                    <a:pt x="184" y="265"/>
                  </a:lnTo>
                  <a:lnTo>
                    <a:pt x="186" y="272"/>
                  </a:lnTo>
                  <a:lnTo>
                    <a:pt x="188" y="280"/>
                  </a:lnTo>
                  <a:lnTo>
                    <a:pt x="190" y="288"/>
                  </a:lnTo>
                  <a:lnTo>
                    <a:pt x="190" y="295"/>
                  </a:lnTo>
                  <a:lnTo>
                    <a:pt x="192" y="303"/>
                  </a:lnTo>
                  <a:lnTo>
                    <a:pt x="192" y="311"/>
                  </a:lnTo>
                  <a:lnTo>
                    <a:pt x="192" y="318"/>
                  </a:lnTo>
                  <a:lnTo>
                    <a:pt x="192" y="322"/>
                  </a:lnTo>
                  <a:lnTo>
                    <a:pt x="192" y="330"/>
                  </a:lnTo>
                  <a:lnTo>
                    <a:pt x="192" y="338"/>
                  </a:lnTo>
                  <a:lnTo>
                    <a:pt x="192" y="345"/>
                  </a:lnTo>
                  <a:lnTo>
                    <a:pt x="190" y="353"/>
                  </a:lnTo>
                  <a:lnTo>
                    <a:pt x="188" y="361"/>
                  </a:lnTo>
                  <a:lnTo>
                    <a:pt x="186" y="368"/>
                  </a:lnTo>
                  <a:lnTo>
                    <a:pt x="184" y="376"/>
                  </a:lnTo>
                  <a:lnTo>
                    <a:pt x="182" y="384"/>
                  </a:lnTo>
                  <a:lnTo>
                    <a:pt x="178" y="391"/>
                  </a:lnTo>
                  <a:lnTo>
                    <a:pt x="177" y="399"/>
                  </a:lnTo>
                  <a:lnTo>
                    <a:pt x="173" y="405"/>
                  </a:lnTo>
                  <a:lnTo>
                    <a:pt x="169" y="413"/>
                  </a:lnTo>
                  <a:lnTo>
                    <a:pt x="165" y="418"/>
                  </a:lnTo>
                  <a:lnTo>
                    <a:pt x="161" y="426"/>
                  </a:lnTo>
                  <a:lnTo>
                    <a:pt x="155" y="432"/>
                  </a:lnTo>
                  <a:lnTo>
                    <a:pt x="152" y="437"/>
                  </a:lnTo>
                  <a:lnTo>
                    <a:pt x="146" y="443"/>
                  </a:lnTo>
                  <a:lnTo>
                    <a:pt x="140" y="449"/>
                  </a:lnTo>
                  <a:lnTo>
                    <a:pt x="138" y="453"/>
                  </a:lnTo>
                  <a:lnTo>
                    <a:pt x="132" y="457"/>
                  </a:lnTo>
                  <a:lnTo>
                    <a:pt x="127" y="460"/>
                  </a:lnTo>
                  <a:lnTo>
                    <a:pt x="121" y="466"/>
                  </a:lnTo>
                  <a:lnTo>
                    <a:pt x="115" y="470"/>
                  </a:lnTo>
                  <a:lnTo>
                    <a:pt x="107" y="474"/>
                  </a:lnTo>
                  <a:lnTo>
                    <a:pt x="102" y="478"/>
                  </a:lnTo>
                  <a:lnTo>
                    <a:pt x="94" y="480"/>
                  </a:lnTo>
                  <a:lnTo>
                    <a:pt x="88" y="484"/>
                  </a:lnTo>
                  <a:lnTo>
                    <a:pt x="81" y="485"/>
                  </a:lnTo>
                  <a:lnTo>
                    <a:pt x="73" y="489"/>
                  </a:lnTo>
                  <a:lnTo>
                    <a:pt x="65" y="491"/>
                  </a:lnTo>
                  <a:lnTo>
                    <a:pt x="58" y="493"/>
                  </a:lnTo>
                  <a:lnTo>
                    <a:pt x="50" y="497"/>
                  </a:lnTo>
                  <a:lnTo>
                    <a:pt x="44" y="499"/>
                  </a:lnTo>
                  <a:lnTo>
                    <a:pt x="36" y="501"/>
                  </a:lnTo>
                  <a:lnTo>
                    <a:pt x="29" y="503"/>
                  </a:lnTo>
                  <a:lnTo>
                    <a:pt x="21" y="505"/>
                  </a:lnTo>
                  <a:lnTo>
                    <a:pt x="13" y="507"/>
                  </a:lnTo>
                  <a:lnTo>
                    <a:pt x="6" y="508"/>
                  </a:lnTo>
                  <a:lnTo>
                    <a:pt x="0" y="508"/>
                  </a:lnTo>
                  <a:lnTo>
                    <a:pt x="0" y="508"/>
                  </a:lnTo>
                </a:path>
              </a:pathLst>
            </a:custGeom>
            <a:noFill/>
            <a:ln w="19050" cmpd="sng">
              <a:solidFill>
                <a:srgbClr val="000000"/>
              </a:solidFill>
              <a:prstDash val="solid"/>
              <a:round/>
              <a:headEnd/>
              <a:tailEnd/>
            </a:ln>
          </p:spPr>
          <p:txBody>
            <a:bodyPr/>
            <a:lstStyle/>
            <a:p>
              <a:endParaRPr lang="el-GR"/>
            </a:p>
          </p:txBody>
        </p:sp>
      </p:grpSp>
    </p:spTree>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2"/>
          <p:cNvSpPr>
            <a:spLocks noGrp="1" noChangeArrowheads="1"/>
          </p:cNvSpPr>
          <p:nvPr>
            <p:ph type="title"/>
          </p:nvPr>
        </p:nvSpPr>
        <p:spPr/>
        <p:txBody>
          <a:bodyPr/>
          <a:lstStyle/>
          <a:p>
            <a:r>
              <a:rPr lang="el-GR"/>
              <a:t>Πλάγια όψη - κυρτότητα</a:t>
            </a:r>
          </a:p>
        </p:txBody>
      </p:sp>
      <p:pic>
        <p:nvPicPr>
          <p:cNvPr id="160771" name="Picture 3"/>
          <p:cNvPicPr>
            <a:picLocks noChangeAspect="1" noChangeArrowheads="1"/>
          </p:cNvPicPr>
          <p:nvPr/>
        </p:nvPicPr>
        <p:blipFill>
          <a:blip r:embed="rId3" cstate="screen"/>
          <a:srcRect/>
          <a:stretch>
            <a:fillRect/>
          </a:stretch>
        </p:blipFill>
        <p:spPr bwMode="auto">
          <a:xfrm>
            <a:off x="393700" y="1847850"/>
            <a:ext cx="5281613" cy="4675188"/>
          </a:xfrm>
          <a:prstGeom prst="rect">
            <a:avLst/>
          </a:prstGeom>
          <a:noFill/>
        </p:spPr>
      </p:pic>
      <p:sp>
        <p:nvSpPr>
          <p:cNvPr id="160772" name="Text Box 4"/>
          <p:cNvSpPr txBox="1">
            <a:spLocks noChangeArrowheads="1"/>
          </p:cNvSpPr>
          <p:nvPr/>
        </p:nvSpPr>
        <p:spPr bwMode="auto">
          <a:xfrm>
            <a:off x="404815" y="1825625"/>
            <a:ext cx="2617768" cy="369332"/>
          </a:xfrm>
          <a:prstGeom prst="rect">
            <a:avLst/>
          </a:prstGeom>
          <a:noFill/>
          <a:ln w="9525">
            <a:noFill/>
            <a:miter lim="800000"/>
            <a:headEnd/>
            <a:tailEnd/>
          </a:ln>
          <a:effectLst/>
        </p:spPr>
        <p:txBody>
          <a:bodyPr wrap="none">
            <a:spAutoFit/>
          </a:bodyPr>
          <a:lstStyle/>
          <a:p>
            <a:pPr marL="263525" indent="-263525"/>
            <a:r>
              <a:rPr lang="el-GR">
                <a:solidFill>
                  <a:schemeClr val="bg1"/>
                </a:solidFill>
              </a:rPr>
              <a:t>Γωνία κυρτότητας (13°</a:t>
            </a:r>
            <a:r>
              <a:rPr lang="en-US">
                <a:solidFill>
                  <a:schemeClr val="bg1"/>
                </a:solidFill>
                <a:cs typeface="Times New Roman" pitchFamily="18" charset="0"/>
              </a:rPr>
              <a:t>±</a:t>
            </a:r>
            <a:r>
              <a:rPr lang="el-GR">
                <a:solidFill>
                  <a:schemeClr val="bg1"/>
                </a:solidFill>
                <a:cs typeface="Times New Roman" pitchFamily="18" charset="0"/>
              </a:rPr>
              <a:t>5</a:t>
            </a:r>
            <a:r>
              <a:rPr lang="el-GR">
                <a:solidFill>
                  <a:schemeClr val="bg1"/>
                </a:solidFill>
              </a:rPr>
              <a:t>)</a:t>
            </a:r>
          </a:p>
        </p:txBody>
      </p:sp>
      <p:sp>
        <p:nvSpPr>
          <p:cNvPr id="160773" name="Freeform 5"/>
          <p:cNvSpPr>
            <a:spLocks/>
          </p:cNvSpPr>
          <p:nvPr/>
        </p:nvSpPr>
        <p:spPr bwMode="auto">
          <a:xfrm>
            <a:off x="4614868" y="3567116"/>
            <a:ext cx="160337" cy="1177925"/>
          </a:xfrm>
          <a:custGeom>
            <a:avLst/>
            <a:gdLst/>
            <a:ahLst/>
            <a:cxnLst>
              <a:cxn ang="0">
                <a:pos x="0" y="0"/>
              </a:cxn>
              <a:cxn ang="0">
                <a:pos x="101" y="742"/>
              </a:cxn>
            </a:cxnLst>
            <a:rect l="0" t="0" r="r" b="b"/>
            <a:pathLst>
              <a:path w="101" h="742">
                <a:moveTo>
                  <a:pt x="0" y="0"/>
                </a:moveTo>
                <a:lnTo>
                  <a:pt x="101" y="742"/>
                </a:lnTo>
              </a:path>
            </a:pathLst>
          </a:custGeom>
          <a:noFill/>
          <a:ln w="38100" cmpd="sng">
            <a:solidFill>
              <a:srgbClr val="FFCC00"/>
            </a:solidFill>
            <a:round/>
            <a:headEnd/>
            <a:tailEnd/>
          </a:ln>
          <a:effectLst/>
        </p:spPr>
        <p:txBody>
          <a:bodyPr/>
          <a:lstStyle/>
          <a:p>
            <a:endParaRPr lang="el-GR"/>
          </a:p>
        </p:txBody>
      </p:sp>
      <p:sp>
        <p:nvSpPr>
          <p:cNvPr id="160774" name="Oval 6"/>
          <p:cNvSpPr>
            <a:spLocks noChangeArrowheads="1"/>
          </p:cNvSpPr>
          <p:nvPr/>
        </p:nvSpPr>
        <p:spPr bwMode="auto">
          <a:xfrm>
            <a:off x="4549777" y="5443539"/>
            <a:ext cx="69851" cy="69850"/>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160775" name="Text Box 7"/>
          <p:cNvSpPr txBox="1">
            <a:spLocks noChangeArrowheads="1"/>
          </p:cNvSpPr>
          <p:nvPr/>
        </p:nvSpPr>
        <p:spPr bwMode="auto">
          <a:xfrm>
            <a:off x="4606925" y="5622925"/>
            <a:ext cx="412292" cy="369332"/>
          </a:xfrm>
          <a:prstGeom prst="rect">
            <a:avLst/>
          </a:prstGeom>
          <a:noFill/>
          <a:ln w="9525">
            <a:noFill/>
            <a:miter lim="800000"/>
            <a:headEnd/>
            <a:tailEnd/>
          </a:ln>
          <a:effectLst/>
        </p:spPr>
        <p:txBody>
          <a:bodyPr wrap="none">
            <a:spAutoFit/>
          </a:bodyPr>
          <a:lstStyle/>
          <a:p>
            <a:r>
              <a:rPr lang="en-US"/>
              <a:t>Pg</a:t>
            </a:r>
            <a:endParaRPr lang="el-GR"/>
          </a:p>
        </p:txBody>
      </p:sp>
      <p:sp>
        <p:nvSpPr>
          <p:cNvPr id="160776" name="Text Box 8"/>
          <p:cNvSpPr txBox="1">
            <a:spLocks noChangeArrowheads="1"/>
          </p:cNvSpPr>
          <p:nvPr/>
        </p:nvSpPr>
        <p:spPr bwMode="auto">
          <a:xfrm>
            <a:off x="4200527" y="5172075"/>
            <a:ext cx="309700" cy="369332"/>
          </a:xfrm>
          <a:prstGeom prst="rect">
            <a:avLst/>
          </a:prstGeom>
          <a:noFill/>
          <a:ln w="9525">
            <a:noFill/>
            <a:miter lim="800000"/>
            <a:headEnd/>
            <a:tailEnd/>
          </a:ln>
          <a:effectLst/>
        </p:spPr>
        <p:txBody>
          <a:bodyPr wrap="none">
            <a:spAutoFit/>
          </a:bodyPr>
          <a:lstStyle/>
          <a:p>
            <a:r>
              <a:rPr lang="en-US"/>
              <a:t>B</a:t>
            </a:r>
            <a:endParaRPr lang="el-GR"/>
          </a:p>
        </p:txBody>
      </p:sp>
      <p:sp>
        <p:nvSpPr>
          <p:cNvPr id="160777" name="Text Box 9"/>
          <p:cNvSpPr txBox="1">
            <a:spLocks noChangeArrowheads="1"/>
          </p:cNvSpPr>
          <p:nvPr/>
        </p:nvSpPr>
        <p:spPr bwMode="auto">
          <a:xfrm>
            <a:off x="5810251" y="5072063"/>
            <a:ext cx="1847750" cy="1292662"/>
          </a:xfrm>
          <a:prstGeom prst="rect">
            <a:avLst/>
          </a:prstGeom>
          <a:noFill/>
          <a:ln w="9525">
            <a:noFill/>
            <a:miter lim="800000"/>
            <a:headEnd/>
            <a:tailEnd/>
          </a:ln>
          <a:effectLst/>
        </p:spPr>
        <p:txBody>
          <a:bodyPr wrap="none">
            <a:spAutoFit/>
          </a:bodyPr>
          <a:lstStyle/>
          <a:p>
            <a:pPr marL="263525" indent="-263525"/>
            <a:r>
              <a:rPr lang="el-GR"/>
              <a:t>Πρόσωπο:</a:t>
            </a:r>
          </a:p>
          <a:p>
            <a:pPr marL="263525" indent="-263525">
              <a:buFontTx/>
              <a:buChar char="•"/>
            </a:pPr>
            <a:r>
              <a:rPr lang="el-GR" sz="2000"/>
              <a:t>Κυρτό</a:t>
            </a:r>
          </a:p>
          <a:p>
            <a:pPr marL="263525" indent="-263525">
              <a:buFontTx/>
              <a:buChar char="•"/>
            </a:pPr>
            <a:r>
              <a:rPr lang="el-GR" sz="2000"/>
              <a:t>Ορθογναθικό</a:t>
            </a:r>
          </a:p>
          <a:p>
            <a:pPr marL="263525" indent="-263525">
              <a:buFontTx/>
              <a:buChar char="•"/>
            </a:pPr>
            <a:r>
              <a:rPr lang="el-GR" sz="2000"/>
              <a:t>Κοίλο</a:t>
            </a:r>
          </a:p>
        </p:txBody>
      </p:sp>
      <p:grpSp>
        <p:nvGrpSpPr>
          <p:cNvPr id="2" name="Group 10"/>
          <p:cNvGrpSpPr>
            <a:grpSpLocks/>
          </p:cNvGrpSpPr>
          <p:nvPr/>
        </p:nvGrpSpPr>
        <p:grpSpPr bwMode="auto">
          <a:xfrm>
            <a:off x="6161088" y="1928816"/>
            <a:ext cx="985837" cy="2903537"/>
            <a:chOff x="4312" y="1754"/>
            <a:chExt cx="423" cy="1246"/>
          </a:xfrm>
        </p:grpSpPr>
        <p:sp>
          <p:nvSpPr>
            <p:cNvPr id="160779" name="Freeform 11"/>
            <p:cNvSpPr>
              <a:spLocks/>
            </p:cNvSpPr>
            <p:nvPr/>
          </p:nvSpPr>
          <p:spPr bwMode="auto">
            <a:xfrm>
              <a:off x="4387" y="1754"/>
              <a:ext cx="348" cy="799"/>
            </a:xfrm>
            <a:custGeom>
              <a:avLst/>
              <a:gdLst/>
              <a:ahLst/>
              <a:cxnLst>
                <a:cxn ang="0">
                  <a:pos x="6" y="14"/>
                </a:cxn>
                <a:cxn ang="0">
                  <a:pos x="18" y="35"/>
                </a:cxn>
                <a:cxn ang="0">
                  <a:pos x="27" y="54"/>
                </a:cxn>
                <a:cxn ang="0">
                  <a:pos x="39" y="71"/>
                </a:cxn>
                <a:cxn ang="0">
                  <a:pos x="52" y="91"/>
                </a:cxn>
                <a:cxn ang="0">
                  <a:pos x="66" y="108"/>
                </a:cxn>
                <a:cxn ang="0">
                  <a:pos x="81" y="125"/>
                </a:cxn>
                <a:cxn ang="0">
                  <a:pos x="96" y="142"/>
                </a:cxn>
                <a:cxn ang="0">
                  <a:pos x="114" y="158"/>
                </a:cxn>
                <a:cxn ang="0">
                  <a:pos x="131" y="173"/>
                </a:cxn>
                <a:cxn ang="0">
                  <a:pos x="148" y="188"/>
                </a:cxn>
                <a:cxn ang="0">
                  <a:pos x="165" y="204"/>
                </a:cxn>
                <a:cxn ang="0">
                  <a:pos x="183" y="221"/>
                </a:cxn>
                <a:cxn ang="0">
                  <a:pos x="200" y="236"/>
                </a:cxn>
                <a:cxn ang="0">
                  <a:pos x="217" y="250"/>
                </a:cxn>
                <a:cxn ang="0">
                  <a:pos x="234" y="265"/>
                </a:cxn>
                <a:cxn ang="0">
                  <a:pos x="250" y="282"/>
                </a:cxn>
                <a:cxn ang="0">
                  <a:pos x="265" y="298"/>
                </a:cxn>
                <a:cxn ang="0">
                  <a:pos x="282" y="315"/>
                </a:cxn>
                <a:cxn ang="0">
                  <a:pos x="298" y="332"/>
                </a:cxn>
                <a:cxn ang="0">
                  <a:pos x="313" y="352"/>
                </a:cxn>
                <a:cxn ang="0">
                  <a:pos x="327" y="371"/>
                </a:cxn>
                <a:cxn ang="0">
                  <a:pos x="340" y="390"/>
                </a:cxn>
                <a:cxn ang="0">
                  <a:pos x="346" y="411"/>
                </a:cxn>
                <a:cxn ang="0">
                  <a:pos x="348" y="432"/>
                </a:cxn>
                <a:cxn ang="0">
                  <a:pos x="346" y="455"/>
                </a:cxn>
                <a:cxn ang="0">
                  <a:pos x="336" y="478"/>
                </a:cxn>
                <a:cxn ang="0">
                  <a:pos x="325" y="497"/>
                </a:cxn>
                <a:cxn ang="0">
                  <a:pos x="307" y="515"/>
                </a:cxn>
                <a:cxn ang="0">
                  <a:pos x="288" y="530"/>
                </a:cxn>
                <a:cxn ang="0">
                  <a:pos x="269" y="542"/>
                </a:cxn>
                <a:cxn ang="0">
                  <a:pos x="250" y="555"/>
                </a:cxn>
                <a:cxn ang="0">
                  <a:pos x="234" y="570"/>
                </a:cxn>
                <a:cxn ang="0">
                  <a:pos x="225" y="588"/>
                </a:cxn>
                <a:cxn ang="0">
                  <a:pos x="217" y="609"/>
                </a:cxn>
                <a:cxn ang="0">
                  <a:pos x="213" y="634"/>
                </a:cxn>
                <a:cxn ang="0">
                  <a:pos x="215" y="657"/>
                </a:cxn>
                <a:cxn ang="0">
                  <a:pos x="219" y="676"/>
                </a:cxn>
                <a:cxn ang="0">
                  <a:pos x="231" y="697"/>
                </a:cxn>
                <a:cxn ang="0">
                  <a:pos x="242" y="716"/>
                </a:cxn>
                <a:cxn ang="0">
                  <a:pos x="248" y="737"/>
                </a:cxn>
                <a:cxn ang="0">
                  <a:pos x="240" y="758"/>
                </a:cxn>
                <a:cxn ang="0">
                  <a:pos x="225" y="778"/>
                </a:cxn>
                <a:cxn ang="0">
                  <a:pos x="206" y="789"/>
                </a:cxn>
                <a:cxn ang="0">
                  <a:pos x="185" y="795"/>
                </a:cxn>
                <a:cxn ang="0">
                  <a:pos x="161" y="799"/>
                </a:cxn>
              </a:cxnLst>
              <a:rect l="0" t="0" r="r" b="b"/>
              <a:pathLst>
                <a:path w="348" h="799">
                  <a:moveTo>
                    <a:pt x="0" y="0"/>
                  </a:moveTo>
                  <a:lnTo>
                    <a:pt x="4" y="8"/>
                  </a:lnTo>
                  <a:lnTo>
                    <a:pt x="6" y="14"/>
                  </a:lnTo>
                  <a:lnTo>
                    <a:pt x="10" y="21"/>
                  </a:lnTo>
                  <a:lnTo>
                    <a:pt x="14" y="27"/>
                  </a:lnTo>
                  <a:lnTo>
                    <a:pt x="18" y="35"/>
                  </a:lnTo>
                  <a:lnTo>
                    <a:pt x="21" y="41"/>
                  </a:lnTo>
                  <a:lnTo>
                    <a:pt x="25" y="48"/>
                  </a:lnTo>
                  <a:lnTo>
                    <a:pt x="27" y="54"/>
                  </a:lnTo>
                  <a:lnTo>
                    <a:pt x="33" y="60"/>
                  </a:lnTo>
                  <a:lnTo>
                    <a:pt x="37" y="67"/>
                  </a:lnTo>
                  <a:lnTo>
                    <a:pt x="39" y="71"/>
                  </a:lnTo>
                  <a:lnTo>
                    <a:pt x="43" y="79"/>
                  </a:lnTo>
                  <a:lnTo>
                    <a:pt x="48" y="85"/>
                  </a:lnTo>
                  <a:lnTo>
                    <a:pt x="52" y="91"/>
                  </a:lnTo>
                  <a:lnTo>
                    <a:pt x="56" y="96"/>
                  </a:lnTo>
                  <a:lnTo>
                    <a:pt x="62" y="102"/>
                  </a:lnTo>
                  <a:lnTo>
                    <a:pt x="66" y="108"/>
                  </a:lnTo>
                  <a:lnTo>
                    <a:pt x="71" y="114"/>
                  </a:lnTo>
                  <a:lnTo>
                    <a:pt x="75" y="119"/>
                  </a:lnTo>
                  <a:lnTo>
                    <a:pt x="81" y="125"/>
                  </a:lnTo>
                  <a:lnTo>
                    <a:pt x="87" y="131"/>
                  </a:lnTo>
                  <a:lnTo>
                    <a:pt x="92" y="137"/>
                  </a:lnTo>
                  <a:lnTo>
                    <a:pt x="96" y="142"/>
                  </a:lnTo>
                  <a:lnTo>
                    <a:pt x="102" y="146"/>
                  </a:lnTo>
                  <a:lnTo>
                    <a:pt x="108" y="152"/>
                  </a:lnTo>
                  <a:lnTo>
                    <a:pt x="114" y="158"/>
                  </a:lnTo>
                  <a:lnTo>
                    <a:pt x="119" y="163"/>
                  </a:lnTo>
                  <a:lnTo>
                    <a:pt x="125" y="169"/>
                  </a:lnTo>
                  <a:lnTo>
                    <a:pt x="131" y="173"/>
                  </a:lnTo>
                  <a:lnTo>
                    <a:pt x="137" y="179"/>
                  </a:lnTo>
                  <a:lnTo>
                    <a:pt x="142" y="183"/>
                  </a:lnTo>
                  <a:lnTo>
                    <a:pt x="148" y="188"/>
                  </a:lnTo>
                  <a:lnTo>
                    <a:pt x="154" y="194"/>
                  </a:lnTo>
                  <a:lnTo>
                    <a:pt x="160" y="198"/>
                  </a:lnTo>
                  <a:lnTo>
                    <a:pt x="165" y="204"/>
                  </a:lnTo>
                  <a:lnTo>
                    <a:pt x="171" y="210"/>
                  </a:lnTo>
                  <a:lnTo>
                    <a:pt x="177" y="215"/>
                  </a:lnTo>
                  <a:lnTo>
                    <a:pt x="183" y="221"/>
                  </a:lnTo>
                  <a:lnTo>
                    <a:pt x="188" y="225"/>
                  </a:lnTo>
                  <a:lnTo>
                    <a:pt x="194" y="231"/>
                  </a:lnTo>
                  <a:lnTo>
                    <a:pt x="200" y="236"/>
                  </a:lnTo>
                  <a:lnTo>
                    <a:pt x="206" y="240"/>
                  </a:lnTo>
                  <a:lnTo>
                    <a:pt x="211" y="246"/>
                  </a:lnTo>
                  <a:lnTo>
                    <a:pt x="217" y="250"/>
                  </a:lnTo>
                  <a:lnTo>
                    <a:pt x="223" y="256"/>
                  </a:lnTo>
                  <a:lnTo>
                    <a:pt x="227" y="261"/>
                  </a:lnTo>
                  <a:lnTo>
                    <a:pt x="234" y="265"/>
                  </a:lnTo>
                  <a:lnTo>
                    <a:pt x="238" y="271"/>
                  </a:lnTo>
                  <a:lnTo>
                    <a:pt x="244" y="277"/>
                  </a:lnTo>
                  <a:lnTo>
                    <a:pt x="250" y="282"/>
                  </a:lnTo>
                  <a:lnTo>
                    <a:pt x="256" y="288"/>
                  </a:lnTo>
                  <a:lnTo>
                    <a:pt x="261" y="292"/>
                  </a:lnTo>
                  <a:lnTo>
                    <a:pt x="265" y="298"/>
                  </a:lnTo>
                  <a:lnTo>
                    <a:pt x="271" y="304"/>
                  </a:lnTo>
                  <a:lnTo>
                    <a:pt x="277" y="309"/>
                  </a:lnTo>
                  <a:lnTo>
                    <a:pt x="282" y="315"/>
                  </a:lnTo>
                  <a:lnTo>
                    <a:pt x="286" y="321"/>
                  </a:lnTo>
                  <a:lnTo>
                    <a:pt x="292" y="327"/>
                  </a:lnTo>
                  <a:lnTo>
                    <a:pt x="298" y="332"/>
                  </a:lnTo>
                  <a:lnTo>
                    <a:pt x="302" y="338"/>
                  </a:lnTo>
                  <a:lnTo>
                    <a:pt x="307" y="346"/>
                  </a:lnTo>
                  <a:lnTo>
                    <a:pt x="313" y="352"/>
                  </a:lnTo>
                  <a:lnTo>
                    <a:pt x="317" y="357"/>
                  </a:lnTo>
                  <a:lnTo>
                    <a:pt x="323" y="365"/>
                  </a:lnTo>
                  <a:lnTo>
                    <a:pt x="327" y="371"/>
                  </a:lnTo>
                  <a:lnTo>
                    <a:pt x="332" y="377"/>
                  </a:lnTo>
                  <a:lnTo>
                    <a:pt x="336" y="384"/>
                  </a:lnTo>
                  <a:lnTo>
                    <a:pt x="340" y="390"/>
                  </a:lnTo>
                  <a:lnTo>
                    <a:pt x="342" y="398"/>
                  </a:lnTo>
                  <a:lnTo>
                    <a:pt x="344" y="405"/>
                  </a:lnTo>
                  <a:lnTo>
                    <a:pt x="346" y="411"/>
                  </a:lnTo>
                  <a:lnTo>
                    <a:pt x="348" y="417"/>
                  </a:lnTo>
                  <a:lnTo>
                    <a:pt x="348" y="424"/>
                  </a:lnTo>
                  <a:lnTo>
                    <a:pt x="348" y="432"/>
                  </a:lnTo>
                  <a:lnTo>
                    <a:pt x="348" y="440"/>
                  </a:lnTo>
                  <a:lnTo>
                    <a:pt x="348" y="448"/>
                  </a:lnTo>
                  <a:lnTo>
                    <a:pt x="346" y="455"/>
                  </a:lnTo>
                  <a:lnTo>
                    <a:pt x="344" y="463"/>
                  </a:lnTo>
                  <a:lnTo>
                    <a:pt x="340" y="471"/>
                  </a:lnTo>
                  <a:lnTo>
                    <a:pt x="336" y="478"/>
                  </a:lnTo>
                  <a:lnTo>
                    <a:pt x="332" y="484"/>
                  </a:lnTo>
                  <a:lnTo>
                    <a:pt x="328" y="492"/>
                  </a:lnTo>
                  <a:lnTo>
                    <a:pt x="325" y="497"/>
                  </a:lnTo>
                  <a:lnTo>
                    <a:pt x="319" y="505"/>
                  </a:lnTo>
                  <a:lnTo>
                    <a:pt x="313" y="511"/>
                  </a:lnTo>
                  <a:lnTo>
                    <a:pt x="307" y="515"/>
                  </a:lnTo>
                  <a:lnTo>
                    <a:pt x="302" y="520"/>
                  </a:lnTo>
                  <a:lnTo>
                    <a:pt x="294" y="526"/>
                  </a:lnTo>
                  <a:lnTo>
                    <a:pt x="288" y="530"/>
                  </a:lnTo>
                  <a:lnTo>
                    <a:pt x="282" y="534"/>
                  </a:lnTo>
                  <a:lnTo>
                    <a:pt x="277" y="538"/>
                  </a:lnTo>
                  <a:lnTo>
                    <a:pt x="269" y="542"/>
                  </a:lnTo>
                  <a:lnTo>
                    <a:pt x="263" y="547"/>
                  </a:lnTo>
                  <a:lnTo>
                    <a:pt x="257" y="551"/>
                  </a:lnTo>
                  <a:lnTo>
                    <a:pt x="250" y="555"/>
                  </a:lnTo>
                  <a:lnTo>
                    <a:pt x="244" y="561"/>
                  </a:lnTo>
                  <a:lnTo>
                    <a:pt x="238" y="565"/>
                  </a:lnTo>
                  <a:lnTo>
                    <a:pt x="234" y="570"/>
                  </a:lnTo>
                  <a:lnTo>
                    <a:pt x="232" y="574"/>
                  </a:lnTo>
                  <a:lnTo>
                    <a:pt x="227" y="580"/>
                  </a:lnTo>
                  <a:lnTo>
                    <a:pt x="225" y="588"/>
                  </a:lnTo>
                  <a:lnTo>
                    <a:pt x="221" y="593"/>
                  </a:lnTo>
                  <a:lnTo>
                    <a:pt x="219" y="601"/>
                  </a:lnTo>
                  <a:lnTo>
                    <a:pt x="217" y="609"/>
                  </a:lnTo>
                  <a:lnTo>
                    <a:pt x="215" y="616"/>
                  </a:lnTo>
                  <a:lnTo>
                    <a:pt x="213" y="624"/>
                  </a:lnTo>
                  <a:lnTo>
                    <a:pt x="213" y="634"/>
                  </a:lnTo>
                  <a:lnTo>
                    <a:pt x="213" y="641"/>
                  </a:lnTo>
                  <a:lnTo>
                    <a:pt x="215" y="649"/>
                  </a:lnTo>
                  <a:lnTo>
                    <a:pt x="215" y="657"/>
                  </a:lnTo>
                  <a:lnTo>
                    <a:pt x="217" y="661"/>
                  </a:lnTo>
                  <a:lnTo>
                    <a:pt x="217" y="668"/>
                  </a:lnTo>
                  <a:lnTo>
                    <a:pt x="219" y="676"/>
                  </a:lnTo>
                  <a:lnTo>
                    <a:pt x="223" y="684"/>
                  </a:lnTo>
                  <a:lnTo>
                    <a:pt x="227" y="689"/>
                  </a:lnTo>
                  <a:lnTo>
                    <a:pt x="231" y="697"/>
                  </a:lnTo>
                  <a:lnTo>
                    <a:pt x="234" y="703"/>
                  </a:lnTo>
                  <a:lnTo>
                    <a:pt x="238" y="709"/>
                  </a:lnTo>
                  <a:lnTo>
                    <a:pt x="242" y="716"/>
                  </a:lnTo>
                  <a:lnTo>
                    <a:pt x="246" y="724"/>
                  </a:lnTo>
                  <a:lnTo>
                    <a:pt x="248" y="730"/>
                  </a:lnTo>
                  <a:lnTo>
                    <a:pt x="248" y="737"/>
                  </a:lnTo>
                  <a:lnTo>
                    <a:pt x="246" y="745"/>
                  </a:lnTo>
                  <a:lnTo>
                    <a:pt x="244" y="753"/>
                  </a:lnTo>
                  <a:lnTo>
                    <a:pt x="240" y="758"/>
                  </a:lnTo>
                  <a:lnTo>
                    <a:pt x="236" y="766"/>
                  </a:lnTo>
                  <a:lnTo>
                    <a:pt x="231" y="772"/>
                  </a:lnTo>
                  <a:lnTo>
                    <a:pt x="225" y="778"/>
                  </a:lnTo>
                  <a:lnTo>
                    <a:pt x="219" y="781"/>
                  </a:lnTo>
                  <a:lnTo>
                    <a:pt x="213" y="785"/>
                  </a:lnTo>
                  <a:lnTo>
                    <a:pt x="206" y="789"/>
                  </a:lnTo>
                  <a:lnTo>
                    <a:pt x="200" y="791"/>
                  </a:lnTo>
                  <a:lnTo>
                    <a:pt x="192" y="793"/>
                  </a:lnTo>
                  <a:lnTo>
                    <a:pt x="185" y="795"/>
                  </a:lnTo>
                  <a:lnTo>
                    <a:pt x="177" y="797"/>
                  </a:lnTo>
                  <a:lnTo>
                    <a:pt x="169" y="799"/>
                  </a:lnTo>
                  <a:lnTo>
                    <a:pt x="161" y="799"/>
                  </a:lnTo>
                </a:path>
              </a:pathLst>
            </a:custGeom>
            <a:noFill/>
            <a:ln w="19050" cmpd="sng">
              <a:solidFill>
                <a:srgbClr val="000000"/>
              </a:solidFill>
              <a:prstDash val="solid"/>
              <a:round/>
              <a:headEnd/>
              <a:tailEnd/>
            </a:ln>
          </p:spPr>
          <p:txBody>
            <a:bodyPr/>
            <a:lstStyle/>
            <a:p>
              <a:endParaRPr lang="el-GR"/>
            </a:p>
          </p:txBody>
        </p:sp>
        <p:sp>
          <p:nvSpPr>
            <p:cNvPr id="160780" name="Freeform 12"/>
            <p:cNvSpPr>
              <a:spLocks/>
            </p:cNvSpPr>
            <p:nvPr/>
          </p:nvSpPr>
          <p:spPr bwMode="auto">
            <a:xfrm>
              <a:off x="4312" y="2564"/>
              <a:ext cx="273" cy="436"/>
            </a:xfrm>
            <a:custGeom>
              <a:avLst/>
              <a:gdLst/>
              <a:ahLst/>
              <a:cxnLst>
                <a:cxn ang="0">
                  <a:pos x="233" y="4"/>
                </a:cxn>
                <a:cxn ang="0">
                  <a:pos x="246" y="12"/>
                </a:cxn>
                <a:cxn ang="0">
                  <a:pos x="258" y="19"/>
                </a:cxn>
                <a:cxn ang="0">
                  <a:pos x="265" y="33"/>
                </a:cxn>
                <a:cxn ang="0">
                  <a:pos x="271" y="46"/>
                </a:cxn>
                <a:cxn ang="0">
                  <a:pos x="273" y="62"/>
                </a:cxn>
                <a:cxn ang="0">
                  <a:pos x="269" y="77"/>
                </a:cxn>
                <a:cxn ang="0">
                  <a:pos x="263" y="90"/>
                </a:cxn>
                <a:cxn ang="0">
                  <a:pos x="252" y="104"/>
                </a:cxn>
                <a:cxn ang="0">
                  <a:pos x="238" y="112"/>
                </a:cxn>
                <a:cxn ang="0">
                  <a:pos x="225" y="117"/>
                </a:cxn>
                <a:cxn ang="0">
                  <a:pos x="210" y="123"/>
                </a:cxn>
                <a:cxn ang="0">
                  <a:pos x="194" y="127"/>
                </a:cxn>
                <a:cxn ang="0">
                  <a:pos x="181" y="135"/>
                </a:cxn>
                <a:cxn ang="0">
                  <a:pos x="171" y="144"/>
                </a:cxn>
                <a:cxn ang="0">
                  <a:pos x="162" y="158"/>
                </a:cxn>
                <a:cxn ang="0">
                  <a:pos x="160" y="173"/>
                </a:cxn>
                <a:cxn ang="0">
                  <a:pos x="162" y="186"/>
                </a:cxn>
                <a:cxn ang="0">
                  <a:pos x="167" y="202"/>
                </a:cxn>
                <a:cxn ang="0">
                  <a:pos x="175" y="217"/>
                </a:cxn>
                <a:cxn ang="0">
                  <a:pos x="179" y="231"/>
                </a:cxn>
                <a:cxn ang="0">
                  <a:pos x="181" y="246"/>
                </a:cxn>
                <a:cxn ang="0">
                  <a:pos x="181" y="261"/>
                </a:cxn>
                <a:cxn ang="0">
                  <a:pos x="179" y="277"/>
                </a:cxn>
                <a:cxn ang="0">
                  <a:pos x="175" y="292"/>
                </a:cxn>
                <a:cxn ang="0">
                  <a:pos x="171" y="307"/>
                </a:cxn>
                <a:cxn ang="0">
                  <a:pos x="164" y="323"/>
                </a:cxn>
                <a:cxn ang="0">
                  <a:pos x="156" y="336"/>
                </a:cxn>
                <a:cxn ang="0">
                  <a:pos x="146" y="350"/>
                </a:cxn>
                <a:cxn ang="0">
                  <a:pos x="139" y="359"/>
                </a:cxn>
                <a:cxn ang="0">
                  <a:pos x="127" y="371"/>
                </a:cxn>
                <a:cxn ang="0">
                  <a:pos x="116" y="380"/>
                </a:cxn>
                <a:cxn ang="0">
                  <a:pos x="104" y="388"/>
                </a:cxn>
                <a:cxn ang="0">
                  <a:pos x="91" y="398"/>
                </a:cxn>
                <a:cxn ang="0">
                  <a:pos x="77" y="403"/>
                </a:cxn>
                <a:cxn ang="0">
                  <a:pos x="64" y="411"/>
                </a:cxn>
                <a:cxn ang="0">
                  <a:pos x="48" y="417"/>
                </a:cxn>
                <a:cxn ang="0">
                  <a:pos x="35" y="423"/>
                </a:cxn>
                <a:cxn ang="0">
                  <a:pos x="20" y="428"/>
                </a:cxn>
                <a:cxn ang="0">
                  <a:pos x="4" y="434"/>
                </a:cxn>
                <a:cxn ang="0">
                  <a:pos x="0" y="436"/>
                </a:cxn>
              </a:cxnLst>
              <a:rect l="0" t="0" r="r" b="b"/>
              <a:pathLst>
                <a:path w="273" h="436">
                  <a:moveTo>
                    <a:pt x="227" y="0"/>
                  </a:moveTo>
                  <a:lnTo>
                    <a:pt x="233" y="4"/>
                  </a:lnTo>
                  <a:lnTo>
                    <a:pt x="240" y="8"/>
                  </a:lnTo>
                  <a:lnTo>
                    <a:pt x="246" y="12"/>
                  </a:lnTo>
                  <a:lnTo>
                    <a:pt x="252" y="16"/>
                  </a:lnTo>
                  <a:lnTo>
                    <a:pt x="258" y="19"/>
                  </a:lnTo>
                  <a:lnTo>
                    <a:pt x="261" y="25"/>
                  </a:lnTo>
                  <a:lnTo>
                    <a:pt x="265" y="33"/>
                  </a:lnTo>
                  <a:lnTo>
                    <a:pt x="269" y="41"/>
                  </a:lnTo>
                  <a:lnTo>
                    <a:pt x="271" y="46"/>
                  </a:lnTo>
                  <a:lnTo>
                    <a:pt x="273" y="54"/>
                  </a:lnTo>
                  <a:lnTo>
                    <a:pt x="273" y="62"/>
                  </a:lnTo>
                  <a:lnTo>
                    <a:pt x="273" y="69"/>
                  </a:lnTo>
                  <a:lnTo>
                    <a:pt x="269" y="77"/>
                  </a:lnTo>
                  <a:lnTo>
                    <a:pt x="267" y="85"/>
                  </a:lnTo>
                  <a:lnTo>
                    <a:pt x="263" y="90"/>
                  </a:lnTo>
                  <a:lnTo>
                    <a:pt x="258" y="98"/>
                  </a:lnTo>
                  <a:lnTo>
                    <a:pt x="252" y="104"/>
                  </a:lnTo>
                  <a:lnTo>
                    <a:pt x="246" y="108"/>
                  </a:lnTo>
                  <a:lnTo>
                    <a:pt x="238" y="112"/>
                  </a:lnTo>
                  <a:lnTo>
                    <a:pt x="233" y="115"/>
                  </a:lnTo>
                  <a:lnTo>
                    <a:pt x="225" y="117"/>
                  </a:lnTo>
                  <a:lnTo>
                    <a:pt x="217" y="119"/>
                  </a:lnTo>
                  <a:lnTo>
                    <a:pt x="210" y="123"/>
                  </a:lnTo>
                  <a:lnTo>
                    <a:pt x="202" y="125"/>
                  </a:lnTo>
                  <a:lnTo>
                    <a:pt x="194" y="127"/>
                  </a:lnTo>
                  <a:lnTo>
                    <a:pt x="189" y="131"/>
                  </a:lnTo>
                  <a:lnTo>
                    <a:pt x="181" y="135"/>
                  </a:lnTo>
                  <a:lnTo>
                    <a:pt x="175" y="138"/>
                  </a:lnTo>
                  <a:lnTo>
                    <a:pt x="171" y="144"/>
                  </a:lnTo>
                  <a:lnTo>
                    <a:pt x="165" y="150"/>
                  </a:lnTo>
                  <a:lnTo>
                    <a:pt x="162" y="158"/>
                  </a:lnTo>
                  <a:lnTo>
                    <a:pt x="160" y="165"/>
                  </a:lnTo>
                  <a:lnTo>
                    <a:pt x="160" y="173"/>
                  </a:lnTo>
                  <a:lnTo>
                    <a:pt x="160" y="179"/>
                  </a:lnTo>
                  <a:lnTo>
                    <a:pt x="162" y="186"/>
                  </a:lnTo>
                  <a:lnTo>
                    <a:pt x="165" y="194"/>
                  </a:lnTo>
                  <a:lnTo>
                    <a:pt x="167" y="202"/>
                  </a:lnTo>
                  <a:lnTo>
                    <a:pt x="171" y="209"/>
                  </a:lnTo>
                  <a:lnTo>
                    <a:pt x="175" y="217"/>
                  </a:lnTo>
                  <a:lnTo>
                    <a:pt x="177" y="223"/>
                  </a:lnTo>
                  <a:lnTo>
                    <a:pt x="179" y="231"/>
                  </a:lnTo>
                  <a:lnTo>
                    <a:pt x="179" y="238"/>
                  </a:lnTo>
                  <a:lnTo>
                    <a:pt x="181" y="246"/>
                  </a:lnTo>
                  <a:lnTo>
                    <a:pt x="181" y="254"/>
                  </a:lnTo>
                  <a:lnTo>
                    <a:pt x="181" y="261"/>
                  </a:lnTo>
                  <a:lnTo>
                    <a:pt x="179" y="269"/>
                  </a:lnTo>
                  <a:lnTo>
                    <a:pt x="179" y="277"/>
                  </a:lnTo>
                  <a:lnTo>
                    <a:pt x="177" y="284"/>
                  </a:lnTo>
                  <a:lnTo>
                    <a:pt x="175" y="292"/>
                  </a:lnTo>
                  <a:lnTo>
                    <a:pt x="173" y="300"/>
                  </a:lnTo>
                  <a:lnTo>
                    <a:pt x="171" y="307"/>
                  </a:lnTo>
                  <a:lnTo>
                    <a:pt x="167" y="315"/>
                  </a:lnTo>
                  <a:lnTo>
                    <a:pt x="164" y="323"/>
                  </a:lnTo>
                  <a:lnTo>
                    <a:pt x="160" y="330"/>
                  </a:lnTo>
                  <a:lnTo>
                    <a:pt x="156" y="336"/>
                  </a:lnTo>
                  <a:lnTo>
                    <a:pt x="152" y="344"/>
                  </a:lnTo>
                  <a:lnTo>
                    <a:pt x="146" y="350"/>
                  </a:lnTo>
                  <a:lnTo>
                    <a:pt x="144" y="353"/>
                  </a:lnTo>
                  <a:lnTo>
                    <a:pt x="139" y="359"/>
                  </a:lnTo>
                  <a:lnTo>
                    <a:pt x="133" y="365"/>
                  </a:lnTo>
                  <a:lnTo>
                    <a:pt x="127" y="371"/>
                  </a:lnTo>
                  <a:lnTo>
                    <a:pt x="123" y="376"/>
                  </a:lnTo>
                  <a:lnTo>
                    <a:pt x="116" y="380"/>
                  </a:lnTo>
                  <a:lnTo>
                    <a:pt x="110" y="384"/>
                  </a:lnTo>
                  <a:lnTo>
                    <a:pt x="104" y="388"/>
                  </a:lnTo>
                  <a:lnTo>
                    <a:pt x="96" y="394"/>
                  </a:lnTo>
                  <a:lnTo>
                    <a:pt x="91" y="398"/>
                  </a:lnTo>
                  <a:lnTo>
                    <a:pt x="85" y="401"/>
                  </a:lnTo>
                  <a:lnTo>
                    <a:pt x="77" y="403"/>
                  </a:lnTo>
                  <a:lnTo>
                    <a:pt x="71" y="407"/>
                  </a:lnTo>
                  <a:lnTo>
                    <a:pt x="64" y="411"/>
                  </a:lnTo>
                  <a:lnTo>
                    <a:pt x="56" y="415"/>
                  </a:lnTo>
                  <a:lnTo>
                    <a:pt x="48" y="417"/>
                  </a:lnTo>
                  <a:lnTo>
                    <a:pt x="41" y="421"/>
                  </a:lnTo>
                  <a:lnTo>
                    <a:pt x="35" y="423"/>
                  </a:lnTo>
                  <a:lnTo>
                    <a:pt x="27" y="424"/>
                  </a:lnTo>
                  <a:lnTo>
                    <a:pt x="20" y="428"/>
                  </a:lnTo>
                  <a:lnTo>
                    <a:pt x="12" y="432"/>
                  </a:lnTo>
                  <a:lnTo>
                    <a:pt x="4" y="434"/>
                  </a:lnTo>
                  <a:lnTo>
                    <a:pt x="0" y="436"/>
                  </a:lnTo>
                  <a:lnTo>
                    <a:pt x="0" y="436"/>
                  </a:lnTo>
                </a:path>
              </a:pathLst>
            </a:custGeom>
            <a:noFill/>
            <a:ln w="19050" cmpd="sng">
              <a:solidFill>
                <a:srgbClr val="000000"/>
              </a:solidFill>
              <a:prstDash val="solid"/>
              <a:round/>
              <a:headEnd/>
              <a:tailEnd/>
            </a:ln>
          </p:spPr>
          <p:txBody>
            <a:bodyPr/>
            <a:lstStyle/>
            <a:p>
              <a:endParaRPr lang="el-GR"/>
            </a:p>
          </p:txBody>
        </p:sp>
      </p:grpSp>
      <p:grpSp>
        <p:nvGrpSpPr>
          <p:cNvPr id="3" name="Group 13"/>
          <p:cNvGrpSpPr>
            <a:grpSpLocks/>
          </p:cNvGrpSpPr>
          <p:nvPr/>
        </p:nvGrpSpPr>
        <p:grpSpPr bwMode="auto">
          <a:xfrm>
            <a:off x="7874000" y="1906590"/>
            <a:ext cx="822325" cy="2946400"/>
            <a:chOff x="6381" y="1795"/>
            <a:chExt cx="353" cy="1264"/>
          </a:xfrm>
        </p:grpSpPr>
        <p:sp>
          <p:nvSpPr>
            <p:cNvPr id="160782" name="Freeform 14"/>
            <p:cNvSpPr>
              <a:spLocks/>
            </p:cNvSpPr>
            <p:nvPr/>
          </p:nvSpPr>
          <p:spPr bwMode="auto">
            <a:xfrm>
              <a:off x="6531" y="1795"/>
              <a:ext cx="203" cy="723"/>
            </a:xfrm>
            <a:custGeom>
              <a:avLst/>
              <a:gdLst/>
              <a:ahLst/>
              <a:cxnLst>
                <a:cxn ang="0">
                  <a:pos x="2" y="7"/>
                </a:cxn>
                <a:cxn ang="0">
                  <a:pos x="5" y="23"/>
                </a:cxn>
                <a:cxn ang="0">
                  <a:pos x="9" y="36"/>
                </a:cxn>
                <a:cxn ang="0">
                  <a:pos x="13" y="51"/>
                </a:cxn>
                <a:cxn ang="0">
                  <a:pos x="17" y="61"/>
                </a:cxn>
                <a:cxn ang="0">
                  <a:pos x="23" y="76"/>
                </a:cxn>
                <a:cxn ang="0">
                  <a:pos x="28" y="90"/>
                </a:cxn>
                <a:cxn ang="0">
                  <a:pos x="36" y="103"/>
                </a:cxn>
                <a:cxn ang="0">
                  <a:pos x="42" y="117"/>
                </a:cxn>
                <a:cxn ang="0">
                  <a:pos x="50" y="130"/>
                </a:cxn>
                <a:cxn ang="0">
                  <a:pos x="59" y="144"/>
                </a:cxn>
                <a:cxn ang="0">
                  <a:pos x="67" y="157"/>
                </a:cxn>
                <a:cxn ang="0">
                  <a:pos x="76" y="169"/>
                </a:cxn>
                <a:cxn ang="0">
                  <a:pos x="86" y="180"/>
                </a:cxn>
                <a:cxn ang="0">
                  <a:pos x="96" y="193"/>
                </a:cxn>
                <a:cxn ang="0">
                  <a:pos x="105" y="205"/>
                </a:cxn>
                <a:cxn ang="0">
                  <a:pos x="113" y="216"/>
                </a:cxn>
                <a:cxn ang="0">
                  <a:pos x="122" y="230"/>
                </a:cxn>
                <a:cxn ang="0">
                  <a:pos x="132" y="241"/>
                </a:cxn>
                <a:cxn ang="0">
                  <a:pos x="142" y="253"/>
                </a:cxn>
                <a:cxn ang="0">
                  <a:pos x="151" y="264"/>
                </a:cxn>
                <a:cxn ang="0">
                  <a:pos x="159" y="278"/>
                </a:cxn>
                <a:cxn ang="0">
                  <a:pos x="168" y="291"/>
                </a:cxn>
                <a:cxn ang="0">
                  <a:pos x="176" y="303"/>
                </a:cxn>
                <a:cxn ang="0">
                  <a:pos x="184" y="316"/>
                </a:cxn>
                <a:cxn ang="0">
                  <a:pos x="192" y="332"/>
                </a:cxn>
                <a:cxn ang="0">
                  <a:pos x="197" y="345"/>
                </a:cxn>
                <a:cxn ang="0">
                  <a:pos x="201" y="360"/>
                </a:cxn>
                <a:cxn ang="0">
                  <a:pos x="203" y="376"/>
                </a:cxn>
                <a:cxn ang="0">
                  <a:pos x="203" y="387"/>
                </a:cxn>
                <a:cxn ang="0">
                  <a:pos x="199" y="403"/>
                </a:cxn>
                <a:cxn ang="0">
                  <a:pos x="193" y="416"/>
                </a:cxn>
                <a:cxn ang="0">
                  <a:pos x="184" y="430"/>
                </a:cxn>
                <a:cxn ang="0">
                  <a:pos x="174" y="443"/>
                </a:cxn>
                <a:cxn ang="0">
                  <a:pos x="163" y="453"/>
                </a:cxn>
                <a:cxn ang="0">
                  <a:pos x="147" y="462"/>
                </a:cxn>
                <a:cxn ang="0">
                  <a:pos x="132" y="468"/>
                </a:cxn>
                <a:cxn ang="0">
                  <a:pos x="117" y="472"/>
                </a:cxn>
                <a:cxn ang="0">
                  <a:pos x="103" y="478"/>
                </a:cxn>
                <a:cxn ang="0">
                  <a:pos x="88" y="483"/>
                </a:cxn>
                <a:cxn ang="0">
                  <a:pos x="76" y="491"/>
                </a:cxn>
                <a:cxn ang="0">
                  <a:pos x="69" y="497"/>
                </a:cxn>
                <a:cxn ang="0">
                  <a:pos x="59" y="510"/>
                </a:cxn>
                <a:cxn ang="0">
                  <a:pos x="53" y="524"/>
                </a:cxn>
                <a:cxn ang="0">
                  <a:pos x="50" y="539"/>
                </a:cxn>
                <a:cxn ang="0">
                  <a:pos x="51" y="554"/>
                </a:cxn>
                <a:cxn ang="0">
                  <a:pos x="55" y="570"/>
                </a:cxn>
                <a:cxn ang="0">
                  <a:pos x="63" y="583"/>
                </a:cxn>
                <a:cxn ang="0">
                  <a:pos x="69" y="595"/>
                </a:cxn>
                <a:cxn ang="0">
                  <a:pos x="78" y="608"/>
                </a:cxn>
                <a:cxn ang="0">
                  <a:pos x="86" y="623"/>
                </a:cxn>
                <a:cxn ang="0">
                  <a:pos x="94" y="635"/>
                </a:cxn>
                <a:cxn ang="0">
                  <a:pos x="97" y="650"/>
                </a:cxn>
                <a:cxn ang="0">
                  <a:pos x="97" y="660"/>
                </a:cxn>
                <a:cxn ang="0">
                  <a:pos x="94" y="675"/>
                </a:cxn>
                <a:cxn ang="0">
                  <a:pos x="86" y="691"/>
                </a:cxn>
                <a:cxn ang="0">
                  <a:pos x="76" y="702"/>
                </a:cxn>
                <a:cxn ang="0">
                  <a:pos x="69" y="708"/>
                </a:cxn>
                <a:cxn ang="0">
                  <a:pos x="53" y="716"/>
                </a:cxn>
                <a:cxn ang="0">
                  <a:pos x="40" y="719"/>
                </a:cxn>
                <a:cxn ang="0">
                  <a:pos x="25" y="723"/>
                </a:cxn>
              </a:cxnLst>
              <a:rect l="0" t="0" r="r" b="b"/>
              <a:pathLst>
                <a:path w="203" h="723">
                  <a:moveTo>
                    <a:pt x="0" y="0"/>
                  </a:moveTo>
                  <a:lnTo>
                    <a:pt x="2" y="7"/>
                  </a:lnTo>
                  <a:lnTo>
                    <a:pt x="3" y="15"/>
                  </a:lnTo>
                  <a:lnTo>
                    <a:pt x="5" y="23"/>
                  </a:lnTo>
                  <a:lnTo>
                    <a:pt x="7" y="28"/>
                  </a:lnTo>
                  <a:lnTo>
                    <a:pt x="9" y="36"/>
                  </a:lnTo>
                  <a:lnTo>
                    <a:pt x="11" y="44"/>
                  </a:lnTo>
                  <a:lnTo>
                    <a:pt x="13" y="51"/>
                  </a:lnTo>
                  <a:lnTo>
                    <a:pt x="17" y="59"/>
                  </a:lnTo>
                  <a:lnTo>
                    <a:pt x="17" y="61"/>
                  </a:lnTo>
                  <a:lnTo>
                    <a:pt x="21" y="69"/>
                  </a:lnTo>
                  <a:lnTo>
                    <a:pt x="23" y="76"/>
                  </a:lnTo>
                  <a:lnTo>
                    <a:pt x="27" y="82"/>
                  </a:lnTo>
                  <a:lnTo>
                    <a:pt x="28" y="90"/>
                  </a:lnTo>
                  <a:lnTo>
                    <a:pt x="32" y="97"/>
                  </a:lnTo>
                  <a:lnTo>
                    <a:pt x="36" y="103"/>
                  </a:lnTo>
                  <a:lnTo>
                    <a:pt x="40" y="111"/>
                  </a:lnTo>
                  <a:lnTo>
                    <a:pt x="42" y="117"/>
                  </a:lnTo>
                  <a:lnTo>
                    <a:pt x="46" y="122"/>
                  </a:lnTo>
                  <a:lnTo>
                    <a:pt x="50" y="130"/>
                  </a:lnTo>
                  <a:lnTo>
                    <a:pt x="55" y="138"/>
                  </a:lnTo>
                  <a:lnTo>
                    <a:pt x="59" y="144"/>
                  </a:lnTo>
                  <a:lnTo>
                    <a:pt x="63" y="149"/>
                  </a:lnTo>
                  <a:lnTo>
                    <a:pt x="67" y="157"/>
                  </a:lnTo>
                  <a:lnTo>
                    <a:pt x="73" y="163"/>
                  </a:lnTo>
                  <a:lnTo>
                    <a:pt x="76" y="169"/>
                  </a:lnTo>
                  <a:lnTo>
                    <a:pt x="80" y="174"/>
                  </a:lnTo>
                  <a:lnTo>
                    <a:pt x="86" y="180"/>
                  </a:lnTo>
                  <a:lnTo>
                    <a:pt x="90" y="186"/>
                  </a:lnTo>
                  <a:lnTo>
                    <a:pt x="96" y="193"/>
                  </a:lnTo>
                  <a:lnTo>
                    <a:pt x="99" y="199"/>
                  </a:lnTo>
                  <a:lnTo>
                    <a:pt x="105" y="205"/>
                  </a:lnTo>
                  <a:lnTo>
                    <a:pt x="109" y="211"/>
                  </a:lnTo>
                  <a:lnTo>
                    <a:pt x="113" y="216"/>
                  </a:lnTo>
                  <a:lnTo>
                    <a:pt x="119" y="224"/>
                  </a:lnTo>
                  <a:lnTo>
                    <a:pt x="122" y="230"/>
                  </a:lnTo>
                  <a:lnTo>
                    <a:pt x="128" y="236"/>
                  </a:lnTo>
                  <a:lnTo>
                    <a:pt x="132" y="241"/>
                  </a:lnTo>
                  <a:lnTo>
                    <a:pt x="138" y="247"/>
                  </a:lnTo>
                  <a:lnTo>
                    <a:pt x="142" y="253"/>
                  </a:lnTo>
                  <a:lnTo>
                    <a:pt x="147" y="259"/>
                  </a:lnTo>
                  <a:lnTo>
                    <a:pt x="151" y="264"/>
                  </a:lnTo>
                  <a:lnTo>
                    <a:pt x="155" y="272"/>
                  </a:lnTo>
                  <a:lnTo>
                    <a:pt x="159" y="278"/>
                  </a:lnTo>
                  <a:lnTo>
                    <a:pt x="165" y="284"/>
                  </a:lnTo>
                  <a:lnTo>
                    <a:pt x="168" y="291"/>
                  </a:lnTo>
                  <a:lnTo>
                    <a:pt x="172" y="297"/>
                  </a:lnTo>
                  <a:lnTo>
                    <a:pt x="176" y="303"/>
                  </a:lnTo>
                  <a:lnTo>
                    <a:pt x="180" y="311"/>
                  </a:lnTo>
                  <a:lnTo>
                    <a:pt x="184" y="316"/>
                  </a:lnTo>
                  <a:lnTo>
                    <a:pt x="188" y="324"/>
                  </a:lnTo>
                  <a:lnTo>
                    <a:pt x="192" y="332"/>
                  </a:lnTo>
                  <a:lnTo>
                    <a:pt x="195" y="339"/>
                  </a:lnTo>
                  <a:lnTo>
                    <a:pt x="197" y="345"/>
                  </a:lnTo>
                  <a:lnTo>
                    <a:pt x="199" y="353"/>
                  </a:lnTo>
                  <a:lnTo>
                    <a:pt x="201" y="360"/>
                  </a:lnTo>
                  <a:lnTo>
                    <a:pt x="203" y="368"/>
                  </a:lnTo>
                  <a:lnTo>
                    <a:pt x="203" y="376"/>
                  </a:lnTo>
                  <a:lnTo>
                    <a:pt x="203" y="380"/>
                  </a:lnTo>
                  <a:lnTo>
                    <a:pt x="203" y="387"/>
                  </a:lnTo>
                  <a:lnTo>
                    <a:pt x="201" y="395"/>
                  </a:lnTo>
                  <a:lnTo>
                    <a:pt x="199" y="403"/>
                  </a:lnTo>
                  <a:lnTo>
                    <a:pt x="195" y="410"/>
                  </a:lnTo>
                  <a:lnTo>
                    <a:pt x="193" y="416"/>
                  </a:lnTo>
                  <a:lnTo>
                    <a:pt x="190" y="424"/>
                  </a:lnTo>
                  <a:lnTo>
                    <a:pt x="184" y="430"/>
                  </a:lnTo>
                  <a:lnTo>
                    <a:pt x="180" y="437"/>
                  </a:lnTo>
                  <a:lnTo>
                    <a:pt x="174" y="443"/>
                  </a:lnTo>
                  <a:lnTo>
                    <a:pt x="168" y="447"/>
                  </a:lnTo>
                  <a:lnTo>
                    <a:pt x="163" y="453"/>
                  </a:lnTo>
                  <a:lnTo>
                    <a:pt x="153" y="458"/>
                  </a:lnTo>
                  <a:lnTo>
                    <a:pt x="147" y="462"/>
                  </a:lnTo>
                  <a:lnTo>
                    <a:pt x="140" y="464"/>
                  </a:lnTo>
                  <a:lnTo>
                    <a:pt x="132" y="468"/>
                  </a:lnTo>
                  <a:lnTo>
                    <a:pt x="124" y="470"/>
                  </a:lnTo>
                  <a:lnTo>
                    <a:pt x="117" y="472"/>
                  </a:lnTo>
                  <a:lnTo>
                    <a:pt x="109" y="474"/>
                  </a:lnTo>
                  <a:lnTo>
                    <a:pt x="103" y="478"/>
                  </a:lnTo>
                  <a:lnTo>
                    <a:pt x="96" y="479"/>
                  </a:lnTo>
                  <a:lnTo>
                    <a:pt x="88" y="483"/>
                  </a:lnTo>
                  <a:lnTo>
                    <a:pt x="82" y="487"/>
                  </a:lnTo>
                  <a:lnTo>
                    <a:pt x="76" y="491"/>
                  </a:lnTo>
                  <a:lnTo>
                    <a:pt x="69" y="495"/>
                  </a:lnTo>
                  <a:lnTo>
                    <a:pt x="69" y="497"/>
                  </a:lnTo>
                  <a:lnTo>
                    <a:pt x="63" y="504"/>
                  </a:lnTo>
                  <a:lnTo>
                    <a:pt x="59" y="510"/>
                  </a:lnTo>
                  <a:lnTo>
                    <a:pt x="55" y="518"/>
                  </a:lnTo>
                  <a:lnTo>
                    <a:pt x="53" y="524"/>
                  </a:lnTo>
                  <a:lnTo>
                    <a:pt x="51" y="531"/>
                  </a:lnTo>
                  <a:lnTo>
                    <a:pt x="50" y="539"/>
                  </a:lnTo>
                  <a:lnTo>
                    <a:pt x="50" y="547"/>
                  </a:lnTo>
                  <a:lnTo>
                    <a:pt x="51" y="554"/>
                  </a:lnTo>
                  <a:lnTo>
                    <a:pt x="53" y="562"/>
                  </a:lnTo>
                  <a:lnTo>
                    <a:pt x="55" y="570"/>
                  </a:lnTo>
                  <a:lnTo>
                    <a:pt x="59" y="577"/>
                  </a:lnTo>
                  <a:lnTo>
                    <a:pt x="63" y="583"/>
                  </a:lnTo>
                  <a:lnTo>
                    <a:pt x="67" y="591"/>
                  </a:lnTo>
                  <a:lnTo>
                    <a:pt x="69" y="595"/>
                  </a:lnTo>
                  <a:lnTo>
                    <a:pt x="73" y="602"/>
                  </a:lnTo>
                  <a:lnTo>
                    <a:pt x="78" y="608"/>
                  </a:lnTo>
                  <a:lnTo>
                    <a:pt x="82" y="616"/>
                  </a:lnTo>
                  <a:lnTo>
                    <a:pt x="86" y="623"/>
                  </a:lnTo>
                  <a:lnTo>
                    <a:pt x="90" y="629"/>
                  </a:lnTo>
                  <a:lnTo>
                    <a:pt x="94" y="635"/>
                  </a:lnTo>
                  <a:lnTo>
                    <a:pt x="96" y="643"/>
                  </a:lnTo>
                  <a:lnTo>
                    <a:pt x="97" y="650"/>
                  </a:lnTo>
                  <a:lnTo>
                    <a:pt x="97" y="652"/>
                  </a:lnTo>
                  <a:lnTo>
                    <a:pt x="97" y="660"/>
                  </a:lnTo>
                  <a:lnTo>
                    <a:pt x="96" y="668"/>
                  </a:lnTo>
                  <a:lnTo>
                    <a:pt x="94" y="675"/>
                  </a:lnTo>
                  <a:lnTo>
                    <a:pt x="92" y="683"/>
                  </a:lnTo>
                  <a:lnTo>
                    <a:pt x="86" y="691"/>
                  </a:lnTo>
                  <a:lnTo>
                    <a:pt x="82" y="696"/>
                  </a:lnTo>
                  <a:lnTo>
                    <a:pt x="76" y="702"/>
                  </a:lnTo>
                  <a:lnTo>
                    <a:pt x="74" y="704"/>
                  </a:lnTo>
                  <a:lnTo>
                    <a:pt x="69" y="708"/>
                  </a:lnTo>
                  <a:lnTo>
                    <a:pt x="61" y="712"/>
                  </a:lnTo>
                  <a:lnTo>
                    <a:pt x="53" y="716"/>
                  </a:lnTo>
                  <a:lnTo>
                    <a:pt x="48" y="717"/>
                  </a:lnTo>
                  <a:lnTo>
                    <a:pt x="40" y="719"/>
                  </a:lnTo>
                  <a:lnTo>
                    <a:pt x="32" y="721"/>
                  </a:lnTo>
                  <a:lnTo>
                    <a:pt x="25" y="723"/>
                  </a:lnTo>
                  <a:lnTo>
                    <a:pt x="21" y="723"/>
                  </a:lnTo>
                </a:path>
              </a:pathLst>
            </a:custGeom>
            <a:noFill/>
            <a:ln w="19050" cmpd="sng">
              <a:solidFill>
                <a:srgbClr val="000000"/>
              </a:solidFill>
              <a:prstDash val="solid"/>
              <a:round/>
              <a:headEnd/>
              <a:tailEnd/>
            </a:ln>
          </p:spPr>
          <p:txBody>
            <a:bodyPr/>
            <a:lstStyle/>
            <a:p>
              <a:endParaRPr lang="el-GR"/>
            </a:p>
          </p:txBody>
        </p:sp>
        <p:sp>
          <p:nvSpPr>
            <p:cNvPr id="160783" name="Freeform 15"/>
            <p:cNvSpPr>
              <a:spLocks/>
            </p:cNvSpPr>
            <p:nvPr/>
          </p:nvSpPr>
          <p:spPr bwMode="auto">
            <a:xfrm>
              <a:off x="6381" y="2551"/>
              <a:ext cx="228" cy="508"/>
            </a:xfrm>
            <a:custGeom>
              <a:avLst/>
              <a:gdLst/>
              <a:ahLst/>
              <a:cxnLst>
                <a:cxn ang="0">
                  <a:pos x="178" y="4"/>
                </a:cxn>
                <a:cxn ang="0">
                  <a:pos x="192" y="9"/>
                </a:cxn>
                <a:cxn ang="0">
                  <a:pos x="205" y="19"/>
                </a:cxn>
                <a:cxn ang="0">
                  <a:pos x="217" y="31"/>
                </a:cxn>
                <a:cxn ang="0">
                  <a:pos x="224" y="44"/>
                </a:cxn>
                <a:cxn ang="0">
                  <a:pos x="226" y="59"/>
                </a:cxn>
                <a:cxn ang="0">
                  <a:pos x="226" y="77"/>
                </a:cxn>
                <a:cxn ang="0">
                  <a:pos x="221" y="90"/>
                </a:cxn>
                <a:cxn ang="0">
                  <a:pos x="213" y="103"/>
                </a:cxn>
                <a:cxn ang="0">
                  <a:pos x="205" y="111"/>
                </a:cxn>
                <a:cxn ang="0">
                  <a:pos x="194" y="121"/>
                </a:cxn>
                <a:cxn ang="0">
                  <a:pos x="182" y="132"/>
                </a:cxn>
                <a:cxn ang="0">
                  <a:pos x="171" y="142"/>
                </a:cxn>
                <a:cxn ang="0">
                  <a:pos x="163" y="151"/>
                </a:cxn>
                <a:cxn ang="0">
                  <a:pos x="157" y="167"/>
                </a:cxn>
                <a:cxn ang="0">
                  <a:pos x="155" y="178"/>
                </a:cxn>
                <a:cxn ang="0">
                  <a:pos x="157" y="194"/>
                </a:cxn>
                <a:cxn ang="0">
                  <a:pos x="163" y="207"/>
                </a:cxn>
                <a:cxn ang="0">
                  <a:pos x="169" y="221"/>
                </a:cxn>
                <a:cxn ang="0">
                  <a:pos x="175" y="236"/>
                </a:cxn>
                <a:cxn ang="0">
                  <a:pos x="178" y="251"/>
                </a:cxn>
                <a:cxn ang="0">
                  <a:pos x="184" y="265"/>
                </a:cxn>
                <a:cxn ang="0">
                  <a:pos x="188" y="280"/>
                </a:cxn>
                <a:cxn ang="0">
                  <a:pos x="190" y="295"/>
                </a:cxn>
                <a:cxn ang="0">
                  <a:pos x="192" y="311"/>
                </a:cxn>
                <a:cxn ang="0">
                  <a:pos x="192" y="322"/>
                </a:cxn>
                <a:cxn ang="0">
                  <a:pos x="192" y="338"/>
                </a:cxn>
                <a:cxn ang="0">
                  <a:pos x="190" y="353"/>
                </a:cxn>
                <a:cxn ang="0">
                  <a:pos x="186" y="368"/>
                </a:cxn>
                <a:cxn ang="0">
                  <a:pos x="182" y="384"/>
                </a:cxn>
                <a:cxn ang="0">
                  <a:pos x="177" y="399"/>
                </a:cxn>
                <a:cxn ang="0">
                  <a:pos x="169" y="413"/>
                </a:cxn>
                <a:cxn ang="0">
                  <a:pos x="161" y="426"/>
                </a:cxn>
                <a:cxn ang="0">
                  <a:pos x="152" y="437"/>
                </a:cxn>
                <a:cxn ang="0">
                  <a:pos x="140" y="449"/>
                </a:cxn>
                <a:cxn ang="0">
                  <a:pos x="132" y="457"/>
                </a:cxn>
                <a:cxn ang="0">
                  <a:pos x="121" y="466"/>
                </a:cxn>
                <a:cxn ang="0">
                  <a:pos x="107" y="474"/>
                </a:cxn>
                <a:cxn ang="0">
                  <a:pos x="94" y="480"/>
                </a:cxn>
                <a:cxn ang="0">
                  <a:pos x="81" y="485"/>
                </a:cxn>
                <a:cxn ang="0">
                  <a:pos x="65" y="491"/>
                </a:cxn>
                <a:cxn ang="0">
                  <a:pos x="50" y="497"/>
                </a:cxn>
                <a:cxn ang="0">
                  <a:pos x="36" y="501"/>
                </a:cxn>
                <a:cxn ang="0">
                  <a:pos x="21" y="505"/>
                </a:cxn>
                <a:cxn ang="0">
                  <a:pos x="6" y="508"/>
                </a:cxn>
                <a:cxn ang="0">
                  <a:pos x="0" y="508"/>
                </a:cxn>
              </a:cxnLst>
              <a:rect l="0" t="0" r="r" b="b"/>
              <a:pathLst>
                <a:path w="228" h="508">
                  <a:moveTo>
                    <a:pt x="173" y="0"/>
                  </a:moveTo>
                  <a:lnTo>
                    <a:pt x="178" y="4"/>
                  </a:lnTo>
                  <a:lnTo>
                    <a:pt x="186" y="6"/>
                  </a:lnTo>
                  <a:lnTo>
                    <a:pt x="192" y="9"/>
                  </a:lnTo>
                  <a:lnTo>
                    <a:pt x="200" y="13"/>
                  </a:lnTo>
                  <a:lnTo>
                    <a:pt x="205" y="19"/>
                  </a:lnTo>
                  <a:lnTo>
                    <a:pt x="211" y="23"/>
                  </a:lnTo>
                  <a:lnTo>
                    <a:pt x="217" y="31"/>
                  </a:lnTo>
                  <a:lnTo>
                    <a:pt x="221" y="36"/>
                  </a:lnTo>
                  <a:lnTo>
                    <a:pt x="224" y="44"/>
                  </a:lnTo>
                  <a:lnTo>
                    <a:pt x="226" y="52"/>
                  </a:lnTo>
                  <a:lnTo>
                    <a:pt x="226" y="59"/>
                  </a:lnTo>
                  <a:lnTo>
                    <a:pt x="228" y="69"/>
                  </a:lnTo>
                  <a:lnTo>
                    <a:pt x="226" y="77"/>
                  </a:lnTo>
                  <a:lnTo>
                    <a:pt x="224" y="82"/>
                  </a:lnTo>
                  <a:lnTo>
                    <a:pt x="221" y="90"/>
                  </a:lnTo>
                  <a:lnTo>
                    <a:pt x="217" y="98"/>
                  </a:lnTo>
                  <a:lnTo>
                    <a:pt x="213" y="103"/>
                  </a:lnTo>
                  <a:lnTo>
                    <a:pt x="211" y="105"/>
                  </a:lnTo>
                  <a:lnTo>
                    <a:pt x="205" y="111"/>
                  </a:lnTo>
                  <a:lnTo>
                    <a:pt x="200" y="117"/>
                  </a:lnTo>
                  <a:lnTo>
                    <a:pt x="194" y="121"/>
                  </a:lnTo>
                  <a:lnTo>
                    <a:pt x="188" y="127"/>
                  </a:lnTo>
                  <a:lnTo>
                    <a:pt x="182" y="132"/>
                  </a:lnTo>
                  <a:lnTo>
                    <a:pt x="177" y="136"/>
                  </a:lnTo>
                  <a:lnTo>
                    <a:pt x="171" y="142"/>
                  </a:lnTo>
                  <a:lnTo>
                    <a:pt x="167" y="148"/>
                  </a:lnTo>
                  <a:lnTo>
                    <a:pt x="163" y="151"/>
                  </a:lnTo>
                  <a:lnTo>
                    <a:pt x="161" y="159"/>
                  </a:lnTo>
                  <a:lnTo>
                    <a:pt x="157" y="167"/>
                  </a:lnTo>
                  <a:lnTo>
                    <a:pt x="157" y="175"/>
                  </a:lnTo>
                  <a:lnTo>
                    <a:pt x="155" y="178"/>
                  </a:lnTo>
                  <a:lnTo>
                    <a:pt x="157" y="186"/>
                  </a:lnTo>
                  <a:lnTo>
                    <a:pt x="157" y="194"/>
                  </a:lnTo>
                  <a:lnTo>
                    <a:pt x="159" y="201"/>
                  </a:lnTo>
                  <a:lnTo>
                    <a:pt x="163" y="207"/>
                  </a:lnTo>
                  <a:lnTo>
                    <a:pt x="165" y="215"/>
                  </a:lnTo>
                  <a:lnTo>
                    <a:pt x="169" y="221"/>
                  </a:lnTo>
                  <a:lnTo>
                    <a:pt x="171" y="228"/>
                  </a:lnTo>
                  <a:lnTo>
                    <a:pt x="175" y="236"/>
                  </a:lnTo>
                  <a:lnTo>
                    <a:pt x="177" y="244"/>
                  </a:lnTo>
                  <a:lnTo>
                    <a:pt x="178" y="251"/>
                  </a:lnTo>
                  <a:lnTo>
                    <a:pt x="182" y="259"/>
                  </a:lnTo>
                  <a:lnTo>
                    <a:pt x="184" y="265"/>
                  </a:lnTo>
                  <a:lnTo>
                    <a:pt x="186" y="272"/>
                  </a:lnTo>
                  <a:lnTo>
                    <a:pt x="188" y="280"/>
                  </a:lnTo>
                  <a:lnTo>
                    <a:pt x="190" y="288"/>
                  </a:lnTo>
                  <a:lnTo>
                    <a:pt x="190" y="295"/>
                  </a:lnTo>
                  <a:lnTo>
                    <a:pt x="192" y="303"/>
                  </a:lnTo>
                  <a:lnTo>
                    <a:pt x="192" y="311"/>
                  </a:lnTo>
                  <a:lnTo>
                    <a:pt x="192" y="318"/>
                  </a:lnTo>
                  <a:lnTo>
                    <a:pt x="192" y="322"/>
                  </a:lnTo>
                  <a:lnTo>
                    <a:pt x="192" y="330"/>
                  </a:lnTo>
                  <a:lnTo>
                    <a:pt x="192" y="338"/>
                  </a:lnTo>
                  <a:lnTo>
                    <a:pt x="192" y="345"/>
                  </a:lnTo>
                  <a:lnTo>
                    <a:pt x="190" y="353"/>
                  </a:lnTo>
                  <a:lnTo>
                    <a:pt x="188" y="361"/>
                  </a:lnTo>
                  <a:lnTo>
                    <a:pt x="186" y="368"/>
                  </a:lnTo>
                  <a:lnTo>
                    <a:pt x="184" y="376"/>
                  </a:lnTo>
                  <a:lnTo>
                    <a:pt x="182" y="384"/>
                  </a:lnTo>
                  <a:lnTo>
                    <a:pt x="178" y="391"/>
                  </a:lnTo>
                  <a:lnTo>
                    <a:pt x="177" y="399"/>
                  </a:lnTo>
                  <a:lnTo>
                    <a:pt x="173" y="405"/>
                  </a:lnTo>
                  <a:lnTo>
                    <a:pt x="169" y="413"/>
                  </a:lnTo>
                  <a:lnTo>
                    <a:pt x="165" y="418"/>
                  </a:lnTo>
                  <a:lnTo>
                    <a:pt x="161" y="426"/>
                  </a:lnTo>
                  <a:lnTo>
                    <a:pt x="155" y="432"/>
                  </a:lnTo>
                  <a:lnTo>
                    <a:pt x="152" y="437"/>
                  </a:lnTo>
                  <a:lnTo>
                    <a:pt x="146" y="443"/>
                  </a:lnTo>
                  <a:lnTo>
                    <a:pt x="140" y="449"/>
                  </a:lnTo>
                  <a:lnTo>
                    <a:pt x="138" y="453"/>
                  </a:lnTo>
                  <a:lnTo>
                    <a:pt x="132" y="457"/>
                  </a:lnTo>
                  <a:lnTo>
                    <a:pt x="127" y="460"/>
                  </a:lnTo>
                  <a:lnTo>
                    <a:pt x="121" y="466"/>
                  </a:lnTo>
                  <a:lnTo>
                    <a:pt x="115" y="470"/>
                  </a:lnTo>
                  <a:lnTo>
                    <a:pt x="107" y="474"/>
                  </a:lnTo>
                  <a:lnTo>
                    <a:pt x="102" y="478"/>
                  </a:lnTo>
                  <a:lnTo>
                    <a:pt x="94" y="480"/>
                  </a:lnTo>
                  <a:lnTo>
                    <a:pt x="88" y="484"/>
                  </a:lnTo>
                  <a:lnTo>
                    <a:pt x="81" y="485"/>
                  </a:lnTo>
                  <a:lnTo>
                    <a:pt x="73" y="489"/>
                  </a:lnTo>
                  <a:lnTo>
                    <a:pt x="65" y="491"/>
                  </a:lnTo>
                  <a:lnTo>
                    <a:pt x="58" y="493"/>
                  </a:lnTo>
                  <a:lnTo>
                    <a:pt x="50" y="497"/>
                  </a:lnTo>
                  <a:lnTo>
                    <a:pt x="44" y="499"/>
                  </a:lnTo>
                  <a:lnTo>
                    <a:pt x="36" y="501"/>
                  </a:lnTo>
                  <a:lnTo>
                    <a:pt x="29" y="503"/>
                  </a:lnTo>
                  <a:lnTo>
                    <a:pt x="21" y="505"/>
                  </a:lnTo>
                  <a:lnTo>
                    <a:pt x="13" y="507"/>
                  </a:lnTo>
                  <a:lnTo>
                    <a:pt x="6" y="508"/>
                  </a:lnTo>
                  <a:lnTo>
                    <a:pt x="0" y="508"/>
                  </a:lnTo>
                  <a:lnTo>
                    <a:pt x="0" y="508"/>
                  </a:lnTo>
                </a:path>
              </a:pathLst>
            </a:custGeom>
            <a:noFill/>
            <a:ln w="19050" cmpd="sng">
              <a:solidFill>
                <a:srgbClr val="000000"/>
              </a:solidFill>
              <a:prstDash val="solid"/>
              <a:round/>
              <a:headEnd/>
              <a:tailEnd/>
            </a:ln>
          </p:spPr>
          <p:txBody>
            <a:bodyPr/>
            <a:lstStyle/>
            <a:p>
              <a:endParaRPr lang="el-GR"/>
            </a:p>
          </p:txBody>
        </p:sp>
      </p:grpSp>
      <p:sp>
        <p:nvSpPr>
          <p:cNvPr id="160784" name="Text Box 16"/>
          <p:cNvSpPr txBox="1">
            <a:spLocks noChangeArrowheads="1"/>
          </p:cNvSpPr>
          <p:nvPr/>
        </p:nvSpPr>
        <p:spPr bwMode="auto">
          <a:xfrm>
            <a:off x="4729163" y="4511675"/>
            <a:ext cx="317716" cy="369332"/>
          </a:xfrm>
          <a:prstGeom prst="rect">
            <a:avLst/>
          </a:prstGeom>
          <a:noFill/>
          <a:ln w="9525">
            <a:noFill/>
            <a:miter lim="800000"/>
            <a:headEnd/>
            <a:tailEnd/>
          </a:ln>
          <a:effectLst/>
        </p:spPr>
        <p:txBody>
          <a:bodyPr wrap="none">
            <a:spAutoFit/>
          </a:bodyPr>
          <a:lstStyle/>
          <a:p>
            <a:r>
              <a:rPr lang="en-US"/>
              <a:t>A</a:t>
            </a:r>
            <a:endParaRPr lang="el-GR"/>
          </a:p>
        </p:txBody>
      </p:sp>
      <p:sp>
        <p:nvSpPr>
          <p:cNvPr id="160785" name="Text Box 17"/>
          <p:cNvSpPr txBox="1">
            <a:spLocks noChangeArrowheads="1"/>
          </p:cNvSpPr>
          <p:nvPr/>
        </p:nvSpPr>
        <p:spPr bwMode="auto">
          <a:xfrm>
            <a:off x="4567239" y="3249613"/>
            <a:ext cx="444352" cy="369332"/>
          </a:xfrm>
          <a:prstGeom prst="rect">
            <a:avLst/>
          </a:prstGeom>
          <a:noFill/>
          <a:ln w="9525">
            <a:noFill/>
            <a:miter lim="800000"/>
            <a:headEnd/>
            <a:tailEnd/>
          </a:ln>
          <a:effectLst/>
        </p:spPr>
        <p:txBody>
          <a:bodyPr wrap="none">
            <a:spAutoFit/>
          </a:bodyPr>
          <a:lstStyle/>
          <a:p>
            <a:r>
              <a:rPr lang="en-US"/>
              <a:t>Na</a:t>
            </a:r>
            <a:endParaRPr lang="el-GR"/>
          </a:p>
        </p:txBody>
      </p:sp>
      <p:sp>
        <p:nvSpPr>
          <p:cNvPr id="160786" name="Line 18"/>
          <p:cNvSpPr>
            <a:spLocks noChangeShapeType="1"/>
          </p:cNvSpPr>
          <p:nvPr/>
        </p:nvSpPr>
        <p:spPr bwMode="auto">
          <a:xfrm flipV="1">
            <a:off x="4540251" y="3816351"/>
            <a:ext cx="368300" cy="2489200"/>
          </a:xfrm>
          <a:prstGeom prst="line">
            <a:avLst/>
          </a:prstGeom>
          <a:noFill/>
          <a:ln w="38100">
            <a:solidFill>
              <a:srgbClr val="FFCC00"/>
            </a:solidFill>
            <a:round/>
            <a:headEnd/>
            <a:tailEnd/>
          </a:ln>
          <a:effectLst/>
        </p:spPr>
        <p:txBody>
          <a:bodyPr/>
          <a:lstStyle/>
          <a:p>
            <a:endParaRPr lang="el-GR"/>
          </a:p>
        </p:txBody>
      </p:sp>
      <p:sp>
        <p:nvSpPr>
          <p:cNvPr id="160787" name="Line 19"/>
          <p:cNvSpPr>
            <a:spLocks noChangeShapeType="1"/>
          </p:cNvSpPr>
          <p:nvPr/>
        </p:nvSpPr>
        <p:spPr bwMode="auto">
          <a:xfrm flipH="1" flipV="1">
            <a:off x="4673603" y="4229101"/>
            <a:ext cx="190500" cy="6350"/>
          </a:xfrm>
          <a:prstGeom prst="line">
            <a:avLst/>
          </a:prstGeom>
          <a:noFill/>
          <a:ln w="38100">
            <a:solidFill>
              <a:schemeClr val="accent1"/>
            </a:solidFill>
            <a:round/>
            <a:headEnd/>
            <a:tailEnd type="triangle" w="sm" len="med"/>
          </a:ln>
          <a:effectLst/>
        </p:spPr>
        <p:txBody>
          <a:bodyPr/>
          <a:lstStyle/>
          <a:p>
            <a:endParaRPr lang="el-GR"/>
          </a:p>
        </p:txBody>
      </p:sp>
      <p:sp>
        <p:nvSpPr>
          <p:cNvPr id="160788" name="Oval 20"/>
          <p:cNvSpPr>
            <a:spLocks noChangeArrowheads="1"/>
          </p:cNvSpPr>
          <p:nvPr/>
        </p:nvSpPr>
        <p:spPr bwMode="auto">
          <a:xfrm>
            <a:off x="4575177" y="3513138"/>
            <a:ext cx="69851" cy="69850"/>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160789" name="Oval 21"/>
          <p:cNvSpPr>
            <a:spLocks noChangeArrowheads="1"/>
          </p:cNvSpPr>
          <p:nvPr/>
        </p:nvSpPr>
        <p:spPr bwMode="auto">
          <a:xfrm>
            <a:off x="4733925" y="4687890"/>
            <a:ext cx="69851" cy="69850"/>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160790" name="Oval 22"/>
          <p:cNvSpPr>
            <a:spLocks noChangeArrowheads="1"/>
          </p:cNvSpPr>
          <p:nvPr/>
        </p:nvSpPr>
        <p:spPr bwMode="auto">
          <a:xfrm>
            <a:off x="4575177" y="5722938"/>
            <a:ext cx="69851" cy="69850"/>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160791" name="Freeform 23"/>
          <p:cNvSpPr>
            <a:spLocks/>
          </p:cNvSpPr>
          <p:nvPr/>
        </p:nvSpPr>
        <p:spPr bwMode="auto">
          <a:xfrm>
            <a:off x="6354767" y="1965326"/>
            <a:ext cx="485775" cy="1381125"/>
          </a:xfrm>
          <a:custGeom>
            <a:avLst/>
            <a:gdLst/>
            <a:ahLst/>
            <a:cxnLst>
              <a:cxn ang="0">
                <a:pos x="0" y="0"/>
              </a:cxn>
              <a:cxn ang="0">
                <a:pos x="101" y="742"/>
              </a:cxn>
            </a:cxnLst>
            <a:rect l="0" t="0" r="r" b="b"/>
            <a:pathLst>
              <a:path w="101" h="742">
                <a:moveTo>
                  <a:pt x="0" y="0"/>
                </a:moveTo>
                <a:lnTo>
                  <a:pt x="101" y="742"/>
                </a:lnTo>
              </a:path>
            </a:pathLst>
          </a:custGeom>
          <a:noFill/>
          <a:ln w="38100" cmpd="sng">
            <a:solidFill>
              <a:srgbClr val="FFCC00"/>
            </a:solidFill>
            <a:round/>
            <a:headEnd/>
            <a:tailEnd/>
          </a:ln>
          <a:effectLst/>
        </p:spPr>
        <p:txBody>
          <a:bodyPr/>
          <a:lstStyle/>
          <a:p>
            <a:endParaRPr lang="el-GR"/>
          </a:p>
        </p:txBody>
      </p:sp>
      <p:sp>
        <p:nvSpPr>
          <p:cNvPr id="160792" name="Line 24"/>
          <p:cNvSpPr>
            <a:spLocks noChangeShapeType="1"/>
          </p:cNvSpPr>
          <p:nvPr/>
        </p:nvSpPr>
        <p:spPr bwMode="auto">
          <a:xfrm flipV="1">
            <a:off x="6540503" y="2178052"/>
            <a:ext cx="571500" cy="2501900"/>
          </a:xfrm>
          <a:prstGeom prst="line">
            <a:avLst/>
          </a:prstGeom>
          <a:noFill/>
          <a:ln w="38100">
            <a:solidFill>
              <a:srgbClr val="FFCC00"/>
            </a:solidFill>
            <a:round/>
            <a:headEnd/>
            <a:tailEnd/>
          </a:ln>
          <a:effectLst/>
        </p:spPr>
        <p:txBody>
          <a:bodyPr/>
          <a:lstStyle/>
          <a:p>
            <a:endParaRPr lang="el-GR"/>
          </a:p>
        </p:txBody>
      </p:sp>
      <p:sp>
        <p:nvSpPr>
          <p:cNvPr id="160793" name="Freeform 25"/>
          <p:cNvSpPr>
            <a:spLocks/>
          </p:cNvSpPr>
          <p:nvPr/>
        </p:nvSpPr>
        <p:spPr bwMode="auto">
          <a:xfrm>
            <a:off x="8215317" y="1901828"/>
            <a:ext cx="130175" cy="1216025"/>
          </a:xfrm>
          <a:custGeom>
            <a:avLst/>
            <a:gdLst/>
            <a:ahLst/>
            <a:cxnLst>
              <a:cxn ang="0">
                <a:pos x="0" y="0"/>
              </a:cxn>
              <a:cxn ang="0">
                <a:pos x="101" y="742"/>
              </a:cxn>
            </a:cxnLst>
            <a:rect l="0" t="0" r="r" b="b"/>
            <a:pathLst>
              <a:path w="101" h="742">
                <a:moveTo>
                  <a:pt x="0" y="0"/>
                </a:moveTo>
                <a:lnTo>
                  <a:pt x="101" y="742"/>
                </a:lnTo>
              </a:path>
            </a:pathLst>
          </a:custGeom>
          <a:noFill/>
          <a:ln w="38100" cmpd="sng">
            <a:solidFill>
              <a:srgbClr val="FFCC00"/>
            </a:solidFill>
            <a:round/>
            <a:headEnd/>
            <a:tailEnd/>
          </a:ln>
          <a:effectLst/>
        </p:spPr>
        <p:txBody>
          <a:bodyPr/>
          <a:lstStyle/>
          <a:p>
            <a:endParaRPr lang="el-GR"/>
          </a:p>
        </p:txBody>
      </p:sp>
      <p:sp>
        <p:nvSpPr>
          <p:cNvPr id="160794" name="Line 26"/>
          <p:cNvSpPr>
            <a:spLocks noChangeShapeType="1"/>
          </p:cNvSpPr>
          <p:nvPr/>
        </p:nvSpPr>
        <p:spPr bwMode="auto">
          <a:xfrm flipV="1">
            <a:off x="8324851" y="2044700"/>
            <a:ext cx="38100" cy="2705100"/>
          </a:xfrm>
          <a:prstGeom prst="line">
            <a:avLst/>
          </a:prstGeom>
          <a:noFill/>
          <a:ln w="38100">
            <a:solidFill>
              <a:srgbClr val="FFCC00"/>
            </a:solidFill>
            <a:round/>
            <a:headEnd/>
            <a:tailEnd/>
          </a:ln>
          <a:effectLst/>
        </p:spPr>
        <p:txBody>
          <a:bodyPr/>
          <a:lstStyle/>
          <a:p>
            <a:endParaRPr lang="el-GR"/>
          </a:p>
        </p:txBody>
      </p:sp>
    </p:spTree>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2"/>
          <p:cNvSpPr>
            <a:spLocks noGrp="1" noChangeArrowheads="1"/>
          </p:cNvSpPr>
          <p:nvPr>
            <p:ph type="title"/>
          </p:nvPr>
        </p:nvSpPr>
        <p:spPr/>
        <p:txBody>
          <a:bodyPr/>
          <a:lstStyle/>
          <a:p>
            <a:r>
              <a:rPr lang="el-GR"/>
              <a:t>Πλάγια όψη - κυρτότητα</a:t>
            </a:r>
          </a:p>
        </p:txBody>
      </p:sp>
      <p:pic>
        <p:nvPicPr>
          <p:cNvPr id="158723" name="Picture 3"/>
          <p:cNvPicPr>
            <a:picLocks noChangeAspect="1" noChangeArrowheads="1"/>
          </p:cNvPicPr>
          <p:nvPr/>
        </p:nvPicPr>
        <p:blipFill>
          <a:blip r:embed="rId3" cstate="screen"/>
          <a:srcRect/>
          <a:stretch>
            <a:fillRect/>
          </a:stretch>
        </p:blipFill>
        <p:spPr bwMode="auto">
          <a:xfrm>
            <a:off x="393700" y="1847850"/>
            <a:ext cx="5281613" cy="4675188"/>
          </a:xfrm>
          <a:prstGeom prst="rect">
            <a:avLst/>
          </a:prstGeom>
          <a:noFill/>
        </p:spPr>
      </p:pic>
      <p:sp>
        <p:nvSpPr>
          <p:cNvPr id="158724" name="Text Box 4"/>
          <p:cNvSpPr txBox="1">
            <a:spLocks noChangeArrowheads="1"/>
          </p:cNvSpPr>
          <p:nvPr/>
        </p:nvSpPr>
        <p:spPr bwMode="auto">
          <a:xfrm>
            <a:off x="404815" y="1825625"/>
            <a:ext cx="1822037" cy="369332"/>
          </a:xfrm>
          <a:prstGeom prst="rect">
            <a:avLst/>
          </a:prstGeom>
          <a:noFill/>
          <a:ln w="9525">
            <a:noFill/>
            <a:miter lim="800000"/>
            <a:headEnd/>
            <a:tailEnd/>
          </a:ln>
          <a:effectLst/>
        </p:spPr>
        <p:txBody>
          <a:bodyPr wrap="none">
            <a:spAutoFit/>
          </a:bodyPr>
          <a:lstStyle/>
          <a:p>
            <a:pPr marL="263525" indent="-263525"/>
            <a:r>
              <a:rPr lang="el-GR">
                <a:solidFill>
                  <a:schemeClr val="bg1"/>
                </a:solidFill>
              </a:rPr>
              <a:t>Γωνία </a:t>
            </a:r>
            <a:r>
              <a:rPr lang="en-US">
                <a:solidFill>
                  <a:schemeClr val="bg1"/>
                </a:solidFill>
              </a:rPr>
              <a:t>ANB</a:t>
            </a:r>
            <a:r>
              <a:rPr lang="el-GR">
                <a:solidFill>
                  <a:schemeClr val="bg1"/>
                </a:solidFill>
              </a:rPr>
              <a:t> (5°</a:t>
            </a:r>
            <a:r>
              <a:rPr lang="en-US">
                <a:solidFill>
                  <a:schemeClr val="bg1"/>
                </a:solidFill>
              </a:rPr>
              <a:t>±</a:t>
            </a:r>
            <a:r>
              <a:rPr lang="el-GR">
                <a:solidFill>
                  <a:schemeClr val="bg1"/>
                </a:solidFill>
              </a:rPr>
              <a:t>4)</a:t>
            </a:r>
          </a:p>
        </p:txBody>
      </p:sp>
      <p:sp>
        <p:nvSpPr>
          <p:cNvPr id="158725" name="Freeform 5"/>
          <p:cNvSpPr>
            <a:spLocks/>
          </p:cNvSpPr>
          <p:nvPr/>
        </p:nvSpPr>
        <p:spPr bwMode="auto">
          <a:xfrm>
            <a:off x="4614868" y="3567116"/>
            <a:ext cx="160337" cy="1177925"/>
          </a:xfrm>
          <a:custGeom>
            <a:avLst/>
            <a:gdLst/>
            <a:ahLst/>
            <a:cxnLst>
              <a:cxn ang="0">
                <a:pos x="0" y="0"/>
              </a:cxn>
              <a:cxn ang="0">
                <a:pos x="101" y="742"/>
              </a:cxn>
            </a:cxnLst>
            <a:rect l="0" t="0" r="r" b="b"/>
            <a:pathLst>
              <a:path w="101" h="742">
                <a:moveTo>
                  <a:pt x="0" y="0"/>
                </a:moveTo>
                <a:lnTo>
                  <a:pt x="101" y="742"/>
                </a:lnTo>
              </a:path>
            </a:pathLst>
          </a:custGeom>
          <a:noFill/>
          <a:ln w="38100" cmpd="sng">
            <a:solidFill>
              <a:srgbClr val="FFCC00"/>
            </a:solidFill>
            <a:round/>
            <a:headEnd/>
            <a:tailEnd/>
          </a:ln>
          <a:effectLst/>
        </p:spPr>
        <p:txBody>
          <a:bodyPr/>
          <a:lstStyle/>
          <a:p>
            <a:endParaRPr lang="el-GR"/>
          </a:p>
        </p:txBody>
      </p:sp>
      <p:sp>
        <p:nvSpPr>
          <p:cNvPr id="158727" name="Text Box 7"/>
          <p:cNvSpPr txBox="1">
            <a:spLocks noChangeArrowheads="1"/>
          </p:cNvSpPr>
          <p:nvPr/>
        </p:nvSpPr>
        <p:spPr bwMode="auto">
          <a:xfrm>
            <a:off x="4606925" y="5622925"/>
            <a:ext cx="412292" cy="369332"/>
          </a:xfrm>
          <a:prstGeom prst="rect">
            <a:avLst/>
          </a:prstGeom>
          <a:noFill/>
          <a:ln w="9525">
            <a:noFill/>
            <a:miter lim="800000"/>
            <a:headEnd/>
            <a:tailEnd/>
          </a:ln>
          <a:effectLst/>
        </p:spPr>
        <p:txBody>
          <a:bodyPr wrap="none">
            <a:spAutoFit/>
          </a:bodyPr>
          <a:lstStyle/>
          <a:p>
            <a:r>
              <a:rPr lang="en-US"/>
              <a:t>Pg</a:t>
            </a:r>
            <a:endParaRPr lang="el-GR"/>
          </a:p>
        </p:txBody>
      </p:sp>
      <p:sp>
        <p:nvSpPr>
          <p:cNvPr id="158728" name="Text Box 8"/>
          <p:cNvSpPr txBox="1">
            <a:spLocks noChangeArrowheads="1"/>
          </p:cNvSpPr>
          <p:nvPr/>
        </p:nvSpPr>
        <p:spPr bwMode="auto">
          <a:xfrm>
            <a:off x="4200527" y="5172075"/>
            <a:ext cx="309700" cy="369332"/>
          </a:xfrm>
          <a:prstGeom prst="rect">
            <a:avLst/>
          </a:prstGeom>
          <a:noFill/>
          <a:ln w="9525">
            <a:noFill/>
            <a:miter lim="800000"/>
            <a:headEnd/>
            <a:tailEnd/>
          </a:ln>
          <a:effectLst/>
        </p:spPr>
        <p:txBody>
          <a:bodyPr wrap="none">
            <a:spAutoFit/>
          </a:bodyPr>
          <a:lstStyle/>
          <a:p>
            <a:r>
              <a:rPr lang="en-US"/>
              <a:t>B</a:t>
            </a:r>
            <a:endParaRPr lang="el-GR"/>
          </a:p>
        </p:txBody>
      </p:sp>
      <p:sp>
        <p:nvSpPr>
          <p:cNvPr id="158729" name="Text Box 9"/>
          <p:cNvSpPr txBox="1">
            <a:spLocks noChangeArrowheads="1"/>
          </p:cNvSpPr>
          <p:nvPr/>
        </p:nvSpPr>
        <p:spPr bwMode="auto">
          <a:xfrm>
            <a:off x="5810251" y="5072063"/>
            <a:ext cx="1847750" cy="1292662"/>
          </a:xfrm>
          <a:prstGeom prst="rect">
            <a:avLst/>
          </a:prstGeom>
          <a:noFill/>
          <a:ln w="9525">
            <a:noFill/>
            <a:miter lim="800000"/>
            <a:headEnd/>
            <a:tailEnd/>
          </a:ln>
          <a:effectLst/>
        </p:spPr>
        <p:txBody>
          <a:bodyPr wrap="none">
            <a:spAutoFit/>
          </a:bodyPr>
          <a:lstStyle/>
          <a:p>
            <a:pPr marL="263525" indent="-263525"/>
            <a:r>
              <a:rPr lang="el-GR"/>
              <a:t>Πρόσωπο:</a:t>
            </a:r>
          </a:p>
          <a:p>
            <a:pPr marL="263525" indent="-263525">
              <a:buFontTx/>
              <a:buChar char="•"/>
            </a:pPr>
            <a:r>
              <a:rPr lang="el-GR" sz="2000"/>
              <a:t>Κυρτό</a:t>
            </a:r>
          </a:p>
          <a:p>
            <a:pPr marL="263525" indent="-263525">
              <a:buFontTx/>
              <a:buChar char="•"/>
            </a:pPr>
            <a:r>
              <a:rPr lang="el-GR" sz="2000"/>
              <a:t>Ορθογναθικό</a:t>
            </a:r>
          </a:p>
          <a:p>
            <a:pPr marL="263525" indent="-263525">
              <a:buFontTx/>
              <a:buChar char="•"/>
            </a:pPr>
            <a:r>
              <a:rPr lang="el-GR" sz="2000"/>
              <a:t>Κοίλο</a:t>
            </a:r>
          </a:p>
        </p:txBody>
      </p:sp>
      <p:grpSp>
        <p:nvGrpSpPr>
          <p:cNvPr id="2" name="Group 10"/>
          <p:cNvGrpSpPr>
            <a:grpSpLocks/>
          </p:cNvGrpSpPr>
          <p:nvPr/>
        </p:nvGrpSpPr>
        <p:grpSpPr bwMode="auto">
          <a:xfrm>
            <a:off x="6161088" y="1928816"/>
            <a:ext cx="985837" cy="2903537"/>
            <a:chOff x="4312" y="1754"/>
            <a:chExt cx="423" cy="1246"/>
          </a:xfrm>
        </p:grpSpPr>
        <p:sp>
          <p:nvSpPr>
            <p:cNvPr id="158731" name="Freeform 11"/>
            <p:cNvSpPr>
              <a:spLocks/>
            </p:cNvSpPr>
            <p:nvPr/>
          </p:nvSpPr>
          <p:spPr bwMode="auto">
            <a:xfrm>
              <a:off x="4387" y="1754"/>
              <a:ext cx="348" cy="799"/>
            </a:xfrm>
            <a:custGeom>
              <a:avLst/>
              <a:gdLst/>
              <a:ahLst/>
              <a:cxnLst>
                <a:cxn ang="0">
                  <a:pos x="6" y="14"/>
                </a:cxn>
                <a:cxn ang="0">
                  <a:pos x="18" y="35"/>
                </a:cxn>
                <a:cxn ang="0">
                  <a:pos x="27" y="54"/>
                </a:cxn>
                <a:cxn ang="0">
                  <a:pos x="39" y="71"/>
                </a:cxn>
                <a:cxn ang="0">
                  <a:pos x="52" y="91"/>
                </a:cxn>
                <a:cxn ang="0">
                  <a:pos x="66" y="108"/>
                </a:cxn>
                <a:cxn ang="0">
                  <a:pos x="81" y="125"/>
                </a:cxn>
                <a:cxn ang="0">
                  <a:pos x="96" y="142"/>
                </a:cxn>
                <a:cxn ang="0">
                  <a:pos x="114" y="158"/>
                </a:cxn>
                <a:cxn ang="0">
                  <a:pos x="131" y="173"/>
                </a:cxn>
                <a:cxn ang="0">
                  <a:pos x="148" y="188"/>
                </a:cxn>
                <a:cxn ang="0">
                  <a:pos x="165" y="204"/>
                </a:cxn>
                <a:cxn ang="0">
                  <a:pos x="183" y="221"/>
                </a:cxn>
                <a:cxn ang="0">
                  <a:pos x="200" y="236"/>
                </a:cxn>
                <a:cxn ang="0">
                  <a:pos x="217" y="250"/>
                </a:cxn>
                <a:cxn ang="0">
                  <a:pos x="234" y="265"/>
                </a:cxn>
                <a:cxn ang="0">
                  <a:pos x="250" y="282"/>
                </a:cxn>
                <a:cxn ang="0">
                  <a:pos x="265" y="298"/>
                </a:cxn>
                <a:cxn ang="0">
                  <a:pos x="282" y="315"/>
                </a:cxn>
                <a:cxn ang="0">
                  <a:pos x="298" y="332"/>
                </a:cxn>
                <a:cxn ang="0">
                  <a:pos x="313" y="352"/>
                </a:cxn>
                <a:cxn ang="0">
                  <a:pos x="327" y="371"/>
                </a:cxn>
                <a:cxn ang="0">
                  <a:pos x="340" y="390"/>
                </a:cxn>
                <a:cxn ang="0">
                  <a:pos x="346" y="411"/>
                </a:cxn>
                <a:cxn ang="0">
                  <a:pos x="348" y="432"/>
                </a:cxn>
                <a:cxn ang="0">
                  <a:pos x="346" y="455"/>
                </a:cxn>
                <a:cxn ang="0">
                  <a:pos x="336" y="478"/>
                </a:cxn>
                <a:cxn ang="0">
                  <a:pos x="325" y="497"/>
                </a:cxn>
                <a:cxn ang="0">
                  <a:pos x="307" y="515"/>
                </a:cxn>
                <a:cxn ang="0">
                  <a:pos x="288" y="530"/>
                </a:cxn>
                <a:cxn ang="0">
                  <a:pos x="269" y="542"/>
                </a:cxn>
                <a:cxn ang="0">
                  <a:pos x="250" y="555"/>
                </a:cxn>
                <a:cxn ang="0">
                  <a:pos x="234" y="570"/>
                </a:cxn>
                <a:cxn ang="0">
                  <a:pos x="225" y="588"/>
                </a:cxn>
                <a:cxn ang="0">
                  <a:pos x="217" y="609"/>
                </a:cxn>
                <a:cxn ang="0">
                  <a:pos x="213" y="634"/>
                </a:cxn>
                <a:cxn ang="0">
                  <a:pos x="215" y="657"/>
                </a:cxn>
                <a:cxn ang="0">
                  <a:pos x="219" y="676"/>
                </a:cxn>
                <a:cxn ang="0">
                  <a:pos x="231" y="697"/>
                </a:cxn>
                <a:cxn ang="0">
                  <a:pos x="242" y="716"/>
                </a:cxn>
                <a:cxn ang="0">
                  <a:pos x="248" y="737"/>
                </a:cxn>
                <a:cxn ang="0">
                  <a:pos x="240" y="758"/>
                </a:cxn>
                <a:cxn ang="0">
                  <a:pos x="225" y="778"/>
                </a:cxn>
                <a:cxn ang="0">
                  <a:pos x="206" y="789"/>
                </a:cxn>
                <a:cxn ang="0">
                  <a:pos x="185" y="795"/>
                </a:cxn>
                <a:cxn ang="0">
                  <a:pos x="161" y="799"/>
                </a:cxn>
              </a:cxnLst>
              <a:rect l="0" t="0" r="r" b="b"/>
              <a:pathLst>
                <a:path w="348" h="799">
                  <a:moveTo>
                    <a:pt x="0" y="0"/>
                  </a:moveTo>
                  <a:lnTo>
                    <a:pt x="4" y="8"/>
                  </a:lnTo>
                  <a:lnTo>
                    <a:pt x="6" y="14"/>
                  </a:lnTo>
                  <a:lnTo>
                    <a:pt x="10" y="21"/>
                  </a:lnTo>
                  <a:lnTo>
                    <a:pt x="14" y="27"/>
                  </a:lnTo>
                  <a:lnTo>
                    <a:pt x="18" y="35"/>
                  </a:lnTo>
                  <a:lnTo>
                    <a:pt x="21" y="41"/>
                  </a:lnTo>
                  <a:lnTo>
                    <a:pt x="25" y="48"/>
                  </a:lnTo>
                  <a:lnTo>
                    <a:pt x="27" y="54"/>
                  </a:lnTo>
                  <a:lnTo>
                    <a:pt x="33" y="60"/>
                  </a:lnTo>
                  <a:lnTo>
                    <a:pt x="37" y="67"/>
                  </a:lnTo>
                  <a:lnTo>
                    <a:pt x="39" y="71"/>
                  </a:lnTo>
                  <a:lnTo>
                    <a:pt x="43" y="79"/>
                  </a:lnTo>
                  <a:lnTo>
                    <a:pt x="48" y="85"/>
                  </a:lnTo>
                  <a:lnTo>
                    <a:pt x="52" y="91"/>
                  </a:lnTo>
                  <a:lnTo>
                    <a:pt x="56" y="96"/>
                  </a:lnTo>
                  <a:lnTo>
                    <a:pt x="62" y="102"/>
                  </a:lnTo>
                  <a:lnTo>
                    <a:pt x="66" y="108"/>
                  </a:lnTo>
                  <a:lnTo>
                    <a:pt x="71" y="114"/>
                  </a:lnTo>
                  <a:lnTo>
                    <a:pt x="75" y="119"/>
                  </a:lnTo>
                  <a:lnTo>
                    <a:pt x="81" y="125"/>
                  </a:lnTo>
                  <a:lnTo>
                    <a:pt x="87" y="131"/>
                  </a:lnTo>
                  <a:lnTo>
                    <a:pt x="92" y="137"/>
                  </a:lnTo>
                  <a:lnTo>
                    <a:pt x="96" y="142"/>
                  </a:lnTo>
                  <a:lnTo>
                    <a:pt x="102" y="146"/>
                  </a:lnTo>
                  <a:lnTo>
                    <a:pt x="108" y="152"/>
                  </a:lnTo>
                  <a:lnTo>
                    <a:pt x="114" y="158"/>
                  </a:lnTo>
                  <a:lnTo>
                    <a:pt x="119" y="163"/>
                  </a:lnTo>
                  <a:lnTo>
                    <a:pt x="125" y="169"/>
                  </a:lnTo>
                  <a:lnTo>
                    <a:pt x="131" y="173"/>
                  </a:lnTo>
                  <a:lnTo>
                    <a:pt x="137" y="179"/>
                  </a:lnTo>
                  <a:lnTo>
                    <a:pt x="142" y="183"/>
                  </a:lnTo>
                  <a:lnTo>
                    <a:pt x="148" y="188"/>
                  </a:lnTo>
                  <a:lnTo>
                    <a:pt x="154" y="194"/>
                  </a:lnTo>
                  <a:lnTo>
                    <a:pt x="160" y="198"/>
                  </a:lnTo>
                  <a:lnTo>
                    <a:pt x="165" y="204"/>
                  </a:lnTo>
                  <a:lnTo>
                    <a:pt x="171" y="210"/>
                  </a:lnTo>
                  <a:lnTo>
                    <a:pt x="177" y="215"/>
                  </a:lnTo>
                  <a:lnTo>
                    <a:pt x="183" y="221"/>
                  </a:lnTo>
                  <a:lnTo>
                    <a:pt x="188" y="225"/>
                  </a:lnTo>
                  <a:lnTo>
                    <a:pt x="194" y="231"/>
                  </a:lnTo>
                  <a:lnTo>
                    <a:pt x="200" y="236"/>
                  </a:lnTo>
                  <a:lnTo>
                    <a:pt x="206" y="240"/>
                  </a:lnTo>
                  <a:lnTo>
                    <a:pt x="211" y="246"/>
                  </a:lnTo>
                  <a:lnTo>
                    <a:pt x="217" y="250"/>
                  </a:lnTo>
                  <a:lnTo>
                    <a:pt x="223" y="256"/>
                  </a:lnTo>
                  <a:lnTo>
                    <a:pt x="227" y="261"/>
                  </a:lnTo>
                  <a:lnTo>
                    <a:pt x="234" y="265"/>
                  </a:lnTo>
                  <a:lnTo>
                    <a:pt x="238" y="271"/>
                  </a:lnTo>
                  <a:lnTo>
                    <a:pt x="244" y="277"/>
                  </a:lnTo>
                  <a:lnTo>
                    <a:pt x="250" y="282"/>
                  </a:lnTo>
                  <a:lnTo>
                    <a:pt x="256" y="288"/>
                  </a:lnTo>
                  <a:lnTo>
                    <a:pt x="261" y="292"/>
                  </a:lnTo>
                  <a:lnTo>
                    <a:pt x="265" y="298"/>
                  </a:lnTo>
                  <a:lnTo>
                    <a:pt x="271" y="304"/>
                  </a:lnTo>
                  <a:lnTo>
                    <a:pt x="277" y="309"/>
                  </a:lnTo>
                  <a:lnTo>
                    <a:pt x="282" y="315"/>
                  </a:lnTo>
                  <a:lnTo>
                    <a:pt x="286" y="321"/>
                  </a:lnTo>
                  <a:lnTo>
                    <a:pt x="292" y="327"/>
                  </a:lnTo>
                  <a:lnTo>
                    <a:pt x="298" y="332"/>
                  </a:lnTo>
                  <a:lnTo>
                    <a:pt x="302" y="338"/>
                  </a:lnTo>
                  <a:lnTo>
                    <a:pt x="307" y="346"/>
                  </a:lnTo>
                  <a:lnTo>
                    <a:pt x="313" y="352"/>
                  </a:lnTo>
                  <a:lnTo>
                    <a:pt x="317" y="357"/>
                  </a:lnTo>
                  <a:lnTo>
                    <a:pt x="323" y="365"/>
                  </a:lnTo>
                  <a:lnTo>
                    <a:pt x="327" y="371"/>
                  </a:lnTo>
                  <a:lnTo>
                    <a:pt x="332" y="377"/>
                  </a:lnTo>
                  <a:lnTo>
                    <a:pt x="336" y="384"/>
                  </a:lnTo>
                  <a:lnTo>
                    <a:pt x="340" y="390"/>
                  </a:lnTo>
                  <a:lnTo>
                    <a:pt x="342" y="398"/>
                  </a:lnTo>
                  <a:lnTo>
                    <a:pt x="344" y="405"/>
                  </a:lnTo>
                  <a:lnTo>
                    <a:pt x="346" y="411"/>
                  </a:lnTo>
                  <a:lnTo>
                    <a:pt x="348" y="417"/>
                  </a:lnTo>
                  <a:lnTo>
                    <a:pt x="348" y="424"/>
                  </a:lnTo>
                  <a:lnTo>
                    <a:pt x="348" y="432"/>
                  </a:lnTo>
                  <a:lnTo>
                    <a:pt x="348" y="440"/>
                  </a:lnTo>
                  <a:lnTo>
                    <a:pt x="348" y="448"/>
                  </a:lnTo>
                  <a:lnTo>
                    <a:pt x="346" y="455"/>
                  </a:lnTo>
                  <a:lnTo>
                    <a:pt x="344" y="463"/>
                  </a:lnTo>
                  <a:lnTo>
                    <a:pt x="340" y="471"/>
                  </a:lnTo>
                  <a:lnTo>
                    <a:pt x="336" y="478"/>
                  </a:lnTo>
                  <a:lnTo>
                    <a:pt x="332" y="484"/>
                  </a:lnTo>
                  <a:lnTo>
                    <a:pt x="328" y="492"/>
                  </a:lnTo>
                  <a:lnTo>
                    <a:pt x="325" y="497"/>
                  </a:lnTo>
                  <a:lnTo>
                    <a:pt x="319" y="505"/>
                  </a:lnTo>
                  <a:lnTo>
                    <a:pt x="313" y="511"/>
                  </a:lnTo>
                  <a:lnTo>
                    <a:pt x="307" y="515"/>
                  </a:lnTo>
                  <a:lnTo>
                    <a:pt x="302" y="520"/>
                  </a:lnTo>
                  <a:lnTo>
                    <a:pt x="294" y="526"/>
                  </a:lnTo>
                  <a:lnTo>
                    <a:pt x="288" y="530"/>
                  </a:lnTo>
                  <a:lnTo>
                    <a:pt x="282" y="534"/>
                  </a:lnTo>
                  <a:lnTo>
                    <a:pt x="277" y="538"/>
                  </a:lnTo>
                  <a:lnTo>
                    <a:pt x="269" y="542"/>
                  </a:lnTo>
                  <a:lnTo>
                    <a:pt x="263" y="547"/>
                  </a:lnTo>
                  <a:lnTo>
                    <a:pt x="257" y="551"/>
                  </a:lnTo>
                  <a:lnTo>
                    <a:pt x="250" y="555"/>
                  </a:lnTo>
                  <a:lnTo>
                    <a:pt x="244" y="561"/>
                  </a:lnTo>
                  <a:lnTo>
                    <a:pt x="238" y="565"/>
                  </a:lnTo>
                  <a:lnTo>
                    <a:pt x="234" y="570"/>
                  </a:lnTo>
                  <a:lnTo>
                    <a:pt x="232" y="574"/>
                  </a:lnTo>
                  <a:lnTo>
                    <a:pt x="227" y="580"/>
                  </a:lnTo>
                  <a:lnTo>
                    <a:pt x="225" y="588"/>
                  </a:lnTo>
                  <a:lnTo>
                    <a:pt x="221" y="593"/>
                  </a:lnTo>
                  <a:lnTo>
                    <a:pt x="219" y="601"/>
                  </a:lnTo>
                  <a:lnTo>
                    <a:pt x="217" y="609"/>
                  </a:lnTo>
                  <a:lnTo>
                    <a:pt x="215" y="616"/>
                  </a:lnTo>
                  <a:lnTo>
                    <a:pt x="213" y="624"/>
                  </a:lnTo>
                  <a:lnTo>
                    <a:pt x="213" y="634"/>
                  </a:lnTo>
                  <a:lnTo>
                    <a:pt x="213" y="641"/>
                  </a:lnTo>
                  <a:lnTo>
                    <a:pt x="215" y="649"/>
                  </a:lnTo>
                  <a:lnTo>
                    <a:pt x="215" y="657"/>
                  </a:lnTo>
                  <a:lnTo>
                    <a:pt x="217" y="661"/>
                  </a:lnTo>
                  <a:lnTo>
                    <a:pt x="217" y="668"/>
                  </a:lnTo>
                  <a:lnTo>
                    <a:pt x="219" y="676"/>
                  </a:lnTo>
                  <a:lnTo>
                    <a:pt x="223" y="684"/>
                  </a:lnTo>
                  <a:lnTo>
                    <a:pt x="227" y="689"/>
                  </a:lnTo>
                  <a:lnTo>
                    <a:pt x="231" y="697"/>
                  </a:lnTo>
                  <a:lnTo>
                    <a:pt x="234" y="703"/>
                  </a:lnTo>
                  <a:lnTo>
                    <a:pt x="238" y="709"/>
                  </a:lnTo>
                  <a:lnTo>
                    <a:pt x="242" y="716"/>
                  </a:lnTo>
                  <a:lnTo>
                    <a:pt x="246" y="724"/>
                  </a:lnTo>
                  <a:lnTo>
                    <a:pt x="248" y="730"/>
                  </a:lnTo>
                  <a:lnTo>
                    <a:pt x="248" y="737"/>
                  </a:lnTo>
                  <a:lnTo>
                    <a:pt x="246" y="745"/>
                  </a:lnTo>
                  <a:lnTo>
                    <a:pt x="244" y="753"/>
                  </a:lnTo>
                  <a:lnTo>
                    <a:pt x="240" y="758"/>
                  </a:lnTo>
                  <a:lnTo>
                    <a:pt x="236" y="766"/>
                  </a:lnTo>
                  <a:lnTo>
                    <a:pt x="231" y="772"/>
                  </a:lnTo>
                  <a:lnTo>
                    <a:pt x="225" y="778"/>
                  </a:lnTo>
                  <a:lnTo>
                    <a:pt x="219" y="781"/>
                  </a:lnTo>
                  <a:lnTo>
                    <a:pt x="213" y="785"/>
                  </a:lnTo>
                  <a:lnTo>
                    <a:pt x="206" y="789"/>
                  </a:lnTo>
                  <a:lnTo>
                    <a:pt x="200" y="791"/>
                  </a:lnTo>
                  <a:lnTo>
                    <a:pt x="192" y="793"/>
                  </a:lnTo>
                  <a:lnTo>
                    <a:pt x="185" y="795"/>
                  </a:lnTo>
                  <a:lnTo>
                    <a:pt x="177" y="797"/>
                  </a:lnTo>
                  <a:lnTo>
                    <a:pt x="169" y="799"/>
                  </a:lnTo>
                  <a:lnTo>
                    <a:pt x="161" y="799"/>
                  </a:lnTo>
                </a:path>
              </a:pathLst>
            </a:custGeom>
            <a:noFill/>
            <a:ln w="19050" cmpd="sng">
              <a:solidFill>
                <a:srgbClr val="000000"/>
              </a:solidFill>
              <a:prstDash val="solid"/>
              <a:round/>
              <a:headEnd/>
              <a:tailEnd/>
            </a:ln>
          </p:spPr>
          <p:txBody>
            <a:bodyPr/>
            <a:lstStyle/>
            <a:p>
              <a:endParaRPr lang="el-GR"/>
            </a:p>
          </p:txBody>
        </p:sp>
        <p:sp>
          <p:nvSpPr>
            <p:cNvPr id="158732" name="Freeform 12"/>
            <p:cNvSpPr>
              <a:spLocks/>
            </p:cNvSpPr>
            <p:nvPr/>
          </p:nvSpPr>
          <p:spPr bwMode="auto">
            <a:xfrm>
              <a:off x="4312" y="2564"/>
              <a:ext cx="273" cy="436"/>
            </a:xfrm>
            <a:custGeom>
              <a:avLst/>
              <a:gdLst/>
              <a:ahLst/>
              <a:cxnLst>
                <a:cxn ang="0">
                  <a:pos x="233" y="4"/>
                </a:cxn>
                <a:cxn ang="0">
                  <a:pos x="246" y="12"/>
                </a:cxn>
                <a:cxn ang="0">
                  <a:pos x="258" y="19"/>
                </a:cxn>
                <a:cxn ang="0">
                  <a:pos x="265" y="33"/>
                </a:cxn>
                <a:cxn ang="0">
                  <a:pos x="271" y="46"/>
                </a:cxn>
                <a:cxn ang="0">
                  <a:pos x="273" y="62"/>
                </a:cxn>
                <a:cxn ang="0">
                  <a:pos x="269" y="77"/>
                </a:cxn>
                <a:cxn ang="0">
                  <a:pos x="263" y="90"/>
                </a:cxn>
                <a:cxn ang="0">
                  <a:pos x="252" y="104"/>
                </a:cxn>
                <a:cxn ang="0">
                  <a:pos x="238" y="112"/>
                </a:cxn>
                <a:cxn ang="0">
                  <a:pos x="225" y="117"/>
                </a:cxn>
                <a:cxn ang="0">
                  <a:pos x="210" y="123"/>
                </a:cxn>
                <a:cxn ang="0">
                  <a:pos x="194" y="127"/>
                </a:cxn>
                <a:cxn ang="0">
                  <a:pos x="181" y="135"/>
                </a:cxn>
                <a:cxn ang="0">
                  <a:pos x="171" y="144"/>
                </a:cxn>
                <a:cxn ang="0">
                  <a:pos x="162" y="158"/>
                </a:cxn>
                <a:cxn ang="0">
                  <a:pos x="160" y="173"/>
                </a:cxn>
                <a:cxn ang="0">
                  <a:pos x="162" y="186"/>
                </a:cxn>
                <a:cxn ang="0">
                  <a:pos x="167" y="202"/>
                </a:cxn>
                <a:cxn ang="0">
                  <a:pos x="175" y="217"/>
                </a:cxn>
                <a:cxn ang="0">
                  <a:pos x="179" y="231"/>
                </a:cxn>
                <a:cxn ang="0">
                  <a:pos x="181" y="246"/>
                </a:cxn>
                <a:cxn ang="0">
                  <a:pos x="181" y="261"/>
                </a:cxn>
                <a:cxn ang="0">
                  <a:pos x="179" y="277"/>
                </a:cxn>
                <a:cxn ang="0">
                  <a:pos x="175" y="292"/>
                </a:cxn>
                <a:cxn ang="0">
                  <a:pos x="171" y="307"/>
                </a:cxn>
                <a:cxn ang="0">
                  <a:pos x="164" y="323"/>
                </a:cxn>
                <a:cxn ang="0">
                  <a:pos x="156" y="336"/>
                </a:cxn>
                <a:cxn ang="0">
                  <a:pos x="146" y="350"/>
                </a:cxn>
                <a:cxn ang="0">
                  <a:pos x="139" y="359"/>
                </a:cxn>
                <a:cxn ang="0">
                  <a:pos x="127" y="371"/>
                </a:cxn>
                <a:cxn ang="0">
                  <a:pos x="116" y="380"/>
                </a:cxn>
                <a:cxn ang="0">
                  <a:pos x="104" y="388"/>
                </a:cxn>
                <a:cxn ang="0">
                  <a:pos x="91" y="398"/>
                </a:cxn>
                <a:cxn ang="0">
                  <a:pos x="77" y="403"/>
                </a:cxn>
                <a:cxn ang="0">
                  <a:pos x="64" y="411"/>
                </a:cxn>
                <a:cxn ang="0">
                  <a:pos x="48" y="417"/>
                </a:cxn>
                <a:cxn ang="0">
                  <a:pos x="35" y="423"/>
                </a:cxn>
                <a:cxn ang="0">
                  <a:pos x="20" y="428"/>
                </a:cxn>
                <a:cxn ang="0">
                  <a:pos x="4" y="434"/>
                </a:cxn>
                <a:cxn ang="0">
                  <a:pos x="0" y="436"/>
                </a:cxn>
              </a:cxnLst>
              <a:rect l="0" t="0" r="r" b="b"/>
              <a:pathLst>
                <a:path w="273" h="436">
                  <a:moveTo>
                    <a:pt x="227" y="0"/>
                  </a:moveTo>
                  <a:lnTo>
                    <a:pt x="233" y="4"/>
                  </a:lnTo>
                  <a:lnTo>
                    <a:pt x="240" y="8"/>
                  </a:lnTo>
                  <a:lnTo>
                    <a:pt x="246" y="12"/>
                  </a:lnTo>
                  <a:lnTo>
                    <a:pt x="252" y="16"/>
                  </a:lnTo>
                  <a:lnTo>
                    <a:pt x="258" y="19"/>
                  </a:lnTo>
                  <a:lnTo>
                    <a:pt x="261" y="25"/>
                  </a:lnTo>
                  <a:lnTo>
                    <a:pt x="265" y="33"/>
                  </a:lnTo>
                  <a:lnTo>
                    <a:pt x="269" y="41"/>
                  </a:lnTo>
                  <a:lnTo>
                    <a:pt x="271" y="46"/>
                  </a:lnTo>
                  <a:lnTo>
                    <a:pt x="273" y="54"/>
                  </a:lnTo>
                  <a:lnTo>
                    <a:pt x="273" y="62"/>
                  </a:lnTo>
                  <a:lnTo>
                    <a:pt x="273" y="69"/>
                  </a:lnTo>
                  <a:lnTo>
                    <a:pt x="269" y="77"/>
                  </a:lnTo>
                  <a:lnTo>
                    <a:pt x="267" y="85"/>
                  </a:lnTo>
                  <a:lnTo>
                    <a:pt x="263" y="90"/>
                  </a:lnTo>
                  <a:lnTo>
                    <a:pt x="258" y="98"/>
                  </a:lnTo>
                  <a:lnTo>
                    <a:pt x="252" y="104"/>
                  </a:lnTo>
                  <a:lnTo>
                    <a:pt x="246" y="108"/>
                  </a:lnTo>
                  <a:lnTo>
                    <a:pt x="238" y="112"/>
                  </a:lnTo>
                  <a:lnTo>
                    <a:pt x="233" y="115"/>
                  </a:lnTo>
                  <a:lnTo>
                    <a:pt x="225" y="117"/>
                  </a:lnTo>
                  <a:lnTo>
                    <a:pt x="217" y="119"/>
                  </a:lnTo>
                  <a:lnTo>
                    <a:pt x="210" y="123"/>
                  </a:lnTo>
                  <a:lnTo>
                    <a:pt x="202" y="125"/>
                  </a:lnTo>
                  <a:lnTo>
                    <a:pt x="194" y="127"/>
                  </a:lnTo>
                  <a:lnTo>
                    <a:pt x="189" y="131"/>
                  </a:lnTo>
                  <a:lnTo>
                    <a:pt x="181" y="135"/>
                  </a:lnTo>
                  <a:lnTo>
                    <a:pt x="175" y="138"/>
                  </a:lnTo>
                  <a:lnTo>
                    <a:pt x="171" y="144"/>
                  </a:lnTo>
                  <a:lnTo>
                    <a:pt x="165" y="150"/>
                  </a:lnTo>
                  <a:lnTo>
                    <a:pt x="162" y="158"/>
                  </a:lnTo>
                  <a:lnTo>
                    <a:pt x="160" y="165"/>
                  </a:lnTo>
                  <a:lnTo>
                    <a:pt x="160" y="173"/>
                  </a:lnTo>
                  <a:lnTo>
                    <a:pt x="160" y="179"/>
                  </a:lnTo>
                  <a:lnTo>
                    <a:pt x="162" y="186"/>
                  </a:lnTo>
                  <a:lnTo>
                    <a:pt x="165" y="194"/>
                  </a:lnTo>
                  <a:lnTo>
                    <a:pt x="167" y="202"/>
                  </a:lnTo>
                  <a:lnTo>
                    <a:pt x="171" y="209"/>
                  </a:lnTo>
                  <a:lnTo>
                    <a:pt x="175" y="217"/>
                  </a:lnTo>
                  <a:lnTo>
                    <a:pt x="177" y="223"/>
                  </a:lnTo>
                  <a:lnTo>
                    <a:pt x="179" y="231"/>
                  </a:lnTo>
                  <a:lnTo>
                    <a:pt x="179" y="238"/>
                  </a:lnTo>
                  <a:lnTo>
                    <a:pt x="181" y="246"/>
                  </a:lnTo>
                  <a:lnTo>
                    <a:pt x="181" y="254"/>
                  </a:lnTo>
                  <a:lnTo>
                    <a:pt x="181" y="261"/>
                  </a:lnTo>
                  <a:lnTo>
                    <a:pt x="179" y="269"/>
                  </a:lnTo>
                  <a:lnTo>
                    <a:pt x="179" y="277"/>
                  </a:lnTo>
                  <a:lnTo>
                    <a:pt x="177" y="284"/>
                  </a:lnTo>
                  <a:lnTo>
                    <a:pt x="175" y="292"/>
                  </a:lnTo>
                  <a:lnTo>
                    <a:pt x="173" y="300"/>
                  </a:lnTo>
                  <a:lnTo>
                    <a:pt x="171" y="307"/>
                  </a:lnTo>
                  <a:lnTo>
                    <a:pt x="167" y="315"/>
                  </a:lnTo>
                  <a:lnTo>
                    <a:pt x="164" y="323"/>
                  </a:lnTo>
                  <a:lnTo>
                    <a:pt x="160" y="330"/>
                  </a:lnTo>
                  <a:lnTo>
                    <a:pt x="156" y="336"/>
                  </a:lnTo>
                  <a:lnTo>
                    <a:pt x="152" y="344"/>
                  </a:lnTo>
                  <a:lnTo>
                    <a:pt x="146" y="350"/>
                  </a:lnTo>
                  <a:lnTo>
                    <a:pt x="144" y="353"/>
                  </a:lnTo>
                  <a:lnTo>
                    <a:pt x="139" y="359"/>
                  </a:lnTo>
                  <a:lnTo>
                    <a:pt x="133" y="365"/>
                  </a:lnTo>
                  <a:lnTo>
                    <a:pt x="127" y="371"/>
                  </a:lnTo>
                  <a:lnTo>
                    <a:pt x="123" y="376"/>
                  </a:lnTo>
                  <a:lnTo>
                    <a:pt x="116" y="380"/>
                  </a:lnTo>
                  <a:lnTo>
                    <a:pt x="110" y="384"/>
                  </a:lnTo>
                  <a:lnTo>
                    <a:pt x="104" y="388"/>
                  </a:lnTo>
                  <a:lnTo>
                    <a:pt x="96" y="394"/>
                  </a:lnTo>
                  <a:lnTo>
                    <a:pt x="91" y="398"/>
                  </a:lnTo>
                  <a:lnTo>
                    <a:pt x="85" y="401"/>
                  </a:lnTo>
                  <a:lnTo>
                    <a:pt x="77" y="403"/>
                  </a:lnTo>
                  <a:lnTo>
                    <a:pt x="71" y="407"/>
                  </a:lnTo>
                  <a:lnTo>
                    <a:pt x="64" y="411"/>
                  </a:lnTo>
                  <a:lnTo>
                    <a:pt x="56" y="415"/>
                  </a:lnTo>
                  <a:lnTo>
                    <a:pt x="48" y="417"/>
                  </a:lnTo>
                  <a:lnTo>
                    <a:pt x="41" y="421"/>
                  </a:lnTo>
                  <a:lnTo>
                    <a:pt x="35" y="423"/>
                  </a:lnTo>
                  <a:lnTo>
                    <a:pt x="27" y="424"/>
                  </a:lnTo>
                  <a:lnTo>
                    <a:pt x="20" y="428"/>
                  </a:lnTo>
                  <a:lnTo>
                    <a:pt x="12" y="432"/>
                  </a:lnTo>
                  <a:lnTo>
                    <a:pt x="4" y="434"/>
                  </a:lnTo>
                  <a:lnTo>
                    <a:pt x="0" y="436"/>
                  </a:lnTo>
                  <a:lnTo>
                    <a:pt x="0" y="436"/>
                  </a:lnTo>
                </a:path>
              </a:pathLst>
            </a:custGeom>
            <a:noFill/>
            <a:ln w="19050" cmpd="sng">
              <a:solidFill>
                <a:srgbClr val="000000"/>
              </a:solidFill>
              <a:prstDash val="solid"/>
              <a:round/>
              <a:headEnd/>
              <a:tailEnd/>
            </a:ln>
          </p:spPr>
          <p:txBody>
            <a:bodyPr/>
            <a:lstStyle/>
            <a:p>
              <a:endParaRPr lang="el-GR"/>
            </a:p>
          </p:txBody>
        </p:sp>
      </p:grpSp>
      <p:grpSp>
        <p:nvGrpSpPr>
          <p:cNvPr id="3" name="Group 13"/>
          <p:cNvGrpSpPr>
            <a:grpSpLocks/>
          </p:cNvGrpSpPr>
          <p:nvPr/>
        </p:nvGrpSpPr>
        <p:grpSpPr bwMode="auto">
          <a:xfrm>
            <a:off x="7874000" y="1906590"/>
            <a:ext cx="822325" cy="2946400"/>
            <a:chOff x="6381" y="1795"/>
            <a:chExt cx="353" cy="1264"/>
          </a:xfrm>
        </p:grpSpPr>
        <p:sp>
          <p:nvSpPr>
            <p:cNvPr id="158734" name="Freeform 14"/>
            <p:cNvSpPr>
              <a:spLocks/>
            </p:cNvSpPr>
            <p:nvPr/>
          </p:nvSpPr>
          <p:spPr bwMode="auto">
            <a:xfrm>
              <a:off x="6531" y="1795"/>
              <a:ext cx="203" cy="723"/>
            </a:xfrm>
            <a:custGeom>
              <a:avLst/>
              <a:gdLst/>
              <a:ahLst/>
              <a:cxnLst>
                <a:cxn ang="0">
                  <a:pos x="2" y="7"/>
                </a:cxn>
                <a:cxn ang="0">
                  <a:pos x="5" y="23"/>
                </a:cxn>
                <a:cxn ang="0">
                  <a:pos x="9" y="36"/>
                </a:cxn>
                <a:cxn ang="0">
                  <a:pos x="13" y="51"/>
                </a:cxn>
                <a:cxn ang="0">
                  <a:pos x="17" y="61"/>
                </a:cxn>
                <a:cxn ang="0">
                  <a:pos x="23" y="76"/>
                </a:cxn>
                <a:cxn ang="0">
                  <a:pos x="28" y="90"/>
                </a:cxn>
                <a:cxn ang="0">
                  <a:pos x="36" y="103"/>
                </a:cxn>
                <a:cxn ang="0">
                  <a:pos x="42" y="117"/>
                </a:cxn>
                <a:cxn ang="0">
                  <a:pos x="50" y="130"/>
                </a:cxn>
                <a:cxn ang="0">
                  <a:pos x="59" y="144"/>
                </a:cxn>
                <a:cxn ang="0">
                  <a:pos x="67" y="157"/>
                </a:cxn>
                <a:cxn ang="0">
                  <a:pos x="76" y="169"/>
                </a:cxn>
                <a:cxn ang="0">
                  <a:pos x="86" y="180"/>
                </a:cxn>
                <a:cxn ang="0">
                  <a:pos x="96" y="193"/>
                </a:cxn>
                <a:cxn ang="0">
                  <a:pos x="105" y="205"/>
                </a:cxn>
                <a:cxn ang="0">
                  <a:pos x="113" y="216"/>
                </a:cxn>
                <a:cxn ang="0">
                  <a:pos x="122" y="230"/>
                </a:cxn>
                <a:cxn ang="0">
                  <a:pos x="132" y="241"/>
                </a:cxn>
                <a:cxn ang="0">
                  <a:pos x="142" y="253"/>
                </a:cxn>
                <a:cxn ang="0">
                  <a:pos x="151" y="264"/>
                </a:cxn>
                <a:cxn ang="0">
                  <a:pos x="159" y="278"/>
                </a:cxn>
                <a:cxn ang="0">
                  <a:pos x="168" y="291"/>
                </a:cxn>
                <a:cxn ang="0">
                  <a:pos x="176" y="303"/>
                </a:cxn>
                <a:cxn ang="0">
                  <a:pos x="184" y="316"/>
                </a:cxn>
                <a:cxn ang="0">
                  <a:pos x="192" y="332"/>
                </a:cxn>
                <a:cxn ang="0">
                  <a:pos x="197" y="345"/>
                </a:cxn>
                <a:cxn ang="0">
                  <a:pos x="201" y="360"/>
                </a:cxn>
                <a:cxn ang="0">
                  <a:pos x="203" y="376"/>
                </a:cxn>
                <a:cxn ang="0">
                  <a:pos x="203" y="387"/>
                </a:cxn>
                <a:cxn ang="0">
                  <a:pos x="199" y="403"/>
                </a:cxn>
                <a:cxn ang="0">
                  <a:pos x="193" y="416"/>
                </a:cxn>
                <a:cxn ang="0">
                  <a:pos x="184" y="430"/>
                </a:cxn>
                <a:cxn ang="0">
                  <a:pos x="174" y="443"/>
                </a:cxn>
                <a:cxn ang="0">
                  <a:pos x="163" y="453"/>
                </a:cxn>
                <a:cxn ang="0">
                  <a:pos x="147" y="462"/>
                </a:cxn>
                <a:cxn ang="0">
                  <a:pos x="132" y="468"/>
                </a:cxn>
                <a:cxn ang="0">
                  <a:pos x="117" y="472"/>
                </a:cxn>
                <a:cxn ang="0">
                  <a:pos x="103" y="478"/>
                </a:cxn>
                <a:cxn ang="0">
                  <a:pos x="88" y="483"/>
                </a:cxn>
                <a:cxn ang="0">
                  <a:pos x="76" y="491"/>
                </a:cxn>
                <a:cxn ang="0">
                  <a:pos x="69" y="497"/>
                </a:cxn>
                <a:cxn ang="0">
                  <a:pos x="59" y="510"/>
                </a:cxn>
                <a:cxn ang="0">
                  <a:pos x="53" y="524"/>
                </a:cxn>
                <a:cxn ang="0">
                  <a:pos x="50" y="539"/>
                </a:cxn>
                <a:cxn ang="0">
                  <a:pos x="51" y="554"/>
                </a:cxn>
                <a:cxn ang="0">
                  <a:pos x="55" y="570"/>
                </a:cxn>
                <a:cxn ang="0">
                  <a:pos x="63" y="583"/>
                </a:cxn>
                <a:cxn ang="0">
                  <a:pos x="69" y="595"/>
                </a:cxn>
                <a:cxn ang="0">
                  <a:pos x="78" y="608"/>
                </a:cxn>
                <a:cxn ang="0">
                  <a:pos x="86" y="623"/>
                </a:cxn>
                <a:cxn ang="0">
                  <a:pos x="94" y="635"/>
                </a:cxn>
                <a:cxn ang="0">
                  <a:pos x="97" y="650"/>
                </a:cxn>
                <a:cxn ang="0">
                  <a:pos x="97" y="660"/>
                </a:cxn>
                <a:cxn ang="0">
                  <a:pos x="94" y="675"/>
                </a:cxn>
                <a:cxn ang="0">
                  <a:pos x="86" y="691"/>
                </a:cxn>
                <a:cxn ang="0">
                  <a:pos x="76" y="702"/>
                </a:cxn>
                <a:cxn ang="0">
                  <a:pos x="69" y="708"/>
                </a:cxn>
                <a:cxn ang="0">
                  <a:pos x="53" y="716"/>
                </a:cxn>
                <a:cxn ang="0">
                  <a:pos x="40" y="719"/>
                </a:cxn>
                <a:cxn ang="0">
                  <a:pos x="25" y="723"/>
                </a:cxn>
              </a:cxnLst>
              <a:rect l="0" t="0" r="r" b="b"/>
              <a:pathLst>
                <a:path w="203" h="723">
                  <a:moveTo>
                    <a:pt x="0" y="0"/>
                  </a:moveTo>
                  <a:lnTo>
                    <a:pt x="2" y="7"/>
                  </a:lnTo>
                  <a:lnTo>
                    <a:pt x="3" y="15"/>
                  </a:lnTo>
                  <a:lnTo>
                    <a:pt x="5" y="23"/>
                  </a:lnTo>
                  <a:lnTo>
                    <a:pt x="7" y="28"/>
                  </a:lnTo>
                  <a:lnTo>
                    <a:pt x="9" y="36"/>
                  </a:lnTo>
                  <a:lnTo>
                    <a:pt x="11" y="44"/>
                  </a:lnTo>
                  <a:lnTo>
                    <a:pt x="13" y="51"/>
                  </a:lnTo>
                  <a:lnTo>
                    <a:pt x="17" y="59"/>
                  </a:lnTo>
                  <a:lnTo>
                    <a:pt x="17" y="61"/>
                  </a:lnTo>
                  <a:lnTo>
                    <a:pt x="21" y="69"/>
                  </a:lnTo>
                  <a:lnTo>
                    <a:pt x="23" y="76"/>
                  </a:lnTo>
                  <a:lnTo>
                    <a:pt x="27" y="82"/>
                  </a:lnTo>
                  <a:lnTo>
                    <a:pt x="28" y="90"/>
                  </a:lnTo>
                  <a:lnTo>
                    <a:pt x="32" y="97"/>
                  </a:lnTo>
                  <a:lnTo>
                    <a:pt x="36" y="103"/>
                  </a:lnTo>
                  <a:lnTo>
                    <a:pt x="40" y="111"/>
                  </a:lnTo>
                  <a:lnTo>
                    <a:pt x="42" y="117"/>
                  </a:lnTo>
                  <a:lnTo>
                    <a:pt x="46" y="122"/>
                  </a:lnTo>
                  <a:lnTo>
                    <a:pt x="50" y="130"/>
                  </a:lnTo>
                  <a:lnTo>
                    <a:pt x="55" y="138"/>
                  </a:lnTo>
                  <a:lnTo>
                    <a:pt x="59" y="144"/>
                  </a:lnTo>
                  <a:lnTo>
                    <a:pt x="63" y="149"/>
                  </a:lnTo>
                  <a:lnTo>
                    <a:pt x="67" y="157"/>
                  </a:lnTo>
                  <a:lnTo>
                    <a:pt x="73" y="163"/>
                  </a:lnTo>
                  <a:lnTo>
                    <a:pt x="76" y="169"/>
                  </a:lnTo>
                  <a:lnTo>
                    <a:pt x="80" y="174"/>
                  </a:lnTo>
                  <a:lnTo>
                    <a:pt x="86" y="180"/>
                  </a:lnTo>
                  <a:lnTo>
                    <a:pt x="90" y="186"/>
                  </a:lnTo>
                  <a:lnTo>
                    <a:pt x="96" y="193"/>
                  </a:lnTo>
                  <a:lnTo>
                    <a:pt x="99" y="199"/>
                  </a:lnTo>
                  <a:lnTo>
                    <a:pt x="105" y="205"/>
                  </a:lnTo>
                  <a:lnTo>
                    <a:pt x="109" y="211"/>
                  </a:lnTo>
                  <a:lnTo>
                    <a:pt x="113" y="216"/>
                  </a:lnTo>
                  <a:lnTo>
                    <a:pt x="119" y="224"/>
                  </a:lnTo>
                  <a:lnTo>
                    <a:pt x="122" y="230"/>
                  </a:lnTo>
                  <a:lnTo>
                    <a:pt x="128" y="236"/>
                  </a:lnTo>
                  <a:lnTo>
                    <a:pt x="132" y="241"/>
                  </a:lnTo>
                  <a:lnTo>
                    <a:pt x="138" y="247"/>
                  </a:lnTo>
                  <a:lnTo>
                    <a:pt x="142" y="253"/>
                  </a:lnTo>
                  <a:lnTo>
                    <a:pt x="147" y="259"/>
                  </a:lnTo>
                  <a:lnTo>
                    <a:pt x="151" y="264"/>
                  </a:lnTo>
                  <a:lnTo>
                    <a:pt x="155" y="272"/>
                  </a:lnTo>
                  <a:lnTo>
                    <a:pt x="159" y="278"/>
                  </a:lnTo>
                  <a:lnTo>
                    <a:pt x="165" y="284"/>
                  </a:lnTo>
                  <a:lnTo>
                    <a:pt x="168" y="291"/>
                  </a:lnTo>
                  <a:lnTo>
                    <a:pt x="172" y="297"/>
                  </a:lnTo>
                  <a:lnTo>
                    <a:pt x="176" y="303"/>
                  </a:lnTo>
                  <a:lnTo>
                    <a:pt x="180" y="311"/>
                  </a:lnTo>
                  <a:lnTo>
                    <a:pt x="184" y="316"/>
                  </a:lnTo>
                  <a:lnTo>
                    <a:pt x="188" y="324"/>
                  </a:lnTo>
                  <a:lnTo>
                    <a:pt x="192" y="332"/>
                  </a:lnTo>
                  <a:lnTo>
                    <a:pt x="195" y="339"/>
                  </a:lnTo>
                  <a:lnTo>
                    <a:pt x="197" y="345"/>
                  </a:lnTo>
                  <a:lnTo>
                    <a:pt x="199" y="353"/>
                  </a:lnTo>
                  <a:lnTo>
                    <a:pt x="201" y="360"/>
                  </a:lnTo>
                  <a:lnTo>
                    <a:pt x="203" y="368"/>
                  </a:lnTo>
                  <a:lnTo>
                    <a:pt x="203" y="376"/>
                  </a:lnTo>
                  <a:lnTo>
                    <a:pt x="203" y="380"/>
                  </a:lnTo>
                  <a:lnTo>
                    <a:pt x="203" y="387"/>
                  </a:lnTo>
                  <a:lnTo>
                    <a:pt x="201" y="395"/>
                  </a:lnTo>
                  <a:lnTo>
                    <a:pt x="199" y="403"/>
                  </a:lnTo>
                  <a:lnTo>
                    <a:pt x="195" y="410"/>
                  </a:lnTo>
                  <a:lnTo>
                    <a:pt x="193" y="416"/>
                  </a:lnTo>
                  <a:lnTo>
                    <a:pt x="190" y="424"/>
                  </a:lnTo>
                  <a:lnTo>
                    <a:pt x="184" y="430"/>
                  </a:lnTo>
                  <a:lnTo>
                    <a:pt x="180" y="437"/>
                  </a:lnTo>
                  <a:lnTo>
                    <a:pt x="174" y="443"/>
                  </a:lnTo>
                  <a:lnTo>
                    <a:pt x="168" y="447"/>
                  </a:lnTo>
                  <a:lnTo>
                    <a:pt x="163" y="453"/>
                  </a:lnTo>
                  <a:lnTo>
                    <a:pt x="153" y="458"/>
                  </a:lnTo>
                  <a:lnTo>
                    <a:pt x="147" y="462"/>
                  </a:lnTo>
                  <a:lnTo>
                    <a:pt x="140" y="464"/>
                  </a:lnTo>
                  <a:lnTo>
                    <a:pt x="132" y="468"/>
                  </a:lnTo>
                  <a:lnTo>
                    <a:pt x="124" y="470"/>
                  </a:lnTo>
                  <a:lnTo>
                    <a:pt x="117" y="472"/>
                  </a:lnTo>
                  <a:lnTo>
                    <a:pt x="109" y="474"/>
                  </a:lnTo>
                  <a:lnTo>
                    <a:pt x="103" y="478"/>
                  </a:lnTo>
                  <a:lnTo>
                    <a:pt x="96" y="479"/>
                  </a:lnTo>
                  <a:lnTo>
                    <a:pt x="88" y="483"/>
                  </a:lnTo>
                  <a:lnTo>
                    <a:pt x="82" y="487"/>
                  </a:lnTo>
                  <a:lnTo>
                    <a:pt x="76" y="491"/>
                  </a:lnTo>
                  <a:lnTo>
                    <a:pt x="69" y="495"/>
                  </a:lnTo>
                  <a:lnTo>
                    <a:pt x="69" y="497"/>
                  </a:lnTo>
                  <a:lnTo>
                    <a:pt x="63" y="504"/>
                  </a:lnTo>
                  <a:lnTo>
                    <a:pt x="59" y="510"/>
                  </a:lnTo>
                  <a:lnTo>
                    <a:pt x="55" y="518"/>
                  </a:lnTo>
                  <a:lnTo>
                    <a:pt x="53" y="524"/>
                  </a:lnTo>
                  <a:lnTo>
                    <a:pt x="51" y="531"/>
                  </a:lnTo>
                  <a:lnTo>
                    <a:pt x="50" y="539"/>
                  </a:lnTo>
                  <a:lnTo>
                    <a:pt x="50" y="547"/>
                  </a:lnTo>
                  <a:lnTo>
                    <a:pt x="51" y="554"/>
                  </a:lnTo>
                  <a:lnTo>
                    <a:pt x="53" y="562"/>
                  </a:lnTo>
                  <a:lnTo>
                    <a:pt x="55" y="570"/>
                  </a:lnTo>
                  <a:lnTo>
                    <a:pt x="59" y="577"/>
                  </a:lnTo>
                  <a:lnTo>
                    <a:pt x="63" y="583"/>
                  </a:lnTo>
                  <a:lnTo>
                    <a:pt x="67" y="591"/>
                  </a:lnTo>
                  <a:lnTo>
                    <a:pt x="69" y="595"/>
                  </a:lnTo>
                  <a:lnTo>
                    <a:pt x="73" y="602"/>
                  </a:lnTo>
                  <a:lnTo>
                    <a:pt x="78" y="608"/>
                  </a:lnTo>
                  <a:lnTo>
                    <a:pt x="82" y="616"/>
                  </a:lnTo>
                  <a:lnTo>
                    <a:pt x="86" y="623"/>
                  </a:lnTo>
                  <a:lnTo>
                    <a:pt x="90" y="629"/>
                  </a:lnTo>
                  <a:lnTo>
                    <a:pt x="94" y="635"/>
                  </a:lnTo>
                  <a:lnTo>
                    <a:pt x="96" y="643"/>
                  </a:lnTo>
                  <a:lnTo>
                    <a:pt x="97" y="650"/>
                  </a:lnTo>
                  <a:lnTo>
                    <a:pt x="97" y="652"/>
                  </a:lnTo>
                  <a:lnTo>
                    <a:pt x="97" y="660"/>
                  </a:lnTo>
                  <a:lnTo>
                    <a:pt x="96" y="668"/>
                  </a:lnTo>
                  <a:lnTo>
                    <a:pt x="94" y="675"/>
                  </a:lnTo>
                  <a:lnTo>
                    <a:pt x="92" y="683"/>
                  </a:lnTo>
                  <a:lnTo>
                    <a:pt x="86" y="691"/>
                  </a:lnTo>
                  <a:lnTo>
                    <a:pt x="82" y="696"/>
                  </a:lnTo>
                  <a:lnTo>
                    <a:pt x="76" y="702"/>
                  </a:lnTo>
                  <a:lnTo>
                    <a:pt x="74" y="704"/>
                  </a:lnTo>
                  <a:lnTo>
                    <a:pt x="69" y="708"/>
                  </a:lnTo>
                  <a:lnTo>
                    <a:pt x="61" y="712"/>
                  </a:lnTo>
                  <a:lnTo>
                    <a:pt x="53" y="716"/>
                  </a:lnTo>
                  <a:lnTo>
                    <a:pt x="48" y="717"/>
                  </a:lnTo>
                  <a:lnTo>
                    <a:pt x="40" y="719"/>
                  </a:lnTo>
                  <a:lnTo>
                    <a:pt x="32" y="721"/>
                  </a:lnTo>
                  <a:lnTo>
                    <a:pt x="25" y="723"/>
                  </a:lnTo>
                  <a:lnTo>
                    <a:pt x="21" y="723"/>
                  </a:lnTo>
                </a:path>
              </a:pathLst>
            </a:custGeom>
            <a:noFill/>
            <a:ln w="19050" cmpd="sng">
              <a:solidFill>
                <a:srgbClr val="000000"/>
              </a:solidFill>
              <a:prstDash val="solid"/>
              <a:round/>
              <a:headEnd/>
              <a:tailEnd/>
            </a:ln>
          </p:spPr>
          <p:txBody>
            <a:bodyPr/>
            <a:lstStyle/>
            <a:p>
              <a:endParaRPr lang="el-GR"/>
            </a:p>
          </p:txBody>
        </p:sp>
        <p:sp>
          <p:nvSpPr>
            <p:cNvPr id="158735" name="Freeform 15"/>
            <p:cNvSpPr>
              <a:spLocks/>
            </p:cNvSpPr>
            <p:nvPr/>
          </p:nvSpPr>
          <p:spPr bwMode="auto">
            <a:xfrm>
              <a:off x="6381" y="2551"/>
              <a:ext cx="228" cy="508"/>
            </a:xfrm>
            <a:custGeom>
              <a:avLst/>
              <a:gdLst/>
              <a:ahLst/>
              <a:cxnLst>
                <a:cxn ang="0">
                  <a:pos x="178" y="4"/>
                </a:cxn>
                <a:cxn ang="0">
                  <a:pos x="192" y="9"/>
                </a:cxn>
                <a:cxn ang="0">
                  <a:pos x="205" y="19"/>
                </a:cxn>
                <a:cxn ang="0">
                  <a:pos x="217" y="31"/>
                </a:cxn>
                <a:cxn ang="0">
                  <a:pos x="224" y="44"/>
                </a:cxn>
                <a:cxn ang="0">
                  <a:pos x="226" y="59"/>
                </a:cxn>
                <a:cxn ang="0">
                  <a:pos x="226" y="77"/>
                </a:cxn>
                <a:cxn ang="0">
                  <a:pos x="221" y="90"/>
                </a:cxn>
                <a:cxn ang="0">
                  <a:pos x="213" y="103"/>
                </a:cxn>
                <a:cxn ang="0">
                  <a:pos x="205" y="111"/>
                </a:cxn>
                <a:cxn ang="0">
                  <a:pos x="194" y="121"/>
                </a:cxn>
                <a:cxn ang="0">
                  <a:pos x="182" y="132"/>
                </a:cxn>
                <a:cxn ang="0">
                  <a:pos x="171" y="142"/>
                </a:cxn>
                <a:cxn ang="0">
                  <a:pos x="163" y="151"/>
                </a:cxn>
                <a:cxn ang="0">
                  <a:pos x="157" y="167"/>
                </a:cxn>
                <a:cxn ang="0">
                  <a:pos x="155" y="178"/>
                </a:cxn>
                <a:cxn ang="0">
                  <a:pos x="157" y="194"/>
                </a:cxn>
                <a:cxn ang="0">
                  <a:pos x="163" y="207"/>
                </a:cxn>
                <a:cxn ang="0">
                  <a:pos x="169" y="221"/>
                </a:cxn>
                <a:cxn ang="0">
                  <a:pos x="175" y="236"/>
                </a:cxn>
                <a:cxn ang="0">
                  <a:pos x="178" y="251"/>
                </a:cxn>
                <a:cxn ang="0">
                  <a:pos x="184" y="265"/>
                </a:cxn>
                <a:cxn ang="0">
                  <a:pos x="188" y="280"/>
                </a:cxn>
                <a:cxn ang="0">
                  <a:pos x="190" y="295"/>
                </a:cxn>
                <a:cxn ang="0">
                  <a:pos x="192" y="311"/>
                </a:cxn>
                <a:cxn ang="0">
                  <a:pos x="192" y="322"/>
                </a:cxn>
                <a:cxn ang="0">
                  <a:pos x="192" y="338"/>
                </a:cxn>
                <a:cxn ang="0">
                  <a:pos x="190" y="353"/>
                </a:cxn>
                <a:cxn ang="0">
                  <a:pos x="186" y="368"/>
                </a:cxn>
                <a:cxn ang="0">
                  <a:pos x="182" y="384"/>
                </a:cxn>
                <a:cxn ang="0">
                  <a:pos x="177" y="399"/>
                </a:cxn>
                <a:cxn ang="0">
                  <a:pos x="169" y="413"/>
                </a:cxn>
                <a:cxn ang="0">
                  <a:pos x="161" y="426"/>
                </a:cxn>
                <a:cxn ang="0">
                  <a:pos x="152" y="437"/>
                </a:cxn>
                <a:cxn ang="0">
                  <a:pos x="140" y="449"/>
                </a:cxn>
                <a:cxn ang="0">
                  <a:pos x="132" y="457"/>
                </a:cxn>
                <a:cxn ang="0">
                  <a:pos x="121" y="466"/>
                </a:cxn>
                <a:cxn ang="0">
                  <a:pos x="107" y="474"/>
                </a:cxn>
                <a:cxn ang="0">
                  <a:pos x="94" y="480"/>
                </a:cxn>
                <a:cxn ang="0">
                  <a:pos x="81" y="485"/>
                </a:cxn>
                <a:cxn ang="0">
                  <a:pos x="65" y="491"/>
                </a:cxn>
                <a:cxn ang="0">
                  <a:pos x="50" y="497"/>
                </a:cxn>
                <a:cxn ang="0">
                  <a:pos x="36" y="501"/>
                </a:cxn>
                <a:cxn ang="0">
                  <a:pos x="21" y="505"/>
                </a:cxn>
                <a:cxn ang="0">
                  <a:pos x="6" y="508"/>
                </a:cxn>
                <a:cxn ang="0">
                  <a:pos x="0" y="508"/>
                </a:cxn>
              </a:cxnLst>
              <a:rect l="0" t="0" r="r" b="b"/>
              <a:pathLst>
                <a:path w="228" h="508">
                  <a:moveTo>
                    <a:pt x="173" y="0"/>
                  </a:moveTo>
                  <a:lnTo>
                    <a:pt x="178" y="4"/>
                  </a:lnTo>
                  <a:lnTo>
                    <a:pt x="186" y="6"/>
                  </a:lnTo>
                  <a:lnTo>
                    <a:pt x="192" y="9"/>
                  </a:lnTo>
                  <a:lnTo>
                    <a:pt x="200" y="13"/>
                  </a:lnTo>
                  <a:lnTo>
                    <a:pt x="205" y="19"/>
                  </a:lnTo>
                  <a:lnTo>
                    <a:pt x="211" y="23"/>
                  </a:lnTo>
                  <a:lnTo>
                    <a:pt x="217" y="31"/>
                  </a:lnTo>
                  <a:lnTo>
                    <a:pt x="221" y="36"/>
                  </a:lnTo>
                  <a:lnTo>
                    <a:pt x="224" y="44"/>
                  </a:lnTo>
                  <a:lnTo>
                    <a:pt x="226" y="52"/>
                  </a:lnTo>
                  <a:lnTo>
                    <a:pt x="226" y="59"/>
                  </a:lnTo>
                  <a:lnTo>
                    <a:pt x="228" y="69"/>
                  </a:lnTo>
                  <a:lnTo>
                    <a:pt x="226" y="77"/>
                  </a:lnTo>
                  <a:lnTo>
                    <a:pt x="224" y="82"/>
                  </a:lnTo>
                  <a:lnTo>
                    <a:pt x="221" y="90"/>
                  </a:lnTo>
                  <a:lnTo>
                    <a:pt x="217" y="98"/>
                  </a:lnTo>
                  <a:lnTo>
                    <a:pt x="213" y="103"/>
                  </a:lnTo>
                  <a:lnTo>
                    <a:pt x="211" y="105"/>
                  </a:lnTo>
                  <a:lnTo>
                    <a:pt x="205" y="111"/>
                  </a:lnTo>
                  <a:lnTo>
                    <a:pt x="200" y="117"/>
                  </a:lnTo>
                  <a:lnTo>
                    <a:pt x="194" y="121"/>
                  </a:lnTo>
                  <a:lnTo>
                    <a:pt x="188" y="127"/>
                  </a:lnTo>
                  <a:lnTo>
                    <a:pt x="182" y="132"/>
                  </a:lnTo>
                  <a:lnTo>
                    <a:pt x="177" y="136"/>
                  </a:lnTo>
                  <a:lnTo>
                    <a:pt x="171" y="142"/>
                  </a:lnTo>
                  <a:lnTo>
                    <a:pt x="167" y="148"/>
                  </a:lnTo>
                  <a:lnTo>
                    <a:pt x="163" y="151"/>
                  </a:lnTo>
                  <a:lnTo>
                    <a:pt x="161" y="159"/>
                  </a:lnTo>
                  <a:lnTo>
                    <a:pt x="157" y="167"/>
                  </a:lnTo>
                  <a:lnTo>
                    <a:pt x="157" y="175"/>
                  </a:lnTo>
                  <a:lnTo>
                    <a:pt x="155" y="178"/>
                  </a:lnTo>
                  <a:lnTo>
                    <a:pt x="157" y="186"/>
                  </a:lnTo>
                  <a:lnTo>
                    <a:pt x="157" y="194"/>
                  </a:lnTo>
                  <a:lnTo>
                    <a:pt x="159" y="201"/>
                  </a:lnTo>
                  <a:lnTo>
                    <a:pt x="163" y="207"/>
                  </a:lnTo>
                  <a:lnTo>
                    <a:pt x="165" y="215"/>
                  </a:lnTo>
                  <a:lnTo>
                    <a:pt x="169" y="221"/>
                  </a:lnTo>
                  <a:lnTo>
                    <a:pt x="171" y="228"/>
                  </a:lnTo>
                  <a:lnTo>
                    <a:pt x="175" y="236"/>
                  </a:lnTo>
                  <a:lnTo>
                    <a:pt x="177" y="244"/>
                  </a:lnTo>
                  <a:lnTo>
                    <a:pt x="178" y="251"/>
                  </a:lnTo>
                  <a:lnTo>
                    <a:pt x="182" y="259"/>
                  </a:lnTo>
                  <a:lnTo>
                    <a:pt x="184" y="265"/>
                  </a:lnTo>
                  <a:lnTo>
                    <a:pt x="186" y="272"/>
                  </a:lnTo>
                  <a:lnTo>
                    <a:pt x="188" y="280"/>
                  </a:lnTo>
                  <a:lnTo>
                    <a:pt x="190" y="288"/>
                  </a:lnTo>
                  <a:lnTo>
                    <a:pt x="190" y="295"/>
                  </a:lnTo>
                  <a:lnTo>
                    <a:pt x="192" y="303"/>
                  </a:lnTo>
                  <a:lnTo>
                    <a:pt x="192" y="311"/>
                  </a:lnTo>
                  <a:lnTo>
                    <a:pt x="192" y="318"/>
                  </a:lnTo>
                  <a:lnTo>
                    <a:pt x="192" y="322"/>
                  </a:lnTo>
                  <a:lnTo>
                    <a:pt x="192" y="330"/>
                  </a:lnTo>
                  <a:lnTo>
                    <a:pt x="192" y="338"/>
                  </a:lnTo>
                  <a:lnTo>
                    <a:pt x="192" y="345"/>
                  </a:lnTo>
                  <a:lnTo>
                    <a:pt x="190" y="353"/>
                  </a:lnTo>
                  <a:lnTo>
                    <a:pt x="188" y="361"/>
                  </a:lnTo>
                  <a:lnTo>
                    <a:pt x="186" y="368"/>
                  </a:lnTo>
                  <a:lnTo>
                    <a:pt x="184" y="376"/>
                  </a:lnTo>
                  <a:lnTo>
                    <a:pt x="182" y="384"/>
                  </a:lnTo>
                  <a:lnTo>
                    <a:pt x="178" y="391"/>
                  </a:lnTo>
                  <a:lnTo>
                    <a:pt x="177" y="399"/>
                  </a:lnTo>
                  <a:lnTo>
                    <a:pt x="173" y="405"/>
                  </a:lnTo>
                  <a:lnTo>
                    <a:pt x="169" y="413"/>
                  </a:lnTo>
                  <a:lnTo>
                    <a:pt x="165" y="418"/>
                  </a:lnTo>
                  <a:lnTo>
                    <a:pt x="161" y="426"/>
                  </a:lnTo>
                  <a:lnTo>
                    <a:pt x="155" y="432"/>
                  </a:lnTo>
                  <a:lnTo>
                    <a:pt x="152" y="437"/>
                  </a:lnTo>
                  <a:lnTo>
                    <a:pt x="146" y="443"/>
                  </a:lnTo>
                  <a:lnTo>
                    <a:pt x="140" y="449"/>
                  </a:lnTo>
                  <a:lnTo>
                    <a:pt x="138" y="453"/>
                  </a:lnTo>
                  <a:lnTo>
                    <a:pt x="132" y="457"/>
                  </a:lnTo>
                  <a:lnTo>
                    <a:pt x="127" y="460"/>
                  </a:lnTo>
                  <a:lnTo>
                    <a:pt x="121" y="466"/>
                  </a:lnTo>
                  <a:lnTo>
                    <a:pt x="115" y="470"/>
                  </a:lnTo>
                  <a:lnTo>
                    <a:pt x="107" y="474"/>
                  </a:lnTo>
                  <a:lnTo>
                    <a:pt x="102" y="478"/>
                  </a:lnTo>
                  <a:lnTo>
                    <a:pt x="94" y="480"/>
                  </a:lnTo>
                  <a:lnTo>
                    <a:pt x="88" y="484"/>
                  </a:lnTo>
                  <a:lnTo>
                    <a:pt x="81" y="485"/>
                  </a:lnTo>
                  <a:lnTo>
                    <a:pt x="73" y="489"/>
                  </a:lnTo>
                  <a:lnTo>
                    <a:pt x="65" y="491"/>
                  </a:lnTo>
                  <a:lnTo>
                    <a:pt x="58" y="493"/>
                  </a:lnTo>
                  <a:lnTo>
                    <a:pt x="50" y="497"/>
                  </a:lnTo>
                  <a:lnTo>
                    <a:pt x="44" y="499"/>
                  </a:lnTo>
                  <a:lnTo>
                    <a:pt x="36" y="501"/>
                  </a:lnTo>
                  <a:lnTo>
                    <a:pt x="29" y="503"/>
                  </a:lnTo>
                  <a:lnTo>
                    <a:pt x="21" y="505"/>
                  </a:lnTo>
                  <a:lnTo>
                    <a:pt x="13" y="507"/>
                  </a:lnTo>
                  <a:lnTo>
                    <a:pt x="6" y="508"/>
                  </a:lnTo>
                  <a:lnTo>
                    <a:pt x="0" y="508"/>
                  </a:lnTo>
                  <a:lnTo>
                    <a:pt x="0" y="508"/>
                  </a:lnTo>
                </a:path>
              </a:pathLst>
            </a:custGeom>
            <a:noFill/>
            <a:ln w="19050" cmpd="sng">
              <a:solidFill>
                <a:srgbClr val="000000"/>
              </a:solidFill>
              <a:prstDash val="solid"/>
              <a:round/>
              <a:headEnd/>
              <a:tailEnd/>
            </a:ln>
          </p:spPr>
          <p:txBody>
            <a:bodyPr/>
            <a:lstStyle/>
            <a:p>
              <a:endParaRPr lang="el-GR"/>
            </a:p>
          </p:txBody>
        </p:sp>
      </p:grpSp>
      <p:sp>
        <p:nvSpPr>
          <p:cNvPr id="158736" name="Text Box 16"/>
          <p:cNvSpPr txBox="1">
            <a:spLocks noChangeArrowheads="1"/>
          </p:cNvSpPr>
          <p:nvPr/>
        </p:nvSpPr>
        <p:spPr bwMode="auto">
          <a:xfrm>
            <a:off x="4729163" y="4511675"/>
            <a:ext cx="317716" cy="369332"/>
          </a:xfrm>
          <a:prstGeom prst="rect">
            <a:avLst/>
          </a:prstGeom>
          <a:noFill/>
          <a:ln w="9525">
            <a:noFill/>
            <a:miter lim="800000"/>
            <a:headEnd/>
            <a:tailEnd/>
          </a:ln>
          <a:effectLst/>
        </p:spPr>
        <p:txBody>
          <a:bodyPr wrap="none">
            <a:spAutoFit/>
          </a:bodyPr>
          <a:lstStyle/>
          <a:p>
            <a:r>
              <a:rPr lang="en-US"/>
              <a:t>A</a:t>
            </a:r>
            <a:endParaRPr lang="el-GR"/>
          </a:p>
        </p:txBody>
      </p:sp>
      <p:sp>
        <p:nvSpPr>
          <p:cNvPr id="158737" name="Text Box 17"/>
          <p:cNvSpPr txBox="1">
            <a:spLocks noChangeArrowheads="1"/>
          </p:cNvSpPr>
          <p:nvPr/>
        </p:nvSpPr>
        <p:spPr bwMode="auto">
          <a:xfrm>
            <a:off x="4567239" y="3249613"/>
            <a:ext cx="444352" cy="369332"/>
          </a:xfrm>
          <a:prstGeom prst="rect">
            <a:avLst/>
          </a:prstGeom>
          <a:noFill/>
          <a:ln w="9525">
            <a:noFill/>
            <a:miter lim="800000"/>
            <a:headEnd/>
            <a:tailEnd/>
          </a:ln>
          <a:effectLst/>
        </p:spPr>
        <p:txBody>
          <a:bodyPr wrap="none">
            <a:spAutoFit/>
          </a:bodyPr>
          <a:lstStyle/>
          <a:p>
            <a:r>
              <a:rPr lang="en-US"/>
              <a:t>Na</a:t>
            </a:r>
            <a:endParaRPr lang="el-GR"/>
          </a:p>
        </p:txBody>
      </p:sp>
      <p:sp>
        <p:nvSpPr>
          <p:cNvPr id="158738" name="Line 18"/>
          <p:cNvSpPr>
            <a:spLocks noChangeShapeType="1"/>
          </p:cNvSpPr>
          <p:nvPr/>
        </p:nvSpPr>
        <p:spPr bwMode="auto">
          <a:xfrm flipV="1">
            <a:off x="4578353" y="3543300"/>
            <a:ext cx="31751" cy="2038350"/>
          </a:xfrm>
          <a:prstGeom prst="line">
            <a:avLst/>
          </a:prstGeom>
          <a:noFill/>
          <a:ln w="38100">
            <a:solidFill>
              <a:srgbClr val="FFCC00"/>
            </a:solidFill>
            <a:round/>
            <a:headEnd/>
            <a:tailEnd/>
          </a:ln>
          <a:effectLst/>
        </p:spPr>
        <p:txBody>
          <a:bodyPr/>
          <a:lstStyle/>
          <a:p>
            <a:endParaRPr lang="el-GR"/>
          </a:p>
        </p:txBody>
      </p:sp>
      <p:sp>
        <p:nvSpPr>
          <p:cNvPr id="158739" name="Line 19"/>
          <p:cNvSpPr>
            <a:spLocks noChangeShapeType="1"/>
          </p:cNvSpPr>
          <p:nvPr/>
        </p:nvSpPr>
        <p:spPr bwMode="auto">
          <a:xfrm flipH="1" flipV="1">
            <a:off x="4565650" y="4495801"/>
            <a:ext cx="190500" cy="6350"/>
          </a:xfrm>
          <a:prstGeom prst="line">
            <a:avLst/>
          </a:prstGeom>
          <a:noFill/>
          <a:ln w="38100">
            <a:solidFill>
              <a:schemeClr val="accent1"/>
            </a:solidFill>
            <a:round/>
            <a:headEnd/>
            <a:tailEnd type="triangle" w="sm" len="med"/>
          </a:ln>
          <a:effectLst/>
        </p:spPr>
        <p:txBody>
          <a:bodyPr/>
          <a:lstStyle/>
          <a:p>
            <a:endParaRPr lang="el-GR"/>
          </a:p>
        </p:txBody>
      </p:sp>
      <p:sp>
        <p:nvSpPr>
          <p:cNvPr id="158740" name="Oval 20"/>
          <p:cNvSpPr>
            <a:spLocks noChangeArrowheads="1"/>
          </p:cNvSpPr>
          <p:nvPr/>
        </p:nvSpPr>
        <p:spPr bwMode="auto">
          <a:xfrm>
            <a:off x="4575177" y="3513138"/>
            <a:ext cx="69851" cy="69850"/>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158741" name="Oval 21"/>
          <p:cNvSpPr>
            <a:spLocks noChangeArrowheads="1"/>
          </p:cNvSpPr>
          <p:nvPr/>
        </p:nvSpPr>
        <p:spPr bwMode="auto">
          <a:xfrm>
            <a:off x="4733925" y="4687890"/>
            <a:ext cx="69851" cy="69850"/>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158742" name="Oval 22"/>
          <p:cNvSpPr>
            <a:spLocks noChangeArrowheads="1"/>
          </p:cNvSpPr>
          <p:nvPr/>
        </p:nvSpPr>
        <p:spPr bwMode="auto">
          <a:xfrm>
            <a:off x="4575177" y="5722938"/>
            <a:ext cx="69851" cy="69850"/>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158726" name="Oval 6"/>
          <p:cNvSpPr>
            <a:spLocks noChangeArrowheads="1"/>
          </p:cNvSpPr>
          <p:nvPr/>
        </p:nvSpPr>
        <p:spPr bwMode="auto">
          <a:xfrm>
            <a:off x="4549777" y="5443539"/>
            <a:ext cx="69851" cy="69850"/>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158743" name="Freeform 23"/>
          <p:cNvSpPr>
            <a:spLocks/>
          </p:cNvSpPr>
          <p:nvPr/>
        </p:nvSpPr>
        <p:spPr bwMode="auto">
          <a:xfrm>
            <a:off x="6354767" y="1965326"/>
            <a:ext cx="485775" cy="1381125"/>
          </a:xfrm>
          <a:custGeom>
            <a:avLst/>
            <a:gdLst/>
            <a:ahLst/>
            <a:cxnLst>
              <a:cxn ang="0">
                <a:pos x="0" y="0"/>
              </a:cxn>
              <a:cxn ang="0">
                <a:pos x="101" y="742"/>
              </a:cxn>
            </a:cxnLst>
            <a:rect l="0" t="0" r="r" b="b"/>
            <a:pathLst>
              <a:path w="101" h="742">
                <a:moveTo>
                  <a:pt x="0" y="0"/>
                </a:moveTo>
                <a:lnTo>
                  <a:pt x="101" y="742"/>
                </a:lnTo>
              </a:path>
            </a:pathLst>
          </a:custGeom>
          <a:noFill/>
          <a:ln w="38100" cmpd="sng">
            <a:solidFill>
              <a:srgbClr val="FFCC00"/>
            </a:solidFill>
            <a:round/>
            <a:headEnd/>
            <a:tailEnd/>
          </a:ln>
          <a:effectLst/>
        </p:spPr>
        <p:txBody>
          <a:bodyPr/>
          <a:lstStyle/>
          <a:p>
            <a:endParaRPr lang="el-GR"/>
          </a:p>
        </p:txBody>
      </p:sp>
      <p:sp>
        <p:nvSpPr>
          <p:cNvPr id="158744" name="Line 24"/>
          <p:cNvSpPr>
            <a:spLocks noChangeShapeType="1"/>
          </p:cNvSpPr>
          <p:nvPr/>
        </p:nvSpPr>
        <p:spPr bwMode="auto">
          <a:xfrm flipH="1" flipV="1">
            <a:off x="6356353" y="1962151"/>
            <a:ext cx="184151" cy="2463800"/>
          </a:xfrm>
          <a:prstGeom prst="line">
            <a:avLst/>
          </a:prstGeom>
          <a:noFill/>
          <a:ln w="38100">
            <a:solidFill>
              <a:srgbClr val="FFCC00"/>
            </a:solidFill>
            <a:round/>
            <a:headEnd/>
            <a:tailEnd/>
          </a:ln>
          <a:effectLst/>
        </p:spPr>
        <p:txBody>
          <a:bodyPr/>
          <a:lstStyle/>
          <a:p>
            <a:endParaRPr lang="el-GR"/>
          </a:p>
        </p:txBody>
      </p:sp>
      <p:sp>
        <p:nvSpPr>
          <p:cNvPr id="158745" name="Freeform 25"/>
          <p:cNvSpPr>
            <a:spLocks/>
          </p:cNvSpPr>
          <p:nvPr/>
        </p:nvSpPr>
        <p:spPr bwMode="auto">
          <a:xfrm>
            <a:off x="8215317" y="1908178"/>
            <a:ext cx="123825" cy="1222375"/>
          </a:xfrm>
          <a:custGeom>
            <a:avLst/>
            <a:gdLst/>
            <a:ahLst/>
            <a:cxnLst>
              <a:cxn ang="0">
                <a:pos x="0" y="0"/>
              </a:cxn>
              <a:cxn ang="0">
                <a:pos x="101" y="742"/>
              </a:cxn>
            </a:cxnLst>
            <a:rect l="0" t="0" r="r" b="b"/>
            <a:pathLst>
              <a:path w="101" h="742">
                <a:moveTo>
                  <a:pt x="0" y="0"/>
                </a:moveTo>
                <a:lnTo>
                  <a:pt x="101" y="742"/>
                </a:lnTo>
              </a:path>
            </a:pathLst>
          </a:custGeom>
          <a:noFill/>
          <a:ln w="38100" cmpd="sng">
            <a:solidFill>
              <a:srgbClr val="FFCC00"/>
            </a:solidFill>
            <a:round/>
            <a:headEnd/>
            <a:tailEnd/>
          </a:ln>
          <a:effectLst/>
        </p:spPr>
        <p:txBody>
          <a:bodyPr/>
          <a:lstStyle/>
          <a:p>
            <a:endParaRPr lang="el-GR"/>
          </a:p>
        </p:txBody>
      </p:sp>
      <p:sp>
        <p:nvSpPr>
          <p:cNvPr id="158746" name="Line 26"/>
          <p:cNvSpPr>
            <a:spLocks noChangeShapeType="1"/>
          </p:cNvSpPr>
          <p:nvPr/>
        </p:nvSpPr>
        <p:spPr bwMode="auto">
          <a:xfrm flipH="1" flipV="1">
            <a:off x="8216903" y="1905000"/>
            <a:ext cx="12700" cy="2355850"/>
          </a:xfrm>
          <a:prstGeom prst="line">
            <a:avLst/>
          </a:prstGeom>
          <a:noFill/>
          <a:ln w="38100">
            <a:solidFill>
              <a:srgbClr val="FFCC00"/>
            </a:solidFill>
            <a:round/>
            <a:headEnd/>
            <a:tailEnd/>
          </a:ln>
          <a:effectLst/>
        </p:spPr>
        <p:txBody>
          <a:bodyPr/>
          <a:lstStyle/>
          <a:p>
            <a:endParaRPr lang="el-GR"/>
          </a:p>
        </p:txBody>
      </p:sp>
    </p:spTree>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5005" name="Picture 13"/>
          <p:cNvPicPr>
            <a:picLocks noChangeAspect="1" noChangeArrowheads="1"/>
          </p:cNvPicPr>
          <p:nvPr/>
        </p:nvPicPr>
        <p:blipFill>
          <a:blip r:embed="rId2" cstate="screen"/>
          <a:srcRect/>
          <a:stretch>
            <a:fillRect/>
          </a:stretch>
        </p:blipFill>
        <p:spPr bwMode="auto">
          <a:xfrm>
            <a:off x="257176" y="1298577"/>
            <a:ext cx="4926013" cy="5346700"/>
          </a:xfrm>
          <a:prstGeom prst="rect">
            <a:avLst/>
          </a:prstGeom>
          <a:noFill/>
          <a:ln w="12700">
            <a:solidFill>
              <a:schemeClr val="hlink"/>
            </a:solidFill>
            <a:miter lim="800000"/>
            <a:headEnd/>
            <a:tailEnd/>
          </a:ln>
        </p:spPr>
      </p:pic>
      <p:sp>
        <p:nvSpPr>
          <p:cNvPr id="84994" name="Rectangle 2"/>
          <p:cNvSpPr>
            <a:spLocks noGrp="1" noChangeArrowheads="1"/>
          </p:cNvSpPr>
          <p:nvPr>
            <p:ph type="title"/>
          </p:nvPr>
        </p:nvSpPr>
        <p:spPr/>
        <p:txBody>
          <a:bodyPr/>
          <a:lstStyle/>
          <a:p>
            <a:r>
              <a:rPr lang="el-GR"/>
              <a:t>Πλάγια όψη - κυρτότητα</a:t>
            </a:r>
          </a:p>
        </p:txBody>
      </p:sp>
      <p:sp>
        <p:nvSpPr>
          <p:cNvPr id="84998" name="Freeform 6"/>
          <p:cNvSpPr>
            <a:spLocks/>
          </p:cNvSpPr>
          <p:nvPr/>
        </p:nvSpPr>
        <p:spPr bwMode="auto">
          <a:xfrm>
            <a:off x="3692529" y="3062289"/>
            <a:ext cx="604839" cy="3098800"/>
          </a:xfrm>
          <a:custGeom>
            <a:avLst/>
            <a:gdLst/>
            <a:ahLst/>
            <a:cxnLst>
              <a:cxn ang="0">
                <a:pos x="201" y="0"/>
              </a:cxn>
              <a:cxn ang="0">
                <a:pos x="381" y="879"/>
              </a:cxn>
              <a:cxn ang="0">
                <a:pos x="0" y="1952"/>
              </a:cxn>
            </a:cxnLst>
            <a:rect l="0" t="0" r="r" b="b"/>
            <a:pathLst>
              <a:path w="381" h="1952">
                <a:moveTo>
                  <a:pt x="201" y="0"/>
                </a:moveTo>
                <a:lnTo>
                  <a:pt x="381" y="879"/>
                </a:lnTo>
                <a:lnTo>
                  <a:pt x="0" y="1952"/>
                </a:lnTo>
              </a:path>
            </a:pathLst>
          </a:custGeom>
          <a:noFill/>
          <a:ln w="38100" cmpd="sng">
            <a:solidFill>
              <a:srgbClr val="FFCC00"/>
            </a:solidFill>
            <a:round/>
            <a:headEnd/>
            <a:tailEnd/>
          </a:ln>
          <a:effectLst/>
        </p:spPr>
        <p:txBody>
          <a:bodyPr/>
          <a:lstStyle/>
          <a:p>
            <a:endParaRPr lang="el-GR"/>
          </a:p>
        </p:txBody>
      </p:sp>
      <p:pic>
        <p:nvPicPr>
          <p:cNvPr id="85006" name="Picture 14"/>
          <p:cNvPicPr>
            <a:picLocks noChangeAspect="1" noChangeArrowheads="1"/>
          </p:cNvPicPr>
          <p:nvPr/>
        </p:nvPicPr>
        <p:blipFill>
          <a:blip r:embed="rId3" cstate="screen"/>
          <a:srcRect/>
          <a:stretch>
            <a:fillRect/>
          </a:stretch>
        </p:blipFill>
        <p:spPr bwMode="auto">
          <a:xfrm>
            <a:off x="5353052" y="3638550"/>
            <a:ext cx="3605213" cy="2154238"/>
          </a:xfrm>
          <a:prstGeom prst="rect">
            <a:avLst/>
          </a:prstGeom>
          <a:noFill/>
        </p:spPr>
      </p:pic>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111017_L0_sm.jpg"/>
          <p:cNvPicPr>
            <a:picLocks noChangeAspect="1"/>
          </p:cNvPicPr>
          <p:nvPr/>
        </p:nvPicPr>
        <p:blipFill>
          <a:blip r:embed="rId3" cstate="screen"/>
          <a:stretch>
            <a:fillRect/>
          </a:stretch>
        </p:blipFill>
        <p:spPr>
          <a:xfrm>
            <a:off x="4733821" y="4842165"/>
            <a:ext cx="3414579" cy="2015836"/>
          </a:xfrm>
          <a:prstGeom prst="rect">
            <a:avLst/>
          </a:prstGeom>
        </p:spPr>
      </p:pic>
      <p:pic>
        <p:nvPicPr>
          <p:cNvPr id="3" name="Picture 2" descr="111017_R0_sm.jpg"/>
          <p:cNvPicPr>
            <a:picLocks noChangeAspect="1"/>
          </p:cNvPicPr>
          <p:nvPr/>
        </p:nvPicPr>
        <p:blipFill>
          <a:blip r:embed="rId4" cstate="screen"/>
          <a:stretch>
            <a:fillRect/>
          </a:stretch>
        </p:blipFill>
        <p:spPr>
          <a:xfrm>
            <a:off x="1060243" y="4873752"/>
            <a:ext cx="3520440" cy="1984248"/>
          </a:xfrm>
          <a:prstGeom prst="rect">
            <a:avLst/>
          </a:prstGeom>
        </p:spPr>
      </p:pic>
      <p:pic>
        <p:nvPicPr>
          <p:cNvPr id="5" name="Picture 4" descr="111017_max0_sm.jpg"/>
          <p:cNvPicPr>
            <a:picLocks noChangeAspect="1"/>
          </p:cNvPicPr>
          <p:nvPr/>
        </p:nvPicPr>
        <p:blipFill>
          <a:blip r:embed="rId5" cstate="screen"/>
          <a:stretch>
            <a:fillRect/>
          </a:stretch>
        </p:blipFill>
        <p:spPr>
          <a:xfrm>
            <a:off x="176649" y="2161312"/>
            <a:ext cx="3550199" cy="2717989"/>
          </a:xfrm>
          <a:prstGeom prst="rect">
            <a:avLst/>
          </a:prstGeom>
        </p:spPr>
      </p:pic>
      <p:pic>
        <p:nvPicPr>
          <p:cNvPr id="6" name="Picture 5" descr="111017_F0_sm.jpg"/>
          <p:cNvPicPr>
            <a:picLocks noChangeAspect="1"/>
          </p:cNvPicPr>
          <p:nvPr/>
        </p:nvPicPr>
        <p:blipFill>
          <a:blip r:embed="rId6" cstate="screen"/>
          <a:stretch>
            <a:fillRect/>
          </a:stretch>
        </p:blipFill>
        <p:spPr>
          <a:xfrm>
            <a:off x="2782824" y="0"/>
            <a:ext cx="3578352" cy="2426208"/>
          </a:xfrm>
          <a:prstGeom prst="rect">
            <a:avLst/>
          </a:prstGeom>
        </p:spPr>
      </p:pic>
      <p:pic>
        <p:nvPicPr>
          <p:cNvPr id="4" name="Picture 3" descr="111017_mand0_sm.jpg"/>
          <p:cNvPicPr>
            <a:picLocks noChangeAspect="1"/>
          </p:cNvPicPr>
          <p:nvPr/>
        </p:nvPicPr>
        <p:blipFill>
          <a:blip r:embed="rId7" cstate="screen"/>
          <a:stretch>
            <a:fillRect/>
          </a:stretch>
        </p:blipFill>
        <p:spPr>
          <a:xfrm>
            <a:off x="5476285" y="2363773"/>
            <a:ext cx="3532632" cy="2481072"/>
          </a:xfrm>
          <a:prstGeom prst="rect">
            <a:avLst/>
          </a:prstGeom>
        </p:spPr>
      </p:pic>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24" name="Picture 8"/>
          <p:cNvPicPr>
            <a:picLocks noChangeAspect="1" noChangeArrowheads="1"/>
          </p:cNvPicPr>
          <p:nvPr/>
        </p:nvPicPr>
        <p:blipFill>
          <a:blip r:embed="rId2" cstate="screen"/>
          <a:srcRect/>
          <a:stretch>
            <a:fillRect/>
          </a:stretch>
        </p:blipFill>
        <p:spPr bwMode="auto">
          <a:xfrm>
            <a:off x="257175" y="1296988"/>
            <a:ext cx="4987925" cy="5353050"/>
          </a:xfrm>
          <a:prstGeom prst="rect">
            <a:avLst/>
          </a:prstGeom>
          <a:noFill/>
          <a:ln w="12700">
            <a:solidFill>
              <a:schemeClr val="hlink"/>
            </a:solidFill>
            <a:miter lim="800000"/>
            <a:headEnd/>
            <a:tailEnd/>
          </a:ln>
        </p:spPr>
      </p:pic>
      <p:sp>
        <p:nvSpPr>
          <p:cNvPr id="86019" name="Rectangle 3"/>
          <p:cNvSpPr>
            <a:spLocks noGrp="1" noChangeArrowheads="1"/>
          </p:cNvSpPr>
          <p:nvPr>
            <p:ph type="title"/>
          </p:nvPr>
        </p:nvSpPr>
        <p:spPr/>
        <p:txBody>
          <a:bodyPr/>
          <a:lstStyle/>
          <a:p>
            <a:r>
              <a:rPr lang="el-GR"/>
              <a:t>Πλάγια όψη - κυρτότητα</a:t>
            </a:r>
          </a:p>
        </p:txBody>
      </p:sp>
      <p:sp>
        <p:nvSpPr>
          <p:cNvPr id="86020" name="Freeform 4"/>
          <p:cNvSpPr>
            <a:spLocks/>
          </p:cNvSpPr>
          <p:nvPr/>
        </p:nvSpPr>
        <p:spPr bwMode="auto">
          <a:xfrm>
            <a:off x="4160842" y="2994028"/>
            <a:ext cx="236537" cy="3444875"/>
          </a:xfrm>
          <a:custGeom>
            <a:avLst/>
            <a:gdLst/>
            <a:ahLst/>
            <a:cxnLst>
              <a:cxn ang="0">
                <a:pos x="0" y="0"/>
              </a:cxn>
              <a:cxn ang="0">
                <a:pos x="142" y="952"/>
              </a:cxn>
              <a:cxn ang="0">
                <a:pos x="149" y="2170"/>
              </a:cxn>
            </a:cxnLst>
            <a:rect l="0" t="0" r="r" b="b"/>
            <a:pathLst>
              <a:path w="149" h="2170">
                <a:moveTo>
                  <a:pt x="0" y="0"/>
                </a:moveTo>
                <a:lnTo>
                  <a:pt x="142" y="952"/>
                </a:lnTo>
                <a:lnTo>
                  <a:pt x="149" y="2170"/>
                </a:lnTo>
              </a:path>
            </a:pathLst>
          </a:custGeom>
          <a:noFill/>
          <a:ln w="38100" cmpd="sng">
            <a:solidFill>
              <a:srgbClr val="FFCC00"/>
            </a:solidFill>
            <a:round/>
            <a:headEnd/>
            <a:tailEnd/>
          </a:ln>
          <a:effectLst/>
        </p:spPr>
        <p:txBody>
          <a:bodyPr/>
          <a:lstStyle/>
          <a:p>
            <a:endParaRPr lang="el-GR"/>
          </a:p>
        </p:txBody>
      </p:sp>
      <p:pic>
        <p:nvPicPr>
          <p:cNvPr id="86027" name="Picture 11"/>
          <p:cNvPicPr>
            <a:picLocks noChangeAspect="1" noChangeArrowheads="1"/>
          </p:cNvPicPr>
          <p:nvPr/>
        </p:nvPicPr>
        <p:blipFill>
          <a:blip r:embed="rId3" cstate="screen"/>
          <a:srcRect/>
          <a:stretch>
            <a:fillRect/>
          </a:stretch>
        </p:blipFill>
        <p:spPr bwMode="auto">
          <a:xfrm>
            <a:off x="5353052" y="3694116"/>
            <a:ext cx="3605213" cy="2060575"/>
          </a:xfrm>
          <a:prstGeom prst="rect">
            <a:avLst/>
          </a:prstGeom>
          <a:noFill/>
        </p:spPr>
      </p:pic>
    </p:spTree>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p:txBody>
          <a:bodyPr/>
          <a:lstStyle/>
          <a:p>
            <a:r>
              <a:rPr lang="el-GR" sz="4000"/>
              <a:t>Πλάγια όψη – απόκλιση επιπέδων</a:t>
            </a:r>
          </a:p>
        </p:txBody>
      </p:sp>
      <p:pic>
        <p:nvPicPr>
          <p:cNvPr id="81924" name="Picture 4"/>
          <p:cNvPicPr>
            <a:picLocks noChangeAspect="1" noChangeArrowheads="1"/>
          </p:cNvPicPr>
          <p:nvPr/>
        </p:nvPicPr>
        <p:blipFill>
          <a:blip r:embed="rId3" cstate="screen"/>
          <a:srcRect/>
          <a:stretch>
            <a:fillRect/>
          </a:stretch>
        </p:blipFill>
        <p:spPr bwMode="auto">
          <a:xfrm>
            <a:off x="571500" y="1847850"/>
            <a:ext cx="5281613" cy="4675188"/>
          </a:xfrm>
          <a:prstGeom prst="rect">
            <a:avLst/>
          </a:prstGeom>
          <a:noFill/>
        </p:spPr>
      </p:pic>
      <p:sp>
        <p:nvSpPr>
          <p:cNvPr id="81927" name="Line 7"/>
          <p:cNvSpPr>
            <a:spLocks noChangeShapeType="1"/>
          </p:cNvSpPr>
          <p:nvPr/>
        </p:nvSpPr>
        <p:spPr bwMode="auto">
          <a:xfrm rot="-170514">
            <a:off x="819151" y="4191000"/>
            <a:ext cx="4687888" cy="0"/>
          </a:xfrm>
          <a:prstGeom prst="line">
            <a:avLst/>
          </a:prstGeom>
          <a:noFill/>
          <a:ln w="38100">
            <a:solidFill>
              <a:srgbClr val="FFCC00"/>
            </a:solidFill>
            <a:round/>
            <a:headEnd/>
            <a:tailEnd/>
          </a:ln>
          <a:effectLst/>
        </p:spPr>
        <p:txBody>
          <a:bodyPr/>
          <a:lstStyle/>
          <a:p>
            <a:endParaRPr lang="el-GR"/>
          </a:p>
        </p:txBody>
      </p:sp>
      <p:sp>
        <p:nvSpPr>
          <p:cNvPr id="81928" name="Line 8"/>
          <p:cNvSpPr>
            <a:spLocks noChangeShapeType="1"/>
          </p:cNvSpPr>
          <p:nvPr/>
        </p:nvSpPr>
        <p:spPr bwMode="auto">
          <a:xfrm rot="-170514">
            <a:off x="895353" y="4810125"/>
            <a:ext cx="4181475" cy="1582738"/>
          </a:xfrm>
          <a:prstGeom prst="line">
            <a:avLst/>
          </a:prstGeom>
          <a:noFill/>
          <a:ln w="38100">
            <a:solidFill>
              <a:srgbClr val="FFCC00"/>
            </a:solidFill>
            <a:round/>
            <a:headEnd/>
            <a:tailEnd/>
          </a:ln>
          <a:effectLst/>
        </p:spPr>
        <p:txBody>
          <a:bodyPr/>
          <a:lstStyle/>
          <a:p>
            <a:endParaRPr lang="el-GR"/>
          </a:p>
        </p:txBody>
      </p:sp>
      <p:sp>
        <p:nvSpPr>
          <p:cNvPr id="81929" name="Text Box 9"/>
          <p:cNvSpPr txBox="1">
            <a:spLocks noChangeArrowheads="1"/>
          </p:cNvSpPr>
          <p:nvPr/>
        </p:nvSpPr>
        <p:spPr bwMode="auto">
          <a:xfrm>
            <a:off x="582617" y="1825628"/>
            <a:ext cx="3618555" cy="984885"/>
          </a:xfrm>
          <a:prstGeom prst="rect">
            <a:avLst/>
          </a:prstGeom>
          <a:noFill/>
          <a:ln w="9525">
            <a:noFill/>
            <a:miter lim="800000"/>
            <a:headEnd/>
            <a:tailEnd/>
          </a:ln>
          <a:effectLst/>
        </p:spPr>
        <p:txBody>
          <a:bodyPr wrap="none">
            <a:spAutoFit/>
          </a:bodyPr>
          <a:lstStyle/>
          <a:p>
            <a:pPr marL="263525" indent="-263525"/>
            <a:r>
              <a:rPr lang="el-GR">
                <a:solidFill>
                  <a:schemeClr val="bg1"/>
                </a:solidFill>
              </a:rPr>
              <a:t>Σκελετικά επίπεδα:</a:t>
            </a:r>
          </a:p>
          <a:p>
            <a:pPr marL="263525" indent="-263525">
              <a:buFontTx/>
              <a:buChar char="•"/>
            </a:pPr>
            <a:r>
              <a:rPr lang="el-GR" sz="2000">
                <a:solidFill>
                  <a:schemeClr val="bg1"/>
                </a:solidFill>
              </a:rPr>
              <a:t>Επίπεδο Φραγκφούρτης</a:t>
            </a:r>
          </a:p>
          <a:p>
            <a:pPr marL="263525" indent="-263525">
              <a:buFontTx/>
              <a:buChar char="•"/>
            </a:pPr>
            <a:r>
              <a:rPr lang="el-GR" sz="2000">
                <a:solidFill>
                  <a:schemeClr val="bg1"/>
                </a:solidFill>
              </a:rPr>
              <a:t>Επίπεδο βάσεως κάτω γνάθου</a:t>
            </a:r>
          </a:p>
        </p:txBody>
      </p:sp>
      <p:sp>
        <p:nvSpPr>
          <p:cNvPr id="81930" name="Text Box 10"/>
          <p:cNvSpPr txBox="1">
            <a:spLocks noChangeArrowheads="1"/>
          </p:cNvSpPr>
          <p:nvPr/>
        </p:nvSpPr>
        <p:spPr bwMode="auto">
          <a:xfrm>
            <a:off x="5988054" y="4424366"/>
            <a:ext cx="2374689" cy="984885"/>
          </a:xfrm>
          <a:prstGeom prst="rect">
            <a:avLst/>
          </a:prstGeom>
          <a:noFill/>
          <a:ln w="9525">
            <a:noFill/>
            <a:miter lim="800000"/>
            <a:headEnd/>
            <a:tailEnd/>
          </a:ln>
          <a:effectLst/>
        </p:spPr>
        <p:txBody>
          <a:bodyPr wrap="none">
            <a:spAutoFit/>
          </a:bodyPr>
          <a:lstStyle/>
          <a:p>
            <a:pPr marL="263525" indent="-263525"/>
            <a:r>
              <a:rPr lang="el-GR"/>
              <a:t>Επίπεδα:</a:t>
            </a:r>
          </a:p>
          <a:p>
            <a:pPr marL="263525" indent="-263525">
              <a:buFontTx/>
              <a:buChar char="•"/>
            </a:pPr>
            <a:r>
              <a:rPr lang="el-GR" sz="2000"/>
              <a:t>Υπέρ-αποκλίνοντα</a:t>
            </a:r>
          </a:p>
          <a:p>
            <a:pPr marL="263525" indent="-263525">
              <a:buFontTx/>
              <a:buChar char="•"/>
            </a:pPr>
            <a:r>
              <a:rPr lang="el-GR" sz="2000"/>
              <a:t>Υπό-αποκλίνοντα</a:t>
            </a:r>
          </a:p>
        </p:txBody>
      </p:sp>
    </p:spTree>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Grp="1" noChangeArrowheads="1"/>
          </p:cNvSpPr>
          <p:nvPr>
            <p:ph type="title"/>
          </p:nvPr>
        </p:nvSpPr>
        <p:spPr/>
        <p:txBody>
          <a:bodyPr/>
          <a:lstStyle/>
          <a:p>
            <a:r>
              <a:rPr lang="el-GR"/>
              <a:t>Πλάγια όψη - χείλη</a:t>
            </a:r>
          </a:p>
        </p:txBody>
      </p:sp>
      <p:sp>
        <p:nvSpPr>
          <p:cNvPr id="30732" name="Text Box 12"/>
          <p:cNvSpPr txBox="1">
            <a:spLocks noChangeArrowheads="1"/>
          </p:cNvSpPr>
          <p:nvPr/>
        </p:nvSpPr>
        <p:spPr bwMode="auto">
          <a:xfrm>
            <a:off x="5351465" y="5402263"/>
            <a:ext cx="3498851" cy="369332"/>
          </a:xfrm>
          <a:prstGeom prst="rect">
            <a:avLst/>
          </a:prstGeom>
          <a:noFill/>
          <a:ln w="9525">
            <a:noFill/>
            <a:miter lim="800000"/>
            <a:headEnd/>
            <a:tailEnd/>
          </a:ln>
          <a:effectLst/>
        </p:spPr>
        <p:txBody>
          <a:bodyPr>
            <a:spAutoFit/>
          </a:bodyPr>
          <a:lstStyle/>
          <a:p>
            <a:pPr marL="263525" indent="-263525"/>
            <a:r>
              <a:rPr lang="el-GR"/>
              <a:t>Αισθητικό επίπεδο - χείλη</a:t>
            </a:r>
          </a:p>
        </p:txBody>
      </p:sp>
      <p:pic>
        <p:nvPicPr>
          <p:cNvPr id="30731" name="Picture 11"/>
          <p:cNvPicPr>
            <a:picLocks noChangeAspect="1" noChangeArrowheads="1"/>
          </p:cNvPicPr>
          <p:nvPr/>
        </p:nvPicPr>
        <p:blipFill>
          <a:blip r:embed="rId3" cstate="screen"/>
          <a:srcRect/>
          <a:stretch>
            <a:fillRect/>
          </a:stretch>
        </p:blipFill>
        <p:spPr bwMode="auto">
          <a:xfrm>
            <a:off x="400049" y="1736726"/>
            <a:ext cx="4859339" cy="4867275"/>
          </a:xfrm>
          <a:prstGeom prst="rect">
            <a:avLst/>
          </a:prstGeom>
          <a:noFill/>
        </p:spPr>
      </p:pic>
      <p:sp>
        <p:nvSpPr>
          <p:cNvPr id="30733" name="Line 13"/>
          <p:cNvSpPr>
            <a:spLocks noChangeShapeType="1"/>
          </p:cNvSpPr>
          <p:nvPr/>
        </p:nvSpPr>
        <p:spPr bwMode="auto">
          <a:xfrm flipH="1">
            <a:off x="4008439" y="3903665"/>
            <a:ext cx="876300" cy="2486025"/>
          </a:xfrm>
          <a:prstGeom prst="line">
            <a:avLst/>
          </a:prstGeom>
          <a:noFill/>
          <a:ln w="38100">
            <a:solidFill>
              <a:srgbClr val="FF6600"/>
            </a:solidFill>
            <a:round/>
            <a:headEnd/>
            <a:tailEnd/>
          </a:ln>
          <a:effectLst/>
        </p:spPr>
        <p:txBody>
          <a:bodyPr/>
          <a:lstStyle/>
          <a:p>
            <a:endParaRPr lang="el-GR"/>
          </a:p>
        </p:txBody>
      </p:sp>
      <p:grpSp>
        <p:nvGrpSpPr>
          <p:cNvPr id="2" name="Group 21"/>
          <p:cNvGrpSpPr>
            <a:grpSpLocks/>
          </p:cNvGrpSpPr>
          <p:nvPr/>
        </p:nvGrpSpPr>
        <p:grpSpPr bwMode="auto">
          <a:xfrm>
            <a:off x="5711828" y="1962150"/>
            <a:ext cx="873125" cy="3098800"/>
            <a:chOff x="4380" y="202"/>
            <a:chExt cx="370" cy="1312"/>
          </a:xfrm>
        </p:grpSpPr>
        <p:sp>
          <p:nvSpPr>
            <p:cNvPr id="30737" name="Freeform 17"/>
            <p:cNvSpPr>
              <a:spLocks/>
            </p:cNvSpPr>
            <p:nvPr/>
          </p:nvSpPr>
          <p:spPr bwMode="auto">
            <a:xfrm>
              <a:off x="4437" y="202"/>
              <a:ext cx="313" cy="834"/>
            </a:xfrm>
            <a:custGeom>
              <a:avLst/>
              <a:gdLst/>
              <a:ahLst/>
              <a:cxnLst>
                <a:cxn ang="0">
                  <a:pos x="6" y="15"/>
                </a:cxn>
                <a:cxn ang="0">
                  <a:pos x="14" y="36"/>
                </a:cxn>
                <a:cxn ang="0">
                  <a:pos x="23" y="57"/>
                </a:cxn>
                <a:cxn ang="0">
                  <a:pos x="33" y="78"/>
                </a:cxn>
                <a:cxn ang="0">
                  <a:pos x="44" y="97"/>
                </a:cxn>
                <a:cxn ang="0">
                  <a:pos x="58" y="117"/>
                </a:cxn>
                <a:cxn ang="0">
                  <a:pos x="71" y="136"/>
                </a:cxn>
                <a:cxn ang="0">
                  <a:pos x="85" y="153"/>
                </a:cxn>
                <a:cxn ang="0">
                  <a:pos x="100" y="170"/>
                </a:cxn>
                <a:cxn ang="0">
                  <a:pos x="115" y="190"/>
                </a:cxn>
                <a:cxn ang="0">
                  <a:pos x="131" y="207"/>
                </a:cxn>
                <a:cxn ang="0">
                  <a:pos x="146" y="224"/>
                </a:cxn>
                <a:cxn ang="0">
                  <a:pos x="159" y="238"/>
                </a:cxn>
                <a:cxn ang="0">
                  <a:pos x="175" y="255"/>
                </a:cxn>
                <a:cxn ang="0">
                  <a:pos x="188" y="272"/>
                </a:cxn>
                <a:cxn ang="0">
                  <a:pos x="202" y="291"/>
                </a:cxn>
                <a:cxn ang="0">
                  <a:pos x="217" y="309"/>
                </a:cxn>
                <a:cxn ang="0">
                  <a:pos x="230" y="328"/>
                </a:cxn>
                <a:cxn ang="0">
                  <a:pos x="242" y="345"/>
                </a:cxn>
                <a:cxn ang="0">
                  <a:pos x="255" y="364"/>
                </a:cxn>
                <a:cxn ang="0">
                  <a:pos x="269" y="383"/>
                </a:cxn>
                <a:cxn ang="0">
                  <a:pos x="280" y="403"/>
                </a:cxn>
                <a:cxn ang="0">
                  <a:pos x="292" y="422"/>
                </a:cxn>
                <a:cxn ang="0">
                  <a:pos x="303" y="443"/>
                </a:cxn>
                <a:cxn ang="0">
                  <a:pos x="309" y="464"/>
                </a:cxn>
                <a:cxn ang="0">
                  <a:pos x="313" y="489"/>
                </a:cxn>
                <a:cxn ang="0">
                  <a:pos x="309" y="510"/>
                </a:cxn>
                <a:cxn ang="0">
                  <a:pos x="298" y="533"/>
                </a:cxn>
                <a:cxn ang="0">
                  <a:pos x="286" y="552"/>
                </a:cxn>
                <a:cxn ang="0">
                  <a:pos x="269" y="570"/>
                </a:cxn>
                <a:cxn ang="0">
                  <a:pos x="246" y="585"/>
                </a:cxn>
                <a:cxn ang="0">
                  <a:pos x="225" y="595"/>
                </a:cxn>
                <a:cxn ang="0">
                  <a:pos x="202" y="602"/>
                </a:cxn>
                <a:cxn ang="0">
                  <a:pos x="181" y="612"/>
                </a:cxn>
                <a:cxn ang="0">
                  <a:pos x="161" y="621"/>
                </a:cxn>
                <a:cxn ang="0">
                  <a:pos x="146" y="633"/>
                </a:cxn>
                <a:cxn ang="0">
                  <a:pos x="133" y="652"/>
                </a:cxn>
                <a:cxn ang="0">
                  <a:pos x="123" y="675"/>
                </a:cxn>
                <a:cxn ang="0">
                  <a:pos x="119" y="698"/>
                </a:cxn>
                <a:cxn ang="0">
                  <a:pos x="121" y="719"/>
                </a:cxn>
                <a:cxn ang="0">
                  <a:pos x="127" y="742"/>
                </a:cxn>
                <a:cxn ang="0">
                  <a:pos x="135" y="765"/>
                </a:cxn>
                <a:cxn ang="0">
                  <a:pos x="133" y="790"/>
                </a:cxn>
                <a:cxn ang="0">
                  <a:pos x="121" y="809"/>
                </a:cxn>
                <a:cxn ang="0">
                  <a:pos x="104" y="825"/>
                </a:cxn>
                <a:cxn ang="0">
                  <a:pos x="81" y="831"/>
                </a:cxn>
                <a:cxn ang="0">
                  <a:pos x="58" y="834"/>
                </a:cxn>
              </a:cxnLst>
              <a:rect l="0" t="0" r="r" b="b"/>
              <a:pathLst>
                <a:path w="313" h="834">
                  <a:moveTo>
                    <a:pt x="0" y="0"/>
                  </a:moveTo>
                  <a:lnTo>
                    <a:pt x="4" y="7"/>
                  </a:lnTo>
                  <a:lnTo>
                    <a:pt x="6" y="15"/>
                  </a:lnTo>
                  <a:lnTo>
                    <a:pt x="8" y="21"/>
                  </a:lnTo>
                  <a:lnTo>
                    <a:pt x="12" y="28"/>
                  </a:lnTo>
                  <a:lnTo>
                    <a:pt x="14" y="36"/>
                  </a:lnTo>
                  <a:lnTo>
                    <a:pt x="17" y="42"/>
                  </a:lnTo>
                  <a:lnTo>
                    <a:pt x="19" y="49"/>
                  </a:lnTo>
                  <a:lnTo>
                    <a:pt x="23" y="57"/>
                  </a:lnTo>
                  <a:lnTo>
                    <a:pt x="25" y="63"/>
                  </a:lnTo>
                  <a:lnTo>
                    <a:pt x="29" y="71"/>
                  </a:lnTo>
                  <a:lnTo>
                    <a:pt x="33" y="78"/>
                  </a:lnTo>
                  <a:lnTo>
                    <a:pt x="37" y="86"/>
                  </a:lnTo>
                  <a:lnTo>
                    <a:pt x="40" y="92"/>
                  </a:lnTo>
                  <a:lnTo>
                    <a:pt x="44" y="97"/>
                  </a:lnTo>
                  <a:lnTo>
                    <a:pt x="50" y="105"/>
                  </a:lnTo>
                  <a:lnTo>
                    <a:pt x="54" y="111"/>
                  </a:lnTo>
                  <a:lnTo>
                    <a:pt x="58" y="117"/>
                  </a:lnTo>
                  <a:lnTo>
                    <a:pt x="62" y="124"/>
                  </a:lnTo>
                  <a:lnTo>
                    <a:pt x="67" y="130"/>
                  </a:lnTo>
                  <a:lnTo>
                    <a:pt x="71" y="136"/>
                  </a:lnTo>
                  <a:lnTo>
                    <a:pt x="77" y="142"/>
                  </a:lnTo>
                  <a:lnTo>
                    <a:pt x="81" y="147"/>
                  </a:lnTo>
                  <a:lnTo>
                    <a:pt x="85" y="153"/>
                  </a:lnTo>
                  <a:lnTo>
                    <a:pt x="90" y="161"/>
                  </a:lnTo>
                  <a:lnTo>
                    <a:pt x="96" y="167"/>
                  </a:lnTo>
                  <a:lnTo>
                    <a:pt x="100" y="170"/>
                  </a:lnTo>
                  <a:lnTo>
                    <a:pt x="106" y="178"/>
                  </a:lnTo>
                  <a:lnTo>
                    <a:pt x="111" y="184"/>
                  </a:lnTo>
                  <a:lnTo>
                    <a:pt x="115" y="190"/>
                  </a:lnTo>
                  <a:lnTo>
                    <a:pt x="121" y="195"/>
                  </a:lnTo>
                  <a:lnTo>
                    <a:pt x="127" y="201"/>
                  </a:lnTo>
                  <a:lnTo>
                    <a:pt x="131" y="207"/>
                  </a:lnTo>
                  <a:lnTo>
                    <a:pt x="136" y="213"/>
                  </a:lnTo>
                  <a:lnTo>
                    <a:pt x="142" y="218"/>
                  </a:lnTo>
                  <a:lnTo>
                    <a:pt x="146" y="224"/>
                  </a:lnTo>
                  <a:lnTo>
                    <a:pt x="152" y="230"/>
                  </a:lnTo>
                  <a:lnTo>
                    <a:pt x="156" y="234"/>
                  </a:lnTo>
                  <a:lnTo>
                    <a:pt x="159" y="238"/>
                  </a:lnTo>
                  <a:lnTo>
                    <a:pt x="163" y="243"/>
                  </a:lnTo>
                  <a:lnTo>
                    <a:pt x="169" y="249"/>
                  </a:lnTo>
                  <a:lnTo>
                    <a:pt x="175" y="255"/>
                  </a:lnTo>
                  <a:lnTo>
                    <a:pt x="179" y="261"/>
                  </a:lnTo>
                  <a:lnTo>
                    <a:pt x="182" y="266"/>
                  </a:lnTo>
                  <a:lnTo>
                    <a:pt x="188" y="272"/>
                  </a:lnTo>
                  <a:lnTo>
                    <a:pt x="194" y="280"/>
                  </a:lnTo>
                  <a:lnTo>
                    <a:pt x="198" y="284"/>
                  </a:lnTo>
                  <a:lnTo>
                    <a:pt x="202" y="291"/>
                  </a:lnTo>
                  <a:lnTo>
                    <a:pt x="207" y="297"/>
                  </a:lnTo>
                  <a:lnTo>
                    <a:pt x="211" y="303"/>
                  </a:lnTo>
                  <a:lnTo>
                    <a:pt x="217" y="309"/>
                  </a:lnTo>
                  <a:lnTo>
                    <a:pt x="221" y="314"/>
                  </a:lnTo>
                  <a:lnTo>
                    <a:pt x="225" y="320"/>
                  </a:lnTo>
                  <a:lnTo>
                    <a:pt x="230" y="328"/>
                  </a:lnTo>
                  <a:lnTo>
                    <a:pt x="234" y="333"/>
                  </a:lnTo>
                  <a:lnTo>
                    <a:pt x="238" y="339"/>
                  </a:lnTo>
                  <a:lnTo>
                    <a:pt x="242" y="345"/>
                  </a:lnTo>
                  <a:lnTo>
                    <a:pt x="248" y="351"/>
                  </a:lnTo>
                  <a:lnTo>
                    <a:pt x="252" y="358"/>
                  </a:lnTo>
                  <a:lnTo>
                    <a:pt x="255" y="364"/>
                  </a:lnTo>
                  <a:lnTo>
                    <a:pt x="261" y="370"/>
                  </a:lnTo>
                  <a:lnTo>
                    <a:pt x="265" y="378"/>
                  </a:lnTo>
                  <a:lnTo>
                    <a:pt x="269" y="383"/>
                  </a:lnTo>
                  <a:lnTo>
                    <a:pt x="273" y="391"/>
                  </a:lnTo>
                  <a:lnTo>
                    <a:pt x="277" y="397"/>
                  </a:lnTo>
                  <a:lnTo>
                    <a:pt x="280" y="403"/>
                  </a:lnTo>
                  <a:lnTo>
                    <a:pt x="284" y="408"/>
                  </a:lnTo>
                  <a:lnTo>
                    <a:pt x="288" y="414"/>
                  </a:lnTo>
                  <a:lnTo>
                    <a:pt x="292" y="422"/>
                  </a:lnTo>
                  <a:lnTo>
                    <a:pt x="296" y="429"/>
                  </a:lnTo>
                  <a:lnTo>
                    <a:pt x="300" y="435"/>
                  </a:lnTo>
                  <a:lnTo>
                    <a:pt x="303" y="443"/>
                  </a:lnTo>
                  <a:lnTo>
                    <a:pt x="305" y="451"/>
                  </a:lnTo>
                  <a:lnTo>
                    <a:pt x="309" y="458"/>
                  </a:lnTo>
                  <a:lnTo>
                    <a:pt x="309" y="464"/>
                  </a:lnTo>
                  <a:lnTo>
                    <a:pt x="311" y="472"/>
                  </a:lnTo>
                  <a:lnTo>
                    <a:pt x="313" y="481"/>
                  </a:lnTo>
                  <a:lnTo>
                    <a:pt x="313" y="489"/>
                  </a:lnTo>
                  <a:lnTo>
                    <a:pt x="311" y="497"/>
                  </a:lnTo>
                  <a:lnTo>
                    <a:pt x="309" y="502"/>
                  </a:lnTo>
                  <a:lnTo>
                    <a:pt x="309" y="510"/>
                  </a:lnTo>
                  <a:lnTo>
                    <a:pt x="305" y="518"/>
                  </a:lnTo>
                  <a:lnTo>
                    <a:pt x="301" y="525"/>
                  </a:lnTo>
                  <a:lnTo>
                    <a:pt x="298" y="533"/>
                  </a:lnTo>
                  <a:lnTo>
                    <a:pt x="294" y="541"/>
                  </a:lnTo>
                  <a:lnTo>
                    <a:pt x="290" y="547"/>
                  </a:lnTo>
                  <a:lnTo>
                    <a:pt x="286" y="552"/>
                  </a:lnTo>
                  <a:lnTo>
                    <a:pt x="280" y="560"/>
                  </a:lnTo>
                  <a:lnTo>
                    <a:pt x="275" y="566"/>
                  </a:lnTo>
                  <a:lnTo>
                    <a:pt x="269" y="570"/>
                  </a:lnTo>
                  <a:lnTo>
                    <a:pt x="261" y="575"/>
                  </a:lnTo>
                  <a:lnTo>
                    <a:pt x="253" y="581"/>
                  </a:lnTo>
                  <a:lnTo>
                    <a:pt x="246" y="585"/>
                  </a:lnTo>
                  <a:lnTo>
                    <a:pt x="240" y="589"/>
                  </a:lnTo>
                  <a:lnTo>
                    <a:pt x="232" y="593"/>
                  </a:lnTo>
                  <a:lnTo>
                    <a:pt x="225" y="595"/>
                  </a:lnTo>
                  <a:lnTo>
                    <a:pt x="217" y="598"/>
                  </a:lnTo>
                  <a:lnTo>
                    <a:pt x="209" y="600"/>
                  </a:lnTo>
                  <a:lnTo>
                    <a:pt x="202" y="602"/>
                  </a:lnTo>
                  <a:lnTo>
                    <a:pt x="196" y="606"/>
                  </a:lnTo>
                  <a:lnTo>
                    <a:pt x="188" y="608"/>
                  </a:lnTo>
                  <a:lnTo>
                    <a:pt x="181" y="612"/>
                  </a:lnTo>
                  <a:lnTo>
                    <a:pt x="175" y="614"/>
                  </a:lnTo>
                  <a:lnTo>
                    <a:pt x="167" y="618"/>
                  </a:lnTo>
                  <a:lnTo>
                    <a:pt x="161" y="621"/>
                  </a:lnTo>
                  <a:lnTo>
                    <a:pt x="156" y="625"/>
                  </a:lnTo>
                  <a:lnTo>
                    <a:pt x="148" y="629"/>
                  </a:lnTo>
                  <a:lnTo>
                    <a:pt x="146" y="633"/>
                  </a:lnTo>
                  <a:lnTo>
                    <a:pt x="140" y="639"/>
                  </a:lnTo>
                  <a:lnTo>
                    <a:pt x="136" y="644"/>
                  </a:lnTo>
                  <a:lnTo>
                    <a:pt x="133" y="652"/>
                  </a:lnTo>
                  <a:lnTo>
                    <a:pt x="129" y="660"/>
                  </a:lnTo>
                  <a:lnTo>
                    <a:pt x="127" y="667"/>
                  </a:lnTo>
                  <a:lnTo>
                    <a:pt x="123" y="675"/>
                  </a:lnTo>
                  <a:lnTo>
                    <a:pt x="121" y="683"/>
                  </a:lnTo>
                  <a:lnTo>
                    <a:pt x="121" y="690"/>
                  </a:lnTo>
                  <a:lnTo>
                    <a:pt x="119" y="698"/>
                  </a:lnTo>
                  <a:lnTo>
                    <a:pt x="119" y="706"/>
                  </a:lnTo>
                  <a:lnTo>
                    <a:pt x="119" y="712"/>
                  </a:lnTo>
                  <a:lnTo>
                    <a:pt x="121" y="719"/>
                  </a:lnTo>
                  <a:lnTo>
                    <a:pt x="123" y="727"/>
                  </a:lnTo>
                  <a:lnTo>
                    <a:pt x="125" y="735"/>
                  </a:lnTo>
                  <a:lnTo>
                    <a:pt x="127" y="742"/>
                  </a:lnTo>
                  <a:lnTo>
                    <a:pt x="131" y="750"/>
                  </a:lnTo>
                  <a:lnTo>
                    <a:pt x="133" y="758"/>
                  </a:lnTo>
                  <a:lnTo>
                    <a:pt x="135" y="765"/>
                  </a:lnTo>
                  <a:lnTo>
                    <a:pt x="135" y="775"/>
                  </a:lnTo>
                  <a:lnTo>
                    <a:pt x="135" y="783"/>
                  </a:lnTo>
                  <a:lnTo>
                    <a:pt x="133" y="790"/>
                  </a:lnTo>
                  <a:lnTo>
                    <a:pt x="129" y="796"/>
                  </a:lnTo>
                  <a:lnTo>
                    <a:pt x="125" y="804"/>
                  </a:lnTo>
                  <a:lnTo>
                    <a:pt x="121" y="809"/>
                  </a:lnTo>
                  <a:lnTo>
                    <a:pt x="115" y="815"/>
                  </a:lnTo>
                  <a:lnTo>
                    <a:pt x="110" y="821"/>
                  </a:lnTo>
                  <a:lnTo>
                    <a:pt x="104" y="825"/>
                  </a:lnTo>
                  <a:lnTo>
                    <a:pt x="96" y="827"/>
                  </a:lnTo>
                  <a:lnTo>
                    <a:pt x="88" y="829"/>
                  </a:lnTo>
                  <a:lnTo>
                    <a:pt x="81" y="831"/>
                  </a:lnTo>
                  <a:lnTo>
                    <a:pt x="75" y="833"/>
                  </a:lnTo>
                  <a:lnTo>
                    <a:pt x="67" y="834"/>
                  </a:lnTo>
                  <a:lnTo>
                    <a:pt x="58" y="834"/>
                  </a:lnTo>
                </a:path>
              </a:pathLst>
            </a:custGeom>
            <a:noFill/>
            <a:ln w="19050" cmpd="sng">
              <a:solidFill>
                <a:srgbClr val="000000"/>
              </a:solidFill>
              <a:prstDash val="solid"/>
              <a:round/>
              <a:headEnd/>
              <a:tailEnd/>
            </a:ln>
          </p:spPr>
          <p:txBody>
            <a:bodyPr/>
            <a:lstStyle/>
            <a:p>
              <a:endParaRPr lang="el-GR"/>
            </a:p>
          </p:txBody>
        </p:sp>
        <p:sp>
          <p:nvSpPr>
            <p:cNvPr id="30738" name="Freeform 18"/>
            <p:cNvSpPr>
              <a:spLocks/>
            </p:cNvSpPr>
            <p:nvPr/>
          </p:nvSpPr>
          <p:spPr bwMode="auto">
            <a:xfrm>
              <a:off x="4380" y="1015"/>
              <a:ext cx="178" cy="499"/>
            </a:xfrm>
            <a:custGeom>
              <a:avLst/>
              <a:gdLst/>
              <a:ahLst/>
              <a:cxnLst>
                <a:cxn ang="0">
                  <a:pos x="134" y="4"/>
                </a:cxn>
                <a:cxn ang="0">
                  <a:pos x="147" y="12"/>
                </a:cxn>
                <a:cxn ang="0">
                  <a:pos x="159" y="21"/>
                </a:cxn>
                <a:cxn ang="0">
                  <a:pos x="168" y="35"/>
                </a:cxn>
                <a:cxn ang="0">
                  <a:pos x="172" y="50"/>
                </a:cxn>
                <a:cxn ang="0">
                  <a:pos x="172" y="64"/>
                </a:cxn>
                <a:cxn ang="0">
                  <a:pos x="168" y="77"/>
                </a:cxn>
                <a:cxn ang="0">
                  <a:pos x="161" y="91"/>
                </a:cxn>
                <a:cxn ang="0">
                  <a:pos x="151" y="102"/>
                </a:cxn>
                <a:cxn ang="0">
                  <a:pos x="142" y="115"/>
                </a:cxn>
                <a:cxn ang="0">
                  <a:pos x="132" y="127"/>
                </a:cxn>
                <a:cxn ang="0">
                  <a:pos x="124" y="139"/>
                </a:cxn>
                <a:cxn ang="0">
                  <a:pos x="119" y="152"/>
                </a:cxn>
                <a:cxn ang="0">
                  <a:pos x="119" y="171"/>
                </a:cxn>
                <a:cxn ang="0">
                  <a:pos x="121" y="185"/>
                </a:cxn>
                <a:cxn ang="0">
                  <a:pos x="128" y="198"/>
                </a:cxn>
                <a:cxn ang="0">
                  <a:pos x="138" y="213"/>
                </a:cxn>
                <a:cxn ang="0">
                  <a:pos x="145" y="227"/>
                </a:cxn>
                <a:cxn ang="0">
                  <a:pos x="153" y="242"/>
                </a:cxn>
                <a:cxn ang="0">
                  <a:pos x="159" y="256"/>
                </a:cxn>
                <a:cxn ang="0">
                  <a:pos x="165" y="269"/>
                </a:cxn>
                <a:cxn ang="0">
                  <a:pos x="170" y="282"/>
                </a:cxn>
                <a:cxn ang="0">
                  <a:pos x="174" y="298"/>
                </a:cxn>
                <a:cxn ang="0">
                  <a:pos x="176" y="313"/>
                </a:cxn>
                <a:cxn ang="0">
                  <a:pos x="178" y="325"/>
                </a:cxn>
                <a:cxn ang="0">
                  <a:pos x="176" y="340"/>
                </a:cxn>
                <a:cxn ang="0">
                  <a:pos x="174" y="355"/>
                </a:cxn>
                <a:cxn ang="0">
                  <a:pos x="170" y="371"/>
                </a:cxn>
                <a:cxn ang="0">
                  <a:pos x="165" y="386"/>
                </a:cxn>
                <a:cxn ang="0">
                  <a:pos x="159" y="401"/>
                </a:cxn>
                <a:cxn ang="0">
                  <a:pos x="151" y="413"/>
                </a:cxn>
                <a:cxn ang="0">
                  <a:pos x="142" y="426"/>
                </a:cxn>
                <a:cxn ang="0">
                  <a:pos x="132" y="438"/>
                </a:cxn>
                <a:cxn ang="0">
                  <a:pos x="121" y="448"/>
                </a:cxn>
                <a:cxn ang="0">
                  <a:pos x="109" y="457"/>
                </a:cxn>
                <a:cxn ang="0">
                  <a:pos x="96" y="465"/>
                </a:cxn>
                <a:cxn ang="0">
                  <a:pos x="82" y="471"/>
                </a:cxn>
                <a:cxn ang="0">
                  <a:pos x="69" y="476"/>
                </a:cxn>
                <a:cxn ang="0">
                  <a:pos x="53" y="482"/>
                </a:cxn>
                <a:cxn ang="0">
                  <a:pos x="40" y="488"/>
                </a:cxn>
                <a:cxn ang="0">
                  <a:pos x="25" y="492"/>
                </a:cxn>
                <a:cxn ang="0">
                  <a:pos x="7" y="496"/>
                </a:cxn>
                <a:cxn ang="0">
                  <a:pos x="0" y="499"/>
                </a:cxn>
              </a:cxnLst>
              <a:rect l="0" t="0" r="r" b="b"/>
              <a:pathLst>
                <a:path w="178" h="499">
                  <a:moveTo>
                    <a:pt x="128" y="0"/>
                  </a:moveTo>
                  <a:lnTo>
                    <a:pt x="134" y="4"/>
                  </a:lnTo>
                  <a:lnTo>
                    <a:pt x="142" y="8"/>
                  </a:lnTo>
                  <a:lnTo>
                    <a:pt x="147" y="12"/>
                  </a:lnTo>
                  <a:lnTo>
                    <a:pt x="153" y="18"/>
                  </a:lnTo>
                  <a:lnTo>
                    <a:pt x="159" y="21"/>
                  </a:lnTo>
                  <a:lnTo>
                    <a:pt x="165" y="29"/>
                  </a:lnTo>
                  <a:lnTo>
                    <a:pt x="168" y="35"/>
                  </a:lnTo>
                  <a:lnTo>
                    <a:pt x="170" y="43"/>
                  </a:lnTo>
                  <a:lnTo>
                    <a:pt x="172" y="50"/>
                  </a:lnTo>
                  <a:lnTo>
                    <a:pt x="174" y="56"/>
                  </a:lnTo>
                  <a:lnTo>
                    <a:pt x="172" y="64"/>
                  </a:lnTo>
                  <a:lnTo>
                    <a:pt x="170" y="71"/>
                  </a:lnTo>
                  <a:lnTo>
                    <a:pt x="168" y="77"/>
                  </a:lnTo>
                  <a:lnTo>
                    <a:pt x="165" y="85"/>
                  </a:lnTo>
                  <a:lnTo>
                    <a:pt x="161" y="91"/>
                  </a:lnTo>
                  <a:lnTo>
                    <a:pt x="157" y="96"/>
                  </a:lnTo>
                  <a:lnTo>
                    <a:pt x="151" y="102"/>
                  </a:lnTo>
                  <a:lnTo>
                    <a:pt x="145" y="108"/>
                  </a:lnTo>
                  <a:lnTo>
                    <a:pt x="142" y="115"/>
                  </a:lnTo>
                  <a:lnTo>
                    <a:pt x="136" y="119"/>
                  </a:lnTo>
                  <a:lnTo>
                    <a:pt x="132" y="127"/>
                  </a:lnTo>
                  <a:lnTo>
                    <a:pt x="128" y="133"/>
                  </a:lnTo>
                  <a:lnTo>
                    <a:pt x="124" y="139"/>
                  </a:lnTo>
                  <a:lnTo>
                    <a:pt x="121" y="144"/>
                  </a:lnTo>
                  <a:lnTo>
                    <a:pt x="119" y="152"/>
                  </a:lnTo>
                  <a:lnTo>
                    <a:pt x="119" y="160"/>
                  </a:lnTo>
                  <a:lnTo>
                    <a:pt x="119" y="171"/>
                  </a:lnTo>
                  <a:lnTo>
                    <a:pt x="119" y="179"/>
                  </a:lnTo>
                  <a:lnTo>
                    <a:pt x="121" y="185"/>
                  </a:lnTo>
                  <a:lnTo>
                    <a:pt x="124" y="192"/>
                  </a:lnTo>
                  <a:lnTo>
                    <a:pt x="128" y="198"/>
                  </a:lnTo>
                  <a:lnTo>
                    <a:pt x="132" y="206"/>
                  </a:lnTo>
                  <a:lnTo>
                    <a:pt x="138" y="213"/>
                  </a:lnTo>
                  <a:lnTo>
                    <a:pt x="142" y="221"/>
                  </a:lnTo>
                  <a:lnTo>
                    <a:pt x="145" y="227"/>
                  </a:lnTo>
                  <a:lnTo>
                    <a:pt x="149" y="235"/>
                  </a:lnTo>
                  <a:lnTo>
                    <a:pt x="153" y="242"/>
                  </a:lnTo>
                  <a:lnTo>
                    <a:pt x="157" y="248"/>
                  </a:lnTo>
                  <a:lnTo>
                    <a:pt x="159" y="256"/>
                  </a:lnTo>
                  <a:lnTo>
                    <a:pt x="163" y="261"/>
                  </a:lnTo>
                  <a:lnTo>
                    <a:pt x="165" y="269"/>
                  </a:lnTo>
                  <a:lnTo>
                    <a:pt x="168" y="277"/>
                  </a:lnTo>
                  <a:lnTo>
                    <a:pt x="170" y="282"/>
                  </a:lnTo>
                  <a:lnTo>
                    <a:pt x="172" y="290"/>
                  </a:lnTo>
                  <a:lnTo>
                    <a:pt x="174" y="298"/>
                  </a:lnTo>
                  <a:lnTo>
                    <a:pt x="176" y="306"/>
                  </a:lnTo>
                  <a:lnTo>
                    <a:pt x="176" y="313"/>
                  </a:lnTo>
                  <a:lnTo>
                    <a:pt x="176" y="317"/>
                  </a:lnTo>
                  <a:lnTo>
                    <a:pt x="178" y="325"/>
                  </a:lnTo>
                  <a:lnTo>
                    <a:pt x="178" y="332"/>
                  </a:lnTo>
                  <a:lnTo>
                    <a:pt x="176" y="340"/>
                  </a:lnTo>
                  <a:lnTo>
                    <a:pt x="176" y="348"/>
                  </a:lnTo>
                  <a:lnTo>
                    <a:pt x="174" y="355"/>
                  </a:lnTo>
                  <a:lnTo>
                    <a:pt x="172" y="363"/>
                  </a:lnTo>
                  <a:lnTo>
                    <a:pt x="170" y="371"/>
                  </a:lnTo>
                  <a:lnTo>
                    <a:pt x="168" y="378"/>
                  </a:lnTo>
                  <a:lnTo>
                    <a:pt x="165" y="386"/>
                  </a:lnTo>
                  <a:lnTo>
                    <a:pt x="163" y="394"/>
                  </a:lnTo>
                  <a:lnTo>
                    <a:pt x="159" y="401"/>
                  </a:lnTo>
                  <a:lnTo>
                    <a:pt x="155" y="407"/>
                  </a:lnTo>
                  <a:lnTo>
                    <a:pt x="151" y="413"/>
                  </a:lnTo>
                  <a:lnTo>
                    <a:pt x="145" y="421"/>
                  </a:lnTo>
                  <a:lnTo>
                    <a:pt x="142" y="426"/>
                  </a:lnTo>
                  <a:lnTo>
                    <a:pt x="136" y="432"/>
                  </a:lnTo>
                  <a:lnTo>
                    <a:pt x="132" y="438"/>
                  </a:lnTo>
                  <a:lnTo>
                    <a:pt x="126" y="442"/>
                  </a:lnTo>
                  <a:lnTo>
                    <a:pt x="121" y="448"/>
                  </a:lnTo>
                  <a:lnTo>
                    <a:pt x="115" y="451"/>
                  </a:lnTo>
                  <a:lnTo>
                    <a:pt x="109" y="457"/>
                  </a:lnTo>
                  <a:lnTo>
                    <a:pt x="103" y="461"/>
                  </a:lnTo>
                  <a:lnTo>
                    <a:pt x="96" y="465"/>
                  </a:lnTo>
                  <a:lnTo>
                    <a:pt x="90" y="469"/>
                  </a:lnTo>
                  <a:lnTo>
                    <a:pt x="82" y="471"/>
                  </a:lnTo>
                  <a:lnTo>
                    <a:pt x="76" y="474"/>
                  </a:lnTo>
                  <a:lnTo>
                    <a:pt x="69" y="476"/>
                  </a:lnTo>
                  <a:lnTo>
                    <a:pt x="61" y="480"/>
                  </a:lnTo>
                  <a:lnTo>
                    <a:pt x="53" y="482"/>
                  </a:lnTo>
                  <a:lnTo>
                    <a:pt x="46" y="484"/>
                  </a:lnTo>
                  <a:lnTo>
                    <a:pt x="40" y="488"/>
                  </a:lnTo>
                  <a:lnTo>
                    <a:pt x="32" y="490"/>
                  </a:lnTo>
                  <a:lnTo>
                    <a:pt x="25" y="492"/>
                  </a:lnTo>
                  <a:lnTo>
                    <a:pt x="17" y="494"/>
                  </a:lnTo>
                  <a:lnTo>
                    <a:pt x="7" y="496"/>
                  </a:lnTo>
                  <a:lnTo>
                    <a:pt x="0" y="499"/>
                  </a:lnTo>
                  <a:lnTo>
                    <a:pt x="0" y="499"/>
                  </a:lnTo>
                </a:path>
              </a:pathLst>
            </a:custGeom>
            <a:noFill/>
            <a:ln w="19050" cmpd="sng">
              <a:solidFill>
                <a:srgbClr val="000000"/>
              </a:solidFill>
              <a:prstDash val="solid"/>
              <a:round/>
              <a:headEnd/>
              <a:tailEnd/>
            </a:ln>
          </p:spPr>
          <p:txBody>
            <a:bodyPr/>
            <a:lstStyle/>
            <a:p>
              <a:endParaRPr lang="el-GR"/>
            </a:p>
          </p:txBody>
        </p:sp>
      </p:grpSp>
      <p:grpSp>
        <p:nvGrpSpPr>
          <p:cNvPr id="3" name="Group 22"/>
          <p:cNvGrpSpPr>
            <a:grpSpLocks/>
          </p:cNvGrpSpPr>
          <p:nvPr/>
        </p:nvGrpSpPr>
        <p:grpSpPr bwMode="auto">
          <a:xfrm>
            <a:off x="7618413" y="2097089"/>
            <a:ext cx="955675" cy="2828925"/>
            <a:chOff x="6316" y="311"/>
            <a:chExt cx="405" cy="1198"/>
          </a:xfrm>
        </p:grpSpPr>
        <p:sp>
          <p:nvSpPr>
            <p:cNvPr id="30739" name="Freeform 19"/>
            <p:cNvSpPr>
              <a:spLocks/>
            </p:cNvSpPr>
            <p:nvPr/>
          </p:nvSpPr>
          <p:spPr bwMode="auto">
            <a:xfrm>
              <a:off x="6481" y="311"/>
              <a:ext cx="240" cy="687"/>
            </a:xfrm>
            <a:custGeom>
              <a:avLst/>
              <a:gdLst/>
              <a:ahLst/>
              <a:cxnLst>
                <a:cxn ang="0">
                  <a:pos x="2" y="8"/>
                </a:cxn>
                <a:cxn ang="0">
                  <a:pos x="7" y="21"/>
                </a:cxn>
                <a:cxn ang="0">
                  <a:pos x="13" y="34"/>
                </a:cxn>
                <a:cxn ang="0">
                  <a:pos x="19" y="50"/>
                </a:cxn>
                <a:cxn ang="0">
                  <a:pos x="25" y="61"/>
                </a:cxn>
                <a:cxn ang="0">
                  <a:pos x="32" y="75"/>
                </a:cxn>
                <a:cxn ang="0">
                  <a:pos x="40" y="88"/>
                </a:cxn>
                <a:cxn ang="0">
                  <a:pos x="48" y="102"/>
                </a:cxn>
                <a:cxn ang="0">
                  <a:pos x="57" y="113"/>
                </a:cxn>
                <a:cxn ang="0">
                  <a:pos x="67" y="125"/>
                </a:cxn>
                <a:cxn ang="0">
                  <a:pos x="78" y="136"/>
                </a:cxn>
                <a:cxn ang="0">
                  <a:pos x="90" y="148"/>
                </a:cxn>
                <a:cxn ang="0">
                  <a:pos x="100" y="159"/>
                </a:cxn>
                <a:cxn ang="0">
                  <a:pos x="107" y="165"/>
                </a:cxn>
                <a:cxn ang="0">
                  <a:pos x="119" y="177"/>
                </a:cxn>
                <a:cxn ang="0">
                  <a:pos x="130" y="186"/>
                </a:cxn>
                <a:cxn ang="0">
                  <a:pos x="142" y="196"/>
                </a:cxn>
                <a:cxn ang="0">
                  <a:pos x="153" y="205"/>
                </a:cxn>
                <a:cxn ang="0">
                  <a:pos x="165" y="215"/>
                </a:cxn>
                <a:cxn ang="0">
                  <a:pos x="176" y="224"/>
                </a:cxn>
                <a:cxn ang="0">
                  <a:pos x="188" y="236"/>
                </a:cxn>
                <a:cxn ang="0">
                  <a:pos x="199" y="248"/>
                </a:cxn>
                <a:cxn ang="0">
                  <a:pos x="209" y="257"/>
                </a:cxn>
                <a:cxn ang="0">
                  <a:pos x="217" y="267"/>
                </a:cxn>
                <a:cxn ang="0">
                  <a:pos x="224" y="280"/>
                </a:cxn>
                <a:cxn ang="0">
                  <a:pos x="232" y="296"/>
                </a:cxn>
                <a:cxn ang="0">
                  <a:pos x="236" y="309"/>
                </a:cxn>
                <a:cxn ang="0">
                  <a:pos x="240" y="322"/>
                </a:cxn>
                <a:cxn ang="0">
                  <a:pos x="238" y="338"/>
                </a:cxn>
                <a:cxn ang="0">
                  <a:pos x="234" y="353"/>
                </a:cxn>
                <a:cxn ang="0">
                  <a:pos x="228" y="368"/>
                </a:cxn>
                <a:cxn ang="0">
                  <a:pos x="218" y="382"/>
                </a:cxn>
                <a:cxn ang="0">
                  <a:pos x="207" y="391"/>
                </a:cxn>
                <a:cxn ang="0">
                  <a:pos x="194" y="403"/>
                </a:cxn>
                <a:cxn ang="0">
                  <a:pos x="182" y="411"/>
                </a:cxn>
                <a:cxn ang="0">
                  <a:pos x="169" y="420"/>
                </a:cxn>
                <a:cxn ang="0">
                  <a:pos x="159" y="432"/>
                </a:cxn>
                <a:cxn ang="0">
                  <a:pos x="151" y="445"/>
                </a:cxn>
                <a:cxn ang="0">
                  <a:pos x="147" y="459"/>
                </a:cxn>
                <a:cxn ang="0">
                  <a:pos x="146" y="476"/>
                </a:cxn>
                <a:cxn ang="0">
                  <a:pos x="147" y="489"/>
                </a:cxn>
                <a:cxn ang="0">
                  <a:pos x="149" y="505"/>
                </a:cxn>
                <a:cxn ang="0">
                  <a:pos x="155" y="518"/>
                </a:cxn>
                <a:cxn ang="0">
                  <a:pos x="161" y="534"/>
                </a:cxn>
                <a:cxn ang="0">
                  <a:pos x="169" y="545"/>
                </a:cxn>
                <a:cxn ang="0">
                  <a:pos x="176" y="555"/>
                </a:cxn>
                <a:cxn ang="0">
                  <a:pos x="186" y="568"/>
                </a:cxn>
                <a:cxn ang="0">
                  <a:pos x="197" y="580"/>
                </a:cxn>
                <a:cxn ang="0">
                  <a:pos x="205" y="593"/>
                </a:cxn>
                <a:cxn ang="0">
                  <a:pos x="211" y="608"/>
                </a:cxn>
                <a:cxn ang="0">
                  <a:pos x="209" y="624"/>
                </a:cxn>
                <a:cxn ang="0">
                  <a:pos x="205" y="639"/>
                </a:cxn>
                <a:cxn ang="0">
                  <a:pos x="195" y="653"/>
                </a:cxn>
                <a:cxn ang="0">
                  <a:pos x="184" y="666"/>
                </a:cxn>
                <a:cxn ang="0">
                  <a:pos x="172" y="674"/>
                </a:cxn>
                <a:cxn ang="0">
                  <a:pos x="157" y="679"/>
                </a:cxn>
                <a:cxn ang="0">
                  <a:pos x="142" y="683"/>
                </a:cxn>
                <a:cxn ang="0">
                  <a:pos x="126" y="687"/>
                </a:cxn>
              </a:cxnLst>
              <a:rect l="0" t="0" r="r" b="b"/>
              <a:pathLst>
                <a:path w="240" h="687">
                  <a:moveTo>
                    <a:pt x="0" y="0"/>
                  </a:moveTo>
                  <a:lnTo>
                    <a:pt x="2" y="8"/>
                  </a:lnTo>
                  <a:lnTo>
                    <a:pt x="4" y="13"/>
                  </a:lnTo>
                  <a:lnTo>
                    <a:pt x="7" y="21"/>
                  </a:lnTo>
                  <a:lnTo>
                    <a:pt x="9" y="29"/>
                  </a:lnTo>
                  <a:lnTo>
                    <a:pt x="13" y="34"/>
                  </a:lnTo>
                  <a:lnTo>
                    <a:pt x="15" y="42"/>
                  </a:lnTo>
                  <a:lnTo>
                    <a:pt x="19" y="50"/>
                  </a:lnTo>
                  <a:lnTo>
                    <a:pt x="21" y="56"/>
                  </a:lnTo>
                  <a:lnTo>
                    <a:pt x="25" y="61"/>
                  </a:lnTo>
                  <a:lnTo>
                    <a:pt x="29" y="69"/>
                  </a:lnTo>
                  <a:lnTo>
                    <a:pt x="32" y="75"/>
                  </a:lnTo>
                  <a:lnTo>
                    <a:pt x="36" y="82"/>
                  </a:lnTo>
                  <a:lnTo>
                    <a:pt x="40" y="88"/>
                  </a:lnTo>
                  <a:lnTo>
                    <a:pt x="44" y="94"/>
                  </a:lnTo>
                  <a:lnTo>
                    <a:pt x="48" y="102"/>
                  </a:lnTo>
                  <a:lnTo>
                    <a:pt x="53" y="107"/>
                  </a:lnTo>
                  <a:lnTo>
                    <a:pt x="57" y="113"/>
                  </a:lnTo>
                  <a:lnTo>
                    <a:pt x="63" y="119"/>
                  </a:lnTo>
                  <a:lnTo>
                    <a:pt x="67" y="125"/>
                  </a:lnTo>
                  <a:lnTo>
                    <a:pt x="73" y="130"/>
                  </a:lnTo>
                  <a:lnTo>
                    <a:pt x="78" y="136"/>
                  </a:lnTo>
                  <a:lnTo>
                    <a:pt x="82" y="142"/>
                  </a:lnTo>
                  <a:lnTo>
                    <a:pt x="90" y="148"/>
                  </a:lnTo>
                  <a:lnTo>
                    <a:pt x="94" y="153"/>
                  </a:lnTo>
                  <a:lnTo>
                    <a:pt x="100" y="159"/>
                  </a:lnTo>
                  <a:lnTo>
                    <a:pt x="105" y="165"/>
                  </a:lnTo>
                  <a:lnTo>
                    <a:pt x="107" y="165"/>
                  </a:lnTo>
                  <a:lnTo>
                    <a:pt x="113" y="171"/>
                  </a:lnTo>
                  <a:lnTo>
                    <a:pt x="119" y="177"/>
                  </a:lnTo>
                  <a:lnTo>
                    <a:pt x="124" y="180"/>
                  </a:lnTo>
                  <a:lnTo>
                    <a:pt x="130" y="186"/>
                  </a:lnTo>
                  <a:lnTo>
                    <a:pt x="136" y="190"/>
                  </a:lnTo>
                  <a:lnTo>
                    <a:pt x="142" y="196"/>
                  </a:lnTo>
                  <a:lnTo>
                    <a:pt x="149" y="200"/>
                  </a:lnTo>
                  <a:lnTo>
                    <a:pt x="153" y="205"/>
                  </a:lnTo>
                  <a:lnTo>
                    <a:pt x="161" y="209"/>
                  </a:lnTo>
                  <a:lnTo>
                    <a:pt x="165" y="215"/>
                  </a:lnTo>
                  <a:lnTo>
                    <a:pt x="172" y="221"/>
                  </a:lnTo>
                  <a:lnTo>
                    <a:pt x="176" y="224"/>
                  </a:lnTo>
                  <a:lnTo>
                    <a:pt x="182" y="230"/>
                  </a:lnTo>
                  <a:lnTo>
                    <a:pt x="188" y="236"/>
                  </a:lnTo>
                  <a:lnTo>
                    <a:pt x="194" y="242"/>
                  </a:lnTo>
                  <a:lnTo>
                    <a:pt x="199" y="248"/>
                  </a:lnTo>
                  <a:lnTo>
                    <a:pt x="205" y="251"/>
                  </a:lnTo>
                  <a:lnTo>
                    <a:pt x="209" y="257"/>
                  </a:lnTo>
                  <a:lnTo>
                    <a:pt x="211" y="261"/>
                  </a:lnTo>
                  <a:lnTo>
                    <a:pt x="217" y="267"/>
                  </a:lnTo>
                  <a:lnTo>
                    <a:pt x="220" y="274"/>
                  </a:lnTo>
                  <a:lnTo>
                    <a:pt x="224" y="280"/>
                  </a:lnTo>
                  <a:lnTo>
                    <a:pt x="228" y="288"/>
                  </a:lnTo>
                  <a:lnTo>
                    <a:pt x="232" y="296"/>
                  </a:lnTo>
                  <a:lnTo>
                    <a:pt x="236" y="301"/>
                  </a:lnTo>
                  <a:lnTo>
                    <a:pt x="236" y="309"/>
                  </a:lnTo>
                  <a:lnTo>
                    <a:pt x="238" y="315"/>
                  </a:lnTo>
                  <a:lnTo>
                    <a:pt x="240" y="322"/>
                  </a:lnTo>
                  <a:lnTo>
                    <a:pt x="240" y="330"/>
                  </a:lnTo>
                  <a:lnTo>
                    <a:pt x="238" y="338"/>
                  </a:lnTo>
                  <a:lnTo>
                    <a:pt x="236" y="347"/>
                  </a:lnTo>
                  <a:lnTo>
                    <a:pt x="234" y="353"/>
                  </a:lnTo>
                  <a:lnTo>
                    <a:pt x="230" y="361"/>
                  </a:lnTo>
                  <a:lnTo>
                    <a:pt x="228" y="368"/>
                  </a:lnTo>
                  <a:lnTo>
                    <a:pt x="222" y="374"/>
                  </a:lnTo>
                  <a:lnTo>
                    <a:pt x="218" y="382"/>
                  </a:lnTo>
                  <a:lnTo>
                    <a:pt x="213" y="388"/>
                  </a:lnTo>
                  <a:lnTo>
                    <a:pt x="207" y="391"/>
                  </a:lnTo>
                  <a:lnTo>
                    <a:pt x="201" y="397"/>
                  </a:lnTo>
                  <a:lnTo>
                    <a:pt x="194" y="403"/>
                  </a:lnTo>
                  <a:lnTo>
                    <a:pt x="188" y="407"/>
                  </a:lnTo>
                  <a:lnTo>
                    <a:pt x="182" y="411"/>
                  </a:lnTo>
                  <a:lnTo>
                    <a:pt x="176" y="416"/>
                  </a:lnTo>
                  <a:lnTo>
                    <a:pt x="169" y="420"/>
                  </a:lnTo>
                  <a:lnTo>
                    <a:pt x="165" y="426"/>
                  </a:lnTo>
                  <a:lnTo>
                    <a:pt x="159" y="432"/>
                  </a:lnTo>
                  <a:lnTo>
                    <a:pt x="153" y="438"/>
                  </a:lnTo>
                  <a:lnTo>
                    <a:pt x="151" y="445"/>
                  </a:lnTo>
                  <a:lnTo>
                    <a:pt x="149" y="451"/>
                  </a:lnTo>
                  <a:lnTo>
                    <a:pt x="147" y="459"/>
                  </a:lnTo>
                  <a:lnTo>
                    <a:pt x="147" y="466"/>
                  </a:lnTo>
                  <a:lnTo>
                    <a:pt x="146" y="476"/>
                  </a:lnTo>
                  <a:lnTo>
                    <a:pt x="147" y="482"/>
                  </a:lnTo>
                  <a:lnTo>
                    <a:pt x="147" y="489"/>
                  </a:lnTo>
                  <a:lnTo>
                    <a:pt x="149" y="497"/>
                  </a:lnTo>
                  <a:lnTo>
                    <a:pt x="149" y="505"/>
                  </a:lnTo>
                  <a:lnTo>
                    <a:pt x="153" y="510"/>
                  </a:lnTo>
                  <a:lnTo>
                    <a:pt x="155" y="518"/>
                  </a:lnTo>
                  <a:lnTo>
                    <a:pt x="157" y="526"/>
                  </a:lnTo>
                  <a:lnTo>
                    <a:pt x="161" y="534"/>
                  </a:lnTo>
                  <a:lnTo>
                    <a:pt x="165" y="539"/>
                  </a:lnTo>
                  <a:lnTo>
                    <a:pt x="169" y="545"/>
                  </a:lnTo>
                  <a:lnTo>
                    <a:pt x="172" y="549"/>
                  </a:lnTo>
                  <a:lnTo>
                    <a:pt x="176" y="555"/>
                  </a:lnTo>
                  <a:lnTo>
                    <a:pt x="182" y="562"/>
                  </a:lnTo>
                  <a:lnTo>
                    <a:pt x="186" y="568"/>
                  </a:lnTo>
                  <a:lnTo>
                    <a:pt x="192" y="574"/>
                  </a:lnTo>
                  <a:lnTo>
                    <a:pt x="197" y="580"/>
                  </a:lnTo>
                  <a:lnTo>
                    <a:pt x="201" y="585"/>
                  </a:lnTo>
                  <a:lnTo>
                    <a:pt x="205" y="593"/>
                  </a:lnTo>
                  <a:lnTo>
                    <a:pt x="209" y="599"/>
                  </a:lnTo>
                  <a:lnTo>
                    <a:pt x="211" y="608"/>
                  </a:lnTo>
                  <a:lnTo>
                    <a:pt x="211" y="616"/>
                  </a:lnTo>
                  <a:lnTo>
                    <a:pt x="209" y="624"/>
                  </a:lnTo>
                  <a:lnTo>
                    <a:pt x="207" y="631"/>
                  </a:lnTo>
                  <a:lnTo>
                    <a:pt x="205" y="639"/>
                  </a:lnTo>
                  <a:lnTo>
                    <a:pt x="201" y="645"/>
                  </a:lnTo>
                  <a:lnTo>
                    <a:pt x="195" y="653"/>
                  </a:lnTo>
                  <a:lnTo>
                    <a:pt x="192" y="658"/>
                  </a:lnTo>
                  <a:lnTo>
                    <a:pt x="184" y="666"/>
                  </a:lnTo>
                  <a:lnTo>
                    <a:pt x="178" y="670"/>
                  </a:lnTo>
                  <a:lnTo>
                    <a:pt x="172" y="674"/>
                  </a:lnTo>
                  <a:lnTo>
                    <a:pt x="165" y="677"/>
                  </a:lnTo>
                  <a:lnTo>
                    <a:pt x="157" y="679"/>
                  </a:lnTo>
                  <a:lnTo>
                    <a:pt x="149" y="681"/>
                  </a:lnTo>
                  <a:lnTo>
                    <a:pt x="142" y="683"/>
                  </a:lnTo>
                  <a:lnTo>
                    <a:pt x="134" y="685"/>
                  </a:lnTo>
                  <a:lnTo>
                    <a:pt x="126" y="687"/>
                  </a:lnTo>
                </a:path>
              </a:pathLst>
            </a:custGeom>
            <a:noFill/>
            <a:ln w="19050" cmpd="sng">
              <a:solidFill>
                <a:srgbClr val="000000"/>
              </a:solidFill>
              <a:prstDash val="solid"/>
              <a:round/>
              <a:headEnd/>
              <a:tailEnd/>
            </a:ln>
          </p:spPr>
          <p:txBody>
            <a:bodyPr/>
            <a:lstStyle/>
            <a:p>
              <a:endParaRPr lang="el-GR"/>
            </a:p>
          </p:txBody>
        </p:sp>
        <p:sp>
          <p:nvSpPr>
            <p:cNvPr id="30740" name="Freeform 20"/>
            <p:cNvSpPr>
              <a:spLocks/>
            </p:cNvSpPr>
            <p:nvPr/>
          </p:nvSpPr>
          <p:spPr bwMode="auto">
            <a:xfrm>
              <a:off x="6316" y="1063"/>
              <a:ext cx="324" cy="446"/>
            </a:xfrm>
            <a:custGeom>
              <a:avLst/>
              <a:gdLst/>
              <a:ahLst/>
              <a:cxnLst>
                <a:cxn ang="0">
                  <a:pos x="274" y="2"/>
                </a:cxn>
                <a:cxn ang="0">
                  <a:pos x="288" y="10"/>
                </a:cxn>
                <a:cxn ang="0">
                  <a:pos x="301" y="18"/>
                </a:cxn>
                <a:cxn ang="0">
                  <a:pos x="311" y="29"/>
                </a:cxn>
                <a:cxn ang="0">
                  <a:pos x="318" y="43"/>
                </a:cxn>
                <a:cxn ang="0">
                  <a:pos x="322" y="58"/>
                </a:cxn>
                <a:cxn ang="0">
                  <a:pos x="322" y="75"/>
                </a:cxn>
                <a:cxn ang="0">
                  <a:pos x="320" y="91"/>
                </a:cxn>
                <a:cxn ang="0">
                  <a:pos x="312" y="106"/>
                </a:cxn>
                <a:cxn ang="0">
                  <a:pos x="303" y="117"/>
                </a:cxn>
                <a:cxn ang="0">
                  <a:pos x="293" y="123"/>
                </a:cxn>
                <a:cxn ang="0">
                  <a:pos x="278" y="129"/>
                </a:cxn>
                <a:cxn ang="0">
                  <a:pos x="263" y="133"/>
                </a:cxn>
                <a:cxn ang="0">
                  <a:pos x="247" y="137"/>
                </a:cxn>
                <a:cxn ang="0">
                  <a:pos x="232" y="139"/>
                </a:cxn>
                <a:cxn ang="0">
                  <a:pos x="217" y="144"/>
                </a:cxn>
                <a:cxn ang="0">
                  <a:pos x="209" y="152"/>
                </a:cxn>
                <a:cxn ang="0">
                  <a:pos x="201" y="163"/>
                </a:cxn>
                <a:cxn ang="0">
                  <a:pos x="195" y="179"/>
                </a:cxn>
                <a:cxn ang="0">
                  <a:pos x="194" y="196"/>
                </a:cxn>
                <a:cxn ang="0">
                  <a:pos x="194" y="211"/>
                </a:cxn>
                <a:cxn ang="0">
                  <a:pos x="192" y="227"/>
                </a:cxn>
                <a:cxn ang="0">
                  <a:pos x="192" y="236"/>
                </a:cxn>
                <a:cxn ang="0">
                  <a:pos x="190" y="252"/>
                </a:cxn>
                <a:cxn ang="0">
                  <a:pos x="188" y="269"/>
                </a:cxn>
                <a:cxn ang="0">
                  <a:pos x="184" y="284"/>
                </a:cxn>
                <a:cxn ang="0">
                  <a:pos x="180" y="300"/>
                </a:cxn>
                <a:cxn ang="0">
                  <a:pos x="176" y="315"/>
                </a:cxn>
                <a:cxn ang="0">
                  <a:pos x="171" y="329"/>
                </a:cxn>
                <a:cxn ang="0">
                  <a:pos x="163" y="342"/>
                </a:cxn>
                <a:cxn ang="0">
                  <a:pos x="157" y="355"/>
                </a:cxn>
                <a:cxn ang="0">
                  <a:pos x="146" y="369"/>
                </a:cxn>
                <a:cxn ang="0">
                  <a:pos x="136" y="380"/>
                </a:cxn>
                <a:cxn ang="0">
                  <a:pos x="126" y="390"/>
                </a:cxn>
                <a:cxn ang="0">
                  <a:pos x="113" y="398"/>
                </a:cxn>
                <a:cxn ang="0">
                  <a:pos x="101" y="407"/>
                </a:cxn>
                <a:cxn ang="0">
                  <a:pos x="88" y="413"/>
                </a:cxn>
                <a:cxn ang="0">
                  <a:pos x="73" y="421"/>
                </a:cxn>
                <a:cxn ang="0">
                  <a:pos x="59" y="426"/>
                </a:cxn>
                <a:cxn ang="0">
                  <a:pos x="44" y="432"/>
                </a:cxn>
                <a:cxn ang="0">
                  <a:pos x="29" y="438"/>
                </a:cxn>
                <a:cxn ang="0">
                  <a:pos x="13" y="442"/>
                </a:cxn>
                <a:cxn ang="0">
                  <a:pos x="0" y="446"/>
                </a:cxn>
              </a:cxnLst>
              <a:rect l="0" t="0" r="r" b="b"/>
              <a:pathLst>
                <a:path w="324" h="446">
                  <a:moveTo>
                    <a:pt x="266" y="0"/>
                  </a:moveTo>
                  <a:lnTo>
                    <a:pt x="274" y="2"/>
                  </a:lnTo>
                  <a:lnTo>
                    <a:pt x="280" y="6"/>
                  </a:lnTo>
                  <a:lnTo>
                    <a:pt x="288" y="10"/>
                  </a:lnTo>
                  <a:lnTo>
                    <a:pt x="295" y="14"/>
                  </a:lnTo>
                  <a:lnTo>
                    <a:pt x="301" y="18"/>
                  </a:lnTo>
                  <a:lnTo>
                    <a:pt x="307" y="23"/>
                  </a:lnTo>
                  <a:lnTo>
                    <a:pt x="311" y="29"/>
                  </a:lnTo>
                  <a:lnTo>
                    <a:pt x="314" y="35"/>
                  </a:lnTo>
                  <a:lnTo>
                    <a:pt x="318" y="43"/>
                  </a:lnTo>
                  <a:lnTo>
                    <a:pt x="322" y="50"/>
                  </a:lnTo>
                  <a:lnTo>
                    <a:pt x="322" y="58"/>
                  </a:lnTo>
                  <a:lnTo>
                    <a:pt x="324" y="67"/>
                  </a:lnTo>
                  <a:lnTo>
                    <a:pt x="322" y="75"/>
                  </a:lnTo>
                  <a:lnTo>
                    <a:pt x="322" y="83"/>
                  </a:lnTo>
                  <a:lnTo>
                    <a:pt x="320" y="91"/>
                  </a:lnTo>
                  <a:lnTo>
                    <a:pt x="316" y="98"/>
                  </a:lnTo>
                  <a:lnTo>
                    <a:pt x="312" y="106"/>
                  </a:lnTo>
                  <a:lnTo>
                    <a:pt x="309" y="112"/>
                  </a:lnTo>
                  <a:lnTo>
                    <a:pt x="303" y="117"/>
                  </a:lnTo>
                  <a:lnTo>
                    <a:pt x="299" y="119"/>
                  </a:lnTo>
                  <a:lnTo>
                    <a:pt x="293" y="123"/>
                  </a:lnTo>
                  <a:lnTo>
                    <a:pt x="286" y="127"/>
                  </a:lnTo>
                  <a:lnTo>
                    <a:pt x="278" y="129"/>
                  </a:lnTo>
                  <a:lnTo>
                    <a:pt x="270" y="131"/>
                  </a:lnTo>
                  <a:lnTo>
                    <a:pt x="263" y="133"/>
                  </a:lnTo>
                  <a:lnTo>
                    <a:pt x="255" y="135"/>
                  </a:lnTo>
                  <a:lnTo>
                    <a:pt x="247" y="137"/>
                  </a:lnTo>
                  <a:lnTo>
                    <a:pt x="240" y="137"/>
                  </a:lnTo>
                  <a:lnTo>
                    <a:pt x="232" y="139"/>
                  </a:lnTo>
                  <a:lnTo>
                    <a:pt x="224" y="142"/>
                  </a:lnTo>
                  <a:lnTo>
                    <a:pt x="217" y="144"/>
                  </a:lnTo>
                  <a:lnTo>
                    <a:pt x="213" y="148"/>
                  </a:lnTo>
                  <a:lnTo>
                    <a:pt x="209" y="152"/>
                  </a:lnTo>
                  <a:lnTo>
                    <a:pt x="205" y="158"/>
                  </a:lnTo>
                  <a:lnTo>
                    <a:pt x="201" y="163"/>
                  </a:lnTo>
                  <a:lnTo>
                    <a:pt x="199" y="171"/>
                  </a:lnTo>
                  <a:lnTo>
                    <a:pt x="195" y="179"/>
                  </a:lnTo>
                  <a:lnTo>
                    <a:pt x="195" y="188"/>
                  </a:lnTo>
                  <a:lnTo>
                    <a:pt x="194" y="196"/>
                  </a:lnTo>
                  <a:lnTo>
                    <a:pt x="194" y="204"/>
                  </a:lnTo>
                  <a:lnTo>
                    <a:pt x="194" y="211"/>
                  </a:lnTo>
                  <a:lnTo>
                    <a:pt x="192" y="219"/>
                  </a:lnTo>
                  <a:lnTo>
                    <a:pt x="192" y="227"/>
                  </a:lnTo>
                  <a:lnTo>
                    <a:pt x="192" y="234"/>
                  </a:lnTo>
                  <a:lnTo>
                    <a:pt x="192" y="236"/>
                  </a:lnTo>
                  <a:lnTo>
                    <a:pt x="190" y="244"/>
                  </a:lnTo>
                  <a:lnTo>
                    <a:pt x="190" y="252"/>
                  </a:lnTo>
                  <a:lnTo>
                    <a:pt x="188" y="259"/>
                  </a:lnTo>
                  <a:lnTo>
                    <a:pt x="188" y="269"/>
                  </a:lnTo>
                  <a:lnTo>
                    <a:pt x="186" y="277"/>
                  </a:lnTo>
                  <a:lnTo>
                    <a:pt x="184" y="284"/>
                  </a:lnTo>
                  <a:lnTo>
                    <a:pt x="182" y="292"/>
                  </a:lnTo>
                  <a:lnTo>
                    <a:pt x="180" y="300"/>
                  </a:lnTo>
                  <a:lnTo>
                    <a:pt x="178" y="307"/>
                  </a:lnTo>
                  <a:lnTo>
                    <a:pt x="176" y="315"/>
                  </a:lnTo>
                  <a:lnTo>
                    <a:pt x="172" y="323"/>
                  </a:lnTo>
                  <a:lnTo>
                    <a:pt x="171" y="329"/>
                  </a:lnTo>
                  <a:lnTo>
                    <a:pt x="167" y="336"/>
                  </a:lnTo>
                  <a:lnTo>
                    <a:pt x="163" y="342"/>
                  </a:lnTo>
                  <a:lnTo>
                    <a:pt x="161" y="350"/>
                  </a:lnTo>
                  <a:lnTo>
                    <a:pt x="157" y="355"/>
                  </a:lnTo>
                  <a:lnTo>
                    <a:pt x="151" y="361"/>
                  </a:lnTo>
                  <a:lnTo>
                    <a:pt x="146" y="369"/>
                  </a:lnTo>
                  <a:lnTo>
                    <a:pt x="142" y="375"/>
                  </a:lnTo>
                  <a:lnTo>
                    <a:pt x="136" y="380"/>
                  </a:lnTo>
                  <a:lnTo>
                    <a:pt x="130" y="386"/>
                  </a:lnTo>
                  <a:lnTo>
                    <a:pt x="126" y="390"/>
                  </a:lnTo>
                  <a:lnTo>
                    <a:pt x="121" y="394"/>
                  </a:lnTo>
                  <a:lnTo>
                    <a:pt x="113" y="398"/>
                  </a:lnTo>
                  <a:lnTo>
                    <a:pt x="107" y="403"/>
                  </a:lnTo>
                  <a:lnTo>
                    <a:pt x="101" y="407"/>
                  </a:lnTo>
                  <a:lnTo>
                    <a:pt x="94" y="411"/>
                  </a:lnTo>
                  <a:lnTo>
                    <a:pt x="88" y="413"/>
                  </a:lnTo>
                  <a:lnTo>
                    <a:pt x="80" y="417"/>
                  </a:lnTo>
                  <a:lnTo>
                    <a:pt x="73" y="421"/>
                  </a:lnTo>
                  <a:lnTo>
                    <a:pt x="67" y="423"/>
                  </a:lnTo>
                  <a:lnTo>
                    <a:pt x="59" y="426"/>
                  </a:lnTo>
                  <a:lnTo>
                    <a:pt x="52" y="428"/>
                  </a:lnTo>
                  <a:lnTo>
                    <a:pt x="44" y="432"/>
                  </a:lnTo>
                  <a:lnTo>
                    <a:pt x="36" y="434"/>
                  </a:lnTo>
                  <a:lnTo>
                    <a:pt x="29" y="438"/>
                  </a:lnTo>
                  <a:lnTo>
                    <a:pt x="21" y="440"/>
                  </a:lnTo>
                  <a:lnTo>
                    <a:pt x="13" y="442"/>
                  </a:lnTo>
                  <a:lnTo>
                    <a:pt x="5" y="446"/>
                  </a:lnTo>
                  <a:lnTo>
                    <a:pt x="0" y="446"/>
                  </a:lnTo>
                  <a:lnTo>
                    <a:pt x="0" y="446"/>
                  </a:lnTo>
                </a:path>
              </a:pathLst>
            </a:custGeom>
            <a:noFill/>
            <a:ln w="19050" cmpd="sng">
              <a:solidFill>
                <a:srgbClr val="000000"/>
              </a:solidFill>
              <a:prstDash val="solid"/>
              <a:round/>
              <a:headEnd/>
              <a:tailEnd/>
            </a:ln>
          </p:spPr>
          <p:txBody>
            <a:bodyPr/>
            <a:lstStyle/>
            <a:p>
              <a:endParaRPr lang="el-GR"/>
            </a:p>
          </p:txBody>
        </p:sp>
      </p:grpSp>
      <p:sp>
        <p:nvSpPr>
          <p:cNvPr id="30744" name="Line 24"/>
          <p:cNvSpPr>
            <a:spLocks noChangeShapeType="1"/>
          </p:cNvSpPr>
          <p:nvPr/>
        </p:nvSpPr>
        <p:spPr bwMode="auto">
          <a:xfrm flipH="1">
            <a:off x="6026154" y="2816225"/>
            <a:ext cx="663575" cy="2336800"/>
          </a:xfrm>
          <a:prstGeom prst="line">
            <a:avLst/>
          </a:prstGeom>
          <a:noFill/>
          <a:ln w="38100">
            <a:solidFill>
              <a:srgbClr val="FF6600"/>
            </a:solidFill>
            <a:round/>
            <a:headEnd/>
            <a:tailEnd/>
          </a:ln>
          <a:effectLst/>
        </p:spPr>
        <p:txBody>
          <a:bodyPr/>
          <a:lstStyle/>
          <a:p>
            <a:endParaRPr lang="el-GR"/>
          </a:p>
        </p:txBody>
      </p:sp>
      <p:sp>
        <p:nvSpPr>
          <p:cNvPr id="30745" name="Line 25"/>
          <p:cNvSpPr>
            <a:spLocks noChangeShapeType="1"/>
          </p:cNvSpPr>
          <p:nvPr/>
        </p:nvSpPr>
        <p:spPr bwMode="auto">
          <a:xfrm flipH="1">
            <a:off x="7947027" y="2693988"/>
            <a:ext cx="712788" cy="2309812"/>
          </a:xfrm>
          <a:prstGeom prst="line">
            <a:avLst/>
          </a:prstGeom>
          <a:noFill/>
          <a:ln w="38100">
            <a:solidFill>
              <a:srgbClr val="FF6600"/>
            </a:solidFill>
            <a:round/>
            <a:headEnd/>
            <a:tailEnd/>
          </a:ln>
          <a:effectLst/>
        </p:spPr>
        <p:txBody>
          <a:bodyPr/>
          <a:lstStyle/>
          <a:p>
            <a:endParaRPr lang="el-GR"/>
          </a:p>
        </p:txBody>
      </p:sp>
    </p:spTree>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2"/>
          <p:cNvSpPr>
            <a:spLocks noGrp="1" noChangeArrowheads="1"/>
          </p:cNvSpPr>
          <p:nvPr>
            <p:ph type="title"/>
          </p:nvPr>
        </p:nvSpPr>
        <p:spPr/>
        <p:txBody>
          <a:bodyPr/>
          <a:lstStyle/>
          <a:p>
            <a:r>
              <a:rPr lang="el-GR"/>
              <a:t>Πλάγια όψη - χείλη</a:t>
            </a:r>
          </a:p>
        </p:txBody>
      </p:sp>
      <p:sp>
        <p:nvSpPr>
          <p:cNvPr id="129027" name="Text Box 3"/>
          <p:cNvSpPr txBox="1">
            <a:spLocks noChangeArrowheads="1"/>
          </p:cNvSpPr>
          <p:nvPr/>
        </p:nvSpPr>
        <p:spPr bwMode="auto">
          <a:xfrm>
            <a:off x="5351465" y="5402263"/>
            <a:ext cx="3651251" cy="369332"/>
          </a:xfrm>
          <a:prstGeom prst="rect">
            <a:avLst/>
          </a:prstGeom>
          <a:noFill/>
          <a:ln w="9525">
            <a:noFill/>
            <a:miter lim="800000"/>
            <a:headEnd/>
            <a:tailEnd/>
          </a:ln>
          <a:effectLst/>
        </p:spPr>
        <p:txBody>
          <a:bodyPr>
            <a:spAutoFit/>
          </a:bodyPr>
          <a:lstStyle/>
          <a:p>
            <a:pPr marL="263525" indent="-263525"/>
            <a:r>
              <a:rPr lang="el-GR"/>
              <a:t>Ρινοχειλική γωνία (110</a:t>
            </a:r>
            <a:r>
              <a:rPr lang="en-US">
                <a:cs typeface="Times New Roman" pitchFamily="18" charset="0"/>
              </a:rPr>
              <a:t>°</a:t>
            </a:r>
            <a:r>
              <a:rPr lang="el-GR">
                <a:cs typeface="Times New Roman" pitchFamily="18" charset="0"/>
              </a:rPr>
              <a:t>±8)</a:t>
            </a:r>
            <a:endParaRPr lang="en-US">
              <a:cs typeface="Times New Roman" pitchFamily="18" charset="0"/>
            </a:endParaRPr>
          </a:p>
        </p:txBody>
      </p:sp>
      <p:pic>
        <p:nvPicPr>
          <p:cNvPr id="129028" name="Picture 4"/>
          <p:cNvPicPr>
            <a:picLocks noChangeAspect="1" noChangeArrowheads="1"/>
          </p:cNvPicPr>
          <p:nvPr/>
        </p:nvPicPr>
        <p:blipFill>
          <a:blip r:embed="rId3" cstate="screen"/>
          <a:srcRect/>
          <a:stretch>
            <a:fillRect/>
          </a:stretch>
        </p:blipFill>
        <p:spPr bwMode="auto">
          <a:xfrm>
            <a:off x="400049" y="1736726"/>
            <a:ext cx="4859339" cy="4867275"/>
          </a:xfrm>
          <a:prstGeom prst="rect">
            <a:avLst/>
          </a:prstGeom>
          <a:noFill/>
        </p:spPr>
      </p:pic>
      <p:sp>
        <p:nvSpPr>
          <p:cNvPr id="129029" name="Line 5"/>
          <p:cNvSpPr>
            <a:spLocks noChangeShapeType="1"/>
          </p:cNvSpPr>
          <p:nvPr/>
        </p:nvSpPr>
        <p:spPr bwMode="auto">
          <a:xfrm flipH="1">
            <a:off x="4348163" y="4367213"/>
            <a:ext cx="836612" cy="315912"/>
          </a:xfrm>
          <a:prstGeom prst="line">
            <a:avLst/>
          </a:prstGeom>
          <a:noFill/>
          <a:ln w="38100">
            <a:solidFill>
              <a:srgbClr val="FF6600"/>
            </a:solidFill>
            <a:round/>
            <a:headEnd/>
            <a:tailEnd/>
          </a:ln>
          <a:effectLst/>
        </p:spPr>
        <p:txBody>
          <a:bodyPr/>
          <a:lstStyle/>
          <a:p>
            <a:endParaRPr lang="el-GR"/>
          </a:p>
        </p:txBody>
      </p:sp>
      <p:grpSp>
        <p:nvGrpSpPr>
          <p:cNvPr id="2" name="Group 6"/>
          <p:cNvGrpSpPr>
            <a:grpSpLocks/>
          </p:cNvGrpSpPr>
          <p:nvPr/>
        </p:nvGrpSpPr>
        <p:grpSpPr bwMode="auto">
          <a:xfrm>
            <a:off x="5711828" y="1962150"/>
            <a:ext cx="873125" cy="3098800"/>
            <a:chOff x="4380" y="202"/>
            <a:chExt cx="370" cy="1312"/>
          </a:xfrm>
        </p:grpSpPr>
        <p:sp>
          <p:nvSpPr>
            <p:cNvPr id="129031" name="Freeform 7"/>
            <p:cNvSpPr>
              <a:spLocks/>
            </p:cNvSpPr>
            <p:nvPr/>
          </p:nvSpPr>
          <p:spPr bwMode="auto">
            <a:xfrm>
              <a:off x="4437" y="202"/>
              <a:ext cx="313" cy="834"/>
            </a:xfrm>
            <a:custGeom>
              <a:avLst/>
              <a:gdLst/>
              <a:ahLst/>
              <a:cxnLst>
                <a:cxn ang="0">
                  <a:pos x="6" y="15"/>
                </a:cxn>
                <a:cxn ang="0">
                  <a:pos x="14" y="36"/>
                </a:cxn>
                <a:cxn ang="0">
                  <a:pos x="23" y="57"/>
                </a:cxn>
                <a:cxn ang="0">
                  <a:pos x="33" y="78"/>
                </a:cxn>
                <a:cxn ang="0">
                  <a:pos x="44" y="97"/>
                </a:cxn>
                <a:cxn ang="0">
                  <a:pos x="58" y="117"/>
                </a:cxn>
                <a:cxn ang="0">
                  <a:pos x="71" y="136"/>
                </a:cxn>
                <a:cxn ang="0">
                  <a:pos x="85" y="153"/>
                </a:cxn>
                <a:cxn ang="0">
                  <a:pos x="100" y="170"/>
                </a:cxn>
                <a:cxn ang="0">
                  <a:pos x="115" y="190"/>
                </a:cxn>
                <a:cxn ang="0">
                  <a:pos x="131" y="207"/>
                </a:cxn>
                <a:cxn ang="0">
                  <a:pos x="146" y="224"/>
                </a:cxn>
                <a:cxn ang="0">
                  <a:pos x="159" y="238"/>
                </a:cxn>
                <a:cxn ang="0">
                  <a:pos x="175" y="255"/>
                </a:cxn>
                <a:cxn ang="0">
                  <a:pos x="188" y="272"/>
                </a:cxn>
                <a:cxn ang="0">
                  <a:pos x="202" y="291"/>
                </a:cxn>
                <a:cxn ang="0">
                  <a:pos x="217" y="309"/>
                </a:cxn>
                <a:cxn ang="0">
                  <a:pos x="230" y="328"/>
                </a:cxn>
                <a:cxn ang="0">
                  <a:pos x="242" y="345"/>
                </a:cxn>
                <a:cxn ang="0">
                  <a:pos x="255" y="364"/>
                </a:cxn>
                <a:cxn ang="0">
                  <a:pos x="269" y="383"/>
                </a:cxn>
                <a:cxn ang="0">
                  <a:pos x="280" y="403"/>
                </a:cxn>
                <a:cxn ang="0">
                  <a:pos x="292" y="422"/>
                </a:cxn>
                <a:cxn ang="0">
                  <a:pos x="303" y="443"/>
                </a:cxn>
                <a:cxn ang="0">
                  <a:pos x="309" y="464"/>
                </a:cxn>
                <a:cxn ang="0">
                  <a:pos x="313" y="489"/>
                </a:cxn>
                <a:cxn ang="0">
                  <a:pos x="309" y="510"/>
                </a:cxn>
                <a:cxn ang="0">
                  <a:pos x="298" y="533"/>
                </a:cxn>
                <a:cxn ang="0">
                  <a:pos x="286" y="552"/>
                </a:cxn>
                <a:cxn ang="0">
                  <a:pos x="269" y="570"/>
                </a:cxn>
                <a:cxn ang="0">
                  <a:pos x="246" y="585"/>
                </a:cxn>
                <a:cxn ang="0">
                  <a:pos x="225" y="595"/>
                </a:cxn>
                <a:cxn ang="0">
                  <a:pos x="202" y="602"/>
                </a:cxn>
                <a:cxn ang="0">
                  <a:pos x="181" y="612"/>
                </a:cxn>
                <a:cxn ang="0">
                  <a:pos x="161" y="621"/>
                </a:cxn>
                <a:cxn ang="0">
                  <a:pos x="146" y="633"/>
                </a:cxn>
                <a:cxn ang="0">
                  <a:pos x="133" y="652"/>
                </a:cxn>
                <a:cxn ang="0">
                  <a:pos x="123" y="675"/>
                </a:cxn>
                <a:cxn ang="0">
                  <a:pos x="119" y="698"/>
                </a:cxn>
                <a:cxn ang="0">
                  <a:pos x="121" y="719"/>
                </a:cxn>
                <a:cxn ang="0">
                  <a:pos x="127" y="742"/>
                </a:cxn>
                <a:cxn ang="0">
                  <a:pos x="135" y="765"/>
                </a:cxn>
                <a:cxn ang="0">
                  <a:pos x="133" y="790"/>
                </a:cxn>
                <a:cxn ang="0">
                  <a:pos x="121" y="809"/>
                </a:cxn>
                <a:cxn ang="0">
                  <a:pos x="104" y="825"/>
                </a:cxn>
                <a:cxn ang="0">
                  <a:pos x="81" y="831"/>
                </a:cxn>
                <a:cxn ang="0">
                  <a:pos x="58" y="834"/>
                </a:cxn>
              </a:cxnLst>
              <a:rect l="0" t="0" r="r" b="b"/>
              <a:pathLst>
                <a:path w="313" h="834">
                  <a:moveTo>
                    <a:pt x="0" y="0"/>
                  </a:moveTo>
                  <a:lnTo>
                    <a:pt x="4" y="7"/>
                  </a:lnTo>
                  <a:lnTo>
                    <a:pt x="6" y="15"/>
                  </a:lnTo>
                  <a:lnTo>
                    <a:pt x="8" y="21"/>
                  </a:lnTo>
                  <a:lnTo>
                    <a:pt x="12" y="28"/>
                  </a:lnTo>
                  <a:lnTo>
                    <a:pt x="14" y="36"/>
                  </a:lnTo>
                  <a:lnTo>
                    <a:pt x="17" y="42"/>
                  </a:lnTo>
                  <a:lnTo>
                    <a:pt x="19" y="49"/>
                  </a:lnTo>
                  <a:lnTo>
                    <a:pt x="23" y="57"/>
                  </a:lnTo>
                  <a:lnTo>
                    <a:pt x="25" y="63"/>
                  </a:lnTo>
                  <a:lnTo>
                    <a:pt x="29" y="71"/>
                  </a:lnTo>
                  <a:lnTo>
                    <a:pt x="33" y="78"/>
                  </a:lnTo>
                  <a:lnTo>
                    <a:pt x="37" y="86"/>
                  </a:lnTo>
                  <a:lnTo>
                    <a:pt x="40" y="92"/>
                  </a:lnTo>
                  <a:lnTo>
                    <a:pt x="44" y="97"/>
                  </a:lnTo>
                  <a:lnTo>
                    <a:pt x="50" y="105"/>
                  </a:lnTo>
                  <a:lnTo>
                    <a:pt x="54" y="111"/>
                  </a:lnTo>
                  <a:lnTo>
                    <a:pt x="58" y="117"/>
                  </a:lnTo>
                  <a:lnTo>
                    <a:pt x="62" y="124"/>
                  </a:lnTo>
                  <a:lnTo>
                    <a:pt x="67" y="130"/>
                  </a:lnTo>
                  <a:lnTo>
                    <a:pt x="71" y="136"/>
                  </a:lnTo>
                  <a:lnTo>
                    <a:pt x="77" y="142"/>
                  </a:lnTo>
                  <a:lnTo>
                    <a:pt x="81" y="147"/>
                  </a:lnTo>
                  <a:lnTo>
                    <a:pt x="85" y="153"/>
                  </a:lnTo>
                  <a:lnTo>
                    <a:pt x="90" y="161"/>
                  </a:lnTo>
                  <a:lnTo>
                    <a:pt x="96" y="167"/>
                  </a:lnTo>
                  <a:lnTo>
                    <a:pt x="100" y="170"/>
                  </a:lnTo>
                  <a:lnTo>
                    <a:pt x="106" y="178"/>
                  </a:lnTo>
                  <a:lnTo>
                    <a:pt x="111" y="184"/>
                  </a:lnTo>
                  <a:lnTo>
                    <a:pt x="115" y="190"/>
                  </a:lnTo>
                  <a:lnTo>
                    <a:pt x="121" y="195"/>
                  </a:lnTo>
                  <a:lnTo>
                    <a:pt x="127" y="201"/>
                  </a:lnTo>
                  <a:lnTo>
                    <a:pt x="131" y="207"/>
                  </a:lnTo>
                  <a:lnTo>
                    <a:pt x="136" y="213"/>
                  </a:lnTo>
                  <a:lnTo>
                    <a:pt x="142" y="218"/>
                  </a:lnTo>
                  <a:lnTo>
                    <a:pt x="146" y="224"/>
                  </a:lnTo>
                  <a:lnTo>
                    <a:pt x="152" y="230"/>
                  </a:lnTo>
                  <a:lnTo>
                    <a:pt x="156" y="234"/>
                  </a:lnTo>
                  <a:lnTo>
                    <a:pt x="159" y="238"/>
                  </a:lnTo>
                  <a:lnTo>
                    <a:pt x="163" y="243"/>
                  </a:lnTo>
                  <a:lnTo>
                    <a:pt x="169" y="249"/>
                  </a:lnTo>
                  <a:lnTo>
                    <a:pt x="175" y="255"/>
                  </a:lnTo>
                  <a:lnTo>
                    <a:pt x="179" y="261"/>
                  </a:lnTo>
                  <a:lnTo>
                    <a:pt x="182" y="266"/>
                  </a:lnTo>
                  <a:lnTo>
                    <a:pt x="188" y="272"/>
                  </a:lnTo>
                  <a:lnTo>
                    <a:pt x="194" y="280"/>
                  </a:lnTo>
                  <a:lnTo>
                    <a:pt x="198" y="284"/>
                  </a:lnTo>
                  <a:lnTo>
                    <a:pt x="202" y="291"/>
                  </a:lnTo>
                  <a:lnTo>
                    <a:pt x="207" y="297"/>
                  </a:lnTo>
                  <a:lnTo>
                    <a:pt x="211" y="303"/>
                  </a:lnTo>
                  <a:lnTo>
                    <a:pt x="217" y="309"/>
                  </a:lnTo>
                  <a:lnTo>
                    <a:pt x="221" y="314"/>
                  </a:lnTo>
                  <a:lnTo>
                    <a:pt x="225" y="320"/>
                  </a:lnTo>
                  <a:lnTo>
                    <a:pt x="230" y="328"/>
                  </a:lnTo>
                  <a:lnTo>
                    <a:pt x="234" y="333"/>
                  </a:lnTo>
                  <a:lnTo>
                    <a:pt x="238" y="339"/>
                  </a:lnTo>
                  <a:lnTo>
                    <a:pt x="242" y="345"/>
                  </a:lnTo>
                  <a:lnTo>
                    <a:pt x="248" y="351"/>
                  </a:lnTo>
                  <a:lnTo>
                    <a:pt x="252" y="358"/>
                  </a:lnTo>
                  <a:lnTo>
                    <a:pt x="255" y="364"/>
                  </a:lnTo>
                  <a:lnTo>
                    <a:pt x="261" y="370"/>
                  </a:lnTo>
                  <a:lnTo>
                    <a:pt x="265" y="378"/>
                  </a:lnTo>
                  <a:lnTo>
                    <a:pt x="269" y="383"/>
                  </a:lnTo>
                  <a:lnTo>
                    <a:pt x="273" y="391"/>
                  </a:lnTo>
                  <a:lnTo>
                    <a:pt x="277" y="397"/>
                  </a:lnTo>
                  <a:lnTo>
                    <a:pt x="280" y="403"/>
                  </a:lnTo>
                  <a:lnTo>
                    <a:pt x="284" y="408"/>
                  </a:lnTo>
                  <a:lnTo>
                    <a:pt x="288" y="414"/>
                  </a:lnTo>
                  <a:lnTo>
                    <a:pt x="292" y="422"/>
                  </a:lnTo>
                  <a:lnTo>
                    <a:pt x="296" y="429"/>
                  </a:lnTo>
                  <a:lnTo>
                    <a:pt x="300" y="435"/>
                  </a:lnTo>
                  <a:lnTo>
                    <a:pt x="303" y="443"/>
                  </a:lnTo>
                  <a:lnTo>
                    <a:pt x="305" y="451"/>
                  </a:lnTo>
                  <a:lnTo>
                    <a:pt x="309" y="458"/>
                  </a:lnTo>
                  <a:lnTo>
                    <a:pt x="309" y="464"/>
                  </a:lnTo>
                  <a:lnTo>
                    <a:pt x="311" y="472"/>
                  </a:lnTo>
                  <a:lnTo>
                    <a:pt x="313" y="481"/>
                  </a:lnTo>
                  <a:lnTo>
                    <a:pt x="313" y="489"/>
                  </a:lnTo>
                  <a:lnTo>
                    <a:pt x="311" y="497"/>
                  </a:lnTo>
                  <a:lnTo>
                    <a:pt x="309" y="502"/>
                  </a:lnTo>
                  <a:lnTo>
                    <a:pt x="309" y="510"/>
                  </a:lnTo>
                  <a:lnTo>
                    <a:pt x="305" y="518"/>
                  </a:lnTo>
                  <a:lnTo>
                    <a:pt x="301" y="525"/>
                  </a:lnTo>
                  <a:lnTo>
                    <a:pt x="298" y="533"/>
                  </a:lnTo>
                  <a:lnTo>
                    <a:pt x="294" y="541"/>
                  </a:lnTo>
                  <a:lnTo>
                    <a:pt x="290" y="547"/>
                  </a:lnTo>
                  <a:lnTo>
                    <a:pt x="286" y="552"/>
                  </a:lnTo>
                  <a:lnTo>
                    <a:pt x="280" y="560"/>
                  </a:lnTo>
                  <a:lnTo>
                    <a:pt x="275" y="566"/>
                  </a:lnTo>
                  <a:lnTo>
                    <a:pt x="269" y="570"/>
                  </a:lnTo>
                  <a:lnTo>
                    <a:pt x="261" y="575"/>
                  </a:lnTo>
                  <a:lnTo>
                    <a:pt x="253" y="581"/>
                  </a:lnTo>
                  <a:lnTo>
                    <a:pt x="246" y="585"/>
                  </a:lnTo>
                  <a:lnTo>
                    <a:pt x="240" y="589"/>
                  </a:lnTo>
                  <a:lnTo>
                    <a:pt x="232" y="593"/>
                  </a:lnTo>
                  <a:lnTo>
                    <a:pt x="225" y="595"/>
                  </a:lnTo>
                  <a:lnTo>
                    <a:pt x="217" y="598"/>
                  </a:lnTo>
                  <a:lnTo>
                    <a:pt x="209" y="600"/>
                  </a:lnTo>
                  <a:lnTo>
                    <a:pt x="202" y="602"/>
                  </a:lnTo>
                  <a:lnTo>
                    <a:pt x="196" y="606"/>
                  </a:lnTo>
                  <a:lnTo>
                    <a:pt x="188" y="608"/>
                  </a:lnTo>
                  <a:lnTo>
                    <a:pt x="181" y="612"/>
                  </a:lnTo>
                  <a:lnTo>
                    <a:pt x="175" y="614"/>
                  </a:lnTo>
                  <a:lnTo>
                    <a:pt x="167" y="618"/>
                  </a:lnTo>
                  <a:lnTo>
                    <a:pt x="161" y="621"/>
                  </a:lnTo>
                  <a:lnTo>
                    <a:pt x="156" y="625"/>
                  </a:lnTo>
                  <a:lnTo>
                    <a:pt x="148" y="629"/>
                  </a:lnTo>
                  <a:lnTo>
                    <a:pt x="146" y="633"/>
                  </a:lnTo>
                  <a:lnTo>
                    <a:pt x="140" y="639"/>
                  </a:lnTo>
                  <a:lnTo>
                    <a:pt x="136" y="644"/>
                  </a:lnTo>
                  <a:lnTo>
                    <a:pt x="133" y="652"/>
                  </a:lnTo>
                  <a:lnTo>
                    <a:pt x="129" y="660"/>
                  </a:lnTo>
                  <a:lnTo>
                    <a:pt x="127" y="667"/>
                  </a:lnTo>
                  <a:lnTo>
                    <a:pt x="123" y="675"/>
                  </a:lnTo>
                  <a:lnTo>
                    <a:pt x="121" y="683"/>
                  </a:lnTo>
                  <a:lnTo>
                    <a:pt x="121" y="690"/>
                  </a:lnTo>
                  <a:lnTo>
                    <a:pt x="119" y="698"/>
                  </a:lnTo>
                  <a:lnTo>
                    <a:pt x="119" y="706"/>
                  </a:lnTo>
                  <a:lnTo>
                    <a:pt x="119" y="712"/>
                  </a:lnTo>
                  <a:lnTo>
                    <a:pt x="121" y="719"/>
                  </a:lnTo>
                  <a:lnTo>
                    <a:pt x="123" y="727"/>
                  </a:lnTo>
                  <a:lnTo>
                    <a:pt x="125" y="735"/>
                  </a:lnTo>
                  <a:lnTo>
                    <a:pt x="127" y="742"/>
                  </a:lnTo>
                  <a:lnTo>
                    <a:pt x="131" y="750"/>
                  </a:lnTo>
                  <a:lnTo>
                    <a:pt x="133" y="758"/>
                  </a:lnTo>
                  <a:lnTo>
                    <a:pt x="135" y="765"/>
                  </a:lnTo>
                  <a:lnTo>
                    <a:pt x="135" y="775"/>
                  </a:lnTo>
                  <a:lnTo>
                    <a:pt x="135" y="783"/>
                  </a:lnTo>
                  <a:lnTo>
                    <a:pt x="133" y="790"/>
                  </a:lnTo>
                  <a:lnTo>
                    <a:pt x="129" y="796"/>
                  </a:lnTo>
                  <a:lnTo>
                    <a:pt x="125" y="804"/>
                  </a:lnTo>
                  <a:lnTo>
                    <a:pt x="121" y="809"/>
                  </a:lnTo>
                  <a:lnTo>
                    <a:pt x="115" y="815"/>
                  </a:lnTo>
                  <a:lnTo>
                    <a:pt x="110" y="821"/>
                  </a:lnTo>
                  <a:lnTo>
                    <a:pt x="104" y="825"/>
                  </a:lnTo>
                  <a:lnTo>
                    <a:pt x="96" y="827"/>
                  </a:lnTo>
                  <a:lnTo>
                    <a:pt x="88" y="829"/>
                  </a:lnTo>
                  <a:lnTo>
                    <a:pt x="81" y="831"/>
                  </a:lnTo>
                  <a:lnTo>
                    <a:pt x="75" y="833"/>
                  </a:lnTo>
                  <a:lnTo>
                    <a:pt x="67" y="834"/>
                  </a:lnTo>
                  <a:lnTo>
                    <a:pt x="58" y="834"/>
                  </a:lnTo>
                </a:path>
              </a:pathLst>
            </a:custGeom>
            <a:noFill/>
            <a:ln w="19050" cmpd="sng">
              <a:solidFill>
                <a:srgbClr val="000000"/>
              </a:solidFill>
              <a:prstDash val="solid"/>
              <a:round/>
              <a:headEnd/>
              <a:tailEnd/>
            </a:ln>
          </p:spPr>
          <p:txBody>
            <a:bodyPr/>
            <a:lstStyle/>
            <a:p>
              <a:endParaRPr lang="el-GR"/>
            </a:p>
          </p:txBody>
        </p:sp>
        <p:sp>
          <p:nvSpPr>
            <p:cNvPr id="129032" name="Freeform 8"/>
            <p:cNvSpPr>
              <a:spLocks/>
            </p:cNvSpPr>
            <p:nvPr/>
          </p:nvSpPr>
          <p:spPr bwMode="auto">
            <a:xfrm>
              <a:off x="4380" y="1015"/>
              <a:ext cx="178" cy="499"/>
            </a:xfrm>
            <a:custGeom>
              <a:avLst/>
              <a:gdLst/>
              <a:ahLst/>
              <a:cxnLst>
                <a:cxn ang="0">
                  <a:pos x="134" y="4"/>
                </a:cxn>
                <a:cxn ang="0">
                  <a:pos x="147" y="12"/>
                </a:cxn>
                <a:cxn ang="0">
                  <a:pos x="159" y="21"/>
                </a:cxn>
                <a:cxn ang="0">
                  <a:pos x="168" y="35"/>
                </a:cxn>
                <a:cxn ang="0">
                  <a:pos x="172" y="50"/>
                </a:cxn>
                <a:cxn ang="0">
                  <a:pos x="172" y="64"/>
                </a:cxn>
                <a:cxn ang="0">
                  <a:pos x="168" y="77"/>
                </a:cxn>
                <a:cxn ang="0">
                  <a:pos x="161" y="91"/>
                </a:cxn>
                <a:cxn ang="0">
                  <a:pos x="151" y="102"/>
                </a:cxn>
                <a:cxn ang="0">
                  <a:pos x="142" y="115"/>
                </a:cxn>
                <a:cxn ang="0">
                  <a:pos x="132" y="127"/>
                </a:cxn>
                <a:cxn ang="0">
                  <a:pos x="124" y="139"/>
                </a:cxn>
                <a:cxn ang="0">
                  <a:pos x="119" y="152"/>
                </a:cxn>
                <a:cxn ang="0">
                  <a:pos x="119" y="171"/>
                </a:cxn>
                <a:cxn ang="0">
                  <a:pos x="121" y="185"/>
                </a:cxn>
                <a:cxn ang="0">
                  <a:pos x="128" y="198"/>
                </a:cxn>
                <a:cxn ang="0">
                  <a:pos x="138" y="213"/>
                </a:cxn>
                <a:cxn ang="0">
                  <a:pos x="145" y="227"/>
                </a:cxn>
                <a:cxn ang="0">
                  <a:pos x="153" y="242"/>
                </a:cxn>
                <a:cxn ang="0">
                  <a:pos x="159" y="256"/>
                </a:cxn>
                <a:cxn ang="0">
                  <a:pos x="165" y="269"/>
                </a:cxn>
                <a:cxn ang="0">
                  <a:pos x="170" y="282"/>
                </a:cxn>
                <a:cxn ang="0">
                  <a:pos x="174" y="298"/>
                </a:cxn>
                <a:cxn ang="0">
                  <a:pos x="176" y="313"/>
                </a:cxn>
                <a:cxn ang="0">
                  <a:pos x="178" y="325"/>
                </a:cxn>
                <a:cxn ang="0">
                  <a:pos x="176" y="340"/>
                </a:cxn>
                <a:cxn ang="0">
                  <a:pos x="174" y="355"/>
                </a:cxn>
                <a:cxn ang="0">
                  <a:pos x="170" y="371"/>
                </a:cxn>
                <a:cxn ang="0">
                  <a:pos x="165" y="386"/>
                </a:cxn>
                <a:cxn ang="0">
                  <a:pos x="159" y="401"/>
                </a:cxn>
                <a:cxn ang="0">
                  <a:pos x="151" y="413"/>
                </a:cxn>
                <a:cxn ang="0">
                  <a:pos x="142" y="426"/>
                </a:cxn>
                <a:cxn ang="0">
                  <a:pos x="132" y="438"/>
                </a:cxn>
                <a:cxn ang="0">
                  <a:pos x="121" y="448"/>
                </a:cxn>
                <a:cxn ang="0">
                  <a:pos x="109" y="457"/>
                </a:cxn>
                <a:cxn ang="0">
                  <a:pos x="96" y="465"/>
                </a:cxn>
                <a:cxn ang="0">
                  <a:pos x="82" y="471"/>
                </a:cxn>
                <a:cxn ang="0">
                  <a:pos x="69" y="476"/>
                </a:cxn>
                <a:cxn ang="0">
                  <a:pos x="53" y="482"/>
                </a:cxn>
                <a:cxn ang="0">
                  <a:pos x="40" y="488"/>
                </a:cxn>
                <a:cxn ang="0">
                  <a:pos x="25" y="492"/>
                </a:cxn>
                <a:cxn ang="0">
                  <a:pos x="7" y="496"/>
                </a:cxn>
                <a:cxn ang="0">
                  <a:pos x="0" y="499"/>
                </a:cxn>
              </a:cxnLst>
              <a:rect l="0" t="0" r="r" b="b"/>
              <a:pathLst>
                <a:path w="178" h="499">
                  <a:moveTo>
                    <a:pt x="128" y="0"/>
                  </a:moveTo>
                  <a:lnTo>
                    <a:pt x="134" y="4"/>
                  </a:lnTo>
                  <a:lnTo>
                    <a:pt x="142" y="8"/>
                  </a:lnTo>
                  <a:lnTo>
                    <a:pt x="147" y="12"/>
                  </a:lnTo>
                  <a:lnTo>
                    <a:pt x="153" y="18"/>
                  </a:lnTo>
                  <a:lnTo>
                    <a:pt x="159" y="21"/>
                  </a:lnTo>
                  <a:lnTo>
                    <a:pt x="165" y="29"/>
                  </a:lnTo>
                  <a:lnTo>
                    <a:pt x="168" y="35"/>
                  </a:lnTo>
                  <a:lnTo>
                    <a:pt x="170" y="43"/>
                  </a:lnTo>
                  <a:lnTo>
                    <a:pt x="172" y="50"/>
                  </a:lnTo>
                  <a:lnTo>
                    <a:pt x="174" y="56"/>
                  </a:lnTo>
                  <a:lnTo>
                    <a:pt x="172" y="64"/>
                  </a:lnTo>
                  <a:lnTo>
                    <a:pt x="170" y="71"/>
                  </a:lnTo>
                  <a:lnTo>
                    <a:pt x="168" y="77"/>
                  </a:lnTo>
                  <a:lnTo>
                    <a:pt x="165" y="85"/>
                  </a:lnTo>
                  <a:lnTo>
                    <a:pt x="161" y="91"/>
                  </a:lnTo>
                  <a:lnTo>
                    <a:pt x="157" y="96"/>
                  </a:lnTo>
                  <a:lnTo>
                    <a:pt x="151" y="102"/>
                  </a:lnTo>
                  <a:lnTo>
                    <a:pt x="145" y="108"/>
                  </a:lnTo>
                  <a:lnTo>
                    <a:pt x="142" y="115"/>
                  </a:lnTo>
                  <a:lnTo>
                    <a:pt x="136" y="119"/>
                  </a:lnTo>
                  <a:lnTo>
                    <a:pt x="132" y="127"/>
                  </a:lnTo>
                  <a:lnTo>
                    <a:pt x="128" y="133"/>
                  </a:lnTo>
                  <a:lnTo>
                    <a:pt x="124" y="139"/>
                  </a:lnTo>
                  <a:lnTo>
                    <a:pt x="121" y="144"/>
                  </a:lnTo>
                  <a:lnTo>
                    <a:pt x="119" y="152"/>
                  </a:lnTo>
                  <a:lnTo>
                    <a:pt x="119" y="160"/>
                  </a:lnTo>
                  <a:lnTo>
                    <a:pt x="119" y="171"/>
                  </a:lnTo>
                  <a:lnTo>
                    <a:pt x="119" y="179"/>
                  </a:lnTo>
                  <a:lnTo>
                    <a:pt x="121" y="185"/>
                  </a:lnTo>
                  <a:lnTo>
                    <a:pt x="124" y="192"/>
                  </a:lnTo>
                  <a:lnTo>
                    <a:pt x="128" y="198"/>
                  </a:lnTo>
                  <a:lnTo>
                    <a:pt x="132" y="206"/>
                  </a:lnTo>
                  <a:lnTo>
                    <a:pt x="138" y="213"/>
                  </a:lnTo>
                  <a:lnTo>
                    <a:pt x="142" y="221"/>
                  </a:lnTo>
                  <a:lnTo>
                    <a:pt x="145" y="227"/>
                  </a:lnTo>
                  <a:lnTo>
                    <a:pt x="149" y="235"/>
                  </a:lnTo>
                  <a:lnTo>
                    <a:pt x="153" y="242"/>
                  </a:lnTo>
                  <a:lnTo>
                    <a:pt x="157" y="248"/>
                  </a:lnTo>
                  <a:lnTo>
                    <a:pt x="159" y="256"/>
                  </a:lnTo>
                  <a:lnTo>
                    <a:pt x="163" y="261"/>
                  </a:lnTo>
                  <a:lnTo>
                    <a:pt x="165" y="269"/>
                  </a:lnTo>
                  <a:lnTo>
                    <a:pt x="168" y="277"/>
                  </a:lnTo>
                  <a:lnTo>
                    <a:pt x="170" y="282"/>
                  </a:lnTo>
                  <a:lnTo>
                    <a:pt x="172" y="290"/>
                  </a:lnTo>
                  <a:lnTo>
                    <a:pt x="174" y="298"/>
                  </a:lnTo>
                  <a:lnTo>
                    <a:pt x="176" y="306"/>
                  </a:lnTo>
                  <a:lnTo>
                    <a:pt x="176" y="313"/>
                  </a:lnTo>
                  <a:lnTo>
                    <a:pt x="176" y="317"/>
                  </a:lnTo>
                  <a:lnTo>
                    <a:pt x="178" y="325"/>
                  </a:lnTo>
                  <a:lnTo>
                    <a:pt x="178" y="332"/>
                  </a:lnTo>
                  <a:lnTo>
                    <a:pt x="176" y="340"/>
                  </a:lnTo>
                  <a:lnTo>
                    <a:pt x="176" y="348"/>
                  </a:lnTo>
                  <a:lnTo>
                    <a:pt x="174" y="355"/>
                  </a:lnTo>
                  <a:lnTo>
                    <a:pt x="172" y="363"/>
                  </a:lnTo>
                  <a:lnTo>
                    <a:pt x="170" y="371"/>
                  </a:lnTo>
                  <a:lnTo>
                    <a:pt x="168" y="378"/>
                  </a:lnTo>
                  <a:lnTo>
                    <a:pt x="165" y="386"/>
                  </a:lnTo>
                  <a:lnTo>
                    <a:pt x="163" y="394"/>
                  </a:lnTo>
                  <a:lnTo>
                    <a:pt x="159" y="401"/>
                  </a:lnTo>
                  <a:lnTo>
                    <a:pt x="155" y="407"/>
                  </a:lnTo>
                  <a:lnTo>
                    <a:pt x="151" y="413"/>
                  </a:lnTo>
                  <a:lnTo>
                    <a:pt x="145" y="421"/>
                  </a:lnTo>
                  <a:lnTo>
                    <a:pt x="142" y="426"/>
                  </a:lnTo>
                  <a:lnTo>
                    <a:pt x="136" y="432"/>
                  </a:lnTo>
                  <a:lnTo>
                    <a:pt x="132" y="438"/>
                  </a:lnTo>
                  <a:lnTo>
                    <a:pt x="126" y="442"/>
                  </a:lnTo>
                  <a:lnTo>
                    <a:pt x="121" y="448"/>
                  </a:lnTo>
                  <a:lnTo>
                    <a:pt x="115" y="451"/>
                  </a:lnTo>
                  <a:lnTo>
                    <a:pt x="109" y="457"/>
                  </a:lnTo>
                  <a:lnTo>
                    <a:pt x="103" y="461"/>
                  </a:lnTo>
                  <a:lnTo>
                    <a:pt x="96" y="465"/>
                  </a:lnTo>
                  <a:lnTo>
                    <a:pt x="90" y="469"/>
                  </a:lnTo>
                  <a:lnTo>
                    <a:pt x="82" y="471"/>
                  </a:lnTo>
                  <a:lnTo>
                    <a:pt x="76" y="474"/>
                  </a:lnTo>
                  <a:lnTo>
                    <a:pt x="69" y="476"/>
                  </a:lnTo>
                  <a:lnTo>
                    <a:pt x="61" y="480"/>
                  </a:lnTo>
                  <a:lnTo>
                    <a:pt x="53" y="482"/>
                  </a:lnTo>
                  <a:lnTo>
                    <a:pt x="46" y="484"/>
                  </a:lnTo>
                  <a:lnTo>
                    <a:pt x="40" y="488"/>
                  </a:lnTo>
                  <a:lnTo>
                    <a:pt x="32" y="490"/>
                  </a:lnTo>
                  <a:lnTo>
                    <a:pt x="25" y="492"/>
                  </a:lnTo>
                  <a:lnTo>
                    <a:pt x="17" y="494"/>
                  </a:lnTo>
                  <a:lnTo>
                    <a:pt x="7" y="496"/>
                  </a:lnTo>
                  <a:lnTo>
                    <a:pt x="0" y="499"/>
                  </a:lnTo>
                  <a:lnTo>
                    <a:pt x="0" y="499"/>
                  </a:lnTo>
                </a:path>
              </a:pathLst>
            </a:custGeom>
            <a:noFill/>
            <a:ln w="19050" cmpd="sng">
              <a:solidFill>
                <a:srgbClr val="000000"/>
              </a:solidFill>
              <a:prstDash val="solid"/>
              <a:round/>
              <a:headEnd/>
              <a:tailEnd/>
            </a:ln>
          </p:spPr>
          <p:txBody>
            <a:bodyPr/>
            <a:lstStyle/>
            <a:p>
              <a:endParaRPr lang="el-GR"/>
            </a:p>
          </p:txBody>
        </p:sp>
      </p:grpSp>
      <p:grpSp>
        <p:nvGrpSpPr>
          <p:cNvPr id="3" name="Group 9"/>
          <p:cNvGrpSpPr>
            <a:grpSpLocks/>
          </p:cNvGrpSpPr>
          <p:nvPr/>
        </p:nvGrpSpPr>
        <p:grpSpPr bwMode="auto">
          <a:xfrm>
            <a:off x="7343777" y="2182814"/>
            <a:ext cx="955675" cy="2828925"/>
            <a:chOff x="6316" y="311"/>
            <a:chExt cx="405" cy="1198"/>
          </a:xfrm>
        </p:grpSpPr>
        <p:sp>
          <p:nvSpPr>
            <p:cNvPr id="129034" name="Freeform 10"/>
            <p:cNvSpPr>
              <a:spLocks/>
            </p:cNvSpPr>
            <p:nvPr/>
          </p:nvSpPr>
          <p:spPr bwMode="auto">
            <a:xfrm>
              <a:off x="6481" y="311"/>
              <a:ext cx="240" cy="687"/>
            </a:xfrm>
            <a:custGeom>
              <a:avLst/>
              <a:gdLst/>
              <a:ahLst/>
              <a:cxnLst>
                <a:cxn ang="0">
                  <a:pos x="2" y="8"/>
                </a:cxn>
                <a:cxn ang="0">
                  <a:pos x="7" y="21"/>
                </a:cxn>
                <a:cxn ang="0">
                  <a:pos x="13" y="34"/>
                </a:cxn>
                <a:cxn ang="0">
                  <a:pos x="19" y="50"/>
                </a:cxn>
                <a:cxn ang="0">
                  <a:pos x="25" y="61"/>
                </a:cxn>
                <a:cxn ang="0">
                  <a:pos x="32" y="75"/>
                </a:cxn>
                <a:cxn ang="0">
                  <a:pos x="40" y="88"/>
                </a:cxn>
                <a:cxn ang="0">
                  <a:pos x="48" y="102"/>
                </a:cxn>
                <a:cxn ang="0">
                  <a:pos x="57" y="113"/>
                </a:cxn>
                <a:cxn ang="0">
                  <a:pos x="67" y="125"/>
                </a:cxn>
                <a:cxn ang="0">
                  <a:pos x="78" y="136"/>
                </a:cxn>
                <a:cxn ang="0">
                  <a:pos x="90" y="148"/>
                </a:cxn>
                <a:cxn ang="0">
                  <a:pos x="100" y="159"/>
                </a:cxn>
                <a:cxn ang="0">
                  <a:pos x="107" y="165"/>
                </a:cxn>
                <a:cxn ang="0">
                  <a:pos x="119" y="177"/>
                </a:cxn>
                <a:cxn ang="0">
                  <a:pos x="130" y="186"/>
                </a:cxn>
                <a:cxn ang="0">
                  <a:pos x="142" y="196"/>
                </a:cxn>
                <a:cxn ang="0">
                  <a:pos x="153" y="205"/>
                </a:cxn>
                <a:cxn ang="0">
                  <a:pos x="165" y="215"/>
                </a:cxn>
                <a:cxn ang="0">
                  <a:pos x="176" y="224"/>
                </a:cxn>
                <a:cxn ang="0">
                  <a:pos x="188" y="236"/>
                </a:cxn>
                <a:cxn ang="0">
                  <a:pos x="199" y="248"/>
                </a:cxn>
                <a:cxn ang="0">
                  <a:pos x="209" y="257"/>
                </a:cxn>
                <a:cxn ang="0">
                  <a:pos x="217" y="267"/>
                </a:cxn>
                <a:cxn ang="0">
                  <a:pos x="224" y="280"/>
                </a:cxn>
                <a:cxn ang="0">
                  <a:pos x="232" y="296"/>
                </a:cxn>
                <a:cxn ang="0">
                  <a:pos x="236" y="309"/>
                </a:cxn>
                <a:cxn ang="0">
                  <a:pos x="240" y="322"/>
                </a:cxn>
                <a:cxn ang="0">
                  <a:pos x="238" y="338"/>
                </a:cxn>
                <a:cxn ang="0">
                  <a:pos x="234" y="353"/>
                </a:cxn>
                <a:cxn ang="0">
                  <a:pos x="228" y="368"/>
                </a:cxn>
                <a:cxn ang="0">
                  <a:pos x="218" y="382"/>
                </a:cxn>
                <a:cxn ang="0">
                  <a:pos x="207" y="391"/>
                </a:cxn>
                <a:cxn ang="0">
                  <a:pos x="194" y="403"/>
                </a:cxn>
                <a:cxn ang="0">
                  <a:pos x="182" y="411"/>
                </a:cxn>
                <a:cxn ang="0">
                  <a:pos x="169" y="420"/>
                </a:cxn>
                <a:cxn ang="0">
                  <a:pos x="159" y="432"/>
                </a:cxn>
                <a:cxn ang="0">
                  <a:pos x="151" y="445"/>
                </a:cxn>
                <a:cxn ang="0">
                  <a:pos x="147" y="459"/>
                </a:cxn>
                <a:cxn ang="0">
                  <a:pos x="146" y="476"/>
                </a:cxn>
                <a:cxn ang="0">
                  <a:pos x="147" y="489"/>
                </a:cxn>
                <a:cxn ang="0">
                  <a:pos x="149" y="505"/>
                </a:cxn>
                <a:cxn ang="0">
                  <a:pos x="155" y="518"/>
                </a:cxn>
                <a:cxn ang="0">
                  <a:pos x="161" y="534"/>
                </a:cxn>
                <a:cxn ang="0">
                  <a:pos x="169" y="545"/>
                </a:cxn>
                <a:cxn ang="0">
                  <a:pos x="176" y="555"/>
                </a:cxn>
                <a:cxn ang="0">
                  <a:pos x="186" y="568"/>
                </a:cxn>
                <a:cxn ang="0">
                  <a:pos x="197" y="580"/>
                </a:cxn>
                <a:cxn ang="0">
                  <a:pos x="205" y="593"/>
                </a:cxn>
                <a:cxn ang="0">
                  <a:pos x="211" y="608"/>
                </a:cxn>
                <a:cxn ang="0">
                  <a:pos x="209" y="624"/>
                </a:cxn>
                <a:cxn ang="0">
                  <a:pos x="205" y="639"/>
                </a:cxn>
                <a:cxn ang="0">
                  <a:pos x="195" y="653"/>
                </a:cxn>
                <a:cxn ang="0">
                  <a:pos x="184" y="666"/>
                </a:cxn>
                <a:cxn ang="0">
                  <a:pos x="172" y="674"/>
                </a:cxn>
                <a:cxn ang="0">
                  <a:pos x="157" y="679"/>
                </a:cxn>
                <a:cxn ang="0">
                  <a:pos x="142" y="683"/>
                </a:cxn>
                <a:cxn ang="0">
                  <a:pos x="126" y="687"/>
                </a:cxn>
              </a:cxnLst>
              <a:rect l="0" t="0" r="r" b="b"/>
              <a:pathLst>
                <a:path w="240" h="687">
                  <a:moveTo>
                    <a:pt x="0" y="0"/>
                  </a:moveTo>
                  <a:lnTo>
                    <a:pt x="2" y="8"/>
                  </a:lnTo>
                  <a:lnTo>
                    <a:pt x="4" y="13"/>
                  </a:lnTo>
                  <a:lnTo>
                    <a:pt x="7" y="21"/>
                  </a:lnTo>
                  <a:lnTo>
                    <a:pt x="9" y="29"/>
                  </a:lnTo>
                  <a:lnTo>
                    <a:pt x="13" y="34"/>
                  </a:lnTo>
                  <a:lnTo>
                    <a:pt x="15" y="42"/>
                  </a:lnTo>
                  <a:lnTo>
                    <a:pt x="19" y="50"/>
                  </a:lnTo>
                  <a:lnTo>
                    <a:pt x="21" y="56"/>
                  </a:lnTo>
                  <a:lnTo>
                    <a:pt x="25" y="61"/>
                  </a:lnTo>
                  <a:lnTo>
                    <a:pt x="29" y="69"/>
                  </a:lnTo>
                  <a:lnTo>
                    <a:pt x="32" y="75"/>
                  </a:lnTo>
                  <a:lnTo>
                    <a:pt x="36" y="82"/>
                  </a:lnTo>
                  <a:lnTo>
                    <a:pt x="40" y="88"/>
                  </a:lnTo>
                  <a:lnTo>
                    <a:pt x="44" y="94"/>
                  </a:lnTo>
                  <a:lnTo>
                    <a:pt x="48" y="102"/>
                  </a:lnTo>
                  <a:lnTo>
                    <a:pt x="53" y="107"/>
                  </a:lnTo>
                  <a:lnTo>
                    <a:pt x="57" y="113"/>
                  </a:lnTo>
                  <a:lnTo>
                    <a:pt x="63" y="119"/>
                  </a:lnTo>
                  <a:lnTo>
                    <a:pt x="67" y="125"/>
                  </a:lnTo>
                  <a:lnTo>
                    <a:pt x="73" y="130"/>
                  </a:lnTo>
                  <a:lnTo>
                    <a:pt x="78" y="136"/>
                  </a:lnTo>
                  <a:lnTo>
                    <a:pt x="82" y="142"/>
                  </a:lnTo>
                  <a:lnTo>
                    <a:pt x="90" y="148"/>
                  </a:lnTo>
                  <a:lnTo>
                    <a:pt x="94" y="153"/>
                  </a:lnTo>
                  <a:lnTo>
                    <a:pt x="100" y="159"/>
                  </a:lnTo>
                  <a:lnTo>
                    <a:pt x="105" y="165"/>
                  </a:lnTo>
                  <a:lnTo>
                    <a:pt x="107" y="165"/>
                  </a:lnTo>
                  <a:lnTo>
                    <a:pt x="113" y="171"/>
                  </a:lnTo>
                  <a:lnTo>
                    <a:pt x="119" y="177"/>
                  </a:lnTo>
                  <a:lnTo>
                    <a:pt x="124" y="180"/>
                  </a:lnTo>
                  <a:lnTo>
                    <a:pt x="130" y="186"/>
                  </a:lnTo>
                  <a:lnTo>
                    <a:pt x="136" y="190"/>
                  </a:lnTo>
                  <a:lnTo>
                    <a:pt x="142" y="196"/>
                  </a:lnTo>
                  <a:lnTo>
                    <a:pt x="149" y="200"/>
                  </a:lnTo>
                  <a:lnTo>
                    <a:pt x="153" y="205"/>
                  </a:lnTo>
                  <a:lnTo>
                    <a:pt x="161" y="209"/>
                  </a:lnTo>
                  <a:lnTo>
                    <a:pt x="165" y="215"/>
                  </a:lnTo>
                  <a:lnTo>
                    <a:pt x="172" y="221"/>
                  </a:lnTo>
                  <a:lnTo>
                    <a:pt x="176" y="224"/>
                  </a:lnTo>
                  <a:lnTo>
                    <a:pt x="182" y="230"/>
                  </a:lnTo>
                  <a:lnTo>
                    <a:pt x="188" y="236"/>
                  </a:lnTo>
                  <a:lnTo>
                    <a:pt x="194" y="242"/>
                  </a:lnTo>
                  <a:lnTo>
                    <a:pt x="199" y="248"/>
                  </a:lnTo>
                  <a:lnTo>
                    <a:pt x="205" y="251"/>
                  </a:lnTo>
                  <a:lnTo>
                    <a:pt x="209" y="257"/>
                  </a:lnTo>
                  <a:lnTo>
                    <a:pt x="211" y="261"/>
                  </a:lnTo>
                  <a:lnTo>
                    <a:pt x="217" y="267"/>
                  </a:lnTo>
                  <a:lnTo>
                    <a:pt x="220" y="274"/>
                  </a:lnTo>
                  <a:lnTo>
                    <a:pt x="224" y="280"/>
                  </a:lnTo>
                  <a:lnTo>
                    <a:pt x="228" y="288"/>
                  </a:lnTo>
                  <a:lnTo>
                    <a:pt x="232" y="296"/>
                  </a:lnTo>
                  <a:lnTo>
                    <a:pt x="236" y="301"/>
                  </a:lnTo>
                  <a:lnTo>
                    <a:pt x="236" y="309"/>
                  </a:lnTo>
                  <a:lnTo>
                    <a:pt x="238" y="315"/>
                  </a:lnTo>
                  <a:lnTo>
                    <a:pt x="240" y="322"/>
                  </a:lnTo>
                  <a:lnTo>
                    <a:pt x="240" y="330"/>
                  </a:lnTo>
                  <a:lnTo>
                    <a:pt x="238" y="338"/>
                  </a:lnTo>
                  <a:lnTo>
                    <a:pt x="236" y="347"/>
                  </a:lnTo>
                  <a:lnTo>
                    <a:pt x="234" y="353"/>
                  </a:lnTo>
                  <a:lnTo>
                    <a:pt x="230" y="361"/>
                  </a:lnTo>
                  <a:lnTo>
                    <a:pt x="228" y="368"/>
                  </a:lnTo>
                  <a:lnTo>
                    <a:pt x="222" y="374"/>
                  </a:lnTo>
                  <a:lnTo>
                    <a:pt x="218" y="382"/>
                  </a:lnTo>
                  <a:lnTo>
                    <a:pt x="213" y="388"/>
                  </a:lnTo>
                  <a:lnTo>
                    <a:pt x="207" y="391"/>
                  </a:lnTo>
                  <a:lnTo>
                    <a:pt x="201" y="397"/>
                  </a:lnTo>
                  <a:lnTo>
                    <a:pt x="194" y="403"/>
                  </a:lnTo>
                  <a:lnTo>
                    <a:pt x="188" y="407"/>
                  </a:lnTo>
                  <a:lnTo>
                    <a:pt x="182" y="411"/>
                  </a:lnTo>
                  <a:lnTo>
                    <a:pt x="176" y="416"/>
                  </a:lnTo>
                  <a:lnTo>
                    <a:pt x="169" y="420"/>
                  </a:lnTo>
                  <a:lnTo>
                    <a:pt x="165" y="426"/>
                  </a:lnTo>
                  <a:lnTo>
                    <a:pt x="159" y="432"/>
                  </a:lnTo>
                  <a:lnTo>
                    <a:pt x="153" y="438"/>
                  </a:lnTo>
                  <a:lnTo>
                    <a:pt x="151" y="445"/>
                  </a:lnTo>
                  <a:lnTo>
                    <a:pt x="149" y="451"/>
                  </a:lnTo>
                  <a:lnTo>
                    <a:pt x="147" y="459"/>
                  </a:lnTo>
                  <a:lnTo>
                    <a:pt x="147" y="466"/>
                  </a:lnTo>
                  <a:lnTo>
                    <a:pt x="146" y="476"/>
                  </a:lnTo>
                  <a:lnTo>
                    <a:pt x="147" y="482"/>
                  </a:lnTo>
                  <a:lnTo>
                    <a:pt x="147" y="489"/>
                  </a:lnTo>
                  <a:lnTo>
                    <a:pt x="149" y="497"/>
                  </a:lnTo>
                  <a:lnTo>
                    <a:pt x="149" y="505"/>
                  </a:lnTo>
                  <a:lnTo>
                    <a:pt x="153" y="510"/>
                  </a:lnTo>
                  <a:lnTo>
                    <a:pt x="155" y="518"/>
                  </a:lnTo>
                  <a:lnTo>
                    <a:pt x="157" y="526"/>
                  </a:lnTo>
                  <a:lnTo>
                    <a:pt x="161" y="534"/>
                  </a:lnTo>
                  <a:lnTo>
                    <a:pt x="165" y="539"/>
                  </a:lnTo>
                  <a:lnTo>
                    <a:pt x="169" y="545"/>
                  </a:lnTo>
                  <a:lnTo>
                    <a:pt x="172" y="549"/>
                  </a:lnTo>
                  <a:lnTo>
                    <a:pt x="176" y="555"/>
                  </a:lnTo>
                  <a:lnTo>
                    <a:pt x="182" y="562"/>
                  </a:lnTo>
                  <a:lnTo>
                    <a:pt x="186" y="568"/>
                  </a:lnTo>
                  <a:lnTo>
                    <a:pt x="192" y="574"/>
                  </a:lnTo>
                  <a:lnTo>
                    <a:pt x="197" y="580"/>
                  </a:lnTo>
                  <a:lnTo>
                    <a:pt x="201" y="585"/>
                  </a:lnTo>
                  <a:lnTo>
                    <a:pt x="205" y="593"/>
                  </a:lnTo>
                  <a:lnTo>
                    <a:pt x="209" y="599"/>
                  </a:lnTo>
                  <a:lnTo>
                    <a:pt x="211" y="608"/>
                  </a:lnTo>
                  <a:lnTo>
                    <a:pt x="211" y="616"/>
                  </a:lnTo>
                  <a:lnTo>
                    <a:pt x="209" y="624"/>
                  </a:lnTo>
                  <a:lnTo>
                    <a:pt x="207" y="631"/>
                  </a:lnTo>
                  <a:lnTo>
                    <a:pt x="205" y="639"/>
                  </a:lnTo>
                  <a:lnTo>
                    <a:pt x="201" y="645"/>
                  </a:lnTo>
                  <a:lnTo>
                    <a:pt x="195" y="653"/>
                  </a:lnTo>
                  <a:lnTo>
                    <a:pt x="192" y="658"/>
                  </a:lnTo>
                  <a:lnTo>
                    <a:pt x="184" y="666"/>
                  </a:lnTo>
                  <a:lnTo>
                    <a:pt x="178" y="670"/>
                  </a:lnTo>
                  <a:lnTo>
                    <a:pt x="172" y="674"/>
                  </a:lnTo>
                  <a:lnTo>
                    <a:pt x="165" y="677"/>
                  </a:lnTo>
                  <a:lnTo>
                    <a:pt x="157" y="679"/>
                  </a:lnTo>
                  <a:lnTo>
                    <a:pt x="149" y="681"/>
                  </a:lnTo>
                  <a:lnTo>
                    <a:pt x="142" y="683"/>
                  </a:lnTo>
                  <a:lnTo>
                    <a:pt x="134" y="685"/>
                  </a:lnTo>
                  <a:lnTo>
                    <a:pt x="126" y="687"/>
                  </a:lnTo>
                </a:path>
              </a:pathLst>
            </a:custGeom>
            <a:noFill/>
            <a:ln w="19050" cmpd="sng">
              <a:solidFill>
                <a:srgbClr val="000000"/>
              </a:solidFill>
              <a:prstDash val="solid"/>
              <a:round/>
              <a:headEnd/>
              <a:tailEnd/>
            </a:ln>
          </p:spPr>
          <p:txBody>
            <a:bodyPr/>
            <a:lstStyle/>
            <a:p>
              <a:endParaRPr lang="el-GR"/>
            </a:p>
          </p:txBody>
        </p:sp>
        <p:sp>
          <p:nvSpPr>
            <p:cNvPr id="129035" name="Freeform 11"/>
            <p:cNvSpPr>
              <a:spLocks/>
            </p:cNvSpPr>
            <p:nvPr/>
          </p:nvSpPr>
          <p:spPr bwMode="auto">
            <a:xfrm>
              <a:off x="6316" y="1063"/>
              <a:ext cx="324" cy="446"/>
            </a:xfrm>
            <a:custGeom>
              <a:avLst/>
              <a:gdLst/>
              <a:ahLst/>
              <a:cxnLst>
                <a:cxn ang="0">
                  <a:pos x="274" y="2"/>
                </a:cxn>
                <a:cxn ang="0">
                  <a:pos x="288" y="10"/>
                </a:cxn>
                <a:cxn ang="0">
                  <a:pos x="301" y="18"/>
                </a:cxn>
                <a:cxn ang="0">
                  <a:pos x="311" y="29"/>
                </a:cxn>
                <a:cxn ang="0">
                  <a:pos x="318" y="43"/>
                </a:cxn>
                <a:cxn ang="0">
                  <a:pos x="322" y="58"/>
                </a:cxn>
                <a:cxn ang="0">
                  <a:pos x="322" y="75"/>
                </a:cxn>
                <a:cxn ang="0">
                  <a:pos x="320" y="91"/>
                </a:cxn>
                <a:cxn ang="0">
                  <a:pos x="312" y="106"/>
                </a:cxn>
                <a:cxn ang="0">
                  <a:pos x="303" y="117"/>
                </a:cxn>
                <a:cxn ang="0">
                  <a:pos x="293" y="123"/>
                </a:cxn>
                <a:cxn ang="0">
                  <a:pos x="278" y="129"/>
                </a:cxn>
                <a:cxn ang="0">
                  <a:pos x="263" y="133"/>
                </a:cxn>
                <a:cxn ang="0">
                  <a:pos x="247" y="137"/>
                </a:cxn>
                <a:cxn ang="0">
                  <a:pos x="232" y="139"/>
                </a:cxn>
                <a:cxn ang="0">
                  <a:pos x="217" y="144"/>
                </a:cxn>
                <a:cxn ang="0">
                  <a:pos x="209" y="152"/>
                </a:cxn>
                <a:cxn ang="0">
                  <a:pos x="201" y="163"/>
                </a:cxn>
                <a:cxn ang="0">
                  <a:pos x="195" y="179"/>
                </a:cxn>
                <a:cxn ang="0">
                  <a:pos x="194" y="196"/>
                </a:cxn>
                <a:cxn ang="0">
                  <a:pos x="194" y="211"/>
                </a:cxn>
                <a:cxn ang="0">
                  <a:pos x="192" y="227"/>
                </a:cxn>
                <a:cxn ang="0">
                  <a:pos x="192" y="236"/>
                </a:cxn>
                <a:cxn ang="0">
                  <a:pos x="190" y="252"/>
                </a:cxn>
                <a:cxn ang="0">
                  <a:pos x="188" y="269"/>
                </a:cxn>
                <a:cxn ang="0">
                  <a:pos x="184" y="284"/>
                </a:cxn>
                <a:cxn ang="0">
                  <a:pos x="180" y="300"/>
                </a:cxn>
                <a:cxn ang="0">
                  <a:pos x="176" y="315"/>
                </a:cxn>
                <a:cxn ang="0">
                  <a:pos x="171" y="329"/>
                </a:cxn>
                <a:cxn ang="0">
                  <a:pos x="163" y="342"/>
                </a:cxn>
                <a:cxn ang="0">
                  <a:pos x="157" y="355"/>
                </a:cxn>
                <a:cxn ang="0">
                  <a:pos x="146" y="369"/>
                </a:cxn>
                <a:cxn ang="0">
                  <a:pos x="136" y="380"/>
                </a:cxn>
                <a:cxn ang="0">
                  <a:pos x="126" y="390"/>
                </a:cxn>
                <a:cxn ang="0">
                  <a:pos x="113" y="398"/>
                </a:cxn>
                <a:cxn ang="0">
                  <a:pos x="101" y="407"/>
                </a:cxn>
                <a:cxn ang="0">
                  <a:pos x="88" y="413"/>
                </a:cxn>
                <a:cxn ang="0">
                  <a:pos x="73" y="421"/>
                </a:cxn>
                <a:cxn ang="0">
                  <a:pos x="59" y="426"/>
                </a:cxn>
                <a:cxn ang="0">
                  <a:pos x="44" y="432"/>
                </a:cxn>
                <a:cxn ang="0">
                  <a:pos x="29" y="438"/>
                </a:cxn>
                <a:cxn ang="0">
                  <a:pos x="13" y="442"/>
                </a:cxn>
                <a:cxn ang="0">
                  <a:pos x="0" y="446"/>
                </a:cxn>
              </a:cxnLst>
              <a:rect l="0" t="0" r="r" b="b"/>
              <a:pathLst>
                <a:path w="324" h="446">
                  <a:moveTo>
                    <a:pt x="266" y="0"/>
                  </a:moveTo>
                  <a:lnTo>
                    <a:pt x="274" y="2"/>
                  </a:lnTo>
                  <a:lnTo>
                    <a:pt x="280" y="6"/>
                  </a:lnTo>
                  <a:lnTo>
                    <a:pt x="288" y="10"/>
                  </a:lnTo>
                  <a:lnTo>
                    <a:pt x="295" y="14"/>
                  </a:lnTo>
                  <a:lnTo>
                    <a:pt x="301" y="18"/>
                  </a:lnTo>
                  <a:lnTo>
                    <a:pt x="307" y="23"/>
                  </a:lnTo>
                  <a:lnTo>
                    <a:pt x="311" y="29"/>
                  </a:lnTo>
                  <a:lnTo>
                    <a:pt x="314" y="35"/>
                  </a:lnTo>
                  <a:lnTo>
                    <a:pt x="318" y="43"/>
                  </a:lnTo>
                  <a:lnTo>
                    <a:pt x="322" y="50"/>
                  </a:lnTo>
                  <a:lnTo>
                    <a:pt x="322" y="58"/>
                  </a:lnTo>
                  <a:lnTo>
                    <a:pt x="324" y="67"/>
                  </a:lnTo>
                  <a:lnTo>
                    <a:pt x="322" y="75"/>
                  </a:lnTo>
                  <a:lnTo>
                    <a:pt x="322" y="83"/>
                  </a:lnTo>
                  <a:lnTo>
                    <a:pt x="320" y="91"/>
                  </a:lnTo>
                  <a:lnTo>
                    <a:pt x="316" y="98"/>
                  </a:lnTo>
                  <a:lnTo>
                    <a:pt x="312" y="106"/>
                  </a:lnTo>
                  <a:lnTo>
                    <a:pt x="309" y="112"/>
                  </a:lnTo>
                  <a:lnTo>
                    <a:pt x="303" y="117"/>
                  </a:lnTo>
                  <a:lnTo>
                    <a:pt x="299" y="119"/>
                  </a:lnTo>
                  <a:lnTo>
                    <a:pt x="293" y="123"/>
                  </a:lnTo>
                  <a:lnTo>
                    <a:pt x="286" y="127"/>
                  </a:lnTo>
                  <a:lnTo>
                    <a:pt x="278" y="129"/>
                  </a:lnTo>
                  <a:lnTo>
                    <a:pt x="270" y="131"/>
                  </a:lnTo>
                  <a:lnTo>
                    <a:pt x="263" y="133"/>
                  </a:lnTo>
                  <a:lnTo>
                    <a:pt x="255" y="135"/>
                  </a:lnTo>
                  <a:lnTo>
                    <a:pt x="247" y="137"/>
                  </a:lnTo>
                  <a:lnTo>
                    <a:pt x="240" y="137"/>
                  </a:lnTo>
                  <a:lnTo>
                    <a:pt x="232" y="139"/>
                  </a:lnTo>
                  <a:lnTo>
                    <a:pt x="224" y="142"/>
                  </a:lnTo>
                  <a:lnTo>
                    <a:pt x="217" y="144"/>
                  </a:lnTo>
                  <a:lnTo>
                    <a:pt x="213" y="148"/>
                  </a:lnTo>
                  <a:lnTo>
                    <a:pt x="209" y="152"/>
                  </a:lnTo>
                  <a:lnTo>
                    <a:pt x="205" y="158"/>
                  </a:lnTo>
                  <a:lnTo>
                    <a:pt x="201" y="163"/>
                  </a:lnTo>
                  <a:lnTo>
                    <a:pt x="199" y="171"/>
                  </a:lnTo>
                  <a:lnTo>
                    <a:pt x="195" y="179"/>
                  </a:lnTo>
                  <a:lnTo>
                    <a:pt x="195" y="188"/>
                  </a:lnTo>
                  <a:lnTo>
                    <a:pt x="194" y="196"/>
                  </a:lnTo>
                  <a:lnTo>
                    <a:pt x="194" y="204"/>
                  </a:lnTo>
                  <a:lnTo>
                    <a:pt x="194" y="211"/>
                  </a:lnTo>
                  <a:lnTo>
                    <a:pt x="192" y="219"/>
                  </a:lnTo>
                  <a:lnTo>
                    <a:pt x="192" y="227"/>
                  </a:lnTo>
                  <a:lnTo>
                    <a:pt x="192" y="234"/>
                  </a:lnTo>
                  <a:lnTo>
                    <a:pt x="192" y="236"/>
                  </a:lnTo>
                  <a:lnTo>
                    <a:pt x="190" y="244"/>
                  </a:lnTo>
                  <a:lnTo>
                    <a:pt x="190" y="252"/>
                  </a:lnTo>
                  <a:lnTo>
                    <a:pt x="188" y="259"/>
                  </a:lnTo>
                  <a:lnTo>
                    <a:pt x="188" y="269"/>
                  </a:lnTo>
                  <a:lnTo>
                    <a:pt x="186" y="277"/>
                  </a:lnTo>
                  <a:lnTo>
                    <a:pt x="184" y="284"/>
                  </a:lnTo>
                  <a:lnTo>
                    <a:pt x="182" y="292"/>
                  </a:lnTo>
                  <a:lnTo>
                    <a:pt x="180" y="300"/>
                  </a:lnTo>
                  <a:lnTo>
                    <a:pt x="178" y="307"/>
                  </a:lnTo>
                  <a:lnTo>
                    <a:pt x="176" y="315"/>
                  </a:lnTo>
                  <a:lnTo>
                    <a:pt x="172" y="323"/>
                  </a:lnTo>
                  <a:lnTo>
                    <a:pt x="171" y="329"/>
                  </a:lnTo>
                  <a:lnTo>
                    <a:pt x="167" y="336"/>
                  </a:lnTo>
                  <a:lnTo>
                    <a:pt x="163" y="342"/>
                  </a:lnTo>
                  <a:lnTo>
                    <a:pt x="161" y="350"/>
                  </a:lnTo>
                  <a:lnTo>
                    <a:pt x="157" y="355"/>
                  </a:lnTo>
                  <a:lnTo>
                    <a:pt x="151" y="361"/>
                  </a:lnTo>
                  <a:lnTo>
                    <a:pt x="146" y="369"/>
                  </a:lnTo>
                  <a:lnTo>
                    <a:pt x="142" y="375"/>
                  </a:lnTo>
                  <a:lnTo>
                    <a:pt x="136" y="380"/>
                  </a:lnTo>
                  <a:lnTo>
                    <a:pt x="130" y="386"/>
                  </a:lnTo>
                  <a:lnTo>
                    <a:pt x="126" y="390"/>
                  </a:lnTo>
                  <a:lnTo>
                    <a:pt x="121" y="394"/>
                  </a:lnTo>
                  <a:lnTo>
                    <a:pt x="113" y="398"/>
                  </a:lnTo>
                  <a:lnTo>
                    <a:pt x="107" y="403"/>
                  </a:lnTo>
                  <a:lnTo>
                    <a:pt x="101" y="407"/>
                  </a:lnTo>
                  <a:lnTo>
                    <a:pt x="94" y="411"/>
                  </a:lnTo>
                  <a:lnTo>
                    <a:pt x="88" y="413"/>
                  </a:lnTo>
                  <a:lnTo>
                    <a:pt x="80" y="417"/>
                  </a:lnTo>
                  <a:lnTo>
                    <a:pt x="73" y="421"/>
                  </a:lnTo>
                  <a:lnTo>
                    <a:pt x="67" y="423"/>
                  </a:lnTo>
                  <a:lnTo>
                    <a:pt x="59" y="426"/>
                  </a:lnTo>
                  <a:lnTo>
                    <a:pt x="52" y="428"/>
                  </a:lnTo>
                  <a:lnTo>
                    <a:pt x="44" y="432"/>
                  </a:lnTo>
                  <a:lnTo>
                    <a:pt x="36" y="434"/>
                  </a:lnTo>
                  <a:lnTo>
                    <a:pt x="29" y="438"/>
                  </a:lnTo>
                  <a:lnTo>
                    <a:pt x="21" y="440"/>
                  </a:lnTo>
                  <a:lnTo>
                    <a:pt x="13" y="442"/>
                  </a:lnTo>
                  <a:lnTo>
                    <a:pt x="5" y="446"/>
                  </a:lnTo>
                  <a:lnTo>
                    <a:pt x="0" y="446"/>
                  </a:lnTo>
                  <a:lnTo>
                    <a:pt x="0" y="446"/>
                  </a:lnTo>
                </a:path>
              </a:pathLst>
            </a:custGeom>
            <a:noFill/>
            <a:ln w="19050" cmpd="sng">
              <a:solidFill>
                <a:srgbClr val="000000"/>
              </a:solidFill>
              <a:prstDash val="solid"/>
              <a:round/>
              <a:headEnd/>
              <a:tailEnd/>
            </a:ln>
          </p:spPr>
          <p:txBody>
            <a:bodyPr/>
            <a:lstStyle/>
            <a:p>
              <a:endParaRPr lang="el-GR"/>
            </a:p>
          </p:txBody>
        </p:sp>
      </p:grpSp>
      <p:sp>
        <p:nvSpPr>
          <p:cNvPr id="129038" name="Line 14"/>
          <p:cNvSpPr>
            <a:spLocks noChangeShapeType="1"/>
          </p:cNvSpPr>
          <p:nvPr/>
        </p:nvSpPr>
        <p:spPr bwMode="auto">
          <a:xfrm flipH="1" flipV="1">
            <a:off x="4351342" y="4678366"/>
            <a:ext cx="109537" cy="1031875"/>
          </a:xfrm>
          <a:prstGeom prst="line">
            <a:avLst/>
          </a:prstGeom>
          <a:noFill/>
          <a:ln w="38100">
            <a:solidFill>
              <a:srgbClr val="FF6600"/>
            </a:solidFill>
            <a:round/>
            <a:headEnd/>
            <a:tailEnd/>
          </a:ln>
          <a:effectLst/>
        </p:spPr>
        <p:txBody>
          <a:bodyPr/>
          <a:lstStyle/>
          <a:p>
            <a:endParaRPr lang="el-GR"/>
          </a:p>
        </p:txBody>
      </p:sp>
      <p:sp>
        <p:nvSpPr>
          <p:cNvPr id="129040" name="Line 16"/>
          <p:cNvSpPr>
            <a:spLocks noChangeShapeType="1"/>
          </p:cNvSpPr>
          <p:nvPr/>
        </p:nvSpPr>
        <p:spPr bwMode="auto">
          <a:xfrm>
            <a:off x="4352925" y="4681538"/>
            <a:ext cx="871539" cy="0"/>
          </a:xfrm>
          <a:prstGeom prst="line">
            <a:avLst/>
          </a:prstGeom>
          <a:noFill/>
          <a:ln w="28575">
            <a:solidFill>
              <a:srgbClr val="244890"/>
            </a:solidFill>
            <a:prstDash val="dash"/>
            <a:round/>
            <a:headEnd/>
            <a:tailEnd/>
          </a:ln>
          <a:effectLst/>
        </p:spPr>
        <p:txBody>
          <a:bodyPr/>
          <a:lstStyle/>
          <a:p>
            <a:endParaRPr lang="el-GR"/>
          </a:p>
        </p:txBody>
      </p:sp>
      <p:sp>
        <p:nvSpPr>
          <p:cNvPr id="129041" name="Line 17"/>
          <p:cNvSpPr>
            <a:spLocks noChangeShapeType="1"/>
          </p:cNvSpPr>
          <p:nvPr/>
        </p:nvSpPr>
        <p:spPr bwMode="auto">
          <a:xfrm flipH="1">
            <a:off x="6203952" y="3125788"/>
            <a:ext cx="836613" cy="315912"/>
          </a:xfrm>
          <a:prstGeom prst="line">
            <a:avLst/>
          </a:prstGeom>
          <a:noFill/>
          <a:ln w="38100">
            <a:solidFill>
              <a:srgbClr val="FF6600"/>
            </a:solidFill>
            <a:round/>
            <a:headEnd/>
            <a:tailEnd/>
          </a:ln>
          <a:effectLst/>
        </p:spPr>
        <p:txBody>
          <a:bodyPr/>
          <a:lstStyle/>
          <a:p>
            <a:endParaRPr lang="el-GR"/>
          </a:p>
        </p:txBody>
      </p:sp>
      <p:sp>
        <p:nvSpPr>
          <p:cNvPr id="129042" name="Line 18"/>
          <p:cNvSpPr>
            <a:spLocks noChangeShapeType="1"/>
          </p:cNvSpPr>
          <p:nvPr/>
        </p:nvSpPr>
        <p:spPr bwMode="auto">
          <a:xfrm flipV="1">
            <a:off x="6111877" y="3436941"/>
            <a:ext cx="95251" cy="1031875"/>
          </a:xfrm>
          <a:prstGeom prst="line">
            <a:avLst/>
          </a:prstGeom>
          <a:noFill/>
          <a:ln w="38100">
            <a:solidFill>
              <a:srgbClr val="FF6600"/>
            </a:solidFill>
            <a:round/>
            <a:headEnd/>
            <a:tailEnd/>
          </a:ln>
          <a:effectLst/>
        </p:spPr>
        <p:txBody>
          <a:bodyPr/>
          <a:lstStyle/>
          <a:p>
            <a:endParaRPr lang="el-GR"/>
          </a:p>
        </p:txBody>
      </p:sp>
      <p:sp>
        <p:nvSpPr>
          <p:cNvPr id="129043" name="Line 19"/>
          <p:cNvSpPr>
            <a:spLocks noChangeShapeType="1"/>
          </p:cNvSpPr>
          <p:nvPr/>
        </p:nvSpPr>
        <p:spPr bwMode="auto">
          <a:xfrm>
            <a:off x="6208717" y="3440113"/>
            <a:ext cx="871537" cy="0"/>
          </a:xfrm>
          <a:prstGeom prst="line">
            <a:avLst/>
          </a:prstGeom>
          <a:noFill/>
          <a:ln w="28575">
            <a:solidFill>
              <a:srgbClr val="244890"/>
            </a:solidFill>
            <a:prstDash val="dash"/>
            <a:round/>
            <a:headEnd/>
            <a:tailEnd/>
          </a:ln>
          <a:effectLst/>
        </p:spPr>
        <p:txBody>
          <a:bodyPr/>
          <a:lstStyle/>
          <a:p>
            <a:endParaRPr lang="el-GR"/>
          </a:p>
        </p:txBody>
      </p:sp>
      <p:sp>
        <p:nvSpPr>
          <p:cNvPr id="129044" name="Line 20"/>
          <p:cNvSpPr>
            <a:spLocks noChangeShapeType="1"/>
          </p:cNvSpPr>
          <p:nvPr/>
        </p:nvSpPr>
        <p:spPr bwMode="auto">
          <a:xfrm flipH="1">
            <a:off x="8104191" y="2698753"/>
            <a:ext cx="779463" cy="506413"/>
          </a:xfrm>
          <a:prstGeom prst="line">
            <a:avLst/>
          </a:prstGeom>
          <a:noFill/>
          <a:ln w="38100">
            <a:solidFill>
              <a:srgbClr val="FF6600"/>
            </a:solidFill>
            <a:round/>
            <a:headEnd/>
            <a:tailEnd/>
          </a:ln>
          <a:effectLst/>
        </p:spPr>
        <p:txBody>
          <a:bodyPr/>
          <a:lstStyle/>
          <a:p>
            <a:endParaRPr lang="el-GR"/>
          </a:p>
        </p:txBody>
      </p:sp>
      <p:sp>
        <p:nvSpPr>
          <p:cNvPr id="129045" name="Line 21"/>
          <p:cNvSpPr>
            <a:spLocks noChangeShapeType="1"/>
          </p:cNvSpPr>
          <p:nvPr/>
        </p:nvSpPr>
        <p:spPr bwMode="auto">
          <a:xfrm flipH="1" flipV="1">
            <a:off x="8107364" y="3200400"/>
            <a:ext cx="314325" cy="965200"/>
          </a:xfrm>
          <a:prstGeom prst="line">
            <a:avLst/>
          </a:prstGeom>
          <a:noFill/>
          <a:ln w="38100">
            <a:solidFill>
              <a:srgbClr val="FF6600"/>
            </a:solidFill>
            <a:round/>
            <a:headEnd/>
            <a:tailEnd/>
          </a:ln>
          <a:effectLst/>
        </p:spPr>
        <p:txBody>
          <a:bodyPr/>
          <a:lstStyle/>
          <a:p>
            <a:endParaRPr lang="el-GR"/>
          </a:p>
        </p:txBody>
      </p:sp>
      <p:sp>
        <p:nvSpPr>
          <p:cNvPr id="129046" name="Line 22"/>
          <p:cNvSpPr>
            <a:spLocks noChangeShapeType="1"/>
          </p:cNvSpPr>
          <p:nvPr/>
        </p:nvSpPr>
        <p:spPr bwMode="auto">
          <a:xfrm>
            <a:off x="8108949" y="3203575"/>
            <a:ext cx="871539" cy="0"/>
          </a:xfrm>
          <a:prstGeom prst="line">
            <a:avLst/>
          </a:prstGeom>
          <a:noFill/>
          <a:ln w="28575">
            <a:solidFill>
              <a:srgbClr val="244890"/>
            </a:solidFill>
            <a:prstDash val="dash"/>
            <a:round/>
            <a:headEnd/>
            <a:tailEnd/>
          </a:ln>
          <a:effectLst/>
        </p:spPr>
        <p:txBody>
          <a:bodyPr/>
          <a:lstStyle/>
          <a:p>
            <a:endParaRPr lang="el-GR"/>
          </a:p>
        </p:txBody>
      </p:sp>
    </p:spTree>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2"/>
          <p:cNvSpPr>
            <a:spLocks noGrp="1" noChangeArrowheads="1"/>
          </p:cNvSpPr>
          <p:nvPr>
            <p:ph type="title"/>
          </p:nvPr>
        </p:nvSpPr>
        <p:spPr/>
        <p:txBody>
          <a:bodyPr/>
          <a:lstStyle/>
          <a:p>
            <a:r>
              <a:rPr lang="el-GR"/>
              <a:t>Πλάγια όψη - χείλη</a:t>
            </a:r>
          </a:p>
        </p:txBody>
      </p:sp>
      <p:sp>
        <p:nvSpPr>
          <p:cNvPr id="131075" name="Text Box 3"/>
          <p:cNvSpPr txBox="1">
            <a:spLocks noChangeArrowheads="1"/>
          </p:cNvSpPr>
          <p:nvPr/>
        </p:nvSpPr>
        <p:spPr bwMode="auto">
          <a:xfrm>
            <a:off x="5300665" y="5287963"/>
            <a:ext cx="3498851" cy="369332"/>
          </a:xfrm>
          <a:prstGeom prst="rect">
            <a:avLst/>
          </a:prstGeom>
          <a:noFill/>
          <a:ln w="9525">
            <a:noFill/>
            <a:miter lim="800000"/>
            <a:headEnd/>
            <a:tailEnd/>
          </a:ln>
          <a:effectLst/>
        </p:spPr>
        <p:txBody>
          <a:bodyPr>
            <a:spAutoFit/>
          </a:bodyPr>
          <a:lstStyle/>
          <a:p>
            <a:pPr marL="263525" indent="-263525"/>
            <a:r>
              <a:rPr lang="el-GR"/>
              <a:t>Γενειοχειλική αύλακα</a:t>
            </a:r>
          </a:p>
        </p:txBody>
      </p:sp>
      <p:pic>
        <p:nvPicPr>
          <p:cNvPr id="131076" name="Picture 4"/>
          <p:cNvPicPr>
            <a:picLocks noChangeAspect="1" noChangeArrowheads="1"/>
          </p:cNvPicPr>
          <p:nvPr/>
        </p:nvPicPr>
        <p:blipFill>
          <a:blip r:embed="rId3" cstate="screen"/>
          <a:srcRect/>
          <a:stretch>
            <a:fillRect/>
          </a:stretch>
        </p:blipFill>
        <p:spPr bwMode="auto">
          <a:xfrm>
            <a:off x="400049" y="1736726"/>
            <a:ext cx="4859339" cy="4867275"/>
          </a:xfrm>
          <a:prstGeom prst="rect">
            <a:avLst/>
          </a:prstGeom>
          <a:noFill/>
        </p:spPr>
      </p:pic>
      <p:sp>
        <p:nvSpPr>
          <p:cNvPr id="131092" name="AutoShape 20"/>
          <p:cNvSpPr>
            <a:spLocks noChangeArrowheads="1"/>
          </p:cNvSpPr>
          <p:nvPr/>
        </p:nvSpPr>
        <p:spPr bwMode="auto">
          <a:xfrm>
            <a:off x="4194179" y="5435603"/>
            <a:ext cx="714375" cy="212725"/>
          </a:xfrm>
          <a:prstGeom prst="leftArrow">
            <a:avLst>
              <a:gd name="adj1" fmla="val 50000"/>
              <a:gd name="adj2" fmla="val 83955"/>
            </a:avLst>
          </a:prstGeom>
          <a:solidFill>
            <a:schemeClr val="accent1"/>
          </a:solidFill>
          <a:ln w="9525">
            <a:solidFill>
              <a:schemeClr val="tx1"/>
            </a:solidFill>
            <a:miter lim="800000"/>
            <a:headEnd/>
            <a:tailEnd/>
          </a:ln>
          <a:effectLst/>
        </p:spPr>
        <p:txBody>
          <a:bodyPr wrap="none" anchor="ctr"/>
          <a:lstStyle/>
          <a:p>
            <a:endParaRPr lang="el-GR"/>
          </a:p>
        </p:txBody>
      </p:sp>
    </p:spTree>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p:txBody>
          <a:bodyPr/>
          <a:lstStyle/>
          <a:p>
            <a:r>
              <a:rPr lang="el-GR" sz="4000"/>
              <a:t>Διαγνωστικά στοιχεία</a:t>
            </a:r>
            <a:br>
              <a:rPr lang="el-GR" sz="4000"/>
            </a:br>
            <a:r>
              <a:rPr lang="el-GR" sz="2000"/>
              <a:t>(που εξάγονται από τη μορφολογία / λειτουργία του προσώπου)</a:t>
            </a:r>
          </a:p>
        </p:txBody>
      </p:sp>
      <p:sp>
        <p:nvSpPr>
          <p:cNvPr id="14339" name="Rectangle 3"/>
          <p:cNvSpPr>
            <a:spLocks noGrp="1" noChangeArrowheads="1"/>
          </p:cNvSpPr>
          <p:nvPr>
            <p:ph type="body" idx="1"/>
          </p:nvPr>
        </p:nvSpPr>
        <p:spPr/>
        <p:txBody>
          <a:bodyPr/>
          <a:lstStyle/>
          <a:p>
            <a:pPr>
              <a:lnSpc>
                <a:spcPct val="90000"/>
              </a:lnSpc>
            </a:pPr>
            <a:r>
              <a:rPr lang="el-GR" sz="2400"/>
              <a:t>Στοματική αναπνοή (μήκος, εύρος, πρόσθια χασμοδοντία, αποκλίνοντα επίπεδα, μύτη, χείλη, …)</a:t>
            </a:r>
          </a:p>
          <a:p>
            <a:pPr>
              <a:lnSpc>
                <a:spcPct val="90000"/>
              </a:lnSpc>
            </a:pPr>
            <a:r>
              <a:rPr lang="el-GR" sz="2400"/>
              <a:t>Μασητική δύναμη (εύρος, κατακόρυφη πρόταξη, υπερσύγκλειση, …)</a:t>
            </a:r>
          </a:p>
          <a:p>
            <a:pPr>
              <a:lnSpc>
                <a:spcPct val="90000"/>
              </a:lnSpc>
            </a:pPr>
            <a:r>
              <a:rPr lang="el-GR" sz="2400"/>
              <a:t>Έξεις θηλασμού, δήξης</a:t>
            </a:r>
          </a:p>
          <a:p>
            <a:pPr>
              <a:lnSpc>
                <a:spcPct val="90000"/>
              </a:lnSpc>
            </a:pPr>
            <a:r>
              <a:rPr lang="el-GR" sz="2400"/>
              <a:t>Σκελετική Τάξη ΙΙ, ΙΙΙ, σκελετική χασμοδοντία, οδοντικές σχέσεις (σχήμα, ανεπαρκή χείλη, σύσπαση γενειακού, …)</a:t>
            </a:r>
          </a:p>
          <a:p>
            <a:pPr>
              <a:lnSpc>
                <a:spcPct val="90000"/>
              </a:lnSpc>
            </a:pPr>
            <a:r>
              <a:rPr lang="el-GR" sz="2400"/>
              <a:t>Σκελετική ασυμμετρία, πλαγιολισθήσεις</a:t>
            </a:r>
          </a:p>
          <a:p>
            <a:pPr>
              <a:lnSpc>
                <a:spcPct val="90000"/>
              </a:lnSpc>
            </a:pPr>
            <a:r>
              <a:rPr lang="el-GR" sz="2400"/>
              <a:t>Σύνδρομα, σχιστίες</a:t>
            </a:r>
          </a:p>
        </p:txBody>
      </p:sp>
    </p:spTree>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2" name="Rectangle 4"/>
          <p:cNvSpPr>
            <a:spLocks noGrp="1" noChangeArrowheads="1"/>
          </p:cNvSpPr>
          <p:nvPr>
            <p:ph type="title"/>
          </p:nvPr>
        </p:nvSpPr>
        <p:spPr/>
        <p:txBody>
          <a:bodyPr/>
          <a:lstStyle/>
          <a:p>
            <a:r>
              <a:rPr lang="el-GR"/>
              <a:t>Στοματική αναπνοή</a:t>
            </a:r>
          </a:p>
        </p:txBody>
      </p:sp>
      <p:pic>
        <p:nvPicPr>
          <p:cNvPr id="89093" name="Picture 5"/>
          <p:cNvPicPr>
            <a:picLocks noChangeAspect="1" noChangeArrowheads="1"/>
          </p:cNvPicPr>
          <p:nvPr/>
        </p:nvPicPr>
        <p:blipFill>
          <a:blip r:embed="rId2" cstate="screen"/>
          <a:srcRect/>
          <a:stretch>
            <a:fillRect/>
          </a:stretch>
        </p:blipFill>
        <p:spPr bwMode="auto">
          <a:xfrm>
            <a:off x="5062539" y="1512891"/>
            <a:ext cx="3860800" cy="4827587"/>
          </a:xfrm>
          <a:prstGeom prst="rect">
            <a:avLst/>
          </a:prstGeom>
          <a:noFill/>
          <a:ln w="12700">
            <a:solidFill>
              <a:schemeClr val="hlink"/>
            </a:solidFill>
            <a:miter lim="800000"/>
            <a:headEnd/>
            <a:tailEnd/>
          </a:ln>
        </p:spPr>
      </p:pic>
      <p:sp>
        <p:nvSpPr>
          <p:cNvPr id="89096" name="Text Box 8"/>
          <p:cNvSpPr txBox="1">
            <a:spLocks noChangeArrowheads="1"/>
          </p:cNvSpPr>
          <p:nvPr/>
        </p:nvSpPr>
        <p:spPr bwMode="auto">
          <a:xfrm>
            <a:off x="300042" y="2119313"/>
            <a:ext cx="1692643" cy="400110"/>
          </a:xfrm>
          <a:prstGeom prst="rect">
            <a:avLst/>
          </a:prstGeom>
          <a:noFill/>
          <a:ln w="9525">
            <a:noFill/>
            <a:miter lim="800000"/>
            <a:headEnd/>
            <a:tailEnd/>
          </a:ln>
          <a:effectLst/>
        </p:spPr>
        <p:txBody>
          <a:bodyPr wrap="none">
            <a:spAutoFit/>
          </a:bodyPr>
          <a:lstStyle/>
          <a:p>
            <a:r>
              <a:rPr lang="el-GR" sz="2000"/>
              <a:t>Στόμα ανοικτό</a:t>
            </a:r>
          </a:p>
        </p:txBody>
      </p:sp>
      <p:sp>
        <p:nvSpPr>
          <p:cNvPr id="89097" name="Text Box 9"/>
          <p:cNvSpPr txBox="1">
            <a:spLocks noChangeArrowheads="1"/>
          </p:cNvSpPr>
          <p:nvPr/>
        </p:nvSpPr>
        <p:spPr bwMode="auto">
          <a:xfrm>
            <a:off x="300037" y="2482850"/>
            <a:ext cx="1847172" cy="400110"/>
          </a:xfrm>
          <a:prstGeom prst="rect">
            <a:avLst/>
          </a:prstGeom>
          <a:noFill/>
          <a:ln w="9525">
            <a:noFill/>
            <a:miter lim="800000"/>
            <a:headEnd/>
            <a:tailEnd/>
          </a:ln>
          <a:effectLst/>
        </p:spPr>
        <p:txBody>
          <a:bodyPr wrap="none">
            <a:spAutoFit/>
          </a:bodyPr>
          <a:lstStyle/>
          <a:p>
            <a:r>
              <a:rPr lang="el-GR" sz="2000"/>
              <a:t>Γλώσσα χαμηλά</a:t>
            </a:r>
          </a:p>
        </p:txBody>
      </p:sp>
      <p:sp>
        <p:nvSpPr>
          <p:cNvPr id="89098" name="Text Box 10"/>
          <p:cNvSpPr txBox="1">
            <a:spLocks noChangeArrowheads="1"/>
          </p:cNvSpPr>
          <p:nvPr/>
        </p:nvSpPr>
        <p:spPr bwMode="auto">
          <a:xfrm>
            <a:off x="300042" y="1754188"/>
            <a:ext cx="2386487" cy="400110"/>
          </a:xfrm>
          <a:prstGeom prst="rect">
            <a:avLst/>
          </a:prstGeom>
          <a:noFill/>
          <a:ln w="9525">
            <a:noFill/>
            <a:miter lim="800000"/>
            <a:headEnd/>
            <a:tailEnd/>
          </a:ln>
          <a:effectLst/>
        </p:spPr>
        <p:txBody>
          <a:bodyPr wrap="none">
            <a:spAutoFit/>
          </a:bodyPr>
          <a:lstStyle/>
          <a:p>
            <a:r>
              <a:rPr lang="el-GR" sz="2000"/>
              <a:t>Άτονα, ανοικτά χείλη</a:t>
            </a:r>
          </a:p>
        </p:txBody>
      </p:sp>
      <p:sp>
        <p:nvSpPr>
          <p:cNvPr id="89099" name="Text Box 11"/>
          <p:cNvSpPr txBox="1">
            <a:spLocks noChangeArrowheads="1"/>
          </p:cNvSpPr>
          <p:nvPr/>
        </p:nvSpPr>
        <p:spPr bwMode="auto">
          <a:xfrm>
            <a:off x="3548064" y="1763713"/>
            <a:ext cx="1346844" cy="400110"/>
          </a:xfrm>
          <a:prstGeom prst="rect">
            <a:avLst/>
          </a:prstGeom>
          <a:noFill/>
          <a:ln w="9525">
            <a:noFill/>
            <a:miter lim="800000"/>
            <a:headEnd/>
            <a:tailEnd/>
          </a:ln>
          <a:effectLst/>
        </p:spPr>
        <p:txBody>
          <a:bodyPr wrap="none">
            <a:spAutoFit/>
          </a:bodyPr>
          <a:lstStyle/>
          <a:p>
            <a:r>
              <a:rPr lang="el-GR" sz="2000"/>
              <a:t>Στενή μύτη</a:t>
            </a:r>
          </a:p>
        </p:txBody>
      </p:sp>
      <p:sp>
        <p:nvSpPr>
          <p:cNvPr id="89100" name="Text Box 12"/>
          <p:cNvSpPr txBox="1">
            <a:spLocks noChangeArrowheads="1"/>
          </p:cNvSpPr>
          <p:nvPr/>
        </p:nvSpPr>
        <p:spPr bwMode="auto">
          <a:xfrm>
            <a:off x="300041" y="3446464"/>
            <a:ext cx="2411045" cy="400110"/>
          </a:xfrm>
          <a:prstGeom prst="rect">
            <a:avLst/>
          </a:prstGeom>
          <a:noFill/>
          <a:ln w="9525">
            <a:noFill/>
            <a:miter lim="800000"/>
            <a:headEnd/>
            <a:tailEnd/>
          </a:ln>
          <a:effectLst/>
        </p:spPr>
        <p:txBody>
          <a:bodyPr wrap="none">
            <a:spAutoFit/>
          </a:bodyPr>
          <a:lstStyle/>
          <a:p>
            <a:r>
              <a:rPr lang="el-GR" sz="2000"/>
              <a:t>Υπερέκφυση δοντιών</a:t>
            </a:r>
          </a:p>
        </p:txBody>
      </p:sp>
      <p:sp>
        <p:nvSpPr>
          <p:cNvPr id="89101" name="Text Box 13"/>
          <p:cNvSpPr txBox="1">
            <a:spLocks noChangeArrowheads="1"/>
          </p:cNvSpPr>
          <p:nvPr/>
        </p:nvSpPr>
        <p:spPr bwMode="auto">
          <a:xfrm>
            <a:off x="357188" y="4840288"/>
            <a:ext cx="2514086" cy="400110"/>
          </a:xfrm>
          <a:prstGeom prst="rect">
            <a:avLst/>
          </a:prstGeom>
          <a:noFill/>
          <a:ln w="9525">
            <a:noFill/>
            <a:miter lim="800000"/>
            <a:headEnd/>
            <a:tailEnd/>
          </a:ln>
          <a:effectLst/>
        </p:spPr>
        <p:txBody>
          <a:bodyPr wrap="none">
            <a:spAutoFit/>
          </a:bodyPr>
          <a:lstStyle/>
          <a:p>
            <a:r>
              <a:rPr lang="el-GR" sz="2000"/>
              <a:t>Πρόσθια χασμοδοντία</a:t>
            </a:r>
          </a:p>
        </p:txBody>
      </p:sp>
      <p:sp>
        <p:nvSpPr>
          <p:cNvPr id="89102" name="Text Box 14"/>
          <p:cNvSpPr txBox="1">
            <a:spLocks noChangeArrowheads="1"/>
          </p:cNvSpPr>
          <p:nvPr/>
        </p:nvSpPr>
        <p:spPr bwMode="auto">
          <a:xfrm>
            <a:off x="357188" y="4437064"/>
            <a:ext cx="1987788" cy="400110"/>
          </a:xfrm>
          <a:prstGeom prst="rect">
            <a:avLst/>
          </a:prstGeom>
          <a:noFill/>
          <a:ln w="9525">
            <a:noFill/>
            <a:miter lim="800000"/>
            <a:headEnd/>
            <a:tailEnd/>
          </a:ln>
          <a:effectLst/>
        </p:spPr>
        <p:txBody>
          <a:bodyPr wrap="none">
            <a:spAutoFit/>
          </a:bodyPr>
          <a:lstStyle/>
          <a:p>
            <a:r>
              <a:rPr lang="el-GR" sz="2000"/>
              <a:t>Μακρύ πρόσωπο</a:t>
            </a:r>
          </a:p>
        </p:txBody>
      </p:sp>
      <p:sp>
        <p:nvSpPr>
          <p:cNvPr id="89103" name="Text Box 15"/>
          <p:cNvSpPr txBox="1">
            <a:spLocks noChangeArrowheads="1"/>
          </p:cNvSpPr>
          <p:nvPr/>
        </p:nvSpPr>
        <p:spPr bwMode="auto">
          <a:xfrm>
            <a:off x="3168651" y="2489200"/>
            <a:ext cx="1782026" cy="400110"/>
          </a:xfrm>
          <a:prstGeom prst="rect">
            <a:avLst/>
          </a:prstGeom>
          <a:noFill/>
          <a:ln w="9525">
            <a:noFill/>
            <a:miter lim="800000"/>
            <a:headEnd/>
            <a:tailEnd/>
          </a:ln>
          <a:effectLst/>
        </p:spPr>
        <p:txBody>
          <a:bodyPr wrap="none">
            <a:spAutoFit/>
          </a:bodyPr>
          <a:lstStyle/>
          <a:p>
            <a:r>
              <a:rPr lang="el-GR" sz="2000"/>
              <a:t>Στενό άνω τόξο</a:t>
            </a:r>
          </a:p>
        </p:txBody>
      </p:sp>
      <p:sp>
        <p:nvSpPr>
          <p:cNvPr id="89104" name="Text Box 16"/>
          <p:cNvSpPr txBox="1">
            <a:spLocks noChangeArrowheads="1"/>
          </p:cNvSpPr>
          <p:nvPr/>
        </p:nvSpPr>
        <p:spPr bwMode="auto">
          <a:xfrm>
            <a:off x="3168651" y="3492503"/>
            <a:ext cx="1536062" cy="1015663"/>
          </a:xfrm>
          <a:prstGeom prst="rect">
            <a:avLst/>
          </a:prstGeom>
          <a:noFill/>
          <a:ln w="9525">
            <a:noFill/>
            <a:miter lim="800000"/>
            <a:headEnd/>
            <a:tailEnd/>
          </a:ln>
          <a:effectLst/>
        </p:spPr>
        <p:txBody>
          <a:bodyPr wrap="none">
            <a:spAutoFit/>
          </a:bodyPr>
          <a:lstStyle/>
          <a:p>
            <a:r>
              <a:rPr lang="el-GR" sz="2000"/>
              <a:t>Οπίσθια</a:t>
            </a:r>
            <a:br>
              <a:rPr lang="el-GR" sz="2000"/>
            </a:br>
            <a:r>
              <a:rPr lang="el-GR" sz="2000"/>
              <a:t>σταυροειδής</a:t>
            </a:r>
            <a:br>
              <a:rPr lang="el-GR" sz="2000"/>
            </a:br>
            <a:r>
              <a:rPr lang="el-GR" sz="2000"/>
              <a:t>σύγκλειση</a:t>
            </a:r>
          </a:p>
        </p:txBody>
      </p:sp>
      <p:sp>
        <p:nvSpPr>
          <p:cNvPr id="89105" name="Line 17"/>
          <p:cNvSpPr>
            <a:spLocks noChangeShapeType="1"/>
          </p:cNvSpPr>
          <p:nvPr/>
        </p:nvSpPr>
        <p:spPr bwMode="auto">
          <a:xfrm flipH="1">
            <a:off x="1646242" y="1211263"/>
            <a:ext cx="1589087" cy="582612"/>
          </a:xfrm>
          <a:prstGeom prst="line">
            <a:avLst/>
          </a:prstGeom>
          <a:noFill/>
          <a:ln w="57150">
            <a:solidFill>
              <a:srgbClr val="3366CC"/>
            </a:solidFill>
            <a:round/>
            <a:headEnd/>
            <a:tailEnd type="triangle" w="med" len="med"/>
          </a:ln>
          <a:effectLst/>
        </p:spPr>
        <p:txBody>
          <a:bodyPr/>
          <a:lstStyle/>
          <a:p>
            <a:endParaRPr lang="el-GR"/>
          </a:p>
        </p:txBody>
      </p:sp>
      <p:sp>
        <p:nvSpPr>
          <p:cNvPr id="89107" name="Line 19"/>
          <p:cNvSpPr>
            <a:spLocks noChangeShapeType="1"/>
          </p:cNvSpPr>
          <p:nvPr/>
        </p:nvSpPr>
        <p:spPr bwMode="auto">
          <a:xfrm>
            <a:off x="3497264" y="1187450"/>
            <a:ext cx="503237" cy="571500"/>
          </a:xfrm>
          <a:prstGeom prst="line">
            <a:avLst/>
          </a:prstGeom>
          <a:noFill/>
          <a:ln w="57150">
            <a:solidFill>
              <a:srgbClr val="3366CC"/>
            </a:solidFill>
            <a:round/>
            <a:headEnd/>
            <a:tailEnd type="triangle" w="med" len="med"/>
          </a:ln>
          <a:effectLst/>
        </p:spPr>
        <p:txBody>
          <a:bodyPr/>
          <a:lstStyle/>
          <a:p>
            <a:endParaRPr lang="el-GR"/>
          </a:p>
        </p:txBody>
      </p:sp>
      <p:sp>
        <p:nvSpPr>
          <p:cNvPr id="89108" name="Line 20"/>
          <p:cNvSpPr>
            <a:spLocks noChangeShapeType="1"/>
          </p:cNvSpPr>
          <p:nvPr/>
        </p:nvSpPr>
        <p:spPr bwMode="auto">
          <a:xfrm>
            <a:off x="2217739" y="2717800"/>
            <a:ext cx="925512" cy="0"/>
          </a:xfrm>
          <a:prstGeom prst="line">
            <a:avLst/>
          </a:prstGeom>
          <a:noFill/>
          <a:ln w="57150">
            <a:solidFill>
              <a:srgbClr val="3366CC"/>
            </a:solidFill>
            <a:round/>
            <a:headEnd/>
            <a:tailEnd type="triangle" w="med" len="med"/>
          </a:ln>
          <a:effectLst/>
        </p:spPr>
        <p:txBody>
          <a:bodyPr/>
          <a:lstStyle/>
          <a:p>
            <a:endParaRPr lang="el-GR"/>
          </a:p>
        </p:txBody>
      </p:sp>
      <p:sp>
        <p:nvSpPr>
          <p:cNvPr id="89109" name="Line 21"/>
          <p:cNvSpPr>
            <a:spLocks noChangeShapeType="1"/>
          </p:cNvSpPr>
          <p:nvPr/>
        </p:nvSpPr>
        <p:spPr bwMode="auto">
          <a:xfrm>
            <a:off x="3738563" y="2933700"/>
            <a:ext cx="0" cy="514350"/>
          </a:xfrm>
          <a:prstGeom prst="line">
            <a:avLst/>
          </a:prstGeom>
          <a:noFill/>
          <a:ln w="57150">
            <a:solidFill>
              <a:srgbClr val="3366CC"/>
            </a:solidFill>
            <a:round/>
            <a:headEnd/>
            <a:tailEnd type="triangle" w="med" len="med"/>
          </a:ln>
          <a:effectLst/>
        </p:spPr>
        <p:txBody>
          <a:bodyPr/>
          <a:lstStyle/>
          <a:p>
            <a:endParaRPr lang="el-GR"/>
          </a:p>
        </p:txBody>
      </p:sp>
      <p:sp>
        <p:nvSpPr>
          <p:cNvPr id="89110" name="Line 22"/>
          <p:cNvSpPr>
            <a:spLocks noChangeShapeType="1"/>
          </p:cNvSpPr>
          <p:nvPr/>
        </p:nvSpPr>
        <p:spPr bwMode="auto">
          <a:xfrm>
            <a:off x="1201739" y="2967038"/>
            <a:ext cx="0" cy="514350"/>
          </a:xfrm>
          <a:prstGeom prst="line">
            <a:avLst/>
          </a:prstGeom>
          <a:noFill/>
          <a:ln w="57150">
            <a:solidFill>
              <a:srgbClr val="3366CC"/>
            </a:solidFill>
            <a:round/>
            <a:headEnd/>
            <a:tailEnd type="triangle" w="med" len="med"/>
          </a:ln>
          <a:effectLst/>
        </p:spPr>
        <p:txBody>
          <a:bodyPr/>
          <a:lstStyle/>
          <a:p>
            <a:endParaRPr lang="el-GR"/>
          </a:p>
        </p:txBody>
      </p:sp>
      <p:sp>
        <p:nvSpPr>
          <p:cNvPr id="89111" name="Line 23"/>
          <p:cNvSpPr>
            <a:spLocks noChangeShapeType="1"/>
          </p:cNvSpPr>
          <p:nvPr/>
        </p:nvSpPr>
        <p:spPr bwMode="auto">
          <a:xfrm>
            <a:off x="1201739" y="3902075"/>
            <a:ext cx="0" cy="514350"/>
          </a:xfrm>
          <a:prstGeom prst="line">
            <a:avLst/>
          </a:prstGeom>
          <a:noFill/>
          <a:ln w="57150">
            <a:solidFill>
              <a:srgbClr val="3366CC"/>
            </a:solidFill>
            <a:round/>
            <a:headEnd/>
            <a:tailEnd type="triangle" w="med" len="med"/>
          </a:ln>
          <a:effectLst/>
        </p:spPr>
        <p:txBody>
          <a:bodyPr/>
          <a:lstStyle/>
          <a:p>
            <a:endParaRPr lang="el-GR"/>
          </a:p>
        </p:txBody>
      </p:sp>
      <p:sp>
        <p:nvSpPr>
          <p:cNvPr id="89112" name="Text Box 24"/>
          <p:cNvSpPr txBox="1">
            <a:spLocks noChangeArrowheads="1"/>
          </p:cNvSpPr>
          <p:nvPr/>
        </p:nvSpPr>
        <p:spPr bwMode="auto">
          <a:xfrm>
            <a:off x="1416051" y="5888038"/>
            <a:ext cx="2619948" cy="400110"/>
          </a:xfrm>
          <a:prstGeom prst="rect">
            <a:avLst/>
          </a:prstGeom>
          <a:noFill/>
          <a:ln w="9525">
            <a:noFill/>
            <a:miter lim="800000"/>
            <a:headEnd/>
            <a:tailEnd/>
          </a:ln>
          <a:effectLst/>
        </p:spPr>
        <p:txBody>
          <a:bodyPr wrap="none">
            <a:spAutoFit/>
          </a:bodyPr>
          <a:lstStyle/>
          <a:p>
            <a:r>
              <a:rPr lang="el-GR" sz="2000"/>
              <a:t>Αδενοειδές προσωπείο</a:t>
            </a:r>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2" name="Rectangle 4"/>
          <p:cNvSpPr>
            <a:spLocks noGrp="1" noChangeArrowheads="1"/>
          </p:cNvSpPr>
          <p:nvPr>
            <p:ph type="title"/>
          </p:nvPr>
        </p:nvSpPr>
        <p:spPr/>
        <p:txBody>
          <a:bodyPr/>
          <a:lstStyle/>
          <a:p>
            <a:r>
              <a:rPr lang="el-GR" sz="3600"/>
              <a:t>Μυϊκό σύστημα - Μασητικές δυνάμεις</a:t>
            </a:r>
          </a:p>
        </p:txBody>
      </p:sp>
      <p:pic>
        <p:nvPicPr>
          <p:cNvPr id="94213" name="Picture 5"/>
          <p:cNvPicPr>
            <a:picLocks noChangeAspect="1" noChangeArrowheads="1"/>
          </p:cNvPicPr>
          <p:nvPr/>
        </p:nvPicPr>
        <p:blipFill>
          <a:blip r:embed="rId3" cstate="screen"/>
          <a:srcRect/>
          <a:stretch>
            <a:fillRect/>
          </a:stretch>
        </p:blipFill>
        <p:spPr bwMode="auto">
          <a:xfrm>
            <a:off x="4656139" y="1319213"/>
            <a:ext cx="4267200" cy="5334000"/>
          </a:xfrm>
          <a:prstGeom prst="rect">
            <a:avLst/>
          </a:prstGeom>
          <a:noFill/>
          <a:ln w="12700">
            <a:solidFill>
              <a:schemeClr val="hlink"/>
            </a:solidFill>
            <a:miter lim="800000"/>
            <a:headEnd/>
            <a:tailEnd/>
          </a:ln>
        </p:spPr>
      </p:pic>
      <p:sp>
        <p:nvSpPr>
          <p:cNvPr id="94214" name="Text Box 6"/>
          <p:cNvSpPr txBox="1">
            <a:spLocks noChangeArrowheads="1"/>
          </p:cNvSpPr>
          <p:nvPr/>
        </p:nvSpPr>
        <p:spPr bwMode="auto">
          <a:xfrm>
            <a:off x="161925" y="1443038"/>
            <a:ext cx="3516668" cy="369332"/>
          </a:xfrm>
          <a:prstGeom prst="rect">
            <a:avLst/>
          </a:prstGeom>
          <a:noFill/>
          <a:ln w="9525">
            <a:noFill/>
            <a:miter lim="800000"/>
            <a:headEnd/>
            <a:tailEnd/>
          </a:ln>
          <a:effectLst/>
        </p:spPr>
        <p:txBody>
          <a:bodyPr wrap="none">
            <a:spAutoFit/>
          </a:bodyPr>
          <a:lstStyle/>
          <a:p>
            <a:r>
              <a:rPr lang="el-GR"/>
              <a:t>Λειτουργία επηρεάζει μορφολογία:</a:t>
            </a:r>
          </a:p>
        </p:txBody>
      </p:sp>
      <p:sp>
        <p:nvSpPr>
          <p:cNvPr id="94215" name="Text Box 7"/>
          <p:cNvSpPr txBox="1">
            <a:spLocks noChangeArrowheads="1"/>
          </p:cNvSpPr>
          <p:nvPr/>
        </p:nvSpPr>
        <p:spPr bwMode="auto">
          <a:xfrm>
            <a:off x="1579567" y="3032125"/>
            <a:ext cx="1930913" cy="400110"/>
          </a:xfrm>
          <a:prstGeom prst="rect">
            <a:avLst/>
          </a:prstGeom>
          <a:noFill/>
          <a:ln w="9525">
            <a:noFill/>
            <a:miter lim="800000"/>
            <a:headEnd/>
            <a:tailEnd/>
          </a:ln>
          <a:effectLst/>
        </p:spPr>
        <p:txBody>
          <a:bodyPr wrap="none">
            <a:spAutoFit/>
          </a:bodyPr>
          <a:lstStyle/>
          <a:p>
            <a:r>
              <a:rPr lang="el-GR" sz="2000"/>
              <a:t>Ανάπτυξη οστών</a:t>
            </a:r>
          </a:p>
        </p:txBody>
      </p:sp>
      <p:sp>
        <p:nvSpPr>
          <p:cNvPr id="94216" name="Text Box 8"/>
          <p:cNvSpPr txBox="1">
            <a:spLocks noChangeArrowheads="1"/>
          </p:cNvSpPr>
          <p:nvPr/>
        </p:nvSpPr>
        <p:spPr bwMode="auto">
          <a:xfrm>
            <a:off x="444502" y="3416300"/>
            <a:ext cx="2563330" cy="707886"/>
          </a:xfrm>
          <a:prstGeom prst="rect">
            <a:avLst/>
          </a:prstGeom>
          <a:noFill/>
          <a:ln w="9525">
            <a:noFill/>
            <a:miter lim="800000"/>
            <a:headEnd/>
            <a:tailEnd/>
          </a:ln>
          <a:effectLst/>
        </p:spPr>
        <p:txBody>
          <a:bodyPr wrap="none">
            <a:spAutoFit/>
          </a:bodyPr>
          <a:lstStyle/>
          <a:p>
            <a:r>
              <a:rPr lang="el-GR" sz="2000"/>
              <a:t>Παρεμπόδιση</a:t>
            </a:r>
            <a:br>
              <a:rPr lang="el-GR" sz="2000"/>
            </a:br>
            <a:r>
              <a:rPr lang="el-GR" sz="2000"/>
              <a:t>κατακόρυφης αύξησης</a:t>
            </a:r>
          </a:p>
        </p:txBody>
      </p:sp>
      <p:sp>
        <p:nvSpPr>
          <p:cNvPr id="94217" name="Text Box 9"/>
          <p:cNvSpPr txBox="1">
            <a:spLocks noChangeArrowheads="1"/>
          </p:cNvSpPr>
          <p:nvPr/>
        </p:nvSpPr>
        <p:spPr bwMode="auto">
          <a:xfrm>
            <a:off x="444503" y="2243138"/>
            <a:ext cx="2150589" cy="400110"/>
          </a:xfrm>
          <a:prstGeom prst="rect">
            <a:avLst/>
          </a:prstGeom>
          <a:noFill/>
          <a:ln w="9525">
            <a:noFill/>
            <a:miter lim="800000"/>
            <a:headEnd/>
            <a:tailEnd/>
          </a:ln>
          <a:effectLst/>
        </p:spPr>
        <p:txBody>
          <a:bodyPr wrap="none">
            <a:spAutoFit/>
          </a:bodyPr>
          <a:lstStyle/>
          <a:p>
            <a:r>
              <a:rPr lang="el-GR" sz="2000"/>
              <a:t>Μεγάλες δυνάμεις</a:t>
            </a:r>
          </a:p>
        </p:txBody>
      </p:sp>
      <p:sp>
        <p:nvSpPr>
          <p:cNvPr id="94219" name="Line 11"/>
          <p:cNvSpPr>
            <a:spLocks noChangeShapeType="1"/>
          </p:cNvSpPr>
          <p:nvPr/>
        </p:nvSpPr>
        <p:spPr bwMode="auto">
          <a:xfrm>
            <a:off x="2085980" y="4733925"/>
            <a:ext cx="696913" cy="0"/>
          </a:xfrm>
          <a:prstGeom prst="line">
            <a:avLst/>
          </a:prstGeom>
          <a:noFill/>
          <a:ln w="57150">
            <a:solidFill>
              <a:srgbClr val="3366CC"/>
            </a:solidFill>
            <a:round/>
            <a:headEnd/>
            <a:tailEnd type="triangle" w="med" len="med"/>
          </a:ln>
          <a:effectLst/>
        </p:spPr>
        <p:txBody>
          <a:bodyPr/>
          <a:lstStyle/>
          <a:p>
            <a:endParaRPr lang="el-GR"/>
          </a:p>
        </p:txBody>
      </p:sp>
      <p:sp>
        <p:nvSpPr>
          <p:cNvPr id="94220" name="Line 12"/>
          <p:cNvSpPr>
            <a:spLocks noChangeShapeType="1"/>
          </p:cNvSpPr>
          <p:nvPr/>
        </p:nvSpPr>
        <p:spPr bwMode="auto">
          <a:xfrm>
            <a:off x="739775" y="2654303"/>
            <a:ext cx="0" cy="754063"/>
          </a:xfrm>
          <a:prstGeom prst="line">
            <a:avLst/>
          </a:prstGeom>
          <a:noFill/>
          <a:ln w="57150">
            <a:solidFill>
              <a:srgbClr val="3366CC"/>
            </a:solidFill>
            <a:round/>
            <a:headEnd/>
            <a:tailEnd type="triangle" w="med" len="med"/>
          </a:ln>
          <a:effectLst/>
        </p:spPr>
        <p:txBody>
          <a:bodyPr/>
          <a:lstStyle/>
          <a:p>
            <a:endParaRPr lang="el-GR"/>
          </a:p>
        </p:txBody>
      </p:sp>
      <p:sp>
        <p:nvSpPr>
          <p:cNvPr id="94221" name="Text Box 13"/>
          <p:cNvSpPr txBox="1">
            <a:spLocks noChangeArrowheads="1"/>
          </p:cNvSpPr>
          <p:nvPr/>
        </p:nvSpPr>
        <p:spPr bwMode="auto">
          <a:xfrm>
            <a:off x="2784480" y="4524376"/>
            <a:ext cx="1771639" cy="400110"/>
          </a:xfrm>
          <a:prstGeom prst="rect">
            <a:avLst/>
          </a:prstGeom>
          <a:noFill/>
          <a:ln w="9525">
            <a:noFill/>
            <a:miter lim="800000"/>
            <a:headEnd/>
            <a:tailEnd/>
          </a:ln>
          <a:effectLst/>
        </p:spPr>
        <p:txBody>
          <a:bodyPr wrap="none">
            <a:spAutoFit/>
          </a:bodyPr>
          <a:lstStyle/>
          <a:p>
            <a:r>
              <a:rPr lang="el-GR" sz="2000"/>
              <a:t>Ευρύ πρόσωπο</a:t>
            </a:r>
          </a:p>
        </p:txBody>
      </p:sp>
      <p:sp>
        <p:nvSpPr>
          <p:cNvPr id="94223" name="Text Box 15"/>
          <p:cNvSpPr txBox="1">
            <a:spLocks noChangeArrowheads="1"/>
          </p:cNvSpPr>
          <p:nvPr/>
        </p:nvSpPr>
        <p:spPr bwMode="auto">
          <a:xfrm>
            <a:off x="444500" y="4521200"/>
            <a:ext cx="1612044" cy="400110"/>
          </a:xfrm>
          <a:prstGeom prst="rect">
            <a:avLst/>
          </a:prstGeom>
          <a:noFill/>
          <a:ln w="9525">
            <a:noFill/>
            <a:miter lim="800000"/>
            <a:headEnd/>
            <a:tailEnd/>
          </a:ln>
          <a:effectLst/>
        </p:spPr>
        <p:txBody>
          <a:bodyPr wrap="none">
            <a:spAutoFit/>
          </a:bodyPr>
          <a:lstStyle/>
          <a:p>
            <a:r>
              <a:rPr lang="el-GR" sz="2000"/>
              <a:t>Χαμηλό ύψος</a:t>
            </a:r>
          </a:p>
        </p:txBody>
      </p:sp>
      <p:sp>
        <p:nvSpPr>
          <p:cNvPr id="94224" name="Text Box 16"/>
          <p:cNvSpPr txBox="1">
            <a:spLocks noChangeArrowheads="1"/>
          </p:cNvSpPr>
          <p:nvPr/>
        </p:nvSpPr>
        <p:spPr bwMode="auto">
          <a:xfrm>
            <a:off x="444503" y="5340350"/>
            <a:ext cx="2132763" cy="707886"/>
          </a:xfrm>
          <a:prstGeom prst="rect">
            <a:avLst/>
          </a:prstGeom>
          <a:noFill/>
          <a:ln w="9525">
            <a:noFill/>
            <a:miter lim="800000"/>
            <a:headEnd/>
            <a:tailEnd/>
          </a:ln>
          <a:effectLst/>
        </p:spPr>
        <p:txBody>
          <a:bodyPr wrap="none">
            <a:spAutoFit/>
          </a:bodyPr>
          <a:lstStyle/>
          <a:p>
            <a:r>
              <a:rPr lang="el-GR" sz="2000"/>
              <a:t>Υπο-αποκλίνοντα</a:t>
            </a:r>
            <a:br>
              <a:rPr lang="el-GR" sz="2000"/>
            </a:br>
            <a:r>
              <a:rPr lang="el-GR" sz="2000"/>
              <a:t>σκελετικά επίπεδα</a:t>
            </a:r>
          </a:p>
        </p:txBody>
      </p:sp>
      <p:sp>
        <p:nvSpPr>
          <p:cNvPr id="94225" name="Line 17"/>
          <p:cNvSpPr>
            <a:spLocks noChangeShapeType="1"/>
          </p:cNvSpPr>
          <p:nvPr/>
        </p:nvSpPr>
        <p:spPr bwMode="auto">
          <a:xfrm>
            <a:off x="1966913" y="2651128"/>
            <a:ext cx="0" cy="422275"/>
          </a:xfrm>
          <a:prstGeom prst="line">
            <a:avLst/>
          </a:prstGeom>
          <a:noFill/>
          <a:ln w="57150">
            <a:solidFill>
              <a:srgbClr val="3366CC"/>
            </a:solidFill>
            <a:round/>
            <a:headEnd/>
            <a:tailEnd type="triangle" w="med" len="med"/>
          </a:ln>
          <a:effectLst/>
        </p:spPr>
        <p:txBody>
          <a:bodyPr/>
          <a:lstStyle/>
          <a:p>
            <a:endParaRPr lang="el-GR"/>
          </a:p>
        </p:txBody>
      </p:sp>
      <p:sp>
        <p:nvSpPr>
          <p:cNvPr id="94226" name="Line 18"/>
          <p:cNvSpPr>
            <a:spLocks noChangeShapeType="1"/>
          </p:cNvSpPr>
          <p:nvPr/>
        </p:nvSpPr>
        <p:spPr bwMode="auto">
          <a:xfrm>
            <a:off x="749300" y="4111628"/>
            <a:ext cx="0" cy="422275"/>
          </a:xfrm>
          <a:prstGeom prst="line">
            <a:avLst/>
          </a:prstGeom>
          <a:noFill/>
          <a:ln w="57150">
            <a:solidFill>
              <a:srgbClr val="3366CC"/>
            </a:solidFill>
            <a:round/>
            <a:headEnd/>
            <a:tailEnd type="triangle" w="med" len="med"/>
          </a:ln>
          <a:effectLst/>
        </p:spPr>
        <p:txBody>
          <a:bodyPr/>
          <a:lstStyle/>
          <a:p>
            <a:endParaRPr lang="el-GR"/>
          </a:p>
        </p:txBody>
      </p:sp>
      <p:sp>
        <p:nvSpPr>
          <p:cNvPr id="94227" name="Line 19"/>
          <p:cNvSpPr>
            <a:spLocks noChangeShapeType="1"/>
          </p:cNvSpPr>
          <p:nvPr/>
        </p:nvSpPr>
        <p:spPr bwMode="auto">
          <a:xfrm>
            <a:off x="760413" y="4943478"/>
            <a:ext cx="0" cy="422275"/>
          </a:xfrm>
          <a:prstGeom prst="line">
            <a:avLst/>
          </a:prstGeom>
          <a:noFill/>
          <a:ln w="57150">
            <a:solidFill>
              <a:srgbClr val="3366CC"/>
            </a:solidFill>
            <a:round/>
            <a:headEnd/>
            <a:tailEnd type="triangle" w="med" len="med"/>
          </a:ln>
          <a:effectLst/>
        </p:spPr>
        <p:txBody>
          <a:bodyPr/>
          <a:lstStyle/>
          <a:p>
            <a:endParaRPr lang="el-GR"/>
          </a:p>
        </p:txBody>
      </p:sp>
      <p:sp>
        <p:nvSpPr>
          <p:cNvPr id="94228" name="Line 20"/>
          <p:cNvSpPr>
            <a:spLocks noChangeShapeType="1"/>
          </p:cNvSpPr>
          <p:nvPr/>
        </p:nvSpPr>
        <p:spPr bwMode="auto">
          <a:xfrm>
            <a:off x="3217863" y="3403600"/>
            <a:ext cx="0" cy="1176338"/>
          </a:xfrm>
          <a:prstGeom prst="line">
            <a:avLst/>
          </a:prstGeom>
          <a:noFill/>
          <a:ln w="57150">
            <a:solidFill>
              <a:srgbClr val="3366CC"/>
            </a:solidFill>
            <a:round/>
            <a:headEnd/>
            <a:tailEnd type="triangle" w="med" len="med"/>
          </a:ln>
          <a:effectLst/>
        </p:spPr>
        <p:txBody>
          <a:bodyPr/>
          <a:lstStyle/>
          <a:p>
            <a:endParaRPr lang="el-GR"/>
          </a:p>
        </p:txBody>
      </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984" name="Text Box 184"/>
          <p:cNvSpPr txBox="1">
            <a:spLocks noChangeArrowheads="1"/>
          </p:cNvSpPr>
          <p:nvPr/>
        </p:nvSpPr>
        <p:spPr bwMode="auto">
          <a:xfrm rot="16200000">
            <a:off x="7698637" y="4955227"/>
            <a:ext cx="1492140" cy="492443"/>
          </a:xfrm>
          <a:prstGeom prst="rect">
            <a:avLst/>
          </a:prstGeom>
          <a:noFill/>
          <a:ln w="9525">
            <a:noFill/>
            <a:miter lim="800000"/>
            <a:headEnd/>
            <a:tailEnd/>
          </a:ln>
          <a:effectLst/>
        </p:spPr>
        <p:txBody>
          <a:bodyPr wrap="none">
            <a:spAutoFit/>
          </a:bodyPr>
          <a:lstStyle/>
          <a:p>
            <a:r>
              <a:rPr lang="el-GR" sz="1400"/>
              <a:t>Γωνία κυρτότητας</a:t>
            </a:r>
            <a:br>
              <a:rPr lang="el-GR" sz="1400"/>
            </a:br>
            <a:r>
              <a:rPr lang="el-GR" sz="1200"/>
              <a:t>(13°</a:t>
            </a:r>
            <a:r>
              <a:rPr lang="en-US" sz="1200">
                <a:cs typeface="Times New Roman" pitchFamily="18" charset="0"/>
              </a:rPr>
              <a:t>±</a:t>
            </a:r>
            <a:r>
              <a:rPr lang="el-GR" sz="1200">
                <a:cs typeface="Times New Roman" pitchFamily="18" charset="0"/>
              </a:rPr>
              <a:t>5</a:t>
            </a:r>
            <a:r>
              <a:rPr lang="el-GR" sz="1200"/>
              <a:t>°)</a:t>
            </a:r>
          </a:p>
        </p:txBody>
      </p:sp>
      <p:sp>
        <p:nvSpPr>
          <p:cNvPr id="204998" name="Text Box 198"/>
          <p:cNvSpPr txBox="1">
            <a:spLocks noChangeArrowheads="1"/>
          </p:cNvSpPr>
          <p:nvPr/>
        </p:nvSpPr>
        <p:spPr bwMode="auto">
          <a:xfrm rot="16200000">
            <a:off x="7957586" y="3392332"/>
            <a:ext cx="974241" cy="492443"/>
          </a:xfrm>
          <a:prstGeom prst="rect">
            <a:avLst/>
          </a:prstGeom>
          <a:noFill/>
          <a:ln w="9525">
            <a:noFill/>
            <a:miter lim="800000"/>
            <a:headEnd/>
            <a:tailEnd/>
          </a:ln>
          <a:effectLst/>
        </p:spPr>
        <p:txBody>
          <a:bodyPr wrap="none">
            <a:spAutoFit/>
          </a:bodyPr>
          <a:lstStyle/>
          <a:p>
            <a:r>
              <a:rPr lang="el-GR" sz="1400"/>
              <a:t>Γωνία </a:t>
            </a:r>
            <a:r>
              <a:rPr lang="en-US" sz="1400"/>
              <a:t>ANB</a:t>
            </a:r>
            <a:r>
              <a:rPr lang="el-GR" sz="1400"/>
              <a:t/>
            </a:r>
            <a:br>
              <a:rPr lang="el-GR" sz="1400"/>
            </a:br>
            <a:r>
              <a:rPr lang="el-GR" sz="1200"/>
              <a:t>(5°</a:t>
            </a:r>
            <a:r>
              <a:rPr lang="en-US" sz="1200"/>
              <a:t>±</a:t>
            </a:r>
            <a:r>
              <a:rPr lang="el-GR" sz="1200"/>
              <a:t>4°)</a:t>
            </a:r>
          </a:p>
        </p:txBody>
      </p:sp>
      <p:sp>
        <p:nvSpPr>
          <p:cNvPr id="205016" name="Text Box 216"/>
          <p:cNvSpPr txBox="1">
            <a:spLocks noChangeArrowheads="1"/>
          </p:cNvSpPr>
          <p:nvPr/>
        </p:nvSpPr>
        <p:spPr bwMode="auto">
          <a:xfrm rot="16200000">
            <a:off x="7593017" y="1413514"/>
            <a:ext cx="1703387" cy="492443"/>
          </a:xfrm>
          <a:prstGeom prst="rect">
            <a:avLst/>
          </a:prstGeom>
          <a:noFill/>
          <a:ln w="9525">
            <a:noFill/>
            <a:miter lim="800000"/>
            <a:headEnd/>
            <a:tailEnd/>
          </a:ln>
          <a:effectLst/>
        </p:spPr>
        <p:txBody>
          <a:bodyPr>
            <a:spAutoFit/>
          </a:bodyPr>
          <a:lstStyle/>
          <a:p>
            <a:r>
              <a:rPr lang="el-GR" sz="1400"/>
              <a:t>Ρινοχειλική γωνία</a:t>
            </a:r>
            <a:br>
              <a:rPr lang="el-GR" sz="1400"/>
            </a:br>
            <a:r>
              <a:rPr lang="el-GR" sz="1200"/>
              <a:t>(110</a:t>
            </a:r>
            <a:r>
              <a:rPr lang="en-US" sz="1200">
                <a:cs typeface="Times New Roman" pitchFamily="18" charset="0"/>
              </a:rPr>
              <a:t>°</a:t>
            </a:r>
            <a:r>
              <a:rPr lang="el-GR" sz="1200">
                <a:cs typeface="Times New Roman" pitchFamily="18" charset="0"/>
              </a:rPr>
              <a:t>±8</a:t>
            </a:r>
            <a:r>
              <a:rPr lang="el-GR" sz="1200"/>
              <a:t>°</a:t>
            </a:r>
            <a:r>
              <a:rPr lang="el-GR" sz="1200">
                <a:cs typeface="Times New Roman" pitchFamily="18" charset="0"/>
              </a:rPr>
              <a:t>)</a:t>
            </a:r>
            <a:endParaRPr lang="en-US" sz="1200">
              <a:cs typeface="Times New Roman" pitchFamily="18" charset="0"/>
            </a:endParaRPr>
          </a:p>
        </p:txBody>
      </p:sp>
      <p:pic>
        <p:nvPicPr>
          <p:cNvPr id="204983" name="Picture 183"/>
          <p:cNvPicPr>
            <a:picLocks noChangeAspect="1" noChangeArrowheads="1"/>
          </p:cNvPicPr>
          <p:nvPr/>
        </p:nvPicPr>
        <p:blipFill>
          <a:blip r:embed="rId3" cstate="screen"/>
          <a:srcRect/>
          <a:stretch>
            <a:fillRect/>
          </a:stretch>
        </p:blipFill>
        <p:spPr bwMode="auto">
          <a:xfrm>
            <a:off x="4981577" y="4176713"/>
            <a:ext cx="3255963" cy="1677987"/>
          </a:xfrm>
          <a:prstGeom prst="rect">
            <a:avLst/>
          </a:prstGeom>
          <a:noFill/>
        </p:spPr>
      </p:pic>
      <p:sp>
        <p:nvSpPr>
          <p:cNvPr id="204986" name="Oval 186"/>
          <p:cNvSpPr>
            <a:spLocks noChangeArrowheads="1"/>
          </p:cNvSpPr>
          <p:nvPr/>
        </p:nvSpPr>
        <p:spPr bwMode="auto">
          <a:xfrm rot="16200000">
            <a:off x="7485066" y="4911728"/>
            <a:ext cx="49213" cy="49212"/>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204987" name="Text Box 187"/>
          <p:cNvSpPr txBox="1">
            <a:spLocks noChangeArrowheads="1"/>
          </p:cNvSpPr>
          <p:nvPr/>
        </p:nvSpPr>
        <p:spPr bwMode="auto">
          <a:xfrm rot="16200000">
            <a:off x="7669567" y="4554330"/>
            <a:ext cx="386644" cy="338554"/>
          </a:xfrm>
          <a:prstGeom prst="rect">
            <a:avLst/>
          </a:prstGeom>
          <a:noFill/>
          <a:ln w="9525">
            <a:noFill/>
            <a:miter lim="800000"/>
            <a:headEnd/>
            <a:tailEnd/>
          </a:ln>
          <a:effectLst/>
        </p:spPr>
        <p:txBody>
          <a:bodyPr wrap="none">
            <a:spAutoFit/>
          </a:bodyPr>
          <a:lstStyle/>
          <a:p>
            <a:r>
              <a:rPr lang="en-US" sz="1600"/>
              <a:t>Pg</a:t>
            </a:r>
            <a:endParaRPr lang="el-GR" sz="1600"/>
          </a:p>
        </p:txBody>
      </p:sp>
      <p:sp>
        <p:nvSpPr>
          <p:cNvPr id="204988" name="Text Box 188"/>
          <p:cNvSpPr txBox="1">
            <a:spLocks noChangeArrowheads="1"/>
          </p:cNvSpPr>
          <p:nvPr/>
        </p:nvSpPr>
        <p:spPr bwMode="auto">
          <a:xfrm rot="16200000">
            <a:off x="7401712" y="4875004"/>
            <a:ext cx="296876" cy="338554"/>
          </a:xfrm>
          <a:prstGeom prst="rect">
            <a:avLst/>
          </a:prstGeom>
          <a:noFill/>
          <a:ln w="9525">
            <a:noFill/>
            <a:miter lim="800000"/>
            <a:headEnd/>
            <a:tailEnd/>
          </a:ln>
          <a:effectLst/>
        </p:spPr>
        <p:txBody>
          <a:bodyPr wrap="none">
            <a:spAutoFit/>
          </a:bodyPr>
          <a:lstStyle/>
          <a:p>
            <a:r>
              <a:rPr lang="en-US" sz="1600"/>
              <a:t>B</a:t>
            </a:r>
            <a:endParaRPr lang="el-GR" sz="1600"/>
          </a:p>
        </p:txBody>
      </p:sp>
      <p:sp>
        <p:nvSpPr>
          <p:cNvPr id="204989" name="Text Box 189"/>
          <p:cNvSpPr txBox="1">
            <a:spLocks noChangeArrowheads="1"/>
          </p:cNvSpPr>
          <p:nvPr/>
        </p:nvSpPr>
        <p:spPr bwMode="auto">
          <a:xfrm rot="16200000">
            <a:off x="6938131" y="4502736"/>
            <a:ext cx="303288" cy="338554"/>
          </a:xfrm>
          <a:prstGeom prst="rect">
            <a:avLst/>
          </a:prstGeom>
          <a:noFill/>
          <a:ln w="9525">
            <a:noFill/>
            <a:miter lim="800000"/>
            <a:headEnd/>
            <a:tailEnd/>
          </a:ln>
          <a:effectLst/>
        </p:spPr>
        <p:txBody>
          <a:bodyPr wrap="none">
            <a:spAutoFit/>
          </a:bodyPr>
          <a:lstStyle/>
          <a:p>
            <a:r>
              <a:rPr lang="en-US" sz="1600"/>
              <a:t>A</a:t>
            </a:r>
            <a:endParaRPr lang="el-GR" sz="1600"/>
          </a:p>
        </p:txBody>
      </p:sp>
      <p:sp>
        <p:nvSpPr>
          <p:cNvPr id="204990" name="Text Box 190"/>
          <p:cNvSpPr txBox="1">
            <a:spLocks noChangeArrowheads="1"/>
          </p:cNvSpPr>
          <p:nvPr/>
        </p:nvSpPr>
        <p:spPr bwMode="auto">
          <a:xfrm rot="16200000">
            <a:off x="6004139" y="4568617"/>
            <a:ext cx="415498" cy="338554"/>
          </a:xfrm>
          <a:prstGeom prst="rect">
            <a:avLst/>
          </a:prstGeom>
          <a:noFill/>
          <a:ln w="9525">
            <a:noFill/>
            <a:miter lim="800000"/>
            <a:headEnd/>
            <a:tailEnd/>
          </a:ln>
          <a:effectLst/>
        </p:spPr>
        <p:txBody>
          <a:bodyPr wrap="none">
            <a:spAutoFit/>
          </a:bodyPr>
          <a:lstStyle/>
          <a:p>
            <a:r>
              <a:rPr lang="en-US" sz="1600"/>
              <a:t>Na</a:t>
            </a:r>
            <a:endParaRPr lang="el-GR" sz="1600"/>
          </a:p>
        </p:txBody>
      </p:sp>
      <p:pic>
        <p:nvPicPr>
          <p:cNvPr id="204997" name="Picture 197"/>
          <p:cNvPicPr>
            <a:picLocks noChangeAspect="1" noChangeArrowheads="1"/>
          </p:cNvPicPr>
          <p:nvPr/>
        </p:nvPicPr>
        <p:blipFill>
          <a:blip r:embed="rId4" cstate="screen"/>
          <a:srcRect/>
          <a:stretch>
            <a:fillRect/>
          </a:stretch>
        </p:blipFill>
        <p:spPr bwMode="auto">
          <a:xfrm>
            <a:off x="4981575" y="2536828"/>
            <a:ext cx="3252788" cy="1539875"/>
          </a:xfrm>
          <a:prstGeom prst="rect">
            <a:avLst/>
          </a:prstGeom>
          <a:noFill/>
        </p:spPr>
      </p:pic>
      <p:sp>
        <p:nvSpPr>
          <p:cNvPr id="205000" name="Text Box 200"/>
          <p:cNvSpPr txBox="1">
            <a:spLocks noChangeArrowheads="1"/>
          </p:cNvSpPr>
          <p:nvPr/>
        </p:nvSpPr>
        <p:spPr bwMode="auto">
          <a:xfrm rot="16200000">
            <a:off x="7667979" y="2911267"/>
            <a:ext cx="386644" cy="338554"/>
          </a:xfrm>
          <a:prstGeom prst="rect">
            <a:avLst/>
          </a:prstGeom>
          <a:noFill/>
          <a:ln w="9525">
            <a:noFill/>
            <a:miter lim="800000"/>
            <a:headEnd/>
            <a:tailEnd/>
          </a:ln>
          <a:effectLst/>
        </p:spPr>
        <p:txBody>
          <a:bodyPr wrap="none">
            <a:spAutoFit/>
          </a:bodyPr>
          <a:lstStyle/>
          <a:p>
            <a:r>
              <a:rPr lang="en-US" sz="1600"/>
              <a:t>Pg</a:t>
            </a:r>
            <a:endParaRPr lang="el-GR" sz="1600"/>
          </a:p>
        </p:txBody>
      </p:sp>
      <p:sp>
        <p:nvSpPr>
          <p:cNvPr id="205001" name="Text Box 201"/>
          <p:cNvSpPr txBox="1">
            <a:spLocks noChangeArrowheads="1"/>
          </p:cNvSpPr>
          <p:nvPr/>
        </p:nvSpPr>
        <p:spPr bwMode="auto">
          <a:xfrm rot="16200000">
            <a:off x="7400125" y="3233530"/>
            <a:ext cx="296876" cy="338554"/>
          </a:xfrm>
          <a:prstGeom prst="rect">
            <a:avLst/>
          </a:prstGeom>
          <a:noFill/>
          <a:ln w="9525">
            <a:noFill/>
            <a:miter lim="800000"/>
            <a:headEnd/>
            <a:tailEnd/>
          </a:ln>
          <a:effectLst/>
        </p:spPr>
        <p:txBody>
          <a:bodyPr wrap="none">
            <a:spAutoFit/>
          </a:bodyPr>
          <a:lstStyle/>
          <a:p>
            <a:r>
              <a:rPr lang="en-US" sz="1600"/>
              <a:t>B</a:t>
            </a:r>
            <a:endParaRPr lang="el-GR" sz="1600"/>
          </a:p>
        </p:txBody>
      </p:sp>
      <p:sp>
        <p:nvSpPr>
          <p:cNvPr id="205002" name="Text Box 202"/>
          <p:cNvSpPr txBox="1">
            <a:spLocks noChangeArrowheads="1"/>
          </p:cNvSpPr>
          <p:nvPr/>
        </p:nvSpPr>
        <p:spPr bwMode="auto">
          <a:xfrm rot="16200000">
            <a:off x="6936544" y="2861260"/>
            <a:ext cx="303288" cy="338554"/>
          </a:xfrm>
          <a:prstGeom prst="rect">
            <a:avLst/>
          </a:prstGeom>
          <a:noFill/>
          <a:ln w="9525">
            <a:noFill/>
            <a:miter lim="800000"/>
            <a:headEnd/>
            <a:tailEnd/>
          </a:ln>
          <a:effectLst/>
        </p:spPr>
        <p:txBody>
          <a:bodyPr wrap="none">
            <a:spAutoFit/>
          </a:bodyPr>
          <a:lstStyle/>
          <a:p>
            <a:r>
              <a:rPr lang="en-US" sz="1600"/>
              <a:t>A</a:t>
            </a:r>
            <a:endParaRPr lang="el-GR" sz="1600"/>
          </a:p>
        </p:txBody>
      </p:sp>
      <p:sp>
        <p:nvSpPr>
          <p:cNvPr id="205003" name="Text Box 203"/>
          <p:cNvSpPr txBox="1">
            <a:spLocks noChangeArrowheads="1"/>
          </p:cNvSpPr>
          <p:nvPr/>
        </p:nvSpPr>
        <p:spPr bwMode="auto">
          <a:xfrm rot="16200000">
            <a:off x="6004139" y="2927142"/>
            <a:ext cx="415498" cy="338554"/>
          </a:xfrm>
          <a:prstGeom prst="rect">
            <a:avLst/>
          </a:prstGeom>
          <a:noFill/>
          <a:ln w="9525">
            <a:noFill/>
            <a:miter lim="800000"/>
            <a:headEnd/>
            <a:tailEnd/>
          </a:ln>
          <a:effectLst/>
        </p:spPr>
        <p:txBody>
          <a:bodyPr wrap="none">
            <a:spAutoFit/>
          </a:bodyPr>
          <a:lstStyle/>
          <a:p>
            <a:r>
              <a:rPr lang="en-US" sz="1600"/>
              <a:t>Na</a:t>
            </a:r>
            <a:endParaRPr lang="el-GR" sz="1600"/>
          </a:p>
        </p:txBody>
      </p:sp>
      <p:sp>
        <p:nvSpPr>
          <p:cNvPr id="205008" name="Oval 208"/>
          <p:cNvSpPr>
            <a:spLocks noChangeArrowheads="1"/>
          </p:cNvSpPr>
          <p:nvPr/>
        </p:nvSpPr>
        <p:spPr bwMode="auto">
          <a:xfrm rot="16200000">
            <a:off x="7677945" y="3253584"/>
            <a:ext cx="49212" cy="47625"/>
          </a:xfrm>
          <a:prstGeom prst="ellipse">
            <a:avLst/>
          </a:prstGeom>
          <a:solidFill>
            <a:schemeClr val="accent1"/>
          </a:solidFill>
          <a:ln w="9525">
            <a:solidFill>
              <a:schemeClr val="tx1"/>
            </a:solidFill>
            <a:round/>
            <a:headEnd/>
            <a:tailEnd/>
          </a:ln>
          <a:effectLst/>
        </p:spPr>
        <p:txBody>
          <a:bodyPr wrap="none" anchor="ctr"/>
          <a:lstStyle/>
          <a:p>
            <a:endParaRPr lang="el-GR"/>
          </a:p>
        </p:txBody>
      </p:sp>
      <p:grpSp>
        <p:nvGrpSpPr>
          <p:cNvPr id="2" name="Group 215"/>
          <p:cNvGrpSpPr>
            <a:grpSpLocks/>
          </p:cNvGrpSpPr>
          <p:nvPr/>
        </p:nvGrpSpPr>
        <p:grpSpPr bwMode="auto">
          <a:xfrm rot="16200000">
            <a:off x="5899944" y="97632"/>
            <a:ext cx="1416050" cy="3252788"/>
            <a:chOff x="7239" y="600"/>
            <a:chExt cx="1334" cy="3066"/>
          </a:xfrm>
        </p:grpSpPr>
        <p:pic>
          <p:nvPicPr>
            <p:cNvPr id="205011" name="Picture 211" descr="all94010"/>
            <p:cNvPicPr>
              <a:picLocks noChangeAspect="1" noChangeArrowheads="1"/>
            </p:cNvPicPr>
            <p:nvPr/>
          </p:nvPicPr>
          <p:blipFill>
            <a:blip r:embed="rId5" cstate="screen"/>
            <a:srcRect/>
            <a:stretch>
              <a:fillRect/>
            </a:stretch>
          </p:blipFill>
          <p:spPr bwMode="auto">
            <a:xfrm>
              <a:off x="7239" y="600"/>
              <a:ext cx="1334" cy="3066"/>
            </a:xfrm>
            <a:prstGeom prst="rect">
              <a:avLst/>
            </a:prstGeom>
            <a:noFill/>
          </p:spPr>
        </p:pic>
        <p:sp>
          <p:nvSpPr>
            <p:cNvPr id="205012" name="Line 212"/>
            <p:cNvSpPr>
              <a:spLocks noChangeShapeType="1"/>
            </p:cNvSpPr>
            <p:nvPr/>
          </p:nvSpPr>
          <p:spPr bwMode="auto">
            <a:xfrm flipH="1">
              <a:off x="7999" y="2257"/>
              <a:ext cx="527" cy="199"/>
            </a:xfrm>
            <a:prstGeom prst="line">
              <a:avLst/>
            </a:prstGeom>
            <a:noFill/>
            <a:ln w="38100">
              <a:solidFill>
                <a:srgbClr val="FF6600"/>
              </a:solidFill>
              <a:round/>
              <a:headEnd/>
              <a:tailEnd/>
            </a:ln>
            <a:effectLst/>
          </p:spPr>
          <p:txBody>
            <a:bodyPr/>
            <a:lstStyle/>
            <a:p>
              <a:endParaRPr lang="el-GR"/>
            </a:p>
          </p:txBody>
        </p:sp>
        <p:sp>
          <p:nvSpPr>
            <p:cNvPr id="205013" name="Line 213"/>
            <p:cNvSpPr>
              <a:spLocks noChangeShapeType="1"/>
            </p:cNvSpPr>
            <p:nvPr/>
          </p:nvSpPr>
          <p:spPr bwMode="auto">
            <a:xfrm flipH="1" flipV="1">
              <a:off x="8001" y="2453"/>
              <a:ext cx="69" cy="650"/>
            </a:xfrm>
            <a:prstGeom prst="line">
              <a:avLst/>
            </a:prstGeom>
            <a:noFill/>
            <a:ln w="38100">
              <a:solidFill>
                <a:srgbClr val="FF6600"/>
              </a:solidFill>
              <a:round/>
              <a:headEnd/>
              <a:tailEnd/>
            </a:ln>
            <a:effectLst/>
          </p:spPr>
          <p:txBody>
            <a:bodyPr/>
            <a:lstStyle/>
            <a:p>
              <a:endParaRPr lang="el-GR"/>
            </a:p>
          </p:txBody>
        </p:sp>
        <p:sp>
          <p:nvSpPr>
            <p:cNvPr id="205014" name="Line 214"/>
            <p:cNvSpPr>
              <a:spLocks noChangeShapeType="1"/>
            </p:cNvSpPr>
            <p:nvPr/>
          </p:nvSpPr>
          <p:spPr bwMode="auto">
            <a:xfrm>
              <a:off x="8002" y="2455"/>
              <a:ext cx="549" cy="0"/>
            </a:xfrm>
            <a:prstGeom prst="line">
              <a:avLst/>
            </a:prstGeom>
            <a:noFill/>
            <a:ln w="28575">
              <a:solidFill>
                <a:srgbClr val="244890"/>
              </a:solidFill>
              <a:prstDash val="dash"/>
              <a:round/>
              <a:headEnd/>
              <a:tailEnd/>
            </a:ln>
            <a:effectLst/>
          </p:spPr>
          <p:txBody>
            <a:bodyPr/>
            <a:lstStyle/>
            <a:p>
              <a:endParaRPr lang="el-GR"/>
            </a:p>
          </p:txBody>
        </p:sp>
      </p:grpSp>
      <p:sp>
        <p:nvSpPr>
          <p:cNvPr id="205018" name="AutoShape 218"/>
          <p:cNvSpPr>
            <a:spLocks noChangeArrowheads="1"/>
          </p:cNvSpPr>
          <p:nvPr/>
        </p:nvSpPr>
        <p:spPr bwMode="auto">
          <a:xfrm rot="16200000">
            <a:off x="6439698" y="4264820"/>
            <a:ext cx="1089025" cy="1087437"/>
          </a:xfrm>
          <a:custGeom>
            <a:avLst/>
            <a:gdLst>
              <a:gd name="G0" fmla="+- 2660 0 0"/>
              <a:gd name="G1" fmla="+- -6365186 0 0"/>
              <a:gd name="G2" fmla="+- 0 0 -6365186"/>
              <a:gd name="T0" fmla="*/ 0 256 1"/>
              <a:gd name="T1" fmla="*/ 180 256 1"/>
              <a:gd name="G3" fmla="+- -6365186 T0 T1"/>
              <a:gd name="T2" fmla="*/ 0 256 1"/>
              <a:gd name="T3" fmla="*/ 90 256 1"/>
              <a:gd name="G4" fmla="+- -6365186 T2 T3"/>
              <a:gd name="G5" fmla="*/ G4 2 1"/>
              <a:gd name="T4" fmla="*/ 90 256 1"/>
              <a:gd name="T5" fmla="*/ 0 256 1"/>
              <a:gd name="G6" fmla="+- -6365186 T4 T5"/>
              <a:gd name="G7" fmla="*/ G6 2 1"/>
              <a:gd name="G8" fmla="abs -6365186"/>
              <a:gd name="T6" fmla="*/ 0 256 1"/>
              <a:gd name="T7" fmla="*/ 90 256 1"/>
              <a:gd name="G9" fmla="+- G8 T6 T7"/>
              <a:gd name="G10" fmla="?: G9 G7 G5"/>
              <a:gd name="T8" fmla="*/ 0 256 1"/>
              <a:gd name="T9" fmla="*/ 360 256 1"/>
              <a:gd name="G11" fmla="+- G10 T8 T9"/>
              <a:gd name="G12" fmla="?: G10 G11 G10"/>
              <a:gd name="T10" fmla="*/ 0 256 1"/>
              <a:gd name="T11" fmla="*/ 360 256 1"/>
              <a:gd name="G13" fmla="+- G12 T10 T11"/>
              <a:gd name="G14" fmla="?: G12 G13 G12"/>
              <a:gd name="G15" fmla="+- 0 0 G14"/>
              <a:gd name="G16" fmla="+- 10800 0 0"/>
              <a:gd name="G17" fmla="+- 10800 0 2660"/>
              <a:gd name="G18" fmla="*/ 2660 1 2"/>
              <a:gd name="G19" fmla="+- G18 5400 0"/>
              <a:gd name="G20" fmla="cos G19 -6365186"/>
              <a:gd name="G21" fmla="sin G19 -6365186"/>
              <a:gd name="G22" fmla="+- G20 10800 0"/>
              <a:gd name="G23" fmla="+- G21 10800 0"/>
              <a:gd name="G24" fmla="+- 10800 0 G20"/>
              <a:gd name="G25" fmla="+- 2660 10800 0"/>
              <a:gd name="G26" fmla="?: G9 G17 G25"/>
              <a:gd name="G27" fmla="?: G9 0 21600"/>
              <a:gd name="G28" fmla="cos 10800 -6365186"/>
              <a:gd name="G29" fmla="sin 10800 -6365186"/>
              <a:gd name="G30" fmla="sin 2660 -6365186"/>
              <a:gd name="G31" fmla="+- G28 10800 0"/>
              <a:gd name="G32" fmla="+- G29 10800 0"/>
              <a:gd name="G33" fmla="+- G30 10800 0"/>
              <a:gd name="G34" fmla="?: G4 0 G31"/>
              <a:gd name="G35" fmla="?: -6365186 G34 0"/>
              <a:gd name="G36" fmla="?: G6 G35 G31"/>
              <a:gd name="G37" fmla="+- 21600 0 G36"/>
              <a:gd name="G38" fmla="?: G4 0 G33"/>
              <a:gd name="G39" fmla="?: -6365186 G38 G32"/>
              <a:gd name="G40" fmla="?: G6 G39 0"/>
              <a:gd name="G41" fmla="?: G4 G32 21600"/>
              <a:gd name="G42" fmla="?: G6 G41 G33"/>
              <a:gd name="T12" fmla="*/ 10800 w 21600"/>
              <a:gd name="T13" fmla="*/ 0 h 21600"/>
              <a:gd name="T14" fmla="*/ 9965 w 21600"/>
              <a:gd name="T15" fmla="*/ 4121 h 21600"/>
              <a:gd name="T16" fmla="*/ 10800 w 21600"/>
              <a:gd name="T17" fmla="*/ 8140 h 21600"/>
              <a:gd name="T18" fmla="*/ 11635 w 21600"/>
              <a:gd name="T19" fmla="*/ 4121 h 21600"/>
              <a:gd name="T20" fmla="*/ G36 w 21600"/>
              <a:gd name="T21" fmla="*/ G40 h 21600"/>
              <a:gd name="T22" fmla="*/ G37 w 21600"/>
              <a:gd name="T23" fmla="*/ G42 h 21600"/>
            </a:gdLst>
            <a:ahLst/>
            <a:cxnLst>
              <a:cxn ang="0">
                <a:pos x="T12" y="T13"/>
              </a:cxn>
              <a:cxn ang="0">
                <a:pos x="T14" y="T15"/>
              </a:cxn>
              <a:cxn ang="0">
                <a:pos x="T16" y="T17"/>
              </a:cxn>
              <a:cxn ang="0">
                <a:pos x="T18" y="T19"/>
              </a:cxn>
            </a:cxnLst>
            <a:rect l="T20" t="T21" r="T22" b="T23"/>
            <a:pathLst>
              <a:path w="21600" h="21600">
                <a:moveTo>
                  <a:pt x="10470" y="8160"/>
                </a:moveTo>
                <a:cubicBezTo>
                  <a:pt x="10579" y="8146"/>
                  <a:pt x="10689" y="8139"/>
                  <a:pt x="10800" y="8140"/>
                </a:cubicBezTo>
                <a:cubicBezTo>
                  <a:pt x="10910" y="8140"/>
                  <a:pt x="11020" y="8146"/>
                  <a:pt x="11129" y="8160"/>
                </a:cubicBezTo>
                <a:lnTo>
                  <a:pt x="12139" y="83"/>
                </a:lnTo>
                <a:cubicBezTo>
                  <a:pt x="11695" y="27"/>
                  <a:pt x="11247" y="-1"/>
                  <a:pt x="10799" y="0"/>
                </a:cubicBezTo>
                <a:cubicBezTo>
                  <a:pt x="10352" y="0"/>
                  <a:pt x="9904" y="27"/>
                  <a:pt x="9460" y="83"/>
                </a:cubicBezTo>
                <a:close/>
              </a:path>
            </a:pathLst>
          </a:custGeom>
          <a:solidFill>
            <a:srgbClr val="FF3300"/>
          </a:solidFill>
          <a:ln w="9525">
            <a:noFill/>
            <a:miter lim="800000"/>
            <a:headEnd/>
            <a:tailEnd/>
          </a:ln>
          <a:effectLst/>
        </p:spPr>
        <p:txBody>
          <a:bodyPr wrap="none" anchor="ctr"/>
          <a:lstStyle/>
          <a:p>
            <a:endParaRPr lang="el-GR"/>
          </a:p>
        </p:txBody>
      </p:sp>
      <p:sp>
        <p:nvSpPr>
          <p:cNvPr id="204985" name="Freeform 185"/>
          <p:cNvSpPr>
            <a:spLocks/>
          </p:cNvSpPr>
          <p:nvPr/>
        </p:nvSpPr>
        <p:spPr bwMode="auto">
          <a:xfrm rot="16200000">
            <a:off x="6533360" y="4450558"/>
            <a:ext cx="111125" cy="820739"/>
          </a:xfrm>
          <a:custGeom>
            <a:avLst/>
            <a:gdLst/>
            <a:ahLst/>
            <a:cxnLst>
              <a:cxn ang="0">
                <a:pos x="0" y="0"/>
              </a:cxn>
              <a:cxn ang="0">
                <a:pos x="101" y="742"/>
              </a:cxn>
            </a:cxnLst>
            <a:rect l="0" t="0" r="r" b="b"/>
            <a:pathLst>
              <a:path w="101" h="742">
                <a:moveTo>
                  <a:pt x="0" y="0"/>
                </a:moveTo>
                <a:lnTo>
                  <a:pt x="101" y="742"/>
                </a:lnTo>
              </a:path>
            </a:pathLst>
          </a:custGeom>
          <a:noFill/>
          <a:ln w="38100" cmpd="sng">
            <a:solidFill>
              <a:srgbClr val="FFCC00"/>
            </a:solidFill>
            <a:round/>
            <a:headEnd/>
            <a:tailEnd/>
          </a:ln>
          <a:effectLst/>
        </p:spPr>
        <p:txBody>
          <a:bodyPr/>
          <a:lstStyle/>
          <a:p>
            <a:endParaRPr lang="el-GR"/>
          </a:p>
        </p:txBody>
      </p:sp>
      <p:sp>
        <p:nvSpPr>
          <p:cNvPr id="204991" name="Line 191"/>
          <p:cNvSpPr>
            <a:spLocks noChangeShapeType="1"/>
          </p:cNvSpPr>
          <p:nvPr/>
        </p:nvSpPr>
        <p:spPr bwMode="auto">
          <a:xfrm rot="16200000" flipV="1">
            <a:off x="7092157" y="3972721"/>
            <a:ext cx="255588" cy="1733551"/>
          </a:xfrm>
          <a:prstGeom prst="line">
            <a:avLst/>
          </a:prstGeom>
          <a:noFill/>
          <a:ln w="38100">
            <a:solidFill>
              <a:srgbClr val="FFCC00"/>
            </a:solidFill>
            <a:round/>
            <a:headEnd/>
            <a:tailEnd/>
          </a:ln>
          <a:effectLst/>
        </p:spPr>
        <p:txBody>
          <a:bodyPr/>
          <a:lstStyle/>
          <a:p>
            <a:endParaRPr lang="el-GR"/>
          </a:p>
        </p:txBody>
      </p:sp>
      <p:sp>
        <p:nvSpPr>
          <p:cNvPr id="204993" name="Oval 193"/>
          <p:cNvSpPr>
            <a:spLocks noChangeArrowheads="1"/>
          </p:cNvSpPr>
          <p:nvPr/>
        </p:nvSpPr>
        <p:spPr bwMode="auto">
          <a:xfrm rot="16200000">
            <a:off x="6141245" y="4895059"/>
            <a:ext cx="49212" cy="47625"/>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204994" name="Oval 194"/>
          <p:cNvSpPr>
            <a:spLocks noChangeArrowheads="1"/>
          </p:cNvSpPr>
          <p:nvPr/>
        </p:nvSpPr>
        <p:spPr bwMode="auto">
          <a:xfrm rot="16200000">
            <a:off x="6958807" y="4783934"/>
            <a:ext cx="49212" cy="47625"/>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204995" name="Oval 195"/>
          <p:cNvSpPr>
            <a:spLocks noChangeArrowheads="1"/>
          </p:cNvSpPr>
          <p:nvPr/>
        </p:nvSpPr>
        <p:spPr bwMode="auto">
          <a:xfrm rot="16200000">
            <a:off x="7680326" y="4894263"/>
            <a:ext cx="49212" cy="49213"/>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205019" name="AutoShape 219"/>
          <p:cNvSpPr>
            <a:spLocks noChangeArrowheads="1"/>
          </p:cNvSpPr>
          <p:nvPr/>
        </p:nvSpPr>
        <p:spPr bwMode="auto">
          <a:xfrm rot="16049694">
            <a:off x="5430843" y="2544763"/>
            <a:ext cx="1463675" cy="1463675"/>
          </a:xfrm>
          <a:custGeom>
            <a:avLst/>
            <a:gdLst>
              <a:gd name="G0" fmla="+- 1724 0 0"/>
              <a:gd name="G1" fmla="+- 5571222 0 0"/>
              <a:gd name="G2" fmla="+- 0 0 5571222"/>
              <a:gd name="T0" fmla="*/ 0 256 1"/>
              <a:gd name="T1" fmla="*/ 180 256 1"/>
              <a:gd name="G3" fmla="+- 5571222 T0 T1"/>
              <a:gd name="T2" fmla="*/ 0 256 1"/>
              <a:gd name="T3" fmla="*/ 90 256 1"/>
              <a:gd name="G4" fmla="+- 5571222 T2 T3"/>
              <a:gd name="G5" fmla="*/ G4 2 1"/>
              <a:gd name="T4" fmla="*/ 90 256 1"/>
              <a:gd name="T5" fmla="*/ 0 256 1"/>
              <a:gd name="G6" fmla="+- 5571222 T4 T5"/>
              <a:gd name="G7" fmla="*/ G6 2 1"/>
              <a:gd name="G8" fmla="abs 5571222"/>
              <a:gd name="T6" fmla="*/ 0 256 1"/>
              <a:gd name="T7" fmla="*/ 90 256 1"/>
              <a:gd name="G9" fmla="+- G8 T6 T7"/>
              <a:gd name="G10" fmla="?: G9 G7 G5"/>
              <a:gd name="T8" fmla="*/ 0 256 1"/>
              <a:gd name="T9" fmla="*/ 360 256 1"/>
              <a:gd name="G11" fmla="+- G10 T8 T9"/>
              <a:gd name="G12" fmla="?: G10 G11 G10"/>
              <a:gd name="T10" fmla="*/ 0 256 1"/>
              <a:gd name="T11" fmla="*/ 360 256 1"/>
              <a:gd name="G13" fmla="+- G12 T10 T11"/>
              <a:gd name="G14" fmla="?: G12 G13 G12"/>
              <a:gd name="G15" fmla="+- 0 0 G14"/>
              <a:gd name="G16" fmla="+- 10800 0 0"/>
              <a:gd name="G17" fmla="+- 10800 0 1724"/>
              <a:gd name="G18" fmla="*/ 1724 1 2"/>
              <a:gd name="G19" fmla="+- G18 5400 0"/>
              <a:gd name="G20" fmla="cos G19 5571222"/>
              <a:gd name="G21" fmla="sin G19 5571222"/>
              <a:gd name="G22" fmla="+- G20 10800 0"/>
              <a:gd name="G23" fmla="+- G21 10800 0"/>
              <a:gd name="G24" fmla="+- 10800 0 G20"/>
              <a:gd name="G25" fmla="+- 1724 10800 0"/>
              <a:gd name="G26" fmla="?: G9 G17 G25"/>
              <a:gd name="G27" fmla="?: G9 0 21600"/>
              <a:gd name="G28" fmla="cos 10800 5571222"/>
              <a:gd name="G29" fmla="sin 10800 5571222"/>
              <a:gd name="G30" fmla="sin 1724 5571222"/>
              <a:gd name="G31" fmla="+- G28 10800 0"/>
              <a:gd name="G32" fmla="+- G29 10800 0"/>
              <a:gd name="G33" fmla="+- G30 10800 0"/>
              <a:gd name="G34" fmla="?: G4 0 G31"/>
              <a:gd name="G35" fmla="?: 5571222 G34 0"/>
              <a:gd name="G36" fmla="?: G6 G35 G31"/>
              <a:gd name="G37" fmla="+- 21600 0 G36"/>
              <a:gd name="G38" fmla="?: G4 0 G33"/>
              <a:gd name="G39" fmla="?: 5571222 G38 G32"/>
              <a:gd name="G40" fmla="?: G6 G39 0"/>
              <a:gd name="G41" fmla="?: G4 G32 21600"/>
              <a:gd name="G42" fmla="?: G6 G41 G33"/>
              <a:gd name="T12" fmla="*/ 10800 w 21600"/>
              <a:gd name="T13" fmla="*/ 21600 h 21600"/>
              <a:gd name="T14" fmla="*/ 11344 w 21600"/>
              <a:gd name="T15" fmla="*/ 17038 h 21600"/>
              <a:gd name="T16" fmla="*/ 10800 w 21600"/>
              <a:gd name="T17" fmla="*/ 12524 h 21600"/>
              <a:gd name="T18" fmla="*/ 10256 w 21600"/>
              <a:gd name="T19" fmla="*/ 17038 h 21600"/>
              <a:gd name="T20" fmla="*/ G36 w 21600"/>
              <a:gd name="T21" fmla="*/ G40 h 21600"/>
              <a:gd name="T22" fmla="*/ G37 w 21600"/>
              <a:gd name="T23" fmla="*/ G42 h 21600"/>
            </a:gdLst>
            <a:ahLst/>
            <a:cxnLst>
              <a:cxn ang="0">
                <a:pos x="T12" y="T13"/>
              </a:cxn>
              <a:cxn ang="0">
                <a:pos x="T14" y="T15"/>
              </a:cxn>
              <a:cxn ang="0">
                <a:pos x="T16" y="T17"/>
              </a:cxn>
              <a:cxn ang="0">
                <a:pos x="T18" y="T19"/>
              </a:cxn>
            </a:cxnLst>
            <a:rect l="T20" t="T21" r="T22" b="T23"/>
            <a:pathLst>
              <a:path w="21600" h="21600">
                <a:moveTo>
                  <a:pt x="10949" y="12517"/>
                </a:moveTo>
                <a:cubicBezTo>
                  <a:pt x="10900" y="12521"/>
                  <a:pt x="10850" y="12523"/>
                  <a:pt x="10800" y="12524"/>
                </a:cubicBezTo>
                <a:cubicBezTo>
                  <a:pt x="10749" y="12524"/>
                  <a:pt x="10699" y="12521"/>
                  <a:pt x="10650" y="12517"/>
                </a:cubicBezTo>
                <a:lnTo>
                  <a:pt x="9860" y="21559"/>
                </a:lnTo>
                <a:cubicBezTo>
                  <a:pt x="10173" y="21586"/>
                  <a:pt x="10486" y="21600"/>
                  <a:pt x="10800" y="21600"/>
                </a:cubicBezTo>
                <a:cubicBezTo>
                  <a:pt x="11113" y="21599"/>
                  <a:pt x="11426" y="21586"/>
                  <a:pt x="11739" y="21559"/>
                </a:cubicBezTo>
                <a:close/>
              </a:path>
            </a:pathLst>
          </a:custGeom>
          <a:solidFill>
            <a:srgbClr val="FF3300"/>
          </a:solidFill>
          <a:ln w="9525">
            <a:noFill/>
            <a:miter lim="800000"/>
            <a:headEnd/>
            <a:tailEnd/>
          </a:ln>
          <a:effectLst/>
        </p:spPr>
        <p:txBody>
          <a:bodyPr wrap="none" anchor="ctr"/>
          <a:lstStyle/>
          <a:p>
            <a:endParaRPr lang="el-GR"/>
          </a:p>
        </p:txBody>
      </p:sp>
      <p:sp>
        <p:nvSpPr>
          <p:cNvPr id="204999" name="Freeform 199"/>
          <p:cNvSpPr>
            <a:spLocks/>
          </p:cNvSpPr>
          <p:nvPr/>
        </p:nvSpPr>
        <p:spPr bwMode="auto">
          <a:xfrm rot="16200000">
            <a:off x="6531769" y="2807496"/>
            <a:ext cx="112712" cy="819151"/>
          </a:xfrm>
          <a:custGeom>
            <a:avLst/>
            <a:gdLst/>
            <a:ahLst/>
            <a:cxnLst>
              <a:cxn ang="0">
                <a:pos x="0" y="0"/>
              </a:cxn>
              <a:cxn ang="0">
                <a:pos x="101" y="742"/>
              </a:cxn>
            </a:cxnLst>
            <a:rect l="0" t="0" r="r" b="b"/>
            <a:pathLst>
              <a:path w="101" h="742">
                <a:moveTo>
                  <a:pt x="0" y="0"/>
                </a:moveTo>
                <a:lnTo>
                  <a:pt x="101" y="742"/>
                </a:lnTo>
              </a:path>
            </a:pathLst>
          </a:custGeom>
          <a:noFill/>
          <a:ln w="38100" cmpd="sng">
            <a:solidFill>
              <a:srgbClr val="FFCC00"/>
            </a:solidFill>
            <a:round/>
            <a:headEnd/>
            <a:tailEnd/>
          </a:ln>
          <a:effectLst/>
        </p:spPr>
        <p:txBody>
          <a:bodyPr/>
          <a:lstStyle/>
          <a:p>
            <a:endParaRPr lang="el-GR"/>
          </a:p>
        </p:txBody>
      </p:sp>
      <p:sp>
        <p:nvSpPr>
          <p:cNvPr id="205004" name="Line 204"/>
          <p:cNvSpPr>
            <a:spLocks noChangeShapeType="1"/>
          </p:cNvSpPr>
          <p:nvPr/>
        </p:nvSpPr>
        <p:spPr bwMode="auto">
          <a:xfrm rot="16200000" flipV="1">
            <a:off x="6859592" y="2579691"/>
            <a:ext cx="22225" cy="1419225"/>
          </a:xfrm>
          <a:prstGeom prst="line">
            <a:avLst/>
          </a:prstGeom>
          <a:noFill/>
          <a:ln w="38100">
            <a:solidFill>
              <a:srgbClr val="FFCC00"/>
            </a:solidFill>
            <a:round/>
            <a:headEnd/>
            <a:tailEnd/>
          </a:ln>
          <a:effectLst/>
        </p:spPr>
        <p:txBody>
          <a:bodyPr/>
          <a:lstStyle/>
          <a:p>
            <a:endParaRPr lang="el-GR"/>
          </a:p>
        </p:txBody>
      </p:sp>
      <p:sp>
        <p:nvSpPr>
          <p:cNvPr id="205006" name="Oval 206"/>
          <p:cNvSpPr>
            <a:spLocks noChangeArrowheads="1"/>
          </p:cNvSpPr>
          <p:nvPr/>
        </p:nvSpPr>
        <p:spPr bwMode="auto">
          <a:xfrm rot="16200000">
            <a:off x="6140451" y="3252789"/>
            <a:ext cx="49212" cy="49213"/>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205007" name="Oval 207"/>
          <p:cNvSpPr>
            <a:spLocks noChangeArrowheads="1"/>
          </p:cNvSpPr>
          <p:nvPr/>
        </p:nvSpPr>
        <p:spPr bwMode="auto">
          <a:xfrm rot="16200000">
            <a:off x="6958013" y="3141665"/>
            <a:ext cx="49212" cy="49212"/>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205009" name="Oval 209"/>
          <p:cNvSpPr>
            <a:spLocks noChangeArrowheads="1"/>
          </p:cNvSpPr>
          <p:nvPr/>
        </p:nvSpPr>
        <p:spPr bwMode="auto">
          <a:xfrm rot="16200000">
            <a:off x="7483479" y="3270252"/>
            <a:ext cx="49213" cy="49213"/>
          </a:xfrm>
          <a:prstGeom prst="ellipse">
            <a:avLst/>
          </a:prstGeom>
          <a:solidFill>
            <a:schemeClr val="accent1"/>
          </a:solidFill>
          <a:ln w="9525">
            <a:solidFill>
              <a:schemeClr val="tx1"/>
            </a:solidFill>
            <a:round/>
            <a:headEnd/>
            <a:tailEnd/>
          </a:ln>
          <a:effectLst/>
        </p:spPr>
        <p:txBody>
          <a:bodyPr wrap="none" anchor="ctr"/>
          <a:lstStyle/>
          <a:p>
            <a:endParaRPr lang="el-GR"/>
          </a:p>
        </p:txBody>
      </p:sp>
      <p:pic>
        <p:nvPicPr>
          <p:cNvPr id="204806" name="Picture 6"/>
          <p:cNvPicPr>
            <a:picLocks noChangeAspect="1" noChangeArrowheads="1"/>
          </p:cNvPicPr>
          <p:nvPr/>
        </p:nvPicPr>
        <p:blipFill>
          <a:blip r:embed="rId6" cstate="screen"/>
          <a:srcRect/>
          <a:stretch>
            <a:fillRect/>
          </a:stretch>
        </p:blipFill>
        <p:spPr bwMode="auto">
          <a:xfrm>
            <a:off x="473077" y="3843338"/>
            <a:ext cx="3027363" cy="2468562"/>
          </a:xfrm>
          <a:prstGeom prst="rect">
            <a:avLst/>
          </a:prstGeom>
          <a:noFill/>
        </p:spPr>
      </p:pic>
      <p:sp>
        <p:nvSpPr>
          <p:cNvPr id="204812" name="Line 12"/>
          <p:cNvSpPr>
            <a:spLocks noChangeShapeType="1"/>
          </p:cNvSpPr>
          <p:nvPr/>
        </p:nvSpPr>
        <p:spPr bwMode="auto">
          <a:xfrm rot="16200000">
            <a:off x="2253457" y="4228309"/>
            <a:ext cx="0" cy="1665287"/>
          </a:xfrm>
          <a:prstGeom prst="line">
            <a:avLst/>
          </a:prstGeom>
          <a:noFill/>
          <a:ln w="38100">
            <a:solidFill>
              <a:schemeClr val="accent1"/>
            </a:solidFill>
            <a:round/>
            <a:headEnd type="triangle" w="med" len="med"/>
            <a:tailEnd type="triangle" w="med" len="med"/>
          </a:ln>
          <a:effectLst/>
        </p:spPr>
        <p:txBody>
          <a:bodyPr/>
          <a:lstStyle/>
          <a:p>
            <a:endParaRPr lang="el-GR"/>
          </a:p>
        </p:txBody>
      </p:sp>
      <p:sp>
        <p:nvSpPr>
          <p:cNvPr id="204813" name="Line 13"/>
          <p:cNvSpPr>
            <a:spLocks noChangeShapeType="1"/>
          </p:cNvSpPr>
          <p:nvPr/>
        </p:nvSpPr>
        <p:spPr bwMode="auto">
          <a:xfrm rot="16200000">
            <a:off x="1012035" y="5082382"/>
            <a:ext cx="1744663" cy="0"/>
          </a:xfrm>
          <a:prstGeom prst="line">
            <a:avLst/>
          </a:prstGeom>
          <a:noFill/>
          <a:ln w="38100">
            <a:solidFill>
              <a:srgbClr val="FFCC00"/>
            </a:solidFill>
            <a:round/>
            <a:headEnd type="triangle" w="med" len="med"/>
            <a:tailEnd type="triangle" w="med" len="med"/>
          </a:ln>
          <a:effectLst/>
        </p:spPr>
        <p:txBody>
          <a:bodyPr/>
          <a:lstStyle/>
          <a:p>
            <a:endParaRPr lang="el-GR"/>
          </a:p>
        </p:txBody>
      </p:sp>
      <p:sp>
        <p:nvSpPr>
          <p:cNvPr id="204814" name="Text Box 14"/>
          <p:cNvSpPr txBox="1">
            <a:spLocks noChangeArrowheads="1"/>
          </p:cNvSpPr>
          <p:nvPr/>
        </p:nvSpPr>
        <p:spPr bwMode="auto">
          <a:xfrm rot="16200000">
            <a:off x="1025738" y="4871830"/>
            <a:ext cx="415498" cy="338554"/>
          </a:xfrm>
          <a:prstGeom prst="rect">
            <a:avLst/>
          </a:prstGeom>
          <a:noFill/>
          <a:ln w="9525">
            <a:noFill/>
            <a:miter lim="800000"/>
            <a:headEnd/>
            <a:tailEnd/>
          </a:ln>
          <a:effectLst/>
        </p:spPr>
        <p:txBody>
          <a:bodyPr wrap="none">
            <a:spAutoFit/>
          </a:bodyPr>
          <a:lstStyle/>
          <a:p>
            <a:r>
              <a:rPr lang="el-GR" sz="1600">
                <a:solidFill>
                  <a:schemeClr val="bg1"/>
                </a:solidFill>
              </a:rPr>
              <a:t>Ν</a:t>
            </a:r>
            <a:r>
              <a:rPr lang="en-US" sz="1600">
                <a:solidFill>
                  <a:schemeClr val="bg1"/>
                </a:solidFill>
              </a:rPr>
              <a:t>a</a:t>
            </a:r>
            <a:endParaRPr lang="el-GR" sz="1600">
              <a:solidFill>
                <a:schemeClr val="bg1"/>
              </a:solidFill>
            </a:endParaRPr>
          </a:p>
        </p:txBody>
      </p:sp>
      <p:sp>
        <p:nvSpPr>
          <p:cNvPr id="204981" name="Text Box 181"/>
          <p:cNvSpPr txBox="1">
            <a:spLocks noChangeArrowheads="1"/>
          </p:cNvSpPr>
          <p:nvPr/>
        </p:nvSpPr>
        <p:spPr bwMode="auto">
          <a:xfrm rot="16200000">
            <a:off x="3028146" y="4871830"/>
            <a:ext cx="461986" cy="338554"/>
          </a:xfrm>
          <a:prstGeom prst="rect">
            <a:avLst/>
          </a:prstGeom>
          <a:noFill/>
          <a:ln w="9525">
            <a:noFill/>
            <a:miter lim="800000"/>
            <a:headEnd/>
            <a:tailEnd/>
          </a:ln>
          <a:effectLst/>
        </p:spPr>
        <p:txBody>
          <a:bodyPr wrap="none">
            <a:spAutoFit/>
          </a:bodyPr>
          <a:lstStyle/>
          <a:p>
            <a:r>
              <a:rPr lang="en-US" sz="1600">
                <a:solidFill>
                  <a:schemeClr val="bg1"/>
                </a:solidFill>
              </a:rPr>
              <a:t>Me</a:t>
            </a:r>
            <a:endParaRPr lang="el-GR" sz="1600">
              <a:solidFill>
                <a:schemeClr val="bg1"/>
              </a:solidFill>
            </a:endParaRPr>
          </a:p>
        </p:txBody>
      </p:sp>
      <p:sp>
        <p:nvSpPr>
          <p:cNvPr id="204808" name="Oval 8"/>
          <p:cNvSpPr>
            <a:spLocks noChangeArrowheads="1"/>
          </p:cNvSpPr>
          <p:nvPr/>
        </p:nvSpPr>
        <p:spPr bwMode="auto">
          <a:xfrm rot="16200000">
            <a:off x="1852613" y="4183065"/>
            <a:ext cx="57150" cy="57151"/>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204809" name="Oval 9"/>
          <p:cNvSpPr>
            <a:spLocks noChangeArrowheads="1"/>
          </p:cNvSpPr>
          <p:nvPr/>
        </p:nvSpPr>
        <p:spPr bwMode="auto">
          <a:xfrm rot="16200000">
            <a:off x="1860550" y="5934077"/>
            <a:ext cx="57150" cy="57151"/>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204810" name="Oval 10"/>
          <p:cNvSpPr>
            <a:spLocks noChangeArrowheads="1"/>
          </p:cNvSpPr>
          <p:nvPr/>
        </p:nvSpPr>
        <p:spPr bwMode="auto">
          <a:xfrm rot="16200000">
            <a:off x="3073400" y="5033965"/>
            <a:ext cx="57150" cy="57151"/>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204811" name="Oval 11"/>
          <p:cNvSpPr>
            <a:spLocks noChangeArrowheads="1"/>
          </p:cNvSpPr>
          <p:nvPr/>
        </p:nvSpPr>
        <p:spPr bwMode="auto">
          <a:xfrm rot="16200000">
            <a:off x="1395413" y="5037140"/>
            <a:ext cx="57150" cy="57151"/>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205022" name="Text Box 222"/>
          <p:cNvSpPr txBox="1">
            <a:spLocks noChangeArrowheads="1"/>
          </p:cNvSpPr>
          <p:nvPr/>
        </p:nvSpPr>
        <p:spPr bwMode="auto">
          <a:xfrm rot="16200000">
            <a:off x="1615438" y="5817319"/>
            <a:ext cx="185435" cy="246221"/>
          </a:xfrm>
          <a:prstGeom prst="rect">
            <a:avLst/>
          </a:prstGeom>
          <a:noFill/>
          <a:ln w="9525">
            <a:noFill/>
            <a:miter lim="800000"/>
            <a:headEnd/>
            <a:tailEnd/>
          </a:ln>
          <a:effectLst/>
        </p:spPr>
        <p:txBody>
          <a:bodyPr wrap="none" lIns="0" tIns="0" rIns="0" bIns="0">
            <a:spAutoFit/>
          </a:bodyPr>
          <a:lstStyle/>
          <a:p>
            <a:r>
              <a:rPr lang="en-US" sz="1600">
                <a:solidFill>
                  <a:schemeClr val="bg1"/>
                </a:solidFill>
              </a:rPr>
              <a:t>Zy</a:t>
            </a:r>
            <a:endParaRPr lang="el-GR" sz="1600">
              <a:solidFill>
                <a:schemeClr val="bg1"/>
              </a:solidFill>
            </a:endParaRPr>
          </a:p>
        </p:txBody>
      </p:sp>
      <p:grpSp>
        <p:nvGrpSpPr>
          <p:cNvPr id="3" name="Group 236"/>
          <p:cNvGrpSpPr>
            <a:grpSpLocks/>
          </p:cNvGrpSpPr>
          <p:nvPr/>
        </p:nvGrpSpPr>
        <p:grpSpPr bwMode="auto">
          <a:xfrm rot="16200000">
            <a:off x="1821657" y="2615409"/>
            <a:ext cx="560388" cy="758825"/>
            <a:chOff x="3182" y="2128"/>
            <a:chExt cx="435" cy="588"/>
          </a:xfrm>
        </p:grpSpPr>
        <p:sp>
          <p:nvSpPr>
            <p:cNvPr id="205037" name="Freeform 237"/>
            <p:cNvSpPr>
              <a:spLocks/>
            </p:cNvSpPr>
            <p:nvPr/>
          </p:nvSpPr>
          <p:spPr bwMode="auto">
            <a:xfrm>
              <a:off x="3182" y="2128"/>
              <a:ext cx="375" cy="588"/>
            </a:xfrm>
            <a:custGeom>
              <a:avLst/>
              <a:gdLst/>
              <a:ahLst/>
              <a:cxnLst>
                <a:cxn ang="0">
                  <a:pos x="375" y="120"/>
                </a:cxn>
                <a:cxn ang="0">
                  <a:pos x="199" y="4"/>
                </a:cxn>
                <a:cxn ang="0">
                  <a:pos x="15" y="190"/>
                </a:cxn>
                <a:cxn ang="0">
                  <a:pos x="81" y="418"/>
                </a:cxn>
                <a:cxn ang="0">
                  <a:pos x="189" y="552"/>
                </a:cxn>
                <a:cxn ang="0">
                  <a:pos x="282" y="601"/>
                </a:cxn>
                <a:cxn ang="0">
                  <a:pos x="367" y="516"/>
                </a:cxn>
              </a:cxnLst>
              <a:rect l="0" t="0" r="r" b="b"/>
              <a:pathLst>
                <a:path w="375" h="603">
                  <a:moveTo>
                    <a:pt x="375" y="120"/>
                  </a:moveTo>
                  <a:cubicBezTo>
                    <a:pt x="352" y="63"/>
                    <a:pt x="306" y="0"/>
                    <a:pt x="199" y="4"/>
                  </a:cubicBezTo>
                  <a:cubicBezTo>
                    <a:pt x="92" y="8"/>
                    <a:pt x="30" y="115"/>
                    <a:pt x="15" y="190"/>
                  </a:cubicBezTo>
                  <a:cubicBezTo>
                    <a:pt x="0" y="265"/>
                    <a:pt x="49" y="354"/>
                    <a:pt x="81" y="418"/>
                  </a:cubicBezTo>
                  <a:cubicBezTo>
                    <a:pt x="113" y="482"/>
                    <a:pt x="156" y="524"/>
                    <a:pt x="189" y="552"/>
                  </a:cubicBezTo>
                  <a:cubicBezTo>
                    <a:pt x="222" y="580"/>
                    <a:pt x="253" y="603"/>
                    <a:pt x="282" y="601"/>
                  </a:cubicBezTo>
                  <a:cubicBezTo>
                    <a:pt x="311" y="599"/>
                    <a:pt x="352" y="544"/>
                    <a:pt x="367" y="516"/>
                  </a:cubicBezTo>
                </a:path>
              </a:pathLst>
            </a:custGeom>
            <a:noFill/>
            <a:ln w="12700" cmpd="sng">
              <a:solidFill>
                <a:schemeClr val="tx1"/>
              </a:solidFill>
              <a:round/>
              <a:headEnd/>
              <a:tailEnd/>
            </a:ln>
            <a:effectLst/>
          </p:spPr>
          <p:txBody>
            <a:bodyPr/>
            <a:lstStyle/>
            <a:p>
              <a:endParaRPr lang="el-GR"/>
            </a:p>
          </p:txBody>
        </p:sp>
        <p:sp>
          <p:nvSpPr>
            <p:cNvPr id="205038" name="Freeform 238"/>
            <p:cNvSpPr>
              <a:spLocks/>
            </p:cNvSpPr>
            <p:nvPr/>
          </p:nvSpPr>
          <p:spPr bwMode="auto">
            <a:xfrm>
              <a:off x="3255" y="2178"/>
              <a:ext cx="272" cy="400"/>
            </a:xfrm>
            <a:custGeom>
              <a:avLst/>
              <a:gdLst/>
              <a:ahLst/>
              <a:cxnLst>
                <a:cxn ang="0">
                  <a:pos x="132" y="262"/>
                </a:cxn>
                <a:cxn ang="0">
                  <a:pos x="185" y="199"/>
                </a:cxn>
                <a:cxn ang="0">
                  <a:pos x="245" y="49"/>
                </a:cxn>
                <a:cxn ang="0">
                  <a:pos x="83" y="28"/>
                </a:cxn>
                <a:cxn ang="0">
                  <a:pos x="12" y="148"/>
                </a:cxn>
                <a:cxn ang="0">
                  <a:pos x="65" y="340"/>
                </a:cxn>
                <a:cxn ang="0">
                  <a:pos x="140" y="400"/>
                </a:cxn>
              </a:cxnLst>
              <a:rect l="0" t="0" r="r" b="b"/>
              <a:pathLst>
                <a:path w="272" h="400">
                  <a:moveTo>
                    <a:pt x="132" y="262"/>
                  </a:moveTo>
                  <a:cubicBezTo>
                    <a:pt x="155" y="232"/>
                    <a:pt x="166" y="220"/>
                    <a:pt x="185" y="199"/>
                  </a:cubicBezTo>
                  <a:cubicBezTo>
                    <a:pt x="204" y="178"/>
                    <a:pt x="272" y="98"/>
                    <a:pt x="245" y="49"/>
                  </a:cubicBezTo>
                  <a:cubicBezTo>
                    <a:pt x="218" y="0"/>
                    <a:pt x="126" y="14"/>
                    <a:pt x="83" y="28"/>
                  </a:cubicBezTo>
                  <a:cubicBezTo>
                    <a:pt x="40" y="42"/>
                    <a:pt x="24" y="95"/>
                    <a:pt x="12" y="148"/>
                  </a:cubicBezTo>
                  <a:cubicBezTo>
                    <a:pt x="0" y="201"/>
                    <a:pt x="36" y="296"/>
                    <a:pt x="65" y="340"/>
                  </a:cubicBezTo>
                  <a:cubicBezTo>
                    <a:pt x="94" y="384"/>
                    <a:pt x="114" y="388"/>
                    <a:pt x="140" y="400"/>
                  </a:cubicBezTo>
                </a:path>
              </a:pathLst>
            </a:custGeom>
            <a:noFill/>
            <a:ln w="12700" cmpd="sng">
              <a:solidFill>
                <a:schemeClr val="tx1"/>
              </a:solidFill>
              <a:round/>
              <a:headEnd/>
              <a:tailEnd/>
            </a:ln>
            <a:effectLst/>
          </p:spPr>
          <p:txBody>
            <a:bodyPr/>
            <a:lstStyle/>
            <a:p>
              <a:endParaRPr lang="el-GR"/>
            </a:p>
          </p:txBody>
        </p:sp>
        <p:sp>
          <p:nvSpPr>
            <p:cNvPr id="205039" name="Freeform 239"/>
            <p:cNvSpPr>
              <a:spLocks/>
            </p:cNvSpPr>
            <p:nvPr/>
          </p:nvSpPr>
          <p:spPr bwMode="auto">
            <a:xfrm>
              <a:off x="3315" y="2252"/>
              <a:ext cx="302" cy="365"/>
            </a:xfrm>
            <a:custGeom>
              <a:avLst/>
              <a:gdLst/>
              <a:ahLst/>
              <a:cxnLst>
                <a:cxn ang="0">
                  <a:pos x="165" y="0"/>
                </a:cxn>
                <a:cxn ang="0">
                  <a:pos x="20" y="88"/>
                </a:cxn>
                <a:cxn ang="0">
                  <a:pos x="36" y="199"/>
                </a:cxn>
                <a:cxn ang="0">
                  <a:pos x="137" y="283"/>
                </a:cxn>
                <a:cxn ang="0">
                  <a:pos x="275" y="335"/>
                </a:cxn>
                <a:cxn ang="0">
                  <a:pos x="240" y="218"/>
                </a:cxn>
                <a:cxn ang="0">
                  <a:pos x="211" y="124"/>
                </a:cxn>
                <a:cxn ang="0">
                  <a:pos x="114" y="187"/>
                </a:cxn>
              </a:cxnLst>
              <a:rect l="0" t="0" r="r" b="b"/>
              <a:pathLst>
                <a:path w="302" h="365">
                  <a:moveTo>
                    <a:pt x="165" y="0"/>
                  </a:moveTo>
                  <a:cubicBezTo>
                    <a:pt x="141" y="14"/>
                    <a:pt x="41" y="55"/>
                    <a:pt x="20" y="88"/>
                  </a:cubicBezTo>
                  <a:cubicBezTo>
                    <a:pt x="0" y="118"/>
                    <a:pt x="18" y="164"/>
                    <a:pt x="36" y="199"/>
                  </a:cubicBezTo>
                  <a:cubicBezTo>
                    <a:pt x="54" y="234"/>
                    <a:pt x="97" y="260"/>
                    <a:pt x="137" y="283"/>
                  </a:cubicBezTo>
                  <a:cubicBezTo>
                    <a:pt x="177" y="307"/>
                    <a:pt x="248" y="365"/>
                    <a:pt x="275" y="335"/>
                  </a:cubicBezTo>
                  <a:cubicBezTo>
                    <a:pt x="302" y="305"/>
                    <a:pt x="245" y="253"/>
                    <a:pt x="240" y="218"/>
                  </a:cubicBezTo>
                  <a:cubicBezTo>
                    <a:pt x="235" y="183"/>
                    <a:pt x="241" y="132"/>
                    <a:pt x="211" y="124"/>
                  </a:cubicBezTo>
                  <a:cubicBezTo>
                    <a:pt x="181" y="116"/>
                    <a:pt x="134" y="174"/>
                    <a:pt x="114" y="187"/>
                  </a:cubicBezTo>
                </a:path>
              </a:pathLst>
            </a:custGeom>
            <a:noFill/>
            <a:ln w="12700" cmpd="sng">
              <a:solidFill>
                <a:schemeClr val="tx1"/>
              </a:solidFill>
              <a:round/>
              <a:headEnd/>
              <a:tailEnd/>
            </a:ln>
            <a:effectLst/>
          </p:spPr>
          <p:txBody>
            <a:bodyPr/>
            <a:lstStyle/>
            <a:p>
              <a:endParaRPr lang="el-GR"/>
            </a:p>
          </p:txBody>
        </p:sp>
      </p:grpSp>
      <p:sp>
        <p:nvSpPr>
          <p:cNvPr id="205040" name="Freeform 240"/>
          <p:cNvSpPr>
            <a:spLocks/>
          </p:cNvSpPr>
          <p:nvPr/>
        </p:nvSpPr>
        <p:spPr bwMode="auto">
          <a:xfrm rot="16200000">
            <a:off x="1447804" y="341314"/>
            <a:ext cx="530225" cy="1920875"/>
          </a:xfrm>
          <a:custGeom>
            <a:avLst/>
            <a:gdLst/>
            <a:ahLst/>
            <a:cxnLst>
              <a:cxn ang="0">
                <a:pos x="0" y="0"/>
              </a:cxn>
              <a:cxn ang="0">
                <a:pos x="114" y="196"/>
              </a:cxn>
              <a:cxn ang="0">
                <a:pos x="200" y="512"/>
              </a:cxn>
              <a:cxn ang="0">
                <a:pos x="162" y="696"/>
              </a:cxn>
              <a:cxn ang="0">
                <a:pos x="256" y="884"/>
              </a:cxn>
              <a:cxn ang="0">
                <a:pos x="374" y="1054"/>
              </a:cxn>
              <a:cxn ang="0">
                <a:pos x="344" y="1194"/>
              </a:cxn>
              <a:cxn ang="0">
                <a:pos x="228" y="1240"/>
              </a:cxn>
              <a:cxn ang="0">
                <a:pos x="196" y="1318"/>
              </a:cxn>
              <a:cxn ang="0">
                <a:pos x="218" y="1406"/>
              </a:cxn>
              <a:cxn ang="0">
                <a:pos x="56" y="1490"/>
              </a:cxn>
            </a:cxnLst>
            <a:rect l="0" t="0" r="r" b="b"/>
            <a:pathLst>
              <a:path w="412" h="1490">
                <a:moveTo>
                  <a:pt x="0" y="0"/>
                </a:moveTo>
                <a:cubicBezTo>
                  <a:pt x="48" y="78"/>
                  <a:pt x="84" y="122"/>
                  <a:pt x="114" y="196"/>
                </a:cubicBezTo>
                <a:cubicBezTo>
                  <a:pt x="144" y="270"/>
                  <a:pt x="202" y="414"/>
                  <a:pt x="200" y="512"/>
                </a:cubicBezTo>
                <a:cubicBezTo>
                  <a:pt x="198" y="610"/>
                  <a:pt x="164" y="628"/>
                  <a:pt x="162" y="696"/>
                </a:cubicBezTo>
                <a:cubicBezTo>
                  <a:pt x="160" y="763"/>
                  <a:pt x="200" y="812"/>
                  <a:pt x="256" y="884"/>
                </a:cubicBezTo>
                <a:cubicBezTo>
                  <a:pt x="312" y="956"/>
                  <a:pt x="335" y="1002"/>
                  <a:pt x="374" y="1054"/>
                </a:cubicBezTo>
                <a:cubicBezTo>
                  <a:pt x="412" y="1107"/>
                  <a:pt x="373" y="1174"/>
                  <a:pt x="344" y="1194"/>
                </a:cubicBezTo>
                <a:cubicBezTo>
                  <a:pt x="314" y="1213"/>
                  <a:pt x="256" y="1226"/>
                  <a:pt x="228" y="1240"/>
                </a:cubicBezTo>
                <a:cubicBezTo>
                  <a:pt x="200" y="1254"/>
                  <a:pt x="192" y="1286"/>
                  <a:pt x="196" y="1318"/>
                </a:cubicBezTo>
                <a:cubicBezTo>
                  <a:pt x="200" y="1350"/>
                  <a:pt x="218" y="1370"/>
                  <a:pt x="218" y="1406"/>
                </a:cubicBezTo>
                <a:cubicBezTo>
                  <a:pt x="218" y="1442"/>
                  <a:pt x="190" y="1478"/>
                  <a:pt x="56" y="1490"/>
                </a:cubicBezTo>
              </a:path>
            </a:pathLst>
          </a:custGeom>
          <a:noFill/>
          <a:ln w="12700" cmpd="sng">
            <a:solidFill>
              <a:schemeClr val="tx1"/>
            </a:solidFill>
            <a:round/>
            <a:headEnd/>
            <a:tailEnd/>
          </a:ln>
          <a:effectLst/>
        </p:spPr>
        <p:txBody>
          <a:bodyPr/>
          <a:lstStyle/>
          <a:p>
            <a:endParaRPr lang="el-GR"/>
          </a:p>
        </p:txBody>
      </p:sp>
      <p:sp>
        <p:nvSpPr>
          <p:cNvPr id="205041" name="Freeform 241"/>
          <p:cNvSpPr>
            <a:spLocks/>
          </p:cNvSpPr>
          <p:nvPr/>
        </p:nvSpPr>
        <p:spPr bwMode="auto">
          <a:xfrm rot="16200000">
            <a:off x="2601914" y="1403350"/>
            <a:ext cx="998538" cy="884237"/>
          </a:xfrm>
          <a:custGeom>
            <a:avLst/>
            <a:gdLst/>
            <a:ahLst/>
            <a:cxnLst>
              <a:cxn ang="0">
                <a:pos x="723" y="0"/>
              </a:cxn>
              <a:cxn ang="0">
                <a:pos x="771" y="56"/>
              </a:cxn>
              <a:cxn ang="0">
                <a:pos x="741" y="118"/>
              </a:cxn>
              <a:cxn ang="0">
                <a:pos x="715" y="186"/>
              </a:cxn>
              <a:cxn ang="0">
                <a:pos x="725" y="330"/>
              </a:cxn>
              <a:cxn ang="0">
                <a:pos x="619" y="444"/>
              </a:cxn>
              <a:cxn ang="0">
                <a:pos x="157" y="496"/>
              </a:cxn>
              <a:cxn ang="0">
                <a:pos x="0" y="686"/>
              </a:cxn>
            </a:cxnLst>
            <a:rect l="0" t="0" r="r" b="b"/>
            <a:pathLst>
              <a:path w="775" h="686">
                <a:moveTo>
                  <a:pt x="723" y="0"/>
                </a:moveTo>
                <a:cubicBezTo>
                  <a:pt x="757" y="12"/>
                  <a:pt x="766" y="35"/>
                  <a:pt x="771" y="56"/>
                </a:cubicBezTo>
                <a:cubicBezTo>
                  <a:pt x="775" y="77"/>
                  <a:pt x="753" y="108"/>
                  <a:pt x="741" y="118"/>
                </a:cubicBezTo>
                <a:cubicBezTo>
                  <a:pt x="729" y="128"/>
                  <a:pt x="719" y="134"/>
                  <a:pt x="715" y="186"/>
                </a:cubicBezTo>
                <a:cubicBezTo>
                  <a:pt x="711" y="238"/>
                  <a:pt x="733" y="260"/>
                  <a:pt x="725" y="330"/>
                </a:cubicBezTo>
                <a:cubicBezTo>
                  <a:pt x="717" y="400"/>
                  <a:pt x="661" y="427"/>
                  <a:pt x="619" y="444"/>
                </a:cubicBezTo>
                <a:cubicBezTo>
                  <a:pt x="577" y="462"/>
                  <a:pt x="263" y="460"/>
                  <a:pt x="157" y="496"/>
                </a:cubicBezTo>
                <a:cubicBezTo>
                  <a:pt x="51" y="534"/>
                  <a:pt x="32" y="643"/>
                  <a:pt x="0" y="686"/>
                </a:cubicBezTo>
              </a:path>
            </a:pathLst>
          </a:custGeom>
          <a:noFill/>
          <a:ln w="12700" cmpd="sng">
            <a:solidFill>
              <a:schemeClr val="tx1"/>
            </a:solidFill>
            <a:round/>
            <a:headEnd/>
            <a:tailEnd/>
          </a:ln>
          <a:effectLst/>
        </p:spPr>
        <p:txBody>
          <a:bodyPr/>
          <a:lstStyle/>
          <a:p>
            <a:endParaRPr lang="el-GR"/>
          </a:p>
        </p:txBody>
      </p:sp>
      <p:sp>
        <p:nvSpPr>
          <p:cNvPr id="205042" name="Freeform 242"/>
          <p:cNvSpPr>
            <a:spLocks/>
          </p:cNvSpPr>
          <p:nvPr/>
        </p:nvSpPr>
        <p:spPr bwMode="auto">
          <a:xfrm rot="16200000">
            <a:off x="2490791" y="1311276"/>
            <a:ext cx="195263" cy="163512"/>
          </a:xfrm>
          <a:custGeom>
            <a:avLst/>
            <a:gdLst/>
            <a:ahLst/>
            <a:cxnLst>
              <a:cxn ang="0">
                <a:pos x="152" y="0"/>
              </a:cxn>
              <a:cxn ang="0">
                <a:pos x="90" y="76"/>
              </a:cxn>
              <a:cxn ang="0">
                <a:pos x="0" y="126"/>
              </a:cxn>
            </a:cxnLst>
            <a:rect l="0" t="0" r="r" b="b"/>
            <a:pathLst>
              <a:path w="152" h="126">
                <a:moveTo>
                  <a:pt x="152" y="0"/>
                </a:moveTo>
                <a:cubicBezTo>
                  <a:pt x="142" y="13"/>
                  <a:pt x="115" y="55"/>
                  <a:pt x="90" y="76"/>
                </a:cubicBezTo>
                <a:cubicBezTo>
                  <a:pt x="63" y="97"/>
                  <a:pt x="19" y="116"/>
                  <a:pt x="0" y="126"/>
                </a:cubicBezTo>
              </a:path>
            </a:pathLst>
          </a:custGeom>
          <a:noFill/>
          <a:ln w="12700" cmpd="sng">
            <a:solidFill>
              <a:schemeClr val="tx1"/>
            </a:solidFill>
            <a:round/>
            <a:headEnd/>
            <a:tailEnd/>
          </a:ln>
          <a:effectLst/>
        </p:spPr>
        <p:txBody>
          <a:bodyPr/>
          <a:lstStyle/>
          <a:p>
            <a:endParaRPr lang="el-GR"/>
          </a:p>
        </p:txBody>
      </p:sp>
      <p:sp>
        <p:nvSpPr>
          <p:cNvPr id="205043" name="Freeform 243"/>
          <p:cNvSpPr>
            <a:spLocks/>
          </p:cNvSpPr>
          <p:nvPr/>
        </p:nvSpPr>
        <p:spPr bwMode="auto">
          <a:xfrm rot="16200000">
            <a:off x="2651920" y="1377159"/>
            <a:ext cx="134938" cy="104775"/>
          </a:xfrm>
          <a:custGeom>
            <a:avLst/>
            <a:gdLst/>
            <a:ahLst/>
            <a:cxnLst>
              <a:cxn ang="0">
                <a:pos x="104" y="82"/>
              </a:cxn>
              <a:cxn ang="0">
                <a:pos x="36" y="50"/>
              </a:cxn>
              <a:cxn ang="0">
                <a:pos x="0" y="0"/>
              </a:cxn>
            </a:cxnLst>
            <a:rect l="0" t="0" r="r" b="b"/>
            <a:pathLst>
              <a:path w="104" h="82">
                <a:moveTo>
                  <a:pt x="104" y="82"/>
                </a:moveTo>
                <a:cubicBezTo>
                  <a:pt x="93" y="77"/>
                  <a:pt x="53" y="64"/>
                  <a:pt x="36" y="50"/>
                </a:cubicBezTo>
                <a:cubicBezTo>
                  <a:pt x="20" y="41"/>
                  <a:pt x="8" y="10"/>
                  <a:pt x="0" y="0"/>
                </a:cubicBezTo>
              </a:path>
            </a:pathLst>
          </a:custGeom>
          <a:noFill/>
          <a:ln w="12700" cmpd="sng">
            <a:solidFill>
              <a:schemeClr val="tx1"/>
            </a:solidFill>
            <a:round/>
            <a:headEnd/>
            <a:tailEnd/>
          </a:ln>
          <a:effectLst/>
        </p:spPr>
        <p:txBody>
          <a:bodyPr/>
          <a:lstStyle/>
          <a:p>
            <a:endParaRPr lang="el-GR"/>
          </a:p>
        </p:txBody>
      </p:sp>
      <p:sp>
        <p:nvSpPr>
          <p:cNvPr id="205044" name="Freeform 244"/>
          <p:cNvSpPr>
            <a:spLocks/>
          </p:cNvSpPr>
          <p:nvPr/>
        </p:nvSpPr>
        <p:spPr bwMode="auto">
          <a:xfrm rot="16200000">
            <a:off x="2228851" y="1362077"/>
            <a:ext cx="88900" cy="184151"/>
          </a:xfrm>
          <a:custGeom>
            <a:avLst/>
            <a:gdLst/>
            <a:ahLst/>
            <a:cxnLst>
              <a:cxn ang="0">
                <a:pos x="39" y="0"/>
              </a:cxn>
              <a:cxn ang="0">
                <a:pos x="9" y="99"/>
              </a:cxn>
              <a:cxn ang="0">
                <a:pos x="69" y="144"/>
              </a:cxn>
            </a:cxnLst>
            <a:rect l="0" t="0" r="r" b="b"/>
            <a:pathLst>
              <a:path w="69" h="147">
                <a:moveTo>
                  <a:pt x="39" y="0"/>
                </a:moveTo>
                <a:cubicBezTo>
                  <a:pt x="0" y="21"/>
                  <a:pt x="4" y="71"/>
                  <a:pt x="9" y="99"/>
                </a:cubicBezTo>
                <a:cubicBezTo>
                  <a:pt x="14" y="129"/>
                  <a:pt x="45" y="147"/>
                  <a:pt x="69" y="144"/>
                </a:cubicBezTo>
              </a:path>
            </a:pathLst>
          </a:custGeom>
          <a:noFill/>
          <a:ln w="12700" cmpd="sng">
            <a:solidFill>
              <a:schemeClr val="tx1"/>
            </a:solidFill>
            <a:round/>
            <a:headEnd/>
            <a:tailEnd/>
          </a:ln>
          <a:effectLst/>
        </p:spPr>
        <p:txBody>
          <a:bodyPr/>
          <a:lstStyle/>
          <a:p>
            <a:endParaRPr lang="el-GR"/>
          </a:p>
        </p:txBody>
      </p:sp>
      <p:sp>
        <p:nvSpPr>
          <p:cNvPr id="205045" name="Freeform 245"/>
          <p:cNvSpPr>
            <a:spLocks/>
          </p:cNvSpPr>
          <p:nvPr/>
        </p:nvSpPr>
        <p:spPr bwMode="auto">
          <a:xfrm rot="16200000">
            <a:off x="2232822" y="1254919"/>
            <a:ext cx="169862" cy="63500"/>
          </a:xfrm>
          <a:custGeom>
            <a:avLst/>
            <a:gdLst/>
            <a:ahLst/>
            <a:cxnLst>
              <a:cxn ang="0">
                <a:pos x="0" y="52"/>
              </a:cxn>
              <a:cxn ang="0">
                <a:pos x="81" y="7"/>
              </a:cxn>
              <a:cxn ang="0">
                <a:pos x="132" y="13"/>
              </a:cxn>
            </a:cxnLst>
            <a:rect l="0" t="0" r="r" b="b"/>
            <a:pathLst>
              <a:path w="132" h="52">
                <a:moveTo>
                  <a:pt x="0" y="52"/>
                </a:moveTo>
                <a:cubicBezTo>
                  <a:pt x="13" y="44"/>
                  <a:pt x="39" y="14"/>
                  <a:pt x="81" y="7"/>
                </a:cubicBezTo>
                <a:cubicBezTo>
                  <a:pt x="123" y="0"/>
                  <a:pt x="122" y="12"/>
                  <a:pt x="132" y="13"/>
                </a:cubicBezTo>
              </a:path>
            </a:pathLst>
          </a:custGeom>
          <a:noFill/>
          <a:ln w="12700" cmpd="sng">
            <a:solidFill>
              <a:schemeClr val="tx1"/>
            </a:solidFill>
            <a:round/>
            <a:headEnd/>
            <a:tailEnd/>
          </a:ln>
          <a:effectLst/>
        </p:spPr>
        <p:txBody>
          <a:bodyPr/>
          <a:lstStyle/>
          <a:p>
            <a:endParaRPr lang="el-GR"/>
          </a:p>
        </p:txBody>
      </p:sp>
      <p:sp>
        <p:nvSpPr>
          <p:cNvPr id="205046" name="Freeform 246"/>
          <p:cNvSpPr>
            <a:spLocks/>
          </p:cNvSpPr>
          <p:nvPr/>
        </p:nvSpPr>
        <p:spPr bwMode="auto">
          <a:xfrm rot="16200000">
            <a:off x="677865" y="1639888"/>
            <a:ext cx="1233488" cy="1090613"/>
          </a:xfrm>
          <a:custGeom>
            <a:avLst/>
            <a:gdLst/>
            <a:ahLst/>
            <a:cxnLst>
              <a:cxn ang="0">
                <a:pos x="957" y="0"/>
              </a:cxn>
              <a:cxn ang="0">
                <a:pos x="801" y="118"/>
              </a:cxn>
              <a:cxn ang="0">
                <a:pos x="667" y="334"/>
              </a:cxn>
              <a:cxn ang="0">
                <a:pos x="429" y="506"/>
              </a:cxn>
              <a:cxn ang="0">
                <a:pos x="207" y="780"/>
              </a:cxn>
              <a:cxn ang="0">
                <a:pos x="0" y="823"/>
              </a:cxn>
            </a:cxnLst>
            <a:rect l="0" t="0" r="r" b="b"/>
            <a:pathLst>
              <a:path w="957" h="846">
                <a:moveTo>
                  <a:pt x="957" y="0"/>
                </a:moveTo>
                <a:cubicBezTo>
                  <a:pt x="931" y="20"/>
                  <a:pt x="849" y="62"/>
                  <a:pt x="801" y="118"/>
                </a:cubicBezTo>
                <a:cubicBezTo>
                  <a:pt x="753" y="174"/>
                  <a:pt x="729" y="269"/>
                  <a:pt x="667" y="334"/>
                </a:cubicBezTo>
                <a:cubicBezTo>
                  <a:pt x="612" y="411"/>
                  <a:pt x="502" y="417"/>
                  <a:pt x="429" y="506"/>
                </a:cubicBezTo>
                <a:cubicBezTo>
                  <a:pt x="357" y="596"/>
                  <a:pt x="276" y="714"/>
                  <a:pt x="207" y="780"/>
                </a:cubicBezTo>
                <a:cubicBezTo>
                  <a:pt x="138" y="846"/>
                  <a:pt x="43" y="814"/>
                  <a:pt x="0" y="823"/>
                </a:cubicBezTo>
              </a:path>
            </a:pathLst>
          </a:custGeom>
          <a:noFill/>
          <a:ln w="12700" cmpd="sng">
            <a:solidFill>
              <a:schemeClr val="tx1"/>
            </a:solidFill>
            <a:round/>
            <a:headEnd/>
            <a:tailEnd/>
          </a:ln>
          <a:effectLst/>
        </p:spPr>
        <p:txBody>
          <a:bodyPr/>
          <a:lstStyle/>
          <a:p>
            <a:endParaRPr lang="el-GR"/>
          </a:p>
        </p:txBody>
      </p:sp>
      <p:sp>
        <p:nvSpPr>
          <p:cNvPr id="205047" name="Freeform 247"/>
          <p:cNvSpPr>
            <a:spLocks/>
          </p:cNvSpPr>
          <p:nvPr/>
        </p:nvSpPr>
        <p:spPr bwMode="auto">
          <a:xfrm rot="16200000">
            <a:off x="511178" y="1473199"/>
            <a:ext cx="184150" cy="298451"/>
          </a:xfrm>
          <a:custGeom>
            <a:avLst/>
            <a:gdLst/>
            <a:ahLst/>
            <a:cxnLst>
              <a:cxn ang="0">
                <a:pos x="118" y="232"/>
              </a:cxn>
              <a:cxn ang="0">
                <a:pos x="0" y="0"/>
              </a:cxn>
            </a:cxnLst>
            <a:rect l="0" t="0" r="r" b="b"/>
            <a:pathLst>
              <a:path w="143" h="232">
                <a:moveTo>
                  <a:pt x="118" y="232"/>
                </a:moveTo>
                <a:cubicBezTo>
                  <a:pt x="143" y="145"/>
                  <a:pt x="20" y="39"/>
                  <a:pt x="0" y="0"/>
                </a:cubicBezTo>
              </a:path>
            </a:pathLst>
          </a:custGeom>
          <a:noFill/>
          <a:ln w="12700" cmpd="sng">
            <a:solidFill>
              <a:schemeClr val="tx1"/>
            </a:solidFill>
            <a:round/>
            <a:headEnd/>
            <a:tailEnd/>
          </a:ln>
          <a:effectLst/>
        </p:spPr>
        <p:txBody>
          <a:bodyPr/>
          <a:lstStyle/>
          <a:p>
            <a:endParaRPr lang="el-GR"/>
          </a:p>
        </p:txBody>
      </p:sp>
      <p:grpSp>
        <p:nvGrpSpPr>
          <p:cNvPr id="4" name="Group 248"/>
          <p:cNvGrpSpPr>
            <a:grpSpLocks/>
          </p:cNvGrpSpPr>
          <p:nvPr/>
        </p:nvGrpSpPr>
        <p:grpSpPr bwMode="auto">
          <a:xfrm rot="16200000">
            <a:off x="1427165" y="1400175"/>
            <a:ext cx="471488" cy="433387"/>
            <a:chOff x="4287" y="1913"/>
            <a:chExt cx="366" cy="335"/>
          </a:xfrm>
        </p:grpSpPr>
        <p:sp>
          <p:nvSpPr>
            <p:cNvPr id="205049" name="Freeform 249"/>
            <p:cNvSpPr>
              <a:spLocks/>
            </p:cNvSpPr>
            <p:nvPr/>
          </p:nvSpPr>
          <p:spPr bwMode="auto">
            <a:xfrm>
              <a:off x="4337" y="2066"/>
              <a:ext cx="201" cy="119"/>
            </a:xfrm>
            <a:custGeom>
              <a:avLst/>
              <a:gdLst/>
              <a:ahLst/>
              <a:cxnLst>
                <a:cxn ang="0">
                  <a:pos x="201" y="0"/>
                </a:cxn>
                <a:cxn ang="0">
                  <a:pos x="138" y="57"/>
                </a:cxn>
                <a:cxn ang="0">
                  <a:pos x="0" y="123"/>
                </a:cxn>
              </a:cxnLst>
              <a:rect l="0" t="0" r="r" b="b"/>
              <a:pathLst>
                <a:path w="201" h="123">
                  <a:moveTo>
                    <a:pt x="201" y="0"/>
                  </a:moveTo>
                  <a:cubicBezTo>
                    <a:pt x="191" y="9"/>
                    <a:pt x="171" y="36"/>
                    <a:pt x="138" y="57"/>
                  </a:cubicBezTo>
                  <a:cubicBezTo>
                    <a:pt x="105" y="78"/>
                    <a:pt x="29" y="109"/>
                    <a:pt x="0" y="123"/>
                  </a:cubicBezTo>
                </a:path>
              </a:pathLst>
            </a:custGeom>
            <a:noFill/>
            <a:ln w="12700" cmpd="sng">
              <a:solidFill>
                <a:schemeClr val="tx1"/>
              </a:solidFill>
              <a:round/>
              <a:headEnd/>
              <a:tailEnd/>
            </a:ln>
            <a:effectLst/>
          </p:spPr>
          <p:txBody>
            <a:bodyPr/>
            <a:lstStyle/>
            <a:p>
              <a:endParaRPr lang="el-GR"/>
            </a:p>
          </p:txBody>
        </p:sp>
        <p:sp>
          <p:nvSpPr>
            <p:cNvPr id="205050" name="Freeform 250"/>
            <p:cNvSpPr>
              <a:spLocks/>
            </p:cNvSpPr>
            <p:nvPr/>
          </p:nvSpPr>
          <p:spPr bwMode="auto">
            <a:xfrm>
              <a:off x="4287" y="1913"/>
              <a:ext cx="366" cy="161"/>
            </a:xfrm>
            <a:custGeom>
              <a:avLst/>
              <a:gdLst/>
              <a:ahLst/>
              <a:cxnLst>
                <a:cxn ang="0">
                  <a:pos x="327" y="115"/>
                </a:cxn>
                <a:cxn ang="0">
                  <a:pos x="168" y="100"/>
                </a:cxn>
                <a:cxn ang="0">
                  <a:pos x="0" y="166"/>
                </a:cxn>
                <a:cxn ang="0">
                  <a:pos x="144" y="37"/>
                </a:cxn>
                <a:cxn ang="0">
                  <a:pos x="309" y="13"/>
                </a:cxn>
                <a:cxn ang="0">
                  <a:pos x="327" y="115"/>
                </a:cxn>
              </a:cxnLst>
              <a:rect l="0" t="0" r="r" b="b"/>
              <a:pathLst>
                <a:path w="366" h="166">
                  <a:moveTo>
                    <a:pt x="327" y="115"/>
                  </a:moveTo>
                  <a:cubicBezTo>
                    <a:pt x="255" y="55"/>
                    <a:pt x="225" y="85"/>
                    <a:pt x="168" y="100"/>
                  </a:cubicBezTo>
                  <a:cubicBezTo>
                    <a:pt x="111" y="115"/>
                    <a:pt x="51" y="133"/>
                    <a:pt x="0" y="166"/>
                  </a:cubicBezTo>
                  <a:cubicBezTo>
                    <a:pt x="45" y="91"/>
                    <a:pt x="94" y="62"/>
                    <a:pt x="144" y="37"/>
                  </a:cubicBezTo>
                  <a:cubicBezTo>
                    <a:pt x="182" y="17"/>
                    <a:pt x="252" y="0"/>
                    <a:pt x="309" y="13"/>
                  </a:cubicBezTo>
                  <a:cubicBezTo>
                    <a:pt x="366" y="26"/>
                    <a:pt x="339" y="64"/>
                    <a:pt x="327" y="115"/>
                  </a:cubicBezTo>
                  <a:close/>
                </a:path>
              </a:pathLst>
            </a:custGeom>
            <a:noFill/>
            <a:ln w="12700" cmpd="sng">
              <a:solidFill>
                <a:schemeClr val="tx1"/>
              </a:solidFill>
              <a:round/>
              <a:headEnd/>
              <a:tailEnd/>
            </a:ln>
            <a:effectLst/>
          </p:spPr>
          <p:txBody>
            <a:bodyPr/>
            <a:lstStyle/>
            <a:p>
              <a:endParaRPr lang="el-GR"/>
            </a:p>
          </p:txBody>
        </p:sp>
        <p:sp>
          <p:nvSpPr>
            <p:cNvPr id="205051" name="Freeform 251"/>
            <p:cNvSpPr>
              <a:spLocks/>
            </p:cNvSpPr>
            <p:nvPr/>
          </p:nvSpPr>
          <p:spPr bwMode="auto">
            <a:xfrm>
              <a:off x="4369" y="2172"/>
              <a:ext cx="162" cy="76"/>
            </a:xfrm>
            <a:custGeom>
              <a:avLst/>
              <a:gdLst/>
              <a:ahLst/>
              <a:cxnLst>
                <a:cxn ang="0">
                  <a:pos x="162" y="78"/>
                </a:cxn>
                <a:cxn ang="0">
                  <a:pos x="102" y="33"/>
                </a:cxn>
                <a:cxn ang="0">
                  <a:pos x="0" y="0"/>
                </a:cxn>
              </a:cxnLst>
              <a:rect l="0" t="0" r="r" b="b"/>
              <a:pathLst>
                <a:path w="162" h="78">
                  <a:moveTo>
                    <a:pt x="162" y="78"/>
                  </a:moveTo>
                  <a:cubicBezTo>
                    <a:pt x="152" y="71"/>
                    <a:pt x="129" y="46"/>
                    <a:pt x="102" y="33"/>
                  </a:cubicBezTo>
                  <a:cubicBezTo>
                    <a:pt x="75" y="20"/>
                    <a:pt x="21" y="7"/>
                    <a:pt x="0" y="0"/>
                  </a:cubicBezTo>
                </a:path>
              </a:pathLst>
            </a:custGeom>
            <a:noFill/>
            <a:ln w="12700" cmpd="sng">
              <a:solidFill>
                <a:schemeClr val="tx1"/>
              </a:solidFill>
              <a:round/>
              <a:headEnd/>
              <a:tailEnd/>
            </a:ln>
            <a:effectLst/>
          </p:spPr>
          <p:txBody>
            <a:bodyPr/>
            <a:lstStyle/>
            <a:p>
              <a:endParaRPr lang="el-GR"/>
            </a:p>
          </p:txBody>
        </p:sp>
        <p:sp>
          <p:nvSpPr>
            <p:cNvPr id="205052" name="Freeform 252"/>
            <p:cNvSpPr>
              <a:spLocks/>
            </p:cNvSpPr>
            <p:nvPr/>
          </p:nvSpPr>
          <p:spPr bwMode="auto">
            <a:xfrm>
              <a:off x="4447" y="2111"/>
              <a:ext cx="73" cy="102"/>
            </a:xfrm>
            <a:custGeom>
              <a:avLst/>
              <a:gdLst/>
              <a:ahLst/>
              <a:cxnLst>
                <a:cxn ang="0">
                  <a:pos x="27" y="0"/>
                </a:cxn>
                <a:cxn ang="0">
                  <a:pos x="25" y="110"/>
                </a:cxn>
                <a:cxn ang="0">
                  <a:pos x="27" y="0"/>
                </a:cxn>
              </a:cxnLst>
              <a:rect l="0" t="0" r="r" b="b"/>
              <a:pathLst>
                <a:path w="42" h="110">
                  <a:moveTo>
                    <a:pt x="27" y="0"/>
                  </a:moveTo>
                  <a:cubicBezTo>
                    <a:pt x="38" y="39"/>
                    <a:pt x="42" y="67"/>
                    <a:pt x="25" y="110"/>
                  </a:cubicBezTo>
                  <a:cubicBezTo>
                    <a:pt x="25" y="110"/>
                    <a:pt x="0" y="42"/>
                    <a:pt x="27" y="0"/>
                  </a:cubicBezTo>
                  <a:close/>
                </a:path>
              </a:pathLst>
            </a:custGeom>
            <a:solidFill>
              <a:schemeClr val="tx1"/>
            </a:solidFill>
            <a:ln w="12700" cmpd="sng">
              <a:solidFill>
                <a:schemeClr val="tx1"/>
              </a:solidFill>
              <a:round/>
              <a:headEnd/>
              <a:tailEnd/>
            </a:ln>
            <a:effectLst/>
          </p:spPr>
          <p:txBody>
            <a:bodyPr/>
            <a:lstStyle/>
            <a:p>
              <a:endParaRPr lang="el-GR"/>
            </a:p>
          </p:txBody>
        </p:sp>
        <p:sp>
          <p:nvSpPr>
            <p:cNvPr id="205053" name="Freeform 253"/>
            <p:cNvSpPr>
              <a:spLocks/>
            </p:cNvSpPr>
            <p:nvPr/>
          </p:nvSpPr>
          <p:spPr bwMode="auto">
            <a:xfrm>
              <a:off x="4340" y="2022"/>
              <a:ext cx="225" cy="148"/>
            </a:xfrm>
            <a:custGeom>
              <a:avLst/>
              <a:gdLst/>
              <a:ahLst/>
              <a:cxnLst>
                <a:cxn ang="0">
                  <a:pos x="225" y="0"/>
                </a:cxn>
                <a:cxn ang="0">
                  <a:pos x="87" y="81"/>
                </a:cxn>
                <a:cxn ang="0">
                  <a:pos x="0" y="153"/>
                </a:cxn>
              </a:cxnLst>
              <a:rect l="0" t="0" r="r" b="b"/>
              <a:pathLst>
                <a:path w="225" h="153">
                  <a:moveTo>
                    <a:pt x="225" y="0"/>
                  </a:moveTo>
                  <a:cubicBezTo>
                    <a:pt x="189" y="45"/>
                    <a:pt x="128" y="57"/>
                    <a:pt x="87" y="81"/>
                  </a:cubicBezTo>
                  <a:cubicBezTo>
                    <a:pt x="54" y="102"/>
                    <a:pt x="18" y="138"/>
                    <a:pt x="0" y="153"/>
                  </a:cubicBezTo>
                </a:path>
              </a:pathLst>
            </a:custGeom>
            <a:noFill/>
            <a:ln w="12700" cmpd="sng">
              <a:solidFill>
                <a:schemeClr val="tx1"/>
              </a:solidFill>
              <a:round/>
              <a:headEnd/>
              <a:tailEnd/>
            </a:ln>
            <a:effectLst/>
          </p:spPr>
          <p:txBody>
            <a:bodyPr/>
            <a:lstStyle/>
            <a:p>
              <a:endParaRPr lang="el-GR"/>
            </a:p>
          </p:txBody>
        </p:sp>
      </p:grpSp>
      <p:sp>
        <p:nvSpPr>
          <p:cNvPr id="205054" name="Freeform 254"/>
          <p:cNvSpPr>
            <a:spLocks/>
          </p:cNvSpPr>
          <p:nvPr/>
        </p:nvSpPr>
        <p:spPr bwMode="auto">
          <a:xfrm rot="16200000">
            <a:off x="2495551" y="2046291"/>
            <a:ext cx="638175" cy="733425"/>
          </a:xfrm>
          <a:custGeom>
            <a:avLst/>
            <a:gdLst/>
            <a:ahLst/>
            <a:cxnLst>
              <a:cxn ang="0">
                <a:pos x="0" y="0"/>
              </a:cxn>
              <a:cxn ang="0">
                <a:pos x="158" y="425"/>
              </a:cxn>
              <a:cxn ang="0">
                <a:pos x="496" y="569"/>
              </a:cxn>
            </a:cxnLst>
            <a:rect l="0" t="0" r="r" b="b"/>
            <a:pathLst>
              <a:path w="496" h="569">
                <a:moveTo>
                  <a:pt x="0" y="0"/>
                </a:moveTo>
                <a:cubicBezTo>
                  <a:pt x="26" y="71"/>
                  <a:pt x="75" y="330"/>
                  <a:pt x="158" y="425"/>
                </a:cubicBezTo>
                <a:cubicBezTo>
                  <a:pt x="241" y="520"/>
                  <a:pt x="426" y="539"/>
                  <a:pt x="496" y="569"/>
                </a:cubicBezTo>
              </a:path>
            </a:pathLst>
          </a:custGeom>
          <a:noFill/>
          <a:ln w="12700" cmpd="sng">
            <a:solidFill>
              <a:schemeClr val="tx1"/>
            </a:solidFill>
            <a:round/>
            <a:headEnd/>
            <a:tailEnd/>
          </a:ln>
          <a:effectLst/>
        </p:spPr>
        <p:txBody>
          <a:bodyPr/>
          <a:lstStyle/>
          <a:p>
            <a:endParaRPr lang="el-GR"/>
          </a:p>
        </p:txBody>
      </p:sp>
      <p:sp>
        <p:nvSpPr>
          <p:cNvPr id="205056" name="Text Box 256"/>
          <p:cNvSpPr txBox="1">
            <a:spLocks noChangeArrowheads="1"/>
          </p:cNvSpPr>
          <p:nvPr/>
        </p:nvSpPr>
        <p:spPr bwMode="auto">
          <a:xfrm rot="16200000">
            <a:off x="1409914" y="987217"/>
            <a:ext cx="415498" cy="338554"/>
          </a:xfrm>
          <a:prstGeom prst="rect">
            <a:avLst/>
          </a:prstGeom>
          <a:noFill/>
          <a:ln w="9525">
            <a:noFill/>
            <a:miter lim="800000"/>
            <a:headEnd/>
            <a:tailEnd/>
          </a:ln>
          <a:effectLst/>
        </p:spPr>
        <p:txBody>
          <a:bodyPr wrap="none">
            <a:spAutoFit/>
          </a:bodyPr>
          <a:lstStyle/>
          <a:p>
            <a:r>
              <a:rPr lang="el-GR" sz="1600">
                <a:solidFill>
                  <a:srgbClr val="333399"/>
                </a:solidFill>
              </a:rPr>
              <a:t>Ν</a:t>
            </a:r>
            <a:r>
              <a:rPr lang="en-US" sz="1600">
                <a:solidFill>
                  <a:srgbClr val="333399"/>
                </a:solidFill>
              </a:rPr>
              <a:t>a</a:t>
            </a:r>
            <a:endParaRPr lang="el-GR" sz="1600">
              <a:solidFill>
                <a:srgbClr val="333399"/>
              </a:solidFill>
            </a:endParaRPr>
          </a:p>
        </p:txBody>
      </p:sp>
      <p:sp>
        <p:nvSpPr>
          <p:cNvPr id="205057" name="Text Box 257"/>
          <p:cNvSpPr txBox="1">
            <a:spLocks noChangeArrowheads="1"/>
          </p:cNvSpPr>
          <p:nvPr/>
        </p:nvSpPr>
        <p:spPr bwMode="auto">
          <a:xfrm rot="16200000">
            <a:off x="1727961" y="2519155"/>
            <a:ext cx="395365" cy="338554"/>
          </a:xfrm>
          <a:prstGeom prst="rect">
            <a:avLst/>
          </a:prstGeom>
          <a:noFill/>
          <a:ln w="9525">
            <a:noFill/>
            <a:miter lim="800000"/>
            <a:headEnd/>
            <a:tailEnd/>
          </a:ln>
          <a:effectLst/>
        </p:spPr>
        <p:txBody>
          <a:bodyPr wrap="none">
            <a:spAutoFit/>
          </a:bodyPr>
          <a:lstStyle/>
          <a:p>
            <a:r>
              <a:rPr lang="en-US" sz="1600">
                <a:solidFill>
                  <a:srgbClr val="333399"/>
                </a:solidFill>
              </a:rPr>
              <a:t>Po</a:t>
            </a:r>
            <a:endParaRPr lang="el-GR" sz="1600">
              <a:solidFill>
                <a:srgbClr val="333399"/>
              </a:solidFill>
            </a:endParaRPr>
          </a:p>
        </p:txBody>
      </p:sp>
      <p:sp>
        <p:nvSpPr>
          <p:cNvPr id="205058" name="Text Box 258"/>
          <p:cNvSpPr txBox="1">
            <a:spLocks noChangeArrowheads="1"/>
          </p:cNvSpPr>
          <p:nvPr/>
        </p:nvSpPr>
        <p:spPr bwMode="auto">
          <a:xfrm rot="16200000">
            <a:off x="1719584" y="1552366"/>
            <a:ext cx="393056" cy="338554"/>
          </a:xfrm>
          <a:prstGeom prst="rect">
            <a:avLst/>
          </a:prstGeom>
          <a:noFill/>
          <a:ln w="9525">
            <a:noFill/>
            <a:miter lim="800000"/>
            <a:headEnd/>
            <a:tailEnd/>
          </a:ln>
          <a:effectLst/>
        </p:spPr>
        <p:txBody>
          <a:bodyPr wrap="none">
            <a:spAutoFit/>
          </a:bodyPr>
          <a:lstStyle/>
          <a:p>
            <a:r>
              <a:rPr lang="en-US" sz="1600">
                <a:solidFill>
                  <a:srgbClr val="333399"/>
                </a:solidFill>
              </a:rPr>
              <a:t>Or</a:t>
            </a:r>
            <a:endParaRPr lang="el-GR" sz="1600">
              <a:solidFill>
                <a:srgbClr val="333399"/>
              </a:solidFill>
            </a:endParaRPr>
          </a:p>
        </p:txBody>
      </p:sp>
      <p:sp>
        <p:nvSpPr>
          <p:cNvPr id="205059" name="Text Box 259"/>
          <p:cNvSpPr txBox="1">
            <a:spLocks noChangeArrowheads="1"/>
          </p:cNvSpPr>
          <p:nvPr/>
        </p:nvSpPr>
        <p:spPr bwMode="auto">
          <a:xfrm rot="16200000">
            <a:off x="2001512" y="729249"/>
            <a:ext cx="362600" cy="338554"/>
          </a:xfrm>
          <a:prstGeom prst="rect">
            <a:avLst/>
          </a:prstGeom>
          <a:noFill/>
          <a:ln w="9525">
            <a:noFill/>
            <a:miter lim="800000"/>
            <a:headEnd/>
            <a:tailEnd/>
          </a:ln>
          <a:effectLst/>
        </p:spPr>
        <p:txBody>
          <a:bodyPr wrap="none">
            <a:spAutoFit/>
          </a:bodyPr>
          <a:lstStyle/>
          <a:p>
            <a:r>
              <a:rPr lang="en-US" sz="1600">
                <a:solidFill>
                  <a:srgbClr val="333399"/>
                </a:solidFill>
              </a:rPr>
              <a:t>Pr</a:t>
            </a:r>
            <a:endParaRPr lang="el-GR" sz="1600">
              <a:solidFill>
                <a:srgbClr val="333399"/>
              </a:solidFill>
            </a:endParaRPr>
          </a:p>
        </p:txBody>
      </p:sp>
      <p:sp>
        <p:nvSpPr>
          <p:cNvPr id="205060" name="Text Box 260"/>
          <p:cNvSpPr txBox="1">
            <a:spLocks noChangeArrowheads="1"/>
          </p:cNvSpPr>
          <p:nvPr/>
        </p:nvSpPr>
        <p:spPr bwMode="auto">
          <a:xfrm rot="16200000">
            <a:off x="2291519" y="1288048"/>
            <a:ext cx="303288" cy="338554"/>
          </a:xfrm>
          <a:prstGeom prst="rect">
            <a:avLst/>
          </a:prstGeom>
          <a:noFill/>
          <a:ln w="9525">
            <a:noFill/>
            <a:miter lim="800000"/>
            <a:headEnd/>
            <a:tailEnd/>
          </a:ln>
          <a:effectLst/>
        </p:spPr>
        <p:txBody>
          <a:bodyPr wrap="none">
            <a:spAutoFit/>
          </a:bodyPr>
          <a:lstStyle/>
          <a:p>
            <a:r>
              <a:rPr lang="en-US" sz="1600">
                <a:solidFill>
                  <a:srgbClr val="333399"/>
                </a:solidFill>
              </a:rPr>
              <a:t>A</a:t>
            </a:r>
            <a:endParaRPr lang="el-GR" sz="1600">
              <a:solidFill>
                <a:srgbClr val="333399"/>
              </a:solidFill>
            </a:endParaRPr>
          </a:p>
        </p:txBody>
      </p:sp>
      <p:sp>
        <p:nvSpPr>
          <p:cNvPr id="205063" name="Text Box 263"/>
          <p:cNvSpPr txBox="1">
            <a:spLocks noChangeArrowheads="1"/>
          </p:cNvSpPr>
          <p:nvPr/>
        </p:nvSpPr>
        <p:spPr bwMode="auto">
          <a:xfrm rot="16200000">
            <a:off x="3174195" y="1380916"/>
            <a:ext cx="461986" cy="338554"/>
          </a:xfrm>
          <a:prstGeom prst="rect">
            <a:avLst/>
          </a:prstGeom>
          <a:noFill/>
          <a:ln w="9525">
            <a:noFill/>
            <a:miter lim="800000"/>
            <a:headEnd/>
            <a:tailEnd/>
          </a:ln>
          <a:effectLst/>
        </p:spPr>
        <p:txBody>
          <a:bodyPr wrap="none">
            <a:spAutoFit/>
          </a:bodyPr>
          <a:lstStyle/>
          <a:p>
            <a:r>
              <a:rPr lang="en-US" sz="1600">
                <a:solidFill>
                  <a:srgbClr val="333399"/>
                </a:solidFill>
              </a:rPr>
              <a:t>Me</a:t>
            </a:r>
            <a:endParaRPr lang="el-GR" sz="1600">
              <a:solidFill>
                <a:srgbClr val="333399"/>
              </a:solidFill>
            </a:endParaRPr>
          </a:p>
        </p:txBody>
      </p:sp>
      <p:sp>
        <p:nvSpPr>
          <p:cNvPr id="205064" name="Text Box 264"/>
          <p:cNvSpPr txBox="1">
            <a:spLocks noChangeArrowheads="1"/>
          </p:cNvSpPr>
          <p:nvPr/>
        </p:nvSpPr>
        <p:spPr bwMode="auto">
          <a:xfrm rot="16200000">
            <a:off x="2745575" y="1363455"/>
            <a:ext cx="296876" cy="338554"/>
          </a:xfrm>
          <a:prstGeom prst="rect">
            <a:avLst/>
          </a:prstGeom>
          <a:noFill/>
          <a:ln w="9525">
            <a:noFill/>
            <a:miter lim="800000"/>
            <a:headEnd/>
            <a:tailEnd/>
          </a:ln>
          <a:effectLst/>
        </p:spPr>
        <p:txBody>
          <a:bodyPr wrap="none">
            <a:spAutoFit/>
          </a:bodyPr>
          <a:lstStyle/>
          <a:p>
            <a:r>
              <a:rPr lang="en-US" sz="1600">
                <a:solidFill>
                  <a:srgbClr val="333399"/>
                </a:solidFill>
              </a:rPr>
              <a:t>B</a:t>
            </a:r>
            <a:endParaRPr lang="el-GR" sz="1600">
              <a:solidFill>
                <a:srgbClr val="333399"/>
              </a:solidFill>
            </a:endParaRPr>
          </a:p>
        </p:txBody>
      </p:sp>
      <p:sp>
        <p:nvSpPr>
          <p:cNvPr id="205065" name="Text Box 265"/>
          <p:cNvSpPr txBox="1">
            <a:spLocks noChangeArrowheads="1"/>
          </p:cNvSpPr>
          <p:nvPr/>
        </p:nvSpPr>
        <p:spPr bwMode="auto">
          <a:xfrm rot="16200000">
            <a:off x="2890397" y="1018966"/>
            <a:ext cx="386644" cy="338554"/>
          </a:xfrm>
          <a:prstGeom prst="rect">
            <a:avLst/>
          </a:prstGeom>
          <a:noFill/>
          <a:ln w="9525">
            <a:noFill/>
            <a:miter lim="800000"/>
            <a:headEnd/>
            <a:tailEnd/>
          </a:ln>
          <a:effectLst/>
        </p:spPr>
        <p:txBody>
          <a:bodyPr wrap="none">
            <a:spAutoFit/>
          </a:bodyPr>
          <a:lstStyle/>
          <a:p>
            <a:r>
              <a:rPr lang="en-US" sz="1600">
                <a:solidFill>
                  <a:srgbClr val="333399"/>
                </a:solidFill>
              </a:rPr>
              <a:t>Pg</a:t>
            </a:r>
            <a:endParaRPr lang="el-GR" sz="1600">
              <a:solidFill>
                <a:srgbClr val="333399"/>
              </a:solidFill>
            </a:endParaRPr>
          </a:p>
        </p:txBody>
      </p:sp>
      <p:sp>
        <p:nvSpPr>
          <p:cNvPr id="205066" name="Text Box 266"/>
          <p:cNvSpPr txBox="1">
            <a:spLocks noChangeArrowheads="1"/>
          </p:cNvSpPr>
          <p:nvPr/>
        </p:nvSpPr>
        <p:spPr bwMode="auto">
          <a:xfrm rot="16200000">
            <a:off x="2905299" y="2430255"/>
            <a:ext cx="423514" cy="338554"/>
          </a:xfrm>
          <a:prstGeom prst="rect">
            <a:avLst/>
          </a:prstGeom>
          <a:noFill/>
          <a:ln w="9525">
            <a:noFill/>
            <a:miter lim="800000"/>
            <a:headEnd/>
            <a:tailEnd/>
          </a:ln>
          <a:effectLst/>
        </p:spPr>
        <p:txBody>
          <a:bodyPr wrap="none">
            <a:spAutoFit/>
          </a:bodyPr>
          <a:lstStyle/>
          <a:p>
            <a:r>
              <a:rPr lang="en-US" sz="1600">
                <a:solidFill>
                  <a:srgbClr val="333399"/>
                </a:solidFill>
              </a:rPr>
              <a:t>Go</a:t>
            </a:r>
            <a:endParaRPr lang="el-GR" sz="1600">
              <a:solidFill>
                <a:srgbClr val="333399"/>
              </a:solidFill>
            </a:endParaRPr>
          </a:p>
        </p:txBody>
      </p:sp>
      <p:sp>
        <p:nvSpPr>
          <p:cNvPr id="205067" name="Line 267"/>
          <p:cNvSpPr>
            <a:spLocks noChangeShapeType="1"/>
          </p:cNvSpPr>
          <p:nvPr/>
        </p:nvSpPr>
        <p:spPr bwMode="auto">
          <a:xfrm rot="10800000">
            <a:off x="2041525" y="890591"/>
            <a:ext cx="0" cy="2492375"/>
          </a:xfrm>
          <a:prstGeom prst="line">
            <a:avLst/>
          </a:prstGeom>
          <a:noFill/>
          <a:ln w="19050">
            <a:solidFill>
              <a:schemeClr val="tx1"/>
            </a:solidFill>
            <a:round/>
            <a:headEnd/>
            <a:tailEnd/>
          </a:ln>
          <a:effectLst/>
        </p:spPr>
        <p:txBody>
          <a:bodyPr/>
          <a:lstStyle/>
          <a:p>
            <a:endParaRPr lang="el-GR"/>
          </a:p>
        </p:txBody>
      </p:sp>
      <p:sp>
        <p:nvSpPr>
          <p:cNvPr id="205068" name="Line 268"/>
          <p:cNvSpPr>
            <a:spLocks noChangeShapeType="1"/>
          </p:cNvSpPr>
          <p:nvPr/>
        </p:nvSpPr>
        <p:spPr bwMode="auto">
          <a:xfrm rot="16200000">
            <a:off x="2231232" y="402431"/>
            <a:ext cx="0" cy="1906587"/>
          </a:xfrm>
          <a:prstGeom prst="line">
            <a:avLst/>
          </a:prstGeom>
          <a:noFill/>
          <a:ln w="19050">
            <a:solidFill>
              <a:schemeClr val="tx1"/>
            </a:solidFill>
            <a:round/>
            <a:headEnd/>
            <a:tailEnd/>
          </a:ln>
          <a:effectLst/>
        </p:spPr>
        <p:txBody>
          <a:bodyPr/>
          <a:lstStyle/>
          <a:p>
            <a:endParaRPr lang="el-GR"/>
          </a:p>
        </p:txBody>
      </p:sp>
      <p:sp>
        <p:nvSpPr>
          <p:cNvPr id="205069" name="Text Box 269"/>
          <p:cNvSpPr txBox="1">
            <a:spLocks noChangeArrowheads="1"/>
          </p:cNvSpPr>
          <p:nvPr/>
        </p:nvSpPr>
        <p:spPr bwMode="auto">
          <a:xfrm rot="16200000">
            <a:off x="3173855" y="1182613"/>
            <a:ext cx="237244" cy="246221"/>
          </a:xfrm>
          <a:prstGeom prst="rect">
            <a:avLst/>
          </a:prstGeom>
          <a:noFill/>
          <a:ln w="9525">
            <a:noFill/>
            <a:miter lim="800000"/>
            <a:headEnd/>
            <a:tailEnd/>
          </a:ln>
          <a:effectLst/>
        </p:spPr>
        <p:txBody>
          <a:bodyPr wrap="none" lIns="0" tIns="0" rIns="0" bIns="0">
            <a:spAutoFit/>
          </a:bodyPr>
          <a:lstStyle/>
          <a:p>
            <a:r>
              <a:rPr lang="en-US" sz="1600">
                <a:solidFill>
                  <a:srgbClr val="333399"/>
                </a:solidFill>
              </a:rPr>
              <a:t>Gn</a:t>
            </a:r>
            <a:endParaRPr lang="el-GR" sz="1600">
              <a:solidFill>
                <a:srgbClr val="333399"/>
              </a:solidFill>
            </a:endParaRPr>
          </a:p>
        </p:txBody>
      </p:sp>
      <p:sp>
        <p:nvSpPr>
          <p:cNvPr id="205071" name="Line 271"/>
          <p:cNvSpPr>
            <a:spLocks noChangeShapeType="1"/>
          </p:cNvSpPr>
          <p:nvPr/>
        </p:nvSpPr>
        <p:spPr bwMode="auto">
          <a:xfrm rot="16200000" flipH="1">
            <a:off x="2339185" y="532609"/>
            <a:ext cx="519113" cy="1358900"/>
          </a:xfrm>
          <a:prstGeom prst="line">
            <a:avLst/>
          </a:prstGeom>
          <a:noFill/>
          <a:ln w="19050">
            <a:solidFill>
              <a:schemeClr val="tx1"/>
            </a:solidFill>
            <a:round/>
            <a:headEnd/>
            <a:tailEnd/>
          </a:ln>
          <a:effectLst/>
        </p:spPr>
        <p:txBody>
          <a:bodyPr/>
          <a:lstStyle/>
          <a:p>
            <a:endParaRPr lang="el-GR"/>
          </a:p>
        </p:txBody>
      </p:sp>
      <p:sp>
        <p:nvSpPr>
          <p:cNvPr id="205076" name="Text Box 276"/>
          <p:cNvSpPr txBox="1">
            <a:spLocks noChangeArrowheads="1"/>
          </p:cNvSpPr>
          <p:nvPr/>
        </p:nvSpPr>
        <p:spPr bwMode="auto">
          <a:xfrm rot="16200000">
            <a:off x="2555082" y="1335485"/>
            <a:ext cx="3162300" cy="1231106"/>
          </a:xfrm>
          <a:prstGeom prst="rect">
            <a:avLst/>
          </a:prstGeom>
          <a:noFill/>
          <a:ln w="9525">
            <a:noFill/>
            <a:miter lim="800000"/>
            <a:headEnd/>
            <a:tailEnd/>
          </a:ln>
          <a:effectLst/>
        </p:spPr>
        <p:txBody>
          <a:bodyPr>
            <a:spAutoFit/>
          </a:bodyPr>
          <a:lstStyle/>
          <a:p>
            <a:pPr marL="177800" indent="-177800"/>
            <a:r>
              <a:rPr lang="el-GR" sz="1400"/>
              <a:t>Επίπεδα:</a:t>
            </a:r>
          </a:p>
          <a:p>
            <a:pPr marL="177800" indent="-177800">
              <a:buFontTx/>
              <a:buChar char="•"/>
            </a:pPr>
            <a:r>
              <a:rPr lang="el-GR" sz="1200"/>
              <a:t>Φραγκφούρτης (</a:t>
            </a:r>
            <a:r>
              <a:rPr lang="en-US" sz="1200"/>
              <a:t>FH)</a:t>
            </a:r>
            <a:r>
              <a:rPr lang="el-GR" sz="1200"/>
              <a:t>: </a:t>
            </a:r>
            <a:r>
              <a:rPr lang="en-US" sz="1200"/>
              <a:t>Po – Or</a:t>
            </a:r>
            <a:endParaRPr lang="el-GR" sz="1200"/>
          </a:p>
          <a:p>
            <a:pPr marL="177800" indent="-177800">
              <a:buFontTx/>
              <a:buChar char="•"/>
            </a:pPr>
            <a:r>
              <a:rPr lang="el-GR" sz="1200"/>
              <a:t>Προσωπικό (δεν απεικονίζεται): </a:t>
            </a:r>
            <a:r>
              <a:rPr lang="en-US" sz="1200"/>
              <a:t>Na – Pg</a:t>
            </a:r>
          </a:p>
          <a:p>
            <a:pPr marL="177800" indent="-177800">
              <a:buFontTx/>
              <a:buChar char="•"/>
            </a:pPr>
            <a:r>
              <a:rPr lang="el-GR" sz="1200"/>
              <a:t>Αρμονίας: κάθετο στο </a:t>
            </a:r>
            <a:r>
              <a:rPr lang="en-US" sz="1200"/>
              <a:t>FH, </a:t>
            </a:r>
            <a:r>
              <a:rPr lang="el-GR" sz="1200"/>
              <a:t>διέρχεται από </a:t>
            </a:r>
            <a:r>
              <a:rPr lang="en-US" sz="1200"/>
              <a:t>Na</a:t>
            </a:r>
          </a:p>
          <a:p>
            <a:pPr marL="177800" indent="-177800">
              <a:buFontTx/>
              <a:buChar char="•"/>
            </a:pPr>
            <a:r>
              <a:rPr lang="el-GR" sz="1200"/>
              <a:t>Αισθητικό: εφαπτόμενο στη μύτη και τον πώγωνα</a:t>
            </a:r>
          </a:p>
        </p:txBody>
      </p:sp>
      <p:sp>
        <p:nvSpPr>
          <p:cNvPr id="204803" name="Text Box 3"/>
          <p:cNvSpPr txBox="1">
            <a:spLocks noChangeArrowheads="1"/>
          </p:cNvSpPr>
          <p:nvPr/>
        </p:nvSpPr>
        <p:spPr bwMode="auto">
          <a:xfrm rot="16200000">
            <a:off x="2523335" y="4626890"/>
            <a:ext cx="2860675" cy="861774"/>
          </a:xfrm>
          <a:prstGeom prst="rect">
            <a:avLst/>
          </a:prstGeom>
          <a:noFill/>
          <a:ln w="9525">
            <a:noFill/>
            <a:miter lim="800000"/>
            <a:headEnd/>
            <a:tailEnd/>
          </a:ln>
          <a:effectLst/>
        </p:spPr>
        <p:txBody>
          <a:bodyPr>
            <a:spAutoFit/>
          </a:bodyPr>
          <a:lstStyle/>
          <a:p>
            <a:pPr marL="177800" indent="-177800"/>
            <a:r>
              <a:rPr lang="el-GR" sz="1400"/>
              <a:t>Τύπος προσώπου (ύψος / πλάτος):</a:t>
            </a:r>
          </a:p>
          <a:p>
            <a:pPr marL="177800" indent="-177800">
              <a:buFontTx/>
              <a:buChar char="•"/>
            </a:pPr>
            <a:r>
              <a:rPr lang="el-GR" sz="1200"/>
              <a:t>Στρογγύλος </a:t>
            </a:r>
            <a:r>
              <a:rPr lang="en-US" sz="1200"/>
              <a:t>(</a:t>
            </a:r>
            <a:r>
              <a:rPr lang="el-GR" sz="1200"/>
              <a:t>ευρυπρόσωπος) ( &lt; 0.85)</a:t>
            </a:r>
          </a:p>
          <a:p>
            <a:pPr marL="177800" indent="-177800">
              <a:buFontTx/>
              <a:buChar char="•"/>
            </a:pPr>
            <a:r>
              <a:rPr lang="el-GR" sz="1200"/>
              <a:t>Μέσος (μεσοπρόσωπος) (0.85 – 0.90)</a:t>
            </a:r>
          </a:p>
          <a:p>
            <a:pPr marL="177800" indent="-177800">
              <a:buFontTx/>
              <a:buChar char="•"/>
            </a:pPr>
            <a:r>
              <a:rPr lang="el-GR" sz="1200"/>
              <a:t>Επιμήκης (λεπτοπρόσωπος) ( &gt; 0.90)</a:t>
            </a:r>
          </a:p>
        </p:txBody>
      </p:sp>
      <p:sp>
        <p:nvSpPr>
          <p:cNvPr id="205078" name="Text Box 278"/>
          <p:cNvSpPr txBox="1">
            <a:spLocks noChangeArrowheads="1"/>
          </p:cNvSpPr>
          <p:nvPr/>
        </p:nvSpPr>
        <p:spPr bwMode="auto">
          <a:xfrm>
            <a:off x="4965700" y="6146802"/>
            <a:ext cx="3384260" cy="307777"/>
          </a:xfrm>
          <a:prstGeom prst="rect">
            <a:avLst/>
          </a:prstGeom>
          <a:noFill/>
          <a:ln w="9525">
            <a:noFill/>
            <a:miter lim="800000"/>
            <a:headEnd/>
            <a:tailEnd/>
          </a:ln>
          <a:effectLst/>
        </p:spPr>
        <p:txBody>
          <a:bodyPr wrap="none">
            <a:spAutoFit/>
          </a:bodyPr>
          <a:lstStyle/>
          <a:p>
            <a:r>
              <a:rPr lang="el-GR" sz="700"/>
              <a:t>Ορθοδοντική ΙΙ. Αξιολόγηση Προσώπου. Οδηγός για τις Εργαστηριακές Ασκήσεις. 2010.</a:t>
            </a:r>
            <a:br>
              <a:rPr lang="el-GR" sz="700"/>
            </a:br>
            <a:r>
              <a:rPr lang="el-GR" sz="700"/>
              <a:t>Οι αναφερόμενες τιμές είναι ενδεικτικές μέσες τιμές και τυπικές αποκλίσεις.</a:t>
            </a:r>
          </a:p>
        </p:txBody>
      </p:sp>
      <p:sp>
        <p:nvSpPr>
          <p:cNvPr id="205025" name="Oval 225"/>
          <p:cNvSpPr>
            <a:spLocks noChangeArrowheads="1"/>
          </p:cNvSpPr>
          <p:nvPr/>
        </p:nvSpPr>
        <p:spPr bwMode="auto">
          <a:xfrm rot="16200000">
            <a:off x="1625600" y="1330327"/>
            <a:ext cx="57150" cy="57151"/>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205026" name="Oval 226"/>
          <p:cNvSpPr>
            <a:spLocks noChangeArrowheads="1"/>
          </p:cNvSpPr>
          <p:nvPr/>
        </p:nvSpPr>
        <p:spPr bwMode="auto">
          <a:xfrm rot="16200000">
            <a:off x="2178050" y="1041402"/>
            <a:ext cx="57150" cy="57151"/>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205027" name="Oval 227"/>
          <p:cNvSpPr>
            <a:spLocks noChangeArrowheads="1"/>
          </p:cNvSpPr>
          <p:nvPr/>
        </p:nvSpPr>
        <p:spPr bwMode="auto">
          <a:xfrm rot="16200000">
            <a:off x="2011364" y="1579562"/>
            <a:ext cx="55562" cy="55563"/>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205028" name="Oval 228"/>
          <p:cNvSpPr>
            <a:spLocks noChangeArrowheads="1"/>
          </p:cNvSpPr>
          <p:nvPr/>
        </p:nvSpPr>
        <p:spPr bwMode="auto">
          <a:xfrm rot="16200000">
            <a:off x="3045621" y="1380334"/>
            <a:ext cx="55563" cy="57151"/>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205029" name="Oval 229"/>
          <p:cNvSpPr>
            <a:spLocks noChangeArrowheads="1"/>
          </p:cNvSpPr>
          <p:nvPr/>
        </p:nvSpPr>
        <p:spPr bwMode="auto">
          <a:xfrm rot="16200000">
            <a:off x="2015332" y="2804321"/>
            <a:ext cx="55562" cy="57151"/>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205030" name="Oval 230"/>
          <p:cNvSpPr>
            <a:spLocks noChangeArrowheads="1"/>
          </p:cNvSpPr>
          <p:nvPr/>
        </p:nvSpPr>
        <p:spPr bwMode="auto">
          <a:xfrm rot="16200000">
            <a:off x="3154364" y="1433513"/>
            <a:ext cx="55562" cy="55563"/>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205031" name="Oval 231"/>
          <p:cNvSpPr>
            <a:spLocks noChangeArrowheads="1"/>
          </p:cNvSpPr>
          <p:nvPr/>
        </p:nvSpPr>
        <p:spPr bwMode="auto">
          <a:xfrm rot="16200000">
            <a:off x="3201193" y="1523209"/>
            <a:ext cx="55563" cy="57151"/>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205033" name="Oval 233"/>
          <p:cNvSpPr>
            <a:spLocks noChangeArrowheads="1"/>
          </p:cNvSpPr>
          <p:nvPr/>
        </p:nvSpPr>
        <p:spPr bwMode="auto">
          <a:xfrm rot="16200000">
            <a:off x="2873376" y="1395415"/>
            <a:ext cx="57150" cy="57151"/>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205034" name="Oval 234"/>
          <p:cNvSpPr>
            <a:spLocks noChangeArrowheads="1"/>
          </p:cNvSpPr>
          <p:nvPr/>
        </p:nvSpPr>
        <p:spPr bwMode="auto">
          <a:xfrm rot="16200000">
            <a:off x="2409827" y="1287464"/>
            <a:ext cx="55562" cy="55563"/>
          </a:xfrm>
          <a:prstGeom prst="ellipse">
            <a:avLst/>
          </a:prstGeom>
          <a:solidFill>
            <a:schemeClr val="accent1"/>
          </a:solidFill>
          <a:ln w="9525">
            <a:solidFill>
              <a:schemeClr val="tx1"/>
            </a:solidFill>
            <a:round/>
            <a:headEnd/>
            <a:tailEnd/>
          </a:ln>
          <a:effectLst/>
        </p:spPr>
        <p:txBody>
          <a:bodyPr wrap="none" anchor="ctr"/>
          <a:lstStyle/>
          <a:p>
            <a:endParaRPr lang="el-GR"/>
          </a:p>
        </p:txBody>
      </p:sp>
      <p:sp>
        <p:nvSpPr>
          <p:cNvPr id="205055" name="Oval 255"/>
          <p:cNvSpPr>
            <a:spLocks noChangeArrowheads="1"/>
          </p:cNvSpPr>
          <p:nvPr/>
        </p:nvSpPr>
        <p:spPr bwMode="auto">
          <a:xfrm rot="16200000">
            <a:off x="2951164" y="2509840"/>
            <a:ext cx="57150" cy="57151"/>
          </a:xfrm>
          <a:prstGeom prst="ellipse">
            <a:avLst/>
          </a:prstGeom>
          <a:solidFill>
            <a:schemeClr val="accent1"/>
          </a:solidFill>
          <a:ln w="9525">
            <a:solidFill>
              <a:schemeClr val="tx1"/>
            </a:solidFill>
            <a:round/>
            <a:headEnd/>
            <a:tailEnd/>
          </a:ln>
          <a:effectLst/>
        </p:spPr>
        <p:txBody>
          <a:bodyPr wrap="none" anchor="ctr"/>
          <a:lstStyle/>
          <a:p>
            <a:endParaRPr lang="el-GR"/>
          </a:p>
        </p:txBody>
      </p:sp>
    </p:spTree>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2036" name="Picture 4"/>
          <p:cNvPicPr>
            <a:picLocks noChangeAspect="1" noChangeArrowheads="1"/>
          </p:cNvPicPr>
          <p:nvPr/>
        </p:nvPicPr>
        <p:blipFill>
          <a:blip r:embed="rId3" cstate="screen"/>
          <a:srcRect/>
          <a:stretch>
            <a:fillRect/>
          </a:stretch>
        </p:blipFill>
        <p:spPr bwMode="auto">
          <a:xfrm>
            <a:off x="4716466" y="465140"/>
            <a:ext cx="4030663" cy="5038725"/>
          </a:xfrm>
          <a:prstGeom prst="rect">
            <a:avLst/>
          </a:prstGeom>
          <a:noFill/>
          <a:ln w="9525">
            <a:solidFill>
              <a:schemeClr val="hlink"/>
            </a:solidFill>
            <a:miter lim="800000"/>
            <a:headEnd/>
            <a:tailEnd/>
          </a:ln>
        </p:spPr>
      </p:pic>
      <p:pic>
        <p:nvPicPr>
          <p:cNvPr id="172037" name="Picture 5"/>
          <p:cNvPicPr>
            <a:picLocks noChangeAspect="1" noChangeArrowheads="1"/>
          </p:cNvPicPr>
          <p:nvPr/>
        </p:nvPicPr>
        <p:blipFill>
          <a:blip r:embed="rId4" cstate="screen"/>
          <a:srcRect/>
          <a:stretch>
            <a:fillRect/>
          </a:stretch>
        </p:blipFill>
        <p:spPr bwMode="auto">
          <a:xfrm>
            <a:off x="434979" y="465140"/>
            <a:ext cx="4030663" cy="5038725"/>
          </a:xfrm>
          <a:prstGeom prst="rect">
            <a:avLst/>
          </a:prstGeom>
          <a:noFill/>
          <a:ln w="9525">
            <a:solidFill>
              <a:schemeClr val="hlink"/>
            </a:solidFill>
            <a:miter lim="800000"/>
            <a:headEnd/>
            <a:tailEnd/>
          </a:ln>
        </p:spPr>
      </p:pic>
      <p:sp>
        <p:nvSpPr>
          <p:cNvPr id="172038" name="Text Box 6"/>
          <p:cNvSpPr txBox="1">
            <a:spLocks noChangeArrowheads="1"/>
          </p:cNvSpPr>
          <p:nvPr/>
        </p:nvSpPr>
        <p:spPr bwMode="auto">
          <a:xfrm>
            <a:off x="508000" y="5559428"/>
            <a:ext cx="554960" cy="276999"/>
          </a:xfrm>
          <a:prstGeom prst="rect">
            <a:avLst/>
          </a:prstGeom>
          <a:noFill/>
          <a:ln w="9525">
            <a:noFill/>
            <a:miter lim="800000"/>
            <a:headEnd/>
            <a:tailEnd/>
          </a:ln>
          <a:effectLst/>
        </p:spPr>
        <p:txBody>
          <a:bodyPr wrap="none">
            <a:spAutoFit/>
          </a:bodyPr>
          <a:lstStyle/>
          <a:p>
            <a:r>
              <a:rPr lang="el-GR" sz="1200"/>
              <a:t>Ύψος:</a:t>
            </a:r>
          </a:p>
        </p:txBody>
      </p:sp>
      <p:sp>
        <p:nvSpPr>
          <p:cNvPr id="172039" name="Text Box 7"/>
          <p:cNvSpPr txBox="1">
            <a:spLocks noChangeArrowheads="1"/>
          </p:cNvSpPr>
          <p:nvPr/>
        </p:nvSpPr>
        <p:spPr bwMode="auto">
          <a:xfrm>
            <a:off x="508002" y="5826128"/>
            <a:ext cx="679930" cy="276999"/>
          </a:xfrm>
          <a:prstGeom prst="rect">
            <a:avLst/>
          </a:prstGeom>
          <a:noFill/>
          <a:ln w="9525">
            <a:noFill/>
            <a:miter lim="800000"/>
            <a:headEnd/>
            <a:tailEnd/>
          </a:ln>
          <a:effectLst/>
        </p:spPr>
        <p:txBody>
          <a:bodyPr wrap="none">
            <a:spAutoFit/>
          </a:bodyPr>
          <a:lstStyle/>
          <a:p>
            <a:r>
              <a:rPr lang="el-GR" sz="1200"/>
              <a:t>Πλάτος:</a:t>
            </a:r>
          </a:p>
        </p:txBody>
      </p:sp>
      <p:sp>
        <p:nvSpPr>
          <p:cNvPr id="172040" name="Text Box 8"/>
          <p:cNvSpPr txBox="1">
            <a:spLocks noChangeArrowheads="1"/>
          </p:cNvSpPr>
          <p:nvPr/>
        </p:nvSpPr>
        <p:spPr bwMode="auto">
          <a:xfrm>
            <a:off x="508005" y="6091241"/>
            <a:ext cx="2898935" cy="276999"/>
          </a:xfrm>
          <a:prstGeom prst="rect">
            <a:avLst/>
          </a:prstGeom>
          <a:noFill/>
          <a:ln w="9525">
            <a:noFill/>
            <a:miter lim="800000"/>
            <a:headEnd/>
            <a:tailEnd/>
          </a:ln>
          <a:effectLst/>
        </p:spPr>
        <p:txBody>
          <a:bodyPr wrap="none">
            <a:spAutoFit/>
          </a:bodyPr>
          <a:lstStyle/>
          <a:p>
            <a:r>
              <a:rPr lang="el-GR" sz="1200"/>
              <a:t>Αναλογία και τύπος προσώπου (0.85-0.90):</a:t>
            </a:r>
          </a:p>
        </p:txBody>
      </p:sp>
      <p:sp>
        <p:nvSpPr>
          <p:cNvPr id="172041" name="Text Box 9"/>
          <p:cNvSpPr txBox="1">
            <a:spLocks noChangeArrowheads="1"/>
          </p:cNvSpPr>
          <p:nvPr/>
        </p:nvSpPr>
        <p:spPr bwMode="auto">
          <a:xfrm>
            <a:off x="4643444" y="5559428"/>
            <a:ext cx="1794979" cy="276999"/>
          </a:xfrm>
          <a:prstGeom prst="rect">
            <a:avLst/>
          </a:prstGeom>
          <a:noFill/>
          <a:ln w="9525">
            <a:noFill/>
            <a:miter lim="800000"/>
            <a:headEnd/>
            <a:tailEnd/>
          </a:ln>
          <a:effectLst/>
        </p:spPr>
        <p:txBody>
          <a:bodyPr wrap="none">
            <a:spAutoFit/>
          </a:bodyPr>
          <a:lstStyle/>
          <a:p>
            <a:r>
              <a:rPr lang="el-GR" sz="1200"/>
              <a:t>Γωνία κυρτότητας (13</a:t>
            </a:r>
            <a:r>
              <a:rPr lang="en-US" sz="1200">
                <a:cs typeface="Times New Roman" pitchFamily="18" charset="0"/>
              </a:rPr>
              <a:t>±</a:t>
            </a:r>
            <a:r>
              <a:rPr lang="el-GR" sz="1200">
                <a:cs typeface="Times New Roman" pitchFamily="18" charset="0"/>
              </a:rPr>
              <a:t>5)</a:t>
            </a:r>
            <a:r>
              <a:rPr lang="el-GR" sz="1200"/>
              <a:t>:</a:t>
            </a:r>
          </a:p>
        </p:txBody>
      </p:sp>
      <p:sp>
        <p:nvSpPr>
          <p:cNvPr id="172042" name="Text Box 10"/>
          <p:cNvSpPr txBox="1">
            <a:spLocks noChangeArrowheads="1"/>
          </p:cNvSpPr>
          <p:nvPr/>
        </p:nvSpPr>
        <p:spPr bwMode="auto">
          <a:xfrm>
            <a:off x="4643442" y="5826128"/>
            <a:ext cx="861133" cy="276999"/>
          </a:xfrm>
          <a:prstGeom prst="rect">
            <a:avLst/>
          </a:prstGeom>
          <a:noFill/>
          <a:ln w="9525">
            <a:noFill/>
            <a:miter lim="800000"/>
            <a:headEnd/>
            <a:tailEnd/>
          </a:ln>
          <a:effectLst/>
        </p:spPr>
        <p:txBody>
          <a:bodyPr wrap="none">
            <a:spAutoFit/>
          </a:bodyPr>
          <a:lstStyle/>
          <a:p>
            <a:r>
              <a:rPr lang="el-GR" sz="1200"/>
              <a:t>ΑΝΒ (5±4):</a:t>
            </a:r>
          </a:p>
        </p:txBody>
      </p:sp>
      <p:sp>
        <p:nvSpPr>
          <p:cNvPr id="172043" name="Text Box 11"/>
          <p:cNvSpPr txBox="1">
            <a:spLocks noChangeArrowheads="1"/>
          </p:cNvSpPr>
          <p:nvPr/>
        </p:nvSpPr>
        <p:spPr bwMode="auto">
          <a:xfrm>
            <a:off x="4643444" y="6091241"/>
            <a:ext cx="1874167" cy="276999"/>
          </a:xfrm>
          <a:prstGeom prst="rect">
            <a:avLst/>
          </a:prstGeom>
          <a:noFill/>
          <a:ln w="9525">
            <a:noFill/>
            <a:miter lim="800000"/>
            <a:headEnd/>
            <a:tailEnd/>
          </a:ln>
          <a:effectLst/>
        </p:spPr>
        <p:txBody>
          <a:bodyPr wrap="none">
            <a:spAutoFit/>
          </a:bodyPr>
          <a:lstStyle/>
          <a:p>
            <a:r>
              <a:rPr lang="el-GR" sz="1200"/>
              <a:t>Ρινοχειλική γωνία (110</a:t>
            </a:r>
            <a:r>
              <a:rPr lang="en-US" sz="1200">
                <a:cs typeface="Times New Roman" pitchFamily="18" charset="0"/>
              </a:rPr>
              <a:t>±</a:t>
            </a:r>
            <a:r>
              <a:rPr lang="el-GR" sz="1200">
                <a:cs typeface="Times New Roman" pitchFamily="18" charset="0"/>
              </a:rPr>
              <a:t>8)</a:t>
            </a:r>
            <a:r>
              <a:rPr lang="el-GR" sz="1200"/>
              <a:t>:</a:t>
            </a:r>
          </a:p>
        </p:txBody>
      </p:sp>
      <p:pic>
        <p:nvPicPr>
          <p:cNvPr id="172044" name="Picture 12"/>
          <p:cNvPicPr>
            <a:picLocks noChangeAspect="1" noChangeArrowheads="1"/>
          </p:cNvPicPr>
          <p:nvPr/>
        </p:nvPicPr>
        <p:blipFill>
          <a:blip r:embed="rId5" cstate="screen"/>
          <a:srcRect/>
          <a:stretch>
            <a:fillRect/>
          </a:stretch>
        </p:blipFill>
        <p:spPr bwMode="auto">
          <a:xfrm>
            <a:off x="7107242" y="5602288"/>
            <a:ext cx="1639887" cy="958850"/>
          </a:xfrm>
          <a:prstGeom prst="rect">
            <a:avLst/>
          </a:prstGeom>
          <a:noFill/>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111015_L0_sm.jpg"/>
          <p:cNvPicPr>
            <a:picLocks noChangeAspect="1"/>
          </p:cNvPicPr>
          <p:nvPr/>
        </p:nvPicPr>
        <p:blipFill>
          <a:blip r:embed="rId3" cstate="screen"/>
          <a:stretch>
            <a:fillRect/>
          </a:stretch>
        </p:blipFill>
        <p:spPr>
          <a:xfrm>
            <a:off x="4671059" y="4980432"/>
            <a:ext cx="3459480" cy="1877568"/>
          </a:xfrm>
          <a:prstGeom prst="rect">
            <a:avLst/>
          </a:prstGeom>
        </p:spPr>
      </p:pic>
      <p:pic>
        <p:nvPicPr>
          <p:cNvPr id="3" name="Picture 2" descr="111015_R0_sm.jpg"/>
          <p:cNvPicPr>
            <a:picLocks noChangeAspect="1"/>
          </p:cNvPicPr>
          <p:nvPr/>
        </p:nvPicPr>
        <p:blipFill>
          <a:blip r:embed="rId4" cstate="screen"/>
          <a:stretch>
            <a:fillRect/>
          </a:stretch>
        </p:blipFill>
        <p:spPr>
          <a:xfrm>
            <a:off x="1024775" y="4962144"/>
            <a:ext cx="3508248" cy="1895856"/>
          </a:xfrm>
          <a:prstGeom prst="rect">
            <a:avLst/>
          </a:prstGeom>
        </p:spPr>
      </p:pic>
      <p:pic>
        <p:nvPicPr>
          <p:cNvPr id="4" name="Picture 3" descr="111015mand0_sm.jpg"/>
          <p:cNvPicPr>
            <a:picLocks noChangeAspect="1"/>
          </p:cNvPicPr>
          <p:nvPr/>
        </p:nvPicPr>
        <p:blipFill>
          <a:blip r:embed="rId5" cstate="screen"/>
          <a:stretch>
            <a:fillRect/>
          </a:stretch>
        </p:blipFill>
        <p:spPr>
          <a:xfrm>
            <a:off x="4956467" y="2273391"/>
            <a:ext cx="3917372" cy="2705566"/>
          </a:xfrm>
          <a:prstGeom prst="rect">
            <a:avLst/>
          </a:prstGeom>
        </p:spPr>
      </p:pic>
      <p:pic>
        <p:nvPicPr>
          <p:cNvPr id="5" name="Picture 4" descr="111015_max0_sm.jpg"/>
          <p:cNvPicPr>
            <a:picLocks noChangeAspect="1"/>
          </p:cNvPicPr>
          <p:nvPr/>
        </p:nvPicPr>
        <p:blipFill>
          <a:blip r:embed="rId6" cstate="screen"/>
          <a:stretch>
            <a:fillRect/>
          </a:stretch>
        </p:blipFill>
        <p:spPr>
          <a:xfrm>
            <a:off x="238994" y="2298789"/>
            <a:ext cx="3740727" cy="2689961"/>
          </a:xfrm>
          <a:prstGeom prst="rect">
            <a:avLst/>
          </a:prstGeom>
        </p:spPr>
      </p:pic>
      <p:pic>
        <p:nvPicPr>
          <p:cNvPr id="6" name="Picture 5" descr="111015_F0_sm.jpg"/>
          <p:cNvPicPr>
            <a:picLocks noChangeAspect="1"/>
          </p:cNvPicPr>
          <p:nvPr/>
        </p:nvPicPr>
        <p:blipFill>
          <a:blip r:embed="rId7" cstate="screen"/>
          <a:stretch>
            <a:fillRect/>
          </a:stretch>
        </p:blipFill>
        <p:spPr>
          <a:xfrm>
            <a:off x="2503816" y="1"/>
            <a:ext cx="4136373" cy="2303132"/>
          </a:xfrm>
          <a:prstGeom prst="rect">
            <a:avLst/>
          </a:prstGeom>
        </p:spPr>
      </p:pic>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Oval 6"/>
          <p:cNvSpPr>
            <a:spLocks noChangeArrowheads="1"/>
          </p:cNvSpPr>
          <p:nvPr/>
        </p:nvSpPr>
        <p:spPr bwMode="auto">
          <a:xfrm>
            <a:off x="1142976" y="928670"/>
            <a:ext cx="6965185" cy="3071818"/>
          </a:xfrm>
          <a:prstGeom prst="ellipse">
            <a:avLst/>
          </a:prstGeom>
          <a:solidFill>
            <a:srgbClr val="7030A0">
              <a:alpha val="71000"/>
            </a:srgbClr>
          </a:solidFill>
          <a:ln w="9525">
            <a:solidFill>
              <a:schemeClr val="tx1"/>
            </a:solidFill>
            <a:round/>
            <a:headEnd/>
            <a:tailEnd/>
          </a:ln>
        </p:spPr>
        <p:txBody>
          <a:bodyPr wrap="none" anchor="ctr"/>
          <a:lstStyle/>
          <a:p>
            <a:endParaRPr lang="el-GR"/>
          </a:p>
        </p:txBody>
      </p:sp>
      <p:sp>
        <p:nvSpPr>
          <p:cNvPr id="4099" name="Rectangle 2"/>
          <p:cNvSpPr>
            <a:spLocks noGrp="1" noChangeArrowheads="1"/>
          </p:cNvSpPr>
          <p:nvPr>
            <p:ph type="ctrTitle"/>
          </p:nvPr>
        </p:nvSpPr>
        <p:spPr>
          <a:xfrm>
            <a:off x="642910" y="1763713"/>
            <a:ext cx="7929618" cy="1736725"/>
          </a:xfrm>
          <a:noFill/>
        </p:spPr>
        <p:txBody>
          <a:bodyPr>
            <a:normAutofit/>
          </a:bodyPr>
          <a:lstStyle/>
          <a:p>
            <a:pPr>
              <a:defRPr/>
            </a:pPr>
            <a:r>
              <a:rPr lang="el-GR" sz="3200" b="1" dirty="0" smtClean="0">
                <a:latin typeface="Cambria" panose="02040503050406030204" pitchFamily="18" charset="0"/>
                <a:ea typeface="Cambria" panose="02040503050406030204" pitchFamily="18" charset="0"/>
              </a:rPr>
              <a:t>ΤΟ ΚΡΑΝΙΟΠΡΟΣΩΠΙΚ</a:t>
            </a:r>
            <a:r>
              <a:rPr lang="en-US" sz="3200" b="1" dirty="0" smtClean="0">
                <a:latin typeface="Cambria" panose="02040503050406030204" pitchFamily="18" charset="0"/>
                <a:ea typeface="Cambria" panose="02040503050406030204" pitchFamily="18" charset="0"/>
              </a:rPr>
              <a:t>O</a:t>
            </a:r>
            <a:r>
              <a:rPr lang="el-GR" sz="3200" b="1" dirty="0" smtClean="0">
                <a:latin typeface="Cambria" panose="02040503050406030204" pitchFamily="18" charset="0"/>
                <a:ea typeface="Cambria" panose="02040503050406030204" pitchFamily="18" charset="0"/>
              </a:rPr>
              <a:t> Σ</a:t>
            </a:r>
            <a:r>
              <a:rPr lang="en-US" sz="3200" b="1" dirty="0" smtClean="0">
                <a:latin typeface="Cambria" panose="02040503050406030204" pitchFamily="18" charset="0"/>
                <a:ea typeface="Cambria" panose="02040503050406030204" pitchFamily="18" charset="0"/>
              </a:rPr>
              <a:t>Y</a:t>
            </a:r>
            <a:r>
              <a:rPr lang="el-GR" sz="3200" b="1" dirty="0" smtClean="0">
                <a:latin typeface="Cambria" panose="02040503050406030204" pitchFamily="18" charset="0"/>
                <a:ea typeface="Cambria" panose="02040503050406030204" pitchFamily="18" charset="0"/>
              </a:rPr>
              <a:t>ΜΠΛΕΓΜ</a:t>
            </a:r>
            <a:r>
              <a:rPr lang="en-US" sz="3200" b="1" dirty="0" smtClean="0">
                <a:latin typeface="Cambria" panose="02040503050406030204" pitchFamily="18" charset="0"/>
                <a:ea typeface="Cambria" panose="02040503050406030204" pitchFamily="18" charset="0"/>
              </a:rPr>
              <a:t>A </a:t>
            </a:r>
            <a:r>
              <a:rPr lang="el-GR" sz="3200" b="1" dirty="0" smtClean="0">
                <a:latin typeface="Cambria" panose="02040503050406030204" pitchFamily="18" charset="0"/>
                <a:ea typeface="Cambria" panose="02040503050406030204" pitchFamily="18" charset="0"/>
              </a:rPr>
              <a:t>ΜΕΤ</a:t>
            </a:r>
            <a:r>
              <a:rPr lang="en-US" sz="3200" b="1" dirty="0" smtClean="0">
                <a:latin typeface="Cambria" panose="02040503050406030204" pitchFamily="18" charset="0"/>
                <a:ea typeface="Cambria" panose="02040503050406030204" pitchFamily="18" charset="0"/>
              </a:rPr>
              <a:t>A</a:t>
            </a:r>
            <a:r>
              <a:rPr lang="el-GR" sz="3200" b="1" dirty="0" smtClean="0">
                <a:latin typeface="Cambria" panose="02040503050406030204" pitchFamily="18" charset="0"/>
                <a:ea typeface="Cambria" panose="02040503050406030204" pitchFamily="18" charset="0"/>
              </a:rPr>
              <a:t> ΤΗ Γ</a:t>
            </a:r>
            <a:r>
              <a:rPr lang="en-US" sz="3200" b="1" dirty="0" smtClean="0">
                <a:latin typeface="Cambria" panose="02040503050406030204" pitchFamily="18" charset="0"/>
                <a:ea typeface="Cambria" panose="02040503050406030204" pitchFamily="18" charset="0"/>
              </a:rPr>
              <a:t>E</a:t>
            </a:r>
            <a:r>
              <a:rPr lang="el-GR" sz="3200" b="1" dirty="0" smtClean="0">
                <a:latin typeface="Cambria" panose="02040503050406030204" pitchFamily="18" charset="0"/>
                <a:ea typeface="Cambria" panose="02040503050406030204" pitchFamily="18" charset="0"/>
              </a:rPr>
              <a:t>ΝΝΗΣΗ</a:t>
            </a:r>
            <a:endParaRPr lang="el-GR" sz="3200" b="1" dirty="0">
              <a:latin typeface="Cambria" panose="02040503050406030204" pitchFamily="18" charset="0"/>
              <a:ea typeface="Cambria" panose="02040503050406030204" pitchFamily="18" charset="0"/>
            </a:endParaRPr>
          </a:p>
        </p:txBody>
      </p:sp>
      <p:sp>
        <p:nvSpPr>
          <p:cNvPr id="113668" name="Rectangle 4"/>
          <p:cNvSpPr>
            <a:spLocks noChangeArrowheads="1"/>
          </p:cNvSpPr>
          <p:nvPr/>
        </p:nvSpPr>
        <p:spPr bwMode="auto">
          <a:xfrm>
            <a:off x="2214546" y="4692152"/>
            <a:ext cx="4286280" cy="576262"/>
          </a:xfrm>
          <a:prstGeom prst="rect">
            <a:avLst/>
          </a:prstGeom>
          <a:solidFill>
            <a:srgbClr val="7030A0"/>
          </a:solidFill>
          <a:ln w="9525">
            <a:solidFill>
              <a:schemeClr val="tx1"/>
            </a:solidFill>
            <a:miter lim="800000"/>
            <a:headEnd/>
            <a:tailEnd/>
          </a:ln>
        </p:spPr>
        <p:txBody>
          <a:bodyPr wrap="none" anchor="ctr"/>
          <a:lstStyle/>
          <a:p>
            <a:pPr algn="ctr"/>
            <a:r>
              <a:rPr lang="el-GR" sz="2800" b="1" dirty="0" smtClean="0">
                <a:solidFill>
                  <a:schemeClr val="accent5">
                    <a:lumMod val="20000"/>
                    <a:lumOff val="80000"/>
                  </a:schemeClr>
                </a:solidFill>
                <a:latin typeface="Cambria Math" panose="02040503050406030204" pitchFamily="18" charset="0"/>
                <a:ea typeface="Cambria Math" panose="02040503050406030204" pitchFamily="18" charset="0"/>
              </a:rPr>
              <a:t>Απόστολος  Ι</a:t>
            </a:r>
            <a:r>
              <a:rPr lang="el-GR" sz="2800" b="1" dirty="0">
                <a:solidFill>
                  <a:schemeClr val="accent5">
                    <a:lumMod val="20000"/>
                    <a:lumOff val="80000"/>
                  </a:schemeClr>
                </a:solidFill>
                <a:latin typeface="Cambria Math" panose="02040503050406030204" pitchFamily="18" charset="0"/>
                <a:ea typeface="Cambria Math" panose="02040503050406030204" pitchFamily="18" charset="0"/>
              </a:rPr>
              <a:t>. Τσολάκης</a:t>
            </a:r>
          </a:p>
        </p:txBody>
      </p:sp>
    </p:spTree>
    <p:extLst>
      <p:ext uri="{BB962C8B-B14F-4D97-AF65-F5344CB8AC3E}">
        <p14:creationId xmlns:p14="http://schemas.microsoft.com/office/powerpoint/2010/main" xmlns="" val="1825104850"/>
      </p:ext>
    </p:extLst>
  </p:cSld>
  <p:clrMapOvr>
    <a:masterClrMapping/>
  </p:clrMapOvr>
  <p:transition/>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Grp="1" noChangeArrowheads="1"/>
          </p:cNvSpPr>
          <p:nvPr>
            <p:ph type="title"/>
          </p:nvPr>
        </p:nvSpPr>
        <p:spPr>
          <a:xfrm>
            <a:off x="1494235" y="188918"/>
            <a:ext cx="6172200" cy="1139825"/>
          </a:xfrm>
        </p:spPr>
        <p:txBody>
          <a:bodyPr>
            <a:normAutofit/>
          </a:bodyPr>
          <a:lstStyle/>
          <a:p>
            <a:pPr eaLnBrk="1" hangingPunct="1"/>
            <a:r>
              <a:rPr lang="en-US" sz="2800" b="1" cap="none" dirty="0" smtClean="0">
                <a:latin typeface="Cambria" panose="02040503050406030204" pitchFamily="18" charset="0"/>
                <a:ea typeface="Cambria" panose="02040503050406030204" pitchFamily="18" charset="0"/>
              </a:rPr>
              <a:t>      </a:t>
            </a:r>
            <a:r>
              <a:rPr lang="el-GR" sz="2800" b="1" cap="none" dirty="0" smtClean="0">
                <a:latin typeface="Cambria" panose="02040503050406030204" pitchFamily="18" charset="0"/>
                <a:ea typeface="Cambria" panose="02040503050406030204" pitchFamily="18" charset="0"/>
              </a:rPr>
              <a:t>Χαρακτηριστικά </a:t>
            </a:r>
            <a:r>
              <a:rPr lang="el-GR" sz="2800" b="1" cap="none" dirty="0">
                <a:latin typeface="Cambria" panose="02040503050406030204" pitchFamily="18" charset="0"/>
                <a:ea typeface="Cambria" panose="02040503050406030204" pitchFamily="18" charset="0"/>
              </a:rPr>
              <a:t>αύξησης </a:t>
            </a:r>
            <a:r>
              <a:rPr lang="el-GR" sz="2800" b="1" cap="none" dirty="0" err="1">
                <a:latin typeface="Cambria" panose="02040503050406030204" pitchFamily="18" charset="0"/>
                <a:ea typeface="Cambria" panose="02040503050406030204" pitchFamily="18" charset="0"/>
              </a:rPr>
              <a:t>κρανιοπροσωπικού</a:t>
            </a:r>
            <a:r>
              <a:rPr lang="el-GR" sz="2800" b="1" cap="none" dirty="0">
                <a:latin typeface="Cambria" panose="02040503050406030204" pitchFamily="18" charset="0"/>
                <a:ea typeface="Cambria" panose="02040503050406030204" pitchFamily="18" charset="0"/>
              </a:rPr>
              <a:t> συμπλέγματος</a:t>
            </a:r>
          </a:p>
        </p:txBody>
      </p:sp>
      <p:sp>
        <p:nvSpPr>
          <p:cNvPr id="116739" name="Rectangle 3"/>
          <p:cNvSpPr>
            <a:spLocks noGrp="1" noChangeArrowheads="1"/>
          </p:cNvSpPr>
          <p:nvPr>
            <p:ph type="body" idx="1"/>
          </p:nvPr>
        </p:nvSpPr>
        <p:spPr>
          <a:xfrm>
            <a:off x="478633" y="1484318"/>
            <a:ext cx="8236775" cy="1584325"/>
          </a:xfrm>
        </p:spPr>
        <p:txBody>
          <a:bodyPr>
            <a:normAutofit/>
          </a:bodyPr>
          <a:lstStyle/>
          <a:p>
            <a:pPr marL="609600" indent="-609600">
              <a:buNone/>
            </a:pPr>
            <a:r>
              <a:rPr lang="en-US" sz="2400" dirty="0" smtClean="0">
                <a:effectLst/>
              </a:rPr>
              <a:t>1.</a:t>
            </a:r>
            <a:r>
              <a:rPr lang="en-US" sz="2400" dirty="0" smtClean="0">
                <a:effectLst/>
                <a:latin typeface="Cambria" panose="02040503050406030204" pitchFamily="18" charset="0"/>
                <a:ea typeface="Cambria" panose="02040503050406030204" pitchFamily="18" charset="0"/>
              </a:rPr>
              <a:t>	</a:t>
            </a:r>
            <a:r>
              <a:rPr lang="el-GR" sz="2400" dirty="0" smtClean="0">
                <a:latin typeface="Cambria" panose="02040503050406030204" pitchFamily="18" charset="0"/>
                <a:ea typeface="Cambria" panose="02040503050406030204" pitchFamily="18" charset="0"/>
              </a:rPr>
              <a:t>Αναλογία </a:t>
            </a:r>
            <a:r>
              <a:rPr lang="el-GR" sz="2400" b="1" i="1" dirty="0">
                <a:latin typeface="Cambria" panose="02040503050406030204" pitchFamily="18" charset="0"/>
                <a:ea typeface="Cambria" panose="02040503050406030204" pitchFamily="18" charset="0"/>
              </a:rPr>
              <a:t>εγκεφαλικού</a:t>
            </a:r>
            <a:r>
              <a:rPr lang="el-GR" sz="2400" dirty="0">
                <a:latin typeface="Cambria" panose="02040503050406030204" pitchFamily="18" charset="0"/>
                <a:ea typeface="Cambria" panose="02040503050406030204" pitchFamily="18" charset="0"/>
              </a:rPr>
              <a:t> προς </a:t>
            </a:r>
            <a:r>
              <a:rPr lang="el-GR" sz="2400" b="1" i="1" dirty="0" smtClean="0">
                <a:latin typeface="Cambria" panose="02040503050406030204" pitchFamily="18" charset="0"/>
                <a:ea typeface="Cambria" panose="02040503050406030204" pitchFamily="18" charset="0"/>
              </a:rPr>
              <a:t>σπλαγχνικό</a:t>
            </a:r>
            <a:r>
              <a:rPr lang="en-US" sz="2400" dirty="0" smtClean="0">
                <a:latin typeface="Cambria" panose="02040503050406030204" pitchFamily="18" charset="0"/>
                <a:ea typeface="Cambria" panose="02040503050406030204" pitchFamily="18" charset="0"/>
              </a:rPr>
              <a:t> </a:t>
            </a:r>
            <a:r>
              <a:rPr lang="el-GR" sz="2400" dirty="0" smtClean="0">
                <a:latin typeface="Cambria" panose="02040503050406030204" pitchFamily="18" charset="0"/>
                <a:ea typeface="Cambria" panose="02040503050406030204" pitchFamily="18" charset="0"/>
              </a:rPr>
              <a:t>κρανίο</a:t>
            </a:r>
            <a:r>
              <a:rPr lang="en-US" sz="2400" dirty="0">
                <a:latin typeface="Cambria" panose="02040503050406030204" pitchFamily="18" charset="0"/>
                <a:ea typeface="Cambria" panose="02040503050406030204" pitchFamily="18" charset="0"/>
              </a:rPr>
              <a:t>	</a:t>
            </a:r>
            <a:r>
              <a:rPr lang="el-GR" sz="2400" b="1" dirty="0" smtClean="0">
                <a:latin typeface="Cambria" panose="02040503050406030204" pitchFamily="18" charset="0"/>
                <a:ea typeface="Cambria" panose="02040503050406030204" pitchFamily="18" charset="0"/>
              </a:rPr>
              <a:t>νεογνό</a:t>
            </a:r>
            <a:r>
              <a:rPr lang="el-GR" sz="2400" dirty="0" smtClean="0">
                <a:latin typeface="Cambria" panose="02040503050406030204" pitchFamily="18" charset="0"/>
                <a:ea typeface="Cambria" panose="02040503050406030204" pitchFamily="18" charset="0"/>
              </a:rPr>
              <a:t> </a:t>
            </a:r>
            <a:r>
              <a:rPr lang="en-US" sz="2400" dirty="0" smtClean="0">
                <a:latin typeface="Cambria" panose="02040503050406030204" pitchFamily="18" charset="0"/>
                <a:ea typeface="Cambria" panose="02040503050406030204" pitchFamily="18" charset="0"/>
              </a:rPr>
              <a:t>          </a:t>
            </a:r>
            <a:r>
              <a:rPr lang="el-GR" sz="2400" dirty="0" smtClean="0">
                <a:latin typeface="Cambria" panose="02040503050406030204" pitchFamily="18" charset="0"/>
                <a:ea typeface="Cambria" panose="02040503050406030204" pitchFamily="18" charset="0"/>
              </a:rPr>
              <a:t>    </a:t>
            </a:r>
            <a:r>
              <a:rPr lang="el-GR" sz="2400" dirty="0">
                <a:latin typeface="Cambria" panose="02040503050406030204" pitchFamily="18" charset="0"/>
                <a:ea typeface="Cambria" panose="02040503050406030204" pitchFamily="18" charset="0"/>
              </a:rPr>
              <a:t>7 </a:t>
            </a:r>
            <a:r>
              <a:rPr lang="en-US" sz="2400" dirty="0">
                <a:latin typeface="Cambria" panose="02040503050406030204" pitchFamily="18" charset="0"/>
                <a:ea typeface="Cambria" panose="02040503050406030204" pitchFamily="18" charset="0"/>
              </a:rPr>
              <a:t>:</a:t>
            </a:r>
            <a:r>
              <a:rPr lang="el-GR" sz="2400" dirty="0">
                <a:latin typeface="Cambria" panose="02040503050406030204" pitchFamily="18" charset="0"/>
                <a:ea typeface="Cambria" panose="02040503050406030204" pitchFamily="18" charset="0"/>
              </a:rPr>
              <a:t> </a:t>
            </a:r>
            <a:r>
              <a:rPr lang="en-US" sz="2400" dirty="0">
                <a:latin typeface="Cambria" panose="02040503050406030204" pitchFamily="18" charset="0"/>
                <a:ea typeface="Cambria" panose="02040503050406030204" pitchFamily="18" charset="0"/>
              </a:rPr>
              <a:t>1</a:t>
            </a:r>
          </a:p>
          <a:p>
            <a:pPr marL="609600" indent="-609600">
              <a:buNone/>
            </a:pPr>
            <a:r>
              <a:rPr lang="en-US" sz="2400" dirty="0">
                <a:latin typeface="Cambria" panose="02040503050406030204" pitchFamily="18" charset="0"/>
                <a:ea typeface="Cambria" panose="02040503050406030204" pitchFamily="18" charset="0"/>
              </a:rPr>
              <a:t>		</a:t>
            </a:r>
            <a:r>
              <a:rPr lang="el-GR" sz="2400" b="1" dirty="0">
                <a:latin typeface="Cambria" panose="02040503050406030204" pitchFamily="18" charset="0"/>
                <a:ea typeface="Cambria" panose="02040503050406030204" pitchFamily="18" charset="0"/>
              </a:rPr>
              <a:t>ενήλικα </a:t>
            </a:r>
            <a:r>
              <a:rPr lang="el-GR" sz="2400" dirty="0">
                <a:latin typeface="Cambria" panose="02040503050406030204" pitchFamily="18" charset="0"/>
                <a:ea typeface="Cambria" panose="02040503050406030204" pitchFamily="18" charset="0"/>
              </a:rPr>
              <a:t>        </a:t>
            </a:r>
            <a:r>
              <a:rPr lang="en-US" sz="2400" dirty="0">
                <a:latin typeface="Cambria" panose="02040503050406030204" pitchFamily="18" charset="0"/>
                <a:ea typeface="Cambria" panose="02040503050406030204" pitchFamily="18" charset="0"/>
              </a:rPr>
              <a:t>  </a:t>
            </a:r>
            <a:r>
              <a:rPr lang="el-GR" sz="2400" dirty="0">
                <a:latin typeface="Cambria" panose="02040503050406030204" pitchFamily="18" charset="0"/>
                <a:ea typeface="Cambria" panose="02040503050406030204" pitchFamily="18" charset="0"/>
              </a:rPr>
              <a:t> </a:t>
            </a:r>
            <a:r>
              <a:rPr lang="el-GR" sz="2400" dirty="0" smtClean="0">
                <a:latin typeface="Cambria" panose="02040503050406030204" pitchFamily="18" charset="0"/>
                <a:ea typeface="Cambria" panose="02040503050406030204" pitchFamily="18" charset="0"/>
              </a:rPr>
              <a:t> 3</a:t>
            </a:r>
            <a:r>
              <a:rPr lang="en-US" sz="2400" dirty="0" smtClean="0">
                <a:latin typeface="Cambria" panose="02040503050406030204" pitchFamily="18" charset="0"/>
                <a:ea typeface="Cambria" panose="02040503050406030204" pitchFamily="18" charset="0"/>
              </a:rPr>
              <a:t> </a:t>
            </a:r>
            <a:r>
              <a:rPr lang="el-GR" sz="2400" dirty="0" smtClean="0">
                <a:latin typeface="Cambria" panose="02040503050406030204" pitchFamily="18" charset="0"/>
                <a:ea typeface="Cambria" panose="02040503050406030204" pitchFamily="18" charset="0"/>
              </a:rPr>
              <a:t>ή</a:t>
            </a:r>
            <a:r>
              <a:rPr lang="en-US" sz="2400" dirty="0" smtClean="0">
                <a:latin typeface="Cambria" panose="02040503050406030204" pitchFamily="18" charset="0"/>
                <a:ea typeface="Cambria" panose="02040503050406030204" pitchFamily="18" charset="0"/>
              </a:rPr>
              <a:t> </a:t>
            </a:r>
            <a:r>
              <a:rPr lang="el-GR" sz="2400" dirty="0" smtClean="0">
                <a:latin typeface="Cambria" panose="02040503050406030204" pitchFamily="18" charset="0"/>
                <a:ea typeface="Cambria" panose="02040503050406030204" pitchFamily="18" charset="0"/>
              </a:rPr>
              <a:t>2 </a:t>
            </a:r>
            <a:r>
              <a:rPr lang="en-US" sz="2400" dirty="0">
                <a:latin typeface="Cambria" panose="02040503050406030204" pitchFamily="18" charset="0"/>
                <a:ea typeface="Cambria" panose="02040503050406030204" pitchFamily="18" charset="0"/>
              </a:rPr>
              <a:t>: 1</a:t>
            </a:r>
            <a:endParaRPr lang="el-GR" sz="2400" dirty="0">
              <a:latin typeface="Cambria" panose="02040503050406030204" pitchFamily="18" charset="0"/>
              <a:ea typeface="Cambria" panose="02040503050406030204" pitchFamily="18" charset="0"/>
            </a:endParaRPr>
          </a:p>
        </p:txBody>
      </p:sp>
      <p:sp>
        <p:nvSpPr>
          <p:cNvPr id="116740" name="AutoShape 14"/>
          <p:cNvSpPr>
            <a:spLocks noChangeArrowheads="1"/>
          </p:cNvSpPr>
          <p:nvPr/>
        </p:nvSpPr>
        <p:spPr bwMode="auto">
          <a:xfrm>
            <a:off x="2786051" y="2070092"/>
            <a:ext cx="540544" cy="144462"/>
          </a:xfrm>
          <a:prstGeom prst="rightArrow">
            <a:avLst>
              <a:gd name="adj1" fmla="val 50000"/>
              <a:gd name="adj2" fmla="val 124726"/>
            </a:avLst>
          </a:prstGeom>
          <a:solidFill>
            <a:schemeClr val="accent1"/>
          </a:solidFill>
          <a:ln w="9525">
            <a:solidFill>
              <a:schemeClr val="tx1"/>
            </a:solidFill>
            <a:miter lim="800000"/>
            <a:headEnd/>
            <a:tailEnd/>
          </a:ln>
        </p:spPr>
        <p:txBody>
          <a:bodyPr wrap="none" anchor="ctr"/>
          <a:lstStyle/>
          <a:p>
            <a:endParaRPr lang="el-GR"/>
          </a:p>
        </p:txBody>
      </p:sp>
      <p:sp>
        <p:nvSpPr>
          <p:cNvPr id="116741" name="AutoShape 15"/>
          <p:cNvSpPr>
            <a:spLocks noChangeArrowheads="1"/>
          </p:cNvSpPr>
          <p:nvPr/>
        </p:nvSpPr>
        <p:spPr bwMode="auto">
          <a:xfrm>
            <a:off x="2817011" y="2500309"/>
            <a:ext cx="540544" cy="144463"/>
          </a:xfrm>
          <a:prstGeom prst="rightArrow">
            <a:avLst>
              <a:gd name="adj1" fmla="val 50000"/>
              <a:gd name="adj2" fmla="val 124725"/>
            </a:avLst>
          </a:prstGeom>
          <a:solidFill>
            <a:schemeClr val="accent1"/>
          </a:solidFill>
          <a:ln w="9525">
            <a:solidFill>
              <a:schemeClr val="tx1"/>
            </a:solidFill>
            <a:miter lim="800000"/>
            <a:headEnd/>
            <a:tailEnd/>
          </a:ln>
        </p:spPr>
        <p:txBody>
          <a:bodyPr wrap="none" anchor="ctr"/>
          <a:lstStyle/>
          <a:p>
            <a:endParaRPr lang="el-GR"/>
          </a:p>
        </p:txBody>
      </p:sp>
      <p:pic>
        <p:nvPicPr>
          <p:cNvPr id="116752" name="Picture 16" descr="Enlow2nd-8"/>
          <p:cNvPicPr>
            <a:picLocks noChangeAspect="1" noChangeArrowheads="1"/>
          </p:cNvPicPr>
          <p:nvPr/>
        </p:nvPicPr>
        <p:blipFill>
          <a:blip r:embed="rId3" cstate="screen"/>
          <a:srcRect/>
          <a:stretch>
            <a:fillRect/>
          </a:stretch>
        </p:blipFill>
        <p:spPr bwMode="auto">
          <a:xfrm>
            <a:off x="5072070" y="3068642"/>
            <a:ext cx="2594369" cy="3479799"/>
          </a:xfrm>
          <a:prstGeom prst="rect">
            <a:avLst/>
          </a:prstGeom>
          <a:noFill/>
          <a:ln w="9525">
            <a:noFill/>
            <a:miter lim="800000"/>
            <a:headEnd/>
            <a:tailEnd/>
          </a:ln>
          <a:scene3d>
            <a:camera prst="perspectiveContrastingLeftFacing"/>
            <a:lightRig rig="threePt" dir="t"/>
          </a:scene3d>
          <a:sp3d>
            <a:bevelT prst="convex"/>
          </a:sp3d>
        </p:spPr>
      </p:pic>
      <p:pic>
        <p:nvPicPr>
          <p:cNvPr id="116753" name="Picture 17" descr="Enlow3rd-1"/>
          <p:cNvPicPr>
            <a:picLocks noChangeAspect="1" noChangeArrowheads="1"/>
          </p:cNvPicPr>
          <p:nvPr/>
        </p:nvPicPr>
        <p:blipFill>
          <a:blip r:embed="rId4" cstate="screen"/>
          <a:srcRect/>
          <a:stretch>
            <a:fillRect/>
          </a:stretch>
        </p:blipFill>
        <p:spPr bwMode="auto">
          <a:xfrm>
            <a:off x="1231107" y="3224216"/>
            <a:ext cx="2412200" cy="3457575"/>
          </a:xfrm>
          <a:prstGeom prst="rect">
            <a:avLst/>
          </a:prstGeom>
          <a:noFill/>
          <a:ln w="9525">
            <a:noFill/>
            <a:miter lim="800000"/>
            <a:headEnd/>
            <a:tailEnd/>
          </a:ln>
          <a:scene3d>
            <a:camera prst="isometricOffAxis1Right"/>
            <a:lightRig rig="threePt" dir="t"/>
          </a:scene3d>
          <a:sp3d extrusionH="63500">
            <a:bevelT w="69850" h="69850" prst="convex"/>
            <a:bevelB w="6350" h="101600"/>
          </a:sp3d>
        </p:spPr>
      </p:pic>
    </p:spTree>
    <p:extLst>
      <p:ext uri="{BB962C8B-B14F-4D97-AF65-F5344CB8AC3E}">
        <p14:creationId xmlns:p14="http://schemas.microsoft.com/office/powerpoint/2010/main" xmlns="" val="2530985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16753"/>
                                        </p:tgtEl>
                                        <p:attrNameLst>
                                          <p:attrName>style.visibility</p:attrName>
                                        </p:attrNameLst>
                                      </p:cBhvr>
                                      <p:to>
                                        <p:strVal val="visible"/>
                                      </p:to>
                                    </p:set>
                                    <p:anim calcmode="lin" valueType="num">
                                      <p:cBhvr additive="base">
                                        <p:cTn id="7" dur="500" fill="hold"/>
                                        <p:tgtEl>
                                          <p:spTgt spid="116753"/>
                                        </p:tgtEl>
                                        <p:attrNameLst>
                                          <p:attrName>ppt_x</p:attrName>
                                        </p:attrNameLst>
                                      </p:cBhvr>
                                      <p:tavLst>
                                        <p:tav tm="0">
                                          <p:val>
                                            <p:strVal val="0-#ppt_w/2"/>
                                          </p:val>
                                        </p:tav>
                                        <p:tav tm="100000">
                                          <p:val>
                                            <p:strVal val="#ppt_x"/>
                                          </p:val>
                                        </p:tav>
                                      </p:tavLst>
                                    </p:anim>
                                    <p:anim calcmode="lin" valueType="num">
                                      <p:cBhvr additive="base">
                                        <p:cTn id="8" dur="500" fill="hold"/>
                                        <p:tgtEl>
                                          <p:spTgt spid="11675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116752"/>
                                        </p:tgtEl>
                                        <p:attrNameLst>
                                          <p:attrName>style.visibility</p:attrName>
                                        </p:attrNameLst>
                                      </p:cBhvr>
                                      <p:to>
                                        <p:strVal val="visible"/>
                                      </p:to>
                                    </p:set>
                                    <p:anim calcmode="lin" valueType="num">
                                      <p:cBhvr additive="base">
                                        <p:cTn id="13" dur="500" fill="hold"/>
                                        <p:tgtEl>
                                          <p:spTgt spid="116752"/>
                                        </p:tgtEl>
                                        <p:attrNameLst>
                                          <p:attrName>ppt_x</p:attrName>
                                        </p:attrNameLst>
                                      </p:cBhvr>
                                      <p:tavLst>
                                        <p:tav tm="0">
                                          <p:val>
                                            <p:strVal val="1+#ppt_w/2"/>
                                          </p:val>
                                        </p:tav>
                                        <p:tav tm="100000">
                                          <p:val>
                                            <p:strVal val="#ppt_x"/>
                                          </p:val>
                                        </p:tav>
                                      </p:tavLst>
                                    </p:anim>
                                    <p:anim calcmode="lin" valueType="num">
                                      <p:cBhvr additive="base">
                                        <p:cTn id="14" dur="500" fill="hold"/>
                                        <p:tgtEl>
                                          <p:spTgt spid="11675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2"/>
          <p:cNvSpPr>
            <a:spLocks noGrp="1" noChangeArrowheads="1"/>
          </p:cNvSpPr>
          <p:nvPr>
            <p:ph type="title"/>
          </p:nvPr>
        </p:nvSpPr>
        <p:spPr>
          <a:xfrm>
            <a:off x="714349" y="363540"/>
            <a:ext cx="8215371" cy="1139825"/>
          </a:xfrm>
        </p:spPr>
        <p:txBody>
          <a:bodyPr>
            <a:normAutofit/>
          </a:bodyPr>
          <a:lstStyle/>
          <a:p>
            <a:pPr eaLnBrk="1" hangingPunct="1"/>
            <a:r>
              <a:rPr lang="en-US" sz="2800" cap="none" dirty="0" smtClean="0">
                <a:latin typeface="Cambria" panose="02040503050406030204" pitchFamily="18" charset="0"/>
                <a:ea typeface="Cambria" panose="02040503050406030204" pitchFamily="18" charset="0"/>
              </a:rPr>
              <a:t>      </a:t>
            </a:r>
            <a:r>
              <a:rPr lang="el-GR" sz="2800" b="1" cap="none" dirty="0" smtClean="0">
                <a:latin typeface="Cambria" panose="02040503050406030204" pitchFamily="18" charset="0"/>
                <a:ea typeface="Cambria" panose="02040503050406030204" pitchFamily="18" charset="0"/>
              </a:rPr>
              <a:t>Χαρακτηριστικά </a:t>
            </a:r>
            <a:r>
              <a:rPr lang="el-GR" sz="2800" b="1" cap="none" dirty="0">
                <a:latin typeface="Cambria" panose="02040503050406030204" pitchFamily="18" charset="0"/>
                <a:ea typeface="Cambria" panose="02040503050406030204" pitchFamily="18" charset="0"/>
              </a:rPr>
              <a:t>αύξησης </a:t>
            </a:r>
            <a:r>
              <a:rPr lang="el-GR" sz="2800" b="1" cap="none" dirty="0" err="1">
                <a:latin typeface="Cambria" panose="02040503050406030204" pitchFamily="18" charset="0"/>
                <a:ea typeface="Cambria" panose="02040503050406030204" pitchFamily="18" charset="0"/>
              </a:rPr>
              <a:t>κρανιοπροσωπικού</a:t>
            </a:r>
            <a:r>
              <a:rPr lang="el-GR" sz="2800" b="1" cap="none" dirty="0">
                <a:latin typeface="Cambria" panose="02040503050406030204" pitchFamily="18" charset="0"/>
                <a:ea typeface="Cambria" panose="02040503050406030204" pitchFamily="18" charset="0"/>
              </a:rPr>
              <a:t> συμπλέγματος</a:t>
            </a:r>
          </a:p>
        </p:txBody>
      </p:sp>
      <p:sp>
        <p:nvSpPr>
          <p:cNvPr id="117763" name="Rectangle 3"/>
          <p:cNvSpPr>
            <a:spLocks noGrp="1" noChangeArrowheads="1"/>
          </p:cNvSpPr>
          <p:nvPr>
            <p:ph type="body" idx="1"/>
          </p:nvPr>
        </p:nvSpPr>
        <p:spPr>
          <a:xfrm>
            <a:off x="285723" y="1601791"/>
            <a:ext cx="8429684" cy="4968875"/>
          </a:xfrm>
        </p:spPr>
        <p:txBody>
          <a:bodyPr>
            <a:normAutofit/>
          </a:bodyPr>
          <a:lstStyle/>
          <a:p>
            <a:pPr marL="609600" indent="-609600">
              <a:buNone/>
            </a:pPr>
            <a:r>
              <a:rPr lang="el-GR" sz="2400" dirty="0"/>
              <a:t>2.	</a:t>
            </a:r>
            <a:r>
              <a:rPr lang="el-GR" sz="2400" b="1" dirty="0">
                <a:latin typeface="Cambria" panose="02040503050406030204" pitchFamily="18" charset="0"/>
                <a:ea typeface="Cambria" panose="02040503050406030204" pitchFamily="18" charset="0"/>
              </a:rPr>
              <a:t>Νεογέννητο</a:t>
            </a:r>
            <a:r>
              <a:rPr lang="en-US" sz="2400" dirty="0">
                <a:latin typeface="Cambria" panose="02040503050406030204" pitchFamily="18" charset="0"/>
                <a:ea typeface="Cambria" panose="02040503050406030204" pitchFamily="18" charset="0"/>
              </a:rPr>
              <a:t>: </a:t>
            </a:r>
            <a:r>
              <a:rPr lang="el-GR" sz="2400" dirty="0">
                <a:latin typeface="Cambria" panose="02040503050406030204" pitchFamily="18" charset="0"/>
                <a:ea typeface="Cambria" panose="02040503050406030204" pitchFamily="18" charset="0"/>
              </a:rPr>
              <a:t>απουσία </a:t>
            </a:r>
            <a:r>
              <a:rPr lang="el-GR" sz="2400" b="1" dirty="0" err="1">
                <a:latin typeface="Cambria" panose="02040503050406030204" pitchFamily="18" charset="0"/>
                <a:ea typeface="Cambria" panose="02040503050406030204" pitchFamily="18" charset="0"/>
              </a:rPr>
              <a:t>διπλόης</a:t>
            </a:r>
            <a:r>
              <a:rPr lang="el-GR" sz="2400" dirty="0">
                <a:latin typeface="Cambria" panose="02040503050406030204" pitchFamily="18" charset="0"/>
                <a:ea typeface="Cambria" panose="02040503050406030204" pitchFamily="18" charset="0"/>
              </a:rPr>
              <a:t> από τα οστά του κρανίου και των αεροφόρων χώρων από τα οστά του προσώπου</a:t>
            </a:r>
          </a:p>
          <a:p>
            <a:pPr marL="609600" indent="-609600"/>
            <a:endParaRPr lang="el-GR" sz="2400" dirty="0"/>
          </a:p>
          <a:p>
            <a:pPr marL="609600" indent="-609600">
              <a:buNone/>
            </a:pPr>
            <a:endParaRPr lang="el-GR" sz="2400" dirty="0"/>
          </a:p>
          <a:p>
            <a:pPr marL="609600" indent="-609600"/>
            <a:endParaRPr lang="el-GR" sz="2400" dirty="0"/>
          </a:p>
          <a:p>
            <a:pPr marL="609600" indent="-609600">
              <a:buNone/>
            </a:pPr>
            <a:endParaRPr lang="el-GR" sz="2400" dirty="0"/>
          </a:p>
          <a:p>
            <a:pPr marL="609600" indent="-609600">
              <a:buNone/>
            </a:pPr>
            <a:endParaRPr lang="el-GR" sz="2400" dirty="0"/>
          </a:p>
          <a:p>
            <a:pPr marL="609600" indent="-609600">
              <a:buNone/>
            </a:pPr>
            <a:endParaRPr lang="el-GR" sz="2400" dirty="0" smtClean="0"/>
          </a:p>
          <a:p>
            <a:pPr marL="609600" indent="-609600">
              <a:buNone/>
            </a:pPr>
            <a:r>
              <a:rPr lang="el-GR" sz="2400" dirty="0" smtClean="0"/>
              <a:t>3</a:t>
            </a:r>
            <a:r>
              <a:rPr lang="el-GR" sz="2400" dirty="0"/>
              <a:t>.	</a:t>
            </a:r>
            <a:r>
              <a:rPr lang="el-GR" sz="2400" b="1" dirty="0" smtClean="0">
                <a:latin typeface="Cambria" panose="02040503050406030204" pitchFamily="18" charset="0"/>
                <a:ea typeface="Cambria" panose="02040503050406030204" pitchFamily="18" charset="0"/>
              </a:rPr>
              <a:t>Νεογέννητο</a:t>
            </a:r>
            <a:r>
              <a:rPr lang="en-US" sz="2400" dirty="0">
                <a:latin typeface="Cambria" panose="02040503050406030204" pitchFamily="18" charset="0"/>
                <a:ea typeface="Cambria" panose="02040503050406030204" pitchFamily="18" charset="0"/>
              </a:rPr>
              <a:t>: </a:t>
            </a:r>
            <a:r>
              <a:rPr lang="el-GR" sz="2400" b="1" dirty="0">
                <a:latin typeface="Cambria" panose="02040503050406030204" pitchFamily="18" charset="0"/>
                <a:ea typeface="Cambria" panose="02040503050406030204" pitchFamily="18" charset="0"/>
              </a:rPr>
              <a:t>μαλακές</a:t>
            </a:r>
            <a:r>
              <a:rPr lang="el-GR" sz="2400" dirty="0">
                <a:latin typeface="Cambria" panose="02040503050406030204" pitchFamily="18" charset="0"/>
                <a:ea typeface="Cambria" panose="02040503050406030204" pitchFamily="18" charset="0"/>
              </a:rPr>
              <a:t> ραφές, </a:t>
            </a:r>
            <a:r>
              <a:rPr lang="el-GR" sz="2400" b="1" dirty="0">
                <a:latin typeface="Cambria" panose="02040503050406030204" pitchFamily="18" charset="0"/>
                <a:ea typeface="Cambria" panose="02040503050406030204" pitchFamily="18" charset="0"/>
              </a:rPr>
              <a:t>πηγές</a:t>
            </a:r>
            <a:r>
              <a:rPr lang="el-GR" sz="2400" dirty="0">
                <a:latin typeface="Cambria" panose="02040503050406030204" pitchFamily="18" charset="0"/>
                <a:ea typeface="Cambria" panose="02040503050406030204" pitchFamily="18" charset="0"/>
              </a:rPr>
              <a:t>, </a:t>
            </a:r>
            <a:r>
              <a:rPr lang="el-GR" sz="2400" b="1" dirty="0" err="1">
                <a:latin typeface="Cambria" panose="02040503050406030204" pitchFamily="18" charset="0"/>
                <a:ea typeface="Cambria" panose="02040503050406030204" pitchFamily="18" charset="0"/>
              </a:rPr>
              <a:t>συγχονδρώσεις</a:t>
            </a:r>
            <a:endParaRPr lang="el-GR" sz="2400" b="1" dirty="0">
              <a:latin typeface="Cambria" panose="02040503050406030204" pitchFamily="18" charset="0"/>
              <a:ea typeface="Cambria" panose="02040503050406030204" pitchFamily="18" charset="0"/>
            </a:endParaRPr>
          </a:p>
          <a:p>
            <a:pPr marL="609600" indent="-609600">
              <a:buNone/>
            </a:pPr>
            <a:r>
              <a:rPr lang="el-GR" sz="2400" dirty="0">
                <a:latin typeface="Cambria" panose="02040503050406030204" pitchFamily="18" charset="0"/>
                <a:ea typeface="Cambria" panose="02040503050406030204" pitchFamily="18" charset="0"/>
              </a:rPr>
              <a:t>	</a:t>
            </a:r>
            <a:r>
              <a:rPr lang="el-GR" sz="2400" b="1" dirty="0">
                <a:latin typeface="Cambria" panose="02040503050406030204" pitchFamily="18" charset="0"/>
                <a:ea typeface="Cambria" panose="02040503050406030204" pitchFamily="18" charset="0"/>
              </a:rPr>
              <a:t>Ενήλικας</a:t>
            </a:r>
            <a:r>
              <a:rPr lang="en-US" sz="2400" dirty="0">
                <a:latin typeface="Cambria" panose="02040503050406030204" pitchFamily="18" charset="0"/>
                <a:ea typeface="Cambria" panose="02040503050406030204" pitchFamily="18" charset="0"/>
              </a:rPr>
              <a:t>: </a:t>
            </a:r>
            <a:r>
              <a:rPr lang="el-GR" sz="2400" b="1" dirty="0">
                <a:latin typeface="Cambria" panose="02040503050406030204" pitchFamily="18" charset="0"/>
                <a:ea typeface="Cambria" panose="02040503050406030204" pitchFamily="18" charset="0"/>
              </a:rPr>
              <a:t>Οστέινες</a:t>
            </a:r>
            <a:r>
              <a:rPr lang="el-GR" sz="2400" dirty="0">
                <a:latin typeface="Cambria" panose="02040503050406030204" pitchFamily="18" charset="0"/>
                <a:ea typeface="Cambria" panose="02040503050406030204" pitchFamily="18" charset="0"/>
              </a:rPr>
              <a:t> ραφές</a:t>
            </a:r>
          </a:p>
        </p:txBody>
      </p:sp>
      <p:pic>
        <p:nvPicPr>
          <p:cNvPr id="117764" name="Picture 6" descr="Spyr-34"/>
          <p:cNvPicPr>
            <a:picLocks noChangeAspect="1" noChangeArrowheads="1"/>
          </p:cNvPicPr>
          <p:nvPr/>
        </p:nvPicPr>
        <p:blipFill>
          <a:blip r:embed="rId3" cstate="screen"/>
          <a:srcRect/>
          <a:stretch>
            <a:fillRect/>
          </a:stretch>
        </p:blipFill>
        <p:spPr bwMode="auto">
          <a:xfrm>
            <a:off x="2928927" y="2462705"/>
            <a:ext cx="3220644" cy="2466495"/>
          </a:xfrm>
          <a:prstGeom prst="rect">
            <a:avLst/>
          </a:prstGeom>
          <a:noFill/>
          <a:ln w="9525">
            <a:noFill/>
            <a:miter lim="800000"/>
            <a:headEnd/>
            <a:tailEnd/>
          </a:ln>
          <a:scene3d>
            <a:camera prst="obliqueBottomLeft"/>
            <a:lightRig rig="threePt" dir="t"/>
          </a:scene3d>
          <a:sp3d>
            <a:bevelT prst="convex"/>
          </a:sp3d>
        </p:spPr>
      </p:pic>
    </p:spTree>
    <p:extLst>
      <p:ext uri="{BB962C8B-B14F-4D97-AF65-F5344CB8AC3E}">
        <p14:creationId xmlns:p14="http://schemas.microsoft.com/office/powerpoint/2010/main" xmlns="" val="550252955"/>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3" name="Rectangle 3"/>
          <p:cNvSpPr>
            <a:spLocks noGrp="1" noChangeArrowheads="1"/>
          </p:cNvSpPr>
          <p:nvPr>
            <p:ph type="body" idx="1"/>
          </p:nvPr>
        </p:nvSpPr>
        <p:spPr>
          <a:xfrm>
            <a:off x="1371603" y="295277"/>
            <a:ext cx="7130655" cy="4543425"/>
          </a:xfrm>
          <a:scene3d>
            <a:camera prst="orthographicFront"/>
            <a:lightRig rig="threePt" dir="t"/>
          </a:scene3d>
          <a:sp3d>
            <a:bevelT w="139700" h="139700" prst="divot"/>
          </a:sp3d>
        </p:spPr>
        <p:txBody>
          <a:bodyPr>
            <a:normAutofit fontScale="70000" lnSpcReduction="20000"/>
          </a:bodyPr>
          <a:lstStyle/>
          <a:p>
            <a:pPr eaLnBrk="1" hangingPunct="1">
              <a:buFont typeface="Wingdings" pitchFamily="2" charset="2"/>
              <a:buNone/>
              <a:defRPr/>
            </a:pPr>
            <a:r>
              <a:rPr lang="el-GR" dirty="0" smtClean="0"/>
              <a:t>	</a:t>
            </a:r>
            <a:r>
              <a:rPr lang="en-US" sz="5400" dirty="0" smtClean="0"/>
              <a:t>                                            </a:t>
            </a:r>
          </a:p>
          <a:p>
            <a:pPr eaLnBrk="1" hangingPunct="1">
              <a:buFont typeface="Wingdings" pitchFamily="2" charset="2"/>
              <a:buNone/>
              <a:defRPr/>
            </a:pPr>
            <a:r>
              <a:rPr lang="en-US" sz="5400" b="1" dirty="0">
                <a:effectLst/>
                <a:latin typeface="Cambria" panose="02040503050406030204" pitchFamily="18" charset="0"/>
                <a:ea typeface="Cambria" panose="02040503050406030204" pitchFamily="18" charset="0"/>
              </a:rPr>
              <a:t> </a:t>
            </a:r>
            <a:r>
              <a:rPr lang="en-US" sz="5400" b="1" dirty="0" smtClean="0">
                <a:effectLst/>
                <a:latin typeface="Cambria" panose="02040503050406030204" pitchFamily="18" charset="0"/>
                <a:ea typeface="Cambria" panose="02040503050406030204" pitchFamily="18" charset="0"/>
              </a:rPr>
              <a:t>                      </a:t>
            </a:r>
            <a:r>
              <a:rPr lang="el-GR" sz="5400" b="1" dirty="0" smtClean="0">
                <a:effectLst/>
                <a:latin typeface="Cambria" panose="02040503050406030204" pitchFamily="18" charset="0"/>
                <a:ea typeface="Cambria" panose="02040503050406030204" pitchFamily="18" charset="0"/>
              </a:rPr>
              <a:t>Πηγές</a:t>
            </a:r>
            <a:endParaRPr lang="en-US" sz="5400" b="1" dirty="0" smtClean="0">
              <a:effectLst/>
              <a:latin typeface="Cambria" panose="02040503050406030204" pitchFamily="18" charset="0"/>
              <a:ea typeface="Cambria" panose="02040503050406030204" pitchFamily="18" charset="0"/>
            </a:endParaRPr>
          </a:p>
          <a:p>
            <a:pPr eaLnBrk="1" hangingPunct="1">
              <a:buFont typeface="Wingdings" pitchFamily="2" charset="2"/>
              <a:buNone/>
              <a:defRPr/>
            </a:pPr>
            <a:endParaRPr lang="en-US" sz="5400" b="1" dirty="0" smtClean="0">
              <a:effectLst/>
              <a:latin typeface="Cambria" panose="02040503050406030204" pitchFamily="18" charset="0"/>
              <a:ea typeface="Cambria" panose="02040503050406030204" pitchFamily="18" charset="0"/>
            </a:endParaRPr>
          </a:p>
          <a:p>
            <a:pPr eaLnBrk="1" hangingPunct="1">
              <a:buFont typeface="Wingdings" pitchFamily="2" charset="2"/>
              <a:buNone/>
              <a:defRPr/>
            </a:pPr>
            <a:r>
              <a:rPr lang="en-US" sz="3600" b="1" dirty="0" smtClean="0">
                <a:effectLst/>
                <a:latin typeface="Cambria" panose="02040503050406030204" pitchFamily="18" charset="0"/>
                <a:ea typeface="Cambria" panose="02040503050406030204" pitchFamily="18" charset="0"/>
              </a:rPr>
              <a:t>            </a:t>
            </a:r>
            <a:r>
              <a:rPr lang="el-GR" sz="4200" b="1" dirty="0" err="1" smtClean="0">
                <a:effectLst/>
                <a:latin typeface="Cambria Math" panose="02040503050406030204" pitchFamily="18" charset="0"/>
                <a:ea typeface="Cambria Math" panose="02040503050406030204" pitchFamily="18" charset="0"/>
              </a:rPr>
              <a:t>Συνοστεώνονται</a:t>
            </a:r>
            <a:r>
              <a:rPr lang="el-GR" sz="4200" b="1" dirty="0" smtClean="0">
                <a:effectLst/>
                <a:latin typeface="Cambria Math" panose="02040503050406030204" pitchFamily="18" charset="0"/>
                <a:ea typeface="Cambria Math" panose="02040503050406030204" pitchFamily="18" charset="0"/>
              </a:rPr>
              <a:t> </a:t>
            </a:r>
            <a:r>
              <a:rPr lang="en-US" sz="4200" b="1" dirty="0" smtClean="0">
                <a:effectLst/>
                <a:latin typeface="Cambria Math" panose="02040503050406030204" pitchFamily="18" charset="0"/>
                <a:ea typeface="Cambria Math" panose="02040503050406030204" pitchFamily="18" charset="0"/>
              </a:rPr>
              <a:t> </a:t>
            </a:r>
            <a:r>
              <a:rPr lang="el-GR" sz="4200" b="1" dirty="0" smtClean="0">
                <a:effectLst/>
                <a:latin typeface="Cambria Math" panose="02040503050406030204" pitchFamily="18" charset="0"/>
                <a:ea typeface="Cambria Math" panose="02040503050406030204" pitchFamily="18" charset="0"/>
              </a:rPr>
              <a:t>μετά το τοκετό </a:t>
            </a:r>
            <a:endParaRPr lang="en-US" sz="4200" b="1" dirty="0" smtClean="0">
              <a:effectLst/>
              <a:latin typeface="Cambria Math" panose="02040503050406030204" pitchFamily="18" charset="0"/>
              <a:ea typeface="Cambria Math" panose="02040503050406030204" pitchFamily="18" charset="0"/>
            </a:endParaRPr>
          </a:p>
          <a:p>
            <a:pPr eaLnBrk="1" hangingPunct="1">
              <a:buFont typeface="Wingdings" pitchFamily="2" charset="2"/>
              <a:buNone/>
              <a:defRPr/>
            </a:pPr>
            <a:r>
              <a:rPr lang="en-US" sz="4200" b="1" dirty="0" smtClean="0">
                <a:effectLst/>
                <a:latin typeface="Cambria Math" panose="02040503050406030204" pitchFamily="18" charset="0"/>
                <a:ea typeface="Cambria Math" panose="02040503050406030204" pitchFamily="18" charset="0"/>
              </a:rPr>
              <a:t>           </a:t>
            </a:r>
            <a:r>
              <a:rPr lang="el-GR" sz="4200" b="1" dirty="0" smtClean="0">
                <a:effectLst/>
                <a:latin typeface="Cambria Math" panose="02040503050406030204" pitchFamily="18" charset="0"/>
                <a:ea typeface="Cambria Math" panose="02040503050406030204" pitchFamily="18" charset="0"/>
              </a:rPr>
              <a:t>με</a:t>
            </a:r>
            <a:r>
              <a:rPr lang="en-US" sz="4200" b="1" dirty="0" smtClean="0">
                <a:effectLst/>
                <a:latin typeface="Cambria Math" panose="02040503050406030204" pitchFamily="18" charset="0"/>
                <a:ea typeface="Cambria Math" panose="02040503050406030204" pitchFamily="18" charset="0"/>
              </a:rPr>
              <a:t> </a:t>
            </a:r>
            <a:r>
              <a:rPr lang="el-GR" sz="4200" b="1" dirty="0" smtClean="0">
                <a:effectLst/>
                <a:latin typeface="Cambria Math" panose="02040503050406030204" pitchFamily="18" charset="0"/>
                <a:ea typeface="Cambria Math" panose="02040503050406030204" pitchFamily="18" charset="0"/>
              </a:rPr>
              <a:t>τελευταία τη μετωπιαία που 			</a:t>
            </a:r>
            <a:r>
              <a:rPr lang="en-US" sz="4200" b="1" dirty="0" smtClean="0">
                <a:effectLst/>
                <a:latin typeface="Cambria Math" panose="02040503050406030204" pitchFamily="18" charset="0"/>
                <a:ea typeface="Cambria Math" panose="02040503050406030204" pitchFamily="18" charset="0"/>
              </a:rPr>
              <a:t> </a:t>
            </a:r>
          </a:p>
          <a:p>
            <a:pPr eaLnBrk="1" hangingPunct="1">
              <a:buFont typeface="Wingdings" pitchFamily="2" charset="2"/>
              <a:buNone/>
              <a:defRPr/>
            </a:pPr>
            <a:r>
              <a:rPr lang="en-US" sz="4200" b="1" dirty="0" smtClean="0">
                <a:latin typeface="Cambria Math" panose="02040503050406030204" pitchFamily="18" charset="0"/>
                <a:ea typeface="Cambria Math" panose="02040503050406030204" pitchFamily="18" charset="0"/>
              </a:rPr>
              <a:t>          </a:t>
            </a:r>
            <a:r>
              <a:rPr lang="el-GR" sz="4200" b="1" dirty="0" smtClean="0">
                <a:effectLst/>
                <a:latin typeface="Cambria Math" panose="02040503050406030204" pitchFamily="18" charset="0"/>
                <a:ea typeface="Cambria Math" panose="02040503050406030204" pitchFamily="18" charset="0"/>
              </a:rPr>
              <a:t>εξαφανίζεται με τη συμπλήρωση 			</a:t>
            </a:r>
            <a:r>
              <a:rPr lang="en-US" sz="4200" b="1" dirty="0" smtClean="0">
                <a:effectLst/>
                <a:latin typeface="Cambria Math" panose="02040503050406030204" pitchFamily="18" charset="0"/>
                <a:ea typeface="Cambria Math" panose="02040503050406030204" pitchFamily="18" charset="0"/>
              </a:rPr>
              <a:t>           </a:t>
            </a:r>
          </a:p>
          <a:p>
            <a:pPr eaLnBrk="1" hangingPunct="1">
              <a:buFont typeface="Wingdings" pitchFamily="2" charset="2"/>
              <a:buNone/>
              <a:defRPr/>
            </a:pPr>
            <a:r>
              <a:rPr lang="en-US" sz="4200" b="1" dirty="0" smtClean="0">
                <a:latin typeface="Cambria Math" panose="02040503050406030204" pitchFamily="18" charset="0"/>
                <a:ea typeface="Cambria Math" panose="02040503050406030204" pitchFamily="18" charset="0"/>
              </a:rPr>
              <a:t>                       </a:t>
            </a:r>
            <a:r>
              <a:rPr lang="el-GR" sz="4200" b="1" dirty="0" smtClean="0">
                <a:effectLst/>
                <a:latin typeface="Cambria Math" panose="02040503050406030204" pitchFamily="18" charset="0"/>
                <a:ea typeface="Cambria Math" panose="02040503050406030204" pitchFamily="18" charset="0"/>
              </a:rPr>
              <a:t>του τρίτου χρόνου.</a:t>
            </a:r>
          </a:p>
        </p:txBody>
      </p:sp>
    </p:spTree>
    <p:extLst>
      <p:ext uri="{BB962C8B-B14F-4D97-AF65-F5344CB8AC3E}">
        <p14:creationId xmlns:p14="http://schemas.microsoft.com/office/powerpoint/2010/main" xmlns="" val="173837265"/>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3" name="Rectangle 3"/>
          <p:cNvSpPr>
            <a:spLocks noGrp="1" noChangeArrowheads="1"/>
          </p:cNvSpPr>
          <p:nvPr>
            <p:ph type="body" idx="1"/>
          </p:nvPr>
        </p:nvSpPr>
        <p:spPr>
          <a:xfrm>
            <a:off x="1343253" y="276225"/>
            <a:ext cx="6426995" cy="6119812"/>
          </a:xfrm>
          <a:effectLst>
            <a:innerShdw blurRad="63500" dist="50800" dir="13500000">
              <a:prstClr val="black">
                <a:alpha val="50000"/>
              </a:prstClr>
            </a:innerShdw>
          </a:effectLst>
        </p:spPr>
        <p:txBody>
          <a:bodyPr>
            <a:normAutofit fontScale="92500" lnSpcReduction="20000"/>
          </a:bodyPr>
          <a:lstStyle/>
          <a:p>
            <a:pPr eaLnBrk="1" hangingPunct="1">
              <a:lnSpc>
                <a:spcPct val="90000"/>
              </a:lnSpc>
              <a:buFont typeface="Wingdings" pitchFamily="2" charset="2"/>
              <a:buNone/>
              <a:defRPr/>
            </a:pPr>
            <a:r>
              <a:rPr lang="en-US" dirty="0">
                <a:latin typeface="Cambria Math" panose="02040503050406030204" pitchFamily="18" charset="0"/>
                <a:ea typeface="Cambria Math" panose="02040503050406030204" pitchFamily="18" charset="0"/>
              </a:rPr>
              <a:t> </a:t>
            </a:r>
            <a:r>
              <a:rPr lang="en-US" dirty="0" smtClean="0">
                <a:latin typeface="Cambria Math" panose="02040503050406030204" pitchFamily="18" charset="0"/>
                <a:ea typeface="Cambria Math" panose="02040503050406030204" pitchFamily="18" charset="0"/>
              </a:rPr>
              <a:t>    </a:t>
            </a:r>
            <a:r>
              <a:rPr lang="el-GR" sz="4000" b="1" dirty="0" smtClean="0">
                <a:effectLst/>
                <a:latin typeface="Cambria Math" panose="02040503050406030204" pitchFamily="18" charset="0"/>
                <a:ea typeface="Cambria Math" panose="02040503050406030204" pitchFamily="18" charset="0"/>
              </a:rPr>
              <a:t>Ραφές</a:t>
            </a:r>
            <a:endParaRPr lang="en-US" sz="4000" b="1" dirty="0" smtClean="0">
              <a:effectLst/>
              <a:latin typeface="Cambria Math" panose="02040503050406030204" pitchFamily="18" charset="0"/>
              <a:ea typeface="Cambria Math" panose="02040503050406030204" pitchFamily="18" charset="0"/>
            </a:endParaRPr>
          </a:p>
          <a:p>
            <a:pPr eaLnBrk="1" hangingPunct="1">
              <a:lnSpc>
                <a:spcPct val="90000"/>
              </a:lnSpc>
              <a:buFont typeface="Wingdings" pitchFamily="2" charset="2"/>
              <a:buNone/>
              <a:defRPr/>
            </a:pPr>
            <a:r>
              <a:rPr lang="en-US" dirty="0" smtClean="0">
                <a:effectLst/>
                <a:latin typeface="Cambria Math" panose="02040503050406030204" pitchFamily="18" charset="0"/>
                <a:ea typeface="Cambria Math" panose="02040503050406030204" pitchFamily="18" charset="0"/>
              </a:rPr>
              <a:t>	</a:t>
            </a:r>
            <a:r>
              <a:rPr lang="el-GR" dirty="0" smtClean="0">
                <a:effectLst/>
                <a:latin typeface="Cambria Math" panose="02040503050406030204" pitchFamily="18" charset="0"/>
                <a:ea typeface="Cambria Math" panose="02040503050406030204" pitchFamily="18" charset="0"/>
              </a:rPr>
              <a:t>Α. </a:t>
            </a:r>
            <a:r>
              <a:rPr lang="el-GR" b="1" dirty="0" smtClean="0">
                <a:effectLst/>
                <a:latin typeface="Cambria Math" panose="02040503050406030204" pitchFamily="18" charset="0"/>
                <a:ea typeface="Cambria Math" panose="02040503050406030204" pitchFamily="18" charset="0"/>
              </a:rPr>
              <a:t>Σπλαγχνικό κρανίο </a:t>
            </a:r>
          </a:p>
          <a:p>
            <a:pPr eaLnBrk="1" hangingPunct="1">
              <a:lnSpc>
                <a:spcPct val="90000"/>
              </a:lnSpc>
              <a:buFont typeface="Wingdings" pitchFamily="2" charset="2"/>
              <a:buNone/>
              <a:defRPr/>
            </a:pPr>
            <a:r>
              <a:rPr lang="el-GR" sz="2800" b="1" dirty="0">
                <a:latin typeface="Cambria Math" panose="02040503050406030204" pitchFamily="18" charset="0"/>
                <a:ea typeface="Cambria Math" panose="02040503050406030204" pitchFamily="18" charset="0"/>
              </a:rPr>
              <a:t>	</a:t>
            </a:r>
            <a:r>
              <a:rPr lang="el-GR" sz="2600" dirty="0" smtClean="0">
                <a:effectLst/>
                <a:latin typeface="Cambria Math" panose="02040503050406030204" pitchFamily="18" charset="0"/>
                <a:ea typeface="Cambria Math" panose="02040503050406030204" pitchFamily="18" charset="0"/>
              </a:rPr>
              <a:t>(</a:t>
            </a:r>
            <a:r>
              <a:rPr lang="el-GR" sz="2600" dirty="0" err="1" smtClean="0">
                <a:effectLst/>
                <a:latin typeface="Cambria Math" panose="02040503050406030204" pitchFamily="18" charset="0"/>
                <a:ea typeface="Cambria Math" panose="02040503050406030204" pitchFamily="18" charset="0"/>
              </a:rPr>
              <a:t>Μετωπογναθιαία</a:t>
            </a:r>
            <a:r>
              <a:rPr lang="el-GR" sz="2600" dirty="0" smtClean="0">
                <a:effectLst/>
                <a:latin typeface="Cambria Math" panose="02040503050406030204" pitchFamily="18" charset="0"/>
                <a:ea typeface="Cambria Math" panose="02040503050406030204" pitchFamily="18" charset="0"/>
              </a:rPr>
              <a:t>, </a:t>
            </a:r>
            <a:r>
              <a:rPr lang="el-GR" sz="2600" dirty="0" err="1" smtClean="0">
                <a:effectLst/>
                <a:latin typeface="Cambria Math" panose="02040503050406030204" pitchFamily="18" charset="0"/>
                <a:ea typeface="Cambria Math" panose="02040503050406030204" pitchFamily="18" charset="0"/>
              </a:rPr>
              <a:t>ζυγωματογναθιαία</a:t>
            </a:r>
            <a:r>
              <a:rPr lang="el-GR" sz="2600" dirty="0" smtClean="0">
                <a:effectLst/>
                <a:latin typeface="Cambria Math" panose="02040503050406030204" pitchFamily="18" charset="0"/>
                <a:ea typeface="Cambria Math" panose="02040503050406030204" pitchFamily="18" charset="0"/>
              </a:rPr>
              <a:t>, </a:t>
            </a:r>
            <a:r>
              <a:rPr lang="el-GR" sz="2600" dirty="0" err="1" smtClean="0">
                <a:effectLst/>
                <a:latin typeface="Cambria Math" panose="02040503050406030204" pitchFamily="18" charset="0"/>
                <a:ea typeface="Cambria Math" panose="02040503050406030204" pitchFamily="18" charset="0"/>
              </a:rPr>
              <a:t>ζυγωματοκροταφική</a:t>
            </a:r>
            <a:r>
              <a:rPr lang="el-GR" sz="2600" dirty="0" smtClean="0">
                <a:effectLst/>
                <a:latin typeface="Cambria Math" panose="02040503050406030204" pitchFamily="18" charset="0"/>
                <a:ea typeface="Cambria Math" panose="02040503050406030204" pitchFamily="18" charset="0"/>
              </a:rPr>
              <a:t>, </a:t>
            </a:r>
            <a:r>
              <a:rPr lang="el-GR" sz="2600" dirty="0" err="1" smtClean="0">
                <a:effectLst/>
                <a:latin typeface="Cambria Math" panose="02040503050406030204" pitchFamily="18" charset="0"/>
                <a:ea typeface="Cambria Math" panose="02040503050406030204" pitchFamily="18" charset="0"/>
              </a:rPr>
              <a:t>πτερυγοϋπερώ</a:t>
            </a:r>
            <a:r>
              <a:rPr lang="el-GR" sz="2600" dirty="0" err="1" smtClean="0">
                <a:latin typeface="Cambria Math" panose="02040503050406030204" pitchFamily="18" charset="0"/>
                <a:ea typeface="Cambria Math" panose="02040503050406030204" pitchFamily="18" charset="0"/>
              </a:rPr>
              <a:t>ι</a:t>
            </a:r>
            <a:r>
              <a:rPr lang="el-GR" sz="2600" dirty="0" err="1" smtClean="0">
                <a:effectLst/>
                <a:latin typeface="Cambria Math" panose="02040503050406030204" pitchFamily="18" charset="0"/>
                <a:ea typeface="Cambria Math" panose="02040503050406030204" pitchFamily="18" charset="0"/>
              </a:rPr>
              <a:t>α</a:t>
            </a:r>
            <a:r>
              <a:rPr lang="el-GR" sz="2600" dirty="0" smtClean="0">
                <a:effectLst/>
                <a:latin typeface="Cambria Math" panose="02040503050406030204" pitchFamily="18" charset="0"/>
                <a:ea typeface="Cambria Math" panose="02040503050406030204" pitchFamily="18" charset="0"/>
              </a:rPr>
              <a:t>)</a:t>
            </a:r>
          </a:p>
          <a:p>
            <a:pPr eaLnBrk="1" hangingPunct="1">
              <a:lnSpc>
                <a:spcPct val="90000"/>
              </a:lnSpc>
              <a:buFont typeface="Wingdings" pitchFamily="2" charset="2"/>
              <a:buNone/>
              <a:defRPr/>
            </a:pPr>
            <a:r>
              <a:rPr lang="el-GR" sz="2600" dirty="0" smtClean="0">
                <a:latin typeface="Cambria Math" panose="02040503050406030204" pitchFamily="18" charset="0"/>
                <a:ea typeface="Cambria Math" panose="02040503050406030204" pitchFamily="18" charset="0"/>
              </a:rPr>
              <a:t>	</a:t>
            </a:r>
          </a:p>
          <a:p>
            <a:pPr eaLnBrk="1" hangingPunct="1">
              <a:lnSpc>
                <a:spcPct val="90000"/>
              </a:lnSpc>
              <a:buFont typeface="Wingdings" pitchFamily="2" charset="2"/>
              <a:buNone/>
              <a:defRPr/>
            </a:pPr>
            <a:endParaRPr lang="el-GR" dirty="0" smtClean="0">
              <a:latin typeface="Cambria Math" panose="02040503050406030204" pitchFamily="18" charset="0"/>
              <a:ea typeface="Cambria Math" panose="02040503050406030204" pitchFamily="18" charset="0"/>
            </a:endParaRPr>
          </a:p>
          <a:p>
            <a:pPr eaLnBrk="1" hangingPunct="1">
              <a:lnSpc>
                <a:spcPct val="90000"/>
              </a:lnSpc>
              <a:buFont typeface="Wingdings" pitchFamily="2" charset="2"/>
              <a:buNone/>
              <a:defRPr/>
            </a:pPr>
            <a:endParaRPr lang="el-GR" dirty="0" smtClean="0">
              <a:latin typeface="Cambria Math" panose="02040503050406030204" pitchFamily="18" charset="0"/>
              <a:ea typeface="Cambria Math" panose="02040503050406030204" pitchFamily="18" charset="0"/>
            </a:endParaRPr>
          </a:p>
          <a:p>
            <a:pPr eaLnBrk="1" hangingPunct="1">
              <a:lnSpc>
                <a:spcPct val="90000"/>
              </a:lnSpc>
              <a:buFont typeface="Wingdings" pitchFamily="2" charset="2"/>
              <a:buNone/>
              <a:defRPr/>
            </a:pPr>
            <a:endParaRPr lang="el-GR" dirty="0" smtClean="0">
              <a:latin typeface="Cambria Math" panose="02040503050406030204" pitchFamily="18" charset="0"/>
              <a:ea typeface="Cambria Math" panose="02040503050406030204" pitchFamily="18" charset="0"/>
            </a:endParaRPr>
          </a:p>
          <a:p>
            <a:pPr eaLnBrk="1" hangingPunct="1">
              <a:lnSpc>
                <a:spcPct val="90000"/>
              </a:lnSpc>
              <a:buFont typeface="Wingdings" pitchFamily="2" charset="2"/>
              <a:buNone/>
              <a:defRPr/>
            </a:pPr>
            <a:endParaRPr lang="el-GR" dirty="0" smtClean="0">
              <a:latin typeface="Cambria Math" panose="02040503050406030204" pitchFamily="18" charset="0"/>
              <a:ea typeface="Cambria Math" panose="02040503050406030204" pitchFamily="18" charset="0"/>
            </a:endParaRPr>
          </a:p>
          <a:p>
            <a:pPr eaLnBrk="1" hangingPunct="1">
              <a:lnSpc>
                <a:spcPct val="90000"/>
              </a:lnSpc>
              <a:buFont typeface="Wingdings" pitchFamily="2" charset="2"/>
              <a:buNone/>
              <a:defRPr/>
            </a:pPr>
            <a:endParaRPr lang="el-GR" dirty="0" smtClean="0">
              <a:latin typeface="Cambria Math" panose="02040503050406030204" pitchFamily="18" charset="0"/>
              <a:ea typeface="Cambria Math" panose="02040503050406030204" pitchFamily="18" charset="0"/>
            </a:endParaRPr>
          </a:p>
          <a:p>
            <a:pPr eaLnBrk="1" hangingPunct="1">
              <a:lnSpc>
                <a:spcPct val="90000"/>
              </a:lnSpc>
              <a:buFont typeface="Wingdings" pitchFamily="2" charset="2"/>
              <a:buNone/>
              <a:defRPr/>
            </a:pPr>
            <a:endParaRPr lang="el-GR" dirty="0">
              <a:latin typeface="Cambria Math" panose="02040503050406030204" pitchFamily="18" charset="0"/>
              <a:ea typeface="Cambria Math" panose="02040503050406030204" pitchFamily="18" charset="0"/>
            </a:endParaRPr>
          </a:p>
          <a:p>
            <a:pPr eaLnBrk="1" hangingPunct="1">
              <a:lnSpc>
                <a:spcPct val="90000"/>
              </a:lnSpc>
              <a:buFont typeface="Wingdings" pitchFamily="2" charset="2"/>
              <a:buNone/>
              <a:defRPr/>
            </a:pPr>
            <a:endParaRPr lang="el-GR" dirty="0" smtClean="0">
              <a:latin typeface="Cambria Math" panose="02040503050406030204" pitchFamily="18" charset="0"/>
              <a:ea typeface="Cambria Math" panose="02040503050406030204" pitchFamily="18" charset="0"/>
            </a:endParaRPr>
          </a:p>
          <a:p>
            <a:pPr eaLnBrk="1" hangingPunct="1">
              <a:lnSpc>
                <a:spcPct val="90000"/>
              </a:lnSpc>
              <a:buFont typeface="Wingdings" pitchFamily="2" charset="2"/>
              <a:buNone/>
              <a:defRPr/>
            </a:pPr>
            <a:r>
              <a:rPr lang="el-GR" sz="2600" dirty="0" smtClean="0">
                <a:latin typeface="Cambria Math" panose="02040503050406030204" pitchFamily="18" charset="0"/>
                <a:ea typeface="Cambria Math" panose="02040503050406030204" pitchFamily="18" charset="0"/>
              </a:rPr>
              <a:t>	</a:t>
            </a:r>
            <a:r>
              <a:rPr lang="el-GR" sz="2600" b="1" dirty="0" smtClean="0">
                <a:latin typeface="Cambria Math" panose="02040503050406030204" pitchFamily="18" charset="0"/>
                <a:ea typeface="Cambria Math" panose="02040503050406030204" pitchFamily="18" charset="0"/>
              </a:rPr>
              <a:t>Ενώνουν</a:t>
            </a:r>
            <a:r>
              <a:rPr lang="el-GR" sz="2600" dirty="0" smtClean="0">
                <a:latin typeface="Cambria Math" panose="02040503050406030204" pitchFamily="18" charset="0"/>
                <a:ea typeface="Cambria Math" panose="02040503050406030204" pitchFamily="18" charset="0"/>
              </a:rPr>
              <a:t> </a:t>
            </a:r>
            <a:r>
              <a:rPr lang="el-GR" sz="2600" dirty="0">
                <a:latin typeface="Cambria Math" panose="02040503050406030204" pitchFamily="18" charset="0"/>
                <a:ea typeface="Cambria Math" panose="02040503050406030204" pitchFamily="18" charset="0"/>
              </a:rPr>
              <a:t>τα κυριότερα οστά του </a:t>
            </a:r>
            <a:r>
              <a:rPr lang="el-GR" sz="2600" b="1" dirty="0" smtClean="0">
                <a:latin typeface="Cambria Math" panose="02040503050406030204" pitchFamily="18" charset="0"/>
                <a:ea typeface="Cambria Math" panose="02040503050406030204" pitchFamily="18" charset="0"/>
              </a:rPr>
              <a:t>προσώπου </a:t>
            </a:r>
            <a:r>
              <a:rPr lang="el-GR" sz="2600" dirty="0" smtClean="0">
                <a:latin typeface="Cambria Math" panose="02040503050406030204" pitchFamily="18" charset="0"/>
                <a:ea typeface="Cambria Math" panose="02040503050406030204" pitchFamily="18" charset="0"/>
              </a:rPr>
              <a:t>μεταξύ τους </a:t>
            </a:r>
            <a:r>
              <a:rPr lang="el-GR" sz="2600" dirty="0">
                <a:latin typeface="Cambria Math" panose="02040503050406030204" pitchFamily="18" charset="0"/>
                <a:ea typeface="Cambria Math" panose="02040503050406030204" pitchFamily="18" charset="0"/>
              </a:rPr>
              <a:t>και </a:t>
            </a:r>
            <a:r>
              <a:rPr lang="el-GR" sz="2600" dirty="0" smtClean="0">
                <a:latin typeface="Cambria Math" panose="02040503050406030204" pitchFamily="18" charset="0"/>
                <a:ea typeface="Cambria Math" panose="02040503050406030204" pitchFamily="18" charset="0"/>
              </a:rPr>
              <a:t>διαδραματίζουν </a:t>
            </a:r>
            <a:r>
              <a:rPr lang="el-GR" sz="2600" dirty="0">
                <a:latin typeface="Cambria Math" panose="02040503050406030204" pitchFamily="18" charset="0"/>
                <a:ea typeface="Cambria Math" panose="02040503050406030204" pitchFamily="18" charset="0"/>
              </a:rPr>
              <a:t>σημαντικό </a:t>
            </a:r>
            <a:r>
              <a:rPr lang="el-GR" sz="2600" dirty="0" smtClean="0">
                <a:latin typeface="Cambria Math" panose="02040503050406030204" pitchFamily="18" charset="0"/>
                <a:ea typeface="Cambria Math" panose="02040503050406030204" pitchFamily="18" charset="0"/>
              </a:rPr>
              <a:t>ρόλο στην </a:t>
            </a:r>
            <a:r>
              <a:rPr lang="el-GR" sz="2600" b="1" dirty="0" smtClean="0">
                <a:latin typeface="Cambria Math" panose="02040503050406030204" pitchFamily="18" charset="0"/>
                <a:ea typeface="Cambria Math" panose="02040503050406030204" pitchFamily="18" charset="0"/>
              </a:rPr>
              <a:t>αύξηση</a:t>
            </a:r>
            <a:endParaRPr lang="el-GR" sz="2600" b="1" dirty="0">
              <a:latin typeface="Cambria Math" panose="02040503050406030204" pitchFamily="18" charset="0"/>
              <a:ea typeface="Cambria Math" panose="02040503050406030204" pitchFamily="18" charset="0"/>
            </a:endParaRPr>
          </a:p>
        </p:txBody>
      </p:sp>
      <p:sp>
        <p:nvSpPr>
          <p:cNvPr id="122886" name="AutoShape 6"/>
          <p:cNvSpPr>
            <a:spLocks noChangeArrowheads="1"/>
          </p:cNvSpPr>
          <p:nvPr/>
        </p:nvSpPr>
        <p:spPr bwMode="auto">
          <a:xfrm>
            <a:off x="624113" y="5057776"/>
            <a:ext cx="719139" cy="452438"/>
          </a:xfrm>
          <a:prstGeom prst="notchedRightArrow">
            <a:avLst>
              <a:gd name="adj1" fmla="val 50000"/>
              <a:gd name="adj2" fmla="val 66728"/>
            </a:avLst>
          </a:prstGeom>
          <a:solidFill>
            <a:srgbClr val="7030A0"/>
          </a:solidFill>
          <a:ln w="9525">
            <a:solidFill>
              <a:schemeClr val="tx1"/>
            </a:solidFill>
            <a:miter lim="800000"/>
            <a:headEnd/>
            <a:tailEnd/>
          </a:ln>
          <a:scene3d>
            <a:camera prst="orthographicFront"/>
            <a:lightRig rig="threePt" dir="t"/>
          </a:scene3d>
          <a:sp3d contourW="12700">
            <a:bevelT prst="convex"/>
            <a:contourClr>
              <a:schemeClr val="tx1"/>
            </a:contourClr>
          </a:sp3d>
        </p:spPr>
        <p:txBody>
          <a:bodyPr wrap="none" anchor="ctr"/>
          <a:lstStyle/>
          <a:p>
            <a:endParaRPr lang="el-GR"/>
          </a:p>
        </p:txBody>
      </p:sp>
      <p:pic>
        <p:nvPicPr>
          <p:cNvPr id="119812" name="Picture 7" descr="Spyr-36"/>
          <p:cNvPicPr>
            <a:picLocks noChangeAspect="1" noChangeArrowheads="1"/>
          </p:cNvPicPr>
          <p:nvPr/>
        </p:nvPicPr>
        <p:blipFill>
          <a:blip r:embed="rId3" cstate="screen"/>
          <a:srcRect/>
          <a:stretch>
            <a:fillRect/>
          </a:stretch>
        </p:blipFill>
        <p:spPr bwMode="auto">
          <a:xfrm>
            <a:off x="2214550" y="1895478"/>
            <a:ext cx="4391041" cy="2954182"/>
          </a:xfrm>
          <a:prstGeom prst="rect">
            <a:avLst/>
          </a:prstGeom>
          <a:noFill/>
          <a:ln w="9525">
            <a:noFill/>
            <a:miter lim="800000"/>
            <a:headEnd/>
            <a:tailEnd/>
          </a:ln>
          <a:scene3d>
            <a:camera prst="orthographicFront"/>
            <a:lightRig rig="threePt" dir="t"/>
          </a:scene3d>
          <a:sp3d>
            <a:bevelT w="107950" prst="convex"/>
          </a:sp3d>
        </p:spPr>
      </p:pic>
    </p:spTree>
    <p:extLst>
      <p:ext uri="{BB962C8B-B14F-4D97-AF65-F5344CB8AC3E}">
        <p14:creationId xmlns:p14="http://schemas.microsoft.com/office/powerpoint/2010/main" xmlns="" val="1112669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22886"/>
                                        </p:tgtEl>
                                        <p:attrNameLst>
                                          <p:attrName>style.visibility</p:attrName>
                                        </p:attrNameLst>
                                      </p:cBhvr>
                                      <p:to>
                                        <p:strVal val="visible"/>
                                      </p:to>
                                    </p:set>
                                    <p:anim calcmode="lin" valueType="num">
                                      <p:cBhvr additive="base">
                                        <p:cTn id="7" dur="500" fill="hold"/>
                                        <p:tgtEl>
                                          <p:spTgt spid="122886"/>
                                        </p:tgtEl>
                                        <p:attrNameLst>
                                          <p:attrName>ppt_x</p:attrName>
                                        </p:attrNameLst>
                                      </p:cBhvr>
                                      <p:tavLst>
                                        <p:tav tm="0">
                                          <p:val>
                                            <p:strVal val="0-#ppt_w/2"/>
                                          </p:val>
                                        </p:tav>
                                        <p:tav tm="100000">
                                          <p:val>
                                            <p:strVal val="#ppt_x"/>
                                          </p:val>
                                        </p:tav>
                                      </p:tavLst>
                                    </p:anim>
                                    <p:anim calcmode="lin" valueType="num">
                                      <p:cBhvr additive="base">
                                        <p:cTn id="8" dur="500" fill="hold"/>
                                        <p:tgtEl>
                                          <p:spTgt spid="1228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6"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7" name="Rectangle 3"/>
          <p:cNvSpPr>
            <a:spLocks noGrp="1" noChangeArrowheads="1"/>
          </p:cNvSpPr>
          <p:nvPr>
            <p:ph type="body" idx="1"/>
          </p:nvPr>
        </p:nvSpPr>
        <p:spPr>
          <a:xfrm>
            <a:off x="214283" y="188918"/>
            <a:ext cx="8715436" cy="6480175"/>
          </a:xfrm>
        </p:spPr>
        <p:txBody>
          <a:bodyPr>
            <a:normAutofit/>
          </a:bodyPr>
          <a:lstStyle/>
          <a:p>
            <a:pPr eaLnBrk="1" hangingPunct="1">
              <a:buFont typeface="Wingdings" pitchFamily="2" charset="2"/>
              <a:buNone/>
              <a:defRPr/>
            </a:pPr>
            <a:r>
              <a:rPr lang="el-GR" sz="2800" dirty="0"/>
              <a:t>	</a:t>
            </a:r>
            <a:r>
              <a:rPr lang="el-GR" sz="2800" dirty="0">
                <a:latin typeface="Cambria Math" panose="02040503050406030204" pitchFamily="18" charset="0"/>
                <a:ea typeface="Cambria Math" panose="02040503050406030204" pitchFamily="18" charset="0"/>
              </a:rPr>
              <a:t>Β. </a:t>
            </a:r>
            <a:r>
              <a:rPr lang="el-GR" sz="2800" b="1" dirty="0">
                <a:latin typeface="Cambria Math" panose="02040503050406030204" pitchFamily="18" charset="0"/>
                <a:ea typeface="Cambria Math" panose="02040503050406030204" pitchFamily="18" charset="0"/>
              </a:rPr>
              <a:t>Υπερώα</a:t>
            </a:r>
            <a:r>
              <a:rPr lang="el-GR" sz="2800" dirty="0">
                <a:latin typeface="Cambria Math" panose="02040503050406030204" pitchFamily="18" charset="0"/>
                <a:ea typeface="Cambria Math" panose="02040503050406030204" pitchFamily="18" charset="0"/>
              </a:rPr>
              <a:t> </a:t>
            </a:r>
            <a:endParaRPr lang="el-GR" sz="2800" dirty="0" smtClean="0">
              <a:latin typeface="Cambria Math" panose="02040503050406030204" pitchFamily="18" charset="0"/>
              <a:ea typeface="Cambria Math" panose="02040503050406030204" pitchFamily="18" charset="0"/>
            </a:endParaRPr>
          </a:p>
          <a:p>
            <a:pPr eaLnBrk="1" hangingPunct="1">
              <a:buFont typeface="Wingdings" pitchFamily="2" charset="2"/>
              <a:buNone/>
              <a:defRPr/>
            </a:pPr>
            <a:r>
              <a:rPr lang="el-GR" sz="2800" dirty="0">
                <a:latin typeface="Cambria Math" panose="02040503050406030204" pitchFamily="18" charset="0"/>
                <a:ea typeface="Cambria Math" panose="02040503050406030204" pitchFamily="18" charset="0"/>
              </a:rPr>
              <a:t>	</a:t>
            </a:r>
            <a:r>
              <a:rPr lang="el-GR" sz="2200" dirty="0" smtClean="0">
                <a:latin typeface="Cambria Math" panose="02040503050406030204" pitchFamily="18" charset="0"/>
                <a:ea typeface="Cambria Math" panose="02040503050406030204" pitchFamily="18" charset="0"/>
              </a:rPr>
              <a:t>(</a:t>
            </a:r>
            <a:r>
              <a:rPr lang="el-GR" sz="2200" dirty="0">
                <a:latin typeface="Cambria Math" panose="02040503050406030204" pitchFamily="18" charset="0"/>
                <a:ea typeface="Cambria Math" panose="02040503050406030204" pitchFamily="18" charset="0"/>
              </a:rPr>
              <a:t>Μέση Υπερώια, πρόσθια και </a:t>
            </a:r>
            <a:r>
              <a:rPr lang="el-GR" sz="2200" dirty="0" smtClean="0">
                <a:latin typeface="Cambria Math" panose="02040503050406030204" pitchFamily="18" charset="0"/>
                <a:ea typeface="Cambria Math" panose="02040503050406030204" pitchFamily="18" charset="0"/>
              </a:rPr>
              <a:t>οπίσθια εγκάρσια </a:t>
            </a:r>
            <a:r>
              <a:rPr lang="el-GR" sz="2200" dirty="0">
                <a:latin typeface="Cambria Math" panose="02040503050406030204" pitchFamily="18" charset="0"/>
                <a:ea typeface="Cambria Math" panose="02040503050406030204" pitchFamily="18" charset="0"/>
              </a:rPr>
              <a:t>υπερώια ραφή)</a:t>
            </a:r>
          </a:p>
          <a:p>
            <a:pPr eaLnBrk="1" hangingPunct="1">
              <a:buFont typeface="Wingdings" pitchFamily="2" charset="2"/>
              <a:buNone/>
              <a:defRPr/>
            </a:pPr>
            <a:r>
              <a:rPr lang="el-GR" sz="2800" b="1" dirty="0">
                <a:latin typeface="Cambria Math" panose="02040503050406030204" pitchFamily="18" charset="0"/>
                <a:ea typeface="Cambria Math" panose="02040503050406030204" pitchFamily="18" charset="0"/>
              </a:rPr>
              <a:t>		</a:t>
            </a:r>
          </a:p>
          <a:p>
            <a:pPr eaLnBrk="1" hangingPunct="1">
              <a:buFont typeface="Wingdings" pitchFamily="2" charset="2"/>
              <a:buNone/>
              <a:defRPr/>
            </a:pPr>
            <a:r>
              <a:rPr lang="el-GR" sz="2600" b="1" dirty="0" smtClean="0">
                <a:latin typeface="Cambria Math" panose="02040503050406030204" pitchFamily="18" charset="0"/>
                <a:ea typeface="Cambria Math" panose="02040503050406030204" pitchFamily="18" charset="0"/>
              </a:rPr>
              <a:t>		Πρόσθια </a:t>
            </a:r>
            <a:r>
              <a:rPr lang="el-GR" sz="2600" b="1" dirty="0">
                <a:latin typeface="Cambria Math" panose="02040503050406030204" pitchFamily="18" charset="0"/>
                <a:ea typeface="Cambria Math" panose="02040503050406030204" pitchFamily="18" charset="0"/>
              </a:rPr>
              <a:t>υ</a:t>
            </a:r>
            <a:r>
              <a:rPr lang="el-GR" sz="2600" b="1" dirty="0" smtClean="0">
                <a:latin typeface="Cambria Math" panose="02040503050406030204" pitchFamily="18" charset="0"/>
                <a:ea typeface="Cambria Math" panose="02040503050406030204" pitchFamily="18" charset="0"/>
              </a:rPr>
              <a:t>περώια εγκάρσια </a:t>
            </a:r>
            <a:r>
              <a:rPr lang="el-GR" sz="2600" b="1" dirty="0">
                <a:latin typeface="Cambria Math" panose="02040503050406030204" pitchFamily="18" charset="0"/>
                <a:ea typeface="Cambria Math" panose="02040503050406030204" pitchFamily="18" charset="0"/>
              </a:rPr>
              <a:t>ραφή</a:t>
            </a:r>
          </a:p>
          <a:p>
            <a:pPr eaLnBrk="1" hangingPunct="1">
              <a:buFont typeface="Wingdings" pitchFamily="2" charset="2"/>
              <a:buNone/>
              <a:defRPr/>
            </a:pPr>
            <a:r>
              <a:rPr lang="el-GR" sz="2600" b="1" dirty="0">
                <a:latin typeface="Cambria Math" panose="02040503050406030204" pitchFamily="18" charset="0"/>
                <a:ea typeface="Cambria Math" panose="02040503050406030204" pitchFamily="18" charset="0"/>
              </a:rPr>
              <a:t>		</a:t>
            </a:r>
            <a:r>
              <a:rPr lang="el-GR" sz="2600" b="1" dirty="0" smtClean="0">
                <a:latin typeface="Cambria Math" panose="02040503050406030204" pitchFamily="18" charset="0"/>
                <a:ea typeface="Cambria Math" panose="02040503050406030204" pitchFamily="18" charset="0"/>
              </a:rPr>
              <a:t>	  </a:t>
            </a:r>
            <a:r>
              <a:rPr lang="el-GR" sz="1800" b="1" dirty="0" smtClean="0">
                <a:latin typeface="Cambria Math" panose="02040503050406030204" pitchFamily="18" charset="0"/>
                <a:ea typeface="Cambria Math" panose="02040503050406030204" pitchFamily="18" charset="0"/>
              </a:rPr>
              <a:t>συνοστέωση  </a:t>
            </a:r>
            <a:endParaRPr lang="el-GR" sz="1800" b="1" dirty="0">
              <a:latin typeface="Cambria Math" panose="02040503050406030204" pitchFamily="18" charset="0"/>
              <a:ea typeface="Cambria Math" panose="02040503050406030204" pitchFamily="18" charset="0"/>
            </a:endParaRPr>
          </a:p>
          <a:p>
            <a:pPr eaLnBrk="1" hangingPunct="1">
              <a:buFont typeface="Wingdings" pitchFamily="2" charset="2"/>
              <a:buNone/>
              <a:defRPr/>
            </a:pPr>
            <a:r>
              <a:rPr lang="el-GR" sz="2600" b="1" dirty="0">
                <a:latin typeface="Cambria Math" panose="02040503050406030204" pitchFamily="18" charset="0"/>
                <a:ea typeface="Cambria Math" panose="02040503050406030204" pitchFamily="18" charset="0"/>
              </a:rPr>
              <a:t>			</a:t>
            </a:r>
            <a:r>
              <a:rPr lang="el-GR" sz="800" b="1" dirty="0">
                <a:latin typeface="Cambria Math" panose="02040503050406030204" pitchFamily="18" charset="0"/>
                <a:ea typeface="Cambria Math" panose="02040503050406030204" pitchFamily="18" charset="0"/>
              </a:rPr>
              <a:t> </a:t>
            </a:r>
            <a:r>
              <a:rPr lang="el-GR" sz="800" b="1" dirty="0" smtClean="0">
                <a:latin typeface="Cambria Math" panose="02040503050406030204" pitchFamily="18" charset="0"/>
                <a:ea typeface="Cambria Math" panose="02040503050406030204" pitchFamily="18" charset="0"/>
              </a:rPr>
              <a:t>   </a:t>
            </a:r>
          </a:p>
          <a:p>
            <a:pPr eaLnBrk="1" hangingPunct="1">
              <a:buFont typeface="Wingdings" pitchFamily="2" charset="2"/>
              <a:buNone/>
              <a:defRPr/>
            </a:pPr>
            <a:r>
              <a:rPr lang="el-GR" sz="2600" b="1" dirty="0" smtClean="0">
                <a:latin typeface="Cambria Math" panose="02040503050406030204" pitchFamily="18" charset="0"/>
                <a:ea typeface="Cambria Math" panose="02040503050406030204" pitchFamily="18" charset="0"/>
              </a:rPr>
              <a:t>			πρώτα </a:t>
            </a:r>
            <a:r>
              <a:rPr lang="el-GR" sz="2600" b="1" dirty="0">
                <a:latin typeface="Cambria Math" panose="02040503050406030204" pitchFamily="18" charset="0"/>
                <a:ea typeface="Cambria Math" panose="02040503050406030204" pitchFamily="18" charset="0"/>
              </a:rPr>
              <a:t>δύο </a:t>
            </a:r>
            <a:r>
              <a:rPr lang="el-GR" sz="2600" b="1" dirty="0" smtClean="0">
                <a:latin typeface="Cambria Math" panose="02040503050406030204" pitchFamily="18" charset="0"/>
                <a:ea typeface="Cambria Math" panose="02040503050406030204" pitchFamily="18" charset="0"/>
              </a:rPr>
              <a:t>χρόνια</a:t>
            </a:r>
            <a:r>
              <a:rPr lang="el-GR" sz="2600" b="1" dirty="0">
                <a:latin typeface="Cambria Math" panose="02040503050406030204" pitchFamily="18" charset="0"/>
                <a:ea typeface="Cambria Math" panose="02040503050406030204" pitchFamily="18" charset="0"/>
              </a:rPr>
              <a:t>		</a:t>
            </a:r>
          </a:p>
          <a:p>
            <a:pPr eaLnBrk="1" hangingPunct="1">
              <a:buFont typeface="Wingdings" pitchFamily="2" charset="2"/>
              <a:buNone/>
              <a:defRPr/>
            </a:pPr>
            <a:r>
              <a:rPr lang="el-GR" sz="2600" b="1" dirty="0">
                <a:latin typeface="Cambria Math" panose="02040503050406030204" pitchFamily="18" charset="0"/>
                <a:ea typeface="Cambria Math" panose="02040503050406030204" pitchFamily="18" charset="0"/>
              </a:rPr>
              <a:t>		</a:t>
            </a:r>
            <a:endParaRPr lang="el-GR" sz="2600" b="1" dirty="0" smtClean="0">
              <a:latin typeface="Cambria Math" panose="02040503050406030204" pitchFamily="18" charset="0"/>
              <a:ea typeface="Cambria Math" panose="02040503050406030204" pitchFamily="18" charset="0"/>
            </a:endParaRPr>
          </a:p>
          <a:p>
            <a:pPr eaLnBrk="1" hangingPunct="1">
              <a:buFont typeface="Wingdings" pitchFamily="2" charset="2"/>
              <a:buNone/>
              <a:defRPr/>
            </a:pPr>
            <a:r>
              <a:rPr lang="el-GR" sz="2600" b="1" dirty="0" smtClean="0">
                <a:latin typeface="Cambria Math" panose="02040503050406030204" pitchFamily="18" charset="0"/>
                <a:ea typeface="Cambria Math" panose="02040503050406030204" pitchFamily="18" charset="0"/>
              </a:rPr>
              <a:t>       </a:t>
            </a:r>
          </a:p>
          <a:p>
            <a:pPr eaLnBrk="1" hangingPunct="1">
              <a:buFont typeface="Wingdings" pitchFamily="2" charset="2"/>
              <a:buNone/>
              <a:defRPr/>
            </a:pPr>
            <a:r>
              <a:rPr lang="el-GR" sz="2600" b="1" dirty="0">
                <a:latin typeface="Cambria Math" panose="02040503050406030204" pitchFamily="18" charset="0"/>
                <a:ea typeface="Cambria Math" panose="02040503050406030204" pitchFamily="18" charset="0"/>
              </a:rPr>
              <a:t> </a:t>
            </a:r>
            <a:r>
              <a:rPr lang="el-GR" sz="2600" b="1" dirty="0" smtClean="0">
                <a:latin typeface="Cambria Math" panose="02040503050406030204" pitchFamily="18" charset="0"/>
                <a:ea typeface="Cambria Math" panose="02040503050406030204" pitchFamily="18" charset="0"/>
              </a:rPr>
              <a:t>      Μέση </a:t>
            </a:r>
            <a:r>
              <a:rPr lang="el-GR" sz="2600" b="1" dirty="0">
                <a:latin typeface="Cambria Math" panose="02040503050406030204" pitchFamily="18" charset="0"/>
                <a:ea typeface="Cambria Math" panose="02040503050406030204" pitchFamily="18" charset="0"/>
              </a:rPr>
              <a:t>υ</a:t>
            </a:r>
            <a:r>
              <a:rPr lang="el-GR" sz="2600" b="1" dirty="0" smtClean="0">
                <a:latin typeface="Cambria Math" panose="02040503050406030204" pitchFamily="18" charset="0"/>
                <a:ea typeface="Cambria Math" panose="02040503050406030204" pitchFamily="18" charset="0"/>
              </a:rPr>
              <a:t>περώια </a:t>
            </a:r>
            <a:r>
              <a:rPr lang="el-GR" sz="2600" b="1" dirty="0">
                <a:latin typeface="Cambria Math" panose="02040503050406030204" pitchFamily="18" charset="0"/>
                <a:ea typeface="Cambria Math" panose="02040503050406030204" pitchFamily="18" charset="0"/>
              </a:rPr>
              <a:t>και Οπίσθια υ</a:t>
            </a:r>
            <a:r>
              <a:rPr lang="el-GR" sz="2600" b="1" dirty="0" smtClean="0">
                <a:latin typeface="Cambria Math" panose="02040503050406030204" pitchFamily="18" charset="0"/>
                <a:ea typeface="Cambria Math" panose="02040503050406030204" pitchFamily="18" charset="0"/>
              </a:rPr>
              <a:t>περώια εγκάρσια </a:t>
            </a:r>
            <a:r>
              <a:rPr lang="el-GR" sz="2600" b="1" dirty="0">
                <a:latin typeface="Cambria Math" panose="02040503050406030204" pitchFamily="18" charset="0"/>
                <a:ea typeface="Cambria Math" panose="02040503050406030204" pitchFamily="18" charset="0"/>
              </a:rPr>
              <a:t>ραφή</a:t>
            </a:r>
          </a:p>
          <a:p>
            <a:pPr eaLnBrk="1" hangingPunct="1">
              <a:buFont typeface="Wingdings" pitchFamily="2" charset="2"/>
              <a:buNone/>
              <a:defRPr/>
            </a:pPr>
            <a:r>
              <a:rPr lang="el-GR" sz="2600" b="1" dirty="0">
                <a:latin typeface="Cambria Math" panose="02040503050406030204" pitchFamily="18" charset="0"/>
                <a:ea typeface="Cambria Math" panose="02040503050406030204" pitchFamily="18" charset="0"/>
              </a:rPr>
              <a:t>			  </a:t>
            </a:r>
            <a:r>
              <a:rPr lang="el-GR" sz="1800" b="1" dirty="0" smtClean="0">
                <a:latin typeface="Cambria Math" panose="02040503050406030204" pitchFamily="18" charset="0"/>
                <a:ea typeface="Cambria Math" panose="02040503050406030204" pitchFamily="18" charset="0"/>
              </a:rPr>
              <a:t>συνοστέωση  </a:t>
            </a:r>
            <a:endParaRPr lang="el-GR" sz="1800" b="1" dirty="0">
              <a:latin typeface="Cambria Math" panose="02040503050406030204" pitchFamily="18" charset="0"/>
              <a:ea typeface="Cambria Math" panose="02040503050406030204" pitchFamily="18" charset="0"/>
            </a:endParaRPr>
          </a:p>
          <a:p>
            <a:pPr eaLnBrk="1" hangingPunct="1">
              <a:buFont typeface="Wingdings" pitchFamily="2" charset="2"/>
              <a:buNone/>
              <a:defRPr/>
            </a:pPr>
            <a:r>
              <a:rPr lang="el-GR" sz="2600" b="1" dirty="0">
                <a:latin typeface="Cambria Math" panose="02040503050406030204" pitchFamily="18" charset="0"/>
                <a:ea typeface="Cambria Math" panose="02040503050406030204" pitchFamily="18" charset="0"/>
              </a:rPr>
              <a:t>				  </a:t>
            </a:r>
            <a:endParaRPr lang="el-GR" sz="2600" b="1" dirty="0" smtClean="0">
              <a:latin typeface="Cambria Math" panose="02040503050406030204" pitchFamily="18" charset="0"/>
              <a:ea typeface="Cambria Math" panose="02040503050406030204" pitchFamily="18" charset="0"/>
            </a:endParaRPr>
          </a:p>
          <a:p>
            <a:pPr eaLnBrk="1" hangingPunct="1">
              <a:buFont typeface="Wingdings" pitchFamily="2" charset="2"/>
              <a:buNone/>
              <a:defRPr/>
            </a:pPr>
            <a:r>
              <a:rPr lang="el-GR" sz="2600" b="1" dirty="0">
                <a:latin typeface="Cambria Math" panose="02040503050406030204" pitchFamily="18" charset="0"/>
                <a:ea typeface="Cambria Math" panose="02040503050406030204" pitchFamily="18" charset="0"/>
              </a:rPr>
              <a:t>	</a:t>
            </a:r>
            <a:r>
              <a:rPr lang="el-GR" sz="2600" b="1" dirty="0" smtClean="0">
                <a:latin typeface="Cambria Math" panose="02040503050406030204" pitchFamily="18" charset="0"/>
                <a:ea typeface="Cambria Math" panose="02040503050406030204" pitchFamily="18" charset="0"/>
              </a:rPr>
              <a:t>			ενηλικίωση</a:t>
            </a:r>
            <a:endParaRPr lang="el-GR" sz="2600" b="1" dirty="0">
              <a:latin typeface="Cambria Math" panose="02040503050406030204" pitchFamily="18" charset="0"/>
              <a:ea typeface="Cambria Math" panose="02040503050406030204" pitchFamily="18" charset="0"/>
            </a:endParaRPr>
          </a:p>
        </p:txBody>
      </p:sp>
      <p:pic>
        <p:nvPicPr>
          <p:cNvPr id="120837" name="Picture 11" descr="Spyr-37"/>
          <p:cNvPicPr>
            <a:picLocks noChangeAspect="1" noChangeArrowheads="1"/>
          </p:cNvPicPr>
          <p:nvPr/>
        </p:nvPicPr>
        <p:blipFill>
          <a:blip r:embed="rId3" cstate="screen"/>
          <a:srcRect/>
          <a:stretch>
            <a:fillRect/>
          </a:stretch>
        </p:blipFill>
        <p:spPr bwMode="auto">
          <a:xfrm>
            <a:off x="6215077" y="1357298"/>
            <a:ext cx="2265763" cy="2057400"/>
          </a:xfrm>
          <a:prstGeom prst="rect">
            <a:avLst/>
          </a:prstGeom>
          <a:noFill/>
          <a:ln w="9525">
            <a:noFill/>
            <a:miter lim="800000"/>
            <a:headEnd/>
            <a:tailEnd/>
          </a:ln>
        </p:spPr>
      </p:pic>
      <p:sp>
        <p:nvSpPr>
          <p:cNvPr id="6" name="AutoShape 6"/>
          <p:cNvSpPr>
            <a:spLocks noChangeArrowheads="1"/>
          </p:cNvSpPr>
          <p:nvPr/>
        </p:nvSpPr>
        <p:spPr bwMode="auto">
          <a:xfrm rot="5400000">
            <a:off x="3372054" y="2527595"/>
            <a:ext cx="677069" cy="268485"/>
          </a:xfrm>
          <a:prstGeom prst="notchedRightArrow">
            <a:avLst>
              <a:gd name="adj1" fmla="val 50000"/>
              <a:gd name="adj2" fmla="val 66728"/>
            </a:avLst>
          </a:prstGeom>
          <a:solidFill>
            <a:srgbClr val="7030A0"/>
          </a:solidFill>
          <a:ln w="9525">
            <a:solidFill>
              <a:schemeClr val="tx1"/>
            </a:solidFill>
            <a:miter lim="800000"/>
            <a:headEnd/>
            <a:tailEnd/>
          </a:ln>
          <a:scene3d>
            <a:camera prst="orthographicFront"/>
            <a:lightRig rig="threePt" dir="t"/>
          </a:scene3d>
          <a:sp3d contourW="12700">
            <a:bevelT prst="convex"/>
            <a:contourClr>
              <a:schemeClr val="tx1"/>
            </a:contourClr>
          </a:sp3d>
        </p:spPr>
        <p:txBody>
          <a:bodyPr wrap="none" anchor="ctr"/>
          <a:lstStyle/>
          <a:p>
            <a:endParaRPr lang="el-GR"/>
          </a:p>
        </p:txBody>
      </p:sp>
      <p:sp>
        <p:nvSpPr>
          <p:cNvPr id="7" name="AutoShape 6"/>
          <p:cNvSpPr>
            <a:spLocks noChangeArrowheads="1"/>
          </p:cNvSpPr>
          <p:nvPr/>
        </p:nvSpPr>
        <p:spPr bwMode="auto">
          <a:xfrm rot="5400000">
            <a:off x="3506296" y="5214446"/>
            <a:ext cx="677069" cy="268485"/>
          </a:xfrm>
          <a:prstGeom prst="notchedRightArrow">
            <a:avLst>
              <a:gd name="adj1" fmla="val 50000"/>
              <a:gd name="adj2" fmla="val 66728"/>
            </a:avLst>
          </a:prstGeom>
          <a:solidFill>
            <a:srgbClr val="7030A0"/>
          </a:solidFill>
          <a:ln w="9525">
            <a:solidFill>
              <a:schemeClr val="tx1"/>
            </a:solidFill>
            <a:miter lim="800000"/>
            <a:headEnd/>
            <a:tailEnd/>
          </a:ln>
          <a:scene3d>
            <a:camera prst="orthographicFront"/>
            <a:lightRig rig="threePt" dir="t"/>
          </a:scene3d>
          <a:sp3d contourW="12700">
            <a:bevelT prst="convex"/>
            <a:contourClr>
              <a:schemeClr val="tx1"/>
            </a:contourClr>
          </a:sp3d>
        </p:spPr>
        <p:txBody>
          <a:bodyPr wrap="none" anchor="ctr"/>
          <a:lstStyle/>
          <a:p>
            <a:endParaRPr lang="el-GR"/>
          </a:p>
        </p:txBody>
      </p:sp>
      <p:sp>
        <p:nvSpPr>
          <p:cNvPr id="8" name="AutoShape 6"/>
          <p:cNvSpPr>
            <a:spLocks noChangeArrowheads="1"/>
          </p:cNvSpPr>
          <p:nvPr/>
        </p:nvSpPr>
        <p:spPr bwMode="auto">
          <a:xfrm rot="21134245">
            <a:off x="5997404" y="1995759"/>
            <a:ext cx="1003661" cy="180484"/>
          </a:xfrm>
          <a:prstGeom prst="notchedRightArrow">
            <a:avLst>
              <a:gd name="adj1" fmla="val 50000"/>
              <a:gd name="adj2" fmla="val 66728"/>
            </a:avLst>
          </a:prstGeom>
          <a:solidFill>
            <a:schemeClr val="accent6">
              <a:alpha val="47000"/>
            </a:schemeClr>
          </a:solidFill>
          <a:ln w="9525">
            <a:solidFill>
              <a:schemeClr val="tx1"/>
            </a:solidFill>
            <a:miter lim="800000"/>
            <a:headEnd/>
            <a:tailEnd/>
          </a:ln>
          <a:scene3d>
            <a:camera prst="orthographicFront"/>
            <a:lightRig rig="threePt" dir="t"/>
          </a:scene3d>
          <a:sp3d contourW="12700">
            <a:bevelT prst="convex"/>
            <a:contourClr>
              <a:schemeClr val="tx1"/>
            </a:contourClr>
          </a:sp3d>
        </p:spPr>
        <p:txBody>
          <a:bodyPr wrap="none" anchor="ctr"/>
          <a:lstStyle/>
          <a:p>
            <a:endParaRPr lang="el-GR"/>
          </a:p>
        </p:txBody>
      </p:sp>
      <p:sp>
        <p:nvSpPr>
          <p:cNvPr id="9" name="AutoShape 6"/>
          <p:cNvSpPr>
            <a:spLocks noChangeArrowheads="1"/>
          </p:cNvSpPr>
          <p:nvPr/>
        </p:nvSpPr>
        <p:spPr bwMode="auto">
          <a:xfrm rot="20120570">
            <a:off x="2065157" y="3367401"/>
            <a:ext cx="5480579" cy="139174"/>
          </a:xfrm>
          <a:prstGeom prst="notchedRightArrow">
            <a:avLst>
              <a:gd name="adj1" fmla="val 50000"/>
              <a:gd name="adj2" fmla="val 66728"/>
            </a:avLst>
          </a:prstGeom>
          <a:solidFill>
            <a:schemeClr val="accent6">
              <a:alpha val="37000"/>
            </a:schemeClr>
          </a:solidFill>
          <a:ln w="9525">
            <a:solidFill>
              <a:schemeClr val="tx1"/>
            </a:solidFill>
            <a:miter lim="800000"/>
            <a:headEnd/>
            <a:tailEnd/>
          </a:ln>
          <a:scene3d>
            <a:camera prst="orthographicFront"/>
            <a:lightRig rig="threePt" dir="t"/>
          </a:scene3d>
          <a:sp3d contourW="12700">
            <a:bevelT prst="convex"/>
            <a:contourClr>
              <a:schemeClr val="tx1"/>
            </a:contourClr>
          </a:sp3d>
        </p:spPr>
        <p:txBody>
          <a:bodyPr wrap="none" anchor="ctr"/>
          <a:lstStyle/>
          <a:p>
            <a:endParaRPr lang="el-GR"/>
          </a:p>
        </p:txBody>
      </p:sp>
      <p:sp>
        <p:nvSpPr>
          <p:cNvPr id="10" name="AutoShape 6"/>
          <p:cNvSpPr>
            <a:spLocks noChangeArrowheads="1"/>
          </p:cNvSpPr>
          <p:nvPr/>
        </p:nvSpPr>
        <p:spPr bwMode="auto">
          <a:xfrm rot="19064138">
            <a:off x="4934127" y="3632233"/>
            <a:ext cx="2583823" cy="163598"/>
          </a:xfrm>
          <a:prstGeom prst="notchedRightArrow">
            <a:avLst>
              <a:gd name="adj1" fmla="val 50000"/>
              <a:gd name="adj2" fmla="val 66728"/>
            </a:avLst>
          </a:prstGeom>
          <a:solidFill>
            <a:schemeClr val="accent6">
              <a:alpha val="37000"/>
            </a:schemeClr>
          </a:solidFill>
          <a:ln w="9525">
            <a:solidFill>
              <a:schemeClr val="tx1"/>
            </a:solidFill>
            <a:miter lim="800000"/>
            <a:headEnd/>
            <a:tailEnd/>
          </a:ln>
          <a:scene3d>
            <a:camera prst="orthographicFront"/>
            <a:lightRig rig="threePt" dir="t"/>
          </a:scene3d>
          <a:sp3d contourW="12700">
            <a:bevelT prst="convex"/>
            <a:contourClr>
              <a:schemeClr val="tx1"/>
            </a:contourClr>
          </a:sp3d>
        </p:spPr>
        <p:txBody>
          <a:bodyPr wrap="none" anchor="ctr"/>
          <a:lstStyle/>
          <a:p>
            <a:endParaRPr lang="el-GR"/>
          </a:p>
        </p:txBody>
      </p:sp>
    </p:spTree>
    <p:extLst>
      <p:ext uri="{BB962C8B-B14F-4D97-AF65-F5344CB8AC3E}">
        <p14:creationId xmlns:p14="http://schemas.microsoft.com/office/powerpoint/2010/main" xmlns="" val="534568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0-#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23907">
                                            <p:txEl>
                                              <p:pRg st="4" end="4"/>
                                            </p:txEl>
                                          </p:spTgt>
                                        </p:tgtEl>
                                        <p:attrNameLst>
                                          <p:attrName>style.visibility</p:attrName>
                                        </p:attrNameLst>
                                      </p:cBhvr>
                                      <p:to>
                                        <p:strVal val="visible"/>
                                      </p:to>
                                    </p:set>
                                    <p:anim calcmode="lin" valueType="num">
                                      <p:cBhvr additive="base">
                                        <p:cTn id="13" dur="1000" fill="hold"/>
                                        <p:tgtEl>
                                          <p:spTgt spid="123907">
                                            <p:txEl>
                                              <p:pRg st="4" end="4"/>
                                            </p:txEl>
                                          </p:spTgt>
                                        </p:tgtEl>
                                        <p:attrNameLst>
                                          <p:attrName>ppt_x</p:attrName>
                                        </p:attrNameLst>
                                      </p:cBhvr>
                                      <p:tavLst>
                                        <p:tav tm="0">
                                          <p:val>
                                            <p:strVal val="0-#ppt_w/2"/>
                                          </p:val>
                                        </p:tav>
                                        <p:tav tm="100000">
                                          <p:val>
                                            <p:strVal val="#ppt_x"/>
                                          </p:val>
                                        </p:tav>
                                      </p:tavLst>
                                    </p:anim>
                                    <p:anim calcmode="lin" valueType="num">
                                      <p:cBhvr additive="base">
                                        <p:cTn id="14" dur="1000" fill="hold"/>
                                        <p:tgtEl>
                                          <p:spTgt spid="12390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0-#ppt_w/2"/>
                                          </p:val>
                                        </p:tav>
                                        <p:tav tm="100000">
                                          <p:val>
                                            <p:strVal val="#ppt_x"/>
                                          </p:val>
                                        </p:tav>
                                      </p:tavLst>
                                    </p:anim>
                                    <p:anim calcmode="lin" valueType="num">
                                      <p:cBhvr additive="base">
                                        <p:cTn id="20"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0-#ppt_w/2"/>
                                          </p:val>
                                        </p:tav>
                                        <p:tav tm="100000">
                                          <p:val>
                                            <p:strVal val="#ppt_x"/>
                                          </p:val>
                                        </p:tav>
                                      </p:tavLst>
                                    </p:anim>
                                    <p:anim calcmode="lin" valueType="num">
                                      <p:cBhvr additive="base">
                                        <p:cTn id="26"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0-#ppt_w/2"/>
                                          </p:val>
                                        </p:tav>
                                        <p:tav tm="100000">
                                          <p:val>
                                            <p:strVal val="#ppt_x"/>
                                          </p:val>
                                        </p:tav>
                                      </p:tavLst>
                                    </p:anim>
                                    <p:anim calcmode="lin" valueType="num">
                                      <p:cBhvr additive="base">
                                        <p:cTn id="32"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123907">
                                            <p:txEl>
                                              <p:pRg st="10" end="10"/>
                                            </p:txEl>
                                          </p:spTgt>
                                        </p:tgtEl>
                                        <p:attrNameLst>
                                          <p:attrName>style.visibility</p:attrName>
                                        </p:attrNameLst>
                                      </p:cBhvr>
                                      <p:to>
                                        <p:strVal val="visible"/>
                                      </p:to>
                                    </p:set>
                                    <p:anim calcmode="lin" valueType="num">
                                      <p:cBhvr additive="base">
                                        <p:cTn id="37" dur="1000" fill="hold"/>
                                        <p:tgtEl>
                                          <p:spTgt spid="123907">
                                            <p:txEl>
                                              <p:pRg st="10" end="10"/>
                                            </p:txEl>
                                          </p:spTgt>
                                        </p:tgtEl>
                                        <p:attrNameLst>
                                          <p:attrName>ppt_x</p:attrName>
                                        </p:attrNameLst>
                                      </p:cBhvr>
                                      <p:tavLst>
                                        <p:tav tm="0">
                                          <p:val>
                                            <p:strVal val="0-#ppt_w/2"/>
                                          </p:val>
                                        </p:tav>
                                        <p:tav tm="100000">
                                          <p:val>
                                            <p:strVal val="#ppt_x"/>
                                          </p:val>
                                        </p:tav>
                                      </p:tavLst>
                                    </p:anim>
                                    <p:anim calcmode="lin" valueType="num">
                                      <p:cBhvr additive="base">
                                        <p:cTn id="38" dur="1000" fill="hold"/>
                                        <p:tgtEl>
                                          <p:spTgt spid="123907">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7"/>
                                        </p:tgtEl>
                                        <p:attrNameLst>
                                          <p:attrName>style.visibility</p:attrName>
                                        </p:attrNameLst>
                                      </p:cBhvr>
                                      <p:to>
                                        <p:strVal val="visible"/>
                                      </p:to>
                                    </p:set>
                                    <p:anim calcmode="lin" valueType="num">
                                      <p:cBhvr additive="base">
                                        <p:cTn id="43" dur="500" fill="hold"/>
                                        <p:tgtEl>
                                          <p:spTgt spid="7"/>
                                        </p:tgtEl>
                                        <p:attrNameLst>
                                          <p:attrName>ppt_x</p:attrName>
                                        </p:attrNameLst>
                                      </p:cBhvr>
                                      <p:tavLst>
                                        <p:tav tm="0">
                                          <p:val>
                                            <p:strVal val="0-#ppt_w/2"/>
                                          </p:val>
                                        </p:tav>
                                        <p:tav tm="100000">
                                          <p:val>
                                            <p:strVal val="#ppt_x"/>
                                          </p:val>
                                        </p:tav>
                                      </p:tavLst>
                                    </p:anim>
                                    <p:anim calcmode="lin" valueType="num">
                                      <p:cBhvr additive="base">
                                        <p:cTn id="44"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2"/>
          <p:cNvSpPr>
            <a:spLocks noGrp="1" noChangeArrowheads="1"/>
          </p:cNvSpPr>
          <p:nvPr>
            <p:ph type="title"/>
          </p:nvPr>
        </p:nvSpPr>
        <p:spPr>
          <a:xfrm>
            <a:off x="1439467" y="188918"/>
            <a:ext cx="6172200" cy="1081087"/>
          </a:xfrm>
        </p:spPr>
        <p:txBody>
          <a:bodyPr>
            <a:normAutofit fontScale="90000"/>
          </a:bodyPr>
          <a:lstStyle/>
          <a:p>
            <a:pPr eaLnBrk="1" hangingPunct="1"/>
            <a:r>
              <a:rPr lang="el-GR" sz="4200" b="1" cap="none" dirty="0">
                <a:latin typeface="Cambria Math" panose="02040503050406030204" pitchFamily="18" charset="0"/>
                <a:ea typeface="Cambria Math" panose="02040503050406030204" pitchFamily="18" charset="0"/>
              </a:rPr>
              <a:t>Βασικά στοιχεία Οστικής Αύξησης</a:t>
            </a:r>
          </a:p>
        </p:txBody>
      </p:sp>
      <p:sp>
        <p:nvSpPr>
          <p:cNvPr id="121859" name="Rectangle 3"/>
          <p:cNvSpPr>
            <a:spLocks noGrp="1" noChangeArrowheads="1"/>
          </p:cNvSpPr>
          <p:nvPr>
            <p:ph type="body" idx="1"/>
          </p:nvPr>
        </p:nvSpPr>
        <p:spPr>
          <a:xfrm>
            <a:off x="214283" y="1628776"/>
            <a:ext cx="8715436" cy="4681538"/>
          </a:xfrm>
        </p:spPr>
        <p:txBody>
          <a:bodyPr>
            <a:normAutofit fontScale="92500" lnSpcReduction="10000"/>
          </a:bodyPr>
          <a:lstStyle/>
          <a:p>
            <a:pPr marL="609600" indent="-609600">
              <a:buNone/>
            </a:pPr>
            <a:r>
              <a:rPr lang="el-GR" dirty="0" smtClean="0">
                <a:effectLst/>
              </a:rPr>
              <a:t>1. </a:t>
            </a:r>
            <a:r>
              <a:rPr lang="el-GR" b="1" dirty="0" smtClean="0">
                <a:effectLst/>
                <a:latin typeface="Cambria Math" panose="02040503050406030204" pitchFamily="18" charset="0"/>
                <a:ea typeface="Cambria Math" panose="02040503050406030204" pitchFamily="18" charset="0"/>
              </a:rPr>
              <a:t>Οστεογένεση</a:t>
            </a:r>
          </a:p>
          <a:p>
            <a:pPr marL="609600" indent="-609600">
              <a:buNone/>
            </a:pPr>
            <a:r>
              <a:rPr lang="el-GR" dirty="0" smtClean="0">
                <a:effectLst/>
                <a:latin typeface="Cambria Math" panose="02040503050406030204" pitchFamily="18" charset="0"/>
                <a:ea typeface="Cambria Math" panose="02040503050406030204" pitchFamily="18" charset="0"/>
              </a:rPr>
              <a:t>	1</a:t>
            </a:r>
            <a:r>
              <a:rPr lang="el-GR" sz="2400" dirty="0" smtClean="0">
                <a:latin typeface="Cambria Math" panose="02040503050406030204" pitchFamily="18" charset="0"/>
                <a:ea typeface="Cambria Math" panose="02040503050406030204" pitchFamily="18" charset="0"/>
              </a:rPr>
              <a:t>α</a:t>
            </a:r>
            <a:r>
              <a:rPr lang="el-GR" dirty="0" smtClean="0">
                <a:effectLst/>
                <a:latin typeface="Cambria Math" panose="02040503050406030204" pitchFamily="18" charset="0"/>
                <a:ea typeface="Cambria Math" panose="02040503050406030204" pitchFamily="18" charset="0"/>
              </a:rPr>
              <a:t>    </a:t>
            </a:r>
            <a:r>
              <a:rPr lang="el-GR" b="1" dirty="0" err="1" smtClean="0">
                <a:effectLst/>
                <a:latin typeface="Cambria Math" panose="02040503050406030204" pitchFamily="18" charset="0"/>
                <a:ea typeface="Cambria Math" panose="02040503050406030204" pitchFamily="18" charset="0"/>
              </a:rPr>
              <a:t>Χονδρογενής</a:t>
            </a:r>
            <a:r>
              <a:rPr lang="el-GR" dirty="0" smtClean="0">
                <a:effectLst/>
                <a:latin typeface="Cambria Math" panose="02040503050406030204" pitchFamily="18" charset="0"/>
                <a:ea typeface="Cambria Math" panose="02040503050406030204" pitchFamily="18" charset="0"/>
              </a:rPr>
              <a:t> Οστεογένεση</a:t>
            </a:r>
          </a:p>
          <a:p>
            <a:pPr marL="609600" indent="-609600">
              <a:buNone/>
            </a:pPr>
            <a:endParaRPr lang="el-GR" dirty="0" smtClean="0">
              <a:effectLst/>
              <a:latin typeface="Cambria Math" panose="02040503050406030204" pitchFamily="18" charset="0"/>
              <a:ea typeface="Cambria Math" panose="02040503050406030204" pitchFamily="18" charset="0"/>
            </a:endParaRPr>
          </a:p>
          <a:p>
            <a:pPr marL="609600" indent="-609600">
              <a:buNone/>
            </a:pPr>
            <a:r>
              <a:rPr lang="el-GR" sz="3100" dirty="0" smtClean="0">
                <a:effectLst/>
                <a:latin typeface="Cambria Math" panose="02040503050406030204" pitchFamily="18" charset="0"/>
                <a:ea typeface="Cambria Math" panose="02040503050406030204" pitchFamily="18" charset="0"/>
              </a:rPr>
              <a:t> </a:t>
            </a:r>
            <a:r>
              <a:rPr lang="el-GR" sz="2200" b="1" dirty="0" err="1">
                <a:latin typeface="Cambria Math" panose="02040503050406030204" pitchFamily="18" charset="0"/>
                <a:ea typeface="Cambria Math" panose="02040503050406030204" pitchFamily="18" charset="0"/>
              </a:rPr>
              <a:t>Ενδοχόνδρια</a:t>
            </a:r>
            <a:r>
              <a:rPr lang="el-GR" sz="2200" b="1" dirty="0">
                <a:latin typeface="Cambria Math" panose="02040503050406030204" pitchFamily="18" charset="0"/>
                <a:ea typeface="Cambria Math" panose="02040503050406030204" pitchFamily="18" charset="0"/>
              </a:rPr>
              <a:t> </a:t>
            </a:r>
            <a:r>
              <a:rPr lang="el-GR" sz="2200" dirty="0" smtClean="0">
                <a:latin typeface="Cambria Math" panose="02040503050406030204" pitchFamily="18" charset="0"/>
                <a:ea typeface="Cambria Math" panose="02040503050406030204" pitchFamily="18" charset="0"/>
              </a:rPr>
              <a:t>οστέωση            Περιοχές </a:t>
            </a:r>
            <a:r>
              <a:rPr lang="el-GR" sz="2200" b="1" dirty="0">
                <a:latin typeface="Cambria Math" panose="02040503050406030204" pitchFamily="18" charset="0"/>
                <a:ea typeface="Cambria Math" panose="02040503050406030204" pitchFamily="18" charset="0"/>
              </a:rPr>
              <a:t>υψηλών</a:t>
            </a:r>
            <a:r>
              <a:rPr lang="el-GR" sz="2200" dirty="0">
                <a:latin typeface="Cambria Math" panose="02040503050406030204" pitchFamily="18" charset="0"/>
                <a:ea typeface="Cambria Math" panose="02040503050406030204" pitchFamily="18" charset="0"/>
              </a:rPr>
              <a:t> επιπέδων συμπιέσεως</a:t>
            </a:r>
          </a:p>
          <a:p>
            <a:pPr marL="609600" indent="-609600">
              <a:buNone/>
            </a:pPr>
            <a:endParaRPr lang="el-GR" dirty="0">
              <a:latin typeface="Cambria Math" panose="02040503050406030204" pitchFamily="18" charset="0"/>
              <a:ea typeface="Cambria Math" panose="02040503050406030204" pitchFamily="18" charset="0"/>
            </a:endParaRPr>
          </a:p>
          <a:p>
            <a:pPr marL="609600" indent="-609600">
              <a:buNone/>
            </a:pPr>
            <a:r>
              <a:rPr lang="el-GR" dirty="0">
                <a:latin typeface="Cambria Math" panose="02040503050406030204" pitchFamily="18" charset="0"/>
                <a:ea typeface="Cambria Math" panose="02040503050406030204" pitchFamily="18" charset="0"/>
              </a:rPr>
              <a:t>				</a:t>
            </a:r>
          </a:p>
          <a:p>
            <a:pPr marL="609600" indent="-609600">
              <a:buNone/>
            </a:pPr>
            <a:r>
              <a:rPr lang="el-GR" dirty="0">
                <a:latin typeface="Cambria Math" panose="02040503050406030204" pitchFamily="18" charset="0"/>
                <a:ea typeface="Cambria Math" panose="02040503050406030204" pitchFamily="18" charset="0"/>
              </a:rPr>
              <a:t>			</a:t>
            </a:r>
            <a:r>
              <a:rPr lang="el-GR" sz="2400" dirty="0" smtClean="0">
                <a:latin typeface="Cambria Math" panose="02040503050406030204" pitchFamily="18" charset="0"/>
                <a:ea typeface="Cambria Math" panose="02040503050406030204" pitchFamily="18" charset="0"/>
              </a:rPr>
              <a:t>1</a:t>
            </a:r>
            <a:r>
              <a:rPr lang="el-GR" sz="2400" dirty="0">
                <a:latin typeface="Cambria Math" panose="02040503050406030204" pitchFamily="18" charset="0"/>
                <a:ea typeface="Cambria Math" panose="02040503050406030204" pitchFamily="18" charset="0"/>
              </a:rPr>
              <a:t>. </a:t>
            </a:r>
            <a:r>
              <a:rPr lang="el-GR" sz="2400" b="1" dirty="0">
                <a:latin typeface="Cambria Math" panose="02040503050406030204" pitchFamily="18" charset="0"/>
                <a:ea typeface="Cambria Math" panose="02040503050406030204" pitchFamily="18" charset="0"/>
              </a:rPr>
              <a:t>κινητές αρθρώσεις</a:t>
            </a:r>
          </a:p>
          <a:p>
            <a:pPr marL="609600" indent="-609600">
              <a:buNone/>
            </a:pPr>
            <a:r>
              <a:rPr lang="el-GR" sz="2400" dirty="0">
                <a:latin typeface="Cambria Math" panose="02040503050406030204" pitchFamily="18" charset="0"/>
                <a:ea typeface="Cambria Math" panose="02040503050406030204" pitchFamily="18" charset="0"/>
              </a:rPr>
              <a:t>			</a:t>
            </a:r>
            <a:r>
              <a:rPr lang="el-GR" sz="2400" dirty="0" smtClean="0">
                <a:latin typeface="Cambria Math" panose="02040503050406030204" pitchFamily="18" charset="0"/>
                <a:ea typeface="Cambria Math" panose="02040503050406030204" pitchFamily="18" charset="0"/>
              </a:rPr>
              <a:t>2</a:t>
            </a:r>
            <a:r>
              <a:rPr lang="el-GR" sz="2400" dirty="0">
                <a:latin typeface="Cambria Math" panose="02040503050406030204" pitchFamily="18" charset="0"/>
                <a:ea typeface="Cambria Math" panose="02040503050406030204" pitchFamily="18" charset="0"/>
              </a:rPr>
              <a:t>. </a:t>
            </a:r>
            <a:r>
              <a:rPr lang="el-GR" sz="2400" b="1" dirty="0" err="1">
                <a:latin typeface="Cambria Math" panose="02040503050406030204" pitchFamily="18" charset="0"/>
                <a:ea typeface="Cambria Math" panose="02040503050406030204" pitchFamily="18" charset="0"/>
              </a:rPr>
              <a:t>συγχονδρώσεις</a:t>
            </a:r>
            <a:r>
              <a:rPr lang="el-GR" sz="2400" b="1" dirty="0">
                <a:latin typeface="Cambria Math" panose="02040503050406030204" pitchFamily="18" charset="0"/>
                <a:ea typeface="Cambria Math" panose="02040503050406030204" pitchFamily="18" charset="0"/>
              </a:rPr>
              <a:t> της βάσης του κρανίου</a:t>
            </a:r>
          </a:p>
          <a:p>
            <a:pPr marL="609600" indent="-609600">
              <a:buNone/>
            </a:pPr>
            <a:r>
              <a:rPr lang="el-GR" sz="2400" dirty="0">
                <a:latin typeface="Cambria Math" panose="02040503050406030204" pitchFamily="18" charset="0"/>
                <a:ea typeface="Cambria Math" panose="02040503050406030204" pitchFamily="18" charset="0"/>
              </a:rPr>
              <a:t>			</a:t>
            </a:r>
            <a:r>
              <a:rPr lang="el-GR" sz="2400" dirty="0" smtClean="0">
                <a:latin typeface="Cambria Math" panose="02040503050406030204" pitchFamily="18" charset="0"/>
                <a:ea typeface="Cambria Math" panose="02040503050406030204" pitchFamily="18" charset="0"/>
              </a:rPr>
              <a:t>3</a:t>
            </a:r>
            <a:r>
              <a:rPr lang="el-GR" sz="2400" dirty="0">
                <a:latin typeface="Cambria Math" panose="02040503050406030204" pitchFamily="18" charset="0"/>
                <a:ea typeface="Cambria Math" panose="02040503050406030204" pitchFamily="18" charset="0"/>
              </a:rPr>
              <a:t>. </a:t>
            </a:r>
            <a:r>
              <a:rPr lang="el-GR" sz="2400" b="1" dirty="0">
                <a:latin typeface="Cambria Math" panose="02040503050406030204" pitchFamily="18" charset="0"/>
                <a:ea typeface="Cambria Math" panose="02040503050406030204" pitchFamily="18" charset="0"/>
              </a:rPr>
              <a:t>περιοχή του χόνδρου του ρινικού διαφράγματος</a:t>
            </a:r>
          </a:p>
          <a:p>
            <a:pPr marL="609600" indent="-609600">
              <a:buNone/>
            </a:pPr>
            <a:r>
              <a:rPr lang="el-GR" sz="2400" dirty="0">
                <a:latin typeface="Cambria Math" panose="02040503050406030204" pitchFamily="18" charset="0"/>
                <a:ea typeface="Cambria Math" panose="02040503050406030204" pitchFamily="18" charset="0"/>
              </a:rPr>
              <a:t>		</a:t>
            </a:r>
            <a:r>
              <a:rPr lang="el-GR" sz="2400" dirty="0" smtClean="0">
                <a:latin typeface="Cambria Math" panose="02040503050406030204" pitchFamily="18" charset="0"/>
                <a:ea typeface="Cambria Math" panose="02040503050406030204" pitchFamily="18" charset="0"/>
              </a:rPr>
              <a:t>	4</a:t>
            </a:r>
            <a:r>
              <a:rPr lang="el-GR" sz="2400" dirty="0">
                <a:latin typeface="Cambria Math" panose="02040503050406030204" pitchFamily="18" charset="0"/>
                <a:ea typeface="Cambria Math" panose="02040503050406030204" pitchFamily="18" charset="0"/>
              </a:rPr>
              <a:t>. </a:t>
            </a:r>
            <a:r>
              <a:rPr lang="el-GR" sz="2400" b="1" dirty="0">
                <a:latin typeface="Cambria Math" panose="02040503050406030204" pitchFamily="18" charset="0"/>
                <a:ea typeface="Cambria Math" panose="02040503050406030204" pitchFamily="18" charset="0"/>
              </a:rPr>
              <a:t>περιοχή της </a:t>
            </a:r>
            <a:r>
              <a:rPr lang="el-GR" sz="2400" b="1" dirty="0" err="1">
                <a:latin typeface="Cambria Math" panose="02040503050406030204" pitchFamily="18" charset="0"/>
                <a:ea typeface="Cambria Math" panose="02040503050406030204" pitchFamily="18" charset="0"/>
              </a:rPr>
              <a:t>κροταφογναθικής</a:t>
            </a:r>
            <a:r>
              <a:rPr lang="el-GR" sz="2400" b="1" dirty="0">
                <a:latin typeface="Cambria Math" panose="02040503050406030204" pitchFamily="18" charset="0"/>
                <a:ea typeface="Cambria Math" panose="02040503050406030204" pitchFamily="18" charset="0"/>
              </a:rPr>
              <a:t> άρθρωσης</a:t>
            </a:r>
          </a:p>
        </p:txBody>
      </p:sp>
      <p:sp>
        <p:nvSpPr>
          <p:cNvPr id="7" name="AutoShape 6"/>
          <p:cNvSpPr>
            <a:spLocks noChangeArrowheads="1"/>
          </p:cNvSpPr>
          <p:nvPr/>
        </p:nvSpPr>
        <p:spPr bwMode="auto">
          <a:xfrm>
            <a:off x="2928039" y="3319340"/>
            <a:ext cx="500956" cy="252539"/>
          </a:xfrm>
          <a:prstGeom prst="notchedRightArrow">
            <a:avLst>
              <a:gd name="adj1" fmla="val 50000"/>
              <a:gd name="adj2" fmla="val 66728"/>
            </a:avLst>
          </a:prstGeom>
          <a:solidFill>
            <a:srgbClr val="7030A0"/>
          </a:solidFill>
          <a:ln w="9525">
            <a:solidFill>
              <a:schemeClr val="tx1"/>
            </a:solidFill>
            <a:miter lim="800000"/>
            <a:headEnd/>
            <a:tailEnd/>
          </a:ln>
          <a:scene3d>
            <a:camera prst="orthographicFront"/>
            <a:lightRig rig="threePt" dir="t"/>
          </a:scene3d>
          <a:sp3d contourW="12700">
            <a:bevelT prst="convex"/>
            <a:contourClr>
              <a:schemeClr val="tx1"/>
            </a:contourClr>
          </a:sp3d>
        </p:spPr>
        <p:txBody>
          <a:bodyPr wrap="none" anchor="ctr"/>
          <a:lstStyle/>
          <a:p>
            <a:endParaRPr lang="el-GR"/>
          </a:p>
        </p:txBody>
      </p:sp>
      <p:sp>
        <p:nvSpPr>
          <p:cNvPr id="8" name="AutoShape 6"/>
          <p:cNvSpPr>
            <a:spLocks noChangeArrowheads="1"/>
          </p:cNvSpPr>
          <p:nvPr/>
        </p:nvSpPr>
        <p:spPr bwMode="auto">
          <a:xfrm rot="5400000">
            <a:off x="3913734" y="4001650"/>
            <a:ext cx="629841" cy="225123"/>
          </a:xfrm>
          <a:prstGeom prst="notchedRightArrow">
            <a:avLst>
              <a:gd name="adj1" fmla="val 50000"/>
              <a:gd name="adj2" fmla="val 66728"/>
            </a:avLst>
          </a:prstGeom>
          <a:solidFill>
            <a:srgbClr val="7030A0"/>
          </a:solidFill>
          <a:ln w="9525">
            <a:solidFill>
              <a:schemeClr val="tx1"/>
            </a:solidFill>
            <a:miter lim="800000"/>
            <a:headEnd/>
            <a:tailEnd/>
          </a:ln>
          <a:scene3d>
            <a:camera prst="orthographicFront"/>
            <a:lightRig rig="threePt" dir="t"/>
          </a:scene3d>
          <a:sp3d contourW="12700">
            <a:bevelT prst="convex"/>
            <a:contourClr>
              <a:schemeClr val="tx1"/>
            </a:contourClr>
          </a:sp3d>
        </p:spPr>
        <p:txBody>
          <a:bodyPr wrap="none" anchor="ctr"/>
          <a:lstStyle/>
          <a:p>
            <a:endParaRPr lang="el-GR"/>
          </a:p>
        </p:txBody>
      </p:sp>
    </p:spTree>
    <p:extLst>
      <p:ext uri="{BB962C8B-B14F-4D97-AF65-F5344CB8AC3E}">
        <p14:creationId xmlns:p14="http://schemas.microsoft.com/office/powerpoint/2010/main" xmlns="" val="30860408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0-#ppt_w/2"/>
                                          </p:val>
                                        </p:tav>
                                        <p:tav tm="100000">
                                          <p:val>
                                            <p:strVal val="#ppt_x"/>
                                          </p:val>
                                        </p:tav>
                                      </p:tavLst>
                                    </p:anim>
                                    <p:anim calcmode="lin" valueType="num">
                                      <p:cBhvr additive="base">
                                        <p:cTn id="14"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3"/>
          <p:cNvSpPr>
            <a:spLocks noGrp="1" noChangeArrowheads="1"/>
          </p:cNvSpPr>
          <p:nvPr>
            <p:ph type="body" idx="1"/>
          </p:nvPr>
        </p:nvSpPr>
        <p:spPr>
          <a:xfrm>
            <a:off x="214285" y="3284540"/>
            <a:ext cx="8929719" cy="3457575"/>
          </a:xfrm>
        </p:spPr>
        <p:txBody>
          <a:bodyPr>
            <a:normAutofit/>
          </a:bodyPr>
          <a:lstStyle/>
          <a:p>
            <a:pPr eaLnBrk="1" hangingPunct="1">
              <a:buFont typeface="Wingdings" pitchFamily="2" charset="2"/>
              <a:buNone/>
            </a:pPr>
            <a:r>
              <a:rPr lang="el-GR" sz="2200" dirty="0"/>
              <a:t>	</a:t>
            </a:r>
            <a:r>
              <a:rPr lang="el-GR" sz="2200" b="1" dirty="0" err="1"/>
              <a:t>Μεσεγχυματικά</a:t>
            </a:r>
            <a:r>
              <a:rPr lang="el-GR" sz="2200" dirty="0"/>
              <a:t> κύτταρα     </a:t>
            </a:r>
            <a:r>
              <a:rPr lang="el-GR" sz="2200" dirty="0" smtClean="0"/>
              <a:t>     </a:t>
            </a:r>
            <a:r>
              <a:rPr lang="el-GR" sz="2200" b="1" dirty="0" err="1" smtClean="0"/>
              <a:t>χονδροβλάστες</a:t>
            </a:r>
            <a:r>
              <a:rPr lang="el-GR" sz="2200" b="1" dirty="0" smtClean="0"/>
              <a:t> </a:t>
            </a:r>
            <a:r>
              <a:rPr lang="el-GR" sz="2200" dirty="0" smtClean="0"/>
              <a:t>           </a:t>
            </a:r>
            <a:r>
              <a:rPr lang="el-GR" sz="2200" b="1" dirty="0" smtClean="0"/>
              <a:t>επιμήκεις</a:t>
            </a:r>
            <a:r>
              <a:rPr lang="el-GR" sz="2200" dirty="0" smtClean="0"/>
              <a:t> </a:t>
            </a:r>
            <a:r>
              <a:rPr lang="el-GR" sz="2200" dirty="0"/>
              <a:t>στοίχοι </a:t>
            </a:r>
            <a:r>
              <a:rPr lang="el-GR" sz="2200" b="1" dirty="0" err="1"/>
              <a:t>αποπεπλατυσμένων</a:t>
            </a:r>
            <a:r>
              <a:rPr lang="el-GR" sz="2200" dirty="0"/>
              <a:t> κυττάρων </a:t>
            </a:r>
            <a:r>
              <a:rPr lang="el-GR" sz="2200" dirty="0" smtClean="0"/>
              <a:t>        </a:t>
            </a:r>
            <a:r>
              <a:rPr lang="el-GR" sz="2200" b="1" dirty="0" smtClean="0"/>
              <a:t>υπερτροφικά </a:t>
            </a:r>
            <a:r>
              <a:rPr lang="el-GR" sz="2200" b="1" dirty="0"/>
              <a:t>θυγατρικά </a:t>
            </a:r>
            <a:r>
              <a:rPr lang="el-GR" sz="2200" dirty="0"/>
              <a:t>κύτταρα     </a:t>
            </a:r>
            <a:r>
              <a:rPr lang="el-GR" sz="2200" dirty="0" smtClean="0"/>
              <a:t>    </a:t>
            </a:r>
          </a:p>
          <a:p>
            <a:pPr eaLnBrk="1" hangingPunct="1">
              <a:buFont typeface="Wingdings" pitchFamily="2" charset="2"/>
              <a:buNone/>
            </a:pPr>
            <a:r>
              <a:rPr lang="el-GR" sz="2200" dirty="0"/>
              <a:t> </a:t>
            </a:r>
            <a:r>
              <a:rPr lang="el-GR" sz="2200" dirty="0" smtClean="0"/>
              <a:t>       κύτταρα </a:t>
            </a:r>
            <a:r>
              <a:rPr lang="el-GR" sz="2200" dirty="0"/>
              <a:t>με </a:t>
            </a:r>
            <a:r>
              <a:rPr lang="el-GR" sz="2200" b="1" dirty="0" err="1"/>
              <a:t>ενασβεστιωμένη</a:t>
            </a:r>
            <a:r>
              <a:rPr lang="el-GR" sz="2200" b="1" dirty="0"/>
              <a:t> μεσοκυττάρια </a:t>
            </a:r>
            <a:r>
              <a:rPr lang="el-GR" sz="2200" dirty="0"/>
              <a:t>ουσία    </a:t>
            </a:r>
            <a:r>
              <a:rPr lang="el-GR" sz="2200" dirty="0" smtClean="0"/>
              <a:t>        </a:t>
            </a:r>
            <a:r>
              <a:rPr lang="el-GR" sz="2200" dirty="0"/>
              <a:t>μερική </a:t>
            </a:r>
            <a:r>
              <a:rPr lang="el-GR" sz="2200" b="1" dirty="0"/>
              <a:t>απορρόφηση</a:t>
            </a:r>
            <a:r>
              <a:rPr lang="el-GR" sz="2200" dirty="0"/>
              <a:t> της </a:t>
            </a:r>
            <a:r>
              <a:rPr lang="el-GR" sz="2200" b="1" dirty="0"/>
              <a:t>μεσοκυττάριας</a:t>
            </a:r>
            <a:r>
              <a:rPr lang="el-GR" sz="2200" dirty="0"/>
              <a:t> ουσίας, μερική </a:t>
            </a:r>
            <a:r>
              <a:rPr lang="el-GR" sz="2200" b="1" dirty="0"/>
              <a:t>απορρόφηση</a:t>
            </a:r>
            <a:r>
              <a:rPr lang="el-GR" sz="2200" dirty="0"/>
              <a:t> και διήθηση από </a:t>
            </a:r>
            <a:r>
              <a:rPr lang="el-GR" sz="2200" b="1" dirty="0"/>
              <a:t>αιμοφόρα </a:t>
            </a:r>
            <a:r>
              <a:rPr lang="el-GR" sz="2200" dirty="0"/>
              <a:t>αγγεία	</a:t>
            </a:r>
            <a:r>
              <a:rPr lang="el-GR" sz="2200" dirty="0" smtClean="0"/>
              <a:t>      </a:t>
            </a:r>
            <a:r>
              <a:rPr lang="el-GR" sz="2200" b="1" dirty="0" smtClean="0"/>
              <a:t>αδιαφοροποίητα </a:t>
            </a:r>
            <a:r>
              <a:rPr lang="el-GR" sz="2200" b="1" dirty="0"/>
              <a:t>κύτταρα </a:t>
            </a:r>
            <a:r>
              <a:rPr lang="el-GR" sz="2200" dirty="0"/>
              <a:t>μεταφέρονται από τα αιμοφόρα αγγεία, μεταπίπτουν σε </a:t>
            </a:r>
            <a:r>
              <a:rPr lang="el-GR" sz="2200" b="1" dirty="0"/>
              <a:t>οστεοβλάστες</a:t>
            </a:r>
            <a:r>
              <a:rPr lang="el-GR" sz="2200" dirty="0"/>
              <a:t> οι οποίοι εναποθέτουν λεπτές </a:t>
            </a:r>
            <a:r>
              <a:rPr lang="el-GR" sz="2200" dirty="0" err="1"/>
              <a:t>δοκίδες</a:t>
            </a:r>
            <a:r>
              <a:rPr lang="el-GR" sz="2200" dirty="0"/>
              <a:t> </a:t>
            </a:r>
            <a:r>
              <a:rPr lang="el-GR" sz="2200" b="1" dirty="0"/>
              <a:t>οστίτη ιστού </a:t>
            </a:r>
            <a:r>
              <a:rPr lang="el-GR" sz="2200" dirty="0"/>
              <a:t>στα υπολείμματα του </a:t>
            </a:r>
            <a:r>
              <a:rPr lang="el-GR" sz="2200" b="1" dirty="0" err="1"/>
              <a:t>ενασβεστιωμένου</a:t>
            </a:r>
            <a:r>
              <a:rPr lang="el-GR" sz="2200" b="1" dirty="0"/>
              <a:t> χόνδρου</a:t>
            </a:r>
          </a:p>
        </p:txBody>
      </p:sp>
      <p:pic>
        <p:nvPicPr>
          <p:cNvPr id="122889" name="Picture 10" descr="Moyers-4"/>
          <p:cNvPicPr>
            <a:picLocks noChangeAspect="1" noChangeArrowheads="1"/>
          </p:cNvPicPr>
          <p:nvPr/>
        </p:nvPicPr>
        <p:blipFill>
          <a:blip r:embed="rId3" cstate="screen"/>
          <a:srcRect/>
          <a:stretch>
            <a:fillRect/>
          </a:stretch>
        </p:blipFill>
        <p:spPr bwMode="auto">
          <a:xfrm>
            <a:off x="500036" y="500042"/>
            <a:ext cx="2095501" cy="2702115"/>
          </a:xfrm>
          <a:prstGeom prst="rect">
            <a:avLst/>
          </a:prstGeom>
          <a:noFill/>
          <a:ln w="9525">
            <a:noFill/>
            <a:miter lim="800000"/>
            <a:headEnd/>
            <a:tailEnd/>
          </a:ln>
          <a:scene3d>
            <a:camera prst="orthographicFront"/>
            <a:lightRig rig="threePt" dir="t"/>
          </a:scene3d>
          <a:sp3d>
            <a:bevelT prst="angle"/>
          </a:sp3d>
        </p:spPr>
      </p:pic>
      <p:pic>
        <p:nvPicPr>
          <p:cNvPr id="122890" name="Picture 11" descr="Moyers-4"/>
          <p:cNvPicPr>
            <a:picLocks noChangeAspect="1" noChangeArrowheads="1"/>
          </p:cNvPicPr>
          <p:nvPr/>
        </p:nvPicPr>
        <p:blipFill>
          <a:blip r:embed="rId4" cstate="screen"/>
          <a:srcRect/>
          <a:stretch>
            <a:fillRect/>
          </a:stretch>
        </p:blipFill>
        <p:spPr bwMode="auto">
          <a:xfrm>
            <a:off x="7436673" y="571480"/>
            <a:ext cx="1278731" cy="2662748"/>
          </a:xfrm>
          <a:prstGeom prst="rect">
            <a:avLst/>
          </a:prstGeom>
          <a:noFill/>
          <a:ln w="9525">
            <a:noFill/>
            <a:miter lim="800000"/>
            <a:headEnd/>
            <a:tailEnd/>
          </a:ln>
          <a:scene3d>
            <a:camera prst="orthographicFront"/>
            <a:lightRig rig="threePt" dir="t"/>
          </a:scene3d>
          <a:sp3d>
            <a:bevelT prst="convex"/>
          </a:sp3d>
        </p:spPr>
      </p:pic>
      <p:sp>
        <p:nvSpPr>
          <p:cNvPr id="122891" name="Text Box 12"/>
          <p:cNvSpPr txBox="1">
            <a:spLocks noChangeArrowheads="1"/>
          </p:cNvSpPr>
          <p:nvPr/>
        </p:nvSpPr>
        <p:spPr bwMode="auto">
          <a:xfrm>
            <a:off x="2141939" y="188914"/>
            <a:ext cx="5701903" cy="584775"/>
          </a:xfrm>
          <a:prstGeom prst="rect">
            <a:avLst/>
          </a:prstGeom>
          <a:noFill/>
          <a:ln w="9525">
            <a:noFill/>
            <a:miter lim="800000"/>
            <a:headEnd/>
            <a:tailEnd/>
          </a:ln>
        </p:spPr>
        <p:txBody>
          <a:bodyPr wrap="square">
            <a:spAutoFit/>
          </a:bodyPr>
          <a:lstStyle/>
          <a:p>
            <a:pPr>
              <a:spcBef>
                <a:spcPct val="50000"/>
              </a:spcBef>
            </a:pPr>
            <a:r>
              <a:rPr lang="el-GR" sz="3200" b="1" dirty="0">
                <a:solidFill>
                  <a:schemeClr val="bg1"/>
                </a:solidFill>
                <a:latin typeface="Cambria Math" panose="02040503050406030204" pitchFamily="18" charset="0"/>
                <a:ea typeface="Cambria Math" panose="02040503050406030204" pitchFamily="18" charset="0"/>
              </a:rPr>
              <a:t>1α </a:t>
            </a:r>
            <a:r>
              <a:rPr lang="el-GR" sz="3200" b="1" dirty="0" err="1">
                <a:latin typeface="Cambria Math" panose="02040503050406030204" pitchFamily="18" charset="0"/>
                <a:ea typeface="Cambria Math" panose="02040503050406030204" pitchFamily="18" charset="0"/>
              </a:rPr>
              <a:t>Χονδρογενής</a:t>
            </a:r>
            <a:r>
              <a:rPr lang="el-GR" sz="3200" b="1" dirty="0">
                <a:solidFill>
                  <a:schemeClr val="bg1"/>
                </a:solidFill>
                <a:latin typeface="Cambria Math" panose="02040503050406030204" pitchFamily="18" charset="0"/>
                <a:ea typeface="Cambria Math" panose="02040503050406030204" pitchFamily="18" charset="0"/>
              </a:rPr>
              <a:t> </a:t>
            </a:r>
            <a:r>
              <a:rPr lang="el-GR" sz="3200" b="1" dirty="0">
                <a:latin typeface="Cambria Math" panose="02040503050406030204" pitchFamily="18" charset="0"/>
                <a:ea typeface="Cambria Math" panose="02040503050406030204" pitchFamily="18" charset="0"/>
              </a:rPr>
              <a:t>Οστεογένεση</a:t>
            </a:r>
          </a:p>
        </p:txBody>
      </p:sp>
      <p:sp>
        <p:nvSpPr>
          <p:cNvPr id="12" name="AutoShape 6"/>
          <p:cNvSpPr>
            <a:spLocks noChangeArrowheads="1"/>
          </p:cNvSpPr>
          <p:nvPr/>
        </p:nvSpPr>
        <p:spPr bwMode="auto">
          <a:xfrm>
            <a:off x="3643307" y="3429003"/>
            <a:ext cx="372368" cy="207169"/>
          </a:xfrm>
          <a:prstGeom prst="notchedRightArrow">
            <a:avLst>
              <a:gd name="adj1" fmla="val 50000"/>
              <a:gd name="adj2" fmla="val 66728"/>
            </a:avLst>
          </a:prstGeom>
          <a:solidFill>
            <a:srgbClr val="7030A0"/>
          </a:solidFill>
          <a:ln w="9525">
            <a:solidFill>
              <a:schemeClr val="tx1"/>
            </a:solidFill>
            <a:miter lim="800000"/>
            <a:headEnd/>
            <a:tailEnd/>
          </a:ln>
          <a:scene3d>
            <a:camera prst="orthographicFront"/>
            <a:lightRig rig="threePt" dir="t"/>
          </a:scene3d>
          <a:sp3d contourW="12700">
            <a:bevelT prst="convex"/>
            <a:contourClr>
              <a:schemeClr val="tx1"/>
            </a:contourClr>
          </a:sp3d>
        </p:spPr>
        <p:txBody>
          <a:bodyPr wrap="none" anchor="ctr"/>
          <a:lstStyle/>
          <a:p>
            <a:endParaRPr lang="el-GR"/>
          </a:p>
        </p:txBody>
      </p:sp>
      <p:sp>
        <p:nvSpPr>
          <p:cNvPr id="13" name="AutoShape 6"/>
          <p:cNvSpPr>
            <a:spLocks noChangeArrowheads="1"/>
          </p:cNvSpPr>
          <p:nvPr/>
        </p:nvSpPr>
        <p:spPr bwMode="auto">
          <a:xfrm>
            <a:off x="6143636" y="3429003"/>
            <a:ext cx="372368" cy="207169"/>
          </a:xfrm>
          <a:prstGeom prst="notchedRightArrow">
            <a:avLst>
              <a:gd name="adj1" fmla="val 50000"/>
              <a:gd name="adj2" fmla="val 66728"/>
            </a:avLst>
          </a:prstGeom>
          <a:solidFill>
            <a:srgbClr val="7030A0"/>
          </a:solidFill>
          <a:ln w="9525">
            <a:solidFill>
              <a:schemeClr val="tx1"/>
            </a:solidFill>
            <a:miter lim="800000"/>
            <a:headEnd/>
            <a:tailEnd/>
          </a:ln>
          <a:scene3d>
            <a:camera prst="orthographicFront"/>
            <a:lightRig rig="threePt" dir="t"/>
          </a:scene3d>
          <a:sp3d contourW="12700">
            <a:bevelT prst="convex"/>
            <a:contourClr>
              <a:schemeClr val="tx1"/>
            </a:contourClr>
          </a:sp3d>
        </p:spPr>
        <p:txBody>
          <a:bodyPr wrap="none" anchor="ctr"/>
          <a:lstStyle/>
          <a:p>
            <a:endParaRPr lang="el-GR"/>
          </a:p>
        </p:txBody>
      </p:sp>
      <p:sp>
        <p:nvSpPr>
          <p:cNvPr id="14" name="AutoShape 6"/>
          <p:cNvSpPr>
            <a:spLocks noChangeArrowheads="1"/>
          </p:cNvSpPr>
          <p:nvPr/>
        </p:nvSpPr>
        <p:spPr bwMode="auto">
          <a:xfrm>
            <a:off x="4357687" y="3786193"/>
            <a:ext cx="372368" cy="207169"/>
          </a:xfrm>
          <a:prstGeom prst="notchedRightArrow">
            <a:avLst>
              <a:gd name="adj1" fmla="val 50000"/>
              <a:gd name="adj2" fmla="val 66728"/>
            </a:avLst>
          </a:prstGeom>
          <a:solidFill>
            <a:srgbClr val="7030A0"/>
          </a:solidFill>
          <a:ln w="9525">
            <a:solidFill>
              <a:schemeClr val="tx1"/>
            </a:solidFill>
            <a:miter lim="800000"/>
            <a:headEnd/>
            <a:tailEnd/>
          </a:ln>
          <a:scene3d>
            <a:camera prst="orthographicFront"/>
            <a:lightRig rig="threePt" dir="t"/>
          </a:scene3d>
          <a:sp3d contourW="12700">
            <a:bevelT prst="convex"/>
            <a:contourClr>
              <a:schemeClr val="tx1"/>
            </a:contourClr>
          </a:sp3d>
        </p:spPr>
        <p:txBody>
          <a:bodyPr wrap="none" anchor="ctr"/>
          <a:lstStyle/>
          <a:p>
            <a:endParaRPr lang="el-GR"/>
          </a:p>
        </p:txBody>
      </p:sp>
      <p:sp>
        <p:nvSpPr>
          <p:cNvPr id="15" name="AutoShape 6"/>
          <p:cNvSpPr>
            <a:spLocks noChangeArrowheads="1"/>
          </p:cNvSpPr>
          <p:nvPr/>
        </p:nvSpPr>
        <p:spPr bwMode="auto">
          <a:xfrm>
            <a:off x="4500561" y="4793470"/>
            <a:ext cx="372368" cy="207169"/>
          </a:xfrm>
          <a:prstGeom prst="notchedRightArrow">
            <a:avLst>
              <a:gd name="adj1" fmla="val 50000"/>
              <a:gd name="adj2" fmla="val 66728"/>
            </a:avLst>
          </a:prstGeom>
          <a:solidFill>
            <a:srgbClr val="7030A0"/>
          </a:solidFill>
          <a:ln w="9525">
            <a:solidFill>
              <a:schemeClr val="tx1"/>
            </a:solidFill>
            <a:miter lim="800000"/>
            <a:headEnd/>
            <a:tailEnd/>
          </a:ln>
          <a:scene3d>
            <a:camera prst="orthographicFront"/>
            <a:lightRig rig="threePt" dir="t"/>
          </a:scene3d>
          <a:sp3d contourW="12700">
            <a:bevelT prst="convex"/>
            <a:contourClr>
              <a:schemeClr val="tx1"/>
            </a:contourClr>
          </a:sp3d>
        </p:spPr>
        <p:txBody>
          <a:bodyPr wrap="none" anchor="ctr"/>
          <a:lstStyle/>
          <a:p>
            <a:endParaRPr lang="el-GR"/>
          </a:p>
        </p:txBody>
      </p:sp>
      <p:sp>
        <p:nvSpPr>
          <p:cNvPr id="16" name="AutoShape 6"/>
          <p:cNvSpPr>
            <a:spLocks noChangeArrowheads="1"/>
          </p:cNvSpPr>
          <p:nvPr/>
        </p:nvSpPr>
        <p:spPr bwMode="auto">
          <a:xfrm>
            <a:off x="6771400" y="4150528"/>
            <a:ext cx="372368" cy="207169"/>
          </a:xfrm>
          <a:prstGeom prst="notchedRightArrow">
            <a:avLst>
              <a:gd name="adj1" fmla="val 50000"/>
              <a:gd name="adj2" fmla="val 66728"/>
            </a:avLst>
          </a:prstGeom>
          <a:solidFill>
            <a:srgbClr val="7030A0"/>
          </a:solidFill>
          <a:ln w="9525">
            <a:solidFill>
              <a:schemeClr val="tx1"/>
            </a:solidFill>
            <a:miter lim="800000"/>
            <a:headEnd/>
            <a:tailEnd/>
          </a:ln>
          <a:scene3d>
            <a:camera prst="orthographicFront"/>
            <a:lightRig rig="threePt" dir="t"/>
          </a:scene3d>
          <a:sp3d contourW="12700">
            <a:bevelT prst="convex"/>
            <a:contourClr>
              <a:schemeClr val="tx1"/>
            </a:contourClr>
          </a:sp3d>
        </p:spPr>
        <p:txBody>
          <a:bodyPr wrap="none" anchor="ctr"/>
          <a:lstStyle/>
          <a:p>
            <a:endParaRPr lang="el-GR"/>
          </a:p>
        </p:txBody>
      </p:sp>
      <p:sp>
        <p:nvSpPr>
          <p:cNvPr id="17" name="AutoShape 6"/>
          <p:cNvSpPr>
            <a:spLocks noChangeArrowheads="1"/>
          </p:cNvSpPr>
          <p:nvPr/>
        </p:nvSpPr>
        <p:spPr bwMode="auto">
          <a:xfrm>
            <a:off x="413417" y="4150528"/>
            <a:ext cx="372368" cy="207169"/>
          </a:xfrm>
          <a:prstGeom prst="notchedRightArrow">
            <a:avLst>
              <a:gd name="adj1" fmla="val 50000"/>
              <a:gd name="adj2" fmla="val 66728"/>
            </a:avLst>
          </a:prstGeom>
          <a:solidFill>
            <a:srgbClr val="7030A0"/>
          </a:solidFill>
          <a:ln w="9525">
            <a:solidFill>
              <a:schemeClr val="tx1"/>
            </a:solidFill>
            <a:miter lim="800000"/>
            <a:headEnd/>
            <a:tailEnd/>
          </a:ln>
          <a:scene3d>
            <a:camera prst="orthographicFront"/>
            <a:lightRig rig="threePt" dir="t"/>
          </a:scene3d>
          <a:sp3d contourW="12700">
            <a:bevelT prst="convex"/>
            <a:contourClr>
              <a:schemeClr val="tx1"/>
            </a:contourClr>
          </a:sp3d>
        </p:spPr>
        <p:txBody>
          <a:bodyPr wrap="none" anchor="ctr"/>
          <a:lstStyle/>
          <a:p>
            <a:endParaRPr lang="el-GR"/>
          </a:p>
        </p:txBody>
      </p:sp>
    </p:spTree>
    <p:extLst>
      <p:ext uri="{BB962C8B-B14F-4D97-AF65-F5344CB8AC3E}">
        <p14:creationId xmlns:p14="http://schemas.microsoft.com/office/powerpoint/2010/main" xmlns="" val="2902323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0-#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500" fill="hold"/>
                                        <p:tgtEl>
                                          <p:spTgt spid="13"/>
                                        </p:tgtEl>
                                        <p:attrNameLst>
                                          <p:attrName>ppt_x</p:attrName>
                                        </p:attrNameLst>
                                      </p:cBhvr>
                                      <p:tavLst>
                                        <p:tav tm="0">
                                          <p:val>
                                            <p:strVal val="0-#ppt_w/2"/>
                                          </p:val>
                                        </p:tav>
                                        <p:tav tm="100000">
                                          <p:val>
                                            <p:strVal val="#ppt_x"/>
                                          </p:val>
                                        </p:tav>
                                      </p:tavLst>
                                    </p:anim>
                                    <p:anim calcmode="lin" valueType="num">
                                      <p:cBhvr additive="base">
                                        <p:cTn id="14"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0-#ppt_w/2"/>
                                          </p:val>
                                        </p:tav>
                                        <p:tav tm="100000">
                                          <p:val>
                                            <p:strVal val="#ppt_x"/>
                                          </p:val>
                                        </p:tav>
                                      </p:tavLst>
                                    </p:anim>
                                    <p:anim calcmode="lin" valueType="num">
                                      <p:cBhvr additive="base">
                                        <p:cTn id="20"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additive="base">
                                        <p:cTn id="25" dur="500" fill="hold"/>
                                        <p:tgtEl>
                                          <p:spTgt spid="16"/>
                                        </p:tgtEl>
                                        <p:attrNameLst>
                                          <p:attrName>ppt_x</p:attrName>
                                        </p:attrNameLst>
                                      </p:cBhvr>
                                      <p:tavLst>
                                        <p:tav tm="0">
                                          <p:val>
                                            <p:strVal val="0-#ppt_w/2"/>
                                          </p:val>
                                        </p:tav>
                                        <p:tav tm="100000">
                                          <p:val>
                                            <p:strVal val="#ppt_x"/>
                                          </p:val>
                                        </p:tav>
                                      </p:tavLst>
                                    </p:anim>
                                    <p:anim calcmode="lin" valueType="num">
                                      <p:cBhvr additive="base">
                                        <p:cTn id="26"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500" fill="hold"/>
                                        <p:tgtEl>
                                          <p:spTgt spid="15"/>
                                        </p:tgtEl>
                                        <p:attrNameLst>
                                          <p:attrName>ppt_x</p:attrName>
                                        </p:attrNameLst>
                                      </p:cBhvr>
                                      <p:tavLst>
                                        <p:tav tm="0">
                                          <p:val>
                                            <p:strVal val="0-#ppt_w/2"/>
                                          </p:val>
                                        </p:tav>
                                        <p:tav tm="100000">
                                          <p:val>
                                            <p:strVal val="#ppt_x"/>
                                          </p:val>
                                        </p:tav>
                                      </p:tavLst>
                                    </p:anim>
                                    <p:anim calcmode="lin" valueType="num">
                                      <p:cBhvr additive="base">
                                        <p:cTn id="32"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500" fill="hold"/>
                                        <p:tgtEl>
                                          <p:spTgt spid="17"/>
                                        </p:tgtEl>
                                        <p:attrNameLst>
                                          <p:attrName>ppt_x</p:attrName>
                                        </p:attrNameLst>
                                      </p:cBhvr>
                                      <p:tavLst>
                                        <p:tav tm="0">
                                          <p:val>
                                            <p:strVal val="0-#ppt_w/2"/>
                                          </p:val>
                                        </p:tav>
                                        <p:tav tm="100000">
                                          <p:val>
                                            <p:strVal val="#ppt_x"/>
                                          </p:val>
                                        </p:tav>
                                      </p:tavLst>
                                    </p:anim>
                                    <p:anim calcmode="lin" valueType="num">
                                      <p:cBhvr additive="base">
                                        <p:cTn id="38" dur="5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7" name="Rectangle 3"/>
          <p:cNvSpPr>
            <a:spLocks noGrp="1" noChangeArrowheads="1"/>
          </p:cNvSpPr>
          <p:nvPr>
            <p:ph type="body" idx="1"/>
          </p:nvPr>
        </p:nvSpPr>
        <p:spPr>
          <a:xfrm>
            <a:off x="71410" y="261943"/>
            <a:ext cx="6588919" cy="6335713"/>
          </a:xfrm>
        </p:spPr>
        <p:txBody>
          <a:bodyPr>
            <a:normAutofit/>
          </a:bodyPr>
          <a:lstStyle/>
          <a:p>
            <a:pPr algn="ctr" eaLnBrk="1" hangingPunct="1">
              <a:lnSpc>
                <a:spcPct val="90000"/>
              </a:lnSpc>
              <a:buFont typeface="Wingdings" pitchFamily="2" charset="2"/>
              <a:buNone/>
              <a:defRPr/>
            </a:pPr>
            <a:r>
              <a:rPr lang="el-GR" sz="3200" b="1" dirty="0" smtClean="0">
                <a:effectLst/>
                <a:latin typeface="Cambria Math" panose="02040503050406030204" pitchFamily="18" charset="0"/>
                <a:ea typeface="Cambria Math" panose="02040503050406030204" pitchFamily="18" charset="0"/>
              </a:rPr>
              <a:t>1</a:t>
            </a:r>
            <a:r>
              <a:rPr lang="el-GR" sz="3200" b="1" dirty="0" smtClean="0">
                <a:latin typeface="Cambria Math" panose="02040503050406030204" pitchFamily="18" charset="0"/>
                <a:ea typeface="Cambria Math" panose="02040503050406030204" pitchFamily="18" charset="0"/>
              </a:rPr>
              <a:t>β</a:t>
            </a:r>
            <a:r>
              <a:rPr lang="el-GR" sz="3200" b="1" dirty="0" smtClean="0">
                <a:effectLst/>
                <a:latin typeface="Cambria Math" panose="02040503050406030204" pitchFamily="18" charset="0"/>
                <a:ea typeface="Cambria Math" panose="02040503050406030204" pitchFamily="18" charset="0"/>
              </a:rPr>
              <a:t> </a:t>
            </a:r>
            <a:r>
              <a:rPr lang="el-GR" sz="3200" b="1" dirty="0" err="1" smtClean="0">
                <a:effectLst/>
                <a:latin typeface="Cambria Math" panose="02040503050406030204" pitchFamily="18" charset="0"/>
                <a:ea typeface="Cambria Math" panose="02040503050406030204" pitchFamily="18" charset="0"/>
              </a:rPr>
              <a:t>Υμενογενής</a:t>
            </a:r>
            <a:r>
              <a:rPr lang="el-GR" sz="3200" b="1" dirty="0" smtClean="0">
                <a:effectLst/>
                <a:latin typeface="Cambria Math" panose="02040503050406030204" pitchFamily="18" charset="0"/>
                <a:ea typeface="Cambria Math" panose="02040503050406030204" pitchFamily="18" charset="0"/>
              </a:rPr>
              <a:t> Οστεογένεση</a:t>
            </a:r>
          </a:p>
          <a:p>
            <a:pPr eaLnBrk="1" hangingPunct="1">
              <a:lnSpc>
                <a:spcPct val="90000"/>
              </a:lnSpc>
              <a:buFont typeface="Wingdings" pitchFamily="2" charset="2"/>
              <a:buNone/>
              <a:defRPr/>
            </a:pPr>
            <a:r>
              <a:rPr lang="el-GR" sz="2400" b="1" dirty="0" smtClean="0">
                <a:latin typeface="Cambria Math" panose="02040503050406030204" pitchFamily="18" charset="0"/>
                <a:ea typeface="Cambria Math" panose="02040503050406030204" pitchFamily="18" charset="0"/>
              </a:rPr>
              <a:t>Αδιαφοροποίητα </a:t>
            </a:r>
            <a:r>
              <a:rPr lang="el-GR" sz="2400" b="1" dirty="0" err="1">
                <a:latin typeface="Cambria Math" panose="02040503050406030204" pitchFamily="18" charset="0"/>
                <a:ea typeface="Cambria Math" panose="02040503050406030204" pitchFamily="18" charset="0"/>
              </a:rPr>
              <a:t>μεσεγχυματικά</a:t>
            </a:r>
            <a:r>
              <a:rPr lang="el-GR" sz="2400" b="1" dirty="0">
                <a:latin typeface="Cambria Math" panose="02040503050406030204" pitchFamily="18" charset="0"/>
                <a:ea typeface="Cambria Math" panose="02040503050406030204" pitchFamily="18" charset="0"/>
              </a:rPr>
              <a:t> </a:t>
            </a:r>
            <a:r>
              <a:rPr lang="el-GR" sz="2400" dirty="0" smtClean="0">
                <a:latin typeface="Cambria Math" panose="02040503050406030204" pitchFamily="18" charset="0"/>
                <a:ea typeface="Cambria Math" panose="02040503050406030204" pitchFamily="18" charset="0"/>
              </a:rPr>
              <a:t>κύτταρα </a:t>
            </a:r>
            <a:r>
              <a:rPr lang="el-GR" sz="2400" dirty="0">
                <a:latin typeface="Cambria Math" panose="02040503050406030204" pitchFamily="18" charset="0"/>
                <a:ea typeface="Cambria Math" panose="02040503050406030204" pitchFamily="18" charset="0"/>
              </a:rPr>
              <a:t>του </a:t>
            </a:r>
            <a:r>
              <a:rPr lang="el-GR" sz="2400" b="1" dirty="0">
                <a:latin typeface="Cambria Math" panose="02040503050406030204" pitchFamily="18" charset="0"/>
                <a:ea typeface="Cambria Math" panose="02040503050406030204" pitchFamily="18" charset="0"/>
              </a:rPr>
              <a:t>υμενώδους</a:t>
            </a:r>
            <a:r>
              <a:rPr lang="el-GR" sz="2400" dirty="0">
                <a:latin typeface="Cambria Math" panose="02040503050406030204" pitchFamily="18" charset="0"/>
                <a:ea typeface="Cambria Math" panose="02040503050406030204" pitchFamily="18" charset="0"/>
              </a:rPr>
              <a:t> </a:t>
            </a:r>
            <a:r>
              <a:rPr lang="el-GR" sz="2400" dirty="0" smtClean="0">
                <a:latin typeface="Cambria Math" panose="02040503050406030204" pitchFamily="18" charset="0"/>
                <a:ea typeface="Cambria Math" panose="02040503050406030204" pitchFamily="18" charset="0"/>
              </a:rPr>
              <a:t> </a:t>
            </a:r>
            <a:r>
              <a:rPr lang="el-GR" sz="2400" b="1" dirty="0" smtClean="0">
                <a:latin typeface="Cambria Math" panose="02040503050406030204" pitchFamily="18" charset="0"/>
                <a:ea typeface="Cambria Math" panose="02040503050406030204" pitchFamily="18" charset="0"/>
              </a:rPr>
              <a:t>συνδετικού</a:t>
            </a:r>
            <a:r>
              <a:rPr lang="el-GR" sz="2400" dirty="0" smtClean="0">
                <a:latin typeface="Cambria Math" panose="02040503050406030204" pitchFamily="18" charset="0"/>
                <a:ea typeface="Cambria Math" panose="02040503050406030204" pitchFamily="18" charset="0"/>
              </a:rPr>
              <a:t> </a:t>
            </a:r>
            <a:r>
              <a:rPr lang="el-GR" sz="2400" dirty="0">
                <a:latin typeface="Cambria Math" panose="02040503050406030204" pitchFamily="18" charset="0"/>
                <a:ea typeface="Cambria Math" panose="02040503050406030204" pitchFamily="18" charset="0"/>
              </a:rPr>
              <a:t>οστού</a:t>
            </a:r>
          </a:p>
          <a:p>
            <a:pPr eaLnBrk="1" hangingPunct="1">
              <a:lnSpc>
                <a:spcPct val="90000"/>
              </a:lnSpc>
              <a:buFont typeface="Wingdings" pitchFamily="2" charset="2"/>
              <a:buNone/>
              <a:defRPr/>
            </a:pPr>
            <a:endParaRPr lang="el-GR" sz="2400" dirty="0">
              <a:latin typeface="Cambria Math" panose="02040503050406030204" pitchFamily="18" charset="0"/>
              <a:ea typeface="Cambria Math" panose="02040503050406030204" pitchFamily="18" charset="0"/>
            </a:endParaRPr>
          </a:p>
          <a:p>
            <a:pPr eaLnBrk="1" hangingPunct="1">
              <a:spcBef>
                <a:spcPts val="0"/>
              </a:spcBef>
              <a:spcAft>
                <a:spcPts val="0"/>
              </a:spcAft>
              <a:buFont typeface="Wingdings" pitchFamily="2" charset="2"/>
              <a:buNone/>
              <a:defRPr/>
            </a:pPr>
            <a:r>
              <a:rPr lang="el-GR" sz="2400" b="1" dirty="0">
                <a:latin typeface="Cambria Math" panose="02040503050406030204" pitchFamily="18" charset="0"/>
                <a:ea typeface="Cambria Math" panose="02040503050406030204" pitchFamily="18" charset="0"/>
              </a:rPr>
              <a:t>Οστεοβλάστες</a:t>
            </a:r>
            <a:r>
              <a:rPr lang="el-GR" sz="2400" dirty="0">
                <a:latin typeface="Cambria Math" panose="02040503050406030204" pitchFamily="18" charset="0"/>
                <a:ea typeface="Cambria Math" panose="02040503050406030204" pitchFamily="18" charset="0"/>
              </a:rPr>
              <a:t> που </a:t>
            </a:r>
            <a:r>
              <a:rPr lang="el-GR" sz="2400" dirty="0" smtClean="0">
                <a:latin typeface="Cambria Math" panose="02040503050406030204" pitchFamily="18" charset="0"/>
                <a:ea typeface="Cambria Math" panose="02040503050406030204" pitchFamily="18" charset="0"/>
              </a:rPr>
              <a:t>δημιουργούν </a:t>
            </a:r>
            <a:r>
              <a:rPr lang="el-GR" sz="2400" b="1" dirty="0" smtClean="0">
                <a:latin typeface="Cambria Math" panose="02040503050406030204" pitchFamily="18" charset="0"/>
                <a:ea typeface="Cambria Math" panose="02040503050406030204" pitchFamily="18" charset="0"/>
              </a:rPr>
              <a:t>οστεοειδή μεσοκυττάρια ουσία</a:t>
            </a:r>
            <a:endParaRPr lang="el-GR" sz="2400" b="1" dirty="0">
              <a:latin typeface="Cambria Math" panose="02040503050406030204" pitchFamily="18" charset="0"/>
              <a:ea typeface="Cambria Math" panose="02040503050406030204" pitchFamily="18" charset="0"/>
            </a:endParaRPr>
          </a:p>
          <a:p>
            <a:pPr eaLnBrk="1" hangingPunct="1">
              <a:lnSpc>
                <a:spcPct val="90000"/>
              </a:lnSpc>
              <a:buFont typeface="Wingdings" pitchFamily="2" charset="2"/>
              <a:buNone/>
              <a:defRPr/>
            </a:pPr>
            <a:endParaRPr lang="el-GR" sz="2400" dirty="0">
              <a:latin typeface="Cambria Math" panose="02040503050406030204" pitchFamily="18" charset="0"/>
              <a:ea typeface="Cambria Math" panose="02040503050406030204" pitchFamily="18" charset="0"/>
            </a:endParaRPr>
          </a:p>
          <a:p>
            <a:pPr eaLnBrk="1" hangingPunct="1">
              <a:spcBef>
                <a:spcPts val="0"/>
              </a:spcBef>
              <a:spcAft>
                <a:spcPts val="0"/>
              </a:spcAft>
              <a:buFont typeface="Wingdings" pitchFamily="2" charset="2"/>
              <a:buNone/>
              <a:defRPr/>
            </a:pPr>
            <a:r>
              <a:rPr lang="el-GR" sz="2400" b="1" dirty="0">
                <a:latin typeface="Cambria Math" panose="02040503050406030204" pitchFamily="18" charset="0"/>
                <a:ea typeface="Cambria Math" panose="02040503050406030204" pitchFamily="18" charset="0"/>
              </a:rPr>
              <a:t>Ενασβεστίωση</a:t>
            </a:r>
            <a:r>
              <a:rPr lang="el-GR" sz="2400" dirty="0">
                <a:latin typeface="Cambria Math" panose="02040503050406030204" pitchFamily="18" charset="0"/>
                <a:ea typeface="Cambria Math" panose="02040503050406030204" pitchFamily="18" charset="0"/>
              </a:rPr>
              <a:t> μεσοκυττάριας ουσίας με </a:t>
            </a:r>
            <a:r>
              <a:rPr lang="el-GR" sz="2400" b="1" dirty="0">
                <a:latin typeface="Cambria Math" panose="02040503050406030204" pitchFamily="18" charset="0"/>
                <a:ea typeface="Cambria Math" panose="02040503050406030204" pitchFamily="18" charset="0"/>
              </a:rPr>
              <a:t>εναπόθεση </a:t>
            </a:r>
            <a:r>
              <a:rPr lang="el-GR" sz="2400" b="1" dirty="0" smtClean="0">
                <a:latin typeface="Cambria Math" panose="02040503050406030204" pitchFamily="18" charset="0"/>
                <a:ea typeface="Cambria Math" panose="02040503050406030204" pitchFamily="18" charset="0"/>
              </a:rPr>
              <a:t>αλάτων </a:t>
            </a:r>
            <a:r>
              <a:rPr lang="en-US" sz="2400" b="1" dirty="0" smtClean="0">
                <a:latin typeface="Cambria Math" panose="02040503050406030204" pitchFamily="18" charset="0"/>
                <a:ea typeface="Cambria Math" panose="02040503050406030204" pitchFamily="18" charset="0"/>
              </a:rPr>
              <a:t>Ca</a:t>
            </a:r>
            <a:r>
              <a:rPr lang="en-US" sz="2400" b="1" baseline="30000" dirty="0" smtClean="0">
                <a:latin typeface="Cambria Math" panose="02040503050406030204" pitchFamily="18" charset="0"/>
                <a:ea typeface="Cambria Math" panose="02040503050406030204" pitchFamily="18" charset="0"/>
              </a:rPr>
              <a:t>+2</a:t>
            </a:r>
            <a:r>
              <a:rPr lang="en-US" sz="2400" b="1" dirty="0" smtClean="0">
                <a:latin typeface="Cambria Math" panose="02040503050406030204" pitchFamily="18" charset="0"/>
                <a:ea typeface="Cambria Math" panose="02040503050406030204" pitchFamily="18" charset="0"/>
              </a:rPr>
              <a:t> </a:t>
            </a:r>
            <a:r>
              <a:rPr lang="el-GR" sz="2400" dirty="0">
                <a:latin typeface="Cambria Math" panose="02040503050406030204" pitchFamily="18" charset="0"/>
                <a:ea typeface="Cambria Math" panose="02040503050406030204" pitchFamily="18" charset="0"/>
              </a:rPr>
              <a:t>και σχηματισμός </a:t>
            </a:r>
            <a:r>
              <a:rPr lang="el-GR" sz="2400" b="1" dirty="0">
                <a:latin typeface="Cambria Math" panose="02040503050406030204" pitchFamily="18" charset="0"/>
                <a:ea typeface="Cambria Math" panose="02040503050406030204" pitchFamily="18" charset="0"/>
              </a:rPr>
              <a:t>οστικών </a:t>
            </a:r>
            <a:r>
              <a:rPr lang="el-GR" sz="2400" b="1" dirty="0" err="1">
                <a:latin typeface="Cambria Math" panose="02040503050406030204" pitchFamily="18" charset="0"/>
                <a:ea typeface="Cambria Math" panose="02040503050406030204" pitchFamily="18" charset="0"/>
              </a:rPr>
              <a:t>δοκίδων</a:t>
            </a:r>
            <a:endParaRPr lang="el-GR" sz="2400" b="1" dirty="0">
              <a:latin typeface="Cambria Math" panose="02040503050406030204" pitchFamily="18" charset="0"/>
              <a:ea typeface="Cambria Math" panose="02040503050406030204" pitchFamily="18" charset="0"/>
            </a:endParaRPr>
          </a:p>
          <a:p>
            <a:pPr eaLnBrk="1" hangingPunct="1">
              <a:lnSpc>
                <a:spcPct val="90000"/>
              </a:lnSpc>
              <a:buFont typeface="Wingdings" pitchFamily="2" charset="2"/>
              <a:buNone/>
              <a:defRPr/>
            </a:pPr>
            <a:endParaRPr lang="el-GR" sz="2400" dirty="0" smtClean="0">
              <a:latin typeface="Cambria Math" panose="02040503050406030204" pitchFamily="18" charset="0"/>
              <a:ea typeface="Cambria Math" panose="02040503050406030204" pitchFamily="18" charset="0"/>
            </a:endParaRPr>
          </a:p>
          <a:p>
            <a:pPr eaLnBrk="1" hangingPunct="1">
              <a:lnSpc>
                <a:spcPct val="90000"/>
              </a:lnSpc>
              <a:buFont typeface="Wingdings" pitchFamily="2" charset="2"/>
              <a:buNone/>
              <a:defRPr/>
            </a:pPr>
            <a:endParaRPr lang="el-GR" sz="2400" dirty="0">
              <a:latin typeface="Cambria Math" panose="02040503050406030204" pitchFamily="18" charset="0"/>
              <a:ea typeface="Cambria Math" panose="02040503050406030204" pitchFamily="18" charset="0"/>
            </a:endParaRPr>
          </a:p>
          <a:p>
            <a:pPr eaLnBrk="1" hangingPunct="1">
              <a:lnSpc>
                <a:spcPct val="90000"/>
              </a:lnSpc>
              <a:buFont typeface="Wingdings" pitchFamily="2" charset="2"/>
              <a:buNone/>
              <a:defRPr/>
            </a:pPr>
            <a:r>
              <a:rPr lang="el-GR" sz="2400" dirty="0">
                <a:latin typeface="Cambria Math" panose="02040503050406030204" pitchFamily="18" charset="0"/>
                <a:ea typeface="Cambria Math" panose="02040503050406030204" pitchFamily="18" charset="0"/>
              </a:rPr>
              <a:t>Παραγωγή </a:t>
            </a:r>
            <a:r>
              <a:rPr lang="el-GR" sz="2400" b="1" dirty="0">
                <a:latin typeface="Cambria Math" panose="02040503050406030204" pitchFamily="18" charset="0"/>
                <a:ea typeface="Cambria Math" panose="02040503050406030204" pitchFamily="18" charset="0"/>
              </a:rPr>
              <a:t>υμενώδη οστίτη ιστού </a:t>
            </a:r>
            <a:r>
              <a:rPr lang="el-GR" sz="2400" dirty="0">
                <a:latin typeface="Cambria Math" panose="02040503050406030204" pitchFamily="18" charset="0"/>
                <a:ea typeface="Cambria Math" panose="02040503050406030204" pitchFamily="18" charset="0"/>
              </a:rPr>
              <a:t>από τη </a:t>
            </a:r>
            <a:r>
              <a:rPr lang="el-GR" sz="2400" dirty="0" err="1">
                <a:latin typeface="Cambria Math" panose="02040503050406030204" pitchFamily="18" charset="0"/>
                <a:ea typeface="Cambria Math" panose="02040503050406030204" pitchFamily="18" charset="0"/>
              </a:rPr>
              <a:t>συναύξηση</a:t>
            </a:r>
            <a:r>
              <a:rPr lang="el-GR" sz="2400" dirty="0">
                <a:latin typeface="Cambria Math" panose="02040503050406030204" pitchFamily="18" charset="0"/>
                <a:ea typeface="Cambria Math" panose="02040503050406030204" pitchFamily="18" charset="0"/>
              </a:rPr>
              <a:t> </a:t>
            </a:r>
            <a:r>
              <a:rPr lang="el-GR" sz="2400" dirty="0" smtClean="0">
                <a:latin typeface="Cambria Math" panose="02040503050406030204" pitchFamily="18" charset="0"/>
                <a:ea typeface="Cambria Math" panose="02040503050406030204" pitchFamily="18" charset="0"/>
              </a:rPr>
              <a:t>των </a:t>
            </a:r>
            <a:r>
              <a:rPr lang="el-GR" sz="2400" b="1" dirty="0" smtClean="0">
                <a:latin typeface="Cambria Math" panose="02040503050406030204" pitchFamily="18" charset="0"/>
                <a:ea typeface="Cambria Math" panose="02040503050406030204" pitchFamily="18" charset="0"/>
              </a:rPr>
              <a:t>οστικών </a:t>
            </a:r>
            <a:r>
              <a:rPr lang="el-GR" sz="2400" b="1" dirty="0" err="1">
                <a:latin typeface="Cambria Math" panose="02040503050406030204" pitchFamily="18" charset="0"/>
                <a:ea typeface="Cambria Math" panose="02040503050406030204" pitchFamily="18" charset="0"/>
              </a:rPr>
              <a:t>δοκίδων</a:t>
            </a:r>
            <a:endParaRPr lang="el-GR" sz="2400" b="1" dirty="0">
              <a:latin typeface="Cambria Math" panose="02040503050406030204" pitchFamily="18" charset="0"/>
              <a:ea typeface="Cambria Math" panose="02040503050406030204" pitchFamily="18" charset="0"/>
            </a:endParaRPr>
          </a:p>
          <a:p>
            <a:pPr eaLnBrk="1" hangingPunct="1">
              <a:lnSpc>
                <a:spcPct val="90000"/>
              </a:lnSpc>
              <a:buFont typeface="Wingdings" pitchFamily="2" charset="2"/>
              <a:buNone/>
              <a:defRPr/>
            </a:pPr>
            <a:endParaRPr lang="el-GR" sz="2600" dirty="0">
              <a:latin typeface="Cambria Math" panose="02040503050406030204" pitchFamily="18" charset="0"/>
              <a:ea typeface="Cambria Math" panose="02040503050406030204" pitchFamily="18" charset="0"/>
            </a:endParaRPr>
          </a:p>
        </p:txBody>
      </p:sp>
      <p:pic>
        <p:nvPicPr>
          <p:cNvPr id="123910" name="Picture 8" descr="Moyers-4"/>
          <p:cNvPicPr>
            <a:picLocks noChangeAspect="1" noChangeArrowheads="1"/>
          </p:cNvPicPr>
          <p:nvPr/>
        </p:nvPicPr>
        <p:blipFill>
          <a:blip r:embed="rId3" cstate="screen"/>
          <a:srcRect/>
          <a:stretch>
            <a:fillRect/>
          </a:stretch>
        </p:blipFill>
        <p:spPr bwMode="auto">
          <a:xfrm>
            <a:off x="6404256" y="1104903"/>
            <a:ext cx="2566513" cy="2280148"/>
          </a:xfrm>
          <a:prstGeom prst="rect">
            <a:avLst/>
          </a:prstGeom>
          <a:ln w="88900" cap="sq" cmpd="thickThin">
            <a:solidFill>
              <a:srgbClr val="000000"/>
            </a:solidFill>
            <a:prstDash val="solid"/>
            <a:miter lim="800000"/>
          </a:ln>
          <a:effectLst>
            <a:innerShdw blurRad="76200">
              <a:srgbClr val="000000"/>
            </a:innerShdw>
          </a:effectLst>
        </p:spPr>
      </p:pic>
      <p:pic>
        <p:nvPicPr>
          <p:cNvPr id="123911" name="Picture 9" descr="Moyers-4"/>
          <p:cNvPicPr>
            <a:picLocks noChangeAspect="1" noChangeArrowheads="1"/>
          </p:cNvPicPr>
          <p:nvPr/>
        </p:nvPicPr>
        <p:blipFill>
          <a:blip r:embed="rId4" cstate="screen"/>
          <a:srcRect/>
          <a:stretch>
            <a:fillRect/>
          </a:stretch>
        </p:blipFill>
        <p:spPr bwMode="auto">
          <a:xfrm>
            <a:off x="6429076" y="4427339"/>
            <a:ext cx="2371429" cy="1840111"/>
          </a:xfrm>
          <a:prstGeom prst="rect">
            <a:avLst/>
          </a:prstGeom>
          <a:ln w="88900" cap="sq" cmpd="thickThin">
            <a:solidFill>
              <a:srgbClr val="000000"/>
            </a:solidFill>
            <a:prstDash val="solid"/>
            <a:miter lim="800000"/>
          </a:ln>
          <a:effectLst>
            <a:innerShdw blurRad="76200">
              <a:srgbClr val="000000"/>
            </a:innerShdw>
          </a:effectLst>
        </p:spPr>
      </p:pic>
      <p:sp>
        <p:nvSpPr>
          <p:cNvPr id="10" name="AutoShape 6"/>
          <p:cNvSpPr>
            <a:spLocks noChangeArrowheads="1"/>
          </p:cNvSpPr>
          <p:nvPr/>
        </p:nvSpPr>
        <p:spPr bwMode="auto">
          <a:xfrm rot="5400000">
            <a:off x="2817519" y="2767009"/>
            <a:ext cx="513157" cy="265508"/>
          </a:xfrm>
          <a:prstGeom prst="notchedRightArrow">
            <a:avLst>
              <a:gd name="adj1" fmla="val 50000"/>
              <a:gd name="adj2" fmla="val 66728"/>
            </a:avLst>
          </a:prstGeom>
          <a:solidFill>
            <a:srgbClr val="7030A0"/>
          </a:solidFill>
          <a:ln w="9525">
            <a:solidFill>
              <a:schemeClr val="tx1"/>
            </a:solidFill>
            <a:miter lim="800000"/>
            <a:headEnd/>
            <a:tailEnd/>
          </a:ln>
          <a:scene3d>
            <a:camera prst="orthographicFront"/>
            <a:lightRig rig="threePt" dir="t"/>
          </a:scene3d>
          <a:sp3d contourW="12700">
            <a:bevelT prst="convex"/>
            <a:contourClr>
              <a:schemeClr val="tx1"/>
            </a:contourClr>
          </a:sp3d>
        </p:spPr>
        <p:txBody>
          <a:bodyPr wrap="none" anchor="ctr"/>
          <a:lstStyle/>
          <a:p>
            <a:endParaRPr lang="el-GR"/>
          </a:p>
        </p:txBody>
      </p:sp>
      <p:sp>
        <p:nvSpPr>
          <p:cNvPr id="11" name="AutoShape 6"/>
          <p:cNvSpPr>
            <a:spLocks noChangeArrowheads="1"/>
          </p:cNvSpPr>
          <p:nvPr/>
        </p:nvSpPr>
        <p:spPr bwMode="auto">
          <a:xfrm rot="5400000">
            <a:off x="2786213" y="4369950"/>
            <a:ext cx="582016" cy="271759"/>
          </a:xfrm>
          <a:prstGeom prst="notchedRightArrow">
            <a:avLst>
              <a:gd name="adj1" fmla="val 50000"/>
              <a:gd name="adj2" fmla="val 66728"/>
            </a:avLst>
          </a:prstGeom>
          <a:solidFill>
            <a:srgbClr val="7030A0"/>
          </a:solidFill>
          <a:ln w="9525">
            <a:solidFill>
              <a:schemeClr val="tx1"/>
            </a:solidFill>
            <a:miter lim="800000"/>
            <a:headEnd/>
            <a:tailEnd/>
          </a:ln>
          <a:scene3d>
            <a:camera prst="orthographicFront"/>
            <a:lightRig rig="threePt" dir="t"/>
          </a:scene3d>
          <a:sp3d contourW="12700">
            <a:bevelT prst="convex"/>
            <a:contourClr>
              <a:schemeClr val="tx1"/>
            </a:contourClr>
          </a:sp3d>
        </p:spPr>
        <p:txBody>
          <a:bodyPr wrap="none" anchor="ctr"/>
          <a:lstStyle/>
          <a:p>
            <a:endParaRPr lang="el-GR"/>
          </a:p>
        </p:txBody>
      </p:sp>
      <p:sp>
        <p:nvSpPr>
          <p:cNvPr id="9" name="AutoShape 6"/>
          <p:cNvSpPr>
            <a:spLocks noChangeArrowheads="1"/>
          </p:cNvSpPr>
          <p:nvPr/>
        </p:nvSpPr>
        <p:spPr bwMode="auto">
          <a:xfrm rot="5400000">
            <a:off x="2805106" y="1552561"/>
            <a:ext cx="513157" cy="265508"/>
          </a:xfrm>
          <a:prstGeom prst="notchedRightArrow">
            <a:avLst>
              <a:gd name="adj1" fmla="val 50000"/>
              <a:gd name="adj2" fmla="val 66728"/>
            </a:avLst>
          </a:prstGeom>
          <a:solidFill>
            <a:srgbClr val="7030A0"/>
          </a:solidFill>
          <a:ln w="9525">
            <a:solidFill>
              <a:schemeClr val="tx1"/>
            </a:solidFill>
            <a:miter lim="800000"/>
            <a:headEnd/>
            <a:tailEnd/>
          </a:ln>
          <a:scene3d>
            <a:camera prst="orthographicFront"/>
            <a:lightRig rig="threePt" dir="t"/>
          </a:scene3d>
          <a:sp3d contourW="12700">
            <a:bevelT prst="convex"/>
            <a:contourClr>
              <a:schemeClr val="tx1"/>
            </a:contourClr>
          </a:sp3d>
        </p:spPr>
        <p:txBody>
          <a:bodyPr wrap="none" anchor="ctr"/>
          <a:lstStyle/>
          <a:p>
            <a:endParaRPr lang="el-GR"/>
          </a:p>
        </p:txBody>
      </p:sp>
    </p:spTree>
    <p:extLst>
      <p:ext uri="{BB962C8B-B14F-4D97-AF65-F5344CB8AC3E}">
        <p14:creationId xmlns:p14="http://schemas.microsoft.com/office/powerpoint/2010/main" xmlns="" val="4259008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0-#ppt_w/2"/>
                                          </p:val>
                                        </p:tav>
                                        <p:tav tm="100000">
                                          <p:val>
                                            <p:strVal val="#ppt_x"/>
                                          </p:val>
                                        </p:tav>
                                      </p:tavLst>
                                    </p:anim>
                                    <p:anim calcmode="lin" valueType="num">
                                      <p:cBhvr additive="base">
                                        <p:cTn id="14"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0-#ppt_w/2"/>
                                          </p:val>
                                        </p:tav>
                                        <p:tav tm="100000">
                                          <p:val>
                                            <p:strVal val="#ppt_x"/>
                                          </p:val>
                                        </p:tav>
                                      </p:tavLst>
                                    </p:anim>
                                    <p:anim calcmode="lin" valueType="num">
                                      <p:cBhvr additive="base">
                                        <p:cTn id="20"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9"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7" name="Rectangle 3"/>
          <p:cNvSpPr>
            <a:spLocks noGrp="1" noChangeArrowheads="1"/>
          </p:cNvSpPr>
          <p:nvPr>
            <p:ph type="body" sz="half" idx="1"/>
          </p:nvPr>
        </p:nvSpPr>
        <p:spPr>
          <a:xfrm>
            <a:off x="357159" y="400050"/>
            <a:ext cx="8429684" cy="1296988"/>
          </a:xfrm>
        </p:spPr>
        <p:txBody>
          <a:bodyPr>
            <a:noAutofit/>
          </a:bodyPr>
          <a:lstStyle/>
          <a:p>
            <a:pPr eaLnBrk="1" hangingPunct="1">
              <a:buClr>
                <a:srgbClr val="00CC00"/>
              </a:buClr>
              <a:buSzTx/>
              <a:buFont typeface="Wingdings" pitchFamily="2" charset="2"/>
              <a:buChar char="F"/>
            </a:pPr>
            <a:r>
              <a:rPr lang="el-GR" sz="2400" b="1" dirty="0" err="1">
                <a:latin typeface="Cambria Math" panose="02040503050406030204" pitchFamily="18" charset="0"/>
                <a:ea typeface="Cambria Math" panose="02040503050406030204" pitchFamily="18" charset="0"/>
              </a:rPr>
              <a:t>Υμενογενής</a:t>
            </a:r>
            <a:r>
              <a:rPr lang="el-GR" sz="2400" b="1" dirty="0">
                <a:latin typeface="Cambria Math" panose="02040503050406030204" pitchFamily="18" charset="0"/>
                <a:ea typeface="Cambria Math" panose="02040503050406030204" pitchFamily="18" charset="0"/>
              </a:rPr>
              <a:t> οστεογένεση </a:t>
            </a:r>
            <a:r>
              <a:rPr lang="el-GR" sz="2400" dirty="0">
                <a:latin typeface="Cambria Math" panose="02040503050406030204" pitchFamily="18" charset="0"/>
                <a:ea typeface="Cambria Math" panose="02040503050406030204" pitchFamily="18" charset="0"/>
              </a:rPr>
              <a:t>λαμβάνει χώρα σε περιοχές όπου παρατηρείται </a:t>
            </a:r>
            <a:r>
              <a:rPr lang="el-GR" sz="2400" b="1" dirty="0">
                <a:latin typeface="Cambria Math" panose="02040503050406030204" pitchFamily="18" charset="0"/>
                <a:ea typeface="Cambria Math" panose="02040503050406030204" pitchFamily="18" charset="0"/>
              </a:rPr>
              <a:t>τάση ή όπου το όριο συμπίεσης είναι ελάχιστο </a:t>
            </a:r>
            <a:r>
              <a:rPr lang="el-GR" sz="2400" dirty="0">
                <a:latin typeface="Cambria Math" panose="02040503050406030204" pitchFamily="18" charset="0"/>
                <a:ea typeface="Cambria Math" panose="02040503050406030204" pitchFamily="18" charset="0"/>
              </a:rPr>
              <a:t>και πάντως μικρότερο από τη πίεση των τριχοειδών αγγείων.</a:t>
            </a:r>
          </a:p>
        </p:txBody>
      </p:sp>
      <p:graphicFrame>
        <p:nvGraphicFramePr>
          <p:cNvPr id="2" name="Diagram 1"/>
          <p:cNvGraphicFramePr/>
          <p:nvPr>
            <p:extLst>
              <p:ext uri="{D42A27DB-BD31-4B8C-83A1-F6EECF244321}">
                <p14:modId xmlns:p14="http://schemas.microsoft.com/office/powerpoint/2010/main" xmlns="" val="4275094970"/>
              </p:ext>
            </p:extLst>
          </p:nvPr>
        </p:nvGraphicFramePr>
        <p:xfrm>
          <a:off x="650083" y="2085979"/>
          <a:ext cx="7536656" cy="444023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xmlns="" val="3885285708"/>
      </p:ext>
    </p:extLst>
  </p:cSld>
  <p:clrMapOvr>
    <a:masterClrMapping/>
  </p:clrMapOvr>
  <p:timing>
    <p:tnLst>
      <p:par>
        <p:cTn id="1" dur="indefinite" restart="never" nodeType="tmRoot"/>
      </p:par>
    </p:tnLst>
  </p:timing>
</p:sld>
</file>

<file path=ppt/theme/theme1.xml><?xml version="1.0" encoding="utf-8"?>
<a:theme xmlns:a="http://schemas.openxmlformats.org/drawingml/2006/main" name="Θέμα του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Θέμα του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1856</TotalTime>
  <Words>7162</Words>
  <Application>Microsoft Office PowerPoint</Application>
  <PresentationFormat>Προβολή στην οθόνη (4:3)</PresentationFormat>
  <Paragraphs>1417</Paragraphs>
  <Slides>211</Slides>
  <Notes>131</Notes>
  <HiddenSlides>0</HiddenSlides>
  <MMClips>0</MMClips>
  <ScaleCrop>false</ScaleCrop>
  <HeadingPairs>
    <vt:vector size="4" baseType="variant">
      <vt:variant>
        <vt:lpstr>Θέμα</vt:lpstr>
      </vt:variant>
      <vt:variant>
        <vt:i4>1</vt:i4>
      </vt:variant>
      <vt:variant>
        <vt:lpstr>Τίτλοι διαφανειών</vt:lpstr>
      </vt:variant>
      <vt:variant>
        <vt:i4>211</vt:i4>
      </vt:variant>
    </vt:vector>
  </HeadingPairs>
  <TitlesOfParts>
    <vt:vector size="212" baseType="lpstr">
      <vt:lpstr>Θέμα του Office</vt:lpstr>
      <vt:lpstr>ΕΠΑΝΑΛΗΠΤΙΚΟ ΜΑΘΗΜΑ ΟΡΘΟΔΟΝΤΙΚΗ Ι</vt:lpstr>
      <vt:lpstr>ταξινόμηση κατά Angle</vt:lpstr>
      <vt:lpstr>Διαφάνεια 3</vt:lpstr>
      <vt:lpstr>Διαφάνεια 4</vt:lpstr>
      <vt:lpstr>Διαφάνεια 5</vt:lpstr>
      <vt:lpstr>ελληνική - αγγλική ορολογία</vt:lpstr>
      <vt:lpstr>Διαφάνεια 7</vt:lpstr>
      <vt:lpstr>Διαφάνεια 8</vt:lpstr>
      <vt:lpstr>Διαφάνεια 9</vt:lpstr>
      <vt:lpstr>Διαφάνεια 10</vt:lpstr>
      <vt:lpstr>Διαφάνεια 11</vt:lpstr>
      <vt:lpstr>Διαφάνεια 12</vt:lpstr>
      <vt:lpstr>Διαφάνεια 13</vt:lpstr>
      <vt:lpstr>Διαφάνεια 14</vt:lpstr>
      <vt:lpstr>Διαφάνεια 15</vt:lpstr>
      <vt:lpstr>Διαφάνεια 16</vt:lpstr>
      <vt:lpstr>Διαφάνεια 17</vt:lpstr>
      <vt:lpstr>ακτινογραφικές απεικονίσεις στην ορθοδοντική</vt:lpstr>
      <vt:lpstr>πανοραμική ακτινογραφία (τομογραφία)</vt:lpstr>
      <vt:lpstr>Διαφάνεια 20</vt:lpstr>
      <vt:lpstr>Διαφάνεια 21</vt:lpstr>
      <vt:lpstr>Διαφάνεια 22</vt:lpstr>
      <vt:lpstr>Διαφάνεια 23</vt:lpstr>
      <vt:lpstr>Διαφάνεια 24</vt:lpstr>
      <vt:lpstr>Διαφάνεια 25</vt:lpstr>
      <vt:lpstr>Διαφάνεια 26</vt:lpstr>
      <vt:lpstr>Διαφάνεια 27</vt:lpstr>
      <vt:lpstr>κεφαλομετρική ακτινογραφία</vt:lpstr>
      <vt:lpstr>Διαφάνεια 29</vt:lpstr>
      <vt:lpstr>Διαφάνεια 30</vt:lpstr>
      <vt:lpstr>κεφαλομετρική ακτινογραφία</vt:lpstr>
      <vt:lpstr>υπολογιστική τομογραφία</vt:lpstr>
      <vt:lpstr>Διαφάνεια 33</vt:lpstr>
      <vt:lpstr>Διαφάνεια 34</vt:lpstr>
      <vt:lpstr>Διαφάνεια 35</vt:lpstr>
      <vt:lpstr>κεφαλομετρική ανάλυση</vt:lpstr>
      <vt:lpstr>Διαφάνεια 37</vt:lpstr>
      <vt:lpstr>βασικές αρχές (απλοποιημένη θεώρηση)</vt:lpstr>
      <vt:lpstr>Διαφάνεια 39</vt:lpstr>
      <vt:lpstr>Διαφάνεια 40</vt:lpstr>
      <vt:lpstr>Διαφάνεια 41</vt:lpstr>
      <vt:lpstr>Διαφάνεια 42</vt:lpstr>
      <vt:lpstr>Διαφάνεια 43</vt:lpstr>
      <vt:lpstr>Διαφάνεια 44</vt:lpstr>
      <vt:lpstr>Διαφάνεια 45</vt:lpstr>
      <vt:lpstr>Διαφάνεια 46</vt:lpstr>
      <vt:lpstr>Διαφάνεια 47</vt:lpstr>
      <vt:lpstr>Διαφάνεια 48</vt:lpstr>
      <vt:lpstr>Διαφάνεια 49</vt:lpstr>
      <vt:lpstr>Διαφάνεια 50</vt:lpstr>
      <vt:lpstr>Διαφάνεια 51</vt:lpstr>
      <vt:lpstr>Διαφάνεια 52</vt:lpstr>
      <vt:lpstr>Διαφάνεια 53</vt:lpstr>
      <vt:lpstr>Διαφάνεια 54</vt:lpstr>
      <vt:lpstr>Διαφάνεια 55</vt:lpstr>
      <vt:lpstr>Διαφάνεια 56</vt:lpstr>
      <vt:lpstr>Διαφάνεια 57</vt:lpstr>
      <vt:lpstr>Διαφάνεια 58</vt:lpstr>
      <vt:lpstr>Διαφάνεια 59</vt:lpstr>
      <vt:lpstr>Διαφάνεια 60</vt:lpstr>
      <vt:lpstr>Διαφάνεια 61</vt:lpstr>
      <vt:lpstr>Διαφάνεια 62</vt:lpstr>
      <vt:lpstr>Η αξιολόγηση του προσώπου στην Ορθοδοντική</vt:lpstr>
      <vt:lpstr>Διαφάνεια 64</vt:lpstr>
      <vt:lpstr>Διαφάνεια 65</vt:lpstr>
      <vt:lpstr>Κλινική εξέταση προσώπου</vt:lpstr>
      <vt:lpstr>Αναλογίες</vt:lpstr>
      <vt:lpstr>Αναλογίες</vt:lpstr>
      <vt:lpstr>Αναλογίες</vt:lpstr>
      <vt:lpstr>Συσχετίσεις</vt:lpstr>
      <vt:lpstr>Συσχετίσεις</vt:lpstr>
      <vt:lpstr>Συμμετρία</vt:lpstr>
      <vt:lpstr>Συμμετρία</vt:lpstr>
      <vt:lpstr>Συμμετρία</vt:lpstr>
      <vt:lpstr>Συμμετρία</vt:lpstr>
      <vt:lpstr>Πλάγια όψη - κυρτότητα</vt:lpstr>
      <vt:lpstr>Πλάγια όψη - κυρτότητα</vt:lpstr>
      <vt:lpstr>Πλάγια όψη - κυρτότητα</vt:lpstr>
      <vt:lpstr>Πλάγια όψη - κυρτότητα</vt:lpstr>
      <vt:lpstr>Πλάγια όψη - κυρτότητα</vt:lpstr>
      <vt:lpstr>Πλάγια όψη – απόκλιση επιπέδων</vt:lpstr>
      <vt:lpstr>Πλάγια όψη - χείλη</vt:lpstr>
      <vt:lpstr>Πλάγια όψη - χείλη</vt:lpstr>
      <vt:lpstr>Πλάγια όψη - χείλη</vt:lpstr>
      <vt:lpstr>Διαγνωστικά στοιχεία (που εξάγονται από τη μορφολογία / λειτουργία του προσώπου)</vt:lpstr>
      <vt:lpstr>Στοματική αναπνοή</vt:lpstr>
      <vt:lpstr>Μυϊκό σύστημα - Μασητικές δυνάμεις</vt:lpstr>
      <vt:lpstr>Διαφάνεια 88</vt:lpstr>
      <vt:lpstr>Διαφάνεια 89</vt:lpstr>
      <vt:lpstr>ΤΟ ΚΡΑΝΙΟΠΡΟΣΩΠΙΚO ΣYΜΠΛΕΓΜA ΜΕΤA ΤΗ ΓEΝΝΗΣΗ</vt:lpstr>
      <vt:lpstr>      Χαρακτηριστικά αύξησης κρανιοπροσωπικού συμπλέγματος</vt:lpstr>
      <vt:lpstr>      Χαρακτηριστικά αύξησης κρανιοπροσωπικού συμπλέγματος</vt:lpstr>
      <vt:lpstr>Διαφάνεια 93</vt:lpstr>
      <vt:lpstr>Διαφάνεια 94</vt:lpstr>
      <vt:lpstr>Διαφάνεια 95</vt:lpstr>
      <vt:lpstr>Βασικά στοιχεία Οστικής Αύξησης</vt:lpstr>
      <vt:lpstr>Διαφάνεια 97</vt:lpstr>
      <vt:lpstr>Διαφάνεια 98</vt:lpstr>
      <vt:lpstr>Διαφάνεια 99</vt:lpstr>
      <vt:lpstr>Διαφάνεια 100</vt:lpstr>
      <vt:lpstr>2. Μηχανισμοί Οστικής αύξησης</vt:lpstr>
      <vt:lpstr>Διαφάνεια 102</vt:lpstr>
      <vt:lpstr>Διαφάνεια 103</vt:lpstr>
      <vt:lpstr>Διαφάνεια 104</vt:lpstr>
      <vt:lpstr>Διαφάνεια 105</vt:lpstr>
      <vt:lpstr>Διαφάνεια 106</vt:lpstr>
      <vt:lpstr>Διαφάνεια 107</vt:lpstr>
      <vt:lpstr>Διαφάνεια 108</vt:lpstr>
      <vt:lpstr>Διαφάνεια 109</vt:lpstr>
      <vt:lpstr>Διαφάνεια 110</vt:lpstr>
      <vt:lpstr>Διαφάνεια 111</vt:lpstr>
      <vt:lpstr>Διαφάνεια 112</vt:lpstr>
      <vt:lpstr>Διαφάνεια 113</vt:lpstr>
      <vt:lpstr>διάπλαση της οδοντοφυΐας</vt:lpstr>
      <vt:lpstr>Διαφάνεια 115</vt:lpstr>
      <vt:lpstr>Διαφάνεια 116</vt:lpstr>
      <vt:lpstr>Διαφάνεια 117</vt:lpstr>
      <vt:lpstr>Διαφάνεια 118</vt:lpstr>
      <vt:lpstr>Διαφάνεια 119</vt:lpstr>
      <vt:lpstr>Διαφάνεια 120</vt:lpstr>
      <vt:lpstr>Διαφάνεια 121</vt:lpstr>
      <vt:lpstr>Διαφάνεια 122</vt:lpstr>
      <vt:lpstr>Διαφάνεια 123</vt:lpstr>
      <vt:lpstr>Διαφάνεια 124</vt:lpstr>
      <vt:lpstr>Διαφάνεια 125</vt:lpstr>
      <vt:lpstr>Ανάλυση Εκμαγείων</vt:lpstr>
      <vt:lpstr>Ανάλυση μικτού φραγμού</vt:lpstr>
      <vt:lpstr>Ανάλυση μικτού φραγμού - Μέθοδοι</vt:lpstr>
      <vt:lpstr>Ανάλυση μικτού φραγμού - Μέθοδοι</vt:lpstr>
      <vt:lpstr>Ανάλυση μικτού φραγμού - Μέθοδοι</vt:lpstr>
      <vt:lpstr>Διαφάνεια 131</vt:lpstr>
      <vt:lpstr>Διαφάνεια 132</vt:lpstr>
      <vt:lpstr>Διαφάνεια 133</vt:lpstr>
      <vt:lpstr>Διαφάνεια 134</vt:lpstr>
      <vt:lpstr>Διαφάνεια 135</vt:lpstr>
      <vt:lpstr>Διαφάνεια 136</vt:lpstr>
      <vt:lpstr>Διαφάνεια 137</vt:lpstr>
      <vt:lpstr>Διαφάνεια 138</vt:lpstr>
      <vt:lpstr>Διαφάνεια 139</vt:lpstr>
      <vt:lpstr>Διαφάνεια 140</vt:lpstr>
      <vt:lpstr>Διαφάνεια 141</vt:lpstr>
      <vt:lpstr>Διαφάνεια 142</vt:lpstr>
      <vt:lpstr>Διαφάνεια 143</vt:lpstr>
      <vt:lpstr>Διαφάνεια 144</vt:lpstr>
      <vt:lpstr>Δυσαρμονία Bolton - επιπτώσεις</vt:lpstr>
      <vt:lpstr>Δυσαρμονία Bolton - επιπτώσεις</vt:lpstr>
      <vt:lpstr>Διαφάνεια 147</vt:lpstr>
      <vt:lpstr>Δυσαρμονία Bolton θεραπευτικές επιλογές</vt:lpstr>
      <vt:lpstr>Δυσαρμονία Bolton θεραπευτικές επιλογές</vt:lpstr>
      <vt:lpstr>Ποιο το ιδανικό μέγεθος πλαγίων για να επιτευχθεί ιδεώδης οριζόντια και κάθετη πρόταξη?</vt:lpstr>
      <vt:lpstr>ΑΣΚΗΣΕΙΣ από η-τάξη</vt:lpstr>
      <vt:lpstr>μικτός φραγμός - προβλήματα</vt:lpstr>
      <vt:lpstr>προβλήματα κατά τον μικτό φραγμό</vt:lpstr>
      <vt:lpstr>Διαφάνεια 154</vt:lpstr>
      <vt:lpstr>Διαφάνεια 155</vt:lpstr>
      <vt:lpstr>Διαφάνεια 156</vt:lpstr>
      <vt:lpstr>Διαφάνεια 157</vt:lpstr>
      <vt:lpstr>Διαφάνεια 158</vt:lpstr>
      <vt:lpstr>ενδείξεις πιθανής έγκλεισης κυνοδόντων</vt:lpstr>
      <vt:lpstr>έγκλειση κυνοδόντων: από 8 ετών:</vt:lpstr>
      <vt:lpstr>εξαγωγή νεογιλού κυνόδοντα:</vt:lpstr>
      <vt:lpstr>Διαφάνεια 162</vt:lpstr>
      <vt:lpstr>Διαφάνεια 163</vt:lpstr>
      <vt:lpstr>Διαφάνεια 164</vt:lpstr>
      <vt:lpstr>Διαφάνεια 165</vt:lpstr>
      <vt:lpstr>Διαφάνεια 166</vt:lpstr>
      <vt:lpstr>Διαφάνεια 167</vt:lpstr>
      <vt:lpstr>Διαφάνεια 168</vt:lpstr>
      <vt:lpstr>αγκύλωση νεογιλών γομφίων</vt:lpstr>
      <vt:lpstr>Διαφάνεια 170</vt:lpstr>
      <vt:lpstr>εξέλιξη - αντιμετώπιση</vt:lpstr>
      <vt:lpstr>εξέλιξη - αντιμετώπιση</vt:lpstr>
      <vt:lpstr>πρόσθια σταυροειδής σύγκλειση</vt:lpstr>
      <vt:lpstr>Διαφάνεια 174</vt:lpstr>
      <vt:lpstr>Διαφάνεια 175</vt:lpstr>
      <vt:lpstr>Διαφάνεια 176</vt:lpstr>
      <vt:lpstr>λειτουργική ετερόπλευρη οπίσθια σταυροειδής</vt:lpstr>
      <vt:lpstr>Διαφάνεια 178</vt:lpstr>
      <vt:lpstr>Διαφάνεια 179</vt:lpstr>
      <vt:lpstr>Διαφάνεια 180</vt:lpstr>
      <vt:lpstr>Διαφάνεια 181</vt:lpstr>
      <vt:lpstr>Διαφάνεια 182</vt:lpstr>
      <vt:lpstr>Διαφάνεια 183</vt:lpstr>
      <vt:lpstr>Διαφάνεια 184</vt:lpstr>
      <vt:lpstr>Διαφάνεια 185</vt:lpstr>
      <vt:lpstr>λειτουργική</vt:lpstr>
      <vt:lpstr>Διαφάνεια 187</vt:lpstr>
      <vt:lpstr>Διαφάνεια 188</vt:lpstr>
      <vt:lpstr>Διαφάνεια 189</vt:lpstr>
      <vt:lpstr>Διαφάνεια 190</vt:lpstr>
      <vt:lpstr>Διαφάνεια 191</vt:lpstr>
      <vt:lpstr>Διαφάνεια 192</vt:lpstr>
      <vt:lpstr>Διαφάνεια 193</vt:lpstr>
      <vt:lpstr>Διαφάνεια 194</vt:lpstr>
      <vt:lpstr>Διαφάνεια 195</vt:lpstr>
      <vt:lpstr>Θεραπεία Ανωμαλιών Σύγκλεισης Τάξης ΙΙΙ</vt:lpstr>
      <vt:lpstr>Επιλογές Θεραπείας Ανωμαλιών Τάξης ΙΙΙ</vt:lpstr>
      <vt:lpstr>Διαφάνεια 198</vt:lpstr>
      <vt:lpstr>Διαφάνεια 199</vt:lpstr>
      <vt:lpstr>Διαφάνεια 200</vt:lpstr>
      <vt:lpstr>Διαφάνεια 201</vt:lpstr>
      <vt:lpstr>Διαφάνεια 202</vt:lpstr>
      <vt:lpstr>Διαφάνεια 203</vt:lpstr>
      <vt:lpstr>Διαφάνεια 204</vt:lpstr>
      <vt:lpstr>Διαφάνεια 205</vt:lpstr>
      <vt:lpstr>Διαφάνεια 206</vt:lpstr>
      <vt:lpstr>Διαφάνεια 207</vt:lpstr>
      <vt:lpstr>Διαφάνεια 208</vt:lpstr>
      <vt:lpstr>Διαφάνεια 209</vt:lpstr>
      <vt:lpstr> H ΒΙΟΛΟΓΙΚΗ ΒΑΣΗ ΤΗΣ ΟΡΘΟΔΟΝΤΙΚΗΣ ΜΕΤΑΚΙΝΗΣΗΣ </vt:lpstr>
      <vt:lpstr>Διαφάνεια 211</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ΕΠΑΝΑΛΗΠΤΙΚΟ ΜΑΘΗΜΑ ΟΡΘΟΔΟΝΤΙΚΗ Ι</dc:title>
  <dc:creator>Eleni</dc:creator>
  <cp:lastModifiedBy>Eleni</cp:lastModifiedBy>
  <cp:revision>146</cp:revision>
  <dcterms:created xsi:type="dcterms:W3CDTF">2021-01-09T14:34:18Z</dcterms:created>
  <dcterms:modified xsi:type="dcterms:W3CDTF">2021-01-16T18:31:42Z</dcterms:modified>
</cp:coreProperties>
</file>